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embedTrueTypeFonts="1" autoCompressPictures="0">
  <p:sldMasterIdLst>
    <p:sldMasterId id="2147483648" r:id="rId1"/>
  </p:sldMasterIdLst>
  <p:notesMasterIdLst>
    <p:notesMasterId r:id="rId16"/>
  </p:notesMasterIdLst>
  <p:handoutMasterIdLst>
    <p:handoutMasterId r:id="rId17"/>
  </p:handoutMasterIdLst>
  <p:sldIdLst>
    <p:sldId id="505" r:id="rId2"/>
    <p:sldId id="267" r:id="rId3"/>
    <p:sldId id="506" r:id="rId4"/>
    <p:sldId id="507" r:id="rId5"/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468" r:id="rId14"/>
    <p:sldId id="470" r:id="rId15"/>
  </p:sldIdLst>
  <p:sldSz cx="12192000" cy="6858000"/>
  <p:notesSz cx="6858000" cy="9144000"/>
  <p:embeddedFontLst>
    <p:embeddedFont>
      <p:font typeface="Cairo" panose="020B0604020202020204" charset="0"/>
      <p:regular r:id="rId18"/>
      <p:bold r:id="rId19"/>
    </p:embeddedFont>
    <p:embeddedFont>
      <p:font typeface="Calibri" panose="020F0502020204030204" pitchFamily="34" charset="0"/>
      <p:regular r:id="rId20"/>
      <p:bold r:id="rId21"/>
      <p:italic r:id="rId22"/>
      <p:boldItalic r:id="rId23"/>
    </p:embeddedFont>
    <p:embeddedFont>
      <p:font typeface="Montserrat" panose="00000500000000000000" pitchFamily="2" charset="0"/>
      <p:regular r:id="rId24"/>
      <p:bold r:id="rId25"/>
      <p:italic r:id="rId26"/>
      <p:boldItalic r:id="rId27"/>
    </p:embeddedFont>
    <p:embeddedFont>
      <p:font typeface="Open Sans" panose="020B0606030504020204" pitchFamily="34" charset="0"/>
      <p:regular r:id="rId28"/>
      <p:bold r:id="rId29"/>
      <p:italic r:id="rId30"/>
      <p:boldItalic r:id="rId31"/>
    </p:embeddedFont>
    <p:embeddedFont>
      <p:font typeface="Open Sans Bold" panose="020B0604020202020204" charset="0"/>
      <p:bold r:id="rId32"/>
    </p:embeddedFont>
    <p:embeddedFont>
      <p:font typeface="Open Sans SemiBold" panose="020B0706030804020204" pitchFamily="34" charset="0"/>
      <p:bold r:id="rId33"/>
    </p:embeddedFont>
    <p:embeddedFont>
      <p:font typeface="Open Sans SemiBold" panose="020B0706030804020204" pitchFamily="34" charset="0"/>
      <p:bold r:id="rId33"/>
    </p:embeddedFont>
  </p:embeddedFontLst>
  <p:defaultTextStyle>
    <a:defPPr>
      <a:defRPr lang="en-US"/>
    </a:defPPr>
    <a:lvl1pPr marL="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AC0D4"/>
    <a:srgbClr val="E7E7E7"/>
    <a:srgbClr val="8C8D90"/>
    <a:srgbClr val="D7D7D7"/>
    <a:srgbClr val="656D7A"/>
    <a:srgbClr val="808185"/>
    <a:srgbClr val="F2F2F2"/>
    <a:srgbClr val="A5A6A9"/>
    <a:srgbClr val="727478"/>
    <a:srgbClr val="74767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63ADCDA-5B39-4E6D-B6F5-F8126A285055}" v="1" dt="2023-04-15T16:03:19.233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4326" autoAdjust="0"/>
    <p:restoredTop sz="95291" autoAdjust="0"/>
  </p:normalViewPr>
  <p:slideViewPr>
    <p:cSldViewPr snapToGrid="0" showGuides="1">
      <p:cViewPr varScale="1">
        <p:scale>
          <a:sx n="78" d="100"/>
          <a:sy n="78" d="100"/>
        </p:scale>
        <p:origin x="850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66" d="100"/>
          <a:sy n="66" d="100"/>
        </p:scale>
        <p:origin x="3134" y="53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font" Target="fonts/font1.fntdata"/><Relationship Id="rId26" Type="http://schemas.openxmlformats.org/officeDocument/2006/relationships/font" Target="fonts/font9.fntdata"/><Relationship Id="rId39" Type="http://schemas.microsoft.com/office/2015/10/relationships/revisionInfo" Target="revisionInfo.xml"/><Relationship Id="rId21" Type="http://schemas.openxmlformats.org/officeDocument/2006/relationships/font" Target="fonts/font4.fntdata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handoutMaster" Target="handoutMasters/handoutMaster1.xml"/><Relationship Id="rId25" Type="http://schemas.openxmlformats.org/officeDocument/2006/relationships/font" Target="fonts/font8.fntdata"/><Relationship Id="rId33" Type="http://schemas.openxmlformats.org/officeDocument/2006/relationships/font" Target="fonts/font16.fntdata"/><Relationship Id="rId38" Type="http://schemas.microsoft.com/office/2016/11/relationships/changesInfo" Target="changesInfos/changesInfo1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font" Target="fonts/font3.fntdata"/><Relationship Id="rId29" Type="http://schemas.openxmlformats.org/officeDocument/2006/relationships/font" Target="fonts/font1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7.fntdata"/><Relationship Id="rId32" Type="http://schemas.openxmlformats.org/officeDocument/2006/relationships/font" Target="fonts/font15.fntdata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6.fntdata"/><Relationship Id="rId28" Type="http://schemas.openxmlformats.org/officeDocument/2006/relationships/font" Target="fonts/font11.fntdata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font" Target="fonts/font2.fntdata"/><Relationship Id="rId31" Type="http://schemas.openxmlformats.org/officeDocument/2006/relationships/font" Target="fonts/font1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5.fntdata"/><Relationship Id="rId27" Type="http://schemas.openxmlformats.org/officeDocument/2006/relationships/font" Target="fonts/font10.fntdata"/><Relationship Id="rId30" Type="http://schemas.openxmlformats.org/officeDocument/2006/relationships/font" Target="fonts/font13.fntdata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assan MH" userId="84cd2103f36ef0dc" providerId="LiveId" clId="{AAE74A20-8704-4AB7-9C4B-AE3F22FEC13C}"/>
    <pc:docChg chg="undo redo custSel addSld delSld modSld sldOrd modMainMaster">
      <pc:chgData name="hassan MH" userId="84cd2103f36ef0dc" providerId="LiveId" clId="{AAE74A20-8704-4AB7-9C4B-AE3F22FEC13C}" dt="2020-06-13T17:37:28.902" v="3588" actId="20577"/>
      <pc:docMkLst>
        <pc:docMk/>
      </pc:docMkLst>
      <pc:sldChg chg="addSp delSp modSp new mod ord setBg">
        <pc:chgData name="hassan MH" userId="84cd2103f36ef0dc" providerId="LiveId" clId="{AAE74A20-8704-4AB7-9C4B-AE3F22FEC13C}" dt="2020-06-13T16:52:20.898" v="2760" actId="108"/>
        <pc:sldMkLst>
          <pc:docMk/>
          <pc:sldMk cId="2408779425" sldId="256"/>
        </pc:sldMkLst>
        <pc:spChg chg="del">
          <ac:chgData name="hassan MH" userId="84cd2103f36ef0dc" providerId="LiveId" clId="{AAE74A20-8704-4AB7-9C4B-AE3F22FEC13C}" dt="2020-06-12T12:56:10.014" v="1" actId="478"/>
          <ac:spMkLst>
            <pc:docMk/>
            <pc:sldMk cId="2408779425" sldId="256"/>
            <ac:spMk id="2" creationId="{62473CC8-E5D1-4D1E-A89F-334650DE12A6}"/>
          </ac:spMkLst>
        </pc:spChg>
        <pc:spChg chg="del">
          <ac:chgData name="hassan MH" userId="84cd2103f36ef0dc" providerId="LiveId" clId="{AAE74A20-8704-4AB7-9C4B-AE3F22FEC13C}" dt="2020-06-12T12:56:10.014" v="1" actId="478"/>
          <ac:spMkLst>
            <pc:docMk/>
            <pc:sldMk cId="2408779425" sldId="256"/>
            <ac:spMk id="3" creationId="{8E5E7C8E-C32D-4CBD-AA11-6B36B5AB0C3D}"/>
          </ac:spMkLst>
        </pc:spChg>
        <pc:spChg chg="add del">
          <ac:chgData name="hassan MH" userId="84cd2103f36ef0dc" providerId="LiveId" clId="{AAE74A20-8704-4AB7-9C4B-AE3F22FEC13C}" dt="2020-06-13T12:04:48.645" v="211" actId="478"/>
          <ac:spMkLst>
            <pc:docMk/>
            <pc:sldMk cId="2408779425" sldId="256"/>
            <ac:spMk id="4" creationId="{E3294B85-D487-4918-8D2E-E115DE91C403}"/>
          </ac:spMkLst>
        </pc:spChg>
        <pc:spChg chg="add del mod">
          <ac:chgData name="hassan MH" userId="84cd2103f36ef0dc" providerId="LiveId" clId="{AAE74A20-8704-4AB7-9C4B-AE3F22FEC13C}" dt="2020-06-13T13:42:13.875" v="2096" actId="478"/>
          <ac:spMkLst>
            <pc:docMk/>
            <pc:sldMk cId="2408779425" sldId="256"/>
            <ac:spMk id="8" creationId="{71FC109E-F43A-4F66-A6CD-759D4C14875C}"/>
          </ac:spMkLst>
        </pc:spChg>
        <pc:spChg chg="add mod">
          <ac:chgData name="hassan MH" userId="84cd2103f36ef0dc" providerId="LiveId" clId="{AAE74A20-8704-4AB7-9C4B-AE3F22FEC13C}" dt="2020-06-13T13:42:43.343" v="2104" actId="1076"/>
          <ac:spMkLst>
            <pc:docMk/>
            <pc:sldMk cId="2408779425" sldId="256"/>
            <ac:spMk id="9" creationId="{0E3400A7-4BD6-47F8-8D5D-F9CC10B027AB}"/>
          </ac:spMkLst>
        </pc:spChg>
        <pc:spChg chg="add del mod">
          <ac:chgData name="hassan MH" userId="84cd2103f36ef0dc" providerId="LiveId" clId="{AAE74A20-8704-4AB7-9C4B-AE3F22FEC13C}" dt="2020-06-13T12:12:22.438" v="433" actId="478"/>
          <ac:spMkLst>
            <pc:docMk/>
            <pc:sldMk cId="2408779425" sldId="256"/>
            <ac:spMk id="10" creationId="{AD5B9AC4-95AE-47F3-BDFE-218F05EB4A23}"/>
          </ac:spMkLst>
        </pc:spChg>
        <pc:spChg chg="add del mod">
          <ac:chgData name="hassan MH" userId="84cd2103f36ef0dc" providerId="LiveId" clId="{AAE74A20-8704-4AB7-9C4B-AE3F22FEC13C}" dt="2020-06-13T13:42:17.500" v="2097" actId="478"/>
          <ac:spMkLst>
            <pc:docMk/>
            <pc:sldMk cId="2408779425" sldId="256"/>
            <ac:spMk id="11" creationId="{83B5AE5D-1B73-428D-A5B6-1C3A71B42702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4" creationId="{2F854E08-DBD4-4C5F-A65C-59BD7DE54CCB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6" creationId="{7CC98D81-915E-4828-934A-1A46E1A7F74C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7" creationId="{B2EE7B8B-01C5-48EB-883F-93E589FE6D98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8" creationId="{92512586-F8E3-487C-904A-FE5B64899669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9" creationId="{2B01F5EE-30D4-4909-B377-4A72101E11E6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20" creationId="{79EB3640-C376-4436-96F8-E1D714C5B54C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21" creationId="{9615D0CA-2C1F-4F1A-A603-8885A47307AE}"/>
          </ac:spMkLst>
        </pc:spChg>
        <pc:spChg chg="add mod">
          <ac:chgData name="hassan MH" userId="84cd2103f36ef0dc" providerId="LiveId" clId="{AAE74A20-8704-4AB7-9C4B-AE3F22FEC13C}" dt="2020-06-13T16:52:20.898" v="2760" actId="108"/>
          <ac:spMkLst>
            <pc:docMk/>
            <pc:sldMk cId="2408779425" sldId="256"/>
            <ac:spMk id="22" creationId="{7D32129B-A496-496B-8653-BD47D3786D29}"/>
          </ac:spMkLst>
        </pc:spChg>
        <pc:spChg chg="add mod">
          <ac:chgData name="hassan MH" userId="84cd2103f36ef0dc" providerId="LiveId" clId="{AAE74A20-8704-4AB7-9C4B-AE3F22FEC13C}" dt="2020-06-13T16:52:20.586" v="2758" actId="1076"/>
          <ac:spMkLst>
            <pc:docMk/>
            <pc:sldMk cId="2408779425" sldId="256"/>
            <ac:spMk id="23" creationId="{6A8B170A-1D90-4322-A593-9AF930441763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408779425" sldId="256"/>
            <ac:spMk id="24" creationId="{1643B7AF-2C14-498F-8D17-30400AAE64ED}"/>
          </ac:spMkLst>
        </pc:spChg>
        <pc:grpChg chg="add mod ord">
          <ac:chgData name="hassan MH" userId="84cd2103f36ef0dc" providerId="LiveId" clId="{AAE74A20-8704-4AB7-9C4B-AE3F22FEC13C}" dt="2020-06-13T13:42:38.063" v="2102" actId="196"/>
          <ac:grpSpMkLst>
            <pc:docMk/>
            <pc:sldMk cId="2408779425" sldId="256"/>
            <ac:grpSpMk id="13" creationId="{95A9589F-CF7A-49D6-AC5F-0974AD735342}"/>
          </ac:grpSpMkLst>
        </pc:grpChg>
        <pc:grpChg chg="mod">
          <ac:chgData name="hassan MH" userId="84cd2103f36ef0dc" providerId="LiveId" clId="{AAE74A20-8704-4AB7-9C4B-AE3F22FEC13C}" dt="2020-06-13T13:42:23.435" v="2099"/>
          <ac:grpSpMkLst>
            <pc:docMk/>
            <pc:sldMk cId="2408779425" sldId="256"/>
            <ac:grpSpMk id="15" creationId="{0B93D24F-99EE-4E58-9585-97D1EAD6FC5A}"/>
          </ac:grpSpMkLst>
        </pc:grpChg>
        <pc:picChg chg="add del mod">
          <ac:chgData name="hassan MH" userId="84cd2103f36ef0dc" providerId="LiveId" clId="{AAE74A20-8704-4AB7-9C4B-AE3F22FEC13C}" dt="2020-06-13T12:06:34.570" v="262" actId="478"/>
          <ac:picMkLst>
            <pc:docMk/>
            <pc:sldMk cId="2408779425" sldId="256"/>
            <ac:picMk id="2" creationId="{A25412D0-D087-4143-A1D3-310FBDC52FDE}"/>
          </ac:picMkLst>
        </pc:picChg>
        <pc:picChg chg="add del">
          <ac:chgData name="hassan MH" userId="84cd2103f36ef0dc" providerId="LiveId" clId="{AAE74A20-8704-4AB7-9C4B-AE3F22FEC13C}" dt="2020-06-13T11:43:15.927" v="3" actId="478"/>
          <ac:picMkLst>
            <pc:docMk/>
            <pc:sldMk cId="2408779425" sldId="256"/>
            <ac:picMk id="2" creationId="{DC0D9D70-91A2-4088-9A5B-31A149B80C71}"/>
          </ac:picMkLst>
        </pc:picChg>
        <pc:picChg chg="add del">
          <ac:chgData name="hassan MH" userId="84cd2103f36ef0dc" providerId="LiveId" clId="{AAE74A20-8704-4AB7-9C4B-AE3F22FEC13C}" dt="2020-06-13T11:43:54.263" v="6" actId="478"/>
          <ac:picMkLst>
            <pc:docMk/>
            <pc:sldMk cId="2408779425" sldId="256"/>
            <ac:picMk id="3" creationId="{3CCF0B61-771E-422F-BED9-38BBF05C880F}"/>
          </ac:picMkLst>
        </pc:picChg>
        <pc:picChg chg="add del mod">
          <ac:chgData name="hassan MH" userId="84cd2103f36ef0dc" providerId="LiveId" clId="{AAE74A20-8704-4AB7-9C4B-AE3F22FEC13C}" dt="2020-06-13T12:03:41.751" v="195" actId="478"/>
          <ac:picMkLst>
            <pc:docMk/>
            <pc:sldMk cId="2408779425" sldId="256"/>
            <ac:picMk id="3" creationId="{7B32487D-8564-4394-BC16-EEC02866071B}"/>
          </ac:picMkLst>
        </pc:picChg>
        <pc:picChg chg="add del mod">
          <ac:chgData name="hassan MH" userId="84cd2103f36ef0dc" providerId="LiveId" clId="{AAE74A20-8704-4AB7-9C4B-AE3F22FEC13C}" dt="2020-06-13T11:44:14.534" v="10" actId="478"/>
          <ac:picMkLst>
            <pc:docMk/>
            <pc:sldMk cId="2408779425" sldId="256"/>
            <ac:picMk id="4" creationId="{7FB48641-E6A1-41D5-B670-27761E7CD750}"/>
          </ac:picMkLst>
        </pc:picChg>
        <pc:picChg chg="add del">
          <ac:chgData name="hassan MH" userId="84cd2103f36ef0dc" providerId="LiveId" clId="{AAE74A20-8704-4AB7-9C4B-AE3F22FEC13C}" dt="2020-06-13T11:44:33.815" v="12"/>
          <ac:picMkLst>
            <pc:docMk/>
            <pc:sldMk cId="2408779425" sldId="256"/>
            <ac:picMk id="5" creationId="{3485C13E-DF50-457A-9DBE-D21F6C78258B}"/>
          </ac:picMkLst>
        </pc:picChg>
        <pc:picChg chg="add mod">
          <ac:chgData name="hassan MH" userId="84cd2103f36ef0dc" providerId="LiveId" clId="{AAE74A20-8704-4AB7-9C4B-AE3F22FEC13C}" dt="2020-06-13T13:42:40.472" v="2103" actId="1076"/>
          <ac:picMkLst>
            <pc:docMk/>
            <pc:sldMk cId="2408779425" sldId="256"/>
            <ac:picMk id="5" creationId="{E3F721D4-A421-43EA-8D25-FB8ED09398E8}"/>
          </ac:picMkLst>
        </pc:picChg>
        <pc:picChg chg="add del mod">
          <ac:chgData name="hassan MH" userId="84cd2103f36ef0dc" providerId="LiveId" clId="{AAE74A20-8704-4AB7-9C4B-AE3F22FEC13C}" dt="2020-06-13T13:42:06.490" v="2095" actId="478"/>
          <ac:picMkLst>
            <pc:docMk/>
            <pc:sldMk cId="2408779425" sldId="256"/>
            <ac:picMk id="6" creationId="{434E67EE-42CB-4169-9C6D-8811F3988D4A}"/>
          </ac:picMkLst>
        </pc:picChg>
        <pc:picChg chg="add mod ord">
          <ac:chgData name="hassan MH" userId="84cd2103f36ef0dc" providerId="LiveId" clId="{AAE74A20-8704-4AB7-9C4B-AE3F22FEC13C}" dt="2020-06-13T13:42:43.343" v="2104" actId="1076"/>
          <ac:picMkLst>
            <pc:docMk/>
            <pc:sldMk cId="2408779425" sldId="256"/>
            <ac:picMk id="7" creationId="{2036926B-5F3C-4266-ABAC-0E911104EE6A}"/>
          </ac:picMkLst>
        </pc:picChg>
        <pc:picChg chg="add del">
          <ac:chgData name="hassan MH" userId="84cd2103f36ef0dc" providerId="LiveId" clId="{AAE74A20-8704-4AB7-9C4B-AE3F22FEC13C}" dt="2020-06-13T12:27:22.141" v="926" actId="21"/>
          <ac:picMkLst>
            <pc:docMk/>
            <pc:sldMk cId="2408779425" sldId="256"/>
            <ac:picMk id="12" creationId="{4581347E-81B6-49E1-8AEB-F542D6ACB2E1}"/>
          </ac:picMkLst>
        </pc:picChg>
      </pc:sldChg>
      <pc:sldChg chg="addSp delSp modSp new mod ord setBg">
        <pc:chgData name="hassan MH" userId="84cd2103f36ef0dc" providerId="LiveId" clId="{AAE74A20-8704-4AB7-9C4B-AE3F22FEC13C}" dt="2020-06-13T16:51:04.824" v="2734"/>
        <pc:sldMkLst>
          <pc:docMk/>
          <pc:sldMk cId="520535237" sldId="257"/>
        </pc:sldMkLst>
        <pc:spChg chg="del">
          <ac:chgData name="hassan MH" userId="84cd2103f36ef0dc" providerId="LiveId" clId="{AAE74A20-8704-4AB7-9C4B-AE3F22FEC13C}" dt="2020-06-13T12:13:03.278" v="465" actId="478"/>
          <ac:spMkLst>
            <pc:docMk/>
            <pc:sldMk cId="520535237" sldId="257"/>
            <ac:spMk id="2" creationId="{502F36D7-8F08-4DE9-9A0C-6DAE117D1B0D}"/>
          </ac:spMkLst>
        </pc:spChg>
        <pc:spChg chg="del">
          <ac:chgData name="hassan MH" userId="84cd2103f36ef0dc" providerId="LiveId" clId="{AAE74A20-8704-4AB7-9C4B-AE3F22FEC13C}" dt="2020-06-13T12:13:03.278" v="465" actId="478"/>
          <ac:spMkLst>
            <pc:docMk/>
            <pc:sldMk cId="520535237" sldId="257"/>
            <ac:spMk id="3" creationId="{060BB463-5118-47FA-A9DD-7FDF4C9B24BD}"/>
          </ac:spMkLst>
        </pc:spChg>
        <pc:spChg chg="add mod">
          <ac:chgData name="hassan MH" userId="84cd2103f36ef0dc" providerId="LiveId" clId="{AAE74A20-8704-4AB7-9C4B-AE3F22FEC13C}" dt="2020-06-13T12:43:30.211" v="1315" actId="207"/>
          <ac:spMkLst>
            <pc:docMk/>
            <pc:sldMk cId="520535237" sldId="257"/>
            <ac:spMk id="4" creationId="{49CA7A20-B63C-40B0-B9CE-1F6AAD987B2D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9" creationId="{2A202183-3A37-4C95-988F-4A8446EC5DDB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0" creationId="{CF444A64-F9C0-4294-9B1B-12FC95D689BC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1" creationId="{98390ECD-F0B6-4E32-9229-BA7A4D2B2012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2" creationId="{3586941F-1EEA-451E-BD89-22807BD17925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3" creationId="{304161FD-CE9C-470F-8616-725997464927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4" creationId="{71BBB46F-D0E7-4AB1-84A8-06E37903DBA8}"/>
          </ac:spMkLst>
        </pc:spChg>
        <pc:spChg chg="add del">
          <ac:chgData name="hassan MH" userId="84cd2103f36ef0dc" providerId="LiveId" clId="{AAE74A20-8704-4AB7-9C4B-AE3F22FEC13C}" dt="2020-06-13T12:22:33.707" v="716" actId="478"/>
          <ac:spMkLst>
            <pc:docMk/>
            <pc:sldMk cId="520535237" sldId="257"/>
            <ac:spMk id="18" creationId="{D4CD4404-3CB0-46AB-ABBC-6CADB36A9629}"/>
          </ac:spMkLst>
        </pc:spChg>
        <pc:spChg chg="add mod ord">
          <ac:chgData name="hassan MH" userId="84cd2103f36ef0dc" providerId="LiveId" clId="{AAE74A20-8704-4AB7-9C4B-AE3F22FEC13C}" dt="2020-06-13T12:30:18.551" v="1015" actId="1076"/>
          <ac:spMkLst>
            <pc:docMk/>
            <pc:sldMk cId="520535237" sldId="257"/>
            <ac:spMk id="19" creationId="{ED25D2FA-5B09-42F7-82AC-C3045A6274B5}"/>
          </ac:spMkLst>
        </pc:spChg>
        <pc:spChg chg="add mod ord">
          <ac:chgData name="hassan MH" userId="84cd2103f36ef0dc" providerId="LiveId" clId="{AAE74A20-8704-4AB7-9C4B-AE3F22FEC13C}" dt="2020-06-13T16:51:04.824" v="2734"/>
          <ac:spMkLst>
            <pc:docMk/>
            <pc:sldMk cId="520535237" sldId="257"/>
            <ac:spMk id="23" creationId="{29333C96-713F-4405-88E4-5FF14FAC678E}"/>
          </ac:spMkLst>
        </pc:spChg>
        <pc:spChg chg="add mod">
          <ac:chgData name="hassan MH" userId="84cd2103f36ef0dc" providerId="LiveId" clId="{AAE74A20-8704-4AB7-9C4B-AE3F22FEC13C}" dt="2020-06-13T16:43:27.281" v="2641" actId="14100"/>
          <ac:spMkLst>
            <pc:docMk/>
            <pc:sldMk cId="520535237" sldId="257"/>
            <ac:spMk id="24" creationId="{D10B9DB9-F405-4E0B-BB41-DB6FF6F361A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520535237" sldId="257"/>
            <ac:spMk id="25" creationId="{A374FBF0-1A62-4760-84E8-161D9BE42A3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520535237" sldId="257"/>
            <ac:spMk id="26" creationId="{8166E300-8C30-47B3-B8AA-B27D3787246B}"/>
          </ac:spMkLst>
        </pc:spChg>
        <pc:spChg chg="add mod">
          <ac:chgData name="hassan MH" userId="84cd2103f36ef0dc" providerId="LiveId" clId="{AAE74A20-8704-4AB7-9C4B-AE3F22FEC13C}" dt="2020-06-13T16:43:29.187" v="2642" actId="14100"/>
          <ac:spMkLst>
            <pc:docMk/>
            <pc:sldMk cId="520535237" sldId="257"/>
            <ac:spMk id="27" creationId="{787A4931-5A7A-4B05-9C6D-7FF5929F91BE}"/>
          </ac:spMkLst>
        </pc:spChg>
        <pc:spChg chg="add mod">
          <ac:chgData name="hassan MH" userId="84cd2103f36ef0dc" providerId="LiveId" clId="{AAE74A20-8704-4AB7-9C4B-AE3F22FEC13C}" dt="2020-06-13T12:29:49.682" v="1010" actId="121"/>
          <ac:spMkLst>
            <pc:docMk/>
            <pc:sldMk cId="520535237" sldId="257"/>
            <ac:spMk id="28" creationId="{C5629687-CBEE-4E76-B047-961A68170E9C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0" creationId="{EF9C4709-91F8-4753-AEC8-E2C39F413B6B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1" creationId="{9FBF73A1-DF0E-4925-9328-FB7ED14059BD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2" creationId="{5C0F3922-2619-42FF-A9CC-0B93110EFA70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3" creationId="{EB8A3380-2EB2-45D8-86CD-DDD3412F0409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4" creationId="{ECABCBB8-3195-4D38-AF4E-B69AC838D3FA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5" creationId="{B4AF5008-CBD0-4124-8342-EEF99849D86C}"/>
          </ac:spMkLst>
        </pc:spChg>
        <pc:spChg chg="add mod ord">
          <ac:chgData name="hassan MH" userId="84cd2103f36ef0dc" providerId="LiveId" clId="{AAE74A20-8704-4AB7-9C4B-AE3F22FEC13C}" dt="2020-06-13T12:32:27.449" v="1074" actId="167"/>
          <ac:spMkLst>
            <pc:docMk/>
            <pc:sldMk cId="520535237" sldId="257"/>
            <ac:spMk id="38" creationId="{35A9FA5C-C0B0-4517-B68E-32E679ECB824}"/>
          </ac:spMkLst>
        </pc:spChg>
        <pc:spChg chg="add del mod">
          <ac:chgData name="hassan MH" userId="84cd2103f36ef0dc" providerId="LiveId" clId="{AAE74A20-8704-4AB7-9C4B-AE3F22FEC13C}" dt="2020-06-13T12:40:21.321" v="1140"/>
          <ac:spMkLst>
            <pc:docMk/>
            <pc:sldMk cId="520535237" sldId="257"/>
            <ac:spMk id="39" creationId="{FC149877-F31D-49FF-8F05-0816A2FB7B4C}"/>
          </ac:spMkLst>
        </pc:spChg>
        <pc:grpChg chg="add del mod ord">
          <ac:chgData name="hassan MH" userId="84cd2103f36ef0dc" providerId="LiveId" clId="{AAE74A20-8704-4AB7-9C4B-AE3F22FEC13C}" dt="2020-06-13T12:28:19.351" v="954" actId="165"/>
          <ac:grpSpMkLst>
            <pc:docMk/>
            <pc:sldMk cId="520535237" sldId="257"/>
            <ac:grpSpMk id="15" creationId="{7834C5E9-C234-4CBF-8C0C-0988E8B3F985}"/>
          </ac:grpSpMkLst>
        </pc:grpChg>
        <pc:grpChg chg="mod">
          <ac:chgData name="hassan MH" userId="84cd2103f36ef0dc" providerId="LiveId" clId="{AAE74A20-8704-4AB7-9C4B-AE3F22FEC13C}" dt="2020-06-13T12:30:22.455" v="1016" actId="688"/>
          <ac:grpSpMkLst>
            <pc:docMk/>
            <pc:sldMk cId="520535237" sldId="257"/>
            <ac:grpSpMk id="29" creationId="{6D676D0C-55CE-4657-9E3B-C6C1AE1FD093}"/>
          </ac:grpSpMkLst>
        </pc:grpChg>
        <pc:picChg chg="add del mod">
          <ac:chgData name="hassan MH" userId="84cd2103f36ef0dc" providerId="LiveId" clId="{AAE74A20-8704-4AB7-9C4B-AE3F22FEC13C}" dt="2020-06-13T12:20:07.078" v="680" actId="478"/>
          <ac:picMkLst>
            <pc:docMk/>
            <pc:sldMk cId="520535237" sldId="257"/>
            <ac:picMk id="5" creationId="{5989B8F8-74A1-4A80-9BD4-C382F3A53090}"/>
          </ac:picMkLst>
        </pc:picChg>
        <pc:picChg chg="add del mod">
          <ac:chgData name="hassan MH" userId="84cd2103f36ef0dc" providerId="LiveId" clId="{AAE74A20-8704-4AB7-9C4B-AE3F22FEC13C}" dt="2020-06-13T12:45:31.789" v="1373" actId="478"/>
          <ac:picMkLst>
            <pc:docMk/>
            <pc:sldMk cId="520535237" sldId="257"/>
            <ac:picMk id="6" creationId="{30BB92AE-3B5A-439D-B489-FDA836592459}"/>
          </ac:picMkLst>
        </pc:picChg>
        <pc:picChg chg="add del mod">
          <ac:chgData name="hassan MH" userId="84cd2103f36ef0dc" providerId="LiveId" clId="{AAE74A20-8704-4AB7-9C4B-AE3F22FEC13C}" dt="2020-06-13T12:19:46.770" v="676" actId="478"/>
          <ac:picMkLst>
            <pc:docMk/>
            <pc:sldMk cId="520535237" sldId="257"/>
            <ac:picMk id="8" creationId="{8FB97ADB-D432-4E21-9DB7-C3DF293453A3}"/>
          </ac:picMkLst>
        </pc:picChg>
        <pc:picChg chg="add del mod ord">
          <ac:chgData name="hassan MH" userId="84cd2103f36ef0dc" providerId="LiveId" clId="{AAE74A20-8704-4AB7-9C4B-AE3F22FEC13C}" dt="2020-06-13T12:24:34.485" v="776" actId="478"/>
          <ac:picMkLst>
            <pc:docMk/>
            <pc:sldMk cId="520535237" sldId="257"/>
            <ac:picMk id="20" creationId="{E62EB006-7370-4E18-BB5F-453FD8785583}"/>
          </ac:picMkLst>
        </pc:picChg>
        <pc:picChg chg="add del mod">
          <ac:chgData name="hassan MH" userId="84cd2103f36ef0dc" providerId="LiveId" clId="{AAE74A20-8704-4AB7-9C4B-AE3F22FEC13C}" dt="2020-06-13T12:26:41.154" v="924" actId="478"/>
          <ac:picMkLst>
            <pc:docMk/>
            <pc:sldMk cId="520535237" sldId="257"/>
            <ac:picMk id="21" creationId="{9B8747DA-C733-4EB6-AD6A-1E0C8EE7B6F1}"/>
          </ac:picMkLst>
        </pc:picChg>
        <pc:picChg chg="add del mod">
          <ac:chgData name="hassan MH" userId="84cd2103f36ef0dc" providerId="LiveId" clId="{AAE74A20-8704-4AB7-9C4B-AE3F22FEC13C}" dt="2020-06-13T12:30:02.277" v="1011" actId="27803"/>
          <ac:picMkLst>
            <pc:docMk/>
            <pc:sldMk cId="520535237" sldId="257"/>
            <ac:picMk id="22" creationId="{6D676D0C-55CE-4657-9E3B-C6C1AE1FD093}"/>
          </ac:picMkLst>
        </pc:picChg>
        <pc:picChg chg="add del mod">
          <ac:chgData name="hassan MH" userId="84cd2103f36ef0dc" providerId="LiveId" clId="{AAE74A20-8704-4AB7-9C4B-AE3F22FEC13C}" dt="2020-06-13T12:31:58.542" v="1024" actId="478"/>
          <ac:picMkLst>
            <pc:docMk/>
            <pc:sldMk cId="520535237" sldId="257"/>
            <ac:picMk id="37" creationId="{F8AFFDAB-87A7-4C42-9E5C-46090AC76BE8}"/>
          </ac:picMkLst>
        </pc:picChg>
        <pc:picChg chg="add del">
          <ac:chgData name="hassan MH" userId="84cd2103f36ef0dc" providerId="LiveId" clId="{AAE74A20-8704-4AB7-9C4B-AE3F22FEC13C}" dt="2020-06-13T12:40:28.912" v="1142"/>
          <ac:picMkLst>
            <pc:docMk/>
            <pc:sldMk cId="520535237" sldId="257"/>
            <ac:picMk id="40" creationId="{6E428E49-CDDE-4448-9053-549A987CAAC8}"/>
          </ac:picMkLst>
        </pc:picChg>
        <pc:picChg chg="add mod ord">
          <ac:chgData name="hassan MH" userId="84cd2103f36ef0dc" providerId="LiveId" clId="{AAE74A20-8704-4AB7-9C4B-AE3F22FEC13C}" dt="2020-06-13T12:42:14.059" v="1161" actId="1076"/>
          <ac:picMkLst>
            <pc:docMk/>
            <pc:sldMk cId="520535237" sldId="257"/>
            <ac:picMk id="41" creationId="{934E4231-9E84-4A28-9E9A-98601E7F8B87}"/>
          </ac:picMkLst>
        </pc:picChg>
        <pc:picChg chg="add mod">
          <ac:chgData name="hassan MH" userId="84cd2103f36ef0dc" providerId="LiveId" clId="{AAE74A20-8704-4AB7-9C4B-AE3F22FEC13C}" dt="2020-06-13T12:40:44.251" v="1148" actId="1076"/>
          <ac:picMkLst>
            <pc:docMk/>
            <pc:sldMk cId="520535237" sldId="257"/>
            <ac:picMk id="42" creationId="{70F7B137-9377-4232-93AA-C857EA818B77}"/>
          </ac:picMkLst>
        </pc:picChg>
        <pc:picChg chg="add del mod">
          <ac:chgData name="hassan MH" userId="84cd2103f36ef0dc" providerId="LiveId" clId="{AAE74A20-8704-4AB7-9C4B-AE3F22FEC13C}" dt="2020-06-13T12:44:10.331" v="1319" actId="478"/>
          <ac:picMkLst>
            <pc:docMk/>
            <pc:sldMk cId="520535237" sldId="257"/>
            <ac:picMk id="43" creationId="{5B821902-9844-4458-92EB-BBE630CCC746}"/>
          </ac:picMkLst>
        </pc:picChg>
        <pc:picChg chg="add mod">
          <ac:chgData name="hassan MH" userId="84cd2103f36ef0dc" providerId="LiveId" clId="{AAE74A20-8704-4AB7-9C4B-AE3F22FEC13C}" dt="2020-06-13T12:44:51.979" v="1323" actId="1076"/>
          <ac:picMkLst>
            <pc:docMk/>
            <pc:sldMk cId="520535237" sldId="257"/>
            <ac:picMk id="44" creationId="{21386293-ADD9-4C13-BAB7-734AF8D48755}"/>
          </ac:picMkLst>
        </pc:picChg>
        <pc:cxnChg chg="add del">
          <ac:chgData name="hassan MH" userId="84cd2103f36ef0dc" providerId="LiveId" clId="{AAE74A20-8704-4AB7-9C4B-AE3F22FEC13C}" dt="2020-06-13T12:22:13.770" v="714" actId="478"/>
          <ac:cxnSpMkLst>
            <pc:docMk/>
            <pc:sldMk cId="520535237" sldId="257"/>
            <ac:cxnSpMk id="17" creationId="{8D18FF71-EAD6-4036-BDD2-FB0AE753A3D5}"/>
          </ac:cxnSpMkLst>
        </pc:cxnChg>
      </pc:sldChg>
      <pc:sldChg chg="add del">
        <pc:chgData name="hassan MH" userId="84cd2103f36ef0dc" providerId="LiveId" clId="{AAE74A20-8704-4AB7-9C4B-AE3F22FEC13C}" dt="2020-06-13T11:59:47.628" v="147"/>
        <pc:sldMkLst>
          <pc:docMk/>
          <pc:sldMk cId="1073806198" sldId="257"/>
        </pc:sldMkLst>
      </pc:sldChg>
      <pc:sldChg chg="addSp delSp modSp new mod">
        <pc:chgData name="hassan MH" userId="84cd2103f36ef0dc" providerId="LiveId" clId="{AAE74A20-8704-4AB7-9C4B-AE3F22FEC13C}" dt="2020-06-13T16:52:22.587" v="2768" actId="113"/>
        <pc:sldMkLst>
          <pc:docMk/>
          <pc:sldMk cId="2225752103" sldId="258"/>
        </pc:sldMkLst>
        <pc:spChg chg="del">
          <ac:chgData name="hassan MH" userId="84cd2103f36ef0dc" providerId="LiveId" clId="{AAE74A20-8704-4AB7-9C4B-AE3F22FEC13C}" dt="2020-06-13T12:38:25.590" v="1120" actId="478"/>
          <ac:spMkLst>
            <pc:docMk/>
            <pc:sldMk cId="2225752103" sldId="258"/>
            <ac:spMk id="2" creationId="{3309BA6F-BD2F-461C-8B13-77F689E297C9}"/>
          </ac:spMkLst>
        </pc:spChg>
        <pc:spChg chg="del">
          <ac:chgData name="hassan MH" userId="84cd2103f36ef0dc" providerId="LiveId" clId="{AAE74A20-8704-4AB7-9C4B-AE3F22FEC13C}" dt="2020-06-13T12:38:25.590" v="1120" actId="478"/>
          <ac:spMkLst>
            <pc:docMk/>
            <pc:sldMk cId="2225752103" sldId="258"/>
            <ac:spMk id="3" creationId="{B2D8F78B-9713-4C80-BBEE-AEDDF5FE2155}"/>
          </ac:spMkLst>
        </pc:spChg>
        <pc:spChg chg="add mod">
          <ac:chgData name="hassan MH" userId="84cd2103f36ef0dc" providerId="LiveId" clId="{AAE74A20-8704-4AB7-9C4B-AE3F22FEC13C}" dt="2020-06-13T16:52:22.587" v="2768" actId="113"/>
          <ac:spMkLst>
            <pc:docMk/>
            <pc:sldMk cId="2225752103" sldId="258"/>
            <ac:spMk id="5" creationId="{2880EFBB-824B-4F74-A703-BB6B9830A871}"/>
          </ac:spMkLst>
        </pc:spChg>
        <pc:spChg chg="add mod">
          <ac:chgData name="hassan MH" userId="84cd2103f36ef0dc" providerId="LiveId" clId="{AAE74A20-8704-4AB7-9C4B-AE3F22FEC13C}" dt="2020-06-13T16:52:21.072" v="2761" actId="1076"/>
          <ac:spMkLst>
            <pc:docMk/>
            <pc:sldMk cId="2225752103" sldId="258"/>
            <ac:spMk id="6" creationId="{455B9EE7-F975-4C33-9B30-43CE05D86728}"/>
          </ac:spMkLst>
        </pc:spChg>
        <pc:picChg chg="add mod">
          <ac:chgData name="hassan MH" userId="84cd2103f36ef0dc" providerId="LiveId" clId="{AAE74A20-8704-4AB7-9C4B-AE3F22FEC13C}" dt="2020-06-13T12:38:37.316" v="1123" actId="14100"/>
          <ac:picMkLst>
            <pc:docMk/>
            <pc:sldMk cId="2225752103" sldId="258"/>
            <ac:picMk id="4" creationId="{2893CB29-9523-4C72-B102-C4B7AC748390}"/>
          </ac:picMkLst>
        </pc:picChg>
      </pc:sldChg>
      <pc:sldChg chg="addSp delSp modSp new mod">
        <pc:chgData name="hassan MH" userId="84cd2103f36ef0dc" providerId="LiveId" clId="{AAE74A20-8704-4AB7-9C4B-AE3F22FEC13C}" dt="2020-06-13T16:52:20.253" v="2756" actId="2711"/>
        <pc:sldMkLst>
          <pc:docMk/>
          <pc:sldMk cId="3215910232" sldId="259"/>
        </pc:sldMkLst>
        <pc:spChg chg="del">
          <ac:chgData name="hassan MH" userId="84cd2103f36ef0dc" providerId="LiveId" clId="{AAE74A20-8704-4AB7-9C4B-AE3F22FEC13C}" dt="2020-06-13T12:45:00.316" v="1325" actId="478"/>
          <ac:spMkLst>
            <pc:docMk/>
            <pc:sldMk cId="3215910232" sldId="259"/>
            <ac:spMk id="2" creationId="{67C5AB40-83D0-4538-8405-179615E0A87E}"/>
          </ac:spMkLst>
        </pc:spChg>
        <pc:spChg chg="del">
          <ac:chgData name="hassan MH" userId="84cd2103f36ef0dc" providerId="LiveId" clId="{AAE74A20-8704-4AB7-9C4B-AE3F22FEC13C}" dt="2020-06-13T12:45:00.316" v="1325" actId="478"/>
          <ac:spMkLst>
            <pc:docMk/>
            <pc:sldMk cId="3215910232" sldId="259"/>
            <ac:spMk id="3" creationId="{10918675-92C0-4C06-AC19-3AE19AE169DA}"/>
          </ac:spMkLst>
        </pc:spChg>
        <pc:spChg chg="add mod">
          <ac:chgData name="hassan MH" userId="84cd2103f36ef0dc" providerId="LiveId" clId="{AAE74A20-8704-4AB7-9C4B-AE3F22FEC13C}" dt="2020-06-13T13:05:59.912" v="1506" actId="164"/>
          <ac:spMkLst>
            <pc:docMk/>
            <pc:sldMk cId="3215910232" sldId="259"/>
            <ac:spMk id="5" creationId="{B9B59EAD-282B-4774-93D9-3F0D1286C3F3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7" creationId="{CF927A9F-CAB0-4210-8D68-59214E0B721F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8" creationId="{AF0D696C-73C5-48EE-8B44-B358D4227609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9" creationId="{3A93E94F-3143-4E29-BDB7-886923814DBB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10" creationId="{8A769653-FDBA-49D2-9DFD-F9D23ED7202C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11" creationId="{1574B542-AE4A-4A86-B207-21B9610343F6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12" creationId="{6C4C09E7-4BC7-4911-AF78-B5F7E9D4245B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4" creationId="{C8CAA72D-CF64-48B1-A9E7-FAF9B413E5D5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5" creationId="{6B0286C4-2953-46DD-B822-BE3602859D73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6" creationId="{10451D68-A739-4B72-B0B5-5F11D22F1E82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7" creationId="{0E9C42A0-DA49-4BDE-9CA9-014F41926F59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8" creationId="{F738AAC6-B67D-48A1-8DFE-4A090E645CBF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9" creationId="{792CE6D0-3BB9-4654-940C-941BCF3DF954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1" creationId="{06681D1E-039B-45F3-8EDC-EEA1AEEEA081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2" creationId="{189240B3-BFBA-4449-9C32-D9DD969E026F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3" creationId="{AECA03F1-4F96-4FC5-B518-CDA2CF67952D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4" creationId="{12024B86-BC91-4D80-8D04-CDAB893B683E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5" creationId="{12F8E1C6-E8E5-4215-ADAB-F4DD8E4B488E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6" creationId="{68392BDD-2054-46F8-B977-A6CAF428A40C}"/>
          </ac:spMkLst>
        </pc:spChg>
        <pc:spChg chg="add mod">
          <ac:chgData name="hassan MH" userId="84cd2103f36ef0dc" providerId="LiveId" clId="{AAE74A20-8704-4AB7-9C4B-AE3F22FEC13C}" dt="2020-06-13T16:52:20.253" v="2756" actId="2711"/>
          <ac:spMkLst>
            <pc:docMk/>
            <pc:sldMk cId="3215910232" sldId="259"/>
            <ac:spMk id="30" creationId="{E91750B4-4D63-4CEE-A421-403872AEA305}"/>
          </ac:spMkLst>
        </pc:spChg>
        <pc:spChg chg="add mod">
          <ac:chgData name="hassan MH" userId="84cd2103f36ef0dc" providerId="LiveId" clId="{AAE74A20-8704-4AB7-9C4B-AE3F22FEC13C}" dt="2020-06-13T16:52:20.140" v="2755" actId="2711"/>
          <ac:spMkLst>
            <pc:docMk/>
            <pc:sldMk cId="3215910232" sldId="259"/>
            <ac:spMk id="31" creationId="{13C77F0D-27D4-4B2E-87D4-68C1DBE19C4E}"/>
          </ac:spMkLst>
        </pc:spChg>
        <pc:grpChg chg="add mod">
          <ac:chgData name="hassan MH" userId="84cd2103f36ef0dc" providerId="LiveId" clId="{AAE74A20-8704-4AB7-9C4B-AE3F22FEC13C}" dt="2020-06-13T13:05:59.912" v="1506" actId="164"/>
          <ac:grpSpMkLst>
            <pc:docMk/>
            <pc:sldMk cId="3215910232" sldId="259"/>
            <ac:grpSpMk id="6" creationId="{A840EA21-F1BA-408B-AA93-5842824394A0}"/>
          </ac:grpSpMkLst>
        </pc:grpChg>
        <pc:grpChg chg="add mod">
          <ac:chgData name="hassan MH" userId="84cd2103f36ef0dc" providerId="LiveId" clId="{AAE74A20-8704-4AB7-9C4B-AE3F22FEC13C}" dt="2020-06-13T13:05:59.912" v="1506" actId="164"/>
          <ac:grpSpMkLst>
            <pc:docMk/>
            <pc:sldMk cId="3215910232" sldId="259"/>
            <ac:grpSpMk id="13" creationId="{14965F43-5949-49A5-B476-986C6E728645}"/>
          </ac:grpSpMkLst>
        </pc:grpChg>
        <pc:grpChg chg="add mod">
          <ac:chgData name="hassan MH" userId="84cd2103f36ef0dc" providerId="LiveId" clId="{AAE74A20-8704-4AB7-9C4B-AE3F22FEC13C}" dt="2020-06-13T13:05:59.912" v="1506" actId="164"/>
          <ac:grpSpMkLst>
            <pc:docMk/>
            <pc:sldMk cId="3215910232" sldId="259"/>
            <ac:grpSpMk id="20" creationId="{C38F8DE2-BD52-43AD-ABD1-914C3672CC1A}"/>
          </ac:grpSpMkLst>
        </pc:grpChg>
        <pc:grpChg chg="add mod">
          <ac:chgData name="hassan MH" userId="84cd2103f36ef0dc" providerId="LiveId" clId="{AAE74A20-8704-4AB7-9C4B-AE3F22FEC13C}" dt="2020-06-13T13:07:06.978" v="1520" actId="1076"/>
          <ac:grpSpMkLst>
            <pc:docMk/>
            <pc:sldMk cId="3215910232" sldId="259"/>
            <ac:grpSpMk id="29" creationId="{D2FD7C0B-0DB9-41D0-A6E0-52E1357B3FDD}"/>
          </ac:grpSpMkLst>
        </pc:grpChg>
        <pc:picChg chg="add del mod">
          <ac:chgData name="hassan MH" userId="84cd2103f36ef0dc" providerId="LiveId" clId="{AAE74A20-8704-4AB7-9C4B-AE3F22FEC13C}" dt="2020-06-13T12:53:30.975" v="1384" actId="478"/>
          <ac:picMkLst>
            <pc:docMk/>
            <pc:sldMk cId="3215910232" sldId="259"/>
            <ac:picMk id="4" creationId="{138801C4-880A-479E-89D6-07FF47ED7294}"/>
          </ac:picMkLst>
        </pc:picChg>
        <pc:picChg chg="add del">
          <ac:chgData name="hassan MH" userId="84cd2103f36ef0dc" providerId="LiveId" clId="{AAE74A20-8704-4AB7-9C4B-AE3F22FEC13C}" dt="2020-06-13T13:05:29.120" v="1497"/>
          <ac:picMkLst>
            <pc:docMk/>
            <pc:sldMk cId="3215910232" sldId="259"/>
            <ac:picMk id="27" creationId="{4BF974CF-216E-4006-B80E-885A7548B812}"/>
          </ac:picMkLst>
        </pc:picChg>
        <pc:picChg chg="add mod">
          <ac:chgData name="hassan MH" userId="84cd2103f36ef0dc" providerId="LiveId" clId="{AAE74A20-8704-4AB7-9C4B-AE3F22FEC13C}" dt="2020-06-13T13:07:06.978" v="1520" actId="1076"/>
          <ac:picMkLst>
            <pc:docMk/>
            <pc:sldMk cId="3215910232" sldId="259"/>
            <ac:picMk id="28" creationId="{4DB9A473-8123-47B5-B623-3D23C56197C4}"/>
          </ac:picMkLst>
        </pc:picChg>
      </pc:sldChg>
      <pc:sldChg chg="addSp delSp modSp new mod">
        <pc:chgData name="hassan MH" userId="84cd2103f36ef0dc" providerId="LiveId" clId="{AAE74A20-8704-4AB7-9C4B-AE3F22FEC13C}" dt="2020-06-13T16:52:19.703" v="2753" actId="2711"/>
        <pc:sldMkLst>
          <pc:docMk/>
          <pc:sldMk cId="1120218848" sldId="260"/>
        </pc:sldMkLst>
        <pc:spChg chg="del">
          <ac:chgData name="hassan MH" userId="84cd2103f36ef0dc" providerId="LiveId" clId="{AAE74A20-8704-4AB7-9C4B-AE3F22FEC13C}" dt="2020-06-13T12:55:07.036" v="1389" actId="478"/>
          <ac:spMkLst>
            <pc:docMk/>
            <pc:sldMk cId="1120218848" sldId="260"/>
            <ac:spMk id="2" creationId="{5B0C37BC-A7B0-4909-8D79-FE41EE522D18}"/>
          </ac:spMkLst>
        </pc:spChg>
        <pc:spChg chg="del">
          <ac:chgData name="hassan MH" userId="84cd2103f36ef0dc" providerId="LiveId" clId="{AAE74A20-8704-4AB7-9C4B-AE3F22FEC13C}" dt="2020-06-13T12:55:07.036" v="1389" actId="478"/>
          <ac:spMkLst>
            <pc:docMk/>
            <pc:sldMk cId="1120218848" sldId="260"/>
            <ac:spMk id="3" creationId="{47FE8DB9-0E06-45DE-9DD8-B48B676C072D}"/>
          </ac:spMkLst>
        </pc:spChg>
        <pc:spChg chg="add mod">
          <ac:chgData name="hassan MH" userId="84cd2103f36ef0dc" providerId="LiveId" clId="{AAE74A20-8704-4AB7-9C4B-AE3F22FEC13C}" dt="2020-06-13T13:06:04.933" v="1507" actId="164"/>
          <ac:spMkLst>
            <pc:docMk/>
            <pc:sldMk cId="1120218848" sldId="260"/>
            <ac:spMk id="4" creationId="{4A9C0DC5-3731-4A4B-930A-6D278109D732}"/>
          </ac:spMkLst>
        </pc:spChg>
        <pc:spChg chg="add mod">
          <ac:chgData name="hassan MH" userId="84cd2103f36ef0dc" providerId="LiveId" clId="{AAE74A20-8704-4AB7-9C4B-AE3F22FEC13C}" dt="2020-06-13T13:06:04.933" v="1507" actId="164"/>
          <ac:spMkLst>
            <pc:docMk/>
            <pc:sldMk cId="1120218848" sldId="260"/>
            <ac:spMk id="5" creationId="{3B413A94-E22F-42BF-A5D5-8DCA888519A7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7" creationId="{C9B46999-7677-4514-A8CD-9C6BEFDC4F2D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8" creationId="{DB42EEA5-1D22-47F5-BE20-DFB5E76D94C4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9" creationId="{B8FB0811-9CDA-419B-9E98-CDB73C446F7B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10" creationId="{27D4D976-9105-4997-B9D4-F08455E32B49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11" creationId="{23604088-934B-491C-B808-495056A63BF9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12" creationId="{87269DAC-A2C1-4FD8-B61D-C9B1580AD42A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4" creationId="{BCBD4EC0-CFD6-4145-AB66-458DA630AE06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5" creationId="{5F8BF2DA-530A-431B-94EB-FED302E6411A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6" creationId="{7408FE79-A0E9-44D0-B3DD-CC9BEE3B7C02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7" creationId="{FA38F1DF-C5C5-47F8-8915-B81447779182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8" creationId="{3DC457AC-05FC-4C95-94E3-F3F9B5C79838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9" creationId="{90BF9F96-5DFA-467B-9572-960509CA520A}"/>
          </ac:spMkLst>
        </pc:spChg>
        <pc:spChg chg="add mod">
          <ac:chgData name="hassan MH" userId="84cd2103f36ef0dc" providerId="LiveId" clId="{AAE74A20-8704-4AB7-9C4B-AE3F22FEC13C}" dt="2020-06-13T13:10:01.520" v="1601" actId="1076"/>
          <ac:spMkLst>
            <pc:docMk/>
            <pc:sldMk cId="1120218848" sldId="260"/>
            <ac:spMk id="22" creationId="{9B5B43AF-C1BC-47D5-B44E-D041BBE4EC8C}"/>
          </ac:spMkLst>
        </pc:spChg>
        <pc:spChg chg="add mod">
          <ac:chgData name="hassan MH" userId="84cd2103f36ef0dc" providerId="LiveId" clId="{AAE74A20-8704-4AB7-9C4B-AE3F22FEC13C}" dt="2020-06-13T16:52:19.703" v="2753" actId="2711"/>
          <ac:spMkLst>
            <pc:docMk/>
            <pc:sldMk cId="1120218848" sldId="260"/>
            <ac:spMk id="23" creationId="{F11B1E35-691C-476E-913F-2F63D930F251}"/>
          </ac:spMkLst>
        </pc:spChg>
        <pc:spChg chg="add mod">
          <ac:chgData name="hassan MH" userId="84cd2103f36ef0dc" providerId="LiveId" clId="{AAE74A20-8704-4AB7-9C4B-AE3F22FEC13C}" dt="2020-06-13T16:51:49.512" v="2748" actId="2711"/>
          <ac:spMkLst>
            <pc:docMk/>
            <pc:sldMk cId="1120218848" sldId="260"/>
            <ac:spMk id="24" creationId="{64DF9D74-8B03-4B35-8835-16ACE45FF3CC}"/>
          </ac:spMkLst>
        </pc:spChg>
        <pc:grpChg chg="add mod">
          <ac:chgData name="hassan MH" userId="84cd2103f36ef0dc" providerId="LiveId" clId="{AAE74A20-8704-4AB7-9C4B-AE3F22FEC13C}" dt="2020-06-13T13:06:04.933" v="1507" actId="164"/>
          <ac:grpSpMkLst>
            <pc:docMk/>
            <pc:sldMk cId="1120218848" sldId="260"/>
            <ac:grpSpMk id="6" creationId="{99A5B13A-8606-4875-84D7-11B7280D1928}"/>
          </ac:grpSpMkLst>
        </pc:grpChg>
        <pc:grpChg chg="add mod">
          <ac:chgData name="hassan MH" userId="84cd2103f36ef0dc" providerId="LiveId" clId="{AAE74A20-8704-4AB7-9C4B-AE3F22FEC13C}" dt="2020-06-13T13:06:04.933" v="1507" actId="164"/>
          <ac:grpSpMkLst>
            <pc:docMk/>
            <pc:sldMk cId="1120218848" sldId="260"/>
            <ac:grpSpMk id="13" creationId="{567A6D26-FFB9-4229-8046-8426026895DE}"/>
          </ac:grpSpMkLst>
        </pc:grpChg>
        <pc:grpChg chg="add mod">
          <ac:chgData name="hassan MH" userId="84cd2103f36ef0dc" providerId="LiveId" clId="{AAE74A20-8704-4AB7-9C4B-AE3F22FEC13C}" dt="2020-06-13T13:06:04.933" v="1507" actId="164"/>
          <ac:grpSpMkLst>
            <pc:docMk/>
            <pc:sldMk cId="1120218848" sldId="260"/>
            <ac:grpSpMk id="20" creationId="{317663C0-E060-40F4-9ED0-0E06BDD1F6E8}"/>
          </ac:grpSpMkLst>
        </pc:grpChg>
        <pc:grpChg chg="add mod">
          <ac:chgData name="hassan MH" userId="84cd2103f36ef0dc" providerId="LiveId" clId="{AAE74A20-8704-4AB7-9C4B-AE3F22FEC13C}" dt="2020-06-13T13:11:15.513" v="1618" actId="14100"/>
          <ac:grpSpMkLst>
            <pc:docMk/>
            <pc:sldMk cId="1120218848" sldId="260"/>
            <ac:grpSpMk id="27" creationId="{F9EBD59F-415D-4483-B5CB-C684BDA75759}"/>
          </ac:grpSpMkLst>
        </pc:grpChg>
        <pc:picChg chg="add mod ord">
          <ac:chgData name="hassan MH" userId="84cd2103f36ef0dc" providerId="LiveId" clId="{AAE74A20-8704-4AB7-9C4B-AE3F22FEC13C}" dt="2020-06-13T13:10:01.520" v="1601" actId="1076"/>
          <ac:picMkLst>
            <pc:docMk/>
            <pc:sldMk cId="1120218848" sldId="260"/>
            <ac:picMk id="21" creationId="{58859086-C362-481E-8271-E3FBBEBC2C61}"/>
          </ac:picMkLst>
        </pc:picChg>
        <pc:picChg chg="add mod">
          <ac:chgData name="hassan MH" userId="84cd2103f36ef0dc" providerId="LiveId" clId="{AAE74A20-8704-4AB7-9C4B-AE3F22FEC13C}" dt="2020-06-13T13:11:13.639" v="1617" actId="164"/>
          <ac:picMkLst>
            <pc:docMk/>
            <pc:sldMk cId="1120218848" sldId="260"/>
            <ac:picMk id="25" creationId="{C595DFE8-4C3B-4822-86E0-A6EEE1488F90}"/>
          </ac:picMkLst>
        </pc:picChg>
        <pc:picChg chg="add mod">
          <ac:chgData name="hassan MH" userId="84cd2103f36ef0dc" providerId="LiveId" clId="{AAE74A20-8704-4AB7-9C4B-AE3F22FEC13C}" dt="2020-06-13T13:11:13.639" v="1617" actId="164"/>
          <ac:picMkLst>
            <pc:docMk/>
            <pc:sldMk cId="1120218848" sldId="260"/>
            <ac:picMk id="26" creationId="{E2C55320-F086-45ED-B5C1-690BAD068F51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1567284502" sldId="261"/>
        </pc:sldMkLst>
        <pc:spChg chg="add mod">
          <ac:chgData name="hassan MH" userId="84cd2103f36ef0dc" providerId="LiveId" clId="{AAE74A20-8704-4AB7-9C4B-AE3F22FEC13C}" dt="2020-06-13T13:12:34.313" v="1652" actId="1076"/>
          <ac:spMkLst>
            <pc:docMk/>
            <pc:sldMk cId="1567284502" sldId="261"/>
            <ac:spMk id="2" creationId="{B2FEAA4B-F0E1-4D97-9450-1071B7306C09}"/>
          </ac:spMkLst>
        </pc:spChg>
        <pc:spChg chg="add mod">
          <ac:chgData name="hassan MH" userId="84cd2103f36ef0dc" providerId="LiveId" clId="{AAE74A20-8704-4AB7-9C4B-AE3F22FEC13C}" dt="2020-06-13T13:06:08.572" v="1508" actId="164"/>
          <ac:spMkLst>
            <pc:docMk/>
            <pc:sldMk cId="1567284502" sldId="261"/>
            <ac:spMk id="3" creationId="{C37A1E18-ABC3-41DD-B7F9-585992C580C8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5" creationId="{6F7E5B81-F973-4406-A792-399832C906FC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6" creationId="{605055C1-3C88-4B88-B554-9A194F675091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7" creationId="{14233DE0-9663-4F39-92BD-88FA595B985B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8" creationId="{CA82A5A6-96AC-4A11-8E27-E18B3AF9D270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9" creationId="{082E6F20-EC8E-4E18-A802-84A12641B15B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10" creationId="{C451EE49-D7C3-4BFE-A5AD-81AB2A8944E4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2" creationId="{3405D9A2-3068-4876-AC06-5E6EB5B3925A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3" creationId="{A3F4B1FE-43D9-4C7E-B2DF-931D46DAA7E7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4" creationId="{1BC1B4E6-80FC-48CA-BB9C-0AE27ECE8E25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5" creationId="{AC1BE86F-CEBF-4033-912F-CA467A065AC3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6" creationId="{3B66A5AE-4F9D-467E-AF2F-DA688B5B8045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7" creationId="{DD416F40-9121-41F8-836E-06099DCE3D4B}"/>
          </ac:spMkLst>
        </pc:spChg>
        <pc:spChg chg="add del mod topLvl">
          <ac:chgData name="hassan MH" userId="84cd2103f36ef0dc" providerId="LiveId" clId="{AAE74A20-8704-4AB7-9C4B-AE3F22FEC13C}" dt="2020-06-13T13:16:21.297" v="1692" actId="478"/>
          <ac:spMkLst>
            <pc:docMk/>
            <pc:sldMk cId="1567284502" sldId="261"/>
            <ac:spMk id="20" creationId="{8AE7F172-2A10-46B0-A5CC-68C129E94CFC}"/>
          </ac:spMkLst>
        </pc:spChg>
        <pc:spChg chg="del mod">
          <ac:chgData name="hassan MH" userId="84cd2103f36ef0dc" providerId="LiveId" clId="{AAE74A20-8704-4AB7-9C4B-AE3F22FEC13C}" dt="2020-06-13T13:11:50.891" v="1625" actId="478"/>
          <ac:spMkLst>
            <pc:docMk/>
            <pc:sldMk cId="1567284502" sldId="261"/>
            <ac:spMk id="22" creationId="{0D893C59-E554-4E54-BEAA-3C76D0BF716B}"/>
          </ac:spMkLst>
        </pc:spChg>
        <pc:spChg chg="del mod topLvl">
          <ac:chgData name="hassan MH" userId="84cd2103f36ef0dc" providerId="LiveId" clId="{AAE74A20-8704-4AB7-9C4B-AE3F22FEC13C}" dt="2020-06-13T13:11:55.180" v="1626" actId="478"/>
          <ac:spMkLst>
            <pc:docMk/>
            <pc:sldMk cId="1567284502" sldId="261"/>
            <ac:spMk id="23" creationId="{98886B43-5E91-44DF-A312-98DF57759742}"/>
          </ac:spMkLst>
        </pc:spChg>
        <pc:spChg chg="del mod">
          <ac:chgData name="hassan MH" userId="84cd2103f36ef0dc" providerId="LiveId" clId="{AAE74A20-8704-4AB7-9C4B-AE3F22FEC13C}" dt="2020-06-13T13:11:47.237" v="1623" actId="478"/>
          <ac:spMkLst>
            <pc:docMk/>
            <pc:sldMk cId="1567284502" sldId="261"/>
            <ac:spMk id="24" creationId="{4E0D8A4A-CC9D-4895-9A3A-2C5E41AB1115}"/>
          </ac:spMkLst>
        </pc:spChg>
        <pc:spChg chg="del mod">
          <ac:chgData name="hassan MH" userId="84cd2103f36ef0dc" providerId="LiveId" clId="{AAE74A20-8704-4AB7-9C4B-AE3F22FEC13C}" dt="2020-06-13T13:11:49.305" v="1624" actId="478"/>
          <ac:spMkLst>
            <pc:docMk/>
            <pc:sldMk cId="1567284502" sldId="261"/>
            <ac:spMk id="25" creationId="{0BDAEBB5-27B8-4C04-B8C7-6E18B92F452F}"/>
          </ac:spMkLst>
        </pc:spChg>
        <pc:spChg chg="add mod topLvl">
          <ac:chgData name="hassan MH" userId="84cd2103f36ef0dc" providerId="LiveId" clId="{AAE74A20-8704-4AB7-9C4B-AE3F22FEC13C}" dt="2020-06-13T13:17:08.825" v="1704" actId="1076"/>
          <ac:spMkLst>
            <pc:docMk/>
            <pc:sldMk cId="1567284502" sldId="261"/>
            <ac:spMk id="26" creationId="{970365BA-54CD-48CD-860E-40EAAA901BF4}"/>
          </ac:spMkLst>
        </pc:spChg>
        <pc:spChg chg="add mod topLvl">
          <ac:chgData name="hassan MH" userId="84cd2103f36ef0dc" providerId="LiveId" clId="{AAE74A20-8704-4AB7-9C4B-AE3F22FEC13C}" dt="2020-06-13T13:16:41.569" v="1696" actId="1076"/>
          <ac:spMkLst>
            <pc:docMk/>
            <pc:sldMk cId="1567284502" sldId="261"/>
            <ac:spMk id="27" creationId="{4E622225-F86E-4B1D-B02B-EF113774A33F}"/>
          </ac:spMkLst>
        </pc:spChg>
        <pc:spChg chg="add mod topLvl">
          <ac:chgData name="hassan MH" userId="84cd2103f36ef0dc" providerId="LiveId" clId="{AAE74A20-8704-4AB7-9C4B-AE3F22FEC13C}" dt="2020-06-13T13:17:08.825" v="1704" actId="1076"/>
          <ac:spMkLst>
            <pc:docMk/>
            <pc:sldMk cId="1567284502" sldId="261"/>
            <ac:spMk id="28" creationId="{17667EA9-AF9E-4A59-9597-1EED6D5A6D4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29" creationId="{6663C767-53FB-4E06-AF7D-991FAF77990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0" creationId="{A41A8C04-740D-40EF-8B18-23ED1C11DB2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1" creationId="{8A2A5416-46FD-4BB6-A095-0FF4624FABB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2" creationId="{63A558B9-BD2B-4FA1-9748-5DD0021E78E2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3" creationId="{C91FE9D7-F9A1-49F0-9DCA-B771BCEA6D4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4" creationId="{AA8D9772-D0CA-4E77-8C4A-0AF69B64EC3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5" creationId="{969BFB12-B420-436E-85A6-8E90C2E25A0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6" creationId="{C18878E1-ACAD-43C7-99CB-7BE4FDDE41A6}"/>
          </ac:spMkLst>
        </pc:spChg>
        <pc:spChg chg="add mod ord">
          <ac:chgData name="hassan MH" userId="84cd2103f36ef0dc" providerId="LiveId" clId="{AAE74A20-8704-4AB7-9C4B-AE3F22FEC13C}" dt="2020-06-13T13:16:56.024" v="1700" actId="1076"/>
          <ac:spMkLst>
            <pc:docMk/>
            <pc:sldMk cId="1567284502" sldId="261"/>
            <ac:spMk id="48" creationId="{44979F10-D714-4125-9952-146F5D10FFE0}"/>
          </ac:spMkLst>
        </pc:spChg>
        <pc:grpChg chg="add mod">
          <ac:chgData name="hassan MH" userId="84cd2103f36ef0dc" providerId="LiveId" clId="{AAE74A20-8704-4AB7-9C4B-AE3F22FEC13C}" dt="2020-06-13T13:06:08.572" v="1508" actId="164"/>
          <ac:grpSpMkLst>
            <pc:docMk/>
            <pc:sldMk cId="1567284502" sldId="261"/>
            <ac:grpSpMk id="4" creationId="{3378B488-3DFD-4DE8-9C97-3B04F4387FA3}"/>
          </ac:grpSpMkLst>
        </pc:grpChg>
        <pc:grpChg chg="add mod">
          <ac:chgData name="hassan MH" userId="84cd2103f36ef0dc" providerId="LiveId" clId="{AAE74A20-8704-4AB7-9C4B-AE3F22FEC13C}" dt="2020-06-13T13:06:08.572" v="1508" actId="164"/>
          <ac:grpSpMkLst>
            <pc:docMk/>
            <pc:sldMk cId="1567284502" sldId="261"/>
            <ac:grpSpMk id="11" creationId="{C81FB32B-643F-438F-97F0-FA166C6120B9}"/>
          </ac:grpSpMkLst>
        </pc:grpChg>
        <pc:grpChg chg="add mod">
          <ac:chgData name="hassan MH" userId="84cd2103f36ef0dc" providerId="LiveId" clId="{AAE74A20-8704-4AB7-9C4B-AE3F22FEC13C}" dt="2020-06-13T13:12:32.631" v="1651" actId="1076"/>
          <ac:grpSpMkLst>
            <pc:docMk/>
            <pc:sldMk cId="1567284502" sldId="261"/>
            <ac:grpSpMk id="18" creationId="{E621B841-9D92-4DC8-AD0B-77391FEEA3F5}"/>
          </ac:grpSpMkLst>
        </pc:grpChg>
        <pc:grpChg chg="add del mod">
          <ac:chgData name="hassan MH" userId="84cd2103f36ef0dc" providerId="LiveId" clId="{AAE74A20-8704-4AB7-9C4B-AE3F22FEC13C}" dt="2020-06-13T13:11:55.180" v="1626" actId="478"/>
          <ac:grpSpMkLst>
            <pc:docMk/>
            <pc:sldMk cId="1567284502" sldId="261"/>
            <ac:grpSpMk id="19" creationId="{12A6BB30-925B-4CB2-BF0D-1CDD9A49A414}"/>
          </ac:grpSpMkLst>
        </pc:grpChg>
        <pc:grpChg chg="del mod topLvl">
          <ac:chgData name="hassan MH" userId="84cd2103f36ef0dc" providerId="LiveId" clId="{AAE74A20-8704-4AB7-9C4B-AE3F22FEC13C}" dt="2020-06-13T13:11:50.891" v="1625" actId="478"/>
          <ac:grpSpMkLst>
            <pc:docMk/>
            <pc:sldMk cId="1567284502" sldId="261"/>
            <ac:grpSpMk id="21" creationId="{4C192A6C-EE2B-4080-AA72-BFCB344D33A1}"/>
          </ac:grpSpMkLst>
        </pc:grpChg>
        <pc:grpChg chg="add del mod">
          <ac:chgData name="hassan MH" userId="84cd2103f36ef0dc" providerId="LiveId" clId="{AAE74A20-8704-4AB7-9C4B-AE3F22FEC13C}" dt="2020-06-13T13:16:19.634" v="1691" actId="165"/>
          <ac:grpSpMkLst>
            <pc:docMk/>
            <pc:sldMk cId="1567284502" sldId="261"/>
            <ac:grpSpMk id="47" creationId="{7DFD1A34-BBFF-4960-B884-1DC9950E8E2F}"/>
          </ac:grpSpMkLst>
        </pc:grpChg>
        <pc:picChg chg="add mod topLvl">
          <ac:chgData name="hassan MH" userId="84cd2103f36ef0dc" providerId="LiveId" clId="{AAE74A20-8704-4AB7-9C4B-AE3F22FEC13C}" dt="2020-06-13T13:44:18.668" v="2126" actId="207"/>
          <ac:picMkLst>
            <pc:docMk/>
            <pc:sldMk cId="1567284502" sldId="261"/>
            <ac:picMk id="38" creationId="{39B1FF58-26E4-41D1-A42D-AE1EA85FFE6B}"/>
          </ac:picMkLst>
        </pc:picChg>
        <pc:picChg chg="add del mod">
          <ac:chgData name="hassan MH" userId="84cd2103f36ef0dc" providerId="LiveId" clId="{AAE74A20-8704-4AB7-9C4B-AE3F22FEC13C}" dt="2020-06-13T13:14:56.073" v="1678" actId="478"/>
          <ac:picMkLst>
            <pc:docMk/>
            <pc:sldMk cId="1567284502" sldId="261"/>
            <ac:picMk id="40" creationId="{D8FDFBBA-9034-4434-B40C-95A33DD954D0}"/>
          </ac:picMkLst>
        </pc:picChg>
        <pc:picChg chg="add mod topLvl">
          <ac:chgData name="hassan MH" userId="84cd2103f36ef0dc" providerId="LiveId" clId="{AAE74A20-8704-4AB7-9C4B-AE3F22FEC13C}" dt="2020-06-13T13:44:33.633" v="2128" actId="207"/>
          <ac:picMkLst>
            <pc:docMk/>
            <pc:sldMk cId="1567284502" sldId="261"/>
            <ac:picMk id="42" creationId="{57617C1E-78D7-4B52-AB46-E9AC0BE6A52A}"/>
          </ac:picMkLst>
        </pc:picChg>
        <pc:picChg chg="add mod topLvl">
          <ac:chgData name="hassan MH" userId="84cd2103f36ef0dc" providerId="LiveId" clId="{AAE74A20-8704-4AB7-9C4B-AE3F22FEC13C}" dt="2020-06-13T13:44:15.680" v="2125" actId="207"/>
          <ac:picMkLst>
            <pc:docMk/>
            <pc:sldMk cId="1567284502" sldId="261"/>
            <ac:picMk id="44" creationId="{9045112B-3041-47A5-80F0-9A3FD7AE66C9}"/>
          </ac:picMkLst>
        </pc:picChg>
        <pc:picChg chg="add mod topLvl">
          <ac:chgData name="hassan MH" userId="84cd2103f36ef0dc" providerId="LiveId" clId="{AAE74A20-8704-4AB7-9C4B-AE3F22FEC13C}" dt="2020-06-13T13:44:22.663" v="2127" actId="207"/>
          <ac:picMkLst>
            <pc:docMk/>
            <pc:sldMk cId="1567284502" sldId="261"/>
            <ac:picMk id="46" creationId="{892A971A-4B39-459B-9AFC-AA1EF5714C6D}"/>
          </ac:picMkLst>
        </pc:picChg>
      </pc:sldChg>
      <pc:sldChg chg="addSp modSp add mod">
        <pc:chgData name="hassan MH" userId="84cd2103f36ef0dc" providerId="LiveId" clId="{AAE74A20-8704-4AB7-9C4B-AE3F22FEC13C}" dt="2020-06-13T16:51:04.824" v="2734"/>
        <pc:sldMkLst>
          <pc:docMk/>
          <pc:sldMk cId="1164171373" sldId="262"/>
        </pc:sldMkLst>
        <pc:spChg chg="add 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2" creationId="{CCC6C934-3B8C-419C-BDC8-E2E1C687E2CB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4" creationId="{7E475A2E-5361-4A4D-B9E8-A01BD476CDBE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5" creationId="{722DB303-3FD4-4BE6-ADB8-1DCF178353DA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6" creationId="{DAB72DE2-1531-4EAB-8DFC-7F02B2DAC14A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7" creationId="{F45A4FB2-6081-4FC1-86C0-60EAA90D5905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8" creationId="{31D9814C-D21B-40B5-A8FF-318716A5EB99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9" creationId="{375CB9E5-1412-4137-B3E7-A6FC3F08F0D6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1" creationId="{0C245B1E-E746-480D-8957-8D0BB871D7DB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2" creationId="{7D90B141-7D01-423C-8419-0AE78F59E019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3" creationId="{3404C427-A6B0-4162-BC38-7CFE0952786E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4" creationId="{25ED5BCE-94AE-4906-8CD5-711D81F09715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5" creationId="{93522889-7322-4789-97B0-78090D92D976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6" creationId="{A479B1FE-EE80-4217-BFBD-BF6AC7E11226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64171373" sldId="262"/>
            <ac:spMk id="19" creationId="{3CBCB72A-8292-4075-ACD5-825F6C01F44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64171373" sldId="262"/>
            <ac:spMk id="20" creationId="{4F71351E-FCB4-4DF9-BD4F-C654615E62C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64171373" sldId="262"/>
            <ac:spMk id="21" creationId="{B1DCF974-A949-400B-8F2C-EDB71364DE1C}"/>
          </ac:spMkLst>
        </pc:spChg>
        <pc:grpChg chg="add mod">
          <ac:chgData name="hassan MH" userId="84cd2103f36ef0dc" providerId="LiveId" clId="{AAE74A20-8704-4AB7-9C4B-AE3F22FEC13C}" dt="2020-06-13T13:18:30.474" v="1715"/>
          <ac:grpSpMkLst>
            <pc:docMk/>
            <pc:sldMk cId="1164171373" sldId="262"/>
            <ac:grpSpMk id="3" creationId="{62903539-1F2C-41CD-B454-E74BAB859B27}"/>
          </ac:grpSpMkLst>
        </pc:grpChg>
        <pc:grpChg chg="add mod">
          <ac:chgData name="hassan MH" userId="84cd2103f36ef0dc" providerId="LiveId" clId="{AAE74A20-8704-4AB7-9C4B-AE3F22FEC13C}" dt="2020-06-13T13:18:30.474" v="1715"/>
          <ac:grpSpMkLst>
            <pc:docMk/>
            <pc:sldMk cId="1164171373" sldId="262"/>
            <ac:grpSpMk id="10" creationId="{79911D69-AC78-4FC2-AF5B-AC31E569CC36}"/>
          </ac:grpSpMkLst>
        </pc:grpChg>
        <pc:grpChg chg="add mod">
          <ac:chgData name="hassan MH" userId="84cd2103f36ef0dc" providerId="LiveId" clId="{AAE74A20-8704-4AB7-9C4B-AE3F22FEC13C}" dt="2020-06-13T13:19:07.410" v="1722" actId="1076"/>
          <ac:grpSpMkLst>
            <pc:docMk/>
            <pc:sldMk cId="1164171373" sldId="262"/>
            <ac:grpSpMk id="17" creationId="{C720DF65-6ABC-4F83-8FF8-10E08B438906}"/>
          </ac:grpSpMkLst>
        </pc:grpChg>
        <pc:picChg chg="add mod">
          <ac:chgData name="hassan MH" userId="84cd2103f36ef0dc" providerId="LiveId" clId="{AAE74A20-8704-4AB7-9C4B-AE3F22FEC13C}" dt="2020-06-13T13:19:07.410" v="1722" actId="1076"/>
          <ac:picMkLst>
            <pc:docMk/>
            <pc:sldMk cId="1164171373" sldId="262"/>
            <ac:picMk id="18" creationId="{FA535DA6-6393-4893-8A4B-B44D71EC36BA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4287346009" sldId="263"/>
        </pc:sldMkLst>
        <pc:spChg chg="add mod">
          <ac:chgData name="hassan MH" userId="84cd2103f36ef0dc" providerId="LiveId" clId="{AAE74A20-8704-4AB7-9C4B-AE3F22FEC13C}" dt="2020-06-13T13:06:15.757" v="1510" actId="164"/>
          <ac:spMkLst>
            <pc:docMk/>
            <pc:sldMk cId="4287346009" sldId="263"/>
            <ac:spMk id="2" creationId="{D135E81F-11D5-433B-AA82-64690FAF6451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4" creationId="{AE7ED24A-BFFC-44F1-95D4-C5023C92024E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5" creationId="{2825840B-C3F2-4CEB-BF06-748C24CA1457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6" creationId="{B91F698D-3240-4639-B901-01B82E96A4E6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7" creationId="{143EB47C-0502-42D1-8FB1-CE62097DD39A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8" creationId="{4A75DC8F-697A-47D9-BFF0-26C186824A6A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9" creationId="{167A3EC1-2425-4351-813C-4AAFD04F6905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1" creationId="{8DB02779-6FC7-4BCC-A9F4-9A2331BB0181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2" creationId="{5AEE198C-67BD-4817-AE21-9C7A0577100A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3" creationId="{3A413260-0437-4C50-BE52-69E1FEB8C43C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4" creationId="{C53BF76A-C9E5-4A57-824A-78B2F767A5BD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5" creationId="{B06C9E23-A1B4-4565-B706-C53CD009D2DA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6" creationId="{CF2FCE48-D8E8-49AE-A41D-1C29C0C4BD1D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18" creationId="{EDFB0E52-928F-412A-A3C7-0BC68DA3E549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19" creationId="{626B9C85-4C6F-43EA-B5B9-E3171D1E8769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0" creationId="{334A89F6-BDBA-4A39-B205-598C66E5EAA3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1" creationId="{2F16B07B-2610-459D-BD71-53AC00AB5635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2" creationId="{7729124D-E7F7-4056-8527-D4A84C5E1328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3" creationId="{5195749D-A211-400D-B6A8-EB1619DD13AD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25" creationId="{6B694BA2-A889-4BB2-8B1B-B1FDD37BFD45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26" creationId="{01954958-1498-4C07-B124-7068131DE629}"/>
          </ac:spMkLst>
        </pc:spChg>
        <pc:spChg chg="add mod topLvl">
          <ac:chgData name="hassan MH" userId="84cd2103f36ef0dc" providerId="LiveId" clId="{AAE74A20-8704-4AB7-9C4B-AE3F22FEC13C}" dt="2020-06-13T13:24:30.807" v="1818" actId="165"/>
          <ac:spMkLst>
            <pc:docMk/>
            <pc:sldMk cId="4287346009" sldId="263"/>
            <ac:spMk id="27" creationId="{644091D0-25A3-4AA4-9D01-F89F9E09AC9A}"/>
          </ac:spMkLst>
        </pc:spChg>
        <pc:spChg chg="add mod topLvl">
          <ac:chgData name="hassan MH" userId="84cd2103f36ef0dc" providerId="LiveId" clId="{AAE74A20-8704-4AB7-9C4B-AE3F22FEC13C}" dt="2020-06-13T13:24:30.807" v="1818" actId="165"/>
          <ac:spMkLst>
            <pc:docMk/>
            <pc:sldMk cId="4287346009" sldId="263"/>
            <ac:spMk id="28" creationId="{DB3B49E2-4887-464C-8921-DB0A78082A7B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29" creationId="{C2183325-85FE-43CE-8EE8-48F32B9631D3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30" creationId="{8A1ADD6D-1D78-48AC-9BF7-83FD603DB28E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31" creationId="{7CC58DCE-02B5-4797-BB43-007A7133FE60}"/>
          </ac:spMkLst>
        </pc:spChg>
        <pc:spChg chg="add mod topLvl">
          <ac:chgData name="hassan MH" userId="84cd2103f36ef0dc" providerId="LiveId" clId="{AAE74A20-8704-4AB7-9C4B-AE3F22FEC13C}" dt="2020-06-13T16:44:28.177" v="2661" actId="1076"/>
          <ac:spMkLst>
            <pc:docMk/>
            <pc:sldMk cId="4287346009" sldId="263"/>
            <ac:spMk id="32" creationId="{B35789FC-7F80-44F5-94DE-690506120EC7}"/>
          </ac:spMkLst>
        </pc:spChg>
        <pc:spChg chg="add del mod">
          <ac:chgData name="hassan MH" userId="84cd2103f36ef0dc" providerId="LiveId" clId="{AAE74A20-8704-4AB7-9C4B-AE3F22FEC13C}" dt="2020-06-13T13:21:48.075" v="1789" actId="478"/>
          <ac:spMkLst>
            <pc:docMk/>
            <pc:sldMk cId="4287346009" sldId="263"/>
            <ac:spMk id="34" creationId="{285B73E4-759F-40AF-9E39-040F4837FCB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87346009" sldId="263"/>
            <ac:spMk id="35" creationId="{DB0943A3-5937-4817-A5E6-C56933492C0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87346009" sldId="263"/>
            <ac:spMk id="36" creationId="{85F0E6D8-1256-4A4A-A64D-FEF44C2875D6}"/>
          </ac:spMkLst>
        </pc:s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3" creationId="{0412753C-F3FB-4907-AF41-13E6275AD4D2}"/>
          </ac:grpSpMkLst>
        </pc:gr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10" creationId="{D1491EE7-46D2-4B0A-A687-331789DA7D6F}"/>
          </ac:grpSpMkLst>
        </pc:gr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17" creationId="{51843F8F-5732-40B9-A5DD-B9E15247B2B0}"/>
          </ac:grpSpMkLst>
        </pc:gr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24" creationId="{49093200-3860-4B34-9E0C-CEC929A7E53B}"/>
          </ac:grpSpMkLst>
        </pc:grpChg>
        <pc:grpChg chg="add del mod">
          <ac:chgData name="hassan MH" userId="84cd2103f36ef0dc" providerId="LiveId" clId="{AAE74A20-8704-4AB7-9C4B-AE3F22FEC13C}" dt="2020-06-13T13:24:30.807" v="1818" actId="165"/>
          <ac:grpSpMkLst>
            <pc:docMk/>
            <pc:sldMk cId="4287346009" sldId="263"/>
            <ac:grpSpMk id="39" creationId="{22BF6247-DE56-4CA3-AE2D-146E85017F82}"/>
          </ac:grpSpMkLst>
        </pc:grpChg>
        <pc:picChg chg="add del mod">
          <ac:chgData name="hassan MH" userId="84cd2103f36ef0dc" providerId="LiveId" clId="{AAE74A20-8704-4AB7-9C4B-AE3F22FEC13C}" dt="2020-06-13T13:21:28.344" v="1781" actId="478"/>
          <ac:picMkLst>
            <pc:docMk/>
            <pc:sldMk cId="4287346009" sldId="263"/>
            <ac:picMk id="33" creationId="{97004B60-F717-4D54-B797-EC9FCB0DD054}"/>
          </ac:picMkLst>
        </pc:picChg>
        <pc:picChg chg="add del mod">
          <ac:chgData name="hassan MH" userId="84cd2103f36ef0dc" providerId="LiveId" clId="{AAE74A20-8704-4AB7-9C4B-AE3F22FEC13C}" dt="2020-06-13T13:22:59.200" v="1796" actId="478"/>
          <ac:picMkLst>
            <pc:docMk/>
            <pc:sldMk cId="4287346009" sldId="263"/>
            <ac:picMk id="37" creationId="{D31A7184-CC21-4BF5-A334-585338F8B93F}"/>
          </ac:picMkLst>
        </pc:picChg>
        <pc:picChg chg="add mod">
          <ac:chgData name="hassan MH" userId="84cd2103f36ef0dc" providerId="LiveId" clId="{AAE74A20-8704-4AB7-9C4B-AE3F22FEC13C}" dt="2020-06-13T13:24:10.600" v="1812" actId="1076"/>
          <ac:picMkLst>
            <pc:docMk/>
            <pc:sldMk cId="4287346009" sldId="263"/>
            <ac:picMk id="38" creationId="{04143329-5803-4E8D-A92E-B829FAD3690E}"/>
          </ac:picMkLst>
        </pc:picChg>
      </pc:sldChg>
      <pc:sldChg chg="addSp modSp add mod">
        <pc:chgData name="hassan MH" userId="84cd2103f36ef0dc" providerId="LiveId" clId="{AAE74A20-8704-4AB7-9C4B-AE3F22FEC13C}" dt="2020-06-13T16:51:04.824" v="2734"/>
        <pc:sldMkLst>
          <pc:docMk/>
          <pc:sldMk cId="2295990956" sldId="264"/>
        </pc:sldMkLst>
        <pc:spChg chg="add 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" creationId="{96540A96-17E4-44DC-8010-782637B4EA21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4" creationId="{C642E600-1EF8-4FB6-A8F5-0158B224F6B5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5" creationId="{5C57D124-2522-4C22-B3E8-C4C1A1D20BD2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6" creationId="{401F464D-FCBB-4E30-A98A-E7E29B629E13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7" creationId="{3506CC6B-5EF2-4CC2-8273-53EC7B7D76B3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8" creationId="{352EC5D5-759F-4028-B5A4-AE73E38AED32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9" creationId="{2F8609EF-4EDF-4531-B182-606469DD7FB0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1" creationId="{28231625-F208-4875-A6CF-A703DEB6050D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2" creationId="{B41F1184-EBCB-44AC-9D6B-AC620CA81DA1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3" creationId="{42528161-092C-4E53-9B7B-25660131D74B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4" creationId="{B52080F5-FE09-44FB-8FD5-59D3CEC7DB1C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5" creationId="{75871202-487B-49D9-92BA-869904E67B25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6" creationId="{21AB008B-4315-4DB8-97EA-9F02597E259D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8" creationId="{5C52691A-2F52-4013-A6C8-BCF3C2E43995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9" creationId="{456ADD75-FDB9-49D1-AF5B-BFC7DBE8065B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0" creationId="{73AAD215-3AC9-4DB5-BB92-36B0014C3161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1" creationId="{41980F87-F5A1-401F-A59B-14B09BA95470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2" creationId="{4A589E22-4EBF-41AC-8435-B7C2EB99A84F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3" creationId="{E70FD20F-1005-4279-907D-6538F3F3EAC0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5" creationId="{96813A7A-A204-4158-BD4E-D81EA60E43A8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6" creationId="{03AA019F-FEF6-4D02-B8D6-CEEE9D4AE7B2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7" creationId="{CCDC132E-47D5-46F8-A74D-C5C1148C27AC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8" creationId="{CB610D70-BF40-4D24-9077-89C14761DB67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9" creationId="{E82C065D-2330-4701-B709-7737965FA5C7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30" creationId="{B825DFFE-EACF-469E-BD28-441825E2093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295990956" sldId="264"/>
            <ac:spMk id="34" creationId="{5E058963-77B4-4796-B3FF-C348F943DE6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295990956" sldId="264"/>
            <ac:spMk id="35" creationId="{B1E6B6BA-0679-4077-ABC8-B488D76F479C}"/>
          </ac:spMkLst>
        </pc:spChg>
        <pc:spChg chg="add mod">
          <ac:chgData name="hassan MH" userId="84cd2103f36ef0dc" providerId="LiveId" clId="{AAE74A20-8704-4AB7-9C4B-AE3F22FEC13C}" dt="2020-06-13T13:48:32.503" v="2167" actId="1076"/>
          <ac:spMkLst>
            <pc:docMk/>
            <pc:sldMk cId="2295990956" sldId="264"/>
            <ac:spMk id="36" creationId="{94D86DC5-06C4-44E1-9224-E953567441F2}"/>
          </ac:spMkLst>
        </pc:s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3" creationId="{A1FB917F-9E1E-478B-8B98-BA297FB1282C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10" creationId="{D2ED0504-F477-423B-BC93-DE65AC026BE2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17" creationId="{D4C44666-3DFA-420D-8458-BF3A5674E6FE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24" creationId="{FA2CA1E1-9C1C-4EAF-8BD9-FC03ADB23F39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31" creationId="{3D76839B-BF22-4FDB-A58A-134C24962967}"/>
          </ac:grpSpMkLst>
        </pc:grpChg>
        <pc:picChg chg="add mod ord">
          <ac:chgData name="hassan MH" userId="84cd2103f36ef0dc" providerId="LiveId" clId="{AAE74A20-8704-4AB7-9C4B-AE3F22FEC13C}" dt="2020-06-13T13:48:37.399" v="2169" actId="1076"/>
          <ac:picMkLst>
            <pc:docMk/>
            <pc:sldMk cId="2295990956" sldId="264"/>
            <ac:picMk id="32" creationId="{4863BF11-9F3E-4FE4-A62C-4641C85F6583}"/>
          </ac:picMkLst>
        </pc:picChg>
        <pc:picChg chg="add mod">
          <ac:chgData name="hassan MH" userId="84cd2103f36ef0dc" providerId="LiveId" clId="{AAE74A20-8704-4AB7-9C4B-AE3F22FEC13C}" dt="2020-06-13T13:26:39.713" v="1837" actId="1076"/>
          <ac:picMkLst>
            <pc:docMk/>
            <pc:sldMk cId="2295990956" sldId="264"/>
            <ac:picMk id="33" creationId="{D5F6EBFB-0C47-47A9-9553-1B57ABFB8A6C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649730420" sldId="265"/>
        </pc:sldMkLst>
        <pc:spChg chg="add mod">
          <ac:chgData name="hassan MH" userId="84cd2103f36ef0dc" providerId="LiveId" clId="{AAE74A20-8704-4AB7-9C4B-AE3F22FEC13C}" dt="2020-06-13T13:06:25.220" v="1512" actId="164"/>
          <ac:spMkLst>
            <pc:docMk/>
            <pc:sldMk cId="649730420" sldId="265"/>
            <ac:spMk id="2" creationId="{662CD407-4405-402E-918E-0CCAA33FD8C0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4" creationId="{1F267A34-97AA-4035-8CA6-BFAC542E74FF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5" creationId="{31C2D97F-19BF-41D4-AB77-ABEF42C06C73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6" creationId="{25630E3D-18DF-4C8E-8EB0-E9D5AE479BE3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7" creationId="{842DBE77-B2E0-4635-891F-2C22846C1E9D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8" creationId="{7B6B896C-AED9-4B95-B107-BD125E9EFCB4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9" creationId="{77108FAD-5E6F-41A8-BDDB-7BABC762303C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1" creationId="{B4FEC0D9-A25E-4CD4-83D4-C99247CA7EFC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2" creationId="{3EDB84A8-3208-4A41-8EE9-7B5021C6E602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3" creationId="{0A42B04D-4BE9-4409-B135-5FCD70CA0B48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4" creationId="{C3BD4B64-0F5A-4E0C-8D09-7C2CB5887D0A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5" creationId="{13D9B505-736E-44C7-998F-2DA2057815C3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6" creationId="{2AF56896-69E8-46D4-ABCE-467D7E99C463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18" creationId="{3A084460-58BF-4018-B5DD-1091FBD1F9ED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19" creationId="{40C9ACBC-55CA-4C50-81C0-7F6856ED3AA6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0" creationId="{08AFF9B0-5809-4C8F-BF3F-A3BD4E1003C5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1" creationId="{C9E8A085-3F91-459A-A0CC-10CD5FA432E1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2" creationId="{DFA0D2FC-452E-4EF5-8CA7-91E33845A21A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3" creationId="{B892A8A1-5B8E-4AE5-99EB-1841CE40DABA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6" creationId="{573EE5C5-4D32-473B-9D48-4DB1D17A7888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7" creationId="{FF106EBE-7BB0-43B8-8548-9EF9E171BF53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8" creationId="{D85F81E4-A340-4D5F-9748-E792A3268DB1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9" creationId="{9222BFC5-BC7F-4ED2-B9CE-71602316386F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30" creationId="{8F670C9A-8F61-4282-A60C-13B79F78CF0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2" creationId="{E44F9B3E-70BB-4F1A-BB9F-147B9FE120E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3" creationId="{DEF2EE96-854E-4722-942A-EF14EA174F1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4" creationId="{0D66339C-4E18-4690-BF37-EEAE74F8574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5" creationId="{36D62699-C50D-4DFE-B1E7-FE64AB8FEFF8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6" creationId="{33AA359B-A31F-4288-9F52-BDA1F933BD33}"/>
          </ac:spMkLst>
        </pc:s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3" creationId="{4512FD16-4834-441C-9E27-7D436C43295F}"/>
          </ac:grpSpMkLst>
        </pc:gr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10" creationId="{06B94BF6-7A53-43FC-9D1A-B91B9300F2F2}"/>
          </ac:grpSpMkLst>
        </pc:gr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17" creationId="{0480E062-4E0D-4C06-9BFD-1A61D01FB441}"/>
          </ac:grpSpMkLst>
        </pc:gr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24" creationId="{BE8FA6C6-7838-49CA-A203-889AB31A8451}"/>
          </ac:grpSpMkLst>
        </pc:grpChg>
        <pc:grpChg chg="add del mod">
          <ac:chgData name="hassan MH" userId="84cd2103f36ef0dc" providerId="LiveId" clId="{AAE74A20-8704-4AB7-9C4B-AE3F22FEC13C}" dt="2020-06-13T13:28:42.672" v="1871" actId="165"/>
          <ac:grpSpMkLst>
            <pc:docMk/>
            <pc:sldMk cId="649730420" sldId="265"/>
            <ac:grpSpMk id="31" creationId="{F3880968-0CD1-4278-BBCD-6AA1E37A2272}"/>
          </ac:grpSpMkLst>
        </pc:grpChg>
        <pc:picChg chg="add mod topLvl">
          <ac:chgData name="hassan MH" userId="84cd2103f36ef0dc" providerId="LiveId" clId="{AAE74A20-8704-4AB7-9C4B-AE3F22FEC13C}" dt="2020-06-13T13:30:14.115" v="1902" actId="1076"/>
          <ac:picMkLst>
            <pc:docMk/>
            <pc:sldMk cId="649730420" sldId="265"/>
            <ac:picMk id="25" creationId="{F61708F1-5CD1-4593-B593-DF564D743BA6}"/>
          </ac:picMkLst>
        </pc:picChg>
        <pc:picChg chg="add mod">
          <ac:chgData name="hassan MH" userId="84cd2103f36ef0dc" providerId="LiveId" clId="{AAE74A20-8704-4AB7-9C4B-AE3F22FEC13C}" dt="2020-06-13T13:31:05.832" v="1913" actId="1076"/>
          <ac:picMkLst>
            <pc:docMk/>
            <pc:sldMk cId="649730420" sldId="265"/>
            <ac:picMk id="37" creationId="{CDD6A52F-4102-46ED-8110-AADF5F0DC879}"/>
          </ac:picMkLst>
        </pc:picChg>
        <pc:picChg chg="add mod">
          <ac:chgData name="hassan MH" userId="84cd2103f36ef0dc" providerId="LiveId" clId="{AAE74A20-8704-4AB7-9C4B-AE3F22FEC13C}" dt="2020-06-13T13:44:10.271" v="2124" actId="207"/>
          <ac:picMkLst>
            <pc:docMk/>
            <pc:sldMk cId="649730420" sldId="265"/>
            <ac:picMk id="38" creationId="{769B5298-8257-4A71-A7F0-0B3B141458AA}"/>
          </ac:picMkLst>
        </pc:picChg>
        <pc:picChg chg="add mod">
          <ac:chgData name="hassan MH" userId="84cd2103f36ef0dc" providerId="LiveId" clId="{AAE74A20-8704-4AB7-9C4B-AE3F22FEC13C}" dt="2020-06-13T13:30:14.115" v="1902" actId="1076"/>
          <ac:picMkLst>
            <pc:docMk/>
            <pc:sldMk cId="649730420" sldId="265"/>
            <ac:picMk id="39" creationId="{E08407F1-F22D-439B-AF1C-7505EC4A2DC6}"/>
          </ac:picMkLst>
        </pc:picChg>
        <pc:picChg chg="add mod">
          <ac:chgData name="hassan MH" userId="84cd2103f36ef0dc" providerId="LiveId" clId="{AAE74A20-8704-4AB7-9C4B-AE3F22FEC13C}" dt="2020-06-13T13:30:14.115" v="1902" actId="1076"/>
          <ac:picMkLst>
            <pc:docMk/>
            <pc:sldMk cId="649730420" sldId="265"/>
            <ac:picMk id="40" creationId="{494BA5BF-2FE3-483C-9688-9601549BD583}"/>
          </ac:picMkLst>
        </pc:picChg>
        <pc:picChg chg="add mod">
          <ac:chgData name="hassan MH" userId="84cd2103f36ef0dc" providerId="LiveId" clId="{AAE74A20-8704-4AB7-9C4B-AE3F22FEC13C}" dt="2020-06-13T13:44:07.080" v="2123" actId="207"/>
          <ac:picMkLst>
            <pc:docMk/>
            <pc:sldMk cId="649730420" sldId="265"/>
            <ac:picMk id="42" creationId="{6769AAEA-74D1-4510-93B4-F397357554F5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1581022384" sldId="266"/>
        </pc:sldMkLst>
        <pc:spChg chg="add mod">
          <ac:chgData name="hassan MH" userId="84cd2103f36ef0dc" providerId="LiveId" clId="{AAE74A20-8704-4AB7-9C4B-AE3F22FEC13C}" dt="2020-06-13T13:06:28.966" v="1513" actId="164"/>
          <ac:spMkLst>
            <pc:docMk/>
            <pc:sldMk cId="1581022384" sldId="266"/>
            <ac:spMk id="2" creationId="{0F8F1E48-B3BD-483D-B7CE-5BB7EAE48E9A}"/>
          </ac:spMkLst>
        </pc:spChg>
        <pc:spChg chg="add mod">
          <ac:chgData name="hassan MH" userId="84cd2103f36ef0dc" providerId="LiveId" clId="{AAE74A20-8704-4AB7-9C4B-AE3F22FEC13C}" dt="2020-06-13T13:06:28.966" v="1513" actId="164"/>
          <ac:spMkLst>
            <pc:docMk/>
            <pc:sldMk cId="1581022384" sldId="266"/>
            <ac:spMk id="3" creationId="{83199162-09D8-48FD-80CE-8D4037BF6B0D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7" creationId="{D255ABB6-920A-4AC9-9FBD-4A2302A2E9E2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8" creationId="{F36D9908-F10F-4FFB-B8A3-FD7C5F6977AC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9" creationId="{A290A938-6636-427E-820E-B3905140D88A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10" creationId="{82B786D5-CFFA-4DD1-9271-149EABF18DB0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11" creationId="{845FA085-F0D5-48E4-BA47-102F0D92E051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12" creationId="{287BA9B3-0BF9-4677-A7E2-A9B15F1A8B25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4" creationId="{8A10A4A2-870A-4A65-8FF3-0E3DB051FC61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5" creationId="{6C5D5815-20DC-43E0-8B7A-3E767CA430C5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6" creationId="{B7E7988D-DB98-4B70-AD04-F8885228EFEA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7" creationId="{9F514A2B-9547-4046-A7C3-9C9677583B4B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8" creationId="{E3CF8CA0-2EBC-4B56-B9FF-2C4D31C9AF1F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9" creationId="{52109D42-8135-478E-87C0-AB9806DC1A37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1" creationId="{449800FD-3216-4C67-8653-0F007DA3E431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2" creationId="{F5B6BFC6-F707-4CE4-AFC7-6E35B97AF336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3" creationId="{26CC9B54-5947-4198-AA2C-06AFFC184166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4" creationId="{E15F853B-E648-4351-A72C-E76624B2119A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5" creationId="{145C27D3-C10E-4216-BE6B-6181DC79101E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6" creationId="{0E937CD6-5405-455D-BA3C-D6F7724BE159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28" creationId="{56599879-2BCA-48FA-A155-C516C38D081C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29" creationId="{BC5FA61E-D4B6-4CD6-8B1F-8B93FC85A8FD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30" creationId="{AB3A96BA-00B1-4162-9447-FA833210C3D8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31" creationId="{11BEB8FA-5028-48D9-96D0-EBC0E589B87F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37" creationId="{D0535ADB-0491-4555-ABE1-04D552BD06E0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38" creationId="{145CDEC1-874F-4607-AB94-B67D59A295EF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39" creationId="{7F8DA387-678B-45BA-888A-F7C01308B216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40" creationId="{79A75B63-40E7-43FB-A0D2-2F00BFAF08E5}"/>
          </ac:spMkLst>
        </pc:s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6" creationId="{E07D8321-0EAC-4CA2-B8D5-2119FD26E20A}"/>
          </ac:grpSpMkLst>
        </pc:gr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13" creationId="{67CF40B8-B673-4564-B573-833A3E450E35}"/>
          </ac:grpSpMkLst>
        </pc:gr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20" creationId="{2DCF88F2-BF17-406D-9876-BC4E6CC2DA0B}"/>
          </ac:grpSpMkLst>
        </pc:gr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27" creationId="{FBAD9752-EF56-4823-A8B4-7CB9FEF2E07B}"/>
          </ac:grpSpMkLst>
        </pc:grpChg>
        <pc:grpChg chg="add del mod">
          <ac:chgData name="hassan MH" userId="84cd2103f36ef0dc" providerId="LiveId" clId="{AAE74A20-8704-4AB7-9C4B-AE3F22FEC13C}" dt="2020-06-13T13:35:39.284" v="2002" actId="165"/>
          <ac:grpSpMkLst>
            <pc:docMk/>
            <pc:sldMk cId="1581022384" sldId="266"/>
            <ac:grpSpMk id="32" creationId="{6EDA9A7F-C2BE-4557-AE5D-8E8E9EB0CDB8}"/>
          </ac:grpSpMkLst>
        </pc:grpChg>
        <pc:grpChg chg="add mod">
          <ac:chgData name="hassan MH" userId="84cd2103f36ef0dc" providerId="LiveId" clId="{AAE74A20-8704-4AB7-9C4B-AE3F22FEC13C}" dt="2020-06-13T13:36:59.690" v="2021" actId="164"/>
          <ac:grpSpMkLst>
            <pc:docMk/>
            <pc:sldMk cId="1581022384" sldId="266"/>
            <ac:grpSpMk id="45" creationId="{4338A0E1-D8C2-4B49-8A87-A324BDBAE69A}"/>
          </ac:grpSpMkLst>
        </pc:grpChg>
        <pc:grpChg chg="add del mod">
          <ac:chgData name="hassan MH" userId="84cd2103f36ef0dc" providerId="LiveId" clId="{AAE74A20-8704-4AB7-9C4B-AE3F22FEC13C}" dt="2020-06-13T13:43:56.927" v="2121" actId="165"/>
          <ac:grpSpMkLst>
            <pc:docMk/>
            <pc:sldMk cId="1581022384" sldId="266"/>
            <ac:grpSpMk id="46" creationId="{946A1548-C908-48CA-ACDD-3D2565DA6CAF}"/>
          </ac:grpSpMkLst>
        </pc:grpChg>
        <pc:graphicFrameChg chg="add del mod modGraphic">
          <ac:chgData name="hassan MH" userId="84cd2103f36ef0dc" providerId="LiveId" clId="{AAE74A20-8704-4AB7-9C4B-AE3F22FEC13C}" dt="2020-06-13T14:03:46.021" v="2530" actId="478"/>
          <ac:graphicFrameMkLst>
            <pc:docMk/>
            <pc:sldMk cId="1581022384" sldId="266"/>
            <ac:graphicFrameMk id="5" creationId="{22DF4B2D-F9FD-404B-B652-B28B8722A23D}"/>
          </ac:graphicFrameMkLst>
        </pc:graphicFrameChg>
        <pc:graphicFrameChg chg="add mod">
          <ac:chgData name="hassan MH" userId="84cd2103f36ef0dc" providerId="LiveId" clId="{AAE74A20-8704-4AB7-9C4B-AE3F22FEC13C}" dt="2020-06-13T13:36:45.839" v="2017" actId="1076"/>
          <ac:graphicFrameMkLst>
            <pc:docMk/>
            <pc:sldMk cId="1581022384" sldId="266"/>
            <ac:graphicFrameMk id="43" creationId="{F6A1A2DF-9896-4491-B2A8-594743D40D88}"/>
          </ac:graphicFrameMkLst>
        </pc:graphicFrameChg>
        <pc:picChg chg="add mod topLvl">
          <ac:chgData name="hassan MH" userId="84cd2103f36ef0dc" providerId="LiveId" clId="{AAE74A20-8704-4AB7-9C4B-AE3F22FEC13C}" dt="2020-06-13T13:43:56.927" v="2121" actId="165"/>
          <ac:picMkLst>
            <pc:docMk/>
            <pc:sldMk cId="1581022384" sldId="266"/>
            <ac:picMk id="33" creationId="{E04C0ACE-F554-4F89-9C06-90929B0EDEF0}"/>
          </ac:picMkLst>
        </pc:picChg>
        <pc:picChg chg="add mod topLvl">
          <ac:chgData name="hassan MH" userId="84cd2103f36ef0dc" providerId="LiveId" clId="{AAE74A20-8704-4AB7-9C4B-AE3F22FEC13C}" dt="2020-06-13T13:43:56.927" v="2121" actId="165"/>
          <ac:picMkLst>
            <pc:docMk/>
            <pc:sldMk cId="1581022384" sldId="266"/>
            <ac:picMk id="34" creationId="{916A6251-5F79-4D15-B6DC-0FB93522AFB3}"/>
          </ac:picMkLst>
        </pc:picChg>
        <pc:picChg chg="add mod topLvl">
          <ac:chgData name="hassan MH" userId="84cd2103f36ef0dc" providerId="LiveId" clId="{AAE74A20-8704-4AB7-9C4B-AE3F22FEC13C}" dt="2020-06-13T13:44:00.823" v="2122" actId="207"/>
          <ac:picMkLst>
            <pc:docMk/>
            <pc:sldMk cId="1581022384" sldId="266"/>
            <ac:picMk id="35" creationId="{1FD5A9C3-CB7E-4EC3-A832-0803D837F9C1}"/>
          </ac:picMkLst>
        </pc:picChg>
        <pc:picChg chg="add mod topLvl">
          <ac:chgData name="hassan MH" userId="84cd2103f36ef0dc" providerId="LiveId" clId="{AAE74A20-8704-4AB7-9C4B-AE3F22FEC13C}" dt="2020-06-13T13:43:56.927" v="2121" actId="165"/>
          <ac:picMkLst>
            <pc:docMk/>
            <pc:sldMk cId="1581022384" sldId="266"/>
            <ac:picMk id="36" creationId="{8DD3DF5A-FA1A-4047-9026-2A9F0D08B5C4}"/>
          </ac:picMkLst>
        </pc:picChg>
        <pc:picChg chg="add del mod">
          <ac:chgData name="hassan MH" userId="84cd2103f36ef0dc" providerId="LiveId" clId="{AAE74A20-8704-4AB7-9C4B-AE3F22FEC13C}" dt="2020-06-13T13:37:11.563" v="2027" actId="478"/>
          <ac:picMkLst>
            <pc:docMk/>
            <pc:sldMk cId="1581022384" sldId="266"/>
            <ac:picMk id="44" creationId="{F88DF4CB-B214-466B-A369-9DC55567ED8D}"/>
          </ac:picMkLst>
        </pc:picChg>
        <pc:picChg chg="add mod">
          <ac:chgData name="hassan MH" userId="84cd2103f36ef0dc" providerId="LiveId" clId="{AAE74A20-8704-4AB7-9C4B-AE3F22FEC13C}" dt="2020-06-13T14:02:35.385" v="2495" actId="571"/>
          <ac:picMkLst>
            <pc:docMk/>
            <pc:sldMk cId="1581022384" sldId="266"/>
            <ac:picMk id="47" creationId="{94D8580F-43CC-426B-A886-97BE99235D4A}"/>
          </ac:picMkLst>
        </pc:picChg>
        <pc:picChg chg="add mod">
          <ac:chgData name="hassan MH" userId="84cd2103f36ef0dc" providerId="LiveId" clId="{AAE74A20-8704-4AB7-9C4B-AE3F22FEC13C}" dt="2020-06-13T14:02:35.385" v="2495" actId="571"/>
          <ac:picMkLst>
            <pc:docMk/>
            <pc:sldMk cId="1581022384" sldId="266"/>
            <ac:picMk id="48" creationId="{3596DDBC-0B4B-4E80-BC62-FA926A6F4FE2}"/>
          </ac:picMkLst>
        </pc:picChg>
        <pc:picChg chg="add mod">
          <ac:chgData name="hassan MH" userId="84cd2103f36ef0dc" providerId="LiveId" clId="{AAE74A20-8704-4AB7-9C4B-AE3F22FEC13C}" dt="2020-06-13T14:02:35.385" v="2495" actId="571"/>
          <ac:picMkLst>
            <pc:docMk/>
            <pc:sldMk cId="1581022384" sldId="266"/>
            <ac:picMk id="49" creationId="{68443FA5-14D1-4533-A174-8697221F1968}"/>
          </ac:picMkLst>
        </pc:picChg>
      </pc:sldChg>
      <pc:sldChg chg="addSp modSp add mod ord">
        <pc:chgData name="hassan MH" userId="84cd2103f36ef0dc" providerId="LiveId" clId="{AAE74A20-8704-4AB7-9C4B-AE3F22FEC13C}" dt="2020-06-13T16:51:04.824" v="2734"/>
        <pc:sldMkLst>
          <pc:docMk/>
          <pc:sldMk cId="3852549028" sldId="267"/>
        </pc:sldMkLst>
        <pc:spChg chg="add mod">
          <ac:chgData name="hassan MH" userId="84cd2103f36ef0dc" providerId="LiveId" clId="{AAE74A20-8704-4AB7-9C4B-AE3F22FEC13C}" dt="2020-06-13T13:06:33.412" v="1514" actId="164"/>
          <ac:spMkLst>
            <pc:docMk/>
            <pc:sldMk cId="3852549028" sldId="267"/>
            <ac:spMk id="2" creationId="{873F0B69-1AE4-40DF-92AD-ECD40D8B4813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4" creationId="{EBE5DB5E-7AAE-47C9-8731-A55F326CB445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5" creationId="{1F4A3F38-A28E-4760-B405-FCA84B835457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6" creationId="{1DBACB39-3A72-4F7C-A39D-E2B4C961B5DF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7" creationId="{65968504-E1DE-4CEB-8840-F81236C144D9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8" creationId="{208135C4-0FDC-4661-8769-0A890CDDF2CD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9" creationId="{C476EEAE-3BED-4FA8-B0E0-96153D7E8ED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852549028" sldId="267"/>
            <ac:spMk id="12" creationId="{5D9E0889-5143-41FC-B9F0-B61B96A1E69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852549028" sldId="267"/>
            <ac:spMk id="13" creationId="{5C996C9F-A331-4A36-8EDF-22ED9B535D88}"/>
          </ac:spMkLst>
        </pc:spChg>
        <pc:grpChg chg="add mod">
          <ac:chgData name="hassan MH" userId="84cd2103f36ef0dc" providerId="LiveId" clId="{AAE74A20-8704-4AB7-9C4B-AE3F22FEC13C}" dt="2020-06-13T13:06:33.412" v="1514" actId="164"/>
          <ac:grpSpMkLst>
            <pc:docMk/>
            <pc:sldMk cId="3852549028" sldId="267"/>
            <ac:grpSpMk id="3" creationId="{5BADC04D-5F79-4B2A-AB12-7C942F0EC92F}"/>
          </ac:grpSpMkLst>
        </pc:grpChg>
        <pc:grpChg chg="add mod">
          <ac:chgData name="hassan MH" userId="84cd2103f36ef0dc" providerId="LiveId" clId="{AAE74A20-8704-4AB7-9C4B-AE3F22FEC13C}" dt="2020-06-13T13:06:33.412" v="1514" actId="164"/>
          <ac:grpSpMkLst>
            <pc:docMk/>
            <pc:sldMk cId="3852549028" sldId="267"/>
            <ac:grpSpMk id="10" creationId="{60156632-3FD6-4A4D-88E9-524B2AB97F48}"/>
          </ac:grpSpMkLst>
        </pc:grpChg>
        <pc:graphicFrameChg chg="add mod">
          <ac:chgData name="hassan MH" userId="84cd2103f36ef0dc" providerId="LiveId" clId="{AAE74A20-8704-4AB7-9C4B-AE3F22FEC13C}" dt="2020-06-13T13:38:00.197" v="2031" actId="1957"/>
          <ac:graphicFrameMkLst>
            <pc:docMk/>
            <pc:sldMk cId="3852549028" sldId="267"/>
            <ac:graphicFrameMk id="11" creationId="{DF2FF3CA-9399-4E07-856E-F35D52ACD3B3}"/>
          </ac:graphicFrameMkLst>
        </pc:graphicFrameChg>
      </pc:sldChg>
      <pc:sldChg chg="addSp modSp add mod ord">
        <pc:chgData name="hassan MH" userId="84cd2103f36ef0dc" providerId="LiveId" clId="{AAE74A20-8704-4AB7-9C4B-AE3F22FEC13C}" dt="2020-06-13T16:51:04.824" v="2734"/>
        <pc:sldMkLst>
          <pc:docMk/>
          <pc:sldMk cId="3618997943" sldId="268"/>
        </pc:sldMkLst>
        <pc:spChg chg="add mod">
          <ac:chgData name="hassan MH" userId="84cd2103f36ef0dc" providerId="LiveId" clId="{AAE74A20-8704-4AB7-9C4B-AE3F22FEC13C}" dt="2020-06-13T13:06:37.897" v="1515" actId="164"/>
          <ac:spMkLst>
            <pc:docMk/>
            <pc:sldMk cId="3618997943" sldId="268"/>
            <ac:spMk id="2" creationId="{0AE5E024-E449-4073-9A60-23BA9877FE0D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4" creationId="{57C0ACA4-5825-440E-BF05-8EEDE72E3508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5" creationId="{9976097F-D847-46DE-B794-BBA96394BA69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6" creationId="{EF93465D-29FC-4F74-B814-79018E3584BA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7" creationId="{ADCCF063-B244-4C9B-8B59-FC32F6A94023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8" creationId="{D923944E-77D0-45F6-BEDE-1CFE291F420F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9" creationId="{AA0E5502-C4E8-4B59-9F6F-DDE367D383F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618997943" sldId="268"/>
            <ac:spMk id="12" creationId="{E8504941-1B4B-4382-B4DB-19725872C888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618997943" sldId="268"/>
            <ac:spMk id="13" creationId="{52A8563A-2513-44B9-9C7A-1ACC7AC547A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618997943" sldId="268"/>
            <ac:spMk id="14" creationId="{B70C08D2-1B88-4336-B3DF-35FC7DD1A7A3}"/>
          </ac:spMkLst>
        </pc:spChg>
        <pc:grpChg chg="add mod">
          <ac:chgData name="hassan MH" userId="84cd2103f36ef0dc" providerId="LiveId" clId="{AAE74A20-8704-4AB7-9C4B-AE3F22FEC13C}" dt="2020-06-13T13:06:37.897" v="1515" actId="164"/>
          <ac:grpSpMkLst>
            <pc:docMk/>
            <pc:sldMk cId="3618997943" sldId="268"/>
            <ac:grpSpMk id="3" creationId="{FA5F25D8-53B7-4544-AD6B-9AB10A9F9FA8}"/>
          </ac:grpSpMkLst>
        </pc:grpChg>
        <pc:grpChg chg="add mod">
          <ac:chgData name="hassan MH" userId="84cd2103f36ef0dc" providerId="LiveId" clId="{AAE74A20-8704-4AB7-9C4B-AE3F22FEC13C}" dt="2020-06-13T13:06:37.897" v="1515" actId="164"/>
          <ac:grpSpMkLst>
            <pc:docMk/>
            <pc:sldMk cId="3618997943" sldId="268"/>
            <ac:grpSpMk id="10" creationId="{5AE0CFEA-5643-413C-97BE-F34DAB27964B}"/>
          </ac:grpSpMkLst>
        </pc:grpChg>
        <pc:picChg chg="add mod">
          <ac:chgData name="hassan MH" userId="84cd2103f36ef0dc" providerId="LiveId" clId="{AAE74A20-8704-4AB7-9C4B-AE3F22FEC13C}" dt="2020-06-13T13:34:20.472" v="1980" actId="1076"/>
          <ac:picMkLst>
            <pc:docMk/>
            <pc:sldMk cId="3618997943" sldId="268"/>
            <ac:picMk id="11" creationId="{6693374D-48F2-4AC1-85AE-B8C96DB77FA8}"/>
          </ac:picMkLst>
        </pc:picChg>
      </pc:sldChg>
      <pc:sldChg chg="addSp modSp add mod ord">
        <pc:chgData name="hassan MH" userId="84cd2103f36ef0dc" providerId="LiveId" clId="{AAE74A20-8704-4AB7-9C4B-AE3F22FEC13C}" dt="2020-06-13T16:51:04.824" v="2734"/>
        <pc:sldMkLst>
          <pc:docMk/>
          <pc:sldMk cId="1106897601" sldId="269"/>
        </pc:sldMkLst>
        <pc:spChg chg="add mod">
          <ac:chgData name="hassan MH" userId="84cd2103f36ef0dc" providerId="LiveId" clId="{AAE74A20-8704-4AB7-9C4B-AE3F22FEC13C}" dt="2020-06-13T13:46:18.428" v="2145" actId="164"/>
          <ac:spMkLst>
            <pc:docMk/>
            <pc:sldMk cId="1106897601" sldId="269"/>
            <ac:spMk id="3" creationId="{734D1E3C-F8D8-4C73-91B5-268D26FCEEF7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5" creationId="{DAC8A0E7-FE46-4658-A0CF-A1EF1DE96AF1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6" creationId="{7C29FC5E-379A-411E-9CD4-FBB3D32A5F30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7" creationId="{B9FB25AA-7615-4560-9949-FB7E678E6EED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8" creationId="{A97E70AC-6D0A-471D-BA62-21879133477F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9" creationId="{66842637-5AD2-4785-BB60-D69CF2BA4C6D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10" creationId="{29EFBA00-78A7-43C1-8F7B-CD87100953B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06897601" sldId="269"/>
            <ac:spMk id="12" creationId="{1FBA8955-7208-4D8D-A4B5-8CF93BFD5423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06897601" sldId="269"/>
            <ac:spMk id="13" creationId="{5BD32EC6-92E5-4494-854B-F666233AABDF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15" creationId="{C6DDA0C4-9C18-4440-804D-3D799D7D1CAF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16" creationId="{B65EBE59-E0B3-4897-8FAB-27D2FBE57265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19" creationId="{0DE80481-1914-42C1-8DE6-20B8E75D059E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0" creationId="{F8626AD8-0630-439E-9D57-1721908CBECB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1" creationId="{E2240968-51C5-484D-AEB7-AE8AA3B53817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2" creationId="{9214BD18-8AE2-471B-91DB-FAF468CE45EF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3" creationId="{E905256B-7D3D-4156-BAAA-DB8ADC38E663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4" creationId="{A99D6D98-5EA1-4599-AFAC-8BB0E0013661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5" creationId="{9A7A856D-1A27-405E-99B4-B1E3DB8E559C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6" creationId="{3DA51A95-90C6-4469-A734-D5C531EF1904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7" creationId="{D646B614-1DEA-4E70-AACB-DD846A30DDF3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8" creationId="{B92AA58D-C947-41C5-BFE4-DC3DB3C48ABD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9" creationId="{EE325D58-CB06-44C4-84E1-5878106C3EE1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30" creationId="{3CB6BC89-8BE5-4E20-851E-1A1E9F567341}"/>
          </ac:spMkLst>
        </pc:spChg>
        <pc:grpChg chg="add mod">
          <ac:chgData name="hassan MH" userId="84cd2103f36ef0dc" providerId="LiveId" clId="{AAE74A20-8704-4AB7-9C4B-AE3F22FEC13C}" dt="2020-06-13T13:46:18.428" v="2145" actId="164"/>
          <ac:grpSpMkLst>
            <pc:docMk/>
            <pc:sldMk cId="1106897601" sldId="269"/>
            <ac:grpSpMk id="4" creationId="{2D53B0D7-CDEE-4A86-A5D1-A625B83A0217}"/>
          </ac:grpSpMkLst>
        </pc:grpChg>
        <pc:grpChg chg="add mod">
          <ac:chgData name="hassan MH" userId="84cd2103f36ef0dc" providerId="LiveId" clId="{AAE74A20-8704-4AB7-9C4B-AE3F22FEC13C}" dt="2020-06-13T13:46:20.887" v="2147" actId="1076"/>
          <ac:grpSpMkLst>
            <pc:docMk/>
            <pc:sldMk cId="1106897601" sldId="269"/>
            <ac:grpSpMk id="11" creationId="{6877F3AD-E6C2-4601-BFC8-960E57D54EC7}"/>
          </ac:grpSpMkLst>
        </pc:grpChg>
        <pc:grpChg chg="add mod">
          <ac:chgData name="hassan MH" userId="84cd2103f36ef0dc" providerId="LiveId" clId="{AAE74A20-8704-4AB7-9C4B-AE3F22FEC13C}" dt="2020-06-13T13:47:34.046" v="2161"/>
          <ac:grpSpMkLst>
            <pc:docMk/>
            <pc:sldMk cId="1106897601" sldId="269"/>
            <ac:grpSpMk id="14" creationId="{4E68890F-B4A7-4F6D-BD67-8195D9410172}"/>
          </ac:grpSpMkLst>
        </pc:grpChg>
        <pc:grpChg chg="mod">
          <ac:chgData name="hassan MH" userId="84cd2103f36ef0dc" providerId="LiveId" clId="{AAE74A20-8704-4AB7-9C4B-AE3F22FEC13C}" dt="2020-06-13T13:47:34.046" v="2161"/>
          <ac:grpSpMkLst>
            <pc:docMk/>
            <pc:sldMk cId="1106897601" sldId="269"/>
            <ac:grpSpMk id="17" creationId="{BF3CA085-B5BC-4BAF-B111-FF046AFB512C}"/>
          </ac:grpSpMkLst>
        </pc:grpChg>
        <pc:grpChg chg="mod">
          <ac:chgData name="hassan MH" userId="84cd2103f36ef0dc" providerId="LiveId" clId="{AAE74A20-8704-4AB7-9C4B-AE3F22FEC13C}" dt="2020-06-13T13:47:34.046" v="2161"/>
          <ac:grpSpMkLst>
            <pc:docMk/>
            <pc:sldMk cId="1106897601" sldId="269"/>
            <ac:grpSpMk id="18" creationId="{35A47A2E-EE49-48BE-800B-9D7F673346C9}"/>
          </ac:grpSpMkLst>
        </pc:grpChg>
        <pc:picChg chg="add mod ord">
          <ac:chgData name="hassan MH" userId="84cd2103f36ef0dc" providerId="LiveId" clId="{AAE74A20-8704-4AB7-9C4B-AE3F22FEC13C}" dt="2020-06-13T13:47:40.528" v="2162" actId="166"/>
          <ac:picMkLst>
            <pc:docMk/>
            <pc:sldMk cId="1106897601" sldId="269"/>
            <ac:picMk id="2" creationId="{82CFAC1E-3DA1-46D6-B8C3-30B98C372F09}"/>
          </ac:picMkLst>
        </pc:picChg>
      </pc:sldChg>
      <pc:sldChg chg="addSp delSp modSp add mod ord">
        <pc:chgData name="hassan MH" userId="84cd2103f36ef0dc" providerId="LiveId" clId="{AAE74A20-8704-4AB7-9C4B-AE3F22FEC13C}" dt="2020-06-13T16:51:04.824" v="2734"/>
        <pc:sldMkLst>
          <pc:docMk/>
          <pc:sldMk cId="3204851342" sldId="270"/>
        </pc:sldMkLst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5" creationId="{C0125374-E348-4F80-94C0-49B2291CA662}"/>
          </ac:spMkLst>
        </pc:spChg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6" creationId="{F55B44BE-08DA-4037-AD20-BDCDBE43AE81}"/>
          </ac:spMkLst>
        </pc:spChg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7" creationId="{93DB4B46-4776-416C-AF17-081784289C9B}"/>
          </ac:spMkLst>
        </pc:spChg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8" creationId="{70AB277E-6B97-4383-8639-6DE327BF735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13" creationId="{6FEC0C96-0609-432F-8456-7DF8BB6E494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1" creationId="{2CAF8D9F-3711-4E34-A452-45DD7476B5E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2" creationId="{65C3655A-342A-4228-A433-A3D598826D6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3" creationId="{A7057772-01C8-49DB-892D-6CA4580428B8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4" creationId="{E5B2824B-ECA2-48C4-B53D-19FD49752B8A}"/>
          </ac:spMkLst>
        </pc:spChg>
        <pc:spChg chg="add mod">
          <ac:chgData name="hassan MH" userId="84cd2103f36ef0dc" providerId="LiveId" clId="{AAE74A20-8704-4AB7-9C4B-AE3F22FEC13C}" dt="2020-06-13T13:33:07.791" v="1967" actId="571"/>
          <ac:spMkLst>
            <pc:docMk/>
            <pc:sldMk cId="3204851342" sldId="270"/>
            <ac:spMk id="25" creationId="{DCEB4E0D-EFCC-4AF2-B419-42E0D9A662BD}"/>
          </ac:spMkLst>
        </pc:spChg>
        <pc:spChg chg="add mod">
          <ac:chgData name="hassan MH" userId="84cd2103f36ef0dc" providerId="LiveId" clId="{AAE74A20-8704-4AB7-9C4B-AE3F22FEC13C}" dt="2020-06-13T13:33:07.608" v="1966" actId="571"/>
          <ac:spMkLst>
            <pc:docMk/>
            <pc:sldMk cId="3204851342" sldId="270"/>
            <ac:spMk id="26" creationId="{ABECF2EA-1361-41F4-9F6F-FCB33B9ED2A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7" creationId="{7E1A10B9-822D-4847-93B5-34D18C0308A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8" creationId="{BE4ADAF1-2E7E-4299-ABC4-075C3939362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9" creationId="{2D1AD2C0-E258-4EF7-A521-E5F5F299FE48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1" creationId="{8854D2A3-24AB-4905-86AB-3E1F3117ACB8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2" creationId="{E55139E9-617E-4858-97F4-A60F5DB09C52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5" creationId="{DDAE35B2-864B-4B11-86C1-376C22EA519E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6" creationId="{7DA69FAE-8466-44B4-AAB0-C0A03A9D3DAE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7" creationId="{EDDEB4D5-9817-461E-9CCF-D21C10D8FCE5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8" creationId="{C91258EF-ED7D-4812-B92E-7C01DB392AC7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9" creationId="{74A92422-F184-44C1-9659-BD8390D1FE2C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0" creationId="{700ADDB3-2963-4E98-97AE-68104F02C068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1" creationId="{FC85C391-C8B0-4EDD-8CC1-54215E145E17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2" creationId="{E3ADFF14-5A08-47C2-B113-4E1C0E143609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3" creationId="{C11A1FC6-21EC-4F35-9B8D-14E7B226E012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4" creationId="{F36943FD-66B5-47F2-B5D0-3BBA05622476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5" creationId="{1471278E-F67A-4672-8CA4-ADE6F334919B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6" creationId="{E3DBAF8F-829D-4E06-B4BC-2E877F6D806B}"/>
          </ac:spMkLst>
        </pc:spChg>
        <pc:grpChg chg="add del mod">
          <ac:chgData name="hassan MH" userId="84cd2103f36ef0dc" providerId="LiveId" clId="{AAE74A20-8704-4AB7-9C4B-AE3F22FEC13C}" dt="2020-06-13T13:31:50.579" v="1925" actId="165"/>
          <ac:grpSpMkLst>
            <pc:docMk/>
            <pc:sldMk cId="3204851342" sldId="270"/>
            <ac:grpSpMk id="14" creationId="{BD69CE40-22C8-4189-855D-3BC1011290E5}"/>
          </ac:grpSpMkLst>
        </pc:grpChg>
        <pc:grpChg chg="add mod">
          <ac:chgData name="hassan MH" userId="84cd2103f36ef0dc" providerId="LiveId" clId="{AAE74A20-8704-4AB7-9C4B-AE3F22FEC13C}" dt="2020-06-13T13:33:25.774" v="1975" actId="196"/>
          <ac:grpSpMkLst>
            <pc:docMk/>
            <pc:sldMk cId="3204851342" sldId="270"/>
            <ac:grpSpMk id="30" creationId="{1BF1257F-3050-4FB8-8296-AB1ADB595BB2}"/>
          </ac:grpSpMkLst>
        </pc:grpChg>
        <pc:grpChg chg="mod">
          <ac:chgData name="hassan MH" userId="84cd2103f36ef0dc" providerId="LiveId" clId="{AAE74A20-8704-4AB7-9C4B-AE3F22FEC13C}" dt="2020-06-13T13:33:20.840" v="1974"/>
          <ac:grpSpMkLst>
            <pc:docMk/>
            <pc:sldMk cId="3204851342" sldId="270"/>
            <ac:grpSpMk id="33" creationId="{54E7A257-3F24-4DC4-82EE-BC1DB28CC8E8}"/>
          </ac:grpSpMkLst>
        </pc:grpChg>
        <pc:grpChg chg="mod">
          <ac:chgData name="hassan MH" userId="84cd2103f36ef0dc" providerId="LiveId" clId="{AAE74A20-8704-4AB7-9C4B-AE3F22FEC13C}" dt="2020-06-13T13:33:20.840" v="1974"/>
          <ac:grpSpMkLst>
            <pc:docMk/>
            <pc:sldMk cId="3204851342" sldId="270"/>
            <ac:grpSpMk id="34" creationId="{E36C461A-2387-459D-9A47-A4077BE6EF5F}"/>
          </ac:grpSpMkLst>
        </pc:grpChg>
        <pc:picChg chg="add mod topLvl">
          <ac:chgData name="hassan MH" userId="84cd2103f36ef0dc" providerId="LiveId" clId="{AAE74A20-8704-4AB7-9C4B-AE3F22FEC13C}" dt="2020-06-13T13:38:35.713" v="2038" actId="1076"/>
          <ac:picMkLst>
            <pc:docMk/>
            <pc:sldMk cId="3204851342" sldId="270"/>
            <ac:picMk id="9" creationId="{D12817BA-F126-48BB-AAE3-5D057F2CFAA1}"/>
          </ac:picMkLst>
        </pc:picChg>
        <pc:picChg chg="add mod topLvl">
          <ac:chgData name="hassan MH" userId="84cd2103f36ef0dc" providerId="LiveId" clId="{AAE74A20-8704-4AB7-9C4B-AE3F22FEC13C}" dt="2020-06-13T13:43:45.383" v="2118" actId="207"/>
          <ac:picMkLst>
            <pc:docMk/>
            <pc:sldMk cId="3204851342" sldId="270"/>
            <ac:picMk id="10" creationId="{D380FF2D-AD78-4BA8-984C-FB3DD68AAA45}"/>
          </ac:picMkLst>
        </pc:picChg>
        <pc:picChg chg="add mod topLvl">
          <ac:chgData name="hassan MH" userId="84cd2103f36ef0dc" providerId="LiveId" clId="{AAE74A20-8704-4AB7-9C4B-AE3F22FEC13C}" dt="2020-06-13T13:43:39.359" v="2117" actId="207"/>
          <ac:picMkLst>
            <pc:docMk/>
            <pc:sldMk cId="3204851342" sldId="270"/>
            <ac:picMk id="11" creationId="{CB87BE00-A83E-4F3C-8A22-6FA40FF606DD}"/>
          </ac:picMkLst>
        </pc:picChg>
        <pc:picChg chg="add mod topLvl">
          <ac:chgData name="hassan MH" userId="84cd2103f36ef0dc" providerId="LiveId" clId="{AAE74A20-8704-4AB7-9C4B-AE3F22FEC13C}" dt="2020-06-13T13:43:23.462" v="2114" actId="207"/>
          <ac:picMkLst>
            <pc:docMk/>
            <pc:sldMk cId="3204851342" sldId="270"/>
            <ac:picMk id="12" creationId="{7BC61BC2-437A-4833-985B-12A90224EEEF}"/>
          </ac:picMkLst>
        </pc:picChg>
        <pc:cxnChg chg="add mod topLvl">
          <ac:chgData name="hassan MH" userId="84cd2103f36ef0dc" providerId="LiveId" clId="{AAE74A20-8704-4AB7-9C4B-AE3F22FEC13C}" dt="2020-06-13T13:38:35.713" v="2038" actId="1076"/>
          <ac:cxnSpMkLst>
            <pc:docMk/>
            <pc:sldMk cId="3204851342" sldId="270"/>
            <ac:cxnSpMk id="2" creationId="{B153C0B7-91B6-456E-8F51-1D40101794ED}"/>
          </ac:cxnSpMkLst>
        </pc:cxnChg>
        <pc:cxnChg chg="add mod topLvl">
          <ac:chgData name="hassan MH" userId="84cd2103f36ef0dc" providerId="LiveId" clId="{AAE74A20-8704-4AB7-9C4B-AE3F22FEC13C}" dt="2020-06-13T13:38:35.713" v="2038" actId="1076"/>
          <ac:cxnSpMkLst>
            <pc:docMk/>
            <pc:sldMk cId="3204851342" sldId="270"/>
            <ac:cxnSpMk id="3" creationId="{49C2F316-6122-4661-8DE1-0D918663AA5F}"/>
          </ac:cxnSpMkLst>
        </pc:cxnChg>
        <pc:cxnChg chg="add mod topLvl">
          <ac:chgData name="hassan MH" userId="84cd2103f36ef0dc" providerId="LiveId" clId="{AAE74A20-8704-4AB7-9C4B-AE3F22FEC13C}" dt="2020-06-13T13:38:35.713" v="2038" actId="1076"/>
          <ac:cxnSpMkLst>
            <pc:docMk/>
            <pc:sldMk cId="3204851342" sldId="270"/>
            <ac:cxnSpMk id="4" creationId="{D2B0C47D-7516-4B8A-A57B-0A60DAE88702}"/>
          </ac:cxnSpMkLst>
        </pc:cxnChg>
      </pc:sldChg>
      <pc:sldChg chg="addSp delSp modSp add mod">
        <pc:chgData name="hassan MH" userId="84cd2103f36ef0dc" providerId="LiveId" clId="{AAE74A20-8704-4AB7-9C4B-AE3F22FEC13C}" dt="2020-06-13T16:53:27.880" v="2772" actId="1076"/>
        <pc:sldMkLst>
          <pc:docMk/>
          <pc:sldMk cId="3268722949" sldId="271"/>
        </pc:sldMkLst>
        <pc:spChg chg="add mod">
          <ac:chgData name="hassan MH" userId="84cd2103f36ef0dc" providerId="LiveId" clId="{AAE74A20-8704-4AB7-9C4B-AE3F22FEC13C}" dt="2020-06-13T13:41:23.455" v="2079" actId="14100"/>
          <ac:spMkLst>
            <pc:docMk/>
            <pc:sldMk cId="3268722949" sldId="271"/>
            <ac:spMk id="5" creationId="{E4EFB7DD-4E5D-4853-9C5B-9B114063E125}"/>
          </ac:spMkLst>
        </pc:spChg>
        <pc:spChg chg="add mod">
          <ac:chgData name="hassan MH" userId="84cd2103f36ef0dc" providerId="LiveId" clId="{AAE74A20-8704-4AB7-9C4B-AE3F22FEC13C}" dt="2020-06-13T16:53:27.880" v="2772" actId="1076"/>
          <ac:spMkLst>
            <pc:docMk/>
            <pc:sldMk cId="3268722949" sldId="271"/>
            <ac:spMk id="6" creationId="{E1D5C2E2-B94B-4F1E-8D5E-25F1C634C4A4}"/>
          </ac:spMkLst>
        </pc:spChg>
        <pc:picChg chg="add del mod modCrop">
          <ac:chgData name="hassan MH" userId="84cd2103f36ef0dc" providerId="LiveId" clId="{AAE74A20-8704-4AB7-9C4B-AE3F22FEC13C}" dt="2020-06-13T13:40:36.906" v="2069" actId="478"/>
          <ac:picMkLst>
            <pc:docMk/>
            <pc:sldMk cId="3268722949" sldId="271"/>
            <ac:picMk id="3" creationId="{8FFB4CE1-7154-4A56-8CE3-5876F35423E5}"/>
          </ac:picMkLst>
        </pc:picChg>
        <pc:picChg chg="add mod">
          <ac:chgData name="hassan MH" userId="84cd2103f36ef0dc" providerId="LiveId" clId="{AAE74A20-8704-4AB7-9C4B-AE3F22FEC13C}" dt="2020-06-13T13:41:02.488" v="2075" actId="1076"/>
          <ac:picMkLst>
            <pc:docMk/>
            <pc:sldMk cId="3268722949" sldId="271"/>
            <ac:picMk id="4" creationId="{3DB37F00-2072-4F89-BA25-D7AC61A8DBD5}"/>
          </ac:picMkLst>
        </pc:picChg>
      </pc:sldChg>
      <pc:sldChg chg="addSp delSp modSp add mod ord">
        <pc:chgData name="hassan MH" userId="84cd2103f36ef0dc" providerId="LiveId" clId="{AAE74A20-8704-4AB7-9C4B-AE3F22FEC13C}" dt="2020-06-13T16:51:04.824" v="2734"/>
        <pc:sldMkLst>
          <pc:docMk/>
          <pc:sldMk cId="688944227" sldId="272"/>
        </pc:sldMkLst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88944227" sldId="272"/>
            <ac:spMk id="13" creationId="{E76E4864-6883-4DBD-9298-D192E382C3D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88944227" sldId="272"/>
            <ac:spMk id="14" creationId="{58DD1B97-D9BD-4C5D-BAE7-02F5ADB16BCA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16" creationId="{47B4306A-8629-4674-819D-27030473F4E3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17" creationId="{79ADF1AE-C06A-4EB8-B564-CC884BB69BDB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0" creationId="{1D073E16-C297-4093-A8C1-FA96DF9733CE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1" creationId="{EFECA999-4EC6-4FE2-85F1-4155B8134B11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2" creationId="{8465F90C-1333-427C-A1ED-F3DB539F9DC8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3" creationId="{435FBC09-7C7F-4B8A-83E7-9B32431AAAD4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4" creationId="{B4577CF0-0190-4114-9FF4-68D957B63220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5" creationId="{4E2E4DBE-2861-4663-AEE3-29719AC2264F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6" creationId="{7DBD50BB-843F-4822-86CA-3CC3D9A6B827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7" creationId="{B7242FF2-8DDC-4665-8D4C-1200B77C629C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8" creationId="{7B6DABA0-5284-4570-9BC7-44D6345D864A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9" creationId="{E4E4EFE4-1146-43FE-B8F9-65A06AE9D5D7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30" creationId="{A369D313-C5F6-4EAD-8A06-7ED8F62E6B50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31" creationId="{3A087AFC-ED37-4914-97FF-B134FE34434B}"/>
          </ac:spMkLst>
        </pc:spChg>
        <pc:spChg chg="add del mod">
          <ac:chgData name="hassan MH" userId="84cd2103f36ef0dc" providerId="LiveId" clId="{AAE74A20-8704-4AB7-9C4B-AE3F22FEC13C}" dt="2020-06-13T13:55:09.460" v="2328"/>
          <ac:spMkLst>
            <pc:docMk/>
            <pc:sldMk cId="688944227" sldId="272"/>
            <ac:spMk id="32" creationId="{2E7C78C3-965A-4047-A545-BEF2B5C0A597}"/>
          </ac:spMkLst>
        </pc:spChg>
        <pc:grpChg chg="mod">
          <ac:chgData name="hassan MH" userId="84cd2103f36ef0dc" providerId="LiveId" clId="{AAE74A20-8704-4AB7-9C4B-AE3F22FEC13C}" dt="2020-06-13T13:46:32.975" v="2150" actId="1076"/>
          <ac:grpSpMkLst>
            <pc:docMk/>
            <pc:sldMk cId="688944227" sldId="272"/>
            <ac:grpSpMk id="11" creationId="{6877F3AD-E6C2-4601-BFC8-960E57D54EC7}"/>
          </ac:grpSpMkLst>
        </pc:grpChg>
        <pc:grpChg chg="add mod">
          <ac:chgData name="hassan MH" userId="84cd2103f36ef0dc" providerId="LiveId" clId="{AAE74A20-8704-4AB7-9C4B-AE3F22FEC13C}" dt="2020-06-13T13:47:47.872" v="2164" actId="196"/>
          <ac:grpSpMkLst>
            <pc:docMk/>
            <pc:sldMk cId="688944227" sldId="272"/>
            <ac:grpSpMk id="15" creationId="{FF383DF1-7F33-4D8F-981E-6E70BF2BB852}"/>
          </ac:grpSpMkLst>
        </pc:grpChg>
        <pc:grpChg chg="mod">
          <ac:chgData name="hassan MH" userId="84cd2103f36ef0dc" providerId="LiveId" clId="{AAE74A20-8704-4AB7-9C4B-AE3F22FEC13C}" dt="2020-06-13T13:47:42.580" v="2163"/>
          <ac:grpSpMkLst>
            <pc:docMk/>
            <pc:sldMk cId="688944227" sldId="272"/>
            <ac:grpSpMk id="18" creationId="{8382C2C7-5242-453E-8EB1-8358984EAC0B}"/>
          </ac:grpSpMkLst>
        </pc:grpChg>
        <pc:grpChg chg="mod">
          <ac:chgData name="hassan MH" userId="84cd2103f36ef0dc" providerId="LiveId" clId="{AAE74A20-8704-4AB7-9C4B-AE3F22FEC13C}" dt="2020-06-13T13:47:42.580" v="2163"/>
          <ac:grpSpMkLst>
            <pc:docMk/>
            <pc:sldMk cId="688944227" sldId="272"/>
            <ac:grpSpMk id="19" creationId="{6FCE5749-8088-4DC6-9230-92DE3AD9ADA4}"/>
          </ac:grpSpMkLst>
        </pc:grpChg>
        <pc:picChg chg="del">
          <ac:chgData name="hassan MH" userId="84cd2103f36ef0dc" providerId="LiveId" clId="{AAE74A20-8704-4AB7-9C4B-AE3F22FEC13C}" dt="2020-06-13T13:46:30.876" v="2149" actId="478"/>
          <ac:picMkLst>
            <pc:docMk/>
            <pc:sldMk cId="688944227" sldId="272"/>
            <ac:picMk id="2" creationId="{82CFAC1E-3DA1-46D6-B8C3-30B98C372F09}"/>
          </ac:picMkLst>
        </pc:picChg>
        <pc:picChg chg="add mod ord">
          <ac:chgData name="hassan MH" userId="84cd2103f36ef0dc" providerId="LiveId" clId="{AAE74A20-8704-4AB7-9C4B-AE3F22FEC13C}" dt="2020-06-13T13:47:52.943" v="2165" actId="166"/>
          <ac:picMkLst>
            <pc:docMk/>
            <pc:sldMk cId="688944227" sldId="272"/>
            <ac:picMk id="12" creationId="{B22FA8DD-4FA1-4DEC-A696-A2F21B3CD8AF}"/>
          </ac:picMkLst>
        </pc:pic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4071462264" sldId="273"/>
        </pc:sldMkLst>
        <pc:spChg chg="del">
          <ac:chgData name="hassan MH" userId="84cd2103f36ef0dc" providerId="LiveId" clId="{AAE74A20-8704-4AB7-9C4B-AE3F22FEC13C}" dt="2020-06-13T13:49:32.969" v="2171" actId="478"/>
          <ac:spMkLst>
            <pc:docMk/>
            <pc:sldMk cId="4071462264" sldId="273"/>
            <ac:spMk id="2" creationId="{A5930C1F-1F81-4113-9E87-04CBF826BB6C}"/>
          </ac:spMkLst>
        </pc:spChg>
        <pc:spChg chg="del">
          <ac:chgData name="hassan MH" userId="84cd2103f36ef0dc" providerId="LiveId" clId="{AAE74A20-8704-4AB7-9C4B-AE3F22FEC13C}" dt="2020-06-13T13:49:32.969" v="2171" actId="478"/>
          <ac:spMkLst>
            <pc:docMk/>
            <pc:sldMk cId="4071462264" sldId="273"/>
            <ac:spMk id="3" creationId="{3BC30312-C081-4150-8B5D-41AEC74217A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5" creationId="{A3BE2CBB-3BD6-4D23-B823-0716FD263F17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6" creationId="{D26C514D-C514-4268-8543-4AF1AA3BBAD6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7" creationId="{AA676ED3-D246-4DA8-B602-0D0E220E98B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8" creationId="{2529337C-FE66-4618-A040-F5F183E9EB12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9" creationId="{74FC5AB5-5F53-4BF5-B805-82698D9633BA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0" creationId="{04667E6C-D265-4157-8151-FEB066E7F39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1" creationId="{8C914D9D-1DB4-46D6-AA8F-0220E3C41E7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2" creationId="{41D52D3F-9E97-414D-A716-7392553CA12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3" creationId="{E9FFF73A-7DC0-4C91-8AB8-0CE9BAD3C50D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4" creationId="{D8C6EDCB-4675-4CA0-A32D-EC5F5B83982D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5" creationId="{ACFC3343-F5D0-4539-AFA4-2E3A354C810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6" creationId="{9B1ADE44-E5F3-4326-8859-36359AE85FD7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7" creationId="{315A7DD4-B1BD-401F-B6DA-87A50AF42FD8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8" creationId="{1BC48BEC-9851-444E-9465-B79BD69F326A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9" creationId="{498776DF-78B2-45F6-93B5-0A6C4A848E55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0" creationId="{39EFB8F7-B792-4E77-853E-B077FEE3536A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1" creationId="{11694904-D610-4CBA-B33E-6F278E5AF20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2" creationId="{4ACE13EA-4629-4CE8-A18C-4AE7DCD7E9B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3" creationId="{F83E90EE-8DC6-4989-8396-0EBB4BEFC41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4" creationId="{F3D8120D-5B49-4393-A99B-02DF3C1E019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5" creationId="{357B3CBD-B9CB-4ECF-B1FA-94FCA9B2BA17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6" creationId="{20FA7D32-F346-48E7-AF33-CC2479902B7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7" creationId="{040B11E0-4956-4526-9D9B-E483F195DBA8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8" creationId="{3D47E863-3EFA-481A-908B-2C4F3C431C89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9" creationId="{51E93D0D-531B-4078-9415-81A50E66931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0" creationId="{46876141-1968-48F5-94A6-A8EEA11977C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1" creationId="{A7C9C9DC-18BD-4E6B-8AAE-DD6AEB0662D0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2" creationId="{D1F20CCB-C8D2-40B0-A855-9A9B22F93329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3" creationId="{325A76EE-4E67-4D31-B22E-0D8EFBBA329D}"/>
          </ac:spMkLst>
        </pc:spChg>
        <pc:spChg chg="mod">
          <ac:chgData name="hassan MH" userId="84cd2103f36ef0dc" providerId="LiveId" clId="{AAE74A20-8704-4AB7-9C4B-AE3F22FEC13C}" dt="2020-06-13T13:49:37.157" v="2174" actId="1076"/>
          <ac:spMkLst>
            <pc:docMk/>
            <pc:sldMk cId="4071462264" sldId="273"/>
            <ac:spMk id="34" creationId="{8F878642-2211-44CF-85CC-4C72ED9780A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5" creationId="{2F561CC6-2AC1-4CD9-B1B1-346225FC002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6" creationId="{514BF08B-84B7-4230-960B-2D0B82194D64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7" creationId="{66DA50C3-E46B-45CC-B189-AE33CFB3DEE9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8" creationId="{9125FE28-A827-4FC8-817B-01E95771B806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9" creationId="{2781B6FB-9359-4C0E-86A6-52ADB2753A0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0" creationId="{2000B14F-A6AF-4FCC-BE8F-FBD15B43AA32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1" creationId="{DFA357AB-8741-4253-B952-843EB405EAE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2" creationId="{EBCE5897-6CCB-4C22-B0F1-C86DFC2F2D9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3" creationId="{85D0D16A-0A11-4DC7-B498-63729AEEFE5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4" creationId="{048C0994-723F-415A-8840-B362A462F9C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5" creationId="{AC13F89A-55F5-4571-9532-4E54D26BDC0D}"/>
          </ac:spMkLst>
        </pc:spChg>
        <pc:grpChg chg="add mod">
          <ac:chgData name="hassan MH" userId="84cd2103f36ef0dc" providerId="LiveId" clId="{AAE74A20-8704-4AB7-9C4B-AE3F22FEC13C}" dt="2020-06-13T13:49:40.922" v="2176" actId="1076"/>
          <ac:grpSpMkLst>
            <pc:docMk/>
            <pc:sldMk cId="4071462264" sldId="273"/>
            <ac:grpSpMk id="4" creationId="{91AC030D-A8B8-4A74-B6C0-254DC2774783}"/>
          </ac:grpSpMkLst>
        </pc:grp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3275943678" sldId="274"/>
        </pc:sldMkLst>
        <pc:spChg chg="del">
          <ac:chgData name="hassan MH" userId="84cd2103f36ef0dc" providerId="LiveId" clId="{AAE74A20-8704-4AB7-9C4B-AE3F22FEC13C}" dt="2020-06-13T13:51:26.482" v="2251" actId="478"/>
          <ac:spMkLst>
            <pc:docMk/>
            <pc:sldMk cId="3275943678" sldId="274"/>
            <ac:spMk id="2" creationId="{2B957AC1-C8B9-4D92-9214-B2D7951C55D2}"/>
          </ac:spMkLst>
        </pc:spChg>
        <pc:spChg chg="del">
          <ac:chgData name="hassan MH" userId="84cd2103f36ef0dc" providerId="LiveId" clId="{AAE74A20-8704-4AB7-9C4B-AE3F22FEC13C}" dt="2020-06-13T13:51:26.482" v="2251" actId="478"/>
          <ac:spMkLst>
            <pc:docMk/>
            <pc:sldMk cId="3275943678" sldId="274"/>
            <ac:spMk id="3" creationId="{3C82E68C-6993-4961-AA50-18B85E07E0A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7" creationId="{7A9A6305-ED00-4CAD-9762-92F1BB56D646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8" creationId="{1FFF0D57-F3BF-4925-92B7-59C8E70EB51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9" creationId="{F54E3C3F-3012-4CC1-87FC-68B098A6149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10" creationId="{4F24C091-91C1-4618-A789-D27D2194AF4D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3" creationId="{565E39FF-CED7-4509-BF20-0D9216C0735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7" creationId="{70737BE7-8093-4ED8-94EF-451C0A68D70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8" creationId="{5DCD9665-26BB-4B67-A9D2-921EA39C462A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9" creationId="{B384E40C-350C-48F2-A81C-3A1FCFF24635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0" creationId="{FF8E74CE-7D0B-4F6F-9B5E-4167AE5F18A8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1" creationId="{AC89D497-039D-46CA-AFDE-A6E918BC5BC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2" creationId="{BED13143-C25D-492B-B6A9-10A65AEBC073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3" creationId="{E093DF04-7027-4009-91D9-BBCA8A6187EC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4" creationId="{18D0307E-60B0-4706-B66E-B2B2813C9285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5" creationId="{C8B4C16A-932F-4A35-8831-92E31FC660C5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6" creationId="{B07108EA-8945-41B5-9CC0-2496253BA423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7" creationId="{3E5BD4A7-1230-4C1A-8A6E-3FFF38F8A410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8" creationId="{BFA859C1-43B9-45F8-88CE-93D5418153FF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9" creationId="{7B26D3AA-54B3-403F-83B6-20C775C7B5B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0" creationId="{221CC6F9-B4DB-4E15-B5FC-C14AAD68955E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1" creationId="{AD30DDDF-FF99-403E-BD4F-3F8619AF4254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2" creationId="{328FB1F0-881E-4B7A-AB0F-6200F000D278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3" creationId="{DDF0948D-5EAA-4208-BBF5-A754BF310B38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4" creationId="{309E4D63-69A0-47F6-919A-F9DD37D6ABF0}"/>
          </ac:spMkLst>
        </pc:spChg>
        <pc:grpChg chg="add mod ord">
          <ac:chgData name="hassan MH" userId="84cd2103f36ef0dc" providerId="LiveId" clId="{AAE74A20-8704-4AB7-9C4B-AE3F22FEC13C}" dt="2020-06-13T13:53:06.268" v="2287" actId="167"/>
          <ac:grpSpMkLst>
            <pc:docMk/>
            <pc:sldMk cId="3275943678" sldId="274"/>
            <ac:grpSpMk id="12" creationId="{139CCEAB-69A5-4BA0-B15E-D88BDB6A4FD6}"/>
          </ac:grpSpMkLst>
        </pc:grpChg>
        <pc:grpChg chg="mod">
          <ac:chgData name="hassan MH" userId="84cd2103f36ef0dc" providerId="LiveId" clId="{AAE74A20-8704-4AB7-9C4B-AE3F22FEC13C}" dt="2020-06-13T13:53:04.617" v="2286"/>
          <ac:grpSpMkLst>
            <pc:docMk/>
            <pc:sldMk cId="3275943678" sldId="274"/>
            <ac:grpSpMk id="14" creationId="{8D7F6D93-0F86-4B56-93D3-88B7EF89678B}"/>
          </ac:grpSpMkLst>
        </pc:grpChg>
        <pc:grpChg chg="mod">
          <ac:chgData name="hassan MH" userId="84cd2103f36ef0dc" providerId="LiveId" clId="{AAE74A20-8704-4AB7-9C4B-AE3F22FEC13C}" dt="2020-06-13T13:53:04.617" v="2286"/>
          <ac:grpSpMkLst>
            <pc:docMk/>
            <pc:sldMk cId="3275943678" sldId="274"/>
            <ac:grpSpMk id="15" creationId="{51319B7C-59F2-4B1A-B576-F99C3E1DF5EC}"/>
          </ac:grpSpMkLst>
        </pc:grpChg>
        <pc:grpChg chg="mod">
          <ac:chgData name="hassan MH" userId="84cd2103f36ef0dc" providerId="LiveId" clId="{AAE74A20-8704-4AB7-9C4B-AE3F22FEC13C}" dt="2020-06-13T13:53:04.617" v="2286"/>
          <ac:grpSpMkLst>
            <pc:docMk/>
            <pc:sldMk cId="3275943678" sldId="274"/>
            <ac:grpSpMk id="16" creationId="{09B4F5E8-00DF-4C21-AC47-EA1994521263}"/>
          </ac:grpSpMkLst>
        </pc:grpChg>
        <pc:picChg chg="add del mod">
          <ac:chgData name="hassan MH" userId="84cd2103f36ef0dc" providerId="LiveId" clId="{AAE74A20-8704-4AB7-9C4B-AE3F22FEC13C}" dt="2020-06-13T13:51:49.630" v="2257" actId="478"/>
          <ac:picMkLst>
            <pc:docMk/>
            <pc:sldMk cId="3275943678" sldId="274"/>
            <ac:picMk id="4" creationId="{35D240B7-86DB-4CF7-B476-3734E9311D73}"/>
          </ac:picMkLst>
        </pc:picChg>
        <pc:picChg chg="add del">
          <ac:chgData name="hassan MH" userId="84cd2103f36ef0dc" providerId="LiveId" clId="{AAE74A20-8704-4AB7-9C4B-AE3F22FEC13C}" dt="2020-06-13T13:51:51.711" v="2259"/>
          <ac:picMkLst>
            <pc:docMk/>
            <pc:sldMk cId="3275943678" sldId="274"/>
            <ac:picMk id="5" creationId="{DC0141BA-2801-4B13-A86B-A8E9E3349068}"/>
          </ac:picMkLst>
        </pc:picChg>
        <pc:picChg chg="add mod">
          <ac:chgData name="hassan MH" userId="84cd2103f36ef0dc" providerId="LiveId" clId="{AAE74A20-8704-4AB7-9C4B-AE3F22FEC13C}" dt="2020-06-13T14:07:36.638" v="2595" actId="1076"/>
          <ac:picMkLst>
            <pc:docMk/>
            <pc:sldMk cId="3275943678" sldId="274"/>
            <ac:picMk id="6" creationId="{845AE730-5ECD-426B-91BB-38B5ABE22DD1}"/>
          </ac:picMkLst>
        </pc:picChg>
        <pc:picChg chg="add mod">
          <ac:chgData name="hassan MH" userId="84cd2103f36ef0dc" providerId="LiveId" clId="{AAE74A20-8704-4AB7-9C4B-AE3F22FEC13C}" dt="2020-06-13T13:52:55.934" v="2285" actId="1076"/>
          <ac:picMkLst>
            <pc:docMk/>
            <pc:sldMk cId="3275943678" sldId="274"/>
            <ac:picMk id="11" creationId="{450F2C1D-7E73-43B0-8058-BC9C73B9A4E8}"/>
          </ac:picMkLst>
        </pc:pic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1603974340" sldId="275"/>
        </pc:sldMkLst>
        <pc:spChg chg="del">
          <ac:chgData name="hassan MH" userId="84cd2103f36ef0dc" providerId="LiveId" clId="{AAE74A20-8704-4AB7-9C4B-AE3F22FEC13C}" dt="2020-06-13T13:54:35.765" v="2314" actId="478"/>
          <ac:spMkLst>
            <pc:docMk/>
            <pc:sldMk cId="1603974340" sldId="275"/>
            <ac:spMk id="2" creationId="{4C5C2534-65BF-42B6-8F42-CC2C597C267C}"/>
          </ac:spMkLst>
        </pc:spChg>
        <pc:spChg chg="del">
          <ac:chgData name="hassan MH" userId="84cd2103f36ef0dc" providerId="LiveId" clId="{AAE74A20-8704-4AB7-9C4B-AE3F22FEC13C}" dt="2020-06-13T13:54:35.765" v="2314" actId="478"/>
          <ac:spMkLst>
            <pc:docMk/>
            <pc:sldMk cId="1603974340" sldId="275"/>
            <ac:spMk id="3" creationId="{1989B08C-B41F-4650-B8B1-85B380655A92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4" creationId="{8C1922BE-FD4F-418A-ACFB-0C71171A4FE0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5" creationId="{66ADD72D-EF15-43DA-8A25-63EFCC6DEA7A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6" creationId="{9CD1A62E-6DA6-4088-A44A-B30C9BF9D031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7" creationId="{37B79667-529D-48AF-934B-E60537578EC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8" creationId="{84113FA1-A1B8-4A86-A129-E58CDA284B5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0" creationId="{ED0ED462-1E45-4603-A211-1EF9219C2B0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1" creationId="{C9103247-A49A-4175-98A1-B0DE7DBF810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2" creationId="{F4C642DB-2D4A-4344-AF9F-CBA26EE1ECE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3" creationId="{E9FA7971-E1C9-4F37-B658-6DCCC67C4EA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4" creationId="{7BC40519-9C26-4B98-94B6-DA67F5971AC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5" creationId="{2118BC71-6E30-46D1-9A8A-6EADD0A1FE22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6" creationId="{8EE27EB8-A9CB-40F1-BE48-80A5DB64AC6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7" creationId="{EEDD1F46-E334-4A60-AA85-AC9E9AF64889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19" creationId="{C226CA42-F159-4357-BE50-28E856225764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3" creationId="{958B2269-644B-4B23-8224-DB0725B45F36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4" creationId="{2AE10018-52E9-4D4F-80FC-1E7D98AF7813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5" creationId="{D5D4CEF5-379D-4109-AE28-6D1E98DAA57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6" creationId="{EA9715D8-5109-4D58-89E0-BF98DD7B731E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7" creationId="{AE8DDA86-2BD5-47D5-8466-ED6402390259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8" creationId="{8F15A65E-737A-4E15-8E3F-BDF2BCE11EF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9" creationId="{324AB0D4-6EB6-47C9-B816-9D6B054583E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0" creationId="{54ABA61A-7DF7-42CF-8BBD-400F21573FDC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1" creationId="{82A2CD7C-EB9E-4C08-8310-BD31B461A434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2" creationId="{0371C2EF-980A-46B4-B5BB-58769B6E5555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3" creationId="{2291DCDF-DA6C-4BA8-8B14-A4C7246B7B8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4" creationId="{CB31F4DB-9056-4ABA-AC55-762C5C372FE2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5" creationId="{B04E3C71-DF5D-4957-AFDB-0012BA3F143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6" creationId="{522BAFD8-5140-43EF-B195-CBFE45C10DA3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7" creationId="{53CC301B-2022-42F5-8459-9F30958D1F4F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8" creationId="{7B2620F0-E63A-4052-9277-2D531A236F18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9" creationId="{5DB7E1E7-365F-485B-979D-83A4DEA090E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40" creationId="{489CB013-9ACE-4FAC-98C7-4BFAB8C6F0A6}"/>
          </ac:spMkLst>
        </pc:spChg>
        <pc:grpChg chg="add mod">
          <ac:chgData name="hassan MH" userId="84cd2103f36ef0dc" providerId="LiveId" clId="{AAE74A20-8704-4AB7-9C4B-AE3F22FEC13C}" dt="2020-06-13T13:57:17.631" v="2409" actId="1076"/>
          <ac:grpSpMkLst>
            <pc:docMk/>
            <pc:sldMk cId="1603974340" sldId="275"/>
            <ac:grpSpMk id="9" creationId="{55770030-E3D1-4D20-82E8-BF0021122F4F}"/>
          </ac:grpSpMkLst>
        </pc:grpChg>
        <pc:grpChg chg="add mod ord">
          <ac:chgData name="hassan MH" userId="84cd2103f36ef0dc" providerId="LiveId" clId="{AAE74A20-8704-4AB7-9C4B-AE3F22FEC13C}" dt="2020-06-13T13:56:46.473" v="2396" actId="167"/>
          <ac:grpSpMkLst>
            <pc:docMk/>
            <pc:sldMk cId="1603974340" sldId="275"/>
            <ac:grpSpMk id="18" creationId="{1E7E46CE-0AB1-41D2-B74E-1829156AFA74}"/>
          </ac:grpSpMkLst>
        </pc:grpChg>
        <pc:grpChg chg="mod">
          <ac:chgData name="hassan MH" userId="84cd2103f36ef0dc" providerId="LiveId" clId="{AAE74A20-8704-4AB7-9C4B-AE3F22FEC13C}" dt="2020-06-13T13:56:43.884" v="2395"/>
          <ac:grpSpMkLst>
            <pc:docMk/>
            <pc:sldMk cId="1603974340" sldId="275"/>
            <ac:grpSpMk id="20" creationId="{0CF10D07-FC54-497B-8550-D2BE97420331}"/>
          </ac:grpSpMkLst>
        </pc:grpChg>
        <pc:grpChg chg="mod">
          <ac:chgData name="hassan MH" userId="84cd2103f36ef0dc" providerId="LiveId" clId="{AAE74A20-8704-4AB7-9C4B-AE3F22FEC13C}" dt="2020-06-13T13:56:43.884" v="2395"/>
          <ac:grpSpMkLst>
            <pc:docMk/>
            <pc:sldMk cId="1603974340" sldId="275"/>
            <ac:grpSpMk id="21" creationId="{AE946BA4-372F-4AD0-8A0D-1B018C6282BC}"/>
          </ac:grpSpMkLst>
        </pc:grpChg>
        <pc:grpChg chg="mod">
          <ac:chgData name="hassan MH" userId="84cd2103f36ef0dc" providerId="LiveId" clId="{AAE74A20-8704-4AB7-9C4B-AE3F22FEC13C}" dt="2020-06-13T13:56:43.884" v="2395"/>
          <ac:grpSpMkLst>
            <pc:docMk/>
            <pc:sldMk cId="1603974340" sldId="275"/>
            <ac:grpSpMk id="22" creationId="{FD6735E8-B928-4EF7-97C2-9A277AFEA076}"/>
          </ac:grpSpMkLst>
        </pc:grpChg>
        <pc:picChg chg="add mod">
          <ac:chgData name="hassan MH" userId="84cd2103f36ef0dc" providerId="LiveId" clId="{AAE74A20-8704-4AB7-9C4B-AE3F22FEC13C}" dt="2020-06-13T13:57:19.534" v="2410" actId="1076"/>
          <ac:picMkLst>
            <pc:docMk/>
            <pc:sldMk cId="1603974340" sldId="275"/>
            <ac:picMk id="41" creationId="{95296158-90CD-408B-948C-7FBF1BBC3782}"/>
          </ac:picMkLst>
        </pc:pic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4226076853" sldId="276"/>
        </pc:sldMkLst>
        <pc:spChg chg="del">
          <ac:chgData name="hassan MH" userId="84cd2103f36ef0dc" providerId="LiveId" clId="{AAE74A20-8704-4AB7-9C4B-AE3F22FEC13C}" dt="2020-06-13T13:58:33.784" v="2412" actId="478"/>
          <ac:spMkLst>
            <pc:docMk/>
            <pc:sldMk cId="4226076853" sldId="276"/>
            <ac:spMk id="2" creationId="{92CBE676-B772-49A4-935B-27AFFABF52A4}"/>
          </ac:spMkLst>
        </pc:spChg>
        <pc:spChg chg="del">
          <ac:chgData name="hassan MH" userId="84cd2103f36ef0dc" providerId="LiveId" clId="{AAE74A20-8704-4AB7-9C4B-AE3F22FEC13C}" dt="2020-06-13T13:58:33.784" v="2412" actId="478"/>
          <ac:spMkLst>
            <pc:docMk/>
            <pc:sldMk cId="4226076853" sldId="276"/>
            <ac:spMk id="3" creationId="{28AFA7A7-EC6C-4F66-A052-753C982DB43D}"/>
          </ac:spMkLst>
        </pc:spChg>
        <pc:spChg chg="add del mod topLvl">
          <ac:chgData name="hassan MH" userId="84cd2103f36ef0dc" providerId="LiveId" clId="{AAE74A20-8704-4AB7-9C4B-AE3F22FEC13C}" dt="2020-06-13T14:00:46.019" v="2457" actId="478"/>
          <ac:spMkLst>
            <pc:docMk/>
            <pc:sldMk cId="4226076853" sldId="276"/>
            <ac:spMk id="11" creationId="{CFA0116A-8D4D-4360-9D79-0ED01EF9DECC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3" creationId="{D5678069-A4EB-43D6-82C6-581294B448E4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4" creationId="{E8F34BA6-D117-4C70-A307-7DB5BBEFA8D4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5" creationId="{F4CF746B-9C22-42FD-AF2F-FCC2A5D2286A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6" creationId="{178B72AC-002B-4D19-9DE6-94150368245F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7" creationId="{B566BCB7-E141-4D52-92F7-705A0B1432C4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8" creationId="{9AF7904E-CAF4-4DCE-B126-946B4B46018A}"/>
          </ac:spMkLst>
        </pc:spChg>
        <pc:spChg chg="add del mod topLvl">
          <ac:chgData name="hassan MH" userId="84cd2103f36ef0dc" providerId="LiveId" clId="{AAE74A20-8704-4AB7-9C4B-AE3F22FEC13C}" dt="2020-06-13T14:00:45.548" v="2456" actId="478"/>
          <ac:spMkLst>
            <pc:docMk/>
            <pc:sldMk cId="4226076853" sldId="276"/>
            <ac:spMk id="20" creationId="{7607EEC6-7740-40B1-A96A-B984974A7C47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1" creationId="{22C86E07-0579-4556-AA6C-241831BACE83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2" creationId="{1EED6F50-88AD-435A-8705-2D8D22CE91EF}"/>
          </ac:spMkLst>
        </pc:spChg>
        <pc:spChg chg="add del mod topLvl">
          <ac:chgData name="hassan MH" userId="84cd2103f36ef0dc" providerId="LiveId" clId="{AAE74A20-8704-4AB7-9C4B-AE3F22FEC13C}" dt="2020-06-13T13:59:03.743" v="2427" actId="478"/>
          <ac:spMkLst>
            <pc:docMk/>
            <pc:sldMk cId="4226076853" sldId="276"/>
            <ac:spMk id="24" creationId="{590D0E52-A4DF-4C06-95E9-31DF48C5D7A5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5" creationId="{0C69343E-901F-4929-A5E5-615B4AF225A2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6" creationId="{590122A9-EE6D-4232-BC6C-E8DF188F43D2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7" creationId="{F10717ED-118A-4295-8D1A-D6A35897A740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8" creationId="{44217412-F961-4C0E-8B4B-6CDA1160D798}"/>
          </ac:spMkLst>
        </pc:spChg>
        <pc:spChg chg="add del mod topLvl">
          <ac:chgData name="hassan MH" userId="84cd2103f36ef0dc" providerId="LiveId" clId="{AAE74A20-8704-4AB7-9C4B-AE3F22FEC13C}" dt="2020-06-13T13:59:04.613" v="2428" actId="478"/>
          <ac:spMkLst>
            <pc:docMk/>
            <pc:sldMk cId="4226076853" sldId="276"/>
            <ac:spMk id="30" creationId="{A37B32D5-BD7A-4913-AE3D-9F14D9CD4A60}"/>
          </ac:spMkLst>
        </pc:spChg>
        <pc:spChg chg="add del mod topLvl">
          <ac:chgData name="hassan MH" userId="84cd2103f36ef0dc" providerId="LiveId" clId="{AAE74A20-8704-4AB7-9C4B-AE3F22FEC13C}" dt="2020-06-13T13:59:13.024" v="2434" actId="478"/>
          <ac:spMkLst>
            <pc:docMk/>
            <pc:sldMk cId="4226076853" sldId="276"/>
            <ac:spMk id="31" creationId="{BC7703FC-DACE-4040-BD18-F5B803AAA5EE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32" creationId="{828C1BB4-DEFA-442E-8ACD-8C9C9F311345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33" creationId="{2A2FD858-BEC1-4107-BC1E-0BDBEB22D282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5" creationId="{C368AA2C-009C-429B-9C99-086B256AAEAE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6" creationId="{659228D8-4F9C-44AD-ABDF-7A555716B7F0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7" creationId="{2138EE84-344A-4946-8705-E0A01E95950B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8" creationId="{3E471839-8C55-45E5-8B6D-B0F9C7DB9222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0" creationId="{BD350A12-5082-4954-B2D8-CDF2A0E34EC7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1" creationId="{5AED146B-409B-46B5-9A01-C5F5C494F967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2" creationId="{08A59694-713E-40BA-B98D-4736715A1563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3" creationId="{55C5DC21-7144-49DC-9C98-C4E4194E3711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4" creationId="{DD84389C-A712-44D5-8090-62C935AB228E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5" creationId="{16EB2D9B-DA89-4B23-934A-659128D656B1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6" creationId="{E49541CF-6286-49D0-AF95-B5A8910DB062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8" creationId="{75612203-BC79-4F1B-B0DF-99EDE965339C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9" creationId="{2AB853E3-7BE3-453C-99F1-AA51A737015F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0" creationId="{A71C415F-DDF4-4D1F-A494-9A9DBD62DB35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1" creationId="{E8C1E3E5-7394-43D2-882F-4511659E18E9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2" creationId="{BFD57717-2E20-46BA-B5CC-B8B9004909DC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4" creationId="{37A8F583-A4E8-46BE-8874-E4303C1FFF0B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5" creationId="{6023706F-4F81-4741-8E6C-90422B953A9D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6" creationId="{8E26A645-B58D-4BB7-8C73-8210ADC9EE47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7" creationId="{0913AFF6-E91D-4DB4-B1AF-0B07072DC950}"/>
          </ac:spMkLst>
        </pc:spChg>
        <pc:spChg chg="add del mod">
          <ac:chgData name="hassan MH" userId="84cd2103f36ef0dc" providerId="LiveId" clId="{AAE74A20-8704-4AB7-9C4B-AE3F22FEC13C}" dt="2020-06-13T13:58:45.454" v="2417" actId="478"/>
          <ac:spMkLst>
            <pc:docMk/>
            <pc:sldMk cId="4226076853" sldId="276"/>
            <ac:spMk id="58" creationId="{ABCBA662-356A-4BFE-8CE6-86E497958B74}"/>
          </ac:spMkLst>
        </pc:spChg>
        <pc:spChg chg="add del mod">
          <ac:chgData name="hassan MH" userId="84cd2103f36ef0dc" providerId="LiveId" clId="{AAE74A20-8704-4AB7-9C4B-AE3F22FEC13C}" dt="2020-06-13T13:58:46.704" v="2418" actId="478"/>
          <ac:spMkLst>
            <pc:docMk/>
            <pc:sldMk cId="4226076853" sldId="276"/>
            <ac:spMk id="59" creationId="{906B5024-55F5-4491-8850-3A5C32192EEE}"/>
          </ac:spMkLst>
        </pc:spChg>
        <pc:spChg chg="add del mod">
          <ac:chgData name="hassan MH" userId="84cd2103f36ef0dc" providerId="LiveId" clId="{AAE74A20-8704-4AB7-9C4B-AE3F22FEC13C}" dt="2020-06-13T13:58:50.144" v="2420" actId="478"/>
          <ac:spMkLst>
            <pc:docMk/>
            <pc:sldMk cId="4226076853" sldId="276"/>
            <ac:spMk id="60" creationId="{C44D63F1-E33F-438F-9832-1B3AE8881F34}"/>
          </ac:spMkLst>
        </pc:spChg>
        <pc:spChg chg="add del mod">
          <ac:chgData name="hassan MH" userId="84cd2103f36ef0dc" providerId="LiveId" clId="{AAE74A20-8704-4AB7-9C4B-AE3F22FEC13C}" dt="2020-06-13T13:58:48.204" v="2419" actId="478"/>
          <ac:spMkLst>
            <pc:docMk/>
            <pc:sldMk cId="4226076853" sldId="276"/>
            <ac:spMk id="61" creationId="{E6CE1540-A97F-40A5-83A4-056EDDDDC75F}"/>
          </ac:spMkLst>
        </pc:spChg>
        <pc:spChg chg="add del mod">
          <ac:chgData name="hassan MH" userId="84cd2103f36ef0dc" providerId="LiveId" clId="{AAE74A20-8704-4AB7-9C4B-AE3F22FEC13C}" dt="2020-06-13T14:00:44.916" v="2455" actId="478"/>
          <ac:spMkLst>
            <pc:docMk/>
            <pc:sldMk cId="4226076853" sldId="276"/>
            <ac:spMk id="63" creationId="{F1FEA9CF-A22F-468D-8E80-EC6FA3049CA9}"/>
          </ac:spMkLst>
        </pc:spChg>
        <pc:spChg chg="add mod">
          <ac:chgData name="hassan MH" userId="84cd2103f36ef0dc" providerId="LiveId" clId="{AAE74A20-8704-4AB7-9C4B-AE3F22FEC13C}" dt="2020-06-13T16:46:15.519" v="2698" actId="1035"/>
          <ac:spMkLst>
            <pc:docMk/>
            <pc:sldMk cId="4226076853" sldId="276"/>
            <ac:spMk id="64" creationId="{77F7736B-35EB-47C5-ABF0-E56D2A85C404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5" creationId="{5C1BEFD1-8D30-4D3E-9939-A6190CADA7A0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6" creationId="{455860A4-AD11-407D-80FD-34B76550B2F9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7" creationId="{C3620B85-079B-46A1-9D3E-24B181AA0D75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8" creationId="{2F5BCFE6-DACA-4025-8259-7ACB7EE10FA4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9" creationId="{9C294E49-9B2E-45B6-9C9F-A35E3F3ADFCE}"/>
          </ac:spMkLst>
        </pc:spChg>
        <pc:spChg chg="add mod">
          <ac:chgData name="hassan MH" userId="84cd2103f36ef0dc" providerId="LiveId" clId="{AAE74A20-8704-4AB7-9C4B-AE3F22FEC13C}" dt="2020-06-13T16:46:15.519" v="2698" actId="1035"/>
          <ac:spMkLst>
            <pc:docMk/>
            <pc:sldMk cId="4226076853" sldId="276"/>
            <ac:spMk id="78" creationId="{3AE21DF7-32C9-4143-8536-BC4B6310716B}"/>
          </ac:spMkLst>
        </pc:spChg>
        <pc:spChg chg="add mod">
          <ac:chgData name="hassan MH" userId="84cd2103f36ef0dc" providerId="LiveId" clId="{AAE74A20-8704-4AB7-9C4B-AE3F22FEC13C}" dt="2020-06-13T16:46:15.519" v="2698" actId="1035"/>
          <ac:spMkLst>
            <pc:docMk/>
            <pc:sldMk cId="4226076853" sldId="276"/>
            <ac:spMk id="79" creationId="{55D8DAC3-F1A6-47DA-BBDC-F57514921160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80" creationId="{881AD5A5-566E-4427-A2CF-BDCB849B2885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81" creationId="{0FD478A9-1319-48EA-8686-3150BEA52068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82" creationId="{6FE458A4-CBDD-4175-A6CF-9983E69C5CDF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4" creationId="{B7CDF980-3747-4CF2-8C92-B7BE7B65DABC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6" creationId="{9BA309F5-43F8-4ECC-85D5-BD2EBD2D2E47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7" creationId="{9AD3E444-8D97-46F0-93F2-E647AF3531AC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8" creationId="{F0B8650D-DB77-48CF-A2A7-124FEC5692E0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9" creationId="{C7BE9F47-8704-4958-84DD-AB6302D3ED2A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90" creationId="{939E93B1-6B19-46B6-909E-F9E136234913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91" creationId="{42122EAC-F905-4224-9FD8-1D42FCD46D2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26076853" sldId="276"/>
            <ac:spMk id="92" creationId="{D7882471-77F8-4B65-9FE6-DBEC726F66B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26076853" sldId="276"/>
            <ac:spMk id="93" creationId="{1A8E40CE-D899-48A0-AF45-EBC255925716}"/>
          </ac:spMkLst>
        </pc:spChg>
        <pc:grpChg chg="add del mod topLvl">
          <ac:chgData name="hassan MH" userId="84cd2103f36ef0dc" providerId="LiveId" clId="{AAE74A20-8704-4AB7-9C4B-AE3F22FEC13C}" dt="2020-06-13T13:59:15.419" v="2435" actId="478"/>
          <ac:grpSpMkLst>
            <pc:docMk/>
            <pc:sldMk cId="4226076853" sldId="276"/>
            <ac:grpSpMk id="12" creationId="{AD938E8A-CC9E-4EE4-9ECB-6550C1F51BA4}"/>
          </ac:grpSpMkLst>
        </pc:grpChg>
        <pc:grpChg chg="add del mod topLvl">
          <ac:chgData name="hassan MH" userId="84cd2103f36ef0dc" providerId="LiveId" clId="{AAE74A20-8704-4AB7-9C4B-AE3F22FEC13C}" dt="2020-06-13T13:59:01.833" v="2425" actId="478"/>
          <ac:grpSpMkLst>
            <pc:docMk/>
            <pc:sldMk cId="4226076853" sldId="276"/>
            <ac:grpSpMk id="34" creationId="{169C44DE-15F6-4BB4-83EE-8422392A6C2E}"/>
          </ac:grpSpMkLst>
        </pc:grpChg>
        <pc:grpChg chg="add del mod topLvl">
          <ac:chgData name="hassan MH" userId="84cd2103f36ef0dc" providerId="LiveId" clId="{AAE74A20-8704-4AB7-9C4B-AE3F22FEC13C}" dt="2020-06-13T13:59:05.792" v="2430" actId="478"/>
          <ac:grpSpMkLst>
            <pc:docMk/>
            <pc:sldMk cId="4226076853" sldId="276"/>
            <ac:grpSpMk id="39" creationId="{C8E22AEE-029D-41AD-AE95-54BCB30CBCFA}"/>
          </ac:grpSpMkLst>
        </pc:grpChg>
        <pc:grpChg chg="add del mod topLvl">
          <ac:chgData name="hassan MH" userId="84cd2103f36ef0dc" providerId="LiveId" clId="{AAE74A20-8704-4AB7-9C4B-AE3F22FEC13C}" dt="2020-06-13T13:59:05.205" v="2429" actId="478"/>
          <ac:grpSpMkLst>
            <pc:docMk/>
            <pc:sldMk cId="4226076853" sldId="276"/>
            <ac:grpSpMk id="47" creationId="{C3245EB5-D863-49FB-9ADA-3868059E3668}"/>
          </ac:grpSpMkLst>
        </pc:grpChg>
        <pc:grpChg chg="add del mod topLvl">
          <ac:chgData name="hassan MH" userId="84cd2103f36ef0dc" providerId="LiveId" clId="{AAE74A20-8704-4AB7-9C4B-AE3F22FEC13C}" dt="2020-06-13T13:59:02.581" v="2426" actId="478"/>
          <ac:grpSpMkLst>
            <pc:docMk/>
            <pc:sldMk cId="4226076853" sldId="276"/>
            <ac:grpSpMk id="53" creationId="{066886AC-8FD8-4C4D-A085-5D5DE99A3B5C}"/>
          </ac:grpSpMkLst>
        </pc:grpChg>
        <pc:grpChg chg="add del mod">
          <ac:chgData name="hassan MH" userId="84cd2103f36ef0dc" providerId="LiveId" clId="{AAE74A20-8704-4AB7-9C4B-AE3F22FEC13C}" dt="2020-06-13T13:58:53.395" v="2421" actId="165"/>
          <ac:grpSpMkLst>
            <pc:docMk/>
            <pc:sldMk cId="4226076853" sldId="276"/>
            <ac:grpSpMk id="62" creationId="{237B6FD3-8BF8-48C1-BC55-2F2739A7DBCD}"/>
          </ac:grpSpMkLst>
        </pc:grpChg>
        <pc:grpChg chg="add mod">
          <ac:chgData name="hassan MH" userId="84cd2103f36ef0dc" providerId="LiveId" clId="{AAE74A20-8704-4AB7-9C4B-AE3F22FEC13C}" dt="2020-06-13T14:01:05.567" v="2469"/>
          <ac:grpSpMkLst>
            <pc:docMk/>
            <pc:sldMk cId="4226076853" sldId="276"/>
            <ac:grpSpMk id="83" creationId="{6ED04C29-630D-4445-A697-34D15D5E2A98}"/>
          </ac:grpSpMkLst>
        </pc:grpChg>
        <pc:grpChg chg="mod">
          <ac:chgData name="hassan MH" userId="84cd2103f36ef0dc" providerId="LiveId" clId="{AAE74A20-8704-4AB7-9C4B-AE3F22FEC13C}" dt="2020-06-13T14:01:05.567" v="2469"/>
          <ac:grpSpMkLst>
            <pc:docMk/>
            <pc:sldMk cId="4226076853" sldId="276"/>
            <ac:grpSpMk id="85" creationId="{9662FFDE-1EB8-44DE-A7EF-B97C1EE2F868}"/>
          </ac:grpSpMkLst>
        </pc:grp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4" creationId="{0E0BBD12-0A51-498D-9133-16FA5724E4B4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5" creationId="{B08C64FE-6E94-4C41-95B8-73B05C4D39C8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6" creationId="{DACA8CDB-F989-4C52-81F5-E6D855866728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7" creationId="{5D3CD15F-FD68-40DE-85F0-8A493901CD98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8" creationId="{038E7B5D-6232-4424-9EC9-BB25F99AF5F1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9" creationId="{16B10244-5EAC-461B-B102-D94CD55A037F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10" creationId="{97EDEA23-2EE7-4195-9D8F-8A10928CDBC6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19" creationId="{0A404059-B8BF-40DE-81DE-87BF989DCCFF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23" creationId="{8B2E1AF0-917E-4CC6-A9DE-30A6D6D27E57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29" creationId="{1A2B5C6A-7B25-4AB2-AC1F-6CE15495F32D}"/>
          </ac:cxnSpMkLst>
        </pc:cxnChg>
        <pc:cxnChg chg="add mod">
          <ac:chgData name="hassan MH" userId="84cd2103f36ef0dc" providerId="LiveId" clId="{AAE74A20-8704-4AB7-9C4B-AE3F22FEC13C}" dt="2020-06-13T13:59:50.325" v="2447" actId="571"/>
          <ac:cxnSpMkLst>
            <pc:docMk/>
            <pc:sldMk cId="4226076853" sldId="276"/>
            <ac:cxnSpMk id="70" creationId="{A12C33E0-DF29-4E21-8BFD-B009D18B3626}"/>
          </ac:cxnSpMkLst>
        </pc:cxnChg>
        <pc:cxnChg chg="add mod">
          <ac:chgData name="hassan MH" userId="84cd2103f36ef0dc" providerId="LiveId" clId="{AAE74A20-8704-4AB7-9C4B-AE3F22FEC13C}" dt="2020-06-13T13:59:49.853" v="2446" actId="571"/>
          <ac:cxnSpMkLst>
            <pc:docMk/>
            <pc:sldMk cId="4226076853" sldId="276"/>
            <ac:cxnSpMk id="71" creationId="{699E80CB-384E-4191-BF61-91B185AB9A28}"/>
          </ac:cxnSpMkLst>
        </pc:cxn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2164532066" sldId="277"/>
        </pc:sldMkLst>
        <pc:spChg chg="del">
          <ac:chgData name="hassan MH" userId="84cd2103f36ef0dc" providerId="LiveId" clId="{AAE74A20-8704-4AB7-9C4B-AE3F22FEC13C}" dt="2020-06-13T14:02:21.473" v="2490" actId="478"/>
          <ac:spMkLst>
            <pc:docMk/>
            <pc:sldMk cId="2164532066" sldId="277"/>
            <ac:spMk id="2" creationId="{99520ABF-96CE-4070-8869-8BF87C681AC8}"/>
          </ac:spMkLst>
        </pc:spChg>
        <pc:spChg chg="del">
          <ac:chgData name="hassan MH" userId="84cd2103f36ef0dc" providerId="LiveId" clId="{AAE74A20-8704-4AB7-9C4B-AE3F22FEC13C}" dt="2020-06-13T14:02:21.473" v="2490" actId="478"/>
          <ac:spMkLst>
            <pc:docMk/>
            <pc:sldMk cId="2164532066" sldId="277"/>
            <ac:spMk id="3" creationId="{FD3AC45E-543A-4DF9-ADDD-03F97D1800C7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4" creationId="{AD392F56-3E14-435B-BB59-09D7EC2C829B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5" creationId="{8E58FA85-9DE2-4AB5-9645-C630668AF5D9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6" creationId="{33A86028-07FB-4253-9A46-36EBB7E54CDE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7" creationId="{0EAD8B04-ED61-4951-BD63-8E6DF0BD8B7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13" creationId="{0664FD9A-21AB-4EB5-AF26-7AD199CCC930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15" creationId="{78B8FCC4-9632-4B60-BEC6-06E26263D0FD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19" creationId="{BA8AE974-EE17-4E7D-8283-6CE0DD56F93F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0" creationId="{8D389567-1583-4CA0-9914-17B032A23EC1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1" creationId="{2A5BFC05-277C-4E0A-B55D-0EC349900AC4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2" creationId="{D6E8F5FD-3832-403D-B360-80993E527CAF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3" creationId="{062B14C3-8902-4BF0-8AD3-83FFC989CCE6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4" creationId="{DC9E5D0E-7EF2-4EFD-9A07-1F90C1769D9C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5" creationId="{44E17D26-902B-4A25-B170-034F62407B6A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6" creationId="{39667DAF-EBA3-4F79-87E8-B330026C9508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7" creationId="{DC23DD61-C131-4FDE-BDB8-19B563147B01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8" creationId="{F019B571-9EDA-4F2E-9F96-F1B098E5FD47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9" creationId="{F8062FC5-DA69-4CB9-B593-C94CFE921B60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0" creationId="{8103407D-AE47-4074-95B0-721C721C2436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1" creationId="{AD0B7657-5D48-44D8-BE6E-77AFD7A77798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2" creationId="{12AB8C36-674D-493D-A04A-82AEACF93E13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3" creationId="{B1028265-3AAD-435A-803D-75F84DDFB83C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4" creationId="{97AA3CAF-DF0B-4A62-A104-BE25E193E234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5" creationId="{63439A6C-E538-406C-BD1A-3613739892A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36" creationId="{02DA87B7-439A-448E-9988-856AB12DD983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6" creationId="{94D86B72-437E-416D-AF31-75A0C65072DB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38" creationId="{EBFC3050-2D80-499A-8908-2C8E16360564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39" creationId="{69EFFC63-2C8A-42F2-B38B-6CAEEB0CB92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40" creationId="{F50F94DE-AFE4-4A92-8E37-5732CB6CB2A5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4" creationId="{CF7EFAB9-7334-4DD4-9B7E-37A6BEBDE6A3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5" creationId="{FEA6B5DA-51E0-4971-890A-BC6D9EEDFB58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6" creationId="{89EAF15C-87B7-403A-A5D2-C4D1CE65EDBC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7" creationId="{297D27AD-93E9-43CE-8351-D7BB678F88F9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8" creationId="{39ED6A8F-B85B-471A-B259-1813850E71A8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9" creationId="{F5049A75-0A86-462C-97C6-30581652250A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0" creationId="{333A017D-06BC-40EB-B76F-2BCE1094A4E6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1" creationId="{ED924521-772A-4835-AF13-BC9131D7DAEA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2" creationId="{F39115D2-FEE9-461F-88FC-CE701B10FFE2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3" creationId="{1F394DD2-34E6-4CFA-9949-27C2A956D7B5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4" creationId="{FB68060E-798E-4658-A351-356024A2BABB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5" creationId="{FF9275A2-BB76-44FD-8831-43F45EBE3063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6" creationId="{D4158BC6-72A9-4F52-9C58-A7411089C451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7" creationId="{6A5B6058-9EBE-44B8-929E-78154888F057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8" creationId="{63350D56-836E-4873-ACAC-76B5D04A1435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9" creationId="{7B7365F4-2296-4A4F-9B65-6CCC7103F318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60" creationId="{D38F71E7-5B0B-4373-BB71-A39FE7F094D4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61" creationId="{0CFAACA7-8F84-4266-9889-4596FC5A88A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62" creationId="{156C6544-D8B7-4EC9-9999-F752206FA1C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63" creationId="{47D0CF5E-CFB6-4F45-9E50-5A3CA8E8EB46}"/>
          </ac:spMkLst>
        </pc:spChg>
        <pc:grpChg chg="add mod">
          <ac:chgData name="hassan MH" userId="84cd2103f36ef0dc" providerId="LiveId" clId="{AAE74A20-8704-4AB7-9C4B-AE3F22FEC13C}" dt="2020-06-13T14:02:58.607" v="2505" actId="1076"/>
          <ac:grpSpMkLst>
            <pc:docMk/>
            <pc:sldMk cId="2164532066" sldId="277"/>
            <ac:grpSpMk id="8" creationId="{2A018236-04B4-401F-9441-689639277AE3}"/>
          </ac:grpSpMkLst>
        </pc:grpChg>
        <pc:grpChg chg="add del mod ord">
          <ac:chgData name="hassan MH" userId="84cd2103f36ef0dc" providerId="LiveId" clId="{AAE74A20-8704-4AB7-9C4B-AE3F22FEC13C}" dt="2020-06-13T14:03:33.139" v="2529" actId="478"/>
          <ac:grpSpMkLst>
            <pc:docMk/>
            <pc:sldMk cId="2164532066" sldId="277"/>
            <ac:grpSpMk id="14" creationId="{25B7DA8A-DE34-485B-A216-E3571D962B2C}"/>
          </ac:grpSpMkLst>
        </pc:grpChg>
        <pc:grpChg chg="mod">
          <ac:chgData name="hassan MH" userId="84cd2103f36ef0dc" providerId="LiveId" clId="{AAE74A20-8704-4AB7-9C4B-AE3F22FEC13C}" dt="2020-06-13T14:03:22.651" v="2527"/>
          <ac:grpSpMkLst>
            <pc:docMk/>
            <pc:sldMk cId="2164532066" sldId="277"/>
            <ac:grpSpMk id="16" creationId="{6CFAEBB0-5E93-4B84-ABBB-62B3644E4173}"/>
          </ac:grpSpMkLst>
        </pc:grpChg>
        <pc:grpChg chg="mod">
          <ac:chgData name="hassan MH" userId="84cd2103f36ef0dc" providerId="LiveId" clId="{AAE74A20-8704-4AB7-9C4B-AE3F22FEC13C}" dt="2020-06-13T14:03:22.651" v="2527"/>
          <ac:grpSpMkLst>
            <pc:docMk/>
            <pc:sldMk cId="2164532066" sldId="277"/>
            <ac:grpSpMk id="17" creationId="{74EC8953-837D-4714-AE98-680DD25424F7}"/>
          </ac:grpSpMkLst>
        </pc:grpChg>
        <pc:grpChg chg="mod">
          <ac:chgData name="hassan MH" userId="84cd2103f36ef0dc" providerId="LiveId" clId="{AAE74A20-8704-4AB7-9C4B-AE3F22FEC13C}" dt="2020-06-13T14:03:22.651" v="2527"/>
          <ac:grpSpMkLst>
            <pc:docMk/>
            <pc:sldMk cId="2164532066" sldId="277"/>
            <ac:grpSpMk id="18" creationId="{1595B247-2A0A-424F-9658-CA3F67365930}"/>
          </ac:grpSpMkLst>
        </pc:grpChg>
        <pc:grpChg chg="add mod ord">
          <ac:chgData name="hassan MH" userId="84cd2103f36ef0dc" providerId="LiveId" clId="{AAE74A20-8704-4AB7-9C4B-AE3F22FEC13C}" dt="2020-06-13T14:03:50.785" v="2532" actId="167"/>
          <ac:grpSpMkLst>
            <pc:docMk/>
            <pc:sldMk cId="2164532066" sldId="277"/>
            <ac:grpSpMk id="37" creationId="{4B070672-9A7B-4AF5-ACFC-087F3AED860E}"/>
          </ac:grpSpMkLst>
        </pc:grpChg>
        <pc:grpChg chg="mod">
          <ac:chgData name="hassan MH" userId="84cd2103f36ef0dc" providerId="LiveId" clId="{AAE74A20-8704-4AB7-9C4B-AE3F22FEC13C}" dt="2020-06-13T14:03:48.443" v="2531"/>
          <ac:grpSpMkLst>
            <pc:docMk/>
            <pc:sldMk cId="2164532066" sldId="277"/>
            <ac:grpSpMk id="41" creationId="{4AA05CB4-5EEE-49CA-A058-B86945D6D994}"/>
          </ac:grpSpMkLst>
        </pc:grpChg>
        <pc:grpChg chg="mod">
          <ac:chgData name="hassan MH" userId="84cd2103f36ef0dc" providerId="LiveId" clId="{AAE74A20-8704-4AB7-9C4B-AE3F22FEC13C}" dt="2020-06-13T14:03:48.443" v="2531"/>
          <ac:grpSpMkLst>
            <pc:docMk/>
            <pc:sldMk cId="2164532066" sldId="277"/>
            <ac:grpSpMk id="42" creationId="{C91F215D-8844-4F67-B2F8-ED6A79B2B50A}"/>
          </ac:grpSpMkLst>
        </pc:grpChg>
        <pc:grpChg chg="mod">
          <ac:chgData name="hassan MH" userId="84cd2103f36ef0dc" providerId="LiveId" clId="{AAE74A20-8704-4AB7-9C4B-AE3F22FEC13C}" dt="2020-06-13T14:03:48.443" v="2531"/>
          <ac:grpSpMkLst>
            <pc:docMk/>
            <pc:sldMk cId="2164532066" sldId="277"/>
            <ac:grpSpMk id="43" creationId="{AE0D9CD5-A4C0-426A-A6CE-F823961FDEFF}"/>
          </ac:grpSpMkLst>
        </pc:grpChg>
        <pc:graphicFrameChg chg="del mod">
          <ac:chgData name="hassan MH" userId="84cd2103f36ef0dc" providerId="LiveId" clId="{AAE74A20-8704-4AB7-9C4B-AE3F22FEC13C}" dt="2020-06-13T14:03:53.354" v="2533" actId="478"/>
          <ac:graphicFrameMkLst>
            <pc:docMk/>
            <pc:sldMk cId="2164532066" sldId="277"/>
            <ac:graphicFrameMk id="40" creationId="{48C8A11C-7ABB-4B70-9D2B-E02D8276D3BC}"/>
          </ac:graphicFrameMkLst>
        </pc:graphicFrameChg>
        <pc:picChg chg="add mod">
          <ac:chgData name="hassan MH" userId="84cd2103f36ef0dc" providerId="LiveId" clId="{AAE74A20-8704-4AB7-9C4B-AE3F22FEC13C}" dt="2020-06-13T14:02:58.607" v="2505" actId="1076"/>
          <ac:picMkLst>
            <pc:docMk/>
            <pc:sldMk cId="2164532066" sldId="277"/>
            <ac:picMk id="9" creationId="{1F288EDC-361D-4764-90DD-C1DB1E2AA63F}"/>
          </ac:picMkLst>
        </pc:picChg>
        <pc:picChg chg="add mod">
          <ac:chgData name="hassan MH" userId="84cd2103f36ef0dc" providerId="LiveId" clId="{AAE74A20-8704-4AB7-9C4B-AE3F22FEC13C}" dt="2020-06-13T16:45:59.007" v="2693" actId="1035"/>
          <ac:picMkLst>
            <pc:docMk/>
            <pc:sldMk cId="2164532066" sldId="277"/>
            <ac:picMk id="10" creationId="{76E8829B-21ED-42AF-9CF3-E258A5904BD9}"/>
          </ac:picMkLst>
        </pc:picChg>
        <pc:picChg chg="add mod">
          <ac:chgData name="hassan MH" userId="84cd2103f36ef0dc" providerId="LiveId" clId="{AAE74A20-8704-4AB7-9C4B-AE3F22FEC13C}" dt="2020-06-13T16:45:59.007" v="2693" actId="1035"/>
          <ac:picMkLst>
            <pc:docMk/>
            <pc:sldMk cId="2164532066" sldId="277"/>
            <ac:picMk id="11" creationId="{AE97CDC9-6E74-4AEE-9C02-AEBF44184AC6}"/>
          </ac:picMkLst>
        </pc:picChg>
        <pc:picChg chg="add mod">
          <ac:chgData name="hassan MH" userId="84cd2103f36ef0dc" providerId="LiveId" clId="{AAE74A20-8704-4AB7-9C4B-AE3F22FEC13C}" dt="2020-06-13T16:45:59.007" v="2693" actId="1035"/>
          <ac:picMkLst>
            <pc:docMk/>
            <pc:sldMk cId="2164532066" sldId="277"/>
            <ac:picMk id="12" creationId="{D5FF8ED8-32F1-4D9C-ADE1-6BBB5253CF0C}"/>
          </ac:picMkLst>
        </pc:picChg>
      </pc:sldChg>
      <pc:sldChg chg="addSp delSp modSp new mod setBg">
        <pc:chgData name="hassan MH" userId="84cd2103f36ef0dc" providerId="LiveId" clId="{AAE74A20-8704-4AB7-9C4B-AE3F22FEC13C}" dt="2020-06-13T17:37:28.902" v="3588" actId="20577"/>
        <pc:sldMkLst>
          <pc:docMk/>
          <pc:sldMk cId="3893368810" sldId="278"/>
        </pc:sldMkLst>
        <pc:spChg chg="del">
          <ac:chgData name="hassan MH" userId="84cd2103f36ef0dc" providerId="LiveId" clId="{AAE74A20-8704-4AB7-9C4B-AE3F22FEC13C}" dt="2020-06-13T14:04:32.314" v="2535" actId="478"/>
          <ac:spMkLst>
            <pc:docMk/>
            <pc:sldMk cId="3893368810" sldId="278"/>
            <ac:spMk id="2" creationId="{0B646BC7-2022-44E6-96E8-A1BCB6ADA62A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2" creationId="{C95C9824-4014-4BFE-95A7-EB0898C1E3BE}"/>
          </ac:spMkLst>
        </pc:spChg>
        <pc:spChg chg="del">
          <ac:chgData name="hassan MH" userId="84cd2103f36ef0dc" providerId="LiveId" clId="{AAE74A20-8704-4AB7-9C4B-AE3F22FEC13C}" dt="2020-06-13T14:04:32.314" v="2535" actId="478"/>
          <ac:spMkLst>
            <pc:docMk/>
            <pc:sldMk cId="3893368810" sldId="278"/>
            <ac:spMk id="3" creationId="{55500B6D-8F71-4E03-9D0A-DFB3ED0CCBD5}"/>
          </ac:spMkLst>
        </pc:spChg>
        <pc:spChg chg="add mod">
          <ac:chgData name="hassan MH" userId="84cd2103f36ef0dc" providerId="LiveId" clId="{AAE74A20-8704-4AB7-9C4B-AE3F22FEC13C}" dt="2020-06-13T17:37:28.902" v="3588" actId="20577"/>
          <ac:spMkLst>
            <pc:docMk/>
            <pc:sldMk cId="3893368810" sldId="278"/>
            <ac:spMk id="3" creationId="{8197C538-F605-4470-B8E7-E81A57470B0C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4" creationId="{25DB781E-8C19-4CEB-A828-95DF9DA4185D}"/>
          </ac:spMkLst>
        </pc:spChg>
        <pc:spChg chg="add del">
          <ac:chgData name="hassan MH" userId="84cd2103f36ef0dc" providerId="LiveId" clId="{AAE74A20-8704-4AB7-9C4B-AE3F22FEC13C}" dt="2020-06-13T17:00:54.572" v="2930"/>
          <ac:spMkLst>
            <pc:docMk/>
            <pc:sldMk cId="3893368810" sldId="278"/>
            <ac:spMk id="5" creationId="{735E1B99-3609-4CE7-8B91-B16CAB3DD6EB}"/>
          </ac:spMkLst>
        </pc:spChg>
        <pc:spChg chg="add del">
          <ac:chgData name="hassan MH" userId="84cd2103f36ef0dc" providerId="LiveId" clId="{AAE74A20-8704-4AB7-9C4B-AE3F22FEC13C}" dt="2020-06-13T17:00:58.510" v="2933"/>
          <ac:spMkLst>
            <pc:docMk/>
            <pc:sldMk cId="3893368810" sldId="278"/>
            <ac:spMk id="6" creationId="{56766773-E83F-44F7-8B68-7B1A1E8CCC41}"/>
          </ac:spMkLst>
        </pc:spChg>
        <pc:spChg chg="add del">
          <ac:chgData name="hassan MH" userId="84cd2103f36ef0dc" providerId="LiveId" clId="{AAE74A20-8704-4AB7-9C4B-AE3F22FEC13C}" dt="2020-06-13T17:01:24.137" v="2937"/>
          <ac:spMkLst>
            <pc:docMk/>
            <pc:sldMk cId="3893368810" sldId="278"/>
            <ac:spMk id="7" creationId="{C8A9D4A0-D4CA-4E32-B940-75DC6B3A452D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8" creationId="{E82C14B5-31EE-4DEA-92CF-433615C23E51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11" creationId="{0AE4D96F-4DFD-4770-819E-8D2A4C2C428D}"/>
          </ac:spMkLst>
        </pc:spChg>
        <pc:picChg chg="add mod">
          <ac:chgData name="hassan MH" userId="84cd2103f36ef0dc" providerId="LiveId" clId="{AAE74A20-8704-4AB7-9C4B-AE3F22FEC13C}" dt="2020-06-13T17:17:56.875" v="3340" actId="114"/>
          <ac:picMkLst>
            <pc:docMk/>
            <pc:sldMk cId="3893368810" sldId="278"/>
            <ac:picMk id="10" creationId="{2646E86F-54D6-4CAF-B49C-6692B98D275F}"/>
          </ac:picMkLst>
        </pc:picChg>
      </pc:sldChg>
      <pc:sldMasterChg chg="setBg modSldLayout">
        <pc:chgData name="hassan MH" userId="84cd2103f36ef0dc" providerId="LiveId" clId="{AAE74A20-8704-4AB7-9C4B-AE3F22FEC13C}" dt="2020-06-13T12:23:14.604" v="732"/>
        <pc:sldMasterMkLst>
          <pc:docMk/>
          <pc:sldMasterMk cId="660995887" sldId="2147483648"/>
        </pc:sldMasterMkLst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93866904" sldId="2147483649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638956452" sldId="2147483650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308701177" sldId="2147483651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170402580" sldId="2147483652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530192974" sldId="2147483653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962859379" sldId="2147483654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1733533248" sldId="2147483655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64907098" sldId="2147483656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175167272" sldId="2147483657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223013221" sldId="2147483658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890626676" sldId="2147483659"/>
          </pc:sldLayoutMkLst>
        </pc:sldLayoutChg>
      </pc:sldMasterChg>
    </pc:docChg>
  </pc:docChgLst>
  <pc:docChgLst>
    <pc:chgData name="Hassan Moddather" userId="84cd2103f36ef0dc" providerId="LiveId" clId="{163ADCDA-5B39-4E6D-B6F5-F8126A285055}"/>
    <pc:docChg chg="custSel modSld">
      <pc:chgData name="Hassan Moddather" userId="84cd2103f36ef0dc" providerId="LiveId" clId="{163ADCDA-5B39-4E6D-B6F5-F8126A285055}" dt="2023-04-15T16:03:19.233" v="1"/>
      <pc:docMkLst>
        <pc:docMk/>
      </pc:docMkLst>
      <pc:sldChg chg="addSp delSp modSp mod">
        <pc:chgData name="Hassan Moddather" userId="84cd2103f36ef0dc" providerId="LiveId" clId="{163ADCDA-5B39-4E6D-B6F5-F8126A285055}" dt="2023-04-15T16:03:19.233" v="1"/>
        <pc:sldMkLst>
          <pc:docMk/>
          <pc:sldMk cId="1719167534" sldId="468"/>
        </pc:sldMkLst>
        <pc:picChg chg="del">
          <ac:chgData name="Hassan Moddather" userId="84cd2103f36ef0dc" providerId="LiveId" clId="{163ADCDA-5B39-4E6D-B6F5-F8126A285055}" dt="2023-04-15T16:03:19.004" v="0" actId="478"/>
          <ac:picMkLst>
            <pc:docMk/>
            <pc:sldMk cId="1719167534" sldId="468"/>
            <ac:picMk id="2" creationId="{3CD30172-052F-C9C5-A995-A209ACE2317F}"/>
          </ac:picMkLst>
        </pc:picChg>
        <pc:picChg chg="add mod">
          <ac:chgData name="Hassan Moddather" userId="84cd2103f36ef0dc" providerId="LiveId" clId="{163ADCDA-5B39-4E6D-B6F5-F8126A285055}" dt="2023-04-15T16:03:19.233" v="1"/>
          <ac:picMkLst>
            <pc:docMk/>
            <pc:sldMk cId="1719167534" sldId="468"/>
            <ac:picMk id="3" creationId="{79BF08FC-8984-3941-4439-DB3C20D6A499}"/>
          </ac:picMkLst>
        </pc:picChg>
      </pc:sldChg>
    </pc:docChg>
  </pc:docChgLst>
  <pc:docChgLst>
    <pc:chgData name="hassan MH" userId="84cd2103f36ef0dc" providerId="LiveId" clId="{E30DFF53-71F8-479A-AEEA-3EBF8A9280CF}"/>
    <pc:docChg chg="undo custSel addSld delSld modSld sldOrd">
      <pc:chgData name="hassan MH" userId="84cd2103f36ef0dc" providerId="LiveId" clId="{E30DFF53-71F8-479A-AEEA-3EBF8A9280CF}" dt="2020-11-03T10:52:28.707" v="526" actId="20577"/>
      <pc:docMkLst>
        <pc:docMk/>
      </pc:docMkLst>
      <pc:sldChg chg="modSp add del ord modAnim">
        <pc:chgData name="hassan MH" userId="84cd2103f36ef0dc" providerId="LiveId" clId="{E30DFF53-71F8-479A-AEEA-3EBF8A9280CF}" dt="2020-11-03T10:14:57.630" v="57" actId="2711"/>
        <pc:sldMkLst>
          <pc:docMk/>
          <pc:sldMk cId="0" sldId="256"/>
        </pc:sldMkLst>
        <pc:spChg chg="mod">
          <ac:chgData name="hassan MH" userId="84cd2103f36ef0dc" providerId="LiveId" clId="{E30DFF53-71F8-479A-AEEA-3EBF8A9280CF}" dt="2020-11-03T10:14:56.143" v="56" actId="2711"/>
          <ac:spMkLst>
            <pc:docMk/>
            <pc:sldMk cId="0" sldId="256"/>
            <ac:spMk id="143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7.630" v="57" actId="2711"/>
          <ac:spMkLst>
            <pc:docMk/>
            <pc:sldMk cId="0" sldId="256"/>
            <ac:spMk id="1454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5.072" v="55" actId="2711"/>
          <ac:spMkLst>
            <pc:docMk/>
            <pc:sldMk cId="0" sldId="256"/>
            <ac:spMk id="1454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3.785" v="54" actId="2711"/>
          <ac:spMkLst>
            <pc:docMk/>
            <pc:sldMk cId="0" sldId="256"/>
            <ac:spMk id="14545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0.541" v="53" actId="2711"/>
          <ac:spMkLst>
            <pc:docMk/>
            <pc:sldMk cId="0" sldId="256"/>
            <ac:spMk id="14546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16:13.155" v="80" actId="122"/>
        <pc:sldMkLst>
          <pc:docMk/>
          <pc:sldMk cId="0" sldId="257"/>
        </pc:sldMkLst>
        <pc:spChg chg="mod">
          <ac:chgData name="hassan MH" userId="84cd2103f36ef0dc" providerId="LiveId" clId="{E30DFF53-71F8-479A-AEEA-3EBF8A9280CF}" dt="2020-11-03T10:15:21.143" v="61"/>
          <ac:spMkLst>
            <pc:docMk/>
            <pc:sldMk cId="0" sldId="257"/>
            <ac:spMk id="1638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0.306" v="77" actId="122"/>
          <ac:spMkLst>
            <pc:docMk/>
            <pc:sldMk cId="0" sldId="257"/>
            <ac:spMk id="1639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1.834" v="78" actId="122"/>
          <ac:spMkLst>
            <pc:docMk/>
            <pc:sldMk cId="0" sldId="257"/>
            <ac:spMk id="16400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2.478" v="79" actId="122"/>
          <ac:spMkLst>
            <pc:docMk/>
            <pc:sldMk cId="0" sldId="257"/>
            <ac:spMk id="1640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3.155" v="80" actId="122"/>
          <ac:spMkLst>
            <pc:docMk/>
            <pc:sldMk cId="0" sldId="257"/>
            <ac:spMk id="1640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5:19.371" v="60"/>
          <ac:spMkLst>
            <pc:docMk/>
            <pc:sldMk cId="0" sldId="257"/>
            <ac:spMk id="164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5:17.475" v="59"/>
          <ac:spMkLst>
            <pc:docMk/>
            <pc:sldMk cId="0" sldId="257"/>
            <ac:spMk id="164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5:15.834" v="58"/>
          <ac:spMkLst>
            <pc:docMk/>
            <pc:sldMk cId="0" sldId="257"/>
            <ac:spMk id="16409" creationId="{00000000-0000-0000-0000-000000000000}"/>
          </ac:spMkLst>
        </pc:spChg>
      </pc:sldChg>
      <pc:sldChg chg="modSp add del mod ord">
        <pc:chgData name="hassan MH" userId="84cd2103f36ef0dc" providerId="LiveId" clId="{E30DFF53-71F8-479A-AEEA-3EBF8A9280CF}" dt="2020-11-03T10:45:45.220" v="478" actId="1076"/>
        <pc:sldMkLst>
          <pc:docMk/>
          <pc:sldMk cId="0" sldId="258"/>
        </pc:sldMkLst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3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35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36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37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39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40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41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4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54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55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5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0.619" v="99" actId="122"/>
          <ac:spMkLst>
            <pc:docMk/>
            <pc:sldMk cId="0" sldId="258"/>
            <ac:spMk id="1845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2.170" v="100" actId="122"/>
          <ac:spMkLst>
            <pc:docMk/>
            <pc:sldMk cId="0" sldId="258"/>
            <ac:spMk id="18460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61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6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6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64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65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6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37.092" v="97" actId="121"/>
          <ac:spMkLst>
            <pc:docMk/>
            <pc:sldMk cId="0" sldId="258"/>
            <ac:spMk id="1846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38.981" v="98" actId="121"/>
          <ac:spMkLst>
            <pc:docMk/>
            <pc:sldMk cId="0" sldId="258"/>
            <ac:spMk id="18468" creationId="{00000000-0000-0000-0000-000000000000}"/>
          </ac:spMkLst>
        </pc:spChg>
        <pc:grpChg chg="mod">
          <ac:chgData name="hassan MH" userId="84cd2103f36ef0dc" providerId="LiveId" clId="{E30DFF53-71F8-479A-AEEA-3EBF8A9280CF}" dt="2020-11-03T10:17:48.614" v="104" actId="14100"/>
          <ac:grpSpMkLst>
            <pc:docMk/>
            <pc:sldMk cId="0" sldId="258"/>
            <ac:grpSpMk id="2" creationId="{3BA3DA85-48CD-8F4B-9866-09D6E4299A5D}"/>
          </ac:grpSpMkLst>
        </pc:grpChg>
        <pc:grpChg chg="mod">
          <ac:chgData name="hassan MH" userId="84cd2103f36ef0dc" providerId="LiveId" clId="{E30DFF53-71F8-479A-AEEA-3EBF8A9280CF}" dt="2020-11-03T10:45:45.220" v="478" actId="1076"/>
          <ac:grpSpMkLst>
            <pc:docMk/>
            <pc:sldMk cId="0" sldId="258"/>
            <ac:grpSpMk id="3" creationId="{29107F97-D49A-6C4B-B079-84BF33EE270F}"/>
          </ac:grpSpMkLst>
        </pc:grpChg>
        <pc:grpChg chg="mod">
          <ac:chgData name="hassan MH" userId="84cd2103f36ef0dc" providerId="LiveId" clId="{E30DFF53-71F8-479A-AEEA-3EBF8A9280CF}" dt="2020-11-03T10:45:45.031" v="477" actId="1076"/>
          <ac:grpSpMkLst>
            <pc:docMk/>
            <pc:sldMk cId="0" sldId="258"/>
            <ac:grpSpMk id="4" creationId="{3E3F5EC5-9C08-724C-A7DE-1DE771CC1184}"/>
          </ac:grpSpMkLst>
        </pc:grpChg>
      </pc:sldChg>
      <pc:sldChg chg="modSp add del ord">
        <pc:chgData name="hassan MH" userId="84cd2103f36ef0dc" providerId="LiveId" clId="{E30DFF53-71F8-479A-AEEA-3EBF8A9280CF}" dt="2020-11-03T10:18:14.038" v="109"/>
        <pc:sldMkLst>
          <pc:docMk/>
          <pc:sldMk cId="0" sldId="260"/>
        </pc:sldMkLst>
        <pc:spChg chg="mod">
          <ac:chgData name="hassan MH" userId="84cd2103f36ef0dc" providerId="LiveId" clId="{E30DFF53-71F8-479A-AEEA-3EBF8A9280CF}" dt="2020-11-03T10:18:14.038" v="109"/>
          <ac:spMkLst>
            <pc:docMk/>
            <pc:sldMk cId="0" sldId="260"/>
            <ac:spMk id="2254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11.495" v="108"/>
          <ac:spMkLst>
            <pc:docMk/>
            <pc:sldMk cId="0" sldId="260"/>
            <ac:spMk id="2254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09.054" v="107"/>
          <ac:spMkLst>
            <pc:docMk/>
            <pc:sldMk cId="0" sldId="260"/>
            <ac:spMk id="2254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06.459" v="106"/>
          <ac:spMkLst>
            <pc:docMk/>
            <pc:sldMk cId="0" sldId="260"/>
            <ac:spMk id="225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04.142" v="105"/>
          <ac:spMkLst>
            <pc:docMk/>
            <pc:sldMk cId="0" sldId="260"/>
            <ac:spMk id="22550" creationId="{00000000-0000-0000-0000-000000000000}"/>
          </ac:spMkLst>
        </pc:spChg>
      </pc:sldChg>
      <pc:sldChg chg="modSp add del mod ord">
        <pc:chgData name="hassan MH" userId="84cd2103f36ef0dc" providerId="LiveId" clId="{E30DFF53-71F8-479A-AEEA-3EBF8A9280CF}" dt="2020-11-03T10:19:27.834" v="136" actId="122"/>
        <pc:sldMkLst>
          <pc:docMk/>
          <pc:sldMk cId="0" sldId="261"/>
        </pc:sldMkLst>
        <pc:spChg chg="mod">
          <ac:chgData name="hassan MH" userId="84cd2103f36ef0dc" providerId="LiveId" clId="{E30DFF53-71F8-479A-AEEA-3EBF8A9280CF}" dt="2020-11-03T10:19:04.985" v="124"/>
          <ac:spMkLst>
            <pc:docMk/>
            <pc:sldMk cId="0" sldId="261"/>
            <ac:spMk id="2457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2.291" v="132" actId="122"/>
          <ac:spMkLst>
            <pc:docMk/>
            <pc:sldMk cId="0" sldId="261"/>
            <ac:spMk id="2458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0.482" v="131" actId="122"/>
          <ac:spMkLst>
            <pc:docMk/>
            <pc:sldMk cId="0" sldId="261"/>
            <ac:spMk id="2458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8.714" v="130" actId="122"/>
          <ac:spMkLst>
            <pc:docMk/>
            <pc:sldMk cId="0" sldId="261"/>
            <ac:spMk id="2458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6.443" v="129" actId="122"/>
          <ac:spMkLst>
            <pc:docMk/>
            <pc:sldMk cId="0" sldId="261"/>
            <ac:spMk id="24590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3.651" v="133" actId="122"/>
          <ac:spMkLst>
            <pc:docMk/>
            <pc:sldMk cId="0" sldId="261"/>
            <ac:spMk id="2459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4.818" v="134" actId="122"/>
          <ac:spMkLst>
            <pc:docMk/>
            <pc:sldMk cId="0" sldId="261"/>
            <ac:spMk id="2459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6.187" v="135" actId="122"/>
          <ac:spMkLst>
            <pc:docMk/>
            <pc:sldMk cId="0" sldId="261"/>
            <ac:spMk id="2459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7.834" v="136" actId="122"/>
          <ac:spMkLst>
            <pc:docMk/>
            <pc:sldMk cId="0" sldId="261"/>
            <ac:spMk id="2459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3.089" v="123"/>
          <ac:spMkLst>
            <pc:docMk/>
            <pc:sldMk cId="0" sldId="261"/>
            <ac:spMk id="2460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0.512" v="122"/>
          <ac:spMkLst>
            <pc:docMk/>
            <pc:sldMk cId="0" sldId="261"/>
            <ac:spMk id="246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57.113" v="120"/>
          <ac:spMkLst>
            <pc:docMk/>
            <pc:sldMk cId="0" sldId="261"/>
            <ac:spMk id="246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7.576" v="125"/>
          <ac:spMkLst>
            <pc:docMk/>
            <pc:sldMk cId="0" sldId="261"/>
            <ac:spMk id="246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9.639" v="126"/>
          <ac:spMkLst>
            <pc:docMk/>
            <pc:sldMk cId="0" sldId="261"/>
            <ac:spMk id="246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2.152" v="127"/>
          <ac:spMkLst>
            <pc:docMk/>
            <pc:sldMk cId="0" sldId="261"/>
            <ac:spMk id="246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4.560" v="128"/>
          <ac:spMkLst>
            <pc:docMk/>
            <pc:sldMk cId="0" sldId="261"/>
            <ac:spMk id="24609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34:32.586" v="349" actId="122"/>
        <pc:sldMkLst>
          <pc:docMk/>
          <pc:sldMk cId="0" sldId="262"/>
        </pc:sldMkLst>
        <pc:spChg chg="mod">
          <ac:chgData name="hassan MH" userId="84cd2103f36ef0dc" providerId="LiveId" clId="{E30DFF53-71F8-479A-AEEA-3EBF8A9280CF}" dt="2020-11-03T10:19:51.583" v="141"/>
          <ac:spMkLst>
            <pc:docMk/>
            <pc:sldMk cId="0" sldId="262"/>
            <ac:spMk id="2662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0.562" v="348" actId="122"/>
          <ac:spMkLst>
            <pc:docMk/>
            <pc:sldMk cId="0" sldId="262"/>
            <ac:spMk id="2664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0.562" v="348" actId="122"/>
          <ac:spMkLst>
            <pc:docMk/>
            <pc:sldMk cId="0" sldId="262"/>
            <ac:spMk id="266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0.562" v="348" actId="122"/>
          <ac:spMkLst>
            <pc:docMk/>
            <pc:sldMk cId="0" sldId="262"/>
            <ac:spMk id="266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2.586" v="349" actId="122"/>
          <ac:spMkLst>
            <pc:docMk/>
            <pc:sldMk cId="0" sldId="262"/>
            <ac:spMk id="266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49.440" v="140"/>
          <ac:spMkLst>
            <pc:docMk/>
            <pc:sldMk cId="0" sldId="262"/>
            <ac:spMk id="2665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41.792" v="138"/>
          <ac:spMkLst>
            <pc:docMk/>
            <pc:sldMk cId="0" sldId="262"/>
            <ac:spMk id="266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39.631" v="137"/>
          <ac:spMkLst>
            <pc:docMk/>
            <pc:sldMk cId="0" sldId="262"/>
            <ac:spMk id="26654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3:20.743" v="213"/>
        <pc:sldMkLst>
          <pc:docMk/>
          <pc:sldMk cId="0" sldId="263"/>
        </pc:sldMkLst>
        <pc:spChg chg="mod">
          <ac:chgData name="hassan MH" userId="84cd2103f36ef0dc" providerId="LiveId" clId="{E30DFF53-71F8-479A-AEEA-3EBF8A9280CF}" dt="2020-11-03T10:23:20.743" v="213"/>
          <ac:spMkLst>
            <pc:docMk/>
            <pc:sldMk cId="0" sldId="263"/>
            <ac:spMk id="28713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46:01.335" v="501" actId="20577"/>
        <pc:sldMkLst>
          <pc:docMk/>
          <pc:sldMk cId="0" sldId="264"/>
        </pc:sldMkLst>
        <pc:spChg chg="mod">
          <ac:chgData name="hassan MH" userId="84cd2103f36ef0dc" providerId="LiveId" clId="{E30DFF53-71F8-479A-AEEA-3EBF8A9280CF}" dt="2020-11-03T10:19:56.736" v="142"/>
          <ac:spMkLst>
            <pc:docMk/>
            <pc:sldMk cId="0" sldId="264"/>
            <ac:spMk id="30722" creationId="{00000000-0000-0000-0000-000000000000}"/>
          </ac:spMkLst>
        </pc:spChg>
        <pc:spChg chg="mod">
          <ac:chgData name="hassan MH" userId="84cd2103f36ef0dc" providerId="LiveId" clId="{E30DFF53-71F8-479A-AEEA-3EBF8A9280CF}" dt="2020-11-03T10:46:01.335" v="501" actId="20577"/>
          <ac:spMkLst>
            <pc:docMk/>
            <pc:sldMk cId="0" sldId="264"/>
            <ac:spMk id="3073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30.949" v="216"/>
          <ac:spMkLst>
            <pc:docMk/>
            <pc:sldMk cId="0" sldId="264"/>
            <ac:spMk id="3073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33.509" v="217"/>
          <ac:spMkLst>
            <pc:docMk/>
            <pc:sldMk cId="0" sldId="264"/>
            <ac:spMk id="3073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25.511" v="214"/>
          <ac:spMkLst>
            <pc:docMk/>
            <pc:sldMk cId="0" sldId="264"/>
            <ac:spMk id="307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28.181" v="215"/>
          <ac:spMkLst>
            <pc:docMk/>
            <pc:sldMk cId="0" sldId="264"/>
            <ac:spMk id="3073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59.722" v="143"/>
          <ac:spMkLst>
            <pc:docMk/>
            <pc:sldMk cId="0" sldId="264"/>
            <ac:spMk id="3074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04.702" v="145"/>
          <ac:spMkLst>
            <pc:docMk/>
            <pc:sldMk cId="0" sldId="264"/>
            <ac:spMk id="3074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02.455" v="144"/>
          <ac:spMkLst>
            <pc:docMk/>
            <pc:sldMk cId="0" sldId="264"/>
            <ac:spMk id="30742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4:08.961" v="230"/>
        <pc:sldMkLst>
          <pc:docMk/>
          <pc:sldMk cId="0" sldId="265"/>
        </pc:sldMkLst>
        <pc:spChg chg="mod">
          <ac:chgData name="hassan MH" userId="84cd2103f36ef0dc" providerId="LiveId" clId="{E30DFF53-71F8-479A-AEEA-3EBF8A9280CF}" dt="2020-11-03T10:20:08.215" v="146"/>
          <ac:spMkLst>
            <pc:docMk/>
            <pc:sldMk cId="0" sldId="265"/>
            <ac:spMk id="3277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37.278" v="218"/>
          <ac:spMkLst>
            <pc:docMk/>
            <pc:sldMk cId="0" sldId="265"/>
            <ac:spMk id="3278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53.375" v="223"/>
          <ac:spMkLst>
            <pc:docMk/>
            <pc:sldMk cId="0" sldId="265"/>
            <ac:spMk id="3278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58.171" v="224"/>
          <ac:spMkLst>
            <pc:docMk/>
            <pc:sldMk cId="0" sldId="265"/>
            <ac:spMk id="3278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59.565" v="225"/>
          <ac:spMkLst>
            <pc:docMk/>
            <pc:sldMk cId="0" sldId="265"/>
            <ac:spMk id="3279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1.150" v="226"/>
          <ac:spMkLst>
            <pc:docMk/>
            <pc:sldMk cId="0" sldId="265"/>
            <ac:spMk id="3279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8.961" v="230"/>
          <ac:spMkLst>
            <pc:docMk/>
            <pc:sldMk cId="0" sldId="265"/>
            <ac:spMk id="3279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6.804" v="229"/>
          <ac:spMkLst>
            <pc:docMk/>
            <pc:sldMk cId="0" sldId="265"/>
            <ac:spMk id="3279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4.852" v="228"/>
          <ac:spMkLst>
            <pc:docMk/>
            <pc:sldMk cId="0" sldId="265"/>
            <ac:spMk id="3279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3.330" v="227"/>
          <ac:spMkLst>
            <pc:docMk/>
            <pc:sldMk cId="0" sldId="265"/>
            <ac:spMk id="3279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0.111" v="147"/>
          <ac:spMkLst>
            <pc:docMk/>
            <pc:sldMk cId="0" sldId="265"/>
            <ac:spMk id="328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2.247" v="148"/>
          <ac:spMkLst>
            <pc:docMk/>
            <pc:sldMk cId="0" sldId="265"/>
            <ac:spMk id="328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4.504" v="149"/>
          <ac:spMkLst>
            <pc:docMk/>
            <pc:sldMk cId="0" sldId="265"/>
            <ac:spMk id="328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6.872" v="150"/>
          <ac:spMkLst>
            <pc:docMk/>
            <pc:sldMk cId="0" sldId="265"/>
            <ac:spMk id="328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8.760" v="151"/>
          <ac:spMkLst>
            <pc:docMk/>
            <pc:sldMk cId="0" sldId="265"/>
            <ac:spMk id="328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20.839" v="152"/>
          <ac:spMkLst>
            <pc:docMk/>
            <pc:sldMk cId="0" sldId="265"/>
            <ac:spMk id="3280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23.199" v="153"/>
          <ac:spMkLst>
            <pc:docMk/>
            <pc:sldMk cId="0" sldId="265"/>
            <ac:spMk id="32810" creationId="{00000000-0000-0000-0000-000000000000}"/>
          </ac:spMkLst>
        </pc:spChg>
      </pc:sldChg>
      <pc:sldChg chg="addSp delSp modSp add del mod ord">
        <pc:chgData name="hassan MH" userId="84cd2103f36ef0dc" providerId="LiveId" clId="{E30DFF53-71F8-479A-AEEA-3EBF8A9280CF}" dt="2020-11-03T10:24:31.973" v="237"/>
        <pc:sldMkLst>
          <pc:docMk/>
          <pc:sldMk cId="0" sldId="266"/>
        </pc:sldMkLst>
        <pc:spChg chg="add del">
          <ac:chgData name="hassan MH" userId="84cd2103f36ef0dc" providerId="LiveId" clId="{E30DFF53-71F8-479A-AEEA-3EBF8A9280CF}" dt="2020-11-03T10:24:29.601" v="236" actId="22"/>
          <ac:spMkLst>
            <pc:docMk/>
            <pc:sldMk cId="0" sldId="266"/>
            <ac:spMk id="31" creationId="{3DA94592-F350-4219-B503-618593D425F0}"/>
          </ac:spMkLst>
        </pc:spChg>
        <pc:spChg chg="mod">
          <ac:chgData name="hassan MH" userId="84cd2103f36ef0dc" providerId="LiveId" clId="{E30DFF53-71F8-479A-AEEA-3EBF8A9280CF}" dt="2020-11-03T10:24:31.973" v="237"/>
          <ac:spMkLst>
            <pc:docMk/>
            <pc:sldMk cId="0" sldId="266"/>
            <ac:spMk id="348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18.568" v="232"/>
          <ac:spMkLst>
            <pc:docMk/>
            <pc:sldMk cId="0" sldId="266"/>
            <ac:spMk id="3483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13.127" v="231"/>
          <ac:spMkLst>
            <pc:docMk/>
            <pc:sldMk cId="0" sldId="266"/>
            <ac:spMk id="34840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4:35.742" v="238"/>
        <pc:sldMkLst>
          <pc:docMk/>
          <pc:sldMk cId="0" sldId="267"/>
        </pc:sldMkLst>
        <pc:spChg chg="mod">
          <ac:chgData name="hassan MH" userId="84cd2103f36ef0dc" providerId="LiveId" clId="{E30DFF53-71F8-479A-AEEA-3EBF8A9280CF}" dt="2020-11-03T10:24:35.742" v="238"/>
          <ac:spMkLst>
            <pc:docMk/>
            <pc:sldMk cId="0" sldId="267"/>
            <ac:spMk id="36891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9:20.412" v="306"/>
        <pc:sldMkLst>
          <pc:docMk/>
          <pc:sldMk cId="0" sldId="268"/>
        </pc:sldMkLst>
        <pc:spChg chg="mod">
          <ac:chgData name="hassan MH" userId="84cd2103f36ef0dc" providerId="LiveId" clId="{E30DFF53-71F8-479A-AEEA-3EBF8A9280CF}" dt="2020-11-03T10:29:12.579" v="302"/>
          <ac:spMkLst>
            <pc:docMk/>
            <pc:sldMk cId="0" sldId="268"/>
            <ac:spMk id="3891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10.604" v="301"/>
          <ac:spMkLst>
            <pc:docMk/>
            <pc:sldMk cId="0" sldId="268"/>
            <ac:spMk id="389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08.893" v="300"/>
          <ac:spMkLst>
            <pc:docMk/>
            <pc:sldMk cId="0" sldId="268"/>
            <ac:spMk id="389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20.412" v="306"/>
          <ac:spMkLst>
            <pc:docMk/>
            <pc:sldMk cId="0" sldId="268"/>
            <ac:spMk id="3895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17.211" v="304"/>
          <ac:spMkLst>
            <pc:docMk/>
            <pc:sldMk cId="0" sldId="268"/>
            <ac:spMk id="389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15.212" v="303"/>
          <ac:spMkLst>
            <pc:docMk/>
            <pc:sldMk cId="0" sldId="268"/>
            <ac:spMk id="38954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4:42.214" v="239"/>
        <pc:sldMkLst>
          <pc:docMk/>
          <pc:sldMk cId="0" sldId="269"/>
        </pc:sldMkLst>
        <pc:spChg chg="mod">
          <ac:chgData name="hassan MH" userId="84cd2103f36ef0dc" providerId="LiveId" clId="{E30DFF53-71F8-479A-AEEA-3EBF8A9280CF}" dt="2020-11-03T10:24:42.214" v="239"/>
          <ac:spMkLst>
            <pc:docMk/>
            <pc:sldMk cId="0" sldId="269"/>
            <ac:spMk id="40989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52:28.707" v="526" actId="20577"/>
        <pc:sldMkLst>
          <pc:docMk/>
          <pc:sldMk cId="0" sldId="270"/>
        </pc:sldMkLst>
        <pc:spChg chg="mod">
          <ac:chgData name="hassan MH" userId="84cd2103f36ef0dc" providerId="LiveId" clId="{E30DFF53-71F8-479A-AEEA-3EBF8A9280CF}" dt="2020-11-03T10:20:29.113" v="154"/>
          <ac:spMkLst>
            <pc:docMk/>
            <pc:sldMk cId="0" sldId="270"/>
            <ac:spMk id="43010" creationId="{00000000-0000-0000-0000-000000000000}"/>
          </ac:spMkLst>
        </pc:spChg>
        <pc:spChg chg="mod">
          <ac:chgData name="hassan MH" userId="84cd2103f36ef0dc" providerId="LiveId" clId="{E30DFF53-71F8-479A-AEEA-3EBF8A9280CF}" dt="2020-11-03T10:52:28.707" v="526" actId="20577"/>
          <ac:spMkLst>
            <pc:docMk/>
            <pc:sldMk cId="0" sldId="270"/>
            <ac:spMk id="4301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45.197" v="240"/>
          <ac:spMkLst>
            <pc:docMk/>
            <pc:sldMk cId="0" sldId="270"/>
            <ac:spMk id="4301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1.477" v="243"/>
          <ac:spMkLst>
            <pc:docMk/>
            <pc:sldMk cId="0" sldId="270"/>
            <ac:spMk id="4301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49.173" v="242"/>
          <ac:spMkLst>
            <pc:docMk/>
            <pc:sldMk cId="0" sldId="270"/>
            <ac:spMk id="4302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47.272" v="241"/>
          <ac:spMkLst>
            <pc:docMk/>
            <pc:sldMk cId="0" sldId="270"/>
            <ac:spMk id="4302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8.599" v="246"/>
          <ac:spMkLst>
            <pc:docMk/>
            <pc:sldMk cId="0" sldId="270"/>
            <ac:spMk id="4302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5.909" v="245"/>
          <ac:spMkLst>
            <pc:docMk/>
            <pc:sldMk cId="0" sldId="270"/>
            <ac:spMk id="4302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3.902" v="244"/>
          <ac:spMkLst>
            <pc:docMk/>
            <pc:sldMk cId="0" sldId="270"/>
            <ac:spMk id="4302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31.960" v="155"/>
          <ac:spMkLst>
            <pc:docMk/>
            <pc:sldMk cId="0" sldId="270"/>
            <ac:spMk id="4303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35.935" v="157"/>
          <ac:spMkLst>
            <pc:docMk/>
            <pc:sldMk cId="0" sldId="270"/>
            <ac:spMk id="4303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38.456" v="158"/>
          <ac:spMkLst>
            <pc:docMk/>
            <pc:sldMk cId="0" sldId="270"/>
            <ac:spMk id="4303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42.223" v="160"/>
          <ac:spMkLst>
            <pc:docMk/>
            <pc:sldMk cId="0" sldId="270"/>
            <ac:spMk id="4303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45.840" v="162"/>
          <ac:spMkLst>
            <pc:docMk/>
            <pc:sldMk cId="0" sldId="270"/>
            <ac:spMk id="43035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5:02.751" v="247"/>
        <pc:sldMkLst>
          <pc:docMk/>
          <pc:sldMk cId="0" sldId="271"/>
        </pc:sldMkLst>
        <pc:spChg chg="mod">
          <ac:chgData name="hassan MH" userId="84cd2103f36ef0dc" providerId="LiveId" clId="{E30DFF53-71F8-479A-AEEA-3EBF8A9280CF}" dt="2020-11-03T10:25:02.751" v="247"/>
          <ac:spMkLst>
            <pc:docMk/>
            <pc:sldMk cId="0" sldId="271"/>
            <ac:spMk id="45058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5:23.453" v="254"/>
        <pc:sldMkLst>
          <pc:docMk/>
          <pc:sldMk cId="0" sldId="272"/>
        </pc:sldMkLst>
        <pc:spChg chg="mod">
          <ac:chgData name="hassan MH" userId="84cd2103f36ef0dc" providerId="LiveId" clId="{E30DFF53-71F8-479A-AEEA-3EBF8A9280CF}" dt="2020-11-03T10:20:54.639" v="165"/>
          <ac:spMkLst>
            <pc:docMk/>
            <pc:sldMk cId="0" sldId="272"/>
            <ac:spMk id="471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23.453" v="254"/>
          <ac:spMkLst>
            <pc:docMk/>
            <pc:sldMk cId="0" sldId="272"/>
            <ac:spMk id="4711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20.709" v="253"/>
          <ac:spMkLst>
            <pc:docMk/>
            <pc:sldMk cId="0" sldId="272"/>
            <ac:spMk id="4711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18.469" v="252"/>
          <ac:spMkLst>
            <pc:docMk/>
            <pc:sldMk cId="0" sldId="272"/>
            <ac:spMk id="4711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13.653" v="250"/>
          <ac:spMkLst>
            <pc:docMk/>
            <pc:sldMk cId="0" sldId="272"/>
            <ac:spMk id="4711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08.862" v="249"/>
          <ac:spMkLst>
            <pc:docMk/>
            <pc:sldMk cId="0" sldId="272"/>
            <ac:spMk id="4711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06.496" v="248"/>
          <ac:spMkLst>
            <pc:docMk/>
            <pc:sldMk cId="0" sldId="272"/>
            <ac:spMk id="4711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52.560" v="164"/>
          <ac:spMkLst>
            <pc:docMk/>
            <pc:sldMk cId="0" sldId="272"/>
            <ac:spMk id="4713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50.432" v="163"/>
          <ac:spMkLst>
            <pc:docMk/>
            <pc:sldMk cId="0" sldId="272"/>
            <ac:spMk id="4713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08.464" v="170"/>
          <ac:spMkLst>
            <pc:docMk/>
            <pc:sldMk cId="0" sldId="272"/>
            <ac:spMk id="4713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04.359" v="168"/>
          <ac:spMkLst>
            <pc:docMk/>
            <pc:sldMk cId="0" sldId="272"/>
            <ac:spMk id="4713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57.079" v="166"/>
          <ac:spMkLst>
            <pc:docMk/>
            <pc:sldMk cId="0" sldId="272"/>
            <ac:spMk id="47135" creationId="{00000000-0000-0000-0000-000000000000}"/>
          </ac:spMkLst>
        </pc:spChg>
      </pc:sldChg>
      <pc:sldChg chg="addSp delSp modSp add del mod ord">
        <pc:chgData name="hassan MH" userId="84cd2103f36ef0dc" providerId="LiveId" clId="{E30DFF53-71F8-479A-AEEA-3EBF8A9280CF}" dt="2020-11-03T10:25:27.046" v="255"/>
        <pc:sldMkLst>
          <pc:docMk/>
          <pc:sldMk cId="0" sldId="273"/>
        </pc:sldMkLst>
        <pc:spChg chg="mod">
          <ac:chgData name="hassan MH" userId="84cd2103f36ef0dc" providerId="LiveId" clId="{E30DFF53-71F8-479A-AEEA-3EBF8A9280CF}" dt="2020-11-03T10:21:17.513" v="173"/>
          <ac:spMkLst>
            <pc:docMk/>
            <pc:sldMk cId="0" sldId="273"/>
            <ac:spMk id="4915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27.046" v="255"/>
          <ac:spMkLst>
            <pc:docMk/>
            <pc:sldMk cId="0" sldId="273"/>
            <ac:spMk id="4917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23.566" v="176"/>
          <ac:spMkLst>
            <pc:docMk/>
            <pc:sldMk cId="0" sldId="273"/>
            <ac:spMk id="4917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12.462" v="171"/>
          <ac:spMkLst>
            <pc:docMk/>
            <pc:sldMk cId="0" sldId="273"/>
            <ac:spMk id="4917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14.999" v="172"/>
          <ac:spMkLst>
            <pc:docMk/>
            <pc:sldMk cId="0" sldId="273"/>
            <ac:spMk id="49177" creationId="{00000000-0000-0000-0000-000000000000}"/>
          </ac:spMkLst>
        </pc:spChg>
        <pc:picChg chg="add del">
          <ac:chgData name="hassan MH" userId="84cd2103f36ef0dc" providerId="LiveId" clId="{E30DFF53-71F8-479A-AEEA-3EBF8A9280CF}" dt="2020-11-03T10:21:21.412" v="175" actId="22"/>
          <ac:picMkLst>
            <pc:docMk/>
            <pc:sldMk cId="0" sldId="273"/>
            <ac:picMk id="7" creationId="{3685661F-3108-41E2-8BFE-B98D5A83BEEC}"/>
          </ac:picMkLst>
        </pc:picChg>
      </pc:sldChg>
      <pc:sldChg chg="modSp add del ord">
        <pc:chgData name="hassan MH" userId="84cd2103f36ef0dc" providerId="LiveId" clId="{E30DFF53-71F8-479A-AEEA-3EBF8A9280CF}" dt="2020-11-03T10:34:06.552" v="347" actId="122"/>
        <pc:sldMkLst>
          <pc:docMk/>
          <pc:sldMk cId="0" sldId="274"/>
        </pc:sldMkLst>
        <pc:spChg chg="mod">
          <ac:chgData name="hassan MH" userId="84cd2103f36ef0dc" providerId="LiveId" clId="{E30DFF53-71F8-479A-AEEA-3EBF8A9280CF}" dt="2020-11-03T10:21:50.927" v="184"/>
          <ac:spMkLst>
            <pc:docMk/>
            <pc:sldMk cId="0" sldId="274"/>
            <ac:spMk id="5120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53.343" v="299"/>
          <ac:spMkLst>
            <pc:docMk/>
            <pc:sldMk cId="0" sldId="274"/>
            <ac:spMk id="5120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7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20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2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48.078" v="183"/>
          <ac:spMkLst>
            <pc:docMk/>
            <pc:sldMk cId="0" sldId="274"/>
            <ac:spMk id="5122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38.768" v="181"/>
          <ac:spMkLst>
            <pc:docMk/>
            <pc:sldMk cId="0" sldId="274"/>
            <ac:spMk id="5122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36.647" v="180"/>
          <ac:spMkLst>
            <pc:docMk/>
            <pc:sldMk cId="0" sldId="274"/>
            <ac:spMk id="5122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34.326" v="179"/>
          <ac:spMkLst>
            <pc:docMk/>
            <pc:sldMk cId="0" sldId="274"/>
            <ac:spMk id="5122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27.456" v="177"/>
          <ac:spMkLst>
            <pc:docMk/>
            <pc:sldMk cId="0" sldId="274"/>
            <ac:spMk id="51226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33:59.430" v="345" actId="1076"/>
        <pc:sldMkLst>
          <pc:docMk/>
          <pc:sldMk cId="0" sldId="275"/>
        </pc:sldMkLst>
        <pc:spChg chg="mod">
          <ac:chgData name="hassan MH" userId="84cd2103f36ef0dc" providerId="LiveId" clId="{E30DFF53-71F8-479A-AEEA-3EBF8A9280CF}" dt="2020-11-03T10:21:55.342" v="185"/>
          <ac:spMkLst>
            <pc:docMk/>
            <pc:sldMk cId="0" sldId="275"/>
            <ac:spMk id="532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47.149" v="298" actId="1076"/>
          <ac:spMkLst>
            <pc:docMk/>
            <pc:sldMk cId="0" sldId="275"/>
            <ac:spMk id="5325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7.855" v="265"/>
          <ac:spMkLst>
            <pc:docMk/>
            <pc:sldMk cId="0" sldId="275"/>
            <ac:spMk id="5326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5.830" v="264"/>
          <ac:spMkLst>
            <pc:docMk/>
            <pc:sldMk cId="0" sldId="275"/>
            <ac:spMk id="5326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45.278" v="297" actId="1076"/>
          <ac:spMkLst>
            <pc:docMk/>
            <pc:sldMk cId="0" sldId="275"/>
            <ac:spMk id="5326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3.862" v="263"/>
          <ac:spMkLst>
            <pc:docMk/>
            <pc:sldMk cId="0" sldId="275"/>
            <ac:spMk id="5326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57.766" v="344" actId="1076"/>
          <ac:spMkLst>
            <pc:docMk/>
            <pc:sldMk cId="0" sldId="275"/>
            <ac:spMk id="5326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2.053" v="262"/>
          <ac:spMkLst>
            <pc:docMk/>
            <pc:sldMk cId="0" sldId="275"/>
            <ac:spMk id="53265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59.430" v="345" actId="1076"/>
          <ac:spMkLst>
            <pc:docMk/>
            <pc:sldMk cId="0" sldId="275"/>
            <ac:spMk id="5326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41.217" v="295" actId="120"/>
          <ac:spMkLst>
            <pc:docMk/>
            <pc:sldMk cId="0" sldId="275"/>
            <ac:spMk id="5327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57.696" v="186"/>
          <ac:spMkLst>
            <pc:docMk/>
            <pc:sldMk cId="0" sldId="275"/>
            <ac:spMk id="5328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59.991" v="187"/>
          <ac:spMkLst>
            <pc:docMk/>
            <pc:sldMk cId="0" sldId="275"/>
            <ac:spMk id="5328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2:02.527" v="188"/>
          <ac:spMkLst>
            <pc:docMk/>
            <pc:sldMk cId="0" sldId="275"/>
            <ac:spMk id="5328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9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33:46.089" v="341" actId="121"/>
        <pc:sldMkLst>
          <pc:docMk/>
          <pc:sldMk cId="0" sldId="276"/>
        </pc:sldMkLst>
        <pc:spChg chg="mod">
          <ac:chgData name="hassan MH" userId="84cd2103f36ef0dc" providerId="LiveId" clId="{E30DFF53-71F8-479A-AEEA-3EBF8A9280CF}" dt="2020-11-03T10:33:44.313" v="340" actId="121"/>
          <ac:spMkLst>
            <pc:docMk/>
            <pc:sldMk cId="0" sldId="276"/>
            <ac:spMk id="5529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42.880" v="339" actId="121"/>
          <ac:spMkLst>
            <pc:docMk/>
            <pc:sldMk cId="0" sldId="276"/>
            <ac:spMk id="5530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39.937" v="338" actId="121"/>
          <ac:spMkLst>
            <pc:docMk/>
            <pc:sldMk cId="0" sldId="276"/>
            <ac:spMk id="553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17.621" v="273"/>
          <ac:spMkLst>
            <pc:docMk/>
            <pc:sldMk cId="0" sldId="276"/>
            <ac:spMk id="553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15.681" v="272"/>
          <ac:spMkLst>
            <pc:docMk/>
            <pc:sldMk cId="0" sldId="276"/>
            <ac:spMk id="553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20.957" v="290"/>
          <ac:spMkLst>
            <pc:docMk/>
            <pc:sldMk cId="0" sldId="276"/>
            <ac:spMk id="55311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46.089" v="341" actId="121"/>
          <ac:spMkLst>
            <pc:docMk/>
            <pc:sldMk cId="0" sldId="276"/>
            <ac:spMk id="5531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2:22.680" v="196"/>
          <ac:spMkLst>
            <pc:docMk/>
            <pc:sldMk cId="0" sldId="276"/>
            <ac:spMk id="5531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2:25" v="197"/>
          <ac:spMkLst>
            <pc:docMk/>
            <pc:sldMk cId="0" sldId="276"/>
            <ac:spMk id="55314" creationId="{00000000-0000-0000-0000-000000000000}"/>
          </ac:spMkLst>
        </pc:spChg>
      </pc:sldChg>
      <pc:sldChg chg="modSp add del ord modAnim">
        <pc:chgData name="hassan MH" userId="84cd2103f36ef0dc" providerId="LiveId" clId="{E30DFF53-71F8-479A-AEEA-3EBF8A9280CF}" dt="2020-11-03T10:47:08.447" v="512" actId="20577"/>
        <pc:sldMkLst>
          <pc:docMk/>
          <pc:sldMk cId="0" sldId="277"/>
        </pc:sldMkLst>
        <pc:spChg chg="mod">
          <ac:chgData name="hassan MH" userId="84cd2103f36ef0dc" providerId="LiveId" clId="{E30DFF53-71F8-479A-AEEA-3EBF8A9280CF}" dt="2020-11-03T10:47:08.447" v="512" actId="20577"/>
          <ac:spMkLst>
            <pc:docMk/>
            <pc:sldMk cId="0" sldId="277"/>
            <ac:spMk id="27" creationId="{3499DC3A-93F5-4D42-81B5-83D7BAE9A563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4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5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5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5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5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5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6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6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6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6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70" creationId="{00000000-0000-0000-0000-000000000000}"/>
          </ac:spMkLst>
        </pc:spChg>
      </pc:sldChg>
      <pc:sldChg chg="addSp delSp modSp mod ord modShow modNotesTx">
        <pc:chgData name="hassan MH" userId="84cd2103f36ef0dc" providerId="LiveId" clId="{E30DFF53-71F8-479A-AEEA-3EBF8A9280CF}" dt="2020-11-03T10:39:57.341" v="470" actId="1076"/>
        <pc:sldMkLst>
          <pc:docMk/>
          <pc:sldMk cId="3893368810" sldId="278"/>
        </pc:sldMkLst>
        <pc:spChg chg="mod">
          <ac:chgData name="hassan MH" userId="84cd2103f36ef0dc" providerId="LiveId" clId="{E30DFF53-71F8-479A-AEEA-3EBF8A9280CF}" dt="2020-11-03T10:39:54.671" v="469" actId="12788"/>
          <ac:spMkLst>
            <pc:docMk/>
            <pc:sldMk cId="3893368810" sldId="278"/>
            <ac:spMk id="2" creationId="{C95C9824-4014-4BFE-95A7-EB0898C1E3BE}"/>
          </ac:spMkLst>
        </pc:spChg>
        <pc:spChg chg="mod">
          <ac:chgData name="hassan MH" userId="84cd2103f36ef0dc" providerId="LiveId" clId="{E30DFF53-71F8-479A-AEEA-3EBF8A9280CF}" dt="2020-11-03T10:39:57.341" v="470" actId="1076"/>
          <ac:spMkLst>
            <pc:docMk/>
            <pc:sldMk cId="3893368810" sldId="278"/>
            <ac:spMk id="3" creationId="{8197C538-F605-4470-B8E7-E81A57470B0C}"/>
          </ac:spMkLst>
        </pc:spChg>
        <pc:picChg chg="add del">
          <ac:chgData name="hassan MH" userId="84cd2103f36ef0dc" providerId="LiveId" clId="{E30DFF53-71F8-479A-AEEA-3EBF8A9280CF}" dt="2020-11-03T10:12:36.169" v="22"/>
          <ac:picMkLst>
            <pc:docMk/>
            <pc:sldMk cId="3893368810" sldId="278"/>
            <ac:picMk id="6" creationId="{9FD05AC8-68AD-4F70-9E25-96C3A4664028}"/>
          </ac:picMkLst>
        </pc:picChg>
      </pc:sldChg>
      <pc:sldChg chg="add del ord setBg">
        <pc:chgData name="hassan MH" userId="84cd2103f36ef0dc" providerId="LiveId" clId="{E30DFF53-71F8-479A-AEEA-3EBF8A9280CF}" dt="2020-11-03T10:17:02.984" v="84"/>
        <pc:sldMkLst>
          <pc:docMk/>
          <pc:sldMk cId="630331938" sldId="279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713277594" sldId="279"/>
        </pc:sldMkLst>
      </pc:sldChg>
      <pc:sldChg chg="modSp add del ord">
        <pc:chgData name="hassan MH" userId="84cd2103f36ef0dc" providerId="LiveId" clId="{E30DFF53-71F8-479A-AEEA-3EBF8A9280CF}" dt="2020-11-03T10:33:34.182" v="337" actId="1076"/>
        <pc:sldMkLst>
          <pc:docMk/>
          <pc:sldMk cId="0" sldId="280"/>
        </pc:sldMkLst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39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29.774" v="335" actId="14100"/>
          <ac:spMkLst>
            <pc:docMk/>
            <pc:sldMk cId="0" sldId="280"/>
            <ac:spMk id="5939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34.182" v="337" actId="1076"/>
          <ac:spMkLst>
            <pc:docMk/>
            <pc:sldMk cId="0" sldId="280"/>
            <ac:spMk id="5940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40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40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41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41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413" creationId="{00000000-0000-0000-0000-000000000000}"/>
          </ac:spMkLst>
        </pc:s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2" creationId="{A6CC3439-0895-F04E-A9C7-F2440D7D751B}"/>
          </ac:grpSpMkLst>
        </pc:gr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3" creationId="{3646D643-6F86-6A43-9D41-61F66BBCD458}"/>
          </ac:grpSpMkLst>
        </pc:gr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4" creationId="{9BA8EA58-E94F-8C4A-9E85-52A8859ABF83}"/>
          </ac:grpSpMkLst>
        </pc:gr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5" creationId="{4034BAC5-F103-B84B-9967-D04642F1FC22}"/>
          </ac:grpSpMkLst>
        </pc:grpChg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3907291077" sldId="280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1635452355" sldId="281"/>
        </pc:sldMkLst>
      </pc:sldChg>
      <pc:sldChg chg="addSp delSp modSp add del mod ord setBg modNotesTx">
        <pc:chgData name="hassan MH" userId="84cd2103f36ef0dc" providerId="LiveId" clId="{E30DFF53-71F8-479A-AEEA-3EBF8A9280CF}" dt="2020-11-03T10:39:36.809" v="466" actId="12788"/>
        <pc:sldMkLst>
          <pc:docMk/>
          <pc:sldMk cId="2795862848" sldId="281"/>
        </pc:sldMkLst>
        <pc:spChg chg="del">
          <ac:chgData name="hassan MH" userId="84cd2103f36ef0dc" providerId="LiveId" clId="{E30DFF53-71F8-479A-AEEA-3EBF8A9280CF}" dt="2020-11-03T10:35:51.176" v="354" actId="478"/>
          <ac:spMkLst>
            <pc:docMk/>
            <pc:sldMk cId="2795862848" sldId="281"/>
            <ac:spMk id="2" creationId="{C95C9824-4014-4BFE-95A7-EB0898C1E3BE}"/>
          </ac:spMkLst>
        </pc:spChg>
        <pc:spChg chg="del">
          <ac:chgData name="hassan MH" userId="84cd2103f36ef0dc" providerId="LiveId" clId="{E30DFF53-71F8-479A-AEEA-3EBF8A9280CF}" dt="2020-11-03T10:35:51.176" v="354" actId="478"/>
          <ac:spMkLst>
            <pc:docMk/>
            <pc:sldMk cId="2795862848" sldId="281"/>
            <ac:spMk id="3" creationId="{8197C538-F605-4470-B8E7-E81A57470B0C}"/>
          </ac:spMkLst>
        </pc:spChg>
        <pc:spChg chg="del">
          <ac:chgData name="hassan MH" userId="84cd2103f36ef0dc" providerId="LiveId" clId="{E30DFF53-71F8-479A-AEEA-3EBF8A9280CF}" dt="2020-11-03T10:35:51.176" v="354" actId="478"/>
          <ac:spMkLst>
            <pc:docMk/>
            <pc:sldMk cId="2795862848" sldId="281"/>
            <ac:spMk id="4" creationId="{25DB781E-8C19-4CEB-A828-95DF9DA4185D}"/>
          </ac:spMkLst>
        </pc:spChg>
        <pc:spChg chg="add mod">
          <ac:chgData name="hassan MH" userId="84cd2103f36ef0dc" providerId="LiveId" clId="{E30DFF53-71F8-479A-AEEA-3EBF8A9280CF}" dt="2020-11-03T10:39:36.809" v="466" actId="12788"/>
          <ac:spMkLst>
            <pc:docMk/>
            <pc:sldMk cId="2795862848" sldId="281"/>
            <ac:spMk id="9" creationId="{06D62A84-6C40-4BB7-A50F-DA3D4CED9656}"/>
          </ac:spMkLst>
        </pc:spChg>
        <pc:spChg chg="mod">
          <ac:chgData name="hassan MH" userId="84cd2103f36ef0dc" providerId="LiveId" clId="{E30DFF53-71F8-479A-AEEA-3EBF8A9280CF}" dt="2020-11-03T10:36:21.664" v="389" actId="12789"/>
          <ac:spMkLst>
            <pc:docMk/>
            <pc:sldMk cId="2795862848" sldId="281"/>
            <ac:spMk id="11" creationId="{0AE4D96F-4DFD-4770-819E-8D2A4C2C428D}"/>
          </ac:spMkLst>
        </pc:spChg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2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512269479" sldId="28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3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4145777603" sldId="283"/>
        </pc:sldMkLst>
      </pc:sldChg>
      <pc:sldChg chg="add del setBg">
        <pc:chgData name="hassan MH" userId="84cd2103f36ef0dc" providerId="LiveId" clId="{E30DFF53-71F8-479A-AEEA-3EBF8A9280CF}" dt="2020-11-03T10:12:22.930" v="18"/>
        <pc:sldMkLst>
          <pc:docMk/>
          <pc:sldMk cId="1910325857" sldId="284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2492330514" sldId="284"/>
        </pc:sldMkLst>
      </pc:sldChg>
      <pc:sldChg chg="add del">
        <pc:chgData name="hassan MH" userId="84cd2103f36ef0dc" providerId="LiveId" clId="{E30DFF53-71F8-479A-AEEA-3EBF8A9280CF}" dt="2020-11-03T10:33:23.913" v="334" actId="47"/>
        <pc:sldMkLst>
          <pc:docMk/>
          <pc:sldMk cId="3911049127" sldId="28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5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3946243900" sldId="28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6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1467428637" sldId="28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7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3660069025" sldId="28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8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1681431339" sldId="288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9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0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1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3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8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9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0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1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3"/>
        </pc:sldMkLst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3499312603" sldId="304"/>
        </pc:sldMkLst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3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1:45.662" v="309" actId="207"/>
          <ac:spMkLst>
            <pc:docMk/>
            <pc:sldMk cId="3499312603" sldId="304"/>
            <ac:spMk id="1454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544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545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546" creationId="{00000000-0000-0000-0000-000000000000}"/>
          </ac:spMkLst>
        </pc:s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4208361678" sldId="305"/>
        </pc:sldMkLst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38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4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4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409" creationId="{00000000-0000-0000-0000-000000000000}"/>
          </ac:spMkLst>
        </pc:spChg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2708096712" sldId="30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258376399" sldId="30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569105889" sldId="308"/>
        </pc:sldMkLst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1211423612" sldId="309"/>
        </pc:sldMkLst>
        <pc:spChg chg="mod">
          <ac:chgData name="hassan MH" userId="84cd2103f36ef0dc" providerId="LiveId" clId="{E30DFF53-71F8-479A-AEEA-3EBF8A9280CF}" dt="2020-11-03T10:32:45.301" v="319" actId="207"/>
          <ac:spMkLst>
            <pc:docMk/>
            <pc:sldMk cId="1211423612" sldId="309"/>
            <ac:spMk id="2457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6.467" v="320" actId="207"/>
          <ac:spMkLst>
            <pc:docMk/>
            <pc:sldMk cId="1211423612" sldId="309"/>
            <ac:spMk id="2460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7.435" v="321" actId="207"/>
          <ac:spMkLst>
            <pc:docMk/>
            <pc:sldMk cId="1211423612" sldId="309"/>
            <ac:spMk id="246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8.835" v="322" actId="207"/>
          <ac:spMkLst>
            <pc:docMk/>
            <pc:sldMk cId="1211423612" sldId="309"/>
            <ac:spMk id="246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4.134" v="318" actId="207"/>
          <ac:spMkLst>
            <pc:docMk/>
            <pc:sldMk cId="1211423612" sldId="309"/>
            <ac:spMk id="246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2.533" v="317" actId="207"/>
          <ac:spMkLst>
            <pc:docMk/>
            <pc:sldMk cId="1211423612" sldId="309"/>
            <ac:spMk id="246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1.370" v="316" actId="207"/>
          <ac:spMkLst>
            <pc:docMk/>
            <pc:sldMk cId="1211423612" sldId="309"/>
            <ac:spMk id="246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9.643" v="315" actId="207"/>
          <ac:spMkLst>
            <pc:docMk/>
            <pc:sldMk cId="1211423612" sldId="309"/>
            <ac:spMk id="24609" creationId="{00000000-0000-0000-0000-000000000000}"/>
          </ac:spMkLst>
        </pc:s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62006836" sldId="310"/>
        </pc:sldMkLst>
        <pc:spChg chg="mod">
          <ac:chgData name="hassan MH" userId="84cd2103f36ef0dc" providerId="LiveId" clId="{E30DFF53-71F8-479A-AEEA-3EBF8A9280CF}" dt="2020-11-03T10:32:55.814" v="326" actId="207"/>
          <ac:spMkLst>
            <pc:docMk/>
            <pc:sldMk cId="62006836" sldId="310"/>
            <ac:spMk id="2662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05.450" v="330" actId="122"/>
          <ac:spMkLst>
            <pc:docMk/>
            <pc:sldMk cId="62006836" sldId="310"/>
            <ac:spMk id="2664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03.641" v="329" actId="122"/>
          <ac:spMkLst>
            <pc:docMk/>
            <pc:sldMk cId="62006836" sldId="310"/>
            <ac:spMk id="266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02.105" v="328" actId="122"/>
          <ac:spMkLst>
            <pc:docMk/>
            <pc:sldMk cId="62006836" sldId="310"/>
            <ac:spMk id="266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9.019" v="327" actId="122"/>
          <ac:spMkLst>
            <pc:docMk/>
            <pc:sldMk cId="62006836" sldId="310"/>
            <ac:spMk id="266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4.938" v="325" actId="207"/>
          <ac:spMkLst>
            <pc:docMk/>
            <pc:sldMk cId="62006836" sldId="310"/>
            <ac:spMk id="26652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3.822" v="324" actId="207"/>
          <ac:spMkLst>
            <pc:docMk/>
            <pc:sldMk cId="62006836" sldId="310"/>
            <ac:spMk id="266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2.392" v="323" actId="207"/>
          <ac:spMkLst>
            <pc:docMk/>
            <pc:sldMk cId="62006836" sldId="310"/>
            <ac:spMk id="26654" creationId="{00000000-0000-0000-0000-000000000000}"/>
          </ac:spMkLst>
        </pc:s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2432321703" sldId="311"/>
        </pc:sldMkLst>
        <pc:spChg chg="mod">
          <ac:chgData name="hassan MH" userId="84cd2103f36ef0dc" providerId="LiveId" clId="{E30DFF53-71F8-479A-AEEA-3EBF8A9280CF}" dt="2020-11-03T10:33:09.712" v="331" actId="207"/>
          <ac:spMkLst>
            <pc:docMk/>
            <pc:sldMk cId="2432321703" sldId="311"/>
            <ac:spMk id="28713" creationId="{00000000-0000-0000-0000-000000000000}"/>
          </ac:spMkLst>
        </pc:spChg>
        <pc:grpChg chg="mod">
          <ac:chgData name="hassan MH" userId="84cd2103f36ef0dc" providerId="LiveId" clId="{E30DFF53-71F8-479A-AEEA-3EBF8A9280CF}" dt="2020-11-03T10:33:12.629" v="332" actId="207"/>
          <ac:grpSpMkLst>
            <pc:docMk/>
            <pc:sldMk cId="2432321703" sldId="311"/>
            <ac:grpSpMk id="2" creationId="{7CCFC12C-737F-0A48-95C5-4C38EB36F70F}"/>
          </ac:grpSpMkLst>
        </pc:gr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1782467150" sldId="312"/>
        </pc:sldMkLst>
        <pc:spChg chg="mod">
          <ac:chgData name="hassan MH" userId="84cd2103f36ef0dc" providerId="LiveId" clId="{E30DFF53-71F8-479A-AEEA-3EBF8A9280CF}" dt="2020-11-03T10:33:17.087" v="333" actId="207"/>
          <ac:spMkLst>
            <pc:docMk/>
            <pc:sldMk cId="1782467150" sldId="312"/>
            <ac:spMk id="30722" creationId="{00000000-0000-0000-0000-000000000000}"/>
          </ac:spMkLst>
        </pc:spChg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899710207" sldId="313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374235561" sldId="31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630970382" sldId="31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384918784" sldId="31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884470411" sldId="31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571899015" sldId="318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374514238" sldId="319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2861672381" sldId="320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2545609840" sldId="321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226883105" sldId="32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895404606" sldId="323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554343047" sldId="32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4036748230" sldId="32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415029390" sldId="326"/>
        </pc:sldMkLst>
      </pc:sldChg>
    </pc:docChg>
  </pc:docChgLst>
  <pc:docChgLst>
    <pc:chgData name="hassan MH" userId="84cd2103f36ef0dc" providerId="LiveId" clId="{B05BC1DF-B3D4-4C70-9604-D5E0A9951548}"/>
    <pc:docChg chg="undo custSel addSld delSld modSld sldOrd delMainMaster">
      <pc:chgData name="hassan MH" userId="84cd2103f36ef0dc" providerId="LiveId" clId="{B05BC1DF-B3D4-4C70-9604-D5E0A9951548}" dt="2020-11-06T12:38:40.605" v="25"/>
      <pc:docMkLst>
        <pc:docMk/>
      </pc:docMkLst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5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8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8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57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2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6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6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62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5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6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5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0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5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9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6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8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31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3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9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3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5"/>
            <ac:spMk id="3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5"/>
            <ac:spMk id="41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5"/>
            <ac:spMk id="412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3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36" creationId="{00000000-0000-0000-0000-000000000000}"/>
          </ac:spMkLst>
        </pc:spChg>
      </pc:sldChg>
      <pc:sldChg chg="del">
        <pc:chgData name="hassan MH" userId="84cd2103f36ef0dc" providerId="LiveId" clId="{B05BC1DF-B3D4-4C70-9604-D5E0A9951548}" dt="2020-11-06T12:20:49.599" v="0" actId="47"/>
        <pc:sldMkLst>
          <pc:docMk/>
          <pc:sldMk cId="0" sldId="267"/>
        </pc:sldMkLst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9" creationId="{00000000-0000-0000-0000-000000000000}"/>
          </ac:spMkLst>
        </pc:spChg>
      </pc:sldChg>
      <pc:sldChg chg="modSp add del ord">
        <pc:chgData name="hassan MH" userId="84cd2103f36ef0dc" providerId="LiveId" clId="{B05BC1DF-B3D4-4C70-9604-D5E0A9951548}" dt="2020-11-06T12:27:24.221" v="23"/>
        <pc:sldMkLst>
          <pc:docMk/>
          <pc:sldMk cId="0" sldId="26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8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7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4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82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1"/>
            <ac:spMk id="5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1"/>
            <ac:spMk id="59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1"/>
            <ac:spMk id="600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2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2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23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4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4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5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51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4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68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1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1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2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2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22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5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5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3:35.552" v="5"/>
        <pc:sldMkLst>
          <pc:docMk/>
          <pc:sldMk cId="0" sldId="277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7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8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80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8" creationId="{00000000-0000-0000-0000-000000000000}"/>
          </ac:spMkLst>
        </pc:spChg>
      </pc:sldChg>
      <pc:sldChg chg="delSp add del mod">
        <pc:chgData name="hassan MH" userId="84cd2103f36ef0dc" providerId="LiveId" clId="{B05BC1DF-B3D4-4C70-9604-D5E0A9951548}" dt="2020-11-06T12:26:43.186" v="20" actId="47"/>
        <pc:sldMkLst>
          <pc:docMk/>
          <pc:sldMk cId="3893368810" sldId="278"/>
        </pc:sldMkLst>
        <pc:spChg chg="del">
          <ac:chgData name="hassan MH" userId="84cd2103f36ef0dc" providerId="LiveId" clId="{B05BC1DF-B3D4-4C70-9604-D5E0A9951548}" dt="2020-11-06T12:26:19.987" v="9" actId="478"/>
          <ac:spMkLst>
            <pc:docMk/>
            <pc:sldMk cId="3893368810" sldId="278"/>
            <ac:spMk id="2" creationId="{C95C9824-4014-4BFE-95A7-EB0898C1E3BE}"/>
          </ac:spMkLst>
        </pc:spChg>
        <pc:spChg chg="del">
          <ac:chgData name="hassan MH" userId="84cd2103f36ef0dc" providerId="LiveId" clId="{B05BC1DF-B3D4-4C70-9604-D5E0A9951548}" dt="2020-11-06T12:26:27.514" v="11" actId="21"/>
          <ac:spMkLst>
            <pc:docMk/>
            <pc:sldMk cId="3893368810" sldId="278"/>
            <ac:spMk id="3" creationId="{8197C538-F605-4470-B8E7-E81A57470B0C}"/>
          </ac:spMkLst>
        </pc:spChg>
        <pc:spChg chg="del">
          <ac:chgData name="hassan MH" userId="84cd2103f36ef0dc" providerId="LiveId" clId="{B05BC1DF-B3D4-4C70-9604-D5E0A9951548}" dt="2020-11-06T12:26:21.780" v="10" actId="478"/>
          <ac:spMkLst>
            <pc:docMk/>
            <pc:sldMk cId="3893368810" sldId="278"/>
            <ac:spMk id="4" creationId="{25DB781E-8C19-4CEB-A828-95DF9DA4185D}"/>
          </ac:spMkLst>
        </pc:spChg>
      </pc:sldChg>
      <pc:sldChg chg="modSp add">
        <pc:chgData name="hassan MH" userId="84cd2103f36ef0dc" providerId="LiveId" clId="{B05BC1DF-B3D4-4C70-9604-D5E0A9951548}" dt="2020-11-06T12:23:35.552" v="5"/>
        <pc:sldMkLst>
          <pc:docMk/>
          <pc:sldMk cId="0" sldId="27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5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9" creationId="{00000000-0000-0000-0000-000000000000}"/>
          </ac:spMkLst>
        </pc:spChg>
      </pc:sldChg>
      <pc:sldChg chg="del">
        <pc:chgData name="hassan MH" userId="84cd2103f36ef0dc" providerId="LiveId" clId="{B05BC1DF-B3D4-4C70-9604-D5E0A9951548}" dt="2020-11-06T12:20:49.599" v="0" actId="47"/>
        <pc:sldMkLst>
          <pc:docMk/>
          <pc:sldMk cId="630331938" sldId="279"/>
        </pc:sldMkLst>
      </pc:sldChg>
      <pc:sldChg chg="modSp add del">
        <pc:chgData name="hassan MH" userId="84cd2103f36ef0dc" providerId="LiveId" clId="{B05BC1DF-B3D4-4C70-9604-D5E0A9951548}" dt="2020-11-06T12:23:35.552" v="5"/>
        <pc:sldMkLst>
          <pc:docMk/>
          <pc:sldMk cId="0" sldId="28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88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89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7" creationId="{00000000-0000-0000-0000-000000000000}"/>
          </ac:spMkLst>
        </pc:spChg>
      </pc:sldChg>
      <pc:sldChg chg="addSp modSp mod ord">
        <pc:chgData name="hassan MH" userId="84cd2103f36ef0dc" providerId="LiveId" clId="{B05BC1DF-B3D4-4C70-9604-D5E0A9951548}" dt="2020-11-06T12:26:50.290" v="21" actId="12"/>
        <pc:sldMkLst>
          <pc:docMk/>
          <pc:sldMk cId="2795862848" sldId="281"/>
        </pc:sldMkLst>
        <pc:spChg chg="add mod">
          <ac:chgData name="hassan MH" userId="84cd2103f36ef0dc" providerId="LiveId" clId="{B05BC1DF-B3D4-4C70-9604-D5E0A9951548}" dt="2020-11-06T12:26:50.290" v="21" actId="12"/>
          <ac:spMkLst>
            <pc:docMk/>
            <pc:sldMk cId="2795862848" sldId="281"/>
            <ac:spMk id="2" creationId="{C413D56B-91E7-4C38-B7BE-5FC686AAD5F8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4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8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8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87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9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3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4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4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04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7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1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7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7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7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8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1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7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0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3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32" creationId="{00000000-0000-0000-0000-000000000000}"/>
          </ac:spMkLst>
        </pc:spChg>
      </pc:sldChg>
      <pc:sldChg chg="modSp add modNotes">
        <pc:chgData name="hassan MH" userId="84cd2103f36ef0dc" providerId="LiveId" clId="{B05BC1DF-B3D4-4C70-9604-D5E0A9951548}" dt="2020-11-06T12:22:42.296" v="4"/>
        <pc:sldMkLst>
          <pc:docMk/>
          <pc:sldMk cId="0" sldId="29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90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9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2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3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3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3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4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4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9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8"/>
            <ac:spMk id="15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8"/>
            <ac:spMk id="154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8"/>
            <ac:spMk id="154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9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5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90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5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9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8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6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8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3"/>
            <ac:spMk id="16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3"/>
            <ac:spMk id="17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3"/>
            <ac:spMk id="170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946281140" sldId="30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946281140" sldId="304"/>
            <ac:spMk id="170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946281140" sldId="304"/>
            <ac:spMk id="171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946281140" sldId="304"/>
            <ac:spMk id="1720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5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7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5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5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6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6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6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5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2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2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23" creationId="{00000000-0000-0000-0000-000000000000}"/>
          </ac:spMkLst>
        </pc:spChg>
      </pc:sldChg>
      <pc:sldChg chg="modSp add ord">
        <pc:chgData name="hassan MH" userId="84cd2103f36ef0dc" providerId="LiveId" clId="{B05BC1DF-B3D4-4C70-9604-D5E0A9951548}" dt="2020-11-06T12:38:40.605" v="25"/>
        <pc:sldMkLst>
          <pc:docMk/>
          <pc:sldMk cId="0" sldId="31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5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9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3676390523" sldId="42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48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3:35.552" v="5"/>
        <pc:sldMkLst>
          <pc:docMk/>
          <pc:sldMk cId="0" sldId="43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1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4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43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1"/>
            <ac:spMk id="91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1"/>
            <ac:spMk id="9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1"/>
            <ac:spMk id="94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2947742875" sldId="46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8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4:09.615" v="6"/>
        <pc:sldMkLst>
          <pc:docMk/>
          <pc:sldMk cId="749073962" sldId="467"/>
        </pc:sldMkLst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7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1146488440" sldId="46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1146488440" sldId="468"/>
            <ac:spMk id="170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1146488440" sldId="468"/>
            <ac:spMk id="171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1146488440" sldId="468"/>
            <ac:spMk id="1720" creationId="{00000000-0000-0000-0000-000000000000}"/>
          </ac:spMkLst>
        </pc:spChg>
      </pc:sldChg>
      <pc:sldMasterChg chg="del delSldLayout">
        <pc:chgData name="hassan MH" userId="84cd2103f36ef0dc" providerId="LiveId" clId="{B05BC1DF-B3D4-4C70-9604-D5E0A9951548}" dt="2020-11-06T12:20:49.599" v="0" actId="47"/>
        <pc:sldMasterMkLst>
          <pc:docMk/>
          <pc:sldMasterMk cId="4040878696" sldId="2147483660"/>
        </pc:sldMasterMkLst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465919403" sldId="2147483661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3934692432" sldId="2147483662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742032064" sldId="2147483663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4006858840" sldId="2147483664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636991183" sldId="2147483665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3448698646" sldId="2147483666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2749917718" sldId="2147483667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202763542" sldId="2147483668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606454518" sldId="2147483669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296450972" sldId="2147483670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750960574" sldId="2147483671"/>
          </pc:sldLayoutMkLst>
        </pc:sldLayoutChg>
      </pc:sldMasterChg>
    </pc:docChg>
  </pc:docChgLst>
  <pc:docChgLst>
    <pc:chgData name="hassan MH" userId="84cd2103f36ef0dc" providerId="LiveId" clId="{05DA878C-64A6-46BA-AF3D-6FDFE1C414F5}"/>
    <pc:docChg chg="undo custSel addSld delSld modSld sldOrd modMainMaster">
      <pc:chgData name="hassan MH" userId="84cd2103f36ef0dc" providerId="LiveId" clId="{05DA878C-64A6-46BA-AF3D-6FDFE1C414F5}" dt="2020-06-16T19:46:52.034" v="1490"/>
      <pc:docMkLst>
        <pc:docMk/>
      </pc:docMkLst>
      <pc:sldChg chg="del">
        <pc:chgData name="hassan MH" userId="84cd2103f36ef0dc" providerId="LiveId" clId="{05DA878C-64A6-46BA-AF3D-6FDFE1C414F5}" dt="2020-06-16T18:13:00.724" v="0" actId="47"/>
        <pc:sldMkLst>
          <pc:docMk/>
          <pc:sldMk cId="2408779425" sldId="256"/>
        </pc:sldMkLst>
      </pc:sldChg>
      <pc:sldChg chg="addSp delSp modSp add mod setBg delAnim">
        <pc:chgData name="hassan MH" userId="84cd2103f36ef0dc" providerId="LiveId" clId="{05DA878C-64A6-46BA-AF3D-6FDFE1C414F5}" dt="2020-06-16T18:45:12.165" v="673" actId="1076"/>
        <pc:sldMkLst>
          <pc:docMk/>
          <pc:sldMk cId="366728167" sldId="257"/>
        </pc:sldMkLst>
        <pc:spChg chg="add mod">
          <ac:chgData name="hassan MH" userId="84cd2103f36ef0dc" providerId="LiveId" clId="{05DA878C-64A6-46BA-AF3D-6FDFE1C414F5}" dt="2020-06-16T18:30:21.039" v="312" actId="207"/>
          <ac:spMkLst>
            <pc:docMk/>
            <pc:sldMk cId="366728167" sldId="257"/>
            <ac:spMk id="3" creationId="{9DA7DB92-3491-4627-B576-020B354FEF9A}"/>
          </ac:spMkLst>
        </pc:spChg>
        <pc:spChg chg="del mod">
          <ac:chgData name="hassan MH" userId="84cd2103f36ef0dc" providerId="LiveId" clId="{05DA878C-64A6-46BA-AF3D-6FDFE1C414F5}" dt="2020-06-16T18:13:38.908" v="8" actId="478"/>
          <ac:spMkLst>
            <pc:docMk/>
            <pc:sldMk cId="366728167" sldId="257"/>
            <ac:spMk id="5" creationId="{C9398539-9648-4CCE-9FB4-158AD69141AF}"/>
          </ac:spMkLst>
        </pc:spChg>
        <pc:spChg chg="mod">
          <ac:chgData name="hassan MH" userId="84cd2103f36ef0dc" providerId="LiveId" clId="{05DA878C-64A6-46BA-AF3D-6FDFE1C414F5}" dt="2020-06-16T18:30:00.355" v="308" actId="1076"/>
          <ac:spMkLst>
            <pc:docMk/>
            <pc:sldMk cId="366728167" sldId="257"/>
            <ac:spMk id="6" creationId="{8BA1BDE3-D238-424E-8325-2670C1C8D909}"/>
          </ac:spMkLst>
        </pc:spChg>
        <pc:spChg chg="del">
          <ac:chgData name="hassan MH" userId="84cd2103f36ef0dc" providerId="LiveId" clId="{05DA878C-64A6-46BA-AF3D-6FDFE1C414F5}" dt="2020-06-16T18:19:19.346" v="33" actId="478"/>
          <ac:spMkLst>
            <pc:docMk/>
            <pc:sldMk cId="366728167" sldId="257"/>
            <ac:spMk id="7" creationId="{BA58E49B-F823-4888-8632-9B62621D0BCA}"/>
          </ac:spMkLst>
        </pc:spChg>
        <pc:spChg chg="del mod">
          <ac:chgData name="hassan MH" userId="84cd2103f36ef0dc" providerId="LiveId" clId="{05DA878C-64A6-46BA-AF3D-6FDFE1C414F5}" dt="2020-06-16T18:20:28.139" v="92" actId="478"/>
          <ac:spMkLst>
            <pc:docMk/>
            <pc:sldMk cId="366728167" sldId="257"/>
            <ac:spMk id="10" creationId="{C2382F2A-E5BF-4E01-9D9D-BBBEA2DD2F5F}"/>
          </ac:spMkLst>
        </pc:spChg>
        <pc:spChg chg="del">
          <ac:chgData name="hassan MH" userId="84cd2103f36ef0dc" providerId="LiveId" clId="{05DA878C-64A6-46BA-AF3D-6FDFE1C414F5}" dt="2020-06-16T18:26:11.769" v="247" actId="478"/>
          <ac:spMkLst>
            <pc:docMk/>
            <pc:sldMk cId="366728167" sldId="257"/>
            <ac:spMk id="12" creationId="{C24A14DE-0A08-47A3-AA65-948B6551A789}"/>
          </ac:spMkLst>
        </pc:spChg>
        <pc:spChg chg="del mod">
          <ac:chgData name="hassan MH" userId="84cd2103f36ef0dc" providerId="LiveId" clId="{05DA878C-64A6-46BA-AF3D-6FDFE1C414F5}" dt="2020-06-16T18:26:39.282" v="254" actId="478"/>
          <ac:spMkLst>
            <pc:docMk/>
            <pc:sldMk cId="366728167" sldId="257"/>
            <ac:spMk id="13" creationId="{15125A3D-6B99-4AAE-8821-907B3CE4924D}"/>
          </ac:spMkLst>
        </pc:spChg>
        <pc:spChg chg="del">
          <ac:chgData name="hassan MH" userId="84cd2103f36ef0dc" providerId="LiveId" clId="{05DA878C-64A6-46BA-AF3D-6FDFE1C414F5}" dt="2020-06-16T18:20:15.862" v="85" actId="478"/>
          <ac:spMkLst>
            <pc:docMk/>
            <pc:sldMk cId="366728167" sldId="257"/>
            <ac:spMk id="16" creationId="{5D491371-D233-41A2-9120-B4510624D37B}"/>
          </ac:spMkLst>
        </pc:spChg>
        <pc:spChg chg="del">
          <ac:chgData name="hassan MH" userId="84cd2103f36ef0dc" providerId="LiveId" clId="{05DA878C-64A6-46BA-AF3D-6FDFE1C414F5}" dt="2020-06-16T18:25:55.703" v="243" actId="478"/>
          <ac:spMkLst>
            <pc:docMk/>
            <pc:sldMk cId="366728167" sldId="257"/>
            <ac:spMk id="17" creationId="{3CB708E7-2623-4317-B523-E3E20AF12ADD}"/>
          </ac:spMkLst>
        </pc:spChg>
        <pc:spChg chg="add del mod">
          <ac:chgData name="hassan MH" userId="84cd2103f36ef0dc" providerId="LiveId" clId="{05DA878C-64A6-46BA-AF3D-6FDFE1C414F5}" dt="2020-06-16T18:29:44.973" v="302" actId="478"/>
          <ac:spMkLst>
            <pc:docMk/>
            <pc:sldMk cId="366728167" sldId="257"/>
            <ac:spMk id="19" creationId="{3032F64C-C281-4286-BC8C-CB5A24001FD4}"/>
          </ac:spMkLst>
        </pc:spChg>
        <pc:spChg chg="add mod">
          <ac:chgData name="hassan MH" userId="84cd2103f36ef0dc" providerId="LiveId" clId="{05DA878C-64A6-46BA-AF3D-6FDFE1C414F5}" dt="2020-06-16T18:33:06.462" v="457" actId="1076"/>
          <ac:spMkLst>
            <pc:docMk/>
            <pc:sldMk cId="366728167" sldId="257"/>
            <ac:spMk id="31" creationId="{E77DD463-3070-49B2-A26E-E7438902EC4D}"/>
          </ac:spMkLst>
        </pc:spChg>
        <pc:spChg chg="add mod">
          <ac:chgData name="hassan MH" userId="84cd2103f36ef0dc" providerId="LiveId" clId="{05DA878C-64A6-46BA-AF3D-6FDFE1C414F5}" dt="2020-06-16T18:45:08.508" v="671" actId="255"/>
          <ac:spMkLst>
            <pc:docMk/>
            <pc:sldMk cId="366728167" sldId="257"/>
            <ac:spMk id="32" creationId="{7C0ECF89-61DE-44C4-A91F-C0B82CF75556}"/>
          </ac:spMkLst>
        </pc:spChg>
        <pc:spChg chg="add del mod">
          <ac:chgData name="hassan MH" userId="84cd2103f36ef0dc" providerId="LiveId" clId="{05DA878C-64A6-46BA-AF3D-6FDFE1C414F5}" dt="2020-06-16T18:26:10.450" v="246" actId="478"/>
          <ac:spMkLst>
            <pc:docMk/>
            <pc:sldMk cId="366728167" sldId="257"/>
            <ac:spMk id="35" creationId="{4E195405-2288-4CEE-834C-3E8591456D8D}"/>
          </ac:spMkLst>
        </pc:spChg>
        <pc:spChg chg="add del mod">
          <ac:chgData name="hassan MH" userId="84cd2103f36ef0dc" providerId="LiveId" clId="{05DA878C-64A6-46BA-AF3D-6FDFE1C414F5}" dt="2020-06-16T18:30:24.780" v="313" actId="478"/>
          <ac:spMkLst>
            <pc:docMk/>
            <pc:sldMk cId="366728167" sldId="257"/>
            <ac:spMk id="42" creationId="{04160C9E-D6E8-4A70-99C1-0842882626CC}"/>
          </ac:spMkLst>
        </pc:spChg>
        <pc:spChg chg="del">
          <ac:chgData name="hassan MH" userId="84cd2103f36ef0dc" providerId="LiveId" clId="{05DA878C-64A6-46BA-AF3D-6FDFE1C414F5}" dt="2020-06-16T18:26:16.599" v="250" actId="478"/>
          <ac:spMkLst>
            <pc:docMk/>
            <pc:sldMk cId="366728167" sldId="257"/>
            <ac:spMk id="70" creationId="{6A231CBA-BE79-487E-B69B-2EB7CE299DB0}"/>
          </ac:spMkLst>
        </pc:spChg>
        <pc:spChg chg="del">
          <ac:chgData name="hassan MH" userId="84cd2103f36ef0dc" providerId="LiveId" clId="{05DA878C-64A6-46BA-AF3D-6FDFE1C414F5}" dt="2020-06-16T18:26:14.412" v="249" actId="478"/>
          <ac:spMkLst>
            <pc:docMk/>
            <pc:sldMk cId="366728167" sldId="257"/>
            <ac:spMk id="71" creationId="{A1C6A3C7-9D59-4665-9224-02B150E2D2E6}"/>
          </ac:spMkLst>
        </pc:spChg>
        <pc:spChg chg="del">
          <ac:chgData name="hassan MH" userId="84cd2103f36ef0dc" providerId="LiveId" clId="{05DA878C-64A6-46BA-AF3D-6FDFE1C414F5}" dt="2020-06-16T18:29:54.789" v="306" actId="478"/>
          <ac:spMkLst>
            <pc:docMk/>
            <pc:sldMk cId="366728167" sldId="257"/>
            <ac:spMk id="72" creationId="{ED1F29E8-D0E2-435F-B84C-83380E18FAAF}"/>
          </ac:spMkLst>
        </pc:spChg>
        <pc:grpChg chg="del">
          <ac:chgData name="hassan MH" userId="84cd2103f36ef0dc" providerId="LiveId" clId="{05DA878C-64A6-46BA-AF3D-6FDFE1C414F5}" dt="2020-06-16T18:26:12.521" v="248" actId="478"/>
          <ac:grpSpMkLst>
            <pc:docMk/>
            <pc:sldMk cId="366728167" sldId="257"/>
            <ac:grpSpMk id="48" creationId="{96C0A590-7CCC-4F18-9A04-790FF61321C7}"/>
          </ac:grpSpMkLst>
        </pc:grpChg>
        <pc:grpChg chg="del">
          <ac:chgData name="hassan MH" userId="84cd2103f36ef0dc" providerId="LiveId" clId="{05DA878C-64A6-46BA-AF3D-6FDFE1C414F5}" dt="2020-06-16T18:21:57.470" v="119" actId="478"/>
          <ac:grpSpMkLst>
            <pc:docMk/>
            <pc:sldMk cId="366728167" sldId="257"/>
            <ac:grpSpMk id="56" creationId="{43BDB7B7-3B27-4D30-91A7-934270B1856B}"/>
          </ac:grpSpMkLst>
        </pc:grpChg>
        <pc:grpChg chg="del mod">
          <ac:chgData name="hassan MH" userId="84cd2103f36ef0dc" providerId="LiveId" clId="{05DA878C-64A6-46BA-AF3D-6FDFE1C414F5}" dt="2020-06-16T18:26:48.730" v="260" actId="478"/>
          <ac:grpSpMkLst>
            <pc:docMk/>
            <pc:sldMk cId="366728167" sldId="257"/>
            <ac:grpSpMk id="63" creationId="{85E8D1E5-9E97-459E-80A4-C85382B33B91}"/>
          </ac:grpSpMkLst>
        </pc:grpChg>
        <pc:picChg chg="mod topLvl">
          <ac:chgData name="hassan MH" userId="84cd2103f36ef0dc" providerId="LiveId" clId="{05DA878C-64A6-46BA-AF3D-6FDFE1C414F5}" dt="2020-06-16T18:26:48.730" v="260" actId="478"/>
          <ac:picMkLst>
            <pc:docMk/>
            <pc:sldMk cId="366728167" sldId="257"/>
            <ac:picMk id="4" creationId="{1118C174-58A1-4A79-A8BD-8B890AE21E6C}"/>
          </ac:picMkLst>
        </pc:picChg>
        <pc:picChg chg="add del mod">
          <ac:chgData name="hassan MH" userId="84cd2103f36ef0dc" providerId="LiveId" clId="{05DA878C-64A6-46BA-AF3D-6FDFE1C414F5}" dt="2020-06-16T18:28:48.427" v="288" actId="478"/>
          <ac:picMkLst>
            <pc:docMk/>
            <pc:sldMk cId="366728167" sldId="257"/>
            <ac:picMk id="8" creationId="{37E19A9B-155F-4795-8E01-35A9C9EC7ADD}"/>
          </ac:picMkLst>
        </pc:picChg>
        <pc:picChg chg="add mod">
          <ac:chgData name="hassan MH" userId="84cd2103f36ef0dc" providerId="LiveId" clId="{05DA878C-64A6-46BA-AF3D-6FDFE1C414F5}" dt="2020-06-16T18:45:12.165" v="673" actId="1076"/>
          <ac:picMkLst>
            <pc:docMk/>
            <pc:sldMk cId="366728167" sldId="257"/>
            <ac:picMk id="14" creationId="{B89FF948-4C9B-49E5-BCE2-5E4470359030}"/>
          </ac:picMkLst>
        </pc:picChg>
        <pc:picChg chg="add mod">
          <ac:chgData name="hassan MH" userId="84cd2103f36ef0dc" providerId="LiveId" clId="{05DA878C-64A6-46BA-AF3D-6FDFE1C414F5}" dt="2020-06-16T18:45:10.805" v="672" actId="1076"/>
          <ac:picMkLst>
            <pc:docMk/>
            <pc:sldMk cId="366728167" sldId="257"/>
            <ac:picMk id="18" creationId="{4545F2FB-35CA-4D05-8252-3D6969E74DEF}"/>
          </ac:picMkLst>
        </pc:picChg>
        <pc:picChg chg="add del mod">
          <ac:chgData name="hassan MH" userId="84cd2103f36ef0dc" providerId="LiveId" clId="{05DA878C-64A6-46BA-AF3D-6FDFE1C414F5}" dt="2020-06-16T18:28:47.832" v="287" actId="478"/>
          <ac:picMkLst>
            <pc:docMk/>
            <pc:sldMk cId="366728167" sldId="257"/>
            <ac:picMk id="36" creationId="{B8BD17D8-F201-4554-84AD-56FB99E832ED}"/>
          </ac:picMkLst>
        </pc:picChg>
        <pc:picChg chg="del mod topLvl">
          <ac:chgData name="hassan MH" userId="84cd2103f36ef0dc" providerId="LiveId" clId="{05DA878C-64A6-46BA-AF3D-6FDFE1C414F5}" dt="2020-06-16T18:26:48.730" v="260" actId="478"/>
          <ac:picMkLst>
            <pc:docMk/>
            <pc:sldMk cId="366728167" sldId="257"/>
            <ac:picMk id="62" creationId="{30A2489B-2505-475A-A582-A97ABA6FAF9F}"/>
          </ac:picMkLst>
        </pc:picChg>
        <pc:picChg chg="del">
          <ac:chgData name="hassan MH" userId="84cd2103f36ef0dc" providerId="LiveId" clId="{05DA878C-64A6-46BA-AF3D-6FDFE1C414F5}" dt="2020-06-16T18:26:17.936" v="251" actId="478"/>
          <ac:picMkLst>
            <pc:docMk/>
            <pc:sldMk cId="366728167" sldId="257"/>
            <ac:picMk id="64" creationId="{81A5C1E3-48E4-4F9D-9C77-0F25CF99D1FD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520535237" sldId="257"/>
        </pc:sldMkLst>
      </pc:sldChg>
      <pc:sldChg chg="add del">
        <pc:chgData name="hassan MH" userId="84cd2103f36ef0dc" providerId="LiveId" clId="{05DA878C-64A6-46BA-AF3D-6FDFE1C414F5}" dt="2020-06-16T18:22:27.006" v="125" actId="47"/>
        <pc:sldMkLst>
          <pc:docMk/>
          <pc:sldMk cId="2127670939" sldId="258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2225752103" sldId="258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15910232" sldId="259"/>
        </pc:sldMkLst>
      </pc:sldChg>
      <pc:sldChg chg="addSp delSp modSp add mod ord">
        <pc:chgData name="hassan MH" userId="84cd2103f36ef0dc" providerId="LiveId" clId="{05DA878C-64A6-46BA-AF3D-6FDFE1C414F5}" dt="2020-06-16T19:46:52.034" v="1490"/>
        <pc:sldMkLst>
          <pc:docMk/>
          <pc:sldMk cId="4124225251" sldId="259"/>
        </pc:sldMkLst>
        <pc:spChg chg="del">
          <ac:chgData name="hassan MH" userId="84cd2103f36ef0dc" providerId="LiveId" clId="{05DA878C-64A6-46BA-AF3D-6FDFE1C414F5}" dt="2020-06-16T18:43:36.613" v="638" actId="478"/>
          <ac:spMkLst>
            <pc:docMk/>
            <pc:sldMk cId="4124225251" sldId="259"/>
            <ac:spMk id="2" creationId="{B7A57C98-4A94-4BDB-88A9-A8CCA56A0918}"/>
          </ac:spMkLst>
        </pc:spChg>
        <pc:spChg chg="add mod">
          <ac:chgData name="hassan MH" userId="84cd2103f36ef0dc" providerId="LiveId" clId="{05DA878C-64A6-46BA-AF3D-6FDFE1C414F5}" dt="2020-06-16T18:48:57.525" v="757" actId="255"/>
          <ac:spMkLst>
            <pc:docMk/>
            <pc:sldMk cId="4124225251" sldId="259"/>
            <ac:spMk id="10" creationId="{F176F5BA-D865-4E7C-936B-5EB2D9C51D64}"/>
          </ac:spMkLst>
        </pc:spChg>
        <pc:picChg chg="mod">
          <ac:chgData name="hassan MH" userId="84cd2103f36ef0dc" providerId="LiveId" clId="{05DA878C-64A6-46BA-AF3D-6FDFE1C414F5}" dt="2020-06-16T19:39:51.051" v="1486" actId="1076"/>
          <ac:picMkLst>
            <pc:docMk/>
            <pc:sldMk cId="4124225251" sldId="259"/>
            <ac:picMk id="5" creationId="{0B531961-B75E-4B5E-A7A0-172AAA67A398}"/>
          </ac:picMkLst>
        </pc:picChg>
      </pc:sldChg>
      <pc:sldChg chg="addSp delSp modSp add mod">
        <pc:chgData name="hassan MH" userId="84cd2103f36ef0dc" providerId="LiveId" clId="{05DA878C-64A6-46BA-AF3D-6FDFE1C414F5}" dt="2020-06-16T18:36:02.758" v="565" actId="207"/>
        <pc:sldMkLst>
          <pc:docMk/>
          <pc:sldMk cId="570848597" sldId="260"/>
        </pc:sldMkLst>
        <pc:spChg chg="add del mod">
          <ac:chgData name="hassan MH" userId="84cd2103f36ef0dc" providerId="LiveId" clId="{05DA878C-64A6-46BA-AF3D-6FDFE1C414F5}" dt="2020-06-16T18:32:06.812" v="417" actId="478"/>
          <ac:spMkLst>
            <pc:docMk/>
            <pc:sldMk cId="570848597" sldId="260"/>
            <ac:spMk id="3" creationId="{2B26256B-15B9-4B8D-B157-1442E153C837}"/>
          </ac:spMkLst>
        </pc:spChg>
        <pc:spChg chg="del mod">
          <ac:chgData name="hassan MH" userId="84cd2103f36ef0dc" providerId="LiveId" clId="{05DA878C-64A6-46BA-AF3D-6FDFE1C414F5}" dt="2020-06-16T18:32:04.709" v="416" actId="478"/>
          <ac:spMkLst>
            <pc:docMk/>
            <pc:sldMk cId="570848597" sldId="260"/>
            <ac:spMk id="5" creationId="{C9398539-9648-4CCE-9FB4-158AD69141AF}"/>
          </ac:spMkLst>
        </pc:spChg>
        <pc:spChg chg="add del mod">
          <ac:chgData name="hassan MH" userId="84cd2103f36ef0dc" providerId="LiveId" clId="{05DA878C-64A6-46BA-AF3D-6FDFE1C414F5}" dt="2020-06-16T18:35:24.623" v="542" actId="478"/>
          <ac:spMkLst>
            <pc:docMk/>
            <pc:sldMk cId="570848597" sldId="260"/>
            <ac:spMk id="13" creationId="{77491BCA-3FF5-4770-9A46-8F18EC1ABBA7}"/>
          </ac:spMkLst>
        </pc:spChg>
        <pc:spChg chg="add mod">
          <ac:chgData name="hassan MH" userId="84cd2103f36ef0dc" providerId="LiveId" clId="{05DA878C-64A6-46BA-AF3D-6FDFE1C414F5}" dt="2020-06-16T18:36:02.758" v="565" actId="207"/>
          <ac:spMkLst>
            <pc:docMk/>
            <pc:sldMk cId="570848597" sldId="260"/>
            <ac:spMk id="15" creationId="{AF3C6B1A-964F-4753-9919-E742F978BA53}"/>
          </ac:spMkLst>
        </pc:spChg>
        <pc:spChg chg="del">
          <ac:chgData name="hassan MH" userId="84cd2103f36ef0dc" providerId="LiveId" clId="{05DA878C-64A6-46BA-AF3D-6FDFE1C414F5}" dt="2020-06-16T18:30:11.216" v="309" actId="21"/>
          <ac:spMkLst>
            <pc:docMk/>
            <pc:sldMk cId="570848597" sldId="260"/>
            <ac:spMk id="43" creationId="{3333C70F-59F1-4E22-9FE9-AA4834881480}"/>
          </ac:spMkLst>
        </pc:spChg>
        <pc:picChg chg="add del mod modCrop">
          <ac:chgData name="hassan MH" userId="84cd2103f36ef0dc" providerId="LiveId" clId="{05DA878C-64A6-46BA-AF3D-6FDFE1C414F5}" dt="2020-06-16T18:31:43.030" v="406"/>
          <ac:picMkLst>
            <pc:docMk/>
            <pc:sldMk cId="570848597" sldId="260"/>
            <ac:picMk id="14" creationId="{590FFB5C-6A9D-4999-B1B7-2B841FDDAF41}"/>
          </ac:picMkLst>
        </pc:picChg>
        <pc:picChg chg="add del mod modCrop">
          <ac:chgData name="hassan MH" userId="84cd2103f36ef0dc" providerId="LiveId" clId="{05DA878C-64A6-46BA-AF3D-6FDFE1C414F5}" dt="2020-06-16T18:35:21.134" v="522" actId="1076"/>
          <ac:picMkLst>
            <pc:docMk/>
            <pc:sldMk cId="570848597" sldId="260"/>
            <ac:picMk id="64" creationId="{81A5C1E3-48E4-4F9D-9C77-0F25CF99D1FD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120218848" sldId="260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567284502" sldId="261"/>
        </pc:sldMkLst>
      </pc:sldChg>
      <pc:sldChg chg="addSp delSp modSp add mod delAnim">
        <pc:chgData name="hassan MH" userId="84cd2103f36ef0dc" providerId="LiveId" clId="{05DA878C-64A6-46BA-AF3D-6FDFE1C414F5}" dt="2020-06-16T19:03:29.532" v="960" actId="1076"/>
        <pc:sldMkLst>
          <pc:docMk/>
          <pc:sldMk cId="1785215152" sldId="261"/>
        </pc:sldMkLst>
        <pc:spChg chg="add del mod">
          <ac:chgData name="hassan MH" userId="84cd2103f36ef0dc" providerId="LiveId" clId="{05DA878C-64A6-46BA-AF3D-6FDFE1C414F5}" dt="2020-06-16T18:34:37.631" v="506" actId="478"/>
          <ac:spMkLst>
            <pc:docMk/>
            <pc:sldMk cId="1785215152" sldId="261"/>
            <ac:spMk id="3" creationId="{32FEAACA-CD23-4A02-A46F-ECE700463B5A}"/>
          </ac:spMkLst>
        </pc:spChg>
        <pc:spChg chg="add mod">
          <ac:chgData name="hassan MH" userId="84cd2103f36ef0dc" providerId="LiveId" clId="{05DA878C-64A6-46BA-AF3D-6FDFE1C414F5}" dt="2020-06-16T18:46:09.227" v="703" actId="108"/>
          <ac:spMkLst>
            <pc:docMk/>
            <pc:sldMk cId="1785215152" sldId="261"/>
            <ac:spMk id="4" creationId="{FACBEB02-032A-4468-9321-DC6EF10D2E5D}"/>
          </ac:spMkLst>
        </pc:spChg>
        <pc:spChg chg="del mod">
          <ac:chgData name="hassan MH" userId="84cd2103f36ef0dc" providerId="LiveId" clId="{05DA878C-64A6-46BA-AF3D-6FDFE1C414F5}" dt="2020-06-16T18:38:46.071" v="608" actId="478"/>
          <ac:spMkLst>
            <pc:docMk/>
            <pc:sldMk cId="1785215152" sldId="261"/>
            <ac:spMk id="5" creationId="{C9398539-9648-4CCE-9FB4-158AD69141AF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7" creationId="{199C8BE9-5E06-4C00-8A94-98B8714816C8}"/>
          </ac:spMkLst>
        </pc:spChg>
        <pc:spChg chg="mod">
          <ac:chgData name="hassan MH" userId="84cd2103f36ef0dc" providerId="LiveId" clId="{05DA878C-64A6-46BA-AF3D-6FDFE1C414F5}" dt="2020-06-16T18:47:30.308" v="722" actId="207"/>
          <ac:spMkLst>
            <pc:docMk/>
            <pc:sldMk cId="1785215152" sldId="261"/>
            <ac:spMk id="10" creationId="{A6AE8101-FBAD-4697-8188-226A88FCDE48}"/>
          </ac:spMkLst>
        </pc:spChg>
        <pc:spChg chg="add del">
          <ac:chgData name="hassan MH" userId="84cd2103f36ef0dc" providerId="LiveId" clId="{05DA878C-64A6-46BA-AF3D-6FDFE1C414F5}" dt="2020-06-16T18:24:16.887" v="227" actId="478"/>
          <ac:spMkLst>
            <pc:docMk/>
            <pc:sldMk cId="1785215152" sldId="261"/>
            <ac:spMk id="17" creationId="{D3FE8AE1-7833-439C-9D48-997C5BFE569B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19" creationId="{474D5254-8D40-427B-9A41-01938A238860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20" creationId="{3E417FB2-5E9B-46D7-83F3-9C488E502D8B}"/>
          </ac:spMkLst>
        </pc:spChg>
        <pc:spChg chg="add del">
          <ac:chgData name="hassan MH" userId="84cd2103f36ef0dc" providerId="LiveId" clId="{05DA878C-64A6-46BA-AF3D-6FDFE1C414F5}" dt="2020-06-16T18:24:20.885" v="228" actId="478"/>
          <ac:spMkLst>
            <pc:docMk/>
            <pc:sldMk cId="1785215152" sldId="261"/>
            <ac:spMk id="26" creationId="{893BE13C-D09E-498B-8FCD-6E91ED9C2A51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27" creationId="{8B9D6C53-48BA-49BA-96DB-1A90CF4AAE46}"/>
          </ac:spMkLst>
        </pc:spChg>
        <pc:spChg chg="add del">
          <ac:chgData name="hassan MH" userId="84cd2103f36ef0dc" providerId="LiveId" clId="{05DA878C-64A6-46BA-AF3D-6FDFE1C414F5}" dt="2020-06-16T18:24:20.885" v="228" actId="478"/>
          <ac:spMkLst>
            <pc:docMk/>
            <pc:sldMk cId="1785215152" sldId="261"/>
            <ac:spMk id="29" creationId="{054A75C4-A61D-4A1A-A630-EF33365D14F4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30" creationId="{572D2336-B47D-4C56-AA17-16BEAE749028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2" creationId="{D9823633-317E-49CF-9F8B-FE03C3FC38A2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3" creationId="{63FEFBD7-2AEE-4094-995C-86F67F0389A7}"/>
          </ac:spMkLst>
        </pc:spChg>
        <pc:spChg chg="add del">
          <ac:chgData name="hassan MH" userId="84cd2103f36ef0dc" providerId="LiveId" clId="{05DA878C-64A6-46BA-AF3D-6FDFE1C414F5}" dt="2020-06-16T18:24:22.102" v="229" actId="478"/>
          <ac:spMkLst>
            <pc:docMk/>
            <pc:sldMk cId="1785215152" sldId="261"/>
            <ac:spMk id="35" creationId="{C44BCA97-64B8-4F33-A2FF-319B8C942091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36" creationId="{0778ECBD-7F11-44DA-8363-D353665FD4F9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8" creationId="{1832A3B3-7695-4E96-B7F4-907DABBD8F6B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9" creationId="{44CE36E6-123B-43F7-97CB-CCDF3E95D603}"/>
          </ac:spMkLst>
        </pc:spChg>
        <pc:spChg chg="del mod">
          <ac:chgData name="hassan MH" userId="84cd2103f36ef0dc" providerId="LiveId" clId="{05DA878C-64A6-46BA-AF3D-6FDFE1C414F5}" dt="2020-06-16T18:34:34.877" v="505" actId="478"/>
          <ac:spMkLst>
            <pc:docMk/>
            <pc:sldMk cId="1785215152" sldId="261"/>
            <ac:spMk id="43" creationId="{3333C70F-59F1-4E22-9FE9-AA4834881480}"/>
          </ac:spMkLst>
        </pc:spChg>
        <pc:spChg chg="add mod">
          <ac:chgData name="hassan MH" userId="84cd2103f36ef0dc" providerId="LiveId" clId="{05DA878C-64A6-46BA-AF3D-6FDFE1C414F5}" dt="2020-06-16T18:34:41.046" v="508" actId="1076"/>
          <ac:spMkLst>
            <pc:docMk/>
            <pc:sldMk cId="1785215152" sldId="261"/>
            <ac:spMk id="86" creationId="{3899BFAD-BDEB-42EF-9636-6731D2307DFA}"/>
          </ac:spMkLst>
        </pc:spChg>
        <pc:spChg chg="add del">
          <ac:chgData name="hassan MH" userId="84cd2103f36ef0dc" providerId="LiveId" clId="{05DA878C-64A6-46BA-AF3D-6FDFE1C414F5}" dt="2020-06-16T18:24:20.885" v="228" actId="478"/>
          <ac:spMkLst>
            <pc:docMk/>
            <pc:sldMk cId="1785215152" sldId="261"/>
            <ac:spMk id="96" creationId="{7A8632FB-0CBA-46DA-B8EA-EB722BB0CEFC}"/>
          </ac:spMkLst>
        </pc:spChg>
        <pc:spChg chg="add mod">
          <ac:chgData name="hassan MH" userId="84cd2103f36ef0dc" providerId="LiveId" clId="{05DA878C-64A6-46BA-AF3D-6FDFE1C414F5}" dt="2020-06-16T18:38:07.373" v="583" actId="1036"/>
          <ac:spMkLst>
            <pc:docMk/>
            <pc:sldMk cId="1785215152" sldId="261"/>
            <ac:spMk id="97" creationId="{BD648B6B-F5B4-4660-97A7-55CC87320394}"/>
          </ac:spMkLst>
        </pc:spChg>
        <pc:spChg chg="add mod">
          <ac:chgData name="hassan MH" userId="84cd2103f36ef0dc" providerId="LiveId" clId="{05DA878C-64A6-46BA-AF3D-6FDFE1C414F5}" dt="2020-06-16T18:38:10.302" v="584" actId="571"/>
          <ac:spMkLst>
            <pc:docMk/>
            <pc:sldMk cId="1785215152" sldId="261"/>
            <ac:spMk id="98" creationId="{F8FBED71-9775-4653-A4FD-16E4AC5E838A}"/>
          </ac:spMkLst>
        </pc:spChg>
        <pc:spChg chg="add mod">
          <ac:chgData name="hassan MH" userId="84cd2103f36ef0dc" providerId="LiveId" clId="{05DA878C-64A6-46BA-AF3D-6FDFE1C414F5}" dt="2020-06-16T18:38:12.759" v="586" actId="948"/>
          <ac:spMkLst>
            <pc:docMk/>
            <pc:sldMk cId="1785215152" sldId="261"/>
            <ac:spMk id="101" creationId="{ECB482E0-48B6-45C0-9638-677CD1691BC0}"/>
          </ac:spMkLst>
        </pc:spChg>
        <pc:spChg chg="add mod">
          <ac:chgData name="hassan MH" userId="84cd2103f36ef0dc" providerId="LiveId" clId="{05DA878C-64A6-46BA-AF3D-6FDFE1C414F5}" dt="2020-06-16T18:38:42.703" v="606" actId="571"/>
          <ac:spMkLst>
            <pc:docMk/>
            <pc:sldMk cId="1785215152" sldId="261"/>
            <ac:spMk id="102" creationId="{655FA9EA-B4DE-48FE-AA73-A67307959366}"/>
          </ac:spMkLst>
        </pc:spChg>
        <pc:spChg chg="add mod">
          <ac:chgData name="hassan MH" userId="84cd2103f36ef0dc" providerId="LiveId" clId="{05DA878C-64A6-46BA-AF3D-6FDFE1C414F5}" dt="2020-06-16T18:46:07.377" v="702" actId="108"/>
          <ac:spMkLst>
            <pc:docMk/>
            <pc:sldMk cId="1785215152" sldId="261"/>
            <ac:spMk id="103" creationId="{B81C4B13-3047-49CE-9A02-608BAE08C694}"/>
          </ac:spMkLst>
        </pc:spChg>
        <pc:spChg chg="add mod">
          <ac:chgData name="hassan MH" userId="84cd2103f36ef0dc" providerId="LiveId" clId="{05DA878C-64A6-46BA-AF3D-6FDFE1C414F5}" dt="2020-06-16T18:46:03.276" v="701" actId="108"/>
          <ac:spMkLst>
            <pc:docMk/>
            <pc:sldMk cId="1785215152" sldId="261"/>
            <ac:spMk id="104" creationId="{3C1EC058-D90B-4784-82BA-0436DEF12BB6}"/>
          </ac:spMkLst>
        </pc:spChg>
        <pc:grpChg chg="del">
          <ac:chgData name="hassan MH" userId="84cd2103f36ef0dc" providerId="LiveId" clId="{05DA878C-64A6-46BA-AF3D-6FDFE1C414F5}" dt="2020-06-16T18:24:31.403" v="231" actId="478"/>
          <ac:grpSpMkLst>
            <pc:docMk/>
            <pc:sldMk cId="1785215152" sldId="261"/>
            <ac:grpSpMk id="6" creationId="{D974449B-4CC9-42FA-904A-2E237361073C}"/>
          </ac:grpSpMkLst>
        </pc:grpChg>
        <pc:picChg chg="add del mod">
          <ac:chgData name="hassan MH" userId="84cd2103f36ef0dc" providerId="LiveId" clId="{05DA878C-64A6-46BA-AF3D-6FDFE1C414F5}" dt="2020-06-16T18:39:44.687" v="625" actId="478"/>
          <ac:picMkLst>
            <pc:docMk/>
            <pc:sldMk cId="1785215152" sldId="261"/>
            <ac:picMk id="9" creationId="{903A868B-1B20-4424-B5E2-424E6C6CFCE2}"/>
          </ac:picMkLst>
        </pc:picChg>
        <pc:picChg chg="add mod">
          <ac:chgData name="hassan MH" userId="84cd2103f36ef0dc" providerId="LiveId" clId="{05DA878C-64A6-46BA-AF3D-6FDFE1C414F5}" dt="2020-06-16T18:43:01.197" v="628" actId="1076"/>
          <ac:picMkLst>
            <pc:docMk/>
            <pc:sldMk cId="1785215152" sldId="261"/>
            <ac:picMk id="13" creationId="{B8CCC126-BE2E-463D-B664-F4031A8029C4}"/>
          </ac:picMkLst>
        </pc:picChg>
        <pc:picChg chg="add del mod">
          <ac:chgData name="hassan MH" userId="84cd2103f36ef0dc" providerId="LiveId" clId="{05DA878C-64A6-46BA-AF3D-6FDFE1C414F5}" dt="2020-06-16T18:57:05.884" v="762" actId="21"/>
          <ac:picMkLst>
            <pc:docMk/>
            <pc:sldMk cId="1785215152" sldId="261"/>
            <ac:picMk id="16" creationId="{8C2C0904-B696-4B7E-81E4-A6247C777223}"/>
          </ac:picMkLst>
        </pc:picChg>
        <pc:picChg chg="del mod">
          <ac:chgData name="hassan MH" userId="84cd2103f36ef0dc" providerId="LiveId" clId="{05DA878C-64A6-46BA-AF3D-6FDFE1C414F5}" dt="2020-06-16T18:38:18.257" v="587" actId="478"/>
          <ac:picMkLst>
            <pc:docMk/>
            <pc:sldMk cId="1785215152" sldId="261"/>
            <ac:picMk id="25" creationId="{9394DCA9-5848-4F3B-A60A-9BAE5BDF58F8}"/>
          </ac:picMkLst>
        </pc:picChg>
        <pc:picChg chg="del mod">
          <ac:chgData name="hassan MH" userId="84cd2103f36ef0dc" providerId="LiveId" clId="{05DA878C-64A6-46BA-AF3D-6FDFE1C414F5}" dt="2020-06-16T18:38:18.704" v="588" actId="478"/>
          <ac:picMkLst>
            <pc:docMk/>
            <pc:sldMk cId="1785215152" sldId="261"/>
            <ac:picMk id="34" creationId="{6EBF5438-5D6E-4FEE-83AD-601EC90CFAA0}"/>
          </ac:picMkLst>
        </pc:picChg>
        <pc:picChg chg="del mod">
          <ac:chgData name="hassan MH" userId="84cd2103f36ef0dc" providerId="LiveId" clId="{05DA878C-64A6-46BA-AF3D-6FDFE1C414F5}" dt="2020-06-16T18:38:19.418" v="589" actId="478"/>
          <ac:picMkLst>
            <pc:docMk/>
            <pc:sldMk cId="1785215152" sldId="261"/>
            <ac:picMk id="40" creationId="{579783F7-0498-46E5-B153-5E093B1EC5DA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5" creationId="{F24BF8A3-6979-4F98-BFF6-B2F8F29926F3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7" creationId="{E40CE723-D4CF-441A-B4BF-654F96F3B296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8" creationId="{160C2A59-9A55-4F08-ACB8-BB044AC4DD66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9" creationId="{51273902-F22E-43C1-9015-E68D33E4EB52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0" creationId="{EA2D8D4B-1711-45CF-B6FE-3D0DB2F1B382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1" creationId="{9561CB9D-2A41-40A4-91A1-F60ED551AB8B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2" creationId="{CA5B3932-31DA-4352-BEBC-3CB30E6D27CA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3" creationId="{7386253E-BBB1-4B6B-9E86-425BCCA8A951}"/>
          </ac:picMkLst>
        </pc:picChg>
        <pc:picChg chg="del">
          <ac:chgData name="hassan MH" userId="84cd2103f36ef0dc" providerId="LiveId" clId="{05DA878C-64A6-46BA-AF3D-6FDFE1C414F5}" dt="2020-06-16T18:34:42.958" v="509" actId="478"/>
          <ac:picMkLst>
            <pc:docMk/>
            <pc:sldMk cId="1785215152" sldId="261"/>
            <ac:picMk id="94" creationId="{D67A7E7D-FD7E-4703-9DDA-35C777014B17}"/>
          </ac:picMkLst>
        </pc:picChg>
        <pc:picChg chg="mod">
          <ac:chgData name="hassan MH" userId="84cd2103f36ef0dc" providerId="LiveId" clId="{05DA878C-64A6-46BA-AF3D-6FDFE1C414F5}" dt="2020-06-16T19:03:29.532" v="960" actId="1076"/>
          <ac:picMkLst>
            <pc:docMk/>
            <pc:sldMk cId="1785215152" sldId="261"/>
            <ac:picMk id="99" creationId="{B469E733-2BA0-40EB-BF87-7A960871A64B}"/>
          </ac:picMkLst>
        </pc:picChg>
        <pc:picChg chg="add mod">
          <ac:chgData name="hassan MH" userId="84cd2103f36ef0dc" providerId="LiveId" clId="{05DA878C-64A6-46BA-AF3D-6FDFE1C414F5}" dt="2020-06-16T18:39:18.381" v="620" actId="1076"/>
          <ac:picMkLst>
            <pc:docMk/>
            <pc:sldMk cId="1785215152" sldId="261"/>
            <ac:picMk id="105" creationId="{544A17D3-6E13-4FC8-B66C-1EB4425E0BC0}"/>
          </ac:picMkLst>
        </pc:picChg>
        <pc:picChg chg="add mod">
          <ac:chgData name="hassan MH" userId="84cd2103f36ef0dc" providerId="LiveId" clId="{05DA878C-64A6-46BA-AF3D-6FDFE1C414F5}" dt="2020-06-16T18:39:12.654" v="617" actId="1076"/>
          <ac:picMkLst>
            <pc:docMk/>
            <pc:sldMk cId="1785215152" sldId="261"/>
            <ac:picMk id="106" creationId="{A08345BE-EE7F-418A-85C6-46C9CA3CDBC5}"/>
          </ac:picMkLst>
        </pc:picChg>
        <pc:picChg chg="add mod">
          <ac:chgData name="hassan MH" userId="84cd2103f36ef0dc" providerId="LiveId" clId="{05DA878C-64A6-46BA-AF3D-6FDFE1C414F5}" dt="2020-06-16T18:43:10.379" v="629"/>
          <ac:picMkLst>
            <pc:docMk/>
            <pc:sldMk cId="1785215152" sldId="261"/>
            <ac:picMk id="107" creationId="{E46FE011-4576-42FB-874E-F5C9DED00542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164171373" sldId="262"/>
        </pc:sldMkLst>
      </pc:sldChg>
      <pc:sldChg chg="addSp delSp modSp add mod ord delAnim">
        <pc:chgData name="hassan MH" userId="84cd2103f36ef0dc" providerId="LiveId" clId="{05DA878C-64A6-46BA-AF3D-6FDFE1C414F5}" dt="2020-06-16T18:45:31.935" v="700" actId="1035"/>
        <pc:sldMkLst>
          <pc:docMk/>
          <pc:sldMk cId="2470200491" sldId="262"/>
        </pc:sldMkLst>
        <pc:spChg chg="del mod">
          <ac:chgData name="hassan MH" userId="84cd2103f36ef0dc" providerId="LiveId" clId="{05DA878C-64A6-46BA-AF3D-6FDFE1C414F5}" dt="2020-06-16T18:33:41.404" v="469" actId="478"/>
          <ac:spMkLst>
            <pc:docMk/>
            <pc:sldMk cId="2470200491" sldId="262"/>
            <ac:spMk id="5" creationId="{C9398539-9648-4CCE-9FB4-158AD69141AF}"/>
          </ac:spMkLst>
        </pc:spChg>
        <pc:spChg chg="add del mod">
          <ac:chgData name="hassan MH" userId="84cd2103f36ef0dc" providerId="LiveId" clId="{05DA878C-64A6-46BA-AF3D-6FDFE1C414F5}" dt="2020-06-16T18:32:56.136" v="455" actId="478"/>
          <ac:spMkLst>
            <pc:docMk/>
            <pc:sldMk cId="2470200491" sldId="262"/>
            <ac:spMk id="6" creationId="{6044FE8B-CD5F-4F55-9F77-9CACC1C83480}"/>
          </ac:spMkLst>
        </pc:spChg>
        <pc:spChg chg="add del mod">
          <ac:chgData name="hassan MH" userId="84cd2103f36ef0dc" providerId="LiveId" clId="{05DA878C-64A6-46BA-AF3D-6FDFE1C414F5}" dt="2020-06-16T18:33:20.010" v="463" actId="478"/>
          <ac:spMkLst>
            <pc:docMk/>
            <pc:sldMk cId="2470200491" sldId="262"/>
            <ac:spMk id="8" creationId="{EE22D6F8-7961-41A2-9327-D8C24AB5A5FE}"/>
          </ac:spMkLst>
        </pc:spChg>
        <pc:spChg chg="add del mod">
          <ac:chgData name="hassan MH" userId="84cd2103f36ef0dc" providerId="LiveId" clId="{05DA878C-64A6-46BA-AF3D-6FDFE1C414F5}" dt="2020-06-16T18:33:27.503" v="465" actId="478"/>
          <ac:spMkLst>
            <pc:docMk/>
            <pc:sldMk cId="2470200491" sldId="262"/>
            <ac:spMk id="13" creationId="{003EF032-3ED3-47FB-AF61-4C813631CD57}"/>
          </ac:spMkLst>
        </pc:spChg>
        <pc:spChg chg="add mod">
          <ac:chgData name="hassan MH" userId="84cd2103f36ef0dc" providerId="LiveId" clId="{05DA878C-64A6-46BA-AF3D-6FDFE1C414F5}" dt="2020-06-16T18:45:23.326" v="674" actId="255"/>
          <ac:spMkLst>
            <pc:docMk/>
            <pc:sldMk cId="2470200491" sldId="262"/>
            <ac:spMk id="15" creationId="{72A452C2-DC78-47E2-BEB2-BF9EC0B55BA1}"/>
          </ac:spMkLst>
        </pc:spChg>
        <pc:spChg chg="add mod">
          <ac:chgData name="hassan MH" userId="84cd2103f36ef0dc" providerId="LiveId" clId="{05DA878C-64A6-46BA-AF3D-6FDFE1C414F5}" dt="2020-06-16T18:33:13.664" v="460" actId="1076"/>
          <ac:spMkLst>
            <pc:docMk/>
            <pc:sldMk cId="2470200491" sldId="262"/>
            <ac:spMk id="35" creationId="{27158EC2-24FD-4AF7-A072-845E9C28429B}"/>
          </ac:spMkLst>
        </pc:spChg>
        <pc:spChg chg="add mod">
          <ac:chgData name="hassan MH" userId="84cd2103f36ef0dc" providerId="LiveId" clId="{05DA878C-64A6-46BA-AF3D-6FDFE1C414F5}" dt="2020-06-16T18:33:13.664" v="460" actId="1076"/>
          <ac:spMkLst>
            <pc:docMk/>
            <pc:sldMk cId="2470200491" sldId="262"/>
            <ac:spMk id="36" creationId="{4087350F-A397-4FEE-A902-EDE667205E87}"/>
          </ac:spMkLst>
        </pc:spChg>
        <pc:spChg chg="del">
          <ac:chgData name="hassan MH" userId="84cd2103f36ef0dc" providerId="LiveId" clId="{05DA878C-64A6-46BA-AF3D-6FDFE1C414F5}" dt="2020-06-16T18:33:23.256" v="464" actId="478"/>
          <ac:spMkLst>
            <pc:docMk/>
            <pc:sldMk cId="2470200491" sldId="262"/>
            <ac:spMk id="86" creationId="{C301017A-BD59-468A-A170-6354D60D8C69}"/>
          </ac:spMkLst>
        </pc:spChg>
        <pc:spChg chg="del">
          <ac:chgData name="hassan MH" userId="84cd2103f36ef0dc" providerId="LiveId" clId="{05DA878C-64A6-46BA-AF3D-6FDFE1C414F5}" dt="2020-06-16T18:33:18.067" v="462" actId="478"/>
          <ac:spMkLst>
            <pc:docMk/>
            <pc:sldMk cId="2470200491" sldId="262"/>
            <ac:spMk id="95" creationId="{991BC0A3-3893-4DC0-8C19-C44717EB0AD8}"/>
          </ac:spMkLst>
        </pc:spChg>
        <pc:spChg chg="add del">
          <ac:chgData name="hassan MH" userId="84cd2103f36ef0dc" providerId="LiveId" clId="{05DA878C-64A6-46BA-AF3D-6FDFE1C414F5}" dt="2020-06-16T18:33:16.449" v="461" actId="478"/>
          <ac:spMkLst>
            <pc:docMk/>
            <pc:sldMk cId="2470200491" sldId="262"/>
            <ac:spMk id="112" creationId="{0D0FF34A-1D24-4A29-B0A9-31A0842144DE}"/>
          </ac:spMkLst>
        </pc:spChg>
        <pc:grpChg chg="add del mod">
          <ac:chgData name="hassan MH" userId="84cd2103f36ef0dc" providerId="LiveId" clId="{05DA878C-64A6-46BA-AF3D-6FDFE1C414F5}" dt="2020-06-16T18:45:31.935" v="700" actId="1035"/>
          <ac:grpSpMkLst>
            <pc:docMk/>
            <pc:sldMk cId="2470200491" sldId="262"/>
            <ac:grpSpMk id="3" creationId="{DC34E65D-E425-4B4C-A0F8-AD189CEE9D72}"/>
          </ac:grpSpMkLst>
        </pc:grpChg>
        <pc:grpChg chg="add del mod">
          <ac:chgData name="hassan MH" userId="84cd2103f36ef0dc" providerId="LiveId" clId="{05DA878C-64A6-46BA-AF3D-6FDFE1C414F5}" dt="2020-06-16T18:34:19.341" v="501" actId="478"/>
          <ac:grpSpMkLst>
            <pc:docMk/>
            <pc:sldMk cId="2470200491" sldId="262"/>
            <ac:grpSpMk id="97" creationId="{51EF2EBE-FBF1-40B6-9D51-9AE6D3FBD738}"/>
          </ac:grpSpMkLst>
        </pc:grpChg>
        <pc:grpChg chg="add del mod">
          <ac:chgData name="hassan MH" userId="84cd2103f36ef0dc" providerId="LiveId" clId="{05DA878C-64A6-46BA-AF3D-6FDFE1C414F5}" dt="2020-06-16T18:45:29.466" v="689" actId="1035"/>
          <ac:grpSpMkLst>
            <pc:docMk/>
            <pc:sldMk cId="2470200491" sldId="262"/>
            <ac:grpSpMk id="100" creationId="{82A9EDAB-D41C-41EA-AA61-BF4A7A4C9DBB}"/>
          </ac:grpSpMkLst>
        </pc:grpChg>
        <pc:grpChg chg="add del mod">
          <ac:chgData name="hassan MH" userId="84cd2103f36ef0dc" providerId="LiveId" clId="{05DA878C-64A6-46BA-AF3D-6FDFE1C414F5}" dt="2020-06-16T18:34:18.286" v="500" actId="478"/>
          <ac:grpSpMkLst>
            <pc:docMk/>
            <pc:sldMk cId="2470200491" sldId="262"/>
            <ac:grpSpMk id="103" creationId="{73576209-0856-4F52-B5FC-6A4DF4E7687B}"/>
          </ac:grpSpMkLst>
        </pc:grpChg>
        <pc:grpChg chg="add del mod">
          <ac:chgData name="hassan MH" userId="84cd2103f36ef0dc" providerId="LiveId" clId="{05DA878C-64A6-46BA-AF3D-6FDFE1C414F5}" dt="2020-06-16T18:45:27.125" v="681" actId="1035"/>
          <ac:grpSpMkLst>
            <pc:docMk/>
            <pc:sldMk cId="2470200491" sldId="262"/>
            <ac:grpSpMk id="106" creationId="{8CBBCEC4-2298-4D36-A32C-DB22456709F0}"/>
          </ac:grpSpMkLst>
        </pc:grpChg>
        <pc:grpChg chg="add del mod">
          <ac:chgData name="hassan MH" userId="84cd2103f36ef0dc" providerId="LiveId" clId="{05DA878C-64A6-46BA-AF3D-6FDFE1C414F5}" dt="2020-06-16T18:34:22.166" v="504" actId="478"/>
          <ac:grpSpMkLst>
            <pc:docMk/>
            <pc:sldMk cId="2470200491" sldId="262"/>
            <ac:grpSpMk id="109" creationId="{B2057FBB-B472-42A3-AC3C-232866841EA0}"/>
          </ac:grpSpMkLst>
        </pc:grpChg>
        <pc:picChg chg="add mod">
          <ac:chgData name="hassan MH" userId="84cd2103f36ef0dc" providerId="LiveId" clId="{05DA878C-64A6-46BA-AF3D-6FDFE1C414F5}" dt="2020-06-16T18:34:58.182" v="515" actId="14100"/>
          <ac:picMkLst>
            <pc:docMk/>
            <pc:sldMk cId="2470200491" sldId="262"/>
            <ac:picMk id="42" creationId="{3AA2DC8A-E72B-40F3-939A-271B044648E4}"/>
          </ac:picMkLst>
        </pc:picChg>
        <pc:picChg chg="del">
          <ac:chgData name="hassan MH" userId="84cd2103f36ef0dc" providerId="LiveId" clId="{05DA878C-64A6-46BA-AF3D-6FDFE1C414F5}" dt="2020-06-16T18:34:48.399" v="510" actId="478"/>
          <ac:picMkLst>
            <pc:docMk/>
            <pc:sldMk cId="2470200491" sldId="262"/>
            <ac:picMk id="113" creationId="{6847FD5A-50C4-45FA-9BC3-DEC822C6D9DD}"/>
          </ac:picMkLst>
        </pc:picChg>
      </pc:sldChg>
      <pc:sldChg chg="addSp delSp modSp add mod delAnim">
        <pc:chgData name="hassan MH" userId="84cd2103f36ef0dc" providerId="LiveId" clId="{05DA878C-64A6-46BA-AF3D-6FDFE1C414F5}" dt="2020-06-16T18:46:53.405" v="716" actId="1076"/>
        <pc:sldMkLst>
          <pc:docMk/>
          <pc:sldMk cId="2131248194" sldId="263"/>
        </pc:sldMkLst>
        <pc:spChg chg="add del mod">
          <ac:chgData name="hassan MH" userId="84cd2103f36ef0dc" providerId="LiveId" clId="{05DA878C-64A6-46BA-AF3D-6FDFE1C414F5}" dt="2020-06-16T18:46:27.602" v="707" actId="478"/>
          <ac:spMkLst>
            <pc:docMk/>
            <pc:sldMk cId="2131248194" sldId="263"/>
            <ac:spMk id="3" creationId="{B24CEC87-24E7-4486-BB49-1FD90FDB4D27}"/>
          </ac:spMkLst>
        </pc:spChg>
        <pc:spChg chg="del">
          <ac:chgData name="hassan MH" userId="84cd2103f36ef0dc" providerId="LiveId" clId="{05DA878C-64A6-46BA-AF3D-6FDFE1C414F5}" dt="2020-06-16T18:46:23.160" v="704" actId="478"/>
          <ac:spMkLst>
            <pc:docMk/>
            <pc:sldMk cId="2131248194" sldId="263"/>
            <ac:spMk id="5" creationId="{20A5D4BD-ABF4-4BDC-AFE1-A8ECD852E32C}"/>
          </ac:spMkLst>
        </pc:spChg>
        <pc:spChg chg="add del mod">
          <ac:chgData name="hassan MH" userId="84cd2103f36ef0dc" providerId="LiveId" clId="{05DA878C-64A6-46BA-AF3D-6FDFE1C414F5}" dt="2020-06-16T18:46:37.541" v="711" actId="478"/>
          <ac:spMkLst>
            <pc:docMk/>
            <pc:sldMk cId="2131248194" sldId="263"/>
            <ac:spMk id="6" creationId="{72036E6B-E5A4-4A07-AF93-7D29D8D5B088}"/>
          </ac:spMkLst>
        </pc:spChg>
        <pc:spChg chg="del">
          <ac:chgData name="hassan MH" userId="84cd2103f36ef0dc" providerId="LiveId" clId="{05DA878C-64A6-46BA-AF3D-6FDFE1C414F5}" dt="2020-06-16T18:43:16.990" v="632" actId="478"/>
          <ac:spMkLst>
            <pc:docMk/>
            <pc:sldMk cId="2131248194" sldId="263"/>
            <ac:spMk id="9" creationId="{CD2BEA53-23DC-41B1-88BE-55D462342168}"/>
          </ac:spMkLst>
        </pc:spChg>
        <pc:spChg chg="add del">
          <ac:chgData name="hassan MH" userId="84cd2103f36ef0dc" providerId="LiveId" clId="{05DA878C-64A6-46BA-AF3D-6FDFE1C414F5}" dt="2020-06-16T18:46:35.444" v="710" actId="478"/>
          <ac:spMkLst>
            <pc:docMk/>
            <pc:sldMk cId="2131248194" sldId="263"/>
            <ac:spMk id="13" creationId="{A112041B-502C-4184-9D90-A796D548034A}"/>
          </ac:spMkLst>
        </pc:spChg>
        <pc:spChg chg="del">
          <ac:chgData name="hassan MH" userId="84cd2103f36ef0dc" providerId="LiveId" clId="{05DA878C-64A6-46BA-AF3D-6FDFE1C414F5}" dt="2020-06-16T18:46:32.201" v="708" actId="478"/>
          <ac:spMkLst>
            <pc:docMk/>
            <pc:sldMk cId="2131248194" sldId="263"/>
            <ac:spMk id="14" creationId="{FBEDD15E-D072-4CD9-9D08-221040CDC43D}"/>
          </ac:spMkLst>
        </pc:spChg>
        <pc:spChg chg="add mod">
          <ac:chgData name="hassan MH" userId="84cd2103f36ef0dc" providerId="LiveId" clId="{05DA878C-64A6-46BA-AF3D-6FDFE1C414F5}" dt="2020-06-16T18:46:51.336" v="715" actId="1076"/>
          <ac:spMkLst>
            <pc:docMk/>
            <pc:sldMk cId="2131248194" sldId="263"/>
            <ac:spMk id="34" creationId="{DB891F17-329B-4607-978A-7B37A1E51236}"/>
          </ac:spMkLst>
        </pc:spChg>
        <pc:spChg chg="add mod">
          <ac:chgData name="hassan MH" userId="84cd2103f36ef0dc" providerId="LiveId" clId="{05DA878C-64A6-46BA-AF3D-6FDFE1C414F5}" dt="2020-06-16T18:46:53.405" v="716" actId="1076"/>
          <ac:spMkLst>
            <pc:docMk/>
            <pc:sldMk cId="2131248194" sldId="263"/>
            <ac:spMk id="35" creationId="{0AF9C44E-DFB9-4BAB-AA8A-09563D51AA1B}"/>
          </ac:spMkLst>
        </pc:spChg>
        <pc:picChg chg="add mod">
          <ac:chgData name="hassan MH" userId="84cd2103f36ef0dc" providerId="LiveId" clId="{05DA878C-64A6-46BA-AF3D-6FDFE1C414F5}" dt="2020-06-16T18:43:15.057" v="631"/>
          <ac:picMkLst>
            <pc:docMk/>
            <pc:sldMk cId="2131248194" sldId="263"/>
            <ac:picMk id="33" creationId="{DF4076DA-4C83-4CD6-941D-5A25602C2850}"/>
          </ac:picMkLst>
        </pc:picChg>
        <pc:picChg chg="del">
          <ac:chgData name="hassan MH" userId="84cd2103f36ef0dc" providerId="LiveId" clId="{05DA878C-64A6-46BA-AF3D-6FDFE1C414F5}" dt="2020-06-16T18:43:14.727" v="630" actId="478"/>
          <ac:picMkLst>
            <pc:docMk/>
            <pc:sldMk cId="2131248194" sldId="263"/>
            <ac:picMk id="51" creationId="{4AE8DF89-2E05-4268-A117-E3DF994F346B}"/>
          </ac:picMkLst>
        </pc:picChg>
        <pc:picChg chg="mod">
          <ac:chgData name="hassan MH" userId="84cd2103f36ef0dc" providerId="LiveId" clId="{05DA878C-64A6-46BA-AF3D-6FDFE1C414F5}" dt="2020-06-16T18:43:20.693" v="633" actId="1076"/>
          <ac:picMkLst>
            <pc:docMk/>
            <pc:sldMk cId="2131248194" sldId="263"/>
            <ac:picMk id="57" creationId="{B199A085-8918-476C-92CC-4821EE5F9F50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4287346009" sldId="263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2295990956" sldId="264"/>
        </pc:sldMkLst>
      </pc:sldChg>
      <pc:sldChg chg="addSp delSp modSp add mod">
        <pc:chgData name="hassan MH" userId="84cd2103f36ef0dc" providerId="LiveId" clId="{05DA878C-64A6-46BA-AF3D-6FDFE1C414F5}" dt="2020-06-16T18:47:55.045" v="731" actId="1076"/>
        <pc:sldMkLst>
          <pc:docMk/>
          <pc:sldMk cId="467339100" sldId="265"/>
        </pc:sldMkLst>
        <pc:spChg chg="add del mod">
          <ac:chgData name="hassan MH" userId="84cd2103f36ef0dc" providerId="LiveId" clId="{05DA878C-64A6-46BA-AF3D-6FDFE1C414F5}" dt="2020-06-16T18:43:31.954" v="637" actId="478"/>
          <ac:spMkLst>
            <pc:docMk/>
            <pc:sldMk cId="467339100" sldId="265"/>
            <ac:spMk id="4" creationId="{F25F0704-0738-4A0A-9E3E-51052CBAA13F}"/>
          </ac:spMkLst>
        </pc:spChg>
        <pc:spChg chg="add mod">
          <ac:chgData name="hassan MH" userId="84cd2103f36ef0dc" providerId="LiveId" clId="{05DA878C-64A6-46BA-AF3D-6FDFE1C414F5}" dt="2020-06-16T18:47:55.045" v="731" actId="1076"/>
          <ac:spMkLst>
            <pc:docMk/>
            <pc:sldMk cId="467339100" sldId="265"/>
            <ac:spMk id="11" creationId="{5ED47709-CE4E-42A4-B6EE-1DA430680DC5}"/>
          </ac:spMkLst>
        </pc:spChg>
        <pc:spChg chg="mod">
          <ac:chgData name="hassan MH" userId="84cd2103f36ef0dc" providerId="LiveId" clId="{05DA878C-64A6-46BA-AF3D-6FDFE1C414F5}" dt="2020-06-16T18:47:20.816" v="721" actId="207"/>
          <ac:spMkLst>
            <pc:docMk/>
            <pc:sldMk cId="467339100" sldId="265"/>
            <ac:spMk id="12" creationId="{B89D8978-A249-4BE3-B886-7A19B0444F64}"/>
          </ac:spMkLst>
        </pc:spChg>
        <pc:spChg chg="del">
          <ac:chgData name="hassan MH" userId="84cd2103f36ef0dc" providerId="LiveId" clId="{05DA878C-64A6-46BA-AF3D-6FDFE1C414F5}" dt="2020-06-16T18:43:30.513" v="635" actId="478"/>
          <ac:spMkLst>
            <pc:docMk/>
            <pc:sldMk cId="467339100" sldId="265"/>
            <ac:spMk id="15" creationId="{236890EE-18E0-4118-8622-D7C72721CD2F}"/>
          </ac:spMkLst>
        </pc:spChg>
        <pc:spChg chg="add mod">
          <ac:chgData name="hassan MH" userId="84cd2103f36ef0dc" providerId="LiveId" clId="{05DA878C-64A6-46BA-AF3D-6FDFE1C414F5}" dt="2020-06-16T18:47:52.461" v="730" actId="1076"/>
          <ac:spMkLst>
            <pc:docMk/>
            <pc:sldMk cId="467339100" sldId="265"/>
            <ac:spMk id="16" creationId="{2F7A8CBD-1B87-4074-9D4D-D6792B773DAA}"/>
          </ac:spMkLst>
        </pc:spChg>
        <pc:spChg chg="del">
          <ac:chgData name="hassan MH" userId="84cd2103f36ef0dc" providerId="LiveId" clId="{05DA878C-64A6-46BA-AF3D-6FDFE1C414F5}" dt="2020-06-16T18:43:28.986" v="634" actId="478"/>
          <ac:spMkLst>
            <pc:docMk/>
            <pc:sldMk cId="467339100" sldId="265"/>
            <ac:spMk id="19" creationId="{32FBE749-BB31-4F14-BE1D-5DB236C9486C}"/>
          </ac:spMkLst>
        </pc:spChg>
        <pc:grpChg chg="del">
          <ac:chgData name="hassan MH" userId="84cd2103f36ef0dc" providerId="LiveId" clId="{05DA878C-64A6-46BA-AF3D-6FDFE1C414F5}" dt="2020-06-16T18:43:31.271" v="636" actId="478"/>
          <ac:grpSpMkLst>
            <pc:docMk/>
            <pc:sldMk cId="467339100" sldId="265"/>
            <ac:grpSpMk id="14" creationId="{569B782F-A2E2-41F4-BFB4-13AE0F10888F}"/>
          </ac:grpSpMkLst>
        </pc:grp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649730420" sldId="265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581022384" sldId="266"/>
        </pc:sldMkLst>
      </pc:sldChg>
      <pc:sldChg chg="add del">
        <pc:chgData name="hassan MH" userId="84cd2103f36ef0dc" providerId="LiveId" clId="{05DA878C-64A6-46BA-AF3D-6FDFE1C414F5}" dt="2020-06-16T18:24:40.415" v="233" actId="47"/>
        <pc:sldMkLst>
          <pc:docMk/>
          <pc:sldMk cId="4096633776" sldId="266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852549028" sldId="267"/>
        </pc:sldMkLst>
      </pc:sldChg>
      <pc:sldChg chg="addSp delSp modSp add mod">
        <pc:chgData name="hassan MH" userId="84cd2103f36ef0dc" providerId="LiveId" clId="{05DA878C-64A6-46BA-AF3D-6FDFE1C414F5}" dt="2020-06-16T19:40:26.865" v="1488" actId="18131"/>
        <pc:sldMkLst>
          <pc:docMk/>
          <pc:sldMk cId="1424648378" sldId="268"/>
        </pc:sldMkLst>
        <pc:spChg chg="add mod">
          <ac:chgData name="hassan MH" userId="84cd2103f36ef0dc" providerId="LiveId" clId="{05DA878C-64A6-46BA-AF3D-6FDFE1C414F5}" dt="2020-06-16T18:32:34.274" v="442" actId="404"/>
          <ac:spMkLst>
            <pc:docMk/>
            <pc:sldMk cId="1424648378" sldId="268"/>
            <ac:spMk id="3" creationId="{1745A786-F28B-4A91-8A3B-10C6BEBF343F}"/>
          </ac:spMkLst>
        </pc:spChg>
        <pc:spChg chg="del mod">
          <ac:chgData name="hassan MH" userId="84cd2103f36ef0dc" providerId="LiveId" clId="{05DA878C-64A6-46BA-AF3D-6FDFE1C414F5}" dt="2020-06-16T18:22:41.009" v="127" actId="478"/>
          <ac:spMkLst>
            <pc:docMk/>
            <pc:sldMk cId="1424648378" sldId="268"/>
            <ac:spMk id="43" creationId="{3333C70F-59F1-4E22-9FE9-AA4834881480}"/>
          </ac:spMkLst>
        </pc:spChg>
        <pc:picChg chg="mod">
          <ac:chgData name="hassan MH" userId="84cd2103f36ef0dc" providerId="LiveId" clId="{05DA878C-64A6-46BA-AF3D-6FDFE1C414F5}" dt="2020-06-16T18:23:09.383" v="166" actId="1076"/>
          <ac:picMkLst>
            <pc:docMk/>
            <pc:sldMk cId="1424648378" sldId="268"/>
            <ac:picMk id="12" creationId="{3169BF61-0E61-4646-9BA1-BED9F4B05EE5}"/>
          </ac:picMkLst>
        </pc:picChg>
        <pc:picChg chg="mod modCrop">
          <ac:chgData name="hassan MH" userId="84cd2103f36ef0dc" providerId="LiveId" clId="{05DA878C-64A6-46BA-AF3D-6FDFE1C414F5}" dt="2020-06-16T19:40:26.865" v="1488" actId="18131"/>
          <ac:picMkLst>
            <pc:docMk/>
            <pc:sldMk cId="1424648378" sldId="268"/>
            <ac:picMk id="64" creationId="{81A5C1E3-48E4-4F9D-9C77-0F25CF99D1FD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618997943" sldId="268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106897601" sldId="269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04851342" sldId="270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68722949" sldId="271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688944227" sldId="272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4071462264" sldId="273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75943678" sldId="274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603974340" sldId="275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4226076853" sldId="276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2164532066" sldId="277"/>
        </pc:sldMkLst>
      </pc:sldChg>
      <pc:sldChg chg="addSp modSp mod setBg">
        <pc:chgData name="hassan MH" userId="84cd2103f36ef0dc" providerId="LiveId" clId="{05DA878C-64A6-46BA-AF3D-6FDFE1C414F5}" dt="2020-06-16T19:38:05.641" v="1482" actId="114"/>
        <pc:sldMkLst>
          <pc:docMk/>
          <pc:sldMk cId="3893368810" sldId="278"/>
        </pc:sldMkLst>
        <pc:spChg chg="mod">
          <ac:chgData name="hassan MH" userId="84cd2103f36ef0dc" providerId="LiveId" clId="{05DA878C-64A6-46BA-AF3D-6FDFE1C414F5}" dt="2020-06-16T19:37:41.891" v="1481" actId="20577"/>
          <ac:spMkLst>
            <pc:docMk/>
            <pc:sldMk cId="3893368810" sldId="278"/>
            <ac:spMk id="3" creationId="{8197C538-F605-4470-B8E7-E81A57470B0C}"/>
          </ac:spMkLst>
        </pc:spChg>
        <pc:spChg chg="mod">
          <ac:chgData name="hassan MH" userId="84cd2103f36ef0dc" providerId="LiveId" clId="{05DA878C-64A6-46BA-AF3D-6FDFE1C414F5}" dt="2020-06-16T19:38:05.641" v="1482" actId="114"/>
          <ac:spMkLst>
            <pc:docMk/>
            <pc:sldMk cId="3893368810" sldId="278"/>
            <ac:spMk id="4" creationId="{25DB781E-8C19-4CEB-A828-95DF9DA4185D}"/>
          </ac:spMkLst>
        </pc:spChg>
        <pc:spChg chg="add mod ord">
          <ac:chgData name="hassan MH" userId="84cd2103f36ef0dc" providerId="LiveId" clId="{05DA878C-64A6-46BA-AF3D-6FDFE1C414F5}" dt="2020-06-16T18:17:45.204" v="31" actId="1582"/>
          <ac:spMkLst>
            <pc:docMk/>
            <pc:sldMk cId="3893368810" sldId="278"/>
            <ac:spMk id="5" creationId="{F795302A-6729-4AA3-81AA-067917998FC2}"/>
          </ac:spMkLst>
        </pc:spChg>
      </pc:sldChg>
      <pc:sldChg chg="delSp new del mod ord">
        <pc:chgData name="hassan MH" userId="84cd2103f36ef0dc" providerId="LiveId" clId="{05DA878C-64A6-46BA-AF3D-6FDFE1C414F5}" dt="2020-06-16T18:17:51.777" v="32" actId="47"/>
        <pc:sldMkLst>
          <pc:docMk/>
          <pc:sldMk cId="3265365199" sldId="279"/>
        </pc:sldMkLst>
        <pc:spChg chg="del">
          <ac:chgData name="hassan MH" userId="84cd2103f36ef0dc" providerId="LiveId" clId="{05DA878C-64A6-46BA-AF3D-6FDFE1C414F5}" dt="2020-06-16T18:13:05.909" v="4" actId="478"/>
          <ac:spMkLst>
            <pc:docMk/>
            <pc:sldMk cId="3265365199" sldId="279"/>
            <ac:spMk id="2" creationId="{9BA756CB-8BF1-4900-AC00-AD6016C1AD5D}"/>
          </ac:spMkLst>
        </pc:spChg>
        <pc:spChg chg="del">
          <ac:chgData name="hassan MH" userId="84cd2103f36ef0dc" providerId="LiveId" clId="{05DA878C-64A6-46BA-AF3D-6FDFE1C414F5}" dt="2020-06-16T18:13:05.909" v="4" actId="478"/>
          <ac:spMkLst>
            <pc:docMk/>
            <pc:sldMk cId="3265365199" sldId="279"/>
            <ac:spMk id="3" creationId="{13D48335-3F76-47AC-980D-F988493FB283}"/>
          </ac:spMkLst>
        </pc:spChg>
      </pc:sldChg>
      <pc:sldChg chg="addSp delSp modSp new mod ord">
        <pc:chgData name="hassan MH" userId="84cd2103f36ef0dc" providerId="LiveId" clId="{05DA878C-64A6-46BA-AF3D-6FDFE1C414F5}" dt="2020-06-16T19:25:40.566" v="1380"/>
        <pc:sldMkLst>
          <pc:docMk/>
          <pc:sldMk cId="3267084846" sldId="279"/>
        </pc:sldMkLst>
        <pc:spChg chg="del">
          <ac:chgData name="hassan MH" userId="84cd2103f36ef0dc" providerId="LiveId" clId="{05DA878C-64A6-46BA-AF3D-6FDFE1C414F5}" dt="2020-06-16T18:57:04.092" v="761" actId="478"/>
          <ac:spMkLst>
            <pc:docMk/>
            <pc:sldMk cId="3267084846" sldId="279"/>
            <ac:spMk id="2" creationId="{6C3C8DAF-1384-44CA-9B5A-5047C19942D6}"/>
          </ac:spMkLst>
        </pc:spChg>
        <pc:spChg chg="del">
          <ac:chgData name="hassan MH" userId="84cd2103f36ef0dc" providerId="LiveId" clId="{05DA878C-64A6-46BA-AF3D-6FDFE1C414F5}" dt="2020-06-16T18:57:04.092" v="761" actId="478"/>
          <ac:spMkLst>
            <pc:docMk/>
            <pc:sldMk cId="3267084846" sldId="279"/>
            <ac:spMk id="3" creationId="{F8299303-1F2E-45A9-AB9F-5AC383847A80}"/>
          </ac:spMkLst>
        </pc:spChg>
        <pc:spChg chg="add del mod ord">
          <ac:chgData name="hassan MH" userId="84cd2103f36ef0dc" providerId="LiveId" clId="{05DA878C-64A6-46BA-AF3D-6FDFE1C414F5}" dt="2020-06-16T19:03:13.889" v="957" actId="478"/>
          <ac:spMkLst>
            <pc:docMk/>
            <pc:sldMk cId="3267084846" sldId="279"/>
            <ac:spMk id="5" creationId="{0D7E4C28-7DBB-469C-9D65-ECA8530E2307}"/>
          </ac:spMkLst>
        </pc:spChg>
        <pc:spChg chg="add del mod">
          <ac:chgData name="hassan MH" userId="84cd2103f36ef0dc" providerId="LiveId" clId="{05DA878C-64A6-46BA-AF3D-6FDFE1C414F5}" dt="2020-06-16T18:58:10.861" v="782" actId="478"/>
          <ac:spMkLst>
            <pc:docMk/>
            <pc:sldMk cId="3267084846" sldId="279"/>
            <ac:spMk id="6" creationId="{9BE69DC3-C7BA-4753-94DF-2C38923648EC}"/>
          </ac:spMkLst>
        </pc:spChg>
        <pc:spChg chg="add mod">
          <ac:chgData name="hassan MH" userId="84cd2103f36ef0dc" providerId="LiveId" clId="{05DA878C-64A6-46BA-AF3D-6FDFE1C414F5}" dt="2020-06-16T19:03:24.468" v="959" actId="1076"/>
          <ac:spMkLst>
            <pc:docMk/>
            <pc:sldMk cId="3267084846" sldId="279"/>
            <ac:spMk id="7" creationId="{8494F265-0929-496F-A4BC-70CFB6DB2CBF}"/>
          </ac:spMkLst>
        </pc:spChg>
        <pc:spChg chg="add mod">
          <ac:chgData name="hassan MH" userId="84cd2103f36ef0dc" providerId="LiveId" clId="{05DA878C-64A6-46BA-AF3D-6FDFE1C414F5}" dt="2020-06-16T19:03:17.652" v="958" actId="1076"/>
          <ac:spMkLst>
            <pc:docMk/>
            <pc:sldMk cId="3267084846" sldId="279"/>
            <ac:spMk id="8" creationId="{9BEC4DDE-6C71-4D79-A1C2-0B3E5933D069}"/>
          </ac:spMkLst>
        </pc:spChg>
        <pc:spChg chg="add mod">
          <ac:chgData name="hassan MH" userId="84cd2103f36ef0dc" providerId="LiveId" clId="{05DA878C-64A6-46BA-AF3D-6FDFE1C414F5}" dt="2020-06-16T19:02:59.684" v="951" actId="1076"/>
          <ac:spMkLst>
            <pc:docMk/>
            <pc:sldMk cId="3267084846" sldId="279"/>
            <ac:spMk id="9" creationId="{1172B927-6402-489C-872B-602C3170EF5B}"/>
          </ac:spMkLst>
        </pc:spChg>
        <pc:spChg chg="add del mod">
          <ac:chgData name="hassan MH" userId="84cd2103f36ef0dc" providerId="LiveId" clId="{05DA878C-64A6-46BA-AF3D-6FDFE1C414F5}" dt="2020-06-16T19:02:25.243" v="934" actId="478"/>
          <ac:spMkLst>
            <pc:docMk/>
            <pc:sldMk cId="3267084846" sldId="279"/>
            <ac:spMk id="10" creationId="{CF93955C-B607-4F85-BC3C-DD77EC0E8766}"/>
          </ac:spMkLst>
        </pc:spChg>
        <pc:spChg chg="add mod ord">
          <ac:chgData name="hassan MH" userId="84cd2103f36ef0dc" providerId="LiveId" clId="{05DA878C-64A6-46BA-AF3D-6FDFE1C414F5}" dt="2020-06-16T19:02:43.215" v="937" actId="167"/>
          <ac:spMkLst>
            <pc:docMk/>
            <pc:sldMk cId="3267084846" sldId="279"/>
            <ac:spMk id="11" creationId="{42E687F5-E95C-4116-963E-18C294D10318}"/>
          </ac:spMkLst>
        </pc:spChg>
        <pc:spChg chg="add mod">
          <ac:chgData name="hassan MH" userId="84cd2103f36ef0dc" providerId="LiveId" clId="{05DA878C-64A6-46BA-AF3D-6FDFE1C414F5}" dt="2020-06-16T19:03:24.468" v="959" actId="1076"/>
          <ac:spMkLst>
            <pc:docMk/>
            <pc:sldMk cId="3267084846" sldId="279"/>
            <ac:spMk id="12" creationId="{D0711C0E-0620-443A-A52B-FA6962A98108}"/>
          </ac:spMkLst>
        </pc:spChg>
        <pc:picChg chg="add mod ord modCrop">
          <ac:chgData name="hassan MH" userId="84cd2103f36ef0dc" providerId="LiveId" clId="{05DA878C-64A6-46BA-AF3D-6FDFE1C414F5}" dt="2020-06-16T19:02:45.934" v="938" actId="167"/>
          <ac:picMkLst>
            <pc:docMk/>
            <pc:sldMk cId="3267084846" sldId="279"/>
            <ac:picMk id="4" creationId="{0B9CED50-F6D8-4FFA-9E60-F0E9DFA7C7A6}"/>
          </ac:picMkLst>
        </pc:picChg>
      </pc:sldChg>
      <pc:sldChg chg="addSp delSp modSp add mod">
        <pc:chgData name="hassan MH" userId="84cd2103f36ef0dc" providerId="LiveId" clId="{05DA878C-64A6-46BA-AF3D-6FDFE1C414F5}" dt="2020-06-16T19:07:03.723" v="984" actId="207"/>
        <pc:sldMkLst>
          <pc:docMk/>
          <pc:sldMk cId="2769206725" sldId="280"/>
        </pc:sldMkLst>
        <pc:spChg chg="mod">
          <ac:chgData name="hassan MH" userId="84cd2103f36ef0dc" providerId="LiveId" clId="{05DA878C-64A6-46BA-AF3D-6FDFE1C414F5}" dt="2020-06-16T19:07:03.723" v="984" actId="207"/>
          <ac:spMkLst>
            <pc:docMk/>
            <pc:sldMk cId="2769206725" sldId="280"/>
            <ac:spMk id="13" creationId="{A112041B-502C-4184-9D90-A796D548034A}"/>
          </ac:spMkLst>
        </pc:spChg>
        <pc:spChg chg="mod">
          <ac:chgData name="hassan MH" userId="84cd2103f36ef0dc" providerId="LiveId" clId="{05DA878C-64A6-46BA-AF3D-6FDFE1C414F5}" dt="2020-06-16T19:05:38.788" v="980" actId="1076"/>
          <ac:spMkLst>
            <pc:docMk/>
            <pc:sldMk cId="2769206725" sldId="280"/>
            <ac:spMk id="34" creationId="{DB891F17-329B-4607-978A-7B37A1E51236}"/>
          </ac:spMkLst>
        </pc:spChg>
        <pc:spChg chg="add del mod">
          <ac:chgData name="hassan MH" userId="84cd2103f36ef0dc" providerId="LiveId" clId="{05DA878C-64A6-46BA-AF3D-6FDFE1C414F5}" dt="2020-06-16T19:05:43.716" v="982" actId="1076"/>
          <ac:spMkLst>
            <pc:docMk/>
            <pc:sldMk cId="2769206725" sldId="280"/>
            <ac:spMk id="35" creationId="{0AF9C44E-DFB9-4BAB-AA8A-09563D51AA1B}"/>
          </ac:spMkLst>
        </pc:spChg>
        <pc:graphicFrameChg chg="add mod">
          <ac:chgData name="hassan MH" userId="84cd2103f36ef0dc" providerId="LiveId" clId="{05DA878C-64A6-46BA-AF3D-6FDFE1C414F5}" dt="2020-06-16T19:05:48.347" v="983" actId="1076"/>
          <ac:graphicFrameMkLst>
            <pc:docMk/>
            <pc:sldMk cId="2769206725" sldId="280"/>
            <ac:graphicFrameMk id="4" creationId="{C390D2A0-E8E6-4BB9-83B5-5F1C7879694B}"/>
          </ac:graphicFrameMkLst>
        </pc:graphicFrameChg>
      </pc:sldChg>
      <pc:sldChg chg="addSp delSp modSp new mod ord">
        <pc:chgData name="hassan MH" userId="84cd2103f36ef0dc" providerId="LiveId" clId="{05DA878C-64A6-46BA-AF3D-6FDFE1C414F5}" dt="2020-06-16T19:25:47.725" v="1382"/>
        <pc:sldMkLst>
          <pc:docMk/>
          <pc:sldMk cId="845747023" sldId="281"/>
        </pc:sldMkLst>
        <pc:spChg chg="del">
          <ac:chgData name="hassan MH" userId="84cd2103f36ef0dc" providerId="LiveId" clId="{05DA878C-64A6-46BA-AF3D-6FDFE1C414F5}" dt="2020-06-16T19:11:27.571" v="1154" actId="478"/>
          <ac:spMkLst>
            <pc:docMk/>
            <pc:sldMk cId="845747023" sldId="281"/>
            <ac:spMk id="2" creationId="{0C1A7845-715F-4218-B674-79ED47EF2CD5}"/>
          </ac:spMkLst>
        </pc:spChg>
        <pc:spChg chg="del">
          <ac:chgData name="hassan MH" userId="84cd2103f36ef0dc" providerId="LiveId" clId="{05DA878C-64A6-46BA-AF3D-6FDFE1C414F5}" dt="2020-06-16T19:11:27.571" v="1154" actId="478"/>
          <ac:spMkLst>
            <pc:docMk/>
            <pc:sldMk cId="845747023" sldId="281"/>
            <ac:spMk id="3" creationId="{7B84D129-C33F-49F2-B31B-4580429DBD62}"/>
          </ac:spMkLst>
        </pc:spChg>
        <pc:spChg chg="add mod">
          <ac:chgData name="hassan MH" userId="84cd2103f36ef0dc" providerId="LiveId" clId="{05DA878C-64A6-46BA-AF3D-6FDFE1C414F5}" dt="2020-06-16T19:15:54.368" v="1184" actId="207"/>
          <ac:spMkLst>
            <pc:docMk/>
            <pc:sldMk cId="845747023" sldId="281"/>
            <ac:spMk id="4" creationId="{D78EE8EA-F794-44DC-813A-2CD71F1B39CE}"/>
          </ac:spMkLst>
        </pc:spChg>
        <pc:spChg chg="add mod">
          <ac:chgData name="hassan MH" userId="84cd2103f36ef0dc" providerId="LiveId" clId="{05DA878C-64A6-46BA-AF3D-6FDFE1C414F5}" dt="2020-06-16T19:13:08.275" v="1177" actId="1076"/>
          <ac:spMkLst>
            <pc:docMk/>
            <pc:sldMk cId="845747023" sldId="281"/>
            <ac:spMk id="5" creationId="{340C31DB-BA7F-41FB-B759-281969E1CA7C}"/>
          </ac:spMkLst>
        </pc:spChg>
        <pc:spChg chg="add mod">
          <ac:chgData name="hassan MH" userId="84cd2103f36ef0dc" providerId="LiveId" clId="{05DA878C-64A6-46BA-AF3D-6FDFE1C414F5}" dt="2020-06-16T19:13:11.068" v="1178" actId="1076"/>
          <ac:spMkLst>
            <pc:docMk/>
            <pc:sldMk cId="845747023" sldId="281"/>
            <ac:spMk id="7" creationId="{A06A1731-B84B-4386-B329-82115B9DCD2B}"/>
          </ac:spMkLst>
        </pc:spChg>
        <pc:spChg chg="add mod">
          <ac:chgData name="hassan MH" userId="84cd2103f36ef0dc" providerId="LiveId" clId="{05DA878C-64A6-46BA-AF3D-6FDFE1C414F5}" dt="2020-06-16T19:14:56.291" v="1183" actId="1076"/>
          <ac:spMkLst>
            <pc:docMk/>
            <pc:sldMk cId="845747023" sldId="281"/>
            <ac:spMk id="8" creationId="{F82192E9-06D3-4E6F-9D6D-157CD5E08B1B}"/>
          </ac:spMkLst>
        </pc:spChg>
        <pc:graphicFrameChg chg="add mod">
          <ac:chgData name="hassan MH" userId="84cd2103f36ef0dc" providerId="LiveId" clId="{05DA878C-64A6-46BA-AF3D-6FDFE1C414F5}" dt="2020-06-16T19:13:25.531" v="1180" actId="1076"/>
          <ac:graphicFrameMkLst>
            <pc:docMk/>
            <pc:sldMk cId="845747023" sldId="281"/>
            <ac:graphicFrameMk id="6" creationId="{9F409611-C86C-4D6A-89FC-59B26BE7E27E}"/>
          </ac:graphicFrameMkLst>
        </pc:graphicFrameChg>
      </pc:sldChg>
      <pc:sldChg chg="addSp delSp modSp new del mod">
        <pc:chgData name="hassan MH" userId="84cd2103f36ef0dc" providerId="LiveId" clId="{05DA878C-64A6-46BA-AF3D-6FDFE1C414F5}" dt="2020-06-16T19:10:57.262" v="1152" actId="47"/>
        <pc:sldMkLst>
          <pc:docMk/>
          <pc:sldMk cId="1143789827" sldId="281"/>
        </pc:sldMkLst>
        <pc:spChg chg="del">
          <ac:chgData name="hassan MH" userId="84cd2103f36ef0dc" providerId="LiveId" clId="{05DA878C-64A6-46BA-AF3D-6FDFE1C414F5}" dt="2020-06-16T19:07:34.312" v="986" actId="478"/>
          <ac:spMkLst>
            <pc:docMk/>
            <pc:sldMk cId="1143789827" sldId="281"/>
            <ac:spMk id="2" creationId="{320703C8-27EF-4819-A9DC-B97A8DFD5707}"/>
          </ac:spMkLst>
        </pc:spChg>
        <pc:spChg chg="del">
          <ac:chgData name="hassan MH" userId="84cd2103f36ef0dc" providerId="LiveId" clId="{05DA878C-64A6-46BA-AF3D-6FDFE1C414F5}" dt="2020-06-16T19:07:34.312" v="986" actId="478"/>
          <ac:spMkLst>
            <pc:docMk/>
            <pc:sldMk cId="1143789827" sldId="281"/>
            <ac:spMk id="3" creationId="{0617721D-AFB5-49FC-87E5-4583C485E688}"/>
          </ac:spMkLst>
        </pc:spChg>
        <pc:spChg chg="add mod">
          <ac:chgData name="hassan MH" userId="84cd2103f36ef0dc" providerId="LiveId" clId="{05DA878C-64A6-46BA-AF3D-6FDFE1C414F5}" dt="2020-06-16T19:09:53.813" v="1123" actId="1076"/>
          <ac:spMkLst>
            <pc:docMk/>
            <pc:sldMk cId="1143789827" sldId="281"/>
            <ac:spMk id="4" creationId="{59A18FE8-643F-47E2-AEAE-D88DC03C1DE4}"/>
          </ac:spMkLst>
        </pc:spChg>
        <pc:spChg chg="add mod">
          <ac:chgData name="hassan MH" userId="84cd2103f36ef0dc" providerId="LiveId" clId="{05DA878C-64A6-46BA-AF3D-6FDFE1C414F5}" dt="2020-06-16T19:09:57.804" v="1124" actId="1076"/>
          <ac:spMkLst>
            <pc:docMk/>
            <pc:sldMk cId="1143789827" sldId="281"/>
            <ac:spMk id="5" creationId="{FE635674-F915-4696-B76D-BFDFE4D5C505}"/>
          </ac:spMkLst>
        </pc:spChg>
        <pc:spChg chg="add mod">
          <ac:chgData name="hassan MH" userId="84cd2103f36ef0dc" providerId="LiveId" clId="{05DA878C-64A6-46BA-AF3D-6FDFE1C414F5}" dt="2020-06-16T19:09:57.804" v="1124" actId="1076"/>
          <ac:spMkLst>
            <pc:docMk/>
            <pc:sldMk cId="1143789827" sldId="281"/>
            <ac:spMk id="6" creationId="{F8252955-F502-4578-9B72-2CE396EFC2A9}"/>
          </ac:spMkLst>
        </pc:spChg>
        <pc:spChg chg="add mod">
          <ac:chgData name="hassan MH" userId="84cd2103f36ef0dc" providerId="LiveId" clId="{05DA878C-64A6-46BA-AF3D-6FDFE1C414F5}" dt="2020-06-16T19:10:36.852" v="1151" actId="688"/>
          <ac:spMkLst>
            <pc:docMk/>
            <pc:sldMk cId="1143789827" sldId="281"/>
            <ac:spMk id="7" creationId="{1C5B79BB-33AB-4EC4-9347-53BAB8C21A81}"/>
          </ac:spMkLst>
        </pc:spChg>
        <pc:spChg chg="add mod">
          <ac:chgData name="hassan MH" userId="84cd2103f36ef0dc" providerId="LiveId" clId="{05DA878C-64A6-46BA-AF3D-6FDFE1C414F5}" dt="2020-06-16T19:10:15.590" v="1149" actId="113"/>
          <ac:spMkLst>
            <pc:docMk/>
            <pc:sldMk cId="1143789827" sldId="281"/>
            <ac:spMk id="8" creationId="{A6386F2C-9DFB-46CE-A1CF-3E60167C87A1}"/>
          </ac:spMkLst>
        </pc:spChg>
        <pc:spChg chg="add mod">
          <ac:chgData name="hassan MH" userId="84cd2103f36ef0dc" providerId="LiveId" clId="{05DA878C-64A6-46BA-AF3D-6FDFE1C414F5}" dt="2020-06-16T19:10:11.767" v="1148" actId="1035"/>
          <ac:spMkLst>
            <pc:docMk/>
            <pc:sldMk cId="1143789827" sldId="281"/>
            <ac:spMk id="9" creationId="{F15CA8B3-8CF2-45CA-B9AF-8F5D2229FC77}"/>
          </ac:spMkLst>
        </pc:spChg>
      </pc:sldChg>
      <pc:sldChg chg="addSp delSp modSp new mod">
        <pc:chgData name="hassan MH" userId="84cd2103f36ef0dc" providerId="LiveId" clId="{05DA878C-64A6-46BA-AF3D-6FDFE1C414F5}" dt="2020-06-16T19:25:28.890" v="1378" actId="207"/>
        <pc:sldMkLst>
          <pc:docMk/>
          <pc:sldMk cId="129192427" sldId="282"/>
        </pc:sldMkLst>
        <pc:spChg chg="del">
          <ac:chgData name="hassan MH" userId="84cd2103f36ef0dc" providerId="LiveId" clId="{05DA878C-64A6-46BA-AF3D-6FDFE1C414F5}" dt="2020-06-16T19:16:01.274" v="1186" actId="478"/>
          <ac:spMkLst>
            <pc:docMk/>
            <pc:sldMk cId="129192427" sldId="282"/>
            <ac:spMk id="2" creationId="{9A9E6BB1-68C2-40E7-B9A7-93EFC24BCD85}"/>
          </ac:spMkLst>
        </pc:spChg>
        <pc:spChg chg="del">
          <ac:chgData name="hassan MH" userId="84cd2103f36ef0dc" providerId="LiveId" clId="{05DA878C-64A6-46BA-AF3D-6FDFE1C414F5}" dt="2020-06-16T19:16:01.274" v="1186" actId="478"/>
          <ac:spMkLst>
            <pc:docMk/>
            <pc:sldMk cId="129192427" sldId="282"/>
            <ac:spMk id="3" creationId="{D3E7008C-C946-4DD8-8342-AD4F5223B242}"/>
          </ac:spMkLst>
        </pc:spChg>
        <pc:spChg chg="add mod">
          <ac:chgData name="hassan MH" userId="84cd2103f36ef0dc" providerId="LiveId" clId="{05DA878C-64A6-46BA-AF3D-6FDFE1C414F5}" dt="2020-06-16T19:25:28.890" v="1378" actId="207"/>
          <ac:spMkLst>
            <pc:docMk/>
            <pc:sldMk cId="129192427" sldId="282"/>
            <ac:spMk id="4" creationId="{7958B6F1-D1DA-405F-93B6-82F434B2E8ED}"/>
          </ac:spMkLst>
        </pc:spChg>
        <pc:spChg chg="add mod">
          <ac:chgData name="hassan MH" userId="84cd2103f36ef0dc" providerId="LiveId" clId="{05DA878C-64A6-46BA-AF3D-6FDFE1C414F5}" dt="2020-06-16T19:20:41.615" v="1314" actId="20577"/>
          <ac:spMkLst>
            <pc:docMk/>
            <pc:sldMk cId="129192427" sldId="282"/>
            <ac:spMk id="12" creationId="{1C54853D-44D8-4263-B87A-0FD12FD50F88}"/>
          </ac:spMkLst>
        </pc:spChg>
        <pc:spChg chg="add mod">
          <ac:chgData name="hassan MH" userId="84cd2103f36ef0dc" providerId="LiveId" clId="{05DA878C-64A6-46BA-AF3D-6FDFE1C414F5}" dt="2020-06-16T19:20:12.251" v="1281" actId="1076"/>
          <ac:spMkLst>
            <pc:docMk/>
            <pc:sldMk cId="129192427" sldId="282"/>
            <ac:spMk id="13" creationId="{11AA16A1-BA30-44CF-AD95-37C4363DE20A}"/>
          </ac:spMkLst>
        </pc:spChg>
        <pc:spChg chg="add mod">
          <ac:chgData name="hassan MH" userId="84cd2103f36ef0dc" providerId="LiveId" clId="{05DA878C-64A6-46BA-AF3D-6FDFE1C414F5}" dt="2020-06-16T19:20:09.261" v="1280" actId="1076"/>
          <ac:spMkLst>
            <pc:docMk/>
            <pc:sldMk cId="129192427" sldId="282"/>
            <ac:spMk id="14" creationId="{856D5ECD-0D82-4328-8F70-1EC7B0AD5DF7}"/>
          </ac:spMkLst>
        </pc:spChg>
        <pc:spChg chg="add mod">
          <ac:chgData name="hassan MH" userId="84cd2103f36ef0dc" providerId="LiveId" clId="{05DA878C-64A6-46BA-AF3D-6FDFE1C414F5}" dt="2020-06-16T19:20:09.261" v="1280" actId="1076"/>
          <ac:spMkLst>
            <pc:docMk/>
            <pc:sldMk cId="129192427" sldId="282"/>
            <ac:spMk id="16" creationId="{6315C206-2521-4630-9083-C55D29F5305E}"/>
          </ac:spMkLst>
        </pc:spChg>
        <pc:spChg chg="add mod">
          <ac:chgData name="hassan MH" userId="84cd2103f36ef0dc" providerId="LiveId" clId="{05DA878C-64A6-46BA-AF3D-6FDFE1C414F5}" dt="2020-06-16T19:20:04.171" v="1279" actId="1076"/>
          <ac:spMkLst>
            <pc:docMk/>
            <pc:sldMk cId="129192427" sldId="282"/>
            <ac:spMk id="17" creationId="{156E17B2-20FE-4AD9-AE96-D1473B36F798}"/>
          </ac:spMkLst>
        </pc:spChg>
        <pc:spChg chg="add mod">
          <ac:chgData name="hassan MH" userId="84cd2103f36ef0dc" providerId="LiveId" clId="{05DA878C-64A6-46BA-AF3D-6FDFE1C414F5}" dt="2020-06-16T19:20:04.171" v="1279" actId="1076"/>
          <ac:spMkLst>
            <pc:docMk/>
            <pc:sldMk cId="129192427" sldId="282"/>
            <ac:spMk id="19" creationId="{BA32771C-F9CA-4027-A5F6-5FAED3B5BBB5}"/>
          </ac:spMkLst>
        </pc:spChg>
        <pc:spChg chg="add mod">
          <ac:chgData name="hassan MH" userId="84cd2103f36ef0dc" providerId="LiveId" clId="{05DA878C-64A6-46BA-AF3D-6FDFE1C414F5}" dt="2020-06-16T19:20:00.507" v="1278" actId="1076"/>
          <ac:spMkLst>
            <pc:docMk/>
            <pc:sldMk cId="129192427" sldId="282"/>
            <ac:spMk id="20" creationId="{6CD7ED66-6013-4878-AE85-75EAFE061374}"/>
          </ac:spMkLst>
        </pc:spChg>
        <pc:spChg chg="add mod">
          <ac:chgData name="hassan MH" userId="84cd2103f36ef0dc" providerId="LiveId" clId="{05DA878C-64A6-46BA-AF3D-6FDFE1C414F5}" dt="2020-06-16T19:20:00.507" v="1278" actId="1076"/>
          <ac:spMkLst>
            <pc:docMk/>
            <pc:sldMk cId="129192427" sldId="282"/>
            <ac:spMk id="22" creationId="{7661902C-7146-40A6-9751-FD4794806496}"/>
          </ac:spMkLst>
        </pc:spChg>
        <pc:spChg chg="add del mod">
          <ac:chgData name="hassan MH" userId="84cd2103f36ef0dc" providerId="LiveId" clId="{05DA878C-64A6-46BA-AF3D-6FDFE1C414F5}" dt="2020-06-16T19:18:04.966" v="1230" actId="478"/>
          <ac:spMkLst>
            <pc:docMk/>
            <pc:sldMk cId="129192427" sldId="282"/>
            <ac:spMk id="23" creationId="{C7C791BF-F41B-4B49-9DF1-C8FA2179030A}"/>
          </ac:spMkLst>
        </pc:spChg>
        <pc:spChg chg="add del mod">
          <ac:chgData name="hassan MH" userId="84cd2103f36ef0dc" providerId="LiveId" clId="{05DA878C-64A6-46BA-AF3D-6FDFE1C414F5}" dt="2020-06-16T19:18:04.966" v="1230" actId="478"/>
          <ac:spMkLst>
            <pc:docMk/>
            <pc:sldMk cId="129192427" sldId="282"/>
            <ac:spMk id="25" creationId="{0BAA3558-F641-4227-A65F-7378EE48206F}"/>
          </ac:spMkLst>
        </pc:spChg>
        <pc:spChg chg="add mod">
          <ac:chgData name="hassan MH" userId="84cd2103f36ef0dc" providerId="LiveId" clId="{05DA878C-64A6-46BA-AF3D-6FDFE1C414F5}" dt="2020-06-16T19:20:15.043" v="1282" actId="1076"/>
          <ac:spMkLst>
            <pc:docMk/>
            <pc:sldMk cId="129192427" sldId="282"/>
            <ac:spMk id="27" creationId="{5E61B717-A6E2-4859-BAD6-19772E39C937}"/>
          </ac:spMkLst>
        </pc:spChg>
        <pc:spChg chg="add mod">
          <ac:chgData name="hassan MH" userId="84cd2103f36ef0dc" providerId="LiveId" clId="{05DA878C-64A6-46BA-AF3D-6FDFE1C414F5}" dt="2020-06-16T19:20:09.261" v="1280" actId="1076"/>
          <ac:spMkLst>
            <pc:docMk/>
            <pc:sldMk cId="129192427" sldId="282"/>
            <ac:spMk id="28" creationId="{C69107F2-E6B9-4E9B-8EE7-9ED2B7A3B7C6}"/>
          </ac:spMkLst>
        </pc:spChg>
        <pc:spChg chg="add mod">
          <ac:chgData name="hassan MH" userId="84cd2103f36ef0dc" providerId="LiveId" clId="{05DA878C-64A6-46BA-AF3D-6FDFE1C414F5}" dt="2020-06-16T19:20:04.171" v="1279" actId="1076"/>
          <ac:spMkLst>
            <pc:docMk/>
            <pc:sldMk cId="129192427" sldId="282"/>
            <ac:spMk id="29" creationId="{F4DAAF03-1EC2-4CB2-B89D-50C2CB9F0451}"/>
          </ac:spMkLst>
        </pc:spChg>
        <pc:spChg chg="add mod">
          <ac:chgData name="hassan MH" userId="84cd2103f36ef0dc" providerId="LiveId" clId="{05DA878C-64A6-46BA-AF3D-6FDFE1C414F5}" dt="2020-06-16T19:20:00.507" v="1278" actId="1076"/>
          <ac:spMkLst>
            <pc:docMk/>
            <pc:sldMk cId="129192427" sldId="282"/>
            <ac:spMk id="30" creationId="{E1C74A76-2B0D-4462-ADB7-2D6B5487941B}"/>
          </ac:spMkLst>
        </pc:spChg>
        <pc:cxnChg chg="add del mod">
          <ac:chgData name="hassan MH" userId="84cd2103f36ef0dc" providerId="LiveId" clId="{05DA878C-64A6-46BA-AF3D-6FDFE1C414F5}" dt="2020-06-16T19:16:26.753" v="1193" actId="478"/>
          <ac:cxnSpMkLst>
            <pc:docMk/>
            <pc:sldMk cId="129192427" sldId="282"/>
            <ac:cxnSpMk id="6" creationId="{D78BF273-C128-43B8-9FE9-5FD53B37210A}"/>
          </ac:cxnSpMkLst>
        </pc:cxnChg>
        <pc:cxnChg chg="add mod">
          <ac:chgData name="hassan MH" userId="84cd2103f36ef0dc" providerId="LiveId" clId="{05DA878C-64A6-46BA-AF3D-6FDFE1C414F5}" dt="2020-06-16T19:20:12.251" v="1281" actId="1076"/>
          <ac:cxnSpMkLst>
            <pc:docMk/>
            <pc:sldMk cId="129192427" sldId="282"/>
            <ac:cxnSpMk id="8" creationId="{DBBEECE7-C5B9-41B1-A8FD-1EE74C3DBADB}"/>
          </ac:cxnSpMkLst>
        </pc:cxnChg>
        <pc:cxnChg chg="add mod">
          <ac:chgData name="hassan MH" userId="84cd2103f36ef0dc" providerId="LiveId" clId="{05DA878C-64A6-46BA-AF3D-6FDFE1C414F5}" dt="2020-06-16T19:20:09.261" v="1280" actId="1076"/>
          <ac:cxnSpMkLst>
            <pc:docMk/>
            <pc:sldMk cId="129192427" sldId="282"/>
            <ac:cxnSpMk id="15" creationId="{EE934C65-3DB9-4FB4-A6CC-040995AFD779}"/>
          </ac:cxnSpMkLst>
        </pc:cxnChg>
        <pc:cxnChg chg="add mod">
          <ac:chgData name="hassan MH" userId="84cd2103f36ef0dc" providerId="LiveId" clId="{05DA878C-64A6-46BA-AF3D-6FDFE1C414F5}" dt="2020-06-16T19:20:04.171" v="1279" actId="1076"/>
          <ac:cxnSpMkLst>
            <pc:docMk/>
            <pc:sldMk cId="129192427" sldId="282"/>
            <ac:cxnSpMk id="18" creationId="{27DE6D71-A265-4A7E-8D52-1A820FA30B63}"/>
          </ac:cxnSpMkLst>
        </pc:cxnChg>
        <pc:cxnChg chg="add mod">
          <ac:chgData name="hassan MH" userId="84cd2103f36ef0dc" providerId="LiveId" clId="{05DA878C-64A6-46BA-AF3D-6FDFE1C414F5}" dt="2020-06-16T19:20:00.507" v="1278" actId="1076"/>
          <ac:cxnSpMkLst>
            <pc:docMk/>
            <pc:sldMk cId="129192427" sldId="282"/>
            <ac:cxnSpMk id="21" creationId="{D67141D2-E4FC-4C1C-ACDC-85800DB29989}"/>
          </ac:cxnSpMkLst>
        </pc:cxnChg>
        <pc:cxnChg chg="add del mod">
          <ac:chgData name="hassan MH" userId="84cd2103f36ef0dc" providerId="LiveId" clId="{05DA878C-64A6-46BA-AF3D-6FDFE1C414F5}" dt="2020-06-16T19:18:04.966" v="1230" actId="478"/>
          <ac:cxnSpMkLst>
            <pc:docMk/>
            <pc:sldMk cId="129192427" sldId="282"/>
            <ac:cxnSpMk id="24" creationId="{D7A33DB9-2F74-4BBC-A94A-D1E928116A07}"/>
          </ac:cxnSpMkLst>
        </pc:cxnChg>
      </pc:sldChg>
      <pc:sldChg chg="addSp delSp modSp new mod">
        <pc:chgData name="hassan MH" userId="84cd2103f36ef0dc" providerId="LiveId" clId="{05DA878C-64A6-46BA-AF3D-6FDFE1C414F5}" dt="2020-06-16T19:25:11.358" v="1376" actId="167"/>
        <pc:sldMkLst>
          <pc:docMk/>
          <pc:sldMk cId="2755365983" sldId="283"/>
        </pc:sldMkLst>
        <pc:spChg chg="del">
          <ac:chgData name="hassan MH" userId="84cd2103f36ef0dc" providerId="LiveId" clId="{05DA878C-64A6-46BA-AF3D-6FDFE1C414F5}" dt="2020-06-16T19:21:04.153" v="1316" actId="478"/>
          <ac:spMkLst>
            <pc:docMk/>
            <pc:sldMk cId="2755365983" sldId="283"/>
            <ac:spMk id="2" creationId="{50F66973-1952-42F0-8B64-03F592E3070D}"/>
          </ac:spMkLst>
        </pc:spChg>
        <pc:spChg chg="del">
          <ac:chgData name="hassan MH" userId="84cd2103f36ef0dc" providerId="LiveId" clId="{05DA878C-64A6-46BA-AF3D-6FDFE1C414F5}" dt="2020-06-16T19:21:04.153" v="1316" actId="478"/>
          <ac:spMkLst>
            <pc:docMk/>
            <pc:sldMk cId="2755365983" sldId="283"/>
            <ac:spMk id="3" creationId="{A42956EC-12D6-46EA-B145-87CCC1950C98}"/>
          </ac:spMkLst>
        </pc:spChg>
        <pc:spChg chg="add mod">
          <ac:chgData name="hassan MH" userId="84cd2103f36ef0dc" providerId="LiveId" clId="{05DA878C-64A6-46BA-AF3D-6FDFE1C414F5}" dt="2020-06-16T19:25:02.020" v="1374" actId="207"/>
          <ac:spMkLst>
            <pc:docMk/>
            <pc:sldMk cId="2755365983" sldId="283"/>
            <ac:spMk id="4" creationId="{62120733-198A-4D8E-AA39-E4D6D4B8155F}"/>
          </ac:spMkLst>
        </pc:spChg>
        <pc:spChg chg="add mod">
          <ac:chgData name="hassan MH" userId="84cd2103f36ef0dc" providerId="LiveId" clId="{05DA878C-64A6-46BA-AF3D-6FDFE1C414F5}" dt="2020-06-16T19:21:23.860" v="1325" actId="1076"/>
          <ac:spMkLst>
            <pc:docMk/>
            <pc:sldMk cId="2755365983" sldId="283"/>
            <ac:spMk id="5" creationId="{92B8A2E5-4322-4EB4-9759-271BA1A86B33}"/>
          </ac:spMkLst>
        </pc:spChg>
        <pc:spChg chg="add mod">
          <ac:chgData name="hassan MH" userId="84cd2103f36ef0dc" providerId="LiveId" clId="{05DA878C-64A6-46BA-AF3D-6FDFE1C414F5}" dt="2020-06-16T19:24:08.826" v="1373" actId="207"/>
          <ac:spMkLst>
            <pc:docMk/>
            <pc:sldMk cId="2755365983" sldId="283"/>
            <ac:spMk id="6" creationId="{28EABCAE-A139-4838-9E7B-3FEF28F0AE58}"/>
          </ac:spMkLst>
        </pc:spChg>
        <pc:spChg chg="add mod">
          <ac:chgData name="hassan MH" userId="84cd2103f36ef0dc" providerId="LiveId" clId="{05DA878C-64A6-46BA-AF3D-6FDFE1C414F5}" dt="2020-06-16T19:24:04.528" v="1372" actId="207"/>
          <ac:spMkLst>
            <pc:docMk/>
            <pc:sldMk cId="2755365983" sldId="283"/>
            <ac:spMk id="7" creationId="{F7DEA3F6-9143-4EA9-953D-1391F7262CBE}"/>
          </ac:spMkLst>
        </pc:spChg>
        <pc:spChg chg="add mod ord">
          <ac:chgData name="hassan MH" userId="84cd2103f36ef0dc" providerId="LiveId" clId="{05DA878C-64A6-46BA-AF3D-6FDFE1C414F5}" dt="2020-06-16T19:25:11.358" v="1376" actId="167"/>
          <ac:spMkLst>
            <pc:docMk/>
            <pc:sldMk cId="2755365983" sldId="283"/>
            <ac:spMk id="18" creationId="{C97CC3DC-B1B8-4D4A-A9D7-990736CC45F0}"/>
          </ac:spMkLst>
        </pc:spChg>
        <pc:spChg chg="add del mod">
          <ac:chgData name="hassan MH" userId="84cd2103f36ef0dc" providerId="LiveId" clId="{05DA878C-64A6-46BA-AF3D-6FDFE1C414F5}" dt="2020-06-16T19:23:04.881" v="1353" actId="478"/>
          <ac:spMkLst>
            <pc:docMk/>
            <pc:sldMk cId="2755365983" sldId="283"/>
            <ac:spMk id="19" creationId="{948355B2-F957-446F-9E21-A6A6FBB30C7E}"/>
          </ac:spMkLst>
        </pc:spChg>
        <pc:spChg chg="add mod">
          <ac:chgData name="hassan MH" userId="84cd2103f36ef0dc" providerId="LiveId" clId="{05DA878C-64A6-46BA-AF3D-6FDFE1C414F5}" dt="2020-06-16T19:23:20.193" v="1359" actId="1076"/>
          <ac:spMkLst>
            <pc:docMk/>
            <pc:sldMk cId="2755365983" sldId="283"/>
            <ac:spMk id="20" creationId="{34590CD5-5121-4733-81A9-A9A0C215D8AD}"/>
          </ac:spMkLst>
        </pc:spChg>
        <pc:spChg chg="add mod ord">
          <ac:chgData name="hassan MH" userId="84cd2103f36ef0dc" providerId="LiveId" clId="{05DA878C-64A6-46BA-AF3D-6FDFE1C414F5}" dt="2020-06-16T19:25:07.938" v="1375" actId="167"/>
          <ac:spMkLst>
            <pc:docMk/>
            <pc:sldMk cId="2755365983" sldId="283"/>
            <ac:spMk id="21" creationId="{29EFEDB1-E843-4B25-8007-A154A1B6F2CA}"/>
          </ac:spMkLst>
        </pc:spChg>
        <pc:spChg chg="add mod">
          <ac:chgData name="hassan MH" userId="84cd2103f36ef0dc" providerId="LiveId" clId="{05DA878C-64A6-46BA-AF3D-6FDFE1C414F5}" dt="2020-06-16T19:23:53.178" v="1371" actId="1076"/>
          <ac:spMkLst>
            <pc:docMk/>
            <pc:sldMk cId="2755365983" sldId="283"/>
            <ac:spMk id="22" creationId="{2F6F30F6-D3E6-4769-B544-F0F7BBD0EC0B}"/>
          </ac:spMkLst>
        </pc:spChg>
        <pc:cxnChg chg="add del mod">
          <ac:chgData name="hassan MH" userId="84cd2103f36ef0dc" providerId="LiveId" clId="{05DA878C-64A6-46BA-AF3D-6FDFE1C414F5}" dt="2020-06-16T19:21:53.300" v="1337" actId="478"/>
          <ac:cxnSpMkLst>
            <pc:docMk/>
            <pc:sldMk cId="2755365983" sldId="283"/>
            <ac:cxnSpMk id="9" creationId="{EB9F8CE4-5985-476C-8F40-5BD3656EF7E2}"/>
          </ac:cxnSpMkLst>
        </pc:cxnChg>
        <pc:cxnChg chg="add del mod">
          <ac:chgData name="hassan MH" userId="84cd2103f36ef0dc" providerId="LiveId" clId="{05DA878C-64A6-46BA-AF3D-6FDFE1C414F5}" dt="2020-06-16T19:21:52.500" v="1336" actId="478"/>
          <ac:cxnSpMkLst>
            <pc:docMk/>
            <pc:sldMk cId="2755365983" sldId="283"/>
            <ac:cxnSpMk id="12" creationId="{7F454CE8-ECFC-4D5A-A9AB-AEC8018AE38C}"/>
          </ac:cxnSpMkLst>
        </pc:cxnChg>
        <pc:cxnChg chg="add del">
          <ac:chgData name="hassan MH" userId="84cd2103f36ef0dc" providerId="LiveId" clId="{05DA878C-64A6-46BA-AF3D-6FDFE1C414F5}" dt="2020-06-16T19:22:00.338" v="1339" actId="478"/>
          <ac:cxnSpMkLst>
            <pc:docMk/>
            <pc:sldMk cId="2755365983" sldId="283"/>
            <ac:cxnSpMk id="15" creationId="{CF602A10-2997-42DE-949D-50E0A8DC481D}"/>
          </ac:cxnSpMkLst>
        </pc:cxnChg>
        <pc:cxnChg chg="add del">
          <ac:chgData name="hassan MH" userId="84cd2103f36ef0dc" providerId="LiveId" clId="{05DA878C-64A6-46BA-AF3D-6FDFE1C414F5}" dt="2020-06-16T19:22:09.124" v="1341" actId="478"/>
          <ac:cxnSpMkLst>
            <pc:docMk/>
            <pc:sldMk cId="2755365983" sldId="283"/>
            <ac:cxnSpMk id="17" creationId="{9345DA9E-2BAF-4EF8-9AF1-BDE14316AEAF}"/>
          </ac:cxnSpMkLst>
        </pc:cxnChg>
      </pc:sldChg>
      <pc:sldChg chg="addSp delSp modSp new mod">
        <pc:chgData name="hassan MH" userId="84cd2103f36ef0dc" providerId="LiveId" clId="{05DA878C-64A6-46BA-AF3D-6FDFE1C414F5}" dt="2020-06-16T19:31:06.922" v="1454" actId="1076"/>
        <pc:sldMkLst>
          <pc:docMk/>
          <pc:sldMk cId="4165435570" sldId="284"/>
        </pc:sldMkLst>
        <pc:spChg chg="del">
          <ac:chgData name="hassan MH" userId="84cd2103f36ef0dc" providerId="LiveId" clId="{05DA878C-64A6-46BA-AF3D-6FDFE1C414F5}" dt="2020-06-16T19:26:48.352" v="1384" actId="478"/>
          <ac:spMkLst>
            <pc:docMk/>
            <pc:sldMk cId="4165435570" sldId="284"/>
            <ac:spMk id="2" creationId="{08B8CE74-18AE-4B88-A1E8-C5BBDE0E37A9}"/>
          </ac:spMkLst>
        </pc:spChg>
        <pc:spChg chg="del">
          <ac:chgData name="hassan MH" userId="84cd2103f36ef0dc" providerId="LiveId" clId="{05DA878C-64A6-46BA-AF3D-6FDFE1C414F5}" dt="2020-06-16T19:26:48.352" v="1384" actId="478"/>
          <ac:spMkLst>
            <pc:docMk/>
            <pc:sldMk cId="4165435570" sldId="284"/>
            <ac:spMk id="3" creationId="{F98EB079-F969-482E-B3F1-AEDDD331B04E}"/>
          </ac:spMkLst>
        </pc:spChg>
        <pc:spChg chg="add mod">
          <ac:chgData name="hassan MH" userId="84cd2103f36ef0dc" providerId="LiveId" clId="{05DA878C-64A6-46BA-AF3D-6FDFE1C414F5}" dt="2020-06-16T19:26:51.237" v="1385"/>
          <ac:spMkLst>
            <pc:docMk/>
            <pc:sldMk cId="4165435570" sldId="284"/>
            <ac:spMk id="4" creationId="{2E9A33A6-2FFA-4A5F-9B05-626D2B38EC0E}"/>
          </ac:spMkLst>
        </pc:spChg>
        <pc:spChg chg="add del mod ord">
          <ac:chgData name="hassan MH" userId="84cd2103f36ef0dc" providerId="LiveId" clId="{05DA878C-64A6-46BA-AF3D-6FDFE1C414F5}" dt="2020-06-16T19:30:48.963" v="1450" actId="478"/>
          <ac:spMkLst>
            <pc:docMk/>
            <pc:sldMk cId="4165435570" sldId="284"/>
            <ac:spMk id="9" creationId="{A5E24B68-E309-4BA0-8812-50B772567C29}"/>
          </ac:spMkLst>
        </pc:spChg>
        <pc:spChg chg="add del mod">
          <ac:chgData name="hassan MH" userId="84cd2103f36ef0dc" providerId="LiveId" clId="{05DA878C-64A6-46BA-AF3D-6FDFE1C414F5}" dt="2020-06-16T19:30:36.355" v="1443" actId="478"/>
          <ac:spMkLst>
            <pc:docMk/>
            <pc:sldMk cId="4165435570" sldId="284"/>
            <ac:spMk id="10" creationId="{4E3C7461-3BDC-4EF6-BA8F-A03E6299B9FA}"/>
          </ac:spMkLst>
        </pc:spChg>
        <pc:spChg chg="add del mod">
          <ac:chgData name="hassan MH" userId="84cd2103f36ef0dc" providerId="LiveId" clId="{05DA878C-64A6-46BA-AF3D-6FDFE1C414F5}" dt="2020-06-16T19:30:30.244" v="1441" actId="478"/>
          <ac:spMkLst>
            <pc:docMk/>
            <pc:sldMk cId="4165435570" sldId="284"/>
            <ac:spMk id="12" creationId="{9B393E95-F84F-4E86-8DBF-2CF6D2B9BD37}"/>
          </ac:spMkLst>
        </pc:spChg>
        <pc:spChg chg="add mod">
          <ac:chgData name="hassan MH" userId="84cd2103f36ef0dc" providerId="LiveId" clId="{05DA878C-64A6-46BA-AF3D-6FDFE1C414F5}" dt="2020-06-16T19:31:06.922" v="1454" actId="1076"/>
          <ac:spMkLst>
            <pc:docMk/>
            <pc:sldMk cId="4165435570" sldId="284"/>
            <ac:spMk id="14" creationId="{D43EA8C6-D103-4660-8893-0F0677ABDB18}"/>
          </ac:spMkLst>
        </pc:spChg>
        <pc:graphicFrameChg chg="add mod">
          <ac:chgData name="hassan MH" userId="84cd2103f36ef0dc" providerId="LiveId" clId="{05DA878C-64A6-46BA-AF3D-6FDFE1C414F5}" dt="2020-06-16T19:30:53.290" v="1451" actId="1076"/>
          <ac:graphicFrameMkLst>
            <pc:docMk/>
            <pc:sldMk cId="4165435570" sldId="284"/>
            <ac:graphicFrameMk id="7" creationId="{A2AE003E-6C9D-4F2F-85B1-D4937CECBF4B}"/>
          </ac:graphicFrameMkLst>
        </pc:graphicFrameChg>
        <pc:graphicFrameChg chg="add del mod">
          <ac:chgData name="hassan MH" userId="84cd2103f36ef0dc" providerId="LiveId" clId="{05DA878C-64A6-46BA-AF3D-6FDFE1C414F5}" dt="2020-06-16T19:27:43.187" v="1397" actId="478"/>
          <ac:graphicFrameMkLst>
            <pc:docMk/>
            <pc:sldMk cId="4165435570" sldId="284"/>
            <ac:graphicFrameMk id="8" creationId="{10E5EFD4-B7B9-40C2-A395-B9DE001F2ADD}"/>
          </ac:graphicFrameMkLst>
        </pc:graphicFrameChg>
        <pc:graphicFrameChg chg="add mod">
          <ac:chgData name="hassan MH" userId="84cd2103f36ef0dc" providerId="LiveId" clId="{05DA878C-64A6-46BA-AF3D-6FDFE1C414F5}" dt="2020-06-16T19:30:40.596" v="1445" actId="948"/>
          <ac:graphicFrameMkLst>
            <pc:docMk/>
            <pc:sldMk cId="4165435570" sldId="284"/>
            <ac:graphicFrameMk id="11" creationId="{6D090212-BE66-4506-B4B0-D62DCB17CF82}"/>
          </ac:graphicFrameMkLst>
        </pc:graphicFrameChg>
        <pc:graphicFrameChg chg="add mod">
          <ac:chgData name="hassan MH" userId="84cd2103f36ef0dc" providerId="LiveId" clId="{05DA878C-64A6-46BA-AF3D-6FDFE1C414F5}" dt="2020-06-16T19:30:43.227" v="1447" actId="948"/>
          <ac:graphicFrameMkLst>
            <pc:docMk/>
            <pc:sldMk cId="4165435570" sldId="284"/>
            <ac:graphicFrameMk id="13" creationId="{73CF2551-FE2A-4272-A972-970EDE51AD64}"/>
          </ac:graphicFrameMkLst>
        </pc:graphicFrameChg>
      </pc:sldChg>
      <pc:sldMasterChg chg="setBg modSldLayout">
        <pc:chgData name="hassan MH" userId="84cd2103f36ef0dc" providerId="LiveId" clId="{05DA878C-64A6-46BA-AF3D-6FDFE1C414F5}" dt="2020-06-16T18:17:11.191" v="23"/>
        <pc:sldMasterMkLst>
          <pc:docMk/>
          <pc:sldMasterMk cId="660995887" sldId="2147483648"/>
        </pc:sldMasterMkLst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93866904" sldId="2147483649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638956452" sldId="2147483650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308701177" sldId="2147483651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170402580" sldId="2147483652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530192974" sldId="2147483653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962859379" sldId="2147483654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1733533248" sldId="2147483655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64907098" sldId="2147483656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175167272" sldId="2147483657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223013221" sldId="2147483658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890626676" sldId="2147483659"/>
          </pc:sldLayoutMkLst>
        </pc:sldLayoutChg>
      </pc:sldMasterChg>
    </pc:docChg>
  </pc:docChgLst>
  <pc:docChgLst>
    <pc:chgData name="hassan MH" userId="84cd2103f36ef0dc" providerId="LiveId" clId="{80130D47-885A-44C9-9CAD-E6BFD21FAFD8}"/>
    <pc:docChg chg="undo custSel delSld modSld">
      <pc:chgData name="hassan MH" userId="84cd2103f36ef0dc" providerId="LiveId" clId="{80130D47-885A-44C9-9CAD-E6BFD21FAFD8}" dt="2020-11-06T12:48:03.569" v="8" actId="478"/>
      <pc:docMkLst>
        <pc:docMk/>
      </pc:docMkLst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0"/>
        </pc:sldMkLst>
      </pc:sldChg>
      <pc:sldChg chg="addSp delSp modSp mod modAnim">
        <pc:chgData name="hassan MH" userId="84cd2103f36ef0dc" providerId="LiveId" clId="{80130D47-885A-44C9-9CAD-E6BFD21FAFD8}" dt="2020-11-06T12:47:53.984" v="5"/>
        <pc:sldMkLst>
          <pc:docMk/>
          <pc:sldMk cId="2795862848" sldId="281"/>
        </pc:sldMkLst>
        <pc:spChg chg="add del mod">
          <ac:chgData name="hassan MH" userId="84cd2103f36ef0dc" providerId="LiveId" clId="{80130D47-885A-44C9-9CAD-E6BFD21FAFD8}" dt="2020-11-06T12:47:53.984" v="5"/>
          <ac:spMkLst>
            <pc:docMk/>
            <pc:sldMk cId="2795862848" sldId="281"/>
            <ac:spMk id="7" creationId="{067939C4-86F6-4102-A02D-A5F8DAB7F6D3}"/>
          </ac:spMkLst>
        </pc:spChg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946281140" sldId="30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9"/>
        </pc:sldMkLst>
      </pc:sldChg>
      <pc:sldChg chg="delSp mod delAnim">
        <pc:chgData name="hassan MH" userId="84cd2103f36ef0dc" providerId="LiveId" clId="{80130D47-885A-44C9-9CAD-E6BFD21FAFD8}" dt="2020-11-06T12:48:03.569" v="8" actId="478"/>
        <pc:sldMkLst>
          <pc:docMk/>
          <pc:sldMk cId="0" sldId="311"/>
        </pc:sldMkLst>
        <pc:spChg chg="del">
          <ac:chgData name="hassan MH" userId="84cd2103f36ef0dc" providerId="LiveId" clId="{80130D47-885A-44C9-9CAD-E6BFD21FAFD8}" dt="2020-11-06T12:48:03.569" v="8" actId="478"/>
          <ac:spMkLst>
            <pc:docMk/>
            <pc:sldMk cId="0" sldId="311"/>
            <ac:spMk id="1993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3.569" v="8" actId="478"/>
          <ac:spMkLst>
            <pc:docMk/>
            <pc:sldMk cId="0" sldId="311"/>
            <ac:spMk id="1994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3.569" v="8" actId="478"/>
          <ac:spMkLst>
            <pc:docMk/>
            <pc:sldMk cId="0" sldId="311"/>
            <ac:spMk id="1995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6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7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8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9" creationId="{00000000-0000-0000-0000-000000000000}"/>
          </ac:spMkLst>
        </pc:s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2" creationId="{D6BA7788-B13D-924D-9DA9-0A0D87A384A4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3" creationId="{8A8B5777-5554-274C-81DF-1A6C4EAA9E3E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4" creationId="{A69DB048-5A01-714D-AE31-AF341F411A5C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5" creationId="{27B758DC-BA1D-A248-8AAB-4B34681B9C46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6" creationId="{7F3CAA8A-D4E5-0640-B44E-C7DAD5C731B3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7" creationId="{559A2543-2594-034A-A0A9-18571161D317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8" creationId="{374130E9-F4EE-0E45-A479-AE47526E1289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9" creationId="{F22934E8-0716-574C-AC5B-8CEFA3D0CE1B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0" creationId="{DE763148-E0B7-0B4E-A93B-4764435DD548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1" creationId="{4C049F9A-1BD0-1C44-AEC9-C99F6A3EF389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2" creationId="{74008FA5-D974-834C-B2F9-902AD15C1B74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3" creationId="{09791DA6-3DAD-2443-8796-F26297784A8E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4" creationId="{ADF55EAC-DDDC-CF40-9568-9486C60FD099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5" creationId="{9BF2DD95-E641-A84F-920B-B0151B0B056E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6" creationId="{FC39E7EC-5F80-E644-B199-DF5825B8504E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7" creationId="{1631AA54-F635-A343-8EC0-25211AA15082}"/>
          </ac:grpSpMkLst>
        </pc:grp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78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79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0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1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2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3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4" creationId="{00000000-0000-0000-0000-000000000000}"/>
          </ac:cxnSpMkLst>
        </pc:cxnChg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3676390523" sldId="42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43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43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2947742875" sldId="46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749073962" sldId="46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1146488440" sldId="468"/>
        </pc:sldMkLst>
      </pc:sldChg>
      <pc:sldMasterChg chg="delSldLayout">
        <pc:chgData name="hassan MH" userId="84cd2103f36ef0dc" providerId="LiveId" clId="{80130D47-885A-44C9-9CAD-E6BFD21FAFD8}" dt="2020-11-06T12:47:58.529" v="6" actId="47"/>
        <pc:sldMasterMkLst>
          <pc:docMk/>
          <pc:sldMasterMk cId="660995887" sldId="2147483648"/>
        </pc:sldMasterMkLst>
        <pc:sldLayoutChg chg="del">
          <pc:chgData name="hassan MH" userId="84cd2103f36ef0dc" providerId="LiveId" clId="{80130D47-885A-44C9-9CAD-E6BFD21FAFD8}" dt="2020-11-06T12:47:58.529" v="6" actId="47"/>
          <pc:sldLayoutMkLst>
            <pc:docMk/>
            <pc:sldMasterMk cId="660995887" sldId="2147483648"/>
            <pc:sldLayoutMk cId="3993978154" sldId="2147483660"/>
          </pc:sldLayoutMkLst>
        </pc:sldLayoutChg>
      </pc:sldMasterChg>
    </pc:docChg>
  </pc:docChgLst>
  <pc:docChgLst>
    <pc:chgData name="hassan MH" userId="84cd2103f36ef0dc" providerId="LiveId" clId="{26A236A5-DE7F-40A5-93CB-9EED2B990397}"/>
    <pc:docChg chg="undo custSel addSld delSld modSld sldOrd">
      <pc:chgData name="hassan MH" userId="84cd2103f36ef0dc" providerId="LiveId" clId="{26A236A5-DE7F-40A5-93CB-9EED2B990397}" dt="2020-06-29T12:41:59.488" v="1272" actId="47"/>
      <pc:docMkLst>
        <pc:docMk/>
      </pc:docMkLst>
      <pc:sldChg chg="del">
        <pc:chgData name="hassan MH" userId="84cd2103f36ef0dc" providerId="LiveId" clId="{26A236A5-DE7F-40A5-93CB-9EED2B990397}" dt="2020-06-29T11:22:11.932" v="0" actId="47"/>
        <pc:sldMkLst>
          <pc:docMk/>
          <pc:sldMk cId="366728167" sldId="257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4124225251" sldId="259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570848597" sldId="260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1785215152" sldId="261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470200491" sldId="262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131248194" sldId="263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467339100" sldId="265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1424648378" sldId="268"/>
        </pc:sldMkLst>
      </pc:sldChg>
      <pc:sldChg chg="delSp modSp mod">
        <pc:chgData name="hassan MH" userId="84cd2103f36ef0dc" providerId="LiveId" clId="{26A236A5-DE7F-40A5-93CB-9EED2B990397}" dt="2020-06-29T12:40:15.878" v="1250" actId="20577"/>
        <pc:sldMkLst>
          <pc:docMk/>
          <pc:sldMk cId="3893368810" sldId="278"/>
        </pc:sldMkLst>
        <pc:spChg chg="mod">
          <ac:chgData name="hassan MH" userId="84cd2103f36ef0dc" providerId="LiveId" clId="{26A236A5-DE7F-40A5-93CB-9EED2B990397}" dt="2020-06-29T12:02:56.457" v="776" actId="20577"/>
          <ac:spMkLst>
            <pc:docMk/>
            <pc:sldMk cId="3893368810" sldId="278"/>
            <ac:spMk id="3" creationId="{8197C538-F605-4470-B8E7-E81A57470B0C}"/>
          </ac:spMkLst>
        </pc:spChg>
        <pc:spChg chg="mod">
          <ac:chgData name="hassan MH" userId="84cd2103f36ef0dc" providerId="LiveId" clId="{26A236A5-DE7F-40A5-93CB-9EED2B990397}" dt="2020-06-29T12:40:15.878" v="1250" actId="20577"/>
          <ac:spMkLst>
            <pc:docMk/>
            <pc:sldMk cId="3893368810" sldId="278"/>
            <ac:spMk id="11" creationId="{0AE4D96F-4DFD-4770-819E-8D2A4C2C428D}"/>
          </ac:spMkLst>
        </pc:spChg>
        <pc:picChg chg="del mod">
          <ac:chgData name="hassan MH" userId="84cd2103f36ef0dc" providerId="LiveId" clId="{26A236A5-DE7F-40A5-93CB-9EED2B990397}" dt="2020-06-29T12:39:23.905" v="1215" actId="478"/>
          <ac:picMkLst>
            <pc:docMk/>
            <pc:sldMk cId="3893368810" sldId="278"/>
            <ac:picMk id="10" creationId="{2646E86F-54D6-4CAF-B49C-6692B98D275F}"/>
          </ac:picMkLst>
        </pc:picChg>
      </pc:sldChg>
      <pc:sldChg chg="addSp delSp modSp new mod ord setBg">
        <pc:chgData name="hassan MH" userId="84cd2103f36ef0dc" providerId="LiveId" clId="{26A236A5-DE7F-40A5-93CB-9EED2B990397}" dt="2020-06-29T12:33:36.785" v="1146" actId="782"/>
        <pc:sldMkLst>
          <pc:docMk/>
          <pc:sldMk cId="713277594" sldId="279"/>
        </pc:sldMkLst>
        <pc:spChg chg="del mod">
          <ac:chgData name="hassan MH" userId="84cd2103f36ef0dc" providerId="LiveId" clId="{26A236A5-DE7F-40A5-93CB-9EED2B990397}" dt="2020-06-29T11:22:19.071" v="7" actId="478"/>
          <ac:spMkLst>
            <pc:docMk/>
            <pc:sldMk cId="713277594" sldId="279"/>
            <ac:spMk id="2" creationId="{BD31DAE2-9112-4A21-978B-36A017963633}"/>
          </ac:spMkLst>
        </pc:spChg>
        <pc:spChg chg="del">
          <ac:chgData name="hassan MH" userId="84cd2103f36ef0dc" providerId="LiveId" clId="{26A236A5-DE7F-40A5-93CB-9EED2B990397}" dt="2020-06-29T11:22:19.071" v="7" actId="478"/>
          <ac:spMkLst>
            <pc:docMk/>
            <pc:sldMk cId="713277594" sldId="279"/>
            <ac:spMk id="3" creationId="{E4A079ED-9FE5-447D-B0EE-9851D6EFABCA}"/>
          </ac:spMkLst>
        </pc:spChg>
        <pc:spChg chg="add del mod">
          <ac:chgData name="hassan MH" userId="84cd2103f36ef0dc" providerId="LiveId" clId="{26A236A5-DE7F-40A5-93CB-9EED2B990397}" dt="2020-06-29T11:22:21.149" v="8" actId="478"/>
          <ac:spMkLst>
            <pc:docMk/>
            <pc:sldMk cId="713277594" sldId="279"/>
            <ac:spMk id="5" creationId="{A922175F-EDB3-4C1B-975F-210859CE20F2}"/>
          </ac:spMkLst>
        </pc:spChg>
        <pc:spChg chg="add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0" creationId="{44324BBB-D744-4E94-8A60-F26A215C9BF6}"/>
          </ac:spMkLst>
        </pc:spChg>
        <pc:spChg chg="add del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1" creationId="{F3AEBB61-0431-460A-A9AB-C9C05023F2A6}"/>
          </ac:spMkLst>
        </pc:spChg>
        <pc:spChg chg="add del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2" creationId="{85EC0E75-37D0-4685-A018-82003265287F}"/>
          </ac:spMkLst>
        </pc:spChg>
        <pc:spChg chg="add del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3" creationId="{9E2DE2CF-0B89-4EE9-B8F1-EE8C1CE9C1F2}"/>
          </ac:spMkLst>
        </pc:spChg>
        <pc:spChg chg="add mod">
          <ac:chgData name="hassan MH" userId="84cd2103f36ef0dc" providerId="LiveId" clId="{26A236A5-DE7F-40A5-93CB-9EED2B990397}" dt="2020-06-29T11:25:59.105" v="73" actId="571"/>
          <ac:spMkLst>
            <pc:docMk/>
            <pc:sldMk cId="713277594" sldId="279"/>
            <ac:spMk id="14" creationId="{F26923E7-815E-4B0C-9B92-4DC41080B2D4}"/>
          </ac:spMkLst>
        </pc:spChg>
        <pc:spChg chg="add mod">
          <ac:chgData name="hassan MH" userId="84cd2103f36ef0dc" providerId="LiveId" clId="{26A236A5-DE7F-40A5-93CB-9EED2B990397}" dt="2020-06-29T11:25:58.978" v="72" actId="571"/>
          <ac:spMkLst>
            <pc:docMk/>
            <pc:sldMk cId="713277594" sldId="279"/>
            <ac:spMk id="15" creationId="{9A81B7F8-FD14-4A7F-B80D-86A9E061765B}"/>
          </ac:spMkLst>
        </pc:spChg>
        <pc:spChg chg="add mod">
          <ac:chgData name="hassan MH" userId="84cd2103f36ef0dc" providerId="LiveId" clId="{26A236A5-DE7F-40A5-93CB-9EED2B990397}" dt="2020-06-29T11:25:58.845" v="71" actId="571"/>
          <ac:spMkLst>
            <pc:docMk/>
            <pc:sldMk cId="713277594" sldId="279"/>
            <ac:spMk id="16" creationId="{4F288AC2-2CD8-410C-B0E6-42324E913D83}"/>
          </ac:spMkLst>
        </pc:spChg>
        <pc:spChg chg="add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7" creationId="{203069CF-FC8D-48D5-ABE9-231A7C61DF51}"/>
          </ac:spMkLst>
        </pc:spChg>
        <pc:spChg chg="add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8" creationId="{643613E0-470E-406C-B606-8373E33E30B0}"/>
          </ac:spMkLst>
        </pc:spChg>
        <pc:grpChg chg="add mod">
          <ac:chgData name="hassan MH" userId="84cd2103f36ef0dc" providerId="LiveId" clId="{26A236A5-DE7F-40A5-93CB-9EED2B990397}" dt="2020-06-29T11:40:28.903" v="484" actId="164"/>
          <ac:grpSpMkLst>
            <pc:docMk/>
            <pc:sldMk cId="713277594" sldId="279"/>
            <ac:grpSpMk id="2" creationId="{1D6BA17F-B561-4B3E-BC50-40E393215F02}"/>
          </ac:grpSpMkLst>
        </pc:grpChg>
        <pc:picChg chg="add del mod">
          <ac:chgData name="hassan MH" userId="84cd2103f36ef0dc" providerId="LiveId" clId="{26A236A5-DE7F-40A5-93CB-9EED2B990397}" dt="2020-06-29T11:22:47.097" v="12" actId="478"/>
          <ac:picMkLst>
            <pc:docMk/>
            <pc:sldMk cId="713277594" sldId="279"/>
            <ac:picMk id="6" creationId="{EF488579-7D6E-4C3F-AD70-BCE1009032A9}"/>
          </ac:picMkLst>
        </pc:picChg>
        <pc:picChg chg="add mod">
          <ac:chgData name="hassan MH" userId="84cd2103f36ef0dc" providerId="LiveId" clId="{26A236A5-DE7F-40A5-93CB-9EED2B990397}" dt="2020-06-29T11:25:21.709" v="58" actId="1036"/>
          <ac:picMkLst>
            <pc:docMk/>
            <pc:sldMk cId="713277594" sldId="279"/>
            <ac:picMk id="7" creationId="{1FBE407F-A60C-4626-BFA0-C88DB77D064B}"/>
          </ac:picMkLst>
        </pc:picChg>
        <pc:picChg chg="add del mod">
          <ac:chgData name="hassan MH" userId="84cd2103f36ef0dc" providerId="LiveId" clId="{26A236A5-DE7F-40A5-93CB-9EED2B990397}" dt="2020-06-29T11:24:02.799" v="32" actId="478"/>
          <ac:picMkLst>
            <pc:docMk/>
            <pc:sldMk cId="713277594" sldId="279"/>
            <ac:picMk id="8" creationId="{3D667814-5CE2-4587-9D19-EE026CD957C3}"/>
          </ac:picMkLst>
        </pc:picChg>
        <pc:picChg chg="add del mod">
          <ac:chgData name="hassan MH" userId="84cd2103f36ef0dc" providerId="LiveId" clId="{26A236A5-DE7F-40A5-93CB-9EED2B990397}" dt="2020-06-29T11:27:34.367" v="152" actId="478"/>
          <ac:picMkLst>
            <pc:docMk/>
            <pc:sldMk cId="713277594" sldId="279"/>
            <ac:picMk id="9" creationId="{17D7F134-49D4-4759-AEFC-39ED58AC29E5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3267084846" sldId="279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769206725" sldId="280"/>
        </pc:sldMkLst>
      </pc:sldChg>
      <pc:sldChg chg="addSp delSp modSp new mod">
        <pc:chgData name="hassan MH" userId="84cd2103f36ef0dc" providerId="LiveId" clId="{26A236A5-DE7F-40A5-93CB-9EED2B990397}" dt="2020-06-29T12:32:22.113" v="1136" actId="121"/>
        <pc:sldMkLst>
          <pc:docMk/>
          <pc:sldMk cId="3907291077" sldId="280"/>
        </pc:sldMkLst>
        <pc:spChg chg="del">
          <ac:chgData name="hassan MH" userId="84cd2103f36ef0dc" providerId="LiveId" clId="{26A236A5-DE7F-40A5-93CB-9EED2B990397}" dt="2020-06-29T11:31:37.298" v="204" actId="478"/>
          <ac:spMkLst>
            <pc:docMk/>
            <pc:sldMk cId="3907291077" sldId="280"/>
            <ac:spMk id="2" creationId="{B8E24721-ADAC-40F5-8656-E0CDDA09A482}"/>
          </ac:spMkLst>
        </pc:spChg>
        <pc:spChg chg="del">
          <ac:chgData name="hassan MH" userId="84cd2103f36ef0dc" providerId="LiveId" clId="{26A236A5-DE7F-40A5-93CB-9EED2B990397}" dt="2020-06-29T11:31:37.298" v="204" actId="478"/>
          <ac:spMkLst>
            <pc:docMk/>
            <pc:sldMk cId="3907291077" sldId="280"/>
            <ac:spMk id="3" creationId="{072CF134-D461-49D0-BA75-962F07105F05}"/>
          </ac:spMkLst>
        </pc:spChg>
        <pc:spChg chg="add del mod">
          <ac:chgData name="hassan MH" userId="84cd2103f36ef0dc" providerId="LiveId" clId="{26A236A5-DE7F-40A5-93CB-9EED2B990397}" dt="2020-06-29T11:34:57.595" v="324" actId="478"/>
          <ac:spMkLst>
            <pc:docMk/>
            <pc:sldMk cId="3907291077" sldId="280"/>
            <ac:spMk id="7" creationId="{CD86A01C-686C-4207-99E4-D828EFE6C462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9" creationId="{D0289590-4A7F-4537-B0F4-D1F18A02DAF6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10" creationId="{29471285-1EB4-47E2-A44B-806D5BABA067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11" creationId="{697B6E97-B340-48E8-A646-A5620D97C116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12" creationId="{985595B6-8241-4156-90FD-63EE1770F56B}"/>
          </ac:spMkLst>
        </pc:spChg>
        <pc:spChg chg="add mod">
          <ac:chgData name="hassan MH" userId="84cd2103f36ef0dc" providerId="LiveId" clId="{26A236A5-DE7F-40A5-93CB-9EED2B990397}" dt="2020-06-29T12:32:22.113" v="1136" actId="121"/>
          <ac:spMkLst>
            <pc:docMk/>
            <pc:sldMk cId="3907291077" sldId="280"/>
            <ac:spMk id="13" creationId="{42CAC479-5366-42BA-BCBB-9DEC1970F841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28" creationId="{8203CF2E-DB9C-4315-B4B8-29336AEE687D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29" creationId="{3A77E792-9F6B-49C3-82B3-D04C515E3628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4" creationId="{94E14F62-6603-4C88-B267-13515BDFE2F5}"/>
          </ac:spMkLst>
        </pc:spChg>
        <pc:spChg chg="add mod">
          <ac:chgData name="hassan MH" userId="84cd2103f36ef0dc" providerId="LiveId" clId="{26A236A5-DE7F-40A5-93CB-9EED2B990397}" dt="2020-06-29T11:45:45.879" v="530" actId="571"/>
          <ac:spMkLst>
            <pc:docMk/>
            <pc:sldMk cId="3907291077" sldId="280"/>
            <ac:spMk id="36" creationId="{340E4030-B0AA-4FAE-8D36-F5CF26D56CA5}"/>
          </ac:spMkLst>
        </pc:spChg>
        <pc:spChg chg="add mod">
          <ac:chgData name="hassan MH" userId="84cd2103f36ef0dc" providerId="LiveId" clId="{26A236A5-DE7F-40A5-93CB-9EED2B990397}" dt="2020-06-29T11:45:45.879" v="530" actId="571"/>
          <ac:spMkLst>
            <pc:docMk/>
            <pc:sldMk cId="3907291077" sldId="280"/>
            <ac:spMk id="37" creationId="{882A82AC-04B2-4016-93DF-9434F2973847}"/>
          </ac:spMkLst>
        </pc:spChg>
        <pc:spChg chg="add mod">
          <ac:chgData name="hassan MH" userId="84cd2103f36ef0dc" providerId="LiveId" clId="{26A236A5-DE7F-40A5-93CB-9EED2B990397}" dt="2020-06-29T11:45:45.527" v="529" actId="571"/>
          <ac:spMkLst>
            <pc:docMk/>
            <pc:sldMk cId="3907291077" sldId="280"/>
            <ac:spMk id="39" creationId="{D14CA966-39F9-4983-80A4-7D5DEC22573F}"/>
          </ac:spMkLst>
        </pc:spChg>
        <pc:spChg chg="add mod">
          <ac:chgData name="hassan MH" userId="84cd2103f36ef0dc" providerId="LiveId" clId="{26A236A5-DE7F-40A5-93CB-9EED2B990397}" dt="2020-06-29T11:45:45.527" v="529" actId="571"/>
          <ac:spMkLst>
            <pc:docMk/>
            <pc:sldMk cId="3907291077" sldId="280"/>
            <ac:spMk id="40" creationId="{D413E496-8B65-4368-A36C-C0FA1BFC009C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42" creationId="{AA6BC45C-1F04-4790-8138-729003D694E6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43" creationId="{9137CABD-EC00-4F20-8E0F-10EC728C80E2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45" creationId="{22E4F82D-5A40-4D52-AB03-3A5AEFA10C3E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46" creationId="{372EDC6C-020F-4AA0-8D36-9A11A0769F29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48" creationId="{0AA8F32C-9D4D-4FB5-9C40-1559396224F7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49" creationId="{7C039499-BE78-4243-A9CE-2DE396417498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51" creationId="{F559A4D9-F4C9-4CC2-A46D-82C8214C2742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52" creationId="{90F23B41-6383-4274-A139-F840B29072FD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54" creationId="{82F9059A-9DE4-4B5F-B5B1-3864CDAA4E45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55" creationId="{BFFF3A1D-FF52-4C20-BEBD-5C6C2D339F35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58" creationId="{7A8D5CBD-B19C-4062-90D3-CEE4F4B59E21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0" creationId="{7F6CC243-620A-48D1-B054-14FA27084534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1" creationId="{FD772CEC-5851-4B34-9466-CFAAD60DE529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2" creationId="{4E86B4B7-677E-4319-8782-E87580976B9D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3" creationId="{F09FA5A9-AA67-4A65-92DC-875B69CCAE7A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4" creationId="{1B975299-62DB-40F5-8EAF-DE6F043DA27A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5" creationId="{515A3233-F2AC-4120-8C20-BCA53821F9C5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6" creationId="{B145C071-7A2C-40EA-94F6-B2272BC5CAB7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7" creationId="{8F976B63-6789-4D1E-8FA0-7F0881C4F718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8" creationId="{57A71629-7CEE-432D-A063-AB3DE42B4018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9" creationId="{3B949C47-F4B0-4E07-8C64-16C062FC7ADA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70" creationId="{BBA941FE-1C5C-49B4-8D62-1B9690E98A47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4" creationId="{A23A1925-8D6A-4D9D-B2D6-54D0A10F5D45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5" creationId="{C3447B04-16EE-45F4-8DDB-79B14E2DAE98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6" creationId="{D83AB5F3-DBE5-4D08-9E67-67FEC3BD5E90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7" creationId="{6E9280C3-27FD-42E2-A37A-90D961C57263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8" creationId="{7B60097D-E273-4995-A4ED-1CDDD706CE4C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9" creationId="{E0D7E122-B870-464B-BF06-4320B81A8DB2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80" creationId="{7733A08D-5590-42F2-8C2B-7D4DC2F69EE0}"/>
          </ac:spMkLst>
        </pc:spChg>
        <pc:grpChg chg="add mod">
          <ac:chgData name="hassan MH" userId="84cd2103f36ef0dc" providerId="LiveId" clId="{26A236A5-DE7F-40A5-93CB-9EED2B990397}" dt="2020-06-29T11:40:30.814" v="485"/>
          <ac:grpSpMkLst>
            <pc:docMk/>
            <pc:sldMk cId="3907291077" sldId="280"/>
            <ac:grpSpMk id="30" creationId="{2DF6E2E5-9742-495F-9958-15E27605DE6E}"/>
          </ac:grpSpMkLst>
        </pc:grpChg>
        <pc:grpChg chg="mod">
          <ac:chgData name="hassan MH" userId="84cd2103f36ef0dc" providerId="LiveId" clId="{26A236A5-DE7F-40A5-93CB-9EED2B990397}" dt="2020-06-29T11:54:52.873" v="623" actId="27803"/>
          <ac:grpSpMkLst>
            <pc:docMk/>
            <pc:sldMk cId="3907291077" sldId="280"/>
            <ac:grpSpMk id="57" creationId="{B208505A-0DCD-4AF8-AC27-49BA7188EFE9}"/>
          </ac:grpSpMkLst>
        </pc:grpChg>
        <pc:grpChg chg="mod">
          <ac:chgData name="hassan MH" userId="84cd2103f36ef0dc" providerId="LiveId" clId="{26A236A5-DE7F-40A5-93CB-9EED2B990397}" dt="2020-06-29T11:54:52.873" v="623" actId="27803"/>
          <ac:grpSpMkLst>
            <pc:docMk/>
            <pc:sldMk cId="3907291077" sldId="280"/>
            <ac:grpSpMk id="59" creationId="{B208505A-0DCD-4AF8-AC27-49BA7188EFE9}"/>
          </ac:grpSpMkLst>
        </pc:grpChg>
        <pc:grpChg chg="mod">
          <ac:chgData name="hassan MH" userId="84cd2103f36ef0dc" providerId="LiveId" clId="{26A236A5-DE7F-40A5-93CB-9EED2B990397}" dt="2020-06-29T11:54:58.072" v="625" actId="27803"/>
          <ac:grpSpMkLst>
            <pc:docMk/>
            <pc:sldMk cId="3907291077" sldId="280"/>
            <ac:grpSpMk id="72" creationId="{48E9ABFC-1446-40DE-BC09-77F7C1B46D7A}"/>
          </ac:grpSpMkLst>
        </pc:grpChg>
        <pc:grpChg chg="mod">
          <ac:chgData name="hassan MH" userId="84cd2103f36ef0dc" providerId="LiveId" clId="{26A236A5-DE7F-40A5-93CB-9EED2B990397}" dt="2020-06-29T11:54:58.072" v="625" actId="27803"/>
          <ac:grpSpMkLst>
            <pc:docMk/>
            <pc:sldMk cId="3907291077" sldId="280"/>
            <ac:grpSpMk id="73" creationId="{48E9ABFC-1446-40DE-BC09-77F7C1B46D7A}"/>
          </ac:grpSpMkLst>
        </pc:grpChg>
        <pc:picChg chg="add del mod">
          <ac:chgData name="hassan MH" userId="84cd2103f36ef0dc" providerId="LiveId" clId="{26A236A5-DE7F-40A5-93CB-9EED2B990397}" dt="2020-06-29T11:55:21.375" v="642" actId="478"/>
          <ac:picMkLst>
            <pc:docMk/>
            <pc:sldMk cId="3907291077" sldId="280"/>
            <ac:picMk id="4" creationId="{F67BCB9F-DC32-4573-B137-A8897E1F4398}"/>
          </ac:picMkLst>
        </pc:picChg>
        <pc:picChg chg="add del">
          <ac:chgData name="hassan MH" userId="84cd2103f36ef0dc" providerId="LiveId" clId="{26A236A5-DE7F-40A5-93CB-9EED2B990397}" dt="2020-06-29T11:32:22.765" v="210"/>
          <ac:picMkLst>
            <pc:docMk/>
            <pc:sldMk cId="3907291077" sldId="280"/>
            <ac:picMk id="5" creationId="{94BCF945-6723-4379-9833-F37912790B51}"/>
          </ac:picMkLst>
        </pc:picChg>
        <pc:picChg chg="add del mod">
          <ac:chgData name="hassan MH" userId="84cd2103f36ef0dc" providerId="LiveId" clId="{26A236A5-DE7F-40A5-93CB-9EED2B990397}" dt="2020-06-29T11:32:40.653" v="217" actId="478"/>
          <ac:picMkLst>
            <pc:docMk/>
            <pc:sldMk cId="3907291077" sldId="280"/>
            <ac:picMk id="6" creationId="{F5E07B6B-C1F1-4BB9-8D98-C9D9EC08AAC6}"/>
          </ac:picMkLst>
        </pc:picChg>
        <pc:picChg chg="add del mod">
          <ac:chgData name="hassan MH" userId="84cd2103f36ef0dc" providerId="LiveId" clId="{26A236A5-DE7F-40A5-93CB-9EED2B990397}" dt="2020-06-29T11:52:06.573" v="590" actId="478"/>
          <ac:picMkLst>
            <pc:docMk/>
            <pc:sldMk cId="3907291077" sldId="280"/>
            <ac:picMk id="8" creationId="{4F937034-A076-44AB-9284-7C67BD453D66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15" creationId="{EC02E041-85BB-4B28-9BD9-1F1628DD17C9}"/>
          </ac:picMkLst>
        </pc:picChg>
        <pc:picChg chg="add del mod">
          <ac:chgData name="hassan MH" userId="84cd2103f36ef0dc" providerId="LiveId" clId="{26A236A5-DE7F-40A5-93CB-9EED2B990397}" dt="2020-06-29T11:52:25.407" v="599" actId="478"/>
          <ac:picMkLst>
            <pc:docMk/>
            <pc:sldMk cId="3907291077" sldId="280"/>
            <ac:picMk id="17" creationId="{9B32C73D-F800-4A0E-AB27-A299311AE870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19" creationId="{10BAA936-B63E-4169-BF34-A3F0FF41520A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1" creationId="{FA5F85ED-38D5-40D8-AE05-E5F3009EB255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3" creationId="{E7AD0E84-5C54-4D90-B095-095D6A3648E2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5" creationId="{BD511A1A-C34D-4DDE-97B9-CA65D27028FC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7" creationId="{0CB95F5E-8991-418E-8ED6-A81713836713}"/>
          </ac:picMkLst>
        </pc:picChg>
        <pc:picChg chg="add mod">
          <ac:chgData name="hassan MH" userId="84cd2103f36ef0dc" providerId="LiveId" clId="{26A236A5-DE7F-40A5-93CB-9EED2B990397}" dt="2020-06-29T11:45:45.879" v="530" actId="571"/>
          <ac:picMkLst>
            <pc:docMk/>
            <pc:sldMk cId="3907291077" sldId="280"/>
            <ac:picMk id="35" creationId="{54F6B599-74AD-411E-951A-58A1F2D413DB}"/>
          </ac:picMkLst>
        </pc:picChg>
        <pc:picChg chg="add mod">
          <ac:chgData name="hassan MH" userId="84cd2103f36ef0dc" providerId="LiveId" clId="{26A236A5-DE7F-40A5-93CB-9EED2B990397}" dt="2020-06-29T11:45:45.527" v="529" actId="571"/>
          <ac:picMkLst>
            <pc:docMk/>
            <pc:sldMk cId="3907291077" sldId="280"/>
            <ac:picMk id="38" creationId="{6DA0A9CF-A32F-4640-AB4F-576ACCB7C35D}"/>
          </ac:picMkLst>
        </pc:picChg>
        <pc:picChg chg="add del mod">
          <ac:chgData name="hassan MH" userId="84cd2103f36ef0dc" providerId="LiveId" clId="{26A236A5-DE7F-40A5-93CB-9EED2B990397}" dt="2020-06-29T11:46:13.204" v="547" actId="478"/>
          <ac:picMkLst>
            <pc:docMk/>
            <pc:sldMk cId="3907291077" sldId="280"/>
            <ac:picMk id="41" creationId="{7DA0C46C-C0F3-457D-BFE2-8A4C59A159C0}"/>
          </ac:picMkLst>
        </pc:picChg>
        <pc:picChg chg="add del mod">
          <ac:chgData name="hassan MH" userId="84cd2103f36ef0dc" providerId="LiveId" clId="{26A236A5-DE7F-40A5-93CB-9EED2B990397}" dt="2020-06-29T11:46:12.537" v="546" actId="478"/>
          <ac:picMkLst>
            <pc:docMk/>
            <pc:sldMk cId="3907291077" sldId="280"/>
            <ac:picMk id="44" creationId="{E9BB61B6-5EC8-4BB9-BD0C-1A032AFC8FC0}"/>
          </ac:picMkLst>
        </pc:picChg>
        <pc:picChg chg="add del mod">
          <ac:chgData name="hassan MH" userId="84cd2103f36ef0dc" providerId="LiveId" clId="{26A236A5-DE7F-40A5-93CB-9EED2B990397}" dt="2020-06-29T11:46:10.308" v="543" actId="478"/>
          <ac:picMkLst>
            <pc:docMk/>
            <pc:sldMk cId="3907291077" sldId="280"/>
            <ac:picMk id="47" creationId="{27E09EB7-215D-4B79-84AF-70C5CD0E434F}"/>
          </ac:picMkLst>
        </pc:picChg>
        <pc:picChg chg="add del mod">
          <ac:chgData name="hassan MH" userId="84cd2103f36ef0dc" providerId="LiveId" clId="{26A236A5-DE7F-40A5-93CB-9EED2B990397}" dt="2020-06-29T11:46:10.990" v="544" actId="478"/>
          <ac:picMkLst>
            <pc:docMk/>
            <pc:sldMk cId="3907291077" sldId="280"/>
            <ac:picMk id="50" creationId="{FD3BFFCF-F0FA-4875-BCF6-2DC98D1D4302}"/>
          </ac:picMkLst>
        </pc:picChg>
        <pc:picChg chg="add del mod">
          <ac:chgData name="hassan MH" userId="84cd2103f36ef0dc" providerId="LiveId" clId="{26A236A5-DE7F-40A5-93CB-9EED2B990397}" dt="2020-06-29T11:46:11.593" v="545" actId="478"/>
          <ac:picMkLst>
            <pc:docMk/>
            <pc:sldMk cId="3907291077" sldId="280"/>
            <ac:picMk id="53" creationId="{95C3CC83-E797-450B-ADA2-80CCF2F25D20}"/>
          </ac:picMkLst>
        </pc:picChg>
        <pc:picChg chg="add del mod">
          <ac:chgData name="hassan MH" userId="84cd2103f36ef0dc" providerId="LiveId" clId="{26A236A5-DE7F-40A5-93CB-9EED2B990397}" dt="2020-06-29T11:55:20.977" v="641"/>
          <ac:picMkLst>
            <pc:docMk/>
            <pc:sldMk cId="3907291077" sldId="280"/>
            <ac:picMk id="56" creationId="{B208505A-0DCD-4AF8-AC27-49BA7188EFE9}"/>
          </ac:picMkLst>
        </pc:picChg>
        <pc:picChg chg="add del">
          <ac:chgData name="hassan MH" userId="84cd2103f36ef0dc" providerId="LiveId" clId="{26A236A5-DE7F-40A5-93CB-9EED2B990397}" dt="2020-06-29T11:55:01.359" v="627"/>
          <ac:picMkLst>
            <pc:docMk/>
            <pc:sldMk cId="3907291077" sldId="280"/>
            <ac:picMk id="71" creationId="{48E9ABFC-1446-40DE-BC09-77F7C1B46D7A}"/>
          </ac:picMkLst>
        </pc:picChg>
        <pc:picChg chg="add del mod">
          <ac:chgData name="hassan MH" userId="84cd2103f36ef0dc" providerId="LiveId" clId="{26A236A5-DE7F-40A5-93CB-9EED2B990397}" dt="2020-06-29T11:55:18.250" v="633"/>
          <ac:picMkLst>
            <pc:docMk/>
            <pc:sldMk cId="3907291077" sldId="280"/>
            <ac:picMk id="81" creationId="{02CFDC44-7DEA-49C6-8D18-E51CFA893CF0}"/>
          </ac:picMkLst>
        </pc:picChg>
        <pc:picChg chg="add del mod">
          <ac:chgData name="hassan MH" userId="84cd2103f36ef0dc" providerId="LiveId" clId="{26A236A5-DE7F-40A5-93CB-9EED2B990397}" dt="2020-06-29T11:57:04.061" v="662" actId="478"/>
          <ac:picMkLst>
            <pc:docMk/>
            <pc:sldMk cId="3907291077" sldId="280"/>
            <ac:picMk id="82" creationId="{7835529B-E7E2-4089-BAD9-11D25E299CDC}"/>
          </ac:picMkLst>
        </pc:picChg>
        <pc:picChg chg="add del mod">
          <ac:chgData name="hassan MH" userId="84cd2103f36ef0dc" providerId="LiveId" clId="{26A236A5-DE7F-40A5-93CB-9EED2B990397}" dt="2020-06-29T11:57:03.343" v="661" actId="478"/>
          <ac:picMkLst>
            <pc:docMk/>
            <pc:sldMk cId="3907291077" sldId="280"/>
            <ac:picMk id="83" creationId="{B04EB874-9E1B-4347-B11A-9F7D2B9AF457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845747023" sldId="281"/>
        </pc:sldMkLst>
      </pc:sldChg>
      <pc:sldChg chg="addSp delSp modSp add mod">
        <pc:chgData name="hassan MH" userId="84cd2103f36ef0dc" providerId="LiveId" clId="{26A236A5-DE7F-40A5-93CB-9EED2B990397}" dt="2020-06-29T12:32:29.502" v="1138" actId="121"/>
        <pc:sldMkLst>
          <pc:docMk/>
          <pc:sldMk cId="1635452355" sldId="281"/>
        </pc:sldMkLst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10" creationId="{29471285-1EB4-47E2-A44B-806D5BABA067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11" creationId="{697B6E97-B340-48E8-A646-A5620D97C116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12" creationId="{985595B6-8241-4156-90FD-63EE1770F56B}"/>
          </ac:spMkLst>
        </pc:spChg>
        <pc:spChg chg="del">
          <ac:chgData name="hassan MH" userId="84cd2103f36ef0dc" providerId="LiveId" clId="{26A236A5-DE7F-40A5-93CB-9EED2B990397}" dt="2020-06-29T12:01:12.481" v="739" actId="478"/>
          <ac:spMkLst>
            <pc:docMk/>
            <pc:sldMk cId="1635452355" sldId="281"/>
            <ac:spMk id="13" creationId="{42CAC479-5366-42BA-BCBB-9DEC1970F841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28" creationId="{8203CF2E-DB9C-4315-B4B8-29336AEE687D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29" creationId="{3A77E792-9F6B-49C3-82B3-D04C515E3628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4" creationId="{94E14F62-6603-4C88-B267-13515BDFE2F5}"/>
          </ac:spMkLst>
        </pc:spChg>
        <pc:spChg chg="add del mod">
          <ac:chgData name="hassan MH" userId="84cd2103f36ef0dc" providerId="LiveId" clId="{26A236A5-DE7F-40A5-93CB-9EED2B990397}" dt="2020-06-29T11:59:43.618" v="715"/>
          <ac:spMkLst>
            <pc:docMk/>
            <pc:sldMk cId="1635452355" sldId="281"/>
            <ac:spMk id="39" creationId="{20CD921F-DBD6-4BB5-BF6B-348282EF903B}"/>
          </ac:spMkLst>
        </pc:spChg>
        <pc:spChg chg="add 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40" creationId="{C107A11B-9E20-49CA-9604-54FB4C9D7189}"/>
          </ac:spMkLst>
        </pc:spChg>
        <pc:spChg chg="add del mod">
          <ac:chgData name="hassan MH" userId="84cd2103f36ef0dc" providerId="LiveId" clId="{26A236A5-DE7F-40A5-93CB-9EED2B990397}" dt="2020-06-29T12:01:40.741" v="762" actId="478"/>
          <ac:spMkLst>
            <pc:docMk/>
            <pc:sldMk cId="1635452355" sldId="281"/>
            <ac:spMk id="41" creationId="{36030A99-8AB6-4B4B-9E39-F115F8ACCDA8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2" creationId="{AA6BC45C-1F04-4790-8138-729003D694E6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3" creationId="{9137CABD-EC00-4F20-8E0F-10EC728C80E2}"/>
          </ac:spMkLst>
        </pc:spChg>
        <pc:spChg chg="add mod">
          <ac:chgData name="hassan MH" userId="84cd2103f36ef0dc" providerId="LiveId" clId="{26A236A5-DE7F-40A5-93CB-9EED2B990397}" dt="2020-06-29T12:32:29.502" v="1138" actId="121"/>
          <ac:spMkLst>
            <pc:docMk/>
            <pc:sldMk cId="1635452355" sldId="281"/>
            <ac:spMk id="44" creationId="{66E0BB55-6D5C-4E25-8396-514D58DA1BEC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5" creationId="{22E4F82D-5A40-4D52-AB03-3A5AEFA10C3E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6" creationId="{372EDC6C-020F-4AA0-8D36-9A11A0769F29}"/>
          </ac:spMkLst>
        </pc:spChg>
        <pc:spChg chg="add 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47" creationId="{2C9CD23B-7E79-4610-998D-C7CD90CB7813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8" creationId="{0AA8F32C-9D4D-4FB5-9C40-1559396224F7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9" creationId="{7C039499-BE78-4243-A9CE-2DE396417498}"/>
          </ac:spMkLst>
        </pc:spChg>
        <pc:spChg chg="add del mod">
          <ac:chgData name="hassan MH" userId="84cd2103f36ef0dc" providerId="LiveId" clId="{26A236A5-DE7F-40A5-93CB-9EED2B990397}" dt="2020-06-29T12:02:06.946" v="766" actId="478"/>
          <ac:spMkLst>
            <pc:docMk/>
            <pc:sldMk cId="1635452355" sldId="281"/>
            <ac:spMk id="50" creationId="{5B9B200D-B1EA-4D6F-A2FB-EBADB40B8A64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1" creationId="{F559A4D9-F4C9-4CC2-A46D-82C8214C2742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2" creationId="{90F23B41-6383-4274-A139-F840B29072FD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4" creationId="{82F9059A-9DE4-4B5F-B5B1-3864CDAA4E45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5" creationId="{BFFF3A1D-FF52-4C20-BEBD-5C6C2D339F35}"/>
          </ac:spMkLst>
        </pc:spChg>
        <pc:picChg chg="add del mod modCrop">
          <ac:chgData name="hassan MH" userId="84cd2103f36ef0dc" providerId="LiveId" clId="{26A236A5-DE7F-40A5-93CB-9EED2B990397}" dt="2020-06-29T11:58:37.613" v="683" actId="478"/>
          <ac:picMkLst>
            <pc:docMk/>
            <pc:sldMk cId="1635452355" sldId="281"/>
            <ac:picMk id="2" creationId="{5B8DA272-A7D5-401D-98A5-7B73A23B7A8A}"/>
          </ac:picMkLst>
        </pc:picChg>
        <pc:picChg chg="add mod">
          <ac:chgData name="hassan MH" userId="84cd2103f36ef0dc" providerId="LiveId" clId="{26A236A5-DE7F-40A5-93CB-9EED2B990397}" dt="2020-06-29T12:00:12.826" v="729"/>
          <ac:picMkLst>
            <pc:docMk/>
            <pc:sldMk cId="1635452355" sldId="281"/>
            <ac:picMk id="3" creationId="{AF6F370E-8BC6-40AA-B02A-66ACAE8CA8BF}"/>
          </ac:picMkLst>
        </pc:picChg>
        <pc:picChg chg="del">
          <ac:chgData name="hassan MH" userId="84cd2103f36ef0dc" providerId="LiveId" clId="{26A236A5-DE7F-40A5-93CB-9EED2B990397}" dt="2020-06-29T11:58:00.550" v="665" actId="478"/>
          <ac:picMkLst>
            <pc:docMk/>
            <pc:sldMk cId="1635452355" sldId="281"/>
            <ac:picMk id="4" creationId="{F67BCB9F-DC32-4573-B137-A8897E1F4398}"/>
          </ac:picMkLst>
        </pc:picChg>
        <pc:picChg chg="add mod">
          <ac:chgData name="hassan MH" userId="84cd2103f36ef0dc" providerId="LiveId" clId="{26A236A5-DE7F-40A5-93CB-9EED2B990397}" dt="2020-06-29T11:59:49.213" v="718" actId="1076"/>
          <ac:picMkLst>
            <pc:docMk/>
            <pc:sldMk cId="1635452355" sldId="281"/>
            <ac:picMk id="5" creationId="{1592683A-A688-4CE7-9894-96E8B3F5592C}"/>
          </ac:picMkLst>
        </pc:picChg>
        <pc:picChg chg="add del mod">
          <ac:chgData name="hassan MH" userId="84cd2103f36ef0dc" providerId="LiveId" clId="{26A236A5-DE7F-40A5-93CB-9EED2B990397}" dt="2020-06-29T11:59:08.205" v="702"/>
          <ac:picMkLst>
            <pc:docMk/>
            <pc:sldMk cId="1635452355" sldId="281"/>
            <ac:picMk id="6" creationId="{676F5EBC-4815-44A7-9143-CB201E043031}"/>
          </ac:picMkLst>
        </pc:picChg>
        <pc:picChg chg="add del">
          <ac:chgData name="hassan MH" userId="84cd2103f36ef0dc" providerId="LiveId" clId="{26A236A5-DE7F-40A5-93CB-9EED2B990397}" dt="2020-06-29T11:59:20.632" v="704"/>
          <ac:picMkLst>
            <pc:docMk/>
            <pc:sldMk cId="1635452355" sldId="281"/>
            <ac:picMk id="7" creationId="{169C8606-E5B9-4F0C-A66C-64E19B171F65}"/>
          </ac:picMkLst>
        </pc:picChg>
        <pc:picChg chg="add mod">
          <ac:chgData name="hassan MH" userId="84cd2103f36ef0dc" providerId="LiveId" clId="{26A236A5-DE7F-40A5-93CB-9EED2B990397}" dt="2020-06-29T11:59:27.221" v="708" actId="1076"/>
          <ac:picMkLst>
            <pc:docMk/>
            <pc:sldMk cId="1635452355" sldId="281"/>
            <ac:picMk id="8" creationId="{8488D344-4F0B-4438-9D97-B44531B15594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15" creationId="{EC02E041-85BB-4B28-9BD9-1F1628DD17C9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19" creationId="{10BAA936-B63E-4169-BF34-A3F0FF41520A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1" creationId="{FA5F85ED-38D5-40D8-AE05-E5F3009EB255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3" creationId="{E7AD0E84-5C54-4D90-B095-095D6A3648E2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5" creationId="{BD511A1A-C34D-4DDE-97B9-CA65D27028FC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7" creationId="{0CB95F5E-8991-418E-8ED6-A81713836713}"/>
          </ac:picMkLst>
        </pc:picChg>
        <pc:picChg chg="add mod">
          <ac:chgData name="hassan MH" userId="84cd2103f36ef0dc" providerId="LiveId" clId="{26A236A5-DE7F-40A5-93CB-9EED2B990397}" dt="2020-06-29T11:59:29.485" v="710" actId="1076"/>
          <ac:picMkLst>
            <pc:docMk/>
            <pc:sldMk cId="1635452355" sldId="281"/>
            <ac:picMk id="37" creationId="{7D8C61CB-5FE4-46A7-B055-FCAC4FD71B07}"/>
          </ac:picMkLst>
        </pc:picChg>
        <pc:picChg chg="add mod">
          <ac:chgData name="hassan MH" userId="84cd2103f36ef0dc" providerId="LiveId" clId="{26A236A5-DE7F-40A5-93CB-9EED2B990397}" dt="2020-06-29T11:59:31.637" v="712" actId="1076"/>
          <ac:picMkLst>
            <pc:docMk/>
            <pc:sldMk cId="1635452355" sldId="281"/>
            <ac:picMk id="38" creationId="{39879309-2B27-4314-BA42-7B68E6894D62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129192427" sldId="282"/>
        </pc:sldMkLst>
      </pc:sldChg>
      <pc:sldChg chg="addSp delSp modSp add mod">
        <pc:chgData name="hassan MH" userId="84cd2103f36ef0dc" providerId="LiveId" clId="{26A236A5-DE7F-40A5-93CB-9EED2B990397}" dt="2020-06-29T12:33:07.026" v="1145" actId="121"/>
        <pc:sldMkLst>
          <pc:docMk/>
          <pc:sldMk cId="512269479" sldId="282"/>
        </pc:sldMkLst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10" creationId="{29471285-1EB4-47E2-A44B-806D5BABA067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3" creationId="{3FF0E8A5-AA96-4563-ABCE-FE9A9BEC9215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24" creationId="{2FFB8B1F-B96E-4CEE-A3C1-CDE7D24FA125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5" creationId="{9F6A2DD6-BF5B-4E98-A701-6BDAF78D2B16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6" creationId="{DB35F616-298C-4255-BDE6-2D988503A153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27" creationId="{07AF4EE7-3D58-425B-AFF7-43D9D52F962E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8" creationId="{F7875C3B-F408-4F85-AAB9-E27F9AC62D13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9" creationId="{D7F22F23-2045-46C6-9156-ED75C4C1D432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35" creationId="{129EAE4E-F8AA-4C94-A799-E7E73126131C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36" creationId="{1D388C69-E991-442B-97A9-C842C110047E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39" creationId="{05FD043D-7A6F-4990-ADCF-9B0803CF2618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40" creationId="{C107A11B-9E20-49CA-9604-54FB4C9D7189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41" creationId="{220766C3-D0EA-4F1F-905B-9D3C86B85AD7}"/>
          </ac:spMkLst>
        </pc:spChg>
        <pc:spChg chg="mod">
          <ac:chgData name="hassan MH" userId="84cd2103f36ef0dc" providerId="LiveId" clId="{26A236A5-DE7F-40A5-93CB-9EED2B990397}" dt="2020-06-29T12:33:07.026" v="1145" actId="121"/>
          <ac:spMkLst>
            <pc:docMk/>
            <pc:sldMk cId="512269479" sldId="282"/>
            <ac:spMk id="44" creationId="{66E0BB55-6D5C-4E25-8396-514D58DA1BEC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47" creationId="{2C9CD23B-7E79-4610-998D-C7CD90CB7813}"/>
          </ac:spMkLst>
        </pc:spChg>
        <pc:grpChg chg="mod">
          <ac:chgData name="hassan MH" userId="84cd2103f36ef0dc" providerId="LiveId" clId="{26A236A5-DE7F-40A5-93CB-9EED2B990397}" dt="2020-06-29T12:32:33.360" v="1139" actId="782"/>
          <ac:grpSpMkLst>
            <pc:docMk/>
            <pc:sldMk cId="512269479" sldId="282"/>
            <ac:grpSpMk id="30" creationId="{2DF6E2E5-9742-495F-9958-15E27605DE6E}"/>
          </ac:grpSpMkLst>
        </pc:grp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6" creationId="{E949E537-1BA9-448A-9195-9E4C40D1FAEA}"/>
          </ac:graphicFrameMkLst>
        </pc:graphicFrame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20" creationId="{A7A1530C-563C-48FD-B557-5BD4FBB0B0D3}"/>
          </ac:graphicFrameMkLst>
        </pc:graphicFrame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21" creationId="{4E000894-EF48-4DCA-A502-6E37675E5E52}"/>
          </ac:graphicFrameMkLst>
        </pc:graphicFrame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42" creationId="{1965A950-5561-4111-A078-A06302441CCB}"/>
          </ac:graphicFrameMkLst>
        </pc:graphicFrameChg>
        <pc:picChg chg="del">
          <ac:chgData name="hassan MH" userId="84cd2103f36ef0dc" providerId="LiveId" clId="{26A236A5-DE7F-40A5-93CB-9EED2B990397}" dt="2020-06-29T12:03:19.152" v="778" actId="478"/>
          <ac:picMkLst>
            <pc:docMk/>
            <pc:sldMk cId="512269479" sldId="282"/>
            <ac:picMk id="3" creationId="{AF6F370E-8BC6-40AA-B02A-66ACAE8CA8BF}"/>
          </ac:picMkLst>
        </pc:picChg>
        <pc:picChg chg="del">
          <ac:chgData name="hassan MH" userId="84cd2103f36ef0dc" providerId="LiveId" clId="{26A236A5-DE7F-40A5-93CB-9EED2B990397}" dt="2020-06-29T12:03:19.832" v="779" actId="478"/>
          <ac:picMkLst>
            <pc:docMk/>
            <pc:sldMk cId="512269479" sldId="282"/>
            <ac:picMk id="5" creationId="{1592683A-A688-4CE7-9894-96E8B3F5592C}"/>
          </ac:picMkLst>
        </pc:picChg>
        <pc:picChg chg="del">
          <ac:chgData name="hassan MH" userId="84cd2103f36ef0dc" providerId="LiveId" clId="{26A236A5-DE7F-40A5-93CB-9EED2B990397}" dt="2020-06-29T12:03:21.189" v="780" actId="478"/>
          <ac:picMkLst>
            <pc:docMk/>
            <pc:sldMk cId="512269479" sldId="282"/>
            <ac:picMk id="8" creationId="{8488D344-4F0B-4438-9D97-B44531B15594}"/>
          </ac:picMkLst>
        </pc:picChg>
        <pc:picChg chg="del">
          <ac:chgData name="hassan MH" userId="84cd2103f36ef0dc" providerId="LiveId" clId="{26A236A5-DE7F-40A5-93CB-9EED2B990397}" dt="2020-06-29T12:03:21.189" v="780" actId="478"/>
          <ac:picMkLst>
            <pc:docMk/>
            <pc:sldMk cId="512269479" sldId="282"/>
            <ac:picMk id="37" creationId="{7D8C61CB-5FE4-46A7-B055-FCAC4FD71B07}"/>
          </ac:picMkLst>
        </pc:picChg>
        <pc:picChg chg="del">
          <ac:chgData name="hassan MH" userId="84cd2103f36ef0dc" providerId="LiveId" clId="{26A236A5-DE7F-40A5-93CB-9EED2B990397}" dt="2020-06-29T12:03:21.189" v="780" actId="478"/>
          <ac:picMkLst>
            <pc:docMk/>
            <pc:sldMk cId="512269479" sldId="282"/>
            <ac:picMk id="38" creationId="{39879309-2B27-4314-BA42-7B68E6894D62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755365983" sldId="283"/>
        </pc:sldMkLst>
      </pc:sldChg>
      <pc:sldChg chg="addSp delSp modSp add mod ord">
        <pc:chgData name="hassan MH" userId="84cd2103f36ef0dc" providerId="LiveId" clId="{26A236A5-DE7F-40A5-93CB-9EED2B990397}" dt="2020-06-29T12:32:48.341" v="1141" actId="121"/>
        <pc:sldMkLst>
          <pc:docMk/>
          <pc:sldMk cId="4145777603" sldId="283"/>
        </pc:sldMkLst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10" creationId="{29471285-1EB4-47E2-A44B-806D5BABA067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3" creationId="{3FF0E8A5-AA96-4563-ABCE-FE9A9BEC9215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4" creationId="{2FFB8B1F-B96E-4CEE-A3C1-CDE7D24FA125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5" creationId="{9F6A2DD6-BF5B-4E98-A701-6BDAF78D2B16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6" creationId="{DB35F616-298C-4255-BDE6-2D988503A153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7" creationId="{07AF4EE7-3D58-425B-AFF7-43D9D52F962E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8" creationId="{F7875C3B-F408-4F85-AAB9-E27F9AC62D13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9" creationId="{D7F22F23-2045-46C6-9156-ED75C4C1D432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4" creationId="{94E14F62-6603-4C88-B267-13515BDFE2F5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35" creationId="{129EAE4E-F8AA-4C94-A799-E7E73126131C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36" creationId="{1D388C69-E991-442B-97A9-C842C110047E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39" creationId="{05FD043D-7A6F-4990-ADCF-9B0803CF2618}"/>
          </ac:spMkLst>
        </pc:spChg>
        <pc:spChg chg="del">
          <ac:chgData name="hassan MH" userId="84cd2103f36ef0dc" providerId="LiveId" clId="{26A236A5-DE7F-40A5-93CB-9EED2B990397}" dt="2020-06-29T12:08:54.615" v="856" actId="478"/>
          <ac:spMkLst>
            <pc:docMk/>
            <pc:sldMk cId="4145777603" sldId="283"/>
            <ac:spMk id="40" creationId="{C107A11B-9E20-49CA-9604-54FB4C9D7189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41" creationId="{220766C3-D0EA-4F1F-905B-9D3C86B85AD7}"/>
          </ac:spMkLst>
        </pc:spChg>
        <pc:spChg chg="mod">
          <ac:chgData name="hassan MH" userId="84cd2103f36ef0dc" providerId="LiveId" clId="{26A236A5-DE7F-40A5-93CB-9EED2B990397}" dt="2020-06-29T12:32:48.341" v="1141" actId="121"/>
          <ac:spMkLst>
            <pc:docMk/>
            <pc:sldMk cId="4145777603" sldId="283"/>
            <ac:spMk id="44" creationId="{66E0BB55-6D5C-4E25-8396-514D58DA1BEC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5" creationId="{DC7D5640-53D3-44D4-BB0A-D4AC118F934A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6" creationId="{2548FE81-09FC-4BC2-AC0E-B8A702D1991D}"/>
          </ac:spMkLst>
        </pc:spChg>
        <pc:spChg chg="del">
          <ac:chgData name="hassan MH" userId="84cd2103f36ef0dc" providerId="LiveId" clId="{26A236A5-DE7F-40A5-93CB-9EED2B990397}" dt="2020-06-29T12:08:54.615" v="856" actId="478"/>
          <ac:spMkLst>
            <pc:docMk/>
            <pc:sldMk cId="4145777603" sldId="283"/>
            <ac:spMk id="47" creationId="{2C9CD23B-7E79-4610-998D-C7CD90CB7813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8" creationId="{6D16C5B7-5B6F-4203-8A03-7ECA45EC3752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9" creationId="{B61D6C14-D2D8-4B56-9FD4-093026E261AC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50" creationId="{FFC500B8-3956-4D73-B17A-BC1E332231CD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51" creationId="{2FDCBC9E-1B27-4218-9E79-F9D2EA502CB1}"/>
          </ac:spMkLst>
        </pc:spChg>
        <pc:spChg chg="add mod">
          <ac:chgData name="hassan MH" userId="84cd2103f36ef0dc" providerId="LiveId" clId="{26A236A5-DE7F-40A5-93CB-9EED2B990397}" dt="2020-06-29T12:31:23.877" v="1121" actId="120"/>
          <ac:spMkLst>
            <pc:docMk/>
            <pc:sldMk cId="4145777603" sldId="283"/>
            <ac:spMk id="52" creationId="{A13516CD-A1A9-41E4-B88C-0181A53FBF6D}"/>
          </ac:spMkLst>
        </pc:spChg>
        <pc:spChg chg="add mod">
          <ac:chgData name="hassan MH" userId="84cd2103f36ef0dc" providerId="LiveId" clId="{26A236A5-DE7F-40A5-93CB-9EED2B990397}" dt="2020-06-29T12:31:25.939" v="1122" actId="121"/>
          <ac:spMkLst>
            <pc:docMk/>
            <pc:sldMk cId="4145777603" sldId="283"/>
            <ac:spMk id="53" creationId="{8BADBB1C-B466-4BF8-9AD3-EB9B520A3DAA}"/>
          </ac:spMkLst>
        </pc:sp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6" creationId="{E949E537-1BA9-448A-9195-9E4C40D1FAEA}"/>
          </ac:graphicFrameMkLst>
        </pc:graphicFrame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20" creationId="{A7A1530C-563C-48FD-B557-5BD4FBB0B0D3}"/>
          </ac:graphicFrameMkLst>
        </pc:graphicFrame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21" creationId="{4E000894-EF48-4DCA-A502-6E37675E5E52}"/>
          </ac:graphicFrameMkLst>
        </pc:graphicFrame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42" creationId="{1965A950-5561-4111-A078-A06302441CCB}"/>
          </ac:graphicFrameMkLst>
        </pc:graphicFrameChg>
        <pc:picChg chg="add mod">
          <ac:chgData name="hassan MH" userId="84cd2103f36ef0dc" providerId="LiveId" clId="{26A236A5-DE7F-40A5-93CB-9EED2B990397}" dt="2020-06-29T12:09:19.236" v="862" actId="1076"/>
          <ac:picMkLst>
            <pc:docMk/>
            <pc:sldMk cId="4145777603" sldId="283"/>
            <ac:picMk id="2" creationId="{EE67C5F0-1574-4C71-AAC3-AD6E703C5BF5}"/>
          </ac:picMkLst>
        </pc:picChg>
        <pc:picChg chg="add mod">
          <ac:chgData name="hassan MH" userId="84cd2103f36ef0dc" providerId="LiveId" clId="{26A236A5-DE7F-40A5-93CB-9EED2B990397}" dt="2020-06-29T12:11:26.172" v="901" actId="1076"/>
          <ac:picMkLst>
            <pc:docMk/>
            <pc:sldMk cId="4145777603" sldId="283"/>
            <ac:picMk id="3" creationId="{41352148-9CD3-4E33-B6C0-DF72F7CA2ABE}"/>
          </ac:picMkLst>
        </pc:picChg>
        <pc:picChg chg="add mod">
          <ac:chgData name="hassan MH" userId="84cd2103f36ef0dc" providerId="LiveId" clId="{26A236A5-DE7F-40A5-93CB-9EED2B990397}" dt="2020-06-29T12:10:15.816" v="875" actId="1076"/>
          <ac:picMkLst>
            <pc:docMk/>
            <pc:sldMk cId="4145777603" sldId="283"/>
            <ac:picMk id="37" creationId="{4D7E6C43-E0A7-42A6-8F60-C50B66F810DB}"/>
          </ac:picMkLst>
        </pc:picChg>
        <pc:picChg chg="add mod">
          <ac:chgData name="hassan MH" userId="84cd2103f36ef0dc" providerId="LiveId" clId="{26A236A5-DE7F-40A5-93CB-9EED2B990397}" dt="2020-06-29T12:10:12.196" v="874" actId="1076"/>
          <ac:picMkLst>
            <pc:docMk/>
            <pc:sldMk cId="4145777603" sldId="283"/>
            <ac:picMk id="38" creationId="{CB9D5E17-D2A9-4F5E-AC3F-6A287A183690}"/>
          </ac:picMkLst>
        </pc:picChg>
        <pc:picChg chg="add mod">
          <ac:chgData name="hassan MH" userId="84cd2103f36ef0dc" providerId="LiveId" clId="{26A236A5-DE7F-40A5-93CB-9EED2B990397}" dt="2020-06-29T12:10:19.686" v="876" actId="1076"/>
          <ac:picMkLst>
            <pc:docMk/>
            <pc:sldMk cId="4145777603" sldId="283"/>
            <ac:picMk id="43" creationId="{C66EF6FA-1304-4026-A78C-2E70AB3310E4}"/>
          </ac:picMkLst>
        </pc:picChg>
        <pc:picChg chg="add mod">
          <ac:chgData name="hassan MH" userId="84cd2103f36ef0dc" providerId="LiveId" clId="{26A236A5-DE7F-40A5-93CB-9EED2B990397}" dt="2020-06-29T12:10:50.910" v="887" actId="1076"/>
          <ac:picMkLst>
            <pc:docMk/>
            <pc:sldMk cId="4145777603" sldId="283"/>
            <ac:picMk id="54" creationId="{C96E49AF-2AFD-494E-90EB-D87AFDFAEC86}"/>
          </ac:picMkLst>
        </pc:picChg>
        <pc:picChg chg="add mod">
          <ac:chgData name="hassan MH" userId="84cd2103f36ef0dc" providerId="LiveId" clId="{26A236A5-DE7F-40A5-93CB-9EED2B990397}" dt="2020-06-29T12:10:55.636" v="889" actId="1076"/>
          <ac:picMkLst>
            <pc:docMk/>
            <pc:sldMk cId="4145777603" sldId="283"/>
            <ac:picMk id="55" creationId="{A55A3747-EC0F-4F89-98E3-2058752ADBD9}"/>
          </ac:picMkLst>
        </pc:picChg>
      </pc:sldChg>
      <pc:sldChg chg="addSp delSp modSp add mod">
        <pc:chgData name="hassan MH" userId="84cd2103f36ef0dc" providerId="LiveId" clId="{26A236A5-DE7F-40A5-93CB-9EED2B990397}" dt="2020-06-29T12:40:48.854" v="1258" actId="27918"/>
        <pc:sldMkLst>
          <pc:docMk/>
          <pc:sldMk cId="2492330514" sldId="284"/>
        </pc:sldMkLst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10" creationId="{29471285-1EB4-47E2-A44B-806D5BABA067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23" creationId="{3FF0E8A5-AA96-4563-ABCE-FE9A9BEC9215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4" creationId="{2FFB8B1F-B96E-4CEE-A3C1-CDE7D24FA125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5" creationId="{9F6A2DD6-BF5B-4E98-A701-6BDAF78D2B16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26" creationId="{DB35F616-298C-4255-BDE6-2D988503A153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7" creationId="{07AF4EE7-3D58-425B-AFF7-43D9D52F962E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8" creationId="{F7875C3B-F408-4F85-AAB9-E27F9AC62D13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29" creationId="{D7F22F23-2045-46C6-9156-ED75C4C1D432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35" creationId="{129EAE4E-F8AA-4C94-A799-E7E73126131C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36" creationId="{1D388C69-E991-442B-97A9-C842C110047E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39" creationId="{05FD043D-7A6F-4990-ADCF-9B0803CF2618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40" creationId="{C107A11B-9E20-49CA-9604-54FB4C9D7189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41" creationId="{220766C3-D0EA-4F1F-905B-9D3C86B85AD7}"/>
          </ac:spMkLst>
        </pc:spChg>
        <pc:spChg chg="mod">
          <ac:chgData name="hassan MH" userId="84cd2103f36ef0dc" providerId="LiveId" clId="{26A236A5-DE7F-40A5-93CB-9EED2B990397}" dt="2020-06-29T12:32:52.684" v="1142" actId="121"/>
          <ac:spMkLst>
            <pc:docMk/>
            <pc:sldMk cId="2492330514" sldId="284"/>
            <ac:spMk id="44" creationId="{66E0BB55-6D5C-4E25-8396-514D58DA1BEC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47" creationId="{2C9CD23B-7E79-4610-998D-C7CD90CB7813}"/>
          </ac:spMkLst>
        </pc:spChg>
        <pc:grpChg chg="mod">
          <ac:chgData name="hassan MH" userId="84cd2103f36ef0dc" providerId="LiveId" clId="{26A236A5-DE7F-40A5-93CB-9EED2B990397}" dt="2020-06-29T12:31:29.938" v="1123" actId="782"/>
          <ac:grpSpMkLst>
            <pc:docMk/>
            <pc:sldMk cId="2492330514" sldId="284"/>
            <ac:grpSpMk id="30" creationId="{2DF6E2E5-9742-495F-9958-15E27605DE6E}"/>
          </ac:grpSpMkLst>
        </pc:grpChg>
        <pc:graphicFrameChg chg="add mod">
          <ac:chgData name="hassan MH" userId="84cd2103f36ef0dc" providerId="LiveId" clId="{26A236A5-DE7F-40A5-93CB-9EED2B990397}" dt="2020-06-29T12:31:32.953" v="1125" actId="1076"/>
          <ac:graphicFrameMkLst>
            <pc:docMk/>
            <pc:sldMk cId="2492330514" sldId="284"/>
            <ac:graphicFrameMk id="4" creationId="{4E190553-669B-4B31-B71D-E778B40B5EB3}"/>
          </ac:graphicFrameMkLst>
        </pc:graphicFrameChg>
        <pc:graphicFrameChg chg="del topLvl modGraphic">
          <ac:chgData name="hassan MH" userId="84cd2103f36ef0dc" providerId="LiveId" clId="{26A236A5-DE7F-40A5-93CB-9EED2B990397}" dt="2020-06-29T12:12:25.865" v="907" actId="478"/>
          <ac:graphicFrameMkLst>
            <pc:docMk/>
            <pc:sldMk cId="2492330514" sldId="284"/>
            <ac:graphicFrameMk id="6" creationId="{E949E537-1BA9-448A-9195-9E4C40D1FAEA}"/>
          </ac:graphicFrameMkLst>
        </pc:graphicFrameChg>
        <pc:graphicFrameChg chg="del">
          <ac:chgData name="hassan MH" userId="84cd2103f36ef0dc" providerId="LiveId" clId="{26A236A5-DE7F-40A5-93CB-9EED2B990397}" dt="2020-06-29T12:12:26.742" v="908" actId="478"/>
          <ac:graphicFrameMkLst>
            <pc:docMk/>
            <pc:sldMk cId="2492330514" sldId="284"/>
            <ac:graphicFrameMk id="20" creationId="{A7A1530C-563C-48FD-B557-5BD4FBB0B0D3}"/>
          </ac:graphicFrameMkLst>
        </pc:graphicFrameChg>
        <pc:graphicFrameChg chg="del">
          <ac:chgData name="hassan MH" userId="84cd2103f36ef0dc" providerId="LiveId" clId="{26A236A5-DE7F-40A5-93CB-9EED2B990397}" dt="2020-06-29T12:12:30.099" v="909" actId="478"/>
          <ac:graphicFrameMkLst>
            <pc:docMk/>
            <pc:sldMk cId="2492330514" sldId="284"/>
            <ac:graphicFrameMk id="21" creationId="{4E000894-EF48-4DCA-A502-6E37675E5E52}"/>
          </ac:graphicFrameMkLst>
        </pc:graphicFrameChg>
        <pc:graphicFrameChg chg="add mod">
          <ac:chgData name="hassan MH" userId="84cd2103f36ef0dc" providerId="LiveId" clId="{26A236A5-DE7F-40A5-93CB-9EED2B990397}" dt="2020-06-29T12:31:29.938" v="1123" actId="782"/>
          <ac:graphicFrameMkLst>
            <pc:docMk/>
            <pc:sldMk cId="2492330514" sldId="284"/>
            <ac:graphicFrameMk id="37" creationId="{4DDE8A01-1471-4421-A086-2A882220E302}"/>
          </ac:graphicFrameMkLst>
        </pc:graphicFrameChg>
        <pc:graphicFrameChg chg="add mod">
          <ac:chgData name="hassan MH" userId="84cd2103f36ef0dc" providerId="LiveId" clId="{26A236A5-DE7F-40A5-93CB-9EED2B990397}" dt="2020-06-29T12:31:29.938" v="1123" actId="782"/>
          <ac:graphicFrameMkLst>
            <pc:docMk/>
            <pc:sldMk cId="2492330514" sldId="284"/>
            <ac:graphicFrameMk id="38" creationId="{98D63688-0802-4C81-82AC-282D87C607F6}"/>
          </ac:graphicFrameMkLst>
        </pc:graphicFrameChg>
        <pc:graphicFrameChg chg="del">
          <ac:chgData name="hassan MH" userId="84cd2103f36ef0dc" providerId="LiveId" clId="{26A236A5-DE7F-40A5-93CB-9EED2B990397}" dt="2020-06-29T12:12:31.368" v="910" actId="478"/>
          <ac:graphicFrameMkLst>
            <pc:docMk/>
            <pc:sldMk cId="2492330514" sldId="284"/>
            <ac:graphicFrameMk id="42" creationId="{1965A950-5561-4111-A078-A06302441CCB}"/>
          </ac:graphicFrameMkLst>
        </pc:graphicFrameChg>
        <pc:graphicFrameChg chg="add mod">
          <ac:chgData name="hassan MH" userId="84cd2103f36ef0dc" providerId="LiveId" clId="{26A236A5-DE7F-40A5-93CB-9EED2B990397}" dt="2020-06-29T12:31:29.938" v="1123" actId="782"/>
          <ac:graphicFrameMkLst>
            <pc:docMk/>
            <pc:sldMk cId="2492330514" sldId="284"/>
            <ac:graphicFrameMk id="43" creationId="{E0950E00-D00F-4F7E-B0EE-06E654F5ABCA}"/>
          </ac:graphicFrameMkLst>
        </pc:graphicFrameChg>
      </pc:sldChg>
      <pc:sldChg chg="add del">
        <pc:chgData name="hassan MH" userId="84cd2103f36ef0dc" providerId="LiveId" clId="{26A236A5-DE7F-40A5-93CB-9EED2B990397}" dt="2020-06-29T12:11:58.444" v="903"/>
        <pc:sldMkLst>
          <pc:docMk/>
          <pc:sldMk cId="3025792268" sldId="284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4165435570" sldId="284"/>
        </pc:sldMkLst>
      </pc:sldChg>
      <pc:sldChg chg="addSp delSp modSp add mod">
        <pc:chgData name="hassan MH" userId="84cd2103f36ef0dc" providerId="LiveId" clId="{26A236A5-DE7F-40A5-93CB-9EED2B990397}" dt="2020-06-29T12:35:14.430" v="1212" actId="20577"/>
        <pc:sldMkLst>
          <pc:docMk/>
          <pc:sldMk cId="3946243900" sldId="285"/>
        </pc:sldMkLst>
        <pc:spChg chg="add del mod">
          <ac:chgData name="hassan MH" userId="84cd2103f36ef0dc" providerId="LiveId" clId="{26A236A5-DE7F-40A5-93CB-9EED2B990397}" dt="2020-06-29T12:19:44.464" v="951"/>
          <ac:spMkLst>
            <pc:docMk/>
            <pc:sldMk cId="3946243900" sldId="285"/>
            <ac:spMk id="6" creationId="{3EB42D66-C174-4664-B48F-8DB90C6B37B5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10" creationId="{29471285-1EB4-47E2-A44B-806D5BABA067}"/>
          </ac:spMkLst>
        </pc:spChg>
        <pc:spChg chg="add del mod">
          <ac:chgData name="hassan MH" userId="84cd2103f36ef0dc" providerId="LiveId" clId="{26A236A5-DE7F-40A5-93CB-9EED2B990397}" dt="2020-06-29T12:34:48.884" v="1192" actId="478"/>
          <ac:spMkLst>
            <pc:docMk/>
            <pc:sldMk cId="3946243900" sldId="285"/>
            <ac:spMk id="12" creationId="{957CDE68-ADC7-4D1C-B302-1F417A22A18E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4" creationId="{94E14F62-6603-4C88-B267-13515BDFE2F5}"/>
          </ac:spMkLst>
        </pc:spChg>
        <pc:spChg chg="add del mod">
          <ac:chgData name="hassan MH" userId="84cd2103f36ef0dc" providerId="LiveId" clId="{26A236A5-DE7F-40A5-93CB-9EED2B990397}" dt="2020-06-29T12:20:34.173" v="968"/>
          <ac:spMkLst>
            <pc:docMk/>
            <pc:sldMk cId="3946243900" sldId="285"/>
            <ac:spMk id="35" creationId="{0CD9B96D-E379-4A4C-BB5E-7C09B5F7885B}"/>
          </ac:spMkLst>
        </pc:spChg>
        <pc:spChg chg="add del mod">
          <ac:chgData name="hassan MH" userId="84cd2103f36ef0dc" providerId="LiveId" clId="{26A236A5-DE7F-40A5-93CB-9EED2B990397}" dt="2020-06-29T12:20:34.173" v="968"/>
          <ac:spMkLst>
            <pc:docMk/>
            <pc:sldMk cId="3946243900" sldId="285"/>
            <ac:spMk id="36" creationId="{EB830074-53F2-4758-BF4C-2D05BE18773A}"/>
          </ac:spMkLst>
        </pc:spChg>
        <pc:spChg chg="add del mod">
          <ac:chgData name="hassan MH" userId="84cd2103f36ef0dc" providerId="LiveId" clId="{26A236A5-DE7F-40A5-93CB-9EED2B990397}" dt="2020-06-29T12:34:49.588" v="1193" actId="478"/>
          <ac:spMkLst>
            <pc:docMk/>
            <pc:sldMk cId="3946243900" sldId="285"/>
            <ac:spMk id="39" creationId="{F3B86E47-5891-48A0-9FE4-D443AA674A29}"/>
          </ac:spMkLst>
        </pc:spChg>
        <pc:spChg chg="add del mod">
          <ac:chgData name="hassan MH" userId="84cd2103f36ef0dc" providerId="LiveId" clId="{26A236A5-DE7F-40A5-93CB-9EED2B990397}" dt="2020-06-29T12:34:48.197" v="1191" actId="478"/>
          <ac:spMkLst>
            <pc:docMk/>
            <pc:sldMk cId="3946243900" sldId="285"/>
            <ac:spMk id="40" creationId="{3FEDD82A-DDF5-4F60-8F4B-3CC52C1BAC14}"/>
          </ac:spMkLst>
        </pc:spChg>
        <pc:spChg chg="add del mod">
          <ac:chgData name="hassan MH" userId="84cd2103f36ef0dc" providerId="LiveId" clId="{26A236A5-DE7F-40A5-93CB-9EED2B990397}" dt="2020-06-29T12:34:47.525" v="1190" actId="478"/>
          <ac:spMkLst>
            <pc:docMk/>
            <pc:sldMk cId="3946243900" sldId="285"/>
            <ac:spMk id="41" creationId="{512AC34C-C3E2-462A-A51D-C50F66288D6E}"/>
          </ac:spMkLst>
        </pc:spChg>
        <pc:spChg chg="add mod">
          <ac:chgData name="hassan MH" userId="84cd2103f36ef0dc" providerId="LiveId" clId="{26A236A5-DE7F-40A5-93CB-9EED2B990397}" dt="2020-06-29T12:34:55.305" v="1199" actId="404"/>
          <ac:spMkLst>
            <pc:docMk/>
            <pc:sldMk cId="3946243900" sldId="285"/>
            <ac:spMk id="42" creationId="{6E284A07-7F82-429C-8C76-8DCFAE0953B6}"/>
          </ac:spMkLst>
        </pc:spChg>
        <pc:spChg chg="mod">
          <ac:chgData name="hassan MH" userId="84cd2103f36ef0dc" providerId="LiveId" clId="{26A236A5-DE7F-40A5-93CB-9EED2B990397}" dt="2020-06-29T12:34:04.798" v="1149" actId="121"/>
          <ac:spMkLst>
            <pc:docMk/>
            <pc:sldMk cId="3946243900" sldId="285"/>
            <ac:spMk id="44" creationId="{66E0BB55-6D5C-4E25-8396-514D58DA1BEC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45" creationId="{DC7D5640-53D3-44D4-BB0A-D4AC118F934A}"/>
          </ac:spMkLst>
        </pc:spChg>
        <pc:spChg chg="mod">
          <ac:chgData name="hassan MH" userId="84cd2103f36ef0dc" providerId="LiveId" clId="{26A236A5-DE7F-40A5-93CB-9EED2B990397}" dt="2020-06-29T12:34:01.939" v="1148" actId="121"/>
          <ac:spMkLst>
            <pc:docMk/>
            <pc:sldMk cId="3946243900" sldId="285"/>
            <ac:spMk id="46" creationId="{2548FE81-09FC-4BC2-AC0E-B8A702D1991D}"/>
          </ac:spMkLst>
        </pc:spChg>
        <pc:spChg chg="add mod">
          <ac:chgData name="hassan MH" userId="84cd2103f36ef0dc" providerId="LiveId" clId="{26A236A5-DE7F-40A5-93CB-9EED2B990397}" dt="2020-06-29T12:35:14.430" v="1212" actId="20577"/>
          <ac:spMkLst>
            <pc:docMk/>
            <pc:sldMk cId="3946243900" sldId="285"/>
            <ac:spMk id="47" creationId="{24AB3F0B-F44B-44AE-A9FB-806E7B5B0D99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48" creationId="{6D16C5B7-5B6F-4203-8A03-7ECA45EC3752}"/>
          </ac:spMkLst>
        </pc:spChg>
        <pc:spChg chg="mod">
          <ac:chgData name="hassan MH" userId="84cd2103f36ef0dc" providerId="LiveId" clId="{26A236A5-DE7F-40A5-93CB-9EED2B990397}" dt="2020-06-29T12:34:01.939" v="1148" actId="121"/>
          <ac:spMkLst>
            <pc:docMk/>
            <pc:sldMk cId="3946243900" sldId="285"/>
            <ac:spMk id="49" creationId="{B61D6C14-D2D8-4B56-9FD4-093026E261AC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50" creationId="{FFC500B8-3956-4D73-B17A-BC1E332231CD}"/>
          </ac:spMkLst>
        </pc:spChg>
        <pc:spChg chg="mod">
          <ac:chgData name="hassan MH" userId="84cd2103f36ef0dc" providerId="LiveId" clId="{26A236A5-DE7F-40A5-93CB-9EED2B990397}" dt="2020-06-29T12:34:01.939" v="1148" actId="121"/>
          <ac:spMkLst>
            <pc:docMk/>
            <pc:sldMk cId="3946243900" sldId="285"/>
            <ac:spMk id="51" creationId="{2FDCBC9E-1B27-4218-9E79-F9D2EA502CB1}"/>
          </ac:spMkLst>
        </pc:spChg>
        <pc:spChg chg="del">
          <ac:chgData name="hassan MH" userId="84cd2103f36ef0dc" providerId="LiveId" clId="{26A236A5-DE7F-40A5-93CB-9EED2B990397}" dt="2020-06-29T12:15:08.110" v="938" actId="478"/>
          <ac:spMkLst>
            <pc:docMk/>
            <pc:sldMk cId="3946243900" sldId="285"/>
            <ac:spMk id="52" creationId="{A13516CD-A1A9-41E4-B88C-0181A53FBF6D}"/>
          </ac:spMkLst>
        </pc:spChg>
        <pc:spChg chg="del">
          <ac:chgData name="hassan MH" userId="84cd2103f36ef0dc" providerId="LiveId" clId="{26A236A5-DE7F-40A5-93CB-9EED2B990397}" dt="2020-06-29T12:15:08.110" v="938" actId="478"/>
          <ac:spMkLst>
            <pc:docMk/>
            <pc:sldMk cId="3946243900" sldId="285"/>
            <ac:spMk id="53" creationId="{8BADBB1C-B466-4BF8-9AD3-EB9B520A3DAA}"/>
          </ac:spMkLst>
        </pc:spChg>
        <pc:spChg chg="add mod">
          <ac:chgData name="hassan MH" userId="84cd2103f36ef0dc" providerId="LiveId" clId="{26A236A5-DE7F-40A5-93CB-9EED2B990397}" dt="2020-06-29T12:35:11.978" v="1211" actId="20577"/>
          <ac:spMkLst>
            <pc:docMk/>
            <pc:sldMk cId="3946243900" sldId="285"/>
            <ac:spMk id="56" creationId="{A6B057B3-88D8-494C-B740-EBF9EB5879A4}"/>
          </ac:spMkLst>
        </pc:spChg>
        <pc:spChg chg="add mod">
          <ac:chgData name="hassan MH" userId="84cd2103f36ef0dc" providerId="LiveId" clId="{26A236A5-DE7F-40A5-93CB-9EED2B990397}" dt="2020-06-29T12:35:07.838" v="1208" actId="20577"/>
          <ac:spMkLst>
            <pc:docMk/>
            <pc:sldMk cId="3946243900" sldId="285"/>
            <ac:spMk id="57" creationId="{122C30C4-42C2-405F-BBE1-E11DB537CDEA}"/>
          </ac:spMkLst>
        </pc:spChg>
        <pc:picChg chg="del">
          <ac:chgData name="hassan MH" userId="84cd2103f36ef0dc" providerId="LiveId" clId="{26A236A5-DE7F-40A5-93CB-9EED2B990397}" dt="2020-06-29T12:15:08.110" v="938" actId="478"/>
          <ac:picMkLst>
            <pc:docMk/>
            <pc:sldMk cId="3946243900" sldId="285"/>
            <ac:picMk id="2" creationId="{EE67C5F0-1574-4C71-AAC3-AD6E703C5BF5}"/>
          </ac:picMkLst>
        </pc:picChg>
        <pc:picChg chg="del">
          <ac:chgData name="hassan MH" userId="84cd2103f36ef0dc" providerId="LiveId" clId="{26A236A5-DE7F-40A5-93CB-9EED2B990397}" dt="2020-06-29T12:15:08.546" v="939" actId="478"/>
          <ac:picMkLst>
            <pc:docMk/>
            <pc:sldMk cId="3946243900" sldId="285"/>
            <ac:picMk id="3" creationId="{41352148-9CD3-4E33-B6C0-DF72F7CA2ABE}"/>
          </ac:picMkLst>
        </pc:picChg>
        <pc:picChg chg="add del">
          <ac:chgData name="hassan MH" userId="84cd2103f36ef0dc" providerId="LiveId" clId="{26A236A5-DE7F-40A5-93CB-9EED2B990397}" dt="2020-06-29T12:17:18.208" v="941"/>
          <ac:picMkLst>
            <pc:docMk/>
            <pc:sldMk cId="3946243900" sldId="285"/>
            <ac:picMk id="4" creationId="{9F801C8E-0712-43EC-8DC4-6D609B318FDC}"/>
          </ac:picMkLst>
        </pc:picChg>
        <pc:picChg chg="add mod">
          <ac:chgData name="hassan MH" userId="84cd2103f36ef0dc" providerId="LiveId" clId="{26A236A5-DE7F-40A5-93CB-9EED2B990397}" dt="2020-06-29T12:19:29.526" v="949" actId="1076"/>
          <ac:picMkLst>
            <pc:docMk/>
            <pc:sldMk cId="3946243900" sldId="285"/>
            <ac:picMk id="5" creationId="{98FE4D73-B4F9-4755-A97D-555BECA537A1}"/>
          </ac:picMkLst>
        </pc:picChg>
        <pc:picChg chg="add mod">
          <ac:chgData name="hassan MH" userId="84cd2103f36ef0dc" providerId="LiveId" clId="{26A236A5-DE7F-40A5-93CB-9EED2B990397}" dt="2020-06-29T12:34:27.718" v="1167" actId="1076"/>
          <ac:picMkLst>
            <pc:docMk/>
            <pc:sldMk cId="3946243900" sldId="285"/>
            <ac:picMk id="7" creationId="{2F2731B5-3FB7-49FA-B49F-AA6A3BCC180F}"/>
          </ac:picMkLst>
        </pc:picChg>
        <pc:picChg chg="add del mod">
          <ac:chgData name="hassan MH" userId="84cd2103f36ef0dc" providerId="LiveId" clId="{26A236A5-DE7F-40A5-93CB-9EED2B990397}" dt="2020-06-29T12:20:01.196" v="960" actId="478"/>
          <ac:picMkLst>
            <pc:docMk/>
            <pc:sldMk cId="3946243900" sldId="285"/>
            <ac:picMk id="8" creationId="{1398E762-8169-42B6-82F8-508384BAF163}"/>
          </ac:picMkLst>
        </pc:picChg>
        <pc:picChg chg="add del mod">
          <ac:chgData name="hassan MH" userId="84cd2103f36ef0dc" providerId="LiveId" clId="{26A236A5-DE7F-40A5-93CB-9EED2B990397}" dt="2020-06-29T12:34:18.735" v="1153" actId="478"/>
          <ac:picMkLst>
            <pc:docMk/>
            <pc:sldMk cId="3946243900" sldId="285"/>
            <ac:picMk id="11" creationId="{F4660EC0-CD51-4254-84D6-D2B5ABDDBCF5}"/>
          </ac:picMkLst>
        </pc:picChg>
        <pc:picChg chg="add del mod">
          <ac:chgData name="hassan MH" userId="84cd2103f36ef0dc" providerId="LiveId" clId="{26A236A5-DE7F-40A5-93CB-9EED2B990397}" dt="2020-06-29T12:18:29.369" v="943"/>
          <ac:picMkLst>
            <pc:docMk/>
            <pc:sldMk cId="3946243900" sldId="285"/>
            <ac:picMk id="26" creationId="{44CCEECE-E33F-4693-AB47-676F1DB915BF}"/>
          </ac:picMkLst>
        </pc:picChg>
        <pc:picChg chg="mod">
          <ac:chgData name="hassan MH" userId="84cd2103f36ef0dc" providerId="LiveId" clId="{26A236A5-DE7F-40A5-93CB-9EED2B990397}" dt="2020-06-29T12:20:34.330" v="969" actId="1076"/>
          <ac:picMkLst>
            <pc:docMk/>
            <pc:sldMk cId="3946243900" sldId="285"/>
            <ac:picMk id="37" creationId="{4D7E6C43-E0A7-42A6-8F60-C50B66F810DB}"/>
          </ac:picMkLst>
        </pc:picChg>
        <pc:picChg chg="mod">
          <ac:chgData name="hassan MH" userId="84cd2103f36ef0dc" providerId="LiveId" clId="{26A236A5-DE7F-40A5-93CB-9EED2B990397}" dt="2020-06-29T12:20:34.330" v="969" actId="1076"/>
          <ac:picMkLst>
            <pc:docMk/>
            <pc:sldMk cId="3946243900" sldId="285"/>
            <ac:picMk id="38" creationId="{CB9D5E17-D2A9-4F5E-AC3F-6A287A183690}"/>
          </ac:picMkLst>
        </pc:picChg>
        <pc:picChg chg="mod">
          <ac:chgData name="hassan MH" userId="84cd2103f36ef0dc" providerId="LiveId" clId="{26A236A5-DE7F-40A5-93CB-9EED2B990397}" dt="2020-06-29T12:20:34.330" v="969" actId="1076"/>
          <ac:picMkLst>
            <pc:docMk/>
            <pc:sldMk cId="3946243900" sldId="285"/>
            <ac:picMk id="43" creationId="{C66EF6FA-1304-4026-A78C-2E70AB3310E4}"/>
          </ac:picMkLst>
        </pc:picChg>
        <pc:picChg chg="del">
          <ac:chgData name="hassan MH" userId="84cd2103f36ef0dc" providerId="LiveId" clId="{26A236A5-DE7F-40A5-93CB-9EED2B990397}" dt="2020-06-29T12:15:08.110" v="938" actId="478"/>
          <ac:picMkLst>
            <pc:docMk/>
            <pc:sldMk cId="3946243900" sldId="285"/>
            <ac:picMk id="54" creationId="{C96E49AF-2AFD-494E-90EB-D87AFDFAEC86}"/>
          </ac:picMkLst>
        </pc:picChg>
        <pc:picChg chg="del">
          <ac:chgData name="hassan MH" userId="84cd2103f36ef0dc" providerId="LiveId" clId="{26A236A5-DE7F-40A5-93CB-9EED2B990397}" dt="2020-06-29T12:15:08.110" v="938" actId="478"/>
          <ac:picMkLst>
            <pc:docMk/>
            <pc:sldMk cId="3946243900" sldId="285"/>
            <ac:picMk id="55" creationId="{A55A3747-EC0F-4F89-98E3-2058752ADBD9}"/>
          </ac:picMkLst>
        </pc:picChg>
      </pc:sldChg>
      <pc:sldChg chg="addSp delSp modSp add mod">
        <pc:chgData name="hassan MH" userId="84cd2103f36ef0dc" providerId="LiveId" clId="{26A236A5-DE7F-40A5-93CB-9EED2B990397}" dt="2020-06-29T12:32:55.777" v="1143" actId="121"/>
        <pc:sldMkLst>
          <pc:docMk/>
          <pc:sldMk cId="1467428637" sldId="286"/>
        </pc:sldMkLst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10" creationId="{29471285-1EB4-47E2-A44B-806D5BABA067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3" creationId="{3FF0E8A5-AA96-4563-ABCE-FE9A9BEC9215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4" creationId="{2FFB8B1F-B96E-4CEE-A3C1-CDE7D24FA125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5" creationId="{9F6A2DD6-BF5B-4E98-A701-6BDAF78D2B16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6" creationId="{DB35F616-298C-4255-BDE6-2D988503A153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7" creationId="{07AF4EE7-3D58-425B-AFF7-43D9D52F962E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8" creationId="{F7875C3B-F408-4F85-AAB9-E27F9AC62D13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9" creationId="{D7F22F23-2045-46C6-9156-ED75C4C1D432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4" creationId="{94E14F62-6603-4C88-B267-13515BDFE2F5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35" creationId="{129EAE4E-F8AA-4C94-A799-E7E73126131C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36" creationId="{1D388C69-E991-442B-97A9-C842C110047E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39" creationId="{05FD043D-7A6F-4990-ADCF-9B0803CF2618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40" creationId="{C107A11B-9E20-49CA-9604-54FB4C9D7189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41" creationId="{220766C3-D0EA-4F1F-905B-9D3C86B85AD7}"/>
          </ac:spMkLst>
        </pc:spChg>
        <pc:spChg chg="add del mod">
          <ac:chgData name="hassan MH" userId="84cd2103f36ef0dc" providerId="LiveId" clId="{26A236A5-DE7F-40A5-93CB-9EED2B990397}" dt="2020-06-29T12:22:25.666" v="1006" actId="478"/>
          <ac:spMkLst>
            <pc:docMk/>
            <pc:sldMk cId="1467428637" sldId="286"/>
            <ac:spMk id="42" creationId="{A5384711-D911-4999-93DC-4A46F12A6BE3}"/>
          </ac:spMkLst>
        </pc:spChg>
        <pc:spChg chg="mod">
          <ac:chgData name="hassan MH" userId="84cd2103f36ef0dc" providerId="LiveId" clId="{26A236A5-DE7F-40A5-93CB-9EED2B990397}" dt="2020-06-29T12:32:55.777" v="1143" actId="121"/>
          <ac:spMkLst>
            <pc:docMk/>
            <pc:sldMk cId="1467428637" sldId="286"/>
            <ac:spMk id="44" creationId="{66E0BB55-6D5C-4E25-8396-514D58DA1BEC}"/>
          </ac:spMkLst>
        </pc:spChg>
        <pc:spChg chg="add mod topLvl">
          <ac:chgData name="hassan MH" userId="84cd2103f36ef0dc" providerId="LiveId" clId="{26A236A5-DE7F-40A5-93CB-9EED2B990397}" dt="2020-06-29T12:31:46.152" v="1129" actId="121"/>
          <ac:spMkLst>
            <pc:docMk/>
            <pc:sldMk cId="1467428637" sldId="286"/>
            <ac:spMk id="46" creationId="{0BE1DF72-FB41-434A-A436-91DBDDDBA790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47" creationId="{2C9CD23B-7E79-4610-998D-C7CD90CB7813}"/>
          </ac:spMkLst>
        </pc:spChg>
        <pc:spChg chg="add mod topLvl">
          <ac:chgData name="hassan MH" userId="84cd2103f36ef0dc" providerId="LiveId" clId="{26A236A5-DE7F-40A5-93CB-9EED2B990397}" dt="2020-06-29T12:31:46.152" v="1129" actId="121"/>
          <ac:spMkLst>
            <pc:docMk/>
            <pc:sldMk cId="1467428637" sldId="286"/>
            <ac:spMk id="48" creationId="{E15E1CC1-C90B-4A6C-AAC2-6751E0FED067}"/>
          </ac:spMkLst>
        </pc:spChg>
        <pc:grpChg chg="add del mod">
          <ac:chgData name="hassan MH" userId="84cd2103f36ef0dc" providerId="LiveId" clId="{26A236A5-DE7F-40A5-93CB-9EED2B990397}" dt="2020-06-29T12:23:05.201" v="1030" actId="165"/>
          <ac:grpSpMkLst>
            <pc:docMk/>
            <pc:sldMk cId="1467428637" sldId="286"/>
            <ac:grpSpMk id="5" creationId="{AB579EC0-C45E-4D1D-B59D-85DBA800178A}"/>
          </ac:grpSpMkLst>
        </pc:grp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4" creationId="{4E190553-669B-4B31-B71D-E778B40B5EB3}"/>
          </ac:graphicFrameMkLst>
        </pc:graphicFrame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37" creationId="{4DDE8A01-1471-4421-A086-2A882220E302}"/>
          </ac:graphicFrameMkLst>
        </pc:graphicFrame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38" creationId="{98D63688-0802-4C81-82AC-282D87C607F6}"/>
          </ac:graphicFrameMkLst>
        </pc:graphicFrame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43" creationId="{E0950E00-D00F-4F7E-B0EE-06E654F5ABCA}"/>
          </ac:graphicFrameMkLst>
        </pc:graphicFrameChg>
        <pc:picChg chg="add mod">
          <ac:chgData name="hassan MH" userId="84cd2103f36ef0dc" providerId="LiveId" clId="{26A236A5-DE7F-40A5-93CB-9EED2B990397}" dt="2020-06-29T12:21:19.441" v="976" actId="1076"/>
          <ac:picMkLst>
            <pc:docMk/>
            <pc:sldMk cId="1467428637" sldId="286"/>
            <ac:picMk id="2" creationId="{6973C2EF-D2D3-4B1D-A556-0E8E989A5F49}"/>
          </ac:picMkLst>
        </pc:picChg>
        <pc:picChg chg="add mod">
          <ac:chgData name="hassan MH" userId="84cd2103f36ef0dc" providerId="LiveId" clId="{26A236A5-DE7F-40A5-93CB-9EED2B990397}" dt="2020-06-29T12:21:33.535" v="984" actId="1076"/>
          <ac:picMkLst>
            <pc:docMk/>
            <pc:sldMk cId="1467428637" sldId="286"/>
            <ac:picMk id="3" creationId="{CF8E4C19-7144-465D-A584-7366F074B49A}"/>
          </ac:picMkLst>
        </pc:picChg>
        <pc:picChg chg="add mod">
          <ac:chgData name="hassan MH" userId="84cd2103f36ef0dc" providerId="LiveId" clId="{26A236A5-DE7F-40A5-93CB-9EED2B990397}" dt="2020-06-29T12:23:30.955" v="1037" actId="207"/>
          <ac:picMkLst>
            <pc:docMk/>
            <pc:sldMk cId="1467428637" sldId="286"/>
            <ac:picMk id="8" creationId="{1CB7526B-5E99-45FC-A789-DB7E17BE832E}"/>
          </ac:picMkLst>
        </pc:picChg>
        <pc:picChg chg="add del mod topLvl">
          <ac:chgData name="hassan MH" userId="84cd2103f36ef0dc" providerId="LiveId" clId="{26A236A5-DE7F-40A5-93CB-9EED2B990397}" dt="2020-06-29T12:23:26.660" v="1033" actId="478"/>
          <ac:picMkLst>
            <pc:docMk/>
            <pc:sldMk cId="1467428637" sldId="286"/>
            <ac:picMk id="45" creationId="{2C5374F5-185B-4808-A300-ED3C58B9B66E}"/>
          </ac:picMkLst>
        </pc:picChg>
      </pc:sldChg>
      <pc:sldChg chg="addSp delSp modSp add mod">
        <pc:chgData name="hassan MH" userId="84cd2103f36ef0dc" providerId="LiveId" clId="{26A236A5-DE7F-40A5-93CB-9EED2B990397}" dt="2020-06-29T12:32:04.086" v="1133" actId="121"/>
        <pc:sldMkLst>
          <pc:docMk/>
          <pc:sldMk cId="3660069025" sldId="287"/>
        </pc:sldMkLst>
        <pc:spChg chg="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10" creationId="{29471285-1EB4-47E2-A44B-806D5BABA067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18" creationId="{54CAD4C9-6CC3-4DE8-9ED8-09CCC62D5BE8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19" creationId="{D8BD39E3-D913-4FB7-8317-3F240A0754F9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0" creationId="{2C81BB6B-768B-471A-AE4A-74DAFA30A388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1" creationId="{34A94900-C4FB-42DC-A09A-70F7454956E6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2" creationId="{61266305-5697-4848-B6CD-5CEBDAD3639C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3" creationId="{99604DD7-0D03-49E3-BDFB-B8DFDD217199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4" creationId="{063C376B-4DEB-47E3-9B25-CB235720B9C5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5" creationId="{54EBAD7F-1011-430C-A686-38A3C51A2E5E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37" creationId="{1AC74B1C-E58D-4460-B192-EE2F1D55A738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38" creationId="{B4B45CF6-49ED-4FB5-9E4A-120EA3EA893B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39" creationId="{8CFE4FCC-45FB-4EA2-9FD6-AC9E66C78416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0" creationId="{C107A11B-9E20-49CA-9604-54FB4C9D7189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1" creationId="{992686F0-572A-4652-B13C-624ABA958B38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2" creationId="{DB2A25BF-FC55-4682-9C26-299A405037B2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3" creationId="{B85BF49A-9B08-4B38-A7FD-FDE62D2462B2}"/>
          </ac:spMkLst>
        </pc:spChg>
        <pc:spChg chg="mod">
          <ac:chgData name="hassan MH" userId="84cd2103f36ef0dc" providerId="LiveId" clId="{26A236A5-DE7F-40A5-93CB-9EED2B990397}" dt="2020-06-29T12:32:04.086" v="1133" actId="121"/>
          <ac:spMkLst>
            <pc:docMk/>
            <pc:sldMk cId="3660069025" sldId="287"/>
            <ac:spMk id="44" creationId="{66E0BB55-6D5C-4E25-8396-514D58DA1BEC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5" creationId="{024DA70B-57AA-44FF-80F9-C4764DF4AD31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6" creationId="{0BE1DF72-FB41-434A-A436-91DBDDDBA790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7" creationId="{2C9CD23B-7E79-4610-998D-C7CD90CB7813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8" creationId="{E15E1CC1-C90B-4A6C-AAC2-6751E0FED067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9" creationId="{0EFCD85F-79EA-462A-A431-95A4DA7A21D5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0" creationId="{A68E9B64-1FD6-48C3-BFE6-D271BD7429CB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1" creationId="{83C36CCB-2B2D-4E0D-93EB-16E72F7476FA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2" creationId="{D136D422-6E6D-48F8-BCD3-8128D50B3570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3" creationId="{79C9E464-B59E-4F92-9A45-53B8B10156C9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54" creationId="{DCD07A63-C867-41AD-8C53-5ECC698FFFE4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5" creationId="{C9A94FFC-3BFE-4CCF-8207-E5C10EA371B1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56" creationId="{E4F92462-4E23-414A-AE31-61C02F782B09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3" creationId="{F887CFC2-B633-4039-9358-167EB08D136A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64" creationId="{DD5AA7CA-7BED-4F2D-965B-C9E0E51AA5FE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5" creationId="{C6B92176-AA7E-47EB-AC96-0BA9B80972EA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66" creationId="{EF814B82-A96C-4104-8539-A323967F2ABE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7" creationId="{94018489-FBA6-43E7-97E4-46264C14DC89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68" creationId="{DCF928B2-8A14-4A2F-BA04-ADABE2FD8611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9" creationId="{B0E07654-CF3A-410D-8C09-7496DA4E2396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70" creationId="{82D69C6B-3DED-45CA-AAEF-C1F3CB607FC9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71" creationId="{BD5F5139-9E05-4F42-81D8-2617133E8AC5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72" creationId="{FAB58D97-9C76-45FD-A873-510412D1A7F7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73" creationId="{1EFC1CAB-6062-414E-AF4C-D9A5AFD69677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74" creationId="{E2B83450-8CBE-417D-B5E1-74DF3852C74D}"/>
          </ac:spMkLst>
        </pc:spChg>
        <pc:grpChg chg="mod">
          <ac:chgData name="hassan MH" userId="84cd2103f36ef0dc" providerId="LiveId" clId="{26A236A5-DE7F-40A5-93CB-9EED2B990397}" dt="2020-06-29T12:31:55.603" v="1131" actId="782"/>
          <ac:grpSpMkLst>
            <pc:docMk/>
            <pc:sldMk cId="3660069025" sldId="287"/>
            <ac:grpSpMk id="30" creationId="{2DF6E2E5-9742-495F-9958-15E27605DE6E}"/>
          </ac:grpSpMkLst>
        </pc:grpChg>
        <pc:graphicFrameChg chg="add mod">
          <ac:chgData name="hassan MH" userId="84cd2103f36ef0dc" providerId="LiveId" clId="{26A236A5-DE7F-40A5-93CB-9EED2B990397}" dt="2020-06-29T12:31:55.603" v="1131" actId="782"/>
          <ac:graphicFrameMkLst>
            <pc:docMk/>
            <pc:sldMk cId="3660069025" sldId="287"/>
            <ac:graphicFrameMk id="17" creationId="{84063B6B-B4AB-4B3C-AF3B-FB269E3DED9E}"/>
          </ac:graphicFrameMkLst>
        </pc:graphicFrameChg>
        <pc:picChg chg="del">
          <ac:chgData name="hassan MH" userId="84cd2103f36ef0dc" providerId="LiveId" clId="{26A236A5-DE7F-40A5-93CB-9EED2B990397}" dt="2020-06-29T12:25:22.481" v="1049" actId="478"/>
          <ac:picMkLst>
            <pc:docMk/>
            <pc:sldMk cId="3660069025" sldId="287"/>
            <ac:picMk id="2" creationId="{6973C2EF-D2D3-4B1D-A556-0E8E989A5F49}"/>
          </ac:picMkLst>
        </pc:picChg>
        <pc:picChg chg="del">
          <ac:chgData name="hassan MH" userId="84cd2103f36ef0dc" providerId="LiveId" clId="{26A236A5-DE7F-40A5-93CB-9EED2B990397}" dt="2020-06-29T12:25:22.481" v="1049" actId="478"/>
          <ac:picMkLst>
            <pc:docMk/>
            <pc:sldMk cId="3660069025" sldId="287"/>
            <ac:picMk id="3" creationId="{CF8E4C19-7144-465D-A584-7366F074B49A}"/>
          </ac:picMkLst>
        </pc:picChg>
        <pc:picChg chg="del">
          <ac:chgData name="hassan MH" userId="84cd2103f36ef0dc" providerId="LiveId" clId="{26A236A5-DE7F-40A5-93CB-9EED2B990397}" dt="2020-06-29T12:25:22.481" v="1049" actId="478"/>
          <ac:picMkLst>
            <pc:docMk/>
            <pc:sldMk cId="3660069025" sldId="287"/>
            <ac:picMk id="8" creationId="{1CB7526B-5E99-45FC-A789-DB7E17BE832E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6" creationId="{499FE61D-B57D-4A2E-A3AF-DA0EE68AA49F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7" creationId="{42C1709B-79FA-4FF6-94AA-24786BF6693C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8" creationId="{238EFBC5-CA8B-45BB-B36C-2FE63D79DBC8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9" creationId="{A177563B-4A69-4B0D-83AC-4755C68D7E24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35" creationId="{43B8A047-CCF4-4AF6-BD37-D9E039D6A29D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36" creationId="{AB6FC426-A984-4668-870C-CE96E7009FF8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57" creationId="{57F0F8E3-91CF-40B7-89C0-C4194B6BB6DA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58" creationId="{609DE622-0EA4-4FDE-82EA-DB4EF27C0EF0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59" creationId="{91C459A6-813E-42B3-B14A-2B497A54F573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60" creationId="{EC8DCADA-0A3E-4D6C-AC5E-811F5EA34777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61" creationId="{79BA6554-A5D7-4110-B829-6EEA711F1D7E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62" creationId="{1153CCA2-795D-4BC0-85E6-76E6B3C89DCE}"/>
          </ac:picMkLst>
        </pc:picChg>
      </pc:sldChg>
      <pc:sldChg chg="addSp delSp modSp add mod">
        <pc:chgData name="hassan MH" userId="84cd2103f36ef0dc" providerId="LiveId" clId="{26A236A5-DE7F-40A5-93CB-9EED2B990397}" dt="2020-06-29T12:33:00.981" v="1144" actId="121"/>
        <pc:sldMkLst>
          <pc:docMk/>
          <pc:sldMk cId="1681431339" sldId="288"/>
        </pc:sldMkLst>
        <pc:spChg chg="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10" creationId="{29471285-1EB4-47E2-A44B-806D5BABA067}"/>
          </ac:spMkLst>
        </pc:spChg>
        <pc:spChg chg="add 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36" creationId="{FEC72DB7-776D-468D-A828-A1DFAD08AEC1}"/>
          </ac:spMkLst>
        </pc:spChg>
        <pc:spChg chg="add 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37" creationId="{1B408737-2D8F-4E55-9091-F7E230AF40FE}"/>
          </ac:spMkLst>
        </pc:spChg>
        <pc:spChg chg="mod">
          <ac:chgData name="hassan MH" userId="84cd2103f36ef0dc" providerId="LiveId" clId="{26A236A5-DE7F-40A5-93CB-9EED2B990397}" dt="2020-06-29T12:33:00.981" v="1144" actId="121"/>
          <ac:spMkLst>
            <pc:docMk/>
            <pc:sldMk cId="1681431339" sldId="288"/>
            <ac:spMk id="44" creationId="{66E0BB55-6D5C-4E25-8396-514D58DA1BEC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54" creationId="{DCD07A63-C867-41AD-8C53-5ECC698FFFE4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56" creationId="{E4F92462-4E23-414A-AE31-61C02F782B09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3" creationId="{F887CFC2-B633-4039-9358-167EB08D136A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4" creationId="{DD5AA7CA-7BED-4F2D-965B-C9E0E51AA5FE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5" creationId="{C6B92176-AA7E-47EB-AC96-0BA9B80972EA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6" creationId="{EF814B82-A96C-4104-8539-A323967F2ABE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7" creationId="{94018489-FBA6-43E7-97E4-46264C14DC89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8" creationId="{DCF928B2-8A14-4A2F-BA04-ADABE2FD8611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9" creationId="{B0E07654-CF3A-410D-8C09-7496DA4E2396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0" creationId="{82D69C6B-3DED-45CA-AAEF-C1F3CB607FC9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1" creationId="{BD5F5139-9E05-4F42-81D8-2617133E8AC5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2" creationId="{FAB58D97-9C76-45FD-A873-510412D1A7F7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3" creationId="{1EFC1CAB-6062-414E-AF4C-D9A5AFD69677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4" creationId="{E2B83450-8CBE-417D-B5E1-74DF3852C74D}"/>
          </ac:spMkLst>
        </pc:spChg>
        <pc:grpChg chg="mod">
          <ac:chgData name="hassan MH" userId="84cd2103f36ef0dc" providerId="LiveId" clId="{26A236A5-DE7F-40A5-93CB-9EED2B990397}" dt="2020-06-29T12:31:50.261" v="1130" actId="782"/>
          <ac:grpSpMkLst>
            <pc:docMk/>
            <pc:sldMk cId="1681431339" sldId="288"/>
            <ac:grpSpMk id="30" creationId="{2DF6E2E5-9742-495F-9958-15E27605DE6E}"/>
          </ac:grpSpMkLst>
        </pc:grpChg>
        <pc:graphicFrameChg chg="mod">
          <ac:chgData name="hassan MH" userId="84cd2103f36ef0dc" providerId="LiveId" clId="{26A236A5-DE7F-40A5-93CB-9EED2B990397}" dt="2020-06-29T12:31:50.261" v="1130" actId="782"/>
          <ac:graphicFrameMkLst>
            <pc:docMk/>
            <pc:sldMk cId="1681431339" sldId="288"/>
            <ac:graphicFrameMk id="17" creationId="{84063B6B-B4AB-4B3C-AF3B-FB269E3DED9E}"/>
          </ac:graphicFrameMkLst>
        </pc:graphicFrameChg>
        <pc:graphicFrameChg chg="add mod">
          <ac:chgData name="hassan MH" userId="84cd2103f36ef0dc" providerId="LiveId" clId="{26A236A5-DE7F-40A5-93CB-9EED2B990397}" dt="2020-06-29T12:31:50.261" v="1130" actId="782"/>
          <ac:graphicFrameMkLst>
            <pc:docMk/>
            <pc:sldMk cId="1681431339" sldId="288"/>
            <ac:graphicFrameMk id="35" creationId="{5A3166C6-35EE-4A37-AE2D-9F10E52C3B79}"/>
          </ac:graphicFrameMkLst>
        </pc:graphicFrame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57" creationId="{57F0F8E3-91CF-40B7-89C0-C4194B6BB6DA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58" creationId="{609DE622-0EA4-4FDE-82EA-DB4EF27C0EF0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59" creationId="{91C459A6-813E-42B3-B14A-2B497A54F573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60" creationId="{EC8DCADA-0A3E-4D6C-AC5E-811F5EA34777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61" creationId="{79BA6554-A5D7-4110-B829-6EEA711F1D7E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62" creationId="{1153CCA2-795D-4BC0-85E6-76E6B3C89DCE}"/>
          </ac:picMkLst>
        </pc:picChg>
      </pc:sldChg>
      <pc:sldChg chg="addSp delSp modSp add del mod">
        <pc:chgData name="hassan MH" userId="84cd2103f36ef0dc" providerId="LiveId" clId="{26A236A5-DE7F-40A5-93CB-9EED2B990397}" dt="2020-06-29T12:41:59.488" v="1272" actId="47"/>
        <pc:sldMkLst>
          <pc:docMk/>
          <pc:sldMk cId="1471709019" sldId="289"/>
        </pc:sldMkLst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11" creationId="{697B6E97-B340-48E8-A646-A5620D97C116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12" creationId="{985595B6-8241-4156-90FD-63EE1770F56B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28" creationId="{8203CF2E-DB9C-4315-B4B8-29336AEE687D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29" creationId="{3A77E792-9F6B-49C3-82B3-D04C515E3628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2" creationId="{AA6BC45C-1F04-4790-8138-729003D694E6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3" creationId="{9137CABD-EC00-4F20-8E0F-10EC728C80E2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5" creationId="{22E4F82D-5A40-4D52-AB03-3A5AEFA10C3E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6" creationId="{372EDC6C-020F-4AA0-8D36-9A11A0769F29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8" creationId="{0AA8F32C-9D4D-4FB5-9C40-1559396224F7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9" creationId="{7C039499-BE78-4243-A9CE-2DE396417498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1" creationId="{F559A4D9-F4C9-4CC2-A46D-82C8214C2742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2" creationId="{90F23B41-6383-4274-A139-F840B29072FD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4" creationId="{82F9059A-9DE4-4B5F-B5B1-3864CDAA4E45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5" creationId="{BFFF3A1D-FF52-4C20-BEBD-5C6C2D339F35}"/>
          </ac:spMkLst>
        </pc:spChg>
        <pc:graphicFrameChg chg="add del mod">
          <ac:chgData name="hassan MH" userId="84cd2103f36ef0dc" providerId="LiveId" clId="{26A236A5-DE7F-40A5-93CB-9EED2B990397}" dt="2020-06-29T12:41:43.495" v="1266"/>
          <ac:graphicFrameMkLst>
            <pc:docMk/>
            <pc:sldMk cId="1471709019" sldId="289"/>
            <ac:graphicFrameMk id="35" creationId="{E6CC7B61-8904-485A-8A9A-433A05B10182}"/>
          </ac:graphicFrameMkLst>
        </pc:graphicFrameChg>
        <pc:graphicFrameChg chg="add mod">
          <ac:chgData name="hassan MH" userId="84cd2103f36ef0dc" providerId="LiveId" clId="{26A236A5-DE7F-40A5-93CB-9EED2B990397}" dt="2020-06-29T12:41:57.269" v="1271" actId="1076"/>
          <ac:graphicFrameMkLst>
            <pc:docMk/>
            <pc:sldMk cId="1471709019" sldId="289"/>
            <ac:graphicFrameMk id="36" creationId="{BBDEC8A1-FF31-4A3A-BE1E-7585C688FE43}"/>
          </ac:graphicFrameMkLst>
        </pc:graphicFrameChg>
        <pc:picChg chg="del">
          <ac:chgData name="hassan MH" userId="84cd2103f36ef0dc" providerId="LiveId" clId="{26A236A5-DE7F-40A5-93CB-9EED2B990397}" dt="2020-06-29T12:41:19.547" v="1260" actId="478"/>
          <ac:picMkLst>
            <pc:docMk/>
            <pc:sldMk cId="1471709019" sldId="289"/>
            <ac:picMk id="4" creationId="{F67BCB9F-DC32-4573-B137-A8897E1F4398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15" creationId="{EC02E041-85BB-4B28-9BD9-1F1628DD17C9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19" creationId="{10BAA936-B63E-4169-BF34-A3F0FF41520A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1" creationId="{FA5F85ED-38D5-40D8-AE05-E5F3009EB255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3" creationId="{E7AD0E84-5C54-4D90-B095-095D6A3648E2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5" creationId="{BD511A1A-C34D-4DDE-97B9-CA65D27028FC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7" creationId="{0CB95F5E-8991-418E-8ED6-A81713836713}"/>
          </ac:picMkLst>
        </pc:pic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>
            <a:extLst>
              <a:ext uri="{FF2B5EF4-FFF2-40B4-BE49-F238E27FC236}">
                <a16:creationId xmlns:a16="http://schemas.microsoft.com/office/drawing/2014/main" id="{19C1C73A-57F9-4E03-A710-820C282EEBF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388620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عنصر نائب للتاريخ 2">
            <a:extLst>
              <a:ext uri="{FF2B5EF4-FFF2-40B4-BE49-F238E27FC236}">
                <a16:creationId xmlns:a16="http://schemas.microsoft.com/office/drawing/2014/main" id="{D072307C-A6D6-47B7-AFDE-1ECDA78D3FEB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1588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>
              <a:defRPr sz="1200"/>
            </a:lvl1pPr>
          </a:lstStyle>
          <a:p>
            <a:fld id="{9D2A5808-FF16-4EF3-A9F3-52E958D6BFEE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4" name="عنصر نائب للتذييل 3">
            <a:extLst>
              <a:ext uri="{FF2B5EF4-FFF2-40B4-BE49-F238E27FC236}">
                <a16:creationId xmlns:a16="http://schemas.microsoft.com/office/drawing/2014/main" id="{681424CE-0C32-4C8B-B34D-5C02BCF0893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388620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عنصر نائب لرقم الشريحة 4">
            <a:extLst>
              <a:ext uri="{FF2B5EF4-FFF2-40B4-BE49-F238E27FC236}">
                <a16:creationId xmlns:a16="http://schemas.microsoft.com/office/drawing/2014/main" id="{5CB4EBB6-522F-4B84-9018-881E5282AA4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1588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>
              <a:defRPr sz="1200"/>
            </a:lvl1pPr>
          </a:lstStyle>
          <a:p>
            <a:fld id="{C125A515-0C1A-408E-9382-FF58CE76928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772141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/>
          <p:cNvSpPr>
            <a:spLocks noGrp="1"/>
          </p:cNvSpPr>
          <p:nvPr>
            <p:ph type="hdr" sz="quarter"/>
          </p:nvPr>
        </p:nvSpPr>
        <p:spPr>
          <a:xfrm>
            <a:off x="388620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idx="1"/>
          </p:nvPr>
        </p:nvSpPr>
        <p:spPr>
          <a:xfrm>
            <a:off x="1588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>
              <a:defRPr sz="1200"/>
            </a:lvl1pPr>
          </a:lstStyle>
          <a:p>
            <a:fld id="{248788C4-4879-449C-B229-4BC8350AB4B2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4" name="عنصر نائب لصورة الشريحة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1" anchor="ctr"/>
          <a:lstStyle/>
          <a:p>
            <a:endParaRPr lang="en-GB"/>
          </a:p>
        </p:txBody>
      </p:sp>
      <p:sp>
        <p:nvSpPr>
          <p:cNvPr id="5" name="عنصر نائب للملاحظات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1"/>
          <a:lstStyle/>
          <a:p>
            <a:pPr lvl="0"/>
            <a:r>
              <a:rPr lang="ar-SA" dirty="0"/>
              <a:t>انقر لتحرير أنماط نص الشكل الرئيسي</a:t>
            </a:r>
          </a:p>
          <a:p>
            <a:pPr lvl="1"/>
            <a:r>
              <a:rPr lang="ar-SA" dirty="0"/>
              <a:t>المستوى الثاني</a:t>
            </a:r>
          </a:p>
          <a:p>
            <a:pPr lvl="2"/>
            <a:r>
              <a:rPr lang="ar-SA" dirty="0"/>
              <a:t>المستوى الثالث</a:t>
            </a:r>
          </a:p>
          <a:p>
            <a:pPr lvl="3"/>
            <a:r>
              <a:rPr lang="ar-SA" dirty="0"/>
              <a:t>المستوى الرابع</a:t>
            </a:r>
          </a:p>
          <a:p>
            <a:pPr lvl="4"/>
            <a:r>
              <a:rPr lang="ar-SA" dirty="0"/>
              <a:t>المستوى الخامس</a:t>
            </a:r>
            <a:endParaRPr lang="en-GB" dirty="0"/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4"/>
          </p:nvPr>
        </p:nvSpPr>
        <p:spPr>
          <a:xfrm>
            <a:off x="388620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5"/>
          </p:nvPr>
        </p:nvSpPr>
        <p:spPr>
          <a:xfrm>
            <a:off x="1588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>
              <a:defRPr sz="1200"/>
            </a:lvl1pPr>
          </a:lstStyle>
          <a:p>
            <a:fld id="{AC9ED8D1-4334-4964-8D2E-D7A9C856A15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0380707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Cairo" panose="00000500000000000000" charset="-78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Google Shape;379;p4:notes">
            <a:extLst>
              <a:ext uri="{FF2B5EF4-FFF2-40B4-BE49-F238E27FC236}">
                <a16:creationId xmlns:a16="http://schemas.microsoft.com/office/drawing/2014/main" id="{7E64C13E-7B98-9847-9045-0E76A7E7073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770" name="Google Shape;380;p4:notes">
            <a:extLst>
              <a:ext uri="{FF2B5EF4-FFF2-40B4-BE49-F238E27FC236}">
                <a16:creationId xmlns:a16="http://schemas.microsoft.com/office/drawing/2014/main" id="{643DF17D-1AD4-0B45-9B00-3D3F62ED7D31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  <p:extLst>
      <p:ext uri="{BB962C8B-B14F-4D97-AF65-F5344CB8AC3E}">
        <p14:creationId xmlns:p14="http://schemas.microsoft.com/office/powerpoint/2010/main" val="14008397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6">
            <a:extLst>
              <a:ext uri="{FF2B5EF4-FFF2-40B4-BE49-F238E27FC236}">
                <a16:creationId xmlns:a16="http://schemas.microsoft.com/office/drawing/2014/main" id="{7FEC4DA9-3127-0044-AFFF-ACF95DD5A3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0C13F7B6-0FDB-7246-B151-0C5361782FDA}" type="slidenum">
              <a:rPr lang="en-US" altLang="en-UA" sz="1400" smtClean="0">
                <a:ea typeface="Arial Unicode MS" panose="020B0604020202020204" pitchFamily="34" charset="-128"/>
                <a:cs typeface="Arial Unicode MS" panose="020B0604020202020204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10</a:t>
            </a:fld>
            <a:endParaRPr lang="en-US" altLang="en-UA" sz="1400"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6627" name="Text Box 1">
            <a:extLst>
              <a:ext uri="{FF2B5EF4-FFF2-40B4-BE49-F238E27FC236}">
                <a16:creationId xmlns:a16="http://schemas.microsoft.com/office/drawing/2014/main" id="{A8B2C119-8A3D-3646-99C9-91BE8124339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8" name="Text Box 2">
            <a:extLst>
              <a:ext uri="{FF2B5EF4-FFF2-40B4-BE49-F238E27FC236}">
                <a16:creationId xmlns:a16="http://schemas.microsoft.com/office/drawing/2014/main" id="{E1AB4893-0AF4-A142-9C1A-5FBF72014DD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6">
            <a:extLst>
              <a:ext uri="{FF2B5EF4-FFF2-40B4-BE49-F238E27FC236}">
                <a16:creationId xmlns:a16="http://schemas.microsoft.com/office/drawing/2014/main" id="{0D70B578-D0D0-D74C-BCCE-1F9A0F4425B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A9F9DEA-EC6C-3C45-8820-F3B699955FCD}" type="slidenum">
              <a:rPr lang="en-US" altLang="en-UA" sz="1400" smtClean="0">
                <a:ea typeface="Arial Unicode MS" panose="020B0604020202020204" pitchFamily="34" charset="-128"/>
                <a:cs typeface="Arial Unicode MS" panose="020B0604020202020204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11</a:t>
            </a:fld>
            <a:endParaRPr lang="en-US" altLang="en-UA" sz="1400"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8675" name="Text Box 1">
            <a:extLst>
              <a:ext uri="{FF2B5EF4-FFF2-40B4-BE49-F238E27FC236}">
                <a16:creationId xmlns:a16="http://schemas.microsoft.com/office/drawing/2014/main" id="{F3F6EA45-BE34-264F-BDB8-924441DFF55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6" name="Text Box 2">
            <a:extLst>
              <a:ext uri="{FF2B5EF4-FFF2-40B4-BE49-F238E27FC236}">
                <a16:creationId xmlns:a16="http://schemas.microsoft.com/office/drawing/2014/main" id="{D5ACC513-E941-EB41-AE3C-9E4C54FC13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6">
            <a:extLst>
              <a:ext uri="{FF2B5EF4-FFF2-40B4-BE49-F238E27FC236}">
                <a16:creationId xmlns:a16="http://schemas.microsoft.com/office/drawing/2014/main" id="{475E5BBB-B663-0045-B4DA-16578093CA8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0A31F736-6487-A84E-9277-B104EABE20E4}" type="slidenum">
              <a:rPr lang="en-US" altLang="en-UA" sz="1400" smtClean="0">
                <a:ea typeface="Arial Unicode MS" panose="020B0604020202020204" pitchFamily="34" charset="-128"/>
                <a:cs typeface="Arial Unicode MS" panose="020B0604020202020204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12</a:t>
            </a:fld>
            <a:endParaRPr lang="en-US" altLang="en-UA" sz="1400"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30723" name="Text Box 1">
            <a:extLst>
              <a:ext uri="{FF2B5EF4-FFF2-40B4-BE49-F238E27FC236}">
                <a16:creationId xmlns:a16="http://schemas.microsoft.com/office/drawing/2014/main" id="{0910DC1B-8CC4-E84B-A643-1C4319A119E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4" name="Text Box 2">
            <a:extLst>
              <a:ext uri="{FF2B5EF4-FFF2-40B4-BE49-F238E27FC236}">
                <a16:creationId xmlns:a16="http://schemas.microsoft.com/office/drawing/2014/main" id="{A82EE606-BA51-7441-B431-28F75127FA9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9ED8D1-4334-4964-8D2E-D7A9C856A158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9733892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9ED8D1-4334-4964-8D2E-D7A9C856A158}" type="slidenum">
              <a:rPr lang="en-GB" smtClean="0"/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7515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Google Shape;1008;p11:notes">
            <a:extLst>
              <a:ext uri="{FF2B5EF4-FFF2-40B4-BE49-F238E27FC236}">
                <a16:creationId xmlns:a16="http://schemas.microsoft.com/office/drawing/2014/main" id="{EC2C304E-9B5C-1844-937F-98118F5A38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818" name="Google Shape;1009;p11:notes">
            <a:extLst>
              <a:ext uri="{FF2B5EF4-FFF2-40B4-BE49-F238E27FC236}">
                <a16:creationId xmlns:a16="http://schemas.microsoft.com/office/drawing/2014/main" id="{B9AB98E9-E809-3847-8536-04E394530D1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Google Shape;105;p2:notes">
            <a:extLst>
              <a:ext uri="{FF2B5EF4-FFF2-40B4-BE49-F238E27FC236}">
                <a16:creationId xmlns:a16="http://schemas.microsoft.com/office/drawing/2014/main" id="{F5397FA7-969E-8B4C-BE53-BE52CED3065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866" name="Google Shape;106;p2:notes">
            <a:extLst>
              <a:ext uri="{FF2B5EF4-FFF2-40B4-BE49-F238E27FC236}">
                <a16:creationId xmlns:a16="http://schemas.microsoft.com/office/drawing/2014/main" id="{D1CFBF33-2CAD-4B4B-AA84-4453C3AF661A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  <p:extLst>
      <p:ext uri="{BB962C8B-B14F-4D97-AF65-F5344CB8AC3E}">
        <p14:creationId xmlns:p14="http://schemas.microsoft.com/office/powerpoint/2010/main" val="46656167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Google Shape;3052;p56:notes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8483" name="Google Shape;3053;p56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noFill/>
          <a:ln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258161423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6">
            <a:extLst>
              <a:ext uri="{FF2B5EF4-FFF2-40B4-BE49-F238E27FC236}">
                <a16:creationId xmlns:a16="http://schemas.microsoft.com/office/drawing/2014/main" id="{A899AFD3-0E87-414C-8A38-4F24292BAC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079F76EA-8386-CB49-9168-D33BD084058D}" type="slidenum">
              <a:rPr lang="en-US" altLang="en-UA" sz="1400" smtClean="0">
                <a:ea typeface="Arial Unicode MS" panose="020B0604020202020204" pitchFamily="34" charset="-128"/>
                <a:cs typeface="Arial Unicode MS" panose="020B0604020202020204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5</a:t>
            </a:fld>
            <a:endParaRPr lang="en-US" altLang="en-UA" sz="1400"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6387" name="Text Box 1">
            <a:extLst>
              <a:ext uri="{FF2B5EF4-FFF2-40B4-BE49-F238E27FC236}">
                <a16:creationId xmlns:a16="http://schemas.microsoft.com/office/drawing/2014/main" id="{7B8EAE9D-ECF9-0441-A85F-257C3E2468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388" name="Text Box 2">
            <a:extLst>
              <a:ext uri="{FF2B5EF4-FFF2-40B4-BE49-F238E27FC236}">
                <a16:creationId xmlns:a16="http://schemas.microsoft.com/office/drawing/2014/main" id="{6CB5753F-1857-0F4A-BB76-B4862932E01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6">
            <a:extLst>
              <a:ext uri="{FF2B5EF4-FFF2-40B4-BE49-F238E27FC236}">
                <a16:creationId xmlns:a16="http://schemas.microsoft.com/office/drawing/2014/main" id="{38167A6F-1DFC-A74C-8ED8-4B7FF02B3F9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F780700-F304-C54D-B7CD-EBEFA7174727}" type="slidenum">
              <a:rPr lang="en-US" altLang="en-UA" sz="1400" smtClean="0">
                <a:ea typeface="Arial Unicode MS" panose="020B0604020202020204" pitchFamily="34" charset="-128"/>
                <a:cs typeface="Arial Unicode MS" panose="020B0604020202020204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6</a:t>
            </a:fld>
            <a:endParaRPr lang="en-US" altLang="en-UA" sz="1400"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8435" name="Text Box 1">
            <a:extLst>
              <a:ext uri="{FF2B5EF4-FFF2-40B4-BE49-F238E27FC236}">
                <a16:creationId xmlns:a16="http://schemas.microsoft.com/office/drawing/2014/main" id="{CF36D04E-EC23-AC45-A454-B58F386733D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436" name="Text Box 2">
            <a:extLst>
              <a:ext uri="{FF2B5EF4-FFF2-40B4-BE49-F238E27FC236}">
                <a16:creationId xmlns:a16="http://schemas.microsoft.com/office/drawing/2014/main" id="{DBBBCA0B-0BB1-F947-9C5C-9F41F256D67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6">
            <a:extLst>
              <a:ext uri="{FF2B5EF4-FFF2-40B4-BE49-F238E27FC236}">
                <a16:creationId xmlns:a16="http://schemas.microsoft.com/office/drawing/2014/main" id="{E3F29701-C1A2-6C4D-A999-122D368AE39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B97A8F2-3E56-A045-9AA6-D57004DABB49}" type="slidenum">
              <a:rPr lang="en-US" altLang="en-UA" sz="1400" smtClean="0">
                <a:ea typeface="Arial Unicode MS" panose="020B0604020202020204" pitchFamily="34" charset="-128"/>
                <a:cs typeface="Arial Unicode MS" panose="020B0604020202020204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7</a:t>
            </a:fld>
            <a:endParaRPr lang="en-US" altLang="en-UA" sz="1400"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0483" name="Text Box 1">
            <a:extLst>
              <a:ext uri="{FF2B5EF4-FFF2-40B4-BE49-F238E27FC236}">
                <a16:creationId xmlns:a16="http://schemas.microsoft.com/office/drawing/2014/main" id="{841E4164-5D35-8B41-A37E-AEC93354585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484" name="Text Box 2">
            <a:extLst>
              <a:ext uri="{FF2B5EF4-FFF2-40B4-BE49-F238E27FC236}">
                <a16:creationId xmlns:a16="http://schemas.microsoft.com/office/drawing/2014/main" id="{7EA6C319-938B-BB42-A57D-8CEB2CDE9F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6">
            <a:extLst>
              <a:ext uri="{FF2B5EF4-FFF2-40B4-BE49-F238E27FC236}">
                <a16:creationId xmlns:a16="http://schemas.microsoft.com/office/drawing/2014/main" id="{A643A996-5BD6-144D-A73E-A090FEAA6B2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3DA7280-69A6-6440-B20A-5AC3CCF626D1}" type="slidenum">
              <a:rPr lang="en-US" altLang="en-UA" sz="1400" smtClean="0">
                <a:ea typeface="Arial Unicode MS" panose="020B0604020202020204" pitchFamily="34" charset="-128"/>
                <a:cs typeface="Arial Unicode MS" panose="020B0604020202020204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8</a:t>
            </a:fld>
            <a:endParaRPr lang="en-US" altLang="en-UA" sz="1400"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2531" name="Text Box 1">
            <a:extLst>
              <a:ext uri="{FF2B5EF4-FFF2-40B4-BE49-F238E27FC236}">
                <a16:creationId xmlns:a16="http://schemas.microsoft.com/office/drawing/2014/main" id="{DE2F5364-367F-7B46-853C-7E46D04B385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532" name="Text Box 2">
            <a:extLst>
              <a:ext uri="{FF2B5EF4-FFF2-40B4-BE49-F238E27FC236}">
                <a16:creationId xmlns:a16="http://schemas.microsoft.com/office/drawing/2014/main" id="{00BD787A-6F52-754C-AD12-6C239256AE7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6">
            <a:extLst>
              <a:ext uri="{FF2B5EF4-FFF2-40B4-BE49-F238E27FC236}">
                <a16:creationId xmlns:a16="http://schemas.microsoft.com/office/drawing/2014/main" id="{4EE3B151-43FE-7744-915C-A40BE66DA4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D4698FE-31C4-F144-873C-FFBE1F04D5E3}" type="slidenum">
              <a:rPr lang="en-US" altLang="en-UA" sz="1400" smtClean="0">
                <a:ea typeface="Arial Unicode MS" panose="020B0604020202020204" pitchFamily="34" charset="-128"/>
                <a:cs typeface="Arial Unicode MS" panose="020B0604020202020204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9</a:t>
            </a:fld>
            <a:endParaRPr lang="en-US" altLang="en-UA" sz="1400"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24579" name="Text Box 1">
            <a:extLst>
              <a:ext uri="{FF2B5EF4-FFF2-40B4-BE49-F238E27FC236}">
                <a16:creationId xmlns:a16="http://schemas.microsoft.com/office/drawing/2014/main" id="{14AD0A43-F248-C445-8DA3-5CD8BC38A9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580" name="Text Box 2">
            <a:extLst>
              <a:ext uri="{FF2B5EF4-FFF2-40B4-BE49-F238E27FC236}">
                <a16:creationId xmlns:a16="http://schemas.microsoft.com/office/drawing/2014/main" id="{DE84931F-2046-624E-AC9D-BF58B72090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0FDCCFED-63B6-4BB7-9C9D-61CA66A5EC7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وان فرعي 2">
            <a:extLst>
              <a:ext uri="{FF2B5EF4-FFF2-40B4-BE49-F238E27FC236}">
                <a16:creationId xmlns:a16="http://schemas.microsoft.com/office/drawing/2014/main" id="{685A48EE-9088-4812-B474-81259F00365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ar-SA"/>
              <a:t>انقر لتحرير نمط العنوان الفرعي للشكل الرئيسي</a:t>
            </a:r>
            <a:endParaRPr lang="en-GB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01A99FDA-5AD3-4C56-B3A2-E382960777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3B59BDBA-29F5-42FC-A0AA-B3EA72B5A1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E42CAE8C-8CEC-418D-8ADC-2E5876183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386690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38F08C15-CF36-4737-A4B9-FB32846E94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30CA2A45-9E3C-42E5-9BF7-B62866BA5F7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9E7ADBFE-7412-466E-9CA2-34FC7C8550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33307B34-A599-4918-B2B8-934B5F230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F24615E8-6A48-4910-ABAD-8C0128BB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230132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>
            <a:extLst>
              <a:ext uri="{FF2B5EF4-FFF2-40B4-BE49-F238E27FC236}">
                <a16:creationId xmlns:a16="http://schemas.microsoft.com/office/drawing/2014/main" id="{6287DD36-2DB7-429F-9C12-0DE502852B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5E752CEB-65A2-4151-85B2-7B430965882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49C7EC8-3310-4220-BFD4-C608EC4BC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52389ED4-8E00-4EE9-A8E7-14AC8A97C8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4BA189D2-4237-4A0C-AC23-91A28E6CF7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9062667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51479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Титульный слайд" userDrawn="1">
  <p:cSld name="Титульный слайд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256623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65" y="273183"/>
            <a:ext cx="10971610" cy="114432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A"/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84911131-154F-2A4E-AE39-BAC10248CC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A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83CE4F72-15B2-5A4B-8483-6793E6F8BB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A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35A33D75-24EB-1C4F-AFC8-49D4D14655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919AD8-20EB-1241-AEDF-3E3992CF42F9}" type="slidenum">
              <a:rPr lang="en-US" altLang="en-UA"/>
              <a:pPr>
                <a:defRPr/>
              </a:pPr>
              <a:t>‹#›</a:t>
            </a:fld>
            <a:endParaRPr lang="en-US" altLang="en-UA"/>
          </a:p>
        </p:txBody>
      </p:sp>
    </p:spTree>
    <p:extLst>
      <p:ext uri="{BB962C8B-B14F-4D97-AF65-F5344CB8AC3E}">
        <p14:creationId xmlns:p14="http://schemas.microsoft.com/office/powerpoint/2010/main" val="32568406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FBAAAC14-A25D-45BF-B033-4DA9C7E20E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dirty="0"/>
              <a:t>انقر لتحرير نمط عنوان الشكل الرئيسي</a:t>
            </a:r>
            <a:endParaRPr lang="en-GB" dirty="0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33D38887-5E84-4A01-901F-BC6797AEFC0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dirty="0"/>
              <a:t>انقر لتحرير أنماط نص الشكل الرئيسي</a:t>
            </a:r>
          </a:p>
          <a:p>
            <a:pPr lvl="1"/>
            <a:r>
              <a:rPr lang="ar-SA" dirty="0"/>
              <a:t>المستوى الثاني</a:t>
            </a:r>
          </a:p>
          <a:p>
            <a:pPr lvl="2"/>
            <a:r>
              <a:rPr lang="ar-SA" dirty="0"/>
              <a:t>المستوى الثالث</a:t>
            </a:r>
          </a:p>
          <a:p>
            <a:pPr lvl="3"/>
            <a:r>
              <a:rPr lang="ar-SA" dirty="0"/>
              <a:t>المستوى الرابع</a:t>
            </a:r>
          </a:p>
          <a:p>
            <a:pPr lvl="4"/>
            <a:r>
              <a:rPr lang="ar-SA" dirty="0"/>
              <a:t>المستوى الخامس</a:t>
            </a:r>
            <a:endParaRPr lang="en-GB" dirty="0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6968F097-E013-419E-A24C-7195B75B65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649C4EBF-1160-4BEF-81A3-E13B77AA69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E18FFC42-2957-4DAD-8278-9D837A5156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89564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FB88C713-2565-4AA2-B8B1-622EB3AB22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03D4F48D-6219-48E1-9A2C-60995C2AF08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76BB295-AE1D-4C6C-AB88-8388F63937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283BC3EF-3528-458B-8426-A283312B80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E15A5EC4-BA47-4D7B-B993-B79F95785A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87011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CB33788F-9926-4907-90C1-8BCFD5FEA2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7218F54D-AB98-4F7C-92E4-373CAB2AA5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21EFBE04-DD93-4D70-ADA7-D576E1E5250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7EF8836B-1AC5-4B67-8C4F-9D2A0CA85D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0F9E7788-9825-4361-86D0-C20D83CB58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80FD43EF-84B1-42F5-BEB1-38A9D24D2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04025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CD5B30A1-A1CF-4593-921B-4102DCD9C4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01B96C97-ECD6-443E-B194-DD29188D9D3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8D5AA74C-B2ED-4EC8-B90C-2B3EC93C7A3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5" name="عنصر نائب للنص 4">
            <a:extLst>
              <a:ext uri="{FF2B5EF4-FFF2-40B4-BE49-F238E27FC236}">
                <a16:creationId xmlns:a16="http://schemas.microsoft.com/office/drawing/2014/main" id="{72D740B1-15C7-4413-8DE5-065AACFE3B5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6" name="عنصر نائب للمحتوى 5">
            <a:extLst>
              <a:ext uri="{FF2B5EF4-FFF2-40B4-BE49-F238E27FC236}">
                <a16:creationId xmlns:a16="http://schemas.microsoft.com/office/drawing/2014/main" id="{9781E186-3B02-4093-9814-1D046389640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7" name="عنصر نائب للتاريخ 6">
            <a:extLst>
              <a:ext uri="{FF2B5EF4-FFF2-40B4-BE49-F238E27FC236}">
                <a16:creationId xmlns:a16="http://schemas.microsoft.com/office/drawing/2014/main" id="{E55996ED-4034-4767-A482-0DA4397E6A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8" name="عنصر نائب للتذييل 7">
            <a:extLst>
              <a:ext uri="{FF2B5EF4-FFF2-40B4-BE49-F238E27FC236}">
                <a16:creationId xmlns:a16="http://schemas.microsoft.com/office/drawing/2014/main" id="{A91C1A96-7971-496F-9EBA-D49EBFCE75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عنصر نائب لرقم الشريحة 8">
            <a:extLst>
              <a:ext uri="{FF2B5EF4-FFF2-40B4-BE49-F238E27FC236}">
                <a16:creationId xmlns:a16="http://schemas.microsoft.com/office/drawing/2014/main" id="{6671AD25-9276-4391-A882-A2134671CB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01929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62F818AF-F3DE-4A21-8A3C-A82106DF2D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تاريخ 2">
            <a:extLst>
              <a:ext uri="{FF2B5EF4-FFF2-40B4-BE49-F238E27FC236}">
                <a16:creationId xmlns:a16="http://schemas.microsoft.com/office/drawing/2014/main" id="{045855B4-4692-43C0-8BAC-81D5F11978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4" name="عنصر نائب للتذييل 3">
            <a:extLst>
              <a:ext uri="{FF2B5EF4-FFF2-40B4-BE49-F238E27FC236}">
                <a16:creationId xmlns:a16="http://schemas.microsoft.com/office/drawing/2014/main" id="{8DC8578F-F3E9-4EE1-BEE8-3A5C79DDA3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عنصر نائب لرقم الشريحة 4">
            <a:extLst>
              <a:ext uri="{FF2B5EF4-FFF2-40B4-BE49-F238E27FC236}">
                <a16:creationId xmlns:a16="http://schemas.microsoft.com/office/drawing/2014/main" id="{3BB27585-AA7E-4621-88DF-6A0F089BFA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28593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>
            <a:extLst>
              <a:ext uri="{FF2B5EF4-FFF2-40B4-BE49-F238E27FC236}">
                <a16:creationId xmlns:a16="http://schemas.microsoft.com/office/drawing/2014/main" id="{5DF5968C-61E4-4B93-B65C-68C4984797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3" name="عنصر نائب للتذييل 2">
            <a:extLst>
              <a:ext uri="{FF2B5EF4-FFF2-40B4-BE49-F238E27FC236}">
                <a16:creationId xmlns:a16="http://schemas.microsoft.com/office/drawing/2014/main" id="{F0557FFE-70B3-4D76-972E-B9981BB217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عنصر نائب لرقم الشريحة 3">
            <a:extLst>
              <a:ext uri="{FF2B5EF4-FFF2-40B4-BE49-F238E27FC236}">
                <a16:creationId xmlns:a16="http://schemas.microsoft.com/office/drawing/2014/main" id="{682AB952-6631-4110-8CC9-E0DD09D0F1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35332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86F1CB81-3DFA-4017-9CD6-C3B47980CA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BBB97A8B-6CD1-47F9-9888-81862CA833B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E1B760E4-364F-4DAE-AE4A-989E31BD7DC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E459C8F9-6555-445E-AD94-C55E41BB06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90CB46FA-1974-4887-A30C-78AC18EEC4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A6534659-0899-437A-880F-A723C7F96C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9070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BA0E01BA-DF0E-406C-B38E-6EED34373E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صورة 2">
            <a:extLst>
              <a:ext uri="{FF2B5EF4-FFF2-40B4-BE49-F238E27FC236}">
                <a16:creationId xmlns:a16="http://schemas.microsoft.com/office/drawing/2014/main" id="{E0D3F5BE-2D16-4FEF-AB5D-064A88AFCFC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00B3331A-0CCA-469E-A595-6A490BEF492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261D7B71-900E-4C98-92CB-9597B37380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F8BBE6E5-B8C9-4827-8B18-507C4F8F51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D36C3A76-3D9A-423B-BC87-6B2F25BEEA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751672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7F7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عنوان 1">
            <a:extLst>
              <a:ext uri="{FF2B5EF4-FFF2-40B4-BE49-F238E27FC236}">
                <a16:creationId xmlns:a16="http://schemas.microsoft.com/office/drawing/2014/main" id="{370DAACD-7D21-4F10-BBD4-7970E48C04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1" anchor="ctr">
            <a:normAutofit/>
          </a:bodyPr>
          <a:lstStyle/>
          <a:p>
            <a:r>
              <a:rPr lang="ar-SA" dirty="0"/>
              <a:t>انقر لتحرير نمط عنوان الشكل الرئيسي</a:t>
            </a:r>
            <a:endParaRPr lang="en-GB" dirty="0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6DB3CC65-F3C1-40CE-9BF0-BFFE2029F9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/>
            <a:r>
              <a:rPr lang="ar-SA" dirty="0"/>
              <a:t>انقر لتحرير أنماط نص الشكل الرئيسي</a:t>
            </a:r>
          </a:p>
          <a:p>
            <a:pPr lvl="1"/>
            <a:r>
              <a:rPr lang="ar-SA" dirty="0"/>
              <a:t>المستوى الثاني</a:t>
            </a:r>
          </a:p>
          <a:p>
            <a:pPr lvl="2"/>
            <a:r>
              <a:rPr lang="ar-SA" dirty="0"/>
              <a:t>المستوى الثالث</a:t>
            </a:r>
          </a:p>
          <a:p>
            <a:pPr lvl="3"/>
            <a:r>
              <a:rPr lang="ar-SA" dirty="0"/>
              <a:t>المستوى الرابع</a:t>
            </a:r>
          </a:p>
          <a:p>
            <a:pPr lvl="4"/>
            <a:r>
              <a:rPr lang="ar-SA" dirty="0"/>
              <a:t>المستوى الخامس</a:t>
            </a:r>
            <a:endParaRPr lang="en-GB" dirty="0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A6AC169-A035-4DE5-9580-620EB6BE8C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Cairo" panose="00000500000000000000" pitchFamily="2" charset="-78"/>
                <a:cs typeface="Cairo" panose="00000500000000000000" pitchFamily="2" charset="-78"/>
              </a:defRPr>
            </a:lvl1pPr>
          </a:lstStyle>
          <a:p>
            <a:fld id="{2D86C71D-4A22-4860-A9CA-5D74F4C73986}" type="datetimeFigureOut">
              <a:rPr lang="en-GB" smtClean="0"/>
              <a:pPr/>
              <a:t>15/04/2023</a:t>
            </a:fld>
            <a:endParaRPr lang="en-GB" dirty="0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4F76E14C-337D-453E-B78D-BFF39CA7F1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Cairo" panose="00000500000000000000" pitchFamily="2" charset="-78"/>
                <a:cs typeface="Cairo" panose="00000500000000000000" pitchFamily="2" charset="-78"/>
              </a:defRPr>
            </a:lvl1pPr>
          </a:lstStyle>
          <a:p>
            <a:endParaRPr lang="en-GB" dirty="0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4CC31AAC-D7F5-4837-977B-BEC8BB85562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Cairo" panose="00000500000000000000" pitchFamily="2" charset="-78"/>
                <a:cs typeface="Cairo" panose="00000500000000000000" pitchFamily="2" charset="-78"/>
              </a:defRPr>
            </a:lvl1pPr>
          </a:lstStyle>
          <a:p>
            <a:fld id="{5E3B397B-8782-42E8-BC26-C7FC8489F853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609958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r" defTabSz="914400" rtl="1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Cairo" panose="00000500000000000000" pitchFamily="2" charset="-78"/>
          <a:ea typeface="+mj-ea"/>
          <a:cs typeface="Cairo" panose="00000500000000000000" pitchFamily="2" charset="-78"/>
        </a:defRPr>
      </a:lvl1pPr>
    </p:titleStyle>
    <p:bodyStyle>
      <a:lvl1pPr marL="228600" indent="-228600" algn="r" defTabSz="914400" rtl="1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1pPr>
      <a:lvl2pPr marL="685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2pPr>
      <a:lvl3pPr marL="1143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3pPr>
      <a:lvl4pPr marL="1600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4pPr>
      <a:lvl5pPr marL="20574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Cairo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B996738D-9BD4-8D44-A38D-0FDA0FFFDCED}"/>
              </a:ext>
            </a:extLst>
          </p:cNvPr>
          <p:cNvGrpSpPr/>
          <p:nvPr/>
        </p:nvGrpSpPr>
        <p:grpSpPr>
          <a:xfrm>
            <a:off x="387615" y="453762"/>
            <a:ext cx="6414823" cy="5961063"/>
            <a:chOff x="465138" y="544514"/>
            <a:chExt cx="7697788" cy="7153276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96C1F7B-66F8-E840-8F2A-8EA84DD6990E}"/>
                </a:ext>
              </a:extLst>
            </p:cNvPr>
            <p:cNvGrpSpPr/>
            <p:nvPr/>
          </p:nvGrpSpPr>
          <p:grpSpPr>
            <a:xfrm>
              <a:off x="465138" y="544514"/>
              <a:ext cx="7697788" cy="7153276"/>
              <a:chOff x="387615" y="453761"/>
              <a:chExt cx="6414823" cy="5961063"/>
            </a:xfrm>
          </p:grpSpPr>
          <p:sp>
            <p:nvSpPr>
              <p:cNvPr id="31746" name="Google Shape;383;p16">
                <a:extLst>
                  <a:ext uri="{FF2B5EF4-FFF2-40B4-BE49-F238E27FC236}">
                    <a16:creationId xmlns:a16="http://schemas.microsoft.com/office/drawing/2014/main" id="{B69F3858-6B20-B445-8A4C-09C645723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698" y="5828771"/>
                <a:ext cx="109802" cy="37042"/>
              </a:xfrm>
              <a:custGeom>
                <a:avLst/>
                <a:gdLst>
                  <a:gd name="T0" fmla="*/ 102869 w 69"/>
                  <a:gd name="T1" fmla="*/ 34291 h 23"/>
                  <a:gd name="T2" fmla="*/ 112394 w 69"/>
                  <a:gd name="T3" fmla="*/ 24766 h 23"/>
                  <a:gd name="T4" fmla="*/ 131444 w 69"/>
                  <a:gd name="T5" fmla="*/ 28576 h 23"/>
                  <a:gd name="T6" fmla="*/ 127634 w 69"/>
                  <a:gd name="T7" fmla="*/ 34291 h 23"/>
                  <a:gd name="T8" fmla="*/ 102869 w 69"/>
                  <a:gd name="T9" fmla="*/ 34291 h 23"/>
                  <a:gd name="T10" fmla="*/ 93344 w 69"/>
                  <a:gd name="T11" fmla="*/ 3810 h 23"/>
                  <a:gd name="T12" fmla="*/ 83819 w 69"/>
                  <a:gd name="T13" fmla="*/ 0 h 23"/>
                  <a:gd name="T14" fmla="*/ 59055 w 69"/>
                  <a:gd name="T15" fmla="*/ 3810 h 23"/>
                  <a:gd name="T16" fmla="*/ 20955 w 69"/>
                  <a:gd name="T17" fmla="*/ 0 h 23"/>
                  <a:gd name="T18" fmla="*/ 15240 w 69"/>
                  <a:gd name="T19" fmla="*/ 9525 h 23"/>
                  <a:gd name="T20" fmla="*/ 5715 w 69"/>
                  <a:gd name="T21" fmla="*/ 13335 h 23"/>
                  <a:gd name="T22" fmla="*/ 5715 w 69"/>
                  <a:gd name="T23" fmla="*/ 24766 h 23"/>
                  <a:gd name="T24" fmla="*/ 0 w 69"/>
                  <a:gd name="T25" fmla="*/ 28576 h 23"/>
                  <a:gd name="T26" fmla="*/ 5715 w 69"/>
                  <a:gd name="T27" fmla="*/ 38101 h 23"/>
                  <a:gd name="T28" fmla="*/ 34290 w 69"/>
                  <a:gd name="T29" fmla="*/ 38101 h 23"/>
                  <a:gd name="T30" fmla="*/ 43815 w 69"/>
                  <a:gd name="T31" fmla="*/ 43816 h 23"/>
                  <a:gd name="T32" fmla="*/ 64770 w 69"/>
                  <a:gd name="T33" fmla="*/ 38101 h 23"/>
                  <a:gd name="T34" fmla="*/ 74294 w 69"/>
                  <a:gd name="T35" fmla="*/ 43816 h 23"/>
                  <a:gd name="T36" fmla="*/ 93344 w 69"/>
                  <a:gd name="T37" fmla="*/ 34291 h 23"/>
                  <a:gd name="T38" fmla="*/ 108584 w 69"/>
                  <a:gd name="T39" fmla="*/ 13335 h 23"/>
                  <a:gd name="T40" fmla="*/ 99059 w 69"/>
                  <a:gd name="T41" fmla="*/ 13335 h 23"/>
                  <a:gd name="T42" fmla="*/ 93344 w 69"/>
                  <a:gd name="T43" fmla="*/ 3810 h 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9" h="23" extrusionOk="0">
                    <a:moveTo>
                      <a:pt x="54" y="18"/>
                    </a:moveTo>
                    <a:lnTo>
                      <a:pt x="59" y="13"/>
                    </a:lnTo>
                    <a:lnTo>
                      <a:pt x="69" y="15"/>
                    </a:lnTo>
                    <a:lnTo>
                      <a:pt x="67" y="18"/>
                    </a:lnTo>
                    <a:lnTo>
                      <a:pt x="54" y="18"/>
                    </a:lnTo>
                    <a:close/>
                    <a:moveTo>
                      <a:pt x="49" y="2"/>
                    </a:moveTo>
                    <a:lnTo>
                      <a:pt x="44" y="0"/>
                    </a:lnTo>
                    <a:lnTo>
                      <a:pt x="31" y="2"/>
                    </a:lnTo>
                    <a:lnTo>
                      <a:pt x="11" y="0"/>
                    </a:lnTo>
                    <a:lnTo>
                      <a:pt x="8" y="5"/>
                    </a:lnTo>
                    <a:lnTo>
                      <a:pt x="3" y="7"/>
                    </a:lnTo>
                    <a:lnTo>
                      <a:pt x="3" y="13"/>
                    </a:lnTo>
                    <a:lnTo>
                      <a:pt x="0" y="15"/>
                    </a:lnTo>
                    <a:lnTo>
                      <a:pt x="3" y="20"/>
                    </a:lnTo>
                    <a:lnTo>
                      <a:pt x="18" y="20"/>
                    </a:lnTo>
                    <a:lnTo>
                      <a:pt x="23" y="23"/>
                    </a:lnTo>
                    <a:lnTo>
                      <a:pt x="34" y="20"/>
                    </a:lnTo>
                    <a:lnTo>
                      <a:pt x="39" y="23"/>
                    </a:lnTo>
                    <a:lnTo>
                      <a:pt x="49" y="18"/>
                    </a:lnTo>
                    <a:lnTo>
                      <a:pt x="57" y="7"/>
                    </a:lnTo>
                    <a:lnTo>
                      <a:pt x="52" y="7"/>
                    </a:lnTo>
                    <a:lnTo>
                      <a:pt x="49" y="2"/>
                    </a:ln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47" name="Google Shape;384;p16">
                <a:extLst>
                  <a:ext uri="{FF2B5EF4-FFF2-40B4-BE49-F238E27FC236}">
                    <a16:creationId xmlns:a16="http://schemas.microsoft.com/office/drawing/2014/main" id="{09522B97-E701-1543-9C82-C512BEDC3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542" y="5756011"/>
                <a:ext cx="194469" cy="125677"/>
              </a:xfrm>
              <a:custGeom>
                <a:avLst/>
                <a:gdLst>
                  <a:gd name="T0" fmla="*/ 213359 w 123"/>
                  <a:gd name="T1" fmla="*/ 112396 h 79"/>
                  <a:gd name="T2" fmla="*/ 213359 w 123"/>
                  <a:gd name="T3" fmla="*/ 116206 h 79"/>
                  <a:gd name="T4" fmla="*/ 203834 w 123"/>
                  <a:gd name="T5" fmla="*/ 106681 h 79"/>
                  <a:gd name="T6" fmla="*/ 28575 w 123"/>
                  <a:gd name="T7" fmla="*/ 13335 h 79"/>
                  <a:gd name="T8" fmla="*/ 22860 w 123"/>
                  <a:gd name="T9" fmla="*/ 28575 h 79"/>
                  <a:gd name="T10" fmla="*/ 22860 w 123"/>
                  <a:gd name="T11" fmla="*/ 53340 h 79"/>
                  <a:gd name="T12" fmla="*/ 13335 w 123"/>
                  <a:gd name="T13" fmla="*/ 62865 h 79"/>
                  <a:gd name="T14" fmla="*/ 19050 w 123"/>
                  <a:gd name="T15" fmla="*/ 81916 h 79"/>
                  <a:gd name="T16" fmla="*/ 0 w 123"/>
                  <a:gd name="T17" fmla="*/ 106681 h 79"/>
                  <a:gd name="T18" fmla="*/ 9525 w 123"/>
                  <a:gd name="T19" fmla="*/ 112396 h 79"/>
                  <a:gd name="T20" fmla="*/ 13335 w 123"/>
                  <a:gd name="T21" fmla="*/ 135256 h 79"/>
                  <a:gd name="T22" fmla="*/ 22860 w 123"/>
                  <a:gd name="T23" fmla="*/ 146686 h 79"/>
                  <a:gd name="T24" fmla="*/ 38100 w 123"/>
                  <a:gd name="T25" fmla="*/ 135256 h 79"/>
                  <a:gd name="T26" fmla="*/ 53340 w 123"/>
                  <a:gd name="T27" fmla="*/ 106681 h 79"/>
                  <a:gd name="T28" fmla="*/ 66675 w 123"/>
                  <a:gd name="T29" fmla="*/ 106681 h 79"/>
                  <a:gd name="T30" fmla="*/ 81915 w 123"/>
                  <a:gd name="T31" fmla="*/ 91441 h 79"/>
                  <a:gd name="T32" fmla="*/ 91440 w 123"/>
                  <a:gd name="T33" fmla="*/ 106681 h 79"/>
                  <a:gd name="T34" fmla="*/ 112395 w 123"/>
                  <a:gd name="T35" fmla="*/ 106681 h 79"/>
                  <a:gd name="T36" fmla="*/ 144779 w 123"/>
                  <a:gd name="T37" fmla="*/ 91441 h 79"/>
                  <a:gd name="T38" fmla="*/ 175259 w 123"/>
                  <a:gd name="T39" fmla="*/ 91441 h 79"/>
                  <a:gd name="T40" fmla="*/ 200024 w 123"/>
                  <a:gd name="T41" fmla="*/ 97156 h 79"/>
                  <a:gd name="T42" fmla="*/ 219074 w 123"/>
                  <a:gd name="T43" fmla="*/ 91441 h 79"/>
                  <a:gd name="T44" fmla="*/ 234314 w 123"/>
                  <a:gd name="T45" fmla="*/ 81916 h 79"/>
                  <a:gd name="T46" fmla="*/ 203834 w 123"/>
                  <a:gd name="T47" fmla="*/ 62865 h 79"/>
                  <a:gd name="T48" fmla="*/ 179069 w 123"/>
                  <a:gd name="T49" fmla="*/ 57150 h 79"/>
                  <a:gd name="T50" fmla="*/ 156209 w 123"/>
                  <a:gd name="T51" fmla="*/ 47625 h 79"/>
                  <a:gd name="T52" fmla="*/ 125729 w 123"/>
                  <a:gd name="T53" fmla="*/ 38100 h 79"/>
                  <a:gd name="T54" fmla="*/ 150494 w 123"/>
                  <a:gd name="T55" fmla="*/ 38100 h 79"/>
                  <a:gd name="T56" fmla="*/ 184784 w 123"/>
                  <a:gd name="T57" fmla="*/ 38100 h 79"/>
                  <a:gd name="T58" fmla="*/ 169544 w 123"/>
                  <a:gd name="T59" fmla="*/ 34290 h 79"/>
                  <a:gd name="T60" fmla="*/ 140969 w 123"/>
                  <a:gd name="T61" fmla="*/ 13335 h 79"/>
                  <a:gd name="T62" fmla="*/ 125729 w 123"/>
                  <a:gd name="T63" fmla="*/ 13335 h 79"/>
                  <a:gd name="T64" fmla="*/ 66675 w 123"/>
                  <a:gd name="T65" fmla="*/ 0 h 79"/>
                  <a:gd name="T66" fmla="*/ 53340 w 123"/>
                  <a:gd name="T67" fmla="*/ 0 h 79"/>
                  <a:gd name="T68" fmla="*/ 28575 w 123"/>
                  <a:gd name="T69" fmla="*/ 13335 h 7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3" h="79" extrusionOk="0">
                    <a:moveTo>
                      <a:pt x="110" y="56"/>
                    </a:moveTo>
                    <a:lnTo>
                      <a:pt x="112" y="59"/>
                    </a:lnTo>
                    <a:lnTo>
                      <a:pt x="117" y="59"/>
                    </a:lnTo>
                    <a:lnTo>
                      <a:pt x="112" y="61"/>
                    </a:lnTo>
                    <a:lnTo>
                      <a:pt x="110" y="61"/>
                    </a:lnTo>
                    <a:lnTo>
                      <a:pt x="107" y="56"/>
                    </a:lnTo>
                    <a:lnTo>
                      <a:pt x="110" y="56"/>
                    </a:lnTo>
                    <a:close/>
                    <a:moveTo>
                      <a:pt x="15" y="7"/>
                    </a:moveTo>
                    <a:lnTo>
                      <a:pt x="15" y="10"/>
                    </a:lnTo>
                    <a:lnTo>
                      <a:pt x="12" y="15"/>
                    </a:lnTo>
                    <a:lnTo>
                      <a:pt x="15" y="20"/>
                    </a:lnTo>
                    <a:lnTo>
                      <a:pt x="12" y="28"/>
                    </a:lnTo>
                    <a:lnTo>
                      <a:pt x="7" y="30"/>
                    </a:lnTo>
                    <a:lnTo>
                      <a:pt x="7" y="33"/>
                    </a:lnTo>
                    <a:lnTo>
                      <a:pt x="10" y="38"/>
                    </a:lnTo>
                    <a:lnTo>
                      <a:pt x="10" y="43"/>
                    </a:lnTo>
                    <a:lnTo>
                      <a:pt x="7" y="48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5" y="59"/>
                    </a:lnTo>
                    <a:lnTo>
                      <a:pt x="7" y="66"/>
                    </a:lnTo>
                    <a:lnTo>
                      <a:pt x="7" y="71"/>
                    </a:lnTo>
                    <a:lnTo>
                      <a:pt x="12" y="74"/>
                    </a:lnTo>
                    <a:lnTo>
                      <a:pt x="12" y="77"/>
                    </a:lnTo>
                    <a:lnTo>
                      <a:pt x="17" y="79"/>
                    </a:lnTo>
                    <a:lnTo>
                      <a:pt x="20" y="71"/>
                    </a:lnTo>
                    <a:lnTo>
                      <a:pt x="28" y="61"/>
                    </a:lnTo>
                    <a:lnTo>
                      <a:pt x="28" y="56"/>
                    </a:lnTo>
                    <a:lnTo>
                      <a:pt x="30" y="53"/>
                    </a:lnTo>
                    <a:lnTo>
                      <a:pt x="35" y="56"/>
                    </a:lnTo>
                    <a:lnTo>
                      <a:pt x="38" y="56"/>
                    </a:lnTo>
                    <a:lnTo>
                      <a:pt x="43" y="48"/>
                    </a:lnTo>
                    <a:lnTo>
                      <a:pt x="46" y="51"/>
                    </a:lnTo>
                    <a:lnTo>
                      <a:pt x="48" y="56"/>
                    </a:lnTo>
                    <a:lnTo>
                      <a:pt x="51" y="59"/>
                    </a:lnTo>
                    <a:lnTo>
                      <a:pt x="59" y="56"/>
                    </a:lnTo>
                    <a:lnTo>
                      <a:pt x="69" y="48"/>
                    </a:lnTo>
                    <a:lnTo>
                      <a:pt x="76" y="48"/>
                    </a:lnTo>
                    <a:lnTo>
                      <a:pt x="87" y="48"/>
                    </a:lnTo>
                    <a:lnTo>
                      <a:pt x="92" y="48"/>
                    </a:lnTo>
                    <a:lnTo>
                      <a:pt x="97" y="51"/>
                    </a:lnTo>
                    <a:lnTo>
                      <a:pt x="105" y="51"/>
                    </a:lnTo>
                    <a:lnTo>
                      <a:pt x="112" y="53"/>
                    </a:lnTo>
                    <a:lnTo>
                      <a:pt x="115" y="48"/>
                    </a:lnTo>
                    <a:lnTo>
                      <a:pt x="117" y="48"/>
                    </a:lnTo>
                    <a:lnTo>
                      <a:pt x="123" y="43"/>
                    </a:lnTo>
                    <a:lnTo>
                      <a:pt x="120" y="38"/>
                    </a:lnTo>
                    <a:lnTo>
                      <a:pt x="107" y="33"/>
                    </a:lnTo>
                    <a:lnTo>
                      <a:pt x="102" y="33"/>
                    </a:lnTo>
                    <a:lnTo>
                      <a:pt x="94" y="30"/>
                    </a:lnTo>
                    <a:lnTo>
                      <a:pt x="89" y="30"/>
                    </a:lnTo>
                    <a:lnTo>
                      <a:pt x="82" y="25"/>
                    </a:lnTo>
                    <a:lnTo>
                      <a:pt x="71" y="20"/>
                    </a:lnTo>
                    <a:lnTo>
                      <a:pt x="66" y="20"/>
                    </a:lnTo>
                    <a:lnTo>
                      <a:pt x="69" y="18"/>
                    </a:lnTo>
                    <a:lnTo>
                      <a:pt x="79" y="20"/>
                    </a:lnTo>
                    <a:lnTo>
                      <a:pt x="92" y="23"/>
                    </a:lnTo>
                    <a:lnTo>
                      <a:pt x="97" y="20"/>
                    </a:lnTo>
                    <a:lnTo>
                      <a:pt x="94" y="18"/>
                    </a:lnTo>
                    <a:lnTo>
                      <a:pt x="89" y="18"/>
                    </a:lnTo>
                    <a:lnTo>
                      <a:pt x="79" y="15"/>
                    </a:lnTo>
                    <a:lnTo>
                      <a:pt x="74" y="7"/>
                    </a:lnTo>
                    <a:lnTo>
                      <a:pt x="69" y="7"/>
                    </a:lnTo>
                    <a:lnTo>
                      <a:pt x="66" y="7"/>
                    </a:lnTo>
                    <a:lnTo>
                      <a:pt x="61" y="5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17" y="0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48" name="Google Shape;385;p16">
                <a:extLst>
                  <a:ext uri="{FF2B5EF4-FFF2-40B4-BE49-F238E27FC236}">
                    <a16:creationId xmlns:a16="http://schemas.microsoft.com/office/drawing/2014/main" id="{1A03A0A1-46DD-B047-BAF5-6C092F961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438" y="453761"/>
                <a:ext cx="4318000" cy="4008438"/>
              </a:xfrm>
              <a:custGeom>
                <a:avLst/>
                <a:gdLst>
                  <a:gd name="T0" fmla="*/ 3789747 w 1061"/>
                  <a:gd name="T1" fmla="*/ 332407 h 984"/>
                  <a:gd name="T2" fmla="*/ 3799514 w 1061"/>
                  <a:gd name="T3" fmla="*/ 811464 h 984"/>
                  <a:gd name="T4" fmla="*/ 3784863 w 1061"/>
                  <a:gd name="T5" fmla="*/ 899454 h 984"/>
                  <a:gd name="T6" fmla="*/ 4043699 w 1061"/>
                  <a:gd name="T7" fmla="*/ 557271 h 984"/>
                  <a:gd name="T8" fmla="*/ 4058350 w 1061"/>
                  <a:gd name="T9" fmla="*/ 322630 h 984"/>
                  <a:gd name="T10" fmla="*/ 4380674 w 1061"/>
                  <a:gd name="T11" fmla="*/ 141762 h 984"/>
                  <a:gd name="T12" fmla="*/ 5098577 w 1061"/>
                  <a:gd name="T13" fmla="*/ 180869 h 984"/>
                  <a:gd name="T14" fmla="*/ 4444162 w 1061"/>
                  <a:gd name="T15" fmla="*/ 689256 h 984"/>
                  <a:gd name="T16" fmla="*/ 3989979 w 1061"/>
                  <a:gd name="T17" fmla="*/ 997221 h 984"/>
                  <a:gd name="T18" fmla="*/ 4141373 w 1061"/>
                  <a:gd name="T19" fmla="*/ 2243748 h 984"/>
                  <a:gd name="T20" fmla="*/ 3633469 w 1061"/>
                  <a:gd name="T21" fmla="*/ 933673 h 984"/>
                  <a:gd name="T22" fmla="*/ 3242773 w 1061"/>
                  <a:gd name="T23" fmla="*/ 640372 h 984"/>
                  <a:gd name="T24" fmla="*/ 2705567 w 1061"/>
                  <a:gd name="T25" fmla="*/ 586601 h 984"/>
                  <a:gd name="T26" fmla="*/ 3535795 w 1061"/>
                  <a:gd name="T27" fmla="*/ 1060770 h 984"/>
                  <a:gd name="T28" fmla="*/ 3672538 w 1061"/>
                  <a:gd name="T29" fmla="*/ 1456725 h 984"/>
                  <a:gd name="T30" fmla="*/ 2231848 w 1061"/>
                  <a:gd name="T31" fmla="*/ 772358 h 984"/>
                  <a:gd name="T32" fmla="*/ 3218355 w 1061"/>
                  <a:gd name="T33" fmla="*/ 1197643 h 984"/>
                  <a:gd name="T34" fmla="*/ 2988821 w 1061"/>
                  <a:gd name="T35" fmla="*/ 1055881 h 984"/>
                  <a:gd name="T36" fmla="*/ 2876496 w 1061"/>
                  <a:gd name="T37" fmla="*/ 1099876 h 984"/>
                  <a:gd name="T38" fmla="*/ 2710451 w 1061"/>
                  <a:gd name="T39" fmla="*/ 933673 h 984"/>
                  <a:gd name="T40" fmla="*/ 1958362 w 1061"/>
                  <a:gd name="T41" fmla="*/ 1036328 h 984"/>
                  <a:gd name="T42" fmla="*/ 2788590 w 1061"/>
                  <a:gd name="T43" fmla="*/ 1500720 h 984"/>
                  <a:gd name="T44" fmla="*/ 2983937 w 1061"/>
                  <a:gd name="T45" fmla="*/ 1569157 h 984"/>
                  <a:gd name="T46" fmla="*/ 3736026 w 1061"/>
                  <a:gd name="T47" fmla="*/ 1671812 h 984"/>
                  <a:gd name="T48" fmla="*/ 3579748 w 1061"/>
                  <a:gd name="T49" fmla="*/ 2160646 h 984"/>
                  <a:gd name="T50" fmla="*/ 2568823 w 1061"/>
                  <a:gd name="T51" fmla="*/ 2194864 h 984"/>
                  <a:gd name="T52" fmla="*/ 2534638 w 1061"/>
                  <a:gd name="T53" fmla="*/ 1618040 h 984"/>
                  <a:gd name="T54" fmla="*/ 2178128 w 1061"/>
                  <a:gd name="T55" fmla="*/ 1295410 h 984"/>
                  <a:gd name="T56" fmla="*/ 1909525 w 1061"/>
                  <a:gd name="T57" fmla="*/ 1930894 h 984"/>
                  <a:gd name="T58" fmla="*/ 2456498 w 1061"/>
                  <a:gd name="T59" fmla="*/ 2067768 h 984"/>
                  <a:gd name="T60" fmla="*/ 3726259 w 1061"/>
                  <a:gd name="T61" fmla="*/ 2893897 h 984"/>
                  <a:gd name="T62" fmla="*/ 3775096 w 1061"/>
                  <a:gd name="T63" fmla="*/ 2287743 h 984"/>
                  <a:gd name="T64" fmla="*/ 3257424 w 1061"/>
                  <a:gd name="T65" fmla="*/ 2009108 h 984"/>
                  <a:gd name="T66" fmla="*/ 3477191 w 1061"/>
                  <a:gd name="T67" fmla="*/ 1779356 h 984"/>
                  <a:gd name="T68" fmla="*/ 3867886 w 1061"/>
                  <a:gd name="T69" fmla="*/ 1789132 h 984"/>
                  <a:gd name="T70" fmla="*/ 3989979 w 1061"/>
                  <a:gd name="T71" fmla="*/ 2126428 h 984"/>
                  <a:gd name="T72" fmla="*/ 4107187 w 1061"/>
                  <a:gd name="T73" fmla="*/ 2346403 h 984"/>
                  <a:gd name="T74" fmla="*/ 4307419 w 1061"/>
                  <a:gd name="T75" fmla="*/ 2634815 h 984"/>
                  <a:gd name="T76" fmla="*/ 4126722 w 1061"/>
                  <a:gd name="T77" fmla="*/ 2649480 h 984"/>
                  <a:gd name="T78" fmla="*/ 4014397 w 1061"/>
                  <a:gd name="T79" fmla="*/ 3011217 h 984"/>
                  <a:gd name="T80" fmla="*/ 3252541 w 1061"/>
                  <a:gd name="T81" fmla="*/ 2757023 h 984"/>
                  <a:gd name="T82" fmla="*/ 3804398 w 1061"/>
                  <a:gd name="T83" fmla="*/ 3275187 h 984"/>
                  <a:gd name="T84" fmla="*/ 3086495 w 1061"/>
                  <a:gd name="T85" fmla="*/ 3641813 h 984"/>
                  <a:gd name="T86" fmla="*/ 4102303 w 1061"/>
                  <a:gd name="T87" fmla="*/ 4414171 h 984"/>
                  <a:gd name="T88" fmla="*/ 4385558 w 1061"/>
                  <a:gd name="T89" fmla="*/ 4419059 h 984"/>
                  <a:gd name="T90" fmla="*/ 4278116 w 1061"/>
                  <a:gd name="T91" fmla="*/ 4135535 h 984"/>
                  <a:gd name="T92" fmla="*/ 478602 w 1061"/>
                  <a:gd name="T93" fmla="*/ 3983997 h 984"/>
                  <a:gd name="T94" fmla="*/ 278371 w 1061"/>
                  <a:gd name="T95" fmla="*/ 3568488 h 984"/>
                  <a:gd name="T96" fmla="*/ 883949 w 1061"/>
                  <a:gd name="T97" fmla="*/ 1662035 h 984"/>
                  <a:gd name="T98" fmla="*/ 376044 w 1061"/>
                  <a:gd name="T99" fmla="*/ 3641813 h 984"/>
                  <a:gd name="T100" fmla="*/ 913251 w 1061"/>
                  <a:gd name="T101" fmla="*/ 1720695 h 984"/>
                  <a:gd name="T102" fmla="*/ 1509062 w 1061"/>
                  <a:gd name="T103" fmla="*/ 1735360 h 984"/>
                  <a:gd name="T104" fmla="*/ 2275802 w 1061"/>
                  <a:gd name="T105" fmla="*/ 2038438 h 984"/>
                  <a:gd name="T106" fmla="*/ 2705567 w 1061"/>
                  <a:gd name="T107" fmla="*/ 2326850 h 984"/>
                  <a:gd name="T108" fmla="*/ 3032774 w 1061"/>
                  <a:gd name="T109" fmla="*/ 1965112 h 984"/>
                  <a:gd name="T110" fmla="*/ 3472307 w 1061"/>
                  <a:gd name="T111" fmla="*/ 2204641 h 984"/>
                  <a:gd name="T112" fmla="*/ 2910682 w 1061"/>
                  <a:gd name="T113" fmla="*/ 2747247 h 984"/>
                  <a:gd name="T114" fmla="*/ 2402778 w 1061"/>
                  <a:gd name="T115" fmla="*/ 3480498 h 984"/>
                  <a:gd name="T116" fmla="*/ 3311145 w 1061"/>
                  <a:gd name="T117" fmla="*/ 3294741 h 984"/>
                  <a:gd name="T118" fmla="*/ 3946025 w 1061"/>
                  <a:gd name="T119" fmla="*/ 3328959 h 984"/>
                  <a:gd name="T120" fmla="*/ 4204861 w 1061"/>
                  <a:gd name="T121" fmla="*/ 3832458 h 984"/>
                  <a:gd name="T122" fmla="*/ 3696957 w 1061"/>
                  <a:gd name="T123" fmla="*/ 4184419 h 984"/>
                  <a:gd name="T124" fmla="*/ 3779980 w 1061"/>
                  <a:gd name="T125" fmla="*/ 4590151 h 98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61" h="984" extrusionOk="0">
                    <a:moveTo>
                      <a:pt x="768" y="173"/>
                    </a:moveTo>
                    <a:cubicBezTo>
                      <a:pt x="769" y="171"/>
                      <a:pt x="769" y="171"/>
                      <a:pt x="769" y="171"/>
                    </a:cubicBezTo>
                    <a:cubicBezTo>
                      <a:pt x="771" y="169"/>
                      <a:pt x="771" y="169"/>
                      <a:pt x="771" y="169"/>
                    </a:cubicBezTo>
                    <a:cubicBezTo>
                      <a:pt x="775" y="165"/>
                      <a:pt x="775" y="165"/>
                      <a:pt x="775" y="165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8" y="158"/>
                      <a:pt x="778" y="158"/>
                      <a:pt x="778" y="158"/>
                    </a:cubicBezTo>
                    <a:cubicBezTo>
                      <a:pt x="778" y="160"/>
                      <a:pt x="778" y="160"/>
                      <a:pt x="778" y="160"/>
                    </a:cubicBezTo>
                    <a:cubicBezTo>
                      <a:pt x="777" y="163"/>
                      <a:pt x="777" y="163"/>
                      <a:pt x="777" y="163"/>
                    </a:cubicBezTo>
                    <a:cubicBezTo>
                      <a:pt x="777" y="164"/>
                      <a:pt x="777" y="164"/>
                      <a:pt x="777" y="164"/>
                    </a:cubicBezTo>
                    <a:cubicBezTo>
                      <a:pt x="779" y="165"/>
                      <a:pt x="779" y="165"/>
                      <a:pt x="779" y="165"/>
                    </a:cubicBezTo>
                    <a:cubicBezTo>
                      <a:pt x="782" y="162"/>
                      <a:pt x="782" y="162"/>
                      <a:pt x="782" y="162"/>
                    </a:cubicBezTo>
                    <a:cubicBezTo>
                      <a:pt x="784" y="161"/>
                      <a:pt x="784" y="161"/>
                      <a:pt x="784" y="161"/>
                    </a:cubicBezTo>
                    <a:cubicBezTo>
                      <a:pt x="783" y="158"/>
                      <a:pt x="783" y="158"/>
                      <a:pt x="783" y="158"/>
                    </a:cubicBezTo>
                    <a:cubicBezTo>
                      <a:pt x="781" y="158"/>
                      <a:pt x="781" y="158"/>
                      <a:pt x="781" y="158"/>
                    </a:cubicBezTo>
                    <a:cubicBezTo>
                      <a:pt x="781" y="157"/>
                      <a:pt x="781" y="157"/>
                      <a:pt x="781" y="157"/>
                    </a:cubicBezTo>
                    <a:cubicBezTo>
                      <a:pt x="784" y="156"/>
                      <a:pt x="784" y="156"/>
                      <a:pt x="784" y="156"/>
                    </a:cubicBezTo>
                    <a:cubicBezTo>
                      <a:pt x="784" y="153"/>
                      <a:pt x="784" y="153"/>
                      <a:pt x="784" y="153"/>
                    </a:cubicBezTo>
                    <a:cubicBezTo>
                      <a:pt x="783" y="151"/>
                      <a:pt x="783" y="151"/>
                      <a:pt x="783" y="151"/>
                    </a:cubicBezTo>
                    <a:cubicBezTo>
                      <a:pt x="783" y="149"/>
                      <a:pt x="783" y="149"/>
                      <a:pt x="783" y="149"/>
                    </a:cubicBezTo>
                    <a:cubicBezTo>
                      <a:pt x="786" y="147"/>
                      <a:pt x="786" y="147"/>
                      <a:pt x="786" y="147"/>
                    </a:cubicBezTo>
                    <a:cubicBezTo>
                      <a:pt x="787" y="142"/>
                      <a:pt x="787" y="142"/>
                      <a:pt x="787" y="142"/>
                    </a:cubicBezTo>
                    <a:cubicBezTo>
                      <a:pt x="789" y="142"/>
                      <a:pt x="789" y="142"/>
                      <a:pt x="789" y="142"/>
                    </a:cubicBezTo>
                    <a:cubicBezTo>
                      <a:pt x="791" y="140"/>
                      <a:pt x="791" y="140"/>
                      <a:pt x="791" y="140"/>
                    </a:cubicBezTo>
                    <a:cubicBezTo>
                      <a:pt x="790" y="142"/>
                      <a:pt x="790" y="142"/>
                      <a:pt x="790" y="142"/>
                    </a:cubicBezTo>
                    <a:cubicBezTo>
                      <a:pt x="791" y="143"/>
                      <a:pt x="791" y="143"/>
                      <a:pt x="791" y="143"/>
                    </a:cubicBezTo>
                    <a:cubicBezTo>
                      <a:pt x="789" y="144"/>
                      <a:pt x="789" y="144"/>
                      <a:pt x="789" y="144"/>
                    </a:cubicBezTo>
                    <a:cubicBezTo>
                      <a:pt x="788" y="148"/>
                      <a:pt x="788" y="148"/>
                      <a:pt x="788" y="148"/>
                    </a:cubicBezTo>
                    <a:cubicBezTo>
                      <a:pt x="785" y="150"/>
                      <a:pt x="785" y="150"/>
                      <a:pt x="785" y="150"/>
                    </a:cubicBezTo>
                    <a:cubicBezTo>
                      <a:pt x="785" y="154"/>
                      <a:pt x="785" y="154"/>
                      <a:pt x="785" y="154"/>
                    </a:cubicBezTo>
                    <a:cubicBezTo>
                      <a:pt x="786" y="156"/>
                      <a:pt x="786" y="156"/>
                      <a:pt x="786" y="156"/>
                    </a:cubicBezTo>
                    <a:cubicBezTo>
                      <a:pt x="787" y="159"/>
                      <a:pt x="787" y="159"/>
                      <a:pt x="787" y="159"/>
                    </a:cubicBezTo>
                    <a:cubicBezTo>
                      <a:pt x="788" y="158"/>
                      <a:pt x="788" y="158"/>
                      <a:pt x="788" y="158"/>
                    </a:cubicBezTo>
                    <a:cubicBezTo>
                      <a:pt x="790" y="154"/>
                      <a:pt x="790" y="154"/>
                      <a:pt x="790" y="154"/>
                    </a:cubicBezTo>
                    <a:cubicBezTo>
                      <a:pt x="795" y="150"/>
                      <a:pt x="795" y="150"/>
                      <a:pt x="795" y="150"/>
                    </a:cubicBezTo>
                    <a:cubicBezTo>
                      <a:pt x="796" y="147"/>
                      <a:pt x="796" y="147"/>
                      <a:pt x="796" y="147"/>
                    </a:cubicBezTo>
                    <a:cubicBezTo>
                      <a:pt x="796" y="144"/>
                      <a:pt x="796" y="144"/>
                      <a:pt x="796" y="144"/>
                    </a:cubicBezTo>
                    <a:cubicBezTo>
                      <a:pt x="798" y="141"/>
                      <a:pt x="798" y="141"/>
                      <a:pt x="798" y="141"/>
                    </a:cubicBezTo>
                    <a:cubicBezTo>
                      <a:pt x="799" y="141"/>
                      <a:pt x="799" y="141"/>
                      <a:pt x="799" y="141"/>
                    </a:cubicBezTo>
                    <a:cubicBezTo>
                      <a:pt x="800" y="142"/>
                      <a:pt x="800" y="142"/>
                      <a:pt x="800" y="142"/>
                    </a:cubicBezTo>
                    <a:cubicBezTo>
                      <a:pt x="799" y="143"/>
                      <a:pt x="799" y="143"/>
                      <a:pt x="799" y="143"/>
                    </a:cubicBezTo>
                    <a:cubicBezTo>
                      <a:pt x="799" y="146"/>
                      <a:pt x="799" y="146"/>
                      <a:pt x="799" y="146"/>
                    </a:cubicBezTo>
                    <a:cubicBezTo>
                      <a:pt x="801" y="145"/>
                      <a:pt x="801" y="145"/>
                      <a:pt x="801" y="145"/>
                    </a:cubicBezTo>
                    <a:cubicBezTo>
                      <a:pt x="803" y="142"/>
                      <a:pt x="803" y="142"/>
                      <a:pt x="803" y="142"/>
                    </a:cubicBezTo>
                    <a:cubicBezTo>
                      <a:pt x="806" y="142"/>
                      <a:pt x="806" y="142"/>
                      <a:pt x="806" y="142"/>
                    </a:cubicBezTo>
                    <a:cubicBezTo>
                      <a:pt x="809" y="142"/>
                      <a:pt x="809" y="142"/>
                      <a:pt x="809" y="142"/>
                    </a:cubicBezTo>
                    <a:cubicBezTo>
                      <a:pt x="813" y="141"/>
                      <a:pt x="813" y="141"/>
                      <a:pt x="813" y="141"/>
                    </a:cubicBezTo>
                    <a:cubicBezTo>
                      <a:pt x="815" y="141"/>
                      <a:pt x="815" y="141"/>
                      <a:pt x="815" y="141"/>
                    </a:cubicBezTo>
                    <a:cubicBezTo>
                      <a:pt x="817" y="139"/>
                      <a:pt x="817" y="139"/>
                      <a:pt x="817" y="139"/>
                    </a:cubicBezTo>
                    <a:cubicBezTo>
                      <a:pt x="819" y="138"/>
                      <a:pt x="819" y="138"/>
                      <a:pt x="819" y="138"/>
                    </a:cubicBezTo>
                    <a:cubicBezTo>
                      <a:pt x="820" y="136"/>
                      <a:pt x="820" y="136"/>
                      <a:pt x="820" y="136"/>
                    </a:cubicBezTo>
                    <a:cubicBezTo>
                      <a:pt x="820" y="134"/>
                      <a:pt x="820" y="134"/>
                      <a:pt x="820" y="134"/>
                    </a:cubicBezTo>
                    <a:cubicBezTo>
                      <a:pt x="821" y="133"/>
                      <a:pt x="821" y="133"/>
                      <a:pt x="821" y="133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20" y="128"/>
                      <a:pt x="820" y="128"/>
                      <a:pt x="820" y="128"/>
                    </a:cubicBezTo>
                    <a:cubicBezTo>
                      <a:pt x="820" y="122"/>
                      <a:pt x="820" y="122"/>
                      <a:pt x="820" y="122"/>
                    </a:cubicBezTo>
                    <a:cubicBezTo>
                      <a:pt x="819" y="122"/>
                      <a:pt x="819" y="122"/>
                      <a:pt x="819" y="122"/>
                    </a:cubicBezTo>
                    <a:cubicBezTo>
                      <a:pt x="817" y="126"/>
                      <a:pt x="817" y="126"/>
                      <a:pt x="817" y="126"/>
                    </a:cubicBezTo>
                    <a:cubicBezTo>
                      <a:pt x="815" y="129"/>
                      <a:pt x="815" y="129"/>
                      <a:pt x="815" y="129"/>
                    </a:cubicBezTo>
                    <a:cubicBezTo>
                      <a:pt x="813" y="129"/>
                      <a:pt x="813" y="129"/>
                      <a:pt x="813" y="129"/>
                    </a:cubicBezTo>
                    <a:cubicBezTo>
                      <a:pt x="813" y="127"/>
                      <a:pt x="813" y="127"/>
                      <a:pt x="813" y="127"/>
                    </a:cubicBezTo>
                    <a:cubicBezTo>
                      <a:pt x="815" y="125"/>
                      <a:pt x="815" y="125"/>
                      <a:pt x="815" y="125"/>
                    </a:cubicBezTo>
                    <a:cubicBezTo>
                      <a:pt x="818" y="123"/>
                      <a:pt x="818" y="123"/>
                      <a:pt x="818" y="123"/>
                    </a:cubicBezTo>
                    <a:cubicBezTo>
                      <a:pt x="818" y="122"/>
                      <a:pt x="818" y="122"/>
                      <a:pt x="818" y="122"/>
                    </a:cubicBezTo>
                    <a:cubicBezTo>
                      <a:pt x="815" y="119"/>
                      <a:pt x="815" y="119"/>
                      <a:pt x="815" y="119"/>
                    </a:cubicBezTo>
                    <a:cubicBezTo>
                      <a:pt x="815" y="117"/>
                      <a:pt x="815" y="117"/>
                      <a:pt x="815" y="117"/>
                    </a:cubicBezTo>
                    <a:cubicBezTo>
                      <a:pt x="813" y="117"/>
                      <a:pt x="813" y="117"/>
                      <a:pt x="813" y="117"/>
                    </a:cubicBezTo>
                    <a:cubicBezTo>
                      <a:pt x="812" y="118"/>
                      <a:pt x="812" y="118"/>
                      <a:pt x="812" y="118"/>
                    </a:cubicBezTo>
                    <a:cubicBezTo>
                      <a:pt x="812" y="120"/>
                      <a:pt x="812" y="120"/>
                      <a:pt x="812" y="120"/>
                    </a:cubicBezTo>
                    <a:cubicBezTo>
                      <a:pt x="810" y="118"/>
                      <a:pt x="810" y="118"/>
                      <a:pt x="810" y="118"/>
                    </a:cubicBezTo>
                    <a:cubicBezTo>
                      <a:pt x="808" y="119"/>
                      <a:pt x="808" y="119"/>
                      <a:pt x="808" y="119"/>
                    </a:cubicBezTo>
                    <a:cubicBezTo>
                      <a:pt x="806" y="120"/>
                      <a:pt x="806" y="120"/>
                      <a:pt x="806" y="120"/>
                    </a:cubicBezTo>
                    <a:cubicBezTo>
                      <a:pt x="804" y="120"/>
                      <a:pt x="804" y="120"/>
                      <a:pt x="804" y="120"/>
                    </a:cubicBezTo>
                    <a:cubicBezTo>
                      <a:pt x="805" y="118"/>
                      <a:pt x="805" y="118"/>
                      <a:pt x="805" y="118"/>
                    </a:cubicBezTo>
                    <a:cubicBezTo>
                      <a:pt x="811" y="116"/>
                      <a:pt x="811" y="116"/>
                      <a:pt x="811" y="116"/>
                    </a:cubicBezTo>
                    <a:cubicBezTo>
                      <a:pt x="813" y="115"/>
                      <a:pt x="813" y="115"/>
                      <a:pt x="813" y="115"/>
                    </a:cubicBezTo>
                    <a:cubicBezTo>
                      <a:pt x="817" y="111"/>
                      <a:pt x="817" y="111"/>
                      <a:pt x="817" y="111"/>
                    </a:cubicBezTo>
                    <a:cubicBezTo>
                      <a:pt x="818" y="110"/>
                      <a:pt x="818" y="110"/>
                      <a:pt x="818" y="110"/>
                    </a:cubicBezTo>
                    <a:cubicBezTo>
                      <a:pt x="821" y="105"/>
                      <a:pt x="821" y="105"/>
                      <a:pt x="821" y="105"/>
                    </a:cubicBezTo>
                    <a:cubicBezTo>
                      <a:pt x="822" y="101"/>
                      <a:pt x="822" y="101"/>
                      <a:pt x="822" y="101"/>
                    </a:cubicBezTo>
                    <a:cubicBezTo>
                      <a:pt x="821" y="101"/>
                      <a:pt x="821" y="101"/>
                      <a:pt x="821" y="101"/>
                    </a:cubicBezTo>
                    <a:cubicBezTo>
                      <a:pt x="819" y="101"/>
                      <a:pt x="819" y="101"/>
                      <a:pt x="819" y="101"/>
                    </a:cubicBezTo>
                    <a:cubicBezTo>
                      <a:pt x="818" y="102"/>
                      <a:pt x="818" y="102"/>
                      <a:pt x="818" y="102"/>
                    </a:cubicBezTo>
                    <a:cubicBezTo>
                      <a:pt x="817" y="101"/>
                      <a:pt x="817" y="101"/>
                      <a:pt x="817" y="101"/>
                    </a:cubicBezTo>
                    <a:cubicBezTo>
                      <a:pt x="818" y="99"/>
                      <a:pt x="818" y="99"/>
                      <a:pt x="818" y="99"/>
                    </a:cubicBezTo>
                    <a:cubicBezTo>
                      <a:pt x="820" y="99"/>
                      <a:pt x="820" y="99"/>
                      <a:pt x="820" y="99"/>
                    </a:cubicBezTo>
                    <a:cubicBezTo>
                      <a:pt x="821" y="99"/>
                      <a:pt x="821" y="99"/>
                      <a:pt x="821" y="99"/>
                    </a:cubicBezTo>
                    <a:cubicBezTo>
                      <a:pt x="822" y="97"/>
                      <a:pt x="822" y="97"/>
                      <a:pt x="822" y="97"/>
                    </a:cubicBezTo>
                    <a:cubicBezTo>
                      <a:pt x="822" y="95"/>
                      <a:pt x="822" y="95"/>
                      <a:pt x="822" y="95"/>
                    </a:cubicBezTo>
                    <a:cubicBezTo>
                      <a:pt x="825" y="92"/>
                      <a:pt x="825" y="92"/>
                      <a:pt x="825" y="92"/>
                    </a:cubicBezTo>
                    <a:cubicBezTo>
                      <a:pt x="825" y="89"/>
                      <a:pt x="825" y="89"/>
                      <a:pt x="825" y="89"/>
                    </a:cubicBezTo>
                    <a:cubicBezTo>
                      <a:pt x="824" y="89"/>
                      <a:pt x="824" y="89"/>
                      <a:pt x="824" y="89"/>
                    </a:cubicBezTo>
                    <a:cubicBezTo>
                      <a:pt x="824" y="87"/>
                      <a:pt x="824" y="87"/>
                      <a:pt x="824" y="87"/>
                    </a:cubicBezTo>
                    <a:cubicBezTo>
                      <a:pt x="822" y="86"/>
                      <a:pt x="822" y="86"/>
                      <a:pt x="822" y="86"/>
                    </a:cubicBezTo>
                    <a:cubicBezTo>
                      <a:pt x="820" y="87"/>
                      <a:pt x="820" y="87"/>
                      <a:pt x="820" y="87"/>
                    </a:cubicBezTo>
                    <a:cubicBezTo>
                      <a:pt x="817" y="92"/>
                      <a:pt x="817" y="92"/>
                      <a:pt x="817" y="92"/>
                    </a:cubicBezTo>
                    <a:cubicBezTo>
                      <a:pt x="816" y="95"/>
                      <a:pt x="816" y="95"/>
                      <a:pt x="816" y="95"/>
                    </a:cubicBezTo>
                    <a:cubicBezTo>
                      <a:pt x="818" y="96"/>
                      <a:pt x="818" y="96"/>
                      <a:pt x="818" y="96"/>
                    </a:cubicBezTo>
                    <a:cubicBezTo>
                      <a:pt x="816" y="99"/>
                      <a:pt x="816" y="99"/>
                      <a:pt x="816" y="99"/>
                    </a:cubicBezTo>
                    <a:cubicBezTo>
                      <a:pt x="815" y="99"/>
                      <a:pt x="815" y="99"/>
                      <a:pt x="815" y="99"/>
                    </a:cubicBezTo>
                    <a:cubicBezTo>
                      <a:pt x="814" y="99"/>
                      <a:pt x="814" y="99"/>
                      <a:pt x="814" y="99"/>
                    </a:cubicBezTo>
                    <a:cubicBezTo>
                      <a:pt x="814" y="98"/>
                      <a:pt x="814" y="98"/>
                      <a:pt x="814" y="98"/>
                    </a:cubicBezTo>
                    <a:cubicBezTo>
                      <a:pt x="813" y="97"/>
                      <a:pt x="813" y="97"/>
                      <a:pt x="813" y="97"/>
                    </a:cubicBezTo>
                    <a:cubicBezTo>
                      <a:pt x="813" y="94"/>
                      <a:pt x="813" y="94"/>
                      <a:pt x="813" y="94"/>
                    </a:cubicBezTo>
                    <a:cubicBezTo>
                      <a:pt x="816" y="90"/>
                      <a:pt x="816" y="90"/>
                      <a:pt x="816" y="90"/>
                    </a:cubicBezTo>
                    <a:cubicBezTo>
                      <a:pt x="815" y="88"/>
                      <a:pt x="815" y="88"/>
                      <a:pt x="815" y="88"/>
                    </a:cubicBezTo>
                    <a:cubicBezTo>
                      <a:pt x="815" y="87"/>
                      <a:pt x="815" y="87"/>
                      <a:pt x="815" y="87"/>
                    </a:cubicBezTo>
                    <a:cubicBezTo>
                      <a:pt x="816" y="88"/>
                      <a:pt x="816" y="88"/>
                      <a:pt x="816" y="88"/>
                    </a:cubicBezTo>
                    <a:cubicBezTo>
                      <a:pt x="818" y="87"/>
                      <a:pt x="818" y="87"/>
                      <a:pt x="818" y="87"/>
                    </a:cubicBezTo>
                    <a:cubicBezTo>
                      <a:pt x="817" y="84"/>
                      <a:pt x="817" y="84"/>
                      <a:pt x="817" y="84"/>
                    </a:cubicBezTo>
                    <a:cubicBezTo>
                      <a:pt x="816" y="81"/>
                      <a:pt x="816" y="81"/>
                      <a:pt x="816" y="81"/>
                    </a:cubicBezTo>
                    <a:cubicBezTo>
                      <a:pt x="813" y="81"/>
                      <a:pt x="813" y="81"/>
                      <a:pt x="813" y="81"/>
                    </a:cubicBezTo>
                    <a:cubicBezTo>
                      <a:pt x="811" y="82"/>
                      <a:pt x="811" y="82"/>
                      <a:pt x="811" y="82"/>
                    </a:cubicBezTo>
                    <a:cubicBezTo>
                      <a:pt x="810" y="84"/>
                      <a:pt x="810" y="84"/>
                      <a:pt x="810" y="84"/>
                    </a:cubicBezTo>
                    <a:cubicBezTo>
                      <a:pt x="809" y="83"/>
                      <a:pt x="809" y="83"/>
                      <a:pt x="809" y="83"/>
                    </a:cubicBezTo>
                    <a:cubicBezTo>
                      <a:pt x="808" y="82"/>
                      <a:pt x="808" y="82"/>
                      <a:pt x="808" y="82"/>
                    </a:cubicBezTo>
                    <a:cubicBezTo>
                      <a:pt x="809" y="78"/>
                      <a:pt x="809" y="78"/>
                      <a:pt x="809" y="78"/>
                    </a:cubicBezTo>
                    <a:cubicBezTo>
                      <a:pt x="807" y="75"/>
                      <a:pt x="807" y="75"/>
                      <a:pt x="807" y="75"/>
                    </a:cubicBezTo>
                    <a:cubicBezTo>
                      <a:pt x="808" y="70"/>
                      <a:pt x="808" y="70"/>
                      <a:pt x="808" y="70"/>
                    </a:cubicBezTo>
                    <a:cubicBezTo>
                      <a:pt x="808" y="66"/>
                      <a:pt x="808" y="66"/>
                      <a:pt x="808" y="66"/>
                    </a:cubicBezTo>
                    <a:cubicBezTo>
                      <a:pt x="809" y="63"/>
                      <a:pt x="809" y="63"/>
                      <a:pt x="809" y="63"/>
                    </a:cubicBezTo>
                    <a:cubicBezTo>
                      <a:pt x="809" y="59"/>
                      <a:pt x="809" y="59"/>
                      <a:pt x="809" y="59"/>
                    </a:cubicBezTo>
                    <a:cubicBezTo>
                      <a:pt x="809" y="56"/>
                      <a:pt x="809" y="56"/>
                      <a:pt x="809" y="56"/>
                    </a:cubicBezTo>
                    <a:cubicBezTo>
                      <a:pt x="811" y="53"/>
                      <a:pt x="811" y="53"/>
                      <a:pt x="811" y="53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4"/>
                      <a:pt x="809" y="44"/>
                      <a:pt x="809" y="44"/>
                    </a:cubicBezTo>
                    <a:cubicBezTo>
                      <a:pt x="805" y="42"/>
                      <a:pt x="805" y="42"/>
                      <a:pt x="805" y="42"/>
                    </a:cubicBezTo>
                    <a:cubicBezTo>
                      <a:pt x="804" y="39"/>
                      <a:pt x="804" y="39"/>
                      <a:pt x="804" y="39"/>
                    </a:cubicBezTo>
                    <a:cubicBezTo>
                      <a:pt x="801" y="38"/>
                      <a:pt x="801" y="38"/>
                      <a:pt x="801" y="38"/>
                    </a:cubicBezTo>
                    <a:cubicBezTo>
                      <a:pt x="800" y="39"/>
                      <a:pt x="800" y="39"/>
                      <a:pt x="800" y="39"/>
                    </a:cubicBezTo>
                    <a:cubicBezTo>
                      <a:pt x="800" y="40"/>
                      <a:pt x="800" y="40"/>
                      <a:pt x="800" y="40"/>
                    </a:cubicBezTo>
                    <a:cubicBezTo>
                      <a:pt x="799" y="41"/>
                      <a:pt x="799" y="41"/>
                      <a:pt x="799" y="41"/>
                    </a:cubicBezTo>
                    <a:cubicBezTo>
                      <a:pt x="796" y="38"/>
                      <a:pt x="796" y="38"/>
                      <a:pt x="796" y="38"/>
                    </a:cubicBezTo>
                    <a:cubicBezTo>
                      <a:pt x="793" y="38"/>
                      <a:pt x="793" y="38"/>
                      <a:pt x="793" y="38"/>
                    </a:cubicBezTo>
                    <a:cubicBezTo>
                      <a:pt x="793" y="41"/>
                      <a:pt x="793" y="41"/>
                      <a:pt x="793" y="41"/>
                    </a:cubicBezTo>
                    <a:cubicBezTo>
                      <a:pt x="791" y="44"/>
                      <a:pt x="791" y="44"/>
                      <a:pt x="791" y="44"/>
                    </a:cubicBezTo>
                    <a:cubicBezTo>
                      <a:pt x="793" y="46"/>
                      <a:pt x="793" y="46"/>
                      <a:pt x="793" y="46"/>
                    </a:cubicBezTo>
                    <a:cubicBezTo>
                      <a:pt x="795" y="46"/>
                      <a:pt x="795" y="46"/>
                      <a:pt x="795" y="46"/>
                    </a:cubicBezTo>
                    <a:cubicBezTo>
                      <a:pt x="797" y="45"/>
                      <a:pt x="797" y="45"/>
                      <a:pt x="797" y="45"/>
                    </a:cubicBezTo>
                    <a:cubicBezTo>
                      <a:pt x="800" y="46"/>
                      <a:pt x="800" y="46"/>
                      <a:pt x="800" y="46"/>
                    </a:cubicBezTo>
                    <a:cubicBezTo>
                      <a:pt x="801" y="48"/>
                      <a:pt x="801" y="48"/>
                      <a:pt x="801" y="48"/>
                    </a:cubicBezTo>
                    <a:cubicBezTo>
                      <a:pt x="803" y="49"/>
                      <a:pt x="803" y="49"/>
                      <a:pt x="803" y="49"/>
                    </a:cubicBezTo>
                    <a:cubicBezTo>
                      <a:pt x="803" y="50"/>
                      <a:pt x="803" y="50"/>
                      <a:pt x="803" y="50"/>
                    </a:cubicBezTo>
                    <a:cubicBezTo>
                      <a:pt x="799" y="54"/>
                      <a:pt x="799" y="54"/>
                      <a:pt x="799" y="54"/>
                    </a:cubicBezTo>
                    <a:cubicBezTo>
                      <a:pt x="798" y="54"/>
                      <a:pt x="798" y="54"/>
                      <a:pt x="798" y="54"/>
                    </a:cubicBezTo>
                    <a:cubicBezTo>
                      <a:pt x="795" y="52"/>
                      <a:pt x="795" y="52"/>
                      <a:pt x="795" y="52"/>
                    </a:cubicBezTo>
                    <a:cubicBezTo>
                      <a:pt x="793" y="52"/>
                      <a:pt x="793" y="52"/>
                      <a:pt x="793" y="52"/>
                    </a:cubicBezTo>
                    <a:cubicBezTo>
                      <a:pt x="791" y="52"/>
                      <a:pt x="791" y="52"/>
                      <a:pt x="791" y="52"/>
                    </a:cubicBezTo>
                    <a:cubicBezTo>
                      <a:pt x="792" y="54"/>
                      <a:pt x="792" y="54"/>
                      <a:pt x="792" y="54"/>
                    </a:cubicBezTo>
                    <a:cubicBezTo>
                      <a:pt x="794" y="54"/>
                      <a:pt x="794" y="54"/>
                      <a:pt x="794" y="54"/>
                    </a:cubicBezTo>
                    <a:cubicBezTo>
                      <a:pt x="792" y="56"/>
                      <a:pt x="792" y="56"/>
                      <a:pt x="792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86" y="53"/>
                      <a:pt x="786" y="53"/>
                      <a:pt x="786" y="53"/>
                    </a:cubicBezTo>
                    <a:cubicBezTo>
                      <a:pt x="783" y="55"/>
                      <a:pt x="783" y="55"/>
                      <a:pt x="783" y="55"/>
                    </a:cubicBezTo>
                    <a:cubicBezTo>
                      <a:pt x="782" y="58"/>
                      <a:pt x="782" y="58"/>
                      <a:pt x="782" y="58"/>
                    </a:cubicBezTo>
                    <a:cubicBezTo>
                      <a:pt x="780" y="60"/>
                      <a:pt x="780" y="60"/>
                      <a:pt x="780" y="60"/>
                    </a:cubicBezTo>
                    <a:cubicBezTo>
                      <a:pt x="780" y="61"/>
                      <a:pt x="780" y="61"/>
                      <a:pt x="780" y="61"/>
                    </a:cubicBezTo>
                    <a:cubicBezTo>
                      <a:pt x="782" y="62"/>
                      <a:pt x="782" y="62"/>
                      <a:pt x="782" y="62"/>
                    </a:cubicBezTo>
                    <a:cubicBezTo>
                      <a:pt x="783" y="65"/>
                      <a:pt x="783" y="65"/>
                      <a:pt x="783" y="65"/>
                    </a:cubicBezTo>
                    <a:cubicBezTo>
                      <a:pt x="786" y="66"/>
                      <a:pt x="786" y="66"/>
                      <a:pt x="786" y="66"/>
                    </a:cubicBezTo>
                    <a:cubicBezTo>
                      <a:pt x="786" y="67"/>
                      <a:pt x="786" y="67"/>
                      <a:pt x="786" y="67"/>
                    </a:cubicBezTo>
                    <a:cubicBezTo>
                      <a:pt x="784" y="67"/>
                      <a:pt x="784" y="67"/>
                      <a:pt x="784" y="67"/>
                    </a:cubicBezTo>
                    <a:cubicBezTo>
                      <a:pt x="783" y="69"/>
                      <a:pt x="783" y="69"/>
                      <a:pt x="783" y="69"/>
                    </a:cubicBezTo>
                    <a:cubicBezTo>
                      <a:pt x="785" y="70"/>
                      <a:pt x="785" y="70"/>
                      <a:pt x="785" y="70"/>
                    </a:cubicBezTo>
                    <a:cubicBezTo>
                      <a:pt x="784" y="72"/>
                      <a:pt x="784" y="72"/>
                      <a:pt x="784" y="72"/>
                    </a:cubicBezTo>
                    <a:cubicBezTo>
                      <a:pt x="783" y="72"/>
                      <a:pt x="783" y="72"/>
                      <a:pt x="783" y="72"/>
                    </a:cubicBezTo>
                    <a:cubicBezTo>
                      <a:pt x="781" y="71"/>
                      <a:pt x="781" y="71"/>
                      <a:pt x="781" y="71"/>
                    </a:cubicBezTo>
                    <a:cubicBezTo>
                      <a:pt x="779" y="70"/>
                      <a:pt x="779" y="70"/>
                      <a:pt x="779" y="70"/>
                    </a:cubicBezTo>
                    <a:cubicBezTo>
                      <a:pt x="776" y="68"/>
                      <a:pt x="776" y="68"/>
                      <a:pt x="776" y="68"/>
                    </a:cubicBezTo>
                    <a:cubicBezTo>
                      <a:pt x="775" y="68"/>
                      <a:pt x="775" y="68"/>
                      <a:pt x="775" y="68"/>
                    </a:cubicBezTo>
                    <a:cubicBezTo>
                      <a:pt x="772" y="69"/>
                      <a:pt x="772" y="69"/>
                      <a:pt x="772" y="69"/>
                    </a:cubicBezTo>
                    <a:cubicBezTo>
                      <a:pt x="772" y="71"/>
                      <a:pt x="772" y="71"/>
                      <a:pt x="772" y="71"/>
                    </a:cubicBezTo>
                    <a:cubicBezTo>
                      <a:pt x="773" y="74"/>
                      <a:pt x="773" y="74"/>
                      <a:pt x="773" y="74"/>
                    </a:cubicBezTo>
                    <a:cubicBezTo>
                      <a:pt x="772" y="76"/>
                      <a:pt x="772" y="76"/>
                      <a:pt x="772" y="76"/>
                    </a:cubicBezTo>
                    <a:cubicBezTo>
                      <a:pt x="771" y="75"/>
                      <a:pt x="771" y="75"/>
                      <a:pt x="771" y="75"/>
                    </a:cubicBezTo>
                    <a:cubicBezTo>
                      <a:pt x="771" y="73"/>
                      <a:pt x="771" y="73"/>
                      <a:pt x="771" y="73"/>
                    </a:cubicBezTo>
                    <a:cubicBezTo>
                      <a:pt x="769" y="72"/>
                      <a:pt x="769" y="72"/>
                      <a:pt x="769" y="72"/>
                    </a:cubicBezTo>
                    <a:cubicBezTo>
                      <a:pt x="767" y="71"/>
                      <a:pt x="767" y="71"/>
                      <a:pt x="767" y="71"/>
                    </a:cubicBezTo>
                    <a:cubicBezTo>
                      <a:pt x="766" y="71"/>
                      <a:pt x="766" y="71"/>
                      <a:pt x="766" y="71"/>
                    </a:cubicBezTo>
                    <a:cubicBezTo>
                      <a:pt x="764" y="70"/>
                      <a:pt x="764" y="70"/>
                      <a:pt x="764" y="70"/>
                    </a:cubicBezTo>
                    <a:cubicBezTo>
                      <a:pt x="763" y="69"/>
                      <a:pt x="763" y="69"/>
                      <a:pt x="763" y="69"/>
                    </a:cubicBezTo>
                    <a:cubicBezTo>
                      <a:pt x="762" y="70"/>
                      <a:pt x="762" y="70"/>
                      <a:pt x="762" y="70"/>
                    </a:cubicBezTo>
                    <a:cubicBezTo>
                      <a:pt x="763" y="74"/>
                      <a:pt x="763" y="74"/>
                      <a:pt x="763" y="74"/>
                    </a:cubicBezTo>
                    <a:cubicBezTo>
                      <a:pt x="763" y="76"/>
                      <a:pt x="763" y="76"/>
                      <a:pt x="763" y="76"/>
                    </a:cubicBezTo>
                    <a:cubicBezTo>
                      <a:pt x="764" y="79"/>
                      <a:pt x="764" y="79"/>
                      <a:pt x="764" y="79"/>
                    </a:cubicBezTo>
                    <a:cubicBezTo>
                      <a:pt x="766" y="81"/>
                      <a:pt x="766" y="81"/>
                      <a:pt x="766" y="81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70" y="82"/>
                      <a:pt x="770" y="82"/>
                      <a:pt x="770" y="82"/>
                    </a:cubicBezTo>
                    <a:cubicBezTo>
                      <a:pt x="769" y="83"/>
                      <a:pt x="769" y="83"/>
                      <a:pt x="769" y="83"/>
                    </a:cubicBezTo>
                    <a:cubicBezTo>
                      <a:pt x="766" y="83"/>
                      <a:pt x="766" y="83"/>
                      <a:pt x="766" y="83"/>
                    </a:cubicBezTo>
                    <a:cubicBezTo>
                      <a:pt x="769" y="84"/>
                      <a:pt x="769" y="84"/>
                      <a:pt x="769" y="84"/>
                    </a:cubicBezTo>
                    <a:cubicBezTo>
                      <a:pt x="770" y="86"/>
                      <a:pt x="770" y="86"/>
                      <a:pt x="770" y="86"/>
                    </a:cubicBezTo>
                    <a:cubicBezTo>
                      <a:pt x="772" y="88"/>
                      <a:pt x="772" y="88"/>
                      <a:pt x="772" y="88"/>
                    </a:cubicBezTo>
                    <a:cubicBezTo>
                      <a:pt x="775" y="88"/>
                      <a:pt x="775" y="88"/>
                      <a:pt x="775" y="88"/>
                    </a:cubicBezTo>
                    <a:cubicBezTo>
                      <a:pt x="777" y="86"/>
                      <a:pt x="777" y="86"/>
                      <a:pt x="777" y="86"/>
                    </a:cubicBezTo>
                    <a:cubicBezTo>
                      <a:pt x="778" y="86"/>
                      <a:pt x="778" y="86"/>
                      <a:pt x="778" y="86"/>
                    </a:cubicBezTo>
                    <a:cubicBezTo>
                      <a:pt x="778" y="88"/>
                      <a:pt x="778" y="88"/>
                      <a:pt x="778" y="88"/>
                    </a:cubicBezTo>
                    <a:cubicBezTo>
                      <a:pt x="776" y="89"/>
                      <a:pt x="776" y="89"/>
                      <a:pt x="776" y="89"/>
                    </a:cubicBezTo>
                    <a:cubicBezTo>
                      <a:pt x="775" y="93"/>
                      <a:pt x="775" y="93"/>
                      <a:pt x="775" y="93"/>
                    </a:cubicBezTo>
                    <a:cubicBezTo>
                      <a:pt x="774" y="93"/>
                      <a:pt x="774" y="93"/>
                      <a:pt x="774" y="93"/>
                    </a:cubicBezTo>
                    <a:cubicBezTo>
                      <a:pt x="771" y="91"/>
                      <a:pt x="771" y="91"/>
                      <a:pt x="771" y="91"/>
                    </a:cubicBezTo>
                    <a:cubicBezTo>
                      <a:pt x="764" y="89"/>
                      <a:pt x="764" y="89"/>
                      <a:pt x="764" y="89"/>
                    </a:cubicBezTo>
                    <a:cubicBezTo>
                      <a:pt x="762" y="86"/>
                      <a:pt x="762" y="86"/>
                      <a:pt x="762" y="86"/>
                    </a:cubicBezTo>
                    <a:cubicBezTo>
                      <a:pt x="760" y="85"/>
                      <a:pt x="760" y="85"/>
                      <a:pt x="760" y="85"/>
                    </a:cubicBezTo>
                    <a:cubicBezTo>
                      <a:pt x="759" y="84"/>
                      <a:pt x="759" y="84"/>
                      <a:pt x="759" y="84"/>
                    </a:cubicBezTo>
                    <a:cubicBezTo>
                      <a:pt x="758" y="84"/>
                      <a:pt x="758" y="84"/>
                      <a:pt x="758" y="84"/>
                    </a:cubicBezTo>
                    <a:cubicBezTo>
                      <a:pt x="757" y="87"/>
                      <a:pt x="757" y="87"/>
                      <a:pt x="757" y="87"/>
                    </a:cubicBezTo>
                    <a:cubicBezTo>
                      <a:pt x="758" y="88"/>
                      <a:pt x="758" y="88"/>
                      <a:pt x="758" y="88"/>
                    </a:cubicBezTo>
                    <a:cubicBezTo>
                      <a:pt x="756" y="89"/>
                      <a:pt x="756" y="89"/>
                      <a:pt x="756" y="89"/>
                    </a:cubicBezTo>
                    <a:cubicBezTo>
                      <a:pt x="758" y="93"/>
                      <a:pt x="758" y="93"/>
                      <a:pt x="758" y="93"/>
                    </a:cubicBezTo>
                    <a:cubicBezTo>
                      <a:pt x="756" y="94"/>
                      <a:pt x="756" y="94"/>
                      <a:pt x="756" y="94"/>
                    </a:cubicBezTo>
                    <a:cubicBezTo>
                      <a:pt x="754" y="93"/>
                      <a:pt x="754" y="93"/>
                      <a:pt x="754" y="93"/>
                    </a:cubicBezTo>
                    <a:cubicBezTo>
                      <a:pt x="754" y="96"/>
                      <a:pt x="754" y="96"/>
                      <a:pt x="754" y="96"/>
                    </a:cubicBezTo>
                    <a:cubicBezTo>
                      <a:pt x="753" y="97"/>
                      <a:pt x="753" y="97"/>
                      <a:pt x="753" y="97"/>
                    </a:cubicBezTo>
                    <a:cubicBezTo>
                      <a:pt x="753" y="102"/>
                      <a:pt x="753" y="102"/>
                      <a:pt x="753" y="102"/>
                    </a:cubicBezTo>
                    <a:cubicBezTo>
                      <a:pt x="755" y="104"/>
                      <a:pt x="755" y="104"/>
                      <a:pt x="755" y="104"/>
                    </a:cubicBezTo>
                    <a:cubicBezTo>
                      <a:pt x="758" y="104"/>
                      <a:pt x="758" y="104"/>
                      <a:pt x="758" y="104"/>
                    </a:cubicBezTo>
                    <a:cubicBezTo>
                      <a:pt x="760" y="105"/>
                      <a:pt x="760" y="105"/>
                      <a:pt x="760" y="105"/>
                    </a:cubicBezTo>
                    <a:cubicBezTo>
                      <a:pt x="763" y="105"/>
                      <a:pt x="763" y="105"/>
                      <a:pt x="763" y="105"/>
                    </a:cubicBezTo>
                    <a:cubicBezTo>
                      <a:pt x="763" y="106"/>
                      <a:pt x="763" y="106"/>
                      <a:pt x="763" y="106"/>
                    </a:cubicBezTo>
                    <a:cubicBezTo>
                      <a:pt x="761" y="107"/>
                      <a:pt x="761" y="107"/>
                      <a:pt x="761" y="107"/>
                    </a:cubicBezTo>
                    <a:cubicBezTo>
                      <a:pt x="758" y="106"/>
                      <a:pt x="758" y="106"/>
                      <a:pt x="758" y="106"/>
                    </a:cubicBezTo>
                    <a:cubicBezTo>
                      <a:pt x="755" y="106"/>
                      <a:pt x="755" y="106"/>
                      <a:pt x="755" y="106"/>
                    </a:cubicBezTo>
                    <a:cubicBezTo>
                      <a:pt x="753" y="105"/>
                      <a:pt x="753" y="105"/>
                      <a:pt x="753" y="105"/>
                    </a:cubicBezTo>
                    <a:cubicBezTo>
                      <a:pt x="751" y="105"/>
                      <a:pt x="751" y="105"/>
                      <a:pt x="751" y="105"/>
                    </a:cubicBezTo>
                    <a:cubicBezTo>
                      <a:pt x="748" y="110"/>
                      <a:pt x="748" y="110"/>
                      <a:pt x="748" y="110"/>
                    </a:cubicBezTo>
                    <a:cubicBezTo>
                      <a:pt x="748" y="111"/>
                      <a:pt x="748" y="111"/>
                      <a:pt x="748" y="111"/>
                    </a:cubicBezTo>
                    <a:cubicBezTo>
                      <a:pt x="749" y="113"/>
                      <a:pt x="749" y="113"/>
                      <a:pt x="749" y="113"/>
                    </a:cubicBezTo>
                    <a:cubicBezTo>
                      <a:pt x="749" y="114"/>
                      <a:pt x="749" y="114"/>
                      <a:pt x="749" y="114"/>
                    </a:cubicBezTo>
                    <a:cubicBezTo>
                      <a:pt x="747" y="115"/>
                      <a:pt x="747" y="115"/>
                      <a:pt x="747" y="115"/>
                    </a:cubicBezTo>
                    <a:cubicBezTo>
                      <a:pt x="747" y="117"/>
                      <a:pt x="747" y="117"/>
                      <a:pt x="747" y="117"/>
                    </a:cubicBezTo>
                    <a:cubicBezTo>
                      <a:pt x="748" y="118"/>
                      <a:pt x="748" y="118"/>
                      <a:pt x="748" y="118"/>
                    </a:cubicBezTo>
                    <a:cubicBezTo>
                      <a:pt x="750" y="117"/>
                      <a:pt x="750" y="117"/>
                      <a:pt x="750" y="117"/>
                    </a:cubicBezTo>
                    <a:cubicBezTo>
                      <a:pt x="753" y="117"/>
                      <a:pt x="753" y="117"/>
                      <a:pt x="753" y="117"/>
                    </a:cubicBezTo>
                    <a:cubicBezTo>
                      <a:pt x="755" y="115"/>
                      <a:pt x="755" y="115"/>
                      <a:pt x="755" y="115"/>
                    </a:cubicBezTo>
                    <a:cubicBezTo>
                      <a:pt x="756" y="117"/>
                      <a:pt x="756" y="117"/>
                      <a:pt x="756" y="117"/>
                    </a:cubicBezTo>
                    <a:cubicBezTo>
                      <a:pt x="756" y="119"/>
                      <a:pt x="756" y="119"/>
                      <a:pt x="756" y="119"/>
                    </a:cubicBezTo>
                    <a:cubicBezTo>
                      <a:pt x="753" y="119"/>
                      <a:pt x="753" y="119"/>
                      <a:pt x="753" y="119"/>
                    </a:cubicBezTo>
                    <a:cubicBezTo>
                      <a:pt x="752" y="121"/>
                      <a:pt x="752" y="121"/>
                      <a:pt x="752" y="121"/>
                    </a:cubicBezTo>
                    <a:cubicBezTo>
                      <a:pt x="753" y="122"/>
                      <a:pt x="753" y="122"/>
                      <a:pt x="753" y="122"/>
                    </a:cubicBezTo>
                    <a:cubicBezTo>
                      <a:pt x="755" y="122"/>
                      <a:pt x="755" y="122"/>
                      <a:pt x="755" y="122"/>
                    </a:cubicBezTo>
                    <a:cubicBezTo>
                      <a:pt x="757" y="120"/>
                      <a:pt x="757" y="120"/>
                      <a:pt x="757" y="120"/>
                    </a:cubicBezTo>
                    <a:cubicBezTo>
                      <a:pt x="758" y="120"/>
                      <a:pt x="758" y="120"/>
                      <a:pt x="758" y="120"/>
                    </a:cubicBezTo>
                    <a:cubicBezTo>
                      <a:pt x="761" y="119"/>
                      <a:pt x="761" y="119"/>
                      <a:pt x="761" y="119"/>
                    </a:cubicBezTo>
                    <a:cubicBezTo>
                      <a:pt x="761" y="120"/>
                      <a:pt x="761" y="120"/>
                      <a:pt x="761" y="120"/>
                    </a:cubicBezTo>
                    <a:cubicBezTo>
                      <a:pt x="759" y="121"/>
                      <a:pt x="759" y="121"/>
                      <a:pt x="759" y="121"/>
                    </a:cubicBezTo>
                    <a:cubicBezTo>
                      <a:pt x="761" y="122"/>
                      <a:pt x="761" y="122"/>
                      <a:pt x="761" y="122"/>
                    </a:cubicBezTo>
                    <a:cubicBezTo>
                      <a:pt x="764" y="122"/>
                      <a:pt x="764" y="122"/>
                      <a:pt x="764" y="122"/>
                    </a:cubicBezTo>
                    <a:cubicBezTo>
                      <a:pt x="765" y="123"/>
                      <a:pt x="765" y="123"/>
                      <a:pt x="765" y="123"/>
                    </a:cubicBezTo>
                    <a:cubicBezTo>
                      <a:pt x="763" y="124"/>
                      <a:pt x="763" y="124"/>
                      <a:pt x="763" y="124"/>
                    </a:cubicBezTo>
                    <a:cubicBezTo>
                      <a:pt x="763" y="126"/>
                      <a:pt x="763" y="126"/>
                      <a:pt x="763" y="126"/>
                    </a:cubicBezTo>
                    <a:cubicBezTo>
                      <a:pt x="765" y="126"/>
                      <a:pt x="765" y="126"/>
                      <a:pt x="765" y="126"/>
                    </a:cubicBezTo>
                    <a:cubicBezTo>
                      <a:pt x="768" y="125"/>
                      <a:pt x="768" y="125"/>
                      <a:pt x="768" y="125"/>
                    </a:cubicBezTo>
                    <a:cubicBezTo>
                      <a:pt x="770" y="127"/>
                      <a:pt x="770" y="127"/>
                      <a:pt x="770" y="127"/>
                    </a:cubicBezTo>
                    <a:cubicBezTo>
                      <a:pt x="776" y="129"/>
                      <a:pt x="776" y="129"/>
                      <a:pt x="776" y="129"/>
                    </a:cubicBezTo>
                    <a:cubicBezTo>
                      <a:pt x="777" y="130"/>
                      <a:pt x="777" y="130"/>
                      <a:pt x="777" y="130"/>
                    </a:cubicBezTo>
                    <a:cubicBezTo>
                      <a:pt x="772" y="130"/>
                      <a:pt x="772" y="130"/>
                      <a:pt x="772" y="130"/>
                    </a:cubicBezTo>
                    <a:cubicBezTo>
                      <a:pt x="769" y="130"/>
                      <a:pt x="769" y="130"/>
                      <a:pt x="769" y="130"/>
                    </a:cubicBezTo>
                    <a:cubicBezTo>
                      <a:pt x="766" y="128"/>
                      <a:pt x="766" y="128"/>
                      <a:pt x="766" y="128"/>
                    </a:cubicBezTo>
                    <a:cubicBezTo>
                      <a:pt x="763" y="129"/>
                      <a:pt x="763" y="129"/>
                      <a:pt x="763" y="129"/>
                    </a:cubicBezTo>
                    <a:cubicBezTo>
                      <a:pt x="763" y="130"/>
                      <a:pt x="763" y="130"/>
                      <a:pt x="763" y="130"/>
                    </a:cubicBezTo>
                    <a:cubicBezTo>
                      <a:pt x="766" y="132"/>
                      <a:pt x="766" y="132"/>
                      <a:pt x="766" y="132"/>
                    </a:cubicBezTo>
                    <a:cubicBezTo>
                      <a:pt x="771" y="132"/>
                      <a:pt x="771" y="132"/>
                      <a:pt x="771" y="132"/>
                    </a:cubicBezTo>
                    <a:cubicBezTo>
                      <a:pt x="776" y="132"/>
                      <a:pt x="776" y="132"/>
                      <a:pt x="776" y="132"/>
                    </a:cubicBezTo>
                    <a:cubicBezTo>
                      <a:pt x="777" y="133"/>
                      <a:pt x="777" y="133"/>
                      <a:pt x="777" y="133"/>
                    </a:cubicBezTo>
                    <a:cubicBezTo>
                      <a:pt x="772" y="134"/>
                      <a:pt x="772" y="134"/>
                      <a:pt x="772" y="134"/>
                    </a:cubicBezTo>
                    <a:cubicBezTo>
                      <a:pt x="771" y="134"/>
                      <a:pt x="771" y="134"/>
                      <a:pt x="771" y="134"/>
                    </a:cubicBezTo>
                    <a:cubicBezTo>
                      <a:pt x="766" y="133"/>
                      <a:pt x="766" y="133"/>
                      <a:pt x="766" y="133"/>
                    </a:cubicBezTo>
                    <a:cubicBezTo>
                      <a:pt x="763" y="133"/>
                      <a:pt x="763" y="133"/>
                      <a:pt x="763" y="133"/>
                    </a:cubicBezTo>
                    <a:cubicBezTo>
                      <a:pt x="761" y="131"/>
                      <a:pt x="761" y="131"/>
                      <a:pt x="761" y="131"/>
                    </a:cubicBezTo>
                    <a:cubicBezTo>
                      <a:pt x="759" y="130"/>
                      <a:pt x="759" y="130"/>
                      <a:pt x="759" y="130"/>
                    </a:cubicBezTo>
                    <a:cubicBezTo>
                      <a:pt x="755" y="127"/>
                      <a:pt x="755" y="127"/>
                      <a:pt x="755" y="127"/>
                    </a:cubicBezTo>
                    <a:cubicBezTo>
                      <a:pt x="754" y="128"/>
                      <a:pt x="754" y="128"/>
                      <a:pt x="754" y="128"/>
                    </a:cubicBezTo>
                    <a:cubicBezTo>
                      <a:pt x="752" y="130"/>
                      <a:pt x="752" y="130"/>
                      <a:pt x="752" y="130"/>
                    </a:cubicBezTo>
                    <a:cubicBezTo>
                      <a:pt x="749" y="130"/>
                      <a:pt x="749" y="130"/>
                      <a:pt x="749" y="130"/>
                    </a:cubicBezTo>
                    <a:cubicBezTo>
                      <a:pt x="747" y="132"/>
                      <a:pt x="747" y="132"/>
                      <a:pt x="747" y="132"/>
                    </a:cubicBezTo>
                    <a:cubicBezTo>
                      <a:pt x="746" y="136"/>
                      <a:pt x="746" y="136"/>
                      <a:pt x="746" y="136"/>
                    </a:cubicBezTo>
                    <a:cubicBezTo>
                      <a:pt x="749" y="139"/>
                      <a:pt x="749" y="139"/>
                      <a:pt x="749" y="139"/>
                    </a:cubicBezTo>
                    <a:cubicBezTo>
                      <a:pt x="749" y="141"/>
                      <a:pt x="749" y="141"/>
                      <a:pt x="749" y="141"/>
                    </a:cubicBezTo>
                    <a:cubicBezTo>
                      <a:pt x="748" y="142"/>
                      <a:pt x="748" y="142"/>
                      <a:pt x="748" y="142"/>
                    </a:cubicBezTo>
                    <a:cubicBezTo>
                      <a:pt x="747" y="139"/>
                      <a:pt x="747" y="139"/>
                      <a:pt x="747" y="139"/>
                    </a:cubicBezTo>
                    <a:cubicBezTo>
                      <a:pt x="745" y="138"/>
                      <a:pt x="745" y="138"/>
                      <a:pt x="745" y="138"/>
                    </a:cubicBezTo>
                    <a:cubicBezTo>
                      <a:pt x="744" y="144"/>
                      <a:pt x="744" y="144"/>
                      <a:pt x="744" y="144"/>
                    </a:cubicBezTo>
                    <a:cubicBezTo>
                      <a:pt x="744" y="147"/>
                      <a:pt x="744" y="147"/>
                      <a:pt x="744" y="147"/>
                    </a:cubicBezTo>
                    <a:cubicBezTo>
                      <a:pt x="746" y="147"/>
                      <a:pt x="746" y="147"/>
                      <a:pt x="746" y="147"/>
                    </a:cubicBezTo>
                    <a:cubicBezTo>
                      <a:pt x="747" y="146"/>
                      <a:pt x="747" y="146"/>
                      <a:pt x="747" y="146"/>
                    </a:cubicBezTo>
                    <a:cubicBezTo>
                      <a:pt x="748" y="147"/>
                      <a:pt x="748" y="147"/>
                      <a:pt x="748" y="147"/>
                    </a:cubicBezTo>
                    <a:cubicBezTo>
                      <a:pt x="750" y="149"/>
                      <a:pt x="750" y="149"/>
                      <a:pt x="750" y="149"/>
                    </a:cubicBezTo>
                    <a:cubicBezTo>
                      <a:pt x="751" y="150"/>
                      <a:pt x="751" y="150"/>
                      <a:pt x="751" y="150"/>
                    </a:cubicBezTo>
                    <a:cubicBezTo>
                      <a:pt x="750" y="150"/>
                      <a:pt x="750" y="150"/>
                      <a:pt x="750" y="150"/>
                    </a:cubicBezTo>
                    <a:cubicBezTo>
                      <a:pt x="748" y="151"/>
                      <a:pt x="748" y="151"/>
                      <a:pt x="748" y="151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3" y="149"/>
                      <a:pt x="743" y="149"/>
                      <a:pt x="743" y="149"/>
                    </a:cubicBezTo>
                    <a:cubicBezTo>
                      <a:pt x="743" y="154"/>
                      <a:pt x="743" y="154"/>
                      <a:pt x="743" y="154"/>
                    </a:cubicBezTo>
                    <a:cubicBezTo>
                      <a:pt x="744" y="155"/>
                      <a:pt x="744" y="155"/>
                      <a:pt x="744" y="155"/>
                    </a:cubicBezTo>
                    <a:cubicBezTo>
                      <a:pt x="745" y="154"/>
                      <a:pt x="745" y="154"/>
                      <a:pt x="745" y="154"/>
                    </a:cubicBezTo>
                    <a:cubicBezTo>
                      <a:pt x="744" y="156"/>
                      <a:pt x="744" y="156"/>
                      <a:pt x="744" y="156"/>
                    </a:cubicBezTo>
                    <a:cubicBezTo>
                      <a:pt x="744" y="161"/>
                      <a:pt x="744" y="161"/>
                      <a:pt x="744" y="161"/>
                    </a:cubicBezTo>
                    <a:cubicBezTo>
                      <a:pt x="746" y="160"/>
                      <a:pt x="746" y="160"/>
                      <a:pt x="746" y="160"/>
                    </a:cubicBezTo>
                    <a:cubicBezTo>
                      <a:pt x="748" y="161"/>
                      <a:pt x="748" y="161"/>
                      <a:pt x="748" y="161"/>
                    </a:cubicBezTo>
                    <a:cubicBezTo>
                      <a:pt x="748" y="164"/>
                      <a:pt x="748" y="164"/>
                      <a:pt x="748" y="164"/>
                    </a:cubicBezTo>
                    <a:cubicBezTo>
                      <a:pt x="751" y="165"/>
                      <a:pt x="751" y="165"/>
                      <a:pt x="751" y="165"/>
                    </a:cubicBezTo>
                    <a:cubicBezTo>
                      <a:pt x="756" y="169"/>
                      <a:pt x="756" y="169"/>
                      <a:pt x="756" y="169"/>
                    </a:cubicBezTo>
                    <a:cubicBezTo>
                      <a:pt x="758" y="168"/>
                      <a:pt x="758" y="168"/>
                      <a:pt x="758" y="168"/>
                    </a:cubicBezTo>
                    <a:cubicBezTo>
                      <a:pt x="759" y="166"/>
                      <a:pt x="759" y="166"/>
                      <a:pt x="759" y="166"/>
                    </a:cubicBezTo>
                    <a:cubicBezTo>
                      <a:pt x="759" y="163"/>
                      <a:pt x="759" y="163"/>
                      <a:pt x="759" y="163"/>
                    </a:cubicBezTo>
                    <a:cubicBezTo>
                      <a:pt x="762" y="164"/>
                      <a:pt x="762" y="164"/>
                      <a:pt x="762" y="164"/>
                    </a:cubicBezTo>
                    <a:cubicBezTo>
                      <a:pt x="762" y="166"/>
                      <a:pt x="762" y="166"/>
                      <a:pt x="762" y="166"/>
                    </a:cubicBezTo>
                    <a:cubicBezTo>
                      <a:pt x="762" y="168"/>
                      <a:pt x="762" y="168"/>
                      <a:pt x="762" y="168"/>
                    </a:cubicBezTo>
                    <a:cubicBezTo>
                      <a:pt x="762" y="171"/>
                      <a:pt x="762" y="171"/>
                      <a:pt x="762" y="171"/>
                    </a:cubicBezTo>
                    <a:cubicBezTo>
                      <a:pt x="763" y="170"/>
                      <a:pt x="763" y="170"/>
                      <a:pt x="763" y="170"/>
                    </a:cubicBezTo>
                    <a:cubicBezTo>
                      <a:pt x="765" y="164"/>
                      <a:pt x="765" y="164"/>
                      <a:pt x="765" y="164"/>
                    </a:cubicBezTo>
                    <a:cubicBezTo>
                      <a:pt x="765" y="159"/>
                      <a:pt x="765" y="159"/>
                      <a:pt x="765" y="159"/>
                    </a:cubicBezTo>
                    <a:cubicBezTo>
                      <a:pt x="766" y="156"/>
                      <a:pt x="766" y="156"/>
                      <a:pt x="766" y="156"/>
                    </a:cubicBezTo>
                    <a:cubicBezTo>
                      <a:pt x="769" y="153"/>
                      <a:pt x="769" y="153"/>
                      <a:pt x="769" y="153"/>
                    </a:cubicBezTo>
                    <a:cubicBezTo>
                      <a:pt x="770" y="150"/>
                      <a:pt x="770" y="150"/>
                      <a:pt x="770" y="150"/>
                    </a:cubicBezTo>
                    <a:cubicBezTo>
                      <a:pt x="770" y="154"/>
                      <a:pt x="770" y="154"/>
                      <a:pt x="770" y="154"/>
                    </a:cubicBezTo>
                    <a:cubicBezTo>
                      <a:pt x="767" y="158"/>
                      <a:pt x="767" y="158"/>
                      <a:pt x="767" y="158"/>
                    </a:cubicBezTo>
                    <a:cubicBezTo>
                      <a:pt x="767" y="162"/>
                      <a:pt x="767" y="162"/>
                      <a:pt x="767" y="162"/>
                    </a:cubicBezTo>
                    <a:cubicBezTo>
                      <a:pt x="767" y="164"/>
                      <a:pt x="767" y="164"/>
                      <a:pt x="767" y="164"/>
                    </a:cubicBezTo>
                    <a:cubicBezTo>
                      <a:pt x="766" y="168"/>
                      <a:pt x="766" y="168"/>
                      <a:pt x="766" y="168"/>
                    </a:cubicBezTo>
                    <a:cubicBezTo>
                      <a:pt x="767" y="170"/>
                      <a:pt x="767" y="170"/>
                      <a:pt x="767" y="170"/>
                    </a:cubicBezTo>
                    <a:cubicBezTo>
                      <a:pt x="767" y="172"/>
                      <a:pt x="767" y="172"/>
                      <a:pt x="767" y="172"/>
                    </a:cubicBezTo>
                    <a:cubicBezTo>
                      <a:pt x="768" y="173"/>
                      <a:pt x="768" y="173"/>
                      <a:pt x="768" y="173"/>
                    </a:cubicBezTo>
                    <a:close/>
                    <a:moveTo>
                      <a:pt x="774" y="65"/>
                    </a:moveTo>
                    <a:cubicBezTo>
                      <a:pt x="774" y="65"/>
                      <a:pt x="774" y="65"/>
                      <a:pt x="774" y="65"/>
                    </a:cubicBezTo>
                    <a:cubicBezTo>
                      <a:pt x="776" y="65"/>
                      <a:pt x="776" y="65"/>
                      <a:pt x="776" y="65"/>
                    </a:cubicBezTo>
                    <a:cubicBezTo>
                      <a:pt x="777" y="65"/>
                      <a:pt x="777" y="65"/>
                      <a:pt x="777" y="65"/>
                    </a:cubicBezTo>
                    <a:cubicBezTo>
                      <a:pt x="779" y="65"/>
                      <a:pt x="779" y="65"/>
                      <a:pt x="779" y="65"/>
                    </a:cubicBezTo>
                    <a:cubicBezTo>
                      <a:pt x="779" y="67"/>
                      <a:pt x="779" y="67"/>
                      <a:pt x="779" y="67"/>
                    </a:cubicBezTo>
                    <a:cubicBezTo>
                      <a:pt x="778" y="67"/>
                      <a:pt x="778" y="67"/>
                      <a:pt x="778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4" y="66"/>
                      <a:pt x="774" y="66"/>
                      <a:pt x="774" y="66"/>
                    </a:cubicBezTo>
                    <a:cubicBezTo>
                      <a:pt x="774" y="65"/>
                      <a:pt x="774" y="65"/>
                      <a:pt x="774" y="65"/>
                    </a:cubicBezTo>
                    <a:close/>
                    <a:moveTo>
                      <a:pt x="775" y="172"/>
                    </a:moveTo>
                    <a:cubicBezTo>
                      <a:pt x="776" y="170"/>
                      <a:pt x="776" y="170"/>
                      <a:pt x="776" y="170"/>
                    </a:cubicBezTo>
                    <a:cubicBezTo>
                      <a:pt x="777" y="168"/>
                      <a:pt x="777" y="168"/>
                      <a:pt x="777" y="168"/>
                    </a:cubicBezTo>
                    <a:cubicBezTo>
                      <a:pt x="778" y="166"/>
                      <a:pt x="778" y="166"/>
                      <a:pt x="778" y="166"/>
                    </a:cubicBezTo>
                    <a:cubicBezTo>
                      <a:pt x="779" y="166"/>
                      <a:pt x="779" y="166"/>
                      <a:pt x="779" y="166"/>
                    </a:cubicBezTo>
                    <a:cubicBezTo>
                      <a:pt x="780" y="166"/>
                      <a:pt x="780" y="166"/>
                      <a:pt x="780" y="166"/>
                    </a:cubicBezTo>
                    <a:cubicBezTo>
                      <a:pt x="779" y="168"/>
                      <a:pt x="779" y="168"/>
                      <a:pt x="779" y="168"/>
                    </a:cubicBezTo>
                    <a:cubicBezTo>
                      <a:pt x="779" y="169"/>
                      <a:pt x="779" y="169"/>
                      <a:pt x="779" y="169"/>
                    </a:cubicBezTo>
                    <a:cubicBezTo>
                      <a:pt x="776" y="172"/>
                      <a:pt x="776" y="172"/>
                      <a:pt x="776" y="172"/>
                    </a:cubicBezTo>
                    <a:cubicBezTo>
                      <a:pt x="775" y="172"/>
                      <a:pt x="775" y="172"/>
                      <a:pt x="775" y="172"/>
                    </a:cubicBezTo>
                    <a:close/>
                    <a:moveTo>
                      <a:pt x="801" y="148"/>
                    </a:moveTo>
                    <a:cubicBezTo>
                      <a:pt x="804" y="145"/>
                      <a:pt x="804" y="145"/>
                      <a:pt x="804" y="145"/>
                    </a:cubicBezTo>
                    <a:cubicBezTo>
                      <a:pt x="805" y="145"/>
                      <a:pt x="805" y="145"/>
                      <a:pt x="805" y="145"/>
                    </a:cubicBezTo>
                    <a:cubicBezTo>
                      <a:pt x="808" y="143"/>
                      <a:pt x="808" y="143"/>
                      <a:pt x="808" y="143"/>
                    </a:cubicBezTo>
                    <a:cubicBezTo>
                      <a:pt x="810" y="144"/>
                      <a:pt x="810" y="144"/>
                      <a:pt x="810" y="144"/>
                    </a:cubicBezTo>
                    <a:cubicBezTo>
                      <a:pt x="812" y="146"/>
                      <a:pt x="812" y="146"/>
                      <a:pt x="812" y="146"/>
                    </a:cubicBezTo>
                    <a:cubicBezTo>
                      <a:pt x="811" y="148"/>
                      <a:pt x="811" y="148"/>
                      <a:pt x="811" y="148"/>
                    </a:cubicBezTo>
                    <a:cubicBezTo>
                      <a:pt x="808" y="148"/>
                      <a:pt x="808" y="148"/>
                      <a:pt x="808" y="148"/>
                    </a:cubicBezTo>
                    <a:cubicBezTo>
                      <a:pt x="806" y="150"/>
                      <a:pt x="806" y="150"/>
                      <a:pt x="806" y="150"/>
                    </a:cubicBezTo>
                    <a:cubicBezTo>
                      <a:pt x="803" y="150"/>
                      <a:pt x="803" y="150"/>
                      <a:pt x="803" y="150"/>
                    </a:cubicBezTo>
                    <a:cubicBezTo>
                      <a:pt x="801" y="150"/>
                      <a:pt x="801" y="150"/>
                      <a:pt x="801" y="150"/>
                    </a:cubicBezTo>
                    <a:cubicBezTo>
                      <a:pt x="801" y="148"/>
                      <a:pt x="801" y="148"/>
                      <a:pt x="801" y="148"/>
                    </a:cubicBezTo>
                    <a:close/>
                    <a:moveTo>
                      <a:pt x="985" y="5"/>
                    </a:moveTo>
                    <a:cubicBezTo>
                      <a:pt x="985" y="3"/>
                      <a:pt x="985" y="3"/>
                      <a:pt x="985" y="3"/>
                    </a:cubicBezTo>
                    <a:cubicBezTo>
                      <a:pt x="987" y="2"/>
                      <a:pt x="987" y="2"/>
                      <a:pt x="987" y="2"/>
                    </a:cubicBezTo>
                    <a:cubicBezTo>
                      <a:pt x="988" y="4"/>
                      <a:pt x="988" y="4"/>
                      <a:pt x="988" y="4"/>
                    </a:cubicBezTo>
                    <a:cubicBezTo>
                      <a:pt x="986" y="5"/>
                      <a:pt x="986" y="5"/>
                      <a:pt x="986" y="5"/>
                    </a:cubicBezTo>
                    <a:cubicBezTo>
                      <a:pt x="985" y="5"/>
                      <a:pt x="985" y="5"/>
                      <a:pt x="985" y="5"/>
                    </a:cubicBezTo>
                    <a:close/>
                    <a:moveTo>
                      <a:pt x="896" y="177"/>
                    </a:moveTo>
                    <a:cubicBezTo>
                      <a:pt x="895" y="178"/>
                      <a:pt x="895" y="178"/>
                      <a:pt x="895" y="178"/>
                    </a:cubicBezTo>
                    <a:cubicBezTo>
                      <a:pt x="896" y="179"/>
                      <a:pt x="896" y="179"/>
                      <a:pt x="896" y="179"/>
                    </a:cubicBezTo>
                    <a:cubicBezTo>
                      <a:pt x="899" y="180"/>
                      <a:pt x="899" y="180"/>
                      <a:pt x="899" y="180"/>
                    </a:cubicBezTo>
                    <a:cubicBezTo>
                      <a:pt x="899" y="178"/>
                      <a:pt x="899" y="178"/>
                      <a:pt x="899" y="178"/>
                    </a:cubicBezTo>
                    <a:cubicBezTo>
                      <a:pt x="897" y="177"/>
                      <a:pt x="897" y="177"/>
                      <a:pt x="897" y="177"/>
                    </a:cubicBezTo>
                    <a:cubicBezTo>
                      <a:pt x="897" y="177"/>
                      <a:pt x="896" y="177"/>
                      <a:pt x="896" y="177"/>
                    </a:cubicBezTo>
                    <a:close/>
                    <a:moveTo>
                      <a:pt x="852" y="204"/>
                    </a:moveTo>
                    <a:cubicBezTo>
                      <a:pt x="853" y="206"/>
                      <a:pt x="853" y="206"/>
                      <a:pt x="853" y="206"/>
                    </a:cubicBezTo>
                    <a:cubicBezTo>
                      <a:pt x="855" y="205"/>
                      <a:pt x="855" y="205"/>
                      <a:pt x="855" y="205"/>
                    </a:cubicBezTo>
                    <a:cubicBezTo>
                      <a:pt x="854" y="203"/>
                      <a:pt x="854" y="203"/>
                      <a:pt x="854" y="203"/>
                    </a:cubicBezTo>
                    <a:cubicBezTo>
                      <a:pt x="852" y="204"/>
                      <a:pt x="852" y="204"/>
                      <a:pt x="852" y="204"/>
                    </a:cubicBezTo>
                    <a:close/>
                    <a:moveTo>
                      <a:pt x="790" y="203"/>
                    </a:moveTo>
                    <a:cubicBezTo>
                      <a:pt x="789" y="200"/>
                      <a:pt x="789" y="200"/>
                      <a:pt x="789" y="200"/>
                    </a:cubicBezTo>
                    <a:cubicBezTo>
                      <a:pt x="789" y="199"/>
                      <a:pt x="789" y="199"/>
                      <a:pt x="789" y="199"/>
                    </a:cubicBezTo>
                    <a:cubicBezTo>
                      <a:pt x="791" y="198"/>
                      <a:pt x="791" y="198"/>
                      <a:pt x="791" y="198"/>
                    </a:cubicBezTo>
                    <a:cubicBezTo>
                      <a:pt x="792" y="200"/>
                      <a:pt x="792" y="200"/>
                      <a:pt x="792" y="200"/>
                    </a:cubicBezTo>
                    <a:cubicBezTo>
                      <a:pt x="792" y="202"/>
                      <a:pt x="792" y="202"/>
                      <a:pt x="792" y="202"/>
                    </a:cubicBezTo>
                    <a:cubicBezTo>
                      <a:pt x="791" y="203"/>
                      <a:pt x="791" y="203"/>
                      <a:pt x="791" y="203"/>
                    </a:cubicBezTo>
                    <a:cubicBezTo>
                      <a:pt x="790" y="203"/>
                      <a:pt x="790" y="203"/>
                      <a:pt x="790" y="203"/>
                    </a:cubicBezTo>
                    <a:close/>
                    <a:moveTo>
                      <a:pt x="773" y="240"/>
                    </a:moveTo>
                    <a:cubicBezTo>
                      <a:pt x="772" y="238"/>
                      <a:pt x="772" y="238"/>
                      <a:pt x="772" y="238"/>
                    </a:cubicBezTo>
                    <a:cubicBezTo>
                      <a:pt x="773" y="236"/>
                      <a:pt x="773" y="236"/>
                      <a:pt x="773" y="236"/>
                    </a:cubicBezTo>
                    <a:cubicBezTo>
                      <a:pt x="772" y="233"/>
                      <a:pt x="772" y="233"/>
                      <a:pt x="772" y="233"/>
                    </a:cubicBezTo>
                    <a:cubicBezTo>
                      <a:pt x="771" y="233"/>
                      <a:pt x="771" y="233"/>
                      <a:pt x="771" y="233"/>
                    </a:cubicBezTo>
                    <a:cubicBezTo>
                      <a:pt x="770" y="233"/>
                      <a:pt x="770" y="233"/>
                      <a:pt x="770" y="233"/>
                    </a:cubicBezTo>
                    <a:cubicBezTo>
                      <a:pt x="769" y="236"/>
                      <a:pt x="769" y="236"/>
                      <a:pt x="769" y="236"/>
                    </a:cubicBezTo>
                    <a:cubicBezTo>
                      <a:pt x="770" y="240"/>
                      <a:pt x="770" y="240"/>
                      <a:pt x="770" y="240"/>
                    </a:cubicBezTo>
                    <a:cubicBezTo>
                      <a:pt x="772" y="243"/>
                      <a:pt x="772" y="243"/>
                      <a:pt x="772" y="243"/>
                    </a:cubicBezTo>
                    <a:cubicBezTo>
                      <a:pt x="771" y="245"/>
                      <a:pt x="771" y="245"/>
                      <a:pt x="771" y="245"/>
                    </a:cubicBezTo>
                    <a:cubicBezTo>
                      <a:pt x="770" y="245"/>
                      <a:pt x="770" y="245"/>
                      <a:pt x="770" y="245"/>
                    </a:cubicBezTo>
                    <a:cubicBezTo>
                      <a:pt x="768" y="244"/>
                      <a:pt x="768" y="244"/>
                      <a:pt x="768" y="244"/>
                    </a:cubicBezTo>
                    <a:cubicBezTo>
                      <a:pt x="764" y="244"/>
                      <a:pt x="764" y="244"/>
                      <a:pt x="764" y="244"/>
                    </a:cubicBezTo>
                    <a:cubicBezTo>
                      <a:pt x="763" y="242"/>
                      <a:pt x="763" y="242"/>
                      <a:pt x="763" y="242"/>
                    </a:cubicBezTo>
                    <a:cubicBezTo>
                      <a:pt x="762" y="242"/>
                      <a:pt x="762" y="242"/>
                      <a:pt x="762" y="242"/>
                    </a:cubicBezTo>
                    <a:cubicBezTo>
                      <a:pt x="759" y="239"/>
                      <a:pt x="759" y="239"/>
                      <a:pt x="759" y="239"/>
                    </a:cubicBezTo>
                    <a:cubicBezTo>
                      <a:pt x="757" y="240"/>
                      <a:pt x="757" y="240"/>
                      <a:pt x="757" y="240"/>
                    </a:cubicBezTo>
                    <a:cubicBezTo>
                      <a:pt x="757" y="239"/>
                      <a:pt x="757" y="239"/>
                      <a:pt x="757" y="239"/>
                    </a:cubicBezTo>
                    <a:cubicBezTo>
                      <a:pt x="756" y="238"/>
                      <a:pt x="756" y="238"/>
                      <a:pt x="756" y="238"/>
                    </a:cubicBezTo>
                    <a:cubicBezTo>
                      <a:pt x="754" y="238"/>
                      <a:pt x="754" y="238"/>
                      <a:pt x="754" y="238"/>
                    </a:cubicBezTo>
                    <a:cubicBezTo>
                      <a:pt x="754" y="237"/>
                      <a:pt x="754" y="237"/>
                      <a:pt x="754" y="237"/>
                    </a:cubicBezTo>
                    <a:cubicBezTo>
                      <a:pt x="755" y="235"/>
                      <a:pt x="755" y="235"/>
                      <a:pt x="755" y="235"/>
                    </a:cubicBezTo>
                    <a:cubicBezTo>
                      <a:pt x="756" y="235"/>
                      <a:pt x="756" y="235"/>
                      <a:pt x="756" y="235"/>
                    </a:cubicBezTo>
                    <a:cubicBezTo>
                      <a:pt x="758" y="233"/>
                      <a:pt x="758" y="233"/>
                      <a:pt x="758" y="233"/>
                    </a:cubicBezTo>
                    <a:cubicBezTo>
                      <a:pt x="758" y="231"/>
                      <a:pt x="758" y="231"/>
                      <a:pt x="758" y="231"/>
                    </a:cubicBezTo>
                    <a:cubicBezTo>
                      <a:pt x="756" y="228"/>
                      <a:pt x="756" y="228"/>
                      <a:pt x="756" y="228"/>
                    </a:cubicBezTo>
                    <a:cubicBezTo>
                      <a:pt x="755" y="227"/>
                      <a:pt x="755" y="227"/>
                      <a:pt x="755" y="227"/>
                    </a:cubicBezTo>
                    <a:cubicBezTo>
                      <a:pt x="755" y="229"/>
                      <a:pt x="755" y="229"/>
                      <a:pt x="755" y="229"/>
                    </a:cubicBezTo>
                    <a:cubicBezTo>
                      <a:pt x="756" y="230"/>
                      <a:pt x="756" y="230"/>
                      <a:pt x="756" y="230"/>
                    </a:cubicBezTo>
                    <a:cubicBezTo>
                      <a:pt x="756" y="232"/>
                      <a:pt x="756" y="232"/>
                      <a:pt x="756" y="232"/>
                    </a:cubicBezTo>
                    <a:cubicBezTo>
                      <a:pt x="755" y="233"/>
                      <a:pt x="755" y="233"/>
                      <a:pt x="755" y="233"/>
                    </a:cubicBezTo>
                    <a:cubicBezTo>
                      <a:pt x="754" y="233"/>
                      <a:pt x="754" y="233"/>
                      <a:pt x="754" y="233"/>
                    </a:cubicBezTo>
                    <a:cubicBezTo>
                      <a:pt x="753" y="234"/>
                      <a:pt x="753" y="234"/>
                      <a:pt x="753" y="234"/>
                    </a:cubicBezTo>
                    <a:cubicBezTo>
                      <a:pt x="753" y="234"/>
                      <a:pt x="753" y="234"/>
                      <a:pt x="753" y="234"/>
                    </a:cubicBezTo>
                    <a:cubicBezTo>
                      <a:pt x="753" y="236"/>
                      <a:pt x="753" y="236"/>
                      <a:pt x="753" y="236"/>
                    </a:cubicBezTo>
                    <a:cubicBezTo>
                      <a:pt x="752" y="237"/>
                      <a:pt x="752" y="237"/>
                      <a:pt x="752" y="237"/>
                    </a:cubicBezTo>
                    <a:cubicBezTo>
                      <a:pt x="751" y="237"/>
                      <a:pt x="751" y="237"/>
                      <a:pt x="751" y="237"/>
                    </a:cubicBezTo>
                    <a:cubicBezTo>
                      <a:pt x="749" y="234"/>
                      <a:pt x="749" y="234"/>
                      <a:pt x="749" y="234"/>
                    </a:cubicBezTo>
                    <a:cubicBezTo>
                      <a:pt x="749" y="233"/>
                      <a:pt x="749" y="233"/>
                      <a:pt x="749" y="233"/>
                    </a:cubicBezTo>
                    <a:cubicBezTo>
                      <a:pt x="749" y="231"/>
                      <a:pt x="749" y="231"/>
                      <a:pt x="749" y="231"/>
                    </a:cubicBezTo>
                    <a:cubicBezTo>
                      <a:pt x="750" y="229"/>
                      <a:pt x="750" y="229"/>
                      <a:pt x="750" y="229"/>
                    </a:cubicBezTo>
                    <a:cubicBezTo>
                      <a:pt x="750" y="227"/>
                      <a:pt x="750" y="227"/>
                      <a:pt x="750" y="227"/>
                    </a:cubicBezTo>
                    <a:cubicBezTo>
                      <a:pt x="750" y="226"/>
                      <a:pt x="750" y="226"/>
                      <a:pt x="750" y="226"/>
                    </a:cubicBezTo>
                    <a:cubicBezTo>
                      <a:pt x="749" y="227"/>
                      <a:pt x="749" y="227"/>
                      <a:pt x="749" y="227"/>
                    </a:cubicBezTo>
                    <a:cubicBezTo>
                      <a:pt x="748" y="229"/>
                      <a:pt x="748" y="229"/>
                      <a:pt x="748" y="229"/>
                    </a:cubicBezTo>
                    <a:cubicBezTo>
                      <a:pt x="747" y="231"/>
                      <a:pt x="747" y="231"/>
                      <a:pt x="747" y="231"/>
                    </a:cubicBezTo>
                    <a:cubicBezTo>
                      <a:pt x="747" y="232"/>
                      <a:pt x="747" y="232"/>
                      <a:pt x="747" y="232"/>
                    </a:cubicBezTo>
                    <a:cubicBezTo>
                      <a:pt x="747" y="234"/>
                      <a:pt x="747" y="234"/>
                      <a:pt x="747" y="234"/>
                    </a:cubicBezTo>
                    <a:cubicBezTo>
                      <a:pt x="744" y="234"/>
                      <a:pt x="744" y="234"/>
                      <a:pt x="744" y="234"/>
                    </a:cubicBezTo>
                    <a:cubicBezTo>
                      <a:pt x="743" y="233"/>
                      <a:pt x="743" y="233"/>
                      <a:pt x="743" y="233"/>
                    </a:cubicBezTo>
                    <a:cubicBezTo>
                      <a:pt x="742" y="233"/>
                      <a:pt x="742" y="233"/>
                      <a:pt x="742" y="233"/>
                    </a:cubicBezTo>
                    <a:cubicBezTo>
                      <a:pt x="741" y="231"/>
                      <a:pt x="741" y="231"/>
                      <a:pt x="741" y="231"/>
                    </a:cubicBezTo>
                    <a:cubicBezTo>
                      <a:pt x="742" y="229"/>
                      <a:pt x="742" y="229"/>
                      <a:pt x="742" y="229"/>
                    </a:cubicBezTo>
                    <a:cubicBezTo>
                      <a:pt x="742" y="227"/>
                      <a:pt x="742" y="227"/>
                      <a:pt x="742" y="227"/>
                    </a:cubicBezTo>
                    <a:cubicBezTo>
                      <a:pt x="743" y="226"/>
                      <a:pt x="743" y="226"/>
                      <a:pt x="743" y="226"/>
                    </a:cubicBezTo>
                    <a:cubicBezTo>
                      <a:pt x="743" y="224"/>
                      <a:pt x="743" y="224"/>
                      <a:pt x="743" y="224"/>
                    </a:cubicBezTo>
                    <a:cubicBezTo>
                      <a:pt x="746" y="219"/>
                      <a:pt x="746" y="219"/>
                      <a:pt x="746" y="219"/>
                    </a:cubicBezTo>
                    <a:cubicBezTo>
                      <a:pt x="744" y="220"/>
                      <a:pt x="744" y="220"/>
                      <a:pt x="744" y="220"/>
                    </a:cubicBezTo>
                    <a:cubicBezTo>
                      <a:pt x="742" y="220"/>
                      <a:pt x="742" y="220"/>
                      <a:pt x="742" y="220"/>
                    </a:cubicBezTo>
                    <a:cubicBezTo>
                      <a:pt x="741" y="225"/>
                      <a:pt x="741" y="225"/>
                      <a:pt x="741" y="225"/>
                    </a:cubicBezTo>
                    <a:cubicBezTo>
                      <a:pt x="741" y="228"/>
                      <a:pt x="741" y="228"/>
                      <a:pt x="741" y="228"/>
                    </a:cubicBezTo>
                    <a:cubicBezTo>
                      <a:pt x="739" y="230"/>
                      <a:pt x="739" y="230"/>
                      <a:pt x="739" y="230"/>
                    </a:cubicBezTo>
                    <a:cubicBezTo>
                      <a:pt x="739" y="230"/>
                      <a:pt x="739" y="230"/>
                      <a:pt x="739" y="230"/>
                    </a:cubicBezTo>
                    <a:cubicBezTo>
                      <a:pt x="740" y="227"/>
                      <a:pt x="740" y="227"/>
                      <a:pt x="740" y="227"/>
                    </a:cubicBezTo>
                    <a:cubicBezTo>
                      <a:pt x="740" y="227"/>
                      <a:pt x="740" y="227"/>
                      <a:pt x="740" y="227"/>
                    </a:cubicBezTo>
                    <a:cubicBezTo>
                      <a:pt x="739" y="227"/>
                      <a:pt x="739" y="227"/>
                      <a:pt x="739" y="227"/>
                    </a:cubicBezTo>
                    <a:cubicBezTo>
                      <a:pt x="738" y="230"/>
                      <a:pt x="738" y="230"/>
                      <a:pt x="738" y="230"/>
                    </a:cubicBezTo>
                    <a:cubicBezTo>
                      <a:pt x="735" y="230"/>
                      <a:pt x="735" y="230"/>
                      <a:pt x="735" y="230"/>
                    </a:cubicBezTo>
                    <a:cubicBezTo>
                      <a:pt x="734" y="228"/>
                      <a:pt x="734" y="228"/>
                      <a:pt x="734" y="228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34" y="224"/>
                      <a:pt x="734" y="224"/>
                      <a:pt x="734" y="224"/>
                    </a:cubicBezTo>
                    <a:cubicBezTo>
                      <a:pt x="734" y="222"/>
                      <a:pt x="734" y="222"/>
                      <a:pt x="734" y="222"/>
                    </a:cubicBezTo>
                    <a:cubicBezTo>
                      <a:pt x="737" y="221"/>
                      <a:pt x="737" y="221"/>
                      <a:pt x="737" y="221"/>
                    </a:cubicBezTo>
                    <a:cubicBezTo>
                      <a:pt x="738" y="219"/>
                      <a:pt x="738" y="219"/>
                      <a:pt x="738" y="219"/>
                    </a:cubicBezTo>
                    <a:cubicBezTo>
                      <a:pt x="737" y="218"/>
                      <a:pt x="737" y="218"/>
                      <a:pt x="737" y="218"/>
                    </a:cubicBezTo>
                    <a:cubicBezTo>
                      <a:pt x="738" y="216"/>
                      <a:pt x="738" y="216"/>
                      <a:pt x="738" y="216"/>
                    </a:cubicBezTo>
                    <a:cubicBezTo>
                      <a:pt x="740" y="214"/>
                      <a:pt x="740" y="214"/>
                      <a:pt x="740" y="214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43" y="213"/>
                      <a:pt x="743" y="213"/>
                      <a:pt x="743" y="213"/>
                    </a:cubicBezTo>
                    <a:cubicBezTo>
                      <a:pt x="746" y="213"/>
                      <a:pt x="746" y="213"/>
                      <a:pt x="746" y="213"/>
                    </a:cubicBezTo>
                    <a:cubicBezTo>
                      <a:pt x="747" y="211"/>
                      <a:pt x="747" y="211"/>
                      <a:pt x="747" y="211"/>
                    </a:cubicBezTo>
                    <a:cubicBezTo>
                      <a:pt x="750" y="210"/>
                      <a:pt x="750" y="210"/>
                      <a:pt x="750" y="210"/>
                    </a:cubicBezTo>
                    <a:cubicBezTo>
                      <a:pt x="751" y="210"/>
                      <a:pt x="751" y="210"/>
                      <a:pt x="751" y="210"/>
                    </a:cubicBezTo>
                    <a:cubicBezTo>
                      <a:pt x="751" y="208"/>
                      <a:pt x="751" y="208"/>
                      <a:pt x="751" y="208"/>
                    </a:cubicBezTo>
                    <a:cubicBezTo>
                      <a:pt x="752" y="207"/>
                      <a:pt x="752" y="207"/>
                      <a:pt x="752" y="207"/>
                    </a:cubicBezTo>
                    <a:cubicBezTo>
                      <a:pt x="754" y="207"/>
                      <a:pt x="754" y="207"/>
                      <a:pt x="754" y="207"/>
                    </a:cubicBezTo>
                    <a:cubicBezTo>
                      <a:pt x="758" y="208"/>
                      <a:pt x="758" y="208"/>
                      <a:pt x="758" y="208"/>
                    </a:cubicBezTo>
                    <a:cubicBezTo>
                      <a:pt x="761" y="209"/>
                      <a:pt x="761" y="209"/>
                      <a:pt x="761" y="209"/>
                    </a:cubicBezTo>
                    <a:cubicBezTo>
                      <a:pt x="763" y="208"/>
                      <a:pt x="763" y="208"/>
                      <a:pt x="763" y="208"/>
                    </a:cubicBezTo>
                    <a:cubicBezTo>
                      <a:pt x="765" y="208"/>
                      <a:pt x="765" y="208"/>
                      <a:pt x="765" y="208"/>
                    </a:cubicBezTo>
                    <a:cubicBezTo>
                      <a:pt x="766" y="210"/>
                      <a:pt x="766" y="210"/>
                      <a:pt x="766" y="210"/>
                    </a:cubicBezTo>
                    <a:cubicBezTo>
                      <a:pt x="768" y="210"/>
                      <a:pt x="768" y="210"/>
                      <a:pt x="768" y="210"/>
                    </a:cubicBezTo>
                    <a:cubicBezTo>
                      <a:pt x="768" y="209"/>
                      <a:pt x="768" y="209"/>
                      <a:pt x="768" y="209"/>
                    </a:cubicBezTo>
                    <a:cubicBezTo>
                      <a:pt x="769" y="209"/>
                      <a:pt x="769" y="209"/>
                      <a:pt x="769" y="209"/>
                    </a:cubicBezTo>
                    <a:cubicBezTo>
                      <a:pt x="772" y="211"/>
                      <a:pt x="772" y="211"/>
                      <a:pt x="772" y="211"/>
                    </a:cubicBezTo>
                    <a:cubicBezTo>
                      <a:pt x="773" y="210"/>
                      <a:pt x="773" y="210"/>
                      <a:pt x="773" y="210"/>
                    </a:cubicBezTo>
                    <a:cubicBezTo>
                      <a:pt x="775" y="210"/>
                      <a:pt x="775" y="210"/>
                      <a:pt x="775" y="210"/>
                    </a:cubicBezTo>
                    <a:cubicBezTo>
                      <a:pt x="776" y="209"/>
                      <a:pt x="776" y="209"/>
                      <a:pt x="776" y="209"/>
                    </a:cubicBezTo>
                    <a:cubicBezTo>
                      <a:pt x="775" y="208"/>
                      <a:pt x="775" y="208"/>
                      <a:pt x="775" y="208"/>
                    </a:cubicBezTo>
                    <a:cubicBezTo>
                      <a:pt x="773" y="209"/>
                      <a:pt x="773" y="209"/>
                      <a:pt x="773" y="209"/>
                    </a:cubicBezTo>
                    <a:cubicBezTo>
                      <a:pt x="772" y="207"/>
                      <a:pt x="772" y="207"/>
                      <a:pt x="772" y="207"/>
                    </a:cubicBezTo>
                    <a:cubicBezTo>
                      <a:pt x="770" y="207"/>
                      <a:pt x="770" y="207"/>
                      <a:pt x="770" y="207"/>
                    </a:cubicBezTo>
                    <a:cubicBezTo>
                      <a:pt x="771" y="206"/>
                      <a:pt x="771" y="206"/>
                      <a:pt x="771" y="206"/>
                    </a:cubicBezTo>
                    <a:cubicBezTo>
                      <a:pt x="772" y="205"/>
                      <a:pt x="772" y="205"/>
                      <a:pt x="772" y="205"/>
                    </a:cubicBezTo>
                    <a:cubicBezTo>
                      <a:pt x="772" y="204"/>
                      <a:pt x="772" y="204"/>
                      <a:pt x="772" y="204"/>
                    </a:cubicBezTo>
                    <a:cubicBezTo>
                      <a:pt x="770" y="203"/>
                      <a:pt x="770" y="203"/>
                      <a:pt x="770" y="203"/>
                    </a:cubicBezTo>
                    <a:cubicBezTo>
                      <a:pt x="771" y="203"/>
                      <a:pt x="771" y="203"/>
                      <a:pt x="771" y="203"/>
                    </a:cubicBezTo>
                    <a:cubicBezTo>
                      <a:pt x="773" y="203"/>
                      <a:pt x="773" y="203"/>
                      <a:pt x="773" y="203"/>
                    </a:cubicBezTo>
                    <a:cubicBezTo>
                      <a:pt x="774" y="202"/>
                      <a:pt x="774" y="202"/>
                      <a:pt x="774" y="202"/>
                    </a:cubicBezTo>
                    <a:cubicBezTo>
                      <a:pt x="771" y="201"/>
                      <a:pt x="771" y="201"/>
                      <a:pt x="771" y="201"/>
                    </a:cubicBezTo>
                    <a:cubicBezTo>
                      <a:pt x="771" y="202"/>
                      <a:pt x="771" y="202"/>
                      <a:pt x="771" y="202"/>
                    </a:cubicBezTo>
                    <a:cubicBezTo>
                      <a:pt x="769" y="202"/>
                      <a:pt x="769" y="202"/>
                      <a:pt x="769" y="202"/>
                    </a:cubicBezTo>
                    <a:cubicBezTo>
                      <a:pt x="768" y="200"/>
                      <a:pt x="768" y="200"/>
                      <a:pt x="768" y="200"/>
                    </a:cubicBezTo>
                    <a:cubicBezTo>
                      <a:pt x="768" y="199"/>
                      <a:pt x="768" y="199"/>
                      <a:pt x="768" y="199"/>
                    </a:cubicBezTo>
                    <a:cubicBezTo>
                      <a:pt x="770" y="197"/>
                      <a:pt x="770" y="197"/>
                      <a:pt x="770" y="197"/>
                    </a:cubicBezTo>
                    <a:cubicBezTo>
                      <a:pt x="770" y="196"/>
                      <a:pt x="770" y="196"/>
                      <a:pt x="770" y="196"/>
                    </a:cubicBezTo>
                    <a:cubicBezTo>
                      <a:pt x="769" y="195"/>
                      <a:pt x="769" y="195"/>
                      <a:pt x="769" y="195"/>
                    </a:cubicBezTo>
                    <a:cubicBezTo>
                      <a:pt x="768" y="194"/>
                      <a:pt x="768" y="194"/>
                      <a:pt x="768" y="194"/>
                    </a:cubicBezTo>
                    <a:cubicBezTo>
                      <a:pt x="768" y="190"/>
                      <a:pt x="768" y="190"/>
                      <a:pt x="768" y="190"/>
                    </a:cubicBezTo>
                    <a:cubicBezTo>
                      <a:pt x="769" y="189"/>
                      <a:pt x="769" y="189"/>
                      <a:pt x="769" y="189"/>
                    </a:cubicBezTo>
                    <a:cubicBezTo>
                      <a:pt x="768" y="187"/>
                      <a:pt x="768" y="187"/>
                      <a:pt x="768" y="187"/>
                    </a:cubicBezTo>
                    <a:cubicBezTo>
                      <a:pt x="769" y="185"/>
                      <a:pt x="769" y="185"/>
                      <a:pt x="769" y="185"/>
                    </a:cubicBezTo>
                    <a:cubicBezTo>
                      <a:pt x="771" y="184"/>
                      <a:pt x="771" y="184"/>
                      <a:pt x="771" y="184"/>
                    </a:cubicBezTo>
                    <a:cubicBezTo>
                      <a:pt x="773" y="184"/>
                      <a:pt x="773" y="184"/>
                      <a:pt x="773" y="184"/>
                    </a:cubicBezTo>
                    <a:cubicBezTo>
                      <a:pt x="775" y="184"/>
                      <a:pt x="775" y="184"/>
                      <a:pt x="775" y="184"/>
                    </a:cubicBezTo>
                    <a:cubicBezTo>
                      <a:pt x="777" y="183"/>
                      <a:pt x="777" y="183"/>
                      <a:pt x="777" y="183"/>
                    </a:cubicBezTo>
                    <a:cubicBezTo>
                      <a:pt x="779" y="184"/>
                      <a:pt x="779" y="184"/>
                      <a:pt x="779" y="184"/>
                    </a:cubicBezTo>
                    <a:cubicBezTo>
                      <a:pt x="781" y="184"/>
                      <a:pt x="781" y="184"/>
                      <a:pt x="781" y="184"/>
                    </a:cubicBezTo>
                    <a:cubicBezTo>
                      <a:pt x="784" y="187"/>
                      <a:pt x="784" y="187"/>
                      <a:pt x="784" y="187"/>
                    </a:cubicBezTo>
                    <a:cubicBezTo>
                      <a:pt x="785" y="192"/>
                      <a:pt x="785" y="192"/>
                      <a:pt x="785" y="192"/>
                    </a:cubicBezTo>
                    <a:cubicBezTo>
                      <a:pt x="785" y="199"/>
                      <a:pt x="785" y="199"/>
                      <a:pt x="785" y="199"/>
                    </a:cubicBezTo>
                    <a:cubicBezTo>
                      <a:pt x="784" y="202"/>
                      <a:pt x="784" y="202"/>
                      <a:pt x="784" y="202"/>
                    </a:cubicBezTo>
                    <a:cubicBezTo>
                      <a:pt x="785" y="203"/>
                      <a:pt x="785" y="203"/>
                      <a:pt x="785" y="203"/>
                    </a:cubicBezTo>
                    <a:cubicBezTo>
                      <a:pt x="787" y="202"/>
                      <a:pt x="787" y="202"/>
                      <a:pt x="787" y="202"/>
                    </a:cubicBezTo>
                    <a:cubicBezTo>
                      <a:pt x="791" y="205"/>
                      <a:pt x="791" y="205"/>
                      <a:pt x="791" y="205"/>
                    </a:cubicBezTo>
                    <a:cubicBezTo>
                      <a:pt x="793" y="208"/>
                      <a:pt x="793" y="208"/>
                      <a:pt x="793" y="208"/>
                    </a:cubicBezTo>
                    <a:cubicBezTo>
                      <a:pt x="794" y="208"/>
                      <a:pt x="794" y="208"/>
                      <a:pt x="794" y="208"/>
                    </a:cubicBezTo>
                    <a:cubicBezTo>
                      <a:pt x="794" y="207"/>
                      <a:pt x="794" y="207"/>
                      <a:pt x="794" y="207"/>
                    </a:cubicBezTo>
                    <a:cubicBezTo>
                      <a:pt x="799" y="207"/>
                      <a:pt x="799" y="207"/>
                      <a:pt x="799" y="207"/>
                    </a:cubicBezTo>
                    <a:cubicBezTo>
                      <a:pt x="802" y="209"/>
                      <a:pt x="802" y="209"/>
                      <a:pt x="802" y="209"/>
                    </a:cubicBezTo>
                    <a:cubicBezTo>
                      <a:pt x="803" y="208"/>
                      <a:pt x="803" y="208"/>
                      <a:pt x="803" y="208"/>
                    </a:cubicBezTo>
                    <a:cubicBezTo>
                      <a:pt x="802" y="207"/>
                      <a:pt x="802" y="207"/>
                      <a:pt x="802" y="207"/>
                    </a:cubicBezTo>
                    <a:cubicBezTo>
                      <a:pt x="804" y="205"/>
                      <a:pt x="804" y="205"/>
                      <a:pt x="804" y="205"/>
                    </a:cubicBezTo>
                    <a:cubicBezTo>
                      <a:pt x="807" y="204"/>
                      <a:pt x="807" y="204"/>
                      <a:pt x="807" y="204"/>
                    </a:cubicBezTo>
                    <a:cubicBezTo>
                      <a:pt x="810" y="200"/>
                      <a:pt x="810" y="200"/>
                      <a:pt x="810" y="200"/>
                    </a:cubicBezTo>
                    <a:cubicBezTo>
                      <a:pt x="815" y="197"/>
                      <a:pt x="815" y="197"/>
                      <a:pt x="815" y="197"/>
                    </a:cubicBezTo>
                    <a:cubicBezTo>
                      <a:pt x="819" y="193"/>
                      <a:pt x="819" y="193"/>
                      <a:pt x="819" y="193"/>
                    </a:cubicBezTo>
                    <a:cubicBezTo>
                      <a:pt x="819" y="191"/>
                      <a:pt x="819" y="191"/>
                      <a:pt x="819" y="191"/>
                    </a:cubicBezTo>
                    <a:cubicBezTo>
                      <a:pt x="820" y="189"/>
                      <a:pt x="820" y="189"/>
                      <a:pt x="820" y="189"/>
                    </a:cubicBezTo>
                    <a:cubicBezTo>
                      <a:pt x="819" y="189"/>
                      <a:pt x="819" y="189"/>
                      <a:pt x="819" y="189"/>
                    </a:cubicBezTo>
                    <a:cubicBezTo>
                      <a:pt x="817" y="191"/>
                      <a:pt x="817" y="191"/>
                      <a:pt x="817" y="191"/>
                    </a:cubicBezTo>
                    <a:cubicBezTo>
                      <a:pt x="817" y="193"/>
                      <a:pt x="817" y="193"/>
                      <a:pt x="817" y="193"/>
                    </a:cubicBezTo>
                    <a:cubicBezTo>
                      <a:pt x="813" y="197"/>
                      <a:pt x="813" y="197"/>
                      <a:pt x="813" y="197"/>
                    </a:cubicBezTo>
                    <a:cubicBezTo>
                      <a:pt x="810" y="199"/>
                      <a:pt x="810" y="199"/>
                      <a:pt x="810" y="199"/>
                    </a:cubicBezTo>
                    <a:cubicBezTo>
                      <a:pt x="810" y="199"/>
                      <a:pt x="810" y="199"/>
                      <a:pt x="810" y="199"/>
                    </a:cubicBezTo>
                    <a:cubicBezTo>
                      <a:pt x="807" y="202"/>
                      <a:pt x="807" y="202"/>
                      <a:pt x="807" y="202"/>
                    </a:cubicBezTo>
                    <a:cubicBezTo>
                      <a:pt x="803" y="204"/>
                      <a:pt x="803" y="204"/>
                      <a:pt x="803" y="204"/>
                    </a:cubicBezTo>
                    <a:cubicBezTo>
                      <a:pt x="801" y="203"/>
                      <a:pt x="801" y="203"/>
                      <a:pt x="801" y="203"/>
                    </a:cubicBezTo>
                    <a:cubicBezTo>
                      <a:pt x="800" y="203"/>
                      <a:pt x="800" y="203"/>
                      <a:pt x="800" y="203"/>
                    </a:cubicBezTo>
                    <a:cubicBezTo>
                      <a:pt x="800" y="204"/>
                      <a:pt x="800" y="204"/>
                      <a:pt x="800" y="204"/>
                    </a:cubicBezTo>
                    <a:cubicBezTo>
                      <a:pt x="797" y="204"/>
                      <a:pt x="797" y="204"/>
                      <a:pt x="797" y="204"/>
                    </a:cubicBezTo>
                    <a:cubicBezTo>
                      <a:pt x="794" y="202"/>
                      <a:pt x="794" y="202"/>
                      <a:pt x="794" y="202"/>
                    </a:cubicBezTo>
                    <a:cubicBezTo>
                      <a:pt x="794" y="200"/>
                      <a:pt x="794" y="200"/>
                      <a:pt x="794" y="200"/>
                    </a:cubicBezTo>
                    <a:cubicBezTo>
                      <a:pt x="796" y="199"/>
                      <a:pt x="796" y="199"/>
                      <a:pt x="796" y="199"/>
                    </a:cubicBezTo>
                    <a:cubicBezTo>
                      <a:pt x="798" y="197"/>
                      <a:pt x="798" y="197"/>
                      <a:pt x="798" y="197"/>
                    </a:cubicBezTo>
                    <a:cubicBezTo>
                      <a:pt x="798" y="195"/>
                      <a:pt x="798" y="195"/>
                      <a:pt x="798" y="195"/>
                    </a:cubicBezTo>
                    <a:cubicBezTo>
                      <a:pt x="796" y="197"/>
                      <a:pt x="796" y="197"/>
                      <a:pt x="796" y="197"/>
                    </a:cubicBezTo>
                    <a:cubicBezTo>
                      <a:pt x="795" y="199"/>
                      <a:pt x="795" y="199"/>
                      <a:pt x="795" y="199"/>
                    </a:cubicBezTo>
                    <a:cubicBezTo>
                      <a:pt x="793" y="198"/>
                      <a:pt x="793" y="198"/>
                      <a:pt x="793" y="198"/>
                    </a:cubicBezTo>
                    <a:cubicBezTo>
                      <a:pt x="791" y="196"/>
                      <a:pt x="791" y="196"/>
                      <a:pt x="791" y="196"/>
                    </a:cubicBezTo>
                    <a:cubicBezTo>
                      <a:pt x="791" y="194"/>
                      <a:pt x="791" y="194"/>
                      <a:pt x="791" y="194"/>
                    </a:cubicBezTo>
                    <a:cubicBezTo>
                      <a:pt x="793" y="194"/>
                      <a:pt x="793" y="194"/>
                      <a:pt x="793" y="194"/>
                    </a:cubicBezTo>
                    <a:cubicBezTo>
                      <a:pt x="795" y="193"/>
                      <a:pt x="795" y="193"/>
                      <a:pt x="795" y="193"/>
                    </a:cubicBezTo>
                    <a:cubicBezTo>
                      <a:pt x="795" y="192"/>
                      <a:pt x="795" y="192"/>
                      <a:pt x="795" y="192"/>
                    </a:cubicBezTo>
                    <a:cubicBezTo>
                      <a:pt x="793" y="192"/>
                      <a:pt x="793" y="192"/>
                      <a:pt x="793" y="192"/>
                    </a:cubicBezTo>
                    <a:cubicBezTo>
                      <a:pt x="793" y="191"/>
                      <a:pt x="793" y="191"/>
                      <a:pt x="793" y="191"/>
                    </a:cubicBezTo>
                    <a:cubicBezTo>
                      <a:pt x="794" y="190"/>
                      <a:pt x="794" y="190"/>
                      <a:pt x="794" y="190"/>
                    </a:cubicBezTo>
                    <a:cubicBezTo>
                      <a:pt x="796" y="191"/>
                      <a:pt x="796" y="191"/>
                      <a:pt x="796" y="191"/>
                    </a:cubicBezTo>
                    <a:cubicBezTo>
                      <a:pt x="798" y="191"/>
                      <a:pt x="798" y="191"/>
                      <a:pt x="798" y="191"/>
                    </a:cubicBezTo>
                    <a:cubicBezTo>
                      <a:pt x="798" y="189"/>
                      <a:pt x="798" y="189"/>
                      <a:pt x="798" y="189"/>
                    </a:cubicBezTo>
                    <a:cubicBezTo>
                      <a:pt x="796" y="189"/>
                      <a:pt x="796" y="189"/>
                      <a:pt x="796" y="189"/>
                    </a:cubicBezTo>
                    <a:cubicBezTo>
                      <a:pt x="795" y="188"/>
                      <a:pt x="795" y="188"/>
                      <a:pt x="795" y="188"/>
                    </a:cubicBezTo>
                    <a:cubicBezTo>
                      <a:pt x="794" y="190"/>
                      <a:pt x="794" y="190"/>
                      <a:pt x="794" y="190"/>
                    </a:cubicBezTo>
                    <a:cubicBezTo>
                      <a:pt x="792" y="190"/>
                      <a:pt x="792" y="190"/>
                      <a:pt x="792" y="190"/>
                    </a:cubicBezTo>
                    <a:cubicBezTo>
                      <a:pt x="791" y="188"/>
                      <a:pt x="791" y="188"/>
                      <a:pt x="791" y="188"/>
                    </a:cubicBezTo>
                    <a:cubicBezTo>
                      <a:pt x="792" y="186"/>
                      <a:pt x="792" y="186"/>
                      <a:pt x="792" y="186"/>
                    </a:cubicBezTo>
                    <a:cubicBezTo>
                      <a:pt x="794" y="186"/>
                      <a:pt x="794" y="186"/>
                      <a:pt x="794" y="186"/>
                    </a:cubicBezTo>
                    <a:cubicBezTo>
                      <a:pt x="795" y="185"/>
                      <a:pt x="795" y="185"/>
                      <a:pt x="795" y="185"/>
                    </a:cubicBezTo>
                    <a:cubicBezTo>
                      <a:pt x="798" y="185"/>
                      <a:pt x="798" y="185"/>
                      <a:pt x="798" y="185"/>
                    </a:cubicBezTo>
                    <a:cubicBezTo>
                      <a:pt x="800" y="186"/>
                      <a:pt x="800" y="186"/>
                      <a:pt x="800" y="186"/>
                    </a:cubicBezTo>
                    <a:cubicBezTo>
                      <a:pt x="802" y="185"/>
                      <a:pt x="802" y="185"/>
                      <a:pt x="802" y="185"/>
                    </a:cubicBezTo>
                    <a:cubicBezTo>
                      <a:pt x="799" y="185"/>
                      <a:pt x="799" y="185"/>
                      <a:pt x="799" y="185"/>
                    </a:cubicBezTo>
                    <a:cubicBezTo>
                      <a:pt x="799" y="184"/>
                      <a:pt x="799" y="184"/>
                      <a:pt x="799" y="184"/>
                    </a:cubicBezTo>
                    <a:cubicBezTo>
                      <a:pt x="801" y="181"/>
                      <a:pt x="801" y="181"/>
                      <a:pt x="801" y="181"/>
                    </a:cubicBezTo>
                    <a:cubicBezTo>
                      <a:pt x="803" y="181"/>
                      <a:pt x="803" y="181"/>
                      <a:pt x="803" y="181"/>
                    </a:cubicBezTo>
                    <a:cubicBezTo>
                      <a:pt x="803" y="180"/>
                      <a:pt x="803" y="180"/>
                      <a:pt x="803" y="180"/>
                    </a:cubicBezTo>
                    <a:cubicBezTo>
                      <a:pt x="802" y="180"/>
                      <a:pt x="802" y="180"/>
                      <a:pt x="802" y="180"/>
                    </a:cubicBezTo>
                    <a:cubicBezTo>
                      <a:pt x="801" y="179"/>
                      <a:pt x="801" y="179"/>
                      <a:pt x="801" y="179"/>
                    </a:cubicBezTo>
                    <a:cubicBezTo>
                      <a:pt x="803" y="177"/>
                      <a:pt x="803" y="177"/>
                      <a:pt x="803" y="177"/>
                    </a:cubicBezTo>
                    <a:cubicBezTo>
                      <a:pt x="805" y="176"/>
                      <a:pt x="805" y="176"/>
                      <a:pt x="805" y="176"/>
                    </a:cubicBezTo>
                    <a:cubicBezTo>
                      <a:pt x="804" y="174"/>
                      <a:pt x="804" y="174"/>
                      <a:pt x="804" y="174"/>
                    </a:cubicBezTo>
                    <a:cubicBezTo>
                      <a:pt x="807" y="170"/>
                      <a:pt x="807" y="170"/>
                      <a:pt x="807" y="170"/>
                    </a:cubicBezTo>
                    <a:cubicBezTo>
                      <a:pt x="809" y="169"/>
                      <a:pt x="809" y="169"/>
                      <a:pt x="809" y="169"/>
                    </a:cubicBezTo>
                    <a:cubicBezTo>
                      <a:pt x="810" y="167"/>
                      <a:pt x="810" y="167"/>
                      <a:pt x="810" y="167"/>
                    </a:cubicBezTo>
                    <a:cubicBezTo>
                      <a:pt x="807" y="167"/>
                      <a:pt x="807" y="167"/>
                      <a:pt x="807" y="167"/>
                    </a:cubicBezTo>
                    <a:cubicBezTo>
                      <a:pt x="804" y="172"/>
                      <a:pt x="804" y="172"/>
                      <a:pt x="804" y="172"/>
                    </a:cubicBezTo>
                    <a:cubicBezTo>
                      <a:pt x="802" y="177"/>
                      <a:pt x="802" y="177"/>
                      <a:pt x="802" y="177"/>
                    </a:cubicBezTo>
                    <a:cubicBezTo>
                      <a:pt x="798" y="179"/>
                      <a:pt x="798" y="179"/>
                      <a:pt x="798" y="179"/>
                    </a:cubicBezTo>
                    <a:cubicBezTo>
                      <a:pt x="795" y="182"/>
                      <a:pt x="795" y="182"/>
                      <a:pt x="795" y="182"/>
                    </a:cubicBezTo>
                    <a:cubicBezTo>
                      <a:pt x="793" y="182"/>
                      <a:pt x="793" y="182"/>
                      <a:pt x="793" y="182"/>
                    </a:cubicBezTo>
                    <a:cubicBezTo>
                      <a:pt x="789" y="182"/>
                      <a:pt x="789" y="182"/>
                      <a:pt x="789" y="182"/>
                    </a:cubicBezTo>
                    <a:cubicBezTo>
                      <a:pt x="789" y="180"/>
                      <a:pt x="789" y="180"/>
                      <a:pt x="789" y="180"/>
                    </a:cubicBezTo>
                    <a:cubicBezTo>
                      <a:pt x="791" y="178"/>
                      <a:pt x="791" y="178"/>
                      <a:pt x="791" y="178"/>
                    </a:cubicBezTo>
                    <a:cubicBezTo>
                      <a:pt x="794" y="177"/>
                      <a:pt x="794" y="177"/>
                      <a:pt x="794" y="177"/>
                    </a:cubicBezTo>
                    <a:cubicBezTo>
                      <a:pt x="794" y="174"/>
                      <a:pt x="794" y="174"/>
                      <a:pt x="794" y="174"/>
                    </a:cubicBezTo>
                    <a:cubicBezTo>
                      <a:pt x="790" y="177"/>
                      <a:pt x="790" y="177"/>
                      <a:pt x="790" y="177"/>
                    </a:cubicBezTo>
                    <a:cubicBezTo>
                      <a:pt x="787" y="177"/>
                      <a:pt x="787" y="177"/>
                      <a:pt x="787" y="177"/>
                    </a:cubicBezTo>
                    <a:cubicBezTo>
                      <a:pt x="787" y="178"/>
                      <a:pt x="787" y="178"/>
                      <a:pt x="787" y="178"/>
                    </a:cubicBezTo>
                    <a:cubicBezTo>
                      <a:pt x="785" y="180"/>
                      <a:pt x="785" y="180"/>
                      <a:pt x="785" y="180"/>
                    </a:cubicBezTo>
                    <a:cubicBezTo>
                      <a:pt x="782" y="179"/>
                      <a:pt x="782" y="179"/>
                      <a:pt x="782" y="179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80" y="175"/>
                      <a:pt x="780" y="175"/>
                      <a:pt x="780" y="175"/>
                    </a:cubicBezTo>
                    <a:cubicBezTo>
                      <a:pt x="783" y="175"/>
                      <a:pt x="783" y="175"/>
                      <a:pt x="783" y="175"/>
                    </a:cubicBezTo>
                    <a:cubicBezTo>
                      <a:pt x="782" y="174"/>
                      <a:pt x="782" y="174"/>
                      <a:pt x="782" y="174"/>
                    </a:cubicBezTo>
                    <a:cubicBezTo>
                      <a:pt x="780" y="174"/>
                      <a:pt x="780" y="174"/>
                      <a:pt x="780" y="174"/>
                    </a:cubicBezTo>
                    <a:cubicBezTo>
                      <a:pt x="781" y="171"/>
                      <a:pt x="781" y="171"/>
                      <a:pt x="781" y="171"/>
                    </a:cubicBezTo>
                    <a:cubicBezTo>
                      <a:pt x="784" y="169"/>
                      <a:pt x="784" y="169"/>
                      <a:pt x="784" y="169"/>
                    </a:cubicBezTo>
                    <a:cubicBezTo>
                      <a:pt x="784" y="167"/>
                      <a:pt x="784" y="167"/>
                      <a:pt x="784" y="167"/>
                    </a:cubicBezTo>
                    <a:cubicBezTo>
                      <a:pt x="787" y="166"/>
                      <a:pt x="787" y="166"/>
                      <a:pt x="787" y="166"/>
                    </a:cubicBezTo>
                    <a:cubicBezTo>
                      <a:pt x="789" y="164"/>
                      <a:pt x="789" y="164"/>
                      <a:pt x="789" y="164"/>
                    </a:cubicBezTo>
                    <a:cubicBezTo>
                      <a:pt x="791" y="164"/>
                      <a:pt x="791" y="164"/>
                      <a:pt x="791" y="164"/>
                    </a:cubicBezTo>
                    <a:cubicBezTo>
                      <a:pt x="791" y="161"/>
                      <a:pt x="791" y="161"/>
                      <a:pt x="791" y="161"/>
                    </a:cubicBezTo>
                    <a:cubicBezTo>
                      <a:pt x="793" y="158"/>
                      <a:pt x="793" y="158"/>
                      <a:pt x="793" y="158"/>
                    </a:cubicBezTo>
                    <a:cubicBezTo>
                      <a:pt x="797" y="154"/>
                      <a:pt x="797" y="154"/>
                      <a:pt x="797" y="154"/>
                    </a:cubicBezTo>
                    <a:cubicBezTo>
                      <a:pt x="798" y="155"/>
                      <a:pt x="798" y="155"/>
                      <a:pt x="798" y="155"/>
                    </a:cubicBezTo>
                    <a:cubicBezTo>
                      <a:pt x="803" y="153"/>
                      <a:pt x="803" y="153"/>
                      <a:pt x="803" y="153"/>
                    </a:cubicBezTo>
                    <a:cubicBezTo>
                      <a:pt x="807" y="154"/>
                      <a:pt x="807" y="154"/>
                      <a:pt x="807" y="154"/>
                    </a:cubicBezTo>
                    <a:cubicBezTo>
                      <a:pt x="809" y="153"/>
                      <a:pt x="809" y="153"/>
                      <a:pt x="809" y="153"/>
                    </a:cubicBezTo>
                    <a:cubicBezTo>
                      <a:pt x="810" y="153"/>
                      <a:pt x="810" y="153"/>
                      <a:pt x="810" y="153"/>
                    </a:cubicBezTo>
                    <a:cubicBezTo>
                      <a:pt x="813" y="152"/>
                      <a:pt x="813" y="152"/>
                      <a:pt x="813" y="152"/>
                    </a:cubicBezTo>
                    <a:cubicBezTo>
                      <a:pt x="815" y="151"/>
                      <a:pt x="815" y="151"/>
                      <a:pt x="815" y="151"/>
                    </a:cubicBezTo>
                    <a:cubicBezTo>
                      <a:pt x="815" y="152"/>
                      <a:pt x="815" y="152"/>
                      <a:pt x="815" y="152"/>
                    </a:cubicBezTo>
                    <a:cubicBezTo>
                      <a:pt x="818" y="155"/>
                      <a:pt x="818" y="155"/>
                      <a:pt x="818" y="155"/>
                    </a:cubicBezTo>
                    <a:cubicBezTo>
                      <a:pt x="820" y="156"/>
                      <a:pt x="820" y="156"/>
                      <a:pt x="820" y="156"/>
                    </a:cubicBezTo>
                    <a:cubicBezTo>
                      <a:pt x="825" y="159"/>
                      <a:pt x="825" y="159"/>
                      <a:pt x="825" y="159"/>
                    </a:cubicBezTo>
                    <a:cubicBezTo>
                      <a:pt x="826" y="161"/>
                      <a:pt x="826" y="161"/>
                      <a:pt x="826" y="161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9" y="163"/>
                      <a:pt x="829" y="163"/>
                      <a:pt x="829" y="163"/>
                    </a:cubicBezTo>
                    <a:cubicBezTo>
                      <a:pt x="832" y="168"/>
                      <a:pt x="832" y="168"/>
                      <a:pt x="832" y="168"/>
                    </a:cubicBezTo>
                    <a:cubicBezTo>
                      <a:pt x="832" y="165"/>
                      <a:pt x="832" y="165"/>
                      <a:pt x="832" y="165"/>
                    </a:cubicBezTo>
                    <a:cubicBezTo>
                      <a:pt x="834" y="164"/>
                      <a:pt x="834" y="164"/>
                      <a:pt x="834" y="164"/>
                    </a:cubicBezTo>
                    <a:cubicBezTo>
                      <a:pt x="834" y="163"/>
                      <a:pt x="834" y="163"/>
                      <a:pt x="834" y="163"/>
                    </a:cubicBezTo>
                    <a:cubicBezTo>
                      <a:pt x="831" y="163"/>
                      <a:pt x="831" y="163"/>
                      <a:pt x="831" y="163"/>
                    </a:cubicBezTo>
                    <a:cubicBezTo>
                      <a:pt x="830" y="162"/>
                      <a:pt x="830" y="162"/>
                      <a:pt x="830" y="162"/>
                    </a:cubicBezTo>
                    <a:cubicBezTo>
                      <a:pt x="830" y="160"/>
                      <a:pt x="830" y="160"/>
                      <a:pt x="830" y="160"/>
                    </a:cubicBezTo>
                    <a:cubicBezTo>
                      <a:pt x="832" y="159"/>
                      <a:pt x="832" y="159"/>
                      <a:pt x="832" y="159"/>
                    </a:cubicBezTo>
                    <a:cubicBezTo>
                      <a:pt x="837" y="159"/>
                      <a:pt x="837" y="159"/>
                      <a:pt x="837" y="159"/>
                    </a:cubicBezTo>
                    <a:cubicBezTo>
                      <a:pt x="840" y="160"/>
                      <a:pt x="840" y="160"/>
                      <a:pt x="840" y="160"/>
                    </a:cubicBezTo>
                    <a:cubicBezTo>
                      <a:pt x="840" y="159"/>
                      <a:pt x="840" y="159"/>
                      <a:pt x="840" y="159"/>
                    </a:cubicBezTo>
                    <a:cubicBezTo>
                      <a:pt x="840" y="157"/>
                      <a:pt x="840" y="157"/>
                      <a:pt x="840" y="157"/>
                    </a:cubicBezTo>
                    <a:cubicBezTo>
                      <a:pt x="842" y="154"/>
                      <a:pt x="842" y="154"/>
                      <a:pt x="842" y="154"/>
                    </a:cubicBezTo>
                    <a:cubicBezTo>
                      <a:pt x="842" y="153"/>
                      <a:pt x="842" y="153"/>
                      <a:pt x="842" y="153"/>
                    </a:cubicBezTo>
                    <a:cubicBezTo>
                      <a:pt x="840" y="153"/>
                      <a:pt x="840" y="153"/>
                      <a:pt x="840" y="153"/>
                    </a:cubicBezTo>
                    <a:cubicBezTo>
                      <a:pt x="840" y="155"/>
                      <a:pt x="840" y="155"/>
                      <a:pt x="840" y="155"/>
                    </a:cubicBezTo>
                    <a:cubicBezTo>
                      <a:pt x="837" y="157"/>
                      <a:pt x="837" y="157"/>
                      <a:pt x="837" y="157"/>
                    </a:cubicBezTo>
                    <a:cubicBezTo>
                      <a:pt x="836" y="158"/>
                      <a:pt x="836" y="158"/>
                      <a:pt x="836" y="158"/>
                    </a:cubicBezTo>
                    <a:cubicBezTo>
                      <a:pt x="831" y="157"/>
                      <a:pt x="831" y="157"/>
                      <a:pt x="831" y="157"/>
                    </a:cubicBezTo>
                    <a:cubicBezTo>
                      <a:pt x="827" y="157"/>
                      <a:pt x="827" y="157"/>
                      <a:pt x="827" y="157"/>
                    </a:cubicBezTo>
                    <a:cubicBezTo>
                      <a:pt x="826" y="155"/>
                      <a:pt x="826" y="155"/>
                      <a:pt x="826" y="155"/>
                    </a:cubicBezTo>
                    <a:cubicBezTo>
                      <a:pt x="824" y="154"/>
                      <a:pt x="824" y="154"/>
                      <a:pt x="824" y="154"/>
                    </a:cubicBezTo>
                    <a:cubicBezTo>
                      <a:pt x="820" y="154"/>
                      <a:pt x="820" y="154"/>
                      <a:pt x="820" y="154"/>
                    </a:cubicBezTo>
                    <a:cubicBezTo>
                      <a:pt x="818" y="149"/>
                      <a:pt x="818" y="149"/>
                      <a:pt x="818" y="149"/>
                    </a:cubicBezTo>
                    <a:cubicBezTo>
                      <a:pt x="817" y="145"/>
                      <a:pt x="817" y="145"/>
                      <a:pt x="817" y="145"/>
                    </a:cubicBezTo>
                    <a:cubicBezTo>
                      <a:pt x="819" y="143"/>
                      <a:pt x="819" y="143"/>
                      <a:pt x="819" y="143"/>
                    </a:cubicBezTo>
                    <a:cubicBezTo>
                      <a:pt x="821" y="145"/>
                      <a:pt x="821" y="145"/>
                      <a:pt x="821" y="145"/>
                    </a:cubicBezTo>
                    <a:cubicBezTo>
                      <a:pt x="822" y="147"/>
                      <a:pt x="822" y="147"/>
                      <a:pt x="822" y="147"/>
                    </a:cubicBezTo>
                    <a:cubicBezTo>
                      <a:pt x="823" y="149"/>
                      <a:pt x="823" y="149"/>
                      <a:pt x="823" y="149"/>
                    </a:cubicBezTo>
                    <a:cubicBezTo>
                      <a:pt x="824" y="146"/>
                      <a:pt x="824" y="146"/>
                      <a:pt x="824" y="146"/>
                    </a:cubicBezTo>
                    <a:cubicBezTo>
                      <a:pt x="825" y="143"/>
                      <a:pt x="825" y="143"/>
                      <a:pt x="825" y="143"/>
                    </a:cubicBezTo>
                    <a:cubicBezTo>
                      <a:pt x="824" y="143"/>
                      <a:pt x="824" y="143"/>
                      <a:pt x="824" y="143"/>
                    </a:cubicBezTo>
                    <a:cubicBezTo>
                      <a:pt x="823" y="142"/>
                      <a:pt x="823" y="142"/>
                      <a:pt x="823" y="142"/>
                    </a:cubicBezTo>
                    <a:cubicBezTo>
                      <a:pt x="823" y="140"/>
                      <a:pt x="823" y="140"/>
                      <a:pt x="823" y="140"/>
                    </a:cubicBezTo>
                    <a:cubicBezTo>
                      <a:pt x="825" y="136"/>
                      <a:pt x="825" y="136"/>
                      <a:pt x="825" y="136"/>
                    </a:cubicBezTo>
                    <a:cubicBezTo>
                      <a:pt x="824" y="133"/>
                      <a:pt x="824" y="133"/>
                      <a:pt x="824" y="133"/>
                    </a:cubicBezTo>
                    <a:cubicBezTo>
                      <a:pt x="826" y="129"/>
                      <a:pt x="826" y="129"/>
                      <a:pt x="826" y="129"/>
                    </a:cubicBezTo>
                    <a:cubicBezTo>
                      <a:pt x="825" y="123"/>
                      <a:pt x="825" y="123"/>
                      <a:pt x="825" y="123"/>
                    </a:cubicBezTo>
                    <a:cubicBezTo>
                      <a:pt x="824" y="119"/>
                      <a:pt x="824" y="119"/>
                      <a:pt x="824" y="119"/>
                    </a:cubicBezTo>
                    <a:cubicBezTo>
                      <a:pt x="823" y="118"/>
                      <a:pt x="823" y="118"/>
                      <a:pt x="823" y="118"/>
                    </a:cubicBezTo>
                    <a:cubicBezTo>
                      <a:pt x="822" y="116"/>
                      <a:pt x="822" y="116"/>
                      <a:pt x="822" y="116"/>
                    </a:cubicBezTo>
                    <a:cubicBezTo>
                      <a:pt x="822" y="114"/>
                      <a:pt x="822" y="114"/>
                      <a:pt x="822" y="114"/>
                    </a:cubicBezTo>
                    <a:cubicBezTo>
                      <a:pt x="824" y="113"/>
                      <a:pt x="824" y="113"/>
                      <a:pt x="824" y="113"/>
                    </a:cubicBezTo>
                    <a:cubicBezTo>
                      <a:pt x="825" y="113"/>
                      <a:pt x="825" y="113"/>
                      <a:pt x="825" y="113"/>
                    </a:cubicBezTo>
                    <a:cubicBezTo>
                      <a:pt x="826" y="114"/>
                      <a:pt x="826" y="114"/>
                      <a:pt x="826" y="114"/>
                    </a:cubicBezTo>
                    <a:cubicBezTo>
                      <a:pt x="828" y="114"/>
                      <a:pt x="828" y="114"/>
                      <a:pt x="828" y="114"/>
                    </a:cubicBezTo>
                    <a:cubicBezTo>
                      <a:pt x="830" y="117"/>
                      <a:pt x="830" y="117"/>
                      <a:pt x="830" y="117"/>
                    </a:cubicBezTo>
                    <a:cubicBezTo>
                      <a:pt x="831" y="117"/>
                      <a:pt x="831" y="117"/>
                      <a:pt x="831" y="117"/>
                    </a:cubicBezTo>
                    <a:cubicBezTo>
                      <a:pt x="831" y="115"/>
                      <a:pt x="831" y="115"/>
                      <a:pt x="831" y="115"/>
                    </a:cubicBezTo>
                    <a:cubicBezTo>
                      <a:pt x="829" y="112"/>
                      <a:pt x="829" y="112"/>
                      <a:pt x="829" y="112"/>
                    </a:cubicBezTo>
                    <a:cubicBezTo>
                      <a:pt x="827" y="111"/>
                      <a:pt x="827" y="111"/>
                      <a:pt x="827" y="111"/>
                    </a:cubicBezTo>
                    <a:cubicBezTo>
                      <a:pt x="825" y="110"/>
                      <a:pt x="825" y="110"/>
                      <a:pt x="825" y="110"/>
                    </a:cubicBezTo>
                    <a:cubicBezTo>
                      <a:pt x="825" y="108"/>
                      <a:pt x="825" y="108"/>
                      <a:pt x="825" y="108"/>
                    </a:cubicBezTo>
                    <a:cubicBezTo>
                      <a:pt x="826" y="105"/>
                      <a:pt x="826" y="105"/>
                      <a:pt x="826" y="105"/>
                    </a:cubicBezTo>
                    <a:cubicBezTo>
                      <a:pt x="834" y="97"/>
                      <a:pt x="834" y="97"/>
                      <a:pt x="834" y="97"/>
                    </a:cubicBezTo>
                    <a:cubicBezTo>
                      <a:pt x="837" y="96"/>
                      <a:pt x="837" y="96"/>
                      <a:pt x="837" y="96"/>
                    </a:cubicBezTo>
                    <a:cubicBezTo>
                      <a:pt x="839" y="97"/>
                      <a:pt x="839" y="97"/>
                      <a:pt x="839" y="97"/>
                    </a:cubicBezTo>
                    <a:cubicBezTo>
                      <a:pt x="840" y="99"/>
                      <a:pt x="840" y="99"/>
                      <a:pt x="840" y="99"/>
                    </a:cubicBezTo>
                    <a:cubicBezTo>
                      <a:pt x="843" y="101"/>
                      <a:pt x="843" y="101"/>
                      <a:pt x="843" y="101"/>
                    </a:cubicBezTo>
                    <a:cubicBezTo>
                      <a:pt x="845" y="101"/>
                      <a:pt x="845" y="101"/>
                      <a:pt x="845" y="101"/>
                    </a:cubicBezTo>
                    <a:cubicBezTo>
                      <a:pt x="850" y="105"/>
                      <a:pt x="850" y="105"/>
                      <a:pt x="850" y="105"/>
                    </a:cubicBezTo>
                    <a:cubicBezTo>
                      <a:pt x="850" y="107"/>
                      <a:pt x="850" y="107"/>
                      <a:pt x="850" y="107"/>
                    </a:cubicBezTo>
                    <a:cubicBezTo>
                      <a:pt x="853" y="111"/>
                      <a:pt x="853" y="111"/>
                      <a:pt x="853" y="111"/>
                    </a:cubicBezTo>
                    <a:cubicBezTo>
                      <a:pt x="855" y="117"/>
                      <a:pt x="855" y="117"/>
                      <a:pt x="855" y="117"/>
                    </a:cubicBezTo>
                    <a:cubicBezTo>
                      <a:pt x="854" y="121"/>
                      <a:pt x="854" y="121"/>
                      <a:pt x="854" y="121"/>
                    </a:cubicBezTo>
                    <a:cubicBezTo>
                      <a:pt x="855" y="125"/>
                      <a:pt x="855" y="125"/>
                      <a:pt x="855" y="125"/>
                    </a:cubicBezTo>
                    <a:cubicBezTo>
                      <a:pt x="856" y="127"/>
                      <a:pt x="856" y="127"/>
                      <a:pt x="856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8" y="126"/>
                      <a:pt x="858" y="126"/>
                      <a:pt x="858" y="126"/>
                    </a:cubicBezTo>
                    <a:cubicBezTo>
                      <a:pt x="861" y="128"/>
                      <a:pt x="861" y="128"/>
                      <a:pt x="861" y="128"/>
                    </a:cubicBezTo>
                    <a:cubicBezTo>
                      <a:pt x="861" y="130"/>
                      <a:pt x="861" y="130"/>
                      <a:pt x="861" y="130"/>
                    </a:cubicBezTo>
                    <a:cubicBezTo>
                      <a:pt x="862" y="129"/>
                      <a:pt x="862" y="129"/>
                      <a:pt x="862" y="129"/>
                    </a:cubicBezTo>
                    <a:cubicBezTo>
                      <a:pt x="863" y="128"/>
                      <a:pt x="863" y="128"/>
                      <a:pt x="863" y="128"/>
                    </a:cubicBezTo>
                    <a:cubicBezTo>
                      <a:pt x="866" y="128"/>
                      <a:pt x="866" y="128"/>
                      <a:pt x="866" y="128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61" y="126"/>
                      <a:pt x="861" y="126"/>
                      <a:pt x="861" y="126"/>
                    </a:cubicBezTo>
                    <a:cubicBezTo>
                      <a:pt x="859" y="124"/>
                      <a:pt x="859" y="124"/>
                      <a:pt x="859" y="124"/>
                    </a:cubicBezTo>
                    <a:cubicBezTo>
                      <a:pt x="858" y="123"/>
                      <a:pt x="858" y="123"/>
                      <a:pt x="858" y="123"/>
                    </a:cubicBezTo>
                    <a:cubicBezTo>
                      <a:pt x="857" y="122"/>
                      <a:pt x="857" y="122"/>
                      <a:pt x="857" y="122"/>
                    </a:cubicBezTo>
                    <a:cubicBezTo>
                      <a:pt x="860" y="119"/>
                      <a:pt x="860" y="119"/>
                      <a:pt x="860" y="119"/>
                    </a:cubicBezTo>
                    <a:cubicBezTo>
                      <a:pt x="860" y="117"/>
                      <a:pt x="860" y="117"/>
                      <a:pt x="860" y="117"/>
                    </a:cubicBezTo>
                    <a:cubicBezTo>
                      <a:pt x="859" y="109"/>
                      <a:pt x="859" y="109"/>
                      <a:pt x="859" y="109"/>
                    </a:cubicBezTo>
                    <a:cubicBezTo>
                      <a:pt x="859" y="106"/>
                      <a:pt x="859" y="106"/>
                      <a:pt x="859" y="106"/>
                    </a:cubicBezTo>
                    <a:cubicBezTo>
                      <a:pt x="859" y="104"/>
                      <a:pt x="859" y="104"/>
                      <a:pt x="859" y="104"/>
                    </a:cubicBezTo>
                    <a:cubicBezTo>
                      <a:pt x="864" y="103"/>
                      <a:pt x="864" y="103"/>
                      <a:pt x="864" y="103"/>
                    </a:cubicBezTo>
                    <a:cubicBezTo>
                      <a:pt x="865" y="104"/>
                      <a:pt x="865" y="104"/>
                      <a:pt x="865" y="104"/>
                    </a:cubicBezTo>
                    <a:cubicBezTo>
                      <a:pt x="869" y="105"/>
                      <a:pt x="869" y="105"/>
                      <a:pt x="869" y="105"/>
                    </a:cubicBezTo>
                    <a:cubicBezTo>
                      <a:pt x="872" y="106"/>
                      <a:pt x="872" y="106"/>
                      <a:pt x="872" y="106"/>
                    </a:cubicBezTo>
                    <a:cubicBezTo>
                      <a:pt x="876" y="107"/>
                      <a:pt x="876" y="107"/>
                      <a:pt x="876" y="107"/>
                    </a:cubicBezTo>
                    <a:cubicBezTo>
                      <a:pt x="881" y="107"/>
                      <a:pt x="881" y="107"/>
                      <a:pt x="881" y="107"/>
                    </a:cubicBezTo>
                    <a:cubicBezTo>
                      <a:pt x="885" y="105"/>
                      <a:pt x="885" y="105"/>
                      <a:pt x="885" y="105"/>
                    </a:cubicBezTo>
                    <a:cubicBezTo>
                      <a:pt x="887" y="106"/>
                      <a:pt x="887" y="106"/>
                      <a:pt x="887" y="106"/>
                    </a:cubicBezTo>
                    <a:cubicBezTo>
                      <a:pt x="889" y="107"/>
                      <a:pt x="889" y="107"/>
                      <a:pt x="889" y="107"/>
                    </a:cubicBezTo>
                    <a:cubicBezTo>
                      <a:pt x="894" y="108"/>
                      <a:pt x="894" y="108"/>
                      <a:pt x="894" y="108"/>
                    </a:cubicBezTo>
                    <a:cubicBezTo>
                      <a:pt x="896" y="109"/>
                      <a:pt x="896" y="109"/>
                      <a:pt x="896" y="109"/>
                    </a:cubicBezTo>
                    <a:cubicBezTo>
                      <a:pt x="899" y="109"/>
                      <a:pt x="899" y="109"/>
                      <a:pt x="899" y="109"/>
                    </a:cubicBezTo>
                    <a:cubicBezTo>
                      <a:pt x="899" y="107"/>
                      <a:pt x="899" y="107"/>
                      <a:pt x="899" y="107"/>
                    </a:cubicBezTo>
                    <a:cubicBezTo>
                      <a:pt x="897" y="106"/>
                      <a:pt x="897" y="106"/>
                      <a:pt x="897" y="106"/>
                    </a:cubicBezTo>
                    <a:cubicBezTo>
                      <a:pt x="893" y="106"/>
                      <a:pt x="893" y="106"/>
                      <a:pt x="893" y="106"/>
                    </a:cubicBezTo>
                    <a:cubicBezTo>
                      <a:pt x="890" y="105"/>
                      <a:pt x="890" y="105"/>
                      <a:pt x="890" y="105"/>
                    </a:cubicBezTo>
                    <a:cubicBezTo>
                      <a:pt x="889" y="104"/>
                      <a:pt x="889" y="104"/>
                      <a:pt x="889" y="104"/>
                    </a:cubicBezTo>
                    <a:cubicBezTo>
                      <a:pt x="889" y="103"/>
                      <a:pt x="889" y="103"/>
                      <a:pt x="889" y="103"/>
                    </a:cubicBezTo>
                    <a:cubicBezTo>
                      <a:pt x="891" y="103"/>
                      <a:pt x="891" y="103"/>
                      <a:pt x="891" y="103"/>
                    </a:cubicBezTo>
                    <a:cubicBezTo>
                      <a:pt x="894" y="102"/>
                      <a:pt x="894" y="102"/>
                      <a:pt x="894" y="102"/>
                    </a:cubicBezTo>
                    <a:cubicBezTo>
                      <a:pt x="903" y="101"/>
                      <a:pt x="903" y="101"/>
                      <a:pt x="903" y="101"/>
                    </a:cubicBezTo>
                    <a:cubicBezTo>
                      <a:pt x="908" y="100"/>
                      <a:pt x="908" y="100"/>
                      <a:pt x="908" y="100"/>
                    </a:cubicBezTo>
                    <a:cubicBezTo>
                      <a:pt x="913" y="102"/>
                      <a:pt x="913" y="102"/>
                      <a:pt x="913" y="102"/>
                    </a:cubicBezTo>
                    <a:cubicBezTo>
                      <a:pt x="916" y="104"/>
                      <a:pt x="916" y="104"/>
                      <a:pt x="916" y="104"/>
                    </a:cubicBezTo>
                    <a:cubicBezTo>
                      <a:pt x="918" y="103"/>
                      <a:pt x="918" y="103"/>
                      <a:pt x="918" y="103"/>
                    </a:cubicBezTo>
                    <a:cubicBezTo>
                      <a:pt x="921" y="102"/>
                      <a:pt x="921" y="102"/>
                      <a:pt x="921" y="102"/>
                    </a:cubicBezTo>
                    <a:cubicBezTo>
                      <a:pt x="919" y="101"/>
                      <a:pt x="919" y="101"/>
                      <a:pt x="919" y="101"/>
                    </a:cubicBezTo>
                    <a:cubicBezTo>
                      <a:pt x="918" y="101"/>
                      <a:pt x="918" y="101"/>
                      <a:pt x="918" y="101"/>
                    </a:cubicBezTo>
                    <a:cubicBezTo>
                      <a:pt x="916" y="100"/>
                      <a:pt x="916" y="100"/>
                      <a:pt x="916" y="100"/>
                    </a:cubicBezTo>
                    <a:cubicBezTo>
                      <a:pt x="916" y="99"/>
                      <a:pt x="916" y="99"/>
                      <a:pt x="916" y="99"/>
                    </a:cubicBezTo>
                    <a:cubicBezTo>
                      <a:pt x="913" y="97"/>
                      <a:pt x="913" y="97"/>
                      <a:pt x="913" y="97"/>
                    </a:cubicBezTo>
                    <a:cubicBezTo>
                      <a:pt x="910" y="97"/>
                      <a:pt x="910" y="97"/>
                      <a:pt x="910" y="97"/>
                    </a:cubicBezTo>
                    <a:cubicBezTo>
                      <a:pt x="909" y="96"/>
                      <a:pt x="909" y="96"/>
                      <a:pt x="909" y="96"/>
                    </a:cubicBezTo>
                    <a:cubicBezTo>
                      <a:pt x="902" y="97"/>
                      <a:pt x="902" y="97"/>
                      <a:pt x="902" y="97"/>
                    </a:cubicBezTo>
                    <a:cubicBezTo>
                      <a:pt x="902" y="96"/>
                      <a:pt x="902" y="96"/>
                      <a:pt x="902" y="96"/>
                    </a:cubicBezTo>
                    <a:cubicBezTo>
                      <a:pt x="904" y="95"/>
                      <a:pt x="904" y="95"/>
                      <a:pt x="904" y="95"/>
                    </a:cubicBezTo>
                    <a:cubicBezTo>
                      <a:pt x="905" y="91"/>
                      <a:pt x="905" y="91"/>
                      <a:pt x="905" y="91"/>
                    </a:cubicBezTo>
                    <a:cubicBezTo>
                      <a:pt x="908" y="91"/>
                      <a:pt x="908" y="91"/>
                      <a:pt x="908" y="91"/>
                    </a:cubicBezTo>
                    <a:cubicBezTo>
                      <a:pt x="910" y="89"/>
                      <a:pt x="910" y="89"/>
                      <a:pt x="910" y="89"/>
                    </a:cubicBezTo>
                    <a:cubicBezTo>
                      <a:pt x="912" y="86"/>
                      <a:pt x="912" y="86"/>
                      <a:pt x="912" y="86"/>
                    </a:cubicBezTo>
                    <a:cubicBezTo>
                      <a:pt x="918" y="82"/>
                      <a:pt x="918" y="82"/>
                      <a:pt x="918" y="82"/>
                    </a:cubicBezTo>
                    <a:cubicBezTo>
                      <a:pt x="922" y="82"/>
                      <a:pt x="922" y="82"/>
                      <a:pt x="922" y="82"/>
                    </a:cubicBezTo>
                    <a:cubicBezTo>
                      <a:pt x="927" y="79"/>
                      <a:pt x="927" y="79"/>
                      <a:pt x="927" y="79"/>
                    </a:cubicBezTo>
                    <a:cubicBezTo>
                      <a:pt x="927" y="77"/>
                      <a:pt x="927" y="77"/>
                      <a:pt x="927" y="77"/>
                    </a:cubicBezTo>
                    <a:cubicBezTo>
                      <a:pt x="921" y="80"/>
                      <a:pt x="921" y="80"/>
                      <a:pt x="921" y="80"/>
                    </a:cubicBezTo>
                    <a:cubicBezTo>
                      <a:pt x="916" y="81"/>
                      <a:pt x="916" y="81"/>
                      <a:pt x="916" y="81"/>
                    </a:cubicBezTo>
                    <a:cubicBezTo>
                      <a:pt x="909" y="85"/>
                      <a:pt x="909" y="85"/>
                      <a:pt x="909" y="85"/>
                    </a:cubicBezTo>
                    <a:cubicBezTo>
                      <a:pt x="909" y="88"/>
                      <a:pt x="909" y="88"/>
                      <a:pt x="909" y="88"/>
                    </a:cubicBezTo>
                    <a:cubicBezTo>
                      <a:pt x="908" y="88"/>
                      <a:pt x="908" y="88"/>
                      <a:pt x="908" y="88"/>
                    </a:cubicBezTo>
                    <a:cubicBezTo>
                      <a:pt x="907" y="85"/>
                      <a:pt x="907" y="85"/>
                      <a:pt x="907" y="85"/>
                    </a:cubicBezTo>
                    <a:cubicBezTo>
                      <a:pt x="906" y="85"/>
                      <a:pt x="906" y="85"/>
                      <a:pt x="906" y="85"/>
                    </a:cubicBezTo>
                    <a:cubicBezTo>
                      <a:pt x="905" y="88"/>
                      <a:pt x="905" y="88"/>
                      <a:pt x="905" y="88"/>
                    </a:cubicBezTo>
                    <a:cubicBezTo>
                      <a:pt x="902" y="88"/>
                      <a:pt x="902" y="88"/>
                      <a:pt x="902" y="88"/>
                    </a:cubicBezTo>
                    <a:cubicBezTo>
                      <a:pt x="899" y="92"/>
                      <a:pt x="899" y="92"/>
                      <a:pt x="899" y="92"/>
                    </a:cubicBezTo>
                    <a:cubicBezTo>
                      <a:pt x="901" y="92"/>
                      <a:pt x="901" y="92"/>
                      <a:pt x="901" y="92"/>
                    </a:cubicBezTo>
                    <a:cubicBezTo>
                      <a:pt x="901" y="93"/>
                      <a:pt x="901" y="93"/>
                      <a:pt x="901" y="93"/>
                    </a:cubicBezTo>
                    <a:cubicBezTo>
                      <a:pt x="897" y="96"/>
                      <a:pt x="897" y="96"/>
                      <a:pt x="897" y="96"/>
                    </a:cubicBezTo>
                    <a:cubicBezTo>
                      <a:pt x="894" y="97"/>
                      <a:pt x="894" y="97"/>
                      <a:pt x="894" y="97"/>
                    </a:cubicBezTo>
                    <a:cubicBezTo>
                      <a:pt x="885" y="100"/>
                      <a:pt x="885" y="100"/>
                      <a:pt x="885" y="100"/>
                    </a:cubicBezTo>
                    <a:cubicBezTo>
                      <a:pt x="883" y="101"/>
                      <a:pt x="883" y="101"/>
                      <a:pt x="883" y="101"/>
                    </a:cubicBezTo>
                    <a:cubicBezTo>
                      <a:pt x="881" y="100"/>
                      <a:pt x="881" y="100"/>
                      <a:pt x="881" y="100"/>
                    </a:cubicBezTo>
                    <a:cubicBezTo>
                      <a:pt x="873" y="101"/>
                      <a:pt x="873" y="101"/>
                      <a:pt x="873" y="101"/>
                    </a:cubicBezTo>
                    <a:cubicBezTo>
                      <a:pt x="870" y="97"/>
                      <a:pt x="870" y="97"/>
                      <a:pt x="870" y="97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65" y="97"/>
                      <a:pt x="865" y="97"/>
                      <a:pt x="865" y="97"/>
                    </a:cubicBezTo>
                    <a:cubicBezTo>
                      <a:pt x="865" y="95"/>
                      <a:pt x="865" y="95"/>
                      <a:pt x="865" y="95"/>
                    </a:cubicBezTo>
                    <a:cubicBezTo>
                      <a:pt x="868" y="92"/>
                      <a:pt x="868" y="92"/>
                      <a:pt x="868" y="92"/>
                    </a:cubicBezTo>
                    <a:cubicBezTo>
                      <a:pt x="871" y="92"/>
                      <a:pt x="871" y="92"/>
                      <a:pt x="871" y="92"/>
                    </a:cubicBezTo>
                    <a:cubicBezTo>
                      <a:pt x="873" y="91"/>
                      <a:pt x="873" y="91"/>
                      <a:pt x="873" y="91"/>
                    </a:cubicBezTo>
                    <a:cubicBezTo>
                      <a:pt x="878" y="91"/>
                      <a:pt x="878" y="91"/>
                      <a:pt x="878" y="91"/>
                    </a:cubicBezTo>
                    <a:cubicBezTo>
                      <a:pt x="880" y="89"/>
                      <a:pt x="880" y="89"/>
                      <a:pt x="880" y="89"/>
                    </a:cubicBezTo>
                    <a:cubicBezTo>
                      <a:pt x="878" y="89"/>
                      <a:pt x="878" y="89"/>
                      <a:pt x="878" y="89"/>
                    </a:cubicBezTo>
                    <a:cubicBezTo>
                      <a:pt x="875" y="90"/>
                      <a:pt x="875" y="90"/>
                      <a:pt x="875" y="90"/>
                    </a:cubicBezTo>
                    <a:cubicBezTo>
                      <a:pt x="872" y="89"/>
                      <a:pt x="872" y="89"/>
                      <a:pt x="872" y="89"/>
                    </a:cubicBezTo>
                    <a:cubicBezTo>
                      <a:pt x="869" y="91"/>
                      <a:pt x="869" y="91"/>
                      <a:pt x="869" y="91"/>
                    </a:cubicBezTo>
                    <a:cubicBezTo>
                      <a:pt x="867" y="90"/>
                      <a:pt x="867" y="90"/>
                      <a:pt x="867" y="90"/>
                    </a:cubicBezTo>
                    <a:cubicBezTo>
                      <a:pt x="867" y="88"/>
                      <a:pt x="867" y="88"/>
                      <a:pt x="867" y="88"/>
                    </a:cubicBezTo>
                    <a:cubicBezTo>
                      <a:pt x="870" y="87"/>
                      <a:pt x="870" y="87"/>
                      <a:pt x="870" y="87"/>
                    </a:cubicBezTo>
                    <a:cubicBezTo>
                      <a:pt x="867" y="86"/>
                      <a:pt x="867" y="86"/>
                      <a:pt x="867" y="86"/>
                    </a:cubicBezTo>
                    <a:cubicBezTo>
                      <a:pt x="864" y="87"/>
                      <a:pt x="864" y="87"/>
                      <a:pt x="864" y="87"/>
                    </a:cubicBezTo>
                    <a:cubicBezTo>
                      <a:pt x="863" y="91"/>
                      <a:pt x="863" y="91"/>
                      <a:pt x="863" y="91"/>
                    </a:cubicBezTo>
                    <a:cubicBezTo>
                      <a:pt x="860" y="94"/>
                      <a:pt x="860" y="94"/>
                      <a:pt x="860" y="94"/>
                    </a:cubicBezTo>
                    <a:cubicBezTo>
                      <a:pt x="856" y="95"/>
                      <a:pt x="856" y="95"/>
                      <a:pt x="856" y="95"/>
                    </a:cubicBezTo>
                    <a:cubicBezTo>
                      <a:pt x="851" y="93"/>
                      <a:pt x="851" y="93"/>
                      <a:pt x="851" y="93"/>
                    </a:cubicBezTo>
                    <a:cubicBezTo>
                      <a:pt x="846" y="93"/>
                      <a:pt x="846" y="93"/>
                      <a:pt x="846" y="93"/>
                    </a:cubicBezTo>
                    <a:cubicBezTo>
                      <a:pt x="844" y="90"/>
                      <a:pt x="844" y="90"/>
                      <a:pt x="844" y="90"/>
                    </a:cubicBezTo>
                    <a:cubicBezTo>
                      <a:pt x="844" y="89"/>
                      <a:pt x="844" y="89"/>
                      <a:pt x="844" y="89"/>
                    </a:cubicBezTo>
                    <a:cubicBezTo>
                      <a:pt x="841" y="89"/>
                      <a:pt x="841" y="89"/>
                      <a:pt x="841" y="89"/>
                    </a:cubicBezTo>
                    <a:cubicBezTo>
                      <a:pt x="838" y="87"/>
                      <a:pt x="838" y="87"/>
                      <a:pt x="838" y="87"/>
                    </a:cubicBezTo>
                    <a:cubicBezTo>
                      <a:pt x="839" y="85"/>
                      <a:pt x="839" y="85"/>
                      <a:pt x="839" y="85"/>
                    </a:cubicBezTo>
                    <a:cubicBezTo>
                      <a:pt x="841" y="84"/>
                      <a:pt x="841" y="84"/>
                      <a:pt x="841" y="84"/>
                    </a:cubicBezTo>
                    <a:cubicBezTo>
                      <a:pt x="842" y="81"/>
                      <a:pt x="842" y="81"/>
                      <a:pt x="842" y="81"/>
                    </a:cubicBezTo>
                    <a:cubicBezTo>
                      <a:pt x="846" y="79"/>
                      <a:pt x="846" y="79"/>
                      <a:pt x="846" y="79"/>
                    </a:cubicBezTo>
                    <a:cubicBezTo>
                      <a:pt x="848" y="76"/>
                      <a:pt x="848" y="76"/>
                      <a:pt x="848" y="76"/>
                    </a:cubicBezTo>
                    <a:cubicBezTo>
                      <a:pt x="852" y="74"/>
                      <a:pt x="852" y="74"/>
                      <a:pt x="852" y="74"/>
                    </a:cubicBezTo>
                    <a:cubicBezTo>
                      <a:pt x="853" y="72"/>
                      <a:pt x="853" y="72"/>
                      <a:pt x="853" y="72"/>
                    </a:cubicBezTo>
                    <a:cubicBezTo>
                      <a:pt x="855" y="73"/>
                      <a:pt x="855" y="73"/>
                      <a:pt x="855" y="73"/>
                    </a:cubicBezTo>
                    <a:cubicBezTo>
                      <a:pt x="860" y="73"/>
                      <a:pt x="860" y="73"/>
                      <a:pt x="860" y="73"/>
                    </a:cubicBezTo>
                    <a:cubicBezTo>
                      <a:pt x="862" y="73"/>
                      <a:pt x="862" y="73"/>
                      <a:pt x="862" y="73"/>
                    </a:cubicBezTo>
                    <a:cubicBezTo>
                      <a:pt x="864" y="73"/>
                      <a:pt x="864" y="73"/>
                      <a:pt x="864" y="73"/>
                    </a:cubicBezTo>
                    <a:cubicBezTo>
                      <a:pt x="869" y="75"/>
                      <a:pt x="869" y="75"/>
                      <a:pt x="869" y="75"/>
                    </a:cubicBezTo>
                    <a:cubicBezTo>
                      <a:pt x="873" y="75"/>
                      <a:pt x="873" y="75"/>
                      <a:pt x="873" y="75"/>
                    </a:cubicBezTo>
                    <a:cubicBezTo>
                      <a:pt x="875" y="76"/>
                      <a:pt x="875" y="76"/>
                      <a:pt x="875" y="76"/>
                    </a:cubicBezTo>
                    <a:cubicBezTo>
                      <a:pt x="879" y="76"/>
                      <a:pt x="879" y="76"/>
                      <a:pt x="879" y="76"/>
                    </a:cubicBezTo>
                    <a:cubicBezTo>
                      <a:pt x="880" y="75"/>
                      <a:pt x="880" y="75"/>
                      <a:pt x="880" y="75"/>
                    </a:cubicBezTo>
                    <a:cubicBezTo>
                      <a:pt x="878" y="74"/>
                      <a:pt x="878" y="74"/>
                      <a:pt x="878" y="74"/>
                    </a:cubicBezTo>
                    <a:cubicBezTo>
                      <a:pt x="873" y="74"/>
                      <a:pt x="873" y="74"/>
                      <a:pt x="873" y="74"/>
                    </a:cubicBezTo>
                    <a:cubicBezTo>
                      <a:pt x="868" y="73"/>
                      <a:pt x="868" y="73"/>
                      <a:pt x="868" y="73"/>
                    </a:cubicBezTo>
                    <a:cubicBezTo>
                      <a:pt x="865" y="71"/>
                      <a:pt x="865" y="71"/>
                      <a:pt x="865" y="71"/>
                    </a:cubicBezTo>
                    <a:cubicBezTo>
                      <a:pt x="862" y="71"/>
                      <a:pt x="862" y="71"/>
                      <a:pt x="862" y="71"/>
                    </a:cubicBezTo>
                    <a:cubicBezTo>
                      <a:pt x="857" y="72"/>
                      <a:pt x="857" y="72"/>
                      <a:pt x="857" y="72"/>
                    </a:cubicBezTo>
                    <a:cubicBezTo>
                      <a:pt x="852" y="71"/>
                      <a:pt x="852" y="71"/>
                      <a:pt x="852" y="71"/>
                    </a:cubicBezTo>
                    <a:cubicBezTo>
                      <a:pt x="850" y="71"/>
                      <a:pt x="850" y="71"/>
                      <a:pt x="850" y="71"/>
                    </a:cubicBezTo>
                    <a:cubicBezTo>
                      <a:pt x="849" y="72"/>
                      <a:pt x="849" y="72"/>
                      <a:pt x="849" y="72"/>
                    </a:cubicBezTo>
                    <a:cubicBezTo>
                      <a:pt x="847" y="75"/>
                      <a:pt x="847" y="75"/>
                      <a:pt x="847" y="75"/>
                    </a:cubicBezTo>
                    <a:cubicBezTo>
                      <a:pt x="842" y="77"/>
                      <a:pt x="842" y="77"/>
                      <a:pt x="842" y="77"/>
                    </a:cubicBezTo>
                    <a:cubicBezTo>
                      <a:pt x="838" y="80"/>
                      <a:pt x="838" y="80"/>
                      <a:pt x="838" y="80"/>
                    </a:cubicBezTo>
                    <a:cubicBezTo>
                      <a:pt x="835" y="83"/>
                      <a:pt x="835" y="83"/>
                      <a:pt x="835" y="83"/>
                    </a:cubicBezTo>
                    <a:cubicBezTo>
                      <a:pt x="834" y="84"/>
                      <a:pt x="834" y="84"/>
                      <a:pt x="834" y="84"/>
                    </a:cubicBezTo>
                    <a:cubicBezTo>
                      <a:pt x="832" y="83"/>
                      <a:pt x="832" y="83"/>
                      <a:pt x="832" y="83"/>
                    </a:cubicBezTo>
                    <a:cubicBezTo>
                      <a:pt x="829" y="79"/>
                      <a:pt x="829" y="79"/>
                      <a:pt x="829" y="79"/>
                    </a:cubicBezTo>
                    <a:cubicBezTo>
                      <a:pt x="827" y="78"/>
                      <a:pt x="827" y="78"/>
                      <a:pt x="827" y="78"/>
                    </a:cubicBezTo>
                    <a:cubicBezTo>
                      <a:pt x="826" y="77"/>
                      <a:pt x="826" y="77"/>
                      <a:pt x="826" y="77"/>
                    </a:cubicBezTo>
                    <a:cubicBezTo>
                      <a:pt x="825" y="74"/>
                      <a:pt x="825" y="74"/>
                      <a:pt x="825" y="74"/>
                    </a:cubicBezTo>
                    <a:cubicBezTo>
                      <a:pt x="825" y="70"/>
                      <a:pt x="825" y="70"/>
                      <a:pt x="825" y="70"/>
                    </a:cubicBezTo>
                    <a:cubicBezTo>
                      <a:pt x="824" y="69"/>
                      <a:pt x="824" y="69"/>
                      <a:pt x="824" y="69"/>
                    </a:cubicBezTo>
                    <a:cubicBezTo>
                      <a:pt x="823" y="66"/>
                      <a:pt x="823" y="66"/>
                      <a:pt x="823" y="66"/>
                    </a:cubicBezTo>
                    <a:cubicBezTo>
                      <a:pt x="824" y="65"/>
                      <a:pt x="824" y="65"/>
                      <a:pt x="824" y="65"/>
                    </a:cubicBezTo>
                    <a:cubicBezTo>
                      <a:pt x="827" y="65"/>
                      <a:pt x="827" y="65"/>
                      <a:pt x="827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31" y="66"/>
                      <a:pt x="831" y="66"/>
                      <a:pt x="831" y="66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2" y="68"/>
                      <a:pt x="842" y="68"/>
                      <a:pt x="842" y="68"/>
                    </a:cubicBezTo>
                    <a:cubicBezTo>
                      <a:pt x="844" y="68"/>
                      <a:pt x="844" y="68"/>
                      <a:pt x="844" y="68"/>
                    </a:cubicBezTo>
                    <a:cubicBezTo>
                      <a:pt x="845" y="69"/>
                      <a:pt x="845" y="69"/>
                      <a:pt x="845" y="69"/>
                    </a:cubicBezTo>
                    <a:cubicBezTo>
                      <a:pt x="847" y="69"/>
                      <a:pt x="847" y="69"/>
                      <a:pt x="847" y="69"/>
                    </a:cubicBezTo>
                    <a:cubicBezTo>
                      <a:pt x="850" y="68"/>
                      <a:pt x="850" y="68"/>
                      <a:pt x="850" y="68"/>
                    </a:cubicBezTo>
                    <a:cubicBezTo>
                      <a:pt x="853" y="69"/>
                      <a:pt x="853" y="69"/>
                      <a:pt x="853" y="69"/>
                    </a:cubicBezTo>
                    <a:cubicBezTo>
                      <a:pt x="854" y="68"/>
                      <a:pt x="854" y="68"/>
                      <a:pt x="854" y="68"/>
                    </a:cubicBezTo>
                    <a:cubicBezTo>
                      <a:pt x="856" y="67"/>
                      <a:pt x="856" y="67"/>
                      <a:pt x="856" y="67"/>
                    </a:cubicBezTo>
                    <a:cubicBezTo>
                      <a:pt x="858" y="66"/>
                      <a:pt x="858" y="66"/>
                      <a:pt x="858" y="66"/>
                    </a:cubicBezTo>
                    <a:cubicBezTo>
                      <a:pt x="863" y="65"/>
                      <a:pt x="863" y="65"/>
                      <a:pt x="863" y="65"/>
                    </a:cubicBezTo>
                    <a:cubicBezTo>
                      <a:pt x="867" y="64"/>
                      <a:pt x="867" y="64"/>
                      <a:pt x="867" y="64"/>
                    </a:cubicBezTo>
                    <a:cubicBezTo>
                      <a:pt x="868" y="63"/>
                      <a:pt x="868" y="63"/>
                      <a:pt x="868" y="63"/>
                    </a:cubicBezTo>
                    <a:cubicBezTo>
                      <a:pt x="868" y="62"/>
                      <a:pt x="868" y="62"/>
                      <a:pt x="868" y="62"/>
                    </a:cubicBezTo>
                    <a:cubicBezTo>
                      <a:pt x="866" y="62"/>
                      <a:pt x="866" y="62"/>
                      <a:pt x="866" y="62"/>
                    </a:cubicBezTo>
                    <a:cubicBezTo>
                      <a:pt x="865" y="62"/>
                      <a:pt x="865" y="62"/>
                      <a:pt x="865" y="62"/>
                    </a:cubicBezTo>
                    <a:cubicBezTo>
                      <a:pt x="863" y="63"/>
                      <a:pt x="863" y="63"/>
                      <a:pt x="863" y="63"/>
                    </a:cubicBezTo>
                    <a:cubicBezTo>
                      <a:pt x="860" y="64"/>
                      <a:pt x="860" y="64"/>
                      <a:pt x="860" y="64"/>
                    </a:cubicBezTo>
                    <a:cubicBezTo>
                      <a:pt x="855" y="64"/>
                      <a:pt x="855" y="64"/>
                      <a:pt x="855" y="64"/>
                    </a:cubicBezTo>
                    <a:cubicBezTo>
                      <a:pt x="851" y="66"/>
                      <a:pt x="851" y="66"/>
                      <a:pt x="851" y="66"/>
                    </a:cubicBezTo>
                    <a:cubicBezTo>
                      <a:pt x="850" y="66"/>
                      <a:pt x="850" y="66"/>
                      <a:pt x="850" y="66"/>
                    </a:cubicBezTo>
                    <a:cubicBezTo>
                      <a:pt x="846" y="66"/>
                      <a:pt x="846" y="66"/>
                      <a:pt x="846" y="66"/>
                    </a:cubicBezTo>
                    <a:cubicBezTo>
                      <a:pt x="845" y="66"/>
                      <a:pt x="845" y="66"/>
                      <a:pt x="845" y="66"/>
                    </a:cubicBezTo>
                    <a:cubicBezTo>
                      <a:pt x="843" y="66"/>
                      <a:pt x="843" y="66"/>
                      <a:pt x="843" y="66"/>
                    </a:cubicBezTo>
                    <a:cubicBezTo>
                      <a:pt x="840" y="64"/>
                      <a:pt x="840" y="64"/>
                      <a:pt x="840" y="64"/>
                    </a:cubicBezTo>
                    <a:cubicBezTo>
                      <a:pt x="839" y="64"/>
                      <a:pt x="839" y="64"/>
                      <a:pt x="839" y="64"/>
                    </a:cubicBezTo>
                    <a:cubicBezTo>
                      <a:pt x="838" y="63"/>
                      <a:pt x="838" y="63"/>
                      <a:pt x="838" y="63"/>
                    </a:cubicBezTo>
                    <a:cubicBezTo>
                      <a:pt x="835" y="63"/>
                      <a:pt x="835" y="63"/>
                      <a:pt x="835" y="63"/>
                    </a:cubicBezTo>
                    <a:cubicBezTo>
                      <a:pt x="831" y="61"/>
                      <a:pt x="831" y="61"/>
                      <a:pt x="831" y="61"/>
                    </a:cubicBezTo>
                    <a:cubicBezTo>
                      <a:pt x="828" y="62"/>
                      <a:pt x="828" y="62"/>
                      <a:pt x="828" y="62"/>
                    </a:cubicBezTo>
                    <a:cubicBezTo>
                      <a:pt x="826" y="61"/>
                      <a:pt x="826" y="61"/>
                      <a:pt x="826" y="61"/>
                    </a:cubicBezTo>
                    <a:cubicBezTo>
                      <a:pt x="825" y="59"/>
                      <a:pt x="825" y="59"/>
                      <a:pt x="825" y="59"/>
                    </a:cubicBezTo>
                    <a:cubicBezTo>
                      <a:pt x="826" y="58"/>
                      <a:pt x="826" y="58"/>
                      <a:pt x="826" y="58"/>
                    </a:cubicBezTo>
                    <a:cubicBezTo>
                      <a:pt x="826" y="55"/>
                      <a:pt x="826" y="55"/>
                      <a:pt x="826" y="55"/>
                    </a:cubicBezTo>
                    <a:cubicBezTo>
                      <a:pt x="828" y="54"/>
                      <a:pt x="828" y="54"/>
                      <a:pt x="828" y="54"/>
                    </a:cubicBezTo>
                    <a:cubicBezTo>
                      <a:pt x="829" y="54"/>
                      <a:pt x="829" y="54"/>
                      <a:pt x="829" y="54"/>
                    </a:cubicBezTo>
                    <a:cubicBezTo>
                      <a:pt x="831" y="56"/>
                      <a:pt x="831" y="56"/>
                      <a:pt x="831" y="56"/>
                    </a:cubicBezTo>
                    <a:cubicBezTo>
                      <a:pt x="834" y="56"/>
                      <a:pt x="834" y="56"/>
                      <a:pt x="834" y="56"/>
                    </a:cubicBezTo>
                    <a:cubicBezTo>
                      <a:pt x="836" y="55"/>
                      <a:pt x="836" y="55"/>
                      <a:pt x="836" y="55"/>
                    </a:cubicBezTo>
                    <a:cubicBezTo>
                      <a:pt x="834" y="53"/>
                      <a:pt x="834" y="53"/>
                      <a:pt x="834" y="53"/>
                    </a:cubicBezTo>
                    <a:cubicBezTo>
                      <a:pt x="832" y="53"/>
                      <a:pt x="832" y="53"/>
                      <a:pt x="832" y="53"/>
                    </a:cubicBezTo>
                    <a:cubicBezTo>
                      <a:pt x="830" y="51"/>
                      <a:pt x="830" y="51"/>
                      <a:pt x="830" y="51"/>
                    </a:cubicBezTo>
                    <a:cubicBezTo>
                      <a:pt x="831" y="50"/>
                      <a:pt x="831" y="50"/>
                      <a:pt x="831" y="50"/>
                    </a:cubicBezTo>
                    <a:cubicBezTo>
                      <a:pt x="834" y="50"/>
                      <a:pt x="834" y="50"/>
                      <a:pt x="834" y="50"/>
                    </a:cubicBezTo>
                    <a:cubicBezTo>
                      <a:pt x="837" y="47"/>
                      <a:pt x="837" y="47"/>
                      <a:pt x="837" y="47"/>
                    </a:cubicBezTo>
                    <a:cubicBezTo>
                      <a:pt x="841" y="47"/>
                      <a:pt x="841" y="47"/>
                      <a:pt x="841" y="47"/>
                    </a:cubicBezTo>
                    <a:cubicBezTo>
                      <a:pt x="843" y="46"/>
                      <a:pt x="843" y="46"/>
                      <a:pt x="843" y="46"/>
                    </a:cubicBezTo>
                    <a:cubicBezTo>
                      <a:pt x="845" y="46"/>
                      <a:pt x="845" y="46"/>
                      <a:pt x="845" y="46"/>
                    </a:cubicBezTo>
                    <a:cubicBezTo>
                      <a:pt x="847" y="47"/>
                      <a:pt x="847" y="47"/>
                      <a:pt x="847" y="47"/>
                    </a:cubicBezTo>
                    <a:cubicBezTo>
                      <a:pt x="849" y="46"/>
                      <a:pt x="849" y="46"/>
                      <a:pt x="849" y="46"/>
                    </a:cubicBezTo>
                    <a:cubicBezTo>
                      <a:pt x="849" y="45"/>
                      <a:pt x="849" y="45"/>
                      <a:pt x="849" y="45"/>
                    </a:cubicBezTo>
                    <a:cubicBezTo>
                      <a:pt x="848" y="44"/>
                      <a:pt x="848" y="44"/>
                      <a:pt x="848" y="44"/>
                    </a:cubicBezTo>
                    <a:cubicBezTo>
                      <a:pt x="843" y="45"/>
                      <a:pt x="843" y="45"/>
                      <a:pt x="843" y="45"/>
                    </a:cubicBezTo>
                    <a:cubicBezTo>
                      <a:pt x="838" y="45"/>
                      <a:pt x="838" y="45"/>
                      <a:pt x="838" y="45"/>
                    </a:cubicBezTo>
                    <a:cubicBezTo>
                      <a:pt x="835" y="46"/>
                      <a:pt x="835" y="46"/>
                      <a:pt x="835" y="46"/>
                    </a:cubicBezTo>
                    <a:cubicBezTo>
                      <a:pt x="833" y="47"/>
                      <a:pt x="833" y="47"/>
                      <a:pt x="833" y="47"/>
                    </a:cubicBezTo>
                    <a:cubicBezTo>
                      <a:pt x="831" y="48"/>
                      <a:pt x="831" y="48"/>
                      <a:pt x="831" y="48"/>
                    </a:cubicBezTo>
                    <a:cubicBezTo>
                      <a:pt x="829" y="48"/>
                      <a:pt x="829" y="48"/>
                      <a:pt x="829" y="48"/>
                    </a:cubicBezTo>
                    <a:cubicBezTo>
                      <a:pt x="829" y="46"/>
                      <a:pt x="829" y="46"/>
                      <a:pt x="829" y="46"/>
                    </a:cubicBezTo>
                    <a:cubicBezTo>
                      <a:pt x="829" y="44"/>
                      <a:pt x="829" y="44"/>
                      <a:pt x="829" y="44"/>
                    </a:cubicBezTo>
                    <a:cubicBezTo>
                      <a:pt x="832" y="43"/>
                      <a:pt x="832" y="43"/>
                      <a:pt x="832" y="43"/>
                    </a:cubicBezTo>
                    <a:cubicBezTo>
                      <a:pt x="835" y="40"/>
                      <a:pt x="835" y="40"/>
                      <a:pt x="835" y="40"/>
                    </a:cubicBezTo>
                    <a:cubicBezTo>
                      <a:pt x="839" y="40"/>
                      <a:pt x="839" y="40"/>
                      <a:pt x="839" y="40"/>
                    </a:cubicBezTo>
                    <a:cubicBezTo>
                      <a:pt x="841" y="39"/>
                      <a:pt x="841" y="39"/>
                      <a:pt x="841" y="39"/>
                    </a:cubicBezTo>
                    <a:cubicBezTo>
                      <a:pt x="838" y="39"/>
                      <a:pt x="838" y="39"/>
                      <a:pt x="838" y="39"/>
                    </a:cubicBezTo>
                    <a:cubicBezTo>
                      <a:pt x="837" y="37"/>
                      <a:pt x="837" y="37"/>
                      <a:pt x="837" y="37"/>
                    </a:cubicBezTo>
                    <a:cubicBezTo>
                      <a:pt x="838" y="34"/>
                      <a:pt x="838" y="34"/>
                      <a:pt x="838" y="34"/>
                    </a:cubicBezTo>
                    <a:cubicBezTo>
                      <a:pt x="836" y="35"/>
                      <a:pt x="836" y="35"/>
                      <a:pt x="836" y="35"/>
                    </a:cubicBezTo>
                    <a:cubicBezTo>
                      <a:pt x="836" y="37"/>
                      <a:pt x="836" y="37"/>
                      <a:pt x="836" y="37"/>
                    </a:cubicBezTo>
                    <a:cubicBezTo>
                      <a:pt x="835" y="38"/>
                      <a:pt x="835" y="38"/>
                      <a:pt x="835" y="38"/>
                    </a:cubicBezTo>
                    <a:cubicBezTo>
                      <a:pt x="834" y="35"/>
                      <a:pt x="834" y="35"/>
                      <a:pt x="834" y="35"/>
                    </a:cubicBezTo>
                    <a:cubicBezTo>
                      <a:pt x="833" y="36"/>
                      <a:pt x="833" y="36"/>
                      <a:pt x="833" y="36"/>
                    </a:cubicBezTo>
                    <a:cubicBezTo>
                      <a:pt x="831" y="37"/>
                      <a:pt x="831" y="37"/>
                      <a:pt x="831" y="37"/>
                    </a:cubicBezTo>
                    <a:cubicBezTo>
                      <a:pt x="829" y="37"/>
                      <a:pt x="829" y="37"/>
                      <a:pt x="829" y="37"/>
                    </a:cubicBezTo>
                    <a:cubicBezTo>
                      <a:pt x="829" y="39"/>
                      <a:pt x="829" y="39"/>
                      <a:pt x="829" y="39"/>
                    </a:cubicBezTo>
                    <a:cubicBezTo>
                      <a:pt x="828" y="41"/>
                      <a:pt x="828" y="41"/>
                      <a:pt x="828" y="41"/>
                    </a:cubicBezTo>
                    <a:cubicBezTo>
                      <a:pt x="825" y="42"/>
                      <a:pt x="825" y="42"/>
                      <a:pt x="825" y="42"/>
                    </a:cubicBezTo>
                    <a:cubicBezTo>
                      <a:pt x="825" y="39"/>
                      <a:pt x="825" y="39"/>
                      <a:pt x="825" y="39"/>
                    </a:cubicBezTo>
                    <a:cubicBezTo>
                      <a:pt x="825" y="37"/>
                      <a:pt x="825" y="37"/>
                      <a:pt x="825" y="37"/>
                    </a:cubicBezTo>
                    <a:cubicBezTo>
                      <a:pt x="824" y="36"/>
                      <a:pt x="824" y="36"/>
                      <a:pt x="824" y="36"/>
                    </a:cubicBezTo>
                    <a:cubicBezTo>
                      <a:pt x="823" y="34"/>
                      <a:pt x="823" y="34"/>
                      <a:pt x="823" y="34"/>
                    </a:cubicBezTo>
                    <a:cubicBezTo>
                      <a:pt x="824" y="34"/>
                      <a:pt x="824" y="34"/>
                      <a:pt x="824" y="34"/>
                    </a:cubicBezTo>
                    <a:cubicBezTo>
                      <a:pt x="826" y="34"/>
                      <a:pt x="826" y="34"/>
                      <a:pt x="826" y="34"/>
                    </a:cubicBezTo>
                    <a:cubicBezTo>
                      <a:pt x="826" y="32"/>
                      <a:pt x="826" y="32"/>
                      <a:pt x="826" y="32"/>
                    </a:cubicBezTo>
                    <a:cubicBezTo>
                      <a:pt x="828" y="31"/>
                      <a:pt x="828" y="31"/>
                      <a:pt x="828" y="31"/>
                    </a:cubicBezTo>
                    <a:cubicBezTo>
                      <a:pt x="831" y="31"/>
                      <a:pt x="831" y="31"/>
                      <a:pt x="831" y="31"/>
                    </a:cubicBezTo>
                    <a:cubicBezTo>
                      <a:pt x="832" y="29"/>
                      <a:pt x="832" y="29"/>
                      <a:pt x="832" y="29"/>
                    </a:cubicBezTo>
                    <a:cubicBezTo>
                      <a:pt x="835" y="27"/>
                      <a:pt x="835" y="27"/>
                      <a:pt x="835" y="27"/>
                    </a:cubicBezTo>
                    <a:cubicBezTo>
                      <a:pt x="837" y="27"/>
                      <a:pt x="837" y="27"/>
                      <a:pt x="837" y="27"/>
                    </a:cubicBezTo>
                    <a:cubicBezTo>
                      <a:pt x="841" y="26"/>
                      <a:pt x="841" y="26"/>
                      <a:pt x="841" y="26"/>
                    </a:cubicBezTo>
                    <a:cubicBezTo>
                      <a:pt x="846" y="25"/>
                      <a:pt x="846" y="25"/>
                      <a:pt x="846" y="25"/>
                    </a:cubicBezTo>
                    <a:cubicBezTo>
                      <a:pt x="847" y="24"/>
                      <a:pt x="847" y="24"/>
                      <a:pt x="847" y="24"/>
                    </a:cubicBezTo>
                    <a:cubicBezTo>
                      <a:pt x="849" y="25"/>
                      <a:pt x="849" y="25"/>
                      <a:pt x="849" y="25"/>
                    </a:cubicBezTo>
                    <a:cubicBezTo>
                      <a:pt x="849" y="27"/>
                      <a:pt x="849" y="27"/>
                      <a:pt x="849" y="27"/>
                    </a:cubicBezTo>
                    <a:cubicBezTo>
                      <a:pt x="848" y="28"/>
                      <a:pt x="848" y="28"/>
                      <a:pt x="848" y="28"/>
                    </a:cubicBezTo>
                    <a:cubicBezTo>
                      <a:pt x="848" y="34"/>
                      <a:pt x="848" y="34"/>
                      <a:pt x="848" y="34"/>
                    </a:cubicBezTo>
                    <a:cubicBezTo>
                      <a:pt x="850" y="33"/>
                      <a:pt x="850" y="33"/>
                      <a:pt x="850" y="33"/>
                    </a:cubicBezTo>
                    <a:cubicBezTo>
                      <a:pt x="851" y="29"/>
                      <a:pt x="851" y="29"/>
                      <a:pt x="851" y="29"/>
                    </a:cubicBezTo>
                    <a:cubicBezTo>
                      <a:pt x="853" y="28"/>
                      <a:pt x="853" y="28"/>
                      <a:pt x="853" y="28"/>
                    </a:cubicBezTo>
                    <a:cubicBezTo>
                      <a:pt x="853" y="29"/>
                      <a:pt x="853" y="29"/>
                      <a:pt x="853" y="29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2"/>
                      <a:pt x="853" y="32"/>
                      <a:pt x="853" y="32"/>
                    </a:cubicBezTo>
                    <a:cubicBezTo>
                      <a:pt x="854" y="31"/>
                      <a:pt x="854" y="31"/>
                      <a:pt x="854" y="31"/>
                    </a:cubicBezTo>
                    <a:cubicBezTo>
                      <a:pt x="854" y="29"/>
                      <a:pt x="854" y="29"/>
                      <a:pt x="854" y="29"/>
                    </a:cubicBezTo>
                    <a:cubicBezTo>
                      <a:pt x="855" y="28"/>
                      <a:pt x="855" y="28"/>
                      <a:pt x="855" y="28"/>
                    </a:cubicBezTo>
                    <a:cubicBezTo>
                      <a:pt x="855" y="26"/>
                      <a:pt x="855" y="26"/>
                      <a:pt x="855" y="26"/>
                    </a:cubicBezTo>
                    <a:cubicBezTo>
                      <a:pt x="855" y="23"/>
                      <a:pt x="855" y="23"/>
                      <a:pt x="855" y="23"/>
                    </a:cubicBezTo>
                    <a:cubicBezTo>
                      <a:pt x="857" y="23"/>
                      <a:pt x="857" y="23"/>
                      <a:pt x="857" y="23"/>
                    </a:cubicBezTo>
                    <a:cubicBezTo>
                      <a:pt x="860" y="20"/>
                      <a:pt x="860" y="20"/>
                      <a:pt x="860" y="20"/>
                    </a:cubicBezTo>
                    <a:cubicBezTo>
                      <a:pt x="861" y="21"/>
                      <a:pt x="861" y="21"/>
                      <a:pt x="861" y="21"/>
                    </a:cubicBezTo>
                    <a:cubicBezTo>
                      <a:pt x="861" y="23"/>
                      <a:pt x="861" y="23"/>
                      <a:pt x="861" y="23"/>
                    </a:cubicBezTo>
                    <a:cubicBezTo>
                      <a:pt x="861" y="26"/>
                      <a:pt x="861" y="26"/>
                      <a:pt x="861" y="26"/>
                    </a:cubicBezTo>
                    <a:cubicBezTo>
                      <a:pt x="863" y="27"/>
                      <a:pt x="863" y="27"/>
                      <a:pt x="863" y="27"/>
                    </a:cubicBezTo>
                    <a:cubicBezTo>
                      <a:pt x="864" y="30"/>
                      <a:pt x="864" y="30"/>
                      <a:pt x="864" y="30"/>
                    </a:cubicBezTo>
                    <a:cubicBezTo>
                      <a:pt x="863" y="32"/>
                      <a:pt x="863" y="32"/>
                      <a:pt x="863" y="32"/>
                    </a:cubicBezTo>
                    <a:cubicBezTo>
                      <a:pt x="864" y="34"/>
                      <a:pt x="864" y="34"/>
                      <a:pt x="864" y="34"/>
                    </a:cubicBezTo>
                    <a:cubicBezTo>
                      <a:pt x="864" y="35"/>
                      <a:pt x="864" y="35"/>
                      <a:pt x="864" y="35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6" y="36"/>
                      <a:pt x="866" y="36"/>
                      <a:pt x="866" y="36"/>
                    </a:cubicBezTo>
                    <a:cubicBezTo>
                      <a:pt x="865" y="34"/>
                      <a:pt x="865" y="34"/>
                      <a:pt x="865" y="34"/>
                    </a:cubicBezTo>
                    <a:cubicBezTo>
                      <a:pt x="865" y="31"/>
                      <a:pt x="865" y="31"/>
                      <a:pt x="865" y="31"/>
                    </a:cubicBezTo>
                    <a:cubicBezTo>
                      <a:pt x="867" y="31"/>
                      <a:pt x="867" y="31"/>
                      <a:pt x="867" y="31"/>
                    </a:cubicBezTo>
                    <a:cubicBezTo>
                      <a:pt x="869" y="27"/>
                      <a:pt x="869" y="27"/>
                      <a:pt x="869" y="27"/>
                    </a:cubicBezTo>
                    <a:cubicBezTo>
                      <a:pt x="871" y="27"/>
                      <a:pt x="871" y="27"/>
                      <a:pt x="871" y="27"/>
                    </a:cubicBezTo>
                    <a:cubicBezTo>
                      <a:pt x="873" y="30"/>
                      <a:pt x="873" y="30"/>
                      <a:pt x="873" y="30"/>
                    </a:cubicBezTo>
                    <a:cubicBezTo>
                      <a:pt x="873" y="33"/>
                      <a:pt x="873" y="33"/>
                      <a:pt x="873" y="33"/>
                    </a:cubicBezTo>
                    <a:cubicBezTo>
                      <a:pt x="872" y="35"/>
                      <a:pt x="872" y="35"/>
                      <a:pt x="872" y="35"/>
                    </a:cubicBezTo>
                    <a:cubicBezTo>
                      <a:pt x="873" y="37"/>
                      <a:pt x="873" y="37"/>
                      <a:pt x="873" y="37"/>
                    </a:cubicBezTo>
                    <a:cubicBezTo>
                      <a:pt x="874" y="38"/>
                      <a:pt x="874" y="38"/>
                      <a:pt x="874" y="38"/>
                    </a:cubicBezTo>
                    <a:cubicBezTo>
                      <a:pt x="875" y="37"/>
                      <a:pt x="875" y="37"/>
                      <a:pt x="875" y="37"/>
                    </a:cubicBezTo>
                    <a:cubicBezTo>
                      <a:pt x="875" y="34"/>
                      <a:pt x="875" y="34"/>
                      <a:pt x="875" y="34"/>
                    </a:cubicBezTo>
                    <a:cubicBezTo>
                      <a:pt x="876" y="33"/>
                      <a:pt x="876" y="33"/>
                      <a:pt x="876" y="33"/>
                    </a:cubicBezTo>
                    <a:cubicBezTo>
                      <a:pt x="878" y="32"/>
                      <a:pt x="878" y="32"/>
                      <a:pt x="878" y="32"/>
                    </a:cubicBezTo>
                    <a:cubicBezTo>
                      <a:pt x="878" y="34"/>
                      <a:pt x="878" y="34"/>
                      <a:pt x="878" y="34"/>
                    </a:cubicBezTo>
                    <a:cubicBezTo>
                      <a:pt x="878" y="35"/>
                      <a:pt x="878" y="35"/>
                      <a:pt x="878" y="35"/>
                    </a:cubicBezTo>
                    <a:cubicBezTo>
                      <a:pt x="878" y="37"/>
                      <a:pt x="878" y="37"/>
                      <a:pt x="878" y="37"/>
                    </a:cubicBezTo>
                    <a:cubicBezTo>
                      <a:pt x="879" y="38"/>
                      <a:pt x="879" y="38"/>
                      <a:pt x="879" y="38"/>
                    </a:cubicBezTo>
                    <a:cubicBezTo>
                      <a:pt x="881" y="36"/>
                      <a:pt x="881" y="36"/>
                      <a:pt x="881" y="36"/>
                    </a:cubicBezTo>
                    <a:cubicBezTo>
                      <a:pt x="882" y="36"/>
                      <a:pt x="882" y="36"/>
                      <a:pt x="882" y="36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83" y="37"/>
                      <a:pt x="883" y="37"/>
                      <a:pt x="883" y="37"/>
                    </a:cubicBezTo>
                    <a:cubicBezTo>
                      <a:pt x="883" y="34"/>
                      <a:pt x="883" y="34"/>
                      <a:pt x="883" y="34"/>
                    </a:cubicBezTo>
                    <a:cubicBezTo>
                      <a:pt x="881" y="31"/>
                      <a:pt x="881" y="31"/>
                      <a:pt x="881" y="31"/>
                    </a:cubicBezTo>
                    <a:cubicBezTo>
                      <a:pt x="880" y="31"/>
                      <a:pt x="880" y="31"/>
                      <a:pt x="880" y="31"/>
                    </a:cubicBezTo>
                    <a:cubicBezTo>
                      <a:pt x="878" y="29"/>
                      <a:pt x="878" y="29"/>
                      <a:pt x="878" y="29"/>
                    </a:cubicBezTo>
                    <a:cubicBezTo>
                      <a:pt x="878" y="27"/>
                      <a:pt x="878" y="27"/>
                      <a:pt x="878" y="27"/>
                    </a:cubicBezTo>
                    <a:cubicBezTo>
                      <a:pt x="877" y="25"/>
                      <a:pt x="877" y="25"/>
                      <a:pt x="877" y="25"/>
                    </a:cubicBezTo>
                    <a:cubicBezTo>
                      <a:pt x="876" y="23"/>
                      <a:pt x="876" y="23"/>
                      <a:pt x="876" y="23"/>
                    </a:cubicBezTo>
                    <a:cubicBezTo>
                      <a:pt x="874" y="21"/>
                      <a:pt x="874" y="21"/>
                      <a:pt x="874" y="21"/>
                    </a:cubicBezTo>
                    <a:cubicBezTo>
                      <a:pt x="875" y="19"/>
                      <a:pt x="875" y="19"/>
                      <a:pt x="875" y="19"/>
                    </a:cubicBezTo>
                    <a:cubicBezTo>
                      <a:pt x="877" y="19"/>
                      <a:pt x="877" y="19"/>
                      <a:pt x="877" y="19"/>
                    </a:cubicBezTo>
                    <a:cubicBezTo>
                      <a:pt x="879" y="20"/>
                      <a:pt x="879" y="20"/>
                      <a:pt x="879" y="20"/>
                    </a:cubicBezTo>
                    <a:cubicBezTo>
                      <a:pt x="882" y="20"/>
                      <a:pt x="882" y="20"/>
                      <a:pt x="882" y="20"/>
                    </a:cubicBezTo>
                    <a:cubicBezTo>
                      <a:pt x="884" y="20"/>
                      <a:pt x="884" y="20"/>
                      <a:pt x="884" y="20"/>
                    </a:cubicBezTo>
                    <a:cubicBezTo>
                      <a:pt x="885" y="19"/>
                      <a:pt x="885" y="19"/>
                      <a:pt x="885" y="19"/>
                    </a:cubicBezTo>
                    <a:cubicBezTo>
                      <a:pt x="885" y="15"/>
                      <a:pt x="885" y="15"/>
                      <a:pt x="885" y="15"/>
                    </a:cubicBezTo>
                    <a:cubicBezTo>
                      <a:pt x="883" y="13"/>
                      <a:pt x="883" y="13"/>
                      <a:pt x="883" y="13"/>
                    </a:cubicBezTo>
                    <a:cubicBezTo>
                      <a:pt x="884" y="11"/>
                      <a:pt x="884" y="11"/>
                      <a:pt x="884" y="11"/>
                    </a:cubicBezTo>
                    <a:cubicBezTo>
                      <a:pt x="887" y="10"/>
                      <a:pt x="887" y="10"/>
                      <a:pt x="887" y="10"/>
                    </a:cubicBezTo>
                    <a:cubicBezTo>
                      <a:pt x="888" y="11"/>
                      <a:pt x="888" y="11"/>
                      <a:pt x="888" y="11"/>
                    </a:cubicBezTo>
                    <a:cubicBezTo>
                      <a:pt x="892" y="11"/>
                      <a:pt x="892" y="11"/>
                      <a:pt x="892" y="11"/>
                    </a:cubicBezTo>
                    <a:cubicBezTo>
                      <a:pt x="894" y="13"/>
                      <a:pt x="894" y="13"/>
                      <a:pt x="894" y="13"/>
                    </a:cubicBezTo>
                    <a:cubicBezTo>
                      <a:pt x="894" y="14"/>
                      <a:pt x="894" y="14"/>
                      <a:pt x="894" y="14"/>
                    </a:cubicBezTo>
                    <a:cubicBezTo>
                      <a:pt x="892" y="16"/>
                      <a:pt x="892" y="16"/>
                      <a:pt x="892" y="16"/>
                    </a:cubicBezTo>
                    <a:cubicBezTo>
                      <a:pt x="893" y="17"/>
                      <a:pt x="893" y="17"/>
                      <a:pt x="893" y="17"/>
                    </a:cubicBezTo>
                    <a:cubicBezTo>
                      <a:pt x="897" y="19"/>
                      <a:pt x="897" y="19"/>
                      <a:pt x="897" y="19"/>
                    </a:cubicBezTo>
                    <a:cubicBezTo>
                      <a:pt x="897" y="20"/>
                      <a:pt x="897" y="20"/>
                      <a:pt x="897" y="20"/>
                    </a:cubicBezTo>
                    <a:cubicBezTo>
                      <a:pt x="897" y="24"/>
                      <a:pt x="897" y="24"/>
                      <a:pt x="897" y="24"/>
                    </a:cubicBezTo>
                    <a:cubicBezTo>
                      <a:pt x="897" y="29"/>
                      <a:pt x="897" y="29"/>
                      <a:pt x="897" y="29"/>
                    </a:cubicBezTo>
                    <a:cubicBezTo>
                      <a:pt x="899" y="28"/>
                      <a:pt x="899" y="28"/>
                      <a:pt x="899" y="28"/>
                    </a:cubicBezTo>
                    <a:cubicBezTo>
                      <a:pt x="900" y="25"/>
                      <a:pt x="900" y="25"/>
                      <a:pt x="900" y="25"/>
                    </a:cubicBezTo>
                    <a:cubicBezTo>
                      <a:pt x="901" y="25"/>
                      <a:pt x="901" y="25"/>
                      <a:pt x="901" y="25"/>
                    </a:cubicBezTo>
                    <a:cubicBezTo>
                      <a:pt x="901" y="28"/>
                      <a:pt x="901" y="28"/>
                      <a:pt x="901" y="28"/>
                    </a:cubicBezTo>
                    <a:cubicBezTo>
                      <a:pt x="902" y="29"/>
                      <a:pt x="902" y="29"/>
                      <a:pt x="902" y="29"/>
                    </a:cubicBezTo>
                    <a:cubicBezTo>
                      <a:pt x="904" y="28"/>
                      <a:pt x="904" y="28"/>
                      <a:pt x="904" y="28"/>
                    </a:cubicBezTo>
                    <a:cubicBezTo>
                      <a:pt x="905" y="26"/>
                      <a:pt x="905" y="26"/>
                      <a:pt x="905" y="26"/>
                    </a:cubicBezTo>
                    <a:cubicBezTo>
                      <a:pt x="908" y="25"/>
                      <a:pt x="908" y="25"/>
                      <a:pt x="908" y="25"/>
                    </a:cubicBezTo>
                    <a:cubicBezTo>
                      <a:pt x="909" y="24"/>
                      <a:pt x="909" y="24"/>
                      <a:pt x="909" y="24"/>
                    </a:cubicBezTo>
                    <a:cubicBezTo>
                      <a:pt x="907" y="19"/>
                      <a:pt x="907" y="19"/>
                      <a:pt x="907" y="19"/>
                    </a:cubicBezTo>
                    <a:cubicBezTo>
                      <a:pt x="909" y="17"/>
                      <a:pt x="909" y="17"/>
                      <a:pt x="909" y="17"/>
                    </a:cubicBezTo>
                    <a:cubicBezTo>
                      <a:pt x="910" y="17"/>
                      <a:pt x="910" y="17"/>
                      <a:pt x="910" y="17"/>
                    </a:cubicBezTo>
                    <a:cubicBezTo>
                      <a:pt x="911" y="18"/>
                      <a:pt x="911" y="18"/>
                      <a:pt x="911" y="18"/>
                    </a:cubicBezTo>
                    <a:cubicBezTo>
                      <a:pt x="915" y="18"/>
                      <a:pt x="915" y="18"/>
                      <a:pt x="915" y="18"/>
                    </a:cubicBezTo>
                    <a:cubicBezTo>
                      <a:pt x="915" y="17"/>
                      <a:pt x="915" y="17"/>
                      <a:pt x="915" y="17"/>
                    </a:cubicBezTo>
                    <a:cubicBezTo>
                      <a:pt x="911" y="14"/>
                      <a:pt x="911" y="14"/>
                      <a:pt x="911" y="14"/>
                    </a:cubicBezTo>
                    <a:cubicBezTo>
                      <a:pt x="911" y="11"/>
                      <a:pt x="911" y="11"/>
                      <a:pt x="911" y="11"/>
                    </a:cubicBezTo>
                    <a:cubicBezTo>
                      <a:pt x="912" y="10"/>
                      <a:pt x="912" y="10"/>
                      <a:pt x="912" y="10"/>
                    </a:cubicBezTo>
                    <a:cubicBezTo>
                      <a:pt x="912" y="7"/>
                      <a:pt x="912" y="7"/>
                      <a:pt x="912" y="7"/>
                    </a:cubicBezTo>
                    <a:cubicBezTo>
                      <a:pt x="914" y="7"/>
                      <a:pt x="914" y="7"/>
                      <a:pt x="914" y="7"/>
                    </a:cubicBezTo>
                    <a:cubicBezTo>
                      <a:pt x="918" y="10"/>
                      <a:pt x="918" y="10"/>
                      <a:pt x="918" y="10"/>
                    </a:cubicBezTo>
                    <a:cubicBezTo>
                      <a:pt x="919" y="13"/>
                      <a:pt x="919" y="13"/>
                      <a:pt x="919" y="13"/>
                    </a:cubicBezTo>
                    <a:cubicBezTo>
                      <a:pt x="919" y="16"/>
                      <a:pt x="919" y="16"/>
                      <a:pt x="919" y="16"/>
                    </a:cubicBezTo>
                    <a:cubicBezTo>
                      <a:pt x="919" y="19"/>
                      <a:pt x="919" y="19"/>
                      <a:pt x="919" y="19"/>
                    </a:cubicBezTo>
                    <a:cubicBezTo>
                      <a:pt x="920" y="20"/>
                      <a:pt x="920" y="20"/>
                      <a:pt x="920" y="20"/>
                    </a:cubicBezTo>
                    <a:cubicBezTo>
                      <a:pt x="921" y="24"/>
                      <a:pt x="921" y="24"/>
                      <a:pt x="921" y="24"/>
                    </a:cubicBezTo>
                    <a:cubicBezTo>
                      <a:pt x="922" y="26"/>
                      <a:pt x="922" y="26"/>
                      <a:pt x="922" y="26"/>
                    </a:cubicBezTo>
                    <a:cubicBezTo>
                      <a:pt x="923" y="25"/>
                      <a:pt x="923" y="25"/>
                      <a:pt x="923" y="25"/>
                    </a:cubicBezTo>
                    <a:cubicBezTo>
                      <a:pt x="923" y="22"/>
                      <a:pt x="923" y="22"/>
                      <a:pt x="923" y="22"/>
                    </a:cubicBezTo>
                    <a:cubicBezTo>
                      <a:pt x="923" y="20"/>
                      <a:pt x="923" y="20"/>
                      <a:pt x="923" y="20"/>
                    </a:cubicBezTo>
                    <a:cubicBezTo>
                      <a:pt x="923" y="17"/>
                      <a:pt x="923" y="17"/>
                      <a:pt x="923" y="17"/>
                    </a:cubicBezTo>
                    <a:cubicBezTo>
                      <a:pt x="921" y="13"/>
                      <a:pt x="921" y="13"/>
                      <a:pt x="921" y="13"/>
                    </a:cubicBezTo>
                    <a:cubicBezTo>
                      <a:pt x="922" y="9"/>
                      <a:pt x="922" y="9"/>
                      <a:pt x="922" y="9"/>
                    </a:cubicBezTo>
                    <a:cubicBezTo>
                      <a:pt x="921" y="5"/>
                      <a:pt x="921" y="5"/>
                      <a:pt x="921" y="5"/>
                    </a:cubicBezTo>
                    <a:cubicBezTo>
                      <a:pt x="922" y="2"/>
                      <a:pt x="922" y="2"/>
                      <a:pt x="922" y="2"/>
                    </a:cubicBezTo>
                    <a:cubicBezTo>
                      <a:pt x="924" y="2"/>
                      <a:pt x="924" y="2"/>
                      <a:pt x="924" y="2"/>
                    </a:cubicBezTo>
                    <a:cubicBezTo>
                      <a:pt x="926" y="4"/>
                      <a:pt x="926" y="4"/>
                      <a:pt x="926" y="4"/>
                    </a:cubicBezTo>
                    <a:cubicBezTo>
                      <a:pt x="928" y="4"/>
                      <a:pt x="928" y="4"/>
                      <a:pt x="928" y="4"/>
                    </a:cubicBezTo>
                    <a:cubicBezTo>
                      <a:pt x="929" y="5"/>
                      <a:pt x="929" y="5"/>
                      <a:pt x="929" y="5"/>
                    </a:cubicBezTo>
                    <a:cubicBezTo>
                      <a:pt x="929" y="9"/>
                      <a:pt x="929" y="9"/>
                      <a:pt x="929" y="9"/>
                    </a:cubicBezTo>
                    <a:cubicBezTo>
                      <a:pt x="930" y="11"/>
                      <a:pt x="930" y="11"/>
                      <a:pt x="930" y="11"/>
                    </a:cubicBezTo>
                    <a:cubicBezTo>
                      <a:pt x="930" y="14"/>
                      <a:pt x="930" y="14"/>
                      <a:pt x="930" y="14"/>
                    </a:cubicBezTo>
                    <a:cubicBezTo>
                      <a:pt x="930" y="18"/>
                      <a:pt x="930" y="18"/>
                      <a:pt x="930" y="18"/>
                    </a:cubicBezTo>
                    <a:cubicBezTo>
                      <a:pt x="931" y="18"/>
                      <a:pt x="931" y="18"/>
                      <a:pt x="931" y="18"/>
                    </a:cubicBezTo>
                    <a:cubicBezTo>
                      <a:pt x="931" y="16"/>
                      <a:pt x="931" y="16"/>
                      <a:pt x="931" y="16"/>
                    </a:cubicBezTo>
                    <a:cubicBezTo>
                      <a:pt x="932" y="15"/>
                      <a:pt x="932" y="15"/>
                      <a:pt x="932" y="15"/>
                    </a:cubicBezTo>
                    <a:cubicBezTo>
                      <a:pt x="933" y="15"/>
                      <a:pt x="933" y="15"/>
                      <a:pt x="933" y="15"/>
                    </a:cubicBezTo>
                    <a:cubicBezTo>
                      <a:pt x="937" y="20"/>
                      <a:pt x="937" y="20"/>
                      <a:pt x="937" y="20"/>
                    </a:cubicBezTo>
                    <a:cubicBezTo>
                      <a:pt x="938" y="19"/>
                      <a:pt x="938" y="19"/>
                      <a:pt x="938" y="19"/>
                    </a:cubicBezTo>
                    <a:cubicBezTo>
                      <a:pt x="940" y="18"/>
                      <a:pt x="940" y="18"/>
                      <a:pt x="940" y="18"/>
                    </a:cubicBezTo>
                    <a:cubicBezTo>
                      <a:pt x="940" y="17"/>
                      <a:pt x="940" y="17"/>
                      <a:pt x="940" y="17"/>
                    </a:cubicBezTo>
                    <a:cubicBezTo>
                      <a:pt x="938" y="17"/>
                      <a:pt x="938" y="17"/>
                      <a:pt x="938" y="17"/>
                    </a:cubicBezTo>
                    <a:cubicBezTo>
                      <a:pt x="936" y="14"/>
                      <a:pt x="936" y="14"/>
                      <a:pt x="936" y="14"/>
                    </a:cubicBezTo>
                    <a:cubicBezTo>
                      <a:pt x="937" y="13"/>
                      <a:pt x="937" y="13"/>
                      <a:pt x="937" y="13"/>
                    </a:cubicBezTo>
                    <a:cubicBezTo>
                      <a:pt x="937" y="12"/>
                      <a:pt x="937" y="12"/>
                      <a:pt x="937" y="12"/>
                    </a:cubicBezTo>
                    <a:cubicBezTo>
                      <a:pt x="934" y="9"/>
                      <a:pt x="934" y="9"/>
                      <a:pt x="934" y="9"/>
                    </a:cubicBezTo>
                    <a:cubicBezTo>
                      <a:pt x="933" y="7"/>
                      <a:pt x="933" y="7"/>
                      <a:pt x="933" y="7"/>
                    </a:cubicBezTo>
                    <a:cubicBezTo>
                      <a:pt x="934" y="6"/>
                      <a:pt x="934" y="6"/>
                      <a:pt x="934" y="6"/>
                    </a:cubicBezTo>
                    <a:cubicBezTo>
                      <a:pt x="937" y="6"/>
                      <a:pt x="937" y="6"/>
                      <a:pt x="937" y="6"/>
                    </a:cubicBezTo>
                    <a:cubicBezTo>
                      <a:pt x="936" y="5"/>
                      <a:pt x="936" y="5"/>
                      <a:pt x="936" y="5"/>
                    </a:cubicBezTo>
                    <a:cubicBezTo>
                      <a:pt x="934" y="5"/>
                      <a:pt x="934" y="5"/>
                      <a:pt x="934" y="5"/>
                    </a:cubicBezTo>
                    <a:cubicBezTo>
                      <a:pt x="932" y="3"/>
                      <a:pt x="932" y="3"/>
                      <a:pt x="932" y="3"/>
                    </a:cubicBezTo>
                    <a:cubicBezTo>
                      <a:pt x="934" y="2"/>
                      <a:pt x="934" y="2"/>
                      <a:pt x="934" y="2"/>
                    </a:cubicBezTo>
                    <a:cubicBezTo>
                      <a:pt x="936" y="2"/>
                      <a:pt x="936" y="2"/>
                      <a:pt x="936" y="2"/>
                    </a:cubicBezTo>
                    <a:cubicBezTo>
                      <a:pt x="938" y="0"/>
                      <a:pt x="938" y="0"/>
                      <a:pt x="938" y="0"/>
                    </a:cubicBezTo>
                    <a:cubicBezTo>
                      <a:pt x="943" y="1"/>
                      <a:pt x="943" y="1"/>
                      <a:pt x="943" y="1"/>
                    </a:cubicBezTo>
                    <a:cubicBezTo>
                      <a:pt x="944" y="2"/>
                      <a:pt x="944" y="2"/>
                      <a:pt x="944" y="2"/>
                    </a:cubicBezTo>
                    <a:cubicBezTo>
                      <a:pt x="944" y="5"/>
                      <a:pt x="944" y="5"/>
                      <a:pt x="944" y="5"/>
                    </a:cubicBezTo>
                    <a:cubicBezTo>
                      <a:pt x="943" y="7"/>
                      <a:pt x="943" y="7"/>
                      <a:pt x="943" y="7"/>
                    </a:cubicBezTo>
                    <a:cubicBezTo>
                      <a:pt x="944" y="8"/>
                      <a:pt x="944" y="8"/>
                      <a:pt x="944" y="8"/>
                    </a:cubicBezTo>
                    <a:cubicBezTo>
                      <a:pt x="945" y="8"/>
                      <a:pt x="945" y="8"/>
                      <a:pt x="945" y="8"/>
                    </a:cubicBezTo>
                    <a:cubicBezTo>
                      <a:pt x="947" y="5"/>
                      <a:pt x="947" y="5"/>
                      <a:pt x="947" y="5"/>
                    </a:cubicBezTo>
                    <a:cubicBezTo>
                      <a:pt x="948" y="4"/>
                      <a:pt x="948" y="4"/>
                      <a:pt x="948" y="4"/>
                    </a:cubicBezTo>
                    <a:cubicBezTo>
                      <a:pt x="949" y="5"/>
                      <a:pt x="949" y="5"/>
                      <a:pt x="949" y="5"/>
                    </a:cubicBezTo>
                    <a:cubicBezTo>
                      <a:pt x="948" y="9"/>
                      <a:pt x="948" y="9"/>
                      <a:pt x="948" y="9"/>
                    </a:cubicBezTo>
                    <a:cubicBezTo>
                      <a:pt x="949" y="10"/>
                      <a:pt x="949" y="10"/>
                      <a:pt x="949" y="10"/>
                    </a:cubicBezTo>
                    <a:cubicBezTo>
                      <a:pt x="951" y="9"/>
                      <a:pt x="951" y="9"/>
                      <a:pt x="951" y="9"/>
                    </a:cubicBezTo>
                    <a:cubicBezTo>
                      <a:pt x="951" y="8"/>
                      <a:pt x="951" y="8"/>
                      <a:pt x="951" y="8"/>
                    </a:cubicBezTo>
                    <a:cubicBezTo>
                      <a:pt x="954" y="5"/>
                      <a:pt x="954" y="5"/>
                      <a:pt x="954" y="5"/>
                    </a:cubicBezTo>
                    <a:cubicBezTo>
                      <a:pt x="955" y="6"/>
                      <a:pt x="955" y="6"/>
                      <a:pt x="955" y="6"/>
                    </a:cubicBezTo>
                    <a:cubicBezTo>
                      <a:pt x="955" y="9"/>
                      <a:pt x="955" y="9"/>
                      <a:pt x="955" y="9"/>
                    </a:cubicBezTo>
                    <a:cubicBezTo>
                      <a:pt x="954" y="11"/>
                      <a:pt x="954" y="11"/>
                      <a:pt x="954" y="11"/>
                    </a:cubicBezTo>
                    <a:cubicBezTo>
                      <a:pt x="954" y="15"/>
                      <a:pt x="954" y="15"/>
                      <a:pt x="954" y="15"/>
                    </a:cubicBezTo>
                    <a:cubicBezTo>
                      <a:pt x="953" y="17"/>
                      <a:pt x="953" y="17"/>
                      <a:pt x="953" y="17"/>
                    </a:cubicBezTo>
                    <a:cubicBezTo>
                      <a:pt x="954" y="18"/>
                      <a:pt x="954" y="18"/>
                      <a:pt x="954" y="18"/>
                    </a:cubicBezTo>
                    <a:cubicBezTo>
                      <a:pt x="957" y="18"/>
                      <a:pt x="957" y="18"/>
                      <a:pt x="957" y="18"/>
                    </a:cubicBezTo>
                    <a:cubicBezTo>
                      <a:pt x="958" y="18"/>
                      <a:pt x="958" y="18"/>
                      <a:pt x="958" y="18"/>
                    </a:cubicBezTo>
                    <a:cubicBezTo>
                      <a:pt x="960" y="17"/>
                      <a:pt x="960" y="17"/>
                      <a:pt x="960" y="17"/>
                    </a:cubicBezTo>
                    <a:cubicBezTo>
                      <a:pt x="960" y="14"/>
                      <a:pt x="960" y="14"/>
                      <a:pt x="960" y="14"/>
                    </a:cubicBezTo>
                    <a:cubicBezTo>
                      <a:pt x="961" y="9"/>
                      <a:pt x="961" y="9"/>
                      <a:pt x="961" y="9"/>
                    </a:cubicBezTo>
                    <a:cubicBezTo>
                      <a:pt x="959" y="4"/>
                      <a:pt x="959" y="4"/>
                      <a:pt x="959" y="4"/>
                    </a:cubicBezTo>
                    <a:cubicBezTo>
                      <a:pt x="960" y="1"/>
                      <a:pt x="960" y="1"/>
                      <a:pt x="960" y="1"/>
                    </a:cubicBezTo>
                    <a:cubicBezTo>
                      <a:pt x="961" y="0"/>
                      <a:pt x="961" y="0"/>
                      <a:pt x="961" y="0"/>
                    </a:cubicBezTo>
                    <a:cubicBezTo>
                      <a:pt x="963" y="1"/>
                      <a:pt x="963" y="1"/>
                      <a:pt x="963" y="1"/>
                    </a:cubicBezTo>
                    <a:cubicBezTo>
                      <a:pt x="965" y="1"/>
                      <a:pt x="965" y="1"/>
                      <a:pt x="965" y="1"/>
                    </a:cubicBezTo>
                    <a:cubicBezTo>
                      <a:pt x="967" y="2"/>
                      <a:pt x="967" y="2"/>
                      <a:pt x="967" y="2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4" y="3"/>
                      <a:pt x="974" y="3"/>
                      <a:pt x="974" y="3"/>
                    </a:cubicBezTo>
                    <a:cubicBezTo>
                      <a:pt x="977" y="4"/>
                      <a:pt x="977" y="4"/>
                      <a:pt x="977" y="4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3" y="6"/>
                      <a:pt x="983" y="6"/>
                      <a:pt x="983" y="6"/>
                    </a:cubicBezTo>
                    <a:cubicBezTo>
                      <a:pt x="983" y="7"/>
                      <a:pt x="983" y="7"/>
                      <a:pt x="983" y="7"/>
                    </a:cubicBezTo>
                    <a:cubicBezTo>
                      <a:pt x="984" y="9"/>
                      <a:pt x="984" y="9"/>
                      <a:pt x="984" y="9"/>
                    </a:cubicBezTo>
                    <a:cubicBezTo>
                      <a:pt x="985" y="12"/>
                      <a:pt x="985" y="12"/>
                      <a:pt x="985" y="12"/>
                    </a:cubicBezTo>
                    <a:cubicBezTo>
                      <a:pt x="983" y="15"/>
                      <a:pt x="983" y="15"/>
                      <a:pt x="983" y="15"/>
                    </a:cubicBezTo>
                    <a:cubicBezTo>
                      <a:pt x="984" y="16"/>
                      <a:pt x="984" y="16"/>
                      <a:pt x="984" y="16"/>
                    </a:cubicBezTo>
                    <a:cubicBezTo>
                      <a:pt x="986" y="15"/>
                      <a:pt x="986" y="15"/>
                      <a:pt x="986" y="15"/>
                    </a:cubicBezTo>
                    <a:cubicBezTo>
                      <a:pt x="989" y="12"/>
                      <a:pt x="989" y="12"/>
                      <a:pt x="989" y="12"/>
                    </a:cubicBezTo>
                    <a:cubicBezTo>
                      <a:pt x="992" y="10"/>
                      <a:pt x="992" y="10"/>
                      <a:pt x="992" y="10"/>
                    </a:cubicBezTo>
                    <a:cubicBezTo>
                      <a:pt x="994" y="8"/>
                      <a:pt x="994" y="8"/>
                      <a:pt x="994" y="8"/>
                    </a:cubicBezTo>
                    <a:cubicBezTo>
                      <a:pt x="996" y="8"/>
                      <a:pt x="996" y="8"/>
                      <a:pt x="996" y="8"/>
                    </a:cubicBezTo>
                    <a:cubicBezTo>
                      <a:pt x="999" y="9"/>
                      <a:pt x="999" y="9"/>
                      <a:pt x="999" y="9"/>
                    </a:cubicBezTo>
                    <a:cubicBezTo>
                      <a:pt x="1002" y="9"/>
                      <a:pt x="1002" y="9"/>
                      <a:pt x="1002" y="9"/>
                    </a:cubicBezTo>
                    <a:cubicBezTo>
                      <a:pt x="1002" y="11"/>
                      <a:pt x="1002" y="11"/>
                      <a:pt x="1002" y="11"/>
                    </a:cubicBezTo>
                    <a:cubicBezTo>
                      <a:pt x="999" y="14"/>
                      <a:pt x="999" y="14"/>
                      <a:pt x="999" y="14"/>
                    </a:cubicBezTo>
                    <a:cubicBezTo>
                      <a:pt x="1001" y="16"/>
                      <a:pt x="1001" y="16"/>
                      <a:pt x="1001" y="16"/>
                    </a:cubicBezTo>
                    <a:cubicBezTo>
                      <a:pt x="1002" y="15"/>
                      <a:pt x="1002" y="15"/>
                      <a:pt x="1002" y="15"/>
                    </a:cubicBezTo>
                    <a:cubicBezTo>
                      <a:pt x="1002" y="13"/>
                      <a:pt x="1002" y="13"/>
                      <a:pt x="1002" y="13"/>
                    </a:cubicBezTo>
                    <a:cubicBezTo>
                      <a:pt x="1005" y="11"/>
                      <a:pt x="1005" y="11"/>
                      <a:pt x="1005" y="11"/>
                    </a:cubicBezTo>
                    <a:cubicBezTo>
                      <a:pt x="1007" y="10"/>
                      <a:pt x="1007" y="10"/>
                      <a:pt x="1007" y="10"/>
                    </a:cubicBezTo>
                    <a:cubicBezTo>
                      <a:pt x="1011" y="12"/>
                      <a:pt x="1011" y="12"/>
                      <a:pt x="1011" y="12"/>
                    </a:cubicBezTo>
                    <a:cubicBezTo>
                      <a:pt x="1016" y="13"/>
                      <a:pt x="1016" y="13"/>
                      <a:pt x="1016" y="13"/>
                    </a:cubicBezTo>
                    <a:cubicBezTo>
                      <a:pt x="1017" y="14"/>
                      <a:pt x="1017" y="14"/>
                      <a:pt x="1017" y="14"/>
                    </a:cubicBezTo>
                    <a:cubicBezTo>
                      <a:pt x="1016" y="16"/>
                      <a:pt x="1016" y="16"/>
                      <a:pt x="1016" y="16"/>
                    </a:cubicBezTo>
                    <a:cubicBezTo>
                      <a:pt x="1015" y="16"/>
                      <a:pt x="1015" y="16"/>
                      <a:pt x="1015" y="16"/>
                    </a:cubicBezTo>
                    <a:cubicBezTo>
                      <a:pt x="1015" y="18"/>
                      <a:pt x="1015" y="18"/>
                      <a:pt x="1015" y="18"/>
                    </a:cubicBezTo>
                    <a:cubicBezTo>
                      <a:pt x="1014" y="19"/>
                      <a:pt x="1014" y="19"/>
                      <a:pt x="1014" y="19"/>
                    </a:cubicBezTo>
                    <a:cubicBezTo>
                      <a:pt x="1015" y="21"/>
                      <a:pt x="1015" y="21"/>
                      <a:pt x="1015" y="21"/>
                    </a:cubicBezTo>
                    <a:cubicBezTo>
                      <a:pt x="1016" y="19"/>
                      <a:pt x="1016" y="19"/>
                      <a:pt x="1016" y="19"/>
                    </a:cubicBezTo>
                    <a:cubicBezTo>
                      <a:pt x="1019" y="18"/>
                      <a:pt x="1019" y="18"/>
                      <a:pt x="1019" y="18"/>
                    </a:cubicBezTo>
                    <a:cubicBezTo>
                      <a:pt x="1019" y="21"/>
                      <a:pt x="1019" y="21"/>
                      <a:pt x="1019" y="21"/>
                    </a:cubicBezTo>
                    <a:cubicBezTo>
                      <a:pt x="1021" y="22"/>
                      <a:pt x="1021" y="22"/>
                      <a:pt x="1021" y="22"/>
                    </a:cubicBezTo>
                    <a:cubicBezTo>
                      <a:pt x="1022" y="20"/>
                      <a:pt x="1022" y="20"/>
                      <a:pt x="1022" y="20"/>
                    </a:cubicBezTo>
                    <a:cubicBezTo>
                      <a:pt x="1026" y="19"/>
                      <a:pt x="1026" y="19"/>
                      <a:pt x="1026" y="19"/>
                    </a:cubicBezTo>
                    <a:cubicBezTo>
                      <a:pt x="1026" y="21"/>
                      <a:pt x="1026" y="21"/>
                      <a:pt x="1026" y="21"/>
                    </a:cubicBezTo>
                    <a:cubicBezTo>
                      <a:pt x="1025" y="22"/>
                      <a:pt x="1025" y="22"/>
                      <a:pt x="1025" y="22"/>
                    </a:cubicBezTo>
                    <a:cubicBezTo>
                      <a:pt x="1025" y="24"/>
                      <a:pt x="1025" y="24"/>
                      <a:pt x="1025" y="24"/>
                    </a:cubicBezTo>
                    <a:cubicBezTo>
                      <a:pt x="1027" y="25"/>
                      <a:pt x="1027" y="25"/>
                      <a:pt x="1027" y="25"/>
                    </a:cubicBezTo>
                    <a:cubicBezTo>
                      <a:pt x="1028" y="24"/>
                      <a:pt x="1028" y="24"/>
                      <a:pt x="1028" y="24"/>
                    </a:cubicBezTo>
                    <a:cubicBezTo>
                      <a:pt x="1030" y="22"/>
                      <a:pt x="1030" y="22"/>
                      <a:pt x="1030" y="22"/>
                    </a:cubicBezTo>
                    <a:cubicBezTo>
                      <a:pt x="1031" y="22"/>
                      <a:pt x="1031" y="22"/>
                      <a:pt x="1031" y="22"/>
                    </a:cubicBezTo>
                    <a:cubicBezTo>
                      <a:pt x="1032" y="24"/>
                      <a:pt x="1032" y="24"/>
                      <a:pt x="1032" y="24"/>
                    </a:cubicBezTo>
                    <a:cubicBezTo>
                      <a:pt x="1036" y="27"/>
                      <a:pt x="1036" y="27"/>
                      <a:pt x="1036" y="27"/>
                    </a:cubicBezTo>
                    <a:cubicBezTo>
                      <a:pt x="1038" y="27"/>
                      <a:pt x="1038" y="27"/>
                      <a:pt x="1038" y="27"/>
                    </a:cubicBezTo>
                    <a:cubicBezTo>
                      <a:pt x="1039" y="28"/>
                      <a:pt x="1039" y="28"/>
                      <a:pt x="1039" y="28"/>
                    </a:cubicBezTo>
                    <a:cubicBezTo>
                      <a:pt x="1038" y="29"/>
                      <a:pt x="1038" y="29"/>
                      <a:pt x="1038" y="29"/>
                    </a:cubicBezTo>
                    <a:cubicBezTo>
                      <a:pt x="1033" y="31"/>
                      <a:pt x="1033" y="31"/>
                      <a:pt x="1033" y="31"/>
                    </a:cubicBezTo>
                    <a:cubicBezTo>
                      <a:pt x="1031" y="34"/>
                      <a:pt x="1031" y="34"/>
                      <a:pt x="1031" y="34"/>
                    </a:cubicBezTo>
                    <a:cubicBezTo>
                      <a:pt x="1028" y="35"/>
                      <a:pt x="1028" y="35"/>
                      <a:pt x="1028" y="35"/>
                    </a:cubicBezTo>
                    <a:cubicBezTo>
                      <a:pt x="1025" y="36"/>
                      <a:pt x="1025" y="36"/>
                      <a:pt x="1025" y="36"/>
                    </a:cubicBezTo>
                    <a:cubicBezTo>
                      <a:pt x="1023" y="36"/>
                      <a:pt x="1023" y="36"/>
                      <a:pt x="1023" y="36"/>
                    </a:cubicBezTo>
                    <a:cubicBezTo>
                      <a:pt x="1021" y="36"/>
                      <a:pt x="1021" y="36"/>
                      <a:pt x="1021" y="36"/>
                    </a:cubicBezTo>
                    <a:cubicBezTo>
                      <a:pt x="1020" y="37"/>
                      <a:pt x="1020" y="37"/>
                      <a:pt x="1020" y="37"/>
                    </a:cubicBezTo>
                    <a:cubicBezTo>
                      <a:pt x="1016" y="38"/>
                      <a:pt x="1016" y="38"/>
                      <a:pt x="1016" y="38"/>
                    </a:cubicBezTo>
                    <a:cubicBezTo>
                      <a:pt x="1022" y="38"/>
                      <a:pt x="1022" y="38"/>
                      <a:pt x="1022" y="38"/>
                    </a:cubicBezTo>
                    <a:cubicBezTo>
                      <a:pt x="1026" y="38"/>
                      <a:pt x="1026" y="38"/>
                      <a:pt x="1026" y="38"/>
                    </a:cubicBezTo>
                    <a:cubicBezTo>
                      <a:pt x="1028" y="39"/>
                      <a:pt x="1028" y="39"/>
                      <a:pt x="1028" y="39"/>
                    </a:cubicBezTo>
                    <a:cubicBezTo>
                      <a:pt x="1030" y="39"/>
                      <a:pt x="1030" y="39"/>
                      <a:pt x="1030" y="39"/>
                    </a:cubicBezTo>
                    <a:cubicBezTo>
                      <a:pt x="1031" y="37"/>
                      <a:pt x="1031" y="37"/>
                      <a:pt x="1031" y="37"/>
                    </a:cubicBezTo>
                    <a:cubicBezTo>
                      <a:pt x="1032" y="36"/>
                      <a:pt x="1032" y="36"/>
                      <a:pt x="1032" y="36"/>
                    </a:cubicBezTo>
                    <a:cubicBezTo>
                      <a:pt x="1035" y="36"/>
                      <a:pt x="1035" y="36"/>
                      <a:pt x="1035" y="36"/>
                    </a:cubicBezTo>
                    <a:cubicBezTo>
                      <a:pt x="1036" y="34"/>
                      <a:pt x="1036" y="34"/>
                      <a:pt x="1036" y="34"/>
                    </a:cubicBezTo>
                    <a:cubicBezTo>
                      <a:pt x="1040" y="32"/>
                      <a:pt x="1040" y="32"/>
                      <a:pt x="1040" y="32"/>
                    </a:cubicBezTo>
                    <a:cubicBezTo>
                      <a:pt x="1042" y="32"/>
                      <a:pt x="1042" y="32"/>
                      <a:pt x="1042" y="32"/>
                    </a:cubicBezTo>
                    <a:cubicBezTo>
                      <a:pt x="1043" y="34"/>
                      <a:pt x="1043" y="34"/>
                      <a:pt x="1043" y="34"/>
                    </a:cubicBezTo>
                    <a:cubicBezTo>
                      <a:pt x="1042" y="37"/>
                      <a:pt x="1042" y="37"/>
                      <a:pt x="1042" y="37"/>
                    </a:cubicBezTo>
                    <a:cubicBezTo>
                      <a:pt x="1043" y="38"/>
                      <a:pt x="1043" y="38"/>
                      <a:pt x="1043" y="38"/>
                    </a:cubicBezTo>
                    <a:cubicBezTo>
                      <a:pt x="1044" y="37"/>
                      <a:pt x="1044" y="37"/>
                      <a:pt x="1044" y="37"/>
                    </a:cubicBezTo>
                    <a:cubicBezTo>
                      <a:pt x="1045" y="35"/>
                      <a:pt x="1045" y="35"/>
                      <a:pt x="1045" y="35"/>
                    </a:cubicBezTo>
                    <a:cubicBezTo>
                      <a:pt x="1048" y="33"/>
                      <a:pt x="1048" y="33"/>
                      <a:pt x="1048" y="33"/>
                    </a:cubicBezTo>
                    <a:cubicBezTo>
                      <a:pt x="1049" y="34"/>
                      <a:pt x="1049" y="34"/>
                      <a:pt x="1049" y="34"/>
                    </a:cubicBezTo>
                    <a:cubicBezTo>
                      <a:pt x="1047" y="36"/>
                      <a:pt x="1047" y="36"/>
                      <a:pt x="1047" y="36"/>
                    </a:cubicBezTo>
                    <a:cubicBezTo>
                      <a:pt x="1047" y="37"/>
                      <a:pt x="1047" y="37"/>
                      <a:pt x="1047" y="37"/>
                    </a:cubicBezTo>
                    <a:cubicBezTo>
                      <a:pt x="1046" y="39"/>
                      <a:pt x="1046" y="39"/>
                      <a:pt x="1046" y="39"/>
                    </a:cubicBezTo>
                    <a:cubicBezTo>
                      <a:pt x="1047" y="40"/>
                      <a:pt x="1047" y="40"/>
                      <a:pt x="1047" y="40"/>
                    </a:cubicBezTo>
                    <a:cubicBezTo>
                      <a:pt x="1049" y="39"/>
                      <a:pt x="1049" y="39"/>
                      <a:pt x="1049" y="39"/>
                    </a:cubicBezTo>
                    <a:cubicBezTo>
                      <a:pt x="1050" y="38"/>
                      <a:pt x="1050" y="38"/>
                      <a:pt x="1050" y="38"/>
                    </a:cubicBezTo>
                    <a:cubicBezTo>
                      <a:pt x="1050" y="36"/>
                      <a:pt x="1050" y="36"/>
                      <a:pt x="1050" y="36"/>
                    </a:cubicBezTo>
                    <a:cubicBezTo>
                      <a:pt x="1053" y="36"/>
                      <a:pt x="1053" y="36"/>
                      <a:pt x="1053" y="36"/>
                    </a:cubicBezTo>
                    <a:cubicBezTo>
                      <a:pt x="1055" y="36"/>
                      <a:pt x="1055" y="36"/>
                      <a:pt x="1055" y="36"/>
                    </a:cubicBezTo>
                    <a:cubicBezTo>
                      <a:pt x="1054" y="41"/>
                      <a:pt x="1054" y="41"/>
                      <a:pt x="1054" y="41"/>
                    </a:cubicBezTo>
                    <a:cubicBezTo>
                      <a:pt x="1052" y="42"/>
                      <a:pt x="1052" y="42"/>
                      <a:pt x="1052" y="42"/>
                    </a:cubicBezTo>
                    <a:cubicBezTo>
                      <a:pt x="1053" y="43"/>
                      <a:pt x="1053" y="43"/>
                      <a:pt x="1053" y="43"/>
                    </a:cubicBezTo>
                    <a:cubicBezTo>
                      <a:pt x="1054" y="45"/>
                      <a:pt x="1054" y="45"/>
                      <a:pt x="1054" y="45"/>
                    </a:cubicBezTo>
                    <a:cubicBezTo>
                      <a:pt x="1054" y="49"/>
                      <a:pt x="1054" y="49"/>
                      <a:pt x="1054" y="49"/>
                    </a:cubicBezTo>
                    <a:cubicBezTo>
                      <a:pt x="1052" y="50"/>
                      <a:pt x="1052" y="50"/>
                      <a:pt x="1052" y="50"/>
                    </a:cubicBezTo>
                    <a:cubicBezTo>
                      <a:pt x="1051" y="52"/>
                      <a:pt x="1051" y="52"/>
                      <a:pt x="1051" y="52"/>
                    </a:cubicBezTo>
                    <a:cubicBezTo>
                      <a:pt x="1048" y="56"/>
                      <a:pt x="1048" y="56"/>
                      <a:pt x="1048" y="56"/>
                    </a:cubicBezTo>
                    <a:cubicBezTo>
                      <a:pt x="1049" y="57"/>
                      <a:pt x="1049" y="57"/>
                      <a:pt x="1049" y="57"/>
                    </a:cubicBezTo>
                    <a:cubicBezTo>
                      <a:pt x="1051" y="56"/>
                      <a:pt x="1051" y="56"/>
                      <a:pt x="1051" y="56"/>
                    </a:cubicBezTo>
                    <a:cubicBezTo>
                      <a:pt x="1052" y="54"/>
                      <a:pt x="1052" y="54"/>
                      <a:pt x="1052" y="54"/>
                    </a:cubicBezTo>
                    <a:cubicBezTo>
                      <a:pt x="1055" y="53"/>
                      <a:pt x="1055" y="53"/>
                      <a:pt x="1055" y="53"/>
                    </a:cubicBezTo>
                    <a:cubicBezTo>
                      <a:pt x="1055" y="53"/>
                      <a:pt x="1055" y="53"/>
                      <a:pt x="1055" y="53"/>
                    </a:cubicBezTo>
                    <a:cubicBezTo>
                      <a:pt x="1057" y="53"/>
                      <a:pt x="1057" y="53"/>
                      <a:pt x="1057" y="53"/>
                    </a:cubicBezTo>
                    <a:cubicBezTo>
                      <a:pt x="1060" y="55"/>
                      <a:pt x="1060" y="55"/>
                      <a:pt x="1060" y="55"/>
                    </a:cubicBezTo>
                    <a:cubicBezTo>
                      <a:pt x="1061" y="58"/>
                      <a:pt x="1061" y="58"/>
                      <a:pt x="1061" y="58"/>
                    </a:cubicBezTo>
                    <a:cubicBezTo>
                      <a:pt x="1061" y="61"/>
                      <a:pt x="1061" y="61"/>
                      <a:pt x="1061" y="61"/>
                    </a:cubicBezTo>
                    <a:cubicBezTo>
                      <a:pt x="1060" y="67"/>
                      <a:pt x="1060" y="67"/>
                      <a:pt x="1060" y="67"/>
                    </a:cubicBezTo>
                    <a:cubicBezTo>
                      <a:pt x="1058" y="72"/>
                      <a:pt x="1058" y="72"/>
                      <a:pt x="1058" y="72"/>
                    </a:cubicBezTo>
                    <a:cubicBezTo>
                      <a:pt x="1053" y="75"/>
                      <a:pt x="1053" y="75"/>
                      <a:pt x="1053" y="75"/>
                    </a:cubicBezTo>
                    <a:cubicBezTo>
                      <a:pt x="1052" y="76"/>
                      <a:pt x="1052" y="76"/>
                      <a:pt x="1052" y="76"/>
                    </a:cubicBezTo>
                    <a:cubicBezTo>
                      <a:pt x="1049" y="75"/>
                      <a:pt x="1049" y="75"/>
                      <a:pt x="1049" y="75"/>
                    </a:cubicBezTo>
                    <a:cubicBezTo>
                      <a:pt x="1047" y="76"/>
                      <a:pt x="1047" y="76"/>
                      <a:pt x="1047" y="76"/>
                    </a:cubicBezTo>
                    <a:cubicBezTo>
                      <a:pt x="1047" y="78"/>
                      <a:pt x="1047" y="78"/>
                      <a:pt x="1047" y="78"/>
                    </a:cubicBezTo>
                    <a:cubicBezTo>
                      <a:pt x="1046" y="79"/>
                      <a:pt x="1046" y="79"/>
                      <a:pt x="1046" y="79"/>
                    </a:cubicBezTo>
                    <a:cubicBezTo>
                      <a:pt x="1038" y="82"/>
                      <a:pt x="1038" y="82"/>
                      <a:pt x="1038" y="82"/>
                    </a:cubicBezTo>
                    <a:cubicBezTo>
                      <a:pt x="1036" y="84"/>
                      <a:pt x="1036" y="84"/>
                      <a:pt x="1036" y="84"/>
                    </a:cubicBezTo>
                    <a:cubicBezTo>
                      <a:pt x="1033" y="85"/>
                      <a:pt x="1033" y="85"/>
                      <a:pt x="1033" y="85"/>
                    </a:cubicBezTo>
                    <a:cubicBezTo>
                      <a:pt x="1030" y="86"/>
                      <a:pt x="1030" y="86"/>
                      <a:pt x="1030" y="86"/>
                    </a:cubicBezTo>
                    <a:cubicBezTo>
                      <a:pt x="1026" y="86"/>
                      <a:pt x="1026" y="86"/>
                      <a:pt x="1026" y="86"/>
                    </a:cubicBezTo>
                    <a:cubicBezTo>
                      <a:pt x="1025" y="85"/>
                      <a:pt x="1025" y="85"/>
                      <a:pt x="1025" y="85"/>
                    </a:cubicBezTo>
                    <a:cubicBezTo>
                      <a:pt x="1024" y="87"/>
                      <a:pt x="1024" y="87"/>
                      <a:pt x="1024" y="87"/>
                    </a:cubicBezTo>
                    <a:cubicBezTo>
                      <a:pt x="1022" y="88"/>
                      <a:pt x="1022" y="88"/>
                      <a:pt x="1022" y="88"/>
                    </a:cubicBezTo>
                    <a:cubicBezTo>
                      <a:pt x="1020" y="86"/>
                      <a:pt x="1020" y="86"/>
                      <a:pt x="1020" y="86"/>
                    </a:cubicBezTo>
                    <a:cubicBezTo>
                      <a:pt x="1017" y="85"/>
                      <a:pt x="1017" y="85"/>
                      <a:pt x="1017" y="85"/>
                    </a:cubicBezTo>
                    <a:cubicBezTo>
                      <a:pt x="1013" y="84"/>
                      <a:pt x="1013" y="84"/>
                      <a:pt x="1013" y="84"/>
                    </a:cubicBezTo>
                    <a:cubicBezTo>
                      <a:pt x="1013" y="86"/>
                      <a:pt x="1013" y="86"/>
                      <a:pt x="1013" y="86"/>
                    </a:cubicBezTo>
                    <a:cubicBezTo>
                      <a:pt x="1016" y="86"/>
                      <a:pt x="1016" y="86"/>
                      <a:pt x="1016" y="86"/>
                    </a:cubicBezTo>
                    <a:cubicBezTo>
                      <a:pt x="1017" y="87"/>
                      <a:pt x="1017" y="87"/>
                      <a:pt x="1017" y="87"/>
                    </a:cubicBezTo>
                    <a:cubicBezTo>
                      <a:pt x="1016" y="88"/>
                      <a:pt x="1016" y="88"/>
                      <a:pt x="1016" y="88"/>
                    </a:cubicBezTo>
                    <a:cubicBezTo>
                      <a:pt x="1012" y="87"/>
                      <a:pt x="1012" y="87"/>
                      <a:pt x="1012" y="87"/>
                    </a:cubicBezTo>
                    <a:cubicBezTo>
                      <a:pt x="1011" y="88"/>
                      <a:pt x="1011" y="88"/>
                      <a:pt x="1011" y="88"/>
                    </a:cubicBezTo>
                    <a:cubicBezTo>
                      <a:pt x="1009" y="86"/>
                      <a:pt x="1009" y="86"/>
                      <a:pt x="1009" y="86"/>
                    </a:cubicBezTo>
                    <a:cubicBezTo>
                      <a:pt x="1005" y="86"/>
                      <a:pt x="1005" y="86"/>
                      <a:pt x="1005" y="86"/>
                    </a:cubicBezTo>
                    <a:cubicBezTo>
                      <a:pt x="1003" y="85"/>
                      <a:pt x="1003" y="85"/>
                      <a:pt x="1003" y="85"/>
                    </a:cubicBezTo>
                    <a:cubicBezTo>
                      <a:pt x="1002" y="85"/>
                      <a:pt x="1002" y="85"/>
                      <a:pt x="1002" y="85"/>
                    </a:cubicBezTo>
                    <a:cubicBezTo>
                      <a:pt x="1001" y="85"/>
                      <a:pt x="1001" y="85"/>
                      <a:pt x="1001" y="85"/>
                    </a:cubicBezTo>
                    <a:cubicBezTo>
                      <a:pt x="997" y="81"/>
                      <a:pt x="997" y="81"/>
                      <a:pt x="997" y="81"/>
                    </a:cubicBezTo>
                    <a:cubicBezTo>
                      <a:pt x="994" y="79"/>
                      <a:pt x="994" y="79"/>
                      <a:pt x="994" y="79"/>
                    </a:cubicBezTo>
                    <a:cubicBezTo>
                      <a:pt x="995" y="81"/>
                      <a:pt x="995" y="81"/>
                      <a:pt x="995" y="81"/>
                    </a:cubicBezTo>
                    <a:cubicBezTo>
                      <a:pt x="998" y="84"/>
                      <a:pt x="998" y="84"/>
                      <a:pt x="998" y="84"/>
                    </a:cubicBezTo>
                    <a:cubicBezTo>
                      <a:pt x="998" y="85"/>
                      <a:pt x="998" y="85"/>
                      <a:pt x="998" y="85"/>
                    </a:cubicBezTo>
                    <a:cubicBezTo>
                      <a:pt x="996" y="85"/>
                      <a:pt x="996" y="85"/>
                      <a:pt x="996" y="85"/>
                    </a:cubicBezTo>
                    <a:cubicBezTo>
                      <a:pt x="992" y="84"/>
                      <a:pt x="992" y="84"/>
                      <a:pt x="992" y="84"/>
                    </a:cubicBezTo>
                    <a:cubicBezTo>
                      <a:pt x="994" y="86"/>
                      <a:pt x="994" y="86"/>
                      <a:pt x="994" y="86"/>
                    </a:cubicBezTo>
                    <a:cubicBezTo>
                      <a:pt x="1002" y="87"/>
                      <a:pt x="1002" y="87"/>
                      <a:pt x="1002" y="87"/>
                    </a:cubicBezTo>
                    <a:cubicBezTo>
                      <a:pt x="1006" y="88"/>
                      <a:pt x="1006" y="88"/>
                      <a:pt x="1006" y="88"/>
                    </a:cubicBezTo>
                    <a:cubicBezTo>
                      <a:pt x="1008" y="90"/>
                      <a:pt x="1008" y="90"/>
                      <a:pt x="1008" y="90"/>
                    </a:cubicBezTo>
                    <a:cubicBezTo>
                      <a:pt x="1006" y="91"/>
                      <a:pt x="1006" y="91"/>
                      <a:pt x="1006" y="91"/>
                    </a:cubicBezTo>
                    <a:cubicBezTo>
                      <a:pt x="995" y="96"/>
                      <a:pt x="995" y="96"/>
                      <a:pt x="995" y="96"/>
                    </a:cubicBezTo>
                    <a:cubicBezTo>
                      <a:pt x="989" y="97"/>
                      <a:pt x="989" y="97"/>
                      <a:pt x="989" y="97"/>
                    </a:cubicBezTo>
                    <a:cubicBezTo>
                      <a:pt x="986" y="97"/>
                      <a:pt x="986" y="97"/>
                      <a:pt x="986" y="97"/>
                    </a:cubicBezTo>
                    <a:cubicBezTo>
                      <a:pt x="982" y="97"/>
                      <a:pt x="982" y="97"/>
                      <a:pt x="982" y="97"/>
                    </a:cubicBezTo>
                    <a:cubicBezTo>
                      <a:pt x="979" y="97"/>
                      <a:pt x="979" y="97"/>
                      <a:pt x="979" y="97"/>
                    </a:cubicBezTo>
                    <a:cubicBezTo>
                      <a:pt x="979" y="95"/>
                      <a:pt x="979" y="95"/>
                      <a:pt x="979" y="95"/>
                    </a:cubicBezTo>
                    <a:cubicBezTo>
                      <a:pt x="976" y="96"/>
                      <a:pt x="976" y="96"/>
                      <a:pt x="976" y="96"/>
                    </a:cubicBezTo>
                    <a:cubicBezTo>
                      <a:pt x="974" y="96"/>
                      <a:pt x="974" y="96"/>
                      <a:pt x="974" y="96"/>
                    </a:cubicBezTo>
                    <a:cubicBezTo>
                      <a:pt x="972" y="96"/>
                      <a:pt x="972" y="96"/>
                      <a:pt x="972" y="96"/>
                    </a:cubicBezTo>
                    <a:cubicBezTo>
                      <a:pt x="971" y="99"/>
                      <a:pt x="971" y="99"/>
                      <a:pt x="971" y="99"/>
                    </a:cubicBezTo>
                    <a:cubicBezTo>
                      <a:pt x="973" y="98"/>
                      <a:pt x="973" y="98"/>
                      <a:pt x="973" y="98"/>
                    </a:cubicBezTo>
                    <a:cubicBezTo>
                      <a:pt x="974" y="101"/>
                      <a:pt x="974" y="101"/>
                      <a:pt x="974" y="101"/>
                    </a:cubicBezTo>
                    <a:cubicBezTo>
                      <a:pt x="977" y="99"/>
                      <a:pt x="977" y="99"/>
                      <a:pt x="977" y="99"/>
                    </a:cubicBezTo>
                    <a:cubicBezTo>
                      <a:pt x="984" y="99"/>
                      <a:pt x="984" y="99"/>
                      <a:pt x="984" y="99"/>
                    </a:cubicBezTo>
                    <a:cubicBezTo>
                      <a:pt x="987" y="99"/>
                      <a:pt x="987" y="99"/>
                      <a:pt x="987" y="99"/>
                    </a:cubicBezTo>
                    <a:cubicBezTo>
                      <a:pt x="996" y="99"/>
                      <a:pt x="996" y="99"/>
                      <a:pt x="996" y="99"/>
                    </a:cubicBezTo>
                    <a:cubicBezTo>
                      <a:pt x="1002" y="98"/>
                      <a:pt x="1002" y="98"/>
                      <a:pt x="1002" y="98"/>
                    </a:cubicBezTo>
                    <a:cubicBezTo>
                      <a:pt x="1006" y="94"/>
                      <a:pt x="1006" y="94"/>
                      <a:pt x="1006" y="94"/>
                    </a:cubicBezTo>
                    <a:cubicBezTo>
                      <a:pt x="1009" y="94"/>
                      <a:pt x="1009" y="94"/>
                      <a:pt x="1009" y="94"/>
                    </a:cubicBezTo>
                    <a:cubicBezTo>
                      <a:pt x="1011" y="94"/>
                      <a:pt x="1011" y="94"/>
                      <a:pt x="1011" y="94"/>
                    </a:cubicBezTo>
                    <a:cubicBezTo>
                      <a:pt x="1014" y="94"/>
                      <a:pt x="1014" y="94"/>
                      <a:pt x="1014" y="94"/>
                    </a:cubicBezTo>
                    <a:cubicBezTo>
                      <a:pt x="1017" y="94"/>
                      <a:pt x="1017" y="94"/>
                      <a:pt x="1017" y="94"/>
                    </a:cubicBezTo>
                    <a:cubicBezTo>
                      <a:pt x="1016" y="97"/>
                      <a:pt x="1016" y="97"/>
                      <a:pt x="1016" y="97"/>
                    </a:cubicBezTo>
                    <a:cubicBezTo>
                      <a:pt x="1014" y="101"/>
                      <a:pt x="1014" y="101"/>
                      <a:pt x="1014" y="101"/>
                    </a:cubicBezTo>
                    <a:cubicBezTo>
                      <a:pt x="1010" y="103"/>
                      <a:pt x="1010" y="103"/>
                      <a:pt x="1010" y="103"/>
                    </a:cubicBezTo>
                    <a:cubicBezTo>
                      <a:pt x="1009" y="104"/>
                      <a:pt x="1009" y="104"/>
                      <a:pt x="1009" y="104"/>
                    </a:cubicBezTo>
                    <a:cubicBezTo>
                      <a:pt x="1004" y="105"/>
                      <a:pt x="1004" y="105"/>
                      <a:pt x="1004" y="105"/>
                    </a:cubicBezTo>
                    <a:cubicBezTo>
                      <a:pt x="1002" y="107"/>
                      <a:pt x="1002" y="107"/>
                      <a:pt x="1002" y="107"/>
                    </a:cubicBezTo>
                    <a:cubicBezTo>
                      <a:pt x="1000" y="108"/>
                      <a:pt x="1000" y="108"/>
                      <a:pt x="1000" y="108"/>
                    </a:cubicBezTo>
                    <a:cubicBezTo>
                      <a:pt x="998" y="110"/>
                      <a:pt x="998" y="110"/>
                      <a:pt x="998" y="110"/>
                    </a:cubicBezTo>
                    <a:cubicBezTo>
                      <a:pt x="994" y="112"/>
                      <a:pt x="994" y="112"/>
                      <a:pt x="994" y="112"/>
                    </a:cubicBezTo>
                    <a:cubicBezTo>
                      <a:pt x="991" y="112"/>
                      <a:pt x="991" y="112"/>
                      <a:pt x="991" y="112"/>
                    </a:cubicBezTo>
                    <a:cubicBezTo>
                      <a:pt x="990" y="113"/>
                      <a:pt x="990" y="113"/>
                      <a:pt x="990" y="113"/>
                    </a:cubicBezTo>
                    <a:cubicBezTo>
                      <a:pt x="987" y="113"/>
                      <a:pt x="987" y="113"/>
                      <a:pt x="987" y="113"/>
                    </a:cubicBezTo>
                    <a:cubicBezTo>
                      <a:pt x="985" y="115"/>
                      <a:pt x="985" y="115"/>
                      <a:pt x="985" y="115"/>
                    </a:cubicBezTo>
                    <a:cubicBezTo>
                      <a:pt x="980" y="116"/>
                      <a:pt x="980" y="116"/>
                      <a:pt x="980" y="116"/>
                    </a:cubicBezTo>
                    <a:cubicBezTo>
                      <a:pt x="979" y="118"/>
                      <a:pt x="979" y="118"/>
                      <a:pt x="979" y="118"/>
                    </a:cubicBezTo>
                    <a:cubicBezTo>
                      <a:pt x="974" y="119"/>
                      <a:pt x="974" y="119"/>
                      <a:pt x="974" y="119"/>
                    </a:cubicBezTo>
                    <a:cubicBezTo>
                      <a:pt x="972" y="120"/>
                      <a:pt x="972" y="120"/>
                      <a:pt x="972" y="120"/>
                    </a:cubicBezTo>
                    <a:cubicBezTo>
                      <a:pt x="970" y="120"/>
                      <a:pt x="970" y="120"/>
                      <a:pt x="970" y="120"/>
                    </a:cubicBezTo>
                    <a:cubicBezTo>
                      <a:pt x="968" y="122"/>
                      <a:pt x="968" y="122"/>
                      <a:pt x="968" y="122"/>
                    </a:cubicBezTo>
                    <a:cubicBezTo>
                      <a:pt x="966" y="121"/>
                      <a:pt x="966" y="121"/>
                      <a:pt x="966" y="121"/>
                    </a:cubicBezTo>
                    <a:cubicBezTo>
                      <a:pt x="965" y="122"/>
                      <a:pt x="965" y="122"/>
                      <a:pt x="965" y="122"/>
                    </a:cubicBezTo>
                    <a:cubicBezTo>
                      <a:pt x="965" y="125"/>
                      <a:pt x="965" y="125"/>
                      <a:pt x="965" y="125"/>
                    </a:cubicBezTo>
                    <a:cubicBezTo>
                      <a:pt x="963" y="127"/>
                      <a:pt x="963" y="127"/>
                      <a:pt x="963" y="127"/>
                    </a:cubicBezTo>
                    <a:cubicBezTo>
                      <a:pt x="961" y="129"/>
                      <a:pt x="961" y="129"/>
                      <a:pt x="961" y="129"/>
                    </a:cubicBezTo>
                    <a:cubicBezTo>
                      <a:pt x="955" y="129"/>
                      <a:pt x="955" y="129"/>
                      <a:pt x="955" y="129"/>
                    </a:cubicBezTo>
                    <a:cubicBezTo>
                      <a:pt x="954" y="130"/>
                      <a:pt x="954" y="130"/>
                      <a:pt x="954" y="130"/>
                    </a:cubicBezTo>
                    <a:cubicBezTo>
                      <a:pt x="952" y="130"/>
                      <a:pt x="952" y="130"/>
                      <a:pt x="952" y="130"/>
                    </a:cubicBezTo>
                    <a:cubicBezTo>
                      <a:pt x="951" y="128"/>
                      <a:pt x="951" y="128"/>
                      <a:pt x="951" y="128"/>
                    </a:cubicBezTo>
                    <a:cubicBezTo>
                      <a:pt x="953" y="127"/>
                      <a:pt x="953" y="127"/>
                      <a:pt x="953" y="127"/>
                    </a:cubicBezTo>
                    <a:cubicBezTo>
                      <a:pt x="953" y="125"/>
                      <a:pt x="953" y="125"/>
                      <a:pt x="953" y="125"/>
                    </a:cubicBezTo>
                    <a:cubicBezTo>
                      <a:pt x="951" y="123"/>
                      <a:pt x="951" y="123"/>
                      <a:pt x="951" y="123"/>
                    </a:cubicBezTo>
                    <a:cubicBezTo>
                      <a:pt x="951" y="127"/>
                      <a:pt x="951" y="127"/>
                      <a:pt x="951" y="127"/>
                    </a:cubicBezTo>
                    <a:cubicBezTo>
                      <a:pt x="950" y="128"/>
                      <a:pt x="950" y="128"/>
                      <a:pt x="950" y="128"/>
                    </a:cubicBezTo>
                    <a:cubicBezTo>
                      <a:pt x="949" y="130"/>
                      <a:pt x="949" y="130"/>
                      <a:pt x="949" y="130"/>
                    </a:cubicBezTo>
                    <a:cubicBezTo>
                      <a:pt x="952" y="132"/>
                      <a:pt x="952" y="132"/>
                      <a:pt x="952" y="132"/>
                    </a:cubicBezTo>
                    <a:cubicBezTo>
                      <a:pt x="953" y="133"/>
                      <a:pt x="953" y="133"/>
                      <a:pt x="953" y="133"/>
                    </a:cubicBezTo>
                    <a:cubicBezTo>
                      <a:pt x="950" y="136"/>
                      <a:pt x="950" y="136"/>
                      <a:pt x="950" y="136"/>
                    </a:cubicBezTo>
                    <a:cubicBezTo>
                      <a:pt x="949" y="136"/>
                      <a:pt x="949" y="136"/>
                      <a:pt x="949" y="136"/>
                    </a:cubicBezTo>
                    <a:cubicBezTo>
                      <a:pt x="947" y="134"/>
                      <a:pt x="947" y="134"/>
                      <a:pt x="947" y="134"/>
                    </a:cubicBezTo>
                    <a:cubicBezTo>
                      <a:pt x="945" y="135"/>
                      <a:pt x="945" y="135"/>
                      <a:pt x="945" y="135"/>
                    </a:cubicBezTo>
                    <a:cubicBezTo>
                      <a:pt x="941" y="134"/>
                      <a:pt x="941" y="134"/>
                      <a:pt x="941" y="134"/>
                    </a:cubicBezTo>
                    <a:cubicBezTo>
                      <a:pt x="940" y="135"/>
                      <a:pt x="940" y="135"/>
                      <a:pt x="940" y="135"/>
                    </a:cubicBezTo>
                    <a:cubicBezTo>
                      <a:pt x="938" y="135"/>
                      <a:pt x="938" y="135"/>
                      <a:pt x="938" y="135"/>
                    </a:cubicBezTo>
                    <a:cubicBezTo>
                      <a:pt x="938" y="133"/>
                      <a:pt x="938" y="133"/>
                      <a:pt x="938" y="133"/>
                    </a:cubicBezTo>
                    <a:cubicBezTo>
                      <a:pt x="937" y="132"/>
                      <a:pt x="937" y="132"/>
                      <a:pt x="937" y="132"/>
                    </a:cubicBezTo>
                    <a:cubicBezTo>
                      <a:pt x="936" y="134"/>
                      <a:pt x="936" y="134"/>
                      <a:pt x="936" y="134"/>
                    </a:cubicBezTo>
                    <a:cubicBezTo>
                      <a:pt x="934" y="134"/>
                      <a:pt x="934" y="134"/>
                      <a:pt x="934" y="134"/>
                    </a:cubicBezTo>
                    <a:cubicBezTo>
                      <a:pt x="933" y="136"/>
                      <a:pt x="933" y="136"/>
                      <a:pt x="933" y="136"/>
                    </a:cubicBezTo>
                    <a:cubicBezTo>
                      <a:pt x="938" y="137"/>
                      <a:pt x="938" y="137"/>
                      <a:pt x="938" y="137"/>
                    </a:cubicBezTo>
                    <a:cubicBezTo>
                      <a:pt x="944" y="137"/>
                      <a:pt x="944" y="137"/>
                      <a:pt x="944" y="137"/>
                    </a:cubicBezTo>
                    <a:cubicBezTo>
                      <a:pt x="946" y="139"/>
                      <a:pt x="946" y="139"/>
                      <a:pt x="946" y="139"/>
                    </a:cubicBezTo>
                    <a:cubicBezTo>
                      <a:pt x="945" y="141"/>
                      <a:pt x="945" y="141"/>
                      <a:pt x="945" y="141"/>
                    </a:cubicBezTo>
                    <a:cubicBezTo>
                      <a:pt x="943" y="142"/>
                      <a:pt x="943" y="142"/>
                      <a:pt x="943" y="142"/>
                    </a:cubicBezTo>
                    <a:cubicBezTo>
                      <a:pt x="940" y="142"/>
                      <a:pt x="940" y="142"/>
                      <a:pt x="940" y="142"/>
                    </a:cubicBezTo>
                    <a:cubicBezTo>
                      <a:pt x="936" y="143"/>
                      <a:pt x="936" y="143"/>
                      <a:pt x="936" y="143"/>
                    </a:cubicBezTo>
                    <a:cubicBezTo>
                      <a:pt x="935" y="143"/>
                      <a:pt x="935" y="143"/>
                      <a:pt x="935" y="143"/>
                    </a:cubicBezTo>
                    <a:cubicBezTo>
                      <a:pt x="937" y="144"/>
                      <a:pt x="937" y="144"/>
                      <a:pt x="937" y="144"/>
                    </a:cubicBezTo>
                    <a:cubicBezTo>
                      <a:pt x="938" y="144"/>
                      <a:pt x="938" y="144"/>
                      <a:pt x="938" y="144"/>
                    </a:cubicBezTo>
                    <a:cubicBezTo>
                      <a:pt x="939" y="145"/>
                      <a:pt x="939" y="145"/>
                      <a:pt x="939" y="145"/>
                    </a:cubicBezTo>
                    <a:cubicBezTo>
                      <a:pt x="939" y="147"/>
                      <a:pt x="939" y="147"/>
                      <a:pt x="939" y="147"/>
                    </a:cubicBezTo>
                    <a:cubicBezTo>
                      <a:pt x="935" y="151"/>
                      <a:pt x="935" y="151"/>
                      <a:pt x="935" y="151"/>
                    </a:cubicBezTo>
                    <a:cubicBezTo>
                      <a:pt x="932" y="150"/>
                      <a:pt x="932" y="150"/>
                      <a:pt x="932" y="150"/>
                    </a:cubicBezTo>
                    <a:cubicBezTo>
                      <a:pt x="926" y="150"/>
                      <a:pt x="926" y="150"/>
                      <a:pt x="926" y="150"/>
                    </a:cubicBezTo>
                    <a:cubicBezTo>
                      <a:pt x="925" y="149"/>
                      <a:pt x="925" y="149"/>
                      <a:pt x="925" y="149"/>
                    </a:cubicBezTo>
                    <a:cubicBezTo>
                      <a:pt x="922" y="149"/>
                      <a:pt x="922" y="149"/>
                      <a:pt x="922" y="149"/>
                    </a:cubicBezTo>
                    <a:cubicBezTo>
                      <a:pt x="922" y="147"/>
                      <a:pt x="922" y="147"/>
                      <a:pt x="922" y="147"/>
                    </a:cubicBezTo>
                    <a:cubicBezTo>
                      <a:pt x="921" y="143"/>
                      <a:pt x="921" y="143"/>
                      <a:pt x="921" y="143"/>
                    </a:cubicBezTo>
                    <a:cubicBezTo>
                      <a:pt x="918" y="143"/>
                      <a:pt x="918" y="143"/>
                      <a:pt x="918" y="143"/>
                    </a:cubicBezTo>
                    <a:cubicBezTo>
                      <a:pt x="917" y="142"/>
                      <a:pt x="917" y="142"/>
                      <a:pt x="917" y="142"/>
                    </a:cubicBezTo>
                    <a:cubicBezTo>
                      <a:pt x="917" y="139"/>
                      <a:pt x="917" y="139"/>
                      <a:pt x="917" y="139"/>
                    </a:cubicBezTo>
                    <a:cubicBezTo>
                      <a:pt x="916" y="138"/>
                      <a:pt x="916" y="138"/>
                      <a:pt x="916" y="138"/>
                    </a:cubicBezTo>
                    <a:cubicBezTo>
                      <a:pt x="914" y="139"/>
                      <a:pt x="914" y="139"/>
                      <a:pt x="914" y="139"/>
                    </a:cubicBezTo>
                    <a:cubicBezTo>
                      <a:pt x="912" y="138"/>
                      <a:pt x="912" y="138"/>
                      <a:pt x="912" y="138"/>
                    </a:cubicBezTo>
                    <a:cubicBezTo>
                      <a:pt x="909" y="139"/>
                      <a:pt x="909" y="139"/>
                      <a:pt x="909" y="139"/>
                    </a:cubicBezTo>
                    <a:cubicBezTo>
                      <a:pt x="908" y="140"/>
                      <a:pt x="908" y="140"/>
                      <a:pt x="908" y="140"/>
                    </a:cubicBezTo>
                    <a:cubicBezTo>
                      <a:pt x="910" y="141"/>
                      <a:pt x="910" y="141"/>
                      <a:pt x="910" y="141"/>
                    </a:cubicBezTo>
                    <a:cubicBezTo>
                      <a:pt x="911" y="140"/>
                      <a:pt x="911" y="140"/>
                      <a:pt x="911" y="140"/>
                    </a:cubicBezTo>
                    <a:cubicBezTo>
                      <a:pt x="913" y="140"/>
                      <a:pt x="913" y="140"/>
                      <a:pt x="913" y="140"/>
                    </a:cubicBezTo>
                    <a:cubicBezTo>
                      <a:pt x="918" y="145"/>
                      <a:pt x="918" y="145"/>
                      <a:pt x="918" y="145"/>
                    </a:cubicBezTo>
                    <a:cubicBezTo>
                      <a:pt x="918" y="152"/>
                      <a:pt x="918" y="152"/>
                      <a:pt x="918" y="152"/>
                    </a:cubicBezTo>
                    <a:cubicBezTo>
                      <a:pt x="917" y="153"/>
                      <a:pt x="917" y="153"/>
                      <a:pt x="917" y="153"/>
                    </a:cubicBezTo>
                    <a:cubicBezTo>
                      <a:pt x="914" y="153"/>
                      <a:pt x="914" y="153"/>
                      <a:pt x="914" y="153"/>
                    </a:cubicBezTo>
                    <a:cubicBezTo>
                      <a:pt x="912" y="151"/>
                      <a:pt x="912" y="151"/>
                      <a:pt x="912" y="151"/>
                    </a:cubicBezTo>
                    <a:cubicBezTo>
                      <a:pt x="911" y="151"/>
                      <a:pt x="911" y="151"/>
                      <a:pt x="911" y="151"/>
                    </a:cubicBezTo>
                    <a:cubicBezTo>
                      <a:pt x="911" y="153"/>
                      <a:pt x="911" y="153"/>
                      <a:pt x="911" y="153"/>
                    </a:cubicBezTo>
                    <a:cubicBezTo>
                      <a:pt x="910" y="154"/>
                      <a:pt x="910" y="154"/>
                      <a:pt x="910" y="154"/>
                    </a:cubicBezTo>
                    <a:cubicBezTo>
                      <a:pt x="907" y="152"/>
                      <a:pt x="907" y="152"/>
                      <a:pt x="907" y="152"/>
                    </a:cubicBezTo>
                    <a:cubicBezTo>
                      <a:pt x="906" y="152"/>
                      <a:pt x="906" y="152"/>
                      <a:pt x="906" y="152"/>
                    </a:cubicBezTo>
                    <a:cubicBezTo>
                      <a:pt x="904" y="154"/>
                      <a:pt x="904" y="154"/>
                      <a:pt x="904" y="154"/>
                    </a:cubicBezTo>
                    <a:cubicBezTo>
                      <a:pt x="903" y="153"/>
                      <a:pt x="903" y="153"/>
                      <a:pt x="903" y="153"/>
                    </a:cubicBezTo>
                    <a:cubicBezTo>
                      <a:pt x="902" y="152"/>
                      <a:pt x="902" y="152"/>
                      <a:pt x="902" y="152"/>
                    </a:cubicBezTo>
                    <a:cubicBezTo>
                      <a:pt x="899" y="151"/>
                      <a:pt x="899" y="151"/>
                      <a:pt x="899" y="151"/>
                    </a:cubicBezTo>
                    <a:cubicBezTo>
                      <a:pt x="898" y="149"/>
                      <a:pt x="898" y="149"/>
                      <a:pt x="898" y="149"/>
                    </a:cubicBezTo>
                    <a:cubicBezTo>
                      <a:pt x="896" y="150"/>
                      <a:pt x="896" y="150"/>
                      <a:pt x="896" y="150"/>
                    </a:cubicBezTo>
                    <a:cubicBezTo>
                      <a:pt x="896" y="147"/>
                      <a:pt x="896" y="147"/>
                      <a:pt x="896" y="147"/>
                    </a:cubicBezTo>
                    <a:cubicBezTo>
                      <a:pt x="894" y="146"/>
                      <a:pt x="894" y="146"/>
                      <a:pt x="894" y="146"/>
                    </a:cubicBezTo>
                    <a:cubicBezTo>
                      <a:pt x="891" y="146"/>
                      <a:pt x="891" y="146"/>
                      <a:pt x="891" y="146"/>
                    </a:cubicBezTo>
                    <a:cubicBezTo>
                      <a:pt x="889" y="144"/>
                      <a:pt x="889" y="144"/>
                      <a:pt x="889" y="144"/>
                    </a:cubicBezTo>
                    <a:cubicBezTo>
                      <a:pt x="888" y="145"/>
                      <a:pt x="888" y="145"/>
                      <a:pt x="888" y="145"/>
                    </a:cubicBezTo>
                    <a:cubicBezTo>
                      <a:pt x="889" y="146"/>
                      <a:pt x="889" y="146"/>
                      <a:pt x="889" y="146"/>
                    </a:cubicBezTo>
                    <a:cubicBezTo>
                      <a:pt x="891" y="148"/>
                      <a:pt x="891" y="148"/>
                      <a:pt x="891" y="148"/>
                    </a:cubicBezTo>
                    <a:cubicBezTo>
                      <a:pt x="894" y="149"/>
                      <a:pt x="894" y="149"/>
                      <a:pt x="894" y="149"/>
                    </a:cubicBezTo>
                    <a:cubicBezTo>
                      <a:pt x="897" y="153"/>
                      <a:pt x="897" y="153"/>
                      <a:pt x="897" y="153"/>
                    </a:cubicBezTo>
                    <a:cubicBezTo>
                      <a:pt x="896" y="154"/>
                      <a:pt x="896" y="154"/>
                      <a:pt x="896" y="154"/>
                    </a:cubicBezTo>
                    <a:cubicBezTo>
                      <a:pt x="889" y="153"/>
                      <a:pt x="889" y="153"/>
                      <a:pt x="889" y="153"/>
                    </a:cubicBezTo>
                    <a:cubicBezTo>
                      <a:pt x="887" y="151"/>
                      <a:pt x="887" y="151"/>
                      <a:pt x="887" y="151"/>
                    </a:cubicBezTo>
                    <a:cubicBezTo>
                      <a:pt x="887" y="149"/>
                      <a:pt x="887" y="149"/>
                      <a:pt x="887" y="149"/>
                    </a:cubicBezTo>
                    <a:cubicBezTo>
                      <a:pt x="886" y="147"/>
                      <a:pt x="886" y="147"/>
                      <a:pt x="886" y="147"/>
                    </a:cubicBezTo>
                    <a:cubicBezTo>
                      <a:pt x="885" y="148"/>
                      <a:pt x="885" y="148"/>
                      <a:pt x="885" y="148"/>
                    </a:cubicBezTo>
                    <a:cubicBezTo>
                      <a:pt x="885" y="150"/>
                      <a:pt x="885" y="150"/>
                      <a:pt x="885" y="150"/>
                    </a:cubicBezTo>
                    <a:cubicBezTo>
                      <a:pt x="884" y="151"/>
                      <a:pt x="884" y="151"/>
                      <a:pt x="884" y="151"/>
                    </a:cubicBezTo>
                    <a:cubicBezTo>
                      <a:pt x="882" y="151"/>
                      <a:pt x="882" y="151"/>
                      <a:pt x="882" y="151"/>
                    </a:cubicBezTo>
                    <a:cubicBezTo>
                      <a:pt x="881" y="149"/>
                      <a:pt x="881" y="149"/>
                      <a:pt x="881" y="149"/>
                    </a:cubicBezTo>
                    <a:cubicBezTo>
                      <a:pt x="879" y="150"/>
                      <a:pt x="879" y="150"/>
                      <a:pt x="879" y="150"/>
                    </a:cubicBezTo>
                    <a:cubicBezTo>
                      <a:pt x="879" y="151"/>
                      <a:pt x="879" y="151"/>
                      <a:pt x="879" y="151"/>
                    </a:cubicBezTo>
                    <a:cubicBezTo>
                      <a:pt x="882" y="153"/>
                      <a:pt x="882" y="153"/>
                      <a:pt x="882" y="153"/>
                    </a:cubicBezTo>
                    <a:cubicBezTo>
                      <a:pt x="882" y="155"/>
                      <a:pt x="882" y="155"/>
                      <a:pt x="882" y="155"/>
                    </a:cubicBezTo>
                    <a:cubicBezTo>
                      <a:pt x="884" y="155"/>
                      <a:pt x="884" y="155"/>
                      <a:pt x="884" y="155"/>
                    </a:cubicBezTo>
                    <a:cubicBezTo>
                      <a:pt x="885" y="154"/>
                      <a:pt x="885" y="154"/>
                      <a:pt x="885" y="154"/>
                    </a:cubicBezTo>
                    <a:cubicBezTo>
                      <a:pt x="886" y="154"/>
                      <a:pt x="886" y="154"/>
                      <a:pt x="886" y="154"/>
                    </a:cubicBezTo>
                    <a:cubicBezTo>
                      <a:pt x="888" y="156"/>
                      <a:pt x="888" y="156"/>
                      <a:pt x="888" y="156"/>
                    </a:cubicBezTo>
                    <a:cubicBezTo>
                      <a:pt x="891" y="157"/>
                      <a:pt x="891" y="157"/>
                      <a:pt x="891" y="157"/>
                    </a:cubicBezTo>
                    <a:cubicBezTo>
                      <a:pt x="893" y="159"/>
                      <a:pt x="893" y="159"/>
                      <a:pt x="893" y="159"/>
                    </a:cubicBezTo>
                    <a:cubicBezTo>
                      <a:pt x="894" y="159"/>
                      <a:pt x="894" y="159"/>
                      <a:pt x="894" y="159"/>
                    </a:cubicBezTo>
                    <a:cubicBezTo>
                      <a:pt x="896" y="158"/>
                      <a:pt x="896" y="158"/>
                      <a:pt x="896" y="158"/>
                    </a:cubicBezTo>
                    <a:cubicBezTo>
                      <a:pt x="903" y="160"/>
                      <a:pt x="903" y="160"/>
                      <a:pt x="903" y="160"/>
                    </a:cubicBezTo>
                    <a:cubicBezTo>
                      <a:pt x="905" y="161"/>
                      <a:pt x="905" y="161"/>
                      <a:pt x="905" y="161"/>
                    </a:cubicBezTo>
                    <a:cubicBezTo>
                      <a:pt x="902" y="163"/>
                      <a:pt x="902" y="163"/>
                      <a:pt x="902" y="163"/>
                    </a:cubicBezTo>
                    <a:cubicBezTo>
                      <a:pt x="903" y="164"/>
                      <a:pt x="903" y="164"/>
                      <a:pt x="903" y="164"/>
                    </a:cubicBezTo>
                    <a:cubicBezTo>
                      <a:pt x="903" y="166"/>
                      <a:pt x="903" y="166"/>
                      <a:pt x="903" y="166"/>
                    </a:cubicBezTo>
                    <a:cubicBezTo>
                      <a:pt x="903" y="168"/>
                      <a:pt x="903" y="168"/>
                      <a:pt x="903" y="168"/>
                    </a:cubicBezTo>
                    <a:cubicBezTo>
                      <a:pt x="902" y="170"/>
                      <a:pt x="902" y="170"/>
                      <a:pt x="902" y="170"/>
                    </a:cubicBezTo>
                    <a:cubicBezTo>
                      <a:pt x="901" y="170"/>
                      <a:pt x="901" y="170"/>
                      <a:pt x="901" y="170"/>
                    </a:cubicBezTo>
                    <a:cubicBezTo>
                      <a:pt x="899" y="168"/>
                      <a:pt x="899" y="168"/>
                      <a:pt x="899" y="168"/>
                    </a:cubicBezTo>
                    <a:cubicBezTo>
                      <a:pt x="896" y="167"/>
                      <a:pt x="896" y="167"/>
                      <a:pt x="896" y="167"/>
                    </a:cubicBezTo>
                    <a:cubicBezTo>
                      <a:pt x="893" y="165"/>
                      <a:pt x="893" y="165"/>
                      <a:pt x="893" y="165"/>
                    </a:cubicBezTo>
                    <a:cubicBezTo>
                      <a:pt x="892" y="163"/>
                      <a:pt x="892" y="163"/>
                      <a:pt x="892" y="163"/>
                    </a:cubicBezTo>
                    <a:cubicBezTo>
                      <a:pt x="892" y="160"/>
                      <a:pt x="892" y="160"/>
                      <a:pt x="892" y="160"/>
                    </a:cubicBezTo>
                    <a:cubicBezTo>
                      <a:pt x="891" y="158"/>
                      <a:pt x="891" y="158"/>
                      <a:pt x="891" y="158"/>
                    </a:cubicBezTo>
                    <a:cubicBezTo>
                      <a:pt x="887" y="158"/>
                      <a:pt x="887" y="158"/>
                      <a:pt x="887" y="158"/>
                    </a:cubicBezTo>
                    <a:cubicBezTo>
                      <a:pt x="882" y="157"/>
                      <a:pt x="882" y="157"/>
                      <a:pt x="882" y="157"/>
                    </a:cubicBezTo>
                    <a:cubicBezTo>
                      <a:pt x="880" y="156"/>
                      <a:pt x="880" y="156"/>
                      <a:pt x="880" y="156"/>
                    </a:cubicBezTo>
                    <a:cubicBezTo>
                      <a:pt x="878" y="156"/>
                      <a:pt x="878" y="156"/>
                      <a:pt x="878" y="156"/>
                    </a:cubicBezTo>
                    <a:cubicBezTo>
                      <a:pt x="877" y="157"/>
                      <a:pt x="877" y="157"/>
                      <a:pt x="877" y="157"/>
                    </a:cubicBezTo>
                    <a:cubicBezTo>
                      <a:pt x="880" y="158"/>
                      <a:pt x="880" y="158"/>
                      <a:pt x="880" y="158"/>
                    </a:cubicBezTo>
                    <a:cubicBezTo>
                      <a:pt x="885" y="159"/>
                      <a:pt x="885" y="159"/>
                      <a:pt x="885" y="159"/>
                    </a:cubicBezTo>
                    <a:cubicBezTo>
                      <a:pt x="890" y="161"/>
                      <a:pt x="890" y="161"/>
                      <a:pt x="890" y="161"/>
                    </a:cubicBezTo>
                    <a:cubicBezTo>
                      <a:pt x="890" y="163"/>
                      <a:pt x="890" y="163"/>
                      <a:pt x="890" y="163"/>
                    </a:cubicBezTo>
                    <a:cubicBezTo>
                      <a:pt x="889" y="163"/>
                      <a:pt x="889" y="163"/>
                      <a:pt x="889" y="163"/>
                    </a:cubicBezTo>
                    <a:cubicBezTo>
                      <a:pt x="887" y="162"/>
                      <a:pt x="887" y="162"/>
                      <a:pt x="887" y="162"/>
                    </a:cubicBezTo>
                    <a:cubicBezTo>
                      <a:pt x="882" y="162"/>
                      <a:pt x="882" y="162"/>
                      <a:pt x="882" y="162"/>
                    </a:cubicBezTo>
                    <a:cubicBezTo>
                      <a:pt x="878" y="163"/>
                      <a:pt x="878" y="163"/>
                      <a:pt x="878" y="163"/>
                    </a:cubicBezTo>
                    <a:cubicBezTo>
                      <a:pt x="878" y="161"/>
                      <a:pt x="878" y="161"/>
                      <a:pt x="878" y="161"/>
                    </a:cubicBezTo>
                    <a:cubicBezTo>
                      <a:pt x="877" y="160"/>
                      <a:pt x="877" y="160"/>
                      <a:pt x="877" y="160"/>
                    </a:cubicBezTo>
                    <a:cubicBezTo>
                      <a:pt x="873" y="159"/>
                      <a:pt x="873" y="159"/>
                      <a:pt x="873" y="159"/>
                    </a:cubicBezTo>
                    <a:cubicBezTo>
                      <a:pt x="871" y="158"/>
                      <a:pt x="871" y="158"/>
                      <a:pt x="871" y="158"/>
                    </a:cubicBezTo>
                    <a:cubicBezTo>
                      <a:pt x="872" y="159"/>
                      <a:pt x="872" y="159"/>
                      <a:pt x="872" y="159"/>
                    </a:cubicBezTo>
                    <a:cubicBezTo>
                      <a:pt x="876" y="161"/>
                      <a:pt x="876" y="161"/>
                      <a:pt x="876" y="161"/>
                    </a:cubicBezTo>
                    <a:cubicBezTo>
                      <a:pt x="875" y="162"/>
                      <a:pt x="875" y="162"/>
                      <a:pt x="875" y="162"/>
                    </a:cubicBezTo>
                    <a:cubicBezTo>
                      <a:pt x="875" y="164"/>
                      <a:pt x="875" y="164"/>
                      <a:pt x="875" y="164"/>
                    </a:cubicBezTo>
                    <a:cubicBezTo>
                      <a:pt x="877" y="164"/>
                      <a:pt x="877" y="164"/>
                      <a:pt x="877" y="164"/>
                    </a:cubicBezTo>
                    <a:cubicBezTo>
                      <a:pt x="878" y="164"/>
                      <a:pt x="878" y="164"/>
                      <a:pt x="878" y="164"/>
                    </a:cubicBezTo>
                    <a:cubicBezTo>
                      <a:pt x="879" y="165"/>
                      <a:pt x="879" y="165"/>
                      <a:pt x="879" y="165"/>
                    </a:cubicBezTo>
                    <a:cubicBezTo>
                      <a:pt x="881" y="164"/>
                      <a:pt x="881" y="164"/>
                      <a:pt x="881" y="164"/>
                    </a:cubicBezTo>
                    <a:cubicBezTo>
                      <a:pt x="881" y="163"/>
                      <a:pt x="881" y="163"/>
                      <a:pt x="881" y="163"/>
                    </a:cubicBezTo>
                    <a:cubicBezTo>
                      <a:pt x="883" y="164"/>
                      <a:pt x="883" y="164"/>
                      <a:pt x="883" y="164"/>
                    </a:cubicBezTo>
                    <a:cubicBezTo>
                      <a:pt x="885" y="164"/>
                      <a:pt x="885" y="164"/>
                      <a:pt x="885" y="164"/>
                    </a:cubicBezTo>
                    <a:cubicBezTo>
                      <a:pt x="887" y="164"/>
                      <a:pt x="887" y="164"/>
                      <a:pt x="887" y="164"/>
                    </a:cubicBezTo>
                    <a:cubicBezTo>
                      <a:pt x="890" y="167"/>
                      <a:pt x="890" y="167"/>
                      <a:pt x="890" y="167"/>
                    </a:cubicBezTo>
                    <a:cubicBezTo>
                      <a:pt x="890" y="169"/>
                      <a:pt x="890" y="169"/>
                      <a:pt x="890" y="169"/>
                    </a:cubicBezTo>
                    <a:cubicBezTo>
                      <a:pt x="887" y="169"/>
                      <a:pt x="887" y="169"/>
                      <a:pt x="887" y="169"/>
                    </a:cubicBezTo>
                    <a:cubicBezTo>
                      <a:pt x="885" y="170"/>
                      <a:pt x="885" y="170"/>
                      <a:pt x="885" y="170"/>
                    </a:cubicBezTo>
                    <a:cubicBezTo>
                      <a:pt x="884" y="171"/>
                      <a:pt x="884" y="171"/>
                      <a:pt x="884" y="171"/>
                    </a:cubicBezTo>
                    <a:cubicBezTo>
                      <a:pt x="886" y="171"/>
                      <a:pt x="886" y="171"/>
                      <a:pt x="886" y="171"/>
                    </a:cubicBezTo>
                    <a:cubicBezTo>
                      <a:pt x="889" y="171"/>
                      <a:pt x="889" y="171"/>
                      <a:pt x="889" y="171"/>
                    </a:cubicBezTo>
                    <a:cubicBezTo>
                      <a:pt x="891" y="170"/>
                      <a:pt x="891" y="170"/>
                      <a:pt x="891" y="170"/>
                    </a:cubicBezTo>
                    <a:cubicBezTo>
                      <a:pt x="893" y="172"/>
                      <a:pt x="893" y="172"/>
                      <a:pt x="893" y="172"/>
                    </a:cubicBezTo>
                    <a:cubicBezTo>
                      <a:pt x="895" y="174"/>
                      <a:pt x="895" y="174"/>
                      <a:pt x="895" y="174"/>
                    </a:cubicBezTo>
                    <a:cubicBezTo>
                      <a:pt x="895" y="176"/>
                      <a:pt x="895" y="176"/>
                      <a:pt x="895" y="176"/>
                    </a:cubicBezTo>
                    <a:cubicBezTo>
                      <a:pt x="892" y="180"/>
                      <a:pt x="892" y="180"/>
                      <a:pt x="892" y="180"/>
                    </a:cubicBezTo>
                    <a:cubicBezTo>
                      <a:pt x="891" y="184"/>
                      <a:pt x="891" y="184"/>
                      <a:pt x="891" y="184"/>
                    </a:cubicBezTo>
                    <a:cubicBezTo>
                      <a:pt x="890" y="184"/>
                      <a:pt x="890" y="184"/>
                      <a:pt x="890" y="184"/>
                    </a:cubicBezTo>
                    <a:cubicBezTo>
                      <a:pt x="887" y="187"/>
                      <a:pt x="887" y="187"/>
                      <a:pt x="887" y="187"/>
                    </a:cubicBezTo>
                    <a:cubicBezTo>
                      <a:pt x="885" y="186"/>
                      <a:pt x="885" y="186"/>
                      <a:pt x="885" y="186"/>
                    </a:cubicBezTo>
                    <a:cubicBezTo>
                      <a:pt x="883" y="186"/>
                      <a:pt x="883" y="186"/>
                      <a:pt x="883" y="186"/>
                    </a:cubicBezTo>
                    <a:cubicBezTo>
                      <a:pt x="881" y="185"/>
                      <a:pt x="881" y="185"/>
                      <a:pt x="881" y="185"/>
                    </a:cubicBezTo>
                    <a:cubicBezTo>
                      <a:pt x="881" y="184"/>
                      <a:pt x="881" y="184"/>
                      <a:pt x="881" y="184"/>
                    </a:cubicBezTo>
                    <a:cubicBezTo>
                      <a:pt x="879" y="183"/>
                      <a:pt x="879" y="183"/>
                      <a:pt x="879" y="183"/>
                    </a:cubicBezTo>
                    <a:cubicBezTo>
                      <a:pt x="876" y="183"/>
                      <a:pt x="876" y="183"/>
                      <a:pt x="876" y="183"/>
                    </a:cubicBezTo>
                    <a:cubicBezTo>
                      <a:pt x="877" y="184"/>
                      <a:pt x="877" y="184"/>
                      <a:pt x="877" y="184"/>
                    </a:cubicBezTo>
                    <a:cubicBezTo>
                      <a:pt x="879" y="185"/>
                      <a:pt x="879" y="185"/>
                      <a:pt x="879" y="185"/>
                    </a:cubicBezTo>
                    <a:cubicBezTo>
                      <a:pt x="880" y="186"/>
                      <a:pt x="880" y="186"/>
                      <a:pt x="880" y="186"/>
                    </a:cubicBezTo>
                    <a:cubicBezTo>
                      <a:pt x="881" y="187"/>
                      <a:pt x="881" y="187"/>
                      <a:pt x="881" y="187"/>
                    </a:cubicBezTo>
                    <a:cubicBezTo>
                      <a:pt x="884" y="189"/>
                      <a:pt x="884" y="189"/>
                      <a:pt x="884" y="189"/>
                    </a:cubicBezTo>
                    <a:cubicBezTo>
                      <a:pt x="885" y="192"/>
                      <a:pt x="885" y="192"/>
                      <a:pt x="885" y="192"/>
                    </a:cubicBezTo>
                    <a:cubicBezTo>
                      <a:pt x="884" y="193"/>
                      <a:pt x="884" y="193"/>
                      <a:pt x="884" y="193"/>
                    </a:cubicBezTo>
                    <a:cubicBezTo>
                      <a:pt x="882" y="193"/>
                      <a:pt x="882" y="193"/>
                      <a:pt x="882" y="193"/>
                    </a:cubicBezTo>
                    <a:cubicBezTo>
                      <a:pt x="879" y="196"/>
                      <a:pt x="879" y="196"/>
                      <a:pt x="879" y="196"/>
                    </a:cubicBezTo>
                    <a:cubicBezTo>
                      <a:pt x="878" y="196"/>
                      <a:pt x="878" y="196"/>
                      <a:pt x="878" y="196"/>
                    </a:cubicBezTo>
                    <a:cubicBezTo>
                      <a:pt x="874" y="193"/>
                      <a:pt x="874" y="193"/>
                      <a:pt x="874" y="193"/>
                    </a:cubicBezTo>
                    <a:cubicBezTo>
                      <a:pt x="872" y="194"/>
                      <a:pt x="872" y="194"/>
                      <a:pt x="872" y="194"/>
                    </a:cubicBezTo>
                    <a:cubicBezTo>
                      <a:pt x="871" y="192"/>
                      <a:pt x="871" y="192"/>
                      <a:pt x="871" y="192"/>
                    </a:cubicBezTo>
                    <a:cubicBezTo>
                      <a:pt x="868" y="192"/>
                      <a:pt x="868" y="192"/>
                      <a:pt x="868" y="192"/>
                    </a:cubicBezTo>
                    <a:cubicBezTo>
                      <a:pt x="867" y="193"/>
                      <a:pt x="867" y="193"/>
                      <a:pt x="867" y="193"/>
                    </a:cubicBezTo>
                    <a:cubicBezTo>
                      <a:pt x="867" y="195"/>
                      <a:pt x="867" y="195"/>
                      <a:pt x="867" y="195"/>
                    </a:cubicBezTo>
                    <a:cubicBezTo>
                      <a:pt x="874" y="199"/>
                      <a:pt x="874" y="199"/>
                      <a:pt x="874" y="199"/>
                    </a:cubicBezTo>
                    <a:cubicBezTo>
                      <a:pt x="877" y="199"/>
                      <a:pt x="877" y="199"/>
                      <a:pt x="877" y="199"/>
                    </a:cubicBezTo>
                    <a:cubicBezTo>
                      <a:pt x="877" y="200"/>
                      <a:pt x="877" y="200"/>
                      <a:pt x="877" y="200"/>
                    </a:cubicBezTo>
                    <a:cubicBezTo>
                      <a:pt x="875" y="201"/>
                      <a:pt x="875" y="201"/>
                      <a:pt x="875" y="201"/>
                    </a:cubicBezTo>
                    <a:cubicBezTo>
                      <a:pt x="873" y="204"/>
                      <a:pt x="873" y="204"/>
                      <a:pt x="873" y="204"/>
                    </a:cubicBezTo>
                    <a:cubicBezTo>
                      <a:pt x="871" y="204"/>
                      <a:pt x="871" y="204"/>
                      <a:pt x="871" y="204"/>
                    </a:cubicBezTo>
                    <a:cubicBezTo>
                      <a:pt x="869" y="202"/>
                      <a:pt x="869" y="202"/>
                      <a:pt x="869" y="202"/>
                    </a:cubicBezTo>
                    <a:cubicBezTo>
                      <a:pt x="867" y="202"/>
                      <a:pt x="867" y="202"/>
                      <a:pt x="867" y="202"/>
                    </a:cubicBezTo>
                    <a:cubicBezTo>
                      <a:pt x="865" y="204"/>
                      <a:pt x="865" y="204"/>
                      <a:pt x="865" y="204"/>
                    </a:cubicBezTo>
                    <a:cubicBezTo>
                      <a:pt x="861" y="204"/>
                      <a:pt x="861" y="204"/>
                      <a:pt x="861" y="204"/>
                    </a:cubicBezTo>
                    <a:cubicBezTo>
                      <a:pt x="860" y="202"/>
                      <a:pt x="860" y="202"/>
                      <a:pt x="860" y="202"/>
                    </a:cubicBezTo>
                    <a:cubicBezTo>
                      <a:pt x="855" y="201"/>
                      <a:pt x="855" y="201"/>
                      <a:pt x="855" y="201"/>
                    </a:cubicBezTo>
                    <a:cubicBezTo>
                      <a:pt x="852" y="201"/>
                      <a:pt x="852" y="201"/>
                      <a:pt x="852" y="201"/>
                    </a:cubicBezTo>
                    <a:cubicBezTo>
                      <a:pt x="851" y="206"/>
                      <a:pt x="851" y="206"/>
                      <a:pt x="851" y="206"/>
                    </a:cubicBezTo>
                    <a:cubicBezTo>
                      <a:pt x="849" y="208"/>
                      <a:pt x="849" y="208"/>
                      <a:pt x="849" y="208"/>
                    </a:cubicBezTo>
                    <a:cubicBezTo>
                      <a:pt x="851" y="208"/>
                      <a:pt x="851" y="208"/>
                      <a:pt x="851" y="208"/>
                    </a:cubicBezTo>
                    <a:cubicBezTo>
                      <a:pt x="852" y="209"/>
                      <a:pt x="852" y="209"/>
                      <a:pt x="852" y="209"/>
                    </a:cubicBezTo>
                    <a:cubicBezTo>
                      <a:pt x="852" y="211"/>
                      <a:pt x="852" y="211"/>
                      <a:pt x="852" y="211"/>
                    </a:cubicBezTo>
                    <a:cubicBezTo>
                      <a:pt x="848" y="213"/>
                      <a:pt x="848" y="213"/>
                      <a:pt x="848" y="213"/>
                    </a:cubicBezTo>
                    <a:cubicBezTo>
                      <a:pt x="848" y="216"/>
                      <a:pt x="848" y="216"/>
                      <a:pt x="848" y="216"/>
                    </a:cubicBezTo>
                    <a:cubicBezTo>
                      <a:pt x="845" y="217"/>
                      <a:pt x="845" y="217"/>
                      <a:pt x="845" y="217"/>
                    </a:cubicBezTo>
                    <a:cubicBezTo>
                      <a:pt x="844" y="216"/>
                      <a:pt x="844" y="216"/>
                      <a:pt x="844" y="216"/>
                    </a:cubicBezTo>
                    <a:cubicBezTo>
                      <a:pt x="844" y="217"/>
                      <a:pt x="844" y="217"/>
                      <a:pt x="844" y="217"/>
                    </a:cubicBezTo>
                    <a:cubicBezTo>
                      <a:pt x="843" y="219"/>
                      <a:pt x="843" y="219"/>
                      <a:pt x="843" y="219"/>
                    </a:cubicBezTo>
                    <a:cubicBezTo>
                      <a:pt x="841" y="220"/>
                      <a:pt x="841" y="220"/>
                      <a:pt x="841" y="220"/>
                    </a:cubicBezTo>
                    <a:cubicBezTo>
                      <a:pt x="839" y="219"/>
                      <a:pt x="839" y="219"/>
                      <a:pt x="839" y="219"/>
                    </a:cubicBezTo>
                    <a:cubicBezTo>
                      <a:pt x="840" y="218"/>
                      <a:pt x="840" y="218"/>
                      <a:pt x="840" y="218"/>
                    </a:cubicBezTo>
                    <a:cubicBezTo>
                      <a:pt x="839" y="218"/>
                      <a:pt x="839" y="218"/>
                      <a:pt x="839" y="218"/>
                    </a:cubicBezTo>
                    <a:cubicBezTo>
                      <a:pt x="838" y="219"/>
                      <a:pt x="838" y="219"/>
                      <a:pt x="838" y="219"/>
                    </a:cubicBezTo>
                    <a:cubicBezTo>
                      <a:pt x="836" y="222"/>
                      <a:pt x="836" y="222"/>
                      <a:pt x="836" y="222"/>
                    </a:cubicBezTo>
                    <a:cubicBezTo>
                      <a:pt x="835" y="223"/>
                      <a:pt x="835" y="223"/>
                      <a:pt x="835" y="223"/>
                    </a:cubicBezTo>
                    <a:cubicBezTo>
                      <a:pt x="829" y="220"/>
                      <a:pt x="829" y="220"/>
                      <a:pt x="829" y="220"/>
                    </a:cubicBezTo>
                    <a:cubicBezTo>
                      <a:pt x="826" y="220"/>
                      <a:pt x="826" y="220"/>
                      <a:pt x="826" y="220"/>
                    </a:cubicBezTo>
                    <a:cubicBezTo>
                      <a:pt x="825" y="221"/>
                      <a:pt x="825" y="221"/>
                      <a:pt x="825" y="221"/>
                    </a:cubicBezTo>
                    <a:cubicBezTo>
                      <a:pt x="822" y="220"/>
                      <a:pt x="822" y="220"/>
                      <a:pt x="822" y="220"/>
                    </a:cubicBezTo>
                    <a:cubicBezTo>
                      <a:pt x="817" y="214"/>
                      <a:pt x="817" y="214"/>
                      <a:pt x="817" y="214"/>
                    </a:cubicBezTo>
                    <a:cubicBezTo>
                      <a:pt x="816" y="209"/>
                      <a:pt x="816" y="209"/>
                      <a:pt x="816" y="209"/>
                    </a:cubicBezTo>
                    <a:cubicBezTo>
                      <a:pt x="818" y="208"/>
                      <a:pt x="818" y="208"/>
                      <a:pt x="818" y="208"/>
                    </a:cubicBezTo>
                    <a:cubicBezTo>
                      <a:pt x="818" y="206"/>
                      <a:pt x="818" y="206"/>
                      <a:pt x="818" y="206"/>
                    </a:cubicBezTo>
                    <a:cubicBezTo>
                      <a:pt x="817" y="204"/>
                      <a:pt x="817" y="204"/>
                      <a:pt x="817" y="204"/>
                    </a:cubicBezTo>
                    <a:cubicBezTo>
                      <a:pt x="817" y="203"/>
                      <a:pt x="817" y="203"/>
                      <a:pt x="817" y="203"/>
                    </a:cubicBezTo>
                    <a:cubicBezTo>
                      <a:pt x="815" y="206"/>
                      <a:pt x="815" y="206"/>
                      <a:pt x="815" y="206"/>
                    </a:cubicBezTo>
                    <a:cubicBezTo>
                      <a:pt x="815" y="207"/>
                      <a:pt x="815" y="207"/>
                      <a:pt x="815" y="207"/>
                    </a:cubicBezTo>
                    <a:cubicBezTo>
                      <a:pt x="814" y="211"/>
                      <a:pt x="814" y="211"/>
                      <a:pt x="814" y="211"/>
                    </a:cubicBezTo>
                    <a:cubicBezTo>
                      <a:pt x="813" y="213"/>
                      <a:pt x="813" y="213"/>
                      <a:pt x="813" y="213"/>
                    </a:cubicBezTo>
                    <a:cubicBezTo>
                      <a:pt x="815" y="215"/>
                      <a:pt x="815" y="215"/>
                      <a:pt x="815" y="215"/>
                    </a:cubicBezTo>
                    <a:cubicBezTo>
                      <a:pt x="815" y="216"/>
                      <a:pt x="815" y="216"/>
                      <a:pt x="815" y="216"/>
                    </a:cubicBezTo>
                    <a:cubicBezTo>
                      <a:pt x="813" y="216"/>
                      <a:pt x="813" y="216"/>
                      <a:pt x="813" y="216"/>
                    </a:cubicBezTo>
                    <a:cubicBezTo>
                      <a:pt x="810" y="217"/>
                      <a:pt x="810" y="217"/>
                      <a:pt x="810" y="217"/>
                    </a:cubicBezTo>
                    <a:cubicBezTo>
                      <a:pt x="810" y="216"/>
                      <a:pt x="810" y="216"/>
                      <a:pt x="810" y="216"/>
                    </a:cubicBezTo>
                    <a:cubicBezTo>
                      <a:pt x="807" y="217"/>
                      <a:pt x="807" y="217"/>
                      <a:pt x="807" y="217"/>
                    </a:cubicBezTo>
                    <a:cubicBezTo>
                      <a:pt x="809" y="218"/>
                      <a:pt x="809" y="218"/>
                      <a:pt x="809" y="218"/>
                    </a:cubicBezTo>
                    <a:cubicBezTo>
                      <a:pt x="808" y="222"/>
                      <a:pt x="808" y="222"/>
                      <a:pt x="808" y="222"/>
                    </a:cubicBezTo>
                    <a:cubicBezTo>
                      <a:pt x="810" y="222"/>
                      <a:pt x="810" y="222"/>
                      <a:pt x="810" y="222"/>
                    </a:cubicBezTo>
                    <a:cubicBezTo>
                      <a:pt x="813" y="219"/>
                      <a:pt x="813" y="219"/>
                      <a:pt x="813" y="219"/>
                    </a:cubicBezTo>
                    <a:cubicBezTo>
                      <a:pt x="814" y="219"/>
                      <a:pt x="814" y="219"/>
                      <a:pt x="814" y="219"/>
                    </a:cubicBezTo>
                    <a:cubicBezTo>
                      <a:pt x="815" y="218"/>
                      <a:pt x="815" y="218"/>
                      <a:pt x="815" y="218"/>
                    </a:cubicBezTo>
                    <a:cubicBezTo>
                      <a:pt x="817" y="217"/>
                      <a:pt x="817" y="217"/>
                      <a:pt x="817" y="217"/>
                    </a:cubicBezTo>
                    <a:cubicBezTo>
                      <a:pt x="819" y="219"/>
                      <a:pt x="819" y="219"/>
                      <a:pt x="819" y="219"/>
                    </a:cubicBezTo>
                    <a:cubicBezTo>
                      <a:pt x="821" y="222"/>
                      <a:pt x="821" y="222"/>
                      <a:pt x="821" y="222"/>
                    </a:cubicBezTo>
                    <a:cubicBezTo>
                      <a:pt x="820" y="225"/>
                      <a:pt x="820" y="225"/>
                      <a:pt x="820" y="225"/>
                    </a:cubicBezTo>
                    <a:cubicBezTo>
                      <a:pt x="823" y="223"/>
                      <a:pt x="823" y="223"/>
                      <a:pt x="823" y="223"/>
                    </a:cubicBezTo>
                    <a:cubicBezTo>
                      <a:pt x="827" y="221"/>
                      <a:pt x="827" y="221"/>
                      <a:pt x="827" y="221"/>
                    </a:cubicBezTo>
                    <a:cubicBezTo>
                      <a:pt x="830" y="223"/>
                      <a:pt x="830" y="223"/>
                      <a:pt x="830" y="223"/>
                    </a:cubicBezTo>
                    <a:cubicBezTo>
                      <a:pt x="831" y="225"/>
                      <a:pt x="831" y="225"/>
                      <a:pt x="831" y="225"/>
                    </a:cubicBezTo>
                    <a:cubicBezTo>
                      <a:pt x="830" y="227"/>
                      <a:pt x="830" y="227"/>
                      <a:pt x="830" y="227"/>
                    </a:cubicBezTo>
                    <a:cubicBezTo>
                      <a:pt x="828" y="231"/>
                      <a:pt x="828" y="231"/>
                      <a:pt x="828" y="231"/>
                    </a:cubicBezTo>
                    <a:cubicBezTo>
                      <a:pt x="827" y="231"/>
                      <a:pt x="827" y="231"/>
                      <a:pt x="827" y="231"/>
                    </a:cubicBezTo>
                    <a:cubicBezTo>
                      <a:pt x="826" y="233"/>
                      <a:pt x="826" y="233"/>
                      <a:pt x="826" y="233"/>
                    </a:cubicBezTo>
                    <a:cubicBezTo>
                      <a:pt x="827" y="233"/>
                      <a:pt x="827" y="233"/>
                      <a:pt x="827" y="233"/>
                    </a:cubicBezTo>
                    <a:cubicBezTo>
                      <a:pt x="829" y="233"/>
                      <a:pt x="829" y="233"/>
                      <a:pt x="829" y="233"/>
                    </a:cubicBezTo>
                    <a:cubicBezTo>
                      <a:pt x="829" y="235"/>
                      <a:pt x="829" y="235"/>
                      <a:pt x="829" y="235"/>
                    </a:cubicBezTo>
                    <a:cubicBezTo>
                      <a:pt x="827" y="237"/>
                      <a:pt x="827" y="237"/>
                      <a:pt x="827" y="237"/>
                    </a:cubicBezTo>
                    <a:cubicBezTo>
                      <a:pt x="829" y="237"/>
                      <a:pt x="829" y="237"/>
                      <a:pt x="829" y="237"/>
                    </a:cubicBezTo>
                    <a:cubicBezTo>
                      <a:pt x="830" y="235"/>
                      <a:pt x="830" y="235"/>
                      <a:pt x="830" y="235"/>
                    </a:cubicBezTo>
                    <a:cubicBezTo>
                      <a:pt x="833" y="234"/>
                      <a:pt x="833" y="234"/>
                      <a:pt x="833" y="234"/>
                    </a:cubicBezTo>
                    <a:cubicBezTo>
                      <a:pt x="835" y="233"/>
                      <a:pt x="835" y="233"/>
                      <a:pt x="835" y="233"/>
                    </a:cubicBezTo>
                    <a:cubicBezTo>
                      <a:pt x="836" y="233"/>
                      <a:pt x="836" y="233"/>
                      <a:pt x="836" y="233"/>
                    </a:cubicBezTo>
                    <a:cubicBezTo>
                      <a:pt x="837" y="234"/>
                      <a:pt x="837" y="234"/>
                      <a:pt x="837" y="234"/>
                    </a:cubicBezTo>
                    <a:cubicBezTo>
                      <a:pt x="836" y="236"/>
                      <a:pt x="836" y="236"/>
                      <a:pt x="836" y="236"/>
                    </a:cubicBezTo>
                    <a:cubicBezTo>
                      <a:pt x="837" y="238"/>
                      <a:pt x="837" y="238"/>
                      <a:pt x="837" y="238"/>
                    </a:cubicBezTo>
                    <a:cubicBezTo>
                      <a:pt x="836" y="242"/>
                      <a:pt x="836" y="242"/>
                      <a:pt x="836" y="242"/>
                    </a:cubicBezTo>
                    <a:cubicBezTo>
                      <a:pt x="834" y="246"/>
                      <a:pt x="834" y="246"/>
                      <a:pt x="834" y="246"/>
                    </a:cubicBezTo>
                    <a:cubicBezTo>
                      <a:pt x="831" y="246"/>
                      <a:pt x="831" y="246"/>
                      <a:pt x="831" y="246"/>
                    </a:cubicBezTo>
                    <a:cubicBezTo>
                      <a:pt x="829" y="248"/>
                      <a:pt x="829" y="248"/>
                      <a:pt x="829" y="248"/>
                    </a:cubicBezTo>
                    <a:cubicBezTo>
                      <a:pt x="827" y="251"/>
                      <a:pt x="827" y="251"/>
                      <a:pt x="827" y="251"/>
                    </a:cubicBezTo>
                    <a:cubicBezTo>
                      <a:pt x="825" y="252"/>
                      <a:pt x="825" y="252"/>
                      <a:pt x="825" y="252"/>
                    </a:cubicBezTo>
                    <a:cubicBezTo>
                      <a:pt x="824" y="252"/>
                      <a:pt x="824" y="252"/>
                      <a:pt x="824" y="252"/>
                    </a:cubicBezTo>
                    <a:cubicBezTo>
                      <a:pt x="825" y="249"/>
                      <a:pt x="825" y="249"/>
                      <a:pt x="825" y="249"/>
                    </a:cubicBezTo>
                    <a:cubicBezTo>
                      <a:pt x="825" y="246"/>
                      <a:pt x="825" y="246"/>
                      <a:pt x="825" y="246"/>
                    </a:cubicBezTo>
                    <a:cubicBezTo>
                      <a:pt x="825" y="245"/>
                      <a:pt x="825" y="245"/>
                      <a:pt x="825" y="245"/>
                    </a:cubicBezTo>
                    <a:cubicBezTo>
                      <a:pt x="823" y="246"/>
                      <a:pt x="823" y="246"/>
                      <a:pt x="823" y="246"/>
                    </a:cubicBezTo>
                    <a:cubicBezTo>
                      <a:pt x="821" y="250"/>
                      <a:pt x="821" y="250"/>
                      <a:pt x="821" y="250"/>
                    </a:cubicBezTo>
                    <a:cubicBezTo>
                      <a:pt x="819" y="250"/>
                      <a:pt x="819" y="250"/>
                      <a:pt x="819" y="250"/>
                    </a:cubicBezTo>
                    <a:cubicBezTo>
                      <a:pt x="816" y="253"/>
                      <a:pt x="816" y="253"/>
                      <a:pt x="816" y="253"/>
                    </a:cubicBezTo>
                    <a:cubicBezTo>
                      <a:pt x="815" y="253"/>
                      <a:pt x="815" y="253"/>
                      <a:pt x="815" y="253"/>
                    </a:cubicBezTo>
                    <a:cubicBezTo>
                      <a:pt x="813" y="253"/>
                      <a:pt x="813" y="253"/>
                      <a:pt x="813" y="253"/>
                    </a:cubicBezTo>
                    <a:cubicBezTo>
                      <a:pt x="809" y="256"/>
                      <a:pt x="809" y="256"/>
                      <a:pt x="809" y="256"/>
                    </a:cubicBezTo>
                    <a:cubicBezTo>
                      <a:pt x="808" y="255"/>
                      <a:pt x="808" y="255"/>
                      <a:pt x="808" y="255"/>
                    </a:cubicBezTo>
                    <a:cubicBezTo>
                      <a:pt x="806" y="256"/>
                      <a:pt x="806" y="256"/>
                      <a:pt x="806" y="256"/>
                    </a:cubicBezTo>
                    <a:cubicBezTo>
                      <a:pt x="803" y="256"/>
                      <a:pt x="803" y="256"/>
                      <a:pt x="803" y="256"/>
                    </a:cubicBezTo>
                    <a:cubicBezTo>
                      <a:pt x="802" y="254"/>
                      <a:pt x="802" y="254"/>
                      <a:pt x="802" y="254"/>
                    </a:cubicBezTo>
                    <a:cubicBezTo>
                      <a:pt x="801" y="253"/>
                      <a:pt x="801" y="253"/>
                      <a:pt x="801" y="253"/>
                    </a:cubicBezTo>
                    <a:cubicBezTo>
                      <a:pt x="804" y="252"/>
                      <a:pt x="804" y="252"/>
                      <a:pt x="804" y="252"/>
                    </a:cubicBezTo>
                    <a:cubicBezTo>
                      <a:pt x="805" y="249"/>
                      <a:pt x="805" y="249"/>
                      <a:pt x="805" y="249"/>
                    </a:cubicBezTo>
                    <a:cubicBezTo>
                      <a:pt x="805" y="248"/>
                      <a:pt x="805" y="248"/>
                      <a:pt x="805" y="248"/>
                    </a:cubicBezTo>
                    <a:cubicBezTo>
                      <a:pt x="803" y="244"/>
                      <a:pt x="803" y="244"/>
                      <a:pt x="803" y="244"/>
                    </a:cubicBezTo>
                    <a:cubicBezTo>
                      <a:pt x="801" y="245"/>
                      <a:pt x="801" y="245"/>
                      <a:pt x="801" y="245"/>
                    </a:cubicBezTo>
                    <a:cubicBezTo>
                      <a:pt x="798" y="244"/>
                      <a:pt x="798" y="244"/>
                      <a:pt x="798" y="244"/>
                    </a:cubicBezTo>
                    <a:cubicBezTo>
                      <a:pt x="797" y="243"/>
                      <a:pt x="797" y="243"/>
                      <a:pt x="797" y="243"/>
                    </a:cubicBezTo>
                    <a:cubicBezTo>
                      <a:pt x="798" y="240"/>
                      <a:pt x="798" y="240"/>
                      <a:pt x="798" y="240"/>
                    </a:cubicBezTo>
                    <a:cubicBezTo>
                      <a:pt x="800" y="239"/>
                      <a:pt x="800" y="239"/>
                      <a:pt x="800" y="239"/>
                    </a:cubicBezTo>
                    <a:cubicBezTo>
                      <a:pt x="799" y="239"/>
                      <a:pt x="799" y="239"/>
                      <a:pt x="799" y="239"/>
                    </a:cubicBezTo>
                    <a:cubicBezTo>
                      <a:pt x="797" y="238"/>
                      <a:pt x="797" y="238"/>
                      <a:pt x="797" y="238"/>
                    </a:cubicBezTo>
                    <a:cubicBezTo>
                      <a:pt x="796" y="235"/>
                      <a:pt x="796" y="235"/>
                      <a:pt x="796" y="235"/>
                    </a:cubicBezTo>
                    <a:cubicBezTo>
                      <a:pt x="796" y="233"/>
                      <a:pt x="796" y="233"/>
                      <a:pt x="796" y="233"/>
                    </a:cubicBezTo>
                    <a:cubicBezTo>
                      <a:pt x="797" y="231"/>
                      <a:pt x="797" y="231"/>
                      <a:pt x="797" y="231"/>
                    </a:cubicBezTo>
                    <a:cubicBezTo>
                      <a:pt x="795" y="229"/>
                      <a:pt x="795" y="229"/>
                      <a:pt x="795" y="229"/>
                    </a:cubicBezTo>
                    <a:cubicBezTo>
                      <a:pt x="795" y="231"/>
                      <a:pt x="795" y="231"/>
                      <a:pt x="795" y="231"/>
                    </a:cubicBezTo>
                    <a:cubicBezTo>
                      <a:pt x="794" y="235"/>
                      <a:pt x="794" y="235"/>
                      <a:pt x="794" y="235"/>
                    </a:cubicBezTo>
                    <a:cubicBezTo>
                      <a:pt x="796" y="239"/>
                      <a:pt x="796" y="239"/>
                      <a:pt x="796" y="239"/>
                    </a:cubicBezTo>
                    <a:cubicBezTo>
                      <a:pt x="796" y="240"/>
                      <a:pt x="796" y="240"/>
                      <a:pt x="796" y="240"/>
                    </a:cubicBezTo>
                    <a:cubicBezTo>
                      <a:pt x="795" y="242"/>
                      <a:pt x="795" y="242"/>
                      <a:pt x="795" y="242"/>
                    </a:cubicBezTo>
                    <a:cubicBezTo>
                      <a:pt x="795" y="244"/>
                      <a:pt x="795" y="244"/>
                      <a:pt x="795" y="244"/>
                    </a:cubicBezTo>
                    <a:cubicBezTo>
                      <a:pt x="793" y="245"/>
                      <a:pt x="793" y="245"/>
                      <a:pt x="793" y="245"/>
                    </a:cubicBezTo>
                    <a:cubicBezTo>
                      <a:pt x="791" y="245"/>
                      <a:pt x="791" y="245"/>
                      <a:pt x="791" y="245"/>
                    </a:cubicBezTo>
                    <a:cubicBezTo>
                      <a:pt x="789" y="245"/>
                      <a:pt x="789" y="245"/>
                      <a:pt x="789" y="245"/>
                    </a:cubicBezTo>
                    <a:cubicBezTo>
                      <a:pt x="787" y="244"/>
                      <a:pt x="787" y="244"/>
                      <a:pt x="787" y="244"/>
                    </a:cubicBezTo>
                    <a:cubicBezTo>
                      <a:pt x="787" y="242"/>
                      <a:pt x="787" y="242"/>
                      <a:pt x="787" y="242"/>
                    </a:cubicBezTo>
                    <a:cubicBezTo>
                      <a:pt x="789" y="238"/>
                      <a:pt x="789" y="238"/>
                      <a:pt x="789" y="238"/>
                    </a:cubicBezTo>
                    <a:cubicBezTo>
                      <a:pt x="788" y="235"/>
                      <a:pt x="788" y="235"/>
                      <a:pt x="788" y="235"/>
                    </a:cubicBezTo>
                    <a:cubicBezTo>
                      <a:pt x="788" y="233"/>
                      <a:pt x="788" y="233"/>
                      <a:pt x="788" y="233"/>
                    </a:cubicBezTo>
                    <a:cubicBezTo>
                      <a:pt x="791" y="231"/>
                      <a:pt x="791" y="231"/>
                      <a:pt x="791" y="231"/>
                    </a:cubicBezTo>
                    <a:cubicBezTo>
                      <a:pt x="788" y="231"/>
                      <a:pt x="788" y="231"/>
                      <a:pt x="788" y="231"/>
                    </a:cubicBezTo>
                    <a:cubicBezTo>
                      <a:pt x="786" y="233"/>
                      <a:pt x="786" y="233"/>
                      <a:pt x="786" y="233"/>
                    </a:cubicBezTo>
                    <a:cubicBezTo>
                      <a:pt x="786" y="236"/>
                      <a:pt x="786" y="236"/>
                      <a:pt x="786" y="236"/>
                    </a:cubicBezTo>
                    <a:cubicBezTo>
                      <a:pt x="787" y="238"/>
                      <a:pt x="787" y="238"/>
                      <a:pt x="787" y="238"/>
                    </a:cubicBezTo>
                    <a:cubicBezTo>
                      <a:pt x="785" y="242"/>
                      <a:pt x="785" y="242"/>
                      <a:pt x="785" y="242"/>
                    </a:cubicBezTo>
                    <a:cubicBezTo>
                      <a:pt x="783" y="243"/>
                      <a:pt x="783" y="243"/>
                      <a:pt x="783" y="243"/>
                    </a:cubicBezTo>
                    <a:cubicBezTo>
                      <a:pt x="781" y="241"/>
                      <a:pt x="781" y="241"/>
                      <a:pt x="781" y="241"/>
                    </a:cubicBezTo>
                    <a:cubicBezTo>
                      <a:pt x="781" y="239"/>
                      <a:pt x="781" y="239"/>
                      <a:pt x="781" y="239"/>
                    </a:cubicBezTo>
                    <a:cubicBezTo>
                      <a:pt x="780" y="238"/>
                      <a:pt x="780" y="238"/>
                      <a:pt x="780" y="238"/>
                    </a:cubicBezTo>
                    <a:cubicBezTo>
                      <a:pt x="780" y="237"/>
                      <a:pt x="780" y="237"/>
                      <a:pt x="780" y="237"/>
                    </a:cubicBezTo>
                    <a:cubicBezTo>
                      <a:pt x="781" y="235"/>
                      <a:pt x="781" y="235"/>
                      <a:pt x="781" y="235"/>
                    </a:cubicBezTo>
                    <a:cubicBezTo>
                      <a:pt x="782" y="234"/>
                      <a:pt x="782" y="234"/>
                      <a:pt x="782" y="234"/>
                    </a:cubicBezTo>
                    <a:cubicBezTo>
                      <a:pt x="781" y="231"/>
                      <a:pt x="781" y="231"/>
                      <a:pt x="781" y="231"/>
                    </a:cubicBezTo>
                    <a:cubicBezTo>
                      <a:pt x="780" y="231"/>
                      <a:pt x="780" y="231"/>
                      <a:pt x="780" y="231"/>
                    </a:cubicBezTo>
                    <a:cubicBezTo>
                      <a:pt x="780" y="232"/>
                      <a:pt x="780" y="232"/>
                      <a:pt x="780" y="232"/>
                    </a:cubicBezTo>
                    <a:cubicBezTo>
                      <a:pt x="779" y="234"/>
                      <a:pt x="779" y="234"/>
                      <a:pt x="779" y="234"/>
                    </a:cubicBezTo>
                    <a:cubicBezTo>
                      <a:pt x="778" y="236"/>
                      <a:pt x="778" y="236"/>
                      <a:pt x="778" y="236"/>
                    </a:cubicBezTo>
                    <a:cubicBezTo>
                      <a:pt x="778" y="238"/>
                      <a:pt x="778" y="238"/>
                      <a:pt x="778" y="238"/>
                    </a:cubicBezTo>
                    <a:cubicBezTo>
                      <a:pt x="777" y="239"/>
                      <a:pt x="777" y="239"/>
                      <a:pt x="777" y="239"/>
                    </a:cubicBezTo>
                    <a:cubicBezTo>
                      <a:pt x="775" y="239"/>
                      <a:pt x="775" y="239"/>
                      <a:pt x="775" y="239"/>
                    </a:cubicBezTo>
                    <a:cubicBezTo>
                      <a:pt x="775" y="239"/>
                      <a:pt x="775" y="239"/>
                      <a:pt x="775" y="239"/>
                    </a:cubicBezTo>
                    <a:cubicBezTo>
                      <a:pt x="773" y="240"/>
                      <a:pt x="773" y="240"/>
                      <a:pt x="773" y="240"/>
                    </a:cubicBezTo>
                    <a:close/>
                    <a:moveTo>
                      <a:pt x="839" y="602"/>
                    </a:moveTo>
                    <a:cubicBezTo>
                      <a:pt x="838" y="606"/>
                      <a:pt x="838" y="606"/>
                      <a:pt x="838" y="606"/>
                    </a:cubicBezTo>
                    <a:cubicBezTo>
                      <a:pt x="838" y="609"/>
                      <a:pt x="838" y="609"/>
                      <a:pt x="838" y="609"/>
                    </a:cubicBezTo>
                    <a:cubicBezTo>
                      <a:pt x="839" y="611"/>
                      <a:pt x="839" y="611"/>
                      <a:pt x="839" y="611"/>
                    </a:cubicBezTo>
                    <a:cubicBezTo>
                      <a:pt x="840" y="610"/>
                      <a:pt x="840" y="610"/>
                      <a:pt x="840" y="610"/>
                    </a:cubicBezTo>
                    <a:cubicBezTo>
                      <a:pt x="839" y="608"/>
                      <a:pt x="839" y="608"/>
                      <a:pt x="839" y="608"/>
                    </a:cubicBezTo>
                    <a:cubicBezTo>
                      <a:pt x="840" y="605"/>
                      <a:pt x="840" y="605"/>
                      <a:pt x="840" y="605"/>
                    </a:cubicBezTo>
                    <a:cubicBezTo>
                      <a:pt x="840" y="603"/>
                      <a:pt x="840" y="603"/>
                      <a:pt x="840" y="603"/>
                    </a:cubicBezTo>
                    <a:cubicBezTo>
                      <a:pt x="839" y="602"/>
                      <a:pt x="839" y="602"/>
                      <a:pt x="839" y="602"/>
                    </a:cubicBezTo>
                    <a:close/>
                    <a:moveTo>
                      <a:pt x="837" y="589"/>
                    </a:moveTo>
                    <a:cubicBezTo>
                      <a:pt x="836" y="588"/>
                      <a:pt x="836" y="588"/>
                      <a:pt x="836" y="588"/>
                    </a:cubicBezTo>
                    <a:cubicBezTo>
                      <a:pt x="837" y="587"/>
                      <a:pt x="837" y="587"/>
                      <a:pt x="837" y="587"/>
                    </a:cubicBezTo>
                    <a:cubicBezTo>
                      <a:pt x="838" y="587"/>
                      <a:pt x="838" y="587"/>
                      <a:pt x="838" y="587"/>
                    </a:cubicBezTo>
                    <a:cubicBezTo>
                      <a:pt x="838" y="589"/>
                      <a:pt x="838" y="589"/>
                      <a:pt x="838" y="589"/>
                    </a:cubicBezTo>
                    <a:cubicBezTo>
                      <a:pt x="837" y="589"/>
                      <a:pt x="837" y="589"/>
                      <a:pt x="837" y="589"/>
                    </a:cubicBezTo>
                    <a:close/>
                    <a:moveTo>
                      <a:pt x="833" y="581"/>
                    </a:moveTo>
                    <a:cubicBezTo>
                      <a:pt x="835" y="579"/>
                      <a:pt x="835" y="579"/>
                      <a:pt x="835" y="579"/>
                    </a:cubicBezTo>
                    <a:cubicBezTo>
                      <a:pt x="836" y="578"/>
                      <a:pt x="836" y="578"/>
                      <a:pt x="836" y="578"/>
                    </a:cubicBezTo>
                    <a:cubicBezTo>
                      <a:pt x="837" y="579"/>
                      <a:pt x="837" y="579"/>
                      <a:pt x="837" y="579"/>
                    </a:cubicBezTo>
                    <a:cubicBezTo>
                      <a:pt x="835" y="580"/>
                      <a:pt x="835" y="580"/>
                      <a:pt x="835" y="580"/>
                    </a:cubicBezTo>
                    <a:cubicBezTo>
                      <a:pt x="834" y="582"/>
                      <a:pt x="834" y="582"/>
                      <a:pt x="834" y="582"/>
                    </a:cubicBezTo>
                    <a:cubicBezTo>
                      <a:pt x="833" y="581"/>
                      <a:pt x="833" y="581"/>
                      <a:pt x="833" y="581"/>
                    </a:cubicBezTo>
                    <a:close/>
                    <a:moveTo>
                      <a:pt x="814" y="399"/>
                    </a:moveTo>
                    <a:cubicBezTo>
                      <a:pt x="813" y="397"/>
                      <a:pt x="813" y="397"/>
                      <a:pt x="813" y="397"/>
                    </a:cubicBezTo>
                    <a:cubicBezTo>
                      <a:pt x="814" y="396"/>
                      <a:pt x="814" y="396"/>
                      <a:pt x="814" y="396"/>
                    </a:cubicBezTo>
                    <a:cubicBezTo>
                      <a:pt x="814" y="399"/>
                      <a:pt x="814" y="399"/>
                      <a:pt x="814" y="399"/>
                    </a:cubicBezTo>
                    <a:cubicBezTo>
                      <a:pt x="814" y="399"/>
                      <a:pt x="814" y="399"/>
                      <a:pt x="814" y="399"/>
                    </a:cubicBezTo>
                    <a:close/>
                    <a:moveTo>
                      <a:pt x="817" y="401"/>
                    </a:moveTo>
                    <a:cubicBezTo>
                      <a:pt x="816" y="400"/>
                      <a:pt x="816" y="400"/>
                      <a:pt x="816" y="400"/>
                    </a:cubicBezTo>
                    <a:cubicBezTo>
                      <a:pt x="816" y="398"/>
                      <a:pt x="816" y="398"/>
                      <a:pt x="816" y="398"/>
                    </a:cubicBezTo>
                    <a:cubicBezTo>
                      <a:pt x="818" y="397"/>
                      <a:pt x="818" y="397"/>
                      <a:pt x="818" y="397"/>
                    </a:cubicBezTo>
                    <a:cubicBezTo>
                      <a:pt x="819" y="399"/>
                      <a:pt x="819" y="399"/>
                      <a:pt x="819" y="399"/>
                    </a:cubicBezTo>
                    <a:cubicBezTo>
                      <a:pt x="818" y="401"/>
                      <a:pt x="818" y="401"/>
                      <a:pt x="818" y="401"/>
                    </a:cubicBezTo>
                    <a:cubicBezTo>
                      <a:pt x="817" y="401"/>
                      <a:pt x="817" y="401"/>
                      <a:pt x="817" y="401"/>
                    </a:cubicBezTo>
                    <a:close/>
                    <a:moveTo>
                      <a:pt x="813" y="407"/>
                    </a:moveTo>
                    <a:cubicBezTo>
                      <a:pt x="812" y="405"/>
                      <a:pt x="812" y="405"/>
                      <a:pt x="812" y="405"/>
                    </a:cubicBezTo>
                    <a:cubicBezTo>
                      <a:pt x="813" y="404"/>
                      <a:pt x="813" y="404"/>
                      <a:pt x="813" y="404"/>
                    </a:cubicBezTo>
                    <a:cubicBezTo>
                      <a:pt x="812" y="402"/>
                      <a:pt x="812" y="402"/>
                      <a:pt x="812" y="402"/>
                    </a:cubicBezTo>
                    <a:cubicBezTo>
                      <a:pt x="813" y="401"/>
                      <a:pt x="813" y="401"/>
                      <a:pt x="813" y="401"/>
                    </a:cubicBezTo>
                    <a:cubicBezTo>
                      <a:pt x="814" y="403"/>
                      <a:pt x="814" y="403"/>
                      <a:pt x="814" y="403"/>
                    </a:cubicBezTo>
                    <a:cubicBezTo>
                      <a:pt x="815" y="402"/>
                      <a:pt x="815" y="402"/>
                      <a:pt x="815" y="402"/>
                    </a:cubicBezTo>
                    <a:cubicBezTo>
                      <a:pt x="816" y="403"/>
                      <a:pt x="816" y="403"/>
                      <a:pt x="816" y="403"/>
                    </a:cubicBezTo>
                    <a:cubicBezTo>
                      <a:pt x="815" y="405"/>
                      <a:pt x="815" y="405"/>
                      <a:pt x="815" y="405"/>
                    </a:cubicBezTo>
                    <a:cubicBezTo>
                      <a:pt x="814" y="407"/>
                      <a:pt x="814" y="407"/>
                      <a:pt x="814" y="407"/>
                    </a:cubicBezTo>
                    <a:cubicBezTo>
                      <a:pt x="813" y="407"/>
                      <a:pt x="813" y="407"/>
                      <a:pt x="813" y="407"/>
                    </a:cubicBezTo>
                    <a:close/>
                    <a:moveTo>
                      <a:pt x="850" y="462"/>
                    </a:moveTo>
                    <a:cubicBezTo>
                      <a:pt x="851" y="460"/>
                      <a:pt x="851" y="460"/>
                      <a:pt x="851" y="460"/>
                    </a:cubicBezTo>
                    <a:cubicBezTo>
                      <a:pt x="853" y="461"/>
                      <a:pt x="853" y="461"/>
                      <a:pt x="853" y="461"/>
                    </a:cubicBezTo>
                    <a:cubicBezTo>
                      <a:pt x="852" y="462"/>
                      <a:pt x="852" y="462"/>
                      <a:pt x="852" y="462"/>
                    </a:cubicBezTo>
                    <a:cubicBezTo>
                      <a:pt x="850" y="462"/>
                      <a:pt x="850" y="462"/>
                      <a:pt x="850" y="462"/>
                    </a:cubicBezTo>
                    <a:cubicBezTo>
                      <a:pt x="850" y="462"/>
                      <a:pt x="850" y="462"/>
                      <a:pt x="850" y="462"/>
                    </a:cubicBezTo>
                    <a:close/>
                    <a:moveTo>
                      <a:pt x="845" y="461"/>
                    </a:moveTo>
                    <a:cubicBezTo>
                      <a:pt x="845" y="459"/>
                      <a:pt x="845" y="459"/>
                      <a:pt x="845" y="459"/>
                    </a:cubicBezTo>
                    <a:cubicBezTo>
                      <a:pt x="848" y="459"/>
                      <a:pt x="848" y="459"/>
                      <a:pt x="848" y="459"/>
                    </a:cubicBezTo>
                    <a:cubicBezTo>
                      <a:pt x="849" y="458"/>
                      <a:pt x="849" y="458"/>
                      <a:pt x="849" y="458"/>
                    </a:cubicBezTo>
                    <a:cubicBezTo>
                      <a:pt x="849" y="459"/>
                      <a:pt x="849" y="459"/>
                      <a:pt x="849" y="459"/>
                    </a:cubicBezTo>
                    <a:cubicBezTo>
                      <a:pt x="848" y="462"/>
                      <a:pt x="848" y="462"/>
                      <a:pt x="848" y="462"/>
                    </a:cubicBezTo>
                    <a:cubicBezTo>
                      <a:pt x="846" y="462"/>
                      <a:pt x="846" y="462"/>
                      <a:pt x="846" y="462"/>
                    </a:cubicBezTo>
                    <a:cubicBezTo>
                      <a:pt x="845" y="461"/>
                      <a:pt x="845" y="461"/>
                      <a:pt x="845" y="461"/>
                    </a:cubicBezTo>
                    <a:close/>
                    <a:moveTo>
                      <a:pt x="838" y="486"/>
                    </a:moveTo>
                    <a:cubicBezTo>
                      <a:pt x="840" y="487"/>
                      <a:pt x="840" y="487"/>
                      <a:pt x="840" y="487"/>
                    </a:cubicBezTo>
                    <a:cubicBezTo>
                      <a:pt x="841" y="487"/>
                      <a:pt x="841" y="487"/>
                      <a:pt x="841" y="487"/>
                    </a:cubicBezTo>
                    <a:cubicBezTo>
                      <a:pt x="840" y="486"/>
                      <a:pt x="840" y="486"/>
                      <a:pt x="840" y="486"/>
                    </a:cubicBezTo>
                    <a:cubicBezTo>
                      <a:pt x="838" y="486"/>
                      <a:pt x="838" y="486"/>
                      <a:pt x="838" y="486"/>
                    </a:cubicBezTo>
                    <a:close/>
                    <a:moveTo>
                      <a:pt x="848" y="497"/>
                    </a:moveTo>
                    <a:cubicBezTo>
                      <a:pt x="850" y="499"/>
                      <a:pt x="850" y="499"/>
                      <a:pt x="850" y="499"/>
                    </a:cubicBezTo>
                    <a:cubicBezTo>
                      <a:pt x="851" y="498"/>
                      <a:pt x="851" y="498"/>
                      <a:pt x="851" y="498"/>
                    </a:cubicBezTo>
                    <a:cubicBezTo>
                      <a:pt x="851" y="496"/>
                      <a:pt x="851" y="496"/>
                      <a:pt x="851" y="496"/>
                    </a:cubicBezTo>
                    <a:cubicBezTo>
                      <a:pt x="850" y="496"/>
                      <a:pt x="850" y="496"/>
                      <a:pt x="850" y="496"/>
                    </a:cubicBezTo>
                    <a:cubicBezTo>
                      <a:pt x="850" y="496"/>
                      <a:pt x="848" y="497"/>
                      <a:pt x="848" y="497"/>
                    </a:cubicBezTo>
                    <a:close/>
                    <a:moveTo>
                      <a:pt x="867" y="516"/>
                    </a:moveTo>
                    <a:cubicBezTo>
                      <a:pt x="866" y="513"/>
                      <a:pt x="866" y="513"/>
                      <a:pt x="866" y="513"/>
                    </a:cubicBezTo>
                    <a:cubicBezTo>
                      <a:pt x="868" y="511"/>
                      <a:pt x="868" y="511"/>
                      <a:pt x="868" y="511"/>
                    </a:cubicBezTo>
                    <a:cubicBezTo>
                      <a:pt x="869" y="513"/>
                      <a:pt x="869" y="513"/>
                      <a:pt x="869" y="513"/>
                    </a:cubicBezTo>
                    <a:cubicBezTo>
                      <a:pt x="870" y="515"/>
                      <a:pt x="870" y="515"/>
                      <a:pt x="870" y="515"/>
                    </a:cubicBezTo>
                    <a:cubicBezTo>
                      <a:pt x="868" y="516"/>
                      <a:pt x="868" y="516"/>
                      <a:pt x="868" y="516"/>
                    </a:cubicBezTo>
                    <a:cubicBezTo>
                      <a:pt x="867" y="516"/>
                      <a:pt x="867" y="516"/>
                      <a:pt x="867" y="516"/>
                    </a:cubicBezTo>
                    <a:close/>
                    <a:moveTo>
                      <a:pt x="877" y="527"/>
                    </a:moveTo>
                    <a:cubicBezTo>
                      <a:pt x="877" y="525"/>
                      <a:pt x="877" y="525"/>
                      <a:pt x="877" y="525"/>
                    </a:cubicBezTo>
                    <a:cubicBezTo>
                      <a:pt x="878" y="524"/>
                      <a:pt x="878" y="524"/>
                      <a:pt x="878" y="524"/>
                    </a:cubicBezTo>
                    <a:cubicBezTo>
                      <a:pt x="879" y="523"/>
                      <a:pt x="879" y="523"/>
                      <a:pt x="879" y="523"/>
                    </a:cubicBezTo>
                    <a:cubicBezTo>
                      <a:pt x="880" y="524"/>
                      <a:pt x="880" y="524"/>
                      <a:pt x="880" y="524"/>
                    </a:cubicBezTo>
                    <a:cubicBezTo>
                      <a:pt x="879" y="526"/>
                      <a:pt x="879" y="526"/>
                      <a:pt x="879" y="526"/>
                    </a:cubicBezTo>
                    <a:cubicBezTo>
                      <a:pt x="877" y="527"/>
                      <a:pt x="877" y="527"/>
                      <a:pt x="877" y="527"/>
                    </a:cubicBezTo>
                    <a:cubicBezTo>
                      <a:pt x="877" y="527"/>
                      <a:pt x="877" y="527"/>
                      <a:pt x="877" y="527"/>
                    </a:cubicBezTo>
                    <a:close/>
                    <a:moveTo>
                      <a:pt x="809" y="267"/>
                    </a:moveTo>
                    <a:cubicBezTo>
                      <a:pt x="809" y="264"/>
                      <a:pt x="809" y="264"/>
                      <a:pt x="809" y="264"/>
                    </a:cubicBezTo>
                    <a:cubicBezTo>
                      <a:pt x="810" y="263"/>
                      <a:pt x="810" y="263"/>
                      <a:pt x="810" y="263"/>
                    </a:cubicBezTo>
                    <a:cubicBezTo>
                      <a:pt x="812" y="261"/>
                      <a:pt x="812" y="261"/>
                      <a:pt x="812" y="261"/>
                    </a:cubicBezTo>
                    <a:cubicBezTo>
                      <a:pt x="817" y="257"/>
                      <a:pt x="817" y="257"/>
                      <a:pt x="817" y="257"/>
                    </a:cubicBezTo>
                    <a:cubicBezTo>
                      <a:pt x="819" y="257"/>
                      <a:pt x="819" y="257"/>
                      <a:pt x="819" y="257"/>
                    </a:cubicBezTo>
                    <a:cubicBezTo>
                      <a:pt x="818" y="259"/>
                      <a:pt x="818" y="259"/>
                      <a:pt x="818" y="259"/>
                    </a:cubicBezTo>
                    <a:cubicBezTo>
                      <a:pt x="814" y="262"/>
                      <a:pt x="814" y="262"/>
                      <a:pt x="814" y="262"/>
                    </a:cubicBezTo>
                    <a:cubicBezTo>
                      <a:pt x="814" y="264"/>
                      <a:pt x="814" y="264"/>
                      <a:pt x="814" y="264"/>
                    </a:cubicBezTo>
                    <a:cubicBezTo>
                      <a:pt x="814" y="265"/>
                      <a:pt x="814" y="265"/>
                      <a:pt x="814" y="265"/>
                    </a:cubicBezTo>
                    <a:cubicBezTo>
                      <a:pt x="814" y="267"/>
                      <a:pt x="814" y="267"/>
                      <a:pt x="814" y="267"/>
                    </a:cubicBezTo>
                    <a:cubicBezTo>
                      <a:pt x="813" y="266"/>
                      <a:pt x="813" y="266"/>
                      <a:pt x="813" y="266"/>
                    </a:cubicBezTo>
                    <a:cubicBezTo>
                      <a:pt x="812" y="265"/>
                      <a:pt x="812" y="265"/>
                      <a:pt x="812" y="265"/>
                    </a:cubicBezTo>
                    <a:cubicBezTo>
                      <a:pt x="811" y="266"/>
                      <a:pt x="811" y="266"/>
                      <a:pt x="811" y="266"/>
                    </a:cubicBezTo>
                    <a:cubicBezTo>
                      <a:pt x="810" y="267"/>
                      <a:pt x="810" y="267"/>
                      <a:pt x="810" y="267"/>
                    </a:cubicBezTo>
                    <a:cubicBezTo>
                      <a:pt x="809" y="267"/>
                      <a:pt x="809" y="267"/>
                      <a:pt x="809" y="267"/>
                    </a:cubicBezTo>
                    <a:close/>
                    <a:moveTo>
                      <a:pt x="797" y="255"/>
                    </a:moveTo>
                    <a:cubicBezTo>
                      <a:pt x="797" y="255"/>
                      <a:pt x="798" y="256"/>
                      <a:pt x="798" y="256"/>
                    </a:cubicBezTo>
                    <a:cubicBezTo>
                      <a:pt x="799" y="257"/>
                      <a:pt x="799" y="257"/>
                      <a:pt x="799" y="257"/>
                    </a:cubicBezTo>
                    <a:cubicBezTo>
                      <a:pt x="800" y="255"/>
                      <a:pt x="800" y="255"/>
                      <a:pt x="800" y="255"/>
                    </a:cubicBezTo>
                    <a:cubicBezTo>
                      <a:pt x="799" y="254"/>
                      <a:pt x="799" y="254"/>
                      <a:pt x="799" y="254"/>
                    </a:cubicBezTo>
                    <a:cubicBezTo>
                      <a:pt x="797" y="255"/>
                      <a:pt x="797" y="255"/>
                      <a:pt x="797" y="255"/>
                    </a:cubicBezTo>
                    <a:close/>
                    <a:moveTo>
                      <a:pt x="731" y="226"/>
                    </a:moveTo>
                    <a:cubicBezTo>
                      <a:pt x="728" y="225"/>
                      <a:pt x="728" y="225"/>
                      <a:pt x="728" y="225"/>
                    </a:cubicBezTo>
                    <a:cubicBezTo>
                      <a:pt x="728" y="222"/>
                      <a:pt x="728" y="222"/>
                      <a:pt x="728" y="222"/>
                    </a:cubicBezTo>
                    <a:cubicBezTo>
                      <a:pt x="728" y="218"/>
                      <a:pt x="728" y="218"/>
                      <a:pt x="728" y="218"/>
                    </a:cubicBezTo>
                    <a:cubicBezTo>
                      <a:pt x="728" y="217"/>
                      <a:pt x="728" y="217"/>
                      <a:pt x="728" y="217"/>
                    </a:cubicBezTo>
                    <a:cubicBezTo>
                      <a:pt x="727" y="214"/>
                      <a:pt x="727" y="214"/>
                      <a:pt x="727" y="214"/>
                    </a:cubicBezTo>
                    <a:cubicBezTo>
                      <a:pt x="727" y="213"/>
                      <a:pt x="727" y="213"/>
                      <a:pt x="727" y="213"/>
                    </a:cubicBezTo>
                    <a:cubicBezTo>
                      <a:pt x="729" y="212"/>
                      <a:pt x="729" y="212"/>
                      <a:pt x="729" y="212"/>
                    </a:cubicBezTo>
                    <a:cubicBezTo>
                      <a:pt x="733" y="214"/>
                      <a:pt x="733" y="214"/>
                      <a:pt x="733" y="214"/>
                    </a:cubicBezTo>
                    <a:cubicBezTo>
                      <a:pt x="733" y="217"/>
                      <a:pt x="733" y="217"/>
                      <a:pt x="733" y="217"/>
                    </a:cubicBezTo>
                    <a:cubicBezTo>
                      <a:pt x="732" y="222"/>
                      <a:pt x="732" y="222"/>
                      <a:pt x="732" y="222"/>
                    </a:cubicBezTo>
                    <a:cubicBezTo>
                      <a:pt x="731" y="223"/>
                      <a:pt x="731" y="223"/>
                      <a:pt x="731" y="223"/>
                    </a:cubicBezTo>
                    <a:cubicBezTo>
                      <a:pt x="732" y="224"/>
                      <a:pt x="732" y="224"/>
                      <a:pt x="732" y="224"/>
                    </a:cubicBezTo>
                    <a:cubicBezTo>
                      <a:pt x="732" y="226"/>
                      <a:pt x="732" y="226"/>
                      <a:pt x="732" y="226"/>
                    </a:cubicBezTo>
                    <a:cubicBezTo>
                      <a:pt x="731" y="226"/>
                      <a:pt x="731" y="226"/>
                      <a:pt x="731" y="226"/>
                    </a:cubicBezTo>
                    <a:close/>
                    <a:moveTo>
                      <a:pt x="730" y="91"/>
                    </a:moveTo>
                    <a:cubicBezTo>
                      <a:pt x="733" y="88"/>
                      <a:pt x="733" y="88"/>
                      <a:pt x="733" y="88"/>
                    </a:cubicBezTo>
                    <a:cubicBezTo>
                      <a:pt x="735" y="85"/>
                      <a:pt x="735" y="85"/>
                      <a:pt x="735" y="85"/>
                    </a:cubicBezTo>
                    <a:cubicBezTo>
                      <a:pt x="735" y="83"/>
                      <a:pt x="735" y="83"/>
                      <a:pt x="735" y="83"/>
                    </a:cubicBezTo>
                    <a:cubicBezTo>
                      <a:pt x="738" y="81"/>
                      <a:pt x="738" y="81"/>
                      <a:pt x="738" y="81"/>
                    </a:cubicBezTo>
                    <a:cubicBezTo>
                      <a:pt x="739" y="78"/>
                      <a:pt x="739" y="78"/>
                      <a:pt x="739" y="78"/>
                    </a:cubicBezTo>
                    <a:cubicBezTo>
                      <a:pt x="739" y="76"/>
                      <a:pt x="739" y="76"/>
                      <a:pt x="739" y="76"/>
                    </a:cubicBezTo>
                    <a:cubicBezTo>
                      <a:pt x="736" y="76"/>
                      <a:pt x="736" y="76"/>
                      <a:pt x="736" y="76"/>
                    </a:cubicBezTo>
                    <a:cubicBezTo>
                      <a:pt x="734" y="75"/>
                      <a:pt x="734" y="75"/>
                      <a:pt x="734" y="75"/>
                    </a:cubicBezTo>
                    <a:cubicBezTo>
                      <a:pt x="735" y="73"/>
                      <a:pt x="735" y="73"/>
                      <a:pt x="735" y="73"/>
                    </a:cubicBezTo>
                    <a:cubicBezTo>
                      <a:pt x="734" y="73"/>
                      <a:pt x="734" y="73"/>
                      <a:pt x="734" y="73"/>
                    </a:cubicBezTo>
                    <a:cubicBezTo>
                      <a:pt x="731" y="75"/>
                      <a:pt x="731" y="75"/>
                      <a:pt x="731" y="75"/>
                    </a:cubicBezTo>
                    <a:cubicBezTo>
                      <a:pt x="728" y="76"/>
                      <a:pt x="728" y="76"/>
                      <a:pt x="728" y="76"/>
                    </a:cubicBezTo>
                    <a:cubicBezTo>
                      <a:pt x="727" y="78"/>
                      <a:pt x="727" y="78"/>
                      <a:pt x="727" y="78"/>
                    </a:cubicBezTo>
                    <a:cubicBezTo>
                      <a:pt x="726" y="80"/>
                      <a:pt x="726" y="80"/>
                      <a:pt x="726" y="80"/>
                    </a:cubicBezTo>
                    <a:cubicBezTo>
                      <a:pt x="726" y="82"/>
                      <a:pt x="726" y="82"/>
                      <a:pt x="726" y="82"/>
                    </a:cubicBezTo>
                    <a:cubicBezTo>
                      <a:pt x="729" y="83"/>
                      <a:pt x="729" y="83"/>
                      <a:pt x="729" y="83"/>
                    </a:cubicBezTo>
                    <a:cubicBezTo>
                      <a:pt x="731" y="82"/>
                      <a:pt x="731" y="82"/>
                      <a:pt x="731" y="82"/>
                    </a:cubicBezTo>
                    <a:cubicBezTo>
                      <a:pt x="731" y="84"/>
                      <a:pt x="731" y="84"/>
                      <a:pt x="731" y="84"/>
                    </a:cubicBezTo>
                    <a:cubicBezTo>
                      <a:pt x="729" y="86"/>
                      <a:pt x="729" y="86"/>
                      <a:pt x="729" y="86"/>
                    </a:cubicBezTo>
                    <a:cubicBezTo>
                      <a:pt x="729" y="88"/>
                      <a:pt x="729" y="88"/>
                      <a:pt x="729" y="88"/>
                    </a:cubicBezTo>
                    <a:cubicBezTo>
                      <a:pt x="730" y="89"/>
                      <a:pt x="730" y="89"/>
                      <a:pt x="730" y="89"/>
                    </a:cubicBezTo>
                    <a:cubicBezTo>
                      <a:pt x="730" y="91"/>
                      <a:pt x="730" y="91"/>
                      <a:pt x="730" y="91"/>
                    </a:cubicBezTo>
                    <a:close/>
                    <a:moveTo>
                      <a:pt x="699" y="164"/>
                    </a:moveTo>
                    <a:cubicBezTo>
                      <a:pt x="699" y="161"/>
                      <a:pt x="699" y="161"/>
                      <a:pt x="699" y="161"/>
                    </a:cubicBezTo>
                    <a:cubicBezTo>
                      <a:pt x="700" y="160"/>
                      <a:pt x="700" y="160"/>
                      <a:pt x="700" y="160"/>
                    </a:cubicBezTo>
                    <a:cubicBezTo>
                      <a:pt x="699" y="158"/>
                      <a:pt x="699" y="158"/>
                      <a:pt x="699" y="158"/>
                    </a:cubicBezTo>
                    <a:cubicBezTo>
                      <a:pt x="699" y="155"/>
                      <a:pt x="699" y="155"/>
                      <a:pt x="699" y="155"/>
                    </a:cubicBezTo>
                    <a:cubicBezTo>
                      <a:pt x="697" y="154"/>
                      <a:pt x="697" y="154"/>
                      <a:pt x="697" y="154"/>
                    </a:cubicBezTo>
                    <a:cubicBezTo>
                      <a:pt x="697" y="152"/>
                      <a:pt x="697" y="152"/>
                      <a:pt x="697" y="152"/>
                    </a:cubicBezTo>
                    <a:cubicBezTo>
                      <a:pt x="698" y="151"/>
                      <a:pt x="698" y="151"/>
                      <a:pt x="698" y="151"/>
                    </a:cubicBezTo>
                    <a:cubicBezTo>
                      <a:pt x="701" y="151"/>
                      <a:pt x="701" y="151"/>
                      <a:pt x="701" y="151"/>
                    </a:cubicBezTo>
                    <a:cubicBezTo>
                      <a:pt x="704" y="153"/>
                      <a:pt x="704" y="153"/>
                      <a:pt x="704" y="153"/>
                    </a:cubicBezTo>
                    <a:cubicBezTo>
                      <a:pt x="704" y="153"/>
                      <a:pt x="704" y="153"/>
                      <a:pt x="704" y="153"/>
                    </a:cubicBezTo>
                    <a:cubicBezTo>
                      <a:pt x="705" y="151"/>
                      <a:pt x="705" y="151"/>
                      <a:pt x="705" y="151"/>
                    </a:cubicBezTo>
                    <a:cubicBezTo>
                      <a:pt x="702" y="147"/>
                      <a:pt x="702" y="147"/>
                      <a:pt x="702" y="147"/>
                    </a:cubicBezTo>
                    <a:cubicBezTo>
                      <a:pt x="700" y="146"/>
                      <a:pt x="700" y="146"/>
                      <a:pt x="700" y="146"/>
                    </a:cubicBezTo>
                    <a:cubicBezTo>
                      <a:pt x="699" y="145"/>
                      <a:pt x="699" y="145"/>
                      <a:pt x="699" y="145"/>
                    </a:cubicBezTo>
                    <a:cubicBezTo>
                      <a:pt x="702" y="145"/>
                      <a:pt x="702" y="145"/>
                      <a:pt x="702" y="145"/>
                    </a:cubicBezTo>
                    <a:cubicBezTo>
                      <a:pt x="700" y="142"/>
                      <a:pt x="700" y="142"/>
                      <a:pt x="700" y="142"/>
                    </a:cubicBezTo>
                    <a:cubicBezTo>
                      <a:pt x="702" y="140"/>
                      <a:pt x="702" y="140"/>
                      <a:pt x="702" y="140"/>
                    </a:cubicBezTo>
                    <a:cubicBezTo>
                      <a:pt x="702" y="136"/>
                      <a:pt x="702" y="136"/>
                      <a:pt x="702" y="136"/>
                    </a:cubicBezTo>
                    <a:cubicBezTo>
                      <a:pt x="703" y="133"/>
                      <a:pt x="703" y="133"/>
                      <a:pt x="703" y="133"/>
                    </a:cubicBezTo>
                    <a:cubicBezTo>
                      <a:pt x="705" y="133"/>
                      <a:pt x="705" y="133"/>
                      <a:pt x="705" y="133"/>
                    </a:cubicBezTo>
                    <a:cubicBezTo>
                      <a:pt x="707" y="132"/>
                      <a:pt x="707" y="132"/>
                      <a:pt x="707" y="132"/>
                    </a:cubicBezTo>
                    <a:cubicBezTo>
                      <a:pt x="707" y="128"/>
                      <a:pt x="707" y="128"/>
                      <a:pt x="707" y="128"/>
                    </a:cubicBezTo>
                    <a:cubicBezTo>
                      <a:pt x="709" y="127"/>
                      <a:pt x="709" y="127"/>
                      <a:pt x="709" y="127"/>
                    </a:cubicBezTo>
                    <a:cubicBezTo>
                      <a:pt x="712" y="124"/>
                      <a:pt x="712" y="124"/>
                      <a:pt x="712" y="124"/>
                    </a:cubicBezTo>
                    <a:cubicBezTo>
                      <a:pt x="714" y="124"/>
                      <a:pt x="714" y="124"/>
                      <a:pt x="714" y="124"/>
                    </a:cubicBezTo>
                    <a:cubicBezTo>
                      <a:pt x="717" y="128"/>
                      <a:pt x="717" y="128"/>
                      <a:pt x="717" y="128"/>
                    </a:cubicBezTo>
                    <a:cubicBezTo>
                      <a:pt x="718" y="131"/>
                      <a:pt x="718" y="131"/>
                      <a:pt x="718" y="131"/>
                    </a:cubicBezTo>
                    <a:cubicBezTo>
                      <a:pt x="718" y="133"/>
                      <a:pt x="718" y="133"/>
                      <a:pt x="718" y="133"/>
                    </a:cubicBezTo>
                    <a:cubicBezTo>
                      <a:pt x="718" y="134"/>
                      <a:pt x="718" y="134"/>
                      <a:pt x="718" y="134"/>
                    </a:cubicBezTo>
                    <a:cubicBezTo>
                      <a:pt x="720" y="135"/>
                      <a:pt x="720" y="135"/>
                      <a:pt x="720" y="135"/>
                    </a:cubicBezTo>
                    <a:cubicBezTo>
                      <a:pt x="720" y="137"/>
                      <a:pt x="720" y="137"/>
                      <a:pt x="720" y="137"/>
                    </a:cubicBezTo>
                    <a:cubicBezTo>
                      <a:pt x="721" y="138"/>
                      <a:pt x="721" y="138"/>
                      <a:pt x="721" y="138"/>
                    </a:cubicBezTo>
                    <a:cubicBezTo>
                      <a:pt x="722" y="139"/>
                      <a:pt x="722" y="139"/>
                      <a:pt x="722" y="139"/>
                    </a:cubicBezTo>
                    <a:cubicBezTo>
                      <a:pt x="723" y="142"/>
                      <a:pt x="723" y="142"/>
                      <a:pt x="723" y="142"/>
                    </a:cubicBezTo>
                    <a:cubicBezTo>
                      <a:pt x="725" y="142"/>
                      <a:pt x="725" y="142"/>
                      <a:pt x="725" y="142"/>
                    </a:cubicBezTo>
                    <a:cubicBezTo>
                      <a:pt x="725" y="144"/>
                      <a:pt x="725" y="144"/>
                      <a:pt x="725" y="144"/>
                    </a:cubicBezTo>
                    <a:cubicBezTo>
                      <a:pt x="726" y="146"/>
                      <a:pt x="726" y="146"/>
                      <a:pt x="726" y="146"/>
                    </a:cubicBezTo>
                    <a:cubicBezTo>
                      <a:pt x="727" y="150"/>
                      <a:pt x="727" y="150"/>
                      <a:pt x="727" y="150"/>
                    </a:cubicBezTo>
                    <a:cubicBezTo>
                      <a:pt x="725" y="152"/>
                      <a:pt x="725" y="152"/>
                      <a:pt x="725" y="152"/>
                    </a:cubicBezTo>
                    <a:cubicBezTo>
                      <a:pt x="723" y="154"/>
                      <a:pt x="723" y="154"/>
                      <a:pt x="723" y="154"/>
                    </a:cubicBezTo>
                    <a:cubicBezTo>
                      <a:pt x="721" y="153"/>
                      <a:pt x="721" y="153"/>
                      <a:pt x="721" y="153"/>
                    </a:cubicBezTo>
                    <a:cubicBezTo>
                      <a:pt x="720" y="154"/>
                      <a:pt x="720" y="154"/>
                      <a:pt x="720" y="154"/>
                    </a:cubicBezTo>
                    <a:cubicBezTo>
                      <a:pt x="721" y="155"/>
                      <a:pt x="721" y="155"/>
                      <a:pt x="721" y="155"/>
                    </a:cubicBezTo>
                    <a:cubicBezTo>
                      <a:pt x="722" y="155"/>
                      <a:pt x="722" y="155"/>
                      <a:pt x="722" y="155"/>
                    </a:cubicBezTo>
                    <a:cubicBezTo>
                      <a:pt x="723" y="159"/>
                      <a:pt x="723" y="159"/>
                      <a:pt x="723" y="159"/>
                    </a:cubicBezTo>
                    <a:cubicBezTo>
                      <a:pt x="722" y="161"/>
                      <a:pt x="722" y="161"/>
                      <a:pt x="722" y="161"/>
                    </a:cubicBezTo>
                    <a:cubicBezTo>
                      <a:pt x="718" y="164"/>
                      <a:pt x="718" y="164"/>
                      <a:pt x="718" y="164"/>
                    </a:cubicBezTo>
                    <a:cubicBezTo>
                      <a:pt x="717" y="165"/>
                      <a:pt x="717" y="165"/>
                      <a:pt x="717" y="165"/>
                    </a:cubicBezTo>
                    <a:cubicBezTo>
                      <a:pt x="715" y="165"/>
                      <a:pt x="715" y="165"/>
                      <a:pt x="715" y="165"/>
                    </a:cubicBezTo>
                    <a:cubicBezTo>
                      <a:pt x="715" y="163"/>
                      <a:pt x="715" y="163"/>
                      <a:pt x="715" y="163"/>
                    </a:cubicBezTo>
                    <a:cubicBezTo>
                      <a:pt x="714" y="162"/>
                      <a:pt x="714" y="162"/>
                      <a:pt x="714" y="162"/>
                    </a:cubicBezTo>
                    <a:cubicBezTo>
                      <a:pt x="711" y="164"/>
                      <a:pt x="711" y="164"/>
                      <a:pt x="711" y="164"/>
                    </a:cubicBezTo>
                    <a:cubicBezTo>
                      <a:pt x="709" y="163"/>
                      <a:pt x="709" y="163"/>
                      <a:pt x="709" y="163"/>
                    </a:cubicBezTo>
                    <a:cubicBezTo>
                      <a:pt x="706" y="165"/>
                      <a:pt x="706" y="165"/>
                      <a:pt x="706" y="165"/>
                    </a:cubicBezTo>
                    <a:cubicBezTo>
                      <a:pt x="704" y="164"/>
                      <a:pt x="704" y="164"/>
                      <a:pt x="704" y="164"/>
                    </a:cubicBezTo>
                    <a:cubicBezTo>
                      <a:pt x="704" y="162"/>
                      <a:pt x="704" y="162"/>
                      <a:pt x="704" y="162"/>
                    </a:cubicBezTo>
                    <a:cubicBezTo>
                      <a:pt x="702" y="161"/>
                      <a:pt x="702" y="161"/>
                      <a:pt x="702" y="161"/>
                    </a:cubicBezTo>
                    <a:cubicBezTo>
                      <a:pt x="701" y="163"/>
                      <a:pt x="701" y="163"/>
                      <a:pt x="701" y="163"/>
                    </a:cubicBezTo>
                    <a:cubicBezTo>
                      <a:pt x="699" y="164"/>
                      <a:pt x="699" y="164"/>
                      <a:pt x="699" y="164"/>
                    </a:cubicBezTo>
                    <a:close/>
                    <a:moveTo>
                      <a:pt x="727" y="160"/>
                    </a:moveTo>
                    <a:cubicBezTo>
                      <a:pt x="728" y="160"/>
                      <a:pt x="728" y="160"/>
                      <a:pt x="728" y="160"/>
                    </a:cubicBezTo>
                    <a:cubicBezTo>
                      <a:pt x="729" y="158"/>
                      <a:pt x="729" y="158"/>
                      <a:pt x="729" y="158"/>
                    </a:cubicBezTo>
                    <a:cubicBezTo>
                      <a:pt x="728" y="154"/>
                      <a:pt x="728" y="154"/>
                      <a:pt x="728" y="154"/>
                    </a:cubicBezTo>
                    <a:cubicBezTo>
                      <a:pt x="727" y="154"/>
                      <a:pt x="727" y="154"/>
                      <a:pt x="727" y="154"/>
                    </a:cubicBezTo>
                    <a:cubicBezTo>
                      <a:pt x="726" y="156"/>
                      <a:pt x="726" y="156"/>
                      <a:pt x="726" y="156"/>
                    </a:cubicBezTo>
                    <a:cubicBezTo>
                      <a:pt x="726" y="158"/>
                      <a:pt x="726" y="158"/>
                      <a:pt x="726" y="158"/>
                    </a:cubicBezTo>
                    <a:cubicBezTo>
                      <a:pt x="727" y="160"/>
                      <a:pt x="727" y="160"/>
                      <a:pt x="727" y="160"/>
                    </a:cubicBezTo>
                    <a:close/>
                    <a:moveTo>
                      <a:pt x="736" y="197"/>
                    </a:moveTo>
                    <a:cubicBezTo>
                      <a:pt x="736" y="199"/>
                      <a:pt x="736" y="199"/>
                      <a:pt x="736" y="199"/>
                    </a:cubicBezTo>
                    <a:cubicBezTo>
                      <a:pt x="738" y="201"/>
                      <a:pt x="738" y="201"/>
                      <a:pt x="738" y="201"/>
                    </a:cubicBezTo>
                    <a:cubicBezTo>
                      <a:pt x="740" y="201"/>
                      <a:pt x="740" y="201"/>
                      <a:pt x="740" y="201"/>
                    </a:cubicBezTo>
                    <a:cubicBezTo>
                      <a:pt x="743" y="200"/>
                      <a:pt x="743" y="200"/>
                      <a:pt x="743" y="200"/>
                    </a:cubicBezTo>
                    <a:cubicBezTo>
                      <a:pt x="746" y="196"/>
                      <a:pt x="746" y="196"/>
                      <a:pt x="746" y="196"/>
                    </a:cubicBezTo>
                    <a:cubicBezTo>
                      <a:pt x="746" y="194"/>
                      <a:pt x="746" y="194"/>
                      <a:pt x="746" y="194"/>
                    </a:cubicBezTo>
                    <a:cubicBezTo>
                      <a:pt x="745" y="193"/>
                      <a:pt x="745" y="193"/>
                      <a:pt x="745" y="193"/>
                    </a:cubicBezTo>
                    <a:cubicBezTo>
                      <a:pt x="745" y="192"/>
                      <a:pt x="745" y="192"/>
                      <a:pt x="745" y="192"/>
                    </a:cubicBezTo>
                    <a:cubicBezTo>
                      <a:pt x="744" y="191"/>
                      <a:pt x="744" y="191"/>
                      <a:pt x="744" y="191"/>
                    </a:cubicBezTo>
                    <a:cubicBezTo>
                      <a:pt x="742" y="190"/>
                      <a:pt x="742" y="190"/>
                      <a:pt x="742" y="190"/>
                    </a:cubicBezTo>
                    <a:cubicBezTo>
                      <a:pt x="741" y="188"/>
                      <a:pt x="741" y="188"/>
                      <a:pt x="741" y="188"/>
                    </a:cubicBezTo>
                    <a:cubicBezTo>
                      <a:pt x="739" y="188"/>
                      <a:pt x="739" y="188"/>
                      <a:pt x="739" y="188"/>
                    </a:cubicBezTo>
                    <a:cubicBezTo>
                      <a:pt x="737" y="190"/>
                      <a:pt x="737" y="190"/>
                      <a:pt x="737" y="190"/>
                    </a:cubicBezTo>
                    <a:cubicBezTo>
                      <a:pt x="736" y="192"/>
                      <a:pt x="736" y="192"/>
                      <a:pt x="736" y="192"/>
                    </a:cubicBezTo>
                    <a:cubicBezTo>
                      <a:pt x="735" y="195"/>
                      <a:pt x="735" y="195"/>
                      <a:pt x="735" y="195"/>
                    </a:cubicBezTo>
                    <a:cubicBezTo>
                      <a:pt x="736" y="197"/>
                      <a:pt x="736" y="197"/>
                      <a:pt x="736" y="197"/>
                    </a:cubicBezTo>
                    <a:close/>
                    <a:moveTo>
                      <a:pt x="733" y="198"/>
                    </a:moveTo>
                    <a:cubicBezTo>
                      <a:pt x="732" y="200"/>
                      <a:pt x="732" y="200"/>
                      <a:pt x="732" y="200"/>
                    </a:cubicBezTo>
                    <a:cubicBezTo>
                      <a:pt x="733" y="202"/>
                      <a:pt x="733" y="202"/>
                      <a:pt x="733" y="202"/>
                    </a:cubicBezTo>
                    <a:cubicBezTo>
                      <a:pt x="734" y="203"/>
                      <a:pt x="734" y="203"/>
                      <a:pt x="734" y="203"/>
                    </a:cubicBezTo>
                    <a:cubicBezTo>
                      <a:pt x="735" y="202"/>
                      <a:pt x="735" y="202"/>
                      <a:pt x="735" y="202"/>
                    </a:cubicBezTo>
                    <a:cubicBezTo>
                      <a:pt x="735" y="200"/>
                      <a:pt x="735" y="200"/>
                      <a:pt x="735" y="200"/>
                    </a:cubicBezTo>
                    <a:cubicBezTo>
                      <a:pt x="734" y="200"/>
                      <a:pt x="734" y="200"/>
                      <a:pt x="734" y="200"/>
                    </a:cubicBezTo>
                    <a:cubicBezTo>
                      <a:pt x="733" y="198"/>
                      <a:pt x="733" y="198"/>
                      <a:pt x="733" y="198"/>
                    </a:cubicBezTo>
                    <a:cubicBezTo>
                      <a:pt x="733" y="198"/>
                      <a:pt x="733" y="198"/>
                      <a:pt x="733" y="198"/>
                    </a:cubicBezTo>
                    <a:close/>
                    <a:moveTo>
                      <a:pt x="697" y="179"/>
                    </a:moveTo>
                    <a:cubicBezTo>
                      <a:pt x="697" y="176"/>
                      <a:pt x="697" y="176"/>
                      <a:pt x="697" y="176"/>
                    </a:cubicBezTo>
                    <a:cubicBezTo>
                      <a:pt x="698" y="172"/>
                      <a:pt x="698" y="172"/>
                      <a:pt x="698" y="172"/>
                    </a:cubicBezTo>
                    <a:cubicBezTo>
                      <a:pt x="700" y="170"/>
                      <a:pt x="700" y="170"/>
                      <a:pt x="700" y="170"/>
                    </a:cubicBezTo>
                    <a:cubicBezTo>
                      <a:pt x="702" y="170"/>
                      <a:pt x="702" y="170"/>
                      <a:pt x="702" y="170"/>
                    </a:cubicBezTo>
                    <a:cubicBezTo>
                      <a:pt x="704" y="170"/>
                      <a:pt x="704" y="170"/>
                      <a:pt x="704" y="170"/>
                    </a:cubicBezTo>
                    <a:cubicBezTo>
                      <a:pt x="706" y="170"/>
                      <a:pt x="706" y="170"/>
                      <a:pt x="706" y="170"/>
                    </a:cubicBezTo>
                    <a:cubicBezTo>
                      <a:pt x="708" y="170"/>
                      <a:pt x="708" y="170"/>
                      <a:pt x="708" y="170"/>
                    </a:cubicBezTo>
                    <a:cubicBezTo>
                      <a:pt x="709" y="170"/>
                      <a:pt x="709" y="170"/>
                      <a:pt x="709" y="170"/>
                    </a:cubicBezTo>
                    <a:cubicBezTo>
                      <a:pt x="709" y="172"/>
                      <a:pt x="709" y="172"/>
                      <a:pt x="709" y="172"/>
                    </a:cubicBezTo>
                    <a:cubicBezTo>
                      <a:pt x="711" y="172"/>
                      <a:pt x="711" y="172"/>
                      <a:pt x="711" y="172"/>
                    </a:cubicBezTo>
                    <a:cubicBezTo>
                      <a:pt x="712" y="171"/>
                      <a:pt x="712" y="171"/>
                      <a:pt x="712" y="171"/>
                    </a:cubicBezTo>
                    <a:cubicBezTo>
                      <a:pt x="714" y="172"/>
                      <a:pt x="714" y="172"/>
                      <a:pt x="714" y="172"/>
                    </a:cubicBezTo>
                    <a:cubicBezTo>
                      <a:pt x="716" y="172"/>
                      <a:pt x="716" y="172"/>
                      <a:pt x="716" y="172"/>
                    </a:cubicBezTo>
                    <a:cubicBezTo>
                      <a:pt x="718" y="175"/>
                      <a:pt x="718" y="175"/>
                      <a:pt x="718" y="175"/>
                    </a:cubicBezTo>
                    <a:cubicBezTo>
                      <a:pt x="720" y="176"/>
                      <a:pt x="720" y="176"/>
                      <a:pt x="720" y="176"/>
                    </a:cubicBezTo>
                    <a:cubicBezTo>
                      <a:pt x="719" y="177"/>
                      <a:pt x="719" y="177"/>
                      <a:pt x="719" y="177"/>
                    </a:cubicBezTo>
                    <a:cubicBezTo>
                      <a:pt x="720" y="179"/>
                      <a:pt x="720" y="179"/>
                      <a:pt x="720" y="179"/>
                    </a:cubicBezTo>
                    <a:cubicBezTo>
                      <a:pt x="721" y="179"/>
                      <a:pt x="721" y="179"/>
                      <a:pt x="721" y="179"/>
                    </a:cubicBezTo>
                    <a:cubicBezTo>
                      <a:pt x="723" y="178"/>
                      <a:pt x="723" y="178"/>
                      <a:pt x="723" y="178"/>
                    </a:cubicBezTo>
                    <a:cubicBezTo>
                      <a:pt x="725" y="180"/>
                      <a:pt x="725" y="180"/>
                      <a:pt x="725" y="180"/>
                    </a:cubicBezTo>
                    <a:cubicBezTo>
                      <a:pt x="726" y="181"/>
                      <a:pt x="726" y="181"/>
                      <a:pt x="726" y="181"/>
                    </a:cubicBezTo>
                    <a:cubicBezTo>
                      <a:pt x="726" y="182"/>
                      <a:pt x="726" y="182"/>
                      <a:pt x="726" y="182"/>
                    </a:cubicBezTo>
                    <a:cubicBezTo>
                      <a:pt x="726" y="183"/>
                      <a:pt x="726" y="183"/>
                      <a:pt x="726" y="183"/>
                    </a:cubicBezTo>
                    <a:cubicBezTo>
                      <a:pt x="725" y="184"/>
                      <a:pt x="725" y="184"/>
                      <a:pt x="725" y="184"/>
                    </a:cubicBezTo>
                    <a:cubicBezTo>
                      <a:pt x="723" y="184"/>
                      <a:pt x="723" y="184"/>
                      <a:pt x="723" y="184"/>
                    </a:cubicBezTo>
                    <a:cubicBezTo>
                      <a:pt x="720" y="187"/>
                      <a:pt x="720" y="187"/>
                      <a:pt x="720" y="187"/>
                    </a:cubicBezTo>
                    <a:cubicBezTo>
                      <a:pt x="718" y="187"/>
                      <a:pt x="718" y="187"/>
                      <a:pt x="718" y="187"/>
                    </a:cubicBezTo>
                    <a:cubicBezTo>
                      <a:pt x="715" y="185"/>
                      <a:pt x="715" y="185"/>
                      <a:pt x="715" y="185"/>
                    </a:cubicBezTo>
                    <a:cubicBezTo>
                      <a:pt x="711" y="185"/>
                      <a:pt x="711" y="185"/>
                      <a:pt x="711" y="185"/>
                    </a:cubicBezTo>
                    <a:cubicBezTo>
                      <a:pt x="708" y="183"/>
                      <a:pt x="708" y="183"/>
                      <a:pt x="708" y="183"/>
                    </a:cubicBezTo>
                    <a:cubicBezTo>
                      <a:pt x="705" y="183"/>
                      <a:pt x="705" y="183"/>
                      <a:pt x="705" y="183"/>
                    </a:cubicBezTo>
                    <a:cubicBezTo>
                      <a:pt x="703" y="181"/>
                      <a:pt x="703" y="181"/>
                      <a:pt x="703" y="181"/>
                    </a:cubicBezTo>
                    <a:cubicBezTo>
                      <a:pt x="701" y="179"/>
                      <a:pt x="701" y="179"/>
                      <a:pt x="701" y="179"/>
                    </a:cubicBezTo>
                    <a:cubicBezTo>
                      <a:pt x="698" y="180"/>
                      <a:pt x="698" y="180"/>
                      <a:pt x="698" y="180"/>
                    </a:cubicBezTo>
                    <a:cubicBezTo>
                      <a:pt x="697" y="179"/>
                      <a:pt x="697" y="179"/>
                      <a:pt x="697" y="179"/>
                    </a:cubicBezTo>
                    <a:close/>
                    <a:moveTo>
                      <a:pt x="667" y="139"/>
                    </a:moveTo>
                    <a:cubicBezTo>
                      <a:pt x="668" y="138"/>
                      <a:pt x="668" y="138"/>
                      <a:pt x="668" y="138"/>
                    </a:cubicBezTo>
                    <a:cubicBezTo>
                      <a:pt x="669" y="137"/>
                      <a:pt x="669" y="137"/>
                      <a:pt x="669" y="137"/>
                    </a:cubicBezTo>
                    <a:cubicBezTo>
                      <a:pt x="670" y="138"/>
                      <a:pt x="670" y="138"/>
                      <a:pt x="670" y="138"/>
                    </a:cubicBezTo>
                    <a:cubicBezTo>
                      <a:pt x="669" y="139"/>
                      <a:pt x="669" y="139"/>
                      <a:pt x="669" y="139"/>
                    </a:cubicBezTo>
                    <a:cubicBezTo>
                      <a:pt x="668" y="139"/>
                      <a:pt x="668" y="139"/>
                      <a:pt x="668" y="139"/>
                    </a:cubicBezTo>
                    <a:cubicBezTo>
                      <a:pt x="667" y="139"/>
                      <a:pt x="667" y="139"/>
                      <a:pt x="667" y="139"/>
                    </a:cubicBezTo>
                    <a:close/>
                    <a:moveTo>
                      <a:pt x="669" y="153"/>
                    </a:moveTo>
                    <a:cubicBezTo>
                      <a:pt x="670" y="156"/>
                      <a:pt x="670" y="156"/>
                      <a:pt x="670" y="156"/>
                    </a:cubicBezTo>
                    <a:cubicBezTo>
                      <a:pt x="672" y="159"/>
                      <a:pt x="672" y="159"/>
                      <a:pt x="672" y="159"/>
                    </a:cubicBezTo>
                    <a:cubicBezTo>
                      <a:pt x="673" y="159"/>
                      <a:pt x="673" y="159"/>
                      <a:pt x="673" y="159"/>
                    </a:cubicBezTo>
                    <a:cubicBezTo>
                      <a:pt x="675" y="158"/>
                      <a:pt x="675" y="158"/>
                      <a:pt x="675" y="158"/>
                    </a:cubicBezTo>
                    <a:cubicBezTo>
                      <a:pt x="676" y="159"/>
                      <a:pt x="676" y="159"/>
                      <a:pt x="676" y="159"/>
                    </a:cubicBezTo>
                    <a:cubicBezTo>
                      <a:pt x="678" y="159"/>
                      <a:pt x="678" y="159"/>
                      <a:pt x="678" y="159"/>
                    </a:cubicBezTo>
                    <a:cubicBezTo>
                      <a:pt x="682" y="157"/>
                      <a:pt x="682" y="157"/>
                      <a:pt x="682" y="157"/>
                    </a:cubicBezTo>
                    <a:cubicBezTo>
                      <a:pt x="682" y="156"/>
                      <a:pt x="682" y="156"/>
                      <a:pt x="682" y="156"/>
                    </a:cubicBezTo>
                    <a:cubicBezTo>
                      <a:pt x="684" y="154"/>
                      <a:pt x="684" y="154"/>
                      <a:pt x="684" y="154"/>
                    </a:cubicBezTo>
                    <a:cubicBezTo>
                      <a:pt x="686" y="152"/>
                      <a:pt x="686" y="152"/>
                      <a:pt x="686" y="152"/>
                    </a:cubicBezTo>
                    <a:cubicBezTo>
                      <a:pt x="686" y="149"/>
                      <a:pt x="686" y="149"/>
                      <a:pt x="686" y="149"/>
                    </a:cubicBezTo>
                    <a:cubicBezTo>
                      <a:pt x="687" y="145"/>
                      <a:pt x="687" y="145"/>
                      <a:pt x="687" y="145"/>
                    </a:cubicBezTo>
                    <a:cubicBezTo>
                      <a:pt x="688" y="142"/>
                      <a:pt x="688" y="142"/>
                      <a:pt x="688" y="142"/>
                    </a:cubicBezTo>
                    <a:cubicBezTo>
                      <a:pt x="687" y="141"/>
                      <a:pt x="687" y="141"/>
                      <a:pt x="687" y="141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9" y="138"/>
                      <a:pt x="689" y="138"/>
                      <a:pt x="689" y="138"/>
                    </a:cubicBezTo>
                    <a:cubicBezTo>
                      <a:pt x="690" y="135"/>
                      <a:pt x="690" y="135"/>
                      <a:pt x="690" y="135"/>
                    </a:cubicBezTo>
                    <a:cubicBezTo>
                      <a:pt x="692" y="135"/>
                      <a:pt x="692" y="135"/>
                      <a:pt x="692" y="135"/>
                    </a:cubicBezTo>
                    <a:cubicBezTo>
                      <a:pt x="694" y="133"/>
                      <a:pt x="694" y="133"/>
                      <a:pt x="694" y="133"/>
                    </a:cubicBezTo>
                    <a:cubicBezTo>
                      <a:pt x="697" y="131"/>
                      <a:pt x="697" y="131"/>
                      <a:pt x="697" y="131"/>
                    </a:cubicBezTo>
                    <a:cubicBezTo>
                      <a:pt x="697" y="128"/>
                      <a:pt x="697" y="128"/>
                      <a:pt x="697" y="128"/>
                    </a:cubicBezTo>
                    <a:cubicBezTo>
                      <a:pt x="697" y="126"/>
                      <a:pt x="697" y="126"/>
                      <a:pt x="697" y="126"/>
                    </a:cubicBezTo>
                    <a:cubicBezTo>
                      <a:pt x="699" y="124"/>
                      <a:pt x="699" y="124"/>
                      <a:pt x="699" y="124"/>
                    </a:cubicBezTo>
                    <a:cubicBezTo>
                      <a:pt x="699" y="122"/>
                      <a:pt x="699" y="122"/>
                      <a:pt x="699" y="122"/>
                    </a:cubicBezTo>
                    <a:cubicBezTo>
                      <a:pt x="698" y="120"/>
                      <a:pt x="698" y="120"/>
                      <a:pt x="698" y="120"/>
                    </a:cubicBezTo>
                    <a:cubicBezTo>
                      <a:pt x="698" y="117"/>
                      <a:pt x="698" y="117"/>
                      <a:pt x="698" y="117"/>
                    </a:cubicBezTo>
                    <a:cubicBezTo>
                      <a:pt x="696" y="118"/>
                      <a:pt x="696" y="118"/>
                      <a:pt x="696" y="118"/>
                    </a:cubicBezTo>
                    <a:cubicBezTo>
                      <a:pt x="694" y="117"/>
                      <a:pt x="694" y="117"/>
                      <a:pt x="694" y="117"/>
                    </a:cubicBezTo>
                    <a:cubicBezTo>
                      <a:pt x="692" y="117"/>
                      <a:pt x="692" y="117"/>
                      <a:pt x="692" y="117"/>
                    </a:cubicBezTo>
                    <a:cubicBezTo>
                      <a:pt x="691" y="115"/>
                      <a:pt x="691" y="115"/>
                      <a:pt x="691" y="115"/>
                    </a:cubicBezTo>
                    <a:cubicBezTo>
                      <a:pt x="692" y="113"/>
                      <a:pt x="692" y="113"/>
                      <a:pt x="692" y="113"/>
                    </a:cubicBezTo>
                    <a:cubicBezTo>
                      <a:pt x="695" y="111"/>
                      <a:pt x="695" y="111"/>
                      <a:pt x="695" y="111"/>
                    </a:cubicBezTo>
                    <a:cubicBezTo>
                      <a:pt x="695" y="110"/>
                      <a:pt x="695" y="110"/>
                      <a:pt x="695" y="110"/>
                    </a:cubicBezTo>
                    <a:cubicBezTo>
                      <a:pt x="694" y="108"/>
                      <a:pt x="694" y="108"/>
                      <a:pt x="694" y="108"/>
                    </a:cubicBezTo>
                    <a:cubicBezTo>
                      <a:pt x="694" y="105"/>
                      <a:pt x="694" y="105"/>
                      <a:pt x="694" y="105"/>
                    </a:cubicBezTo>
                    <a:cubicBezTo>
                      <a:pt x="695" y="103"/>
                      <a:pt x="695" y="103"/>
                      <a:pt x="695" y="103"/>
                    </a:cubicBezTo>
                    <a:cubicBezTo>
                      <a:pt x="693" y="101"/>
                      <a:pt x="693" y="101"/>
                      <a:pt x="693" y="101"/>
                    </a:cubicBezTo>
                    <a:cubicBezTo>
                      <a:pt x="691" y="101"/>
                      <a:pt x="691" y="101"/>
                      <a:pt x="691" y="101"/>
                    </a:cubicBezTo>
                    <a:cubicBezTo>
                      <a:pt x="688" y="103"/>
                      <a:pt x="688" y="103"/>
                      <a:pt x="688" y="103"/>
                    </a:cubicBezTo>
                    <a:cubicBezTo>
                      <a:pt x="684" y="104"/>
                      <a:pt x="684" y="104"/>
                      <a:pt x="684" y="104"/>
                    </a:cubicBezTo>
                    <a:cubicBezTo>
                      <a:pt x="684" y="106"/>
                      <a:pt x="684" y="106"/>
                      <a:pt x="684" y="106"/>
                    </a:cubicBezTo>
                    <a:cubicBezTo>
                      <a:pt x="682" y="108"/>
                      <a:pt x="682" y="108"/>
                      <a:pt x="682" y="108"/>
                    </a:cubicBezTo>
                    <a:cubicBezTo>
                      <a:pt x="680" y="107"/>
                      <a:pt x="680" y="107"/>
                      <a:pt x="680" y="107"/>
                    </a:cubicBezTo>
                    <a:cubicBezTo>
                      <a:pt x="680" y="105"/>
                      <a:pt x="680" y="105"/>
                      <a:pt x="680" y="105"/>
                    </a:cubicBezTo>
                    <a:cubicBezTo>
                      <a:pt x="682" y="104"/>
                      <a:pt x="682" y="104"/>
                      <a:pt x="682" y="104"/>
                    </a:cubicBezTo>
                    <a:cubicBezTo>
                      <a:pt x="684" y="102"/>
                      <a:pt x="684" y="102"/>
                      <a:pt x="684" y="102"/>
                    </a:cubicBezTo>
                    <a:cubicBezTo>
                      <a:pt x="684" y="99"/>
                      <a:pt x="684" y="99"/>
                      <a:pt x="684" y="99"/>
                    </a:cubicBezTo>
                    <a:cubicBezTo>
                      <a:pt x="685" y="95"/>
                      <a:pt x="685" y="95"/>
                      <a:pt x="685" y="95"/>
                    </a:cubicBezTo>
                    <a:cubicBezTo>
                      <a:pt x="684" y="92"/>
                      <a:pt x="684" y="92"/>
                      <a:pt x="684" y="92"/>
                    </a:cubicBezTo>
                    <a:cubicBezTo>
                      <a:pt x="683" y="91"/>
                      <a:pt x="683" y="91"/>
                      <a:pt x="683" y="91"/>
                    </a:cubicBezTo>
                    <a:cubicBezTo>
                      <a:pt x="682" y="89"/>
                      <a:pt x="682" y="89"/>
                      <a:pt x="682" y="89"/>
                    </a:cubicBezTo>
                    <a:cubicBezTo>
                      <a:pt x="679" y="87"/>
                      <a:pt x="679" y="87"/>
                      <a:pt x="679" y="87"/>
                    </a:cubicBezTo>
                    <a:cubicBezTo>
                      <a:pt x="677" y="88"/>
                      <a:pt x="677" y="88"/>
                      <a:pt x="677" y="88"/>
                    </a:cubicBezTo>
                    <a:cubicBezTo>
                      <a:pt x="674" y="87"/>
                      <a:pt x="674" y="87"/>
                      <a:pt x="674" y="87"/>
                    </a:cubicBezTo>
                    <a:cubicBezTo>
                      <a:pt x="671" y="89"/>
                      <a:pt x="671" y="89"/>
                      <a:pt x="671" y="89"/>
                    </a:cubicBezTo>
                    <a:cubicBezTo>
                      <a:pt x="669" y="89"/>
                      <a:pt x="669" y="89"/>
                      <a:pt x="669" y="89"/>
                    </a:cubicBezTo>
                    <a:cubicBezTo>
                      <a:pt x="669" y="85"/>
                      <a:pt x="669" y="85"/>
                      <a:pt x="669" y="85"/>
                    </a:cubicBezTo>
                    <a:cubicBezTo>
                      <a:pt x="668" y="84"/>
                      <a:pt x="668" y="84"/>
                      <a:pt x="668" y="84"/>
                    </a:cubicBezTo>
                    <a:cubicBezTo>
                      <a:pt x="666" y="86"/>
                      <a:pt x="666" y="86"/>
                      <a:pt x="666" y="86"/>
                    </a:cubicBezTo>
                    <a:cubicBezTo>
                      <a:pt x="665" y="88"/>
                      <a:pt x="665" y="88"/>
                      <a:pt x="665" y="88"/>
                    </a:cubicBezTo>
                    <a:cubicBezTo>
                      <a:pt x="663" y="89"/>
                      <a:pt x="663" y="89"/>
                      <a:pt x="663" y="89"/>
                    </a:cubicBezTo>
                    <a:cubicBezTo>
                      <a:pt x="662" y="92"/>
                      <a:pt x="662" y="92"/>
                      <a:pt x="662" y="92"/>
                    </a:cubicBezTo>
                    <a:cubicBezTo>
                      <a:pt x="660" y="95"/>
                      <a:pt x="660" y="95"/>
                      <a:pt x="660" y="95"/>
                    </a:cubicBezTo>
                    <a:cubicBezTo>
                      <a:pt x="660" y="97"/>
                      <a:pt x="660" y="97"/>
                      <a:pt x="660" y="97"/>
                    </a:cubicBezTo>
                    <a:cubicBezTo>
                      <a:pt x="662" y="98"/>
                      <a:pt x="662" y="98"/>
                      <a:pt x="662" y="98"/>
                    </a:cubicBezTo>
                    <a:cubicBezTo>
                      <a:pt x="663" y="98"/>
                      <a:pt x="663" y="98"/>
                      <a:pt x="663" y="98"/>
                    </a:cubicBezTo>
                    <a:cubicBezTo>
                      <a:pt x="666" y="97"/>
                      <a:pt x="666" y="97"/>
                      <a:pt x="666" y="97"/>
                    </a:cubicBezTo>
                    <a:cubicBezTo>
                      <a:pt x="666" y="98"/>
                      <a:pt x="666" y="98"/>
                      <a:pt x="666" y="98"/>
                    </a:cubicBezTo>
                    <a:cubicBezTo>
                      <a:pt x="664" y="101"/>
                      <a:pt x="664" y="101"/>
                      <a:pt x="664" y="101"/>
                    </a:cubicBezTo>
                    <a:cubicBezTo>
                      <a:pt x="660" y="102"/>
                      <a:pt x="660" y="102"/>
                      <a:pt x="660" y="102"/>
                    </a:cubicBezTo>
                    <a:cubicBezTo>
                      <a:pt x="658" y="106"/>
                      <a:pt x="658" y="106"/>
                      <a:pt x="658" y="106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62" y="105"/>
                      <a:pt x="662" y="105"/>
                      <a:pt x="662" y="105"/>
                    </a:cubicBezTo>
                    <a:cubicBezTo>
                      <a:pt x="665" y="102"/>
                      <a:pt x="665" y="102"/>
                      <a:pt x="665" y="102"/>
                    </a:cubicBezTo>
                    <a:cubicBezTo>
                      <a:pt x="666" y="102"/>
                      <a:pt x="666" y="102"/>
                      <a:pt x="666" y="102"/>
                    </a:cubicBezTo>
                    <a:cubicBezTo>
                      <a:pt x="668" y="101"/>
                      <a:pt x="668" y="101"/>
                      <a:pt x="668" y="101"/>
                    </a:cubicBezTo>
                    <a:cubicBezTo>
                      <a:pt x="669" y="103"/>
                      <a:pt x="669" y="103"/>
                      <a:pt x="669" y="103"/>
                    </a:cubicBezTo>
                    <a:cubicBezTo>
                      <a:pt x="669" y="106"/>
                      <a:pt x="669" y="106"/>
                      <a:pt x="669" y="106"/>
                    </a:cubicBezTo>
                    <a:cubicBezTo>
                      <a:pt x="667" y="106"/>
                      <a:pt x="667" y="106"/>
                      <a:pt x="667" y="106"/>
                    </a:cubicBezTo>
                    <a:cubicBezTo>
                      <a:pt x="664" y="108"/>
                      <a:pt x="664" y="108"/>
                      <a:pt x="664" y="108"/>
                    </a:cubicBezTo>
                    <a:cubicBezTo>
                      <a:pt x="664" y="110"/>
                      <a:pt x="664" y="110"/>
                      <a:pt x="664" y="110"/>
                    </a:cubicBezTo>
                    <a:cubicBezTo>
                      <a:pt x="664" y="112"/>
                      <a:pt x="664" y="112"/>
                      <a:pt x="664" y="112"/>
                    </a:cubicBezTo>
                    <a:cubicBezTo>
                      <a:pt x="668" y="111"/>
                      <a:pt x="668" y="111"/>
                      <a:pt x="668" y="111"/>
                    </a:cubicBezTo>
                    <a:cubicBezTo>
                      <a:pt x="670" y="112"/>
                      <a:pt x="670" y="112"/>
                      <a:pt x="670" y="112"/>
                    </a:cubicBezTo>
                    <a:cubicBezTo>
                      <a:pt x="667" y="114"/>
                      <a:pt x="667" y="114"/>
                      <a:pt x="667" y="114"/>
                    </a:cubicBezTo>
                    <a:cubicBezTo>
                      <a:pt x="664" y="115"/>
                      <a:pt x="664" y="115"/>
                      <a:pt x="664" y="115"/>
                    </a:cubicBezTo>
                    <a:cubicBezTo>
                      <a:pt x="662" y="115"/>
                      <a:pt x="662" y="115"/>
                      <a:pt x="662" y="115"/>
                    </a:cubicBezTo>
                    <a:cubicBezTo>
                      <a:pt x="662" y="116"/>
                      <a:pt x="662" y="116"/>
                      <a:pt x="662" y="116"/>
                    </a:cubicBezTo>
                    <a:cubicBezTo>
                      <a:pt x="664" y="117"/>
                      <a:pt x="664" y="117"/>
                      <a:pt x="664" y="117"/>
                    </a:cubicBezTo>
                    <a:cubicBezTo>
                      <a:pt x="664" y="119"/>
                      <a:pt x="664" y="119"/>
                      <a:pt x="664" y="119"/>
                    </a:cubicBezTo>
                    <a:cubicBezTo>
                      <a:pt x="660" y="122"/>
                      <a:pt x="660" y="122"/>
                      <a:pt x="660" y="122"/>
                    </a:cubicBezTo>
                    <a:cubicBezTo>
                      <a:pt x="659" y="122"/>
                      <a:pt x="659" y="122"/>
                      <a:pt x="659" y="122"/>
                    </a:cubicBezTo>
                    <a:cubicBezTo>
                      <a:pt x="658" y="119"/>
                      <a:pt x="658" y="119"/>
                      <a:pt x="658" y="119"/>
                    </a:cubicBezTo>
                    <a:cubicBezTo>
                      <a:pt x="656" y="118"/>
                      <a:pt x="656" y="118"/>
                      <a:pt x="656" y="118"/>
                    </a:cubicBezTo>
                    <a:cubicBezTo>
                      <a:pt x="654" y="115"/>
                      <a:pt x="654" y="115"/>
                      <a:pt x="654" y="115"/>
                    </a:cubicBezTo>
                    <a:cubicBezTo>
                      <a:pt x="649" y="117"/>
                      <a:pt x="649" y="117"/>
                      <a:pt x="649" y="117"/>
                    </a:cubicBezTo>
                    <a:cubicBezTo>
                      <a:pt x="649" y="119"/>
                      <a:pt x="649" y="119"/>
                      <a:pt x="649" y="119"/>
                    </a:cubicBezTo>
                    <a:cubicBezTo>
                      <a:pt x="647" y="123"/>
                      <a:pt x="647" y="123"/>
                      <a:pt x="647" y="123"/>
                    </a:cubicBezTo>
                    <a:cubicBezTo>
                      <a:pt x="649" y="126"/>
                      <a:pt x="649" y="126"/>
                      <a:pt x="649" y="126"/>
                    </a:cubicBezTo>
                    <a:cubicBezTo>
                      <a:pt x="649" y="128"/>
                      <a:pt x="649" y="128"/>
                      <a:pt x="649" y="128"/>
                    </a:cubicBezTo>
                    <a:cubicBezTo>
                      <a:pt x="651" y="129"/>
                      <a:pt x="651" y="129"/>
                      <a:pt x="651" y="129"/>
                    </a:cubicBezTo>
                    <a:cubicBezTo>
                      <a:pt x="653" y="127"/>
                      <a:pt x="653" y="127"/>
                      <a:pt x="653" y="127"/>
                    </a:cubicBezTo>
                    <a:cubicBezTo>
                      <a:pt x="655" y="127"/>
                      <a:pt x="655" y="127"/>
                      <a:pt x="655" y="127"/>
                    </a:cubicBezTo>
                    <a:cubicBezTo>
                      <a:pt x="658" y="128"/>
                      <a:pt x="658" y="128"/>
                      <a:pt x="658" y="128"/>
                    </a:cubicBezTo>
                    <a:cubicBezTo>
                      <a:pt x="662" y="128"/>
                      <a:pt x="662" y="128"/>
                      <a:pt x="662" y="128"/>
                    </a:cubicBezTo>
                    <a:cubicBezTo>
                      <a:pt x="663" y="129"/>
                      <a:pt x="663" y="129"/>
                      <a:pt x="663" y="129"/>
                    </a:cubicBezTo>
                    <a:cubicBezTo>
                      <a:pt x="667" y="128"/>
                      <a:pt x="667" y="128"/>
                      <a:pt x="667" y="128"/>
                    </a:cubicBezTo>
                    <a:cubicBezTo>
                      <a:pt x="666" y="130"/>
                      <a:pt x="666" y="130"/>
                      <a:pt x="666" y="130"/>
                    </a:cubicBezTo>
                    <a:cubicBezTo>
                      <a:pt x="664" y="131"/>
                      <a:pt x="664" y="131"/>
                      <a:pt x="664" y="131"/>
                    </a:cubicBezTo>
                    <a:cubicBezTo>
                      <a:pt x="664" y="132"/>
                      <a:pt x="664" y="132"/>
                      <a:pt x="664" y="132"/>
                    </a:cubicBezTo>
                    <a:cubicBezTo>
                      <a:pt x="664" y="134"/>
                      <a:pt x="664" y="134"/>
                      <a:pt x="664" y="134"/>
                    </a:cubicBezTo>
                    <a:cubicBezTo>
                      <a:pt x="667" y="134"/>
                      <a:pt x="667" y="134"/>
                      <a:pt x="667" y="134"/>
                    </a:cubicBezTo>
                    <a:cubicBezTo>
                      <a:pt x="670" y="136"/>
                      <a:pt x="670" y="136"/>
                      <a:pt x="670" y="136"/>
                    </a:cubicBezTo>
                    <a:cubicBezTo>
                      <a:pt x="672" y="140"/>
                      <a:pt x="672" y="140"/>
                      <a:pt x="672" y="140"/>
                    </a:cubicBezTo>
                    <a:cubicBezTo>
                      <a:pt x="673" y="140"/>
                      <a:pt x="673" y="140"/>
                      <a:pt x="673" y="140"/>
                    </a:cubicBezTo>
                    <a:cubicBezTo>
                      <a:pt x="674" y="141"/>
                      <a:pt x="674" y="141"/>
                      <a:pt x="674" y="141"/>
                    </a:cubicBezTo>
                    <a:cubicBezTo>
                      <a:pt x="673" y="143"/>
                      <a:pt x="673" y="143"/>
                      <a:pt x="673" y="143"/>
                    </a:cubicBezTo>
                    <a:cubicBezTo>
                      <a:pt x="673" y="145"/>
                      <a:pt x="673" y="145"/>
                      <a:pt x="673" y="145"/>
                    </a:cubicBezTo>
                    <a:cubicBezTo>
                      <a:pt x="669" y="153"/>
                      <a:pt x="669" y="153"/>
                      <a:pt x="669" y="153"/>
                    </a:cubicBezTo>
                    <a:close/>
                    <a:moveTo>
                      <a:pt x="656" y="135"/>
                    </a:moveTo>
                    <a:cubicBezTo>
                      <a:pt x="657" y="133"/>
                      <a:pt x="657" y="133"/>
                      <a:pt x="657" y="133"/>
                    </a:cubicBezTo>
                    <a:cubicBezTo>
                      <a:pt x="660" y="131"/>
                      <a:pt x="660" y="131"/>
                      <a:pt x="660" y="131"/>
                    </a:cubicBezTo>
                    <a:cubicBezTo>
                      <a:pt x="662" y="131"/>
                      <a:pt x="662" y="131"/>
                      <a:pt x="662" y="131"/>
                    </a:cubicBezTo>
                    <a:cubicBezTo>
                      <a:pt x="661" y="132"/>
                      <a:pt x="661" y="132"/>
                      <a:pt x="661" y="132"/>
                    </a:cubicBezTo>
                    <a:cubicBezTo>
                      <a:pt x="660" y="134"/>
                      <a:pt x="660" y="134"/>
                      <a:pt x="660" y="134"/>
                    </a:cubicBezTo>
                    <a:cubicBezTo>
                      <a:pt x="658" y="135"/>
                      <a:pt x="658" y="135"/>
                      <a:pt x="658" y="135"/>
                    </a:cubicBezTo>
                    <a:cubicBezTo>
                      <a:pt x="656" y="135"/>
                      <a:pt x="656" y="135"/>
                      <a:pt x="656" y="135"/>
                    </a:cubicBezTo>
                    <a:close/>
                    <a:moveTo>
                      <a:pt x="651" y="148"/>
                    </a:moveTo>
                    <a:cubicBezTo>
                      <a:pt x="652" y="146"/>
                      <a:pt x="652" y="146"/>
                      <a:pt x="652" y="146"/>
                    </a:cubicBezTo>
                    <a:cubicBezTo>
                      <a:pt x="657" y="146"/>
                      <a:pt x="657" y="146"/>
                      <a:pt x="657" y="146"/>
                    </a:cubicBezTo>
                    <a:cubicBezTo>
                      <a:pt x="660" y="147"/>
                      <a:pt x="660" y="147"/>
                      <a:pt x="660" y="147"/>
                    </a:cubicBezTo>
                    <a:cubicBezTo>
                      <a:pt x="663" y="151"/>
                      <a:pt x="663" y="151"/>
                      <a:pt x="663" y="151"/>
                    </a:cubicBezTo>
                    <a:cubicBezTo>
                      <a:pt x="663" y="153"/>
                      <a:pt x="663" y="153"/>
                      <a:pt x="663" y="153"/>
                    </a:cubicBezTo>
                    <a:cubicBezTo>
                      <a:pt x="664" y="157"/>
                      <a:pt x="664" y="157"/>
                      <a:pt x="664" y="157"/>
                    </a:cubicBezTo>
                    <a:cubicBezTo>
                      <a:pt x="662" y="157"/>
                      <a:pt x="662" y="157"/>
                      <a:pt x="662" y="157"/>
                    </a:cubicBezTo>
                    <a:cubicBezTo>
                      <a:pt x="659" y="156"/>
                      <a:pt x="659" y="156"/>
                      <a:pt x="659" y="156"/>
                    </a:cubicBezTo>
                    <a:cubicBezTo>
                      <a:pt x="657" y="157"/>
                      <a:pt x="657" y="157"/>
                      <a:pt x="657" y="157"/>
                    </a:cubicBezTo>
                    <a:cubicBezTo>
                      <a:pt x="655" y="157"/>
                      <a:pt x="655" y="157"/>
                      <a:pt x="655" y="157"/>
                    </a:cubicBezTo>
                    <a:cubicBezTo>
                      <a:pt x="654" y="154"/>
                      <a:pt x="654" y="154"/>
                      <a:pt x="654" y="154"/>
                    </a:cubicBezTo>
                    <a:cubicBezTo>
                      <a:pt x="651" y="152"/>
                      <a:pt x="651" y="152"/>
                      <a:pt x="651" y="152"/>
                    </a:cubicBezTo>
                    <a:cubicBezTo>
                      <a:pt x="651" y="148"/>
                      <a:pt x="651" y="148"/>
                      <a:pt x="651" y="148"/>
                    </a:cubicBezTo>
                    <a:close/>
                    <a:moveTo>
                      <a:pt x="620" y="169"/>
                    </a:moveTo>
                    <a:cubicBezTo>
                      <a:pt x="622" y="168"/>
                      <a:pt x="622" y="168"/>
                      <a:pt x="622" y="168"/>
                    </a:cubicBezTo>
                    <a:cubicBezTo>
                      <a:pt x="626" y="168"/>
                      <a:pt x="626" y="168"/>
                      <a:pt x="626" y="168"/>
                    </a:cubicBezTo>
                    <a:cubicBezTo>
                      <a:pt x="625" y="169"/>
                      <a:pt x="625" y="169"/>
                      <a:pt x="625" y="169"/>
                    </a:cubicBezTo>
                    <a:cubicBezTo>
                      <a:pt x="622" y="170"/>
                      <a:pt x="622" y="170"/>
                      <a:pt x="622" y="170"/>
                    </a:cubicBezTo>
                    <a:cubicBezTo>
                      <a:pt x="620" y="169"/>
                      <a:pt x="620" y="169"/>
                      <a:pt x="620" y="169"/>
                    </a:cubicBezTo>
                    <a:close/>
                    <a:moveTo>
                      <a:pt x="619" y="166"/>
                    </a:moveTo>
                    <a:cubicBezTo>
                      <a:pt x="617" y="163"/>
                      <a:pt x="617" y="163"/>
                      <a:pt x="617" y="163"/>
                    </a:cubicBezTo>
                    <a:cubicBezTo>
                      <a:pt x="618" y="160"/>
                      <a:pt x="618" y="160"/>
                      <a:pt x="618" y="160"/>
                    </a:cubicBezTo>
                    <a:cubicBezTo>
                      <a:pt x="619" y="157"/>
                      <a:pt x="619" y="157"/>
                      <a:pt x="619" y="157"/>
                    </a:cubicBezTo>
                    <a:cubicBezTo>
                      <a:pt x="619" y="155"/>
                      <a:pt x="619" y="155"/>
                      <a:pt x="619" y="155"/>
                    </a:cubicBezTo>
                    <a:cubicBezTo>
                      <a:pt x="622" y="153"/>
                      <a:pt x="622" y="153"/>
                      <a:pt x="622" y="153"/>
                    </a:cubicBezTo>
                    <a:cubicBezTo>
                      <a:pt x="622" y="151"/>
                      <a:pt x="622" y="151"/>
                      <a:pt x="622" y="151"/>
                    </a:cubicBezTo>
                    <a:cubicBezTo>
                      <a:pt x="623" y="150"/>
                      <a:pt x="623" y="150"/>
                      <a:pt x="623" y="150"/>
                    </a:cubicBezTo>
                    <a:cubicBezTo>
                      <a:pt x="623" y="149"/>
                      <a:pt x="623" y="149"/>
                      <a:pt x="623" y="149"/>
                    </a:cubicBezTo>
                    <a:cubicBezTo>
                      <a:pt x="624" y="145"/>
                      <a:pt x="624" y="145"/>
                      <a:pt x="624" y="145"/>
                    </a:cubicBezTo>
                    <a:cubicBezTo>
                      <a:pt x="624" y="143"/>
                      <a:pt x="624" y="143"/>
                      <a:pt x="624" y="143"/>
                    </a:cubicBezTo>
                    <a:cubicBezTo>
                      <a:pt x="626" y="142"/>
                      <a:pt x="626" y="142"/>
                      <a:pt x="626" y="142"/>
                    </a:cubicBezTo>
                    <a:cubicBezTo>
                      <a:pt x="627" y="143"/>
                      <a:pt x="627" y="143"/>
                      <a:pt x="627" y="143"/>
                    </a:cubicBezTo>
                    <a:cubicBezTo>
                      <a:pt x="628" y="146"/>
                      <a:pt x="628" y="146"/>
                      <a:pt x="628" y="146"/>
                    </a:cubicBezTo>
                    <a:cubicBezTo>
                      <a:pt x="628" y="148"/>
                      <a:pt x="628" y="148"/>
                      <a:pt x="628" y="148"/>
                    </a:cubicBezTo>
                    <a:cubicBezTo>
                      <a:pt x="627" y="152"/>
                      <a:pt x="627" y="152"/>
                      <a:pt x="627" y="152"/>
                    </a:cubicBezTo>
                    <a:cubicBezTo>
                      <a:pt x="627" y="155"/>
                      <a:pt x="627" y="155"/>
                      <a:pt x="627" y="155"/>
                    </a:cubicBezTo>
                    <a:cubicBezTo>
                      <a:pt x="625" y="157"/>
                      <a:pt x="625" y="157"/>
                      <a:pt x="625" y="157"/>
                    </a:cubicBezTo>
                    <a:cubicBezTo>
                      <a:pt x="627" y="159"/>
                      <a:pt x="627" y="159"/>
                      <a:pt x="627" y="159"/>
                    </a:cubicBezTo>
                    <a:cubicBezTo>
                      <a:pt x="625" y="165"/>
                      <a:pt x="625" y="165"/>
                      <a:pt x="625" y="165"/>
                    </a:cubicBezTo>
                    <a:cubicBezTo>
                      <a:pt x="622" y="166"/>
                      <a:pt x="622" y="166"/>
                      <a:pt x="622" y="166"/>
                    </a:cubicBezTo>
                    <a:cubicBezTo>
                      <a:pt x="619" y="166"/>
                      <a:pt x="619" y="166"/>
                      <a:pt x="619" y="166"/>
                    </a:cubicBezTo>
                    <a:close/>
                    <a:moveTo>
                      <a:pt x="591" y="110"/>
                    </a:moveTo>
                    <a:cubicBezTo>
                      <a:pt x="589" y="108"/>
                      <a:pt x="589" y="108"/>
                      <a:pt x="589" y="108"/>
                    </a:cubicBezTo>
                    <a:cubicBezTo>
                      <a:pt x="589" y="105"/>
                      <a:pt x="589" y="105"/>
                      <a:pt x="589" y="105"/>
                    </a:cubicBezTo>
                    <a:cubicBezTo>
                      <a:pt x="590" y="103"/>
                      <a:pt x="590" y="103"/>
                      <a:pt x="590" y="103"/>
                    </a:cubicBezTo>
                    <a:cubicBezTo>
                      <a:pt x="588" y="102"/>
                      <a:pt x="588" y="102"/>
                      <a:pt x="588" y="102"/>
                    </a:cubicBezTo>
                    <a:cubicBezTo>
                      <a:pt x="586" y="102"/>
                      <a:pt x="586" y="102"/>
                      <a:pt x="586" y="102"/>
                    </a:cubicBezTo>
                    <a:cubicBezTo>
                      <a:pt x="585" y="102"/>
                      <a:pt x="585" y="102"/>
                      <a:pt x="585" y="102"/>
                    </a:cubicBezTo>
                    <a:cubicBezTo>
                      <a:pt x="583" y="102"/>
                      <a:pt x="583" y="102"/>
                      <a:pt x="583" y="102"/>
                    </a:cubicBezTo>
                    <a:cubicBezTo>
                      <a:pt x="580" y="102"/>
                      <a:pt x="580" y="102"/>
                      <a:pt x="580" y="102"/>
                    </a:cubicBezTo>
                    <a:cubicBezTo>
                      <a:pt x="578" y="103"/>
                      <a:pt x="578" y="103"/>
                      <a:pt x="578" y="103"/>
                    </a:cubicBezTo>
                    <a:cubicBezTo>
                      <a:pt x="578" y="101"/>
                      <a:pt x="578" y="101"/>
                      <a:pt x="578" y="101"/>
                    </a:cubicBezTo>
                    <a:cubicBezTo>
                      <a:pt x="580" y="98"/>
                      <a:pt x="580" y="98"/>
                      <a:pt x="580" y="98"/>
                    </a:cubicBezTo>
                    <a:cubicBezTo>
                      <a:pt x="581" y="97"/>
                      <a:pt x="581" y="97"/>
                      <a:pt x="581" y="97"/>
                    </a:cubicBezTo>
                    <a:cubicBezTo>
                      <a:pt x="583" y="97"/>
                      <a:pt x="583" y="97"/>
                      <a:pt x="583" y="97"/>
                    </a:cubicBezTo>
                    <a:cubicBezTo>
                      <a:pt x="586" y="97"/>
                      <a:pt x="586" y="97"/>
                      <a:pt x="586" y="97"/>
                    </a:cubicBezTo>
                    <a:cubicBezTo>
                      <a:pt x="593" y="95"/>
                      <a:pt x="593" y="95"/>
                      <a:pt x="593" y="95"/>
                    </a:cubicBezTo>
                    <a:cubicBezTo>
                      <a:pt x="595" y="95"/>
                      <a:pt x="595" y="95"/>
                      <a:pt x="595" y="95"/>
                    </a:cubicBezTo>
                    <a:cubicBezTo>
                      <a:pt x="597" y="97"/>
                      <a:pt x="597" y="97"/>
                      <a:pt x="597" y="97"/>
                    </a:cubicBezTo>
                    <a:cubicBezTo>
                      <a:pt x="599" y="96"/>
                      <a:pt x="599" y="96"/>
                      <a:pt x="599" y="96"/>
                    </a:cubicBezTo>
                    <a:cubicBezTo>
                      <a:pt x="601" y="96"/>
                      <a:pt x="601" y="96"/>
                      <a:pt x="601" y="96"/>
                    </a:cubicBezTo>
                    <a:cubicBezTo>
                      <a:pt x="604" y="94"/>
                      <a:pt x="604" y="94"/>
                      <a:pt x="604" y="94"/>
                    </a:cubicBezTo>
                    <a:cubicBezTo>
                      <a:pt x="608" y="94"/>
                      <a:pt x="608" y="94"/>
                      <a:pt x="608" y="94"/>
                    </a:cubicBezTo>
                    <a:cubicBezTo>
                      <a:pt x="610" y="94"/>
                      <a:pt x="610" y="94"/>
                      <a:pt x="610" y="94"/>
                    </a:cubicBezTo>
                    <a:cubicBezTo>
                      <a:pt x="611" y="93"/>
                      <a:pt x="611" y="93"/>
                      <a:pt x="611" y="93"/>
                    </a:cubicBezTo>
                    <a:cubicBezTo>
                      <a:pt x="613" y="94"/>
                      <a:pt x="613" y="94"/>
                      <a:pt x="613" y="94"/>
                    </a:cubicBezTo>
                    <a:cubicBezTo>
                      <a:pt x="612" y="95"/>
                      <a:pt x="612" y="95"/>
                      <a:pt x="612" y="95"/>
                    </a:cubicBezTo>
                    <a:cubicBezTo>
                      <a:pt x="614" y="98"/>
                      <a:pt x="614" y="98"/>
                      <a:pt x="614" y="98"/>
                    </a:cubicBezTo>
                    <a:cubicBezTo>
                      <a:pt x="614" y="100"/>
                      <a:pt x="614" y="100"/>
                      <a:pt x="614" y="100"/>
                    </a:cubicBezTo>
                    <a:cubicBezTo>
                      <a:pt x="612" y="103"/>
                      <a:pt x="612" y="103"/>
                      <a:pt x="612" y="103"/>
                    </a:cubicBezTo>
                    <a:cubicBezTo>
                      <a:pt x="613" y="107"/>
                      <a:pt x="613" y="107"/>
                      <a:pt x="613" y="107"/>
                    </a:cubicBezTo>
                    <a:cubicBezTo>
                      <a:pt x="612" y="112"/>
                      <a:pt x="612" y="112"/>
                      <a:pt x="612" y="112"/>
                    </a:cubicBezTo>
                    <a:cubicBezTo>
                      <a:pt x="609" y="113"/>
                      <a:pt x="609" y="113"/>
                      <a:pt x="609" y="113"/>
                    </a:cubicBezTo>
                    <a:cubicBezTo>
                      <a:pt x="607" y="115"/>
                      <a:pt x="607" y="115"/>
                      <a:pt x="607" y="115"/>
                    </a:cubicBezTo>
                    <a:cubicBezTo>
                      <a:pt x="605" y="115"/>
                      <a:pt x="605" y="115"/>
                      <a:pt x="605" y="115"/>
                    </a:cubicBezTo>
                    <a:cubicBezTo>
                      <a:pt x="602" y="115"/>
                      <a:pt x="602" y="115"/>
                      <a:pt x="602" y="115"/>
                    </a:cubicBezTo>
                    <a:cubicBezTo>
                      <a:pt x="601" y="113"/>
                      <a:pt x="601" y="113"/>
                      <a:pt x="601" y="113"/>
                    </a:cubicBezTo>
                    <a:cubicBezTo>
                      <a:pt x="599" y="114"/>
                      <a:pt x="599" y="114"/>
                      <a:pt x="599" y="114"/>
                    </a:cubicBezTo>
                    <a:cubicBezTo>
                      <a:pt x="596" y="111"/>
                      <a:pt x="596" y="111"/>
                      <a:pt x="596" y="111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4" y="105"/>
                      <a:pt x="594" y="105"/>
                      <a:pt x="594" y="105"/>
                    </a:cubicBezTo>
                    <a:cubicBezTo>
                      <a:pt x="593" y="106"/>
                      <a:pt x="593" y="106"/>
                      <a:pt x="593" y="106"/>
                    </a:cubicBezTo>
                    <a:cubicBezTo>
                      <a:pt x="593" y="108"/>
                      <a:pt x="593" y="108"/>
                      <a:pt x="593" y="108"/>
                    </a:cubicBezTo>
                    <a:cubicBezTo>
                      <a:pt x="591" y="110"/>
                      <a:pt x="591" y="110"/>
                      <a:pt x="591" y="110"/>
                    </a:cubicBezTo>
                    <a:close/>
                    <a:moveTo>
                      <a:pt x="557" y="129"/>
                    </a:moveTo>
                    <a:cubicBezTo>
                      <a:pt x="559" y="126"/>
                      <a:pt x="559" y="126"/>
                      <a:pt x="559" y="126"/>
                    </a:cubicBezTo>
                    <a:cubicBezTo>
                      <a:pt x="559" y="125"/>
                      <a:pt x="559" y="125"/>
                      <a:pt x="559" y="125"/>
                    </a:cubicBezTo>
                    <a:cubicBezTo>
                      <a:pt x="562" y="122"/>
                      <a:pt x="562" y="122"/>
                      <a:pt x="562" y="122"/>
                    </a:cubicBezTo>
                    <a:cubicBezTo>
                      <a:pt x="562" y="119"/>
                      <a:pt x="562" y="119"/>
                      <a:pt x="562" y="119"/>
                    </a:cubicBezTo>
                    <a:cubicBezTo>
                      <a:pt x="565" y="118"/>
                      <a:pt x="565" y="118"/>
                      <a:pt x="565" y="118"/>
                    </a:cubicBezTo>
                    <a:cubicBezTo>
                      <a:pt x="567" y="117"/>
                      <a:pt x="567" y="117"/>
                      <a:pt x="567" y="117"/>
                    </a:cubicBezTo>
                    <a:cubicBezTo>
                      <a:pt x="569" y="117"/>
                      <a:pt x="569" y="117"/>
                      <a:pt x="569" y="117"/>
                    </a:cubicBezTo>
                    <a:cubicBezTo>
                      <a:pt x="575" y="115"/>
                      <a:pt x="575" y="115"/>
                      <a:pt x="575" y="115"/>
                    </a:cubicBezTo>
                    <a:cubicBezTo>
                      <a:pt x="576" y="116"/>
                      <a:pt x="576" y="116"/>
                      <a:pt x="576" y="116"/>
                    </a:cubicBezTo>
                    <a:cubicBezTo>
                      <a:pt x="578" y="116"/>
                      <a:pt x="578" y="116"/>
                      <a:pt x="578" y="116"/>
                    </a:cubicBezTo>
                    <a:cubicBezTo>
                      <a:pt x="580" y="117"/>
                      <a:pt x="580" y="117"/>
                      <a:pt x="580" y="117"/>
                    </a:cubicBezTo>
                    <a:cubicBezTo>
                      <a:pt x="582" y="117"/>
                      <a:pt x="582" y="117"/>
                      <a:pt x="582" y="117"/>
                    </a:cubicBezTo>
                    <a:cubicBezTo>
                      <a:pt x="584" y="117"/>
                      <a:pt x="584" y="117"/>
                      <a:pt x="584" y="117"/>
                    </a:cubicBezTo>
                    <a:cubicBezTo>
                      <a:pt x="588" y="118"/>
                      <a:pt x="588" y="118"/>
                      <a:pt x="588" y="118"/>
                    </a:cubicBezTo>
                    <a:cubicBezTo>
                      <a:pt x="588" y="118"/>
                      <a:pt x="588" y="118"/>
                      <a:pt x="588" y="118"/>
                    </a:cubicBezTo>
                    <a:cubicBezTo>
                      <a:pt x="591" y="118"/>
                      <a:pt x="591" y="118"/>
                      <a:pt x="591" y="118"/>
                    </a:cubicBezTo>
                    <a:cubicBezTo>
                      <a:pt x="594" y="119"/>
                      <a:pt x="594" y="119"/>
                      <a:pt x="594" y="119"/>
                    </a:cubicBezTo>
                    <a:cubicBezTo>
                      <a:pt x="595" y="120"/>
                      <a:pt x="595" y="120"/>
                      <a:pt x="595" y="120"/>
                    </a:cubicBezTo>
                    <a:cubicBezTo>
                      <a:pt x="598" y="120"/>
                      <a:pt x="598" y="120"/>
                      <a:pt x="598" y="120"/>
                    </a:cubicBezTo>
                    <a:cubicBezTo>
                      <a:pt x="598" y="122"/>
                      <a:pt x="598" y="122"/>
                      <a:pt x="598" y="122"/>
                    </a:cubicBezTo>
                    <a:cubicBezTo>
                      <a:pt x="596" y="126"/>
                      <a:pt x="596" y="126"/>
                      <a:pt x="596" y="126"/>
                    </a:cubicBezTo>
                    <a:cubicBezTo>
                      <a:pt x="594" y="125"/>
                      <a:pt x="594" y="125"/>
                      <a:pt x="594" y="125"/>
                    </a:cubicBezTo>
                    <a:cubicBezTo>
                      <a:pt x="588" y="127"/>
                      <a:pt x="588" y="127"/>
                      <a:pt x="588" y="127"/>
                    </a:cubicBezTo>
                    <a:cubicBezTo>
                      <a:pt x="586" y="127"/>
                      <a:pt x="586" y="127"/>
                      <a:pt x="586" y="127"/>
                    </a:cubicBezTo>
                    <a:cubicBezTo>
                      <a:pt x="583" y="130"/>
                      <a:pt x="583" y="130"/>
                      <a:pt x="583" y="130"/>
                    </a:cubicBezTo>
                    <a:cubicBezTo>
                      <a:pt x="583" y="131"/>
                      <a:pt x="583" y="131"/>
                      <a:pt x="583" y="131"/>
                    </a:cubicBezTo>
                    <a:cubicBezTo>
                      <a:pt x="586" y="131"/>
                      <a:pt x="586" y="131"/>
                      <a:pt x="586" y="131"/>
                    </a:cubicBezTo>
                    <a:cubicBezTo>
                      <a:pt x="587" y="131"/>
                      <a:pt x="587" y="131"/>
                      <a:pt x="587" y="131"/>
                    </a:cubicBezTo>
                    <a:cubicBezTo>
                      <a:pt x="587" y="133"/>
                      <a:pt x="587" y="133"/>
                      <a:pt x="587" y="133"/>
                    </a:cubicBezTo>
                    <a:cubicBezTo>
                      <a:pt x="584" y="136"/>
                      <a:pt x="584" y="136"/>
                      <a:pt x="584" y="136"/>
                    </a:cubicBezTo>
                    <a:cubicBezTo>
                      <a:pt x="583" y="138"/>
                      <a:pt x="583" y="138"/>
                      <a:pt x="583" y="138"/>
                    </a:cubicBezTo>
                    <a:cubicBezTo>
                      <a:pt x="581" y="139"/>
                      <a:pt x="581" y="139"/>
                      <a:pt x="581" y="139"/>
                    </a:cubicBezTo>
                    <a:cubicBezTo>
                      <a:pt x="581" y="140"/>
                      <a:pt x="581" y="140"/>
                      <a:pt x="581" y="140"/>
                    </a:cubicBezTo>
                    <a:cubicBezTo>
                      <a:pt x="580" y="142"/>
                      <a:pt x="580" y="142"/>
                      <a:pt x="580" y="142"/>
                    </a:cubicBezTo>
                    <a:cubicBezTo>
                      <a:pt x="577" y="142"/>
                      <a:pt x="577" y="142"/>
                      <a:pt x="577" y="142"/>
                    </a:cubicBezTo>
                    <a:cubicBezTo>
                      <a:pt x="575" y="143"/>
                      <a:pt x="575" y="143"/>
                      <a:pt x="575" y="143"/>
                    </a:cubicBezTo>
                    <a:cubicBezTo>
                      <a:pt x="572" y="143"/>
                      <a:pt x="572" y="143"/>
                      <a:pt x="572" y="143"/>
                    </a:cubicBezTo>
                    <a:cubicBezTo>
                      <a:pt x="570" y="141"/>
                      <a:pt x="570" y="141"/>
                      <a:pt x="570" y="141"/>
                    </a:cubicBezTo>
                    <a:cubicBezTo>
                      <a:pt x="568" y="142"/>
                      <a:pt x="568" y="142"/>
                      <a:pt x="568" y="142"/>
                    </a:cubicBezTo>
                    <a:cubicBezTo>
                      <a:pt x="566" y="142"/>
                      <a:pt x="566" y="142"/>
                      <a:pt x="566" y="142"/>
                    </a:cubicBezTo>
                    <a:cubicBezTo>
                      <a:pt x="563" y="142"/>
                      <a:pt x="563" y="142"/>
                      <a:pt x="563" y="142"/>
                    </a:cubicBezTo>
                    <a:cubicBezTo>
                      <a:pt x="563" y="141"/>
                      <a:pt x="563" y="141"/>
                      <a:pt x="563" y="141"/>
                    </a:cubicBezTo>
                    <a:cubicBezTo>
                      <a:pt x="564" y="139"/>
                      <a:pt x="564" y="139"/>
                      <a:pt x="564" y="139"/>
                    </a:cubicBezTo>
                    <a:cubicBezTo>
                      <a:pt x="562" y="136"/>
                      <a:pt x="562" y="136"/>
                      <a:pt x="562" y="136"/>
                    </a:cubicBezTo>
                    <a:cubicBezTo>
                      <a:pt x="560" y="135"/>
                      <a:pt x="560" y="135"/>
                      <a:pt x="560" y="135"/>
                    </a:cubicBezTo>
                    <a:cubicBezTo>
                      <a:pt x="558" y="134"/>
                      <a:pt x="558" y="134"/>
                      <a:pt x="558" y="134"/>
                    </a:cubicBezTo>
                    <a:cubicBezTo>
                      <a:pt x="558" y="131"/>
                      <a:pt x="558" y="131"/>
                      <a:pt x="558" y="131"/>
                    </a:cubicBezTo>
                    <a:cubicBezTo>
                      <a:pt x="557" y="129"/>
                      <a:pt x="557" y="129"/>
                      <a:pt x="557" y="129"/>
                    </a:cubicBezTo>
                    <a:close/>
                    <a:moveTo>
                      <a:pt x="554" y="120"/>
                    </a:moveTo>
                    <a:cubicBezTo>
                      <a:pt x="556" y="121"/>
                      <a:pt x="556" y="121"/>
                      <a:pt x="556" y="121"/>
                    </a:cubicBezTo>
                    <a:cubicBezTo>
                      <a:pt x="559" y="120"/>
                      <a:pt x="559" y="120"/>
                      <a:pt x="559" y="120"/>
                    </a:cubicBezTo>
                    <a:cubicBezTo>
                      <a:pt x="561" y="117"/>
                      <a:pt x="561" y="117"/>
                      <a:pt x="561" y="117"/>
                    </a:cubicBezTo>
                    <a:cubicBezTo>
                      <a:pt x="561" y="114"/>
                      <a:pt x="561" y="114"/>
                      <a:pt x="561" y="114"/>
                    </a:cubicBezTo>
                    <a:cubicBezTo>
                      <a:pt x="561" y="113"/>
                      <a:pt x="561" y="113"/>
                      <a:pt x="561" y="113"/>
                    </a:cubicBezTo>
                    <a:cubicBezTo>
                      <a:pt x="561" y="111"/>
                      <a:pt x="561" y="111"/>
                      <a:pt x="561" y="111"/>
                    </a:cubicBezTo>
                    <a:cubicBezTo>
                      <a:pt x="562" y="108"/>
                      <a:pt x="562" y="108"/>
                      <a:pt x="562" y="108"/>
                    </a:cubicBezTo>
                    <a:cubicBezTo>
                      <a:pt x="560" y="108"/>
                      <a:pt x="560" y="108"/>
                      <a:pt x="560" y="108"/>
                    </a:cubicBezTo>
                    <a:cubicBezTo>
                      <a:pt x="559" y="109"/>
                      <a:pt x="559" y="109"/>
                      <a:pt x="559" y="109"/>
                    </a:cubicBezTo>
                    <a:cubicBezTo>
                      <a:pt x="557" y="107"/>
                      <a:pt x="557" y="107"/>
                      <a:pt x="557" y="107"/>
                    </a:cubicBezTo>
                    <a:cubicBezTo>
                      <a:pt x="555" y="109"/>
                      <a:pt x="555" y="109"/>
                      <a:pt x="555" y="109"/>
                    </a:cubicBezTo>
                    <a:cubicBezTo>
                      <a:pt x="554" y="109"/>
                      <a:pt x="554" y="109"/>
                      <a:pt x="554" y="109"/>
                    </a:cubicBezTo>
                    <a:cubicBezTo>
                      <a:pt x="553" y="111"/>
                      <a:pt x="553" y="111"/>
                      <a:pt x="553" y="111"/>
                    </a:cubicBezTo>
                    <a:cubicBezTo>
                      <a:pt x="553" y="114"/>
                      <a:pt x="553" y="114"/>
                      <a:pt x="553" y="114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4" y="120"/>
                      <a:pt x="554" y="120"/>
                      <a:pt x="554" y="120"/>
                    </a:cubicBezTo>
                    <a:close/>
                    <a:moveTo>
                      <a:pt x="760" y="300"/>
                    </a:moveTo>
                    <a:cubicBezTo>
                      <a:pt x="760" y="300"/>
                      <a:pt x="763" y="301"/>
                      <a:pt x="763" y="301"/>
                    </a:cubicBezTo>
                    <a:cubicBezTo>
                      <a:pt x="765" y="300"/>
                      <a:pt x="765" y="300"/>
                      <a:pt x="765" y="300"/>
                    </a:cubicBezTo>
                    <a:cubicBezTo>
                      <a:pt x="765" y="302"/>
                      <a:pt x="765" y="302"/>
                      <a:pt x="765" y="302"/>
                    </a:cubicBezTo>
                    <a:cubicBezTo>
                      <a:pt x="768" y="302"/>
                      <a:pt x="768" y="302"/>
                      <a:pt x="768" y="302"/>
                    </a:cubicBezTo>
                    <a:cubicBezTo>
                      <a:pt x="768" y="303"/>
                      <a:pt x="768" y="303"/>
                      <a:pt x="768" y="303"/>
                    </a:cubicBezTo>
                    <a:cubicBezTo>
                      <a:pt x="770" y="303"/>
                      <a:pt x="770" y="303"/>
                      <a:pt x="770" y="303"/>
                    </a:cubicBezTo>
                    <a:cubicBezTo>
                      <a:pt x="775" y="301"/>
                      <a:pt x="775" y="301"/>
                      <a:pt x="775" y="301"/>
                    </a:cubicBezTo>
                    <a:cubicBezTo>
                      <a:pt x="777" y="300"/>
                      <a:pt x="777" y="300"/>
                      <a:pt x="777" y="300"/>
                    </a:cubicBezTo>
                    <a:cubicBezTo>
                      <a:pt x="780" y="302"/>
                      <a:pt x="780" y="302"/>
                      <a:pt x="780" y="302"/>
                    </a:cubicBezTo>
                    <a:cubicBezTo>
                      <a:pt x="783" y="302"/>
                      <a:pt x="783" y="302"/>
                      <a:pt x="783" y="302"/>
                    </a:cubicBezTo>
                    <a:cubicBezTo>
                      <a:pt x="784" y="303"/>
                      <a:pt x="784" y="303"/>
                      <a:pt x="784" y="303"/>
                    </a:cubicBezTo>
                    <a:cubicBezTo>
                      <a:pt x="785" y="301"/>
                      <a:pt x="785" y="301"/>
                      <a:pt x="785" y="301"/>
                    </a:cubicBezTo>
                    <a:cubicBezTo>
                      <a:pt x="785" y="300"/>
                      <a:pt x="785" y="300"/>
                      <a:pt x="785" y="300"/>
                    </a:cubicBezTo>
                    <a:cubicBezTo>
                      <a:pt x="787" y="297"/>
                      <a:pt x="787" y="297"/>
                      <a:pt x="787" y="297"/>
                    </a:cubicBezTo>
                    <a:cubicBezTo>
                      <a:pt x="788" y="297"/>
                      <a:pt x="788" y="297"/>
                      <a:pt x="788" y="297"/>
                    </a:cubicBezTo>
                    <a:cubicBezTo>
                      <a:pt x="788" y="296"/>
                      <a:pt x="788" y="296"/>
                      <a:pt x="788" y="296"/>
                    </a:cubicBezTo>
                    <a:cubicBezTo>
                      <a:pt x="787" y="293"/>
                      <a:pt x="787" y="293"/>
                      <a:pt x="787" y="293"/>
                    </a:cubicBezTo>
                    <a:cubicBezTo>
                      <a:pt x="787" y="290"/>
                      <a:pt x="787" y="290"/>
                      <a:pt x="787" y="290"/>
                    </a:cubicBezTo>
                    <a:cubicBezTo>
                      <a:pt x="789" y="292"/>
                      <a:pt x="789" y="292"/>
                      <a:pt x="789" y="292"/>
                    </a:cubicBezTo>
                    <a:cubicBezTo>
                      <a:pt x="788" y="293"/>
                      <a:pt x="788" y="293"/>
                      <a:pt x="788" y="293"/>
                    </a:cubicBezTo>
                    <a:cubicBezTo>
                      <a:pt x="791" y="296"/>
                      <a:pt x="791" y="296"/>
                      <a:pt x="791" y="296"/>
                    </a:cubicBezTo>
                    <a:cubicBezTo>
                      <a:pt x="792" y="294"/>
                      <a:pt x="792" y="294"/>
                      <a:pt x="792" y="294"/>
                    </a:cubicBezTo>
                    <a:cubicBezTo>
                      <a:pt x="793" y="295"/>
                      <a:pt x="793" y="295"/>
                      <a:pt x="793" y="295"/>
                    </a:cubicBezTo>
                    <a:cubicBezTo>
                      <a:pt x="795" y="294"/>
                      <a:pt x="795" y="294"/>
                      <a:pt x="795" y="294"/>
                    </a:cubicBezTo>
                    <a:cubicBezTo>
                      <a:pt x="796" y="295"/>
                      <a:pt x="796" y="295"/>
                      <a:pt x="796" y="295"/>
                    </a:cubicBezTo>
                    <a:cubicBezTo>
                      <a:pt x="796" y="294"/>
                      <a:pt x="796" y="294"/>
                      <a:pt x="796" y="294"/>
                    </a:cubicBezTo>
                    <a:cubicBezTo>
                      <a:pt x="796" y="291"/>
                      <a:pt x="796" y="291"/>
                      <a:pt x="796" y="291"/>
                    </a:cubicBezTo>
                    <a:cubicBezTo>
                      <a:pt x="796" y="289"/>
                      <a:pt x="796" y="289"/>
                      <a:pt x="796" y="289"/>
                    </a:cubicBezTo>
                    <a:cubicBezTo>
                      <a:pt x="794" y="288"/>
                      <a:pt x="794" y="288"/>
                      <a:pt x="794" y="288"/>
                    </a:cubicBezTo>
                    <a:cubicBezTo>
                      <a:pt x="792" y="289"/>
                      <a:pt x="792" y="289"/>
                      <a:pt x="792" y="289"/>
                    </a:cubicBezTo>
                    <a:cubicBezTo>
                      <a:pt x="789" y="289"/>
                      <a:pt x="789" y="289"/>
                      <a:pt x="789" y="289"/>
                    </a:cubicBezTo>
                    <a:cubicBezTo>
                      <a:pt x="788" y="287"/>
                      <a:pt x="788" y="287"/>
                      <a:pt x="788" y="287"/>
                    </a:cubicBezTo>
                    <a:cubicBezTo>
                      <a:pt x="789" y="287"/>
                      <a:pt x="789" y="287"/>
                      <a:pt x="789" y="287"/>
                    </a:cubicBezTo>
                    <a:cubicBezTo>
                      <a:pt x="791" y="287"/>
                      <a:pt x="791" y="287"/>
                      <a:pt x="791" y="287"/>
                    </a:cubicBezTo>
                    <a:cubicBezTo>
                      <a:pt x="793" y="286"/>
                      <a:pt x="793" y="286"/>
                      <a:pt x="793" y="286"/>
                    </a:cubicBezTo>
                    <a:cubicBezTo>
                      <a:pt x="795" y="284"/>
                      <a:pt x="795" y="284"/>
                      <a:pt x="795" y="284"/>
                    </a:cubicBezTo>
                    <a:cubicBezTo>
                      <a:pt x="796" y="285"/>
                      <a:pt x="796" y="285"/>
                      <a:pt x="796" y="285"/>
                    </a:cubicBezTo>
                    <a:cubicBezTo>
                      <a:pt x="798" y="285"/>
                      <a:pt x="798" y="285"/>
                      <a:pt x="798" y="285"/>
                    </a:cubicBezTo>
                    <a:cubicBezTo>
                      <a:pt x="799" y="283"/>
                      <a:pt x="799" y="283"/>
                      <a:pt x="799" y="283"/>
                    </a:cubicBezTo>
                    <a:cubicBezTo>
                      <a:pt x="799" y="281"/>
                      <a:pt x="799" y="281"/>
                      <a:pt x="799" y="281"/>
                    </a:cubicBezTo>
                    <a:cubicBezTo>
                      <a:pt x="800" y="279"/>
                      <a:pt x="800" y="279"/>
                      <a:pt x="800" y="279"/>
                    </a:cubicBezTo>
                    <a:cubicBezTo>
                      <a:pt x="799" y="278"/>
                      <a:pt x="799" y="278"/>
                      <a:pt x="799" y="278"/>
                    </a:cubicBezTo>
                    <a:cubicBezTo>
                      <a:pt x="801" y="277"/>
                      <a:pt x="801" y="277"/>
                      <a:pt x="801" y="277"/>
                    </a:cubicBezTo>
                    <a:cubicBezTo>
                      <a:pt x="801" y="276"/>
                      <a:pt x="801" y="276"/>
                      <a:pt x="801" y="276"/>
                    </a:cubicBezTo>
                    <a:cubicBezTo>
                      <a:pt x="798" y="275"/>
                      <a:pt x="798" y="275"/>
                      <a:pt x="798" y="275"/>
                    </a:cubicBezTo>
                    <a:cubicBezTo>
                      <a:pt x="796" y="276"/>
                      <a:pt x="796" y="276"/>
                      <a:pt x="796" y="276"/>
                    </a:cubicBezTo>
                    <a:cubicBezTo>
                      <a:pt x="797" y="274"/>
                      <a:pt x="797" y="274"/>
                      <a:pt x="797" y="274"/>
                    </a:cubicBezTo>
                    <a:cubicBezTo>
                      <a:pt x="798" y="273"/>
                      <a:pt x="798" y="273"/>
                      <a:pt x="798" y="273"/>
                    </a:cubicBezTo>
                    <a:cubicBezTo>
                      <a:pt x="798" y="271"/>
                      <a:pt x="798" y="271"/>
                      <a:pt x="798" y="271"/>
                    </a:cubicBezTo>
                    <a:cubicBezTo>
                      <a:pt x="796" y="270"/>
                      <a:pt x="796" y="270"/>
                      <a:pt x="796" y="270"/>
                    </a:cubicBezTo>
                    <a:cubicBezTo>
                      <a:pt x="791" y="270"/>
                      <a:pt x="791" y="270"/>
                      <a:pt x="791" y="270"/>
                    </a:cubicBezTo>
                    <a:cubicBezTo>
                      <a:pt x="791" y="268"/>
                      <a:pt x="791" y="268"/>
                      <a:pt x="791" y="268"/>
                    </a:cubicBezTo>
                    <a:cubicBezTo>
                      <a:pt x="791" y="267"/>
                      <a:pt x="791" y="267"/>
                      <a:pt x="791" y="267"/>
                    </a:cubicBezTo>
                    <a:cubicBezTo>
                      <a:pt x="792" y="266"/>
                      <a:pt x="792" y="266"/>
                      <a:pt x="792" y="266"/>
                    </a:cubicBezTo>
                    <a:cubicBezTo>
                      <a:pt x="791" y="264"/>
                      <a:pt x="791" y="264"/>
                      <a:pt x="791" y="264"/>
                    </a:cubicBezTo>
                    <a:cubicBezTo>
                      <a:pt x="787" y="261"/>
                      <a:pt x="787" y="261"/>
                      <a:pt x="787" y="261"/>
                    </a:cubicBezTo>
                    <a:cubicBezTo>
                      <a:pt x="785" y="261"/>
                      <a:pt x="785" y="261"/>
                      <a:pt x="785" y="261"/>
                    </a:cubicBezTo>
                    <a:cubicBezTo>
                      <a:pt x="784" y="262"/>
                      <a:pt x="784" y="262"/>
                      <a:pt x="784" y="262"/>
                    </a:cubicBezTo>
                    <a:cubicBezTo>
                      <a:pt x="780" y="262"/>
                      <a:pt x="780" y="262"/>
                      <a:pt x="780" y="262"/>
                    </a:cubicBezTo>
                    <a:cubicBezTo>
                      <a:pt x="777" y="263"/>
                      <a:pt x="777" y="263"/>
                      <a:pt x="777" y="263"/>
                    </a:cubicBezTo>
                    <a:cubicBezTo>
                      <a:pt x="773" y="260"/>
                      <a:pt x="773" y="260"/>
                      <a:pt x="773" y="260"/>
                    </a:cubicBezTo>
                    <a:cubicBezTo>
                      <a:pt x="772" y="258"/>
                      <a:pt x="772" y="258"/>
                      <a:pt x="772" y="258"/>
                    </a:cubicBezTo>
                    <a:cubicBezTo>
                      <a:pt x="771" y="258"/>
                      <a:pt x="771" y="258"/>
                      <a:pt x="771" y="258"/>
                    </a:cubicBezTo>
                    <a:cubicBezTo>
                      <a:pt x="768" y="259"/>
                      <a:pt x="768" y="259"/>
                      <a:pt x="768" y="259"/>
                    </a:cubicBezTo>
                    <a:cubicBezTo>
                      <a:pt x="767" y="259"/>
                      <a:pt x="767" y="259"/>
                      <a:pt x="767" y="259"/>
                    </a:cubicBezTo>
                    <a:cubicBezTo>
                      <a:pt x="765" y="260"/>
                      <a:pt x="765" y="260"/>
                      <a:pt x="765" y="260"/>
                    </a:cubicBezTo>
                    <a:cubicBezTo>
                      <a:pt x="763" y="260"/>
                      <a:pt x="763" y="260"/>
                      <a:pt x="763" y="260"/>
                    </a:cubicBezTo>
                    <a:cubicBezTo>
                      <a:pt x="762" y="262"/>
                      <a:pt x="762" y="262"/>
                      <a:pt x="762" y="262"/>
                    </a:cubicBezTo>
                    <a:cubicBezTo>
                      <a:pt x="761" y="260"/>
                      <a:pt x="761" y="260"/>
                      <a:pt x="761" y="260"/>
                    </a:cubicBezTo>
                    <a:cubicBezTo>
                      <a:pt x="759" y="259"/>
                      <a:pt x="759" y="259"/>
                      <a:pt x="759" y="259"/>
                    </a:cubicBezTo>
                    <a:cubicBezTo>
                      <a:pt x="756" y="260"/>
                      <a:pt x="756" y="260"/>
                      <a:pt x="756" y="260"/>
                    </a:cubicBezTo>
                    <a:cubicBezTo>
                      <a:pt x="753" y="261"/>
                      <a:pt x="753" y="261"/>
                      <a:pt x="753" y="261"/>
                    </a:cubicBezTo>
                    <a:cubicBezTo>
                      <a:pt x="754" y="262"/>
                      <a:pt x="754" y="262"/>
                      <a:pt x="754" y="262"/>
                    </a:cubicBezTo>
                    <a:cubicBezTo>
                      <a:pt x="753" y="263"/>
                      <a:pt x="753" y="263"/>
                      <a:pt x="753" y="263"/>
                    </a:cubicBezTo>
                    <a:cubicBezTo>
                      <a:pt x="753" y="261"/>
                      <a:pt x="753" y="261"/>
                      <a:pt x="753" y="261"/>
                    </a:cubicBezTo>
                    <a:cubicBezTo>
                      <a:pt x="752" y="260"/>
                      <a:pt x="752" y="260"/>
                      <a:pt x="752" y="260"/>
                    </a:cubicBezTo>
                    <a:cubicBezTo>
                      <a:pt x="749" y="261"/>
                      <a:pt x="749" y="261"/>
                      <a:pt x="749" y="261"/>
                    </a:cubicBezTo>
                    <a:cubicBezTo>
                      <a:pt x="744" y="260"/>
                      <a:pt x="744" y="260"/>
                      <a:pt x="744" y="260"/>
                    </a:cubicBezTo>
                    <a:cubicBezTo>
                      <a:pt x="743" y="261"/>
                      <a:pt x="743" y="261"/>
                      <a:pt x="743" y="261"/>
                    </a:cubicBezTo>
                    <a:cubicBezTo>
                      <a:pt x="745" y="263"/>
                      <a:pt x="745" y="263"/>
                      <a:pt x="745" y="263"/>
                    </a:cubicBezTo>
                    <a:cubicBezTo>
                      <a:pt x="745" y="264"/>
                      <a:pt x="745" y="264"/>
                      <a:pt x="745" y="264"/>
                    </a:cubicBezTo>
                    <a:cubicBezTo>
                      <a:pt x="747" y="266"/>
                      <a:pt x="747" y="266"/>
                      <a:pt x="747" y="266"/>
                    </a:cubicBezTo>
                    <a:cubicBezTo>
                      <a:pt x="744" y="266"/>
                      <a:pt x="744" y="266"/>
                      <a:pt x="744" y="266"/>
                    </a:cubicBezTo>
                    <a:cubicBezTo>
                      <a:pt x="743" y="264"/>
                      <a:pt x="743" y="264"/>
                      <a:pt x="743" y="264"/>
                    </a:cubicBezTo>
                    <a:cubicBezTo>
                      <a:pt x="742" y="264"/>
                      <a:pt x="742" y="264"/>
                      <a:pt x="742" y="264"/>
                    </a:cubicBezTo>
                    <a:cubicBezTo>
                      <a:pt x="738" y="264"/>
                      <a:pt x="738" y="264"/>
                      <a:pt x="738" y="264"/>
                    </a:cubicBezTo>
                    <a:cubicBezTo>
                      <a:pt x="737" y="264"/>
                      <a:pt x="737" y="264"/>
                      <a:pt x="737" y="264"/>
                    </a:cubicBezTo>
                    <a:cubicBezTo>
                      <a:pt x="740" y="263"/>
                      <a:pt x="740" y="263"/>
                      <a:pt x="740" y="263"/>
                    </a:cubicBezTo>
                    <a:cubicBezTo>
                      <a:pt x="740" y="261"/>
                      <a:pt x="740" y="261"/>
                      <a:pt x="740" y="261"/>
                    </a:cubicBezTo>
                    <a:cubicBezTo>
                      <a:pt x="737" y="258"/>
                      <a:pt x="737" y="258"/>
                      <a:pt x="737" y="258"/>
                    </a:cubicBezTo>
                    <a:cubicBezTo>
                      <a:pt x="737" y="256"/>
                      <a:pt x="737" y="256"/>
                      <a:pt x="737" y="256"/>
                    </a:cubicBezTo>
                    <a:cubicBezTo>
                      <a:pt x="737" y="255"/>
                      <a:pt x="737" y="255"/>
                      <a:pt x="737" y="255"/>
                    </a:cubicBezTo>
                    <a:cubicBezTo>
                      <a:pt x="734" y="257"/>
                      <a:pt x="734" y="257"/>
                      <a:pt x="734" y="257"/>
                    </a:cubicBezTo>
                    <a:cubicBezTo>
                      <a:pt x="734" y="258"/>
                      <a:pt x="734" y="258"/>
                      <a:pt x="734" y="258"/>
                    </a:cubicBezTo>
                    <a:cubicBezTo>
                      <a:pt x="734" y="260"/>
                      <a:pt x="734" y="260"/>
                      <a:pt x="734" y="260"/>
                    </a:cubicBezTo>
                    <a:cubicBezTo>
                      <a:pt x="732" y="259"/>
                      <a:pt x="732" y="259"/>
                      <a:pt x="732" y="259"/>
                    </a:cubicBezTo>
                    <a:cubicBezTo>
                      <a:pt x="732" y="258"/>
                      <a:pt x="732" y="258"/>
                      <a:pt x="732" y="258"/>
                    </a:cubicBezTo>
                    <a:cubicBezTo>
                      <a:pt x="732" y="256"/>
                      <a:pt x="732" y="256"/>
                      <a:pt x="732" y="256"/>
                    </a:cubicBezTo>
                    <a:cubicBezTo>
                      <a:pt x="730" y="255"/>
                      <a:pt x="730" y="255"/>
                      <a:pt x="730" y="255"/>
                    </a:cubicBezTo>
                    <a:cubicBezTo>
                      <a:pt x="729" y="256"/>
                      <a:pt x="729" y="256"/>
                      <a:pt x="729" y="256"/>
                    </a:cubicBezTo>
                    <a:cubicBezTo>
                      <a:pt x="727" y="256"/>
                      <a:pt x="727" y="256"/>
                      <a:pt x="727" y="256"/>
                    </a:cubicBezTo>
                    <a:cubicBezTo>
                      <a:pt x="728" y="254"/>
                      <a:pt x="728" y="254"/>
                      <a:pt x="728" y="254"/>
                    </a:cubicBezTo>
                    <a:cubicBezTo>
                      <a:pt x="727" y="253"/>
                      <a:pt x="727" y="253"/>
                      <a:pt x="727" y="253"/>
                    </a:cubicBezTo>
                    <a:cubicBezTo>
                      <a:pt x="727" y="250"/>
                      <a:pt x="727" y="250"/>
                      <a:pt x="727" y="250"/>
                    </a:cubicBezTo>
                    <a:cubicBezTo>
                      <a:pt x="725" y="251"/>
                      <a:pt x="725" y="251"/>
                      <a:pt x="725" y="251"/>
                    </a:cubicBezTo>
                    <a:cubicBezTo>
                      <a:pt x="722" y="254"/>
                      <a:pt x="722" y="254"/>
                      <a:pt x="722" y="254"/>
                    </a:cubicBezTo>
                    <a:cubicBezTo>
                      <a:pt x="722" y="257"/>
                      <a:pt x="722" y="257"/>
                      <a:pt x="722" y="257"/>
                    </a:cubicBezTo>
                    <a:cubicBezTo>
                      <a:pt x="721" y="257"/>
                      <a:pt x="721" y="257"/>
                      <a:pt x="721" y="257"/>
                    </a:cubicBezTo>
                    <a:cubicBezTo>
                      <a:pt x="720" y="255"/>
                      <a:pt x="720" y="255"/>
                      <a:pt x="720" y="255"/>
                    </a:cubicBezTo>
                    <a:cubicBezTo>
                      <a:pt x="721" y="253"/>
                      <a:pt x="721" y="253"/>
                      <a:pt x="721" y="253"/>
                    </a:cubicBezTo>
                    <a:cubicBezTo>
                      <a:pt x="721" y="251"/>
                      <a:pt x="721" y="251"/>
                      <a:pt x="721" y="251"/>
                    </a:cubicBezTo>
                    <a:cubicBezTo>
                      <a:pt x="722" y="248"/>
                      <a:pt x="722" y="248"/>
                      <a:pt x="722" y="248"/>
                    </a:cubicBezTo>
                    <a:cubicBezTo>
                      <a:pt x="721" y="246"/>
                      <a:pt x="721" y="246"/>
                      <a:pt x="721" y="246"/>
                    </a:cubicBezTo>
                    <a:cubicBezTo>
                      <a:pt x="718" y="247"/>
                      <a:pt x="718" y="247"/>
                      <a:pt x="718" y="247"/>
                    </a:cubicBezTo>
                    <a:cubicBezTo>
                      <a:pt x="718" y="246"/>
                      <a:pt x="718" y="246"/>
                      <a:pt x="718" y="246"/>
                    </a:cubicBezTo>
                    <a:cubicBezTo>
                      <a:pt x="720" y="245"/>
                      <a:pt x="720" y="245"/>
                      <a:pt x="720" y="245"/>
                    </a:cubicBezTo>
                    <a:cubicBezTo>
                      <a:pt x="721" y="242"/>
                      <a:pt x="721" y="242"/>
                      <a:pt x="721" y="242"/>
                    </a:cubicBezTo>
                    <a:cubicBezTo>
                      <a:pt x="721" y="240"/>
                      <a:pt x="721" y="240"/>
                      <a:pt x="721" y="240"/>
                    </a:cubicBezTo>
                    <a:cubicBezTo>
                      <a:pt x="719" y="241"/>
                      <a:pt x="719" y="241"/>
                      <a:pt x="719" y="241"/>
                    </a:cubicBezTo>
                    <a:cubicBezTo>
                      <a:pt x="717" y="240"/>
                      <a:pt x="717" y="240"/>
                      <a:pt x="717" y="240"/>
                    </a:cubicBezTo>
                    <a:cubicBezTo>
                      <a:pt x="716" y="241"/>
                      <a:pt x="716" y="241"/>
                      <a:pt x="716" y="241"/>
                    </a:cubicBezTo>
                    <a:cubicBezTo>
                      <a:pt x="714" y="241"/>
                      <a:pt x="714" y="241"/>
                      <a:pt x="714" y="241"/>
                    </a:cubicBezTo>
                    <a:cubicBezTo>
                      <a:pt x="715" y="240"/>
                      <a:pt x="715" y="240"/>
                      <a:pt x="715" y="240"/>
                    </a:cubicBezTo>
                    <a:cubicBezTo>
                      <a:pt x="715" y="239"/>
                      <a:pt x="715" y="239"/>
                      <a:pt x="715" y="239"/>
                    </a:cubicBezTo>
                    <a:cubicBezTo>
                      <a:pt x="713" y="239"/>
                      <a:pt x="713" y="239"/>
                      <a:pt x="713" y="239"/>
                    </a:cubicBezTo>
                    <a:cubicBezTo>
                      <a:pt x="711" y="241"/>
                      <a:pt x="711" y="241"/>
                      <a:pt x="711" y="241"/>
                    </a:cubicBezTo>
                    <a:cubicBezTo>
                      <a:pt x="708" y="241"/>
                      <a:pt x="708" y="241"/>
                      <a:pt x="708" y="241"/>
                    </a:cubicBezTo>
                    <a:cubicBezTo>
                      <a:pt x="708" y="240"/>
                      <a:pt x="708" y="240"/>
                      <a:pt x="708" y="240"/>
                    </a:cubicBezTo>
                    <a:cubicBezTo>
                      <a:pt x="710" y="239"/>
                      <a:pt x="710" y="239"/>
                      <a:pt x="710" y="239"/>
                    </a:cubicBezTo>
                    <a:cubicBezTo>
                      <a:pt x="711" y="237"/>
                      <a:pt x="711" y="237"/>
                      <a:pt x="711" y="237"/>
                    </a:cubicBezTo>
                    <a:cubicBezTo>
                      <a:pt x="712" y="235"/>
                      <a:pt x="712" y="235"/>
                      <a:pt x="712" y="235"/>
                    </a:cubicBezTo>
                    <a:cubicBezTo>
                      <a:pt x="713" y="235"/>
                      <a:pt x="713" y="235"/>
                      <a:pt x="713" y="235"/>
                    </a:cubicBezTo>
                    <a:cubicBezTo>
                      <a:pt x="715" y="237"/>
                      <a:pt x="715" y="237"/>
                      <a:pt x="715" y="237"/>
                    </a:cubicBezTo>
                    <a:cubicBezTo>
                      <a:pt x="718" y="237"/>
                      <a:pt x="718" y="237"/>
                      <a:pt x="718" y="237"/>
                    </a:cubicBezTo>
                    <a:cubicBezTo>
                      <a:pt x="718" y="236"/>
                      <a:pt x="718" y="236"/>
                      <a:pt x="718" y="236"/>
                    </a:cubicBezTo>
                    <a:cubicBezTo>
                      <a:pt x="716" y="234"/>
                      <a:pt x="716" y="234"/>
                      <a:pt x="716" y="234"/>
                    </a:cubicBezTo>
                    <a:cubicBezTo>
                      <a:pt x="714" y="233"/>
                      <a:pt x="714" y="233"/>
                      <a:pt x="714" y="233"/>
                    </a:cubicBezTo>
                    <a:cubicBezTo>
                      <a:pt x="715" y="233"/>
                      <a:pt x="715" y="233"/>
                      <a:pt x="715" y="233"/>
                    </a:cubicBezTo>
                    <a:cubicBezTo>
                      <a:pt x="712" y="230"/>
                      <a:pt x="712" y="230"/>
                      <a:pt x="712" y="230"/>
                    </a:cubicBezTo>
                    <a:cubicBezTo>
                      <a:pt x="710" y="228"/>
                      <a:pt x="710" y="228"/>
                      <a:pt x="710" y="228"/>
                    </a:cubicBezTo>
                    <a:cubicBezTo>
                      <a:pt x="711" y="228"/>
                      <a:pt x="711" y="228"/>
                      <a:pt x="711" y="228"/>
                    </a:cubicBezTo>
                    <a:cubicBezTo>
                      <a:pt x="711" y="226"/>
                      <a:pt x="711" y="226"/>
                      <a:pt x="711" y="226"/>
                    </a:cubicBezTo>
                    <a:cubicBezTo>
                      <a:pt x="713" y="226"/>
                      <a:pt x="713" y="226"/>
                      <a:pt x="713" y="226"/>
                    </a:cubicBezTo>
                    <a:cubicBezTo>
                      <a:pt x="714" y="229"/>
                      <a:pt x="714" y="229"/>
                      <a:pt x="714" y="229"/>
                    </a:cubicBezTo>
                    <a:cubicBezTo>
                      <a:pt x="716" y="231"/>
                      <a:pt x="716" y="231"/>
                      <a:pt x="716" y="231"/>
                    </a:cubicBezTo>
                    <a:cubicBezTo>
                      <a:pt x="719" y="232"/>
                      <a:pt x="719" y="232"/>
                      <a:pt x="719" y="232"/>
                    </a:cubicBezTo>
                    <a:cubicBezTo>
                      <a:pt x="721" y="234"/>
                      <a:pt x="721" y="234"/>
                      <a:pt x="721" y="234"/>
                    </a:cubicBezTo>
                    <a:cubicBezTo>
                      <a:pt x="722" y="233"/>
                      <a:pt x="722" y="233"/>
                      <a:pt x="722" y="233"/>
                    </a:cubicBezTo>
                    <a:cubicBezTo>
                      <a:pt x="724" y="234"/>
                      <a:pt x="724" y="234"/>
                      <a:pt x="724" y="234"/>
                    </a:cubicBezTo>
                    <a:cubicBezTo>
                      <a:pt x="727" y="235"/>
                      <a:pt x="727" y="235"/>
                      <a:pt x="727" y="235"/>
                    </a:cubicBezTo>
                    <a:cubicBezTo>
                      <a:pt x="730" y="235"/>
                      <a:pt x="730" y="235"/>
                      <a:pt x="730" y="235"/>
                    </a:cubicBezTo>
                    <a:cubicBezTo>
                      <a:pt x="731" y="233"/>
                      <a:pt x="731" y="233"/>
                      <a:pt x="731" y="233"/>
                    </a:cubicBezTo>
                    <a:cubicBezTo>
                      <a:pt x="730" y="230"/>
                      <a:pt x="730" y="230"/>
                      <a:pt x="730" y="230"/>
                    </a:cubicBezTo>
                    <a:cubicBezTo>
                      <a:pt x="725" y="227"/>
                      <a:pt x="725" y="227"/>
                      <a:pt x="725" y="227"/>
                    </a:cubicBezTo>
                    <a:cubicBezTo>
                      <a:pt x="723" y="224"/>
                      <a:pt x="723" y="224"/>
                      <a:pt x="723" y="224"/>
                    </a:cubicBezTo>
                    <a:cubicBezTo>
                      <a:pt x="722" y="225"/>
                      <a:pt x="722" y="225"/>
                      <a:pt x="722" y="225"/>
                    </a:cubicBezTo>
                    <a:cubicBezTo>
                      <a:pt x="721" y="223"/>
                      <a:pt x="721" y="223"/>
                      <a:pt x="721" y="223"/>
                    </a:cubicBezTo>
                    <a:cubicBezTo>
                      <a:pt x="719" y="220"/>
                      <a:pt x="719" y="220"/>
                      <a:pt x="719" y="220"/>
                    </a:cubicBezTo>
                    <a:cubicBezTo>
                      <a:pt x="718" y="220"/>
                      <a:pt x="718" y="220"/>
                      <a:pt x="718" y="220"/>
                    </a:cubicBezTo>
                    <a:cubicBezTo>
                      <a:pt x="717" y="219"/>
                      <a:pt x="717" y="219"/>
                      <a:pt x="717" y="219"/>
                    </a:cubicBezTo>
                    <a:cubicBezTo>
                      <a:pt x="717" y="218"/>
                      <a:pt x="717" y="218"/>
                      <a:pt x="717" y="218"/>
                    </a:cubicBezTo>
                    <a:cubicBezTo>
                      <a:pt x="719" y="218"/>
                      <a:pt x="719" y="218"/>
                      <a:pt x="719" y="218"/>
                    </a:cubicBezTo>
                    <a:cubicBezTo>
                      <a:pt x="721" y="220"/>
                      <a:pt x="721" y="220"/>
                      <a:pt x="721" y="220"/>
                    </a:cubicBezTo>
                    <a:cubicBezTo>
                      <a:pt x="723" y="220"/>
                      <a:pt x="723" y="220"/>
                      <a:pt x="723" y="220"/>
                    </a:cubicBezTo>
                    <a:cubicBezTo>
                      <a:pt x="723" y="222"/>
                      <a:pt x="723" y="222"/>
                      <a:pt x="723" y="222"/>
                    </a:cubicBezTo>
                    <a:cubicBezTo>
                      <a:pt x="724" y="223"/>
                      <a:pt x="724" y="223"/>
                      <a:pt x="724" y="223"/>
                    </a:cubicBezTo>
                    <a:cubicBezTo>
                      <a:pt x="725" y="221"/>
                      <a:pt x="725" y="221"/>
                      <a:pt x="725" y="221"/>
                    </a:cubicBezTo>
                    <a:cubicBezTo>
                      <a:pt x="724" y="217"/>
                      <a:pt x="724" y="217"/>
                      <a:pt x="724" y="217"/>
                    </a:cubicBezTo>
                    <a:cubicBezTo>
                      <a:pt x="722" y="213"/>
                      <a:pt x="722" y="213"/>
                      <a:pt x="722" y="213"/>
                    </a:cubicBezTo>
                    <a:cubicBezTo>
                      <a:pt x="720" y="214"/>
                      <a:pt x="720" y="214"/>
                      <a:pt x="720" y="214"/>
                    </a:cubicBezTo>
                    <a:cubicBezTo>
                      <a:pt x="719" y="213"/>
                      <a:pt x="719" y="213"/>
                      <a:pt x="719" y="213"/>
                    </a:cubicBezTo>
                    <a:cubicBezTo>
                      <a:pt x="717" y="213"/>
                      <a:pt x="717" y="213"/>
                      <a:pt x="717" y="213"/>
                    </a:cubicBezTo>
                    <a:cubicBezTo>
                      <a:pt x="714" y="215"/>
                      <a:pt x="714" y="215"/>
                      <a:pt x="714" y="215"/>
                    </a:cubicBezTo>
                    <a:cubicBezTo>
                      <a:pt x="712" y="215"/>
                      <a:pt x="712" y="215"/>
                      <a:pt x="712" y="215"/>
                    </a:cubicBezTo>
                    <a:cubicBezTo>
                      <a:pt x="710" y="213"/>
                      <a:pt x="710" y="213"/>
                      <a:pt x="710" y="213"/>
                    </a:cubicBezTo>
                    <a:cubicBezTo>
                      <a:pt x="708" y="214"/>
                      <a:pt x="708" y="214"/>
                      <a:pt x="708" y="214"/>
                    </a:cubicBezTo>
                    <a:cubicBezTo>
                      <a:pt x="706" y="212"/>
                      <a:pt x="706" y="212"/>
                      <a:pt x="706" y="212"/>
                    </a:cubicBezTo>
                    <a:cubicBezTo>
                      <a:pt x="704" y="215"/>
                      <a:pt x="704" y="215"/>
                      <a:pt x="704" y="215"/>
                    </a:cubicBezTo>
                    <a:cubicBezTo>
                      <a:pt x="701" y="217"/>
                      <a:pt x="701" y="217"/>
                      <a:pt x="701" y="217"/>
                    </a:cubicBezTo>
                    <a:cubicBezTo>
                      <a:pt x="700" y="219"/>
                      <a:pt x="700" y="219"/>
                      <a:pt x="700" y="219"/>
                    </a:cubicBezTo>
                    <a:cubicBezTo>
                      <a:pt x="698" y="220"/>
                      <a:pt x="698" y="220"/>
                      <a:pt x="698" y="220"/>
                    </a:cubicBezTo>
                    <a:cubicBezTo>
                      <a:pt x="698" y="218"/>
                      <a:pt x="698" y="218"/>
                      <a:pt x="698" y="218"/>
                    </a:cubicBezTo>
                    <a:cubicBezTo>
                      <a:pt x="700" y="216"/>
                      <a:pt x="700" y="216"/>
                      <a:pt x="700" y="216"/>
                    </a:cubicBezTo>
                    <a:cubicBezTo>
                      <a:pt x="701" y="216"/>
                      <a:pt x="701" y="216"/>
                      <a:pt x="701" y="216"/>
                    </a:cubicBezTo>
                    <a:cubicBezTo>
                      <a:pt x="706" y="211"/>
                      <a:pt x="706" y="211"/>
                      <a:pt x="706" y="211"/>
                    </a:cubicBezTo>
                    <a:cubicBezTo>
                      <a:pt x="707" y="209"/>
                      <a:pt x="707" y="209"/>
                      <a:pt x="707" y="209"/>
                    </a:cubicBezTo>
                    <a:cubicBezTo>
                      <a:pt x="705" y="207"/>
                      <a:pt x="705" y="207"/>
                      <a:pt x="705" y="207"/>
                    </a:cubicBezTo>
                    <a:cubicBezTo>
                      <a:pt x="705" y="202"/>
                      <a:pt x="705" y="202"/>
                      <a:pt x="705" y="202"/>
                    </a:cubicBezTo>
                    <a:cubicBezTo>
                      <a:pt x="706" y="201"/>
                      <a:pt x="706" y="201"/>
                      <a:pt x="706" y="201"/>
                    </a:cubicBezTo>
                    <a:cubicBezTo>
                      <a:pt x="704" y="199"/>
                      <a:pt x="704" y="199"/>
                      <a:pt x="704" y="199"/>
                    </a:cubicBezTo>
                    <a:cubicBezTo>
                      <a:pt x="703" y="200"/>
                      <a:pt x="703" y="200"/>
                      <a:pt x="703" y="200"/>
                    </a:cubicBezTo>
                    <a:cubicBezTo>
                      <a:pt x="701" y="200"/>
                      <a:pt x="701" y="200"/>
                      <a:pt x="701" y="200"/>
                    </a:cubicBezTo>
                    <a:cubicBezTo>
                      <a:pt x="699" y="199"/>
                      <a:pt x="699" y="199"/>
                      <a:pt x="699" y="199"/>
                    </a:cubicBezTo>
                    <a:cubicBezTo>
                      <a:pt x="699" y="196"/>
                      <a:pt x="699" y="196"/>
                      <a:pt x="699" y="196"/>
                    </a:cubicBezTo>
                    <a:cubicBezTo>
                      <a:pt x="699" y="195"/>
                      <a:pt x="699" y="195"/>
                      <a:pt x="699" y="195"/>
                    </a:cubicBezTo>
                    <a:cubicBezTo>
                      <a:pt x="695" y="194"/>
                      <a:pt x="695" y="194"/>
                      <a:pt x="695" y="194"/>
                    </a:cubicBezTo>
                    <a:cubicBezTo>
                      <a:pt x="693" y="191"/>
                      <a:pt x="693" y="191"/>
                      <a:pt x="693" y="191"/>
                    </a:cubicBezTo>
                    <a:cubicBezTo>
                      <a:pt x="691" y="191"/>
                      <a:pt x="691" y="191"/>
                      <a:pt x="691" y="191"/>
                    </a:cubicBezTo>
                    <a:cubicBezTo>
                      <a:pt x="688" y="190"/>
                      <a:pt x="688" y="190"/>
                      <a:pt x="688" y="190"/>
                    </a:cubicBezTo>
                    <a:cubicBezTo>
                      <a:pt x="687" y="191"/>
                      <a:pt x="687" y="191"/>
                      <a:pt x="687" y="191"/>
                    </a:cubicBezTo>
                    <a:cubicBezTo>
                      <a:pt x="683" y="192"/>
                      <a:pt x="683" y="192"/>
                      <a:pt x="683" y="192"/>
                    </a:cubicBezTo>
                    <a:cubicBezTo>
                      <a:pt x="682" y="193"/>
                      <a:pt x="682" y="193"/>
                      <a:pt x="682" y="193"/>
                    </a:cubicBezTo>
                    <a:cubicBezTo>
                      <a:pt x="681" y="193"/>
                      <a:pt x="681" y="193"/>
                      <a:pt x="681" y="193"/>
                    </a:cubicBezTo>
                    <a:cubicBezTo>
                      <a:pt x="680" y="195"/>
                      <a:pt x="680" y="195"/>
                      <a:pt x="680" y="195"/>
                    </a:cubicBezTo>
                    <a:cubicBezTo>
                      <a:pt x="681" y="197"/>
                      <a:pt x="681" y="197"/>
                      <a:pt x="681" y="197"/>
                    </a:cubicBezTo>
                    <a:cubicBezTo>
                      <a:pt x="683" y="199"/>
                      <a:pt x="683" y="199"/>
                      <a:pt x="683" y="199"/>
                    </a:cubicBezTo>
                    <a:cubicBezTo>
                      <a:pt x="681" y="199"/>
                      <a:pt x="681" y="199"/>
                      <a:pt x="681" y="199"/>
                    </a:cubicBezTo>
                    <a:cubicBezTo>
                      <a:pt x="678" y="195"/>
                      <a:pt x="678" y="195"/>
                      <a:pt x="678" y="195"/>
                    </a:cubicBezTo>
                    <a:cubicBezTo>
                      <a:pt x="678" y="198"/>
                      <a:pt x="678" y="198"/>
                      <a:pt x="678" y="198"/>
                    </a:cubicBezTo>
                    <a:cubicBezTo>
                      <a:pt x="678" y="200"/>
                      <a:pt x="678" y="200"/>
                      <a:pt x="678" y="200"/>
                    </a:cubicBezTo>
                    <a:cubicBezTo>
                      <a:pt x="681" y="201"/>
                      <a:pt x="681" y="201"/>
                      <a:pt x="681" y="201"/>
                    </a:cubicBezTo>
                    <a:cubicBezTo>
                      <a:pt x="683" y="205"/>
                      <a:pt x="683" y="205"/>
                      <a:pt x="683" y="205"/>
                    </a:cubicBezTo>
                    <a:cubicBezTo>
                      <a:pt x="685" y="205"/>
                      <a:pt x="685" y="205"/>
                      <a:pt x="685" y="205"/>
                    </a:cubicBezTo>
                    <a:cubicBezTo>
                      <a:pt x="684" y="207"/>
                      <a:pt x="684" y="207"/>
                      <a:pt x="684" y="207"/>
                    </a:cubicBezTo>
                    <a:cubicBezTo>
                      <a:pt x="682" y="207"/>
                      <a:pt x="682" y="207"/>
                      <a:pt x="682" y="207"/>
                    </a:cubicBezTo>
                    <a:cubicBezTo>
                      <a:pt x="681" y="209"/>
                      <a:pt x="681" y="209"/>
                      <a:pt x="681" y="209"/>
                    </a:cubicBezTo>
                    <a:cubicBezTo>
                      <a:pt x="684" y="213"/>
                      <a:pt x="684" y="213"/>
                      <a:pt x="684" y="213"/>
                    </a:cubicBezTo>
                    <a:cubicBezTo>
                      <a:pt x="687" y="214"/>
                      <a:pt x="687" y="214"/>
                      <a:pt x="687" y="214"/>
                    </a:cubicBezTo>
                    <a:cubicBezTo>
                      <a:pt x="687" y="216"/>
                      <a:pt x="687" y="216"/>
                      <a:pt x="687" y="216"/>
                    </a:cubicBezTo>
                    <a:cubicBezTo>
                      <a:pt x="686" y="215"/>
                      <a:pt x="686" y="215"/>
                      <a:pt x="686" y="215"/>
                    </a:cubicBezTo>
                    <a:cubicBezTo>
                      <a:pt x="682" y="214"/>
                      <a:pt x="682" y="214"/>
                      <a:pt x="682" y="214"/>
                    </a:cubicBezTo>
                    <a:cubicBezTo>
                      <a:pt x="682" y="216"/>
                      <a:pt x="682" y="216"/>
                      <a:pt x="682" y="216"/>
                    </a:cubicBezTo>
                    <a:cubicBezTo>
                      <a:pt x="681" y="217"/>
                      <a:pt x="681" y="217"/>
                      <a:pt x="681" y="217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3" y="217"/>
                      <a:pt x="683" y="217"/>
                      <a:pt x="683" y="217"/>
                    </a:cubicBezTo>
                    <a:cubicBezTo>
                      <a:pt x="685" y="218"/>
                      <a:pt x="685" y="218"/>
                      <a:pt x="685" y="218"/>
                    </a:cubicBezTo>
                    <a:cubicBezTo>
                      <a:pt x="689" y="217"/>
                      <a:pt x="689" y="217"/>
                      <a:pt x="689" y="217"/>
                    </a:cubicBezTo>
                    <a:cubicBezTo>
                      <a:pt x="689" y="219"/>
                      <a:pt x="689" y="219"/>
                      <a:pt x="689" y="219"/>
                    </a:cubicBezTo>
                    <a:cubicBezTo>
                      <a:pt x="692" y="219"/>
                      <a:pt x="692" y="219"/>
                      <a:pt x="692" y="219"/>
                    </a:cubicBezTo>
                    <a:cubicBezTo>
                      <a:pt x="692" y="221"/>
                      <a:pt x="692" y="221"/>
                      <a:pt x="692" y="221"/>
                    </a:cubicBezTo>
                    <a:cubicBezTo>
                      <a:pt x="695" y="223"/>
                      <a:pt x="695" y="223"/>
                      <a:pt x="695" y="223"/>
                    </a:cubicBezTo>
                    <a:cubicBezTo>
                      <a:pt x="697" y="223"/>
                      <a:pt x="697" y="223"/>
                      <a:pt x="697" y="223"/>
                    </a:cubicBezTo>
                    <a:cubicBezTo>
                      <a:pt x="697" y="222"/>
                      <a:pt x="697" y="222"/>
                      <a:pt x="697" y="222"/>
                    </a:cubicBezTo>
                    <a:cubicBezTo>
                      <a:pt x="698" y="223"/>
                      <a:pt x="698" y="223"/>
                      <a:pt x="698" y="223"/>
                    </a:cubicBezTo>
                    <a:cubicBezTo>
                      <a:pt x="700" y="221"/>
                      <a:pt x="700" y="221"/>
                      <a:pt x="700" y="221"/>
                    </a:cubicBezTo>
                    <a:cubicBezTo>
                      <a:pt x="702" y="222"/>
                      <a:pt x="702" y="222"/>
                      <a:pt x="702" y="222"/>
                    </a:cubicBezTo>
                    <a:cubicBezTo>
                      <a:pt x="702" y="223"/>
                      <a:pt x="702" y="223"/>
                      <a:pt x="702" y="223"/>
                    </a:cubicBezTo>
                    <a:cubicBezTo>
                      <a:pt x="701" y="226"/>
                      <a:pt x="701" y="226"/>
                      <a:pt x="701" y="226"/>
                    </a:cubicBezTo>
                    <a:cubicBezTo>
                      <a:pt x="701" y="230"/>
                      <a:pt x="701" y="230"/>
                      <a:pt x="701" y="230"/>
                    </a:cubicBezTo>
                    <a:cubicBezTo>
                      <a:pt x="700" y="233"/>
                      <a:pt x="700" y="233"/>
                      <a:pt x="700" y="233"/>
                    </a:cubicBezTo>
                    <a:cubicBezTo>
                      <a:pt x="700" y="235"/>
                      <a:pt x="700" y="235"/>
                      <a:pt x="700" y="235"/>
                    </a:cubicBezTo>
                    <a:cubicBezTo>
                      <a:pt x="702" y="237"/>
                      <a:pt x="702" y="237"/>
                      <a:pt x="702" y="237"/>
                    </a:cubicBezTo>
                    <a:cubicBezTo>
                      <a:pt x="701" y="240"/>
                      <a:pt x="701" y="240"/>
                      <a:pt x="701" y="240"/>
                    </a:cubicBezTo>
                    <a:cubicBezTo>
                      <a:pt x="701" y="242"/>
                      <a:pt x="701" y="242"/>
                      <a:pt x="701" y="242"/>
                    </a:cubicBezTo>
                    <a:cubicBezTo>
                      <a:pt x="700" y="245"/>
                      <a:pt x="700" y="245"/>
                      <a:pt x="700" y="245"/>
                    </a:cubicBezTo>
                    <a:cubicBezTo>
                      <a:pt x="697" y="247"/>
                      <a:pt x="697" y="247"/>
                      <a:pt x="697" y="247"/>
                    </a:cubicBezTo>
                    <a:cubicBezTo>
                      <a:pt x="694" y="248"/>
                      <a:pt x="694" y="248"/>
                      <a:pt x="694" y="248"/>
                    </a:cubicBezTo>
                    <a:cubicBezTo>
                      <a:pt x="693" y="250"/>
                      <a:pt x="693" y="250"/>
                      <a:pt x="693" y="250"/>
                    </a:cubicBezTo>
                    <a:cubicBezTo>
                      <a:pt x="691" y="253"/>
                      <a:pt x="691" y="253"/>
                      <a:pt x="691" y="253"/>
                    </a:cubicBezTo>
                    <a:cubicBezTo>
                      <a:pt x="691" y="255"/>
                      <a:pt x="691" y="255"/>
                      <a:pt x="691" y="255"/>
                    </a:cubicBezTo>
                    <a:cubicBezTo>
                      <a:pt x="689" y="256"/>
                      <a:pt x="689" y="256"/>
                      <a:pt x="689" y="256"/>
                    </a:cubicBezTo>
                    <a:cubicBezTo>
                      <a:pt x="687" y="258"/>
                      <a:pt x="687" y="258"/>
                      <a:pt x="687" y="258"/>
                    </a:cubicBezTo>
                    <a:cubicBezTo>
                      <a:pt x="688" y="261"/>
                      <a:pt x="688" y="261"/>
                      <a:pt x="688" y="261"/>
                    </a:cubicBezTo>
                    <a:cubicBezTo>
                      <a:pt x="689" y="261"/>
                      <a:pt x="689" y="261"/>
                      <a:pt x="689" y="261"/>
                    </a:cubicBezTo>
                    <a:cubicBezTo>
                      <a:pt x="689" y="263"/>
                      <a:pt x="689" y="263"/>
                      <a:pt x="689" y="263"/>
                    </a:cubicBezTo>
                    <a:cubicBezTo>
                      <a:pt x="687" y="264"/>
                      <a:pt x="687" y="264"/>
                      <a:pt x="687" y="264"/>
                    </a:cubicBezTo>
                    <a:cubicBezTo>
                      <a:pt x="687" y="265"/>
                      <a:pt x="687" y="265"/>
                      <a:pt x="687" y="265"/>
                    </a:cubicBezTo>
                    <a:cubicBezTo>
                      <a:pt x="688" y="267"/>
                      <a:pt x="688" y="267"/>
                      <a:pt x="688" y="267"/>
                    </a:cubicBezTo>
                    <a:cubicBezTo>
                      <a:pt x="686" y="269"/>
                      <a:pt x="686" y="269"/>
                      <a:pt x="686" y="269"/>
                    </a:cubicBezTo>
                    <a:cubicBezTo>
                      <a:pt x="685" y="271"/>
                      <a:pt x="685" y="271"/>
                      <a:pt x="685" y="271"/>
                    </a:cubicBezTo>
                    <a:cubicBezTo>
                      <a:pt x="686" y="274"/>
                      <a:pt x="686" y="274"/>
                      <a:pt x="686" y="274"/>
                    </a:cubicBezTo>
                    <a:cubicBezTo>
                      <a:pt x="688" y="274"/>
                      <a:pt x="688" y="274"/>
                      <a:pt x="688" y="274"/>
                    </a:cubicBezTo>
                    <a:cubicBezTo>
                      <a:pt x="688" y="276"/>
                      <a:pt x="688" y="276"/>
                      <a:pt x="688" y="276"/>
                    </a:cubicBezTo>
                    <a:cubicBezTo>
                      <a:pt x="690" y="277"/>
                      <a:pt x="690" y="277"/>
                      <a:pt x="690" y="277"/>
                    </a:cubicBezTo>
                    <a:cubicBezTo>
                      <a:pt x="691" y="277"/>
                      <a:pt x="691" y="277"/>
                      <a:pt x="691" y="277"/>
                    </a:cubicBezTo>
                    <a:cubicBezTo>
                      <a:pt x="691" y="275"/>
                      <a:pt x="691" y="275"/>
                      <a:pt x="691" y="275"/>
                    </a:cubicBezTo>
                    <a:cubicBezTo>
                      <a:pt x="692" y="274"/>
                      <a:pt x="692" y="274"/>
                      <a:pt x="692" y="274"/>
                    </a:cubicBezTo>
                    <a:cubicBezTo>
                      <a:pt x="693" y="275"/>
                      <a:pt x="693" y="275"/>
                      <a:pt x="693" y="275"/>
                    </a:cubicBezTo>
                    <a:cubicBezTo>
                      <a:pt x="694" y="274"/>
                      <a:pt x="694" y="274"/>
                      <a:pt x="694" y="274"/>
                    </a:cubicBezTo>
                    <a:cubicBezTo>
                      <a:pt x="697" y="272"/>
                      <a:pt x="697" y="272"/>
                      <a:pt x="697" y="272"/>
                    </a:cubicBezTo>
                    <a:cubicBezTo>
                      <a:pt x="697" y="273"/>
                      <a:pt x="697" y="273"/>
                      <a:pt x="697" y="273"/>
                    </a:cubicBezTo>
                    <a:cubicBezTo>
                      <a:pt x="696" y="276"/>
                      <a:pt x="696" y="276"/>
                      <a:pt x="696" y="276"/>
                    </a:cubicBezTo>
                    <a:cubicBezTo>
                      <a:pt x="694" y="276"/>
                      <a:pt x="694" y="276"/>
                      <a:pt x="694" y="276"/>
                    </a:cubicBezTo>
                    <a:cubicBezTo>
                      <a:pt x="694" y="277"/>
                      <a:pt x="694" y="277"/>
                      <a:pt x="694" y="277"/>
                    </a:cubicBezTo>
                    <a:cubicBezTo>
                      <a:pt x="695" y="279"/>
                      <a:pt x="695" y="279"/>
                      <a:pt x="695" y="279"/>
                    </a:cubicBezTo>
                    <a:cubicBezTo>
                      <a:pt x="695" y="280"/>
                      <a:pt x="695" y="280"/>
                      <a:pt x="695" y="280"/>
                    </a:cubicBezTo>
                    <a:cubicBezTo>
                      <a:pt x="697" y="283"/>
                      <a:pt x="697" y="283"/>
                      <a:pt x="697" y="283"/>
                    </a:cubicBezTo>
                    <a:cubicBezTo>
                      <a:pt x="699" y="282"/>
                      <a:pt x="699" y="282"/>
                      <a:pt x="699" y="282"/>
                    </a:cubicBezTo>
                    <a:cubicBezTo>
                      <a:pt x="700" y="283"/>
                      <a:pt x="700" y="283"/>
                      <a:pt x="700" y="283"/>
                    </a:cubicBezTo>
                    <a:cubicBezTo>
                      <a:pt x="703" y="283"/>
                      <a:pt x="703" y="283"/>
                      <a:pt x="703" y="283"/>
                    </a:cubicBezTo>
                    <a:cubicBezTo>
                      <a:pt x="704" y="282"/>
                      <a:pt x="704" y="282"/>
                      <a:pt x="704" y="282"/>
                    </a:cubicBezTo>
                    <a:cubicBezTo>
                      <a:pt x="707" y="281"/>
                      <a:pt x="707" y="281"/>
                      <a:pt x="707" y="281"/>
                    </a:cubicBezTo>
                    <a:cubicBezTo>
                      <a:pt x="707" y="278"/>
                      <a:pt x="707" y="278"/>
                      <a:pt x="707" y="278"/>
                    </a:cubicBezTo>
                    <a:cubicBezTo>
                      <a:pt x="709" y="278"/>
                      <a:pt x="709" y="278"/>
                      <a:pt x="709" y="278"/>
                    </a:cubicBezTo>
                    <a:cubicBezTo>
                      <a:pt x="710" y="277"/>
                      <a:pt x="710" y="277"/>
                      <a:pt x="710" y="277"/>
                    </a:cubicBezTo>
                    <a:cubicBezTo>
                      <a:pt x="710" y="278"/>
                      <a:pt x="710" y="278"/>
                      <a:pt x="710" y="278"/>
                    </a:cubicBezTo>
                    <a:cubicBezTo>
                      <a:pt x="710" y="279"/>
                      <a:pt x="710" y="279"/>
                      <a:pt x="710" y="279"/>
                    </a:cubicBezTo>
                    <a:cubicBezTo>
                      <a:pt x="710" y="281"/>
                      <a:pt x="710" y="281"/>
                      <a:pt x="710" y="281"/>
                    </a:cubicBezTo>
                    <a:cubicBezTo>
                      <a:pt x="711" y="281"/>
                      <a:pt x="711" y="281"/>
                      <a:pt x="711" y="281"/>
                    </a:cubicBezTo>
                    <a:cubicBezTo>
                      <a:pt x="712" y="277"/>
                      <a:pt x="712" y="277"/>
                      <a:pt x="712" y="277"/>
                    </a:cubicBezTo>
                    <a:cubicBezTo>
                      <a:pt x="714" y="276"/>
                      <a:pt x="714" y="276"/>
                      <a:pt x="714" y="276"/>
                    </a:cubicBezTo>
                    <a:cubicBezTo>
                      <a:pt x="714" y="278"/>
                      <a:pt x="714" y="278"/>
                      <a:pt x="714" y="278"/>
                    </a:cubicBezTo>
                    <a:cubicBezTo>
                      <a:pt x="714" y="280"/>
                      <a:pt x="714" y="280"/>
                      <a:pt x="714" y="280"/>
                    </a:cubicBezTo>
                    <a:cubicBezTo>
                      <a:pt x="711" y="284"/>
                      <a:pt x="711" y="284"/>
                      <a:pt x="711" y="284"/>
                    </a:cubicBezTo>
                    <a:cubicBezTo>
                      <a:pt x="709" y="286"/>
                      <a:pt x="709" y="286"/>
                      <a:pt x="709" y="286"/>
                    </a:cubicBezTo>
                    <a:cubicBezTo>
                      <a:pt x="709" y="288"/>
                      <a:pt x="709" y="288"/>
                      <a:pt x="709" y="288"/>
                    </a:cubicBezTo>
                    <a:cubicBezTo>
                      <a:pt x="712" y="289"/>
                      <a:pt x="712" y="289"/>
                      <a:pt x="712" y="289"/>
                    </a:cubicBezTo>
                    <a:cubicBezTo>
                      <a:pt x="714" y="290"/>
                      <a:pt x="714" y="290"/>
                      <a:pt x="714" y="290"/>
                    </a:cubicBezTo>
                    <a:cubicBezTo>
                      <a:pt x="716" y="290"/>
                      <a:pt x="716" y="290"/>
                      <a:pt x="716" y="290"/>
                    </a:cubicBezTo>
                    <a:cubicBezTo>
                      <a:pt x="717" y="291"/>
                      <a:pt x="717" y="291"/>
                      <a:pt x="717" y="291"/>
                    </a:cubicBezTo>
                    <a:cubicBezTo>
                      <a:pt x="719" y="291"/>
                      <a:pt x="719" y="291"/>
                      <a:pt x="719" y="291"/>
                    </a:cubicBezTo>
                    <a:cubicBezTo>
                      <a:pt x="720" y="289"/>
                      <a:pt x="720" y="289"/>
                      <a:pt x="720" y="289"/>
                    </a:cubicBezTo>
                    <a:cubicBezTo>
                      <a:pt x="722" y="290"/>
                      <a:pt x="722" y="290"/>
                      <a:pt x="722" y="290"/>
                    </a:cubicBezTo>
                    <a:cubicBezTo>
                      <a:pt x="722" y="291"/>
                      <a:pt x="722" y="291"/>
                      <a:pt x="722" y="291"/>
                    </a:cubicBezTo>
                    <a:cubicBezTo>
                      <a:pt x="722" y="292"/>
                      <a:pt x="722" y="292"/>
                      <a:pt x="722" y="292"/>
                    </a:cubicBezTo>
                    <a:cubicBezTo>
                      <a:pt x="724" y="293"/>
                      <a:pt x="724" y="293"/>
                      <a:pt x="724" y="293"/>
                    </a:cubicBezTo>
                    <a:cubicBezTo>
                      <a:pt x="725" y="294"/>
                      <a:pt x="725" y="294"/>
                      <a:pt x="725" y="294"/>
                    </a:cubicBezTo>
                    <a:cubicBezTo>
                      <a:pt x="727" y="293"/>
                      <a:pt x="727" y="293"/>
                      <a:pt x="727" y="293"/>
                    </a:cubicBezTo>
                    <a:cubicBezTo>
                      <a:pt x="726" y="291"/>
                      <a:pt x="726" y="291"/>
                      <a:pt x="726" y="291"/>
                    </a:cubicBezTo>
                    <a:cubicBezTo>
                      <a:pt x="726" y="289"/>
                      <a:pt x="726" y="289"/>
                      <a:pt x="726" y="289"/>
                    </a:cubicBezTo>
                    <a:cubicBezTo>
                      <a:pt x="728" y="287"/>
                      <a:pt x="728" y="287"/>
                      <a:pt x="728" y="287"/>
                    </a:cubicBezTo>
                    <a:cubicBezTo>
                      <a:pt x="728" y="289"/>
                      <a:pt x="728" y="289"/>
                      <a:pt x="728" y="289"/>
                    </a:cubicBezTo>
                    <a:cubicBezTo>
                      <a:pt x="728" y="291"/>
                      <a:pt x="728" y="291"/>
                      <a:pt x="728" y="291"/>
                    </a:cubicBezTo>
                    <a:cubicBezTo>
                      <a:pt x="728" y="294"/>
                      <a:pt x="728" y="294"/>
                      <a:pt x="728" y="294"/>
                    </a:cubicBezTo>
                    <a:cubicBezTo>
                      <a:pt x="730" y="294"/>
                      <a:pt x="730" y="294"/>
                      <a:pt x="730" y="294"/>
                    </a:cubicBezTo>
                    <a:cubicBezTo>
                      <a:pt x="730" y="291"/>
                      <a:pt x="730" y="291"/>
                      <a:pt x="730" y="291"/>
                    </a:cubicBezTo>
                    <a:cubicBezTo>
                      <a:pt x="731" y="290"/>
                      <a:pt x="731" y="290"/>
                      <a:pt x="731" y="290"/>
                    </a:cubicBezTo>
                    <a:cubicBezTo>
                      <a:pt x="733" y="290"/>
                      <a:pt x="733" y="290"/>
                      <a:pt x="733" y="290"/>
                    </a:cubicBezTo>
                    <a:cubicBezTo>
                      <a:pt x="733" y="291"/>
                      <a:pt x="733" y="291"/>
                      <a:pt x="733" y="291"/>
                    </a:cubicBezTo>
                    <a:cubicBezTo>
                      <a:pt x="732" y="292"/>
                      <a:pt x="732" y="292"/>
                      <a:pt x="732" y="292"/>
                    </a:cubicBezTo>
                    <a:cubicBezTo>
                      <a:pt x="732" y="294"/>
                      <a:pt x="732" y="294"/>
                      <a:pt x="732" y="294"/>
                    </a:cubicBezTo>
                    <a:cubicBezTo>
                      <a:pt x="735" y="294"/>
                      <a:pt x="735" y="294"/>
                      <a:pt x="735" y="294"/>
                    </a:cubicBezTo>
                    <a:cubicBezTo>
                      <a:pt x="737" y="293"/>
                      <a:pt x="737" y="293"/>
                      <a:pt x="737" y="293"/>
                    </a:cubicBezTo>
                    <a:cubicBezTo>
                      <a:pt x="739" y="289"/>
                      <a:pt x="739" y="289"/>
                      <a:pt x="739" y="289"/>
                    </a:cubicBezTo>
                    <a:cubicBezTo>
                      <a:pt x="739" y="291"/>
                      <a:pt x="739" y="291"/>
                      <a:pt x="739" y="291"/>
                    </a:cubicBezTo>
                    <a:cubicBezTo>
                      <a:pt x="738" y="293"/>
                      <a:pt x="738" y="293"/>
                      <a:pt x="738" y="293"/>
                    </a:cubicBezTo>
                    <a:cubicBezTo>
                      <a:pt x="738" y="294"/>
                      <a:pt x="738" y="294"/>
                      <a:pt x="738" y="294"/>
                    </a:cubicBezTo>
                    <a:cubicBezTo>
                      <a:pt x="741" y="294"/>
                      <a:pt x="741" y="294"/>
                      <a:pt x="741" y="294"/>
                    </a:cubicBezTo>
                    <a:cubicBezTo>
                      <a:pt x="742" y="290"/>
                      <a:pt x="742" y="290"/>
                      <a:pt x="742" y="290"/>
                    </a:cubicBezTo>
                    <a:cubicBezTo>
                      <a:pt x="743" y="289"/>
                      <a:pt x="743" y="289"/>
                      <a:pt x="743" y="289"/>
                    </a:cubicBezTo>
                    <a:cubicBezTo>
                      <a:pt x="742" y="294"/>
                      <a:pt x="742" y="294"/>
                      <a:pt x="742" y="294"/>
                    </a:cubicBezTo>
                    <a:cubicBezTo>
                      <a:pt x="742" y="296"/>
                      <a:pt x="742" y="296"/>
                      <a:pt x="742" y="296"/>
                    </a:cubicBezTo>
                    <a:cubicBezTo>
                      <a:pt x="745" y="296"/>
                      <a:pt x="745" y="296"/>
                      <a:pt x="745" y="296"/>
                    </a:cubicBezTo>
                    <a:cubicBezTo>
                      <a:pt x="748" y="298"/>
                      <a:pt x="748" y="298"/>
                      <a:pt x="748" y="298"/>
                    </a:cubicBezTo>
                    <a:cubicBezTo>
                      <a:pt x="750" y="297"/>
                      <a:pt x="750" y="297"/>
                      <a:pt x="750" y="297"/>
                    </a:cubicBezTo>
                    <a:cubicBezTo>
                      <a:pt x="752" y="296"/>
                      <a:pt x="752" y="296"/>
                      <a:pt x="752" y="296"/>
                    </a:cubicBezTo>
                    <a:cubicBezTo>
                      <a:pt x="752" y="298"/>
                      <a:pt x="752" y="298"/>
                      <a:pt x="752" y="298"/>
                    </a:cubicBezTo>
                    <a:cubicBezTo>
                      <a:pt x="755" y="297"/>
                      <a:pt x="755" y="297"/>
                      <a:pt x="755" y="297"/>
                    </a:cubicBezTo>
                    <a:cubicBezTo>
                      <a:pt x="757" y="296"/>
                      <a:pt x="757" y="296"/>
                      <a:pt x="757" y="296"/>
                    </a:cubicBezTo>
                    <a:cubicBezTo>
                      <a:pt x="757" y="293"/>
                      <a:pt x="757" y="293"/>
                      <a:pt x="757" y="293"/>
                    </a:cubicBezTo>
                    <a:cubicBezTo>
                      <a:pt x="759" y="291"/>
                      <a:pt x="759" y="291"/>
                      <a:pt x="759" y="291"/>
                    </a:cubicBezTo>
                    <a:cubicBezTo>
                      <a:pt x="760" y="290"/>
                      <a:pt x="760" y="290"/>
                      <a:pt x="760" y="290"/>
                    </a:cubicBezTo>
                    <a:cubicBezTo>
                      <a:pt x="759" y="287"/>
                      <a:pt x="759" y="287"/>
                      <a:pt x="759" y="287"/>
                    </a:cubicBezTo>
                    <a:cubicBezTo>
                      <a:pt x="760" y="285"/>
                      <a:pt x="760" y="285"/>
                      <a:pt x="760" y="285"/>
                    </a:cubicBezTo>
                    <a:cubicBezTo>
                      <a:pt x="761" y="286"/>
                      <a:pt x="761" y="286"/>
                      <a:pt x="761" y="286"/>
                    </a:cubicBezTo>
                    <a:cubicBezTo>
                      <a:pt x="761" y="289"/>
                      <a:pt x="761" y="289"/>
                      <a:pt x="761" y="289"/>
                    </a:cubicBezTo>
                    <a:cubicBezTo>
                      <a:pt x="762" y="289"/>
                      <a:pt x="762" y="289"/>
                      <a:pt x="762" y="289"/>
                    </a:cubicBezTo>
                    <a:cubicBezTo>
                      <a:pt x="763" y="290"/>
                      <a:pt x="763" y="290"/>
                      <a:pt x="763" y="290"/>
                    </a:cubicBezTo>
                    <a:cubicBezTo>
                      <a:pt x="761" y="292"/>
                      <a:pt x="761" y="292"/>
                      <a:pt x="761" y="292"/>
                    </a:cubicBezTo>
                    <a:cubicBezTo>
                      <a:pt x="760" y="295"/>
                      <a:pt x="760" y="295"/>
                      <a:pt x="760" y="295"/>
                    </a:cubicBezTo>
                    <a:cubicBezTo>
                      <a:pt x="760" y="300"/>
                      <a:pt x="760" y="300"/>
                      <a:pt x="760" y="300"/>
                    </a:cubicBezTo>
                    <a:close/>
                    <a:moveTo>
                      <a:pt x="676" y="190"/>
                    </a:moveTo>
                    <a:cubicBezTo>
                      <a:pt x="678" y="189"/>
                      <a:pt x="678" y="189"/>
                      <a:pt x="678" y="189"/>
                    </a:cubicBezTo>
                    <a:cubicBezTo>
                      <a:pt x="678" y="188"/>
                      <a:pt x="678" y="188"/>
                      <a:pt x="678" y="188"/>
                    </a:cubicBezTo>
                    <a:cubicBezTo>
                      <a:pt x="677" y="188"/>
                      <a:pt x="677" y="188"/>
                      <a:pt x="677" y="188"/>
                    </a:cubicBezTo>
                    <a:cubicBezTo>
                      <a:pt x="675" y="189"/>
                      <a:pt x="675" y="189"/>
                      <a:pt x="675" y="189"/>
                    </a:cubicBezTo>
                    <a:cubicBezTo>
                      <a:pt x="676" y="190"/>
                      <a:pt x="676" y="190"/>
                      <a:pt x="676" y="190"/>
                    </a:cubicBezTo>
                    <a:close/>
                    <a:moveTo>
                      <a:pt x="672" y="204"/>
                    </a:moveTo>
                    <a:cubicBezTo>
                      <a:pt x="673" y="203"/>
                      <a:pt x="673" y="203"/>
                      <a:pt x="673" y="203"/>
                    </a:cubicBezTo>
                    <a:cubicBezTo>
                      <a:pt x="674" y="201"/>
                      <a:pt x="674" y="201"/>
                      <a:pt x="674" y="201"/>
                    </a:cubicBezTo>
                    <a:cubicBezTo>
                      <a:pt x="674" y="203"/>
                      <a:pt x="674" y="203"/>
                      <a:pt x="674" y="203"/>
                    </a:cubicBezTo>
                    <a:cubicBezTo>
                      <a:pt x="673" y="204"/>
                      <a:pt x="673" y="204"/>
                      <a:pt x="673" y="204"/>
                    </a:cubicBezTo>
                    <a:cubicBezTo>
                      <a:pt x="672" y="204"/>
                      <a:pt x="672" y="204"/>
                      <a:pt x="672" y="204"/>
                    </a:cubicBezTo>
                    <a:close/>
                    <a:moveTo>
                      <a:pt x="613" y="226"/>
                    </a:moveTo>
                    <a:cubicBezTo>
                      <a:pt x="613" y="227"/>
                      <a:pt x="613" y="227"/>
                      <a:pt x="613" y="227"/>
                    </a:cubicBezTo>
                    <a:cubicBezTo>
                      <a:pt x="614" y="228"/>
                      <a:pt x="614" y="228"/>
                      <a:pt x="614" y="228"/>
                    </a:cubicBezTo>
                    <a:cubicBezTo>
                      <a:pt x="614" y="227"/>
                      <a:pt x="614" y="227"/>
                      <a:pt x="614" y="227"/>
                    </a:cubicBezTo>
                    <a:cubicBezTo>
                      <a:pt x="613" y="226"/>
                      <a:pt x="613" y="226"/>
                      <a:pt x="613" y="226"/>
                    </a:cubicBezTo>
                    <a:close/>
                    <a:moveTo>
                      <a:pt x="652" y="189"/>
                    </a:moveTo>
                    <a:cubicBezTo>
                      <a:pt x="652" y="190"/>
                      <a:pt x="652" y="190"/>
                      <a:pt x="652" y="190"/>
                    </a:cubicBezTo>
                    <a:cubicBezTo>
                      <a:pt x="653" y="192"/>
                      <a:pt x="653" y="192"/>
                      <a:pt x="653" y="192"/>
                    </a:cubicBezTo>
                    <a:cubicBezTo>
                      <a:pt x="653" y="193"/>
                      <a:pt x="653" y="193"/>
                      <a:pt x="653" y="193"/>
                    </a:cubicBezTo>
                    <a:cubicBezTo>
                      <a:pt x="655" y="193"/>
                      <a:pt x="655" y="193"/>
                      <a:pt x="655" y="193"/>
                    </a:cubicBezTo>
                    <a:cubicBezTo>
                      <a:pt x="654" y="190"/>
                      <a:pt x="654" y="190"/>
                      <a:pt x="654" y="190"/>
                    </a:cubicBezTo>
                    <a:cubicBezTo>
                      <a:pt x="653" y="189"/>
                      <a:pt x="653" y="189"/>
                      <a:pt x="653" y="189"/>
                    </a:cubicBezTo>
                    <a:cubicBezTo>
                      <a:pt x="652" y="189"/>
                      <a:pt x="652" y="189"/>
                      <a:pt x="652" y="189"/>
                    </a:cubicBezTo>
                    <a:close/>
                    <a:moveTo>
                      <a:pt x="633" y="190"/>
                    </a:moveTo>
                    <a:cubicBezTo>
                      <a:pt x="633" y="191"/>
                      <a:pt x="633" y="191"/>
                      <a:pt x="633" y="191"/>
                    </a:cubicBezTo>
                    <a:cubicBezTo>
                      <a:pt x="634" y="192"/>
                      <a:pt x="634" y="192"/>
                      <a:pt x="634" y="192"/>
                    </a:cubicBezTo>
                    <a:cubicBezTo>
                      <a:pt x="636" y="191"/>
                      <a:pt x="636" y="191"/>
                      <a:pt x="636" y="191"/>
                    </a:cubicBezTo>
                    <a:cubicBezTo>
                      <a:pt x="638" y="190"/>
                      <a:pt x="638" y="190"/>
                      <a:pt x="638" y="190"/>
                    </a:cubicBezTo>
                    <a:cubicBezTo>
                      <a:pt x="640" y="191"/>
                      <a:pt x="640" y="191"/>
                      <a:pt x="640" y="191"/>
                    </a:cubicBezTo>
                    <a:cubicBezTo>
                      <a:pt x="644" y="189"/>
                      <a:pt x="644" y="189"/>
                      <a:pt x="644" y="189"/>
                    </a:cubicBezTo>
                    <a:cubicBezTo>
                      <a:pt x="646" y="189"/>
                      <a:pt x="646" y="189"/>
                      <a:pt x="646" y="189"/>
                    </a:cubicBezTo>
                    <a:cubicBezTo>
                      <a:pt x="648" y="188"/>
                      <a:pt x="648" y="188"/>
                      <a:pt x="648" y="188"/>
                    </a:cubicBezTo>
                    <a:cubicBezTo>
                      <a:pt x="647" y="187"/>
                      <a:pt x="647" y="187"/>
                      <a:pt x="647" y="187"/>
                    </a:cubicBezTo>
                    <a:cubicBezTo>
                      <a:pt x="643" y="187"/>
                      <a:pt x="643" y="187"/>
                      <a:pt x="643" y="187"/>
                    </a:cubicBezTo>
                    <a:cubicBezTo>
                      <a:pt x="641" y="187"/>
                      <a:pt x="641" y="187"/>
                      <a:pt x="641" y="187"/>
                    </a:cubicBezTo>
                    <a:cubicBezTo>
                      <a:pt x="641" y="187"/>
                      <a:pt x="639" y="188"/>
                      <a:pt x="639" y="188"/>
                    </a:cubicBezTo>
                    <a:cubicBezTo>
                      <a:pt x="638" y="188"/>
                      <a:pt x="637" y="188"/>
                      <a:pt x="637" y="188"/>
                    </a:cubicBezTo>
                    <a:cubicBezTo>
                      <a:pt x="635" y="189"/>
                      <a:pt x="635" y="189"/>
                      <a:pt x="635" y="189"/>
                    </a:cubicBezTo>
                    <a:cubicBezTo>
                      <a:pt x="633" y="190"/>
                      <a:pt x="633" y="190"/>
                      <a:pt x="633" y="190"/>
                    </a:cubicBezTo>
                    <a:close/>
                    <a:moveTo>
                      <a:pt x="614" y="196"/>
                    </a:moveTo>
                    <a:cubicBezTo>
                      <a:pt x="613" y="195"/>
                      <a:pt x="613" y="195"/>
                      <a:pt x="613" y="195"/>
                    </a:cubicBezTo>
                    <a:cubicBezTo>
                      <a:pt x="610" y="194"/>
                      <a:pt x="610" y="194"/>
                      <a:pt x="610" y="194"/>
                    </a:cubicBezTo>
                    <a:cubicBezTo>
                      <a:pt x="607" y="193"/>
                      <a:pt x="607" y="193"/>
                      <a:pt x="607" y="193"/>
                    </a:cubicBezTo>
                    <a:cubicBezTo>
                      <a:pt x="607" y="190"/>
                      <a:pt x="607" y="190"/>
                      <a:pt x="607" y="190"/>
                    </a:cubicBezTo>
                    <a:cubicBezTo>
                      <a:pt x="608" y="188"/>
                      <a:pt x="608" y="188"/>
                      <a:pt x="608" y="188"/>
                    </a:cubicBezTo>
                    <a:cubicBezTo>
                      <a:pt x="609" y="187"/>
                      <a:pt x="609" y="187"/>
                      <a:pt x="609" y="187"/>
                    </a:cubicBezTo>
                    <a:cubicBezTo>
                      <a:pt x="608" y="185"/>
                      <a:pt x="608" y="185"/>
                      <a:pt x="608" y="185"/>
                    </a:cubicBezTo>
                    <a:cubicBezTo>
                      <a:pt x="609" y="183"/>
                      <a:pt x="609" y="183"/>
                      <a:pt x="609" y="183"/>
                    </a:cubicBezTo>
                    <a:cubicBezTo>
                      <a:pt x="610" y="182"/>
                      <a:pt x="610" y="182"/>
                      <a:pt x="610" y="182"/>
                    </a:cubicBezTo>
                    <a:cubicBezTo>
                      <a:pt x="613" y="182"/>
                      <a:pt x="613" y="182"/>
                      <a:pt x="613" y="182"/>
                    </a:cubicBezTo>
                    <a:cubicBezTo>
                      <a:pt x="614" y="183"/>
                      <a:pt x="614" y="183"/>
                      <a:pt x="614" y="183"/>
                    </a:cubicBezTo>
                    <a:cubicBezTo>
                      <a:pt x="615" y="183"/>
                      <a:pt x="615" y="183"/>
                      <a:pt x="615" y="183"/>
                    </a:cubicBezTo>
                    <a:cubicBezTo>
                      <a:pt x="616" y="184"/>
                      <a:pt x="616" y="184"/>
                      <a:pt x="616" y="184"/>
                    </a:cubicBezTo>
                    <a:cubicBezTo>
                      <a:pt x="614" y="185"/>
                      <a:pt x="614" y="185"/>
                      <a:pt x="614" y="185"/>
                    </a:cubicBezTo>
                    <a:cubicBezTo>
                      <a:pt x="614" y="187"/>
                      <a:pt x="614" y="187"/>
                      <a:pt x="614" y="187"/>
                    </a:cubicBezTo>
                    <a:cubicBezTo>
                      <a:pt x="615" y="187"/>
                      <a:pt x="615" y="187"/>
                      <a:pt x="615" y="187"/>
                    </a:cubicBezTo>
                    <a:cubicBezTo>
                      <a:pt x="617" y="187"/>
                      <a:pt x="617" y="187"/>
                      <a:pt x="617" y="187"/>
                    </a:cubicBezTo>
                    <a:cubicBezTo>
                      <a:pt x="617" y="188"/>
                      <a:pt x="617" y="188"/>
                      <a:pt x="617" y="188"/>
                    </a:cubicBezTo>
                    <a:cubicBezTo>
                      <a:pt x="616" y="189"/>
                      <a:pt x="616" y="189"/>
                      <a:pt x="616" y="189"/>
                    </a:cubicBezTo>
                    <a:cubicBezTo>
                      <a:pt x="617" y="191"/>
                      <a:pt x="617" y="191"/>
                      <a:pt x="617" y="191"/>
                    </a:cubicBezTo>
                    <a:cubicBezTo>
                      <a:pt x="617" y="193"/>
                      <a:pt x="617" y="193"/>
                      <a:pt x="617" y="193"/>
                    </a:cubicBezTo>
                    <a:cubicBezTo>
                      <a:pt x="616" y="195"/>
                      <a:pt x="616" y="195"/>
                      <a:pt x="616" y="195"/>
                    </a:cubicBezTo>
                    <a:cubicBezTo>
                      <a:pt x="614" y="196"/>
                      <a:pt x="614" y="196"/>
                      <a:pt x="614" y="196"/>
                    </a:cubicBezTo>
                    <a:close/>
                    <a:moveTo>
                      <a:pt x="611" y="205"/>
                    </a:moveTo>
                    <a:cubicBezTo>
                      <a:pt x="616" y="205"/>
                      <a:pt x="616" y="205"/>
                      <a:pt x="616" y="205"/>
                    </a:cubicBezTo>
                    <a:cubicBezTo>
                      <a:pt x="618" y="204"/>
                      <a:pt x="618" y="204"/>
                      <a:pt x="618" y="204"/>
                    </a:cubicBezTo>
                    <a:cubicBezTo>
                      <a:pt x="619" y="200"/>
                      <a:pt x="619" y="200"/>
                      <a:pt x="619" y="200"/>
                    </a:cubicBezTo>
                    <a:cubicBezTo>
                      <a:pt x="618" y="198"/>
                      <a:pt x="618" y="198"/>
                      <a:pt x="618" y="198"/>
                    </a:cubicBezTo>
                    <a:cubicBezTo>
                      <a:pt x="616" y="199"/>
                      <a:pt x="616" y="199"/>
                      <a:pt x="616" y="199"/>
                    </a:cubicBezTo>
                    <a:cubicBezTo>
                      <a:pt x="613" y="197"/>
                      <a:pt x="613" y="197"/>
                      <a:pt x="613" y="197"/>
                    </a:cubicBezTo>
                    <a:cubicBezTo>
                      <a:pt x="610" y="197"/>
                      <a:pt x="610" y="197"/>
                      <a:pt x="610" y="197"/>
                    </a:cubicBezTo>
                    <a:cubicBezTo>
                      <a:pt x="607" y="197"/>
                      <a:pt x="607" y="197"/>
                      <a:pt x="607" y="197"/>
                    </a:cubicBezTo>
                    <a:cubicBezTo>
                      <a:pt x="606" y="197"/>
                      <a:pt x="606" y="197"/>
                      <a:pt x="606" y="197"/>
                    </a:cubicBezTo>
                    <a:cubicBezTo>
                      <a:pt x="604" y="198"/>
                      <a:pt x="604" y="198"/>
                      <a:pt x="604" y="198"/>
                    </a:cubicBezTo>
                    <a:cubicBezTo>
                      <a:pt x="603" y="199"/>
                      <a:pt x="603" y="199"/>
                      <a:pt x="603" y="199"/>
                    </a:cubicBezTo>
                    <a:cubicBezTo>
                      <a:pt x="602" y="200"/>
                      <a:pt x="602" y="200"/>
                      <a:pt x="602" y="200"/>
                    </a:cubicBezTo>
                    <a:cubicBezTo>
                      <a:pt x="603" y="201"/>
                      <a:pt x="603" y="201"/>
                      <a:pt x="603" y="201"/>
                    </a:cubicBezTo>
                    <a:cubicBezTo>
                      <a:pt x="604" y="202"/>
                      <a:pt x="604" y="202"/>
                      <a:pt x="604" y="202"/>
                    </a:cubicBezTo>
                    <a:cubicBezTo>
                      <a:pt x="604" y="203"/>
                      <a:pt x="604" y="203"/>
                      <a:pt x="604" y="203"/>
                    </a:cubicBezTo>
                    <a:cubicBezTo>
                      <a:pt x="606" y="203"/>
                      <a:pt x="606" y="203"/>
                      <a:pt x="606" y="203"/>
                    </a:cubicBezTo>
                    <a:cubicBezTo>
                      <a:pt x="608" y="205"/>
                      <a:pt x="608" y="205"/>
                      <a:pt x="608" y="205"/>
                    </a:cubicBezTo>
                    <a:cubicBezTo>
                      <a:pt x="611" y="205"/>
                      <a:pt x="611" y="205"/>
                      <a:pt x="611" y="205"/>
                    </a:cubicBezTo>
                    <a:close/>
                    <a:moveTo>
                      <a:pt x="602" y="208"/>
                    </a:moveTo>
                    <a:cubicBezTo>
                      <a:pt x="608" y="210"/>
                      <a:pt x="608" y="210"/>
                      <a:pt x="608" y="210"/>
                    </a:cubicBezTo>
                    <a:cubicBezTo>
                      <a:pt x="610" y="209"/>
                      <a:pt x="610" y="209"/>
                      <a:pt x="610" y="209"/>
                    </a:cubicBezTo>
                    <a:cubicBezTo>
                      <a:pt x="612" y="209"/>
                      <a:pt x="612" y="209"/>
                      <a:pt x="612" y="209"/>
                    </a:cubicBezTo>
                    <a:cubicBezTo>
                      <a:pt x="613" y="210"/>
                      <a:pt x="613" y="210"/>
                      <a:pt x="613" y="210"/>
                    </a:cubicBezTo>
                    <a:cubicBezTo>
                      <a:pt x="615" y="209"/>
                      <a:pt x="615" y="209"/>
                      <a:pt x="615" y="209"/>
                    </a:cubicBezTo>
                    <a:cubicBezTo>
                      <a:pt x="617" y="208"/>
                      <a:pt x="617" y="208"/>
                      <a:pt x="617" y="208"/>
                    </a:cubicBezTo>
                    <a:cubicBezTo>
                      <a:pt x="617" y="207"/>
                      <a:pt x="617" y="207"/>
                      <a:pt x="617" y="207"/>
                    </a:cubicBezTo>
                    <a:cubicBezTo>
                      <a:pt x="615" y="206"/>
                      <a:pt x="615" y="206"/>
                      <a:pt x="615" y="206"/>
                    </a:cubicBezTo>
                    <a:cubicBezTo>
                      <a:pt x="610" y="207"/>
                      <a:pt x="610" y="207"/>
                      <a:pt x="610" y="207"/>
                    </a:cubicBezTo>
                    <a:cubicBezTo>
                      <a:pt x="608" y="208"/>
                      <a:pt x="608" y="208"/>
                      <a:pt x="608" y="208"/>
                    </a:cubicBezTo>
                    <a:cubicBezTo>
                      <a:pt x="607" y="207"/>
                      <a:pt x="607" y="207"/>
                      <a:pt x="607" y="207"/>
                    </a:cubicBezTo>
                    <a:cubicBezTo>
                      <a:pt x="604" y="206"/>
                      <a:pt x="604" y="206"/>
                      <a:pt x="604" y="206"/>
                    </a:cubicBezTo>
                    <a:cubicBezTo>
                      <a:pt x="602" y="207"/>
                      <a:pt x="602" y="207"/>
                      <a:pt x="602" y="207"/>
                    </a:cubicBezTo>
                    <a:cubicBezTo>
                      <a:pt x="602" y="208"/>
                      <a:pt x="602" y="208"/>
                      <a:pt x="602" y="208"/>
                    </a:cubicBezTo>
                    <a:close/>
                    <a:moveTo>
                      <a:pt x="601" y="215"/>
                    </a:moveTo>
                    <a:cubicBezTo>
                      <a:pt x="603" y="214"/>
                      <a:pt x="603" y="214"/>
                      <a:pt x="603" y="214"/>
                    </a:cubicBezTo>
                    <a:cubicBezTo>
                      <a:pt x="605" y="214"/>
                      <a:pt x="605" y="214"/>
                      <a:pt x="605" y="214"/>
                    </a:cubicBezTo>
                    <a:cubicBezTo>
                      <a:pt x="608" y="212"/>
                      <a:pt x="608" y="212"/>
                      <a:pt x="608" y="212"/>
                    </a:cubicBezTo>
                    <a:cubicBezTo>
                      <a:pt x="613" y="211"/>
                      <a:pt x="613" y="211"/>
                      <a:pt x="613" y="211"/>
                    </a:cubicBezTo>
                    <a:cubicBezTo>
                      <a:pt x="614" y="211"/>
                      <a:pt x="614" y="211"/>
                      <a:pt x="614" y="211"/>
                    </a:cubicBezTo>
                    <a:cubicBezTo>
                      <a:pt x="615" y="211"/>
                      <a:pt x="615" y="211"/>
                      <a:pt x="615" y="211"/>
                    </a:cubicBezTo>
                    <a:cubicBezTo>
                      <a:pt x="617" y="211"/>
                      <a:pt x="617" y="211"/>
                      <a:pt x="617" y="211"/>
                    </a:cubicBezTo>
                    <a:cubicBezTo>
                      <a:pt x="617" y="212"/>
                      <a:pt x="617" y="212"/>
                      <a:pt x="617" y="212"/>
                    </a:cubicBezTo>
                    <a:cubicBezTo>
                      <a:pt x="615" y="213"/>
                      <a:pt x="615" y="213"/>
                      <a:pt x="615" y="213"/>
                    </a:cubicBezTo>
                    <a:cubicBezTo>
                      <a:pt x="614" y="214"/>
                      <a:pt x="614" y="214"/>
                      <a:pt x="614" y="214"/>
                    </a:cubicBezTo>
                    <a:cubicBezTo>
                      <a:pt x="611" y="214"/>
                      <a:pt x="611" y="214"/>
                      <a:pt x="611" y="214"/>
                    </a:cubicBezTo>
                    <a:cubicBezTo>
                      <a:pt x="610" y="215"/>
                      <a:pt x="610" y="215"/>
                      <a:pt x="610" y="215"/>
                    </a:cubicBezTo>
                    <a:cubicBezTo>
                      <a:pt x="608" y="217"/>
                      <a:pt x="608" y="217"/>
                      <a:pt x="608" y="217"/>
                    </a:cubicBezTo>
                    <a:cubicBezTo>
                      <a:pt x="605" y="216"/>
                      <a:pt x="605" y="216"/>
                      <a:pt x="605" y="216"/>
                    </a:cubicBezTo>
                    <a:cubicBezTo>
                      <a:pt x="603" y="215"/>
                      <a:pt x="603" y="215"/>
                      <a:pt x="603" y="215"/>
                    </a:cubicBezTo>
                    <a:cubicBezTo>
                      <a:pt x="602" y="216"/>
                      <a:pt x="602" y="216"/>
                      <a:pt x="602" y="216"/>
                    </a:cubicBezTo>
                    <a:cubicBezTo>
                      <a:pt x="601" y="216"/>
                      <a:pt x="601" y="216"/>
                      <a:pt x="601" y="216"/>
                    </a:cubicBezTo>
                    <a:cubicBezTo>
                      <a:pt x="601" y="215"/>
                      <a:pt x="601" y="215"/>
                      <a:pt x="601" y="215"/>
                    </a:cubicBezTo>
                    <a:close/>
                    <a:moveTo>
                      <a:pt x="544" y="141"/>
                    </a:moveTo>
                    <a:cubicBezTo>
                      <a:pt x="543" y="140"/>
                      <a:pt x="543" y="140"/>
                      <a:pt x="543" y="140"/>
                    </a:cubicBezTo>
                    <a:cubicBezTo>
                      <a:pt x="544" y="139"/>
                      <a:pt x="544" y="139"/>
                      <a:pt x="544" y="139"/>
                    </a:cubicBezTo>
                    <a:cubicBezTo>
                      <a:pt x="547" y="139"/>
                      <a:pt x="547" y="139"/>
                      <a:pt x="547" y="139"/>
                    </a:cubicBezTo>
                    <a:cubicBezTo>
                      <a:pt x="545" y="140"/>
                      <a:pt x="545" y="140"/>
                      <a:pt x="545" y="140"/>
                    </a:cubicBezTo>
                    <a:cubicBezTo>
                      <a:pt x="544" y="141"/>
                      <a:pt x="544" y="141"/>
                      <a:pt x="544" y="141"/>
                    </a:cubicBezTo>
                    <a:close/>
                    <a:moveTo>
                      <a:pt x="528" y="148"/>
                    </a:moveTo>
                    <a:cubicBezTo>
                      <a:pt x="530" y="148"/>
                      <a:pt x="530" y="148"/>
                      <a:pt x="530" y="148"/>
                    </a:cubicBezTo>
                    <a:cubicBezTo>
                      <a:pt x="531" y="147"/>
                      <a:pt x="531" y="147"/>
                      <a:pt x="531" y="147"/>
                    </a:cubicBezTo>
                    <a:cubicBezTo>
                      <a:pt x="534" y="149"/>
                      <a:pt x="534" y="149"/>
                      <a:pt x="534" y="149"/>
                    </a:cubicBezTo>
                    <a:cubicBezTo>
                      <a:pt x="536" y="148"/>
                      <a:pt x="536" y="148"/>
                      <a:pt x="536" y="148"/>
                    </a:cubicBezTo>
                    <a:cubicBezTo>
                      <a:pt x="538" y="149"/>
                      <a:pt x="538" y="149"/>
                      <a:pt x="538" y="149"/>
                    </a:cubicBezTo>
                    <a:cubicBezTo>
                      <a:pt x="538" y="151"/>
                      <a:pt x="538" y="151"/>
                      <a:pt x="538" y="151"/>
                    </a:cubicBezTo>
                    <a:cubicBezTo>
                      <a:pt x="539" y="152"/>
                      <a:pt x="539" y="152"/>
                      <a:pt x="539" y="152"/>
                    </a:cubicBezTo>
                    <a:cubicBezTo>
                      <a:pt x="538" y="154"/>
                      <a:pt x="538" y="154"/>
                      <a:pt x="538" y="154"/>
                    </a:cubicBezTo>
                    <a:cubicBezTo>
                      <a:pt x="536" y="155"/>
                      <a:pt x="536" y="155"/>
                      <a:pt x="536" y="155"/>
                    </a:cubicBezTo>
                    <a:cubicBezTo>
                      <a:pt x="534" y="154"/>
                      <a:pt x="534" y="154"/>
                      <a:pt x="534" y="154"/>
                    </a:cubicBezTo>
                    <a:cubicBezTo>
                      <a:pt x="532" y="154"/>
                      <a:pt x="532" y="154"/>
                      <a:pt x="532" y="154"/>
                    </a:cubicBezTo>
                    <a:cubicBezTo>
                      <a:pt x="531" y="151"/>
                      <a:pt x="531" y="151"/>
                      <a:pt x="531" y="151"/>
                    </a:cubicBezTo>
                    <a:cubicBezTo>
                      <a:pt x="529" y="150"/>
                      <a:pt x="529" y="150"/>
                      <a:pt x="529" y="150"/>
                    </a:cubicBezTo>
                    <a:cubicBezTo>
                      <a:pt x="528" y="149"/>
                      <a:pt x="528" y="149"/>
                      <a:pt x="528" y="149"/>
                    </a:cubicBezTo>
                    <a:cubicBezTo>
                      <a:pt x="528" y="149"/>
                      <a:pt x="528" y="148"/>
                      <a:pt x="528" y="148"/>
                    </a:cubicBezTo>
                    <a:close/>
                    <a:moveTo>
                      <a:pt x="442" y="153"/>
                    </a:moveTo>
                    <a:cubicBezTo>
                      <a:pt x="440" y="152"/>
                      <a:pt x="440" y="152"/>
                      <a:pt x="440" y="152"/>
                    </a:cubicBezTo>
                    <a:cubicBezTo>
                      <a:pt x="439" y="151"/>
                      <a:pt x="439" y="151"/>
                      <a:pt x="439" y="151"/>
                    </a:cubicBezTo>
                    <a:cubicBezTo>
                      <a:pt x="440" y="150"/>
                      <a:pt x="440" y="150"/>
                      <a:pt x="440" y="150"/>
                    </a:cubicBezTo>
                    <a:cubicBezTo>
                      <a:pt x="442" y="151"/>
                      <a:pt x="442" y="151"/>
                      <a:pt x="442" y="151"/>
                    </a:cubicBezTo>
                    <a:cubicBezTo>
                      <a:pt x="443" y="152"/>
                      <a:pt x="443" y="152"/>
                      <a:pt x="443" y="152"/>
                    </a:cubicBezTo>
                    <a:cubicBezTo>
                      <a:pt x="442" y="153"/>
                      <a:pt x="442" y="153"/>
                      <a:pt x="442" y="153"/>
                    </a:cubicBezTo>
                    <a:close/>
                    <a:moveTo>
                      <a:pt x="451" y="165"/>
                    </a:moveTo>
                    <a:cubicBezTo>
                      <a:pt x="453" y="163"/>
                      <a:pt x="453" y="163"/>
                      <a:pt x="453" y="163"/>
                    </a:cubicBezTo>
                    <a:cubicBezTo>
                      <a:pt x="453" y="164"/>
                      <a:pt x="453" y="164"/>
                      <a:pt x="453" y="164"/>
                    </a:cubicBezTo>
                    <a:cubicBezTo>
                      <a:pt x="451" y="166"/>
                      <a:pt x="451" y="166"/>
                      <a:pt x="451" y="166"/>
                    </a:cubicBezTo>
                    <a:cubicBezTo>
                      <a:pt x="451" y="166"/>
                      <a:pt x="451" y="165"/>
                      <a:pt x="451" y="165"/>
                    </a:cubicBezTo>
                    <a:close/>
                    <a:moveTo>
                      <a:pt x="455" y="161"/>
                    </a:moveTo>
                    <a:cubicBezTo>
                      <a:pt x="456" y="160"/>
                      <a:pt x="456" y="160"/>
                      <a:pt x="456" y="160"/>
                    </a:cubicBezTo>
                    <a:cubicBezTo>
                      <a:pt x="457" y="158"/>
                      <a:pt x="457" y="158"/>
                      <a:pt x="457" y="158"/>
                    </a:cubicBezTo>
                    <a:cubicBezTo>
                      <a:pt x="457" y="158"/>
                      <a:pt x="457" y="158"/>
                      <a:pt x="457" y="158"/>
                    </a:cubicBezTo>
                    <a:cubicBezTo>
                      <a:pt x="458" y="154"/>
                      <a:pt x="458" y="154"/>
                      <a:pt x="458" y="154"/>
                    </a:cubicBezTo>
                    <a:cubicBezTo>
                      <a:pt x="460" y="154"/>
                      <a:pt x="460" y="154"/>
                      <a:pt x="460" y="154"/>
                    </a:cubicBezTo>
                    <a:cubicBezTo>
                      <a:pt x="462" y="153"/>
                      <a:pt x="462" y="153"/>
                      <a:pt x="462" y="153"/>
                    </a:cubicBezTo>
                    <a:cubicBezTo>
                      <a:pt x="464" y="154"/>
                      <a:pt x="464" y="154"/>
                      <a:pt x="464" y="154"/>
                    </a:cubicBezTo>
                    <a:cubicBezTo>
                      <a:pt x="464" y="155"/>
                      <a:pt x="464" y="155"/>
                      <a:pt x="464" y="155"/>
                    </a:cubicBezTo>
                    <a:cubicBezTo>
                      <a:pt x="461" y="157"/>
                      <a:pt x="461" y="157"/>
                      <a:pt x="461" y="157"/>
                    </a:cubicBezTo>
                    <a:cubicBezTo>
                      <a:pt x="460" y="160"/>
                      <a:pt x="460" y="160"/>
                      <a:pt x="460" y="160"/>
                    </a:cubicBezTo>
                    <a:cubicBezTo>
                      <a:pt x="461" y="162"/>
                      <a:pt x="461" y="162"/>
                      <a:pt x="461" y="162"/>
                    </a:cubicBezTo>
                    <a:cubicBezTo>
                      <a:pt x="459" y="163"/>
                      <a:pt x="459" y="163"/>
                      <a:pt x="459" y="163"/>
                    </a:cubicBezTo>
                    <a:cubicBezTo>
                      <a:pt x="458" y="165"/>
                      <a:pt x="458" y="165"/>
                      <a:pt x="458" y="165"/>
                    </a:cubicBezTo>
                    <a:cubicBezTo>
                      <a:pt x="459" y="166"/>
                      <a:pt x="459" y="166"/>
                      <a:pt x="459" y="166"/>
                    </a:cubicBezTo>
                    <a:cubicBezTo>
                      <a:pt x="461" y="165"/>
                      <a:pt x="461" y="165"/>
                      <a:pt x="461" y="165"/>
                    </a:cubicBezTo>
                    <a:cubicBezTo>
                      <a:pt x="462" y="165"/>
                      <a:pt x="462" y="165"/>
                      <a:pt x="462" y="165"/>
                    </a:cubicBezTo>
                    <a:cubicBezTo>
                      <a:pt x="462" y="167"/>
                      <a:pt x="462" y="167"/>
                      <a:pt x="462" y="167"/>
                    </a:cubicBezTo>
                    <a:cubicBezTo>
                      <a:pt x="463" y="167"/>
                      <a:pt x="463" y="167"/>
                      <a:pt x="463" y="167"/>
                    </a:cubicBezTo>
                    <a:cubicBezTo>
                      <a:pt x="467" y="165"/>
                      <a:pt x="467" y="165"/>
                      <a:pt x="467" y="165"/>
                    </a:cubicBezTo>
                    <a:cubicBezTo>
                      <a:pt x="469" y="163"/>
                      <a:pt x="469" y="163"/>
                      <a:pt x="469" y="163"/>
                    </a:cubicBezTo>
                    <a:cubicBezTo>
                      <a:pt x="470" y="163"/>
                      <a:pt x="470" y="163"/>
                      <a:pt x="470" y="163"/>
                    </a:cubicBezTo>
                    <a:cubicBezTo>
                      <a:pt x="472" y="161"/>
                      <a:pt x="472" y="161"/>
                      <a:pt x="472" y="161"/>
                    </a:cubicBezTo>
                    <a:cubicBezTo>
                      <a:pt x="472" y="158"/>
                      <a:pt x="472" y="158"/>
                      <a:pt x="472" y="158"/>
                    </a:cubicBezTo>
                    <a:cubicBezTo>
                      <a:pt x="473" y="158"/>
                      <a:pt x="473" y="158"/>
                      <a:pt x="473" y="158"/>
                    </a:cubicBezTo>
                    <a:cubicBezTo>
                      <a:pt x="475" y="156"/>
                      <a:pt x="475" y="156"/>
                      <a:pt x="475" y="156"/>
                    </a:cubicBezTo>
                    <a:cubicBezTo>
                      <a:pt x="475" y="153"/>
                      <a:pt x="475" y="153"/>
                      <a:pt x="475" y="153"/>
                    </a:cubicBezTo>
                    <a:cubicBezTo>
                      <a:pt x="476" y="152"/>
                      <a:pt x="476" y="152"/>
                      <a:pt x="476" y="152"/>
                    </a:cubicBezTo>
                    <a:cubicBezTo>
                      <a:pt x="477" y="153"/>
                      <a:pt x="477" y="153"/>
                      <a:pt x="477" y="153"/>
                    </a:cubicBezTo>
                    <a:cubicBezTo>
                      <a:pt x="476" y="155"/>
                      <a:pt x="476" y="155"/>
                      <a:pt x="476" y="155"/>
                    </a:cubicBezTo>
                    <a:cubicBezTo>
                      <a:pt x="477" y="157"/>
                      <a:pt x="477" y="157"/>
                      <a:pt x="477" y="157"/>
                    </a:cubicBezTo>
                    <a:cubicBezTo>
                      <a:pt x="476" y="160"/>
                      <a:pt x="476" y="160"/>
                      <a:pt x="476" y="160"/>
                    </a:cubicBezTo>
                    <a:cubicBezTo>
                      <a:pt x="477" y="162"/>
                      <a:pt x="477" y="162"/>
                      <a:pt x="477" y="162"/>
                    </a:cubicBezTo>
                    <a:cubicBezTo>
                      <a:pt x="478" y="162"/>
                      <a:pt x="478" y="162"/>
                      <a:pt x="478" y="162"/>
                    </a:cubicBezTo>
                    <a:cubicBezTo>
                      <a:pt x="480" y="159"/>
                      <a:pt x="480" y="159"/>
                      <a:pt x="480" y="159"/>
                    </a:cubicBezTo>
                    <a:cubicBezTo>
                      <a:pt x="480" y="157"/>
                      <a:pt x="480" y="157"/>
                      <a:pt x="480" y="157"/>
                    </a:cubicBezTo>
                    <a:cubicBezTo>
                      <a:pt x="481" y="156"/>
                      <a:pt x="481" y="156"/>
                      <a:pt x="481" y="156"/>
                    </a:cubicBezTo>
                    <a:cubicBezTo>
                      <a:pt x="483" y="155"/>
                      <a:pt x="483" y="155"/>
                      <a:pt x="483" y="155"/>
                    </a:cubicBezTo>
                    <a:cubicBezTo>
                      <a:pt x="485" y="152"/>
                      <a:pt x="485" y="152"/>
                      <a:pt x="485" y="152"/>
                    </a:cubicBezTo>
                    <a:cubicBezTo>
                      <a:pt x="486" y="149"/>
                      <a:pt x="486" y="149"/>
                      <a:pt x="486" y="149"/>
                    </a:cubicBezTo>
                    <a:cubicBezTo>
                      <a:pt x="485" y="147"/>
                      <a:pt x="485" y="147"/>
                      <a:pt x="485" y="147"/>
                    </a:cubicBezTo>
                    <a:cubicBezTo>
                      <a:pt x="486" y="145"/>
                      <a:pt x="486" y="145"/>
                      <a:pt x="486" y="145"/>
                    </a:cubicBezTo>
                    <a:cubicBezTo>
                      <a:pt x="488" y="147"/>
                      <a:pt x="488" y="147"/>
                      <a:pt x="488" y="147"/>
                    </a:cubicBezTo>
                    <a:cubicBezTo>
                      <a:pt x="492" y="144"/>
                      <a:pt x="492" y="144"/>
                      <a:pt x="492" y="144"/>
                    </a:cubicBezTo>
                    <a:cubicBezTo>
                      <a:pt x="493" y="141"/>
                      <a:pt x="493" y="141"/>
                      <a:pt x="493" y="141"/>
                    </a:cubicBezTo>
                    <a:cubicBezTo>
                      <a:pt x="494" y="139"/>
                      <a:pt x="494" y="139"/>
                      <a:pt x="494" y="139"/>
                    </a:cubicBezTo>
                    <a:cubicBezTo>
                      <a:pt x="496" y="138"/>
                      <a:pt x="496" y="138"/>
                      <a:pt x="496" y="138"/>
                    </a:cubicBezTo>
                    <a:cubicBezTo>
                      <a:pt x="497" y="138"/>
                      <a:pt x="497" y="138"/>
                      <a:pt x="497" y="138"/>
                    </a:cubicBezTo>
                    <a:cubicBezTo>
                      <a:pt x="499" y="139"/>
                      <a:pt x="499" y="139"/>
                      <a:pt x="499" y="139"/>
                    </a:cubicBezTo>
                    <a:cubicBezTo>
                      <a:pt x="501" y="137"/>
                      <a:pt x="501" y="137"/>
                      <a:pt x="501" y="137"/>
                    </a:cubicBezTo>
                    <a:cubicBezTo>
                      <a:pt x="502" y="138"/>
                      <a:pt x="502" y="138"/>
                      <a:pt x="502" y="138"/>
                    </a:cubicBezTo>
                    <a:cubicBezTo>
                      <a:pt x="501" y="142"/>
                      <a:pt x="501" y="142"/>
                      <a:pt x="501" y="142"/>
                    </a:cubicBezTo>
                    <a:cubicBezTo>
                      <a:pt x="498" y="145"/>
                      <a:pt x="498" y="145"/>
                      <a:pt x="498" y="145"/>
                    </a:cubicBezTo>
                    <a:cubicBezTo>
                      <a:pt x="497" y="148"/>
                      <a:pt x="497" y="148"/>
                      <a:pt x="497" y="148"/>
                    </a:cubicBezTo>
                    <a:cubicBezTo>
                      <a:pt x="496" y="149"/>
                      <a:pt x="496" y="149"/>
                      <a:pt x="496" y="149"/>
                    </a:cubicBezTo>
                    <a:cubicBezTo>
                      <a:pt x="495" y="151"/>
                      <a:pt x="495" y="151"/>
                      <a:pt x="495" y="151"/>
                    </a:cubicBezTo>
                    <a:cubicBezTo>
                      <a:pt x="493" y="152"/>
                      <a:pt x="493" y="152"/>
                      <a:pt x="493" y="152"/>
                    </a:cubicBezTo>
                    <a:cubicBezTo>
                      <a:pt x="490" y="156"/>
                      <a:pt x="490" y="156"/>
                      <a:pt x="490" y="156"/>
                    </a:cubicBezTo>
                    <a:cubicBezTo>
                      <a:pt x="490" y="158"/>
                      <a:pt x="490" y="158"/>
                      <a:pt x="490" y="158"/>
                    </a:cubicBezTo>
                    <a:cubicBezTo>
                      <a:pt x="491" y="160"/>
                      <a:pt x="491" y="160"/>
                      <a:pt x="491" y="160"/>
                    </a:cubicBezTo>
                    <a:cubicBezTo>
                      <a:pt x="491" y="162"/>
                      <a:pt x="491" y="162"/>
                      <a:pt x="491" y="162"/>
                    </a:cubicBezTo>
                    <a:cubicBezTo>
                      <a:pt x="493" y="163"/>
                      <a:pt x="493" y="163"/>
                      <a:pt x="493" y="163"/>
                    </a:cubicBezTo>
                    <a:cubicBezTo>
                      <a:pt x="495" y="163"/>
                      <a:pt x="495" y="163"/>
                      <a:pt x="495" y="163"/>
                    </a:cubicBezTo>
                    <a:cubicBezTo>
                      <a:pt x="496" y="162"/>
                      <a:pt x="496" y="162"/>
                      <a:pt x="496" y="162"/>
                    </a:cubicBezTo>
                    <a:cubicBezTo>
                      <a:pt x="499" y="161"/>
                      <a:pt x="499" y="161"/>
                      <a:pt x="499" y="161"/>
                    </a:cubicBezTo>
                    <a:cubicBezTo>
                      <a:pt x="499" y="159"/>
                      <a:pt x="499" y="159"/>
                      <a:pt x="499" y="159"/>
                    </a:cubicBezTo>
                    <a:cubicBezTo>
                      <a:pt x="499" y="156"/>
                      <a:pt x="499" y="156"/>
                      <a:pt x="499" y="156"/>
                    </a:cubicBezTo>
                    <a:cubicBezTo>
                      <a:pt x="501" y="155"/>
                      <a:pt x="501" y="155"/>
                      <a:pt x="501" y="155"/>
                    </a:cubicBezTo>
                    <a:cubicBezTo>
                      <a:pt x="502" y="153"/>
                      <a:pt x="502" y="153"/>
                      <a:pt x="502" y="153"/>
                    </a:cubicBezTo>
                    <a:cubicBezTo>
                      <a:pt x="504" y="153"/>
                      <a:pt x="504" y="153"/>
                      <a:pt x="504" y="153"/>
                    </a:cubicBezTo>
                    <a:cubicBezTo>
                      <a:pt x="505" y="152"/>
                      <a:pt x="505" y="152"/>
                      <a:pt x="505" y="152"/>
                    </a:cubicBezTo>
                    <a:cubicBezTo>
                      <a:pt x="506" y="153"/>
                      <a:pt x="506" y="153"/>
                      <a:pt x="506" y="153"/>
                    </a:cubicBezTo>
                    <a:cubicBezTo>
                      <a:pt x="509" y="153"/>
                      <a:pt x="509" y="153"/>
                      <a:pt x="509" y="153"/>
                    </a:cubicBezTo>
                    <a:cubicBezTo>
                      <a:pt x="510" y="152"/>
                      <a:pt x="510" y="152"/>
                      <a:pt x="510" y="152"/>
                    </a:cubicBezTo>
                    <a:cubicBezTo>
                      <a:pt x="514" y="152"/>
                      <a:pt x="514" y="152"/>
                      <a:pt x="514" y="152"/>
                    </a:cubicBezTo>
                    <a:cubicBezTo>
                      <a:pt x="515" y="150"/>
                      <a:pt x="515" y="150"/>
                      <a:pt x="515" y="150"/>
                    </a:cubicBezTo>
                    <a:cubicBezTo>
                      <a:pt x="516" y="146"/>
                      <a:pt x="516" y="146"/>
                      <a:pt x="516" y="146"/>
                    </a:cubicBezTo>
                    <a:cubicBezTo>
                      <a:pt x="519" y="142"/>
                      <a:pt x="519" y="142"/>
                      <a:pt x="519" y="142"/>
                    </a:cubicBezTo>
                    <a:cubicBezTo>
                      <a:pt x="519" y="140"/>
                      <a:pt x="519" y="140"/>
                      <a:pt x="519" y="140"/>
                    </a:cubicBezTo>
                    <a:cubicBezTo>
                      <a:pt x="519" y="139"/>
                      <a:pt x="519" y="139"/>
                      <a:pt x="519" y="139"/>
                    </a:cubicBezTo>
                    <a:cubicBezTo>
                      <a:pt x="521" y="142"/>
                      <a:pt x="521" y="142"/>
                      <a:pt x="521" y="142"/>
                    </a:cubicBezTo>
                    <a:cubicBezTo>
                      <a:pt x="523" y="142"/>
                      <a:pt x="523" y="142"/>
                      <a:pt x="523" y="142"/>
                    </a:cubicBezTo>
                    <a:cubicBezTo>
                      <a:pt x="524" y="141"/>
                      <a:pt x="524" y="141"/>
                      <a:pt x="524" y="141"/>
                    </a:cubicBezTo>
                    <a:cubicBezTo>
                      <a:pt x="524" y="139"/>
                      <a:pt x="524" y="139"/>
                      <a:pt x="524" y="139"/>
                    </a:cubicBezTo>
                    <a:cubicBezTo>
                      <a:pt x="521" y="136"/>
                      <a:pt x="521" y="136"/>
                      <a:pt x="521" y="136"/>
                    </a:cubicBezTo>
                    <a:cubicBezTo>
                      <a:pt x="521" y="134"/>
                      <a:pt x="521" y="134"/>
                      <a:pt x="521" y="134"/>
                    </a:cubicBezTo>
                    <a:cubicBezTo>
                      <a:pt x="524" y="132"/>
                      <a:pt x="524" y="132"/>
                      <a:pt x="524" y="132"/>
                    </a:cubicBezTo>
                    <a:cubicBezTo>
                      <a:pt x="526" y="132"/>
                      <a:pt x="526" y="132"/>
                      <a:pt x="526" y="132"/>
                    </a:cubicBezTo>
                    <a:cubicBezTo>
                      <a:pt x="529" y="130"/>
                      <a:pt x="529" y="130"/>
                      <a:pt x="529" y="130"/>
                    </a:cubicBezTo>
                    <a:cubicBezTo>
                      <a:pt x="530" y="131"/>
                      <a:pt x="530" y="131"/>
                      <a:pt x="530" y="131"/>
                    </a:cubicBezTo>
                    <a:cubicBezTo>
                      <a:pt x="532" y="131"/>
                      <a:pt x="532" y="131"/>
                      <a:pt x="532" y="131"/>
                    </a:cubicBezTo>
                    <a:cubicBezTo>
                      <a:pt x="534" y="128"/>
                      <a:pt x="534" y="128"/>
                      <a:pt x="534" y="128"/>
                    </a:cubicBezTo>
                    <a:cubicBezTo>
                      <a:pt x="533" y="126"/>
                      <a:pt x="533" y="126"/>
                      <a:pt x="533" y="126"/>
                    </a:cubicBezTo>
                    <a:cubicBezTo>
                      <a:pt x="533" y="122"/>
                      <a:pt x="533" y="122"/>
                      <a:pt x="533" y="122"/>
                    </a:cubicBezTo>
                    <a:cubicBezTo>
                      <a:pt x="534" y="120"/>
                      <a:pt x="534" y="120"/>
                      <a:pt x="534" y="120"/>
                    </a:cubicBezTo>
                    <a:cubicBezTo>
                      <a:pt x="533" y="119"/>
                      <a:pt x="533" y="119"/>
                      <a:pt x="533" y="119"/>
                    </a:cubicBezTo>
                    <a:cubicBezTo>
                      <a:pt x="533" y="116"/>
                      <a:pt x="533" y="116"/>
                      <a:pt x="533" y="116"/>
                    </a:cubicBezTo>
                    <a:cubicBezTo>
                      <a:pt x="532" y="116"/>
                      <a:pt x="532" y="116"/>
                      <a:pt x="532" y="116"/>
                    </a:cubicBezTo>
                    <a:cubicBezTo>
                      <a:pt x="530" y="116"/>
                      <a:pt x="530" y="116"/>
                      <a:pt x="530" y="116"/>
                    </a:cubicBezTo>
                    <a:cubicBezTo>
                      <a:pt x="527" y="118"/>
                      <a:pt x="527" y="118"/>
                      <a:pt x="527" y="118"/>
                    </a:cubicBezTo>
                    <a:cubicBezTo>
                      <a:pt x="527" y="121"/>
                      <a:pt x="527" y="121"/>
                      <a:pt x="527" y="121"/>
                    </a:cubicBezTo>
                    <a:cubicBezTo>
                      <a:pt x="526" y="123"/>
                      <a:pt x="526" y="123"/>
                      <a:pt x="526" y="123"/>
                    </a:cubicBezTo>
                    <a:cubicBezTo>
                      <a:pt x="527" y="124"/>
                      <a:pt x="527" y="124"/>
                      <a:pt x="527" y="124"/>
                    </a:cubicBezTo>
                    <a:cubicBezTo>
                      <a:pt x="525" y="125"/>
                      <a:pt x="525" y="125"/>
                      <a:pt x="525" y="125"/>
                    </a:cubicBezTo>
                    <a:cubicBezTo>
                      <a:pt x="524" y="122"/>
                      <a:pt x="524" y="122"/>
                      <a:pt x="524" y="122"/>
                    </a:cubicBezTo>
                    <a:cubicBezTo>
                      <a:pt x="523" y="122"/>
                      <a:pt x="523" y="122"/>
                      <a:pt x="523" y="122"/>
                    </a:cubicBezTo>
                    <a:cubicBezTo>
                      <a:pt x="523" y="124"/>
                      <a:pt x="523" y="124"/>
                      <a:pt x="523" y="124"/>
                    </a:cubicBezTo>
                    <a:cubicBezTo>
                      <a:pt x="522" y="125"/>
                      <a:pt x="522" y="125"/>
                      <a:pt x="522" y="125"/>
                    </a:cubicBezTo>
                    <a:cubicBezTo>
                      <a:pt x="521" y="123"/>
                      <a:pt x="521" y="123"/>
                      <a:pt x="521" y="123"/>
                    </a:cubicBezTo>
                    <a:cubicBezTo>
                      <a:pt x="521" y="120"/>
                      <a:pt x="521" y="120"/>
                      <a:pt x="521" y="120"/>
                    </a:cubicBezTo>
                    <a:cubicBezTo>
                      <a:pt x="518" y="117"/>
                      <a:pt x="518" y="117"/>
                      <a:pt x="518" y="117"/>
                    </a:cubicBezTo>
                    <a:cubicBezTo>
                      <a:pt x="517" y="117"/>
                      <a:pt x="517" y="117"/>
                      <a:pt x="517" y="117"/>
                    </a:cubicBezTo>
                    <a:cubicBezTo>
                      <a:pt x="516" y="118"/>
                      <a:pt x="516" y="118"/>
                      <a:pt x="516" y="118"/>
                    </a:cubicBezTo>
                    <a:cubicBezTo>
                      <a:pt x="513" y="118"/>
                      <a:pt x="513" y="118"/>
                      <a:pt x="513" y="118"/>
                    </a:cubicBezTo>
                    <a:cubicBezTo>
                      <a:pt x="511" y="117"/>
                      <a:pt x="511" y="117"/>
                      <a:pt x="511" y="117"/>
                    </a:cubicBezTo>
                    <a:cubicBezTo>
                      <a:pt x="509" y="117"/>
                      <a:pt x="509" y="117"/>
                      <a:pt x="509" y="117"/>
                    </a:cubicBezTo>
                    <a:cubicBezTo>
                      <a:pt x="504" y="117"/>
                      <a:pt x="504" y="117"/>
                      <a:pt x="504" y="117"/>
                    </a:cubicBezTo>
                    <a:cubicBezTo>
                      <a:pt x="501" y="118"/>
                      <a:pt x="501" y="118"/>
                      <a:pt x="501" y="118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499" y="122"/>
                      <a:pt x="499" y="122"/>
                      <a:pt x="499" y="122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7" y="122"/>
                      <a:pt x="497" y="122"/>
                      <a:pt x="497" y="122"/>
                    </a:cubicBezTo>
                    <a:cubicBezTo>
                      <a:pt x="491" y="126"/>
                      <a:pt x="491" y="126"/>
                      <a:pt x="491" y="126"/>
                    </a:cubicBezTo>
                    <a:cubicBezTo>
                      <a:pt x="489" y="128"/>
                      <a:pt x="489" y="128"/>
                      <a:pt x="489" y="128"/>
                    </a:cubicBezTo>
                    <a:cubicBezTo>
                      <a:pt x="487" y="128"/>
                      <a:pt x="487" y="128"/>
                      <a:pt x="487" y="128"/>
                    </a:cubicBezTo>
                    <a:cubicBezTo>
                      <a:pt x="484" y="130"/>
                      <a:pt x="484" y="130"/>
                      <a:pt x="484" y="130"/>
                    </a:cubicBezTo>
                    <a:cubicBezTo>
                      <a:pt x="482" y="130"/>
                      <a:pt x="482" y="130"/>
                      <a:pt x="482" y="130"/>
                    </a:cubicBezTo>
                    <a:cubicBezTo>
                      <a:pt x="480" y="132"/>
                      <a:pt x="480" y="132"/>
                      <a:pt x="480" y="132"/>
                    </a:cubicBezTo>
                    <a:cubicBezTo>
                      <a:pt x="480" y="134"/>
                      <a:pt x="480" y="134"/>
                      <a:pt x="480" y="134"/>
                    </a:cubicBezTo>
                    <a:cubicBezTo>
                      <a:pt x="476" y="134"/>
                      <a:pt x="476" y="134"/>
                      <a:pt x="476" y="134"/>
                    </a:cubicBezTo>
                    <a:cubicBezTo>
                      <a:pt x="475" y="134"/>
                      <a:pt x="475" y="134"/>
                      <a:pt x="475" y="134"/>
                    </a:cubicBezTo>
                    <a:cubicBezTo>
                      <a:pt x="472" y="134"/>
                      <a:pt x="472" y="134"/>
                      <a:pt x="472" y="134"/>
                    </a:cubicBezTo>
                    <a:cubicBezTo>
                      <a:pt x="471" y="135"/>
                      <a:pt x="471" y="135"/>
                      <a:pt x="471" y="135"/>
                    </a:cubicBezTo>
                    <a:cubicBezTo>
                      <a:pt x="469" y="135"/>
                      <a:pt x="469" y="135"/>
                      <a:pt x="469" y="135"/>
                    </a:cubicBezTo>
                    <a:cubicBezTo>
                      <a:pt x="465" y="138"/>
                      <a:pt x="465" y="138"/>
                      <a:pt x="465" y="138"/>
                    </a:cubicBezTo>
                    <a:cubicBezTo>
                      <a:pt x="463" y="140"/>
                      <a:pt x="463" y="140"/>
                      <a:pt x="463" y="140"/>
                    </a:cubicBezTo>
                    <a:cubicBezTo>
                      <a:pt x="460" y="139"/>
                      <a:pt x="460" y="139"/>
                      <a:pt x="460" y="139"/>
                    </a:cubicBezTo>
                    <a:cubicBezTo>
                      <a:pt x="458" y="140"/>
                      <a:pt x="458" y="140"/>
                      <a:pt x="458" y="140"/>
                    </a:cubicBezTo>
                    <a:cubicBezTo>
                      <a:pt x="452" y="141"/>
                      <a:pt x="452" y="141"/>
                      <a:pt x="452" y="141"/>
                    </a:cubicBezTo>
                    <a:cubicBezTo>
                      <a:pt x="450" y="145"/>
                      <a:pt x="450" y="145"/>
                      <a:pt x="450" y="145"/>
                    </a:cubicBezTo>
                    <a:cubicBezTo>
                      <a:pt x="448" y="145"/>
                      <a:pt x="448" y="145"/>
                      <a:pt x="448" y="145"/>
                    </a:cubicBezTo>
                    <a:cubicBezTo>
                      <a:pt x="444" y="146"/>
                      <a:pt x="444" y="146"/>
                      <a:pt x="444" y="146"/>
                    </a:cubicBezTo>
                    <a:cubicBezTo>
                      <a:pt x="443" y="148"/>
                      <a:pt x="443" y="148"/>
                      <a:pt x="443" y="148"/>
                    </a:cubicBezTo>
                    <a:cubicBezTo>
                      <a:pt x="445" y="148"/>
                      <a:pt x="445" y="148"/>
                      <a:pt x="445" y="148"/>
                    </a:cubicBezTo>
                    <a:cubicBezTo>
                      <a:pt x="446" y="149"/>
                      <a:pt x="446" y="149"/>
                      <a:pt x="446" y="149"/>
                    </a:cubicBezTo>
                    <a:cubicBezTo>
                      <a:pt x="444" y="149"/>
                      <a:pt x="444" y="149"/>
                      <a:pt x="444" y="149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5" y="152"/>
                      <a:pt x="445" y="152"/>
                      <a:pt x="445" y="152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1" y="155"/>
                      <a:pt x="441" y="155"/>
                      <a:pt x="441" y="155"/>
                    </a:cubicBezTo>
                    <a:cubicBezTo>
                      <a:pt x="441" y="156"/>
                      <a:pt x="441" y="156"/>
                      <a:pt x="441" y="156"/>
                    </a:cubicBezTo>
                    <a:cubicBezTo>
                      <a:pt x="444" y="157"/>
                      <a:pt x="444" y="157"/>
                      <a:pt x="444" y="157"/>
                    </a:cubicBezTo>
                    <a:cubicBezTo>
                      <a:pt x="446" y="156"/>
                      <a:pt x="446" y="156"/>
                      <a:pt x="446" y="156"/>
                    </a:cubicBezTo>
                    <a:cubicBezTo>
                      <a:pt x="447" y="154"/>
                      <a:pt x="447" y="154"/>
                      <a:pt x="447" y="154"/>
                    </a:cubicBezTo>
                    <a:cubicBezTo>
                      <a:pt x="449" y="154"/>
                      <a:pt x="449" y="154"/>
                      <a:pt x="449" y="154"/>
                    </a:cubicBezTo>
                    <a:cubicBezTo>
                      <a:pt x="451" y="155"/>
                      <a:pt x="451" y="155"/>
                      <a:pt x="451" y="155"/>
                    </a:cubicBezTo>
                    <a:cubicBezTo>
                      <a:pt x="453" y="158"/>
                      <a:pt x="453" y="158"/>
                      <a:pt x="453" y="158"/>
                    </a:cubicBezTo>
                    <a:cubicBezTo>
                      <a:pt x="453" y="160"/>
                      <a:pt x="453" y="160"/>
                      <a:pt x="453" y="160"/>
                    </a:cubicBezTo>
                    <a:cubicBezTo>
                      <a:pt x="455" y="161"/>
                      <a:pt x="455" y="161"/>
                      <a:pt x="455" y="161"/>
                    </a:cubicBezTo>
                    <a:close/>
                    <a:moveTo>
                      <a:pt x="688" y="298"/>
                    </a:moveTo>
                    <a:cubicBezTo>
                      <a:pt x="689" y="297"/>
                      <a:pt x="689" y="297"/>
                      <a:pt x="689" y="297"/>
                    </a:cubicBezTo>
                    <a:cubicBezTo>
                      <a:pt x="692" y="298"/>
                      <a:pt x="692" y="298"/>
                      <a:pt x="692" y="298"/>
                    </a:cubicBezTo>
                    <a:cubicBezTo>
                      <a:pt x="692" y="299"/>
                      <a:pt x="692" y="299"/>
                      <a:pt x="692" y="299"/>
                    </a:cubicBezTo>
                    <a:cubicBezTo>
                      <a:pt x="691" y="300"/>
                      <a:pt x="691" y="300"/>
                      <a:pt x="691" y="300"/>
                    </a:cubicBezTo>
                    <a:cubicBezTo>
                      <a:pt x="690" y="300"/>
                      <a:pt x="690" y="300"/>
                      <a:pt x="690" y="300"/>
                    </a:cubicBezTo>
                    <a:cubicBezTo>
                      <a:pt x="688" y="298"/>
                      <a:pt x="688" y="298"/>
                      <a:pt x="688" y="298"/>
                    </a:cubicBezTo>
                    <a:close/>
                    <a:moveTo>
                      <a:pt x="661" y="245"/>
                    </a:moveTo>
                    <a:cubicBezTo>
                      <a:pt x="659" y="243"/>
                      <a:pt x="659" y="243"/>
                      <a:pt x="659" y="243"/>
                    </a:cubicBezTo>
                    <a:cubicBezTo>
                      <a:pt x="657" y="243"/>
                      <a:pt x="657" y="243"/>
                      <a:pt x="657" y="243"/>
                    </a:cubicBezTo>
                    <a:cubicBezTo>
                      <a:pt x="656" y="244"/>
                      <a:pt x="656" y="244"/>
                      <a:pt x="656" y="244"/>
                    </a:cubicBezTo>
                    <a:cubicBezTo>
                      <a:pt x="659" y="245"/>
                      <a:pt x="659" y="245"/>
                      <a:pt x="659" y="245"/>
                    </a:cubicBezTo>
                    <a:cubicBezTo>
                      <a:pt x="659" y="245"/>
                      <a:pt x="659" y="245"/>
                      <a:pt x="659" y="245"/>
                    </a:cubicBezTo>
                    <a:cubicBezTo>
                      <a:pt x="659" y="246"/>
                      <a:pt x="659" y="246"/>
                      <a:pt x="659" y="246"/>
                    </a:cubicBezTo>
                    <a:cubicBezTo>
                      <a:pt x="656" y="247"/>
                      <a:pt x="656" y="247"/>
                      <a:pt x="656" y="247"/>
                    </a:cubicBezTo>
                    <a:cubicBezTo>
                      <a:pt x="655" y="248"/>
                      <a:pt x="655" y="248"/>
                      <a:pt x="655" y="248"/>
                    </a:cubicBezTo>
                    <a:cubicBezTo>
                      <a:pt x="656" y="250"/>
                      <a:pt x="656" y="250"/>
                      <a:pt x="656" y="250"/>
                    </a:cubicBezTo>
                    <a:cubicBezTo>
                      <a:pt x="657" y="250"/>
                      <a:pt x="657" y="250"/>
                      <a:pt x="657" y="250"/>
                    </a:cubicBezTo>
                    <a:cubicBezTo>
                      <a:pt x="656" y="251"/>
                      <a:pt x="656" y="251"/>
                      <a:pt x="656" y="251"/>
                    </a:cubicBezTo>
                    <a:cubicBezTo>
                      <a:pt x="654" y="250"/>
                      <a:pt x="654" y="250"/>
                      <a:pt x="654" y="250"/>
                    </a:cubicBezTo>
                    <a:cubicBezTo>
                      <a:pt x="651" y="251"/>
                      <a:pt x="651" y="251"/>
                      <a:pt x="651" y="251"/>
                    </a:cubicBezTo>
                    <a:cubicBezTo>
                      <a:pt x="649" y="253"/>
                      <a:pt x="649" y="253"/>
                      <a:pt x="649" y="253"/>
                    </a:cubicBezTo>
                    <a:cubicBezTo>
                      <a:pt x="648" y="255"/>
                      <a:pt x="648" y="255"/>
                      <a:pt x="648" y="255"/>
                    </a:cubicBezTo>
                    <a:cubicBezTo>
                      <a:pt x="648" y="256"/>
                      <a:pt x="648" y="256"/>
                      <a:pt x="648" y="256"/>
                    </a:cubicBezTo>
                    <a:cubicBezTo>
                      <a:pt x="648" y="256"/>
                      <a:pt x="648" y="256"/>
                      <a:pt x="648" y="256"/>
                    </a:cubicBezTo>
                    <a:cubicBezTo>
                      <a:pt x="649" y="257"/>
                      <a:pt x="649" y="257"/>
                      <a:pt x="649" y="257"/>
                    </a:cubicBezTo>
                    <a:cubicBezTo>
                      <a:pt x="649" y="258"/>
                      <a:pt x="649" y="258"/>
                      <a:pt x="649" y="258"/>
                    </a:cubicBezTo>
                    <a:cubicBezTo>
                      <a:pt x="648" y="259"/>
                      <a:pt x="648" y="259"/>
                      <a:pt x="648" y="259"/>
                    </a:cubicBezTo>
                    <a:cubicBezTo>
                      <a:pt x="649" y="259"/>
                      <a:pt x="649" y="259"/>
                      <a:pt x="649" y="259"/>
                    </a:cubicBezTo>
                    <a:cubicBezTo>
                      <a:pt x="650" y="258"/>
                      <a:pt x="650" y="258"/>
                      <a:pt x="650" y="258"/>
                    </a:cubicBezTo>
                    <a:cubicBezTo>
                      <a:pt x="651" y="258"/>
                      <a:pt x="651" y="258"/>
                      <a:pt x="651" y="258"/>
                    </a:cubicBezTo>
                    <a:cubicBezTo>
                      <a:pt x="650" y="260"/>
                      <a:pt x="650" y="260"/>
                      <a:pt x="650" y="260"/>
                    </a:cubicBezTo>
                    <a:cubicBezTo>
                      <a:pt x="650" y="262"/>
                      <a:pt x="650" y="262"/>
                      <a:pt x="650" y="262"/>
                    </a:cubicBezTo>
                    <a:cubicBezTo>
                      <a:pt x="652" y="263"/>
                      <a:pt x="652" y="263"/>
                      <a:pt x="652" y="263"/>
                    </a:cubicBezTo>
                    <a:cubicBezTo>
                      <a:pt x="653" y="262"/>
                      <a:pt x="653" y="262"/>
                      <a:pt x="653" y="262"/>
                    </a:cubicBezTo>
                    <a:cubicBezTo>
                      <a:pt x="654" y="263"/>
                      <a:pt x="654" y="263"/>
                      <a:pt x="654" y="263"/>
                    </a:cubicBezTo>
                    <a:cubicBezTo>
                      <a:pt x="654" y="265"/>
                      <a:pt x="654" y="265"/>
                      <a:pt x="654" y="265"/>
                    </a:cubicBezTo>
                    <a:cubicBezTo>
                      <a:pt x="655" y="265"/>
                      <a:pt x="655" y="265"/>
                      <a:pt x="655" y="265"/>
                    </a:cubicBezTo>
                    <a:cubicBezTo>
                      <a:pt x="656" y="263"/>
                      <a:pt x="656" y="263"/>
                      <a:pt x="656" y="263"/>
                    </a:cubicBezTo>
                    <a:cubicBezTo>
                      <a:pt x="657" y="264"/>
                      <a:pt x="657" y="264"/>
                      <a:pt x="657" y="264"/>
                    </a:cubicBezTo>
                    <a:cubicBezTo>
                      <a:pt x="657" y="267"/>
                      <a:pt x="657" y="267"/>
                      <a:pt x="657" y="267"/>
                    </a:cubicBezTo>
                    <a:cubicBezTo>
                      <a:pt x="658" y="268"/>
                      <a:pt x="658" y="268"/>
                      <a:pt x="658" y="268"/>
                    </a:cubicBezTo>
                    <a:cubicBezTo>
                      <a:pt x="660" y="268"/>
                      <a:pt x="660" y="268"/>
                      <a:pt x="660" y="268"/>
                    </a:cubicBezTo>
                    <a:cubicBezTo>
                      <a:pt x="660" y="270"/>
                      <a:pt x="660" y="270"/>
                      <a:pt x="660" y="270"/>
                    </a:cubicBezTo>
                    <a:cubicBezTo>
                      <a:pt x="663" y="270"/>
                      <a:pt x="663" y="270"/>
                      <a:pt x="663" y="270"/>
                    </a:cubicBezTo>
                    <a:cubicBezTo>
                      <a:pt x="666" y="272"/>
                      <a:pt x="666" y="272"/>
                      <a:pt x="666" y="272"/>
                    </a:cubicBezTo>
                    <a:cubicBezTo>
                      <a:pt x="668" y="272"/>
                      <a:pt x="668" y="272"/>
                      <a:pt x="668" y="272"/>
                    </a:cubicBezTo>
                    <a:cubicBezTo>
                      <a:pt x="669" y="272"/>
                      <a:pt x="669" y="272"/>
                      <a:pt x="669" y="272"/>
                    </a:cubicBezTo>
                    <a:cubicBezTo>
                      <a:pt x="669" y="272"/>
                      <a:pt x="669" y="272"/>
                      <a:pt x="669" y="272"/>
                    </a:cubicBezTo>
                    <a:cubicBezTo>
                      <a:pt x="669" y="270"/>
                      <a:pt x="669" y="270"/>
                      <a:pt x="669" y="270"/>
                    </a:cubicBezTo>
                    <a:cubicBezTo>
                      <a:pt x="671" y="269"/>
                      <a:pt x="671" y="269"/>
                      <a:pt x="671" y="269"/>
                    </a:cubicBezTo>
                    <a:cubicBezTo>
                      <a:pt x="672" y="266"/>
                      <a:pt x="672" y="266"/>
                      <a:pt x="672" y="266"/>
                    </a:cubicBezTo>
                    <a:cubicBezTo>
                      <a:pt x="671" y="264"/>
                      <a:pt x="671" y="264"/>
                      <a:pt x="671" y="264"/>
                    </a:cubicBezTo>
                    <a:cubicBezTo>
                      <a:pt x="673" y="260"/>
                      <a:pt x="673" y="260"/>
                      <a:pt x="673" y="260"/>
                    </a:cubicBezTo>
                    <a:cubicBezTo>
                      <a:pt x="674" y="259"/>
                      <a:pt x="674" y="259"/>
                      <a:pt x="674" y="259"/>
                    </a:cubicBezTo>
                    <a:cubicBezTo>
                      <a:pt x="675" y="255"/>
                      <a:pt x="675" y="255"/>
                      <a:pt x="675" y="255"/>
                    </a:cubicBezTo>
                    <a:cubicBezTo>
                      <a:pt x="675" y="252"/>
                      <a:pt x="675" y="252"/>
                      <a:pt x="675" y="252"/>
                    </a:cubicBezTo>
                    <a:cubicBezTo>
                      <a:pt x="676" y="251"/>
                      <a:pt x="676" y="251"/>
                      <a:pt x="676" y="251"/>
                    </a:cubicBezTo>
                    <a:cubicBezTo>
                      <a:pt x="675" y="249"/>
                      <a:pt x="675" y="249"/>
                      <a:pt x="675" y="249"/>
                    </a:cubicBezTo>
                    <a:cubicBezTo>
                      <a:pt x="674" y="247"/>
                      <a:pt x="674" y="247"/>
                      <a:pt x="674" y="247"/>
                    </a:cubicBezTo>
                    <a:cubicBezTo>
                      <a:pt x="674" y="245"/>
                      <a:pt x="674" y="245"/>
                      <a:pt x="674" y="245"/>
                    </a:cubicBezTo>
                    <a:cubicBezTo>
                      <a:pt x="673" y="244"/>
                      <a:pt x="673" y="244"/>
                      <a:pt x="673" y="244"/>
                    </a:cubicBezTo>
                    <a:cubicBezTo>
                      <a:pt x="672" y="242"/>
                      <a:pt x="672" y="242"/>
                      <a:pt x="672" y="242"/>
                    </a:cubicBezTo>
                    <a:cubicBezTo>
                      <a:pt x="669" y="240"/>
                      <a:pt x="669" y="240"/>
                      <a:pt x="669" y="240"/>
                    </a:cubicBezTo>
                    <a:cubicBezTo>
                      <a:pt x="666" y="241"/>
                      <a:pt x="666" y="241"/>
                      <a:pt x="666" y="241"/>
                    </a:cubicBezTo>
                    <a:cubicBezTo>
                      <a:pt x="664" y="240"/>
                      <a:pt x="664" y="240"/>
                      <a:pt x="664" y="240"/>
                    </a:cubicBezTo>
                    <a:cubicBezTo>
                      <a:pt x="661" y="241"/>
                      <a:pt x="661" y="241"/>
                      <a:pt x="661" y="241"/>
                    </a:cubicBezTo>
                    <a:cubicBezTo>
                      <a:pt x="661" y="242"/>
                      <a:pt x="661" y="242"/>
                      <a:pt x="661" y="242"/>
                    </a:cubicBezTo>
                    <a:cubicBezTo>
                      <a:pt x="662" y="244"/>
                      <a:pt x="662" y="244"/>
                      <a:pt x="662" y="244"/>
                    </a:cubicBezTo>
                    <a:cubicBezTo>
                      <a:pt x="662" y="245"/>
                      <a:pt x="662" y="245"/>
                      <a:pt x="662" y="245"/>
                    </a:cubicBezTo>
                    <a:cubicBezTo>
                      <a:pt x="661" y="245"/>
                      <a:pt x="661" y="245"/>
                      <a:pt x="661" y="245"/>
                    </a:cubicBezTo>
                    <a:close/>
                    <a:moveTo>
                      <a:pt x="677" y="226"/>
                    </a:moveTo>
                    <a:cubicBezTo>
                      <a:pt x="675" y="225"/>
                      <a:pt x="675" y="225"/>
                      <a:pt x="675" y="225"/>
                    </a:cubicBezTo>
                    <a:cubicBezTo>
                      <a:pt x="676" y="224"/>
                      <a:pt x="676" y="224"/>
                      <a:pt x="676" y="224"/>
                    </a:cubicBezTo>
                    <a:cubicBezTo>
                      <a:pt x="678" y="223"/>
                      <a:pt x="678" y="223"/>
                      <a:pt x="678" y="223"/>
                    </a:cubicBezTo>
                    <a:cubicBezTo>
                      <a:pt x="678" y="223"/>
                      <a:pt x="677" y="226"/>
                      <a:pt x="677" y="226"/>
                    </a:cubicBezTo>
                    <a:close/>
                    <a:moveTo>
                      <a:pt x="674" y="238"/>
                    </a:moveTo>
                    <a:cubicBezTo>
                      <a:pt x="674" y="236"/>
                      <a:pt x="674" y="236"/>
                      <a:pt x="674" y="236"/>
                    </a:cubicBezTo>
                    <a:cubicBezTo>
                      <a:pt x="673" y="235"/>
                      <a:pt x="673" y="235"/>
                      <a:pt x="673" y="235"/>
                    </a:cubicBezTo>
                    <a:cubicBezTo>
                      <a:pt x="673" y="234"/>
                      <a:pt x="673" y="234"/>
                      <a:pt x="673" y="234"/>
                    </a:cubicBezTo>
                    <a:cubicBezTo>
                      <a:pt x="674" y="233"/>
                      <a:pt x="674" y="233"/>
                      <a:pt x="674" y="233"/>
                    </a:cubicBezTo>
                    <a:cubicBezTo>
                      <a:pt x="674" y="231"/>
                      <a:pt x="674" y="231"/>
                      <a:pt x="674" y="231"/>
                    </a:cubicBezTo>
                    <a:cubicBezTo>
                      <a:pt x="674" y="230"/>
                      <a:pt x="674" y="230"/>
                      <a:pt x="674" y="230"/>
                    </a:cubicBezTo>
                    <a:cubicBezTo>
                      <a:pt x="678" y="230"/>
                      <a:pt x="678" y="230"/>
                      <a:pt x="678" y="230"/>
                    </a:cubicBezTo>
                    <a:cubicBezTo>
                      <a:pt x="676" y="235"/>
                      <a:pt x="676" y="235"/>
                      <a:pt x="676" y="235"/>
                    </a:cubicBezTo>
                    <a:cubicBezTo>
                      <a:pt x="675" y="237"/>
                      <a:pt x="675" y="237"/>
                      <a:pt x="675" y="237"/>
                    </a:cubicBezTo>
                    <a:cubicBezTo>
                      <a:pt x="675" y="237"/>
                      <a:pt x="674" y="238"/>
                      <a:pt x="674" y="238"/>
                    </a:cubicBezTo>
                    <a:close/>
                    <a:moveTo>
                      <a:pt x="657" y="233"/>
                    </a:moveTo>
                    <a:cubicBezTo>
                      <a:pt x="656" y="232"/>
                      <a:pt x="656" y="232"/>
                      <a:pt x="656" y="232"/>
                    </a:cubicBezTo>
                    <a:cubicBezTo>
                      <a:pt x="657" y="230"/>
                      <a:pt x="657" y="230"/>
                      <a:pt x="657" y="230"/>
                    </a:cubicBezTo>
                    <a:cubicBezTo>
                      <a:pt x="660" y="230"/>
                      <a:pt x="660" y="230"/>
                      <a:pt x="660" y="230"/>
                    </a:cubicBezTo>
                    <a:cubicBezTo>
                      <a:pt x="660" y="231"/>
                      <a:pt x="660" y="231"/>
                      <a:pt x="660" y="231"/>
                    </a:cubicBezTo>
                    <a:cubicBezTo>
                      <a:pt x="659" y="231"/>
                      <a:pt x="659" y="231"/>
                      <a:pt x="659" y="231"/>
                    </a:cubicBezTo>
                    <a:cubicBezTo>
                      <a:pt x="658" y="232"/>
                      <a:pt x="658" y="232"/>
                      <a:pt x="658" y="232"/>
                    </a:cubicBezTo>
                    <a:cubicBezTo>
                      <a:pt x="657" y="233"/>
                      <a:pt x="657" y="233"/>
                      <a:pt x="657" y="233"/>
                    </a:cubicBezTo>
                    <a:close/>
                    <a:moveTo>
                      <a:pt x="653" y="236"/>
                    </a:moveTo>
                    <a:cubicBezTo>
                      <a:pt x="652" y="235"/>
                      <a:pt x="652" y="235"/>
                      <a:pt x="652" y="235"/>
                    </a:cubicBezTo>
                    <a:cubicBezTo>
                      <a:pt x="654" y="234"/>
                      <a:pt x="654" y="234"/>
                      <a:pt x="654" y="234"/>
                    </a:cubicBezTo>
                    <a:cubicBezTo>
                      <a:pt x="655" y="234"/>
                      <a:pt x="655" y="234"/>
                      <a:pt x="655" y="234"/>
                    </a:cubicBezTo>
                    <a:cubicBezTo>
                      <a:pt x="654" y="235"/>
                      <a:pt x="654" y="235"/>
                      <a:pt x="654" y="235"/>
                    </a:cubicBezTo>
                    <a:cubicBezTo>
                      <a:pt x="653" y="236"/>
                      <a:pt x="653" y="236"/>
                      <a:pt x="653" y="236"/>
                    </a:cubicBezTo>
                    <a:close/>
                    <a:moveTo>
                      <a:pt x="656" y="241"/>
                    </a:moveTo>
                    <a:cubicBezTo>
                      <a:pt x="656" y="240"/>
                      <a:pt x="656" y="240"/>
                      <a:pt x="656" y="240"/>
                    </a:cubicBezTo>
                    <a:cubicBezTo>
                      <a:pt x="656" y="239"/>
                      <a:pt x="656" y="239"/>
                      <a:pt x="656" y="239"/>
                    </a:cubicBezTo>
                    <a:cubicBezTo>
                      <a:pt x="656" y="237"/>
                      <a:pt x="656" y="237"/>
                      <a:pt x="656" y="237"/>
                    </a:cubicBezTo>
                    <a:cubicBezTo>
                      <a:pt x="657" y="237"/>
                      <a:pt x="657" y="237"/>
                      <a:pt x="657" y="237"/>
                    </a:cubicBezTo>
                    <a:cubicBezTo>
                      <a:pt x="658" y="238"/>
                      <a:pt x="658" y="238"/>
                      <a:pt x="658" y="238"/>
                    </a:cubicBezTo>
                    <a:cubicBezTo>
                      <a:pt x="659" y="239"/>
                      <a:pt x="659" y="239"/>
                      <a:pt x="659" y="239"/>
                    </a:cubicBezTo>
                    <a:cubicBezTo>
                      <a:pt x="657" y="241"/>
                      <a:pt x="657" y="241"/>
                      <a:pt x="657" y="241"/>
                    </a:cubicBezTo>
                    <a:cubicBezTo>
                      <a:pt x="656" y="241"/>
                      <a:pt x="656" y="241"/>
                      <a:pt x="656" y="241"/>
                    </a:cubicBezTo>
                    <a:close/>
                    <a:moveTo>
                      <a:pt x="651" y="243"/>
                    </a:moveTo>
                    <a:cubicBezTo>
                      <a:pt x="650" y="243"/>
                      <a:pt x="650" y="243"/>
                      <a:pt x="650" y="243"/>
                    </a:cubicBezTo>
                    <a:cubicBezTo>
                      <a:pt x="649" y="239"/>
                      <a:pt x="649" y="239"/>
                      <a:pt x="649" y="239"/>
                    </a:cubicBezTo>
                    <a:cubicBezTo>
                      <a:pt x="650" y="239"/>
                      <a:pt x="650" y="239"/>
                      <a:pt x="650" y="239"/>
                    </a:cubicBezTo>
                    <a:cubicBezTo>
                      <a:pt x="651" y="238"/>
                      <a:pt x="651" y="238"/>
                      <a:pt x="651" y="238"/>
                    </a:cubicBezTo>
                    <a:cubicBezTo>
                      <a:pt x="653" y="237"/>
                      <a:pt x="653" y="237"/>
                      <a:pt x="653" y="237"/>
                    </a:cubicBezTo>
                    <a:cubicBezTo>
                      <a:pt x="654" y="238"/>
                      <a:pt x="654" y="238"/>
                      <a:pt x="654" y="238"/>
                    </a:cubicBezTo>
                    <a:cubicBezTo>
                      <a:pt x="655" y="239"/>
                      <a:pt x="655" y="239"/>
                      <a:pt x="655" y="239"/>
                    </a:cubicBezTo>
                    <a:cubicBezTo>
                      <a:pt x="654" y="240"/>
                      <a:pt x="654" y="240"/>
                      <a:pt x="654" y="240"/>
                    </a:cubicBezTo>
                    <a:cubicBezTo>
                      <a:pt x="654" y="242"/>
                      <a:pt x="654" y="242"/>
                      <a:pt x="654" y="242"/>
                    </a:cubicBezTo>
                    <a:cubicBezTo>
                      <a:pt x="653" y="242"/>
                      <a:pt x="653" y="242"/>
                      <a:pt x="653" y="242"/>
                    </a:cubicBezTo>
                    <a:cubicBezTo>
                      <a:pt x="652" y="243"/>
                      <a:pt x="652" y="243"/>
                      <a:pt x="652" y="243"/>
                    </a:cubicBezTo>
                    <a:cubicBezTo>
                      <a:pt x="651" y="243"/>
                      <a:pt x="651" y="243"/>
                      <a:pt x="651" y="243"/>
                    </a:cubicBezTo>
                    <a:close/>
                    <a:moveTo>
                      <a:pt x="645" y="245"/>
                    </a:moveTo>
                    <a:cubicBezTo>
                      <a:pt x="645" y="243"/>
                      <a:pt x="645" y="243"/>
                      <a:pt x="645" y="243"/>
                    </a:cubicBezTo>
                    <a:cubicBezTo>
                      <a:pt x="646" y="242"/>
                      <a:pt x="646" y="242"/>
                      <a:pt x="646" y="242"/>
                    </a:cubicBezTo>
                    <a:cubicBezTo>
                      <a:pt x="646" y="243"/>
                      <a:pt x="646" y="243"/>
                      <a:pt x="646" y="243"/>
                    </a:cubicBezTo>
                    <a:cubicBezTo>
                      <a:pt x="646" y="244"/>
                      <a:pt x="646" y="244"/>
                      <a:pt x="646" y="244"/>
                    </a:cubicBezTo>
                    <a:cubicBezTo>
                      <a:pt x="645" y="245"/>
                      <a:pt x="645" y="245"/>
                      <a:pt x="645" y="245"/>
                    </a:cubicBezTo>
                    <a:close/>
                    <a:moveTo>
                      <a:pt x="620" y="248"/>
                    </a:moveTo>
                    <a:cubicBezTo>
                      <a:pt x="619" y="247"/>
                      <a:pt x="619" y="247"/>
                      <a:pt x="619" y="247"/>
                    </a:cubicBezTo>
                    <a:cubicBezTo>
                      <a:pt x="616" y="247"/>
                      <a:pt x="616" y="247"/>
                      <a:pt x="616" y="247"/>
                    </a:cubicBezTo>
                    <a:cubicBezTo>
                      <a:pt x="615" y="245"/>
                      <a:pt x="615" y="245"/>
                      <a:pt x="615" y="245"/>
                    </a:cubicBezTo>
                    <a:cubicBezTo>
                      <a:pt x="615" y="243"/>
                      <a:pt x="615" y="243"/>
                      <a:pt x="615" y="243"/>
                    </a:cubicBezTo>
                    <a:cubicBezTo>
                      <a:pt x="616" y="242"/>
                      <a:pt x="616" y="242"/>
                      <a:pt x="616" y="242"/>
                    </a:cubicBezTo>
                    <a:cubicBezTo>
                      <a:pt x="615" y="241"/>
                      <a:pt x="615" y="241"/>
                      <a:pt x="615" y="241"/>
                    </a:cubicBezTo>
                    <a:cubicBezTo>
                      <a:pt x="616" y="238"/>
                      <a:pt x="616" y="238"/>
                      <a:pt x="616" y="238"/>
                    </a:cubicBezTo>
                    <a:cubicBezTo>
                      <a:pt x="617" y="239"/>
                      <a:pt x="617" y="239"/>
                      <a:pt x="617" y="239"/>
                    </a:cubicBezTo>
                    <a:cubicBezTo>
                      <a:pt x="618" y="240"/>
                      <a:pt x="618" y="240"/>
                      <a:pt x="618" y="240"/>
                    </a:cubicBezTo>
                    <a:cubicBezTo>
                      <a:pt x="620" y="240"/>
                      <a:pt x="620" y="240"/>
                      <a:pt x="620" y="240"/>
                    </a:cubicBezTo>
                    <a:cubicBezTo>
                      <a:pt x="618" y="238"/>
                      <a:pt x="618" y="238"/>
                      <a:pt x="618" y="238"/>
                    </a:cubicBezTo>
                    <a:cubicBezTo>
                      <a:pt x="619" y="237"/>
                      <a:pt x="619" y="237"/>
                      <a:pt x="619" y="237"/>
                    </a:cubicBezTo>
                    <a:cubicBezTo>
                      <a:pt x="617" y="236"/>
                      <a:pt x="617" y="236"/>
                      <a:pt x="617" y="236"/>
                    </a:cubicBezTo>
                    <a:cubicBezTo>
                      <a:pt x="616" y="235"/>
                      <a:pt x="616" y="235"/>
                      <a:pt x="616" y="235"/>
                    </a:cubicBezTo>
                    <a:cubicBezTo>
                      <a:pt x="616" y="234"/>
                      <a:pt x="616" y="234"/>
                      <a:pt x="616" y="234"/>
                    </a:cubicBezTo>
                    <a:cubicBezTo>
                      <a:pt x="615" y="233"/>
                      <a:pt x="615" y="233"/>
                      <a:pt x="615" y="233"/>
                    </a:cubicBezTo>
                    <a:cubicBezTo>
                      <a:pt x="616" y="233"/>
                      <a:pt x="616" y="233"/>
                      <a:pt x="616" y="233"/>
                    </a:cubicBezTo>
                    <a:cubicBezTo>
                      <a:pt x="617" y="234"/>
                      <a:pt x="617" y="234"/>
                      <a:pt x="617" y="234"/>
                    </a:cubicBezTo>
                    <a:cubicBezTo>
                      <a:pt x="618" y="233"/>
                      <a:pt x="618" y="233"/>
                      <a:pt x="618" y="233"/>
                    </a:cubicBezTo>
                    <a:cubicBezTo>
                      <a:pt x="618" y="232"/>
                      <a:pt x="618" y="232"/>
                      <a:pt x="618" y="232"/>
                    </a:cubicBezTo>
                    <a:cubicBezTo>
                      <a:pt x="619" y="231"/>
                      <a:pt x="619" y="231"/>
                      <a:pt x="619" y="231"/>
                    </a:cubicBezTo>
                    <a:cubicBezTo>
                      <a:pt x="621" y="232"/>
                      <a:pt x="621" y="232"/>
                      <a:pt x="621" y="232"/>
                    </a:cubicBezTo>
                    <a:cubicBezTo>
                      <a:pt x="625" y="233"/>
                      <a:pt x="625" y="233"/>
                      <a:pt x="625" y="233"/>
                    </a:cubicBezTo>
                    <a:cubicBezTo>
                      <a:pt x="626" y="232"/>
                      <a:pt x="626" y="232"/>
                      <a:pt x="626" y="232"/>
                    </a:cubicBezTo>
                    <a:cubicBezTo>
                      <a:pt x="625" y="231"/>
                      <a:pt x="625" y="231"/>
                      <a:pt x="625" y="231"/>
                    </a:cubicBezTo>
                    <a:cubicBezTo>
                      <a:pt x="623" y="231"/>
                      <a:pt x="623" y="231"/>
                      <a:pt x="623" y="231"/>
                    </a:cubicBezTo>
                    <a:cubicBezTo>
                      <a:pt x="624" y="231"/>
                      <a:pt x="624" y="231"/>
                      <a:pt x="624" y="231"/>
                    </a:cubicBezTo>
                    <a:cubicBezTo>
                      <a:pt x="628" y="230"/>
                      <a:pt x="628" y="230"/>
                      <a:pt x="628" y="230"/>
                    </a:cubicBezTo>
                    <a:cubicBezTo>
                      <a:pt x="630" y="229"/>
                      <a:pt x="630" y="229"/>
                      <a:pt x="630" y="229"/>
                    </a:cubicBezTo>
                    <a:cubicBezTo>
                      <a:pt x="633" y="229"/>
                      <a:pt x="633" y="229"/>
                      <a:pt x="633" y="229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7" y="228"/>
                      <a:pt x="637" y="228"/>
                      <a:pt x="637" y="228"/>
                    </a:cubicBezTo>
                    <a:cubicBezTo>
                      <a:pt x="636" y="227"/>
                      <a:pt x="636" y="227"/>
                      <a:pt x="636" y="227"/>
                    </a:cubicBezTo>
                    <a:cubicBezTo>
                      <a:pt x="626" y="225"/>
                      <a:pt x="626" y="225"/>
                      <a:pt x="626" y="225"/>
                    </a:cubicBezTo>
                    <a:cubicBezTo>
                      <a:pt x="624" y="225"/>
                      <a:pt x="624" y="225"/>
                      <a:pt x="624" y="225"/>
                    </a:cubicBezTo>
                    <a:cubicBezTo>
                      <a:pt x="622" y="224"/>
                      <a:pt x="622" y="224"/>
                      <a:pt x="622" y="224"/>
                    </a:cubicBezTo>
                    <a:cubicBezTo>
                      <a:pt x="619" y="225"/>
                      <a:pt x="619" y="225"/>
                      <a:pt x="619" y="225"/>
                    </a:cubicBezTo>
                    <a:cubicBezTo>
                      <a:pt x="616" y="224"/>
                      <a:pt x="616" y="224"/>
                      <a:pt x="616" y="224"/>
                    </a:cubicBezTo>
                    <a:cubicBezTo>
                      <a:pt x="615" y="224"/>
                      <a:pt x="615" y="224"/>
                      <a:pt x="615" y="224"/>
                    </a:cubicBezTo>
                    <a:cubicBezTo>
                      <a:pt x="613" y="223"/>
                      <a:pt x="613" y="223"/>
                      <a:pt x="613" y="223"/>
                    </a:cubicBezTo>
                    <a:cubicBezTo>
                      <a:pt x="611" y="223"/>
                      <a:pt x="611" y="223"/>
                      <a:pt x="611" y="223"/>
                    </a:cubicBezTo>
                    <a:cubicBezTo>
                      <a:pt x="610" y="224"/>
                      <a:pt x="610" y="224"/>
                      <a:pt x="610" y="224"/>
                    </a:cubicBezTo>
                    <a:cubicBezTo>
                      <a:pt x="609" y="223"/>
                      <a:pt x="609" y="223"/>
                      <a:pt x="609" y="223"/>
                    </a:cubicBezTo>
                    <a:cubicBezTo>
                      <a:pt x="607" y="224"/>
                      <a:pt x="607" y="224"/>
                      <a:pt x="607" y="224"/>
                    </a:cubicBezTo>
                    <a:cubicBezTo>
                      <a:pt x="606" y="223"/>
                      <a:pt x="606" y="223"/>
                      <a:pt x="606" y="223"/>
                    </a:cubicBezTo>
                    <a:cubicBezTo>
                      <a:pt x="606" y="220"/>
                      <a:pt x="606" y="220"/>
                      <a:pt x="606" y="220"/>
                    </a:cubicBezTo>
                    <a:cubicBezTo>
                      <a:pt x="608" y="220"/>
                      <a:pt x="608" y="220"/>
                      <a:pt x="608" y="220"/>
                    </a:cubicBezTo>
                    <a:cubicBezTo>
                      <a:pt x="609" y="219"/>
                      <a:pt x="609" y="219"/>
                      <a:pt x="609" y="219"/>
                    </a:cubicBezTo>
                    <a:cubicBezTo>
                      <a:pt x="611" y="220"/>
                      <a:pt x="611" y="220"/>
                      <a:pt x="611" y="220"/>
                    </a:cubicBezTo>
                    <a:cubicBezTo>
                      <a:pt x="612" y="219"/>
                      <a:pt x="612" y="219"/>
                      <a:pt x="612" y="219"/>
                    </a:cubicBezTo>
                    <a:cubicBezTo>
                      <a:pt x="611" y="218"/>
                      <a:pt x="611" y="218"/>
                      <a:pt x="611" y="218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3" y="215"/>
                      <a:pt x="613" y="215"/>
                      <a:pt x="613" y="215"/>
                    </a:cubicBezTo>
                    <a:cubicBezTo>
                      <a:pt x="616" y="215"/>
                      <a:pt x="616" y="215"/>
                      <a:pt x="616" y="215"/>
                    </a:cubicBezTo>
                    <a:cubicBezTo>
                      <a:pt x="617" y="215"/>
                      <a:pt x="617" y="215"/>
                      <a:pt x="617" y="215"/>
                    </a:cubicBezTo>
                    <a:cubicBezTo>
                      <a:pt x="617" y="217"/>
                      <a:pt x="617" y="217"/>
                      <a:pt x="617" y="217"/>
                    </a:cubicBezTo>
                    <a:cubicBezTo>
                      <a:pt x="618" y="218"/>
                      <a:pt x="618" y="218"/>
                      <a:pt x="618" y="218"/>
                    </a:cubicBezTo>
                    <a:cubicBezTo>
                      <a:pt x="618" y="221"/>
                      <a:pt x="618" y="221"/>
                      <a:pt x="618" y="221"/>
                    </a:cubicBezTo>
                    <a:cubicBezTo>
                      <a:pt x="619" y="221"/>
                      <a:pt x="619" y="221"/>
                      <a:pt x="619" y="221"/>
                    </a:cubicBezTo>
                    <a:cubicBezTo>
                      <a:pt x="620" y="220"/>
                      <a:pt x="620" y="220"/>
                      <a:pt x="620" y="220"/>
                    </a:cubicBezTo>
                    <a:cubicBezTo>
                      <a:pt x="620" y="218"/>
                      <a:pt x="620" y="218"/>
                      <a:pt x="620" y="218"/>
                    </a:cubicBezTo>
                    <a:cubicBezTo>
                      <a:pt x="619" y="216"/>
                      <a:pt x="619" y="216"/>
                      <a:pt x="619" y="216"/>
                    </a:cubicBezTo>
                    <a:cubicBezTo>
                      <a:pt x="620" y="214"/>
                      <a:pt x="620" y="214"/>
                      <a:pt x="620" y="214"/>
                    </a:cubicBezTo>
                    <a:cubicBezTo>
                      <a:pt x="622" y="213"/>
                      <a:pt x="622" y="213"/>
                      <a:pt x="622" y="213"/>
                    </a:cubicBezTo>
                    <a:cubicBezTo>
                      <a:pt x="622" y="212"/>
                      <a:pt x="622" y="212"/>
                      <a:pt x="622" y="212"/>
                    </a:cubicBezTo>
                    <a:cubicBezTo>
                      <a:pt x="620" y="211"/>
                      <a:pt x="620" y="211"/>
                      <a:pt x="620" y="211"/>
                    </a:cubicBezTo>
                    <a:cubicBezTo>
                      <a:pt x="621" y="208"/>
                      <a:pt x="621" y="208"/>
                      <a:pt x="621" y="208"/>
                    </a:cubicBezTo>
                    <a:cubicBezTo>
                      <a:pt x="623" y="207"/>
                      <a:pt x="623" y="207"/>
                      <a:pt x="623" y="207"/>
                    </a:cubicBezTo>
                    <a:cubicBezTo>
                      <a:pt x="624" y="206"/>
                      <a:pt x="624" y="206"/>
                      <a:pt x="624" y="206"/>
                    </a:cubicBezTo>
                    <a:cubicBezTo>
                      <a:pt x="626" y="205"/>
                      <a:pt x="626" y="205"/>
                      <a:pt x="626" y="205"/>
                    </a:cubicBezTo>
                    <a:cubicBezTo>
                      <a:pt x="625" y="203"/>
                      <a:pt x="625" y="203"/>
                      <a:pt x="625" y="203"/>
                    </a:cubicBezTo>
                    <a:cubicBezTo>
                      <a:pt x="624" y="203"/>
                      <a:pt x="624" y="203"/>
                      <a:pt x="624" y="203"/>
                    </a:cubicBezTo>
                    <a:cubicBezTo>
                      <a:pt x="623" y="203"/>
                      <a:pt x="623" y="203"/>
                      <a:pt x="623" y="203"/>
                    </a:cubicBezTo>
                    <a:cubicBezTo>
                      <a:pt x="623" y="201"/>
                      <a:pt x="623" y="201"/>
                      <a:pt x="623" y="201"/>
                    </a:cubicBezTo>
                    <a:cubicBezTo>
                      <a:pt x="625" y="199"/>
                      <a:pt x="625" y="199"/>
                      <a:pt x="625" y="199"/>
                    </a:cubicBezTo>
                    <a:cubicBezTo>
                      <a:pt x="626" y="198"/>
                      <a:pt x="626" y="198"/>
                      <a:pt x="626" y="198"/>
                    </a:cubicBezTo>
                    <a:cubicBezTo>
                      <a:pt x="628" y="197"/>
                      <a:pt x="628" y="197"/>
                      <a:pt x="628" y="197"/>
                    </a:cubicBezTo>
                    <a:cubicBezTo>
                      <a:pt x="629" y="198"/>
                      <a:pt x="629" y="198"/>
                      <a:pt x="629" y="198"/>
                    </a:cubicBezTo>
                    <a:cubicBezTo>
                      <a:pt x="630" y="200"/>
                      <a:pt x="630" y="200"/>
                      <a:pt x="630" y="200"/>
                    </a:cubicBezTo>
                    <a:cubicBezTo>
                      <a:pt x="631" y="201"/>
                      <a:pt x="631" y="201"/>
                      <a:pt x="631" y="201"/>
                    </a:cubicBezTo>
                    <a:cubicBezTo>
                      <a:pt x="631" y="203"/>
                      <a:pt x="631" y="203"/>
                      <a:pt x="631" y="203"/>
                    </a:cubicBezTo>
                    <a:cubicBezTo>
                      <a:pt x="630" y="204"/>
                      <a:pt x="630" y="204"/>
                      <a:pt x="630" y="204"/>
                    </a:cubicBezTo>
                    <a:cubicBezTo>
                      <a:pt x="631" y="206"/>
                      <a:pt x="631" y="206"/>
                      <a:pt x="631" y="206"/>
                    </a:cubicBezTo>
                    <a:cubicBezTo>
                      <a:pt x="632" y="208"/>
                      <a:pt x="632" y="208"/>
                      <a:pt x="632" y="208"/>
                    </a:cubicBezTo>
                    <a:cubicBezTo>
                      <a:pt x="633" y="214"/>
                      <a:pt x="633" y="214"/>
                      <a:pt x="633" y="214"/>
                    </a:cubicBezTo>
                    <a:cubicBezTo>
                      <a:pt x="633" y="216"/>
                      <a:pt x="633" y="216"/>
                      <a:pt x="633" y="216"/>
                    </a:cubicBezTo>
                    <a:cubicBezTo>
                      <a:pt x="633" y="218"/>
                      <a:pt x="633" y="218"/>
                      <a:pt x="633" y="218"/>
                    </a:cubicBezTo>
                    <a:cubicBezTo>
                      <a:pt x="635" y="219"/>
                      <a:pt x="635" y="219"/>
                      <a:pt x="635" y="219"/>
                    </a:cubicBezTo>
                    <a:cubicBezTo>
                      <a:pt x="637" y="217"/>
                      <a:pt x="637" y="217"/>
                      <a:pt x="637" y="217"/>
                    </a:cubicBezTo>
                    <a:cubicBezTo>
                      <a:pt x="636" y="216"/>
                      <a:pt x="636" y="216"/>
                      <a:pt x="636" y="216"/>
                    </a:cubicBezTo>
                    <a:cubicBezTo>
                      <a:pt x="637" y="212"/>
                      <a:pt x="637" y="212"/>
                      <a:pt x="637" y="212"/>
                    </a:cubicBezTo>
                    <a:cubicBezTo>
                      <a:pt x="639" y="212"/>
                      <a:pt x="639" y="212"/>
                      <a:pt x="639" y="212"/>
                    </a:cubicBezTo>
                    <a:cubicBezTo>
                      <a:pt x="639" y="210"/>
                      <a:pt x="639" y="210"/>
                      <a:pt x="639" y="210"/>
                    </a:cubicBezTo>
                    <a:cubicBezTo>
                      <a:pt x="635" y="207"/>
                      <a:pt x="635" y="207"/>
                      <a:pt x="635" y="207"/>
                    </a:cubicBezTo>
                    <a:cubicBezTo>
                      <a:pt x="636" y="206"/>
                      <a:pt x="636" y="206"/>
                      <a:pt x="636" y="206"/>
                    </a:cubicBezTo>
                    <a:cubicBezTo>
                      <a:pt x="637" y="206"/>
                      <a:pt x="637" y="206"/>
                      <a:pt x="637" y="206"/>
                    </a:cubicBezTo>
                    <a:cubicBezTo>
                      <a:pt x="640" y="207"/>
                      <a:pt x="640" y="207"/>
                      <a:pt x="640" y="207"/>
                    </a:cubicBezTo>
                    <a:cubicBezTo>
                      <a:pt x="639" y="206"/>
                      <a:pt x="639" y="206"/>
                      <a:pt x="639" y="206"/>
                    </a:cubicBezTo>
                    <a:cubicBezTo>
                      <a:pt x="637" y="203"/>
                      <a:pt x="637" y="203"/>
                      <a:pt x="637" y="203"/>
                    </a:cubicBezTo>
                    <a:cubicBezTo>
                      <a:pt x="636" y="200"/>
                      <a:pt x="636" y="200"/>
                      <a:pt x="636" y="200"/>
                    </a:cubicBezTo>
                    <a:cubicBezTo>
                      <a:pt x="637" y="199"/>
                      <a:pt x="637" y="199"/>
                      <a:pt x="637" y="199"/>
                    </a:cubicBezTo>
                    <a:cubicBezTo>
                      <a:pt x="637" y="196"/>
                      <a:pt x="637" y="196"/>
                      <a:pt x="637" y="196"/>
                    </a:cubicBezTo>
                    <a:cubicBezTo>
                      <a:pt x="639" y="195"/>
                      <a:pt x="639" y="195"/>
                      <a:pt x="639" y="195"/>
                    </a:cubicBezTo>
                    <a:cubicBezTo>
                      <a:pt x="641" y="194"/>
                      <a:pt x="641" y="194"/>
                      <a:pt x="641" y="194"/>
                    </a:cubicBezTo>
                    <a:cubicBezTo>
                      <a:pt x="641" y="193"/>
                      <a:pt x="641" y="193"/>
                      <a:pt x="641" y="193"/>
                    </a:cubicBezTo>
                    <a:cubicBezTo>
                      <a:pt x="644" y="193"/>
                      <a:pt x="644" y="193"/>
                      <a:pt x="644" y="193"/>
                    </a:cubicBezTo>
                    <a:cubicBezTo>
                      <a:pt x="644" y="193"/>
                      <a:pt x="646" y="192"/>
                      <a:pt x="646" y="192"/>
                    </a:cubicBezTo>
                    <a:cubicBezTo>
                      <a:pt x="646" y="192"/>
                      <a:pt x="648" y="192"/>
                      <a:pt x="648" y="192"/>
                    </a:cubicBezTo>
                    <a:cubicBezTo>
                      <a:pt x="648" y="194"/>
                      <a:pt x="648" y="194"/>
                      <a:pt x="648" y="194"/>
                    </a:cubicBezTo>
                    <a:cubicBezTo>
                      <a:pt x="650" y="195"/>
                      <a:pt x="650" y="195"/>
                      <a:pt x="650" y="195"/>
                    </a:cubicBezTo>
                    <a:cubicBezTo>
                      <a:pt x="652" y="194"/>
                      <a:pt x="652" y="194"/>
                      <a:pt x="652" y="194"/>
                    </a:cubicBezTo>
                    <a:cubicBezTo>
                      <a:pt x="653" y="195"/>
                      <a:pt x="653" y="195"/>
                      <a:pt x="653" y="195"/>
                    </a:cubicBezTo>
                    <a:cubicBezTo>
                      <a:pt x="652" y="200"/>
                      <a:pt x="652" y="200"/>
                      <a:pt x="652" y="200"/>
                    </a:cubicBezTo>
                    <a:cubicBezTo>
                      <a:pt x="651" y="202"/>
                      <a:pt x="651" y="202"/>
                      <a:pt x="651" y="202"/>
                    </a:cubicBezTo>
                    <a:cubicBezTo>
                      <a:pt x="651" y="204"/>
                      <a:pt x="651" y="204"/>
                      <a:pt x="651" y="204"/>
                    </a:cubicBezTo>
                    <a:cubicBezTo>
                      <a:pt x="652" y="204"/>
                      <a:pt x="652" y="204"/>
                      <a:pt x="652" y="204"/>
                    </a:cubicBezTo>
                    <a:cubicBezTo>
                      <a:pt x="653" y="203"/>
                      <a:pt x="653" y="203"/>
                      <a:pt x="653" y="203"/>
                    </a:cubicBezTo>
                    <a:cubicBezTo>
                      <a:pt x="654" y="203"/>
                      <a:pt x="654" y="203"/>
                      <a:pt x="654" y="203"/>
                    </a:cubicBezTo>
                    <a:cubicBezTo>
                      <a:pt x="656" y="202"/>
                      <a:pt x="656" y="202"/>
                      <a:pt x="656" y="202"/>
                    </a:cubicBezTo>
                    <a:cubicBezTo>
                      <a:pt x="656" y="198"/>
                      <a:pt x="656" y="198"/>
                      <a:pt x="656" y="198"/>
                    </a:cubicBezTo>
                    <a:cubicBezTo>
                      <a:pt x="657" y="196"/>
                      <a:pt x="657" y="196"/>
                      <a:pt x="657" y="196"/>
                    </a:cubicBezTo>
                    <a:cubicBezTo>
                      <a:pt x="659" y="198"/>
                      <a:pt x="659" y="198"/>
                      <a:pt x="659" y="198"/>
                    </a:cubicBezTo>
                    <a:cubicBezTo>
                      <a:pt x="661" y="197"/>
                      <a:pt x="661" y="197"/>
                      <a:pt x="661" y="197"/>
                    </a:cubicBezTo>
                    <a:cubicBezTo>
                      <a:pt x="661" y="195"/>
                      <a:pt x="661" y="195"/>
                      <a:pt x="661" y="195"/>
                    </a:cubicBezTo>
                    <a:cubicBezTo>
                      <a:pt x="660" y="194"/>
                      <a:pt x="660" y="194"/>
                      <a:pt x="660" y="194"/>
                    </a:cubicBezTo>
                    <a:cubicBezTo>
                      <a:pt x="662" y="194"/>
                      <a:pt x="662" y="194"/>
                      <a:pt x="662" y="194"/>
                    </a:cubicBezTo>
                    <a:cubicBezTo>
                      <a:pt x="663" y="196"/>
                      <a:pt x="663" y="196"/>
                      <a:pt x="663" y="196"/>
                    </a:cubicBezTo>
                    <a:cubicBezTo>
                      <a:pt x="662" y="198"/>
                      <a:pt x="662" y="198"/>
                      <a:pt x="662" y="198"/>
                    </a:cubicBezTo>
                    <a:cubicBezTo>
                      <a:pt x="663" y="199"/>
                      <a:pt x="663" y="199"/>
                      <a:pt x="663" y="199"/>
                    </a:cubicBezTo>
                    <a:cubicBezTo>
                      <a:pt x="662" y="200"/>
                      <a:pt x="662" y="200"/>
                      <a:pt x="662" y="200"/>
                    </a:cubicBezTo>
                    <a:cubicBezTo>
                      <a:pt x="661" y="200"/>
                      <a:pt x="661" y="200"/>
                      <a:pt x="661" y="200"/>
                    </a:cubicBezTo>
                    <a:cubicBezTo>
                      <a:pt x="662" y="202"/>
                      <a:pt x="662" y="202"/>
                      <a:pt x="662" y="202"/>
                    </a:cubicBezTo>
                    <a:cubicBezTo>
                      <a:pt x="665" y="203"/>
                      <a:pt x="665" y="203"/>
                      <a:pt x="665" y="203"/>
                    </a:cubicBezTo>
                    <a:cubicBezTo>
                      <a:pt x="666" y="205"/>
                      <a:pt x="666" y="205"/>
                      <a:pt x="666" y="205"/>
                    </a:cubicBezTo>
                    <a:cubicBezTo>
                      <a:pt x="665" y="207"/>
                      <a:pt x="665" y="207"/>
                      <a:pt x="665" y="207"/>
                    </a:cubicBezTo>
                    <a:cubicBezTo>
                      <a:pt x="663" y="209"/>
                      <a:pt x="663" y="209"/>
                      <a:pt x="663" y="209"/>
                    </a:cubicBezTo>
                    <a:cubicBezTo>
                      <a:pt x="661" y="212"/>
                      <a:pt x="661" y="212"/>
                      <a:pt x="661" y="212"/>
                    </a:cubicBezTo>
                    <a:cubicBezTo>
                      <a:pt x="661" y="215"/>
                      <a:pt x="661" y="215"/>
                      <a:pt x="661" y="215"/>
                    </a:cubicBezTo>
                    <a:cubicBezTo>
                      <a:pt x="660" y="217"/>
                      <a:pt x="660" y="217"/>
                      <a:pt x="660" y="217"/>
                    </a:cubicBezTo>
                    <a:cubicBezTo>
                      <a:pt x="658" y="218"/>
                      <a:pt x="658" y="218"/>
                      <a:pt x="658" y="218"/>
                    </a:cubicBezTo>
                    <a:cubicBezTo>
                      <a:pt x="655" y="221"/>
                      <a:pt x="655" y="221"/>
                      <a:pt x="655" y="221"/>
                    </a:cubicBezTo>
                    <a:cubicBezTo>
                      <a:pt x="655" y="222"/>
                      <a:pt x="655" y="222"/>
                      <a:pt x="655" y="222"/>
                    </a:cubicBezTo>
                    <a:cubicBezTo>
                      <a:pt x="652" y="225"/>
                      <a:pt x="652" y="225"/>
                      <a:pt x="652" y="225"/>
                    </a:cubicBezTo>
                    <a:cubicBezTo>
                      <a:pt x="652" y="226"/>
                      <a:pt x="652" y="226"/>
                      <a:pt x="652" y="226"/>
                    </a:cubicBezTo>
                    <a:cubicBezTo>
                      <a:pt x="652" y="228"/>
                      <a:pt x="652" y="228"/>
                      <a:pt x="652" y="228"/>
                    </a:cubicBezTo>
                    <a:cubicBezTo>
                      <a:pt x="650" y="228"/>
                      <a:pt x="650" y="228"/>
                      <a:pt x="650" y="228"/>
                    </a:cubicBezTo>
                    <a:cubicBezTo>
                      <a:pt x="649" y="228"/>
                      <a:pt x="649" y="228"/>
                      <a:pt x="649" y="228"/>
                    </a:cubicBezTo>
                    <a:cubicBezTo>
                      <a:pt x="647" y="229"/>
                      <a:pt x="647" y="229"/>
                      <a:pt x="647" y="229"/>
                    </a:cubicBezTo>
                    <a:cubicBezTo>
                      <a:pt x="647" y="230"/>
                      <a:pt x="647" y="230"/>
                      <a:pt x="647" y="230"/>
                    </a:cubicBezTo>
                    <a:cubicBezTo>
                      <a:pt x="650" y="232"/>
                      <a:pt x="650" y="232"/>
                      <a:pt x="650" y="232"/>
                    </a:cubicBezTo>
                    <a:cubicBezTo>
                      <a:pt x="650" y="233"/>
                      <a:pt x="650" y="233"/>
                      <a:pt x="650" y="233"/>
                    </a:cubicBezTo>
                    <a:cubicBezTo>
                      <a:pt x="647" y="237"/>
                      <a:pt x="647" y="237"/>
                      <a:pt x="647" y="237"/>
                    </a:cubicBezTo>
                    <a:cubicBezTo>
                      <a:pt x="646" y="238"/>
                      <a:pt x="646" y="238"/>
                      <a:pt x="646" y="238"/>
                    </a:cubicBezTo>
                    <a:cubicBezTo>
                      <a:pt x="646" y="237"/>
                      <a:pt x="646" y="237"/>
                      <a:pt x="646" y="237"/>
                    </a:cubicBezTo>
                    <a:cubicBezTo>
                      <a:pt x="646" y="235"/>
                      <a:pt x="646" y="235"/>
                      <a:pt x="646" y="235"/>
                    </a:cubicBezTo>
                    <a:cubicBezTo>
                      <a:pt x="645" y="235"/>
                      <a:pt x="645" y="235"/>
                      <a:pt x="645" y="235"/>
                    </a:cubicBezTo>
                    <a:cubicBezTo>
                      <a:pt x="643" y="235"/>
                      <a:pt x="643" y="235"/>
                      <a:pt x="643" y="235"/>
                    </a:cubicBezTo>
                    <a:cubicBezTo>
                      <a:pt x="643" y="237"/>
                      <a:pt x="643" y="237"/>
                      <a:pt x="643" y="237"/>
                    </a:cubicBezTo>
                    <a:cubicBezTo>
                      <a:pt x="642" y="238"/>
                      <a:pt x="642" y="238"/>
                      <a:pt x="642" y="238"/>
                    </a:cubicBezTo>
                    <a:cubicBezTo>
                      <a:pt x="641" y="239"/>
                      <a:pt x="641" y="239"/>
                      <a:pt x="641" y="239"/>
                    </a:cubicBezTo>
                    <a:cubicBezTo>
                      <a:pt x="638" y="240"/>
                      <a:pt x="638" y="240"/>
                      <a:pt x="638" y="240"/>
                    </a:cubicBezTo>
                    <a:cubicBezTo>
                      <a:pt x="637" y="242"/>
                      <a:pt x="637" y="242"/>
                      <a:pt x="637" y="242"/>
                    </a:cubicBezTo>
                    <a:cubicBezTo>
                      <a:pt x="639" y="242"/>
                      <a:pt x="639" y="242"/>
                      <a:pt x="639" y="242"/>
                    </a:cubicBezTo>
                    <a:cubicBezTo>
                      <a:pt x="641" y="242"/>
                      <a:pt x="641" y="242"/>
                      <a:pt x="641" y="242"/>
                    </a:cubicBezTo>
                    <a:cubicBezTo>
                      <a:pt x="640" y="243"/>
                      <a:pt x="640" y="243"/>
                      <a:pt x="640" y="243"/>
                    </a:cubicBezTo>
                    <a:cubicBezTo>
                      <a:pt x="639" y="245"/>
                      <a:pt x="639" y="245"/>
                      <a:pt x="639" y="245"/>
                    </a:cubicBezTo>
                    <a:cubicBezTo>
                      <a:pt x="639" y="246"/>
                      <a:pt x="639" y="246"/>
                      <a:pt x="639" y="246"/>
                    </a:cubicBezTo>
                    <a:cubicBezTo>
                      <a:pt x="639" y="248"/>
                      <a:pt x="639" y="248"/>
                      <a:pt x="639" y="248"/>
                    </a:cubicBezTo>
                    <a:cubicBezTo>
                      <a:pt x="639" y="249"/>
                      <a:pt x="639" y="249"/>
                      <a:pt x="639" y="249"/>
                    </a:cubicBezTo>
                    <a:cubicBezTo>
                      <a:pt x="637" y="247"/>
                      <a:pt x="637" y="247"/>
                      <a:pt x="637" y="247"/>
                    </a:cubicBezTo>
                    <a:cubicBezTo>
                      <a:pt x="637" y="244"/>
                      <a:pt x="637" y="244"/>
                      <a:pt x="637" y="244"/>
                    </a:cubicBezTo>
                    <a:cubicBezTo>
                      <a:pt x="636" y="243"/>
                      <a:pt x="636" y="243"/>
                      <a:pt x="636" y="243"/>
                    </a:cubicBezTo>
                    <a:cubicBezTo>
                      <a:pt x="636" y="244"/>
                      <a:pt x="636" y="244"/>
                      <a:pt x="636" y="244"/>
                    </a:cubicBezTo>
                    <a:cubicBezTo>
                      <a:pt x="635" y="246"/>
                      <a:pt x="635" y="246"/>
                      <a:pt x="635" y="246"/>
                    </a:cubicBezTo>
                    <a:cubicBezTo>
                      <a:pt x="636" y="248"/>
                      <a:pt x="636" y="248"/>
                      <a:pt x="636" y="248"/>
                    </a:cubicBezTo>
                    <a:cubicBezTo>
                      <a:pt x="634" y="250"/>
                      <a:pt x="634" y="250"/>
                      <a:pt x="634" y="250"/>
                    </a:cubicBezTo>
                    <a:cubicBezTo>
                      <a:pt x="628" y="250"/>
                      <a:pt x="628" y="250"/>
                      <a:pt x="628" y="250"/>
                    </a:cubicBezTo>
                    <a:cubicBezTo>
                      <a:pt x="627" y="248"/>
                      <a:pt x="627" y="248"/>
                      <a:pt x="627" y="248"/>
                    </a:cubicBezTo>
                    <a:cubicBezTo>
                      <a:pt x="627" y="247"/>
                      <a:pt x="627" y="247"/>
                      <a:pt x="627" y="247"/>
                    </a:cubicBezTo>
                    <a:cubicBezTo>
                      <a:pt x="625" y="248"/>
                      <a:pt x="625" y="248"/>
                      <a:pt x="625" y="248"/>
                    </a:cubicBezTo>
                    <a:cubicBezTo>
                      <a:pt x="623" y="248"/>
                      <a:pt x="623" y="248"/>
                      <a:pt x="623" y="248"/>
                    </a:cubicBezTo>
                    <a:cubicBezTo>
                      <a:pt x="623" y="247"/>
                      <a:pt x="623" y="247"/>
                      <a:pt x="623" y="247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22" y="246"/>
                      <a:pt x="622" y="246"/>
                      <a:pt x="622" y="246"/>
                    </a:cubicBezTo>
                    <a:cubicBezTo>
                      <a:pt x="621" y="248"/>
                      <a:pt x="621" y="248"/>
                      <a:pt x="621" y="248"/>
                    </a:cubicBezTo>
                    <a:cubicBezTo>
                      <a:pt x="620" y="248"/>
                      <a:pt x="620" y="248"/>
                      <a:pt x="620" y="248"/>
                    </a:cubicBezTo>
                    <a:close/>
                    <a:moveTo>
                      <a:pt x="461" y="181"/>
                    </a:moveTo>
                    <a:cubicBezTo>
                      <a:pt x="460" y="180"/>
                      <a:pt x="460" y="180"/>
                      <a:pt x="460" y="180"/>
                    </a:cubicBezTo>
                    <a:cubicBezTo>
                      <a:pt x="461" y="177"/>
                      <a:pt x="461" y="177"/>
                      <a:pt x="461" y="177"/>
                    </a:cubicBezTo>
                    <a:cubicBezTo>
                      <a:pt x="466" y="173"/>
                      <a:pt x="466" y="173"/>
                      <a:pt x="466" y="173"/>
                    </a:cubicBezTo>
                    <a:cubicBezTo>
                      <a:pt x="469" y="172"/>
                      <a:pt x="469" y="172"/>
                      <a:pt x="469" y="172"/>
                    </a:cubicBezTo>
                    <a:cubicBezTo>
                      <a:pt x="471" y="171"/>
                      <a:pt x="471" y="171"/>
                      <a:pt x="471" y="171"/>
                    </a:cubicBezTo>
                    <a:cubicBezTo>
                      <a:pt x="473" y="171"/>
                      <a:pt x="473" y="171"/>
                      <a:pt x="473" y="171"/>
                    </a:cubicBezTo>
                    <a:cubicBezTo>
                      <a:pt x="476" y="168"/>
                      <a:pt x="476" y="168"/>
                      <a:pt x="476" y="168"/>
                    </a:cubicBezTo>
                    <a:cubicBezTo>
                      <a:pt x="480" y="168"/>
                      <a:pt x="480" y="168"/>
                      <a:pt x="480" y="168"/>
                    </a:cubicBezTo>
                    <a:cubicBezTo>
                      <a:pt x="482" y="167"/>
                      <a:pt x="482" y="167"/>
                      <a:pt x="482" y="167"/>
                    </a:cubicBezTo>
                    <a:cubicBezTo>
                      <a:pt x="483" y="167"/>
                      <a:pt x="483" y="167"/>
                      <a:pt x="483" y="167"/>
                    </a:cubicBezTo>
                    <a:cubicBezTo>
                      <a:pt x="487" y="166"/>
                      <a:pt x="487" y="166"/>
                      <a:pt x="487" y="166"/>
                    </a:cubicBezTo>
                    <a:cubicBezTo>
                      <a:pt x="488" y="166"/>
                      <a:pt x="488" y="166"/>
                      <a:pt x="488" y="166"/>
                    </a:cubicBezTo>
                    <a:cubicBezTo>
                      <a:pt x="487" y="168"/>
                      <a:pt x="487" y="168"/>
                      <a:pt x="487" y="168"/>
                    </a:cubicBezTo>
                    <a:cubicBezTo>
                      <a:pt x="484" y="171"/>
                      <a:pt x="484" y="171"/>
                      <a:pt x="484" y="171"/>
                    </a:cubicBezTo>
                    <a:cubicBezTo>
                      <a:pt x="480" y="173"/>
                      <a:pt x="480" y="173"/>
                      <a:pt x="480" y="173"/>
                    </a:cubicBezTo>
                    <a:cubicBezTo>
                      <a:pt x="473" y="178"/>
                      <a:pt x="473" y="178"/>
                      <a:pt x="473" y="178"/>
                    </a:cubicBezTo>
                    <a:cubicBezTo>
                      <a:pt x="470" y="181"/>
                      <a:pt x="470" y="181"/>
                      <a:pt x="470" y="181"/>
                    </a:cubicBezTo>
                    <a:cubicBezTo>
                      <a:pt x="468" y="182"/>
                      <a:pt x="468" y="182"/>
                      <a:pt x="468" y="182"/>
                    </a:cubicBezTo>
                    <a:cubicBezTo>
                      <a:pt x="467" y="182"/>
                      <a:pt x="467" y="182"/>
                      <a:pt x="467" y="182"/>
                    </a:cubicBezTo>
                    <a:cubicBezTo>
                      <a:pt x="466" y="184"/>
                      <a:pt x="466" y="184"/>
                      <a:pt x="466" y="184"/>
                    </a:cubicBezTo>
                    <a:cubicBezTo>
                      <a:pt x="465" y="184"/>
                      <a:pt x="465" y="184"/>
                      <a:pt x="465" y="184"/>
                    </a:cubicBezTo>
                    <a:cubicBezTo>
                      <a:pt x="464" y="181"/>
                      <a:pt x="464" y="181"/>
                      <a:pt x="464" y="181"/>
                    </a:cubicBezTo>
                    <a:cubicBezTo>
                      <a:pt x="462" y="181"/>
                      <a:pt x="462" y="181"/>
                      <a:pt x="462" y="181"/>
                    </a:cubicBezTo>
                    <a:cubicBezTo>
                      <a:pt x="461" y="181"/>
                      <a:pt x="461" y="181"/>
                      <a:pt x="461" y="181"/>
                    </a:cubicBezTo>
                    <a:close/>
                    <a:moveTo>
                      <a:pt x="579" y="231"/>
                    </a:moveTo>
                    <a:cubicBezTo>
                      <a:pt x="578" y="230"/>
                      <a:pt x="578" y="230"/>
                      <a:pt x="578" y="230"/>
                    </a:cubicBezTo>
                    <a:cubicBezTo>
                      <a:pt x="579" y="229"/>
                      <a:pt x="579" y="229"/>
                      <a:pt x="579" y="229"/>
                    </a:cubicBezTo>
                    <a:cubicBezTo>
                      <a:pt x="581" y="228"/>
                      <a:pt x="581" y="228"/>
                      <a:pt x="581" y="228"/>
                    </a:cubicBezTo>
                    <a:cubicBezTo>
                      <a:pt x="582" y="226"/>
                      <a:pt x="582" y="226"/>
                      <a:pt x="582" y="226"/>
                    </a:cubicBezTo>
                    <a:cubicBezTo>
                      <a:pt x="582" y="225"/>
                      <a:pt x="582" y="225"/>
                      <a:pt x="582" y="225"/>
                    </a:cubicBezTo>
                    <a:cubicBezTo>
                      <a:pt x="586" y="223"/>
                      <a:pt x="586" y="223"/>
                      <a:pt x="586" y="223"/>
                    </a:cubicBezTo>
                    <a:cubicBezTo>
                      <a:pt x="586" y="222"/>
                      <a:pt x="586" y="222"/>
                      <a:pt x="586" y="222"/>
                    </a:cubicBezTo>
                    <a:cubicBezTo>
                      <a:pt x="589" y="222"/>
                      <a:pt x="589" y="222"/>
                      <a:pt x="589" y="222"/>
                    </a:cubicBezTo>
                    <a:cubicBezTo>
                      <a:pt x="589" y="225"/>
                      <a:pt x="589" y="225"/>
                      <a:pt x="589" y="225"/>
                    </a:cubicBezTo>
                    <a:cubicBezTo>
                      <a:pt x="589" y="226"/>
                      <a:pt x="589" y="226"/>
                      <a:pt x="589" y="226"/>
                    </a:cubicBezTo>
                    <a:cubicBezTo>
                      <a:pt x="589" y="229"/>
                      <a:pt x="589" y="229"/>
                      <a:pt x="589" y="229"/>
                    </a:cubicBezTo>
                    <a:cubicBezTo>
                      <a:pt x="588" y="231"/>
                      <a:pt x="588" y="231"/>
                      <a:pt x="588" y="231"/>
                    </a:cubicBezTo>
                    <a:cubicBezTo>
                      <a:pt x="586" y="233"/>
                      <a:pt x="586" y="233"/>
                      <a:pt x="586" y="233"/>
                    </a:cubicBezTo>
                    <a:cubicBezTo>
                      <a:pt x="584" y="233"/>
                      <a:pt x="584" y="233"/>
                      <a:pt x="584" y="233"/>
                    </a:cubicBezTo>
                    <a:cubicBezTo>
                      <a:pt x="583" y="234"/>
                      <a:pt x="583" y="234"/>
                      <a:pt x="583" y="234"/>
                    </a:cubicBezTo>
                    <a:cubicBezTo>
                      <a:pt x="581" y="234"/>
                      <a:pt x="581" y="234"/>
                      <a:pt x="581" y="234"/>
                    </a:cubicBezTo>
                    <a:cubicBezTo>
                      <a:pt x="580" y="232"/>
                      <a:pt x="580" y="232"/>
                      <a:pt x="580" y="232"/>
                    </a:cubicBezTo>
                    <a:cubicBezTo>
                      <a:pt x="579" y="231"/>
                      <a:pt x="579" y="231"/>
                      <a:pt x="579" y="231"/>
                    </a:cubicBezTo>
                    <a:close/>
                    <a:moveTo>
                      <a:pt x="485" y="227"/>
                    </a:moveTo>
                    <a:cubicBezTo>
                      <a:pt x="485" y="225"/>
                      <a:pt x="485" y="225"/>
                      <a:pt x="485" y="225"/>
                    </a:cubicBezTo>
                    <a:cubicBezTo>
                      <a:pt x="485" y="223"/>
                      <a:pt x="485" y="223"/>
                      <a:pt x="485" y="223"/>
                    </a:cubicBezTo>
                    <a:cubicBezTo>
                      <a:pt x="485" y="219"/>
                      <a:pt x="485" y="219"/>
                      <a:pt x="485" y="219"/>
                    </a:cubicBezTo>
                    <a:cubicBezTo>
                      <a:pt x="489" y="218"/>
                      <a:pt x="489" y="218"/>
                      <a:pt x="489" y="218"/>
                    </a:cubicBezTo>
                    <a:cubicBezTo>
                      <a:pt x="493" y="219"/>
                      <a:pt x="493" y="219"/>
                      <a:pt x="493" y="219"/>
                    </a:cubicBezTo>
                    <a:cubicBezTo>
                      <a:pt x="494" y="218"/>
                      <a:pt x="494" y="218"/>
                      <a:pt x="494" y="218"/>
                    </a:cubicBezTo>
                    <a:cubicBezTo>
                      <a:pt x="497" y="219"/>
                      <a:pt x="497" y="219"/>
                      <a:pt x="497" y="219"/>
                    </a:cubicBezTo>
                    <a:cubicBezTo>
                      <a:pt x="499" y="218"/>
                      <a:pt x="499" y="218"/>
                      <a:pt x="499" y="218"/>
                    </a:cubicBezTo>
                    <a:cubicBezTo>
                      <a:pt x="503" y="217"/>
                      <a:pt x="503" y="217"/>
                      <a:pt x="503" y="217"/>
                    </a:cubicBezTo>
                    <a:cubicBezTo>
                      <a:pt x="507" y="217"/>
                      <a:pt x="507" y="217"/>
                      <a:pt x="507" y="217"/>
                    </a:cubicBezTo>
                    <a:cubicBezTo>
                      <a:pt x="510" y="218"/>
                      <a:pt x="510" y="218"/>
                      <a:pt x="510" y="218"/>
                    </a:cubicBezTo>
                    <a:cubicBezTo>
                      <a:pt x="513" y="218"/>
                      <a:pt x="513" y="218"/>
                      <a:pt x="513" y="218"/>
                    </a:cubicBezTo>
                    <a:cubicBezTo>
                      <a:pt x="515" y="219"/>
                      <a:pt x="515" y="219"/>
                      <a:pt x="515" y="219"/>
                    </a:cubicBezTo>
                    <a:cubicBezTo>
                      <a:pt x="517" y="217"/>
                      <a:pt x="517" y="217"/>
                      <a:pt x="517" y="217"/>
                    </a:cubicBezTo>
                    <a:cubicBezTo>
                      <a:pt x="523" y="217"/>
                      <a:pt x="523" y="217"/>
                      <a:pt x="523" y="217"/>
                    </a:cubicBezTo>
                    <a:cubicBezTo>
                      <a:pt x="523" y="215"/>
                      <a:pt x="523" y="215"/>
                      <a:pt x="523" y="215"/>
                    </a:cubicBezTo>
                    <a:cubicBezTo>
                      <a:pt x="525" y="214"/>
                      <a:pt x="525" y="214"/>
                      <a:pt x="525" y="214"/>
                    </a:cubicBezTo>
                    <a:cubicBezTo>
                      <a:pt x="524" y="213"/>
                      <a:pt x="524" y="213"/>
                      <a:pt x="524" y="213"/>
                    </a:cubicBezTo>
                    <a:cubicBezTo>
                      <a:pt x="522" y="215"/>
                      <a:pt x="522" y="215"/>
                      <a:pt x="522" y="215"/>
                    </a:cubicBezTo>
                    <a:cubicBezTo>
                      <a:pt x="519" y="215"/>
                      <a:pt x="519" y="215"/>
                      <a:pt x="519" y="215"/>
                    </a:cubicBezTo>
                    <a:cubicBezTo>
                      <a:pt x="519" y="213"/>
                      <a:pt x="519" y="213"/>
                      <a:pt x="519" y="213"/>
                    </a:cubicBezTo>
                    <a:cubicBezTo>
                      <a:pt x="515" y="215"/>
                      <a:pt x="515" y="215"/>
                      <a:pt x="515" y="215"/>
                    </a:cubicBezTo>
                    <a:cubicBezTo>
                      <a:pt x="512" y="215"/>
                      <a:pt x="512" y="215"/>
                      <a:pt x="512" y="215"/>
                    </a:cubicBezTo>
                    <a:cubicBezTo>
                      <a:pt x="512" y="213"/>
                      <a:pt x="512" y="213"/>
                      <a:pt x="512" y="213"/>
                    </a:cubicBezTo>
                    <a:cubicBezTo>
                      <a:pt x="511" y="212"/>
                      <a:pt x="511" y="212"/>
                      <a:pt x="511" y="212"/>
                    </a:cubicBezTo>
                    <a:cubicBezTo>
                      <a:pt x="509" y="213"/>
                      <a:pt x="509" y="213"/>
                      <a:pt x="509" y="213"/>
                    </a:cubicBezTo>
                    <a:cubicBezTo>
                      <a:pt x="506" y="213"/>
                      <a:pt x="506" y="213"/>
                      <a:pt x="506" y="213"/>
                    </a:cubicBezTo>
                    <a:cubicBezTo>
                      <a:pt x="504" y="214"/>
                      <a:pt x="504" y="214"/>
                      <a:pt x="504" y="214"/>
                    </a:cubicBezTo>
                    <a:cubicBezTo>
                      <a:pt x="503" y="213"/>
                      <a:pt x="503" y="213"/>
                      <a:pt x="503" y="213"/>
                    </a:cubicBezTo>
                    <a:cubicBezTo>
                      <a:pt x="501" y="214"/>
                      <a:pt x="501" y="214"/>
                      <a:pt x="501" y="214"/>
                    </a:cubicBezTo>
                    <a:cubicBezTo>
                      <a:pt x="498" y="213"/>
                      <a:pt x="498" y="213"/>
                      <a:pt x="498" y="213"/>
                    </a:cubicBezTo>
                    <a:cubicBezTo>
                      <a:pt x="498" y="211"/>
                      <a:pt x="498" y="211"/>
                      <a:pt x="498" y="211"/>
                    </a:cubicBezTo>
                    <a:cubicBezTo>
                      <a:pt x="500" y="209"/>
                      <a:pt x="500" y="209"/>
                      <a:pt x="500" y="209"/>
                    </a:cubicBezTo>
                    <a:cubicBezTo>
                      <a:pt x="503" y="206"/>
                      <a:pt x="503" y="206"/>
                      <a:pt x="503" y="206"/>
                    </a:cubicBezTo>
                    <a:cubicBezTo>
                      <a:pt x="502" y="206"/>
                      <a:pt x="502" y="206"/>
                      <a:pt x="502" y="206"/>
                    </a:cubicBezTo>
                    <a:cubicBezTo>
                      <a:pt x="499" y="207"/>
                      <a:pt x="499" y="207"/>
                      <a:pt x="499" y="207"/>
                    </a:cubicBezTo>
                    <a:cubicBezTo>
                      <a:pt x="497" y="209"/>
                      <a:pt x="497" y="209"/>
                      <a:pt x="497" y="209"/>
                    </a:cubicBezTo>
                    <a:cubicBezTo>
                      <a:pt x="496" y="206"/>
                      <a:pt x="496" y="206"/>
                      <a:pt x="496" y="206"/>
                    </a:cubicBezTo>
                    <a:cubicBezTo>
                      <a:pt x="495" y="207"/>
                      <a:pt x="495" y="207"/>
                      <a:pt x="495" y="207"/>
                    </a:cubicBezTo>
                    <a:cubicBezTo>
                      <a:pt x="495" y="209"/>
                      <a:pt x="495" y="209"/>
                      <a:pt x="495" y="209"/>
                    </a:cubicBezTo>
                    <a:cubicBezTo>
                      <a:pt x="491" y="212"/>
                      <a:pt x="491" y="212"/>
                      <a:pt x="491" y="212"/>
                    </a:cubicBezTo>
                    <a:cubicBezTo>
                      <a:pt x="490" y="213"/>
                      <a:pt x="490" y="213"/>
                      <a:pt x="490" y="213"/>
                    </a:cubicBezTo>
                    <a:cubicBezTo>
                      <a:pt x="488" y="214"/>
                      <a:pt x="488" y="214"/>
                      <a:pt x="488" y="214"/>
                    </a:cubicBezTo>
                    <a:cubicBezTo>
                      <a:pt x="485" y="212"/>
                      <a:pt x="485" y="212"/>
                      <a:pt x="485" y="212"/>
                    </a:cubicBezTo>
                    <a:cubicBezTo>
                      <a:pt x="485" y="210"/>
                      <a:pt x="485" y="210"/>
                      <a:pt x="485" y="210"/>
                    </a:cubicBezTo>
                    <a:cubicBezTo>
                      <a:pt x="487" y="208"/>
                      <a:pt x="487" y="208"/>
                      <a:pt x="487" y="208"/>
                    </a:cubicBezTo>
                    <a:cubicBezTo>
                      <a:pt x="485" y="208"/>
                      <a:pt x="485" y="208"/>
                      <a:pt x="485" y="208"/>
                    </a:cubicBezTo>
                    <a:cubicBezTo>
                      <a:pt x="483" y="207"/>
                      <a:pt x="483" y="207"/>
                      <a:pt x="483" y="207"/>
                    </a:cubicBezTo>
                    <a:cubicBezTo>
                      <a:pt x="483" y="211"/>
                      <a:pt x="483" y="211"/>
                      <a:pt x="483" y="211"/>
                    </a:cubicBezTo>
                    <a:cubicBezTo>
                      <a:pt x="482" y="212"/>
                      <a:pt x="482" y="212"/>
                      <a:pt x="482" y="212"/>
                    </a:cubicBezTo>
                    <a:cubicBezTo>
                      <a:pt x="479" y="211"/>
                      <a:pt x="479" y="211"/>
                      <a:pt x="479" y="211"/>
                    </a:cubicBezTo>
                    <a:cubicBezTo>
                      <a:pt x="479" y="208"/>
                      <a:pt x="479" y="208"/>
                      <a:pt x="479" y="208"/>
                    </a:cubicBezTo>
                    <a:cubicBezTo>
                      <a:pt x="477" y="206"/>
                      <a:pt x="477" y="206"/>
                      <a:pt x="477" y="206"/>
                    </a:cubicBezTo>
                    <a:cubicBezTo>
                      <a:pt x="477" y="204"/>
                      <a:pt x="477" y="204"/>
                      <a:pt x="477" y="204"/>
                    </a:cubicBezTo>
                    <a:cubicBezTo>
                      <a:pt x="476" y="204"/>
                      <a:pt x="476" y="204"/>
                      <a:pt x="476" y="204"/>
                    </a:cubicBezTo>
                    <a:cubicBezTo>
                      <a:pt x="476" y="206"/>
                      <a:pt x="476" y="206"/>
                      <a:pt x="476" y="206"/>
                    </a:cubicBezTo>
                    <a:cubicBezTo>
                      <a:pt x="474" y="206"/>
                      <a:pt x="474" y="206"/>
                      <a:pt x="474" y="206"/>
                    </a:cubicBezTo>
                    <a:cubicBezTo>
                      <a:pt x="472" y="202"/>
                      <a:pt x="472" y="202"/>
                      <a:pt x="472" y="202"/>
                    </a:cubicBezTo>
                    <a:cubicBezTo>
                      <a:pt x="468" y="200"/>
                      <a:pt x="468" y="200"/>
                      <a:pt x="468" y="200"/>
                    </a:cubicBezTo>
                    <a:cubicBezTo>
                      <a:pt x="468" y="199"/>
                      <a:pt x="468" y="199"/>
                      <a:pt x="468" y="199"/>
                    </a:cubicBezTo>
                    <a:cubicBezTo>
                      <a:pt x="470" y="198"/>
                      <a:pt x="470" y="198"/>
                      <a:pt x="470" y="198"/>
                    </a:cubicBezTo>
                    <a:cubicBezTo>
                      <a:pt x="470" y="196"/>
                      <a:pt x="470" y="196"/>
                      <a:pt x="470" y="196"/>
                    </a:cubicBezTo>
                    <a:cubicBezTo>
                      <a:pt x="469" y="195"/>
                      <a:pt x="469" y="195"/>
                      <a:pt x="469" y="195"/>
                    </a:cubicBezTo>
                    <a:cubicBezTo>
                      <a:pt x="474" y="191"/>
                      <a:pt x="474" y="191"/>
                      <a:pt x="474" y="191"/>
                    </a:cubicBezTo>
                    <a:cubicBezTo>
                      <a:pt x="477" y="191"/>
                      <a:pt x="477" y="191"/>
                      <a:pt x="477" y="191"/>
                    </a:cubicBezTo>
                    <a:cubicBezTo>
                      <a:pt x="478" y="191"/>
                      <a:pt x="478" y="191"/>
                      <a:pt x="478" y="191"/>
                    </a:cubicBezTo>
                    <a:cubicBezTo>
                      <a:pt x="482" y="191"/>
                      <a:pt x="482" y="191"/>
                      <a:pt x="482" y="191"/>
                    </a:cubicBezTo>
                    <a:cubicBezTo>
                      <a:pt x="485" y="193"/>
                      <a:pt x="485" y="193"/>
                      <a:pt x="485" y="193"/>
                    </a:cubicBezTo>
                    <a:cubicBezTo>
                      <a:pt x="488" y="193"/>
                      <a:pt x="488" y="193"/>
                      <a:pt x="488" y="193"/>
                    </a:cubicBezTo>
                    <a:cubicBezTo>
                      <a:pt x="490" y="192"/>
                      <a:pt x="490" y="192"/>
                      <a:pt x="490" y="192"/>
                    </a:cubicBezTo>
                    <a:cubicBezTo>
                      <a:pt x="493" y="192"/>
                      <a:pt x="493" y="192"/>
                      <a:pt x="493" y="192"/>
                    </a:cubicBezTo>
                    <a:cubicBezTo>
                      <a:pt x="496" y="190"/>
                      <a:pt x="496" y="190"/>
                      <a:pt x="496" y="190"/>
                    </a:cubicBezTo>
                    <a:cubicBezTo>
                      <a:pt x="494" y="189"/>
                      <a:pt x="494" y="189"/>
                      <a:pt x="494" y="189"/>
                    </a:cubicBezTo>
                    <a:cubicBezTo>
                      <a:pt x="493" y="188"/>
                      <a:pt x="493" y="188"/>
                      <a:pt x="493" y="188"/>
                    </a:cubicBezTo>
                    <a:cubicBezTo>
                      <a:pt x="490" y="188"/>
                      <a:pt x="490" y="188"/>
                      <a:pt x="490" y="188"/>
                    </a:cubicBezTo>
                    <a:cubicBezTo>
                      <a:pt x="488" y="188"/>
                      <a:pt x="488" y="188"/>
                      <a:pt x="488" y="188"/>
                    </a:cubicBezTo>
                    <a:cubicBezTo>
                      <a:pt x="484" y="187"/>
                      <a:pt x="484" y="187"/>
                      <a:pt x="484" y="187"/>
                    </a:cubicBezTo>
                    <a:cubicBezTo>
                      <a:pt x="481" y="187"/>
                      <a:pt x="481" y="187"/>
                      <a:pt x="481" y="187"/>
                    </a:cubicBezTo>
                    <a:cubicBezTo>
                      <a:pt x="480" y="186"/>
                      <a:pt x="480" y="186"/>
                      <a:pt x="480" y="186"/>
                    </a:cubicBezTo>
                    <a:cubicBezTo>
                      <a:pt x="484" y="183"/>
                      <a:pt x="484" y="183"/>
                      <a:pt x="484" y="183"/>
                    </a:cubicBezTo>
                    <a:cubicBezTo>
                      <a:pt x="487" y="179"/>
                      <a:pt x="487" y="179"/>
                      <a:pt x="487" y="179"/>
                    </a:cubicBezTo>
                    <a:cubicBezTo>
                      <a:pt x="489" y="179"/>
                      <a:pt x="489" y="179"/>
                      <a:pt x="489" y="179"/>
                    </a:cubicBezTo>
                    <a:cubicBezTo>
                      <a:pt x="491" y="179"/>
                      <a:pt x="491" y="179"/>
                      <a:pt x="491" y="179"/>
                    </a:cubicBezTo>
                    <a:cubicBezTo>
                      <a:pt x="495" y="178"/>
                      <a:pt x="495" y="178"/>
                      <a:pt x="495" y="178"/>
                    </a:cubicBezTo>
                    <a:cubicBezTo>
                      <a:pt x="501" y="179"/>
                      <a:pt x="501" y="179"/>
                      <a:pt x="501" y="179"/>
                    </a:cubicBezTo>
                    <a:cubicBezTo>
                      <a:pt x="504" y="180"/>
                      <a:pt x="504" y="180"/>
                      <a:pt x="504" y="180"/>
                    </a:cubicBezTo>
                    <a:cubicBezTo>
                      <a:pt x="505" y="179"/>
                      <a:pt x="505" y="179"/>
                      <a:pt x="505" y="179"/>
                    </a:cubicBezTo>
                    <a:cubicBezTo>
                      <a:pt x="504" y="178"/>
                      <a:pt x="504" y="178"/>
                      <a:pt x="504" y="178"/>
                    </a:cubicBezTo>
                    <a:cubicBezTo>
                      <a:pt x="503" y="178"/>
                      <a:pt x="503" y="178"/>
                      <a:pt x="503" y="178"/>
                    </a:cubicBezTo>
                    <a:cubicBezTo>
                      <a:pt x="500" y="177"/>
                      <a:pt x="500" y="177"/>
                      <a:pt x="500" y="177"/>
                    </a:cubicBezTo>
                    <a:cubicBezTo>
                      <a:pt x="498" y="177"/>
                      <a:pt x="498" y="177"/>
                      <a:pt x="498" y="177"/>
                    </a:cubicBezTo>
                    <a:cubicBezTo>
                      <a:pt x="493" y="175"/>
                      <a:pt x="493" y="175"/>
                      <a:pt x="493" y="175"/>
                    </a:cubicBezTo>
                    <a:cubicBezTo>
                      <a:pt x="491" y="173"/>
                      <a:pt x="491" y="173"/>
                      <a:pt x="491" y="173"/>
                    </a:cubicBezTo>
                    <a:cubicBezTo>
                      <a:pt x="494" y="171"/>
                      <a:pt x="494" y="171"/>
                      <a:pt x="494" y="171"/>
                    </a:cubicBezTo>
                    <a:cubicBezTo>
                      <a:pt x="496" y="169"/>
                      <a:pt x="496" y="169"/>
                      <a:pt x="496" y="169"/>
                    </a:cubicBezTo>
                    <a:cubicBezTo>
                      <a:pt x="497" y="168"/>
                      <a:pt x="497" y="168"/>
                      <a:pt x="497" y="168"/>
                    </a:cubicBezTo>
                    <a:cubicBezTo>
                      <a:pt x="499" y="168"/>
                      <a:pt x="499" y="168"/>
                      <a:pt x="499" y="168"/>
                    </a:cubicBezTo>
                    <a:cubicBezTo>
                      <a:pt x="502" y="166"/>
                      <a:pt x="502" y="166"/>
                      <a:pt x="502" y="166"/>
                    </a:cubicBezTo>
                    <a:cubicBezTo>
                      <a:pt x="504" y="166"/>
                      <a:pt x="504" y="166"/>
                      <a:pt x="504" y="166"/>
                    </a:cubicBezTo>
                    <a:cubicBezTo>
                      <a:pt x="505" y="168"/>
                      <a:pt x="505" y="168"/>
                      <a:pt x="505" y="168"/>
                    </a:cubicBezTo>
                    <a:cubicBezTo>
                      <a:pt x="507" y="168"/>
                      <a:pt x="507" y="168"/>
                      <a:pt x="507" y="168"/>
                    </a:cubicBezTo>
                    <a:cubicBezTo>
                      <a:pt x="509" y="170"/>
                      <a:pt x="509" y="170"/>
                      <a:pt x="509" y="170"/>
                    </a:cubicBezTo>
                    <a:cubicBezTo>
                      <a:pt x="511" y="171"/>
                      <a:pt x="511" y="171"/>
                      <a:pt x="511" y="171"/>
                    </a:cubicBezTo>
                    <a:cubicBezTo>
                      <a:pt x="510" y="168"/>
                      <a:pt x="510" y="168"/>
                      <a:pt x="510" y="168"/>
                    </a:cubicBezTo>
                    <a:cubicBezTo>
                      <a:pt x="507" y="166"/>
                      <a:pt x="507" y="166"/>
                      <a:pt x="507" y="166"/>
                    </a:cubicBezTo>
                    <a:cubicBezTo>
                      <a:pt x="507" y="164"/>
                      <a:pt x="507" y="164"/>
                      <a:pt x="507" y="164"/>
                    </a:cubicBezTo>
                    <a:cubicBezTo>
                      <a:pt x="506" y="163"/>
                      <a:pt x="506" y="163"/>
                      <a:pt x="506" y="163"/>
                    </a:cubicBezTo>
                    <a:cubicBezTo>
                      <a:pt x="507" y="162"/>
                      <a:pt x="507" y="162"/>
                      <a:pt x="507" y="162"/>
                    </a:cubicBezTo>
                    <a:cubicBezTo>
                      <a:pt x="514" y="161"/>
                      <a:pt x="514" y="161"/>
                      <a:pt x="514" y="161"/>
                    </a:cubicBezTo>
                    <a:cubicBezTo>
                      <a:pt x="516" y="161"/>
                      <a:pt x="516" y="161"/>
                      <a:pt x="516" y="161"/>
                    </a:cubicBezTo>
                    <a:cubicBezTo>
                      <a:pt x="520" y="161"/>
                      <a:pt x="520" y="161"/>
                      <a:pt x="520" y="161"/>
                    </a:cubicBezTo>
                    <a:cubicBezTo>
                      <a:pt x="522" y="163"/>
                      <a:pt x="522" y="163"/>
                      <a:pt x="522" y="163"/>
                    </a:cubicBezTo>
                    <a:cubicBezTo>
                      <a:pt x="523" y="167"/>
                      <a:pt x="523" y="167"/>
                      <a:pt x="523" y="167"/>
                    </a:cubicBezTo>
                    <a:cubicBezTo>
                      <a:pt x="521" y="168"/>
                      <a:pt x="521" y="168"/>
                      <a:pt x="521" y="168"/>
                    </a:cubicBezTo>
                    <a:cubicBezTo>
                      <a:pt x="519" y="171"/>
                      <a:pt x="519" y="171"/>
                      <a:pt x="519" y="171"/>
                    </a:cubicBezTo>
                    <a:cubicBezTo>
                      <a:pt x="520" y="173"/>
                      <a:pt x="520" y="173"/>
                      <a:pt x="520" y="173"/>
                    </a:cubicBezTo>
                    <a:cubicBezTo>
                      <a:pt x="525" y="173"/>
                      <a:pt x="525" y="173"/>
                      <a:pt x="525" y="173"/>
                    </a:cubicBezTo>
                    <a:cubicBezTo>
                      <a:pt x="526" y="172"/>
                      <a:pt x="526" y="172"/>
                      <a:pt x="526" y="172"/>
                    </a:cubicBezTo>
                    <a:cubicBezTo>
                      <a:pt x="528" y="173"/>
                      <a:pt x="528" y="173"/>
                      <a:pt x="528" y="173"/>
                    </a:cubicBezTo>
                    <a:cubicBezTo>
                      <a:pt x="529" y="173"/>
                      <a:pt x="529" y="173"/>
                      <a:pt x="529" y="173"/>
                    </a:cubicBezTo>
                    <a:cubicBezTo>
                      <a:pt x="530" y="174"/>
                      <a:pt x="530" y="174"/>
                      <a:pt x="530" y="174"/>
                    </a:cubicBezTo>
                    <a:cubicBezTo>
                      <a:pt x="530" y="176"/>
                      <a:pt x="530" y="176"/>
                      <a:pt x="530" y="176"/>
                    </a:cubicBezTo>
                    <a:cubicBezTo>
                      <a:pt x="532" y="177"/>
                      <a:pt x="532" y="177"/>
                      <a:pt x="532" y="177"/>
                    </a:cubicBezTo>
                    <a:cubicBezTo>
                      <a:pt x="532" y="179"/>
                      <a:pt x="532" y="179"/>
                      <a:pt x="532" y="179"/>
                    </a:cubicBezTo>
                    <a:cubicBezTo>
                      <a:pt x="530" y="179"/>
                      <a:pt x="530" y="179"/>
                      <a:pt x="530" y="179"/>
                    </a:cubicBezTo>
                    <a:cubicBezTo>
                      <a:pt x="529" y="181"/>
                      <a:pt x="529" y="181"/>
                      <a:pt x="529" y="181"/>
                    </a:cubicBezTo>
                    <a:cubicBezTo>
                      <a:pt x="531" y="184"/>
                      <a:pt x="531" y="184"/>
                      <a:pt x="531" y="184"/>
                    </a:cubicBezTo>
                    <a:cubicBezTo>
                      <a:pt x="532" y="189"/>
                      <a:pt x="532" y="189"/>
                      <a:pt x="532" y="189"/>
                    </a:cubicBezTo>
                    <a:cubicBezTo>
                      <a:pt x="531" y="190"/>
                      <a:pt x="531" y="190"/>
                      <a:pt x="531" y="190"/>
                    </a:cubicBezTo>
                    <a:cubicBezTo>
                      <a:pt x="528" y="190"/>
                      <a:pt x="528" y="190"/>
                      <a:pt x="528" y="190"/>
                    </a:cubicBezTo>
                    <a:cubicBezTo>
                      <a:pt x="526" y="191"/>
                      <a:pt x="526" y="191"/>
                      <a:pt x="526" y="191"/>
                    </a:cubicBezTo>
                    <a:cubicBezTo>
                      <a:pt x="527" y="192"/>
                      <a:pt x="527" y="192"/>
                      <a:pt x="527" y="192"/>
                    </a:cubicBezTo>
                    <a:cubicBezTo>
                      <a:pt x="529" y="192"/>
                      <a:pt x="529" y="192"/>
                      <a:pt x="529" y="192"/>
                    </a:cubicBezTo>
                    <a:cubicBezTo>
                      <a:pt x="532" y="193"/>
                      <a:pt x="532" y="193"/>
                      <a:pt x="532" y="193"/>
                    </a:cubicBezTo>
                    <a:cubicBezTo>
                      <a:pt x="533" y="193"/>
                      <a:pt x="533" y="193"/>
                      <a:pt x="533" y="193"/>
                    </a:cubicBezTo>
                    <a:cubicBezTo>
                      <a:pt x="532" y="198"/>
                      <a:pt x="532" y="198"/>
                      <a:pt x="532" y="198"/>
                    </a:cubicBezTo>
                    <a:cubicBezTo>
                      <a:pt x="530" y="199"/>
                      <a:pt x="530" y="199"/>
                      <a:pt x="530" y="199"/>
                    </a:cubicBezTo>
                    <a:cubicBezTo>
                      <a:pt x="530" y="204"/>
                      <a:pt x="530" y="204"/>
                      <a:pt x="530" y="204"/>
                    </a:cubicBezTo>
                    <a:cubicBezTo>
                      <a:pt x="531" y="204"/>
                      <a:pt x="531" y="204"/>
                      <a:pt x="531" y="204"/>
                    </a:cubicBezTo>
                    <a:cubicBezTo>
                      <a:pt x="534" y="204"/>
                      <a:pt x="534" y="204"/>
                      <a:pt x="534" y="204"/>
                    </a:cubicBezTo>
                    <a:cubicBezTo>
                      <a:pt x="535" y="202"/>
                      <a:pt x="535" y="202"/>
                      <a:pt x="535" y="202"/>
                    </a:cubicBezTo>
                    <a:cubicBezTo>
                      <a:pt x="536" y="203"/>
                      <a:pt x="536" y="203"/>
                      <a:pt x="536" y="203"/>
                    </a:cubicBezTo>
                    <a:cubicBezTo>
                      <a:pt x="537" y="205"/>
                      <a:pt x="537" y="205"/>
                      <a:pt x="537" y="205"/>
                    </a:cubicBezTo>
                    <a:cubicBezTo>
                      <a:pt x="539" y="205"/>
                      <a:pt x="539" y="205"/>
                      <a:pt x="539" y="205"/>
                    </a:cubicBezTo>
                    <a:cubicBezTo>
                      <a:pt x="541" y="205"/>
                      <a:pt x="541" y="205"/>
                      <a:pt x="541" y="205"/>
                    </a:cubicBezTo>
                    <a:cubicBezTo>
                      <a:pt x="545" y="206"/>
                      <a:pt x="545" y="206"/>
                      <a:pt x="545" y="206"/>
                    </a:cubicBezTo>
                    <a:cubicBezTo>
                      <a:pt x="547" y="209"/>
                      <a:pt x="547" y="209"/>
                      <a:pt x="547" y="209"/>
                    </a:cubicBezTo>
                    <a:cubicBezTo>
                      <a:pt x="549" y="208"/>
                      <a:pt x="549" y="208"/>
                      <a:pt x="549" y="208"/>
                    </a:cubicBezTo>
                    <a:cubicBezTo>
                      <a:pt x="548" y="207"/>
                      <a:pt x="548" y="207"/>
                      <a:pt x="548" y="207"/>
                    </a:cubicBezTo>
                    <a:cubicBezTo>
                      <a:pt x="547" y="206"/>
                      <a:pt x="547" y="206"/>
                      <a:pt x="547" y="206"/>
                    </a:cubicBezTo>
                    <a:cubicBezTo>
                      <a:pt x="551" y="204"/>
                      <a:pt x="551" y="204"/>
                      <a:pt x="551" y="204"/>
                    </a:cubicBezTo>
                    <a:cubicBezTo>
                      <a:pt x="550" y="200"/>
                      <a:pt x="550" y="200"/>
                      <a:pt x="550" y="200"/>
                    </a:cubicBezTo>
                    <a:cubicBezTo>
                      <a:pt x="548" y="198"/>
                      <a:pt x="548" y="198"/>
                      <a:pt x="548" y="198"/>
                    </a:cubicBezTo>
                    <a:cubicBezTo>
                      <a:pt x="548" y="196"/>
                      <a:pt x="548" y="196"/>
                      <a:pt x="548" y="196"/>
                    </a:cubicBezTo>
                    <a:cubicBezTo>
                      <a:pt x="547" y="194"/>
                      <a:pt x="547" y="194"/>
                      <a:pt x="547" y="194"/>
                    </a:cubicBezTo>
                    <a:cubicBezTo>
                      <a:pt x="548" y="193"/>
                      <a:pt x="548" y="193"/>
                      <a:pt x="548" y="193"/>
                    </a:cubicBezTo>
                    <a:cubicBezTo>
                      <a:pt x="549" y="193"/>
                      <a:pt x="549" y="193"/>
                      <a:pt x="549" y="193"/>
                    </a:cubicBezTo>
                    <a:cubicBezTo>
                      <a:pt x="553" y="191"/>
                      <a:pt x="553" y="191"/>
                      <a:pt x="553" y="191"/>
                    </a:cubicBezTo>
                    <a:cubicBezTo>
                      <a:pt x="555" y="191"/>
                      <a:pt x="555" y="191"/>
                      <a:pt x="555" y="191"/>
                    </a:cubicBezTo>
                    <a:cubicBezTo>
                      <a:pt x="557" y="188"/>
                      <a:pt x="557" y="188"/>
                      <a:pt x="557" y="188"/>
                    </a:cubicBezTo>
                    <a:cubicBezTo>
                      <a:pt x="555" y="184"/>
                      <a:pt x="555" y="184"/>
                      <a:pt x="555" y="184"/>
                    </a:cubicBezTo>
                    <a:cubicBezTo>
                      <a:pt x="554" y="183"/>
                      <a:pt x="554" y="183"/>
                      <a:pt x="554" y="183"/>
                    </a:cubicBezTo>
                    <a:cubicBezTo>
                      <a:pt x="554" y="180"/>
                      <a:pt x="554" y="180"/>
                      <a:pt x="554" y="180"/>
                    </a:cubicBezTo>
                    <a:cubicBezTo>
                      <a:pt x="553" y="178"/>
                      <a:pt x="553" y="178"/>
                      <a:pt x="553" y="178"/>
                    </a:cubicBezTo>
                    <a:cubicBezTo>
                      <a:pt x="555" y="174"/>
                      <a:pt x="555" y="174"/>
                      <a:pt x="555" y="174"/>
                    </a:cubicBezTo>
                    <a:cubicBezTo>
                      <a:pt x="557" y="173"/>
                      <a:pt x="557" y="173"/>
                      <a:pt x="557" y="173"/>
                    </a:cubicBezTo>
                    <a:cubicBezTo>
                      <a:pt x="558" y="174"/>
                      <a:pt x="558" y="174"/>
                      <a:pt x="558" y="174"/>
                    </a:cubicBezTo>
                    <a:cubicBezTo>
                      <a:pt x="561" y="174"/>
                      <a:pt x="561" y="174"/>
                      <a:pt x="561" y="174"/>
                    </a:cubicBezTo>
                    <a:cubicBezTo>
                      <a:pt x="560" y="172"/>
                      <a:pt x="560" y="172"/>
                      <a:pt x="560" y="172"/>
                    </a:cubicBezTo>
                    <a:cubicBezTo>
                      <a:pt x="561" y="170"/>
                      <a:pt x="561" y="170"/>
                      <a:pt x="561" y="170"/>
                    </a:cubicBezTo>
                    <a:cubicBezTo>
                      <a:pt x="564" y="169"/>
                      <a:pt x="564" y="169"/>
                      <a:pt x="564" y="169"/>
                    </a:cubicBezTo>
                    <a:cubicBezTo>
                      <a:pt x="570" y="164"/>
                      <a:pt x="570" y="164"/>
                      <a:pt x="570" y="164"/>
                    </a:cubicBezTo>
                    <a:cubicBezTo>
                      <a:pt x="571" y="164"/>
                      <a:pt x="571" y="164"/>
                      <a:pt x="571" y="164"/>
                    </a:cubicBezTo>
                    <a:cubicBezTo>
                      <a:pt x="575" y="166"/>
                      <a:pt x="575" y="166"/>
                      <a:pt x="575" y="166"/>
                    </a:cubicBezTo>
                    <a:cubicBezTo>
                      <a:pt x="574" y="167"/>
                      <a:pt x="574" y="167"/>
                      <a:pt x="574" y="167"/>
                    </a:cubicBezTo>
                    <a:cubicBezTo>
                      <a:pt x="575" y="169"/>
                      <a:pt x="575" y="169"/>
                      <a:pt x="575" y="169"/>
                    </a:cubicBezTo>
                    <a:cubicBezTo>
                      <a:pt x="574" y="171"/>
                      <a:pt x="574" y="171"/>
                      <a:pt x="574" y="171"/>
                    </a:cubicBezTo>
                    <a:cubicBezTo>
                      <a:pt x="572" y="171"/>
                      <a:pt x="572" y="171"/>
                      <a:pt x="572" y="171"/>
                    </a:cubicBezTo>
                    <a:cubicBezTo>
                      <a:pt x="571" y="172"/>
                      <a:pt x="571" y="172"/>
                      <a:pt x="571" y="172"/>
                    </a:cubicBezTo>
                    <a:cubicBezTo>
                      <a:pt x="571" y="174"/>
                      <a:pt x="571" y="174"/>
                      <a:pt x="571" y="174"/>
                    </a:cubicBezTo>
                    <a:cubicBezTo>
                      <a:pt x="570" y="177"/>
                      <a:pt x="570" y="177"/>
                      <a:pt x="570" y="177"/>
                    </a:cubicBezTo>
                    <a:cubicBezTo>
                      <a:pt x="570" y="180"/>
                      <a:pt x="570" y="180"/>
                      <a:pt x="570" y="180"/>
                    </a:cubicBezTo>
                    <a:cubicBezTo>
                      <a:pt x="571" y="181"/>
                      <a:pt x="571" y="181"/>
                      <a:pt x="571" y="181"/>
                    </a:cubicBezTo>
                    <a:cubicBezTo>
                      <a:pt x="571" y="186"/>
                      <a:pt x="571" y="186"/>
                      <a:pt x="571" y="186"/>
                    </a:cubicBezTo>
                    <a:cubicBezTo>
                      <a:pt x="570" y="188"/>
                      <a:pt x="570" y="188"/>
                      <a:pt x="570" y="188"/>
                    </a:cubicBezTo>
                    <a:cubicBezTo>
                      <a:pt x="568" y="188"/>
                      <a:pt x="568" y="188"/>
                      <a:pt x="568" y="188"/>
                    </a:cubicBezTo>
                    <a:cubicBezTo>
                      <a:pt x="565" y="191"/>
                      <a:pt x="565" y="191"/>
                      <a:pt x="565" y="191"/>
                    </a:cubicBezTo>
                    <a:cubicBezTo>
                      <a:pt x="563" y="192"/>
                      <a:pt x="563" y="192"/>
                      <a:pt x="563" y="192"/>
                    </a:cubicBezTo>
                    <a:cubicBezTo>
                      <a:pt x="563" y="193"/>
                      <a:pt x="563" y="193"/>
                      <a:pt x="563" y="193"/>
                    </a:cubicBezTo>
                    <a:cubicBezTo>
                      <a:pt x="564" y="193"/>
                      <a:pt x="564" y="193"/>
                      <a:pt x="564" y="193"/>
                    </a:cubicBezTo>
                    <a:cubicBezTo>
                      <a:pt x="566" y="192"/>
                      <a:pt x="566" y="192"/>
                      <a:pt x="566" y="192"/>
                    </a:cubicBezTo>
                    <a:cubicBezTo>
                      <a:pt x="570" y="193"/>
                      <a:pt x="570" y="193"/>
                      <a:pt x="570" y="193"/>
                    </a:cubicBezTo>
                    <a:cubicBezTo>
                      <a:pt x="570" y="194"/>
                      <a:pt x="570" y="194"/>
                      <a:pt x="570" y="194"/>
                    </a:cubicBezTo>
                    <a:cubicBezTo>
                      <a:pt x="569" y="196"/>
                      <a:pt x="569" y="196"/>
                      <a:pt x="569" y="196"/>
                    </a:cubicBezTo>
                    <a:cubicBezTo>
                      <a:pt x="565" y="199"/>
                      <a:pt x="565" y="199"/>
                      <a:pt x="565" y="199"/>
                    </a:cubicBezTo>
                    <a:cubicBezTo>
                      <a:pt x="561" y="202"/>
                      <a:pt x="561" y="202"/>
                      <a:pt x="561" y="202"/>
                    </a:cubicBezTo>
                    <a:cubicBezTo>
                      <a:pt x="561" y="204"/>
                      <a:pt x="561" y="204"/>
                      <a:pt x="561" y="204"/>
                    </a:cubicBezTo>
                    <a:cubicBezTo>
                      <a:pt x="562" y="205"/>
                      <a:pt x="562" y="205"/>
                      <a:pt x="562" y="205"/>
                    </a:cubicBezTo>
                    <a:cubicBezTo>
                      <a:pt x="563" y="203"/>
                      <a:pt x="563" y="203"/>
                      <a:pt x="563" y="203"/>
                    </a:cubicBezTo>
                    <a:cubicBezTo>
                      <a:pt x="567" y="201"/>
                      <a:pt x="567" y="201"/>
                      <a:pt x="567" y="201"/>
                    </a:cubicBezTo>
                    <a:cubicBezTo>
                      <a:pt x="569" y="199"/>
                      <a:pt x="569" y="199"/>
                      <a:pt x="569" y="199"/>
                    </a:cubicBezTo>
                    <a:cubicBezTo>
                      <a:pt x="570" y="199"/>
                      <a:pt x="570" y="199"/>
                      <a:pt x="570" y="199"/>
                    </a:cubicBezTo>
                    <a:cubicBezTo>
                      <a:pt x="573" y="200"/>
                      <a:pt x="573" y="200"/>
                      <a:pt x="573" y="200"/>
                    </a:cubicBezTo>
                    <a:cubicBezTo>
                      <a:pt x="573" y="203"/>
                      <a:pt x="573" y="203"/>
                      <a:pt x="573" y="203"/>
                    </a:cubicBezTo>
                    <a:cubicBezTo>
                      <a:pt x="571" y="207"/>
                      <a:pt x="571" y="207"/>
                      <a:pt x="571" y="207"/>
                    </a:cubicBezTo>
                    <a:cubicBezTo>
                      <a:pt x="572" y="208"/>
                      <a:pt x="572" y="208"/>
                      <a:pt x="572" y="208"/>
                    </a:cubicBezTo>
                    <a:cubicBezTo>
                      <a:pt x="574" y="206"/>
                      <a:pt x="574" y="206"/>
                      <a:pt x="574" y="206"/>
                    </a:cubicBezTo>
                    <a:cubicBezTo>
                      <a:pt x="576" y="206"/>
                      <a:pt x="576" y="206"/>
                      <a:pt x="576" y="206"/>
                    </a:cubicBezTo>
                    <a:cubicBezTo>
                      <a:pt x="576" y="205"/>
                      <a:pt x="576" y="205"/>
                      <a:pt x="576" y="205"/>
                    </a:cubicBezTo>
                    <a:cubicBezTo>
                      <a:pt x="576" y="204"/>
                      <a:pt x="576" y="204"/>
                      <a:pt x="576" y="204"/>
                    </a:cubicBezTo>
                    <a:cubicBezTo>
                      <a:pt x="577" y="202"/>
                      <a:pt x="577" y="202"/>
                      <a:pt x="577" y="202"/>
                    </a:cubicBezTo>
                    <a:cubicBezTo>
                      <a:pt x="578" y="199"/>
                      <a:pt x="578" y="199"/>
                      <a:pt x="578" y="199"/>
                    </a:cubicBezTo>
                    <a:cubicBezTo>
                      <a:pt x="581" y="196"/>
                      <a:pt x="581" y="196"/>
                      <a:pt x="581" y="196"/>
                    </a:cubicBezTo>
                    <a:cubicBezTo>
                      <a:pt x="583" y="196"/>
                      <a:pt x="583" y="196"/>
                      <a:pt x="583" y="196"/>
                    </a:cubicBezTo>
                    <a:cubicBezTo>
                      <a:pt x="586" y="198"/>
                      <a:pt x="586" y="198"/>
                      <a:pt x="586" y="198"/>
                    </a:cubicBezTo>
                    <a:cubicBezTo>
                      <a:pt x="587" y="202"/>
                      <a:pt x="587" y="202"/>
                      <a:pt x="587" y="202"/>
                    </a:cubicBezTo>
                    <a:cubicBezTo>
                      <a:pt x="588" y="204"/>
                      <a:pt x="588" y="204"/>
                      <a:pt x="588" y="204"/>
                    </a:cubicBezTo>
                    <a:cubicBezTo>
                      <a:pt x="588" y="207"/>
                      <a:pt x="588" y="207"/>
                      <a:pt x="588" y="207"/>
                    </a:cubicBezTo>
                    <a:cubicBezTo>
                      <a:pt x="585" y="213"/>
                      <a:pt x="585" y="213"/>
                      <a:pt x="585" y="213"/>
                    </a:cubicBezTo>
                    <a:cubicBezTo>
                      <a:pt x="582" y="216"/>
                      <a:pt x="582" y="216"/>
                      <a:pt x="582" y="216"/>
                    </a:cubicBezTo>
                    <a:cubicBezTo>
                      <a:pt x="579" y="217"/>
                      <a:pt x="579" y="217"/>
                      <a:pt x="579" y="217"/>
                    </a:cubicBezTo>
                    <a:cubicBezTo>
                      <a:pt x="578" y="217"/>
                      <a:pt x="578" y="217"/>
                      <a:pt x="578" y="217"/>
                    </a:cubicBezTo>
                    <a:cubicBezTo>
                      <a:pt x="577" y="218"/>
                      <a:pt x="577" y="218"/>
                      <a:pt x="577" y="218"/>
                    </a:cubicBezTo>
                    <a:cubicBezTo>
                      <a:pt x="577" y="220"/>
                      <a:pt x="577" y="220"/>
                      <a:pt x="577" y="220"/>
                    </a:cubicBezTo>
                    <a:cubicBezTo>
                      <a:pt x="575" y="223"/>
                      <a:pt x="575" y="223"/>
                      <a:pt x="575" y="223"/>
                    </a:cubicBezTo>
                    <a:cubicBezTo>
                      <a:pt x="573" y="223"/>
                      <a:pt x="573" y="223"/>
                      <a:pt x="573" y="223"/>
                    </a:cubicBezTo>
                    <a:cubicBezTo>
                      <a:pt x="571" y="225"/>
                      <a:pt x="571" y="225"/>
                      <a:pt x="571" y="225"/>
                    </a:cubicBezTo>
                    <a:cubicBezTo>
                      <a:pt x="571" y="227"/>
                      <a:pt x="571" y="227"/>
                      <a:pt x="571" y="227"/>
                    </a:cubicBezTo>
                    <a:cubicBezTo>
                      <a:pt x="570" y="228"/>
                      <a:pt x="570" y="228"/>
                      <a:pt x="570" y="228"/>
                    </a:cubicBezTo>
                    <a:cubicBezTo>
                      <a:pt x="569" y="228"/>
                      <a:pt x="569" y="228"/>
                      <a:pt x="569" y="228"/>
                    </a:cubicBezTo>
                    <a:cubicBezTo>
                      <a:pt x="567" y="229"/>
                      <a:pt x="567" y="229"/>
                      <a:pt x="567" y="229"/>
                    </a:cubicBezTo>
                    <a:cubicBezTo>
                      <a:pt x="567" y="230"/>
                      <a:pt x="567" y="230"/>
                      <a:pt x="567" y="230"/>
                    </a:cubicBezTo>
                    <a:cubicBezTo>
                      <a:pt x="566" y="231"/>
                      <a:pt x="566" y="231"/>
                      <a:pt x="566" y="231"/>
                    </a:cubicBezTo>
                    <a:cubicBezTo>
                      <a:pt x="565" y="230"/>
                      <a:pt x="565" y="230"/>
                      <a:pt x="565" y="230"/>
                    </a:cubicBezTo>
                    <a:cubicBezTo>
                      <a:pt x="562" y="230"/>
                      <a:pt x="562" y="230"/>
                      <a:pt x="562" y="230"/>
                    </a:cubicBezTo>
                    <a:cubicBezTo>
                      <a:pt x="561" y="230"/>
                      <a:pt x="561" y="230"/>
                      <a:pt x="561" y="230"/>
                    </a:cubicBezTo>
                    <a:cubicBezTo>
                      <a:pt x="557" y="232"/>
                      <a:pt x="557" y="232"/>
                      <a:pt x="557" y="232"/>
                    </a:cubicBezTo>
                    <a:cubicBezTo>
                      <a:pt x="553" y="233"/>
                      <a:pt x="553" y="233"/>
                      <a:pt x="553" y="233"/>
                    </a:cubicBezTo>
                    <a:cubicBezTo>
                      <a:pt x="550" y="231"/>
                      <a:pt x="550" y="231"/>
                      <a:pt x="550" y="231"/>
                    </a:cubicBezTo>
                    <a:cubicBezTo>
                      <a:pt x="550" y="230"/>
                      <a:pt x="550" y="230"/>
                      <a:pt x="550" y="230"/>
                    </a:cubicBezTo>
                    <a:cubicBezTo>
                      <a:pt x="551" y="228"/>
                      <a:pt x="551" y="228"/>
                      <a:pt x="551" y="228"/>
                    </a:cubicBezTo>
                    <a:cubicBezTo>
                      <a:pt x="551" y="226"/>
                      <a:pt x="551" y="226"/>
                      <a:pt x="551" y="226"/>
                    </a:cubicBezTo>
                    <a:cubicBezTo>
                      <a:pt x="550" y="226"/>
                      <a:pt x="550" y="226"/>
                      <a:pt x="550" y="226"/>
                    </a:cubicBezTo>
                    <a:cubicBezTo>
                      <a:pt x="548" y="227"/>
                      <a:pt x="548" y="227"/>
                      <a:pt x="548" y="227"/>
                    </a:cubicBezTo>
                    <a:cubicBezTo>
                      <a:pt x="547" y="229"/>
                      <a:pt x="547" y="229"/>
                      <a:pt x="547" y="229"/>
                    </a:cubicBezTo>
                    <a:cubicBezTo>
                      <a:pt x="545" y="230"/>
                      <a:pt x="545" y="230"/>
                      <a:pt x="545" y="230"/>
                    </a:cubicBezTo>
                    <a:cubicBezTo>
                      <a:pt x="542" y="229"/>
                      <a:pt x="542" y="229"/>
                      <a:pt x="542" y="229"/>
                    </a:cubicBezTo>
                    <a:cubicBezTo>
                      <a:pt x="542" y="227"/>
                      <a:pt x="542" y="227"/>
                      <a:pt x="542" y="227"/>
                    </a:cubicBezTo>
                    <a:cubicBezTo>
                      <a:pt x="543" y="226"/>
                      <a:pt x="543" y="226"/>
                      <a:pt x="543" y="226"/>
                    </a:cubicBezTo>
                    <a:cubicBezTo>
                      <a:pt x="542" y="224"/>
                      <a:pt x="542" y="224"/>
                      <a:pt x="542" y="224"/>
                    </a:cubicBezTo>
                    <a:cubicBezTo>
                      <a:pt x="541" y="224"/>
                      <a:pt x="541" y="224"/>
                      <a:pt x="541" y="224"/>
                    </a:cubicBezTo>
                    <a:cubicBezTo>
                      <a:pt x="541" y="225"/>
                      <a:pt x="541" y="225"/>
                      <a:pt x="541" y="225"/>
                    </a:cubicBezTo>
                    <a:cubicBezTo>
                      <a:pt x="539" y="226"/>
                      <a:pt x="539" y="226"/>
                      <a:pt x="539" y="226"/>
                    </a:cubicBezTo>
                    <a:cubicBezTo>
                      <a:pt x="537" y="226"/>
                      <a:pt x="537" y="226"/>
                      <a:pt x="537" y="226"/>
                    </a:cubicBezTo>
                    <a:cubicBezTo>
                      <a:pt x="533" y="228"/>
                      <a:pt x="533" y="228"/>
                      <a:pt x="533" y="228"/>
                    </a:cubicBezTo>
                    <a:cubicBezTo>
                      <a:pt x="532" y="229"/>
                      <a:pt x="532" y="229"/>
                      <a:pt x="532" y="229"/>
                    </a:cubicBezTo>
                    <a:cubicBezTo>
                      <a:pt x="530" y="229"/>
                      <a:pt x="530" y="229"/>
                      <a:pt x="530" y="229"/>
                    </a:cubicBezTo>
                    <a:cubicBezTo>
                      <a:pt x="529" y="228"/>
                      <a:pt x="529" y="228"/>
                      <a:pt x="529" y="228"/>
                    </a:cubicBezTo>
                    <a:cubicBezTo>
                      <a:pt x="526" y="228"/>
                      <a:pt x="526" y="228"/>
                      <a:pt x="526" y="228"/>
                    </a:cubicBezTo>
                    <a:cubicBezTo>
                      <a:pt x="524" y="227"/>
                      <a:pt x="524" y="227"/>
                      <a:pt x="524" y="227"/>
                    </a:cubicBezTo>
                    <a:cubicBezTo>
                      <a:pt x="523" y="228"/>
                      <a:pt x="523" y="228"/>
                      <a:pt x="523" y="228"/>
                    </a:cubicBezTo>
                    <a:cubicBezTo>
                      <a:pt x="522" y="228"/>
                      <a:pt x="522" y="228"/>
                      <a:pt x="522" y="228"/>
                    </a:cubicBezTo>
                    <a:cubicBezTo>
                      <a:pt x="520" y="229"/>
                      <a:pt x="520" y="229"/>
                      <a:pt x="520" y="229"/>
                    </a:cubicBezTo>
                    <a:cubicBezTo>
                      <a:pt x="519" y="231"/>
                      <a:pt x="519" y="231"/>
                      <a:pt x="519" y="231"/>
                    </a:cubicBezTo>
                    <a:cubicBezTo>
                      <a:pt x="518" y="232"/>
                      <a:pt x="518" y="232"/>
                      <a:pt x="518" y="232"/>
                    </a:cubicBezTo>
                    <a:cubicBezTo>
                      <a:pt x="515" y="232"/>
                      <a:pt x="515" y="232"/>
                      <a:pt x="515" y="232"/>
                    </a:cubicBezTo>
                    <a:cubicBezTo>
                      <a:pt x="515" y="233"/>
                      <a:pt x="515" y="233"/>
                      <a:pt x="515" y="233"/>
                    </a:cubicBezTo>
                    <a:cubicBezTo>
                      <a:pt x="512" y="234"/>
                      <a:pt x="512" y="234"/>
                      <a:pt x="512" y="234"/>
                    </a:cubicBezTo>
                    <a:cubicBezTo>
                      <a:pt x="511" y="234"/>
                      <a:pt x="511" y="234"/>
                      <a:pt x="511" y="234"/>
                    </a:cubicBezTo>
                    <a:cubicBezTo>
                      <a:pt x="509" y="235"/>
                      <a:pt x="509" y="235"/>
                      <a:pt x="509" y="235"/>
                    </a:cubicBezTo>
                    <a:cubicBezTo>
                      <a:pt x="506" y="235"/>
                      <a:pt x="506" y="235"/>
                      <a:pt x="506" y="235"/>
                    </a:cubicBezTo>
                    <a:cubicBezTo>
                      <a:pt x="505" y="234"/>
                      <a:pt x="505" y="234"/>
                      <a:pt x="505" y="234"/>
                    </a:cubicBezTo>
                    <a:cubicBezTo>
                      <a:pt x="502" y="234"/>
                      <a:pt x="502" y="234"/>
                      <a:pt x="502" y="234"/>
                    </a:cubicBezTo>
                    <a:cubicBezTo>
                      <a:pt x="499" y="235"/>
                      <a:pt x="499" y="235"/>
                      <a:pt x="499" y="235"/>
                    </a:cubicBezTo>
                    <a:cubicBezTo>
                      <a:pt x="495" y="235"/>
                      <a:pt x="495" y="235"/>
                      <a:pt x="495" y="235"/>
                    </a:cubicBezTo>
                    <a:cubicBezTo>
                      <a:pt x="492" y="233"/>
                      <a:pt x="492" y="233"/>
                      <a:pt x="492" y="233"/>
                    </a:cubicBezTo>
                    <a:cubicBezTo>
                      <a:pt x="488" y="232"/>
                      <a:pt x="488" y="232"/>
                      <a:pt x="488" y="232"/>
                    </a:cubicBezTo>
                    <a:cubicBezTo>
                      <a:pt x="487" y="230"/>
                      <a:pt x="487" y="230"/>
                      <a:pt x="487" y="230"/>
                    </a:cubicBezTo>
                    <a:cubicBezTo>
                      <a:pt x="485" y="227"/>
                      <a:pt x="485" y="227"/>
                      <a:pt x="485" y="227"/>
                    </a:cubicBezTo>
                    <a:close/>
                    <a:moveTo>
                      <a:pt x="339" y="304"/>
                    </a:moveTo>
                    <a:cubicBezTo>
                      <a:pt x="339" y="299"/>
                      <a:pt x="339" y="299"/>
                      <a:pt x="339" y="299"/>
                    </a:cubicBezTo>
                    <a:cubicBezTo>
                      <a:pt x="341" y="295"/>
                      <a:pt x="341" y="295"/>
                      <a:pt x="341" y="295"/>
                    </a:cubicBezTo>
                    <a:cubicBezTo>
                      <a:pt x="340" y="292"/>
                      <a:pt x="340" y="292"/>
                      <a:pt x="340" y="292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41" y="286"/>
                      <a:pt x="341" y="286"/>
                      <a:pt x="341" y="286"/>
                    </a:cubicBezTo>
                    <a:cubicBezTo>
                      <a:pt x="340" y="285"/>
                      <a:pt x="340" y="285"/>
                      <a:pt x="340" y="285"/>
                    </a:cubicBezTo>
                    <a:cubicBezTo>
                      <a:pt x="338" y="278"/>
                      <a:pt x="338" y="278"/>
                      <a:pt x="338" y="278"/>
                    </a:cubicBezTo>
                    <a:cubicBezTo>
                      <a:pt x="341" y="279"/>
                      <a:pt x="341" y="279"/>
                      <a:pt x="341" y="279"/>
                    </a:cubicBezTo>
                    <a:cubicBezTo>
                      <a:pt x="341" y="277"/>
                      <a:pt x="341" y="277"/>
                      <a:pt x="341" y="277"/>
                    </a:cubicBezTo>
                    <a:cubicBezTo>
                      <a:pt x="337" y="277"/>
                      <a:pt x="337" y="277"/>
                      <a:pt x="337" y="277"/>
                    </a:cubicBezTo>
                    <a:cubicBezTo>
                      <a:pt x="332" y="276"/>
                      <a:pt x="332" y="276"/>
                      <a:pt x="332" y="276"/>
                    </a:cubicBezTo>
                    <a:cubicBezTo>
                      <a:pt x="332" y="273"/>
                      <a:pt x="332" y="273"/>
                      <a:pt x="332" y="273"/>
                    </a:cubicBezTo>
                    <a:cubicBezTo>
                      <a:pt x="334" y="274"/>
                      <a:pt x="334" y="274"/>
                      <a:pt x="334" y="274"/>
                    </a:cubicBezTo>
                    <a:cubicBezTo>
                      <a:pt x="337" y="272"/>
                      <a:pt x="337" y="272"/>
                      <a:pt x="337" y="272"/>
                    </a:cubicBezTo>
                    <a:cubicBezTo>
                      <a:pt x="340" y="271"/>
                      <a:pt x="340" y="271"/>
                      <a:pt x="340" y="271"/>
                    </a:cubicBezTo>
                    <a:cubicBezTo>
                      <a:pt x="340" y="269"/>
                      <a:pt x="340" y="269"/>
                      <a:pt x="340" y="269"/>
                    </a:cubicBezTo>
                    <a:cubicBezTo>
                      <a:pt x="342" y="269"/>
                      <a:pt x="342" y="269"/>
                      <a:pt x="342" y="269"/>
                    </a:cubicBezTo>
                    <a:cubicBezTo>
                      <a:pt x="344" y="266"/>
                      <a:pt x="344" y="266"/>
                      <a:pt x="344" y="266"/>
                    </a:cubicBezTo>
                    <a:cubicBezTo>
                      <a:pt x="346" y="266"/>
                      <a:pt x="346" y="266"/>
                      <a:pt x="346" y="266"/>
                    </a:cubicBezTo>
                    <a:cubicBezTo>
                      <a:pt x="347" y="263"/>
                      <a:pt x="347" y="263"/>
                      <a:pt x="347" y="263"/>
                    </a:cubicBezTo>
                    <a:cubicBezTo>
                      <a:pt x="351" y="261"/>
                      <a:pt x="351" y="261"/>
                      <a:pt x="351" y="261"/>
                    </a:cubicBezTo>
                    <a:cubicBezTo>
                      <a:pt x="352" y="260"/>
                      <a:pt x="352" y="260"/>
                      <a:pt x="352" y="260"/>
                    </a:cubicBezTo>
                    <a:cubicBezTo>
                      <a:pt x="353" y="260"/>
                      <a:pt x="353" y="260"/>
                      <a:pt x="353" y="260"/>
                    </a:cubicBezTo>
                    <a:cubicBezTo>
                      <a:pt x="356" y="257"/>
                      <a:pt x="356" y="257"/>
                      <a:pt x="356" y="257"/>
                    </a:cubicBezTo>
                    <a:cubicBezTo>
                      <a:pt x="356" y="252"/>
                      <a:pt x="356" y="252"/>
                      <a:pt x="356" y="252"/>
                    </a:cubicBezTo>
                    <a:cubicBezTo>
                      <a:pt x="357" y="254"/>
                      <a:pt x="357" y="254"/>
                      <a:pt x="357" y="254"/>
                    </a:cubicBezTo>
                    <a:cubicBezTo>
                      <a:pt x="363" y="255"/>
                      <a:pt x="363" y="255"/>
                      <a:pt x="363" y="255"/>
                    </a:cubicBezTo>
                    <a:cubicBezTo>
                      <a:pt x="363" y="251"/>
                      <a:pt x="363" y="251"/>
                      <a:pt x="363" y="251"/>
                    </a:cubicBezTo>
                    <a:cubicBezTo>
                      <a:pt x="362" y="248"/>
                      <a:pt x="362" y="248"/>
                      <a:pt x="362" y="248"/>
                    </a:cubicBezTo>
                    <a:cubicBezTo>
                      <a:pt x="362" y="246"/>
                      <a:pt x="362" y="246"/>
                      <a:pt x="362" y="246"/>
                    </a:cubicBezTo>
                    <a:cubicBezTo>
                      <a:pt x="365" y="245"/>
                      <a:pt x="365" y="245"/>
                      <a:pt x="365" y="245"/>
                    </a:cubicBezTo>
                    <a:cubicBezTo>
                      <a:pt x="370" y="241"/>
                      <a:pt x="370" y="241"/>
                      <a:pt x="370" y="241"/>
                    </a:cubicBezTo>
                    <a:cubicBezTo>
                      <a:pt x="372" y="238"/>
                      <a:pt x="372" y="238"/>
                      <a:pt x="372" y="238"/>
                    </a:cubicBezTo>
                    <a:cubicBezTo>
                      <a:pt x="377" y="236"/>
                      <a:pt x="377" y="236"/>
                      <a:pt x="377" y="236"/>
                    </a:cubicBezTo>
                    <a:cubicBezTo>
                      <a:pt x="378" y="234"/>
                      <a:pt x="378" y="234"/>
                      <a:pt x="378" y="234"/>
                    </a:cubicBezTo>
                    <a:cubicBezTo>
                      <a:pt x="382" y="231"/>
                      <a:pt x="382" y="231"/>
                      <a:pt x="382" y="231"/>
                    </a:cubicBezTo>
                    <a:cubicBezTo>
                      <a:pt x="384" y="231"/>
                      <a:pt x="384" y="231"/>
                      <a:pt x="384" y="231"/>
                    </a:cubicBezTo>
                    <a:cubicBezTo>
                      <a:pt x="386" y="229"/>
                      <a:pt x="386" y="229"/>
                      <a:pt x="386" y="229"/>
                    </a:cubicBezTo>
                    <a:cubicBezTo>
                      <a:pt x="384" y="226"/>
                      <a:pt x="384" y="226"/>
                      <a:pt x="384" y="226"/>
                    </a:cubicBezTo>
                    <a:cubicBezTo>
                      <a:pt x="385" y="221"/>
                      <a:pt x="385" y="221"/>
                      <a:pt x="385" y="221"/>
                    </a:cubicBezTo>
                    <a:cubicBezTo>
                      <a:pt x="385" y="218"/>
                      <a:pt x="385" y="218"/>
                      <a:pt x="385" y="218"/>
                    </a:cubicBezTo>
                    <a:cubicBezTo>
                      <a:pt x="386" y="216"/>
                      <a:pt x="386" y="216"/>
                      <a:pt x="386" y="216"/>
                    </a:cubicBezTo>
                    <a:cubicBezTo>
                      <a:pt x="385" y="215"/>
                      <a:pt x="385" y="215"/>
                      <a:pt x="385" y="215"/>
                    </a:cubicBezTo>
                    <a:cubicBezTo>
                      <a:pt x="386" y="213"/>
                      <a:pt x="386" y="213"/>
                      <a:pt x="386" y="213"/>
                    </a:cubicBezTo>
                    <a:cubicBezTo>
                      <a:pt x="390" y="212"/>
                      <a:pt x="390" y="212"/>
                      <a:pt x="390" y="212"/>
                    </a:cubicBezTo>
                    <a:cubicBezTo>
                      <a:pt x="392" y="212"/>
                      <a:pt x="392" y="212"/>
                      <a:pt x="392" y="212"/>
                    </a:cubicBezTo>
                    <a:cubicBezTo>
                      <a:pt x="399" y="212"/>
                      <a:pt x="399" y="212"/>
                      <a:pt x="399" y="212"/>
                    </a:cubicBezTo>
                    <a:cubicBezTo>
                      <a:pt x="401" y="212"/>
                      <a:pt x="401" y="212"/>
                      <a:pt x="401" y="212"/>
                    </a:cubicBezTo>
                    <a:cubicBezTo>
                      <a:pt x="409" y="212"/>
                      <a:pt x="409" y="212"/>
                      <a:pt x="409" y="212"/>
                    </a:cubicBezTo>
                    <a:cubicBezTo>
                      <a:pt x="415" y="210"/>
                      <a:pt x="415" y="210"/>
                      <a:pt x="415" y="210"/>
                    </a:cubicBezTo>
                    <a:cubicBezTo>
                      <a:pt x="421" y="212"/>
                      <a:pt x="421" y="212"/>
                      <a:pt x="421" y="212"/>
                    </a:cubicBezTo>
                    <a:cubicBezTo>
                      <a:pt x="421" y="215"/>
                      <a:pt x="421" y="215"/>
                      <a:pt x="421" y="215"/>
                    </a:cubicBezTo>
                    <a:cubicBezTo>
                      <a:pt x="422" y="216"/>
                      <a:pt x="422" y="216"/>
                      <a:pt x="422" y="216"/>
                    </a:cubicBezTo>
                    <a:cubicBezTo>
                      <a:pt x="424" y="219"/>
                      <a:pt x="424" y="219"/>
                      <a:pt x="424" y="219"/>
                    </a:cubicBezTo>
                    <a:cubicBezTo>
                      <a:pt x="430" y="222"/>
                      <a:pt x="430" y="222"/>
                      <a:pt x="430" y="222"/>
                    </a:cubicBezTo>
                    <a:cubicBezTo>
                      <a:pt x="430" y="224"/>
                      <a:pt x="430" y="224"/>
                      <a:pt x="430" y="224"/>
                    </a:cubicBezTo>
                    <a:cubicBezTo>
                      <a:pt x="429" y="226"/>
                      <a:pt x="429" y="226"/>
                      <a:pt x="429" y="226"/>
                    </a:cubicBezTo>
                    <a:cubicBezTo>
                      <a:pt x="431" y="225"/>
                      <a:pt x="431" y="225"/>
                      <a:pt x="431" y="225"/>
                    </a:cubicBezTo>
                    <a:cubicBezTo>
                      <a:pt x="433" y="224"/>
                      <a:pt x="433" y="224"/>
                      <a:pt x="433" y="224"/>
                    </a:cubicBezTo>
                    <a:cubicBezTo>
                      <a:pt x="435" y="226"/>
                      <a:pt x="435" y="226"/>
                      <a:pt x="435" y="226"/>
                    </a:cubicBezTo>
                    <a:cubicBezTo>
                      <a:pt x="434" y="229"/>
                      <a:pt x="434" y="229"/>
                      <a:pt x="434" y="229"/>
                    </a:cubicBezTo>
                    <a:cubicBezTo>
                      <a:pt x="431" y="232"/>
                      <a:pt x="431" y="232"/>
                      <a:pt x="431" y="232"/>
                    </a:cubicBezTo>
                    <a:cubicBezTo>
                      <a:pt x="431" y="234"/>
                      <a:pt x="431" y="234"/>
                      <a:pt x="431" y="234"/>
                    </a:cubicBezTo>
                    <a:cubicBezTo>
                      <a:pt x="436" y="231"/>
                      <a:pt x="436" y="231"/>
                      <a:pt x="436" y="231"/>
                    </a:cubicBezTo>
                    <a:cubicBezTo>
                      <a:pt x="436" y="228"/>
                      <a:pt x="436" y="228"/>
                      <a:pt x="436" y="228"/>
                    </a:cubicBezTo>
                    <a:cubicBezTo>
                      <a:pt x="438" y="226"/>
                      <a:pt x="438" y="226"/>
                      <a:pt x="438" y="226"/>
                    </a:cubicBezTo>
                    <a:cubicBezTo>
                      <a:pt x="441" y="227"/>
                      <a:pt x="441" y="227"/>
                      <a:pt x="441" y="227"/>
                    </a:cubicBezTo>
                    <a:cubicBezTo>
                      <a:pt x="444" y="226"/>
                      <a:pt x="444" y="226"/>
                      <a:pt x="444" y="226"/>
                    </a:cubicBezTo>
                    <a:cubicBezTo>
                      <a:pt x="446" y="226"/>
                      <a:pt x="446" y="226"/>
                      <a:pt x="446" y="226"/>
                    </a:cubicBezTo>
                    <a:cubicBezTo>
                      <a:pt x="446" y="228"/>
                      <a:pt x="446" y="228"/>
                      <a:pt x="446" y="228"/>
                    </a:cubicBezTo>
                    <a:cubicBezTo>
                      <a:pt x="451" y="233"/>
                      <a:pt x="451" y="233"/>
                      <a:pt x="451" y="233"/>
                    </a:cubicBezTo>
                    <a:cubicBezTo>
                      <a:pt x="452" y="239"/>
                      <a:pt x="452" y="239"/>
                      <a:pt x="452" y="239"/>
                    </a:cubicBezTo>
                    <a:cubicBezTo>
                      <a:pt x="451" y="241"/>
                      <a:pt x="451" y="241"/>
                      <a:pt x="451" y="241"/>
                    </a:cubicBezTo>
                    <a:cubicBezTo>
                      <a:pt x="452" y="245"/>
                      <a:pt x="452" y="245"/>
                      <a:pt x="452" y="245"/>
                    </a:cubicBezTo>
                    <a:cubicBezTo>
                      <a:pt x="452" y="249"/>
                      <a:pt x="452" y="249"/>
                      <a:pt x="452" y="249"/>
                    </a:cubicBezTo>
                    <a:cubicBezTo>
                      <a:pt x="451" y="250"/>
                      <a:pt x="451" y="250"/>
                      <a:pt x="451" y="250"/>
                    </a:cubicBezTo>
                    <a:cubicBezTo>
                      <a:pt x="452" y="252"/>
                      <a:pt x="452" y="252"/>
                      <a:pt x="452" y="252"/>
                    </a:cubicBezTo>
                    <a:cubicBezTo>
                      <a:pt x="452" y="254"/>
                      <a:pt x="452" y="254"/>
                      <a:pt x="452" y="254"/>
                    </a:cubicBezTo>
                    <a:cubicBezTo>
                      <a:pt x="453" y="257"/>
                      <a:pt x="453" y="257"/>
                      <a:pt x="453" y="257"/>
                    </a:cubicBezTo>
                    <a:cubicBezTo>
                      <a:pt x="451" y="259"/>
                      <a:pt x="451" y="259"/>
                      <a:pt x="451" y="259"/>
                    </a:cubicBezTo>
                    <a:cubicBezTo>
                      <a:pt x="446" y="260"/>
                      <a:pt x="446" y="260"/>
                      <a:pt x="446" y="260"/>
                    </a:cubicBezTo>
                    <a:cubicBezTo>
                      <a:pt x="445" y="262"/>
                      <a:pt x="445" y="262"/>
                      <a:pt x="445" y="262"/>
                    </a:cubicBezTo>
                    <a:cubicBezTo>
                      <a:pt x="439" y="262"/>
                      <a:pt x="439" y="262"/>
                      <a:pt x="439" y="262"/>
                    </a:cubicBezTo>
                    <a:cubicBezTo>
                      <a:pt x="436" y="262"/>
                      <a:pt x="436" y="262"/>
                      <a:pt x="436" y="262"/>
                    </a:cubicBezTo>
                    <a:cubicBezTo>
                      <a:pt x="429" y="265"/>
                      <a:pt x="429" y="265"/>
                      <a:pt x="429" y="265"/>
                    </a:cubicBezTo>
                    <a:cubicBezTo>
                      <a:pt x="425" y="265"/>
                      <a:pt x="425" y="265"/>
                      <a:pt x="425" y="265"/>
                    </a:cubicBezTo>
                    <a:cubicBezTo>
                      <a:pt x="419" y="268"/>
                      <a:pt x="419" y="268"/>
                      <a:pt x="419" y="268"/>
                    </a:cubicBezTo>
                    <a:cubicBezTo>
                      <a:pt x="417" y="268"/>
                      <a:pt x="417" y="268"/>
                      <a:pt x="417" y="268"/>
                    </a:cubicBezTo>
                    <a:cubicBezTo>
                      <a:pt x="415" y="270"/>
                      <a:pt x="415" y="270"/>
                      <a:pt x="415" y="270"/>
                    </a:cubicBezTo>
                    <a:cubicBezTo>
                      <a:pt x="410" y="270"/>
                      <a:pt x="410" y="270"/>
                      <a:pt x="410" y="270"/>
                    </a:cubicBezTo>
                    <a:cubicBezTo>
                      <a:pt x="409" y="271"/>
                      <a:pt x="409" y="271"/>
                      <a:pt x="409" y="271"/>
                    </a:cubicBezTo>
                    <a:cubicBezTo>
                      <a:pt x="408" y="270"/>
                      <a:pt x="408" y="270"/>
                      <a:pt x="408" y="270"/>
                    </a:cubicBezTo>
                    <a:cubicBezTo>
                      <a:pt x="406" y="270"/>
                      <a:pt x="406" y="270"/>
                      <a:pt x="406" y="270"/>
                    </a:cubicBezTo>
                    <a:cubicBezTo>
                      <a:pt x="402" y="271"/>
                      <a:pt x="402" y="271"/>
                      <a:pt x="402" y="271"/>
                    </a:cubicBezTo>
                    <a:cubicBezTo>
                      <a:pt x="401" y="274"/>
                      <a:pt x="401" y="274"/>
                      <a:pt x="401" y="274"/>
                    </a:cubicBezTo>
                    <a:cubicBezTo>
                      <a:pt x="399" y="277"/>
                      <a:pt x="399" y="277"/>
                      <a:pt x="399" y="277"/>
                    </a:cubicBezTo>
                    <a:cubicBezTo>
                      <a:pt x="397" y="277"/>
                      <a:pt x="397" y="277"/>
                      <a:pt x="397" y="277"/>
                    </a:cubicBezTo>
                    <a:cubicBezTo>
                      <a:pt x="396" y="280"/>
                      <a:pt x="396" y="280"/>
                      <a:pt x="396" y="280"/>
                    </a:cubicBezTo>
                    <a:cubicBezTo>
                      <a:pt x="393" y="281"/>
                      <a:pt x="393" y="281"/>
                      <a:pt x="393" y="281"/>
                    </a:cubicBezTo>
                    <a:cubicBezTo>
                      <a:pt x="390" y="283"/>
                      <a:pt x="390" y="283"/>
                      <a:pt x="390" y="283"/>
                    </a:cubicBezTo>
                    <a:cubicBezTo>
                      <a:pt x="387" y="283"/>
                      <a:pt x="387" y="283"/>
                      <a:pt x="387" y="283"/>
                    </a:cubicBezTo>
                    <a:cubicBezTo>
                      <a:pt x="385" y="280"/>
                      <a:pt x="385" y="280"/>
                      <a:pt x="385" y="280"/>
                    </a:cubicBezTo>
                    <a:cubicBezTo>
                      <a:pt x="384" y="283"/>
                      <a:pt x="384" y="283"/>
                      <a:pt x="384" y="283"/>
                    </a:cubicBezTo>
                    <a:cubicBezTo>
                      <a:pt x="383" y="285"/>
                      <a:pt x="383" y="285"/>
                      <a:pt x="383" y="285"/>
                    </a:cubicBezTo>
                    <a:cubicBezTo>
                      <a:pt x="380" y="287"/>
                      <a:pt x="380" y="287"/>
                      <a:pt x="380" y="287"/>
                    </a:cubicBezTo>
                    <a:cubicBezTo>
                      <a:pt x="377" y="290"/>
                      <a:pt x="377" y="290"/>
                      <a:pt x="377" y="290"/>
                    </a:cubicBezTo>
                    <a:cubicBezTo>
                      <a:pt x="377" y="292"/>
                      <a:pt x="377" y="292"/>
                      <a:pt x="377" y="292"/>
                    </a:cubicBezTo>
                    <a:cubicBezTo>
                      <a:pt x="374" y="295"/>
                      <a:pt x="374" y="295"/>
                      <a:pt x="374" y="295"/>
                    </a:cubicBezTo>
                    <a:cubicBezTo>
                      <a:pt x="374" y="296"/>
                      <a:pt x="374" y="296"/>
                      <a:pt x="374" y="296"/>
                    </a:cubicBezTo>
                    <a:cubicBezTo>
                      <a:pt x="371" y="300"/>
                      <a:pt x="371" y="300"/>
                      <a:pt x="371" y="300"/>
                    </a:cubicBezTo>
                    <a:cubicBezTo>
                      <a:pt x="369" y="302"/>
                      <a:pt x="369" y="302"/>
                      <a:pt x="369" y="302"/>
                    </a:cubicBezTo>
                    <a:cubicBezTo>
                      <a:pt x="365" y="302"/>
                      <a:pt x="365" y="302"/>
                      <a:pt x="365" y="302"/>
                    </a:cubicBezTo>
                    <a:cubicBezTo>
                      <a:pt x="362" y="304"/>
                      <a:pt x="362" y="304"/>
                      <a:pt x="362" y="304"/>
                    </a:cubicBezTo>
                    <a:cubicBezTo>
                      <a:pt x="360" y="304"/>
                      <a:pt x="360" y="304"/>
                      <a:pt x="360" y="304"/>
                    </a:cubicBezTo>
                    <a:cubicBezTo>
                      <a:pt x="358" y="301"/>
                      <a:pt x="358" y="301"/>
                      <a:pt x="358" y="301"/>
                    </a:cubicBezTo>
                    <a:cubicBezTo>
                      <a:pt x="360" y="300"/>
                      <a:pt x="360" y="300"/>
                      <a:pt x="360" y="300"/>
                    </a:cubicBezTo>
                    <a:cubicBezTo>
                      <a:pt x="360" y="297"/>
                      <a:pt x="360" y="297"/>
                      <a:pt x="360" y="297"/>
                    </a:cubicBezTo>
                    <a:cubicBezTo>
                      <a:pt x="359" y="296"/>
                      <a:pt x="359" y="296"/>
                      <a:pt x="359" y="296"/>
                    </a:cubicBezTo>
                    <a:cubicBezTo>
                      <a:pt x="357" y="297"/>
                      <a:pt x="357" y="297"/>
                      <a:pt x="357" y="297"/>
                    </a:cubicBezTo>
                    <a:cubicBezTo>
                      <a:pt x="357" y="299"/>
                      <a:pt x="357" y="299"/>
                      <a:pt x="357" y="299"/>
                    </a:cubicBezTo>
                    <a:cubicBezTo>
                      <a:pt x="355" y="299"/>
                      <a:pt x="355" y="299"/>
                      <a:pt x="355" y="299"/>
                    </a:cubicBezTo>
                    <a:cubicBezTo>
                      <a:pt x="352" y="302"/>
                      <a:pt x="352" y="302"/>
                      <a:pt x="352" y="302"/>
                    </a:cubicBezTo>
                    <a:cubicBezTo>
                      <a:pt x="349" y="303"/>
                      <a:pt x="349" y="303"/>
                      <a:pt x="349" y="303"/>
                    </a:cubicBezTo>
                    <a:cubicBezTo>
                      <a:pt x="347" y="303"/>
                      <a:pt x="347" y="303"/>
                      <a:pt x="347" y="303"/>
                    </a:cubicBezTo>
                    <a:cubicBezTo>
                      <a:pt x="344" y="304"/>
                      <a:pt x="344" y="304"/>
                      <a:pt x="344" y="304"/>
                    </a:cubicBezTo>
                    <a:cubicBezTo>
                      <a:pt x="342" y="305"/>
                      <a:pt x="342" y="305"/>
                      <a:pt x="342" y="305"/>
                    </a:cubicBezTo>
                    <a:cubicBezTo>
                      <a:pt x="341" y="305"/>
                      <a:pt x="341" y="305"/>
                      <a:pt x="341" y="305"/>
                    </a:cubicBezTo>
                    <a:cubicBezTo>
                      <a:pt x="339" y="305"/>
                      <a:pt x="339" y="305"/>
                      <a:pt x="339" y="305"/>
                    </a:cubicBezTo>
                    <a:cubicBezTo>
                      <a:pt x="339" y="304"/>
                      <a:pt x="339" y="304"/>
                      <a:pt x="339" y="304"/>
                    </a:cubicBezTo>
                    <a:close/>
                    <a:moveTo>
                      <a:pt x="650" y="267"/>
                    </a:moveTo>
                    <a:cubicBezTo>
                      <a:pt x="651" y="268"/>
                      <a:pt x="651" y="268"/>
                      <a:pt x="651" y="268"/>
                    </a:cubicBezTo>
                    <a:cubicBezTo>
                      <a:pt x="652" y="270"/>
                      <a:pt x="652" y="270"/>
                      <a:pt x="652" y="270"/>
                    </a:cubicBezTo>
                    <a:cubicBezTo>
                      <a:pt x="651" y="272"/>
                      <a:pt x="651" y="272"/>
                      <a:pt x="651" y="272"/>
                    </a:cubicBezTo>
                    <a:cubicBezTo>
                      <a:pt x="650" y="272"/>
                      <a:pt x="650" y="272"/>
                      <a:pt x="650" y="272"/>
                    </a:cubicBezTo>
                    <a:cubicBezTo>
                      <a:pt x="649" y="271"/>
                      <a:pt x="649" y="271"/>
                      <a:pt x="649" y="271"/>
                    </a:cubicBezTo>
                    <a:cubicBezTo>
                      <a:pt x="649" y="268"/>
                      <a:pt x="649" y="268"/>
                      <a:pt x="649" y="268"/>
                    </a:cubicBezTo>
                    <a:cubicBezTo>
                      <a:pt x="650" y="267"/>
                      <a:pt x="650" y="267"/>
                      <a:pt x="650" y="267"/>
                    </a:cubicBezTo>
                    <a:close/>
                    <a:moveTo>
                      <a:pt x="626" y="268"/>
                    </a:moveTo>
                    <a:cubicBezTo>
                      <a:pt x="627" y="265"/>
                      <a:pt x="627" y="265"/>
                      <a:pt x="627" y="265"/>
                    </a:cubicBezTo>
                    <a:cubicBezTo>
                      <a:pt x="630" y="264"/>
                      <a:pt x="630" y="264"/>
                      <a:pt x="630" y="264"/>
                    </a:cubicBezTo>
                    <a:cubicBezTo>
                      <a:pt x="632" y="265"/>
                      <a:pt x="632" y="265"/>
                      <a:pt x="632" y="265"/>
                    </a:cubicBezTo>
                    <a:cubicBezTo>
                      <a:pt x="631" y="266"/>
                      <a:pt x="631" y="266"/>
                      <a:pt x="631" y="266"/>
                    </a:cubicBezTo>
                    <a:cubicBezTo>
                      <a:pt x="629" y="267"/>
                      <a:pt x="629" y="267"/>
                      <a:pt x="629" y="267"/>
                    </a:cubicBezTo>
                    <a:cubicBezTo>
                      <a:pt x="628" y="268"/>
                      <a:pt x="628" y="268"/>
                      <a:pt x="628" y="268"/>
                    </a:cubicBezTo>
                    <a:cubicBezTo>
                      <a:pt x="626" y="268"/>
                      <a:pt x="626" y="268"/>
                      <a:pt x="626" y="268"/>
                    </a:cubicBezTo>
                    <a:close/>
                    <a:moveTo>
                      <a:pt x="603" y="281"/>
                    </a:moveTo>
                    <a:cubicBezTo>
                      <a:pt x="604" y="283"/>
                      <a:pt x="604" y="283"/>
                      <a:pt x="604" y="283"/>
                    </a:cubicBezTo>
                    <a:cubicBezTo>
                      <a:pt x="607" y="283"/>
                      <a:pt x="607" y="283"/>
                      <a:pt x="607" y="283"/>
                    </a:cubicBezTo>
                    <a:cubicBezTo>
                      <a:pt x="610" y="286"/>
                      <a:pt x="610" y="286"/>
                      <a:pt x="610" y="286"/>
                    </a:cubicBezTo>
                    <a:cubicBezTo>
                      <a:pt x="611" y="284"/>
                      <a:pt x="611" y="284"/>
                      <a:pt x="611" y="284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6" y="284"/>
                      <a:pt x="616" y="284"/>
                      <a:pt x="616" y="284"/>
                    </a:cubicBezTo>
                    <a:cubicBezTo>
                      <a:pt x="618" y="284"/>
                      <a:pt x="618" y="284"/>
                      <a:pt x="618" y="284"/>
                    </a:cubicBezTo>
                    <a:cubicBezTo>
                      <a:pt x="620" y="284"/>
                      <a:pt x="620" y="284"/>
                      <a:pt x="620" y="284"/>
                    </a:cubicBezTo>
                    <a:cubicBezTo>
                      <a:pt x="621" y="282"/>
                      <a:pt x="621" y="282"/>
                      <a:pt x="621" y="282"/>
                    </a:cubicBezTo>
                    <a:cubicBezTo>
                      <a:pt x="624" y="282"/>
                      <a:pt x="624" y="282"/>
                      <a:pt x="624" y="282"/>
                    </a:cubicBezTo>
                    <a:cubicBezTo>
                      <a:pt x="624" y="281"/>
                      <a:pt x="624" y="281"/>
                      <a:pt x="624" y="281"/>
                    </a:cubicBezTo>
                    <a:cubicBezTo>
                      <a:pt x="620" y="278"/>
                      <a:pt x="620" y="278"/>
                      <a:pt x="620" y="278"/>
                    </a:cubicBezTo>
                    <a:cubicBezTo>
                      <a:pt x="618" y="280"/>
                      <a:pt x="618" y="280"/>
                      <a:pt x="618" y="280"/>
                    </a:cubicBezTo>
                    <a:cubicBezTo>
                      <a:pt x="616" y="280"/>
                      <a:pt x="616" y="280"/>
                      <a:pt x="616" y="280"/>
                    </a:cubicBezTo>
                    <a:cubicBezTo>
                      <a:pt x="614" y="279"/>
                      <a:pt x="614" y="279"/>
                      <a:pt x="614" y="279"/>
                    </a:cubicBezTo>
                    <a:cubicBezTo>
                      <a:pt x="612" y="281"/>
                      <a:pt x="612" y="281"/>
                      <a:pt x="612" y="281"/>
                    </a:cubicBezTo>
                    <a:cubicBezTo>
                      <a:pt x="609" y="279"/>
                      <a:pt x="609" y="279"/>
                      <a:pt x="609" y="279"/>
                    </a:cubicBezTo>
                    <a:cubicBezTo>
                      <a:pt x="606" y="281"/>
                      <a:pt x="606" y="281"/>
                      <a:pt x="606" y="281"/>
                    </a:cubicBezTo>
                    <a:cubicBezTo>
                      <a:pt x="603" y="281"/>
                      <a:pt x="603" y="281"/>
                      <a:pt x="603" y="281"/>
                    </a:cubicBezTo>
                    <a:cubicBezTo>
                      <a:pt x="603" y="281"/>
                      <a:pt x="603" y="281"/>
                      <a:pt x="603" y="281"/>
                    </a:cubicBezTo>
                    <a:close/>
                    <a:moveTo>
                      <a:pt x="589" y="366"/>
                    </a:moveTo>
                    <a:cubicBezTo>
                      <a:pt x="588" y="365"/>
                      <a:pt x="588" y="365"/>
                      <a:pt x="588" y="365"/>
                    </a:cubicBezTo>
                    <a:cubicBezTo>
                      <a:pt x="589" y="364"/>
                      <a:pt x="589" y="364"/>
                      <a:pt x="589" y="364"/>
                    </a:cubicBezTo>
                    <a:cubicBezTo>
                      <a:pt x="590" y="363"/>
                      <a:pt x="590" y="363"/>
                      <a:pt x="590" y="363"/>
                    </a:cubicBezTo>
                    <a:cubicBezTo>
                      <a:pt x="590" y="366"/>
                      <a:pt x="590" y="366"/>
                      <a:pt x="590" y="366"/>
                    </a:cubicBezTo>
                    <a:cubicBezTo>
                      <a:pt x="589" y="366"/>
                      <a:pt x="589" y="366"/>
                      <a:pt x="589" y="366"/>
                    </a:cubicBezTo>
                    <a:close/>
                    <a:moveTo>
                      <a:pt x="574" y="364"/>
                    </a:moveTo>
                    <a:cubicBezTo>
                      <a:pt x="573" y="362"/>
                      <a:pt x="573" y="362"/>
                      <a:pt x="573" y="362"/>
                    </a:cubicBezTo>
                    <a:cubicBezTo>
                      <a:pt x="573" y="360"/>
                      <a:pt x="573" y="360"/>
                      <a:pt x="573" y="360"/>
                    </a:cubicBezTo>
                    <a:cubicBezTo>
                      <a:pt x="572" y="359"/>
                      <a:pt x="572" y="359"/>
                      <a:pt x="572" y="359"/>
                    </a:cubicBezTo>
                    <a:cubicBezTo>
                      <a:pt x="570" y="360"/>
                      <a:pt x="570" y="360"/>
                      <a:pt x="570" y="360"/>
                    </a:cubicBezTo>
                    <a:cubicBezTo>
                      <a:pt x="570" y="359"/>
                      <a:pt x="570" y="359"/>
                      <a:pt x="570" y="359"/>
                    </a:cubicBezTo>
                    <a:cubicBezTo>
                      <a:pt x="570" y="356"/>
                      <a:pt x="570" y="356"/>
                      <a:pt x="570" y="356"/>
                    </a:cubicBezTo>
                    <a:cubicBezTo>
                      <a:pt x="570" y="354"/>
                      <a:pt x="570" y="354"/>
                      <a:pt x="570" y="354"/>
                    </a:cubicBezTo>
                    <a:cubicBezTo>
                      <a:pt x="568" y="352"/>
                      <a:pt x="568" y="352"/>
                      <a:pt x="568" y="352"/>
                    </a:cubicBezTo>
                    <a:cubicBezTo>
                      <a:pt x="570" y="349"/>
                      <a:pt x="570" y="349"/>
                      <a:pt x="570" y="349"/>
                    </a:cubicBezTo>
                    <a:cubicBezTo>
                      <a:pt x="569" y="346"/>
                      <a:pt x="569" y="346"/>
                      <a:pt x="569" y="346"/>
                    </a:cubicBezTo>
                    <a:cubicBezTo>
                      <a:pt x="570" y="344"/>
                      <a:pt x="570" y="344"/>
                      <a:pt x="570" y="344"/>
                    </a:cubicBezTo>
                    <a:cubicBezTo>
                      <a:pt x="568" y="343"/>
                      <a:pt x="568" y="343"/>
                      <a:pt x="568" y="343"/>
                    </a:cubicBezTo>
                    <a:cubicBezTo>
                      <a:pt x="567" y="341"/>
                      <a:pt x="567" y="341"/>
                      <a:pt x="567" y="341"/>
                    </a:cubicBezTo>
                    <a:cubicBezTo>
                      <a:pt x="567" y="339"/>
                      <a:pt x="567" y="339"/>
                      <a:pt x="567" y="339"/>
                    </a:cubicBezTo>
                    <a:cubicBezTo>
                      <a:pt x="565" y="337"/>
                      <a:pt x="565" y="337"/>
                      <a:pt x="565" y="337"/>
                    </a:cubicBezTo>
                    <a:cubicBezTo>
                      <a:pt x="565" y="333"/>
                      <a:pt x="565" y="333"/>
                      <a:pt x="565" y="333"/>
                    </a:cubicBezTo>
                    <a:cubicBezTo>
                      <a:pt x="564" y="330"/>
                      <a:pt x="564" y="330"/>
                      <a:pt x="564" y="330"/>
                    </a:cubicBezTo>
                    <a:cubicBezTo>
                      <a:pt x="563" y="330"/>
                      <a:pt x="563" y="330"/>
                      <a:pt x="563" y="330"/>
                    </a:cubicBezTo>
                    <a:cubicBezTo>
                      <a:pt x="562" y="329"/>
                      <a:pt x="562" y="329"/>
                      <a:pt x="562" y="329"/>
                    </a:cubicBezTo>
                    <a:cubicBezTo>
                      <a:pt x="562" y="326"/>
                      <a:pt x="562" y="326"/>
                      <a:pt x="562" y="326"/>
                    </a:cubicBezTo>
                    <a:cubicBezTo>
                      <a:pt x="561" y="326"/>
                      <a:pt x="561" y="326"/>
                      <a:pt x="561" y="326"/>
                    </a:cubicBezTo>
                    <a:cubicBezTo>
                      <a:pt x="559" y="327"/>
                      <a:pt x="559" y="327"/>
                      <a:pt x="559" y="327"/>
                    </a:cubicBezTo>
                    <a:cubicBezTo>
                      <a:pt x="558" y="326"/>
                      <a:pt x="558" y="326"/>
                      <a:pt x="558" y="326"/>
                    </a:cubicBezTo>
                    <a:cubicBezTo>
                      <a:pt x="556" y="326"/>
                      <a:pt x="556" y="326"/>
                      <a:pt x="556" y="326"/>
                    </a:cubicBezTo>
                    <a:cubicBezTo>
                      <a:pt x="555" y="325"/>
                      <a:pt x="555" y="325"/>
                      <a:pt x="555" y="325"/>
                    </a:cubicBezTo>
                    <a:cubicBezTo>
                      <a:pt x="555" y="322"/>
                      <a:pt x="555" y="322"/>
                      <a:pt x="555" y="322"/>
                    </a:cubicBezTo>
                    <a:cubicBezTo>
                      <a:pt x="557" y="321"/>
                      <a:pt x="557" y="321"/>
                      <a:pt x="557" y="321"/>
                    </a:cubicBezTo>
                    <a:cubicBezTo>
                      <a:pt x="558" y="318"/>
                      <a:pt x="558" y="318"/>
                      <a:pt x="558" y="318"/>
                    </a:cubicBezTo>
                    <a:cubicBezTo>
                      <a:pt x="556" y="316"/>
                      <a:pt x="556" y="316"/>
                      <a:pt x="556" y="316"/>
                    </a:cubicBezTo>
                    <a:cubicBezTo>
                      <a:pt x="557" y="314"/>
                      <a:pt x="557" y="314"/>
                      <a:pt x="557" y="314"/>
                    </a:cubicBezTo>
                    <a:cubicBezTo>
                      <a:pt x="557" y="310"/>
                      <a:pt x="557" y="310"/>
                      <a:pt x="557" y="310"/>
                    </a:cubicBezTo>
                    <a:cubicBezTo>
                      <a:pt x="556" y="309"/>
                      <a:pt x="556" y="309"/>
                      <a:pt x="556" y="309"/>
                    </a:cubicBezTo>
                    <a:cubicBezTo>
                      <a:pt x="559" y="305"/>
                      <a:pt x="559" y="305"/>
                      <a:pt x="559" y="305"/>
                    </a:cubicBezTo>
                    <a:cubicBezTo>
                      <a:pt x="561" y="304"/>
                      <a:pt x="561" y="304"/>
                      <a:pt x="561" y="304"/>
                    </a:cubicBezTo>
                    <a:cubicBezTo>
                      <a:pt x="562" y="302"/>
                      <a:pt x="562" y="302"/>
                      <a:pt x="562" y="302"/>
                    </a:cubicBezTo>
                    <a:cubicBezTo>
                      <a:pt x="564" y="302"/>
                      <a:pt x="564" y="302"/>
                      <a:pt x="564" y="302"/>
                    </a:cubicBezTo>
                    <a:cubicBezTo>
                      <a:pt x="564" y="303"/>
                      <a:pt x="564" y="303"/>
                      <a:pt x="564" y="303"/>
                    </a:cubicBezTo>
                    <a:cubicBezTo>
                      <a:pt x="568" y="302"/>
                      <a:pt x="568" y="302"/>
                      <a:pt x="568" y="302"/>
                    </a:cubicBezTo>
                    <a:cubicBezTo>
                      <a:pt x="570" y="303"/>
                      <a:pt x="570" y="303"/>
                      <a:pt x="570" y="303"/>
                    </a:cubicBezTo>
                    <a:cubicBezTo>
                      <a:pt x="571" y="304"/>
                      <a:pt x="571" y="304"/>
                      <a:pt x="571" y="304"/>
                    </a:cubicBezTo>
                    <a:cubicBezTo>
                      <a:pt x="570" y="305"/>
                      <a:pt x="570" y="305"/>
                      <a:pt x="570" y="305"/>
                    </a:cubicBezTo>
                    <a:cubicBezTo>
                      <a:pt x="569" y="306"/>
                      <a:pt x="569" y="306"/>
                      <a:pt x="569" y="306"/>
                    </a:cubicBezTo>
                    <a:cubicBezTo>
                      <a:pt x="569" y="307"/>
                      <a:pt x="569" y="307"/>
                      <a:pt x="569" y="307"/>
                    </a:cubicBezTo>
                    <a:cubicBezTo>
                      <a:pt x="571" y="307"/>
                      <a:pt x="571" y="307"/>
                      <a:pt x="571" y="307"/>
                    </a:cubicBezTo>
                    <a:cubicBezTo>
                      <a:pt x="571" y="309"/>
                      <a:pt x="571" y="309"/>
                      <a:pt x="571" y="309"/>
                    </a:cubicBezTo>
                    <a:cubicBezTo>
                      <a:pt x="571" y="311"/>
                      <a:pt x="571" y="311"/>
                      <a:pt x="571" y="311"/>
                    </a:cubicBezTo>
                    <a:cubicBezTo>
                      <a:pt x="574" y="314"/>
                      <a:pt x="574" y="314"/>
                      <a:pt x="574" y="314"/>
                    </a:cubicBezTo>
                    <a:cubicBezTo>
                      <a:pt x="574" y="316"/>
                      <a:pt x="574" y="316"/>
                      <a:pt x="574" y="316"/>
                    </a:cubicBezTo>
                    <a:cubicBezTo>
                      <a:pt x="576" y="318"/>
                      <a:pt x="576" y="318"/>
                      <a:pt x="576" y="318"/>
                    </a:cubicBezTo>
                    <a:cubicBezTo>
                      <a:pt x="578" y="319"/>
                      <a:pt x="578" y="319"/>
                      <a:pt x="578" y="319"/>
                    </a:cubicBezTo>
                    <a:cubicBezTo>
                      <a:pt x="579" y="318"/>
                      <a:pt x="579" y="318"/>
                      <a:pt x="579" y="318"/>
                    </a:cubicBezTo>
                    <a:cubicBezTo>
                      <a:pt x="579" y="316"/>
                      <a:pt x="579" y="316"/>
                      <a:pt x="579" y="316"/>
                    </a:cubicBezTo>
                    <a:cubicBezTo>
                      <a:pt x="580" y="315"/>
                      <a:pt x="580" y="315"/>
                      <a:pt x="580" y="315"/>
                    </a:cubicBezTo>
                    <a:cubicBezTo>
                      <a:pt x="582" y="312"/>
                      <a:pt x="582" y="312"/>
                      <a:pt x="582" y="312"/>
                    </a:cubicBezTo>
                    <a:cubicBezTo>
                      <a:pt x="581" y="310"/>
                      <a:pt x="581" y="310"/>
                      <a:pt x="581" y="310"/>
                    </a:cubicBezTo>
                    <a:cubicBezTo>
                      <a:pt x="583" y="309"/>
                      <a:pt x="583" y="309"/>
                      <a:pt x="583" y="309"/>
                    </a:cubicBezTo>
                    <a:cubicBezTo>
                      <a:pt x="583" y="307"/>
                      <a:pt x="583" y="307"/>
                      <a:pt x="583" y="307"/>
                    </a:cubicBezTo>
                    <a:cubicBezTo>
                      <a:pt x="582" y="305"/>
                      <a:pt x="582" y="305"/>
                      <a:pt x="582" y="305"/>
                    </a:cubicBezTo>
                    <a:cubicBezTo>
                      <a:pt x="583" y="304"/>
                      <a:pt x="583" y="304"/>
                      <a:pt x="583" y="304"/>
                    </a:cubicBezTo>
                    <a:cubicBezTo>
                      <a:pt x="585" y="303"/>
                      <a:pt x="585" y="303"/>
                      <a:pt x="585" y="303"/>
                    </a:cubicBezTo>
                    <a:cubicBezTo>
                      <a:pt x="587" y="304"/>
                      <a:pt x="587" y="304"/>
                      <a:pt x="587" y="304"/>
                    </a:cubicBezTo>
                    <a:cubicBezTo>
                      <a:pt x="588" y="307"/>
                      <a:pt x="588" y="307"/>
                      <a:pt x="588" y="307"/>
                    </a:cubicBezTo>
                    <a:cubicBezTo>
                      <a:pt x="590" y="307"/>
                      <a:pt x="590" y="307"/>
                      <a:pt x="590" y="307"/>
                    </a:cubicBezTo>
                    <a:cubicBezTo>
                      <a:pt x="589" y="305"/>
                      <a:pt x="589" y="305"/>
                      <a:pt x="589" y="305"/>
                    </a:cubicBezTo>
                    <a:cubicBezTo>
                      <a:pt x="588" y="302"/>
                      <a:pt x="588" y="302"/>
                      <a:pt x="588" y="302"/>
                    </a:cubicBezTo>
                    <a:cubicBezTo>
                      <a:pt x="587" y="300"/>
                      <a:pt x="587" y="300"/>
                      <a:pt x="587" y="300"/>
                    </a:cubicBezTo>
                    <a:cubicBezTo>
                      <a:pt x="586" y="300"/>
                      <a:pt x="586" y="300"/>
                      <a:pt x="586" y="300"/>
                    </a:cubicBezTo>
                    <a:cubicBezTo>
                      <a:pt x="585" y="302"/>
                      <a:pt x="585" y="302"/>
                      <a:pt x="585" y="302"/>
                    </a:cubicBezTo>
                    <a:cubicBezTo>
                      <a:pt x="583" y="302"/>
                      <a:pt x="583" y="302"/>
                      <a:pt x="583" y="302"/>
                    </a:cubicBezTo>
                    <a:cubicBezTo>
                      <a:pt x="580" y="299"/>
                      <a:pt x="580" y="299"/>
                      <a:pt x="580" y="299"/>
                    </a:cubicBezTo>
                    <a:cubicBezTo>
                      <a:pt x="580" y="298"/>
                      <a:pt x="580" y="298"/>
                      <a:pt x="580" y="298"/>
                    </a:cubicBezTo>
                    <a:cubicBezTo>
                      <a:pt x="579" y="295"/>
                      <a:pt x="579" y="295"/>
                      <a:pt x="579" y="295"/>
                    </a:cubicBezTo>
                    <a:cubicBezTo>
                      <a:pt x="578" y="292"/>
                      <a:pt x="578" y="292"/>
                      <a:pt x="578" y="292"/>
                    </a:cubicBezTo>
                    <a:cubicBezTo>
                      <a:pt x="580" y="291"/>
                      <a:pt x="580" y="291"/>
                      <a:pt x="580" y="291"/>
                    </a:cubicBezTo>
                    <a:cubicBezTo>
                      <a:pt x="582" y="291"/>
                      <a:pt x="582" y="291"/>
                      <a:pt x="582" y="291"/>
                    </a:cubicBezTo>
                    <a:cubicBezTo>
                      <a:pt x="582" y="289"/>
                      <a:pt x="582" y="289"/>
                      <a:pt x="582" y="289"/>
                    </a:cubicBezTo>
                    <a:cubicBezTo>
                      <a:pt x="584" y="290"/>
                      <a:pt x="584" y="290"/>
                      <a:pt x="584" y="290"/>
                    </a:cubicBezTo>
                    <a:cubicBezTo>
                      <a:pt x="585" y="292"/>
                      <a:pt x="585" y="292"/>
                      <a:pt x="585" y="292"/>
                    </a:cubicBezTo>
                    <a:cubicBezTo>
                      <a:pt x="586" y="297"/>
                      <a:pt x="586" y="297"/>
                      <a:pt x="586" y="297"/>
                    </a:cubicBezTo>
                    <a:cubicBezTo>
                      <a:pt x="587" y="297"/>
                      <a:pt x="587" y="297"/>
                      <a:pt x="587" y="297"/>
                    </a:cubicBezTo>
                    <a:cubicBezTo>
                      <a:pt x="587" y="295"/>
                      <a:pt x="587" y="295"/>
                      <a:pt x="587" y="295"/>
                    </a:cubicBezTo>
                    <a:cubicBezTo>
                      <a:pt x="588" y="294"/>
                      <a:pt x="588" y="294"/>
                      <a:pt x="588" y="294"/>
                    </a:cubicBezTo>
                    <a:cubicBezTo>
                      <a:pt x="588" y="291"/>
                      <a:pt x="588" y="291"/>
                      <a:pt x="588" y="291"/>
                    </a:cubicBezTo>
                    <a:cubicBezTo>
                      <a:pt x="586" y="290"/>
                      <a:pt x="586" y="290"/>
                      <a:pt x="586" y="290"/>
                    </a:cubicBezTo>
                    <a:cubicBezTo>
                      <a:pt x="586" y="288"/>
                      <a:pt x="586" y="288"/>
                      <a:pt x="586" y="288"/>
                    </a:cubicBezTo>
                    <a:cubicBezTo>
                      <a:pt x="585" y="285"/>
                      <a:pt x="585" y="285"/>
                      <a:pt x="585" y="285"/>
                    </a:cubicBezTo>
                    <a:cubicBezTo>
                      <a:pt x="587" y="285"/>
                      <a:pt x="587" y="285"/>
                      <a:pt x="587" y="285"/>
                    </a:cubicBezTo>
                    <a:cubicBezTo>
                      <a:pt x="587" y="282"/>
                      <a:pt x="587" y="282"/>
                      <a:pt x="587" y="282"/>
                    </a:cubicBezTo>
                    <a:cubicBezTo>
                      <a:pt x="590" y="281"/>
                      <a:pt x="590" y="281"/>
                      <a:pt x="590" y="281"/>
                    </a:cubicBezTo>
                    <a:cubicBezTo>
                      <a:pt x="591" y="282"/>
                      <a:pt x="591" y="282"/>
                      <a:pt x="591" y="282"/>
                    </a:cubicBezTo>
                    <a:cubicBezTo>
                      <a:pt x="592" y="282"/>
                      <a:pt x="592" y="282"/>
                      <a:pt x="592" y="282"/>
                    </a:cubicBezTo>
                    <a:cubicBezTo>
                      <a:pt x="593" y="284"/>
                      <a:pt x="593" y="284"/>
                      <a:pt x="593" y="284"/>
                    </a:cubicBezTo>
                    <a:cubicBezTo>
                      <a:pt x="596" y="285"/>
                      <a:pt x="596" y="285"/>
                      <a:pt x="596" y="285"/>
                    </a:cubicBezTo>
                    <a:cubicBezTo>
                      <a:pt x="598" y="283"/>
                      <a:pt x="598" y="283"/>
                      <a:pt x="598" y="283"/>
                    </a:cubicBezTo>
                    <a:cubicBezTo>
                      <a:pt x="595" y="283"/>
                      <a:pt x="595" y="283"/>
                      <a:pt x="595" y="283"/>
                    </a:cubicBezTo>
                    <a:cubicBezTo>
                      <a:pt x="594" y="282"/>
                      <a:pt x="594" y="282"/>
                      <a:pt x="594" y="282"/>
                    </a:cubicBezTo>
                    <a:cubicBezTo>
                      <a:pt x="595" y="281"/>
                      <a:pt x="595" y="281"/>
                      <a:pt x="595" y="281"/>
                    </a:cubicBezTo>
                    <a:cubicBezTo>
                      <a:pt x="597" y="280"/>
                      <a:pt x="597" y="280"/>
                      <a:pt x="597" y="280"/>
                    </a:cubicBezTo>
                    <a:cubicBezTo>
                      <a:pt x="600" y="280"/>
                      <a:pt x="600" y="280"/>
                      <a:pt x="600" y="280"/>
                    </a:cubicBezTo>
                    <a:cubicBezTo>
                      <a:pt x="601" y="281"/>
                      <a:pt x="601" y="281"/>
                      <a:pt x="601" y="281"/>
                    </a:cubicBezTo>
                    <a:cubicBezTo>
                      <a:pt x="600" y="282"/>
                      <a:pt x="600" y="282"/>
                      <a:pt x="600" y="282"/>
                    </a:cubicBezTo>
                    <a:cubicBezTo>
                      <a:pt x="600" y="284"/>
                      <a:pt x="600" y="284"/>
                      <a:pt x="600" y="284"/>
                    </a:cubicBezTo>
                    <a:cubicBezTo>
                      <a:pt x="602" y="285"/>
                      <a:pt x="602" y="285"/>
                      <a:pt x="602" y="285"/>
                    </a:cubicBezTo>
                    <a:cubicBezTo>
                      <a:pt x="603" y="287"/>
                      <a:pt x="603" y="287"/>
                      <a:pt x="603" y="287"/>
                    </a:cubicBezTo>
                    <a:cubicBezTo>
                      <a:pt x="605" y="287"/>
                      <a:pt x="605" y="287"/>
                      <a:pt x="605" y="287"/>
                    </a:cubicBezTo>
                    <a:cubicBezTo>
                      <a:pt x="608" y="288"/>
                      <a:pt x="608" y="288"/>
                      <a:pt x="608" y="288"/>
                    </a:cubicBezTo>
                    <a:cubicBezTo>
                      <a:pt x="611" y="288"/>
                      <a:pt x="611" y="288"/>
                      <a:pt x="611" y="288"/>
                    </a:cubicBezTo>
                    <a:cubicBezTo>
                      <a:pt x="612" y="287"/>
                      <a:pt x="612" y="287"/>
                      <a:pt x="612" y="287"/>
                    </a:cubicBezTo>
                    <a:cubicBezTo>
                      <a:pt x="614" y="287"/>
                      <a:pt x="614" y="287"/>
                      <a:pt x="614" y="287"/>
                    </a:cubicBezTo>
                    <a:cubicBezTo>
                      <a:pt x="620" y="287"/>
                      <a:pt x="620" y="287"/>
                      <a:pt x="620" y="287"/>
                    </a:cubicBezTo>
                    <a:cubicBezTo>
                      <a:pt x="621" y="289"/>
                      <a:pt x="621" y="289"/>
                      <a:pt x="621" y="289"/>
                    </a:cubicBezTo>
                    <a:cubicBezTo>
                      <a:pt x="623" y="289"/>
                      <a:pt x="623" y="289"/>
                      <a:pt x="623" y="289"/>
                    </a:cubicBezTo>
                    <a:cubicBezTo>
                      <a:pt x="623" y="290"/>
                      <a:pt x="623" y="290"/>
                      <a:pt x="623" y="290"/>
                    </a:cubicBezTo>
                    <a:cubicBezTo>
                      <a:pt x="623" y="292"/>
                      <a:pt x="623" y="292"/>
                      <a:pt x="623" y="292"/>
                    </a:cubicBezTo>
                    <a:cubicBezTo>
                      <a:pt x="624" y="293"/>
                      <a:pt x="624" y="293"/>
                      <a:pt x="624" y="293"/>
                    </a:cubicBezTo>
                    <a:cubicBezTo>
                      <a:pt x="623" y="295"/>
                      <a:pt x="623" y="295"/>
                      <a:pt x="623" y="295"/>
                    </a:cubicBezTo>
                    <a:cubicBezTo>
                      <a:pt x="619" y="297"/>
                      <a:pt x="619" y="297"/>
                      <a:pt x="619" y="297"/>
                    </a:cubicBezTo>
                    <a:cubicBezTo>
                      <a:pt x="618" y="296"/>
                      <a:pt x="618" y="296"/>
                      <a:pt x="618" y="296"/>
                    </a:cubicBezTo>
                    <a:cubicBezTo>
                      <a:pt x="617" y="295"/>
                      <a:pt x="617" y="295"/>
                      <a:pt x="617" y="295"/>
                    </a:cubicBezTo>
                    <a:cubicBezTo>
                      <a:pt x="616" y="296"/>
                      <a:pt x="616" y="296"/>
                      <a:pt x="616" y="296"/>
                    </a:cubicBezTo>
                    <a:cubicBezTo>
                      <a:pt x="614" y="297"/>
                      <a:pt x="614" y="297"/>
                      <a:pt x="614" y="297"/>
                    </a:cubicBezTo>
                    <a:cubicBezTo>
                      <a:pt x="615" y="298"/>
                      <a:pt x="615" y="298"/>
                      <a:pt x="615" y="298"/>
                    </a:cubicBezTo>
                    <a:cubicBezTo>
                      <a:pt x="618" y="300"/>
                      <a:pt x="618" y="300"/>
                      <a:pt x="618" y="300"/>
                    </a:cubicBezTo>
                    <a:cubicBezTo>
                      <a:pt x="617" y="301"/>
                      <a:pt x="617" y="301"/>
                      <a:pt x="617" y="301"/>
                    </a:cubicBezTo>
                    <a:cubicBezTo>
                      <a:pt x="616" y="304"/>
                      <a:pt x="616" y="304"/>
                      <a:pt x="616" y="304"/>
                    </a:cubicBezTo>
                    <a:cubicBezTo>
                      <a:pt x="615" y="305"/>
                      <a:pt x="615" y="305"/>
                      <a:pt x="615" y="305"/>
                    </a:cubicBezTo>
                    <a:cubicBezTo>
                      <a:pt x="614" y="304"/>
                      <a:pt x="614" y="304"/>
                      <a:pt x="614" y="304"/>
                    </a:cubicBezTo>
                    <a:cubicBezTo>
                      <a:pt x="612" y="304"/>
                      <a:pt x="612" y="304"/>
                      <a:pt x="612" y="304"/>
                    </a:cubicBezTo>
                    <a:cubicBezTo>
                      <a:pt x="610" y="305"/>
                      <a:pt x="610" y="305"/>
                      <a:pt x="610" y="305"/>
                    </a:cubicBezTo>
                    <a:cubicBezTo>
                      <a:pt x="609" y="306"/>
                      <a:pt x="609" y="306"/>
                      <a:pt x="609" y="306"/>
                    </a:cubicBezTo>
                    <a:cubicBezTo>
                      <a:pt x="604" y="307"/>
                      <a:pt x="604" y="307"/>
                      <a:pt x="604" y="307"/>
                    </a:cubicBezTo>
                    <a:cubicBezTo>
                      <a:pt x="601" y="310"/>
                      <a:pt x="601" y="310"/>
                      <a:pt x="601" y="310"/>
                    </a:cubicBezTo>
                    <a:cubicBezTo>
                      <a:pt x="600" y="310"/>
                      <a:pt x="600" y="310"/>
                      <a:pt x="600" y="310"/>
                    </a:cubicBezTo>
                    <a:cubicBezTo>
                      <a:pt x="598" y="313"/>
                      <a:pt x="598" y="313"/>
                      <a:pt x="598" y="313"/>
                    </a:cubicBezTo>
                    <a:cubicBezTo>
                      <a:pt x="598" y="314"/>
                      <a:pt x="598" y="314"/>
                      <a:pt x="598" y="314"/>
                    </a:cubicBezTo>
                    <a:cubicBezTo>
                      <a:pt x="600" y="314"/>
                      <a:pt x="600" y="314"/>
                      <a:pt x="600" y="314"/>
                    </a:cubicBezTo>
                    <a:cubicBezTo>
                      <a:pt x="600" y="313"/>
                      <a:pt x="600" y="313"/>
                      <a:pt x="600" y="313"/>
                    </a:cubicBezTo>
                    <a:cubicBezTo>
                      <a:pt x="604" y="312"/>
                      <a:pt x="604" y="312"/>
                      <a:pt x="604" y="312"/>
                    </a:cubicBezTo>
                    <a:cubicBezTo>
                      <a:pt x="605" y="312"/>
                      <a:pt x="605" y="312"/>
                      <a:pt x="605" y="312"/>
                    </a:cubicBezTo>
                    <a:cubicBezTo>
                      <a:pt x="609" y="314"/>
                      <a:pt x="609" y="314"/>
                      <a:pt x="609" y="314"/>
                    </a:cubicBezTo>
                    <a:cubicBezTo>
                      <a:pt x="610" y="316"/>
                      <a:pt x="610" y="316"/>
                      <a:pt x="610" y="316"/>
                    </a:cubicBezTo>
                    <a:cubicBezTo>
                      <a:pt x="609" y="317"/>
                      <a:pt x="609" y="317"/>
                      <a:pt x="609" y="317"/>
                    </a:cubicBezTo>
                    <a:cubicBezTo>
                      <a:pt x="607" y="317"/>
                      <a:pt x="607" y="317"/>
                      <a:pt x="607" y="317"/>
                    </a:cubicBezTo>
                    <a:cubicBezTo>
                      <a:pt x="609" y="318"/>
                      <a:pt x="609" y="318"/>
                      <a:pt x="609" y="318"/>
                    </a:cubicBezTo>
                    <a:cubicBezTo>
                      <a:pt x="609" y="320"/>
                      <a:pt x="609" y="320"/>
                      <a:pt x="609" y="320"/>
                    </a:cubicBezTo>
                    <a:cubicBezTo>
                      <a:pt x="609" y="322"/>
                      <a:pt x="609" y="322"/>
                      <a:pt x="609" y="322"/>
                    </a:cubicBezTo>
                    <a:cubicBezTo>
                      <a:pt x="607" y="324"/>
                      <a:pt x="607" y="324"/>
                      <a:pt x="607" y="324"/>
                    </a:cubicBezTo>
                    <a:cubicBezTo>
                      <a:pt x="607" y="326"/>
                      <a:pt x="607" y="326"/>
                      <a:pt x="607" y="326"/>
                    </a:cubicBezTo>
                    <a:cubicBezTo>
                      <a:pt x="608" y="327"/>
                      <a:pt x="608" y="327"/>
                      <a:pt x="608" y="327"/>
                    </a:cubicBezTo>
                    <a:cubicBezTo>
                      <a:pt x="609" y="324"/>
                      <a:pt x="609" y="324"/>
                      <a:pt x="609" y="324"/>
                    </a:cubicBezTo>
                    <a:cubicBezTo>
                      <a:pt x="612" y="323"/>
                      <a:pt x="612" y="323"/>
                      <a:pt x="612" y="323"/>
                    </a:cubicBezTo>
                    <a:cubicBezTo>
                      <a:pt x="613" y="322"/>
                      <a:pt x="613" y="322"/>
                      <a:pt x="613" y="322"/>
                    </a:cubicBezTo>
                    <a:cubicBezTo>
                      <a:pt x="614" y="323"/>
                      <a:pt x="614" y="323"/>
                      <a:pt x="614" y="323"/>
                    </a:cubicBezTo>
                    <a:cubicBezTo>
                      <a:pt x="613" y="324"/>
                      <a:pt x="613" y="324"/>
                      <a:pt x="613" y="324"/>
                    </a:cubicBezTo>
                    <a:cubicBezTo>
                      <a:pt x="613" y="328"/>
                      <a:pt x="613" y="328"/>
                      <a:pt x="613" y="328"/>
                    </a:cubicBezTo>
                    <a:cubicBezTo>
                      <a:pt x="612" y="331"/>
                      <a:pt x="612" y="331"/>
                      <a:pt x="612" y="331"/>
                    </a:cubicBezTo>
                    <a:cubicBezTo>
                      <a:pt x="612" y="334"/>
                      <a:pt x="612" y="334"/>
                      <a:pt x="612" y="334"/>
                    </a:cubicBezTo>
                    <a:cubicBezTo>
                      <a:pt x="608" y="336"/>
                      <a:pt x="608" y="336"/>
                      <a:pt x="608" y="336"/>
                    </a:cubicBezTo>
                    <a:cubicBezTo>
                      <a:pt x="606" y="336"/>
                      <a:pt x="606" y="336"/>
                      <a:pt x="606" y="336"/>
                    </a:cubicBezTo>
                    <a:cubicBezTo>
                      <a:pt x="605" y="337"/>
                      <a:pt x="605" y="337"/>
                      <a:pt x="605" y="337"/>
                    </a:cubicBezTo>
                    <a:cubicBezTo>
                      <a:pt x="606" y="338"/>
                      <a:pt x="606" y="338"/>
                      <a:pt x="606" y="338"/>
                    </a:cubicBezTo>
                    <a:cubicBezTo>
                      <a:pt x="605" y="342"/>
                      <a:pt x="605" y="342"/>
                      <a:pt x="605" y="342"/>
                    </a:cubicBezTo>
                    <a:cubicBezTo>
                      <a:pt x="604" y="342"/>
                      <a:pt x="604" y="342"/>
                      <a:pt x="604" y="342"/>
                    </a:cubicBezTo>
                    <a:cubicBezTo>
                      <a:pt x="603" y="341"/>
                      <a:pt x="603" y="341"/>
                      <a:pt x="603" y="341"/>
                    </a:cubicBezTo>
                    <a:cubicBezTo>
                      <a:pt x="601" y="342"/>
                      <a:pt x="601" y="342"/>
                      <a:pt x="601" y="342"/>
                    </a:cubicBezTo>
                    <a:cubicBezTo>
                      <a:pt x="601" y="343"/>
                      <a:pt x="601" y="343"/>
                      <a:pt x="601" y="343"/>
                    </a:cubicBezTo>
                    <a:cubicBezTo>
                      <a:pt x="604" y="345"/>
                      <a:pt x="604" y="345"/>
                      <a:pt x="604" y="345"/>
                    </a:cubicBezTo>
                    <a:cubicBezTo>
                      <a:pt x="604" y="346"/>
                      <a:pt x="604" y="346"/>
                      <a:pt x="604" y="346"/>
                    </a:cubicBezTo>
                    <a:cubicBezTo>
                      <a:pt x="601" y="346"/>
                      <a:pt x="601" y="346"/>
                      <a:pt x="601" y="346"/>
                    </a:cubicBezTo>
                    <a:cubicBezTo>
                      <a:pt x="603" y="348"/>
                      <a:pt x="603" y="348"/>
                      <a:pt x="603" y="348"/>
                    </a:cubicBezTo>
                    <a:cubicBezTo>
                      <a:pt x="600" y="350"/>
                      <a:pt x="600" y="350"/>
                      <a:pt x="600" y="350"/>
                    </a:cubicBezTo>
                    <a:cubicBezTo>
                      <a:pt x="599" y="349"/>
                      <a:pt x="599" y="349"/>
                      <a:pt x="599" y="349"/>
                    </a:cubicBezTo>
                    <a:cubicBezTo>
                      <a:pt x="598" y="351"/>
                      <a:pt x="598" y="351"/>
                      <a:pt x="598" y="351"/>
                    </a:cubicBezTo>
                    <a:cubicBezTo>
                      <a:pt x="595" y="351"/>
                      <a:pt x="595" y="351"/>
                      <a:pt x="595" y="351"/>
                    </a:cubicBezTo>
                    <a:cubicBezTo>
                      <a:pt x="593" y="352"/>
                      <a:pt x="593" y="352"/>
                      <a:pt x="593" y="352"/>
                    </a:cubicBezTo>
                    <a:cubicBezTo>
                      <a:pt x="593" y="354"/>
                      <a:pt x="593" y="354"/>
                      <a:pt x="593" y="354"/>
                    </a:cubicBezTo>
                    <a:cubicBezTo>
                      <a:pt x="589" y="355"/>
                      <a:pt x="589" y="355"/>
                      <a:pt x="589" y="355"/>
                    </a:cubicBezTo>
                    <a:cubicBezTo>
                      <a:pt x="586" y="353"/>
                      <a:pt x="586" y="353"/>
                      <a:pt x="586" y="353"/>
                    </a:cubicBezTo>
                    <a:cubicBezTo>
                      <a:pt x="584" y="354"/>
                      <a:pt x="584" y="354"/>
                      <a:pt x="584" y="354"/>
                    </a:cubicBezTo>
                    <a:cubicBezTo>
                      <a:pt x="582" y="354"/>
                      <a:pt x="582" y="354"/>
                      <a:pt x="582" y="354"/>
                    </a:cubicBezTo>
                    <a:cubicBezTo>
                      <a:pt x="581" y="349"/>
                      <a:pt x="581" y="349"/>
                      <a:pt x="581" y="349"/>
                    </a:cubicBezTo>
                    <a:cubicBezTo>
                      <a:pt x="584" y="346"/>
                      <a:pt x="584" y="346"/>
                      <a:pt x="584" y="346"/>
                    </a:cubicBezTo>
                    <a:cubicBezTo>
                      <a:pt x="584" y="344"/>
                      <a:pt x="584" y="344"/>
                      <a:pt x="584" y="344"/>
                    </a:cubicBezTo>
                    <a:cubicBezTo>
                      <a:pt x="580" y="348"/>
                      <a:pt x="580" y="348"/>
                      <a:pt x="580" y="348"/>
                    </a:cubicBezTo>
                    <a:cubicBezTo>
                      <a:pt x="579" y="350"/>
                      <a:pt x="579" y="350"/>
                      <a:pt x="579" y="350"/>
                    </a:cubicBezTo>
                    <a:cubicBezTo>
                      <a:pt x="581" y="355"/>
                      <a:pt x="581" y="355"/>
                      <a:pt x="581" y="355"/>
                    </a:cubicBezTo>
                    <a:cubicBezTo>
                      <a:pt x="582" y="356"/>
                      <a:pt x="582" y="356"/>
                      <a:pt x="582" y="356"/>
                    </a:cubicBezTo>
                    <a:cubicBezTo>
                      <a:pt x="582" y="358"/>
                      <a:pt x="582" y="358"/>
                      <a:pt x="582" y="358"/>
                    </a:cubicBezTo>
                    <a:cubicBezTo>
                      <a:pt x="579" y="360"/>
                      <a:pt x="579" y="360"/>
                      <a:pt x="579" y="360"/>
                    </a:cubicBezTo>
                    <a:cubicBezTo>
                      <a:pt x="578" y="363"/>
                      <a:pt x="578" y="363"/>
                      <a:pt x="578" y="363"/>
                    </a:cubicBezTo>
                    <a:cubicBezTo>
                      <a:pt x="578" y="363"/>
                      <a:pt x="575" y="364"/>
                      <a:pt x="574" y="364"/>
                    </a:cubicBezTo>
                    <a:close/>
                    <a:moveTo>
                      <a:pt x="615" y="307"/>
                    </a:moveTo>
                    <a:cubicBezTo>
                      <a:pt x="615" y="308"/>
                      <a:pt x="615" y="308"/>
                      <a:pt x="615" y="308"/>
                    </a:cubicBezTo>
                    <a:cubicBezTo>
                      <a:pt x="616" y="308"/>
                      <a:pt x="616" y="308"/>
                      <a:pt x="616" y="308"/>
                    </a:cubicBezTo>
                    <a:cubicBezTo>
                      <a:pt x="617" y="307"/>
                      <a:pt x="617" y="307"/>
                      <a:pt x="617" y="307"/>
                    </a:cubicBezTo>
                    <a:cubicBezTo>
                      <a:pt x="615" y="307"/>
                      <a:pt x="615" y="307"/>
                      <a:pt x="615" y="307"/>
                    </a:cubicBezTo>
                    <a:close/>
                    <a:moveTo>
                      <a:pt x="614" y="317"/>
                    </a:moveTo>
                    <a:cubicBezTo>
                      <a:pt x="615" y="317"/>
                      <a:pt x="615" y="317"/>
                      <a:pt x="615" y="317"/>
                    </a:cubicBezTo>
                    <a:cubicBezTo>
                      <a:pt x="617" y="314"/>
                      <a:pt x="617" y="314"/>
                      <a:pt x="617" y="314"/>
                    </a:cubicBezTo>
                    <a:cubicBezTo>
                      <a:pt x="617" y="312"/>
                      <a:pt x="617" y="312"/>
                      <a:pt x="617" y="312"/>
                    </a:cubicBezTo>
                    <a:cubicBezTo>
                      <a:pt x="616" y="311"/>
                      <a:pt x="616" y="311"/>
                      <a:pt x="616" y="311"/>
                    </a:cubicBezTo>
                    <a:cubicBezTo>
                      <a:pt x="616" y="309"/>
                      <a:pt x="616" y="309"/>
                      <a:pt x="616" y="309"/>
                    </a:cubicBezTo>
                    <a:cubicBezTo>
                      <a:pt x="614" y="310"/>
                      <a:pt x="614" y="310"/>
                      <a:pt x="614" y="310"/>
                    </a:cubicBezTo>
                    <a:cubicBezTo>
                      <a:pt x="613" y="312"/>
                      <a:pt x="613" y="312"/>
                      <a:pt x="613" y="312"/>
                    </a:cubicBezTo>
                    <a:cubicBezTo>
                      <a:pt x="612" y="313"/>
                      <a:pt x="612" y="313"/>
                      <a:pt x="612" y="313"/>
                    </a:cubicBezTo>
                    <a:cubicBezTo>
                      <a:pt x="612" y="315"/>
                      <a:pt x="612" y="315"/>
                      <a:pt x="612" y="315"/>
                    </a:cubicBezTo>
                    <a:cubicBezTo>
                      <a:pt x="614" y="317"/>
                      <a:pt x="614" y="317"/>
                      <a:pt x="614" y="317"/>
                    </a:cubicBezTo>
                    <a:close/>
                    <a:moveTo>
                      <a:pt x="612" y="322"/>
                    </a:moveTo>
                    <a:cubicBezTo>
                      <a:pt x="613" y="321"/>
                      <a:pt x="613" y="321"/>
                      <a:pt x="613" y="321"/>
                    </a:cubicBezTo>
                    <a:cubicBezTo>
                      <a:pt x="614" y="318"/>
                      <a:pt x="614" y="318"/>
                      <a:pt x="614" y="318"/>
                    </a:cubicBezTo>
                    <a:cubicBezTo>
                      <a:pt x="613" y="318"/>
                      <a:pt x="613" y="318"/>
                      <a:pt x="613" y="318"/>
                    </a:cubicBezTo>
                    <a:cubicBezTo>
                      <a:pt x="611" y="320"/>
                      <a:pt x="611" y="320"/>
                      <a:pt x="611" y="320"/>
                    </a:cubicBezTo>
                    <a:cubicBezTo>
                      <a:pt x="611" y="321"/>
                      <a:pt x="611" y="321"/>
                      <a:pt x="611" y="321"/>
                    </a:cubicBezTo>
                    <a:cubicBezTo>
                      <a:pt x="612" y="322"/>
                      <a:pt x="612" y="322"/>
                      <a:pt x="612" y="322"/>
                    </a:cubicBezTo>
                    <a:close/>
                    <a:moveTo>
                      <a:pt x="519" y="270"/>
                    </a:moveTo>
                    <a:cubicBezTo>
                      <a:pt x="519" y="271"/>
                      <a:pt x="519" y="271"/>
                      <a:pt x="519" y="271"/>
                    </a:cubicBezTo>
                    <a:cubicBezTo>
                      <a:pt x="520" y="272"/>
                      <a:pt x="520" y="272"/>
                      <a:pt x="520" y="272"/>
                    </a:cubicBezTo>
                    <a:cubicBezTo>
                      <a:pt x="521" y="271"/>
                      <a:pt x="521" y="271"/>
                      <a:pt x="521" y="271"/>
                    </a:cubicBezTo>
                    <a:cubicBezTo>
                      <a:pt x="523" y="272"/>
                      <a:pt x="523" y="272"/>
                      <a:pt x="523" y="272"/>
                    </a:cubicBezTo>
                    <a:cubicBezTo>
                      <a:pt x="524" y="271"/>
                      <a:pt x="524" y="271"/>
                      <a:pt x="524" y="271"/>
                    </a:cubicBezTo>
                    <a:cubicBezTo>
                      <a:pt x="523" y="270"/>
                      <a:pt x="523" y="270"/>
                      <a:pt x="523" y="270"/>
                    </a:cubicBezTo>
                    <a:cubicBezTo>
                      <a:pt x="520" y="269"/>
                      <a:pt x="520" y="269"/>
                      <a:pt x="520" y="269"/>
                    </a:cubicBezTo>
                    <a:cubicBezTo>
                      <a:pt x="519" y="270"/>
                      <a:pt x="519" y="270"/>
                      <a:pt x="519" y="270"/>
                    </a:cubicBezTo>
                    <a:close/>
                    <a:moveTo>
                      <a:pt x="535" y="300"/>
                    </a:moveTo>
                    <a:cubicBezTo>
                      <a:pt x="533" y="298"/>
                      <a:pt x="533" y="298"/>
                      <a:pt x="533" y="298"/>
                    </a:cubicBezTo>
                    <a:cubicBezTo>
                      <a:pt x="533" y="293"/>
                      <a:pt x="533" y="293"/>
                      <a:pt x="533" y="293"/>
                    </a:cubicBezTo>
                    <a:cubicBezTo>
                      <a:pt x="531" y="291"/>
                      <a:pt x="531" y="291"/>
                      <a:pt x="531" y="291"/>
                    </a:cubicBezTo>
                    <a:cubicBezTo>
                      <a:pt x="531" y="289"/>
                      <a:pt x="531" y="289"/>
                      <a:pt x="531" y="289"/>
                    </a:cubicBezTo>
                    <a:cubicBezTo>
                      <a:pt x="532" y="287"/>
                      <a:pt x="532" y="287"/>
                      <a:pt x="532" y="287"/>
                    </a:cubicBezTo>
                    <a:cubicBezTo>
                      <a:pt x="531" y="285"/>
                      <a:pt x="531" y="285"/>
                      <a:pt x="531" y="285"/>
                    </a:cubicBezTo>
                    <a:cubicBezTo>
                      <a:pt x="531" y="282"/>
                      <a:pt x="531" y="282"/>
                      <a:pt x="531" y="282"/>
                    </a:cubicBezTo>
                    <a:cubicBezTo>
                      <a:pt x="529" y="279"/>
                      <a:pt x="529" y="279"/>
                      <a:pt x="529" y="279"/>
                    </a:cubicBezTo>
                    <a:cubicBezTo>
                      <a:pt x="527" y="277"/>
                      <a:pt x="527" y="277"/>
                      <a:pt x="527" y="277"/>
                    </a:cubicBezTo>
                    <a:cubicBezTo>
                      <a:pt x="527" y="276"/>
                      <a:pt x="527" y="276"/>
                      <a:pt x="527" y="276"/>
                    </a:cubicBezTo>
                    <a:cubicBezTo>
                      <a:pt x="531" y="273"/>
                      <a:pt x="531" y="273"/>
                      <a:pt x="531" y="273"/>
                    </a:cubicBezTo>
                    <a:cubicBezTo>
                      <a:pt x="533" y="272"/>
                      <a:pt x="533" y="272"/>
                      <a:pt x="533" y="272"/>
                    </a:cubicBezTo>
                    <a:cubicBezTo>
                      <a:pt x="535" y="270"/>
                      <a:pt x="535" y="270"/>
                      <a:pt x="535" y="270"/>
                    </a:cubicBezTo>
                    <a:cubicBezTo>
                      <a:pt x="538" y="270"/>
                      <a:pt x="538" y="270"/>
                      <a:pt x="538" y="270"/>
                    </a:cubicBezTo>
                    <a:cubicBezTo>
                      <a:pt x="540" y="271"/>
                      <a:pt x="540" y="271"/>
                      <a:pt x="540" y="271"/>
                    </a:cubicBezTo>
                    <a:cubicBezTo>
                      <a:pt x="542" y="271"/>
                      <a:pt x="542" y="271"/>
                      <a:pt x="542" y="271"/>
                    </a:cubicBezTo>
                    <a:cubicBezTo>
                      <a:pt x="544" y="273"/>
                      <a:pt x="544" y="273"/>
                      <a:pt x="544" y="273"/>
                    </a:cubicBezTo>
                    <a:cubicBezTo>
                      <a:pt x="545" y="272"/>
                      <a:pt x="545" y="272"/>
                      <a:pt x="545" y="272"/>
                    </a:cubicBezTo>
                    <a:cubicBezTo>
                      <a:pt x="548" y="273"/>
                      <a:pt x="548" y="273"/>
                      <a:pt x="548" y="273"/>
                    </a:cubicBezTo>
                    <a:cubicBezTo>
                      <a:pt x="549" y="273"/>
                      <a:pt x="549" y="273"/>
                      <a:pt x="549" y="273"/>
                    </a:cubicBezTo>
                    <a:cubicBezTo>
                      <a:pt x="551" y="273"/>
                      <a:pt x="551" y="273"/>
                      <a:pt x="551" y="273"/>
                    </a:cubicBezTo>
                    <a:cubicBezTo>
                      <a:pt x="553" y="276"/>
                      <a:pt x="553" y="276"/>
                      <a:pt x="553" y="276"/>
                    </a:cubicBezTo>
                    <a:cubicBezTo>
                      <a:pt x="553" y="278"/>
                      <a:pt x="553" y="278"/>
                      <a:pt x="553" y="278"/>
                    </a:cubicBezTo>
                    <a:cubicBezTo>
                      <a:pt x="552" y="279"/>
                      <a:pt x="552" y="279"/>
                      <a:pt x="552" y="279"/>
                    </a:cubicBezTo>
                    <a:cubicBezTo>
                      <a:pt x="554" y="281"/>
                      <a:pt x="554" y="281"/>
                      <a:pt x="554" y="281"/>
                    </a:cubicBezTo>
                    <a:cubicBezTo>
                      <a:pt x="554" y="283"/>
                      <a:pt x="554" y="283"/>
                      <a:pt x="554" y="283"/>
                    </a:cubicBezTo>
                    <a:cubicBezTo>
                      <a:pt x="553" y="284"/>
                      <a:pt x="553" y="284"/>
                      <a:pt x="553" y="284"/>
                    </a:cubicBezTo>
                    <a:cubicBezTo>
                      <a:pt x="552" y="285"/>
                      <a:pt x="552" y="285"/>
                      <a:pt x="552" y="285"/>
                    </a:cubicBezTo>
                    <a:cubicBezTo>
                      <a:pt x="550" y="288"/>
                      <a:pt x="550" y="288"/>
                      <a:pt x="550" y="288"/>
                    </a:cubicBezTo>
                    <a:cubicBezTo>
                      <a:pt x="548" y="288"/>
                      <a:pt x="548" y="288"/>
                      <a:pt x="548" y="288"/>
                    </a:cubicBezTo>
                    <a:cubicBezTo>
                      <a:pt x="545" y="291"/>
                      <a:pt x="545" y="291"/>
                      <a:pt x="545" y="291"/>
                    </a:cubicBezTo>
                    <a:cubicBezTo>
                      <a:pt x="542" y="293"/>
                      <a:pt x="542" y="293"/>
                      <a:pt x="542" y="293"/>
                    </a:cubicBezTo>
                    <a:cubicBezTo>
                      <a:pt x="539" y="297"/>
                      <a:pt x="539" y="297"/>
                      <a:pt x="539" y="297"/>
                    </a:cubicBezTo>
                    <a:cubicBezTo>
                      <a:pt x="537" y="297"/>
                      <a:pt x="537" y="297"/>
                      <a:pt x="537" y="297"/>
                    </a:cubicBezTo>
                    <a:cubicBezTo>
                      <a:pt x="535" y="298"/>
                      <a:pt x="535" y="298"/>
                      <a:pt x="535" y="298"/>
                    </a:cubicBezTo>
                    <a:cubicBezTo>
                      <a:pt x="536" y="300"/>
                      <a:pt x="536" y="300"/>
                      <a:pt x="536" y="300"/>
                    </a:cubicBezTo>
                    <a:cubicBezTo>
                      <a:pt x="535" y="300"/>
                      <a:pt x="535" y="300"/>
                      <a:pt x="535" y="300"/>
                    </a:cubicBezTo>
                    <a:close/>
                    <a:moveTo>
                      <a:pt x="622" y="350"/>
                    </a:moveTo>
                    <a:cubicBezTo>
                      <a:pt x="619" y="347"/>
                      <a:pt x="619" y="347"/>
                      <a:pt x="619" y="347"/>
                    </a:cubicBezTo>
                    <a:cubicBezTo>
                      <a:pt x="617" y="348"/>
                      <a:pt x="617" y="348"/>
                      <a:pt x="617" y="348"/>
                    </a:cubicBezTo>
                    <a:cubicBezTo>
                      <a:pt x="613" y="347"/>
                      <a:pt x="613" y="347"/>
                      <a:pt x="613" y="347"/>
                    </a:cubicBezTo>
                    <a:cubicBezTo>
                      <a:pt x="614" y="345"/>
                      <a:pt x="614" y="345"/>
                      <a:pt x="614" y="345"/>
                    </a:cubicBezTo>
                    <a:cubicBezTo>
                      <a:pt x="616" y="344"/>
                      <a:pt x="616" y="344"/>
                      <a:pt x="616" y="344"/>
                    </a:cubicBezTo>
                    <a:cubicBezTo>
                      <a:pt x="618" y="345"/>
                      <a:pt x="618" y="345"/>
                      <a:pt x="618" y="345"/>
                    </a:cubicBezTo>
                    <a:cubicBezTo>
                      <a:pt x="618" y="344"/>
                      <a:pt x="618" y="344"/>
                      <a:pt x="618" y="344"/>
                    </a:cubicBezTo>
                    <a:cubicBezTo>
                      <a:pt x="618" y="343"/>
                      <a:pt x="618" y="343"/>
                      <a:pt x="618" y="343"/>
                    </a:cubicBezTo>
                    <a:cubicBezTo>
                      <a:pt x="616" y="343"/>
                      <a:pt x="616" y="343"/>
                      <a:pt x="616" y="343"/>
                    </a:cubicBezTo>
                    <a:cubicBezTo>
                      <a:pt x="615" y="342"/>
                      <a:pt x="615" y="342"/>
                      <a:pt x="615" y="342"/>
                    </a:cubicBezTo>
                    <a:cubicBezTo>
                      <a:pt x="618" y="338"/>
                      <a:pt x="618" y="338"/>
                      <a:pt x="618" y="338"/>
                    </a:cubicBezTo>
                    <a:cubicBezTo>
                      <a:pt x="620" y="334"/>
                      <a:pt x="620" y="334"/>
                      <a:pt x="620" y="334"/>
                    </a:cubicBezTo>
                    <a:cubicBezTo>
                      <a:pt x="620" y="332"/>
                      <a:pt x="620" y="332"/>
                      <a:pt x="620" y="332"/>
                    </a:cubicBezTo>
                    <a:cubicBezTo>
                      <a:pt x="621" y="331"/>
                      <a:pt x="621" y="331"/>
                      <a:pt x="621" y="331"/>
                    </a:cubicBezTo>
                    <a:cubicBezTo>
                      <a:pt x="621" y="330"/>
                      <a:pt x="621" y="330"/>
                      <a:pt x="621" y="330"/>
                    </a:cubicBezTo>
                    <a:cubicBezTo>
                      <a:pt x="619" y="328"/>
                      <a:pt x="619" y="328"/>
                      <a:pt x="619" y="328"/>
                    </a:cubicBezTo>
                    <a:cubicBezTo>
                      <a:pt x="620" y="326"/>
                      <a:pt x="620" y="326"/>
                      <a:pt x="620" y="326"/>
                    </a:cubicBezTo>
                    <a:cubicBezTo>
                      <a:pt x="620" y="324"/>
                      <a:pt x="620" y="324"/>
                      <a:pt x="620" y="324"/>
                    </a:cubicBezTo>
                    <a:cubicBezTo>
                      <a:pt x="622" y="319"/>
                      <a:pt x="622" y="319"/>
                      <a:pt x="622" y="319"/>
                    </a:cubicBezTo>
                    <a:cubicBezTo>
                      <a:pt x="624" y="318"/>
                      <a:pt x="624" y="318"/>
                      <a:pt x="624" y="318"/>
                    </a:cubicBezTo>
                    <a:cubicBezTo>
                      <a:pt x="624" y="315"/>
                      <a:pt x="624" y="315"/>
                      <a:pt x="624" y="315"/>
                    </a:cubicBezTo>
                    <a:cubicBezTo>
                      <a:pt x="626" y="314"/>
                      <a:pt x="626" y="314"/>
                      <a:pt x="626" y="314"/>
                    </a:cubicBezTo>
                    <a:cubicBezTo>
                      <a:pt x="627" y="311"/>
                      <a:pt x="627" y="311"/>
                      <a:pt x="627" y="311"/>
                    </a:cubicBezTo>
                    <a:cubicBezTo>
                      <a:pt x="628" y="310"/>
                      <a:pt x="628" y="310"/>
                      <a:pt x="628" y="310"/>
                    </a:cubicBezTo>
                    <a:cubicBezTo>
                      <a:pt x="628" y="307"/>
                      <a:pt x="628" y="307"/>
                      <a:pt x="628" y="307"/>
                    </a:cubicBezTo>
                    <a:cubicBezTo>
                      <a:pt x="631" y="304"/>
                      <a:pt x="631" y="304"/>
                      <a:pt x="631" y="304"/>
                    </a:cubicBezTo>
                    <a:cubicBezTo>
                      <a:pt x="632" y="300"/>
                      <a:pt x="632" y="300"/>
                      <a:pt x="632" y="300"/>
                    </a:cubicBezTo>
                    <a:cubicBezTo>
                      <a:pt x="634" y="300"/>
                      <a:pt x="634" y="300"/>
                      <a:pt x="634" y="300"/>
                    </a:cubicBezTo>
                    <a:cubicBezTo>
                      <a:pt x="634" y="298"/>
                      <a:pt x="634" y="298"/>
                      <a:pt x="634" y="298"/>
                    </a:cubicBezTo>
                    <a:cubicBezTo>
                      <a:pt x="634" y="297"/>
                      <a:pt x="634" y="297"/>
                      <a:pt x="634" y="297"/>
                    </a:cubicBezTo>
                    <a:cubicBezTo>
                      <a:pt x="636" y="294"/>
                      <a:pt x="636" y="294"/>
                      <a:pt x="636" y="294"/>
                    </a:cubicBezTo>
                    <a:cubicBezTo>
                      <a:pt x="637" y="295"/>
                      <a:pt x="637" y="295"/>
                      <a:pt x="637" y="295"/>
                    </a:cubicBezTo>
                    <a:cubicBezTo>
                      <a:pt x="639" y="298"/>
                      <a:pt x="639" y="298"/>
                      <a:pt x="639" y="298"/>
                    </a:cubicBezTo>
                    <a:cubicBezTo>
                      <a:pt x="640" y="300"/>
                      <a:pt x="640" y="300"/>
                      <a:pt x="640" y="300"/>
                    </a:cubicBezTo>
                    <a:cubicBezTo>
                      <a:pt x="642" y="300"/>
                      <a:pt x="642" y="300"/>
                      <a:pt x="642" y="300"/>
                    </a:cubicBezTo>
                    <a:cubicBezTo>
                      <a:pt x="642" y="298"/>
                      <a:pt x="642" y="298"/>
                      <a:pt x="642" y="298"/>
                    </a:cubicBezTo>
                    <a:cubicBezTo>
                      <a:pt x="640" y="296"/>
                      <a:pt x="640" y="296"/>
                      <a:pt x="640" y="296"/>
                    </a:cubicBezTo>
                    <a:cubicBezTo>
                      <a:pt x="640" y="295"/>
                      <a:pt x="640" y="295"/>
                      <a:pt x="640" y="295"/>
                    </a:cubicBezTo>
                    <a:cubicBezTo>
                      <a:pt x="642" y="294"/>
                      <a:pt x="642" y="294"/>
                      <a:pt x="642" y="294"/>
                    </a:cubicBezTo>
                    <a:cubicBezTo>
                      <a:pt x="640" y="292"/>
                      <a:pt x="640" y="292"/>
                      <a:pt x="640" y="292"/>
                    </a:cubicBezTo>
                    <a:cubicBezTo>
                      <a:pt x="642" y="288"/>
                      <a:pt x="642" y="288"/>
                      <a:pt x="642" y="288"/>
                    </a:cubicBezTo>
                    <a:cubicBezTo>
                      <a:pt x="647" y="287"/>
                      <a:pt x="647" y="287"/>
                      <a:pt x="647" y="287"/>
                    </a:cubicBezTo>
                    <a:cubicBezTo>
                      <a:pt x="651" y="287"/>
                      <a:pt x="651" y="287"/>
                      <a:pt x="651" y="287"/>
                    </a:cubicBezTo>
                    <a:cubicBezTo>
                      <a:pt x="653" y="286"/>
                      <a:pt x="653" y="286"/>
                      <a:pt x="653" y="286"/>
                    </a:cubicBezTo>
                    <a:cubicBezTo>
                      <a:pt x="654" y="287"/>
                      <a:pt x="654" y="287"/>
                      <a:pt x="654" y="287"/>
                    </a:cubicBezTo>
                    <a:cubicBezTo>
                      <a:pt x="656" y="287"/>
                      <a:pt x="656" y="287"/>
                      <a:pt x="656" y="287"/>
                    </a:cubicBezTo>
                    <a:cubicBezTo>
                      <a:pt x="657" y="289"/>
                      <a:pt x="657" y="289"/>
                      <a:pt x="657" y="289"/>
                    </a:cubicBezTo>
                    <a:cubicBezTo>
                      <a:pt x="659" y="287"/>
                      <a:pt x="659" y="287"/>
                      <a:pt x="659" y="287"/>
                    </a:cubicBezTo>
                    <a:cubicBezTo>
                      <a:pt x="662" y="288"/>
                      <a:pt x="662" y="288"/>
                      <a:pt x="662" y="288"/>
                    </a:cubicBezTo>
                    <a:cubicBezTo>
                      <a:pt x="663" y="290"/>
                      <a:pt x="663" y="290"/>
                      <a:pt x="663" y="290"/>
                    </a:cubicBezTo>
                    <a:cubicBezTo>
                      <a:pt x="666" y="291"/>
                      <a:pt x="666" y="291"/>
                      <a:pt x="666" y="291"/>
                    </a:cubicBezTo>
                    <a:cubicBezTo>
                      <a:pt x="666" y="292"/>
                      <a:pt x="666" y="292"/>
                      <a:pt x="666" y="292"/>
                    </a:cubicBezTo>
                    <a:cubicBezTo>
                      <a:pt x="667" y="292"/>
                      <a:pt x="667" y="292"/>
                      <a:pt x="667" y="292"/>
                    </a:cubicBezTo>
                    <a:cubicBezTo>
                      <a:pt x="669" y="294"/>
                      <a:pt x="669" y="294"/>
                      <a:pt x="669" y="294"/>
                    </a:cubicBezTo>
                    <a:cubicBezTo>
                      <a:pt x="669" y="296"/>
                      <a:pt x="669" y="296"/>
                      <a:pt x="669" y="296"/>
                    </a:cubicBezTo>
                    <a:cubicBezTo>
                      <a:pt x="669" y="297"/>
                      <a:pt x="669" y="297"/>
                      <a:pt x="669" y="297"/>
                    </a:cubicBezTo>
                    <a:cubicBezTo>
                      <a:pt x="671" y="296"/>
                      <a:pt x="671" y="296"/>
                      <a:pt x="671" y="296"/>
                    </a:cubicBezTo>
                    <a:cubicBezTo>
                      <a:pt x="675" y="296"/>
                      <a:pt x="675" y="296"/>
                      <a:pt x="675" y="296"/>
                    </a:cubicBezTo>
                    <a:cubicBezTo>
                      <a:pt x="680" y="297"/>
                      <a:pt x="680" y="297"/>
                      <a:pt x="680" y="297"/>
                    </a:cubicBezTo>
                    <a:cubicBezTo>
                      <a:pt x="683" y="299"/>
                      <a:pt x="683" y="299"/>
                      <a:pt x="683" y="299"/>
                    </a:cubicBezTo>
                    <a:cubicBezTo>
                      <a:pt x="683" y="301"/>
                      <a:pt x="683" y="301"/>
                      <a:pt x="683" y="301"/>
                    </a:cubicBezTo>
                    <a:cubicBezTo>
                      <a:pt x="685" y="302"/>
                      <a:pt x="685" y="302"/>
                      <a:pt x="685" y="302"/>
                    </a:cubicBezTo>
                    <a:cubicBezTo>
                      <a:pt x="686" y="304"/>
                      <a:pt x="686" y="304"/>
                      <a:pt x="686" y="304"/>
                    </a:cubicBezTo>
                    <a:cubicBezTo>
                      <a:pt x="685" y="303"/>
                      <a:pt x="685" y="303"/>
                      <a:pt x="685" y="303"/>
                    </a:cubicBezTo>
                    <a:cubicBezTo>
                      <a:pt x="684" y="303"/>
                      <a:pt x="684" y="303"/>
                      <a:pt x="684" y="303"/>
                    </a:cubicBezTo>
                    <a:cubicBezTo>
                      <a:pt x="682" y="306"/>
                      <a:pt x="682" y="306"/>
                      <a:pt x="682" y="306"/>
                    </a:cubicBezTo>
                    <a:cubicBezTo>
                      <a:pt x="679" y="309"/>
                      <a:pt x="679" y="309"/>
                      <a:pt x="679" y="309"/>
                    </a:cubicBezTo>
                    <a:cubicBezTo>
                      <a:pt x="677" y="312"/>
                      <a:pt x="677" y="312"/>
                      <a:pt x="677" y="312"/>
                    </a:cubicBezTo>
                    <a:cubicBezTo>
                      <a:pt x="675" y="313"/>
                      <a:pt x="675" y="313"/>
                      <a:pt x="675" y="313"/>
                    </a:cubicBezTo>
                    <a:cubicBezTo>
                      <a:pt x="675" y="314"/>
                      <a:pt x="675" y="314"/>
                      <a:pt x="675" y="314"/>
                    </a:cubicBezTo>
                    <a:cubicBezTo>
                      <a:pt x="670" y="317"/>
                      <a:pt x="670" y="317"/>
                      <a:pt x="670" y="317"/>
                    </a:cubicBezTo>
                    <a:cubicBezTo>
                      <a:pt x="667" y="321"/>
                      <a:pt x="667" y="321"/>
                      <a:pt x="667" y="321"/>
                    </a:cubicBezTo>
                    <a:cubicBezTo>
                      <a:pt x="665" y="321"/>
                      <a:pt x="665" y="321"/>
                      <a:pt x="665" y="321"/>
                    </a:cubicBezTo>
                    <a:cubicBezTo>
                      <a:pt x="664" y="322"/>
                      <a:pt x="664" y="322"/>
                      <a:pt x="664" y="322"/>
                    </a:cubicBezTo>
                    <a:cubicBezTo>
                      <a:pt x="665" y="323"/>
                      <a:pt x="665" y="323"/>
                      <a:pt x="665" y="323"/>
                    </a:cubicBezTo>
                    <a:cubicBezTo>
                      <a:pt x="664" y="325"/>
                      <a:pt x="664" y="325"/>
                      <a:pt x="664" y="325"/>
                    </a:cubicBezTo>
                    <a:cubicBezTo>
                      <a:pt x="660" y="327"/>
                      <a:pt x="660" y="327"/>
                      <a:pt x="660" y="327"/>
                    </a:cubicBezTo>
                    <a:cubicBezTo>
                      <a:pt x="657" y="330"/>
                      <a:pt x="657" y="330"/>
                      <a:pt x="657" y="330"/>
                    </a:cubicBezTo>
                    <a:cubicBezTo>
                      <a:pt x="653" y="333"/>
                      <a:pt x="653" y="333"/>
                      <a:pt x="653" y="333"/>
                    </a:cubicBezTo>
                    <a:cubicBezTo>
                      <a:pt x="650" y="335"/>
                      <a:pt x="650" y="335"/>
                      <a:pt x="650" y="335"/>
                    </a:cubicBezTo>
                    <a:cubicBezTo>
                      <a:pt x="649" y="334"/>
                      <a:pt x="649" y="334"/>
                      <a:pt x="649" y="334"/>
                    </a:cubicBezTo>
                    <a:cubicBezTo>
                      <a:pt x="648" y="333"/>
                      <a:pt x="648" y="333"/>
                      <a:pt x="648" y="333"/>
                    </a:cubicBezTo>
                    <a:cubicBezTo>
                      <a:pt x="647" y="333"/>
                      <a:pt x="647" y="333"/>
                      <a:pt x="647" y="333"/>
                    </a:cubicBezTo>
                    <a:cubicBezTo>
                      <a:pt x="643" y="330"/>
                      <a:pt x="643" y="330"/>
                      <a:pt x="643" y="330"/>
                    </a:cubicBezTo>
                    <a:cubicBezTo>
                      <a:pt x="643" y="328"/>
                      <a:pt x="643" y="328"/>
                      <a:pt x="643" y="328"/>
                    </a:cubicBezTo>
                    <a:cubicBezTo>
                      <a:pt x="641" y="328"/>
                      <a:pt x="641" y="328"/>
                      <a:pt x="641" y="328"/>
                    </a:cubicBezTo>
                    <a:cubicBezTo>
                      <a:pt x="640" y="329"/>
                      <a:pt x="640" y="329"/>
                      <a:pt x="640" y="329"/>
                    </a:cubicBezTo>
                    <a:cubicBezTo>
                      <a:pt x="637" y="328"/>
                      <a:pt x="637" y="328"/>
                      <a:pt x="637" y="328"/>
                    </a:cubicBezTo>
                    <a:cubicBezTo>
                      <a:pt x="635" y="328"/>
                      <a:pt x="635" y="328"/>
                      <a:pt x="635" y="328"/>
                    </a:cubicBezTo>
                    <a:cubicBezTo>
                      <a:pt x="633" y="327"/>
                      <a:pt x="633" y="327"/>
                      <a:pt x="633" y="327"/>
                    </a:cubicBezTo>
                    <a:cubicBezTo>
                      <a:pt x="632" y="327"/>
                      <a:pt x="632" y="327"/>
                      <a:pt x="632" y="327"/>
                    </a:cubicBezTo>
                    <a:cubicBezTo>
                      <a:pt x="631" y="328"/>
                      <a:pt x="631" y="328"/>
                      <a:pt x="631" y="328"/>
                    </a:cubicBezTo>
                    <a:cubicBezTo>
                      <a:pt x="632" y="330"/>
                      <a:pt x="632" y="330"/>
                      <a:pt x="632" y="330"/>
                    </a:cubicBezTo>
                    <a:cubicBezTo>
                      <a:pt x="637" y="330"/>
                      <a:pt x="637" y="330"/>
                      <a:pt x="637" y="330"/>
                    </a:cubicBezTo>
                    <a:cubicBezTo>
                      <a:pt x="636" y="332"/>
                      <a:pt x="636" y="332"/>
                      <a:pt x="636" y="332"/>
                    </a:cubicBezTo>
                    <a:cubicBezTo>
                      <a:pt x="634" y="333"/>
                      <a:pt x="634" y="333"/>
                      <a:pt x="634" y="333"/>
                    </a:cubicBezTo>
                    <a:cubicBezTo>
                      <a:pt x="636" y="335"/>
                      <a:pt x="636" y="335"/>
                      <a:pt x="636" y="335"/>
                    </a:cubicBezTo>
                    <a:cubicBezTo>
                      <a:pt x="636" y="337"/>
                      <a:pt x="636" y="337"/>
                      <a:pt x="636" y="337"/>
                    </a:cubicBezTo>
                    <a:cubicBezTo>
                      <a:pt x="635" y="340"/>
                      <a:pt x="635" y="340"/>
                      <a:pt x="635" y="340"/>
                    </a:cubicBezTo>
                    <a:cubicBezTo>
                      <a:pt x="633" y="341"/>
                      <a:pt x="633" y="341"/>
                      <a:pt x="633" y="341"/>
                    </a:cubicBezTo>
                    <a:cubicBezTo>
                      <a:pt x="632" y="342"/>
                      <a:pt x="632" y="342"/>
                      <a:pt x="632" y="342"/>
                    </a:cubicBezTo>
                    <a:cubicBezTo>
                      <a:pt x="629" y="342"/>
                      <a:pt x="629" y="342"/>
                      <a:pt x="629" y="342"/>
                    </a:cubicBezTo>
                    <a:cubicBezTo>
                      <a:pt x="628" y="343"/>
                      <a:pt x="628" y="343"/>
                      <a:pt x="628" y="343"/>
                    </a:cubicBezTo>
                    <a:cubicBezTo>
                      <a:pt x="627" y="346"/>
                      <a:pt x="627" y="346"/>
                      <a:pt x="627" y="346"/>
                    </a:cubicBezTo>
                    <a:cubicBezTo>
                      <a:pt x="625" y="347"/>
                      <a:pt x="625" y="347"/>
                      <a:pt x="625" y="347"/>
                    </a:cubicBezTo>
                    <a:cubicBezTo>
                      <a:pt x="623" y="347"/>
                      <a:pt x="623" y="347"/>
                      <a:pt x="623" y="347"/>
                    </a:cubicBezTo>
                    <a:cubicBezTo>
                      <a:pt x="623" y="350"/>
                      <a:pt x="623" y="350"/>
                      <a:pt x="623" y="350"/>
                    </a:cubicBezTo>
                    <a:cubicBezTo>
                      <a:pt x="623" y="350"/>
                      <a:pt x="622" y="350"/>
                      <a:pt x="622" y="350"/>
                    </a:cubicBezTo>
                    <a:close/>
                    <a:moveTo>
                      <a:pt x="772" y="361"/>
                    </a:moveTo>
                    <a:cubicBezTo>
                      <a:pt x="769" y="359"/>
                      <a:pt x="769" y="359"/>
                      <a:pt x="769" y="359"/>
                    </a:cubicBezTo>
                    <a:cubicBezTo>
                      <a:pt x="767" y="358"/>
                      <a:pt x="767" y="358"/>
                      <a:pt x="767" y="358"/>
                    </a:cubicBezTo>
                    <a:cubicBezTo>
                      <a:pt x="766" y="355"/>
                      <a:pt x="766" y="355"/>
                      <a:pt x="766" y="355"/>
                    </a:cubicBezTo>
                    <a:cubicBezTo>
                      <a:pt x="764" y="355"/>
                      <a:pt x="764" y="355"/>
                      <a:pt x="764" y="355"/>
                    </a:cubicBezTo>
                    <a:cubicBezTo>
                      <a:pt x="763" y="352"/>
                      <a:pt x="763" y="352"/>
                      <a:pt x="763" y="352"/>
                    </a:cubicBezTo>
                    <a:cubicBezTo>
                      <a:pt x="764" y="349"/>
                      <a:pt x="764" y="349"/>
                      <a:pt x="764" y="349"/>
                    </a:cubicBezTo>
                    <a:cubicBezTo>
                      <a:pt x="766" y="348"/>
                      <a:pt x="766" y="348"/>
                      <a:pt x="766" y="348"/>
                    </a:cubicBezTo>
                    <a:cubicBezTo>
                      <a:pt x="766" y="346"/>
                      <a:pt x="766" y="346"/>
                      <a:pt x="766" y="346"/>
                    </a:cubicBezTo>
                    <a:cubicBezTo>
                      <a:pt x="767" y="344"/>
                      <a:pt x="767" y="344"/>
                      <a:pt x="767" y="344"/>
                    </a:cubicBezTo>
                    <a:cubicBezTo>
                      <a:pt x="767" y="342"/>
                      <a:pt x="767" y="342"/>
                      <a:pt x="767" y="342"/>
                    </a:cubicBezTo>
                    <a:cubicBezTo>
                      <a:pt x="765" y="342"/>
                      <a:pt x="765" y="342"/>
                      <a:pt x="765" y="342"/>
                    </a:cubicBezTo>
                    <a:cubicBezTo>
                      <a:pt x="763" y="340"/>
                      <a:pt x="763" y="340"/>
                      <a:pt x="763" y="340"/>
                    </a:cubicBezTo>
                    <a:cubicBezTo>
                      <a:pt x="765" y="335"/>
                      <a:pt x="765" y="335"/>
                      <a:pt x="765" y="335"/>
                    </a:cubicBezTo>
                    <a:cubicBezTo>
                      <a:pt x="766" y="335"/>
                      <a:pt x="766" y="335"/>
                      <a:pt x="766" y="335"/>
                    </a:cubicBezTo>
                    <a:cubicBezTo>
                      <a:pt x="767" y="334"/>
                      <a:pt x="767" y="334"/>
                      <a:pt x="767" y="334"/>
                    </a:cubicBezTo>
                    <a:cubicBezTo>
                      <a:pt x="767" y="331"/>
                      <a:pt x="767" y="331"/>
                      <a:pt x="767" y="331"/>
                    </a:cubicBezTo>
                    <a:cubicBezTo>
                      <a:pt x="768" y="330"/>
                      <a:pt x="768" y="330"/>
                      <a:pt x="768" y="330"/>
                    </a:cubicBezTo>
                    <a:cubicBezTo>
                      <a:pt x="769" y="326"/>
                      <a:pt x="769" y="326"/>
                      <a:pt x="769" y="326"/>
                    </a:cubicBezTo>
                    <a:cubicBezTo>
                      <a:pt x="771" y="326"/>
                      <a:pt x="771" y="326"/>
                      <a:pt x="771" y="326"/>
                    </a:cubicBezTo>
                    <a:cubicBezTo>
                      <a:pt x="773" y="327"/>
                      <a:pt x="773" y="327"/>
                      <a:pt x="773" y="327"/>
                    </a:cubicBezTo>
                    <a:cubicBezTo>
                      <a:pt x="773" y="329"/>
                      <a:pt x="773" y="329"/>
                      <a:pt x="773" y="329"/>
                    </a:cubicBezTo>
                    <a:cubicBezTo>
                      <a:pt x="778" y="331"/>
                      <a:pt x="778" y="331"/>
                      <a:pt x="778" y="331"/>
                    </a:cubicBezTo>
                    <a:cubicBezTo>
                      <a:pt x="780" y="333"/>
                      <a:pt x="780" y="333"/>
                      <a:pt x="780" y="333"/>
                    </a:cubicBezTo>
                    <a:cubicBezTo>
                      <a:pt x="782" y="333"/>
                      <a:pt x="782" y="333"/>
                      <a:pt x="782" y="333"/>
                    </a:cubicBezTo>
                    <a:cubicBezTo>
                      <a:pt x="783" y="332"/>
                      <a:pt x="783" y="332"/>
                      <a:pt x="783" y="332"/>
                    </a:cubicBezTo>
                    <a:cubicBezTo>
                      <a:pt x="788" y="334"/>
                      <a:pt x="788" y="334"/>
                      <a:pt x="788" y="334"/>
                    </a:cubicBezTo>
                    <a:cubicBezTo>
                      <a:pt x="791" y="334"/>
                      <a:pt x="791" y="334"/>
                      <a:pt x="791" y="334"/>
                    </a:cubicBezTo>
                    <a:cubicBezTo>
                      <a:pt x="793" y="335"/>
                      <a:pt x="793" y="335"/>
                      <a:pt x="793" y="335"/>
                    </a:cubicBezTo>
                    <a:cubicBezTo>
                      <a:pt x="793" y="337"/>
                      <a:pt x="793" y="337"/>
                      <a:pt x="793" y="337"/>
                    </a:cubicBezTo>
                    <a:cubicBezTo>
                      <a:pt x="797" y="339"/>
                      <a:pt x="797" y="339"/>
                      <a:pt x="797" y="339"/>
                    </a:cubicBezTo>
                    <a:cubicBezTo>
                      <a:pt x="798" y="342"/>
                      <a:pt x="798" y="342"/>
                      <a:pt x="798" y="342"/>
                    </a:cubicBezTo>
                    <a:cubicBezTo>
                      <a:pt x="797" y="344"/>
                      <a:pt x="797" y="344"/>
                      <a:pt x="797" y="344"/>
                    </a:cubicBezTo>
                    <a:cubicBezTo>
                      <a:pt x="797" y="346"/>
                      <a:pt x="797" y="346"/>
                      <a:pt x="797" y="346"/>
                    </a:cubicBezTo>
                    <a:cubicBezTo>
                      <a:pt x="799" y="347"/>
                      <a:pt x="799" y="347"/>
                      <a:pt x="799" y="347"/>
                    </a:cubicBezTo>
                    <a:cubicBezTo>
                      <a:pt x="799" y="349"/>
                      <a:pt x="799" y="349"/>
                      <a:pt x="799" y="349"/>
                    </a:cubicBezTo>
                    <a:cubicBezTo>
                      <a:pt x="799" y="351"/>
                      <a:pt x="799" y="351"/>
                      <a:pt x="799" y="351"/>
                    </a:cubicBezTo>
                    <a:cubicBezTo>
                      <a:pt x="799" y="352"/>
                      <a:pt x="799" y="352"/>
                      <a:pt x="799" y="352"/>
                    </a:cubicBezTo>
                    <a:cubicBezTo>
                      <a:pt x="800" y="355"/>
                      <a:pt x="800" y="355"/>
                      <a:pt x="800" y="355"/>
                    </a:cubicBezTo>
                    <a:cubicBezTo>
                      <a:pt x="800" y="357"/>
                      <a:pt x="800" y="357"/>
                      <a:pt x="800" y="357"/>
                    </a:cubicBezTo>
                    <a:cubicBezTo>
                      <a:pt x="799" y="358"/>
                      <a:pt x="799" y="358"/>
                      <a:pt x="799" y="358"/>
                    </a:cubicBezTo>
                    <a:cubicBezTo>
                      <a:pt x="802" y="359"/>
                      <a:pt x="802" y="359"/>
                      <a:pt x="802" y="359"/>
                    </a:cubicBezTo>
                    <a:cubicBezTo>
                      <a:pt x="802" y="360"/>
                      <a:pt x="802" y="360"/>
                      <a:pt x="802" y="360"/>
                    </a:cubicBezTo>
                    <a:cubicBezTo>
                      <a:pt x="800" y="362"/>
                      <a:pt x="800" y="362"/>
                      <a:pt x="800" y="362"/>
                    </a:cubicBezTo>
                    <a:cubicBezTo>
                      <a:pt x="799" y="363"/>
                      <a:pt x="799" y="363"/>
                      <a:pt x="799" y="363"/>
                    </a:cubicBezTo>
                    <a:cubicBezTo>
                      <a:pt x="795" y="362"/>
                      <a:pt x="795" y="362"/>
                      <a:pt x="795" y="362"/>
                    </a:cubicBezTo>
                    <a:cubicBezTo>
                      <a:pt x="794" y="361"/>
                      <a:pt x="794" y="361"/>
                      <a:pt x="794" y="361"/>
                    </a:cubicBezTo>
                    <a:cubicBezTo>
                      <a:pt x="789" y="360"/>
                      <a:pt x="789" y="360"/>
                      <a:pt x="789" y="360"/>
                    </a:cubicBezTo>
                    <a:cubicBezTo>
                      <a:pt x="788" y="359"/>
                      <a:pt x="788" y="359"/>
                      <a:pt x="788" y="359"/>
                    </a:cubicBezTo>
                    <a:cubicBezTo>
                      <a:pt x="785" y="358"/>
                      <a:pt x="785" y="358"/>
                      <a:pt x="785" y="358"/>
                    </a:cubicBezTo>
                    <a:cubicBezTo>
                      <a:pt x="784" y="358"/>
                      <a:pt x="784" y="358"/>
                      <a:pt x="784" y="358"/>
                    </a:cubicBezTo>
                    <a:cubicBezTo>
                      <a:pt x="782" y="357"/>
                      <a:pt x="782" y="357"/>
                      <a:pt x="782" y="357"/>
                    </a:cubicBezTo>
                    <a:cubicBezTo>
                      <a:pt x="778" y="358"/>
                      <a:pt x="778" y="358"/>
                      <a:pt x="778" y="358"/>
                    </a:cubicBezTo>
                    <a:cubicBezTo>
                      <a:pt x="776" y="358"/>
                      <a:pt x="776" y="358"/>
                      <a:pt x="776" y="358"/>
                    </a:cubicBezTo>
                    <a:cubicBezTo>
                      <a:pt x="774" y="360"/>
                      <a:pt x="774" y="360"/>
                      <a:pt x="774" y="360"/>
                    </a:cubicBezTo>
                    <a:cubicBezTo>
                      <a:pt x="772" y="361"/>
                      <a:pt x="772" y="361"/>
                      <a:pt x="772" y="361"/>
                    </a:cubicBezTo>
                    <a:close/>
                    <a:moveTo>
                      <a:pt x="758" y="364"/>
                    </a:moveTo>
                    <a:cubicBezTo>
                      <a:pt x="758" y="362"/>
                      <a:pt x="758" y="362"/>
                      <a:pt x="758" y="362"/>
                    </a:cubicBezTo>
                    <a:cubicBezTo>
                      <a:pt x="759" y="361"/>
                      <a:pt x="759" y="361"/>
                      <a:pt x="759" y="361"/>
                    </a:cubicBezTo>
                    <a:cubicBezTo>
                      <a:pt x="760" y="362"/>
                      <a:pt x="760" y="362"/>
                      <a:pt x="760" y="362"/>
                    </a:cubicBezTo>
                    <a:cubicBezTo>
                      <a:pt x="760" y="363"/>
                      <a:pt x="760" y="363"/>
                      <a:pt x="760" y="363"/>
                    </a:cubicBezTo>
                    <a:cubicBezTo>
                      <a:pt x="758" y="364"/>
                      <a:pt x="758" y="364"/>
                      <a:pt x="758" y="364"/>
                    </a:cubicBezTo>
                    <a:close/>
                    <a:moveTo>
                      <a:pt x="762" y="367"/>
                    </a:moveTo>
                    <a:cubicBezTo>
                      <a:pt x="761" y="365"/>
                      <a:pt x="761" y="365"/>
                      <a:pt x="761" y="365"/>
                    </a:cubicBezTo>
                    <a:cubicBezTo>
                      <a:pt x="762" y="364"/>
                      <a:pt x="762" y="364"/>
                      <a:pt x="762" y="364"/>
                    </a:cubicBezTo>
                    <a:cubicBezTo>
                      <a:pt x="763" y="364"/>
                      <a:pt x="763" y="364"/>
                      <a:pt x="763" y="364"/>
                    </a:cubicBezTo>
                    <a:cubicBezTo>
                      <a:pt x="763" y="366"/>
                      <a:pt x="763" y="366"/>
                      <a:pt x="763" y="366"/>
                    </a:cubicBezTo>
                    <a:cubicBezTo>
                      <a:pt x="762" y="367"/>
                      <a:pt x="762" y="367"/>
                      <a:pt x="762" y="367"/>
                    </a:cubicBezTo>
                    <a:close/>
                    <a:moveTo>
                      <a:pt x="769" y="367"/>
                    </a:moveTo>
                    <a:cubicBezTo>
                      <a:pt x="767" y="366"/>
                      <a:pt x="767" y="366"/>
                      <a:pt x="767" y="366"/>
                    </a:cubicBezTo>
                    <a:cubicBezTo>
                      <a:pt x="767" y="365"/>
                      <a:pt x="767" y="365"/>
                      <a:pt x="767" y="365"/>
                    </a:cubicBezTo>
                    <a:cubicBezTo>
                      <a:pt x="768" y="365"/>
                      <a:pt x="768" y="365"/>
                      <a:pt x="768" y="365"/>
                    </a:cubicBezTo>
                    <a:cubicBezTo>
                      <a:pt x="769" y="366"/>
                      <a:pt x="769" y="366"/>
                      <a:pt x="769" y="366"/>
                    </a:cubicBezTo>
                    <a:cubicBezTo>
                      <a:pt x="769" y="367"/>
                      <a:pt x="769" y="367"/>
                      <a:pt x="769" y="367"/>
                    </a:cubicBezTo>
                    <a:close/>
                    <a:moveTo>
                      <a:pt x="617" y="418"/>
                    </a:moveTo>
                    <a:cubicBezTo>
                      <a:pt x="617" y="417"/>
                      <a:pt x="617" y="417"/>
                      <a:pt x="617" y="417"/>
                    </a:cubicBezTo>
                    <a:cubicBezTo>
                      <a:pt x="617" y="416"/>
                      <a:pt x="617" y="416"/>
                      <a:pt x="617" y="416"/>
                    </a:cubicBezTo>
                    <a:cubicBezTo>
                      <a:pt x="619" y="416"/>
                      <a:pt x="619" y="416"/>
                      <a:pt x="619" y="416"/>
                    </a:cubicBezTo>
                    <a:cubicBezTo>
                      <a:pt x="620" y="417"/>
                      <a:pt x="620" y="417"/>
                      <a:pt x="620" y="417"/>
                    </a:cubicBezTo>
                    <a:cubicBezTo>
                      <a:pt x="619" y="418"/>
                      <a:pt x="619" y="418"/>
                      <a:pt x="619" y="418"/>
                    </a:cubicBezTo>
                    <a:cubicBezTo>
                      <a:pt x="618" y="418"/>
                      <a:pt x="618" y="418"/>
                      <a:pt x="618" y="418"/>
                    </a:cubicBezTo>
                    <a:cubicBezTo>
                      <a:pt x="617" y="418"/>
                      <a:pt x="617" y="418"/>
                      <a:pt x="617" y="418"/>
                    </a:cubicBezTo>
                    <a:close/>
                    <a:moveTo>
                      <a:pt x="624" y="431"/>
                    </a:moveTo>
                    <a:cubicBezTo>
                      <a:pt x="625" y="434"/>
                      <a:pt x="625" y="434"/>
                      <a:pt x="625" y="434"/>
                    </a:cubicBezTo>
                    <a:cubicBezTo>
                      <a:pt x="626" y="432"/>
                      <a:pt x="626" y="432"/>
                      <a:pt x="626" y="432"/>
                    </a:cubicBezTo>
                    <a:cubicBezTo>
                      <a:pt x="627" y="432"/>
                      <a:pt x="627" y="432"/>
                      <a:pt x="627" y="432"/>
                    </a:cubicBezTo>
                    <a:cubicBezTo>
                      <a:pt x="627" y="430"/>
                      <a:pt x="627" y="430"/>
                      <a:pt x="627" y="430"/>
                    </a:cubicBezTo>
                    <a:cubicBezTo>
                      <a:pt x="626" y="430"/>
                      <a:pt x="626" y="430"/>
                      <a:pt x="626" y="430"/>
                    </a:cubicBezTo>
                    <a:cubicBezTo>
                      <a:pt x="624" y="431"/>
                      <a:pt x="624" y="431"/>
                      <a:pt x="624" y="431"/>
                    </a:cubicBezTo>
                    <a:close/>
                    <a:moveTo>
                      <a:pt x="622" y="431"/>
                    </a:moveTo>
                    <a:cubicBezTo>
                      <a:pt x="621" y="432"/>
                      <a:pt x="621" y="432"/>
                      <a:pt x="621" y="432"/>
                    </a:cubicBezTo>
                    <a:cubicBezTo>
                      <a:pt x="622" y="434"/>
                      <a:pt x="622" y="434"/>
                      <a:pt x="622" y="434"/>
                    </a:cubicBezTo>
                    <a:cubicBezTo>
                      <a:pt x="622" y="435"/>
                      <a:pt x="622" y="435"/>
                      <a:pt x="622" y="435"/>
                    </a:cubicBezTo>
                    <a:cubicBezTo>
                      <a:pt x="623" y="435"/>
                      <a:pt x="623" y="435"/>
                      <a:pt x="623" y="435"/>
                    </a:cubicBezTo>
                    <a:cubicBezTo>
                      <a:pt x="624" y="435"/>
                      <a:pt x="624" y="435"/>
                      <a:pt x="624" y="435"/>
                    </a:cubicBezTo>
                    <a:cubicBezTo>
                      <a:pt x="623" y="431"/>
                      <a:pt x="623" y="431"/>
                      <a:pt x="623" y="431"/>
                    </a:cubicBezTo>
                    <a:cubicBezTo>
                      <a:pt x="623" y="430"/>
                      <a:pt x="623" y="430"/>
                      <a:pt x="623" y="430"/>
                    </a:cubicBezTo>
                    <a:cubicBezTo>
                      <a:pt x="622" y="431"/>
                      <a:pt x="622" y="431"/>
                      <a:pt x="622" y="431"/>
                    </a:cubicBezTo>
                    <a:close/>
                    <a:moveTo>
                      <a:pt x="669" y="422"/>
                    </a:moveTo>
                    <a:cubicBezTo>
                      <a:pt x="668" y="421"/>
                      <a:pt x="668" y="421"/>
                      <a:pt x="668" y="421"/>
                    </a:cubicBezTo>
                    <a:cubicBezTo>
                      <a:pt x="667" y="421"/>
                      <a:pt x="667" y="421"/>
                      <a:pt x="667" y="421"/>
                    </a:cubicBezTo>
                    <a:cubicBezTo>
                      <a:pt x="665" y="420"/>
                      <a:pt x="665" y="420"/>
                      <a:pt x="665" y="420"/>
                    </a:cubicBezTo>
                    <a:cubicBezTo>
                      <a:pt x="665" y="421"/>
                      <a:pt x="665" y="421"/>
                      <a:pt x="665" y="421"/>
                    </a:cubicBezTo>
                    <a:cubicBezTo>
                      <a:pt x="663" y="420"/>
                      <a:pt x="663" y="420"/>
                      <a:pt x="663" y="420"/>
                    </a:cubicBezTo>
                    <a:cubicBezTo>
                      <a:pt x="663" y="418"/>
                      <a:pt x="663" y="418"/>
                      <a:pt x="663" y="418"/>
                    </a:cubicBezTo>
                    <a:cubicBezTo>
                      <a:pt x="662" y="418"/>
                      <a:pt x="662" y="418"/>
                      <a:pt x="662" y="418"/>
                    </a:cubicBezTo>
                    <a:cubicBezTo>
                      <a:pt x="665" y="417"/>
                      <a:pt x="665" y="417"/>
                      <a:pt x="665" y="417"/>
                    </a:cubicBezTo>
                    <a:cubicBezTo>
                      <a:pt x="665" y="416"/>
                      <a:pt x="665" y="416"/>
                      <a:pt x="665" y="416"/>
                    </a:cubicBezTo>
                    <a:cubicBezTo>
                      <a:pt x="667" y="416"/>
                      <a:pt x="667" y="416"/>
                      <a:pt x="667" y="416"/>
                    </a:cubicBezTo>
                    <a:cubicBezTo>
                      <a:pt x="668" y="418"/>
                      <a:pt x="668" y="418"/>
                      <a:pt x="668" y="418"/>
                    </a:cubicBezTo>
                    <a:cubicBezTo>
                      <a:pt x="671" y="419"/>
                      <a:pt x="671" y="419"/>
                      <a:pt x="671" y="419"/>
                    </a:cubicBezTo>
                    <a:cubicBezTo>
                      <a:pt x="671" y="421"/>
                      <a:pt x="671" y="421"/>
                      <a:pt x="671" y="421"/>
                    </a:cubicBezTo>
                    <a:cubicBezTo>
                      <a:pt x="671" y="422"/>
                      <a:pt x="671" y="422"/>
                      <a:pt x="671" y="422"/>
                    </a:cubicBezTo>
                    <a:cubicBezTo>
                      <a:pt x="671" y="422"/>
                      <a:pt x="669" y="422"/>
                      <a:pt x="669" y="422"/>
                    </a:cubicBezTo>
                    <a:close/>
                    <a:moveTo>
                      <a:pt x="696" y="433"/>
                    </a:moveTo>
                    <a:cubicBezTo>
                      <a:pt x="694" y="433"/>
                      <a:pt x="694" y="433"/>
                      <a:pt x="694" y="433"/>
                    </a:cubicBezTo>
                    <a:cubicBezTo>
                      <a:pt x="693" y="431"/>
                      <a:pt x="693" y="431"/>
                      <a:pt x="693" y="431"/>
                    </a:cubicBezTo>
                    <a:cubicBezTo>
                      <a:pt x="695" y="431"/>
                      <a:pt x="695" y="431"/>
                      <a:pt x="695" y="431"/>
                    </a:cubicBezTo>
                    <a:cubicBezTo>
                      <a:pt x="696" y="431"/>
                      <a:pt x="696" y="431"/>
                      <a:pt x="696" y="431"/>
                    </a:cubicBezTo>
                    <a:cubicBezTo>
                      <a:pt x="696" y="432"/>
                      <a:pt x="696" y="432"/>
                      <a:pt x="696" y="432"/>
                    </a:cubicBezTo>
                    <a:cubicBezTo>
                      <a:pt x="696" y="433"/>
                      <a:pt x="696" y="433"/>
                      <a:pt x="696" y="433"/>
                    </a:cubicBezTo>
                    <a:close/>
                    <a:moveTo>
                      <a:pt x="698" y="433"/>
                    </a:moveTo>
                    <a:cubicBezTo>
                      <a:pt x="700" y="434"/>
                      <a:pt x="700" y="434"/>
                      <a:pt x="700" y="434"/>
                    </a:cubicBezTo>
                    <a:cubicBezTo>
                      <a:pt x="700" y="433"/>
                      <a:pt x="700" y="433"/>
                      <a:pt x="700" y="433"/>
                    </a:cubicBezTo>
                    <a:cubicBezTo>
                      <a:pt x="698" y="433"/>
                      <a:pt x="698" y="433"/>
                      <a:pt x="698" y="433"/>
                    </a:cubicBezTo>
                    <a:close/>
                    <a:moveTo>
                      <a:pt x="702" y="435"/>
                    </a:moveTo>
                    <a:cubicBezTo>
                      <a:pt x="704" y="435"/>
                      <a:pt x="704" y="435"/>
                      <a:pt x="704" y="435"/>
                    </a:cubicBezTo>
                    <a:cubicBezTo>
                      <a:pt x="705" y="436"/>
                      <a:pt x="705" y="436"/>
                      <a:pt x="705" y="436"/>
                    </a:cubicBezTo>
                    <a:cubicBezTo>
                      <a:pt x="706" y="436"/>
                      <a:pt x="706" y="436"/>
                      <a:pt x="706" y="436"/>
                    </a:cubicBezTo>
                    <a:cubicBezTo>
                      <a:pt x="706" y="434"/>
                      <a:pt x="706" y="434"/>
                      <a:pt x="706" y="434"/>
                    </a:cubicBezTo>
                    <a:cubicBezTo>
                      <a:pt x="704" y="433"/>
                      <a:pt x="704" y="433"/>
                      <a:pt x="704" y="433"/>
                    </a:cubicBezTo>
                    <a:cubicBezTo>
                      <a:pt x="704" y="433"/>
                      <a:pt x="704" y="433"/>
                      <a:pt x="704" y="433"/>
                    </a:cubicBezTo>
                    <a:cubicBezTo>
                      <a:pt x="702" y="433"/>
                      <a:pt x="702" y="433"/>
                      <a:pt x="702" y="433"/>
                    </a:cubicBezTo>
                    <a:cubicBezTo>
                      <a:pt x="702" y="434"/>
                      <a:pt x="702" y="434"/>
                      <a:pt x="702" y="434"/>
                    </a:cubicBezTo>
                    <a:cubicBezTo>
                      <a:pt x="702" y="435"/>
                      <a:pt x="702" y="435"/>
                      <a:pt x="702" y="435"/>
                    </a:cubicBezTo>
                    <a:close/>
                    <a:moveTo>
                      <a:pt x="731" y="473"/>
                    </a:moveTo>
                    <a:cubicBezTo>
                      <a:pt x="731" y="471"/>
                      <a:pt x="731" y="471"/>
                      <a:pt x="731" y="471"/>
                    </a:cubicBezTo>
                    <a:cubicBezTo>
                      <a:pt x="732" y="470"/>
                      <a:pt x="732" y="470"/>
                      <a:pt x="732" y="470"/>
                    </a:cubicBezTo>
                    <a:cubicBezTo>
                      <a:pt x="731" y="468"/>
                      <a:pt x="731" y="468"/>
                      <a:pt x="731" y="468"/>
                    </a:cubicBezTo>
                    <a:cubicBezTo>
                      <a:pt x="732" y="468"/>
                      <a:pt x="732" y="468"/>
                      <a:pt x="732" y="468"/>
                    </a:cubicBezTo>
                    <a:cubicBezTo>
                      <a:pt x="733" y="469"/>
                      <a:pt x="733" y="469"/>
                      <a:pt x="733" y="469"/>
                    </a:cubicBezTo>
                    <a:cubicBezTo>
                      <a:pt x="733" y="471"/>
                      <a:pt x="733" y="471"/>
                      <a:pt x="733" y="471"/>
                    </a:cubicBezTo>
                    <a:cubicBezTo>
                      <a:pt x="733" y="473"/>
                      <a:pt x="733" y="473"/>
                      <a:pt x="733" y="473"/>
                    </a:cubicBezTo>
                    <a:cubicBezTo>
                      <a:pt x="731" y="473"/>
                      <a:pt x="731" y="473"/>
                      <a:pt x="731" y="473"/>
                    </a:cubicBezTo>
                    <a:close/>
                    <a:moveTo>
                      <a:pt x="728" y="480"/>
                    </a:moveTo>
                    <a:cubicBezTo>
                      <a:pt x="727" y="477"/>
                      <a:pt x="727" y="477"/>
                      <a:pt x="727" y="477"/>
                    </a:cubicBezTo>
                    <a:cubicBezTo>
                      <a:pt x="728" y="475"/>
                      <a:pt x="728" y="475"/>
                      <a:pt x="728" y="475"/>
                    </a:cubicBezTo>
                    <a:cubicBezTo>
                      <a:pt x="729" y="476"/>
                      <a:pt x="729" y="476"/>
                      <a:pt x="729" y="476"/>
                    </a:cubicBezTo>
                    <a:cubicBezTo>
                      <a:pt x="731" y="476"/>
                      <a:pt x="731" y="476"/>
                      <a:pt x="731" y="476"/>
                    </a:cubicBezTo>
                    <a:cubicBezTo>
                      <a:pt x="731" y="478"/>
                      <a:pt x="731" y="478"/>
                      <a:pt x="731" y="478"/>
                    </a:cubicBezTo>
                    <a:cubicBezTo>
                      <a:pt x="729" y="478"/>
                      <a:pt x="729" y="478"/>
                      <a:pt x="729" y="478"/>
                    </a:cubicBezTo>
                    <a:cubicBezTo>
                      <a:pt x="729" y="480"/>
                      <a:pt x="729" y="480"/>
                      <a:pt x="729" y="480"/>
                    </a:cubicBezTo>
                    <a:cubicBezTo>
                      <a:pt x="728" y="480"/>
                      <a:pt x="728" y="480"/>
                      <a:pt x="728" y="480"/>
                    </a:cubicBezTo>
                    <a:close/>
                    <a:moveTo>
                      <a:pt x="711" y="443"/>
                    </a:moveTo>
                    <a:cubicBezTo>
                      <a:pt x="711" y="442"/>
                      <a:pt x="711" y="442"/>
                      <a:pt x="711" y="442"/>
                    </a:cubicBezTo>
                    <a:cubicBezTo>
                      <a:pt x="712" y="442"/>
                      <a:pt x="712" y="442"/>
                      <a:pt x="712" y="442"/>
                    </a:cubicBezTo>
                    <a:cubicBezTo>
                      <a:pt x="711" y="443"/>
                      <a:pt x="711" y="443"/>
                      <a:pt x="711" y="443"/>
                    </a:cubicBezTo>
                    <a:close/>
                    <a:moveTo>
                      <a:pt x="708" y="444"/>
                    </a:moveTo>
                    <a:cubicBezTo>
                      <a:pt x="707" y="442"/>
                      <a:pt x="707" y="442"/>
                      <a:pt x="707" y="442"/>
                    </a:cubicBezTo>
                    <a:cubicBezTo>
                      <a:pt x="708" y="442"/>
                      <a:pt x="708" y="442"/>
                      <a:pt x="708" y="442"/>
                    </a:cubicBezTo>
                    <a:cubicBezTo>
                      <a:pt x="708" y="443"/>
                      <a:pt x="708" y="443"/>
                      <a:pt x="708" y="443"/>
                    </a:cubicBezTo>
                    <a:cubicBezTo>
                      <a:pt x="708" y="444"/>
                      <a:pt x="708" y="444"/>
                      <a:pt x="708" y="444"/>
                    </a:cubicBezTo>
                    <a:close/>
                    <a:moveTo>
                      <a:pt x="709" y="445"/>
                    </a:moveTo>
                    <a:cubicBezTo>
                      <a:pt x="710" y="446"/>
                      <a:pt x="710" y="446"/>
                      <a:pt x="710" y="446"/>
                    </a:cubicBezTo>
                    <a:cubicBezTo>
                      <a:pt x="711" y="446"/>
                      <a:pt x="711" y="446"/>
                      <a:pt x="711" y="446"/>
                    </a:cubicBezTo>
                    <a:cubicBezTo>
                      <a:pt x="712" y="447"/>
                      <a:pt x="712" y="447"/>
                      <a:pt x="712" y="447"/>
                    </a:cubicBezTo>
                    <a:cubicBezTo>
                      <a:pt x="712" y="446"/>
                      <a:pt x="712" y="446"/>
                      <a:pt x="712" y="446"/>
                    </a:cubicBezTo>
                    <a:cubicBezTo>
                      <a:pt x="711" y="445"/>
                      <a:pt x="711" y="445"/>
                      <a:pt x="711" y="445"/>
                    </a:cubicBezTo>
                    <a:cubicBezTo>
                      <a:pt x="709" y="445"/>
                      <a:pt x="709" y="445"/>
                      <a:pt x="709" y="445"/>
                    </a:cubicBezTo>
                    <a:cubicBezTo>
                      <a:pt x="709" y="445"/>
                      <a:pt x="709" y="445"/>
                      <a:pt x="709" y="445"/>
                    </a:cubicBezTo>
                    <a:close/>
                    <a:moveTo>
                      <a:pt x="724" y="439"/>
                    </a:moveTo>
                    <a:cubicBezTo>
                      <a:pt x="726" y="439"/>
                      <a:pt x="726" y="439"/>
                      <a:pt x="726" y="439"/>
                    </a:cubicBezTo>
                    <a:cubicBezTo>
                      <a:pt x="727" y="441"/>
                      <a:pt x="727" y="441"/>
                      <a:pt x="727" y="441"/>
                    </a:cubicBezTo>
                    <a:cubicBezTo>
                      <a:pt x="727" y="441"/>
                      <a:pt x="727" y="441"/>
                      <a:pt x="727" y="441"/>
                    </a:cubicBezTo>
                    <a:cubicBezTo>
                      <a:pt x="727" y="442"/>
                      <a:pt x="727" y="442"/>
                      <a:pt x="727" y="442"/>
                    </a:cubicBezTo>
                    <a:cubicBezTo>
                      <a:pt x="728" y="444"/>
                      <a:pt x="728" y="444"/>
                      <a:pt x="728" y="444"/>
                    </a:cubicBezTo>
                    <a:cubicBezTo>
                      <a:pt x="729" y="443"/>
                      <a:pt x="729" y="443"/>
                      <a:pt x="729" y="443"/>
                    </a:cubicBezTo>
                    <a:cubicBezTo>
                      <a:pt x="729" y="441"/>
                      <a:pt x="729" y="441"/>
                      <a:pt x="729" y="441"/>
                    </a:cubicBezTo>
                    <a:cubicBezTo>
                      <a:pt x="731" y="442"/>
                      <a:pt x="731" y="442"/>
                      <a:pt x="731" y="442"/>
                    </a:cubicBezTo>
                    <a:cubicBezTo>
                      <a:pt x="732" y="442"/>
                      <a:pt x="732" y="442"/>
                      <a:pt x="732" y="442"/>
                    </a:cubicBezTo>
                    <a:cubicBezTo>
                      <a:pt x="733" y="442"/>
                      <a:pt x="733" y="442"/>
                      <a:pt x="733" y="442"/>
                    </a:cubicBezTo>
                    <a:cubicBezTo>
                      <a:pt x="735" y="440"/>
                      <a:pt x="735" y="440"/>
                      <a:pt x="735" y="440"/>
                    </a:cubicBezTo>
                    <a:cubicBezTo>
                      <a:pt x="734" y="439"/>
                      <a:pt x="734" y="439"/>
                      <a:pt x="734" y="439"/>
                    </a:cubicBezTo>
                    <a:cubicBezTo>
                      <a:pt x="731" y="438"/>
                      <a:pt x="731" y="438"/>
                      <a:pt x="731" y="438"/>
                    </a:cubicBezTo>
                    <a:cubicBezTo>
                      <a:pt x="729" y="437"/>
                      <a:pt x="729" y="437"/>
                      <a:pt x="729" y="437"/>
                    </a:cubicBezTo>
                    <a:cubicBezTo>
                      <a:pt x="727" y="436"/>
                      <a:pt x="727" y="436"/>
                      <a:pt x="727" y="436"/>
                    </a:cubicBezTo>
                    <a:cubicBezTo>
                      <a:pt x="726" y="438"/>
                      <a:pt x="726" y="438"/>
                      <a:pt x="726" y="438"/>
                    </a:cubicBezTo>
                    <a:cubicBezTo>
                      <a:pt x="726" y="438"/>
                      <a:pt x="724" y="439"/>
                      <a:pt x="724" y="439"/>
                    </a:cubicBezTo>
                    <a:close/>
                    <a:moveTo>
                      <a:pt x="752" y="437"/>
                    </a:moveTo>
                    <a:cubicBezTo>
                      <a:pt x="752" y="435"/>
                      <a:pt x="752" y="435"/>
                      <a:pt x="752" y="435"/>
                    </a:cubicBezTo>
                    <a:cubicBezTo>
                      <a:pt x="754" y="435"/>
                      <a:pt x="754" y="435"/>
                      <a:pt x="754" y="435"/>
                    </a:cubicBezTo>
                    <a:cubicBezTo>
                      <a:pt x="753" y="437"/>
                      <a:pt x="753" y="437"/>
                      <a:pt x="753" y="437"/>
                    </a:cubicBezTo>
                    <a:cubicBezTo>
                      <a:pt x="752" y="437"/>
                      <a:pt x="752" y="437"/>
                      <a:pt x="752" y="437"/>
                    </a:cubicBezTo>
                    <a:close/>
                    <a:moveTo>
                      <a:pt x="742" y="448"/>
                    </a:moveTo>
                    <a:cubicBezTo>
                      <a:pt x="744" y="447"/>
                      <a:pt x="744" y="447"/>
                      <a:pt x="744" y="447"/>
                    </a:cubicBezTo>
                    <a:cubicBezTo>
                      <a:pt x="745" y="445"/>
                      <a:pt x="745" y="445"/>
                      <a:pt x="745" y="445"/>
                    </a:cubicBezTo>
                    <a:cubicBezTo>
                      <a:pt x="747" y="445"/>
                      <a:pt x="747" y="445"/>
                      <a:pt x="747" y="445"/>
                    </a:cubicBezTo>
                    <a:cubicBezTo>
                      <a:pt x="748" y="443"/>
                      <a:pt x="748" y="443"/>
                      <a:pt x="748" y="443"/>
                    </a:cubicBezTo>
                    <a:cubicBezTo>
                      <a:pt x="749" y="443"/>
                      <a:pt x="749" y="443"/>
                      <a:pt x="749" y="443"/>
                    </a:cubicBezTo>
                    <a:cubicBezTo>
                      <a:pt x="750" y="444"/>
                      <a:pt x="750" y="444"/>
                      <a:pt x="750" y="444"/>
                    </a:cubicBezTo>
                    <a:cubicBezTo>
                      <a:pt x="750" y="445"/>
                      <a:pt x="750" y="445"/>
                      <a:pt x="750" y="445"/>
                    </a:cubicBezTo>
                    <a:cubicBezTo>
                      <a:pt x="747" y="446"/>
                      <a:pt x="747" y="446"/>
                      <a:pt x="747" y="446"/>
                    </a:cubicBezTo>
                    <a:cubicBezTo>
                      <a:pt x="745" y="448"/>
                      <a:pt x="745" y="448"/>
                      <a:pt x="745" y="448"/>
                    </a:cubicBezTo>
                    <a:cubicBezTo>
                      <a:pt x="744" y="448"/>
                      <a:pt x="744" y="448"/>
                      <a:pt x="744" y="448"/>
                    </a:cubicBezTo>
                    <a:cubicBezTo>
                      <a:pt x="742" y="448"/>
                      <a:pt x="742" y="448"/>
                      <a:pt x="742" y="448"/>
                    </a:cubicBezTo>
                    <a:close/>
                    <a:moveTo>
                      <a:pt x="733" y="463"/>
                    </a:moveTo>
                    <a:cubicBezTo>
                      <a:pt x="738" y="459"/>
                      <a:pt x="738" y="459"/>
                      <a:pt x="738" y="459"/>
                    </a:cubicBezTo>
                    <a:cubicBezTo>
                      <a:pt x="739" y="458"/>
                      <a:pt x="739" y="458"/>
                      <a:pt x="739" y="458"/>
                    </a:cubicBezTo>
                    <a:cubicBezTo>
                      <a:pt x="740" y="458"/>
                      <a:pt x="740" y="458"/>
                      <a:pt x="740" y="458"/>
                    </a:cubicBezTo>
                    <a:cubicBezTo>
                      <a:pt x="742" y="456"/>
                      <a:pt x="742" y="456"/>
                      <a:pt x="742" y="456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4" y="452"/>
                      <a:pt x="744" y="452"/>
                      <a:pt x="744" y="452"/>
                    </a:cubicBezTo>
                    <a:cubicBezTo>
                      <a:pt x="743" y="451"/>
                      <a:pt x="743" y="451"/>
                      <a:pt x="743" y="451"/>
                    </a:cubicBezTo>
                    <a:cubicBezTo>
                      <a:pt x="741" y="451"/>
                      <a:pt x="741" y="451"/>
                      <a:pt x="741" y="451"/>
                    </a:cubicBezTo>
                    <a:cubicBezTo>
                      <a:pt x="741" y="453"/>
                      <a:pt x="741" y="453"/>
                      <a:pt x="741" y="453"/>
                    </a:cubicBezTo>
                    <a:cubicBezTo>
                      <a:pt x="740" y="453"/>
                      <a:pt x="740" y="453"/>
                      <a:pt x="740" y="453"/>
                    </a:cubicBezTo>
                    <a:cubicBezTo>
                      <a:pt x="737" y="456"/>
                      <a:pt x="737" y="456"/>
                      <a:pt x="737" y="456"/>
                    </a:cubicBezTo>
                    <a:cubicBezTo>
                      <a:pt x="736" y="457"/>
                      <a:pt x="736" y="457"/>
                      <a:pt x="736" y="457"/>
                    </a:cubicBezTo>
                    <a:cubicBezTo>
                      <a:pt x="732" y="456"/>
                      <a:pt x="732" y="456"/>
                      <a:pt x="732" y="456"/>
                    </a:cubicBezTo>
                    <a:cubicBezTo>
                      <a:pt x="731" y="457"/>
                      <a:pt x="731" y="457"/>
                      <a:pt x="731" y="457"/>
                    </a:cubicBezTo>
                    <a:cubicBezTo>
                      <a:pt x="730" y="459"/>
                      <a:pt x="730" y="459"/>
                      <a:pt x="730" y="459"/>
                    </a:cubicBezTo>
                    <a:cubicBezTo>
                      <a:pt x="728" y="461"/>
                      <a:pt x="728" y="461"/>
                      <a:pt x="728" y="461"/>
                    </a:cubicBezTo>
                    <a:cubicBezTo>
                      <a:pt x="729" y="463"/>
                      <a:pt x="729" y="463"/>
                      <a:pt x="729" y="463"/>
                    </a:cubicBezTo>
                    <a:cubicBezTo>
                      <a:pt x="730" y="463"/>
                      <a:pt x="730" y="463"/>
                      <a:pt x="730" y="463"/>
                    </a:cubicBezTo>
                    <a:cubicBezTo>
                      <a:pt x="732" y="463"/>
                      <a:pt x="732" y="463"/>
                      <a:pt x="732" y="463"/>
                    </a:cubicBezTo>
                    <a:cubicBezTo>
                      <a:pt x="733" y="463"/>
                      <a:pt x="733" y="463"/>
                      <a:pt x="733" y="463"/>
                    </a:cubicBezTo>
                    <a:close/>
                    <a:moveTo>
                      <a:pt x="753" y="461"/>
                    </a:moveTo>
                    <a:cubicBezTo>
                      <a:pt x="752" y="457"/>
                      <a:pt x="752" y="457"/>
                      <a:pt x="752" y="457"/>
                    </a:cubicBezTo>
                    <a:cubicBezTo>
                      <a:pt x="753" y="456"/>
                      <a:pt x="753" y="456"/>
                      <a:pt x="753" y="456"/>
                    </a:cubicBezTo>
                    <a:cubicBezTo>
                      <a:pt x="755" y="454"/>
                      <a:pt x="755" y="454"/>
                      <a:pt x="755" y="454"/>
                    </a:cubicBezTo>
                    <a:cubicBezTo>
                      <a:pt x="756" y="454"/>
                      <a:pt x="756" y="454"/>
                      <a:pt x="756" y="454"/>
                    </a:cubicBezTo>
                    <a:cubicBezTo>
                      <a:pt x="759" y="454"/>
                      <a:pt x="759" y="454"/>
                      <a:pt x="759" y="454"/>
                    </a:cubicBezTo>
                    <a:cubicBezTo>
                      <a:pt x="759" y="457"/>
                      <a:pt x="759" y="457"/>
                      <a:pt x="759" y="457"/>
                    </a:cubicBezTo>
                    <a:cubicBezTo>
                      <a:pt x="758" y="459"/>
                      <a:pt x="758" y="459"/>
                      <a:pt x="758" y="459"/>
                    </a:cubicBezTo>
                    <a:cubicBezTo>
                      <a:pt x="756" y="459"/>
                      <a:pt x="756" y="459"/>
                      <a:pt x="756" y="459"/>
                    </a:cubicBezTo>
                    <a:cubicBezTo>
                      <a:pt x="755" y="461"/>
                      <a:pt x="755" y="461"/>
                      <a:pt x="755" y="461"/>
                    </a:cubicBezTo>
                    <a:cubicBezTo>
                      <a:pt x="753" y="461"/>
                      <a:pt x="753" y="461"/>
                      <a:pt x="753" y="461"/>
                    </a:cubicBezTo>
                    <a:close/>
                    <a:moveTo>
                      <a:pt x="769" y="481"/>
                    </a:moveTo>
                    <a:cubicBezTo>
                      <a:pt x="769" y="477"/>
                      <a:pt x="769" y="477"/>
                      <a:pt x="769" y="477"/>
                    </a:cubicBezTo>
                    <a:cubicBezTo>
                      <a:pt x="769" y="474"/>
                      <a:pt x="769" y="474"/>
                      <a:pt x="769" y="474"/>
                    </a:cubicBezTo>
                    <a:cubicBezTo>
                      <a:pt x="768" y="472"/>
                      <a:pt x="768" y="472"/>
                      <a:pt x="768" y="472"/>
                    </a:cubicBezTo>
                    <a:cubicBezTo>
                      <a:pt x="767" y="472"/>
                      <a:pt x="767" y="472"/>
                      <a:pt x="767" y="472"/>
                    </a:cubicBezTo>
                    <a:cubicBezTo>
                      <a:pt x="766" y="475"/>
                      <a:pt x="766" y="475"/>
                      <a:pt x="766" y="475"/>
                    </a:cubicBezTo>
                    <a:cubicBezTo>
                      <a:pt x="765" y="477"/>
                      <a:pt x="765" y="477"/>
                      <a:pt x="765" y="477"/>
                    </a:cubicBezTo>
                    <a:cubicBezTo>
                      <a:pt x="766" y="479"/>
                      <a:pt x="766" y="479"/>
                      <a:pt x="766" y="479"/>
                    </a:cubicBezTo>
                    <a:cubicBezTo>
                      <a:pt x="766" y="480"/>
                      <a:pt x="766" y="480"/>
                      <a:pt x="766" y="480"/>
                    </a:cubicBezTo>
                    <a:cubicBezTo>
                      <a:pt x="767" y="482"/>
                      <a:pt x="767" y="482"/>
                      <a:pt x="767" y="482"/>
                    </a:cubicBezTo>
                    <a:cubicBezTo>
                      <a:pt x="768" y="481"/>
                      <a:pt x="768" y="481"/>
                      <a:pt x="768" y="481"/>
                    </a:cubicBezTo>
                    <a:cubicBezTo>
                      <a:pt x="769" y="481"/>
                      <a:pt x="769" y="481"/>
                      <a:pt x="769" y="481"/>
                    </a:cubicBezTo>
                    <a:close/>
                    <a:moveTo>
                      <a:pt x="771" y="479"/>
                    </a:moveTo>
                    <a:cubicBezTo>
                      <a:pt x="770" y="477"/>
                      <a:pt x="770" y="477"/>
                      <a:pt x="770" y="477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2" y="477"/>
                      <a:pt x="772" y="477"/>
                      <a:pt x="772" y="477"/>
                    </a:cubicBezTo>
                    <a:cubicBezTo>
                      <a:pt x="772" y="478"/>
                      <a:pt x="772" y="478"/>
                      <a:pt x="772" y="478"/>
                    </a:cubicBezTo>
                    <a:cubicBezTo>
                      <a:pt x="772" y="479"/>
                      <a:pt x="772" y="479"/>
                      <a:pt x="772" y="479"/>
                    </a:cubicBezTo>
                    <a:cubicBezTo>
                      <a:pt x="771" y="479"/>
                      <a:pt x="771" y="479"/>
                      <a:pt x="771" y="479"/>
                    </a:cubicBezTo>
                    <a:close/>
                    <a:moveTo>
                      <a:pt x="774" y="484"/>
                    </a:moveTo>
                    <a:cubicBezTo>
                      <a:pt x="773" y="483"/>
                      <a:pt x="773" y="483"/>
                      <a:pt x="773" y="483"/>
                    </a:cubicBezTo>
                    <a:cubicBezTo>
                      <a:pt x="774" y="481"/>
                      <a:pt x="774" y="481"/>
                      <a:pt x="774" y="481"/>
                    </a:cubicBezTo>
                    <a:cubicBezTo>
                      <a:pt x="775" y="482"/>
                      <a:pt x="775" y="482"/>
                      <a:pt x="775" y="482"/>
                    </a:cubicBezTo>
                    <a:cubicBezTo>
                      <a:pt x="775" y="483"/>
                      <a:pt x="775" y="483"/>
                      <a:pt x="775" y="483"/>
                    </a:cubicBezTo>
                    <a:cubicBezTo>
                      <a:pt x="774" y="484"/>
                      <a:pt x="774" y="484"/>
                      <a:pt x="774" y="484"/>
                    </a:cubicBezTo>
                    <a:close/>
                    <a:moveTo>
                      <a:pt x="766" y="489"/>
                    </a:moveTo>
                    <a:cubicBezTo>
                      <a:pt x="766" y="490"/>
                      <a:pt x="766" y="490"/>
                      <a:pt x="766" y="490"/>
                    </a:cubicBezTo>
                    <a:cubicBezTo>
                      <a:pt x="766" y="492"/>
                      <a:pt x="766" y="492"/>
                      <a:pt x="766" y="492"/>
                    </a:cubicBezTo>
                    <a:cubicBezTo>
                      <a:pt x="767" y="495"/>
                      <a:pt x="767" y="495"/>
                      <a:pt x="767" y="495"/>
                    </a:cubicBezTo>
                    <a:cubicBezTo>
                      <a:pt x="768" y="496"/>
                      <a:pt x="768" y="496"/>
                      <a:pt x="768" y="496"/>
                    </a:cubicBezTo>
                    <a:cubicBezTo>
                      <a:pt x="769" y="495"/>
                      <a:pt x="769" y="495"/>
                      <a:pt x="769" y="495"/>
                    </a:cubicBezTo>
                    <a:cubicBezTo>
                      <a:pt x="771" y="496"/>
                      <a:pt x="771" y="496"/>
                      <a:pt x="771" y="496"/>
                    </a:cubicBezTo>
                    <a:cubicBezTo>
                      <a:pt x="773" y="496"/>
                      <a:pt x="773" y="496"/>
                      <a:pt x="773" y="496"/>
                    </a:cubicBezTo>
                    <a:cubicBezTo>
                      <a:pt x="775" y="496"/>
                      <a:pt x="775" y="496"/>
                      <a:pt x="775" y="496"/>
                    </a:cubicBezTo>
                    <a:cubicBezTo>
                      <a:pt x="777" y="497"/>
                      <a:pt x="777" y="497"/>
                      <a:pt x="777" y="497"/>
                    </a:cubicBezTo>
                    <a:cubicBezTo>
                      <a:pt x="778" y="495"/>
                      <a:pt x="778" y="495"/>
                      <a:pt x="778" y="495"/>
                    </a:cubicBezTo>
                    <a:cubicBezTo>
                      <a:pt x="777" y="494"/>
                      <a:pt x="777" y="494"/>
                      <a:pt x="777" y="494"/>
                    </a:cubicBezTo>
                    <a:cubicBezTo>
                      <a:pt x="777" y="491"/>
                      <a:pt x="777" y="491"/>
                      <a:pt x="777" y="491"/>
                    </a:cubicBezTo>
                    <a:cubicBezTo>
                      <a:pt x="775" y="491"/>
                      <a:pt x="775" y="491"/>
                      <a:pt x="775" y="491"/>
                    </a:cubicBezTo>
                    <a:cubicBezTo>
                      <a:pt x="774" y="489"/>
                      <a:pt x="774" y="489"/>
                      <a:pt x="774" y="489"/>
                    </a:cubicBezTo>
                    <a:cubicBezTo>
                      <a:pt x="772" y="489"/>
                      <a:pt x="772" y="489"/>
                      <a:pt x="772" y="489"/>
                    </a:cubicBezTo>
                    <a:cubicBezTo>
                      <a:pt x="771" y="490"/>
                      <a:pt x="771" y="490"/>
                      <a:pt x="771" y="490"/>
                    </a:cubicBezTo>
                    <a:cubicBezTo>
                      <a:pt x="771" y="488"/>
                      <a:pt x="771" y="488"/>
                      <a:pt x="771" y="488"/>
                    </a:cubicBezTo>
                    <a:cubicBezTo>
                      <a:pt x="771" y="487"/>
                      <a:pt x="771" y="487"/>
                      <a:pt x="771" y="487"/>
                    </a:cubicBezTo>
                    <a:cubicBezTo>
                      <a:pt x="770" y="487"/>
                      <a:pt x="770" y="487"/>
                      <a:pt x="770" y="487"/>
                    </a:cubicBezTo>
                    <a:cubicBezTo>
                      <a:pt x="769" y="489"/>
                      <a:pt x="769" y="489"/>
                      <a:pt x="769" y="489"/>
                    </a:cubicBezTo>
                    <a:cubicBezTo>
                      <a:pt x="768" y="489"/>
                      <a:pt x="768" y="489"/>
                      <a:pt x="768" y="489"/>
                    </a:cubicBezTo>
                    <a:cubicBezTo>
                      <a:pt x="766" y="489"/>
                      <a:pt x="766" y="489"/>
                      <a:pt x="766" y="489"/>
                    </a:cubicBezTo>
                    <a:close/>
                    <a:moveTo>
                      <a:pt x="702" y="579"/>
                    </a:moveTo>
                    <a:cubicBezTo>
                      <a:pt x="705" y="579"/>
                      <a:pt x="705" y="579"/>
                      <a:pt x="705" y="579"/>
                    </a:cubicBezTo>
                    <a:cubicBezTo>
                      <a:pt x="706" y="578"/>
                      <a:pt x="706" y="578"/>
                      <a:pt x="706" y="578"/>
                    </a:cubicBezTo>
                    <a:cubicBezTo>
                      <a:pt x="705" y="577"/>
                      <a:pt x="705" y="577"/>
                      <a:pt x="705" y="577"/>
                    </a:cubicBezTo>
                    <a:cubicBezTo>
                      <a:pt x="703" y="577"/>
                      <a:pt x="703" y="577"/>
                      <a:pt x="703" y="577"/>
                    </a:cubicBezTo>
                    <a:cubicBezTo>
                      <a:pt x="702" y="579"/>
                      <a:pt x="702" y="579"/>
                      <a:pt x="702" y="579"/>
                    </a:cubicBezTo>
                    <a:close/>
                    <a:moveTo>
                      <a:pt x="666" y="519"/>
                    </a:moveTo>
                    <a:cubicBezTo>
                      <a:pt x="668" y="521"/>
                      <a:pt x="668" y="521"/>
                      <a:pt x="668" y="521"/>
                    </a:cubicBezTo>
                    <a:cubicBezTo>
                      <a:pt x="669" y="521"/>
                      <a:pt x="669" y="521"/>
                      <a:pt x="669" y="521"/>
                    </a:cubicBezTo>
                    <a:cubicBezTo>
                      <a:pt x="670" y="520"/>
                      <a:pt x="670" y="520"/>
                      <a:pt x="670" y="520"/>
                    </a:cubicBezTo>
                    <a:cubicBezTo>
                      <a:pt x="668" y="519"/>
                      <a:pt x="668" y="519"/>
                      <a:pt x="668" y="519"/>
                    </a:cubicBezTo>
                    <a:cubicBezTo>
                      <a:pt x="667" y="519"/>
                      <a:pt x="667" y="519"/>
                      <a:pt x="667" y="519"/>
                    </a:cubicBezTo>
                    <a:cubicBezTo>
                      <a:pt x="666" y="519"/>
                      <a:pt x="666" y="519"/>
                      <a:pt x="666" y="519"/>
                    </a:cubicBezTo>
                    <a:close/>
                    <a:moveTo>
                      <a:pt x="658" y="533"/>
                    </a:moveTo>
                    <a:cubicBezTo>
                      <a:pt x="658" y="531"/>
                      <a:pt x="658" y="531"/>
                      <a:pt x="658" y="531"/>
                    </a:cubicBezTo>
                    <a:cubicBezTo>
                      <a:pt x="657" y="530"/>
                      <a:pt x="657" y="530"/>
                      <a:pt x="657" y="530"/>
                    </a:cubicBezTo>
                    <a:cubicBezTo>
                      <a:pt x="655" y="529"/>
                      <a:pt x="655" y="529"/>
                      <a:pt x="655" y="529"/>
                    </a:cubicBezTo>
                    <a:cubicBezTo>
                      <a:pt x="655" y="527"/>
                      <a:pt x="655" y="527"/>
                      <a:pt x="655" y="527"/>
                    </a:cubicBezTo>
                    <a:cubicBezTo>
                      <a:pt x="655" y="525"/>
                      <a:pt x="655" y="525"/>
                      <a:pt x="655" y="525"/>
                    </a:cubicBezTo>
                    <a:cubicBezTo>
                      <a:pt x="653" y="524"/>
                      <a:pt x="653" y="524"/>
                      <a:pt x="653" y="524"/>
                    </a:cubicBezTo>
                    <a:cubicBezTo>
                      <a:pt x="653" y="520"/>
                      <a:pt x="653" y="520"/>
                      <a:pt x="653" y="520"/>
                    </a:cubicBezTo>
                    <a:cubicBezTo>
                      <a:pt x="654" y="520"/>
                      <a:pt x="654" y="520"/>
                      <a:pt x="654" y="520"/>
                    </a:cubicBezTo>
                    <a:cubicBezTo>
                      <a:pt x="655" y="522"/>
                      <a:pt x="655" y="522"/>
                      <a:pt x="655" y="522"/>
                    </a:cubicBezTo>
                    <a:cubicBezTo>
                      <a:pt x="657" y="523"/>
                      <a:pt x="657" y="523"/>
                      <a:pt x="657" y="523"/>
                    </a:cubicBezTo>
                    <a:cubicBezTo>
                      <a:pt x="657" y="524"/>
                      <a:pt x="657" y="524"/>
                      <a:pt x="657" y="524"/>
                    </a:cubicBezTo>
                    <a:cubicBezTo>
                      <a:pt x="659" y="526"/>
                      <a:pt x="659" y="526"/>
                      <a:pt x="659" y="526"/>
                    </a:cubicBezTo>
                    <a:cubicBezTo>
                      <a:pt x="659" y="529"/>
                      <a:pt x="659" y="529"/>
                      <a:pt x="659" y="529"/>
                    </a:cubicBezTo>
                    <a:cubicBezTo>
                      <a:pt x="661" y="530"/>
                      <a:pt x="661" y="530"/>
                      <a:pt x="661" y="530"/>
                    </a:cubicBezTo>
                    <a:cubicBezTo>
                      <a:pt x="663" y="530"/>
                      <a:pt x="663" y="530"/>
                      <a:pt x="663" y="530"/>
                    </a:cubicBezTo>
                    <a:cubicBezTo>
                      <a:pt x="663" y="533"/>
                      <a:pt x="663" y="533"/>
                      <a:pt x="663" y="533"/>
                    </a:cubicBezTo>
                    <a:cubicBezTo>
                      <a:pt x="660" y="532"/>
                      <a:pt x="660" y="532"/>
                      <a:pt x="660" y="532"/>
                    </a:cubicBezTo>
                    <a:cubicBezTo>
                      <a:pt x="658" y="533"/>
                      <a:pt x="658" y="533"/>
                      <a:pt x="658" y="533"/>
                    </a:cubicBezTo>
                    <a:close/>
                    <a:moveTo>
                      <a:pt x="644" y="532"/>
                    </a:moveTo>
                    <a:cubicBezTo>
                      <a:pt x="645" y="530"/>
                      <a:pt x="645" y="530"/>
                      <a:pt x="645" y="530"/>
                    </a:cubicBezTo>
                    <a:cubicBezTo>
                      <a:pt x="644" y="529"/>
                      <a:pt x="644" y="529"/>
                      <a:pt x="644" y="529"/>
                    </a:cubicBezTo>
                    <a:cubicBezTo>
                      <a:pt x="644" y="527"/>
                      <a:pt x="644" y="527"/>
                      <a:pt x="644" y="527"/>
                    </a:cubicBezTo>
                    <a:cubicBezTo>
                      <a:pt x="644" y="524"/>
                      <a:pt x="644" y="524"/>
                      <a:pt x="644" y="524"/>
                    </a:cubicBezTo>
                    <a:cubicBezTo>
                      <a:pt x="645" y="522"/>
                      <a:pt x="645" y="522"/>
                      <a:pt x="645" y="522"/>
                    </a:cubicBezTo>
                    <a:cubicBezTo>
                      <a:pt x="647" y="522"/>
                      <a:pt x="647" y="522"/>
                      <a:pt x="647" y="522"/>
                    </a:cubicBezTo>
                    <a:cubicBezTo>
                      <a:pt x="647" y="524"/>
                      <a:pt x="647" y="524"/>
                      <a:pt x="647" y="524"/>
                    </a:cubicBezTo>
                    <a:cubicBezTo>
                      <a:pt x="646" y="524"/>
                      <a:pt x="646" y="524"/>
                      <a:pt x="646" y="524"/>
                    </a:cubicBezTo>
                    <a:cubicBezTo>
                      <a:pt x="646" y="526"/>
                      <a:pt x="646" y="526"/>
                      <a:pt x="646" y="526"/>
                    </a:cubicBezTo>
                    <a:cubicBezTo>
                      <a:pt x="647" y="528"/>
                      <a:pt x="647" y="528"/>
                      <a:pt x="647" y="528"/>
                    </a:cubicBezTo>
                    <a:cubicBezTo>
                      <a:pt x="646" y="532"/>
                      <a:pt x="646" y="532"/>
                      <a:pt x="646" y="532"/>
                    </a:cubicBezTo>
                    <a:cubicBezTo>
                      <a:pt x="644" y="532"/>
                      <a:pt x="644" y="532"/>
                      <a:pt x="644" y="532"/>
                    </a:cubicBezTo>
                    <a:close/>
                    <a:moveTo>
                      <a:pt x="643" y="474"/>
                    </a:moveTo>
                    <a:cubicBezTo>
                      <a:pt x="643" y="476"/>
                      <a:pt x="643" y="476"/>
                      <a:pt x="643" y="476"/>
                    </a:cubicBezTo>
                    <a:cubicBezTo>
                      <a:pt x="644" y="477"/>
                      <a:pt x="644" y="477"/>
                      <a:pt x="644" y="477"/>
                    </a:cubicBezTo>
                    <a:cubicBezTo>
                      <a:pt x="646" y="477"/>
                      <a:pt x="646" y="477"/>
                      <a:pt x="646" y="477"/>
                    </a:cubicBezTo>
                    <a:cubicBezTo>
                      <a:pt x="648" y="475"/>
                      <a:pt x="648" y="475"/>
                      <a:pt x="648" y="475"/>
                    </a:cubicBezTo>
                    <a:cubicBezTo>
                      <a:pt x="647" y="475"/>
                      <a:pt x="647" y="475"/>
                      <a:pt x="647" y="475"/>
                    </a:cubicBezTo>
                    <a:cubicBezTo>
                      <a:pt x="645" y="474"/>
                      <a:pt x="645" y="474"/>
                      <a:pt x="645" y="474"/>
                    </a:cubicBezTo>
                    <a:cubicBezTo>
                      <a:pt x="643" y="474"/>
                      <a:pt x="643" y="474"/>
                      <a:pt x="643" y="474"/>
                    </a:cubicBezTo>
                    <a:close/>
                    <a:moveTo>
                      <a:pt x="644" y="473"/>
                    </a:moveTo>
                    <a:cubicBezTo>
                      <a:pt x="645" y="471"/>
                      <a:pt x="645" y="471"/>
                      <a:pt x="645" y="471"/>
                    </a:cubicBezTo>
                    <a:cubicBezTo>
                      <a:pt x="645" y="469"/>
                      <a:pt x="645" y="469"/>
                      <a:pt x="645" y="469"/>
                    </a:cubicBezTo>
                    <a:cubicBezTo>
                      <a:pt x="648" y="466"/>
                      <a:pt x="648" y="466"/>
                      <a:pt x="648" y="466"/>
                    </a:cubicBezTo>
                    <a:cubicBezTo>
                      <a:pt x="649" y="465"/>
                      <a:pt x="649" y="465"/>
                      <a:pt x="649" y="465"/>
                    </a:cubicBezTo>
                    <a:cubicBezTo>
                      <a:pt x="650" y="466"/>
                      <a:pt x="650" y="466"/>
                      <a:pt x="650" y="466"/>
                    </a:cubicBezTo>
                    <a:cubicBezTo>
                      <a:pt x="650" y="468"/>
                      <a:pt x="650" y="468"/>
                      <a:pt x="650" y="468"/>
                    </a:cubicBezTo>
                    <a:cubicBezTo>
                      <a:pt x="649" y="470"/>
                      <a:pt x="649" y="470"/>
                      <a:pt x="649" y="470"/>
                    </a:cubicBezTo>
                    <a:cubicBezTo>
                      <a:pt x="649" y="473"/>
                      <a:pt x="649" y="473"/>
                      <a:pt x="649" y="473"/>
                    </a:cubicBezTo>
                    <a:cubicBezTo>
                      <a:pt x="647" y="473"/>
                      <a:pt x="647" y="473"/>
                      <a:pt x="647" y="473"/>
                    </a:cubicBezTo>
                    <a:cubicBezTo>
                      <a:pt x="644" y="473"/>
                      <a:pt x="644" y="473"/>
                      <a:pt x="644" y="473"/>
                    </a:cubicBezTo>
                    <a:close/>
                    <a:moveTo>
                      <a:pt x="526" y="449"/>
                    </a:moveTo>
                    <a:cubicBezTo>
                      <a:pt x="528" y="448"/>
                      <a:pt x="528" y="448"/>
                      <a:pt x="528" y="448"/>
                    </a:cubicBezTo>
                    <a:cubicBezTo>
                      <a:pt x="528" y="446"/>
                      <a:pt x="528" y="446"/>
                      <a:pt x="528" y="446"/>
                    </a:cubicBezTo>
                    <a:cubicBezTo>
                      <a:pt x="526" y="446"/>
                      <a:pt x="526" y="446"/>
                      <a:pt x="526" y="446"/>
                    </a:cubicBezTo>
                    <a:cubicBezTo>
                      <a:pt x="526" y="448"/>
                      <a:pt x="526" y="448"/>
                      <a:pt x="526" y="448"/>
                    </a:cubicBezTo>
                    <a:cubicBezTo>
                      <a:pt x="526" y="449"/>
                      <a:pt x="526" y="449"/>
                      <a:pt x="526" y="449"/>
                    </a:cubicBezTo>
                    <a:close/>
                    <a:moveTo>
                      <a:pt x="427" y="421"/>
                    </a:moveTo>
                    <a:cubicBezTo>
                      <a:pt x="428" y="420"/>
                      <a:pt x="428" y="420"/>
                      <a:pt x="428" y="420"/>
                    </a:cubicBezTo>
                    <a:cubicBezTo>
                      <a:pt x="430" y="420"/>
                      <a:pt x="430" y="420"/>
                      <a:pt x="430" y="420"/>
                    </a:cubicBezTo>
                    <a:cubicBezTo>
                      <a:pt x="428" y="421"/>
                      <a:pt x="428" y="421"/>
                      <a:pt x="428" y="421"/>
                    </a:cubicBezTo>
                    <a:cubicBezTo>
                      <a:pt x="428" y="421"/>
                      <a:pt x="426" y="421"/>
                      <a:pt x="427" y="421"/>
                    </a:cubicBezTo>
                    <a:close/>
                    <a:moveTo>
                      <a:pt x="419" y="425"/>
                    </a:moveTo>
                    <a:cubicBezTo>
                      <a:pt x="421" y="425"/>
                      <a:pt x="421" y="425"/>
                      <a:pt x="421" y="425"/>
                    </a:cubicBezTo>
                    <a:cubicBezTo>
                      <a:pt x="421" y="424"/>
                      <a:pt x="421" y="424"/>
                      <a:pt x="421" y="424"/>
                    </a:cubicBezTo>
                    <a:cubicBezTo>
                      <a:pt x="419" y="423"/>
                      <a:pt x="419" y="423"/>
                      <a:pt x="419" y="423"/>
                    </a:cubicBezTo>
                    <a:cubicBezTo>
                      <a:pt x="419" y="425"/>
                      <a:pt x="419" y="425"/>
                      <a:pt x="419" y="425"/>
                    </a:cubicBezTo>
                    <a:close/>
                    <a:moveTo>
                      <a:pt x="422" y="433"/>
                    </a:moveTo>
                    <a:cubicBezTo>
                      <a:pt x="422" y="432"/>
                      <a:pt x="422" y="432"/>
                      <a:pt x="422" y="432"/>
                    </a:cubicBezTo>
                    <a:cubicBezTo>
                      <a:pt x="422" y="431"/>
                      <a:pt x="422" y="431"/>
                      <a:pt x="422" y="431"/>
                    </a:cubicBezTo>
                    <a:cubicBezTo>
                      <a:pt x="423" y="433"/>
                      <a:pt x="423" y="433"/>
                      <a:pt x="423" y="433"/>
                    </a:cubicBezTo>
                    <a:cubicBezTo>
                      <a:pt x="422" y="433"/>
                      <a:pt x="422" y="433"/>
                      <a:pt x="422" y="433"/>
                    </a:cubicBezTo>
                    <a:close/>
                    <a:moveTo>
                      <a:pt x="422" y="434"/>
                    </a:moveTo>
                    <a:cubicBezTo>
                      <a:pt x="421" y="431"/>
                      <a:pt x="421" y="431"/>
                      <a:pt x="421" y="431"/>
                    </a:cubicBezTo>
                    <a:cubicBezTo>
                      <a:pt x="420" y="432"/>
                      <a:pt x="420" y="432"/>
                      <a:pt x="420" y="432"/>
                    </a:cubicBezTo>
                    <a:cubicBezTo>
                      <a:pt x="421" y="434"/>
                      <a:pt x="421" y="434"/>
                      <a:pt x="421" y="434"/>
                    </a:cubicBezTo>
                    <a:cubicBezTo>
                      <a:pt x="422" y="434"/>
                      <a:pt x="422" y="434"/>
                      <a:pt x="422" y="434"/>
                    </a:cubicBezTo>
                    <a:close/>
                    <a:moveTo>
                      <a:pt x="426" y="440"/>
                    </a:moveTo>
                    <a:cubicBezTo>
                      <a:pt x="427" y="443"/>
                      <a:pt x="427" y="443"/>
                      <a:pt x="427" y="443"/>
                    </a:cubicBezTo>
                    <a:cubicBezTo>
                      <a:pt x="428" y="443"/>
                      <a:pt x="428" y="443"/>
                      <a:pt x="428" y="443"/>
                    </a:cubicBezTo>
                    <a:cubicBezTo>
                      <a:pt x="430" y="441"/>
                      <a:pt x="430" y="441"/>
                      <a:pt x="430" y="441"/>
                    </a:cubicBezTo>
                    <a:cubicBezTo>
                      <a:pt x="429" y="440"/>
                      <a:pt x="429" y="440"/>
                      <a:pt x="429" y="440"/>
                    </a:cubicBezTo>
                    <a:cubicBezTo>
                      <a:pt x="430" y="439"/>
                      <a:pt x="430" y="439"/>
                      <a:pt x="430" y="439"/>
                    </a:cubicBezTo>
                    <a:cubicBezTo>
                      <a:pt x="429" y="439"/>
                      <a:pt x="429" y="439"/>
                      <a:pt x="429" y="439"/>
                    </a:cubicBezTo>
                    <a:cubicBezTo>
                      <a:pt x="428" y="440"/>
                      <a:pt x="428" y="440"/>
                      <a:pt x="428" y="440"/>
                    </a:cubicBezTo>
                    <a:cubicBezTo>
                      <a:pt x="427" y="440"/>
                      <a:pt x="427" y="440"/>
                      <a:pt x="427" y="440"/>
                    </a:cubicBezTo>
                    <a:cubicBezTo>
                      <a:pt x="426" y="440"/>
                      <a:pt x="426" y="440"/>
                      <a:pt x="426" y="440"/>
                    </a:cubicBezTo>
                    <a:close/>
                    <a:moveTo>
                      <a:pt x="423" y="455"/>
                    </a:moveTo>
                    <a:cubicBezTo>
                      <a:pt x="422" y="451"/>
                      <a:pt x="422" y="451"/>
                      <a:pt x="422" y="451"/>
                    </a:cubicBezTo>
                    <a:cubicBezTo>
                      <a:pt x="423" y="450"/>
                      <a:pt x="423" y="450"/>
                      <a:pt x="423" y="450"/>
                    </a:cubicBezTo>
                    <a:cubicBezTo>
                      <a:pt x="423" y="448"/>
                      <a:pt x="423" y="448"/>
                      <a:pt x="423" y="448"/>
                    </a:cubicBezTo>
                    <a:cubicBezTo>
                      <a:pt x="425" y="445"/>
                      <a:pt x="425" y="445"/>
                      <a:pt x="425" y="445"/>
                    </a:cubicBezTo>
                    <a:cubicBezTo>
                      <a:pt x="426" y="446"/>
                      <a:pt x="426" y="446"/>
                      <a:pt x="426" y="446"/>
                    </a:cubicBezTo>
                    <a:cubicBezTo>
                      <a:pt x="425" y="448"/>
                      <a:pt x="425" y="448"/>
                      <a:pt x="425" y="448"/>
                    </a:cubicBezTo>
                    <a:cubicBezTo>
                      <a:pt x="426" y="449"/>
                      <a:pt x="426" y="449"/>
                      <a:pt x="426" y="449"/>
                    </a:cubicBezTo>
                    <a:cubicBezTo>
                      <a:pt x="425" y="450"/>
                      <a:pt x="425" y="450"/>
                      <a:pt x="425" y="450"/>
                    </a:cubicBezTo>
                    <a:cubicBezTo>
                      <a:pt x="426" y="452"/>
                      <a:pt x="426" y="452"/>
                      <a:pt x="426" y="452"/>
                    </a:cubicBezTo>
                    <a:cubicBezTo>
                      <a:pt x="424" y="453"/>
                      <a:pt x="424" y="453"/>
                      <a:pt x="424" y="453"/>
                    </a:cubicBezTo>
                    <a:cubicBezTo>
                      <a:pt x="424" y="454"/>
                      <a:pt x="424" y="454"/>
                      <a:pt x="424" y="454"/>
                    </a:cubicBezTo>
                    <a:cubicBezTo>
                      <a:pt x="423" y="455"/>
                      <a:pt x="423" y="455"/>
                      <a:pt x="423" y="455"/>
                    </a:cubicBezTo>
                    <a:close/>
                    <a:moveTo>
                      <a:pt x="513" y="399"/>
                    </a:moveTo>
                    <a:cubicBezTo>
                      <a:pt x="513" y="398"/>
                      <a:pt x="513" y="398"/>
                      <a:pt x="513" y="398"/>
                    </a:cubicBezTo>
                    <a:cubicBezTo>
                      <a:pt x="514" y="397"/>
                      <a:pt x="514" y="397"/>
                      <a:pt x="514" y="397"/>
                    </a:cubicBezTo>
                    <a:cubicBezTo>
                      <a:pt x="515" y="398"/>
                      <a:pt x="515" y="398"/>
                      <a:pt x="515" y="398"/>
                    </a:cubicBezTo>
                    <a:cubicBezTo>
                      <a:pt x="514" y="399"/>
                      <a:pt x="514" y="399"/>
                      <a:pt x="514" y="399"/>
                    </a:cubicBezTo>
                    <a:cubicBezTo>
                      <a:pt x="513" y="399"/>
                      <a:pt x="513" y="399"/>
                      <a:pt x="513" y="399"/>
                    </a:cubicBezTo>
                    <a:close/>
                    <a:moveTo>
                      <a:pt x="544" y="381"/>
                    </a:moveTo>
                    <a:cubicBezTo>
                      <a:pt x="543" y="378"/>
                      <a:pt x="543" y="378"/>
                      <a:pt x="543" y="378"/>
                    </a:cubicBezTo>
                    <a:cubicBezTo>
                      <a:pt x="542" y="377"/>
                      <a:pt x="542" y="377"/>
                      <a:pt x="542" y="377"/>
                    </a:cubicBezTo>
                    <a:cubicBezTo>
                      <a:pt x="543" y="374"/>
                      <a:pt x="543" y="374"/>
                      <a:pt x="543" y="374"/>
                    </a:cubicBezTo>
                    <a:cubicBezTo>
                      <a:pt x="544" y="373"/>
                      <a:pt x="544" y="373"/>
                      <a:pt x="544" y="373"/>
                    </a:cubicBezTo>
                    <a:cubicBezTo>
                      <a:pt x="545" y="374"/>
                      <a:pt x="545" y="374"/>
                      <a:pt x="545" y="374"/>
                    </a:cubicBezTo>
                    <a:cubicBezTo>
                      <a:pt x="545" y="375"/>
                      <a:pt x="545" y="375"/>
                      <a:pt x="545" y="375"/>
                    </a:cubicBezTo>
                    <a:cubicBezTo>
                      <a:pt x="546" y="377"/>
                      <a:pt x="546" y="377"/>
                      <a:pt x="546" y="377"/>
                    </a:cubicBezTo>
                    <a:cubicBezTo>
                      <a:pt x="545" y="378"/>
                      <a:pt x="545" y="378"/>
                      <a:pt x="545" y="378"/>
                    </a:cubicBezTo>
                    <a:cubicBezTo>
                      <a:pt x="545" y="381"/>
                      <a:pt x="545" y="381"/>
                      <a:pt x="545" y="381"/>
                    </a:cubicBezTo>
                    <a:cubicBezTo>
                      <a:pt x="544" y="381"/>
                      <a:pt x="544" y="381"/>
                      <a:pt x="544" y="381"/>
                    </a:cubicBezTo>
                    <a:close/>
                    <a:moveTo>
                      <a:pt x="510" y="417"/>
                    </a:moveTo>
                    <a:cubicBezTo>
                      <a:pt x="510" y="417"/>
                      <a:pt x="510" y="417"/>
                      <a:pt x="510" y="417"/>
                    </a:cubicBezTo>
                    <a:cubicBezTo>
                      <a:pt x="509" y="415"/>
                      <a:pt x="509" y="415"/>
                      <a:pt x="509" y="415"/>
                    </a:cubicBezTo>
                    <a:cubicBezTo>
                      <a:pt x="511" y="413"/>
                      <a:pt x="511" y="413"/>
                      <a:pt x="511" y="413"/>
                    </a:cubicBezTo>
                    <a:cubicBezTo>
                      <a:pt x="511" y="412"/>
                      <a:pt x="511" y="412"/>
                      <a:pt x="511" y="412"/>
                    </a:cubicBezTo>
                    <a:cubicBezTo>
                      <a:pt x="512" y="411"/>
                      <a:pt x="512" y="411"/>
                      <a:pt x="512" y="411"/>
                    </a:cubicBezTo>
                    <a:cubicBezTo>
                      <a:pt x="512" y="409"/>
                      <a:pt x="512" y="409"/>
                      <a:pt x="512" y="409"/>
                    </a:cubicBezTo>
                    <a:cubicBezTo>
                      <a:pt x="510" y="409"/>
                      <a:pt x="510" y="409"/>
                      <a:pt x="510" y="409"/>
                    </a:cubicBezTo>
                    <a:cubicBezTo>
                      <a:pt x="510" y="408"/>
                      <a:pt x="510" y="408"/>
                      <a:pt x="510" y="408"/>
                    </a:cubicBezTo>
                    <a:cubicBezTo>
                      <a:pt x="510" y="406"/>
                      <a:pt x="510" y="406"/>
                      <a:pt x="510" y="406"/>
                    </a:cubicBezTo>
                    <a:cubicBezTo>
                      <a:pt x="512" y="405"/>
                      <a:pt x="512" y="405"/>
                      <a:pt x="512" y="405"/>
                    </a:cubicBezTo>
                    <a:cubicBezTo>
                      <a:pt x="513" y="403"/>
                      <a:pt x="513" y="403"/>
                      <a:pt x="513" y="403"/>
                    </a:cubicBezTo>
                    <a:cubicBezTo>
                      <a:pt x="510" y="402"/>
                      <a:pt x="510" y="402"/>
                      <a:pt x="510" y="402"/>
                    </a:cubicBezTo>
                    <a:cubicBezTo>
                      <a:pt x="509" y="402"/>
                      <a:pt x="509" y="402"/>
                      <a:pt x="509" y="402"/>
                    </a:cubicBezTo>
                    <a:cubicBezTo>
                      <a:pt x="508" y="404"/>
                      <a:pt x="508" y="404"/>
                      <a:pt x="508" y="404"/>
                    </a:cubicBezTo>
                    <a:cubicBezTo>
                      <a:pt x="507" y="405"/>
                      <a:pt x="507" y="405"/>
                      <a:pt x="507" y="405"/>
                    </a:cubicBezTo>
                    <a:cubicBezTo>
                      <a:pt x="506" y="404"/>
                      <a:pt x="506" y="404"/>
                      <a:pt x="506" y="404"/>
                    </a:cubicBezTo>
                    <a:cubicBezTo>
                      <a:pt x="503" y="404"/>
                      <a:pt x="503" y="404"/>
                      <a:pt x="503" y="404"/>
                    </a:cubicBezTo>
                    <a:cubicBezTo>
                      <a:pt x="500" y="407"/>
                      <a:pt x="500" y="407"/>
                      <a:pt x="500" y="407"/>
                    </a:cubicBezTo>
                    <a:cubicBezTo>
                      <a:pt x="498" y="408"/>
                      <a:pt x="498" y="408"/>
                      <a:pt x="498" y="408"/>
                    </a:cubicBezTo>
                    <a:cubicBezTo>
                      <a:pt x="498" y="407"/>
                      <a:pt x="498" y="407"/>
                      <a:pt x="498" y="407"/>
                    </a:cubicBezTo>
                    <a:cubicBezTo>
                      <a:pt x="501" y="406"/>
                      <a:pt x="501" y="406"/>
                      <a:pt x="501" y="406"/>
                    </a:cubicBezTo>
                    <a:cubicBezTo>
                      <a:pt x="502" y="404"/>
                      <a:pt x="502" y="404"/>
                      <a:pt x="502" y="404"/>
                    </a:cubicBezTo>
                    <a:cubicBezTo>
                      <a:pt x="502" y="401"/>
                      <a:pt x="502" y="401"/>
                      <a:pt x="502" y="401"/>
                    </a:cubicBezTo>
                    <a:cubicBezTo>
                      <a:pt x="501" y="403"/>
                      <a:pt x="501" y="403"/>
                      <a:pt x="501" y="403"/>
                    </a:cubicBezTo>
                    <a:cubicBezTo>
                      <a:pt x="500" y="402"/>
                      <a:pt x="500" y="402"/>
                      <a:pt x="500" y="402"/>
                    </a:cubicBezTo>
                    <a:cubicBezTo>
                      <a:pt x="500" y="400"/>
                      <a:pt x="500" y="400"/>
                      <a:pt x="500" y="400"/>
                    </a:cubicBezTo>
                    <a:cubicBezTo>
                      <a:pt x="502" y="399"/>
                      <a:pt x="502" y="399"/>
                      <a:pt x="502" y="399"/>
                    </a:cubicBezTo>
                    <a:cubicBezTo>
                      <a:pt x="500" y="396"/>
                      <a:pt x="500" y="396"/>
                      <a:pt x="500" y="396"/>
                    </a:cubicBezTo>
                    <a:cubicBezTo>
                      <a:pt x="502" y="394"/>
                      <a:pt x="502" y="394"/>
                      <a:pt x="502" y="394"/>
                    </a:cubicBezTo>
                    <a:cubicBezTo>
                      <a:pt x="503" y="394"/>
                      <a:pt x="503" y="394"/>
                      <a:pt x="503" y="394"/>
                    </a:cubicBezTo>
                    <a:cubicBezTo>
                      <a:pt x="503" y="395"/>
                      <a:pt x="503" y="395"/>
                      <a:pt x="503" y="395"/>
                    </a:cubicBezTo>
                    <a:cubicBezTo>
                      <a:pt x="504" y="399"/>
                      <a:pt x="504" y="399"/>
                      <a:pt x="504" y="399"/>
                    </a:cubicBezTo>
                    <a:cubicBezTo>
                      <a:pt x="506" y="400"/>
                      <a:pt x="506" y="400"/>
                      <a:pt x="506" y="400"/>
                    </a:cubicBezTo>
                    <a:cubicBezTo>
                      <a:pt x="507" y="400"/>
                      <a:pt x="507" y="400"/>
                      <a:pt x="507" y="400"/>
                    </a:cubicBezTo>
                    <a:cubicBezTo>
                      <a:pt x="509" y="400"/>
                      <a:pt x="509" y="400"/>
                      <a:pt x="509" y="400"/>
                    </a:cubicBezTo>
                    <a:cubicBezTo>
                      <a:pt x="510" y="397"/>
                      <a:pt x="510" y="397"/>
                      <a:pt x="510" y="397"/>
                    </a:cubicBezTo>
                    <a:cubicBezTo>
                      <a:pt x="509" y="396"/>
                      <a:pt x="509" y="396"/>
                      <a:pt x="509" y="396"/>
                    </a:cubicBezTo>
                    <a:cubicBezTo>
                      <a:pt x="509" y="395"/>
                      <a:pt x="509" y="395"/>
                      <a:pt x="509" y="395"/>
                    </a:cubicBezTo>
                    <a:cubicBezTo>
                      <a:pt x="511" y="395"/>
                      <a:pt x="511" y="395"/>
                      <a:pt x="511" y="395"/>
                    </a:cubicBezTo>
                    <a:cubicBezTo>
                      <a:pt x="512" y="396"/>
                      <a:pt x="512" y="396"/>
                      <a:pt x="512" y="396"/>
                    </a:cubicBezTo>
                    <a:cubicBezTo>
                      <a:pt x="513" y="395"/>
                      <a:pt x="513" y="395"/>
                      <a:pt x="513" y="395"/>
                    </a:cubicBezTo>
                    <a:cubicBezTo>
                      <a:pt x="515" y="393"/>
                      <a:pt x="515" y="393"/>
                      <a:pt x="515" y="393"/>
                    </a:cubicBezTo>
                    <a:cubicBezTo>
                      <a:pt x="515" y="391"/>
                      <a:pt x="515" y="391"/>
                      <a:pt x="515" y="391"/>
                    </a:cubicBezTo>
                    <a:cubicBezTo>
                      <a:pt x="516" y="393"/>
                      <a:pt x="516" y="393"/>
                      <a:pt x="516" y="393"/>
                    </a:cubicBezTo>
                    <a:cubicBezTo>
                      <a:pt x="517" y="393"/>
                      <a:pt x="517" y="393"/>
                      <a:pt x="517" y="393"/>
                    </a:cubicBezTo>
                    <a:cubicBezTo>
                      <a:pt x="519" y="391"/>
                      <a:pt x="519" y="391"/>
                      <a:pt x="519" y="391"/>
                    </a:cubicBezTo>
                    <a:cubicBezTo>
                      <a:pt x="517" y="395"/>
                      <a:pt x="517" y="395"/>
                      <a:pt x="517" y="395"/>
                    </a:cubicBezTo>
                    <a:cubicBezTo>
                      <a:pt x="517" y="398"/>
                      <a:pt x="517" y="398"/>
                      <a:pt x="517" y="398"/>
                    </a:cubicBezTo>
                    <a:cubicBezTo>
                      <a:pt x="518" y="398"/>
                      <a:pt x="518" y="398"/>
                      <a:pt x="518" y="398"/>
                    </a:cubicBezTo>
                    <a:cubicBezTo>
                      <a:pt x="519" y="398"/>
                      <a:pt x="519" y="398"/>
                      <a:pt x="519" y="398"/>
                    </a:cubicBezTo>
                    <a:cubicBezTo>
                      <a:pt x="518" y="400"/>
                      <a:pt x="518" y="400"/>
                      <a:pt x="518" y="400"/>
                    </a:cubicBezTo>
                    <a:cubicBezTo>
                      <a:pt x="520" y="400"/>
                      <a:pt x="520" y="400"/>
                      <a:pt x="520" y="400"/>
                    </a:cubicBezTo>
                    <a:cubicBezTo>
                      <a:pt x="521" y="398"/>
                      <a:pt x="521" y="398"/>
                      <a:pt x="521" y="398"/>
                    </a:cubicBezTo>
                    <a:cubicBezTo>
                      <a:pt x="522" y="397"/>
                      <a:pt x="522" y="397"/>
                      <a:pt x="522" y="397"/>
                    </a:cubicBezTo>
                    <a:cubicBezTo>
                      <a:pt x="524" y="393"/>
                      <a:pt x="524" y="393"/>
                      <a:pt x="524" y="393"/>
                    </a:cubicBezTo>
                    <a:cubicBezTo>
                      <a:pt x="525" y="392"/>
                      <a:pt x="525" y="392"/>
                      <a:pt x="525" y="392"/>
                    </a:cubicBezTo>
                    <a:cubicBezTo>
                      <a:pt x="525" y="395"/>
                      <a:pt x="525" y="395"/>
                      <a:pt x="525" y="395"/>
                    </a:cubicBezTo>
                    <a:cubicBezTo>
                      <a:pt x="523" y="397"/>
                      <a:pt x="523" y="397"/>
                      <a:pt x="523" y="397"/>
                    </a:cubicBezTo>
                    <a:cubicBezTo>
                      <a:pt x="523" y="401"/>
                      <a:pt x="523" y="401"/>
                      <a:pt x="523" y="401"/>
                    </a:cubicBezTo>
                    <a:cubicBezTo>
                      <a:pt x="525" y="401"/>
                      <a:pt x="525" y="401"/>
                      <a:pt x="525" y="401"/>
                    </a:cubicBezTo>
                    <a:cubicBezTo>
                      <a:pt x="527" y="402"/>
                      <a:pt x="527" y="402"/>
                      <a:pt x="527" y="402"/>
                    </a:cubicBezTo>
                    <a:cubicBezTo>
                      <a:pt x="528" y="400"/>
                      <a:pt x="528" y="400"/>
                      <a:pt x="528" y="400"/>
                    </a:cubicBezTo>
                    <a:cubicBezTo>
                      <a:pt x="530" y="398"/>
                      <a:pt x="530" y="398"/>
                      <a:pt x="530" y="398"/>
                    </a:cubicBezTo>
                    <a:cubicBezTo>
                      <a:pt x="531" y="395"/>
                      <a:pt x="531" y="395"/>
                      <a:pt x="531" y="395"/>
                    </a:cubicBezTo>
                    <a:cubicBezTo>
                      <a:pt x="532" y="392"/>
                      <a:pt x="532" y="392"/>
                      <a:pt x="532" y="392"/>
                    </a:cubicBezTo>
                    <a:cubicBezTo>
                      <a:pt x="532" y="389"/>
                      <a:pt x="532" y="389"/>
                      <a:pt x="532" y="389"/>
                    </a:cubicBezTo>
                    <a:cubicBezTo>
                      <a:pt x="533" y="388"/>
                      <a:pt x="533" y="388"/>
                      <a:pt x="533" y="388"/>
                    </a:cubicBezTo>
                    <a:cubicBezTo>
                      <a:pt x="532" y="387"/>
                      <a:pt x="532" y="387"/>
                      <a:pt x="532" y="387"/>
                    </a:cubicBezTo>
                    <a:cubicBezTo>
                      <a:pt x="531" y="387"/>
                      <a:pt x="531" y="387"/>
                      <a:pt x="531" y="387"/>
                    </a:cubicBezTo>
                    <a:cubicBezTo>
                      <a:pt x="530" y="387"/>
                      <a:pt x="530" y="387"/>
                      <a:pt x="530" y="387"/>
                    </a:cubicBezTo>
                    <a:cubicBezTo>
                      <a:pt x="528" y="388"/>
                      <a:pt x="528" y="388"/>
                      <a:pt x="528" y="388"/>
                    </a:cubicBezTo>
                    <a:cubicBezTo>
                      <a:pt x="528" y="385"/>
                      <a:pt x="528" y="385"/>
                      <a:pt x="528" y="385"/>
                    </a:cubicBezTo>
                    <a:cubicBezTo>
                      <a:pt x="529" y="384"/>
                      <a:pt x="529" y="384"/>
                      <a:pt x="529" y="384"/>
                    </a:cubicBezTo>
                    <a:cubicBezTo>
                      <a:pt x="529" y="383"/>
                      <a:pt x="529" y="383"/>
                      <a:pt x="529" y="383"/>
                    </a:cubicBezTo>
                    <a:cubicBezTo>
                      <a:pt x="526" y="383"/>
                      <a:pt x="526" y="383"/>
                      <a:pt x="526" y="383"/>
                    </a:cubicBezTo>
                    <a:cubicBezTo>
                      <a:pt x="526" y="382"/>
                      <a:pt x="526" y="382"/>
                      <a:pt x="526" y="382"/>
                    </a:cubicBezTo>
                    <a:cubicBezTo>
                      <a:pt x="524" y="381"/>
                      <a:pt x="524" y="381"/>
                      <a:pt x="524" y="381"/>
                    </a:cubicBezTo>
                    <a:cubicBezTo>
                      <a:pt x="524" y="379"/>
                      <a:pt x="524" y="379"/>
                      <a:pt x="524" y="379"/>
                    </a:cubicBezTo>
                    <a:cubicBezTo>
                      <a:pt x="522" y="375"/>
                      <a:pt x="522" y="375"/>
                      <a:pt x="522" y="375"/>
                    </a:cubicBezTo>
                    <a:cubicBezTo>
                      <a:pt x="522" y="372"/>
                      <a:pt x="522" y="372"/>
                      <a:pt x="522" y="372"/>
                    </a:cubicBezTo>
                    <a:cubicBezTo>
                      <a:pt x="523" y="369"/>
                      <a:pt x="523" y="369"/>
                      <a:pt x="523" y="369"/>
                    </a:cubicBezTo>
                    <a:cubicBezTo>
                      <a:pt x="522" y="366"/>
                      <a:pt x="522" y="366"/>
                      <a:pt x="522" y="366"/>
                    </a:cubicBezTo>
                    <a:cubicBezTo>
                      <a:pt x="520" y="369"/>
                      <a:pt x="520" y="369"/>
                      <a:pt x="520" y="369"/>
                    </a:cubicBezTo>
                    <a:cubicBezTo>
                      <a:pt x="520" y="371"/>
                      <a:pt x="520" y="371"/>
                      <a:pt x="520" y="371"/>
                    </a:cubicBezTo>
                    <a:cubicBezTo>
                      <a:pt x="519" y="369"/>
                      <a:pt x="519" y="369"/>
                      <a:pt x="519" y="369"/>
                    </a:cubicBezTo>
                    <a:cubicBezTo>
                      <a:pt x="516" y="367"/>
                      <a:pt x="516" y="367"/>
                      <a:pt x="516" y="367"/>
                    </a:cubicBezTo>
                    <a:cubicBezTo>
                      <a:pt x="515" y="362"/>
                      <a:pt x="515" y="362"/>
                      <a:pt x="515" y="362"/>
                    </a:cubicBezTo>
                    <a:cubicBezTo>
                      <a:pt x="514" y="361"/>
                      <a:pt x="514" y="361"/>
                      <a:pt x="514" y="361"/>
                    </a:cubicBezTo>
                    <a:cubicBezTo>
                      <a:pt x="513" y="357"/>
                      <a:pt x="513" y="357"/>
                      <a:pt x="513" y="357"/>
                    </a:cubicBezTo>
                    <a:cubicBezTo>
                      <a:pt x="512" y="355"/>
                      <a:pt x="512" y="355"/>
                      <a:pt x="512" y="355"/>
                    </a:cubicBezTo>
                    <a:cubicBezTo>
                      <a:pt x="512" y="353"/>
                      <a:pt x="512" y="353"/>
                      <a:pt x="512" y="353"/>
                    </a:cubicBezTo>
                    <a:cubicBezTo>
                      <a:pt x="511" y="351"/>
                      <a:pt x="511" y="351"/>
                      <a:pt x="511" y="351"/>
                    </a:cubicBezTo>
                    <a:cubicBezTo>
                      <a:pt x="511" y="349"/>
                      <a:pt x="511" y="349"/>
                      <a:pt x="511" y="349"/>
                    </a:cubicBezTo>
                    <a:cubicBezTo>
                      <a:pt x="513" y="349"/>
                      <a:pt x="513" y="349"/>
                      <a:pt x="513" y="349"/>
                    </a:cubicBezTo>
                    <a:cubicBezTo>
                      <a:pt x="514" y="347"/>
                      <a:pt x="514" y="347"/>
                      <a:pt x="514" y="347"/>
                    </a:cubicBezTo>
                    <a:cubicBezTo>
                      <a:pt x="516" y="347"/>
                      <a:pt x="516" y="347"/>
                      <a:pt x="516" y="347"/>
                    </a:cubicBezTo>
                    <a:cubicBezTo>
                      <a:pt x="516" y="347"/>
                      <a:pt x="516" y="347"/>
                      <a:pt x="516" y="347"/>
                    </a:cubicBezTo>
                    <a:cubicBezTo>
                      <a:pt x="518" y="346"/>
                      <a:pt x="518" y="346"/>
                      <a:pt x="518" y="346"/>
                    </a:cubicBezTo>
                    <a:cubicBezTo>
                      <a:pt x="518" y="344"/>
                      <a:pt x="518" y="344"/>
                      <a:pt x="518" y="344"/>
                    </a:cubicBezTo>
                    <a:cubicBezTo>
                      <a:pt x="520" y="339"/>
                      <a:pt x="520" y="339"/>
                      <a:pt x="520" y="339"/>
                    </a:cubicBezTo>
                    <a:cubicBezTo>
                      <a:pt x="520" y="336"/>
                      <a:pt x="520" y="336"/>
                      <a:pt x="520" y="336"/>
                    </a:cubicBezTo>
                    <a:cubicBezTo>
                      <a:pt x="520" y="335"/>
                      <a:pt x="520" y="335"/>
                      <a:pt x="520" y="335"/>
                    </a:cubicBezTo>
                    <a:cubicBezTo>
                      <a:pt x="519" y="331"/>
                      <a:pt x="519" y="331"/>
                      <a:pt x="519" y="331"/>
                    </a:cubicBezTo>
                    <a:cubicBezTo>
                      <a:pt x="520" y="328"/>
                      <a:pt x="520" y="328"/>
                      <a:pt x="520" y="328"/>
                    </a:cubicBezTo>
                    <a:cubicBezTo>
                      <a:pt x="521" y="328"/>
                      <a:pt x="521" y="328"/>
                      <a:pt x="521" y="328"/>
                    </a:cubicBezTo>
                    <a:cubicBezTo>
                      <a:pt x="521" y="324"/>
                      <a:pt x="521" y="324"/>
                      <a:pt x="521" y="324"/>
                    </a:cubicBezTo>
                    <a:cubicBezTo>
                      <a:pt x="524" y="321"/>
                      <a:pt x="524" y="321"/>
                      <a:pt x="524" y="321"/>
                    </a:cubicBezTo>
                    <a:cubicBezTo>
                      <a:pt x="524" y="319"/>
                      <a:pt x="524" y="319"/>
                      <a:pt x="524" y="319"/>
                    </a:cubicBezTo>
                    <a:cubicBezTo>
                      <a:pt x="525" y="317"/>
                      <a:pt x="525" y="317"/>
                      <a:pt x="525" y="317"/>
                    </a:cubicBezTo>
                    <a:cubicBezTo>
                      <a:pt x="525" y="313"/>
                      <a:pt x="525" y="313"/>
                      <a:pt x="525" y="313"/>
                    </a:cubicBezTo>
                    <a:cubicBezTo>
                      <a:pt x="527" y="312"/>
                      <a:pt x="527" y="312"/>
                      <a:pt x="527" y="312"/>
                    </a:cubicBezTo>
                    <a:cubicBezTo>
                      <a:pt x="527" y="310"/>
                      <a:pt x="527" y="310"/>
                      <a:pt x="527" y="310"/>
                    </a:cubicBezTo>
                    <a:cubicBezTo>
                      <a:pt x="529" y="307"/>
                      <a:pt x="529" y="307"/>
                      <a:pt x="529" y="307"/>
                    </a:cubicBezTo>
                    <a:cubicBezTo>
                      <a:pt x="529" y="304"/>
                      <a:pt x="529" y="304"/>
                      <a:pt x="529" y="304"/>
                    </a:cubicBezTo>
                    <a:cubicBezTo>
                      <a:pt x="529" y="303"/>
                      <a:pt x="529" y="303"/>
                      <a:pt x="529" y="303"/>
                    </a:cubicBezTo>
                    <a:cubicBezTo>
                      <a:pt x="531" y="302"/>
                      <a:pt x="531" y="302"/>
                      <a:pt x="531" y="302"/>
                    </a:cubicBezTo>
                    <a:cubicBezTo>
                      <a:pt x="531" y="300"/>
                      <a:pt x="531" y="300"/>
                      <a:pt x="531" y="300"/>
                    </a:cubicBezTo>
                    <a:cubicBezTo>
                      <a:pt x="530" y="297"/>
                      <a:pt x="530" y="297"/>
                      <a:pt x="530" y="297"/>
                    </a:cubicBezTo>
                    <a:cubicBezTo>
                      <a:pt x="530" y="296"/>
                      <a:pt x="530" y="296"/>
                      <a:pt x="530" y="296"/>
                    </a:cubicBezTo>
                    <a:cubicBezTo>
                      <a:pt x="530" y="294"/>
                      <a:pt x="530" y="294"/>
                      <a:pt x="530" y="294"/>
                    </a:cubicBezTo>
                    <a:cubicBezTo>
                      <a:pt x="528" y="293"/>
                      <a:pt x="528" y="293"/>
                      <a:pt x="528" y="293"/>
                    </a:cubicBezTo>
                    <a:cubicBezTo>
                      <a:pt x="527" y="289"/>
                      <a:pt x="527" y="289"/>
                      <a:pt x="527" y="289"/>
                    </a:cubicBezTo>
                    <a:cubicBezTo>
                      <a:pt x="528" y="288"/>
                      <a:pt x="528" y="288"/>
                      <a:pt x="528" y="288"/>
                    </a:cubicBezTo>
                    <a:cubicBezTo>
                      <a:pt x="526" y="284"/>
                      <a:pt x="526" y="284"/>
                      <a:pt x="526" y="284"/>
                    </a:cubicBezTo>
                    <a:cubicBezTo>
                      <a:pt x="524" y="283"/>
                      <a:pt x="524" y="283"/>
                      <a:pt x="524" y="283"/>
                    </a:cubicBezTo>
                    <a:cubicBezTo>
                      <a:pt x="523" y="282"/>
                      <a:pt x="523" y="282"/>
                      <a:pt x="523" y="282"/>
                    </a:cubicBezTo>
                    <a:cubicBezTo>
                      <a:pt x="522" y="283"/>
                      <a:pt x="522" y="283"/>
                      <a:pt x="522" y="283"/>
                    </a:cubicBezTo>
                    <a:cubicBezTo>
                      <a:pt x="522" y="286"/>
                      <a:pt x="522" y="286"/>
                      <a:pt x="522" y="286"/>
                    </a:cubicBezTo>
                    <a:cubicBezTo>
                      <a:pt x="521" y="286"/>
                      <a:pt x="521" y="286"/>
                      <a:pt x="521" y="286"/>
                    </a:cubicBezTo>
                    <a:cubicBezTo>
                      <a:pt x="518" y="281"/>
                      <a:pt x="518" y="281"/>
                      <a:pt x="518" y="281"/>
                    </a:cubicBezTo>
                    <a:cubicBezTo>
                      <a:pt x="516" y="281"/>
                      <a:pt x="516" y="281"/>
                      <a:pt x="516" y="281"/>
                    </a:cubicBezTo>
                    <a:cubicBezTo>
                      <a:pt x="515" y="279"/>
                      <a:pt x="515" y="279"/>
                      <a:pt x="515" y="279"/>
                    </a:cubicBezTo>
                    <a:cubicBezTo>
                      <a:pt x="513" y="280"/>
                      <a:pt x="513" y="280"/>
                      <a:pt x="513" y="280"/>
                    </a:cubicBezTo>
                    <a:cubicBezTo>
                      <a:pt x="514" y="283"/>
                      <a:pt x="514" y="283"/>
                      <a:pt x="514" y="283"/>
                    </a:cubicBezTo>
                    <a:cubicBezTo>
                      <a:pt x="513" y="283"/>
                      <a:pt x="513" y="283"/>
                      <a:pt x="513" y="283"/>
                    </a:cubicBezTo>
                    <a:cubicBezTo>
                      <a:pt x="511" y="283"/>
                      <a:pt x="511" y="283"/>
                      <a:pt x="511" y="283"/>
                    </a:cubicBezTo>
                    <a:cubicBezTo>
                      <a:pt x="510" y="286"/>
                      <a:pt x="510" y="286"/>
                      <a:pt x="510" y="286"/>
                    </a:cubicBezTo>
                    <a:cubicBezTo>
                      <a:pt x="510" y="287"/>
                      <a:pt x="510" y="287"/>
                      <a:pt x="510" y="287"/>
                    </a:cubicBezTo>
                    <a:cubicBezTo>
                      <a:pt x="508" y="288"/>
                      <a:pt x="508" y="288"/>
                      <a:pt x="508" y="288"/>
                    </a:cubicBezTo>
                    <a:cubicBezTo>
                      <a:pt x="506" y="294"/>
                      <a:pt x="506" y="294"/>
                      <a:pt x="506" y="294"/>
                    </a:cubicBezTo>
                    <a:cubicBezTo>
                      <a:pt x="506" y="297"/>
                      <a:pt x="506" y="297"/>
                      <a:pt x="506" y="297"/>
                    </a:cubicBezTo>
                    <a:cubicBezTo>
                      <a:pt x="505" y="299"/>
                      <a:pt x="505" y="299"/>
                      <a:pt x="505" y="299"/>
                    </a:cubicBezTo>
                    <a:cubicBezTo>
                      <a:pt x="505" y="301"/>
                      <a:pt x="505" y="301"/>
                      <a:pt x="505" y="301"/>
                    </a:cubicBezTo>
                    <a:cubicBezTo>
                      <a:pt x="504" y="302"/>
                      <a:pt x="504" y="302"/>
                      <a:pt x="504" y="302"/>
                    </a:cubicBezTo>
                    <a:cubicBezTo>
                      <a:pt x="504" y="304"/>
                      <a:pt x="504" y="304"/>
                      <a:pt x="504" y="304"/>
                    </a:cubicBezTo>
                    <a:cubicBezTo>
                      <a:pt x="502" y="305"/>
                      <a:pt x="502" y="305"/>
                      <a:pt x="502" y="305"/>
                    </a:cubicBezTo>
                    <a:cubicBezTo>
                      <a:pt x="502" y="310"/>
                      <a:pt x="502" y="310"/>
                      <a:pt x="502" y="310"/>
                    </a:cubicBezTo>
                    <a:cubicBezTo>
                      <a:pt x="500" y="311"/>
                      <a:pt x="500" y="311"/>
                      <a:pt x="500" y="311"/>
                    </a:cubicBezTo>
                    <a:cubicBezTo>
                      <a:pt x="499" y="311"/>
                      <a:pt x="499" y="311"/>
                      <a:pt x="499" y="311"/>
                    </a:cubicBezTo>
                    <a:cubicBezTo>
                      <a:pt x="497" y="315"/>
                      <a:pt x="497" y="315"/>
                      <a:pt x="497" y="315"/>
                    </a:cubicBezTo>
                    <a:cubicBezTo>
                      <a:pt x="498" y="316"/>
                      <a:pt x="498" y="316"/>
                      <a:pt x="498" y="316"/>
                    </a:cubicBezTo>
                    <a:cubicBezTo>
                      <a:pt x="497" y="319"/>
                      <a:pt x="497" y="319"/>
                      <a:pt x="497" y="319"/>
                    </a:cubicBezTo>
                    <a:cubicBezTo>
                      <a:pt x="497" y="321"/>
                      <a:pt x="497" y="321"/>
                      <a:pt x="497" y="321"/>
                    </a:cubicBezTo>
                    <a:cubicBezTo>
                      <a:pt x="495" y="323"/>
                      <a:pt x="495" y="323"/>
                      <a:pt x="495" y="323"/>
                    </a:cubicBezTo>
                    <a:cubicBezTo>
                      <a:pt x="497" y="325"/>
                      <a:pt x="497" y="325"/>
                      <a:pt x="497" y="325"/>
                    </a:cubicBezTo>
                    <a:cubicBezTo>
                      <a:pt x="496" y="327"/>
                      <a:pt x="496" y="327"/>
                      <a:pt x="496" y="327"/>
                    </a:cubicBezTo>
                    <a:cubicBezTo>
                      <a:pt x="494" y="327"/>
                      <a:pt x="494" y="327"/>
                      <a:pt x="494" y="327"/>
                    </a:cubicBezTo>
                    <a:cubicBezTo>
                      <a:pt x="495" y="328"/>
                      <a:pt x="495" y="328"/>
                      <a:pt x="495" y="328"/>
                    </a:cubicBezTo>
                    <a:cubicBezTo>
                      <a:pt x="497" y="329"/>
                      <a:pt x="497" y="329"/>
                      <a:pt x="497" y="329"/>
                    </a:cubicBezTo>
                    <a:cubicBezTo>
                      <a:pt x="497" y="331"/>
                      <a:pt x="497" y="331"/>
                      <a:pt x="497" y="331"/>
                    </a:cubicBezTo>
                    <a:cubicBezTo>
                      <a:pt x="495" y="331"/>
                      <a:pt x="495" y="331"/>
                      <a:pt x="495" y="331"/>
                    </a:cubicBezTo>
                    <a:cubicBezTo>
                      <a:pt x="494" y="331"/>
                      <a:pt x="494" y="331"/>
                      <a:pt x="494" y="331"/>
                    </a:cubicBezTo>
                    <a:cubicBezTo>
                      <a:pt x="492" y="332"/>
                      <a:pt x="492" y="332"/>
                      <a:pt x="492" y="332"/>
                    </a:cubicBezTo>
                    <a:cubicBezTo>
                      <a:pt x="490" y="332"/>
                      <a:pt x="490" y="332"/>
                      <a:pt x="490" y="332"/>
                    </a:cubicBezTo>
                    <a:cubicBezTo>
                      <a:pt x="489" y="333"/>
                      <a:pt x="489" y="333"/>
                      <a:pt x="489" y="333"/>
                    </a:cubicBezTo>
                    <a:cubicBezTo>
                      <a:pt x="489" y="335"/>
                      <a:pt x="489" y="335"/>
                      <a:pt x="489" y="335"/>
                    </a:cubicBezTo>
                    <a:cubicBezTo>
                      <a:pt x="488" y="336"/>
                      <a:pt x="488" y="336"/>
                      <a:pt x="488" y="336"/>
                    </a:cubicBezTo>
                    <a:cubicBezTo>
                      <a:pt x="487" y="335"/>
                      <a:pt x="487" y="335"/>
                      <a:pt x="487" y="335"/>
                    </a:cubicBezTo>
                    <a:cubicBezTo>
                      <a:pt x="486" y="333"/>
                      <a:pt x="486" y="333"/>
                      <a:pt x="486" y="333"/>
                    </a:cubicBezTo>
                    <a:cubicBezTo>
                      <a:pt x="487" y="331"/>
                      <a:pt x="487" y="331"/>
                      <a:pt x="487" y="331"/>
                    </a:cubicBezTo>
                    <a:cubicBezTo>
                      <a:pt x="486" y="329"/>
                      <a:pt x="486" y="329"/>
                      <a:pt x="486" y="329"/>
                    </a:cubicBezTo>
                    <a:cubicBezTo>
                      <a:pt x="486" y="326"/>
                      <a:pt x="486" y="326"/>
                      <a:pt x="486" y="326"/>
                    </a:cubicBezTo>
                    <a:cubicBezTo>
                      <a:pt x="487" y="322"/>
                      <a:pt x="487" y="322"/>
                      <a:pt x="487" y="322"/>
                    </a:cubicBezTo>
                    <a:cubicBezTo>
                      <a:pt x="488" y="319"/>
                      <a:pt x="488" y="319"/>
                      <a:pt x="488" y="319"/>
                    </a:cubicBezTo>
                    <a:cubicBezTo>
                      <a:pt x="490" y="318"/>
                      <a:pt x="490" y="318"/>
                      <a:pt x="490" y="318"/>
                    </a:cubicBezTo>
                    <a:cubicBezTo>
                      <a:pt x="490" y="316"/>
                      <a:pt x="490" y="316"/>
                      <a:pt x="490" y="316"/>
                    </a:cubicBezTo>
                    <a:cubicBezTo>
                      <a:pt x="490" y="314"/>
                      <a:pt x="490" y="314"/>
                      <a:pt x="490" y="314"/>
                    </a:cubicBezTo>
                    <a:cubicBezTo>
                      <a:pt x="492" y="309"/>
                      <a:pt x="492" y="309"/>
                      <a:pt x="492" y="309"/>
                    </a:cubicBezTo>
                    <a:cubicBezTo>
                      <a:pt x="495" y="307"/>
                      <a:pt x="495" y="307"/>
                      <a:pt x="495" y="307"/>
                    </a:cubicBezTo>
                    <a:cubicBezTo>
                      <a:pt x="495" y="304"/>
                      <a:pt x="495" y="304"/>
                      <a:pt x="495" y="304"/>
                    </a:cubicBezTo>
                    <a:cubicBezTo>
                      <a:pt x="493" y="304"/>
                      <a:pt x="493" y="304"/>
                      <a:pt x="493" y="304"/>
                    </a:cubicBezTo>
                    <a:cubicBezTo>
                      <a:pt x="492" y="304"/>
                      <a:pt x="492" y="304"/>
                      <a:pt x="492" y="304"/>
                    </a:cubicBezTo>
                    <a:cubicBezTo>
                      <a:pt x="492" y="302"/>
                      <a:pt x="492" y="302"/>
                      <a:pt x="492" y="302"/>
                    </a:cubicBezTo>
                    <a:cubicBezTo>
                      <a:pt x="494" y="301"/>
                      <a:pt x="494" y="301"/>
                      <a:pt x="494" y="301"/>
                    </a:cubicBezTo>
                    <a:cubicBezTo>
                      <a:pt x="494" y="296"/>
                      <a:pt x="494" y="296"/>
                      <a:pt x="494" y="296"/>
                    </a:cubicBezTo>
                    <a:cubicBezTo>
                      <a:pt x="493" y="295"/>
                      <a:pt x="493" y="295"/>
                      <a:pt x="493" y="295"/>
                    </a:cubicBezTo>
                    <a:cubicBezTo>
                      <a:pt x="492" y="292"/>
                      <a:pt x="492" y="292"/>
                      <a:pt x="492" y="292"/>
                    </a:cubicBezTo>
                    <a:cubicBezTo>
                      <a:pt x="493" y="291"/>
                      <a:pt x="493" y="291"/>
                      <a:pt x="493" y="291"/>
                    </a:cubicBezTo>
                    <a:cubicBezTo>
                      <a:pt x="493" y="288"/>
                      <a:pt x="493" y="288"/>
                      <a:pt x="493" y="288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9" y="285"/>
                      <a:pt x="489" y="285"/>
                      <a:pt x="489" y="285"/>
                    </a:cubicBezTo>
                    <a:cubicBezTo>
                      <a:pt x="486" y="286"/>
                      <a:pt x="486" y="286"/>
                      <a:pt x="486" y="286"/>
                    </a:cubicBezTo>
                    <a:cubicBezTo>
                      <a:pt x="485" y="289"/>
                      <a:pt x="485" y="289"/>
                      <a:pt x="485" y="289"/>
                    </a:cubicBezTo>
                    <a:cubicBezTo>
                      <a:pt x="487" y="291"/>
                      <a:pt x="487" y="291"/>
                      <a:pt x="487" y="291"/>
                    </a:cubicBezTo>
                    <a:cubicBezTo>
                      <a:pt x="487" y="293"/>
                      <a:pt x="487" y="293"/>
                      <a:pt x="487" y="293"/>
                    </a:cubicBezTo>
                    <a:cubicBezTo>
                      <a:pt x="488" y="294"/>
                      <a:pt x="488" y="294"/>
                      <a:pt x="488" y="294"/>
                    </a:cubicBezTo>
                    <a:cubicBezTo>
                      <a:pt x="488" y="296"/>
                      <a:pt x="488" y="296"/>
                      <a:pt x="488" y="296"/>
                    </a:cubicBezTo>
                    <a:cubicBezTo>
                      <a:pt x="487" y="296"/>
                      <a:pt x="487" y="296"/>
                      <a:pt x="487" y="296"/>
                    </a:cubicBezTo>
                    <a:cubicBezTo>
                      <a:pt x="486" y="294"/>
                      <a:pt x="486" y="294"/>
                      <a:pt x="486" y="294"/>
                    </a:cubicBezTo>
                    <a:cubicBezTo>
                      <a:pt x="484" y="294"/>
                      <a:pt x="484" y="294"/>
                      <a:pt x="484" y="294"/>
                    </a:cubicBezTo>
                    <a:cubicBezTo>
                      <a:pt x="483" y="296"/>
                      <a:pt x="483" y="296"/>
                      <a:pt x="483" y="296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5" y="299"/>
                      <a:pt x="485" y="299"/>
                      <a:pt x="485" y="299"/>
                    </a:cubicBezTo>
                    <a:cubicBezTo>
                      <a:pt x="486" y="302"/>
                      <a:pt x="486" y="302"/>
                      <a:pt x="486" y="302"/>
                    </a:cubicBezTo>
                    <a:cubicBezTo>
                      <a:pt x="485" y="303"/>
                      <a:pt x="485" y="303"/>
                      <a:pt x="485" y="303"/>
                    </a:cubicBezTo>
                    <a:cubicBezTo>
                      <a:pt x="484" y="302"/>
                      <a:pt x="484" y="302"/>
                      <a:pt x="484" y="302"/>
                    </a:cubicBezTo>
                    <a:cubicBezTo>
                      <a:pt x="483" y="301"/>
                      <a:pt x="483" y="301"/>
                      <a:pt x="483" y="301"/>
                    </a:cubicBezTo>
                    <a:cubicBezTo>
                      <a:pt x="483" y="304"/>
                      <a:pt x="483" y="304"/>
                      <a:pt x="483" y="304"/>
                    </a:cubicBezTo>
                    <a:cubicBezTo>
                      <a:pt x="481" y="302"/>
                      <a:pt x="481" y="302"/>
                      <a:pt x="481" y="302"/>
                    </a:cubicBezTo>
                    <a:cubicBezTo>
                      <a:pt x="481" y="300"/>
                      <a:pt x="481" y="300"/>
                      <a:pt x="481" y="300"/>
                    </a:cubicBezTo>
                    <a:cubicBezTo>
                      <a:pt x="479" y="300"/>
                      <a:pt x="479" y="300"/>
                      <a:pt x="479" y="300"/>
                    </a:cubicBezTo>
                    <a:cubicBezTo>
                      <a:pt x="478" y="303"/>
                      <a:pt x="478" y="303"/>
                      <a:pt x="478" y="303"/>
                    </a:cubicBezTo>
                    <a:cubicBezTo>
                      <a:pt x="477" y="302"/>
                      <a:pt x="477" y="302"/>
                      <a:pt x="477" y="302"/>
                    </a:cubicBezTo>
                    <a:cubicBezTo>
                      <a:pt x="477" y="300"/>
                      <a:pt x="477" y="300"/>
                      <a:pt x="477" y="300"/>
                    </a:cubicBezTo>
                    <a:cubicBezTo>
                      <a:pt x="478" y="298"/>
                      <a:pt x="478" y="298"/>
                      <a:pt x="478" y="298"/>
                    </a:cubicBezTo>
                    <a:cubicBezTo>
                      <a:pt x="478" y="298"/>
                      <a:pt x="478" y="298"/>
                      <a:pt x="478" y="298"/>
                    </a:cubicBezTo>
                    <a:cubicBezTo>
                      <a:pt x="474" y="299"/>
                      <a:pt x="474" y="299"/>
                      <a:pt x="474" y="299"/>
                    </a:cubicBezTo>
                    <a:cubicBezTo>
                      <a:pt x="472" y="302"/>
                      <a:pt x="472" y="302"/>
                      <a:pt x="472" y="302"/>
                    </a:cubicBezTo>
                    <a:cubicBezTo>
                      <a:pt x="470" y="299"/>
                      <a:pt x="470" y="299"/>
                      <a:pt x="470" y="299"/>
                    </a:cubicBezTo>
                    <a:cubicBezTo>
                      <a:pt x="468" y="299"/>
                      <a:pt x="468" y="299"/>
                      <a:pt x="468" y="299"/>
                    </a:cubicBezTo>
                    <a:cubicBezTo>
                      <a:pt x="467" y="300"/>
                      <a:pt x="467" y="300"/>
                      <a:pt x="467" y="300"/>
                    </a:cubicBezTo>
                    <a:cubicBezTo>
                      <a:pt x="464" y="300"/>
                      <a:pt x="464" y="300"/>
                      <a:pt x="464" y="300"/>
                    </a:cubicBezTo>
                    <a:cubicBezTo>
                      <a:pt x="464" y="299"/>
                      <a:pt x="464" y="299"/>
                      <a:pt x="464" y="299"/>
                    </a:cubicBezTo>
                    <a:cubicBezTo>
                      <a:pt x="461" y="300"/>
                      <a:pt x="461" y="300"/>
                      <a:pt x="461" y="300"/>
                    </a:cubicBezTo>
                    <a:cubicBezTo>
                      <a:pt x="460" y="299"/>
                      <a:pt x="460" y="299"/>
                      <a:pt x="460" y="299"/>
                    </a:cubicBezTo>
                    <a:cubicBezTo>
                      <a:pt x="462" y="297"/>
                      <a:pt x="462" y="297"/>
                      <a:pt x="462" y="297"/>
                    </a:cubicBezTo>
                    <a:cubicBezTo>
                      <a:pt x="465" y="296"/>
                      <a:pt x="465" y="296"/>
                      <a:pt x="465" y="296"/>
                    </a:cubicBezTo>
                    <a:cubicBezTo>
                      <a:pt x="466" y="297"/>
                      <a:pt x="466" y="297"/>
                      <a:pt x="466" y="297"/>
                    </a:cubicBezTo>
                    <a:cubicBezTo>
                      <a:pt x="469" y="296"/>
                      <a:pt x="469" y="296"/>
                      <a:pt x="469" y="296"/>
                    </a:cubicBezTo>
                    <a:cubicBezTo>
                      <a:pt x="469" y="295"/>
                      <a:pt x="469" y="295"/>
                      <a:pt x="469" y="295"/>
                    </a:cubicBezTo>
                    <a:cubicBezTo>
                      <a:pt x="471" y="294"/>
                      <a:pt x="471" y="294"/>
                      <a:pt x="471" y="294"/>
                    </a:cubicBezTo>
                    <a:cubicBezTo>
                      <a:pt x="473" y="295"/>
                      <a:pt x="473" y="295"/>
                      <a:pt x="473" y="295"/>
                    </a:cubicBezTo>
                    <a:cubicBezTo>
                      <a:pt x="475" y="293"/>
                      <a:pt x="475" y="293"/>
                      <a:pt x="475" y="293"/>
                    </a:cubicBezTo>
                    <a:cubicBezTo>
                      <a:pt x="475" y="291"/>
                      <a:pt x="475" y="291"/>
                      <a:pt x="475" y="291"/>
                    </a:cubicBezTo>
                    <a:cubicBezTo>
                      <a:pt x="475" y="289"/>
                      <a:pt x="475" y="289"/>
                      <a:pt x="475" y="289"/>
                    </a:cubicBezTo>
                    <a:cubicBezTo>
                      <a:pt x="474" y="288"/>
                      <a:pt x="474" y="288"/>
                      <a:pt x="474" y="288"/>
                    </a:cubicBezTo>
                    <a:cubicBezTo>
                      <a:pt x="472" y="284"/>
                      <a:pt x="472" y="284"/>
                      <a:pt x="472" y="284"/>
                    </a:cubicBezTo>
                    <a:cubicBezTo>
                      <a:pt x="469" y="283"/>
                      <a:pt x="469" y="283"/>
                      <a:pt x="469" y="283"/>
                    </a:cubicBezTo>
                    <a:cubicBezTo>
                      <a:pt x="469" y="281"/>
                      <a:pt x="469" y="281"/>
                      <a:pt x="469" y="281"/>
                    </a:cubicBezTo>
                    <a:cubicBezTo>
                      <a:pt x="465" y="278"/>
                      <a:pt x="465" y="278"/>
                      <a:pt x="465" y="278"/>
                    </a:cubicBezTo>
                    <a:cubicBezTo>
                      <a:pt x="465" y="276"/>
                      <a:pt x="465" y="276"/>
                      <a:pt x="465" y="276"/>
                    </a:cubicBezTo>
                    <a:cubicBezTo>
                      <a:pt x="463" y="276"/>
                      <a:pt x="463" y="276"/>
                      <a:pt x="463" y="276"/>
                    </a:cubicBezTo>
                    <a:cubicBezTo>
                      <a:pt x="460" y="278"/>
                      <a:pt x="460" y="278"/>
                      <a:pt x="460" y="278"/>
                    </a:cubicBezTo>
                    <a:cubicBezTo>
                      <a:pt x="458" y="279"/>
                      <a:pt x="458" y="279"/>
                      <a:pt x="458" y="279"/>
                    </a:cubicBezTo>
                    <a:cubicBezTo>
                      <a:pt x="454" y="283"/>
                      <a:pt x="454" y="283"/>
                      <a:pt x="454" y="283"/>
                    </a:cubicBezTo>
                    <a:cubicBezTo>
                      <a:pt x="455" y="283"/>
                      <a:pt x="455" y="283"/>
                      <a:pt x="455" y="283"/>
                    </a:cubicBezTo>
                    <a:cubicBezTo>
                      <a:pt x="455" y="285"/>
                      <a:pt x="455" y="285"/>
                      <a:pt x="455" y="285"/>
                    </a:cubicBezTo>
                    <a:cubicBezTo>
                      <a:pt x="454" y="285"/>
                      <a:pt x="454" y="285"/>
                      <a:pt x="454" y="285"/>
                    </a:cubicBezTo>
                    <a:cubicBezTo>
                      <a:pt x="452" y="286"/>
                      <a:pt x="452" y="286"/>
                      <a:pt x="452" y="286"/>
                    </a:cubicBezTo>
                    <a:cubicBezTo>
                      <a:pt x="452" y="285"/>
                      <a:pt x="452" y="285"/>
                      <a:pt x="452" y="285"/>
                    </a:cubicBezTo>
                    <a:cubicBezTo>
                      <a:pt x="450" y="286"/>
                      <a:pt x="450" y="286"/>
                      <a:pt x="450" y="286"/>
                    </a:cubicBezTo>
                    <a:cubicBezTo>
                      <a:pt x="448" y="284"/>
                      <a:pt x="448" y="284"/>
                      <a:pt x="448" y="284"/>
                    </a:cubicBezTo>
                    <a:cubicBezTo>
                      <a:pt x="446" y="285"/>
                      <a:pt x="446" y="285"/>
                      <a:pt x="446" y="285"/>
                    </a:cubicBezTo>
                    <a:cubicBezTo>
                      <a:pt x="445" y="285"/>
                      <a:pt x="445" y="285"/>
                      <a:pt x="445" y="285"/>
                    </a:cubicBezTo>
                    <a:cubicBezTo>
                      <a:pt x="443" y="285"/>
                      <a:pt x="443" y="285"/>
                      <a:pt x="443" y="285"/>
                    </a:cubicBezTo>
                    <a:cubicBezTo>
                      <a:pt x="442" y="285"/>
                      <a:pt x="442" y="285"/>
                      <a:pt x="442" y="285"/>
                    </a:cubicBezTo>
                    <a:cubicBezTo>
                      <a:pt x="442" y="284"/>
                      <a:pt x="442" y="284"/>
                      <a:pt x="442" y="284"/>
                    </a:cubicBezTo>
                    <a:cubicBezTo>
                      <a:pt x="446" y="283"/>
                      <a:pt x="446" y="283"/>
                      <a:pt x="446" y="283"/>
                    </a:cubicBezTo>
                    <a:cubicBezTo>
                      <a:pt x="447" y="281"/>
                      <a:pt x="447" y="281"/>
                      <a:pt x="447" y="281"/>
                    </a:cubicBezTo>
                    <a:cubicBezTo>
                      <a:pt x="449" y="280"/>
                      <a:pt x="449" y="280"/>
                      <a:pt x="449" y="280"/>
                    </a:cubicBezTo>
                    <a:cubicBezTo>
                      <a:pt x="450" y="280"/>
                      <a:pt x="450" y="280"/>
                      <a:pt x="450" y="280"/>
                    </a:cubicBezTo>
                    <a:cubicBezTo>
                      <a:pt x="452" y="278"/>
                      <a:pt x="452" y="278"/>
                      <a:pt x="452" y="278"/>
                    </a:cubicBezTo>
                    <a:cubicBezTo>
                      <a:pt x="452" y="275"/>
                      <a:pt x="452" y="275"/>
                      <a:pt x="452" y="275"/>
                    </a:cubicBezTo>
                    <a:cubicBezTo>
                      <a:pt x="453" y="274"/>
                      <a:pt x="453" y="274"/>
                      <a:pt x="453" y="274"/>
                    </a:cubicBezTo>
                    <a:cubicBezTo>
                      <a:pt x="455" y="274"/>
                      <a:pt x="455" y="274"/>
                      <a:pt x="455" y="274"/>
                    </a:cubicBezTo>
                    <a:cubicBezTo>
                      <a:pt x="457" y="270"/>
                      <a:pt x="457" y="270"/>
                      <a:pt x="457" y="270"/>
                    </a:cubicBezTo>
                    <a:cubicBezTo>
                      <a:pt x="457" y="267"/>
                      <a:pt x="457" y="267"/>
                      <a:pt x="457" y="267"/>
                    </a:cubicBezTo>
                    <a:cubicBezTo>
                      <a:pt x="457" y="265"/>
                      <a:pt x="457" y="265"/>
                      <a:pt x="457" y="265"/>
                    </a:cubicBezTo>
                    <a:cubicBezTo>
                      <a:pt x="457" y="263"/>
                      <a:pt x="457" y="263"/>
                      <a:pt x="457" y="263"/>
                    </a:cubicBezTo>
                    <a:cubicBezTo>
                      <a:pt x="455" y="263"/>
                      <a:pt x="455" y="263"/>
                      <a:pt x="455" y="263"/>
                    </a:cubicBezTo>
                    <a:cubicBezTo>
                      <a:pt x="451" y="264"/>
                      <a:pt x="451" y="264"/>
                      <a:pt x="451" y="264"/>
                    </a:cubicBezTo>
                    <a:cubicBezTo>
                      <a:pt x="446" y="265"/>
                      <a:pt x="446" y="265"/>
                      <a:pt x="446" y="265"/>
                    </a:cubicBezTo>
                    <a:cubicBezTo>
                      <a:pt x="442" y="266"/>
                      <a:pt x="442" y="266"/>
                      <a:pt x="442" y="266"/>
                    </a:cubicBezTo>
                    <a:cubicBezTo>
                      <a:pt x="433" y="268"/>
                      <a:pt x="433" y="268"/>
                      <a:pt x="433" y="268"/>
                    </a:cubicBezTo>
                    <a:cubicBezTo>
                      <a:pt x="422" y="272"/>
                      <a:pt x="422" y="272"/>
                      <a:pt x="422" y="272"/>
                    </a:cubicBezTo>
                    <a:cubicBezTo>
                      <a:pt x="419" y="275"/>
                      <a:pt x="419" y="275"/>
                      <a:pt x="419" y="275"/>
                    </a:cubicBezTo>
                    <a:cubicBezTo>
                      <a:pt x="412" y="276"/>
                      <a:pt x="412" y="276"/>
                      <a:pt x="412" y="276"/>
                    </a:cubicBezTo>
                    <a:cubicBezTo>
                      <a:pt x="404" y="280"/>
                      <a:pt x="404" y="280"/>
                      <a:pt x="404" y="280"/>
                    </a:cubicBezTo>
                    <a:cubicBezTo>
                      <a:pt x="400" y="283"/>
                      <a:pt x="400" y="283"/>
                      <a:pt x="400" y="283"/>
                    </a:cubicBezTo>
                    <a:cubicBezTo>
                      <a:pt x="400" y="285"/>
                      <a:pt x="400" y="285"/>
                      <a:pt x="400" y="285"/>
                    </a:cubicBezTo>
                    <a:cubicBezTo>
                      <a:pt x="402" y="285"/>
                      <a:pt x="402" y="285"/>
                      <a:pt x="402" y="285"/>
                    </a:cubicBezTo>
                    <a:cubicBezTo>
                      <a:pt x="403" y="286"/>
                      <a:pt x="403" y="286"/>
                      <a:pt x="403" y="286"/>
                    </a:cubicBezTo>
                    <a:cubicBezTo>
                      <a:pt x="401" y="288"/>
                      <a:pt x="401" y="288"/>
                      <a:pt x="401" y="288"/>
                    </a:cubicBezTo>
                    <a:cubicBezTo>
                      <a:pt x="399" y="288"/>
                      <a:pt x="399" y="288"/>
                      <a:pt x="399" y="288"/>
                    </a:cubicBezTo>
                    <a:cubicBezTo>
                      <a:pt x="395" y="291"/>
                      <a:pt x="395" y="291"/>
                      <a:pt x="395" y="291"/>
                    </a:cubicBezTo>
                    <a:cubicBezTo>
                      <a:pt x="392" y="292"/>
                      <a:pt x="392" y="292"/>
                      <a:pt x="392" y="292"/>
                    </a:cubicBezTo>
                    <a:cubicBezTo>
                      <a:pt x="390" y="293"/>
                      <a:pt x="390" y="293"/>
                      <a:pt x="390" y="293"/>
                    </a:cubicBezTo>
                    <a:cubicBezTo>
                      <a:pt x="389" y="295"/>
                      <a:pt x="389" y="295"/>
                      <a:pt x="389" y="295"/>
                    </a:cubicBezTo>
                    <a:cubicBezTo>
                      <a:pt x="386" y="298"/>
                      <a:pt x="386" y="298"/>
                      <a:pt x="386" y="298"/>
                    </a:cubicBezTo>
                    <a:cubicBezTo>
                      <a:pt x="385" y="300"/>
                      <a:pt x="385" y="300"/>
                      <a:pt x="385" y="300"/>
                    </a:cubicBezTo>
                    <a:cubicBezTo>
                      <a:pt x="384" y="303"/>
                      <a:pt x="384" y="303"/>
                      <a:pt x="384" y="303"/>
                    </a:cubicBezTo>
                    <a:cubicBezTo>
                      <a:pt x="386" y="302"/>
                      <a:pt x="386" y="302"/>
                      <a:pt x="386" y="302"/>
                    </a:cubicBezTo>
                    <a:cubicBezTo>
                      <a:pt x="388" y="303"/>
                      <a:pt x="388" y="303"/>
                      <a:pt x="388" y="303"/>
                    </a:cubicBezTo>
                    <a:cubicBezTo>
                      <a:pt x="387" y="305"/>
                      <a:pt x="387" y="305"/>
                      <a:pt x="387" y="305"/>
                    </a:cubicBezTo>
                    <a:cubicBezTo>
                      <a:pt x="388" y="305"/>
                      <a:pt x="388" y="305"/>
                      <a:pt x="388" y="305"/>
                    </a:cubicBezTo>
                    <a:cubicBezTo>
                      <a:pt x="389" y="305"/>
                      <a:pt x="389" y="305"/>
                      <a:pt x="389" y="305"/>
                    </a:cubicBezTo>
                    <a:cubicBezTo>
                      <a:pt x="391" y="304"/>
                      <a:pt x="391" y="304"/>
                      <a:pt x="391" y="304"/>
                    </a:cubicBezTo>
                    <a:cubicBezTo>
                      <a:pt x="393" y="304"/>
                      <a:pt x="393" y="304"/>
                      <a:pt x="393" y="304"/>
                    </a:cubicBezTo>
                    <a:cubicBezTo>
                      <a:pt x="395" y="305"/>
                      <a:pt x="395" y="305"/>
                      <a:pt x="395" y="305"/>
                    </a:cubicBezTo>
                    <a:cubicBezTo>
                      <a:pt x="395" y="307"/>
                      <a:pt x="395" y="307"/>
                      <a:pt x="395" y="307"/>
                    </a:cubicBezTo>
                    <a:cubicBezTo>
                      <a:pt x="392" y="308"/>
                      <a:pt x="392" y="308"/>
                      <a:pt x="392" y="308"/>
                    </a:cubicBezTo>
                    <a:cubicBezTo>
                      <a:pt x="389" y="307"/>
                      <a:pt x="389" y="307"/>
                      <a:pt x="389" y="307"/>
                    </a:cubicBezTo>
                    <a:cubicBezTo>
                      <a:pt x="387" y="308"/>
                      <a:pt x="387" y="308"/>
                      <a:pt x="387" y="308"/>
                    </a:cubicBezTo>
                    <a:cubicBezTo>
                      <a:pt x="388" y="310"/>
                      <a:pt x="388" y="310"/>
                      <a:pt x="388" y="310"/>
                    </a:cubicBezTo>
                    <a:cubicBezTo>
                      <a:pt x="392" y="312"/>
                      <a:pt x="392" y="312"/>
                      <a:pt x="392" y="312"/>
                    </a:cubicBezTo>
                    <a:cubicBezTo>
                      <a:pt x="393" y="311"/>
                      <a:pt x="393" y="311"/>
                      <a:pt x="393" y="311"/>
                    </a:cubicBezTo>
                    <a:cubicBezTo>
                      <a:pt x="394" y="309"/>
                      <a:pt x="394" y="309"/>
                      <a:pt x="394" y="309"/>
                    </a:cubicBezTo>
                    <a:cubicBezTo>
                      <a:pt x="395" y="309"/>
                      <a:pt x="395" y="309"/>
                      <a:pt x="395" y="309"/>
                    </a:cubicBezTo>
                    <a:cubicBezTo>
                      <a:pt x="396" y="310"/>
                      <a:pt x="396" y="310"/>
                      <a:pt x="396" y="310"/>
                    </a:cubicBezTo>
                    <a:cubicBezTo>
                      <a:pt x="395" y="312"/>
                      <a:pt x="395" y="312"/>
                      <a:pt x="395" y="312"/>
                    </a:cubicBezTo>
                    <a:cubicBezTo>
                      <a:pt x="397" y="312"/>
                      <a:pt x="397" y="312"/>
                      <a:pt x="397" y="312"/>
                    </a:cubicBezTo>
                    <a:cubicBezTo>
                      <a:pt x="401" y="313"/>
                      <a:pt x="401" y="313"/>
                      <a:pt x="401" y="313"/>
                    </a:cubicBezTo>
                    <a:cubicBezTo>
                      <a:pt x="405" y="312"/>
                      <a:pt x="405" y="312"/>
                      <a:pt x="405" y="312"/>
                    </a:cubicBezTo>
                    <a:cubicBezTo>
                      <a:pt x="407" y="312"/>
                      <a:pt x="407" y="312"/>
                      <a:pt x="407" y="312"/>
                    </a:cubicBezTo>
                    <a:cubicBezTo>
                      <a:pt x="411" y="313"/>
                      <a:pt x="411" y="313"/>
                      <a:pt x="411" y="313"/>
                    </a:cubicBezTo>
                    <a:cubicBezTo>
                      <a:pt x="413" y="313"/>
                      <a:pt x="413" y="313"/>
                      <a:pt x="413" y="313"/>
                    </a:cubicBezTo>
                    <a:cubicBezTo>
                      <a:pt x="416" y="314"/>
                      <a:pt x="416" y="314"/>
                      <a:pt x="416" y="314"/>
                    </a:cubicBezTo>
                    <a:cubicBezTo>
                      <a:pt x="417" y="316"/>
                      <a:pt x="417" y="316"/>
                      <a:pt x="417" y="316"/>
                    </a:cubicBezTo>
                    <a:cubicBezTo>
                      <a:pt x="419" y="316"/>
                      <a:pt x="419" y="316"/>
                      <a:pt x="419" y="316"/>
                    </a:cubicBezTo>
                    <a:cubicBezTo>
                      <a:pt x="418" y="317"/>
                      <a:pt x="418" y="317"/>
                      <a:pt x="418" y="317"/>
                    </a:cubicBezTo>
                    <a:cubicBezTo>
                      <a:pt x="416" y="317"/>
                      <a:pt x="416" y="317"/>
                      <a:pt x="416" y="317"/>
                    </a:cubicBezTo>
                    <a:cubicBezTo>
                      <a:pt x="413" y="315"/>
                      <a:pt x="413" y="315"/>
                      <a:pt x="413" y="315"/>
                    </a:cubicBezTo>
                    <a:cubicBezTo>
                      <a:pt x="408" y="315"/>
                      <a:pt x="408" y="315"/>
                      <a:pt x="408" y="315"/>
                    </a:cubicBezTo>
                    <a:cubicBezTo>
                      <a:pt x="407" y="316"/>
                      <a:pt x="407" y="316"/>
                      <a:pt x="407" y="316"/>
                    </a:cubicBezTo>
                    <a:cubicBezTo>
                      <a:pt x="410" y="317"/>
                      <a:pt x="410" y="317"/>
                      <a:pt x="410" y="317"/>
                    </a:cubicBezTo>
                    <a:cubicBezTo>
                      <a:pt x="411" y="318"/>
                      <a:pt x="411" y="318"/>
                      <a:pt x="411" y="318"/>
                    </a:cubicBezTo>
                    <a:cubicBezTo>
                      <a:pt x="407" y="318"/>
                      <a:pt x="407" y="318"/>
                      <a:pt x="407" y="318"/>
                    </a:cubicBezTo>
                    <a:cubicBezTo>
                      <a:pt x="405" y="317"/>
                      <a:pt x="405" y="317"/>
                      <a:pt x="405" y="317"/>
                    </a:cubicBezTo>
                    <a:cubicBezTo>
                      <a:pt x="400" y="317"/>
                      <a:pt x="400" y="317"/>
                      <a:pt x="400" y="317"/>
                    </a:cubicBezTo>
                    <a:cubicBezTo>
                      <a:pt x="399" y="318"/>
                      <a:pt x="399" y="318"/>
                      <a:pt x="399" y="318"/>
                    </a:cubicBezTo>
                    <a:cubicBezTo>
                      <a:pt x="397" y="318"/>
                      <a:pt x="397" y="318"/>
                      <a:pt x="397" y="318"/>
                    </a:cubicBezTo>
                    <a:cubicBezTo>
                      <a:pt x="396" y="318"/>
                      <a:pt x="396" y="318"/>
                      <a:pt x="396" y="318"/>
                    </a:cubicBezTo>
                    <a:cubicBezTo>
                      <a:pt x="394" y="318"/>
                      <a:pt x="394" y="318"/>
                      <a:pt x="394" y="318"/>
                    </a:cubicBezTo>
                    <a:cubicBezTo>
                      <a:pt x="392" y="318"/>
                      <a:pt x="392" y="318"/>
                      <a:pt x="392" y="318"/>
                    </a:cubicBezTo>
                    <a:cubicBezTo>
                      <a:pt x="386" y="318"/>
                      <a:pt x="386" y="318"/>
                      <a:pt x="386" y="318"/>
                    </a:cubicBezTo>
                    <a:cubicBezTo>
                      <a:pt x="385" y="319"/>
                      <a:pt x="385" y="319"/>
                      <a:pt x="385" y="319"/>
                    </a:cubicBezTo>
                    <a:cubicBezTo>
                      <a:pt x="381" y="320"/>
                      <a:pt x="381" y="320"/>
                      <a:pt x="381" y="320"/>
                    </a:cubicBezTo>
                    <a:cubicBezTo>
                      <a:pt x="380" y="322"/>
                      <a:pt x="380" y="322"/>
                      <a:pt x="380" y="322"/>
                    </a:cubicBezTo>
                    <a:cubicBezTo>
                      <a:pt x="381" y="329"/>
                      <a:pt x="381" y="329"/>
                      <a:pt x="381" y="329"/>
                    </a:cubicBezTo>
                    <a:cubicBezTo>
                      <a:pt x="381" y="330"/>
                      <a:pt x="381" y="330"/>
                      <a:pt x="381" y="330"/>
                    </a:cubicBezTo>
                    <a:cubicBezTo>
                      <a:pt x="381" y="333"/>
                      <a:pt x="381" y="333"/>
                      <a:pt x="381" y="333"/>
                    </a:cubicBezTo>
                    <a:cubicBezTo>
                      <a:pt x="380" y="334"/>
                      <a:pt x="380" y="334"/>
                      <a:pt x="380" y="334"/>
                    </a:cubicBezTo>
                    <a:cubicBezTo>
                      <a:pt x="380" y="335"/>
                      <a:pt x="380" y="335"/>
                      <a:pt x="380" y="335"/>
                    </a:cubicBezTo>
                    <a:cubicBezTo>
                      <a:pt x="382" y="336"/>
                      <a:pt x="382" y="336"/>
                      <a:pt x="382" y="336"/>
                    </a:cubicBezTo>
                    <a:cubicBezTo>
                      <a:pt x="384" y="336"/>
                      <a:pt x="384" y="336"/>
                      <a:pt x="384" y="336"/>
                    </a:cubicBezTo>
                    <a:cubicBezTo>
                      <a:pt x="385" y="336"/>
                      <a:pt x="385" y="336"/>
                      <a:pt x="385" y="336"/>
                    </a:cubicBezTo>
                    <a:cubicBezTo>
                      <a:pt x="386" y="337"/>
                      <a:pt x="386" y="337"/>
                      <a:pt x="386" y="337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89" y="336"/>
                      <a:pt x="389" y="336"/>
                      <a:pt x="389" y="336"/>
                    </a:cubicBezTo>
                    <a:cubicBezTo>
                      <a:pt x="390" y="336"/>
                      <a:pt x="390" y="336"/>
                      <a:pt x="390" y="336"/>
                    </a:cubicBezTo>
                    <a:cubicBezTo>
                      <a:pt x="391" y="337"/>
                      <a:pt x="391" y="337"/>
                      <a:pt x="391" y="337"/>
                    </a:cubicBezTo>
                    <a:cubicBezTo>
                      <a:pt x="392" y="338"/>
                      <a:pt x="392" y="338"/>
                      <a:pt x="392" y="338"/>
                    </a:cubicBezTo>
                    <a:cubicBezTo>
                      <a:pt x="393" y="337"/>
                      <a:pt x="393" y="337"/>
                      <a:pt x="393" y="337"/>
                    </a:cubicBezTo>
                    <a:cubicBezTo>
                      <a:pt x="395" y="338"/>
                      <a:pt x="395" y="338"/>
                      <a:pt x="395" y="338"/>
                    </a:cubicBezTo>
                    <a:cubicBezTo>
                      <a:pt x="395" y="340"/>
                      <a:pt x="395" y="340"/>
                      <a:pt x="395" y="340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398" y="340"/>
                      <a:pt x="398" y="340"/>
                      <a:pt x="398" y="340"/>
                    </a:cubicBezTo>
                    <a:cubicBezTo>
                      <a:pt x="400" y="340"/>
                      <a:pt x="400" y="340"/>
                      <a:pt x="400" y="340"/>
                    </a:cubicBezTo>
                    <a:cubicBezTo>
                      <a:pt x="401" y="341"/>
                      <a:pt x="401" y="341"/>
                      <a:pt x="401" y="341"/>
                    </a:cubicBezTo>
                    <a:cubicBezTo>
                      <a:pt x="403" y="341"/>
                      <a:pt x="403" y="341"/>
                      <a:pt x="403" y="341"/>
                    </a:cubicBezTo>
                    <a:cubicBezTo>
                      <a:pt x="405" y="340"/>
                      <a:pt x="405" y="340"/>
                      <a:pt x="405" y="340"/>
                    </a:cubicBezTo>
                    <a:cubicBezTo>
                      <a:pt x="407" y="341"/>
                      <a:pt x="407" y="341"/>
                      <a:pt x="407" y="341"/>
                    </a:cubicBezTo>
                    <a:cubicBezTo>
                      <a:pt x="409" y="340"/>
                      <a:pt x="409" y="340"/>
                      <a:pt x="409" y="340"/>
                    </a:cubicBezTo>
                    <a:cubicBezTo>
                      <a:pt x="411" y="341"/>
                      <a:pt x="411" y="341"/>
                      <a:pt x="411" y="341"/>
                    </a:cubicBezTo>
                    <a:cubicBezTo>
                      <a:pt x="414" y="341"/>
                      <a:pt x="414" y="341"/>
                      <a:pt x="414" y="341"/>
                    </a:cubicBezTo>
                    <a:cubicBezTo>
                      <a:pt x="416" y="341"/>
                      <a:pt x="416" y="341"/>
                      <a:pt x="416" y="341"/>
                    </a:cubicBezTo>
                    <a:cubicBezTo>
                      <a:pt x="418" y="342"/>
                      <a:pt x="418" y="342"/>
                      <a:pt x="418" y="342"/>
                    </a:cubicBezTo>
                    <a:cubicBezTo>
                      <a:pt x="419" y="343"/>
                      <a:pt x="419" y="343"/>
                      <a:pt x="419" y="343"/>
                    </a:cubicBezTo>
                    <a:cubicBezTo>
                      <a:pt x="420" y="342"/>
                      <a:pt x="420" y="342"/>
                      <a:pt x="420" y="342"/>
                    </a:cubicBezTo>
                    <a:cubicBezTo>
                      <a:pt x="421" y="344"/>
                      <a:pt x="421" y="344"/>
                      <a:pt x="421" y="344"/>
                    </a:cubicBezTo>
                    <a:cubicBezTo>
                      <a:pt x="423" y="346"/>
                      <a:pt x="423" y="346"/>
                      <a:pt x="423" y="346"/>
                    </a:cubicBezTo>
                    <a:cubicBezTo>
                      <a:pt x="423" y="347"/>
                      <a:pt x="423" y="347"/>
                      <a:pt x="423" y="347"/>
                    </a:cubicBezTo>
                    <a:cubicBezTo>
                      <a:pt x="424" y="348"/>
                      <a:pt x="424" y="348"/>
                      <a:pt x="424" y="348"/>
                    </a:cubicBezTo>
                    <a:cubicBezTo>
                      <a:pt x="426" y="348"/>
                      <a:pt x="426" y="348"/>
                      <a:pt x="426" y="348"/>
                    </a:cubicBezTo>
                    <a:cubicBezTo>
                      <a:pt x="427" y="349"/>
                      <a:pt x="427" y="349"/>
                      <a:pt x="427" y="349"/>
                    </a:cubicBezTo>
                    <a:cubicBezTo>
                      <a:pt x="428" y="350"/>
                      <a:pt x="428" y="350"/>
                      <a:pt x="428" y="350"/>
                    </a:cubicBezTo>
                    <a:cubicBezTo>
                      <a:pt x="429" y="351"/>
                      <a:pt x="429" y="351"/>
                      <a:pt x="429" y="351"/>
                    </a:cubicBezTo>
                    <a:cubicBezTo>
                      <a:pt x="431" y="352"/>
                      <a:pt x="431" y="352"/>
                      <a:pt x="431" y="352"/>
                    </a:cubicBezTo>
                    <a:cubicBezTo>
                      <a:pt x="430" y="353"/>
                      <a:pt x="430" y="353"/>
                      <a:pt x="430" y="353"/>
                    </a:cubicBezTo>
                    <a:cubicBezTo>
                      <a:pt x="430" y="355"/>
                      <a:pt x="430" y="355"/>
                      <a:pt x="430" y="355"/>
                    </a:cubicBezTo>
                    <a:cubicBezTo>
                      <a:pt x="432" y="357"/>
                      <a:pt x="432" y="357"/>
                      <a:pt x="432" y="357"/>
                    </a:cubicBezTo>
                    <a:cubicBezTo>
                      <a:pt x="435" y="359"/>
                      <a:pt x="435" y="359"/>
                      <a:pt x="435" y="359"/>
                    </a:cubicBezTo>
                    <a:cubicBezTo>
                      <a:pt x="435" y="361"/>
                      <a:pt x="435" y="361"/>
                      <a:pt x="435" y="361"/>
                    </a:cubicBezTo>
                    <a:cubicBezTo>
                      <a:pt x="435" y="361"/>
                      <a:pt x="435" y="361"/>
                      <a:pt x="435" y="361"/>
                    </a:cubicBezTo>
                    <a:cubicBezTo>
                      <a:pt x="435" y="363"/>
                      <a:pt x="435" y="363"/>
                      <a:pt x="435" y="363"/>
                    </a:cubicBezTo>
                    <a:cubicBezTo>
                      <a:pt x="434" y="362"/>
                      <a:pt x="434" y="362"/>
                      <a:pt x="434" y="362"/>
                    </a:cubicBezTo>
                    <a:cubicBezTo>
                      <a:pt x="430" y="361"/>
                      <a:pt x="430" y="361"/>
                      <a:pt x="430" y="361"/>
                    </a:cubicBezTo>
                    <a:cubicBezTo>
                      <a:pt x="426" y="360"/>
                      <a:pt x="426" y="360"/>
                      <a:pt x="426" y="360"/>
                    </a:cubicBezTo>
                    <a:cubicBezTo>
                      <a:pt x="425" y="360"/>
                      <a:pt x="425" y="360"/>
                      <a:pt x="425" y="360"/>
                    </a:cubicBezTo>
                    <a:cubicBezTo>
                      <a:pt x="423" y="360"/>
                      <a:pt x="423" y="360"/>
                      <a:pt x="423" y="360"/>
                    </a:cubicBezTo>
                    <a:cubicBezTo>
                      <a:pt x="422" y="360"/>
                      <a:pt x="422" y="360"/>
                      <a:pt x="422" y="360"/>
                    </a:cubicBezTo>
                    <a:cubicBezTo>
                      <a:pt x="420" y="360"/>
                      <a:pt x="420" y="360"/>
                      <a:pt x="420" y="360"/>
                    </a:cubicBezTo>
                    <a:cubicBezTo>
                      <a:pt x="419" y="358"/>
                      <a:pt x="419" y="358"/>
                      <a:pt x="419" y="358"/>
                    </a:cubicBezTo>
                    <a:cubicBezTo>
                      <a:pt x="417" y="358"/>
                      <a:pt x="417" y="358"/>
                      <a:pt x="417" y="358"/>
                    </a:cubicBezTo>
                    <a:cubicBezTo>
                      <a:pt x="416" y="356"/>
                      <a:pt x="416" y="356"/>
                      <a:pt x="416" y="356"/>
                    </a:cubicBezTo>
                    <a:cubicBezTo>
                      <a:pt x="415" y="356"/>
                      <a:pt x="415" y="356"/>
                      <a:pt x="415" y="356"/>
                    </a:cubicBezTo>
                    <a:cubicBezTo>
                      <a:pt x="412" y="356"/>
                      <a:pt x="412" y="356"/>
                      <a:pt x="412" y="356"/>
                    </a:cubicBezTo>
                    <a:cubicBezTo>
                      <a:pt x="411" y="356"/>
                      <a:pt x="411" y="356"/>
                      <a:pt x="411" y="356"/>
                    </a:cubicBezTo>
                    <a:cubicBezTo>
                      <a:pt x="410" y="355"/>
                      <a:pt x="410" y="355"/>
                      <a:pt x="410" y="355"/>
                    </a:cubicBezTo>
                    <a:cubicBezTo>
                      <a:pt x="407" y="354"/>
                      <a:pt x="407" y="354"/>
                      <a:pt x="407" y="354"/>
                    </a:cubicBezTo>
                    <a:cubicBezTo>
                      <a:pt x="407" y="352"/>
                      <a:pt x="407" y="352"/>
                      <a:pt x="407" y="352"/>
                    </a:cubicBezTo>
                    <a:cubicBezTo>
                      <a:pt x="406" y="352"/>
                      <a:pt x="406" y="352"/>
                      <a:pt x="406" y="352"/>
                    </a:cubicBezTo>
                    <a:cubicBezTo>
                      <a:pt x="404" y="351"/>
                      <a:pt x="404" y="351"/>
                      <a:pt x="404" y="351"/>
                    </a:cubicBezTo>
                    <a:cubicBezTo>
                      <a:pt x="402" y="352"/>
                      <a:pt x="402" y="352"/>
                      <a:pt x="402" y="352"/>
                    </a:cubicBezTo>
                    <a:cubicBezTo>
                      <a:pt x="401" y="351"/>
                      <a:pt x="401" y="351"/>
                      <a:pt x="401" y="351"/>
                    </a:cubicBezTo>
                    <a:cubicBezTo>
                      <a:pt x="395" y="351"/>
                      <a:pt x="395" y="351"/>
                      <a:pt x="395" y="351"/>
                    </a:cubicBezTo>
                    <a:cubicBezTo>
                      <a:pt x="392" y="351"/>
                      <a:pt x="392" y="351"/>
                      <a:pt x="392" y="351"/>
                    </a:cubicBezTo>
                    <a:cubicBezTo>
                      <a:pt x="390" y="350"/>
                      <a:pt x="390" y="350"/>
                      <a:pt x="390" y="350"/>
                    </a:cubicBezTo>
                    <a:cubicBezTo>
                      <a:pt x="380" y="350"/>
                      <a:pt x="380" y="350"/>
                      <a:pt x="380" y="350"/>
                    </a:cubicBezTo>
                    <a:cubicBezTo>
                      <a:pt x="378" y="351"/>
                      <a:pt x="378" y="351"/>
                      <a:pt x="378" y="351"/>
                    </a:cubicBezTo>
                    <a:cubicBezTo>
                      <a:pt x="376" y="351"/>
                      <a:pt x="376" y="351"/>
                      <a:pt x="376" y="351"/>
                    </a:cubicBezTo>
                    <a:cubicBezTo>
                      <a:pt x="374" y="353"/>
                      <a:pt x="374" y="353"/>
                      <a:pt x="374" y="353"/>
                    </a:cubicBezTo>
                    <a:cubicBezTo>
                      <a:pt x="374" y="357"/>
                      <a:pt x="374" y="357"/>
                      <a:pt x="374" y="357"/>
                    </a:cubicBezTo>
                    <a:cubicBezTo>
                      <a:pt x="372" y="360"/>
                      <a:pt x="372" y="360"/>
                      <a:pt x="372" y="360"/>
                    </a:cubicBezTo>
                    <a:cubicBezTo>
                      <a:pt x="373" y="364"/>
                      <a:pt x="373" y="364"/>
                      <a:pt x="373" y="364"/>
                    </a:cubicBezTo>
                    <a:cubicBezTo>
                      <a:pt x="372" y="365"/>
                      <a:pt x="372" y="365"/>
                      <a:pt x="372" y="365"/>
                    </a:cubicBezTo>
                    <a:cubicBezTo>
                      <a:pt x="372" y="367"/>
                      <a:pt x="372" y="367"/>
                      <a:pt x="372" y="367"/>
                    </a:cubicBezTo>
                    <a:cubicBezTo>
                      <a:pt x="374" y="367"/>
                      <a:pt x="374" y="367"/>
                      <a:pt x="374" y="367"/>
                    </a:cubicBezTo>
                    <a:cubicBezTo>
                      <a:pt x="374" y="369"/>
                      <a:pt x="374" y="369"/>
                      <a:pt x="374" y="369"/>
                    </a:cubicBezTo>
                    <a:cubicBezTo>
                      <a:pt x="373" y="369"/>
                      <a:pt x="373" y="369"/>
                      <a:pt x="373" y="369"/>
                    </a:cubicBezTo>
                    <a:cubicBezTo>
                      <a:pt x="374" y="374"/>
                      <a:pt x="374" y="374"/>
                      <a:pt x="374" y="374"/>
                    </a:cubicBezTo>
                    <a:cubicBezTo>
                      <a:pt x="376" y="376"/>
                      <a:pt x="376" y="376"/>
                      <a:pt x="376" y="376"/>
                    </a:cubicBezTo>
                    <a:cubicBezTo>
                      <a:pt x="377" y="377"/>
                      <a:pt x="377" y="377"/>
                      <a:pt x="377" y="377"/>
                    </a:cubicBezTo>
                    <a:cubicBezTo>
                      <a:pt x="380" y="379"/>
                      <a:pt x="380" y="379"/>
                      <a:pt x="380" y="379"/>
                    </a:cubicBezTo>
                    <a:cubicBezTo>
                      <a:pt x="381" y="380"/>
                      <a:pt x="381" y="380"/>
                      <a:pt x="381" y="380"/>
                    </a:cubicBezTo>
                    <a:cubicBezTo>
                      <a:pt x="383" y="380"/>
                      <a:pt x="383" y="380"/>
                      <a:pt x="383" y="380"/>
                    </a:cubicBezTo>
                    <a:cubicBezTo>
                      <a:pt x="384" y="381"/>
                      <a:pt x="384" y="381"/>
                      <a:pt x="384" y="381"/>
                    </a:cubicBezTo>
                    <a:cubicBezTo>
                      <a:pt x="386" y="382"/>
                      <a:pt x="386" y="382"/>
                      <a:pt x="386" y="382"/>
                    </a:cubicBezTo>
                    <a:cubicBezTo>
                      <a:pt x="389" y="380"/>
                      <a:pt x="389" y="380"/>
                      <a:pt x="389" y="380"/>
                    </a:cubicBezTo>
                    <a:cubicBezTo>
                      <a:pt x="390" y="381"/>
                      <a:pt x="390" y="381"/>
                      <a:pt x="390" y="381"/>
                    </a:cubicBezTo>
                    <a:cubicBezTo>
                      <a:pt x="392" y="382"/>
                      <a:pt x="392" y="382"/>
                      <a:pt x="392" y="382"/>
                    </a:cubicBezTo>
                    <a:cubicBezTo>
                      <a:pt x="394" y="382"/>
                      <a:pt x="394" y="382"/>
                      <a:pt x="394" y="382"/>
                    </a:cubicBezTo>
                    <a:cubicBezTo>
                      <a:pt x="396" y="385"/>
                      <a:pt x="396" y="385"/>
                      <a:pt x="396" y="385"/>
                    </a:cubicBezTo>
                    <a:cubicBezTo>
                      <a:pt x="397" y="386"/>
                      <a:pt x="397" y="386"/>
                      <a:pt x="397" y="386"/>
                    </a:cubicBezTo>
                    <a:cubicBezTo>
                      <a:pt x="398" y="387"/>
                      <a:pt x="398" y="387"/>
                      <a:pt x="398" y="387"/>
                    </a:cubicBezTo>
                    <a:cubicBezTo>
                      <a:pt x="395" y="388"/>
                      <a:pt x="395" y="388"/>
                      <a:pt x="395" y="388"/>
                    </a:cubicBezTo>
                    <a:cubicBezTo>
                      <a:pt x="396" y="389"/>
                      <a:pt x="396" y="389"/>
                      <a:pt x="396" y="389"/>
                    </a:cubicBezTo>
                    <a:cubicBezTo>
                      <a:pt x="394" y="390"/>
                      <a:pt x="394" y="390"/>
                      <a:pt x="394" y="390"/>
                    </a:cubicBezTo>
                    <a:cubicBezTo>
                      <a:pt x="395" y="392"/>
                      <a:pt x="395" y="392"/>
                      <a:pt x="395" y="392"/>
                    </a:cubicBezTo>
                    <a:cubicBezTo>
                      <a:pt x="394" y="393"/>
                      <a:pt x="394" y="393"/>
                      <a:pt x="394" y="393"/>
                    </a:cubicBezTo>
                    <a:cubicBezTo>
                      <a:pt x="391" y="395"/>
                      <a:pt x="391" y="395"/>
                      <a:pt x="391" y="395"/>
                    </a:cubicBezTo>
                    <a:cubicBezTo>
                      <a:pt x="391" y="396"/>
                      <a:pt x="391" y="396"/>
                      <a:pt x="391" y="396"/>
                    </a:cubicBezTo>
                    <a:cubicBezTo>
                      <a:pt x="390" y="397"/>
                      <a:pt x="390" y="397"/>
                      <a:pt x="390" y="397"/>
                    </a:cubicBezTo>
                    <a:cubicBezTo>
                      <a:pt x="392" y="399"/>
                      <a:pt x="392" y="399"/>
                      <a:pt x="392" y="399"/>
                    </a:cubicBezTo>
                    <a:cubicBezTo>
                      <a:pt x="392" y="402"/>
                      <a:pt x="392" y="402"/>
                      <a:pt x="392" y="402"/>
                    </a:cubicBezTo>
                    <a:cubicBezTo>
                      <a:pt x="393" y="404"/>
                      <a:pt x="393" y="404"/>
                      <a:pt x="393" y="404"/>
                    </a:cubicBezTo>
                    <a:cubicBezTo>
                      <a:pt x="393" y="406"/>
                      <a:pt x="393" y="406"/>
                      <a:pt x="393" y="406"/>
                    </a:cubicBezTo>
                    <a:cubicBezTo>
                      <a:pt x="390" y="407"/>
                      <a:pt x="390" y="407"/>
                      <a:pt x="390" y="407"/>
                    </a:cubicBezTo>
                    <a:cubicBezTo>
                      <a:pt x="391" y="408"/>
                      <a:pt x="391" y="408"/>
                      <a:pt x="391" y="408"/>
                    </a:cubicBezTo>
                    <a:cubicBezTo>
                      <a:pt x="395" y="408"/>
                      <a:pt x="395" y="408"/>
                      <a:pt x="395" y="408"/>
                    </a:cubicBezTo>
                    <a:cubicBezTo>
                      <a:pt x="396" y="408"/>
                      <a:pt x="396" y="408"/>
                      <a:pt x="396" y="408"/>
                    </a:cubicBezTo>
                    <a:cubicBezTo>
                      <a:pt x="398" y="408"/>
                      <a:pt x="398" y="408"/>
                      <a:pt x="398" y="408"/>
                    </a:cubicBezTo>
                    <a:cubicBezTo>
                      <a:pt x="398" y="409"/>
                      <a:pt x="398" y="409"/>
                      <a:pt x="398" y="409"/>
                    </a:cubicBezTo>
                    <a:cubicBezTo>
                      <a:pt x="399" y="407"/>
                      <a:pt x="399" y="407"/>
                      <a:pt x="399" y="407"/>
                    </a:cubicBezTo>
                    <a:cubicBezTo>
                      <a:pt x="401" y="407"/>
                      <a:pt x="401" y="407"/>
                      <a:pt x="401" y="407"/>
                    </a:cubicBezTo>
                    <a:cubicBezTo>
                      <a:pt x="402" y="408"/>
                      <a:pt x="402" y="408"/>
                      <a:pt x="402" y="408"/>
                    </a:cubicBezTo>
                    <a:cubicBezTo>
                      <a:pt x="405" y="408"/>
                      <a:pt x="405" y="408"/>
                      <a:pt x="405" y="408"/>
                    </a:cubicBezTo>
                    <a:cubicBezTo>
                      <a:pt x="409" y="410"/>
                      <a:pt x="409" y="410"/>
                      <a:pt x="409" y="410"/>
                    </a:cubicBezTo>
                    <a:cubicBezTo>
                      <a:pt x="410" y="408"/>
                      <a:pt x="410" y="408"/>
                      <a:pt x="410" y="408"/>
                    </a:cubicBezTo>
                    <a:cubicBezTo>
                      <a:pt x="413" y="408"/>
                      <a:pt x="413" y="408"/>
                      <a:pt x="413" y="408"/>
                    </a:cubicBezTo>
                    <a:cubicBezTo>
                      <a:pt x="414" y="409"/>
                      <a:pt x="414" y="409"/>
                      <a:pt x="414" y="409"/>
                    </a:cubicBezTo>
                    <a:cubicBezTo>
                      <a:pt x="415" y="409"/>
                      <a:pt x="415" y="409"/>
                      <a:pt x="415" y="409"/>
                    </a:cubicBezTo>
                    <a:cubicBezTo>
                      <a:pt x="415" y="409"/>
                      <a:pt x="415" y="409"/>
                      <a:pt x="415" y="409"/>
                    </a:cubicBezTo>
                    <a:cubicBezTo>
                      <a:pt x="417" y="408"/>
                      <a:pt x="417" y="408"/>
                      <a:pt x="417" y="408"/>
                    </a:cubicBezTo>
                    <a:cubicBezTo>
                      <a:pt x="418" y="409"/>
                      <a:pt x="418" y="409"/>
                      <a:pt x="418" y="409"/>
                    </a:cubicBezTo>
                    <a:cubicBezTo>
                      <a:pt x="419" y="410"/>
                      <a:pt x="419" y="410"/>
                      <a:pt x="419" y="410"/>
                    </a:cubicBezTo>
                    <a:cubicBezTo>
                      <a:pt x="420" y="410"/>
                      <a:pt x="420" y="410"/>
                      <a:pt x="420" y="410"/>
                    </a:cubicBezTo>
                    <a:cubicBezTo>
                      <a:pt x="421" y="409"/>
                      <a:pt x="421" y="409"/>
                      <a:pt x="421" y="409"/>
                    </a:cubicBezTo>
                    <a:cubicBezTo>
                      <a:pt x="422" y="410"/>
                      <a:pt x="422" y="410"/>
                      <a:pt x="422" y="410"/>
                    </a:cubicBezTo>
                    <a:cubicBezTo>
                      <a:pt x="422" y="412"/>
                      <a:pt x="422" y="412"/>
                      <a:pt x="422" y="412"/>
                    </a:cubicBezTo>
                    <a:cubicBezTo>
                      <a:pt x="424" y="412"/>
                      <a:pt x="424" y="412"/>
                      <a:pt x="424" y="412"/>
                    </a:cubicBezTo>
                    <a:cubicBezTo>
                      <a:pt x="425" y="411"/>
                      <a:pt x="425" y="411"/>
                      <a:pt x="425" y="411"/>
                    </a:cubicBezTo>
                    <a:cubicBezTo>
                      <a:pt x="428" y="411"/>
                      <a:pt x="428" y="411"/>
                      <a:pt x="428" y="411"/>
                    </a:cubicBezTo>
                    <a:cubicBezTo>
                      <a:pt x="429" y="409"/>
                      <a:pt x="429" y="409"/>
                      <a:pt x="429" y="409"/>
                    </a:cubicBezTo>
                    <a:cubicBezTo>
                      <a:pt x="431" y="408"/>
                      <a:pt x="431" y="408"/>
                      <a:pt x="431" y="408"/>
                    </a:cubicBezTo>
                    <a:cubicBezTo>
                      <a:pt x="433" y="408"/>
                      <a:pt x="433" y="408"/>
                      <a:pt x="433" y="408"/>
                    </a:cubicBezTo>
                    <a:cubicBezTo>
                      <a:pt x="435" y="406"/>
                      <a:pt x="435" y="406"/>
                      <a:pt x="435" y="406"/>
                    </a:cubicBezTo>
                    <a:cubicBezTo>
                      <a:pt x="438" y="405"/>
                      <a:pt x="438" y="405"/>
                      <a:pt x="438" y="405"/>
                    </a:cubicBezTo>
                    <a:cubicBezTo>
                      <a:pt x="440" y="404"/>
                      <a:pt x="440" y="404"/>
                      <a:pt x="440" y="404"/>
                    </a:cubicBezTo>
                    <a:cubicBezTo>
                      <a:pt x="441" y="403"/>
                      <a:pt x="441" y="403"/>
                      <a:pt x="441" y="403"/>
                    </a:cubicBezTo>
                    <a:cubicBezTo>
                      <a:pt x="442" y="403"/>
                      <a:pt x="442" y="403"/>
                      <a:pt x="442" y="403"/>
                    </a:cubicBezTo>
                    <a:cubicBezTo>
                      <a:pt x="445" y="404"/>
                      <a:pt x="445" y="404"/>
                      <a:pt x="445" y="404"/>
                    </a:cubicBezTo>
                    <a:cubicBezTo>
                      <a:pt x="447" y="403"/>
                      <a:pt x="447" y="403"/>
                      <a:pt x="447" y="403"/>
                    </a:cubicBezTo>
                    <a:cubicBezTo>
                      <a:pt x="448" y="404"/>
                      <a:pt x="448" y="404"/>
                      <a:pt x="448" y="404"/>
                    </a:cubicBezTo>
                    <a:cubicBezTo>
                      <a:pt x="453" y="404"/>
                      <a:pt x="453" y="404"/>
                      <a:pt x="453" y="404"/>
                    </a:cubicBezTo>
                    <a:cubicBezTo>
                      <a:pt x="458" y="401"/>
                      <a:pt x="458" y="401"/>
                      <a:pt x="458" y="401"/>
                    </a:cubicBezTo>
                    <a:cubicBezTo>
                      <a:pt x="458" y="400"/>
                      <a:pt x="458" y="400"/>
                      <a:pt x="458" y="400"/>
                    </a:cubicBezTo>
                    <a:cubicBezTo>
                      <a:pt x="459" y="400"/>
                      <a:pt x="459" y="400"/>
                      <a:pt x="459" y="400"/>
                    </a:cubicBezTo>
                    <a:cubicBezTo>
                      <a:pt x="460" y="400"/>
                      <a:pt x="460" y="400"/>
                      <a:pt x="460" y="400"/>
                    </a:cubicBezTo>
                    <a:cubicBezTo>
                      <a:pt x="461" y="399"/>
                      <a:pt x="461" y="399"/>
                      <a:pt x="461" y="399"/>
                    </a:cubicBezTo>
                    <a:cubicBezTo>
                      <a:pt x="463" y="398"/>
                      <a:pt x="463" y="398"/>
                      <a:pt x="463" y="398"/>
                    </a:cubicBezTo>
                    <a:cubicBezTo>
                      <a:pt x="463" y="396"/>
                      <a:pt x="463" y="396"/>
                      <a:pt x="463" y="396"/>
                    </a:cubicBezTo>
                    <a:cubicBezTo>
                      <a:pt x="463" y="396"/>
                      <a:pt x="463" y="396"/>
                      <a:pt x="463" y="396"/>
                    </a:cubicBezTo>
                    <a:cubicBezTo>
                      <a:pt x="464" y="396"/>
                      <a:pt x="464" y="396"/>
                      <a:pt x="464" y="396"/>
                    </a:cubicBezTo>
                    <a:cubicBezTo>
                      <a:pt x="466" y="396"/>
                      <a:pt x="466" y="396"/>
                      <a:pt x="466" y="396"/>
                    </a:cubicBezTo>
                    <a:cubicBezTo>
                      <a:pt x="467" y="394"/>
                      <a:pt x="467" y="394"/>
                      <a:pt x="467" y="394"/>
                    </a:cubicBezTo>
                    <a:cubicBezTo>
                      <a:pt x="466" y="393"/>
                      <a:pt x="466" y="393"/>
                      <a:pt x="466" y="393"/>
                    </a:cubicBezTo>
                    <a:cubicBezTo>
                      <a:pt x="467" y="394"/>
                      <a:pt x="467" y="394"/>
                      <a:pt x="467" y="394"/>
                    </a:cubicBezTo>
                    <a:cubicBezTo>
                      <a:pt x="469" y="393"/>
                      <a:pt x="469" y="393"/>
                      <a:pt x="469" y="393"/>
                    </a:cubicBezTo>
                    <a:cubicBezTo>
                      <a:pt x="469" y="395"/>
                      <a:pt x="469" y="395"/>
                      <a:pt x="469" y="395"/>
                    </a:cubicBezTo>
                    <a:cubicBezTo>
                      <a:pt x="469" y="396"/>
                      <a:pt x="469" y="396"/>
                      <a:pt x="469" y="396"/>
                    </a:cubicBezTo>
                    <a:cubicBezTo>
                      <a:pt x="470" y="397"/>
                      <a:pt x="470" y="397"/>
                      <a:pt x="470" y="397"/>
                    </a:cubicBezTo>
                    <a:cubicBezTo>
                      <a:pt x="468" y="398"/>
                      <a:pt x="468" y="398"/>
                      <a:pt x="468" y="398"/>
                    </a:cubicBezTo>
                    <a:cubicBezTo>
                      <a:pt x="468" y="400"/>
                      <a:pt x="468" y="400"/>
                      <a:pt x="468" y="400"/>
                    </a:cubicBezTo>
                    <a:cubicBezTo>
                      <a:pt x="467" y="401"/>
                      <a:pt x="467" y="401"/>
                      <a:pt x="467" y="401"/>
                    </a:cubicBezTo>
                    <a:cubicBezTo>
                      <a:pt x="466" y="402"/>
                      <a:pt x="466" y="402"/>
                      <a:pt x="466" y="402"/>
                    </a:cubicBezTo>
                    <a:cubicBezTo>
                      <a:pt x="466" y="403"/>
                      <a:pt x="466" y="403"/>
                      <a:pt x="466" y="403"/>
                    </a:cubicBezTo>
                    <a:cubicBezTo>
                      <a:pt x="468" y="403"/>
                      <a:pt x="468" y="403"/>
                      <a:pt x="468" y="403"/>
                    </a:cubicBezTo>
                    <a:cubicBezTo>
                      <a:pt x="470" y="405"/>
                      <a:pt x="470" y="405"/>
                      <a:pt x="470" y="405"/>
                    </a:cubicBezTo>
                    <a:cubicBezTo>
                      <a:pt x="471" y="404"/>
                      <a:pt x="471" y="404"/>
                      <a:pt x="471" y="404"/>
                    </a:cubicBezTo>
                    <a:cubicBezTo>
                      <a:pt x="472" y="404"/>
                      <a:pt x="472" y="404"/>
                      <a:pt x="472" y="404"/>
                    </a:cubicBezTo>
                    <a:cubicBezTo>
                      <a:pt x="474" y="405"/>
                      <a:pt x="474" y="405"/>
                      <a:pt x="474" y="405"/>
                    </a:cubicBezTo>
                    <a:cubicBezTo>
                      <a:pt x="475" y="407"/>
                      <a:pt x="475" y="407"/>
                      <a:pt x="475" y="407"/>
                    </a:cubicBezTo>
                    <a:cubicBezTo>
                      <a:pt x="476" y="408"/>
                      <a:pt x="476" y="408"/>
                      <a:pt x="476" y="408"/>
                    </a:cubicBezTo>
                    <a:cubicBezTo>
                      <a:pt x="476" y="407"/>
                      <a:pt x="476" y="407"/>
                      <a:pt x="476" y="407"/>
                    </a:cubicBezTo>
                    <a:cubicBezTo>
                      <a:pt x="477" y="406"/>
                      <a:pt x="477" y="406"/>
                      <a:pt x="477" y="406"/>
                    </a:cubicBezTo>
                    <a:cubicBezTo>
                      <a:pt x="478" y="407"/>
                      <a:pt x="478" y="407"/>
                      <a:pt x="478" y="407"/>
                    </a:cubicBezTo>
                    <a:cubicBezTo>
                      <a:pt x="478" y="409"/>
                      <a:pt x="478" y="409"/>
                      <a:pt x="478" y="409"/>
                    </a:cubicBezTo>
                    <a:cubicBezTo>
                      <a:pt x="477" y="410"/>
                      <a:pt x="477" y="410"/>
                      <a:pt x="477" y="410"/>
                    </a:cubicBezTo>
                    <a:cubicBezTo>
                      <a:pt x="475" y="410"/>
                      <a:pt x="475" y="410"/>
                      <a:pt x="475" y="410"/>
                    </a:cubicBez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4" y="413"/>
                      <a:pt x="474" y="413"/>
                      <a:pt x="474" y="413"/>
                    </a:cubicBezTo>
                    <a:cubicBezTo>
                      <a:pt x="475" y="413"/>
                      <a:pt x="475" y="413"/>
                      <a:pt x="475" y="413"/>
                    </a:cubicBezTo>
                    <a:cubicBezTo>
                      <a:pt x="477" y="413"/>
                      <a:pt x="477" y="413"/>
                      <a:pt x="477" y="413"/>
                    </a:cubicBezTo>
                    <a:cubicBezTo>
                      <a:pt x="478" y="415"/>
                      <a:pt x="478" y="415"/>
                      <a:pt x="478" y="415"/>
                    </a:cubicBezTo>
                    <a:cubicBezTo>
                      <a:pt x="480" y="414"/>
                      <a:pt x="480" y="414"/>
                      <a:pt x="480" y="414"/>
                    </a:cubicBezTo>
                    <a:cubicBezTo>
                      <a:pt x="482" y="412"/>
                      <a:pt x="482" y="412"/>
                      <a:pt x="482" y="412"/>
                    </a:cubicBezTo>
                    <a:cubicBezTo>
                      <a:pt x="482" y="412"/>
                      <a:pt x="482" y="412"/>
                      <a:pt x="482" y="412"/>
                    </a:cubicBezTo>
                    <a:cubicBezTo>
                      <a:pt x="482" y="414"/>
                      <a:pt x="482" y="414"/>
                      <a:pt x="482" y="414"/>
                    </a:cubicBezTo>
                    <a:cubicBezTo>
                      <a:pt x="484" y="416"/>
                      <a:pt x="484" y="416"/>
                      <a:pt x="484" y="416"/>
                    </a:cubicBezTo>
                    <a:cubicBezTo>
                      <a:pt x="485" y="417"/>
                      <a:pt x="485" y="417"/>
                      <a:pt x="485" y="417"/>
                    </a:cubicBezTo>
                    <a:cubicBezTo>
                      <a:pt x="486" y="416"/>
                      <a:pt x="486" y="416"/>
                      <a:pt x="486" y="416"/>
                    </a:cubicBezTo>
                    <a:cubicBezTo>
                      <a:pt x="488" y="416"/>
                      <a:pt x="488" y="416"/>
                      <a:pt x="488" y="416"/>
                    </a:cubicBezTo>
                    <a:cubicBezTo>
                      <a:pt x="489" y="418"/>
                      <a:pt x="489" y="418"/>
                      <a:pt x="489" y="418"/>
                    </a:cubicBezTo>
                    <a:cubicBezTo>
                      <a:pt x="491" y="418"/>
                      <a:pt x="491" y="418"/>
                      <a:pt x="491" y="418"/>
                    </a:cubicBezTo>
                    <a:cubicBezTo>
                      <a:pt x="492" y="419"/>
                      <a:pt x="492" y="419"/>
                      <a:pt x="492" y="419"/>
                    </a:cubicBezTo>
                    <a:cubicBezTo>
                      <a:pt x="493" y="419"/>
                      <a:pt x="493" y="419"/>
                      <a:pt x="493" y="419"/>
                    </a:cubicBezTo>
                    <a:cubicBezTo>
                      <a:pt x="493" y="417"/>
                      <a:pt x="493" y="417"/>
                      <a:pt x="493" y="417"/>
                    </a:cubicBezTo>
                    <a:cubicBezTo>
                      <a:pt x="494" y="417"/>
                      <a:pt x="494" y="417"/>
                      <a:pt x="494" y="417"/>
                    </a:cubicBezTo>
                    <a:cubicBezTo>
                      <a:pt x="496" y="417"/>
                      <a:pt x="496" y="417"/>
                      <a:pt x="496" y="417"/>
                    </a:cubicBezTo>
                    <a:cubicBezTo>
                      <a:pt x="497" y="417"/>
                      <a:pt x="497" y="417"/>
                      <a:pt x="497" y="417"/>
                    </a:cubicBezTo>
                    <a:cubicBezTo>
                      <a:pt x="497" y="419"/>
                      <a:pt x="497" y="419"/>
                      <a:pt x="497" y="419"/>
                    </a:cubicBezTo>
                    <a:cubicBezTo>
                      <a:pt x="497" y="420"/>
                      <a:pt x="497" y="420"/>
                      <a:pt x="497" y="420"/>
                    </a:cubicBezTo>
                    <a:cubicBezTo>
                      <a:pt x="499" y="419"/>
                      <a:pt x="499" y="419"/>
                      <a:pt x="499" y="419"/>
                    </a:cubicBezTo>
                    <a:cubicBezTo>
                      <a:pt x="501" y="417"/>
                      <a:pt x="501" y="417"/>
                      <a:pt x="501" y="417"/>
                    </a:cubicBezTo>
                    <a:cubicBezTo>
                      <a:pt x="501" y="418"/>
                      <a:pt x="501" y="418"/>
                      <a:pt x="501" y="418"/>
                    </a:cubicBezTo>
                    <a:cubicBezTo>
                      <a:pt x="502" y="419"/>
                      <a:pt x="502" y="419"/>
                      <a:pt x="502" y="419"/>
                    </a:cubicBezTo>
                    <a:cubicBezTo>
                      <a:pt x="503" y="419"/>
                      <a:pt x="503" y="419"/>
                      <a:pt x="503" y="419"/>
                    </a:cubicBezTo>
                    <a:cubicBezTo>
                      <a:pt x="504" y="418"/>
                      <a:pt x="504" y="418"/>
                      <a:pt x="504" y="418"/>
                    </a:cubicBezTo>
                    <a:cubicBezTo>
                      <a:pt x="504" y="418"/>
                      <a:pt x="504" y="418"/>
                      <a:pt x="504" y="418"/>
                    </a:cubicBezTo>
                    <a:cubicBezTo>
                      <a:pt x="506" y="416"/>
                      <a:pt x="506" y="416"/>
                      <a:pt x="506" y="416"/>
                    </a:cubicBezTo>
                    <a:cubicBezTo>
                      <a:pt x="507" y="417"/>
                      <a:pt x="507" y="417"/>
                      <a:pt x="507" y="417"/>
                    </a:cubicBezTo>
                    <a:cubicBezTo>
                      <a:pt x="508" y="417"/>
                      <a:pt x="508" y="417"/>
                      <a:pt x="508" y="417"/>
                    </a:cubicBezTo>
                    <a:cubicBezTo>
                      <a:pt x="509" y="418"/>
                      <a:pt x="509" y="418"/>
                      <a:pt x="509" y="418"/>
                    </a:cubicBezTo>
                    <a:cubicBezTo>
                      <a:pt x="510" y="417"/>
                      <a:pt x="510" y="417"/>
                      <a:pt x="510" y="417"/>
                    </a:cubicBezTo>
                    <a:close/>
                    <a:moveTo>
                      <a:pt x="738" y="503"/>
                    </a:moveTo>
                    <a:cubicBezTo>
                      <a:pt x="738" y="501"/>
                      <a:pt x="738" y="501"/>
                      <a:pt x="738" y="501"/>
                    </a:cubicBezTo>
                    <a:cubicBezTo>
                      <a:pt x="738" y="500"/>
                      <a:pt x="738" y="500"/>
                      <a:pt x="738" y="500"/>
                    </a:cubicBezTo>
                    <a:cubicBezTo>
                      <a:pt x="738" y="497"/>
                      <a:pt x="738" y="497"/>
                      <a:pt x="738" y="497"/>
                    </a:cubicBezTo>
                    <a:cubicBezTo>
                      <a:pt x="738" y="494"/>
                      <a:pt x="738" y="494"/>
                      <a:pt x="738" y="494"/>
                    </a:cubicBezTo>
                    <a:cubicBezTo>
                      <a:pt x="741" y="491"/>
                      <a:pt x="741" y="491"/>
                      <a:pt x="741" y="491"/>
                    </a:cubicBezTo>
                    <a:cubicBezTo>
                      <a:pt x="743" y="488"/>
                      <a:pt x="743" y="488"/>
                      <a:pt x="743" y="488"/>
                    </a:cubicBezTo>
                    <a:cubicBezTo>
                      <a:pt x="745" y="487"/>
                      <a:pt x="745" y="487"/>
                      <a:pt x="745" y="487"/>
                    </a:cubicBezTo>
                    <a:cubicBezTo>
                      <a:pt x="748" y="482"/>
                      <a:pt x="748" y="482"/>
                      <a:pt x="748" y="482"/>
                    </a:cubicBezTo>
                    <a:cubicBezTo>
                      <a:pt x="750" y="481"/>
                      <a:pt x="750" y="481"/>
                      <a:pt x="750" y="481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0"/>
                      <a:pt x="753" y="480"/>
                      <a:pt x="753" y="480"/>
                    </a:cubicBezTo>
                    <a:cubicBezTo>
                      <a:pt x="754" y="480"/>
                      <a:pt x="754" y="480"/>
                      <a:pt x="754" y="480"/>
                    </a:cubicBezTo>
                    <a:cubicBezTo>
                      <a:pt x="756" y="479"/>
                      <a:pt x="756" y="479"/>
                      <a:pt x="756" y="479"/>
                    </a:cubicBezTo>
                    <a:cubicBezTo>
                      <a:pt x="759" y="480"/>
                      <a:pt x="759" y="480"/>
                      <a:pt x="759" y="480"/>
                    </a:cubicBezTo>
                    <a:cubicBezTo>
                      <a:pt x="760" y="481"/>
                      <a:pt x="760" y="481"/>
                      <a:pt x="760" y="481"/>
                    </a:cubicBezTo>
                    <a:cubicBezTo>
                      <a:pt x="761" y="481"/>
                      <a:pt x="761" y="481"/>
                      <a:pt x="761" y="481"/>
                    </a:cubicBezTo>
                    <a:cubicBezTo>
                      <a:pt x="763" y="483"/>
                      <a:pt x="763" y="483"/>
                      <a:pt x="763" y="483"/>
                    </a:cubicBezTo>
                    <a:cubicBezTo>
                      <a:pt x="764" y="486"/>
                      <a:pt x="764" y="486"/>
                      <a:pt x="764" y="486"/>
                    </a:cubicBezTo>
                    <a:cubicBezTo>
                      <a:pt x="764" y="487"/>
                      <a:pt x="764" y="487"/>
                      <a:pt x="764" y="487"/>
                    </a:cubicBezTo>
                    <a:cubicBezTo>
                      <a:pt x="762" y="489"/>
                      <a:pt x="762" y="489"/>
                      <a:pt x="762" y="489"/>
                    </a:cubicBezTo>
                    <a:cubicBezTo>
                      <a:pt x="761" y="492"/>
                      <a:pt x="761" y="492"/>
                      <a:pt x="761" y="492"/>
                    </a:cubicBezTo>
                    <a:cubicBezTo>
                      <a:pt x="760" y="494"/>
                      <a:pt x="760" y="494"/>
                      <a:pt x="760" y="494"/>
                    </a:cubicBezTo>
                    <a:cubicBezTo>
                      <a:pt x="757" y="499"/>
                      <a:pt x="757" y="499"/>
                      <a:pt x="757" y="499"/>
                    </a:cubicBezTo>
                    <a:cubicBezTo>
                      <a:pt x="756" y="501"/>
                      <a:pt x="756" y="501"/>
                      <a:pt x="756" y="501"/>
                    </a:cubicBezTo>
                    <a:cubicBezTo>
                      <a:pt x="754" y="501"/>
                      <a:pt x="754" y="501"/>
                      <a:pt x="754" y="501"/>
                    </a:cubicBezTo>
                    <a:cubicBezTo>
                      <a:pt x="751" y="503"/>
                      <a:pt x="751" y="503"/>
                      <a:pt x="751" y="503"/>
                    </a:cubicBezTo>
                    <a:cubicBezTo>
                      <a:pt x="751" y="504"/>
                      <a:pt x="751" y="504"/>
                      <a:pt x="751" y="504"/>
                    </a:cubicBezTo>
                    <a:cubicBezTo>
                      <a:pt x="749" y="504"/>
                      <a:pt x="749" y="504"/>
                      <a:pt x="749" y="504"/>
                    </a:cubicBezTo>
                    <a:cubicBezTo>
                      <a:pt x="746" y="505"/>
                      <a:pt x="746" y="505"/>
                      <a:pt x="746" y="505"/>
                    </a:cubicBezTo>
                    <a:cubicBezTo>
                      <a:pt x="745" y="504"/>
                      <a:pt x="745" y="504"/>
                      <a:pt x="745" y="504"/>
                    </a:cubicBezTo>
                    <a:cubicBezTo>
                      <a:pt x="741" y="505"/>
                      <a:pt x="741" y="505"/>
                      <a:pt x="741" y="505"/>
                    </a:cubicBezTo>
                    <a:cubicBezTo>
                      <a:pt x="739" y="504"/>
                      <a:pt x="739" y="504"/>
                      <a:pt x="739" y="504"/>
                    </a:cubicBezTo>
                    <a:cubicBezTo>
                      <a:pt x="738" y="504"/>
                      <a:pt x="738" y="504"/>
                      <a:pt x="738" y="504"/>
                    </a:cubicBezTo>
                    <a:cubicBezTo>
                      <a:pt x="738" y="503"/>
                      <a:pt x="738" y="503"/>
                      <a:pt x="738" y="503"/>
                    </a:cubicBezTo>
                    <a:close/>
                    <a:moveTo>
                      <a:pt x="521" y="410"/>
                    </a:moveTo>
                    <a:cubicBezTo>
                      <a:pt x="521" y="409"/>
                      <a:pt x="521" y="409"/>
                      <a:pt x="521" y="409"/>
                    </a:cubicBezTo>
                    <a:cubicBezTo>
                      <a:pt x="521" y="407"/>
                      <a:pt x="521" y="407"/>
                      <a:pt x="521" y="407"/>
                    </a:cubicBezTo>
                    <a:cubicBezTo>
                      <a:pt x="523" y="407"/>
                      <a:pt x="523" y="407"/>
                      <a:pt x="523" y="407"/>
                    </a:cubicBezTo>
                    <a:cubicBezTo>
                      <a:pt x="522" y="405"/>
                      <a:pt x="522" y="405"/>
                      <a:pt x="522" y="405"/>
                    </a:cubicBezTo>
                    <a:cubicBezTo>
                      <a:pt x="522" y="403"/>
                      <a:pt x="522" y="403"/>
                      <a:pt x="522" y="403"/>
                    </a:cubicBezTo>
                    <a:cubicBezTo>
                      <a:pt x="523" y="403"/>
                      <a:pt x="523" y="403"/>
                      <a:pt x="523" y="403"/>
                    </a:cubicBezTo>
                    <a:cubicBezTo>
                      <a:pt x="523" y="405"/>
                      <a:pt x="523" y="405"/>
                      <a:pt x="523" y="405"/>
                    </a:cubicBezTo>
                    <a:cubicBezTo>
                      <a:pt x="525" y="406"/>
                      <a:pt x="525" y="406"/>
                      <a:pt x="525" y="406"/>
                    </a:cubicBezTo>
                    <a:cubicBezTo>
                      <a:pt x="525" y="407"/>
                      <a:pt x="525" y="407"/>
                      <a:pt x="525" y="407"/>
                    </a:cubicBezTo>
                    <a:cubicBezTo>
                      <a:pt x="524" y="409"/>
                      <a:pt x="524" y="409"/>
                      <a:pt x="524" y="409"/>
                    </a:cubicBezTo>
                    <a:cubicBezTo>
                      <a:pt x="523" y="409"/>
                      <a:pt x="523" y="409"/>
                      <a:pt x="523" y="409"/>
                    </a:cubicBezTo>
                    <a:cubicBezTo>
                      <a:pt x="522" y="410"/>
                      <a:pt x="522" y="410"/>
                      <a:pt x="522" y="410"/>
                    </a:cubicBezTo>
                    <a:cubicBezTo>
                      <a:pt x="521" y="410"/>
                      <a:pt x="521" y="410"/>
                      <a:pt x="521" y="410"/>
                    </a:cubicBezTo>
                    <a:close/>
                    <a:moveTo>
                      <a:pt x="500" y="429"/>
                    </a:moveTo>
                    <a:cubicBezTo>
                      <a:pt x="502" y="428"/>
                      <a:pt x="502" y="428"/>
                      <a:pt x="502" y="428"/>
                    </a:cubicBezTo>
                    <a:cubicBezTo>
                      <a:pt x="503" y="426"/>
                      <a:pt x="503" y="426"/>
                      <a:pt x="503" y="426"/>
                    </a:cubicBezTo>
                    <a:cubicBezTo>
                      <a:pt x="503" y="425"/>
                      <a:pt x="503" y="425"/>
                      <a:pt x="503" y="425"/>
                    </a:cubicBezTo>
                    <a:cubicBezTo>
                      <a:pt x="503" y="423"/>
                      <a:pt x="503" y="423"/>
                      <a:pt x="503" y="423"/>
                    </a:cubicBezTo>
                    <a:cubicBezTo>
                      <a:pt x="503" y="423"/>
                      <a:pt x="503" y="423"/>
                      <a:pt x="503" y="423"/>
                    </a:cubicBezTo>
                    <a:cubicBezTo>
                      <a:pt x="501" y="424"/>
                      <a:pt x="501" y="424"/>
                      <a:pt x="501" y="424"/>
                    </a:cubicBezTo>
                    <a:cubicBezTo>
                      <a:pt x="501" y="425"/>
                      <a:pt x="501" y="425"/>
                      <a:pt x="501" y="425"/>
                    </a:cubicBezTo>
                    <a:cubicBezTo>
                      <a:pt x="498" y="425"/>
                      <a:pt x="498" y="425"/>
                      <a:pt x="498" y="425"/>
                    </a:cubicBezTo>
                    <a:cubicBezTo>
                      <a:pt x="498" y="426"/>
                      <a:pt x="498" y="426"/>
                      <a:pt x="498" y="426"/>
                    </a:cubicBezTo>
                    <a:cubicBezTo>
                      <a:pt x="499" y="428"/>
                      <a:pt x="499" y="428"/>
                      <a:pt x="499" y="428"/>
                    </a:cubicBezTo>
                    <a:cubicBezTo>
                      <a:pt x="500" y="429"/>
                      <a:pt x="500" y="429"/>
                      <a:pt x="500" y="429"/>
                    </a:cubicBezTo>
                    <a:close/>
                    <a:moveTo>
                      <a:pt x="525" y="424"/>
                    </a:moveTo>
                    <a:cubicBezTo>
                      <a:pt x="523" y="426"/>
                      <a:pt x="523" y="426"/>
                      <a:pt x="523" y="426"/>
                    </a:cubicBezTo>
                    <a:cubicBezTo>
                      <a:pt x="522" y="427"/>
                      <a:pt x="522" y="427"/>
                      <a:pt x="522" y="427"/>
                    </a:cubicBezTo>
                    <a:cubicBezTo>
                      <a:pt x="521" y="428"/>
                      <a:pt x="521" y="428"/>
                      <a:pt x="521" y="428"/>
                    </a:cubicBezTo>
                    <a:cubicBezTo>
                      <a:pt x="520" y="426"/>
                      <a:pt x="520" y="426"/>
                      <a:pt x="520" y="426"/>
                    </a:cubicBezTo>
                    <a:cubicBezTo>
                      <a:pt x="520" y="425"/>
                      <a:pt x="520" y="425"/>
                      <a:pt x="520" y="425"/>
                    </a:cubicBezTo>
                    <a:cubicBezTo>
                      <a:pt x="522" y="421"/>
                      <a:pt x="522" y="421"/>
                      <a:pt x="522" y="421"/>
                    </a:cubicBezTo>
                    <a:cubicBezTo>
                      <a:pt x="522" y="420"/>
                      <a:pt x="522" y="420"/>
                      <a:pt x="522" y="420"/>
                    </a:cubicBezTo>
                    <a:cubicBezTo>
                      <a:pt x="523" y="418"/>
                      <a:pt x="523" y="418"/>
                      <a:pt x="523" y="418"/>
                    </a:cubicBezTo>
                    <a:cubicBezTo>
                      <a:pt x="524" y="419"/>
                      <a:pt x="524" y="419"/>
                      <a:pt x="524" y="419"/>
                    </a:cubicBezTo>
                    <a:cubicBezTo>
                      <a:pt x="525" y="420"/>
                      <a:pt x="525" y="420"/>
                      <a:pt x="525" y="420"/>
                    </a:cubicBezTo>
                    <a:cubicBezTo>
                      <a:pt x="526" y="422"/>
                      <a:pt x="526" y="422"/>
                      <a:pt x="526" y="422"/>
                    </a:cubicBezTo>
                    <a:cubicBezTo>
                      <a:pt x="525" y="424"/>
                      <a:pt x="525" y="424"/>
                      <a:pt x="525" y="424"/>
                    </a:cubicBezTo>
                    <a:close/>
                    <a:moveTo>
                      <a:pt x="528" y="421"/>
                    </a:moveTo>
                    <a:cubicBezTo>
                      <a:pt x="527" y="420"/>
                      <a:pt x="527" y="420"/>
                      <a:pt x="527" y="420"/>
                    </a:cubicBezTo>
                    <a:cubicBezTo>
                      <a:pt x="527" y="419"/>
                      <a:pt x="527" y="419"/>
                      <a:pt x="527" y="419"/>
                    </a:cubicBezTo>
                    <a:cubicBezTo>
                      <a:pt x="528" y="416"/>
                      <a:pt x="528" y="416"/>
                      <a:pt x="528" y="416"/>
                    </a:cubicBezTo>
                    <a:cubicBezTo>
                      <a:pt x="529" y="415"/>
                      <a:pt x="529" y="415"/>
                      <a:pt x="529" y="415"/>
                    </a:cubicBezTo>
                    <a:cubicBezTo>
                      <a:pt x="530" y="417"/>
                      <a:pt x="530" y="417"/>
                      <a:pt x="530" y="417"/>
                    </a:cubicBezTo>
                    <a:cubicBezTo>
                      <a:pt x="529" y="419"/>
                      <a:pt x="529" y="419"/>
                      <a:pt x="529" y="419"/>
                    </a:cubicBezTo>
                    <a:cubicBezTo>
                      <a:pt x="529" y="421"/>
                      <a:pt x="529" y="421"/>
                      <a:pt x="529" y="421"/>
                    </a:cubicBezTo>
                    <a:cubicBezTo>
                      <a:pt x="529" y="421"/>
                      <a:pt x="528" y="421"/>
                      <a:pt x="528" y="421"/>
                    </a:cubicBezTo>
                    <a:close/>
                    <a:moveTo>
                      <a:pt x="573" y="422"/>
                    </a:moveTo>
                    <a:cubicBezTo>
                      <a:pt x="574" y="418"/>
                      <a:pt x="574" y="418"/>
                      <a:pt x="574" y="418"/>
                    </a:cubicBezTo>
                    <a:cubicBezTo>
                      <a:pt x="576" y="416"/>
                      <a:pt x="576" y="416"/>
                      <a:pt x="576" y="416"/>
                    </a:cubicBezTo>
                    <a:cubicBezTo>
                      <a:pt x="579" y="417"/>
                      <a:pt x="579" y="417"/>
                      <a:pt x="579" y="417"/>
                    </a:cubicBezTo>
                    <a:cubicBezTo>
                      <a:pt x="579" y="419"/>
                      <a:pt x="579" y="419"/>
                      <a:pt x="579" y="419"/>
                    </a:cubicBezTo>
                    <a:cubicBezTo>
                      <a:pt x="577" y="423"/>
                      <a:pt x="577" y="423"/>
                      <a:pt x="577" y="423"/>
                    </a:cubicBezTo>
                    <a:cubicBezTo>
                      <a:pt x="575" y="423"/>
                      <a:pt x="575" y="423"/>
                      <a:pt x="575" y="423"/>
                    </a:cubicBezTo>
                    <a:cubicBezTo>
                      <a:pt x="576" y="422"/>
                      <a:pt x="576" y="422"/>
                      <a:pt x="576" y="422"/>
                    </a:cubicBezTo>
                    <a:cubicBezTo>
                      <a:pt x="576" y="419"/>
                      <a:pt x="576" y="419"/>
                      <a:pt x="576" y="419"/>
                    </a:cubicBezTo>
                    <a:cubicBezTo>
                      <a:pt x="575" y="421"/>
                      <a:pt x="575" y="421"/>
                      <a:pt x="575" y="421"/>
                    </a:cubicBezTo>
                    <a:cubicBezTo>
                      <a:pt x="574" y="422"/>
                      <a:pt x="574" y="422"/>
                      <a:pt x="574" y="422"/>
                    </a:cubicBezTo>
                    <a:cubicBezTo>
                      <a:pt x="574" y="422"/>
                      <a:pt x="573" y="422"/>
                      <a:pt x="573" y="422"/>
                    </a:cubicBezTo>
                    <a:close/>
                    <a:moveTo>
                      <a:pt x="571" y="419"/>
                    </a:moveTo>
                    <a:cubicBezTo>
                      <a:pt x="572" y="419"/>
                      <a:pt x="572" y="419"/>
                      <a:pt x="572" y="419"/>
                    </a:cubicBezTo>
                    <a:cubicBezTo>
                      <a:pt x="573" y="417"/>
                      <a:pt x="573" y="417"/>
                      <a:pt x="573" y="417"/>
                    </a:cubicBezTo>
                    <a:cubicBezTo>
                      <a:pt x="572" y="414"/>
                      <a:pt x="572" y="414"/>
                      <a:pt x="572" y="414"/>
                    </a:cubicBezTo>
                    <a:cubicBezTo>
                      <a:pt x="571" y="416"/>
                      <a:pt x="571" y="416"/>
                      <a:pt x="571" y="416"/>
                    </a:cubicBezTo>
                    <a:cubicBezTo>
                      <a:pt x="571" y="419"/>
                      <a:pt x="571" y="419"/>
                      <a:pt x="571" y="419"/>
                    </a:cubicBezTo>
                    <a:close/>
                    <a:moveTo>
                      <a:pt x="569" y="440"/>
                    </a:moveTo>
                    <a:cubicBezTo>
                      <a:pt x="570" y="439"/>
                      <a:pt x="570" y="439"/>
                      <a:pt x="570" y="439"/>
                    </a:cubicBezTo>
                    <a:cubicBezTo>
                      <a:pt x="574" y="437"/>
                      <a:pt x="574" y="437"/>
                      <a:pt x="574" y="437"/>
                    </a:cubicBezTo>
                    <a:cubicBezTo>
                      <a:pt x="574" y="435"/>
                      <a:pt x="574" y="435"/>
                      <a:pt x="574" y="435"/>
                    </a:cubicBezTo>
                    <a:cubicBezTo>
                      <a:pt x="571" y="436"/>
                      <a:pt x="571" y="436"/>
                      <a:pt x="571" y="436"/>
                    </a:cubicBezTo>
                    <a:cubicBezTo>
                      <a:pt x="570" y="434"/>
                      <a:pt x="570" y="434"/>
                      <a:pt x="570" y="434"/>
                    </a:cubicBezTo>
                    <a:cubicBezTo>
                      <a:pt x="572" y="429"/>
                      <a:pt x="572" y="429"/>
                      <a:pt x="572" y="429"/>
                    </a:cubicBezTo>
                    <a:cubicBezTo>
                      <a:pt x="573" y="427"/>
                      <a:pt x="573" y="427"/>
                      <a:pt x="573" y="427"/>
                    </a:cubicBezTo>
                    <a:cubicBezTo>
                      <a:pt x="570" y="428"/>
                      <a:pt x="570" y="428"/>
                      <a:pt x="570" y="428"/>
                    </a:cubicBezTo>
                    <a:cubicBezTo>
                      <a:pt x="569" y="432"/>
                      <a:pt x="569" y="432"/>
                      <a:pt x="569" y="432"/>
                    </a:cubicBezTo>
                    <a:cubicBezTo>
                      <a:pt x="568" y="429"/>
                      <a:pt x="568" y="429"/>
                      <a:pt x="568" y="429"/>
                    </a:cubicBezTo>
                    <a:cubicBezTo>
                      <a:pt x="570" y="424"/>
                      <a:pt x="570" y="424"/>
                      <a:pt x="570" y="424"/>
                    </a:cubicBezTo>
                    <a:cubicBezTo>
                      <a:pt x="569" y="416"/>
                      <a:pt x="569" y="416"/>
                      <a:pt x="569" y="416"/>
                    </a:cubicBezTo>
                    <a:cubicBezTo>
                      <a:pt x="566" y="413"/>
                      <a:pt x="566" y="413"/>
                      <a:pt x="566" y="413"/>
                    </a:cubicBezTo>
                    <a:cubicBezTo>
                      <a:pt x="566" y="411"/>
                      <a:pt x="566" y="411"/>
                      <a:pt x="566" y="411"/>
                    </a:cubicBezTo>
                    <a:cubicBezTo>
                      <a:pt x="564" y="411"/>
                      <a:pt x="564" y="411"/>
                      <a:pt x="564" y="411"/>
                    </a:cubicBezTo>
                    <a:cubicBezTo>
                      <a:pt x="562" y="413"/>
                      <a:pt x="562" y="413"/>
                      <a:pt x="562" y="413"/>
                    </a:cubicBezTo>
                    <a:cubicBezTo>
                      <a:pt x="562" y="410"/>
                      <a:pt x="562" y="410"/>
                      <a:pt x="562" y="410"/>
                    </a:cubicBezTo>
                    <a:cubicBezTo>
                      <a:pt x="564" y="409"/>
                      <a:pt x="564" y="409"/>
                      <a:pt x="564" y="409"/>
                    </a:cubicBezTo>
                    <a:cubicBezTo>
                      <a:pt x="563" y="406"/>
                      <a:pt x="563" y="406"/>
                      <a:pt x="563" y="406"/>
                    </a:cubicBezTo>
                    <a:cubicBezTo>
                      <a:pt x="563" y="404"/>
                      <a:pt x="563" y="404"/>
                      <a:pt x="563" y="404"/>
                    </a:cubicBezTo>
                    <a:cubicBezTo>
                      <a:pt x="563" y="402"/>
                      <a:pt x="563" y="402"/>
                      <a:pt x="563" y="402"/>
                    </a:cubicBezTo>
                    <a:cubicBezTo>
                      <a:pt x="559" y="403"/>
                      <a:pt x="559" y="403"/>
                      <a:pt x="559" y="403"/>
                    </a:cubicBezTo>
                    <a:cubicBezTo>
                      <a:pt x="556" y="406"/>
                      <a:pt x="556" y="406"/>
                      <a:pt x="556" y="406"/>
                    </a:cubicBezTo>
                    <a:cubicBezTo>
                      <a:pt x="554" y="410"/>
                      <a:pt x="554" y="410"/>
                      <a:pt x="554" y="410"/>
                    </a:cubicBezTo>
                    <a:cubicBezTo>
                      <a:pt x="555" y="414"/>
                      <a:pt x="555" y="414"/>
                      <a:pt x="555" y="414"/>
                    </a:cubicBezTo>
                    <a:cubicBezTo>
                      <a:pt x="553" y="413"/>
                      <a:pt x="553" y="413"/>
                      <a:pt x="553" y="413"/>
                    </a:cubicBezTo>
                    <a:cubicBezTo>
                      <a:pt x="552" y="410"/>
                      <a:pt x="552" y="410"/>
                      <a:pt x="552" y="410"/>
                    </a:cubicBezTo>
                    <a:cubicBezTo>
                      <a:pt x="551" y="410"/>
                      <a:pt x="551" y="410"/>
                      <a:pt x="551" y="410"/>
                    </a:cubicBezTo>
                    <a:cubicBezTo>
                      <a:pt x="551" y="412"/>
                      <a:pt x="551" y="412"/>
                      <a:pt x="551" y="412"/>
                    </a:cubicBezTo>
                    <a:cubicBezTo>
                      <a:pt x="549" y="413"/>
                      <a:pt x="549" y="413"/>
                      <a:pt x="549" y="413"/>
                    </a:cubicBezTo>
                    <a:cubicBezTo>
                      <a:pt x="550" y="415"/>
                      <a:pt x="550" y="415"/>
                      <a:pt x="550" y="415"/>
                    </a:cubicBezTo>
                    <a:cubicBezTo>
                      <a:pt x="549" y="417"/>
                      <a:pt x="549" y="417"/>
                      <a:pt x="549" y="417"/>
                    </a:cubicBezTo>
                    <a:cubicBezTo>
                      <a:pt x="547" y="417"/>
                      <a:pt x="547" y="417"/>
                      <a:pt x="547" y="417"/>
                    </a:cubicBezTo>
                    <a:cubicBezTo>
                      <a:pt x="546" y="419"/>
                      <a:pt x="546" y="419"/>
                      <a:pt x="546" y="419"/>
                    </a:cubicBezTo>
                    <a:cubicBezTo>
                      <a:pt x="542" y="419"/>
                      <a:pt x="542" y="419"/>
                      <a:pt x="542" y="419"/>
                    </a:cubicBezTo>
                    <a:cubicBezTo>
                      <a:pt x="540" y="420"/>
                      <a:pt x="540" y="420"/>
                      <a:pt x="540" y="420"/>
                    </a:cubicBezTo>
                    <a:cubicBezTo>
                      <a:pt x="539" y="419"/>
                      <a:pt x="539" y="419"/>
                      <a:pt x="539" y="419"/>
                    </a:cubicBezTo>
                    <a:cubicBezTo>
                      <a:pt x="533" y="422"/>
                      <a:pt x="533" y="422"/>
                      <a:pt x="533" y="422"/>
                    </a:cubicBezTo>
                    <a:cubicBezTo>
                      <a:pt x="534" y="425"/>
                      <a:pt x="534" y="425"/>
                      <a:pt x="534" y="425"/>
                    </a:cubicBezTo>
                    <a:cubicBezTo>
                      <a:pt x="536" y="428"/>
                      <a:pt x="536" y="428"/>
                      <a:pt x="536" y="428"/>
                    </a:cubicBezTo>
                    <a:cubicBezTo>
                      <a:pt x="538" y="427"/>
                      <a:pt x="538" y="427"/>
                      <a:pt x="538" y="427"/>
                    </a:cubicBezTo>
                    <a:cubicBezTo>
                      <a:pt x="538" y="425"/>
                      <a:pt x="538" y="425"/>
                      <a:pt x="538" y="425"/>
                    </a:cubicBezTo>
                    <a:cubicBezTo>
                      <a:pt x="538" y="424"/>
                      <a:pt x="538" y="424"/>
                      <a:pt x="538" y="424"/>
                    </a:cubicBezTo>
                    <a:cubicBezTo>
                      <a:pt x="541" y="426"/>
                      <a:pt x="541" y="426"/>
                      <a:pt x="541" y="426"/>
                    </a:cubicBezTo>
                    <a:cubicBezTo>
                      <a:pt x="540" y="429"/>
                      <a:pt x="540" y="429"/>
                      <a:pt x="540" y="429"/>
                    </a:cubicBezTo>
                    <a:cubicBezTo>
                      <a:pt x="542" y="431"/>
                      <a:pt x="542" y="431"/>
                      <a:pt x="542" y="431"/>
                    </a:cubicBezTo>
                    <a:cubicBezTo>
                      <a:pt x="544" y="429"/>
                      <a:pt x="544" y="429"/>
                      <a:pt x="544" y="429"/>
                    </a:cubicBezTo>
                    <a:cubicBezTo>
                      <a:pt x="545" y="430"/>
                      <a:pt x="545" y="430"/>
                      <a:pt x="545" y="430"/>
                    </a:cubicBezTo>
                    <a:cubicBezTo>
                      <a:pt x="544" y="432"/>
                      <a:pt x="544" y="432"/>
                      <a:pt x="544" y="432"/>
                    </a:cubicBezTo>
                    <a:cubicBezTo>
                      <a:pt x="547" y="436"/>
                      <a:pt x="547" y="436"/>
                      <a:pt x="547" y="436"/>
                    </a:cubicBezTo>
                    <a:cubicBezTo>
                      <a:pt x="549" y="436"/>
                      <a:pt x="549" y="436"/>
                      <a:pt x="549" y="436"/>
                    </a:cubicBezTo>
                    <a:cubicBezTo>
                      <a:pt x="550" y="440"/>
                      <a:pt x="550" y="440"/>
                      <a:pt x="550" y="440"/>
                    </a:cubicBezTo>
                    <a:cubicBezTo>
                      <a:pt x="552" y="441"/>
                      <a:pt x="552" y="441"/>
                      <a:pt x="552" y="441"/>
                    </a:cubicBezTo>
                    <a:cubicBezTo>
                      <a:pt x="554" y="438"/>
                      <a:pt x="554" y="438"/>
                      <a:pt x="554" y="438"/>
                    </a:cubicBezTo>
                    <a:cubicBezTo>
                      <a:pt x="554" y="441"/>
                      <a:pt x="554" y="441"/>
                      <a:pt x="554" y="441"/>
                    </a:cubicBezTo>
                    <a:cubicBezTo>
                      <a:pt x="557" y="443"/>
                      <a:pt x="557" y="443"/>
                      <a:pt x="557" y="443"/>
                    </a:cubicBezTo>
                    <a:cubicBezTo>
                      <a:pt x="559" y="443"/>
                      <a:pt x="559" y="443"/>
                      <a:pt x="559" y="443"/>
                    </a:cubicBezTo>
                    <a:cubicBezTo>
                      <a:pt x="561" y="443"/>
                      <a:pt x="561" y="443"/>
                      <a:pt x="561" y="443"/>
                    </a:cubicBezTo>
                    <a:cubicBezTo>
                      <a:pt x="564" y="441"/>
                      <a:pt x="564" y="441"/>
                      <a:pt x="564" y="441"/>
                    </a:cubicBezTo>
                    <a:cubicBezTo>
                      <a:pt x="565" y="440"/>
                      <a:pt x="565" y="440"/>
                      <a:pt x="565" y="440"/>
                    </a:cubicBezTo>
                    <a:cubicBezTo>
                      <a:pt x="568" y="438"/>
                      <a:pt x="568" y="438"/>
                      <a:pt x="568" y="438"/>
                    </a:cubicBezTo>
                    <a:cubicBezTo>
                      <a:pt x="569" y="440"/>
                      <a:pt x="569" y="440"/>
                      <a:pt x="569" y="440"/>
                    </a:cubicBezTo>
                    <a:close/>
                    <a:moveTo>
                      <a:pt x="819" y="423"/>
                    </a:moveTo>
                    <a:cubicBezTo>
                      <a:pt x="819" y="421"/>
                      <a:pt x="819" y="421"/>
                      <a:pt x="819" y="421"/>
                    </a:cubicBezTo>
                    <a:cubicBezTo>
                      <a:pt x="818" y="420"/>
                      <a:pt x="818" y="420"/>
                      <a:pt x="818" y="420"/>
                    </a:cubicBezTo>
                    <a:cubicBezTo>
                      <a:pt x="819" y="418"/>
                      <a:pt x="819" y="418"/>
                      <a:pt x="819" y="418"/>
                    </a:cubicBezTo>
                    <a:cubicBezTo>
                      <a:pt x="821" y="417"/>
                      <a:pt x="821" y="417"/>
                      <a:pt x="821" y="417"/>
                    </a:cubicBezTo>
                    <a:cubicBezTo>
                      <a:pt x="823" y="417"/>
                      <a:pt x="823" y="417"/>
                      <a:pt x="823" y="417"/>
                    </a:cubicBezTo>
                    <a:cubicBezTo>
                      <a:pt x="823" y="419"/>
                      <a:pt x="823" y="419"/>
                      <a:pt x="823" y="419"/>
                    </a:cubicBezTo>
                    <a:cubicBezTo>
                      <a:pt x="825" y="419"/>
                      <a:pt x="825" y="419"/>
                      <a:pt x="825" y="419"/>
                    </a:cubicBezTo>
                    <a:cubicBezTo>
                      <a:pt x="826" y="420"/>
                      <a:pt x="826" y="420"/>
                      <a:pt x="826" y="420"/>
                    </a:cubicBezTo>
                    <a:cubicBezTo>
                      <a:pt x="825" y="422"/>
                      <a:pt x="825" y="422"/>
                      <a:pt x="825" y="422"/>
                    </a:cubicBezTo>
                    <a:cubicBezTo>
                      <a:pt x="823" y="422"/>
                      <a:pt x="823" y="422"/>
                      <a:pt x="823" y="422"/>
                    </a:cubicBezTo>
                    <a:cubicBezTo>
                      <a:pt x="822" y="422"/>
                      <a:pt x="822" y="422"/>
                      <a:pt x="822" y="422"/>
                    </a:cubicBezTo>
                    <a:cubicBezTo>
                      <a:pt x="820" y="423"/>
                      <a:pt x="820" y="423"/>
                      <a:pt x="820" y="423"/>
                    </a:cubicBezTo>
                    <a:cubicBezTo>
                      <a:pt x="820" y="424"/>
                      <a:pt x="820" y="424"/>
                      <a:pt x="820" y="424"/>
                    </a:cubicBezTo>
                    <a:cubicBezTo>
                      <a:pt x="820" y="424"/>
                      <a:pt x="819" y="423"/>
                      <a:pt x="819" y="423"/>
                    </a:cubicBezTo>
                    <a:close/>
                    <a:moveTo>
                      <a:pt x="813" y="637"/>
                    </a:moveTo>
                    <a:cubicBezTo>
                      <a:pt x="811" y="637"/>
                      <a:pt x="811" y="637"/>
                      <a:pt x="811" y="637"/>
                    </a:cubicBezTo>
                    <a:cubicBezTo>
                      <a:pt x="809" y="636"/>
                      <a:pt x="809" y="636"/>
                      <a:pt x="809" y="636"/>
                    </a:cubicBezTo>
                    <a:cubicBezTo>
                      <a:pt x="805" y="635"/>
                      <a:pt x="805" y="635"/>
                      <a:pt x="805" y="635"/>
                    </a:cubicBezTo>
                    <a:cubicBezTo>
                      <a:pt x="804" y="633"/>
                      <a:pt x="804" y="633"/>
                      <a:pt x="804" y="633"/>
                    </a:cubicBezTo>
                    <a:cubicBezTo>
                      <a:pt x="802" y="633"/>
                      <a:pt x="802" y="633"/>
                      <a:pt x="802" y="633"/>
                    </a:cubicBezTo>
                    <a:cubicBezTo>
                      <a:pt x="799" y="630"/>
                      <a:pt x="799" y="630"/>
                      <a:pt x="799" y="630"/>
                    </a:cubicBezTo>
                    <a:cubicBezTo>
                      <a:pt x="798" y="629"/>
                      <a:pt x="798" y="629"/>
                      <a:pt x="798" y="629"/>
                    </a:cubicBezTo>
                    <a:cubicBezTo>
                      <a:pt x="796" y="628"/>
                      <a:pt x="796" y="628"/>
                      <a:pt x="796" y="628"/>
                    </a:cubicBezTo>
                    <a:cubicBezTo>
                      <a:pt x="795" y="628"/>
                      <a:pt x="795" y="628"/>
                      <a:pt x="795" y="628"/>
                    </a:cubicBezTo>
                    <a:cubicBezTo>
                      <a:pt x="793" y="627"/>
                      <a:pt x="793" y="627"/>
                      <a:pt x="793" y="627"/>
                    </a:cubicBezTo>
                    <a:cubicBezTo>
                      <a:pt x="793" y="628"/>
                      <a:pt x="793" y="628"/>
                      <a:pt x="793" y="628"/>
                    </a:cubicBezTo>
                    <a:cubicBezTo>
                      <a:pt x="789" y="627"/>
                      <a:pt x="789" y="627"/>
                      <a:pt x="789" y="627"/>
                    </a:cubicBezTo>
                    <a:cubicBezTo>
                      <a:pt x="788" y="625"/>
                      <a:pt x="788" y="625"/>
                      <a:pt x="788" y="625"/>
                    </a:cubicBezTo>
                    <a:cubicBezTo>
                      <a:pt x="787" y="624"/>
                      <a:pt x="787" y="624"/>
                      <a:pt x="787" y="624"/>
                    </a:cubicBezTo>
                    <a:cubicBezTo>
                      <a:pt x="785" y="624"/>
                      <a:pt x="785" y="624"/>
                      <a:pt x="785" y="624"/>
                    </a:cubicBezTo>
                    <a:cubicBezTo>
                      <a:pt x="783" y="621"/>
                      <a:pt x="783" y="621"/>
                      <a:pt x="783" y="621"/>
                    </a:cubicBezTo>
                    <a:cubicBezTo>
                      <a:pt x="783" y="620"/>
                      <a:pt x="783" y="620"/>
                      <a:pt x="783" y="620"/>
                    </a:cubicBezTo>
                    <a:cubicBezTo>
                      <a:pt x="782" y="620"/>
                      <a:pt x="782" y="620"/>
                      <a:pt x="782" y="620"/>
                    </a:cubicBezTo>
                    <a:cubicBezTo>
                      <a:pt x="780" y="619"/>
                      <a:pt x="780" y="619"/>
                      <a:pt x="780" y="619"/>
                    </a:cubicBezTo>
                    <a:cubicBezTo>
                      <a:pt x="779" y="617"/>
                      <a:pt x="779" y="617"/>
                      <a:pt x="779" y="617"/>
                    </a:cubicBezTo>
                    <a:cubicBezTo>
                      <a:pt x="780" y="616"/>
                      <a:pt x="780" y="616"/>
                      <a:pt x="780" y="616"/>
                    </a:cubicBezTo>
                    <a:cubicBezTo>
                      <a:pt x="782" y="615"/>
                      <a:pt x="782" y="615"/>
                      <a:pt x="782" y="615"/>
                    </a:cubicBezTo>
                    <a:cubicBezTo>
                      <a:pt x="779" y="614"/>
                      <a:pt x="779" y="614"/>
                      <a:pt x="779" y="614"/>
                    </a:cubicBezTo>
                    <a:cubicBezTo>
                      <a:pt x="779" y="615"/>
                      <a:pt x="779" y="615"/>
                      <a:pt x="779" y="615"/>
                    </a:cubicBezTo>
                    <a:cubicBezTo>
                      <a:pt x="778" y="615"/>
                      <a:pt x="778" y="615"/>
                      <a:pt x="778" y="615"/>
                    </a:cubicBezTo>
                    <a:cubicBezTo>
                      <a:pt x="777" y="615"/>
                      <a:pt x="777" y="615"/>
                      <a:pt x="777" y="615"/>
                    </a:cubicBezTo>
                    <a:cubicBezTo>
                      <a:pt x="777" y="614"/>
                      <a:pt x="777" y="614"/>
                      <a:pt x="777" y="614"/>
                    </a:cubicBezTo>
                    <a:cubicBezTo>
                      <a:pt x="775" y="614"/>
                      <a:pt x="775" y="614"/>
                      <a:pt x="775" y="614"/>
                    </a:cubicBezTo>
                    <a:cubicBezTo>
                      <a:pt x="771" y="611"/>
                      <a:pt x="771" y="611"/>
                      <a:pt x="771" y="611"/>
                    </a:cubicBezTo>
                    <a:cubicBezTo>
                      <a:pt x="769" y="611"/>
                      <a:pt x="769" y="611"/>
                      <a:pt x="769" y="611"/>
                    </a:cubicBezTo>
                    <a:cubicBezTo>
                      <a:pt x="768" y="610"/>
                      <a:pt x="768" y="610"/>
                      <a:pt x="768" y="610"/>
                    </a:cubicBezTo>
                    <a:cubicBezTo>
                      <a:pt x="766" y="608"/>
                      <a:pt x="766" y="608"/>
                      <a:pt x="766" y="608"/>
                    </a:cubicBezTo>
                    <a:cubicBezTo>
                      <a:pt x="766" y="607"/>
                      <a:pt x="766" y="607"/>
                      <a:pt x="766" y="607"/>
                    </a:cubicBezTo>
                    <a:cubicBezTo>
                      <a:pt x="765" y="606"/>
                      <a:pt x="765" y="606"/>
                      <a:pt x="765" y="606"/>
                    </a:cubicBezTo>
                    <a:cubicBezTo>
                      <a:pt x="763" y="605"/>
                      <a:pt x="763" y="605"/>
                      <a:pt x="763" y="605"/>
                    </a:cubicBezTo>
                    <a:cubicBezTo>
                      <a:pt x="762" y="603"/>
                      <a:pt x="762" y="603"/>
                      <a:pt x="762" y="603"/>
                    </a:cubicBezTo>
                    <a:cubicBezTo>
                      <a:pt x="761" y="600"/>
                      <a:pt x="761" y="600"/>
                      <a:pt x="761" y="600"/>
                    </a:cubicBezTo>
                    <a:cubicBezTo>
                      <a:pt x="759" y="599"/>
                      <a:pt x="759" y="599"/>
                      <a:pt x="759" y="599"/>
                    </a:cubicBezTo>
                    <a:cubicBezTo>
                      <a:pt x="760" y="598"/>
                      <a:pt x="760" y="598"/>
                      <a:pt x="760" y="598"/>
                    </a:cubicBezTo>
                    <a:cubicBezTo>
                      <a:pt x="763" y="598"/>
                      <a:pt x="763" y="598"/>
                      <a:pt x="763" y="598"/>
                    </a:cubicBezTo>
                    <a:cubicBezTo>
                      <a:pt x="768" y="595"/>
                      <a:pt x="768" y="595"/>
                      <a:pt x="768" y="595"/>
                    </a:cubicBezTo>
                    <a:cubicBezTo>
                      <a:pt x="769" y="594"/>
                      <a:pt x="769" y="594"/>
                      <a:pt x="769" y="594"/>
                    </a:cubicBezTo>
                    <a:cubicBezTo>
                      <a:pt x="765" y="594"/>
                      <a:pt x="765" y="594"/>
                      <a:pt x="765" y="594"/>
                    </a:cubicBezTo>
                    <a:cubicBezTo>
                      <a:pt x="763" y="592"/>
                      <a:pt x="763" y="592"/>
                      <a:pt x="763" y="592"/>
                    </a:cubicBezTo>
                    <a:cubicBezTo>
                      <a:pt x="763" y="589"/>
                      <a:pt x="763" y="589"/>
                      <a:pt x="763" y="589"/>
                    </a:cubicBezTo>
                    <a:cubicBezTo>
                      <a:pt x="763" y="588"/>
                      <a:pt x="763" y="588"/>
                      <a:pt x="763" y="588"/>
                    </a:cubicBezTo>
                    <a:cubicBezTo>
                      <a:pt x="762" y="589"/>
                      <a:pt x="762" y="589"/>
                      <a:pt x="762" y="589"/>
                    </a:cubicBezTo>
                    <a:cubicBezTo>
                      <a:pt x="761" y="591"/>
                      <a:pt x="761" y="591"/>
                      <a:pt x="761" y="591"/>
                    </a:cubicBezTo>
                    <a:cubicBezTo>
                      <a:pt x="760" y="593"/>
                      <a:pt x="760" y="593"/>
                      <a:pt x="760" y="593"/>
                    </a:cubicBezTo>
                    <a:cubicBezTo>
                      <a:pt x="758" y="591"/>
                      <a:pt x="758" y="591"/>
                      <a:pt x="758" y="591"/>
                    </a:cubicBezTo>
                    <a:cubicBezTo>
                      <a:pt x="760" y="589"/>
                      <a:pt x="760" y="589"/>
                      <a:pt x="760" y="589"/>
                    </a:cubicBezTo>
                    <a:cubicBezTo>
                      <a:pt x="760" y="585"/>
                      <a:pt x="760" y="585"/>
                      <a:pt x="760" y="585"/>
                    </a:cubicBezTo>
                    <a:cubicBezTo>
                      <a:pt x="759" y="588"/>
                      <a:pt x="759" y="588"/>
                      <a:pt x="759" y="588"/>
                    </a:cubicBezTo>
                    <a:cubicBezTo>
                      <a:pt x="758" y="587"/>
                      <a:pt x="758" y="587"/>
                      <a:pt x="758" y="587"/>
                    </a:cubicBezTo>
                    <a:cubicBezTo>
                      <a:pt x="758" y="584"/>
                      <a:pt x="758" y="584"/>
                      <a:pt x="758" y="584"/>
                    </a:cubicBezTo>
                    <a:cubicBezTo>
                      <a:pt x="756" y="584"/>
                      <a:pt x="756" y="584"/>
                      <a:pt x="756" y="584"/>
                    </a:cubicBezTo>
                    <a:cubicBezTo>
                      <a:pt x="755" y="582"/>
                      <a:pt x="755" y="582"/>
                      <a:pt x="755" y="582"/>
                    </a:cubicBezTo>
                    <a:cubicBezTo>
                      <a:pt x="755" y="580"/>
                      <a:pt x="755" y="580"/>
                      <a:pt x="755" y="580"/>
                    </a:cubicBezTo>
                    <a:cubicBezTo>
                      <a:pt x="754" y="577"/>
                      <a:pt x="754" y="577"/>
                      <a:pt x="754" y="577"/>
                    </a:cubicBezTo>
                    <a:cubicBezTo>
                      <a:pt x="752" y="576"/>
                      <a:pt x="752" y="576"/>
                      <a:pt x="752" y="576"/>
                    </a:cubicBezTo>
                    <a:cubicBezTo>
                      <a:pt x="752" y="574"/>
                      <a:pt x="752" y="574"/>
                      <a:pt x="752" y="574"/>
                    </a:cubicBezTo>
                    <a:cubicBezTo>
                      <a:pt x="755" y="572"/>
                      <a:pt x="755" y="572"/>
                      <a:pt x="755" y="572"/>
                    </a:cubicBezTo>
                    <a:cubicBezTo>
                      <a:pt x="754" y="570"/>
                      <a:pt x="754" y="570"/>
                      <a:pt x="754" y="570"/>
                    </a:cubicBezTo>
                    <a:cubicBezTo>
                      <a:pt x="750" y="574"/>
                      <a:pt x="750" y="574"/>
                      <a:pt x="750" y="574"/>
                    </a:cubicBezTo>
                    <a:cubicBezTo>
                      <a:pt x="750" y="576"/>
                      <a:pt x="750" y="576"/>
                      <a:pt x="750" y="576"/>
                    </a:cubicBezTo>
                    <a:cubicBezTo>
                      <a:pt x="749" y="574"/>
                      <a:pt x="749" y="574"/>
                      <a:pt x="749" y="574"/>
                    </a:cubicBezTo>
                    <a:cubicBezTo>
                      <a:pt x="751" y="572"/>
                      <a:pt x="751" y="572"/>
                      <a:pt x="751" y="572"/>
                    </a:cubicBezTo>
                    <a:cubicBezTo>
                      <a:pt x="749" y="571"/>
                      <a:pt x="749" y="571"/>
                      <a:pt x="749" y="571"/>
                    </a:cubicBezTo>
                    <a:cubicBezTo>
                      <a:pt x="748" y="572"/>
                      <a:pt x="748" y="572"/>
                      <a:pt x="748" y="572"/>
                    </a:cubicBezTo>
                    <a:cubicBezTo>
                      <a:pt x="747" y="571"/>
                      <a:pt x="747" y="571"/>
                      <a:pt x="747" y="571"/>
                    </a:cubicBezTo>
                    <a:cubicBezTo>
                      <a:pt x="746" y="575"/>
                      <a:pt x="746" y="575"/>
                      <a:pt x="746" y="575"/>
                    </a:cubicBezTo>
                    <a:cubicBezTo>
                      <a:pt x="744" y="576"/>
                      <a:pt x="744" y="576"/>
                      <a:pt x="744" y="576"/>
                    </a:cubicBezTo>
                    <a:cubicBezTo>
                      <a:pt x="744" y="574"/>
                      <a:pt x="744" y="574"/>
                      <a:pt x="744" y="574"/>
                    </a:cubicBezTo>
                    <a:cubicBezTo>
                      <a:pt x="745" y="572"/>
                      <a:pt x="745" y="572"/>
                      <a:pt x="745" y="572"/>
                    </a:cubicBezTo>
                    <a:cubicBezTo>
                      <a:pt x="745" y="569"/>
                      <a:pt x="745" y="569"/>
                      <a:pt x="745" y="569"/>
                    </a:cubicBezTo>
                    <a:cubicBezTo>
                      <a:pt x="746" y="568"/>
                      <a:pt x="746" y="568"/>
                      <a:pt x="746" y="568"/>
                    </a:cubicBezTo>
                    <a:cubicBezTo>
                      <a:pt x="744" y="569"/>
                      <a:pt x="744" y="569"/>
                      <a:pt x="744" y="569"/>
                    </a:cubicBezTo>
                    <a:cubicBezTo>
                      <a:pt x="742" y="570"/>
                      <a:pt x="742" y="570"/>
                      <a:pt x="742" y="570"/>
                    </a:cubicBezTo>
                    <a:cubicBezTo>
                      <a:pt x="741" y="570"/>
                      <a:pt x="741" y="570"/>
                      <a:pt x="741" y="570"/>
                    </a:cubicBezTo>
                    <a:cubicBezTo>
                      <a:pt x="739" y="572"/>
                      <a:pt x="739" y="572"/>
                      <a:pt x="739" y="572"/>
                    </a:cubicBezTo>
                    <a:cubicBezTo>
                      <a:pt x="738" y="574"/>
                      <a:pt x="738" y="574"/>
                      <a:pt x="738" y="574"/>
                    </a:cubicBezTo>
                    <a:cubicBezTo>
                      <a:pt x="735" y="573"/>
                      <a:pt x="735" y="573"/>
                      <a:pt x="735" y="573"/>
                    </a:cubicBezTo>
                    <a:cubicBezTo>
                      <a:pt x="734" y="571"/>
                      <a:pt x="734" y="571"/>
                      <a:pt x="734" y="571"/>
                    </a:cubicBezTo>
                    <a:cubicBezTo>
                      <a:pt x="732" y="571"/>
                      <a:pt x="732" y="571"/>
                      <a:pt x="732" y="571"/>
                    </a:cubicBezTo>
                    <a:cubicBezTo>
                      <a:pt x="730" y="568"/>
                      <a:pt x="730" y="568"/>
                      <a:pt x="730" y="568"/>
                    </a:cubicBezTo>
                    <a:cubicBezTo>
                      <a:pt x="729" y="567"/>
                      <a:pt x="729" y="567"/>
                      <a:pt x="729" y="567"/>
                    </a:cubicBezTo>
                    <a:cubicBezTo>
                      <a:pt x="728" y="569"/>
                      <a:pt x="728" y="569"/>
                      <a:pt x="728" y="569"/>
                    </a:cubicBezTo>
                    <a:cubicBezTo>
                      <a:pt x="728" y="572"/>
                      <a:pt x="728" y="572"/>
                      <a:pt x="728" y="572"/>
                    </a:cubicBezTo>
                    <a:cubicBezTo>
                      <a:pt x="727" y="573"/>
                      <a:pt x="727" y="573"/>
                      <a:pt x="727" y="573"/>
                    </a:cubicBezTo>
                    <a:cubicBezTo>
                      <a:pt x="725" y="572"/>
                      <a:pt x="725" y="572"/>
                      <a:pt x="725" y="572"/>
                    </a:cubicBezTo>
                    <a:cubicBezTo>
                      <a:pt x="724" y="573"/>
                      <a:pt x="724" y="573"/>
                      <a:pt x="724" y="573"/>
                    </a:cubicBezTo>
                    <a:cubicBezTo>
                      <a:pt x="721" y="573"/>
                      <a:pt x="721" y="573"/>
                      <a:pt x="721" y="573"/>
                    </a:cubicBezTo>
                    <a:cubicBezTo>
                      <a:pt x="720" y="574"/>
                      <a:pt x="720" y="574"/>
                      <a:pt x="720" y="574"/>
                    </a:cubicBezTo>
                    <a:cubicBezTo>
                      <a:pt x="718" y="574"/>
                      <a:pt x="718" y="574"/>
                      <a:pt x="718" y="574"/>
                    </a:cubicBezTo>
                    <a:cubicBezTo>
                      <a:pt x="717" y="575"/>
                      <a:pt x="717" y="575"/>
                      <a:pt x="717" y="575"/>
                    </a:cubicBezTo>
                    <a:cubicBezTo>
                      <a:pt x="715" y="574"/>
                      <a:pt x="715" y="574"/>
                      <a:pt x="715" y="574"/>
                    </a:cubicBezTo>
                    <a:cubicBezTo>
                      <a:pt x="711" y="574"/>
                      <a:pt x="711" y="574"/>
                      <a:pt x="711" y="574"/>
                    </a:cubicBezTo>
                    <a:cubicBezTo>
                      <a:pt x="711" y="572"/>
                      <a:pt x="711" y="572"/>
                      <a:pt x="711" y="572"/>
                    </a:cubicBezTo>
                    <a:cubicBezTo>
                      <a:pt x="709" y="570"/>
                      <a:pt x="709" y="570"/>
                      <a:pt x="709" y="570"/>
                    </a:cubicBezTo>
                    <a:cubicBezTo>
                      <a:pt x="708" y="570"/>
                      <a:pt x="708" y="570"/>
                      <a:pt x="708" y="570"/>
                    </a:cubicBezTo>
                    <a:cubicBezTo>
                      <a:pt x="706" y="568"/>
                      <a:pt x="706" y="568"/>
                      <a:pt x="706" y="568"/>
                    </a:cubicBezTo>
                    <a:cubicBezTo>
                      <a:pt x="704" y="564"/>
                      <a:pt x="704" y="564"/>
                      <a:pt x="704" y="564"/>
                    </a:cubicBezTo>
                    <a:cubicBezTo>
                      <a:pt x="705" y="561"/>
                      <a:pt x="705" y="561"/>
                      <a:pt x="705" y="561"/>
                    </a:cubicBezTo>
                    <a:cubicBezTo>
                      <a:pt x="707" y="560"/>
                      <a:pt x="707" y="560"/>
                      <a:pt x="707" y="560"/>
                    </a:cubicBezTo>
                    <a:cubicBezTo>
                      <a:pt x="707" y="557"/>
                      <a:pt x="707" y="557"/>
                      <a:pt x="707" y="557"/>
                    </a:cubicBezTo>
                    <a:cubicBezTo>
                      <a:pt x="709" y="556"/>
                      <a:pt x="709" y="556"/>
                      <a:pt x="709" y="556"/>
                    </a:cubicBezTo>
                    <a:cubicBezTo>
                      <a:pt x="711" y="555"/>
                      <a:pt x="711" y="555"/>
                      <a:pt x="711" y="555"/>
                    </a:cubicBezTo>
                    <a:cubicBezTo>
                      <a:pt x="713" y="554"/>
                      <a:pt x="713" y="554"/>
                      <a:pt x="713" y="554"/>
                    </a:cubicBezTo>
                    <a:cubicBezTo>
                      <a:pt x="715" y="553"/>
                      <a:pt x="715" y="553"/>
                      <a:pt x="715" y="553"/>
                    </a:cubicBezTo>
                    <a:cubicBezTo>
                      <a:pt x="716" y="553"/>
                      <a:pt x="716" y="553"/>
                      <a:pt x="716" y="553"/>
                    </a:cubicBezTo>
                    <a:cubicBezTo>
                      <a:pt x="716" y="551"/>
                      <a:pt x="716" y="551"/>
                      <a:pt x="716" y="551"/>
                    </a:cubicBezTo>
                    <a:cubicBezTo>
                      <a:pt x="715" y="550"/>
                      <a:pt x="715" y="550"/>
                      <a:pt x="715" y="550"/>
                    </a:cubicBezTo>
                    <a:cubicBezTo>
                      <a:pt x="715" y="548"/>
                      <a:pt x="715" y="548"/>
                      <a:pt x="715" y="548"/>
                    </a:cubicBezTo>
                    <a:cubicBezTo>
                      <a:pt x="716" y="548"/>
                      <a:pt x="716" y="548"/>
                      <a:pt x="716" y="548"/>
                    </a:cubicBezTo>
                    <a:cubicBezTo>
                      <a:pt x="717" y="548"/>
                      <a:pt x="717" y="548"/>
                      <a:pt x="717" y="548"/>
                    </a:cubicBezTo>
                    <a:cubicBezTo>
                      <a:pt x="717" y="547"/>
                      <a:pt x="717" y="547"/>
                      <a:pt x="717" y="547"/>
                    </a:cubicBezTo>
                    <a:cubicBezTo>
                      <a:pt x="717" y="546"/>
                      <a:pt x="717" y="546"/>
                      <a:pt x="717" y="546"/>
                    </a:cubicBezTo>
                    <a:cubicBezTo>
                      <a:pt x="718" y="545"/>
                      <a:pt x="718" y="545"/>
                      <a:pt x="718" y="545"/>
                    </a:cubicBezTo>
                    <a:cubicBezTo>
                      <a:pt x="721" y="549"/>
                      <a:pt x="721" y="549"/>
                      <a:pt x="721" y="549"/>
                    </a:cubicBezTo>
                    <a:cubicBezTo>
                      <a:pt x="723" y="549"/>
                      <a:pt x="723" y="549"/>
                      <a:pt x="723" y="549"/>
                    </a:cubicBezTo>
                    <a:cubicBezTo>
                      <a:pt x="726" y="551"/>
                      <a:pt x="726" y="551"/>
                      <a:pt x="726" y="551"/>
                    </a:cubicBezTo>
                    <a:cubicBezTo>
                      <a:pt x="727" y="553"/>
                      <a:pt x="727" y="553"/>
                      <a:pt x="727" y="553"/>
                    </a:cubicBezTo>
                    <a:cubicBezTo>
                      <a:pt x="729" y="553"/>
                      <a:pt x="729" y="553"/>
                      <a:pt x="729" y="553"/>
                    </a:cubicBezTo>
                    <a:cubicBezTo>
                      <a:pt x="731" y="555"/>
                      <a:pt x="731" y="555"/>
                      <a:pt x="731" y="555"/>
                    </a:cubicBezTo>
                    <a:cubicBezTo>
                      <a:pt x="733" y="553"/>
                      <a:pt x="733" y="553"/>
                      <a:pt x="733" y="553"/>
                    </a:cubicBezTo>
                    <a:cubicBezTo>
                      <a:pt x="735" y="553"/>
                      <a:pt x="735" y="553"/>
                      <a:pt x="735" y="553"/>
                    </a:cubicBezTo>
                    <a:cubicBezTo>
                      <a:pt x="736" y="555"/>
                      <a:pt x="736" y="555"/>
                      <a:pt x="736" y="555"/>
                    </a:cubicBezTo>
                    <a:cubicBezTo>
                      <a:pt x="737" y="555"/>
                      <a:pt x="737" y="555"/>
                      <a:pt x="737" y="555"/>
                    </a:cubicBezTo>
                    <a:cubicBezTo>
                      <a:pt x="740" y="555"/>
                      <a:pt x="740" y="555"/>
                      <a:pt x="740" y="555"/>
                    </a:cubicBezTo>
                    <a:cubicBezTo>
                      <a:pt x="742" y="553"/>
                      <a:pt x="742" y="553"/>
                      <a:pt x="742" y="553"/>
                    </a:cubicBezTo>
                    <a:cubicBezTo>
                      <a:pt x="743" y="551"/>
                      <a:pt x="743" y="551"/>
                      <a:pt x="743" y="551"/>
                    </a:cubicBezTo>
                    <a:cubicBezTo>
                      <a:pt x="746" y="551"/>
                      <a:pt x="746" y="551"/>
                      <a:pt x="746" y="551"/>
                    </a:cubicBezTo>
                    <a:cubicBezTo>
                      <a:pt x="746" y="552"/>
                      <a:pt x="746" y="552"/>
                      <a:pt x="746" y="552"/>
                    </a:cubicBezTo>
                    <a:cubicBezTo>
                      <a:pt x="745" y="553"/>
                      <a:pt x="745" y="553"/>
                      <a:pt x="745" y="553"/>
                    </a:cubicBezTo>
                    <a:cubicBezTo>
                      <a:pt x="747" y="554"/>
                      <a:pt x="747" y="554"/>
                      <a:pt x="747" y="554"/>
                    </a:cubicBezTo>
                    <a:cubicBezTo>
                      <a:pt x="749" y="552"/>
                      <a:pt x="749" y="552"/>
                      <a:pt x="749" y="552"/>
                    </a:cubicBezTo>
                    <a:cubicBezTo>
                      <a:pt x="750" y="550"/>
                      <a:pt x="750" y="550"/>
                      <a:pt x="750" y="550"/>
                    </a:cubicBezTo>
                    <a:cubicBezTo>
                      <a:pt x="752" y="549"/>
                      <a:pt x="752" y="549"/>
                      <a:pt x="752" y="549"/>
                    </a:cubicBezTo>
                    <a:cubicBezTo>
                      <a:pt x="753" y="550"/>
                      <a:pt x="753" y="550"/>
                      <a:pt x="753" y="550"/>
                    </a:cubicBezTo>
                    <a:cubicBezTo>
                      <a:pt x="753" y="553"/>
                      <a:pt x="753" y="553"/>
                      <a:pt x="753" y="553"/>
                    </a:cubicBezTo>
                    <a:cubicBezTo>
                      <a:pt x="754" y="555"/>
                      <a:pt x="754" y="555"/>
                      <a:pt x="754" y="555"/>
                    </a:cubicBezTo>
                    <a:cubicBezTo>
                      <a:pt x="754" y="553"/>
                      <a:pt x="754" y="553"/>
                      <a:pt x="754" y="553"/>
                    </a:cubicBezTo>
                    <a:cubicBezTo>
                      <a:pt x="756" y="552"/>
                      <a:pt x="756" y="552"/>
                      <a:pt x="756" y="552"/>
                    </a:cubicBezTo>
                    <a:cubicBezTo>
                      <a:pt x="757" y="552"/>
                      <a:pt x="757" y="552"/>
                      <a:pt x="757" y="552"/>
                    </a:cubicBezTo>
                    <a:cubicBezTo>
                      <a:pt x="758" y="551"/>
                      <a:pt x="758" y="551"/>
                      <a:pt x="758" y="551"/>
                    </a:cubicBezTo>
                    <a:cubicBezTo>
                      <a:pt x="757" y="545"/>
                      <a:pt x="757" y="545"/>
                      <a:pt x="757" y="545"/>
                    </a:cubicBezTo>
                    <a:cubicBezTo>
                      <a:pt x="755" y="542"/>
                      <a:pt x="755" y="542"/>
                      <a:pt x="755" y="542"/>
                    </a:cubicBezTo>
                    <a:cubicBezTo>
                      <a:pt x="755" y="540"/>
                      <a:pt x="755" y="540"/>
                      <a:pt x="755" y="540"/>
                    </a:cubicBezTo>
                    <a:cubicBezTo>
                      <a:pt x="754" y="538"/>
                      <a:pt x="754" y="538"/>
                      <a:pt x="754" y="538"/>
                    </a:cubicBezTo>
                    <a:cubicBezTo>
                      <a:pt x="754" y="535"/>
                      <a:pt x="754" y="535"/>
                      <a:pt x="754" y="535"/>
                    </a:cubicBezTo>
                    <a:cubicBezTo>
                      <a:pt x="755" y="534"/>
                      <a:pt x="755" y="534"/>
                      <a:pt x="755" y="534"/>
                    </a:cubicBezTo>
                    <a:cubicBezTo>
                      <a:pt x="757" y="534"/>
                      <a:pt x="757" y="534"/>
                      <a:pt x="757" y="534"/>
                    </a:cubicBezTo>
                    <a:cubicBezTo>
                      <a:pt x="760" y="531"/>
                      <a:pt x="760" y="531"/>
                      <a:pt x="760" y="531"/>
                    </a:cubicBezTo>
                    <a:cubicBezTo>
                      <a:pt x="764" y="528"/>
                      <a:pt x="764" y="528"/>
                      <a:pt x="764" y="528"/>
                    </a:cubicBezTo>
                    <a:cubicBezTo>
                      <a:pt x="766" y="527"/>
                      <a:pt x="766" y="527"/>
                      <a:pt x="766" y="527"/>
                    </a:cubicBezTo>
                    <a:cubicBezTo>
                      <a:pt x="769" y="524"/>
                      <a:pt x="769" y="524"/>
                      <a:pt x="769" y="524"/>
                    </a:cubicBezTo>
                    <a:cubicBezTo>
                      <a:pt x="770" y="524"/>
                      <a:pt x="770" y="524"/>
                      <a:pt x="770" y="524"/>
                    </a:cubicBezTo>
                    <a:cubicBezTo>
                      <a:pt x="772" y="526"/>
                      <a:pt x="772" y="526"/>
                      <a:pt x="772" y="526"/>
                    </a:cubicBezTo>
                    <a:cubicBezTo>
                      <a:pt x="773" y="525"/>
                      <a:pt x="773" y="525"/>
                      <a:pt x="773" y="525"/>
                    </a:cubicBezTo>
                    <a:cubicBezTo>
                      <a:pt x="775" y="525"/>
                      <a:pt x="775" y="525"/>
                      <a:pt x="775" y="525"/>
                    </a:cubicBezTo>
                    <a:cubicBezTo>
                      <a:pt x="771" y="523"/>
                      <a:pt x="771" y="523"/>
                      <a:pt x="771" y="523"/>
                    </a:cubicBezTo>
                    <a:cubicBezTo>
                      <a:pt x="771" y="521"/>
                      <a:pt x="771" y="521"/>
                      <a:pt x="771" y="521"/>
                    </a:cubicBezTo>
                    <a:cubicBezTo>
                      <a:pt x="776" y="518"/>
                      <a:pt x="776" y="518"/>
                      <a:pt x="776" y="518"/>
                    </a:cubicBezTo>
                    <a:cubicBezTo>
                      <a:pt x="776" y="516"/>
                      <a:pt x="776" y="516"/>
                      <a:pt x="776" y="516"/>
                    </a:cubicBezTo>
                    <a:cubicBezTo>
                      <a:pt x="778" y="515"/>
                      <a:pt x="778" y="515"/>
                      <a:pt x="778" y="515"/>
                    </a:cubicBezTo>
                    <a:cubicBezTo>
                      <a:pt x="781" y="516"/>
                      <a:pt x="781" y="516"/>
                      <a:pt x="781" y="516"/>
                    </a:cubicBezTo>
                    <a:cubicBezTo>
                      <a:pt x="785" y="515"/>
                      <a:pt x="785" y="515"/>
                      <a:pt x="785" y="515"/>
                    </a:cubicBezTo>
                    <a:cubicBezTo>
                      <a:pt x="785" y="513"/>
                      <a:pt x="785" y="513"/>
                      <a:pt x="785" y="513"/>
                    </a:cubicBezTo>
                    <a:cubicBezTo>
                      <a:pt x="784" y="511"/>
                      <a:pt x="784" y="511"/>
                      <a:pt x="784" y="511"/>
                    </a:cubicBezTo>
                    <a:cubicBezTo>
                      <a:pt x="785" y="509"/>
                      <a:pt x="785" y="509"/>
                      <a:pt x="785" y="509"/>
                    </a:cubicBezTo>
                    <a:cubicBezTo>
                      <a:pt x="786" y="505"/>
                      <a:pt x="786" y="505"/>
                      <a:pt x="786" y="505"/>
                    </a:cubicBezTo>
                    <a:cubicBezTo>
                      <a:pt x="786" y="504"/>
                      <a:pt x="786" y="504"/>
                      <a:pt x="786" y="504"/>
                    </a:cubicBezTo>
                    <a:cubicBezTo>
                      <a:pt x="785" y="503"/>
                      <a:pt x="785" y="503"/>
                      <a:pt x="785" y="503"/>
                    </a:cubicBezTo>
                    <a:cubicBezTo>
                      <a:pt x="785" y="501"/>
                      <a:pt x="785" y="501"/>
                      <a:pt x="785" y="501"/>
                    </a:cubicBezTo>
                    <a:cubicBezTo>
                      <a:pt x="787" y="499"/>
                      <a:pt x="787" y="499"/>
                      <a:pt x="787" y="499"/>
                    </a:cubicBezTo>
                    <a:cubicBezTo>
                      <a:pt x="787" y="497"/>
                      <a:pt x="787" y="497"/>
                      <a:pt x="787" y="497"/>
                    </a:cubicBezTo>
                    <a:cubicBezTo>
                      <a:pt x="785" y="496"/>
                      <a:pt x="785" y="496"/>
                      <a:pt x="785" y="496"/>
                    </a:cubicBezTo>
                    <a:cubicBezTo>
                      <a:pt x="785" y="495"/>
                      <a:pt x="785" y="495"/>
                      <a:pt x="785" y="495"/>
                    </a:cubicBezTo>
                    <a:cubicBezTo>
                      <a:pt x="786" y="492"/>
                      <a:pt x="786" y="492"/>
                      <a:pt x="786" y="492"/>
                    </a:cubicBezTo>
                    <a:cubicBezTo>
                      <a:pt x="788" y="492"/>
                      <a:pt x="788" y="492"/>
                      <a:pt x="788" y="492"/>
                    </a:cubicBezTo>
                    <a:cubicBezTo>
                      <a:pt x="788" y="490"/>
                      <a:pt x="788" y="490"/>
                      <a:pt x="788" y="490"/>
                    </a:cubicBezTo>
                    <a:cubicBezTo>
                      <a:pt x="789" y="488"/>
                      <a:pt x="789" y="488"/>
                      <a:pt x="789" y="488"/>
                    </a:cubicBezTo>
                    <a:cubicBezTo>
                      <a:pt x="789" y="486"/>
                      <a:pt x="789" y="486"/>
                      <a:pt x="789" y="486"/>
                    </a:cubicBezTo>
                    <a:cubicBezTo>
                      <a:pt x="788" y="487"/>
                      <a:pt x="788" y="487"/>
                      <a:pt x="788" y="487"/>
                    </a:cubicBezTo>
                    <a:cubicBezTo>
                      <a:pt x="786" y="488"/>
                      <a:pt x="786" y="488"/>
                      <a:pt x="786" y="488"/>
                    </a:cubicBezTo>
                    <a:cubicBezTo>
                      <a:pt x="786" y="489"/>
                      <a:pt x="786" y="489"/>
                      <a:pt x="786" y="489"/>
                    </a:cubicBezTo>
                    <a:cubicBezTo>
                      <a:pt x="785" y="490"/>
                      <a:pt x="785" y="490"/>
                      <a:pt x="785" y="490"/>
                    </a:cubicBezTo>
                    <a:cubicBezTo>
                      <a:pt x="785" y="488"/>
                      <a:pt x="785" y="488"/>
                      <a:pt x="785" y="488"/>
                    </a:cubicBezTo>
                    <a:cubicBezTo>
                      <a:pt x="785" y="486"/>
                      <a:pt x="785" y="486"/>
                      <a:pt x="785" y="486"/>
                    </a:cubicBezTo>
                    <a:cubicBezTo>
                      <a:pt x="784" y="486"/>
                      <a:pt x="784" y="486"/>
                      <a:pt x="784" y="486"/>
                    </a:cubicBezTo>
                    <a:cubicBezTo>
                      <a:pt x="780" y="485"/>
                      <a:pt x="780" y="485"/>
                      <a:pt x="780" y="485"/>
                    </a:cubicBezTo>
                    <a:cubicBezTo>
                      <a:pt x="778" y="484"/>
                      <a:pt x="778" y="484"/>
                      <a:pt x="778" y="484"/>
                    </a:cubicBezTo>
                    <a:cubicBezTo>
                      <a:pt x="778" y="483"/>
                      <a:pt x="778" y="483"/>
                      <a:pt x="778" y="483"/>
                    </a:cubicBezTo>
                    <a:cubicBezTo>
                      <a:pt x="782" y="481"/>
                      <a:pt x="782" y="481"/>
                      <a:pt x="782" y="481"/>
                    </a:cubicBezTo>
                    <a:cubicBezTo>
                      <a:pt x="782" y="480"/>
                      <a:pt x="782" y="480"/>
                      <a:pt x="782" y="480"/>
                    </a:cubicBezTo>
                    <a:cubicBezTo>
                      <a:pt x="780" y="479"/>
                      <a:pt x="780" y="479"/>
                      <a:pt x="780" y="479"/>
                    </a:cubicBezTo>
                    <a:cubicBezTo>
                      <a:pt x="781" y="477"/>
                      <a:pt x="781" y="477"/>
                      <a:pt x="781" y="477"/>
                    </a:cubicBezTo>
                    <a:cubicBezTo>
                      <a:pt x="781" y="475"/>
                      <a:pt x="781" y="475"/>
                      <a:pt x="781" y="475"/>
                    </a:cubicBezTo>
                    <a:cubicBezTo>
                      <a:pt x="778" y="474"/>
                      <a:pt x="778" y="474"/>
                      <a:pt x="778" y="474"/>
                    </a:cubicBezTo>
                    <a:cubicBezTo>
                      <a:pt x="777" y="474"/>
                      <a:pt x="777" y="474"/>
                      <a:pt x="777" y="474"/>
                    </a:cubicBezTo>
                    <a:cubicBezTo>
                      <a:pt x="777" y="475"/>
                      <a:pt x="777" y="475"/>
                      <a:pt x="777" y="475"/>
                    </a:cubicBezTo>
                    <a:cubicBezTo>
                      <a:pt x="778" y="477"/>
                      <a:pt x="778" y="477"/>
                      <a:pt x="778" y="477"/>
                    </a:cubicBezTo>
                    <a:cubicBezTo>
                      <a:pt x="777" y="478"/>
                      <a:pt x="777" y="478"/>
                      <a:pt x="777" y="478"/>
                    </a:cubicBezTo>
                    <a:cubicBezTo>
                      <a:pt x="775" y="479"/>
                      <a:pt x="775" y="479"/>
                      <a:pt x="775" y="479"/>
                    </a:cubicBezTo>
                    <a:cubicBezTo>
                      <a:pt x="774" y="477"/>
                      <a:pt x="774" y="477"/>
                      <a:pt x="774" y="477"/>
                    </a:cubicBezTo>
                    <a:cubicBezTo>
                      <a:pt x="773" y="476"/>
                      <a:pt x="773" y="476"/>
                      <a:pt x="773" y="476"/>
                    </a:cubicBezTo>
                    <a:cubicBezTo>
                      <a:pt x="772" y="473"/>
                      <a:pt x="772" y="473"/>
                      <a:pt x="772" y="473"/>
                    </a:cubicBezTo>
                    <a:cubicBezTo>
                      <a:pt x="774" y="472"/>
                      <a:pt x="774" y="472"/>
                      <a:pt x="774" y="472"/>
                    </a:cubicBezTo>
                    <a:cubicBezTo>
                      <a:pt x="773" y="470"/>
                      <a:pt x="773" y="470"/>
                      <a:pt x="773" y="470"/>
                    </a:cubicBezTo>
                    <a:cubicBezTo>
                      <a:pt x="770" y="470"/>
                      <a:pt x="770" y="470"/>
                      <a:pt x="770" y="470"/>
                    </a:cubicBezTo>
                    <a:cubicBezTo>
                      <a:pt x="771" y="470"/>
                      <a:pt x="771" y="470"/>
                      <a:pt x="771" y="470"/>
                    </a:cubicBezTo>
                    <a:cubicBezTo>
                      <a:pt x="773" y="469"/>
                      <a:pt x="773" y="469"/>
                      <a:pt x="773" y="469"/>
                    </a:cubicBezTo>
                    <a:cubicBezTo>
                      <a:pt x="773" y="468"/>
                      <a:pt x="773" y="468"/>
                      <a:pt x="773" y="468"/>
                    </a:cubicBezTo>
                    <a:cubicBezTo>
                      <a:pt x="772" y="467"/>
                      <a:pt x="772" y="467"/>
                      <a:pt x="772" y="467"/>
                    </a:cubicBezTo>
                    <a:cubicBezTo>
                      <a:pt x="773" y="466"/>
                      <a:pt x="773" y="466"/>
                      <a:pt x="773" y="466"/>
                    </a:cubicBezTo>
                    <a:cubicBezTo>
                      <a:pt x="775" y="466"/>
                      <a:pt x="775" y="466"/>
                      <a:pt x="775" y="466"/>
                    </a:cubicBezTo>
                    <a:cubicBezTo>
                      <a:pt x="775" y="464"/>
                      <a:pt x="775" y="464"/>
                      <a:pt x="775" y="464"/>
                    </a:cubicBezTo>
                    <a:cubicBezTo>
                      <a:pt x="774" y="463"/>
                      <a:pt x="774" y="463"/>
                      <a:pt x="774" y="463"/>
                    </a:cubicBezTo>
                    <a:cubicBezTo>
                      <a:pt x="772" y="465"/>
                      <a:pt x="772" y="465"/>
                      <a:pt x="772" y="465"/>
                    </a:cubicBezTo>
                    <a:cubicBezTo>
                      <a:pt x="770" y="468"/>
                      <a:pt x="770" y="468"/>
                      <a:pt x="770" y="468"/>
                    </a:cubicBezTo>
                    <a:cubicBezTo>
                      <a:pt x="768" y="469"/>
                      <a:pt x="768" y="469"/>
                      <a:pt x="768" y="469"/>
                    </a:cubicBezTo>
                    <a:cubicBezTo>
                      <a:pt x="768" y="468"/>
                      <a:pt x="768" y="468"/>
                      <a:pt x="768" y="468"/>
                    </a:cubicBezTo>
                    <a:cubicBezTo>
                      <a:pt x="767" y="465"/>
                      <a:pt x="767" y="465"/>
                      <a:pt x="767" y="465"/>
                    </a:cubicBezTo>
                    <a:cubicBezTo>
                      <a:pt x="766" y="466"/>
                      <a:pt x="766" y="466"/>
                      <a:pt x="766" y="466"/>
                    </a:cubicBezTo>
                    <a:cubicBezTo>
                      <a:pt x="765" y="468"/>
                      <a:pt x="765" y="468"/>
                      <a:pt x="765" y="468"/>
                    </a:cubicBezTo>
                    <a:cubicBezTo>
                      <a:pt x="763" y="468"/>
                      <a:pt x="763" y="468"/>
                      <a:pt x="763" y="468"/>
                    </a:cubicBezTo>
                    <a:cubicBezTo>
                      <a:pt x="762" y="469"/>
                      <a:pt x="762" y="469"/>
                      <a:pt x="762" y="469"/>
                    </a:cubicBezTo>
                    <a:cubicBezTo>
                      <a:pt x="759" y="469"/>
                      <a:pt x="759" y="469"/>
                      <a:pt x="759" y="469"/>
                    </a:cubicBezTo>
                    <a:cubicBezTo>
                      <a:pt x="758" y="470"/>
                      <a:pt x="758" y="470"/>
                      <a:pt x="758" y="470"/>
                    </a:cubicBezTo>
                    <a:cubicBezTo>
                      <a:pt x="758" y="470"/>
                      <a:pt x="758" y="470"/>
                      <a:pt x="758" y="470"/>
                    </a:cubicBezTo>
                    <a:cubicBezTo>
                      <a:pt x="756" y="470"/>
                      <a:pt x="756" y="470"/>
                      <a:pt x="756" y="470"/>
                    </a:cubicBezTo>
                    <a:cubicBezTo>
                      <a:pt x="756" y="469"/>
                      <a:pt x="756" y="469"/>
                      <a:pt x="756" y="469"/>
                    </a:cubicBezTo>
                    <a:cubicBezTo>
                      <a:pt x="757" y="468"/>
                      <a:pt x="757" y="468"/>
                      <a:pt x="757" y="468"/>
                    </a:cubicBezTo>
                    <a:cubicBezTo>
                      <a:pt x="757" y="466"/>
                      <a:pt x="757" y="466"/>
                      <a:pt x="757" y="466"/>
                    </a:cubicBezTo>
                    <a:cubicBezTo>
                      <a:pt x="756" y="466"/>
                      <a:pt x="756" y="466"/>
                      <a:pt x="756" y="466"/>
                    </a:cubicBezTo>
                    <a:cubicBezTo>
                      <a:pt x="758" y="463"/>
                      <a:pt x="758" y="463"/>
                      <a:pt x="758" y="463"/>
                    </a:cubicBezTo>
                    <a:cubicBezTo>
                      <a:pt x="759" y="463"/>
                      <a:pt x="759" y="463"/>
                      <a:pt x="759" y="463"/>
                    </a:cubicBezTo>
                    <a:cubicBezTo>
                      <a:pt x="760" y="464"/>
                      <a:pt x="760" y="464"/>
                      <a:pt x="760" y="464"/>
                    </a:cubicBezTo>
                    <a:cubicBezTo>
                      <a:pt x="762" y="465"/>
                      <a:pt x="762" y="465"/>
                      <a:pt x="762" y="465"/>
                    </a:cubicBezTo>
                    <a:cubicBezTo>
                      <a:pt x="763" y="464"/>
                      <a:pt x="763" y="464"/>
                      <a:pt x="763" y="464"/>
                    </a:cubicBezTo>
                    <a:cubicBezTo>
                      <a:pt x="764" y="464"/>
                      <a:pt x="764" y="464"/>
                      <a:pt x="764" y="464"/>
                    </a:cubicBezTo>
                    <a:cubicBezTo>
                      <a:pt x="766" y="462"/>
                      <a:pt x="766" y="462"/>
                      <a:pt x="766" y="462"/>
                    </a:cubicBezTo>
                    <a:cubicBezTo>
                      <a:pt x="767" y="460"/>
                      <a:pt x="767" y="460"/>
                      <a:pt x="767" y="460"/>
                    </a:cubicBezTo>
                    <a:cubicBezTo>
                      <a:pt x="766" y="458"/>
                      <a:pt x="766" y="458"/>
                      <a:pt x="766" y="458"/>
                    </a:cubicBezTo>
                    <a:cubicBezTo>
                      <a:pt x="765" y="457"/>
                      <a:pt x="765" y="457"/>
                      <a:pt x="765" y="457"/>
                    </a:cubicBezTo>
                    <a:cubicBezTo>
                      <a:pt x="762" y="456"/>
                      <a:pt x="762" y="456"/>
                      <a:pt x="762" y="456"/>
                    </a:cubicBezTo>
                    <a:cubicBezTo>
                      <a:pt x="761" y="455"/>
                      <a:pt x="761" y="455"/>
                      <a:pt x="761" y="455"/>
                    </a:cubicBezTo>
                    <a:cubicBezTo>
                      <a:pt x="761" y="453"/>
                      <a:pt x="761" y="453"/>
                      <a:pt x="761" y="453"/>
                    </a:cubicBezTo>
                    <a:cubicBezTo>
                      <a:pt x="761" y="452"/>
                      <a:pt x="761" y="452"/>
                      <a:pt x="761" y="452"/>
                    </a:cubicBezTo>
                    <a:cubicBezTo>
                      <a:pt x="761" y="450"/>
                      <a:pt x="761" y="450"/>
                      <a:pt x="761" y="450"/>
                    </a:cubicBezTo>
                    <a:cubicBezTo>
                      <a:pt x="758" y="450"/>
                      <a:pt x="758" y="450"/>
                      <a:pt x="758" y="450"/>
                    </a:cubicBezTo>
                    <a:cubicBezTo>
                      <a:pt x="758" y="449"/>
                      <a:pt x="758" y="449"/>
                      <a:pt x="758" y="449"/>
                    </a:cubicBezTo>
                    <a:cubicBezTo>
                      <a:pt x="757" y="449"/>
                      <a:pt x="757" y="449"/>
                      <a:pt x="757" y="449"/>
                    </a:cubicBezTo>
                    <a:cubicBezTo>
                      <a:pt x="756" y="447"/>
                      <a:pt x="756" y="447"/>
                      <a:pt x="756" y="447"/>
                    </a:cubicBezTo>
                    <a:cubicBezTo>
                      <a:pt x="758" y="446"/>
                      <a:pt x="758" y="446"/>
                      <a:pt x="758" y="446"/>
                    </a:cubicBezTo>
                    <a:cubicBezTo>
                      <a:pt x="759" y="448"/>
                      <a:pt x="759" y="448"/>
                      <a:pt x="759" y="448"/>
                    </a:cubicBezTo>
                    <a:cubicBezTo>
                      <a:pt x="760" y="447"/>
                      <a:pt x="760" y="447"/>
                      <a:pt x="760" y="447"/>
                    </a:cubicBezTo>
                    <a:cubicBezTo>
                      <a:pt x="760" y="446"/>
                      <a:pt x="760" y="446"/>
                      <a:pt x="760" y="446"/>
                    </a:cubicBezTo>
                    <a:cubicBezTo>
                      <a:pt x="762" y="445"/>
                      <a:pt x="762" y="445"/>
                      <a:pt x="762" y="445"/>
                    </a:cubicBezTo>
                    <a:cubicBezTo>
                      <a:pt x="759" y="444"/>
                      <a:pt x="759" y="444"/>
                      <a:pt x="759" y="444"/>
                    </a:cubicBezTo>
                    <a:cubicBezTo>
                      <a:pt x="758" y="442"/>
                      <a:pt x="758" y="442"/>
                      <a:pt x="758" y="442"/>
                    </a:cubicBezTo>
                    <a:cubicBezTo>
                      <a:pt x="756" y="442"/>
                      <a:pt x="756" y="442"/>
                      <a:pt x="756" y="442"/>
                    </a:cubicBezTo>
                    <a:cubicBezTo>
                      <a:pt x="756" y="442"/>
                      <a:pt x="756" y="442"/>
                      <a:pt x="756" y="442"/>
                    </a:cubicBezTo>
                    <a:cubicBezTo>
                      <a:pt x="754" y="441"/>
                      <a:pt x="754" y="441"/>
                      <a:pt x="754" y="441"/>
                    </a:cubicBezTo>
                    <a:cubicBezTo>
                      <a:pt x="753" y="443"/>
                      <a:pt x="753" y="443"/>
                      <a:pt x="753" y="443"/>
                    </a:cubicBezTo>
                    <a:cubicBezTo>
                      <a:pt x="752" y="443"/>
                      <a:pt x="752" y="443"/>
                      <a:pt x="752" y="443"/>
                    </a:cubicBezTo>
                    <a:cubicBezTo>
                      <a:pt x="752" y="442"/>
                      <a:pt x="752" y="442"/>
                      <a:pt x="752" y="442"/>
                    </a:cubicBezTo>
                    <a:cubicBezTo>
                      <a:pt x="754" y="438"/>
                      <a:pt x="754" y="438"/>
                      <a:pt x="754" y="438"/>
                    </a:cubicBezTo>
                    <a:cubicBezTo>
                      <a:pt x="756" y="435"/>
                      <a:pt x="756" y="435"/>
                      <a:pt x="756" y="435"/>
                    </a:cubicBezTo>
                    <a:cubicBezTo>
                      <a:pt x="756" y="434"/>
                      <a:pt x="756" y="434"/>
                      <a:pt x="756" y="434"/>
                    </a:cubicBezTo>
                    <a:cubicBezTo>
                      <a:pt x="758" y="431"/>
                      <a:pt x="758" y="431"/>
                      <a:pt x="758" y="431"/>
                    </a:cubicBezTo>
                    <a:cubicBezTo>
                      <a:pt x="758" y="429"/>
                      <a:pt x="758" y="429"/>
                      <a:pt x="758" y="429"/>
                    </a:cubicBezTo>
                    <a:cubicBezTo>
                      <a:pt x="758" y="427"/>
                      <a:pt x="758" y="427"/>
                      <a:pt x="758" y="427"/>
                    </a:cubicBezTo>
                    <a:cubicBezTo>
                      <a:pt x="758" y="426"/>
                      <a:pt x="758" y="426"/>
                      <a:pt x="758" y="426"/>
                    </a:cubicBezTo>
                    <a:cubicBezTo>
                      <a:pt x="756" y="427"/>
                      <a:pt x="756" y="427"/>
                      <a:pt x="756" y="427"/>
                    </a:cubicBezTo>
                    <a:cubicBezTo>
                      <a:pt x="754" y="426"/>
                      <a:pt x="754" y="426"/>
                      <a:pt x="754" y="426"/>
                    </a:cubicBezTo>
                    <a:cubicBezTo>
                      <a:pt x="753" y="427"/>
                      <a:pt x="753" y="427"/>
                      <a:pt x="753" y="427"/>
                    </a:cubicBezTo>
                    <a:cubicBezTo>
                      <a:pt x="753" y="428"/>
                      <a:pt x="753" y="428"/>
                      <a:pt x="753" y="428"/>
                    </a:cubicBez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49" y="425"/>
                      <a:pt x="749" y="425"/>
                      <a:pt x="749" y="425"/>
                    </a:cubicBezTo>
                    <a:cubicBezTo>
                      <a:pt x="749" y="423"/>
                      <a:pt x="749" y="423"/>
                      <a:pt x="749" y="423"/>
                    </a:cubicBezTo>
                    <a:cubicBezTo>
                      <a:pt x="748" y="421"/>
                      <a:pt x="748" y="421"/>
                      <a:pt x="748" y="421"/>
                    </a:cubicBezTo>
                    <a:cubicBezTo>
                      <a:pt x="747" y="421"/>
                      <a:pt x="747" y="421"/>
                      <a:pt x="747" y="421"/>
                    </a:cubicBezTo>
                    <a:cubicBezTo>
                      <a:pt x="747" y="418"/>
                      <a:pt x="747" y="418"/>
                      <a:pt x="747" y="418"/>
                    </a:cubicBezTo>
                    <a:cubicBezTo>
                      <a:pt x="749" y="417"/>
                      <a:pt x="749" y="417"/>
                      <a:pt x="749" y="417"/>
                    </a:cubicBezTo>
                    <a:cubicBezTo>
                      <a:pt x="750" y="416"/>
                      <a:pt x="750" y="416"/>
                      <a:pt x="750" y="416"/>
                    </a:cubicBezTo>
                    <a:cubicBezTo>
                      <a:pt x="749" y="415"/>
                      <a:pt x="749" y="415"/>
                      <a:pt x="749" y="415"/>
                    </a:cubicBezTo>
                    <a:cubicBezTo>
                      <a:pt x="749" y="412"/>
                      <a:pt x="749" y="412"/>
                      <a:pt x="749" y="412"/>
                    </a:cubicBezTo>
                    <a:cubicBezTo>
                      <a:pt x="747" y="413"/>
                      <a:pt x="747" y="413"/>
                      <a:pt x="747" y="413"/>
                    </a:cubicBezTo>
                    <a:cubicBezTo>
                      <a:pt x="746" y="414"/>
                      <a:pt x="746" y="414"/>
                      <a:pt x="746" y="414"/>
                    </a:cubicBezTo>
                    <a:cubicBezTo>
                      <a:pt x="746" y="417"/>
                      <a:pt x="746" y="417"/>
                      <a:pt x="746" y="417"/>
                    </a:cubicBezTo>
                    <a:cubicBezTo>
                      <a:pt x="745" y="419"/>
                      <a:pt x="745" y="419"/>
                      <a:pt x="745" y="419"/>
                    </a:cubicBezTo>
                    <a:cubicBezTo>
                      <a:pt x="744" y="417"/>
                      <a:pt x="744" y="417"/>
                      <a:pt x="744" y="417"/>
                    </a:cubicBezTo>
                    <a:cubicBezTo>
                      <a:pt x="743" y="416"/>
                      <a:pt x="743" y="416"/>
                      <a:pt x="743" y="416"/>
                    </a:cubicBezTo>
                    <a:cubicBezTo>
                      <a:pt x="742" y="417"/>
                      <a:pt x="742" y="417"/>
                      <a:pt x="742" y="417"/>
                    </a:cubicBezTo>
                    <a:cubicBezTo>
                      <a:pt x="742" y="418"/>
                      <a:pt x="742" y="418"/>
                      <a:pt x="742" y="418"/>
                    </a:cubicBezTo>
                    <a:cubicBezTo>
                      <a:pt x="741" y="419"/>
                      <a:pt x="741" y="419"/>
                      <a:pt x="741" y="419"/>
                    </a:cubicBezTo>
                    <a:cubicBezTo>
                      <a:pt x="741" y="421"/>
                      <a:pt x="741" y="421"/>
                      <a:pt x="741" y="421"/>
                    </a:cubicBezTo>
                    <a:cubicBezTo>
                      <a:pt x="743" y="424"/>
                      <a:pt x="743" y="424"/>
                      <a:pt x="743" y="424"/>
                    </a:cubicBezTo>
                    <a:cubicBezTo>
                      <a:pt x="744" y="424"/>
                      <a:pt x="744" y="424"/>
                      <a:pt x="744" y="424"/>
                    </a:cubicBezTo>
                    <a:cubicBezTo>
                      <a:pt x="746" y="428"/>
                      <a:pt x="746" y="428"/>
                      <a:pt x="746" y="428"/>
                    </a:cubicBezTo>
                    <a:cubicBezTo>
                      <a:pt x="747" y="429"/>
                      <a:pt x="747" y="429"/>
                      <a:pt x="747" y="429"/>
                    </a:cubicBezTo>
                    <a:cubicBezTo>
                      <a:pt x="746" y="432"/>
                      <a:pt x="746" y="432"/>
                      <a:pt x="746" y="432"/>
                    </a:cubicBezTo>
                    <a:cubicBezTo>
                      <a:pt x="746" y="434"/>
                      <a:pt x="746" y="434"/>
                      <a:pt x="746" y="434"/>
                    </a:cubicBezTo>
                    <a:cubicBezTo>
                      <a:pt x="744" y="436"/>
                      <a:pt x="744" y="436"/>
                      <a:pt x="744" y="436"/>
                    </a:cubicBezTo>
                    <a:cubicBezTo>
                      <a:pt x="743" y="437"/>
                      <a:pt x="743" y="437"/>
                      <a:pt x="743" y="437"/>
                    </a:cubicBezTo>
                    <a:cubicBezTo>
                      <a:pt x="737" y="437"/>
                      <a:pt x="737" y="437"/>
                      <a:pt x="737" y="437"/>
                    </a:cubicBezTo>
                    <a:cubicBezTo>
                      <a:pt x="737" y="437"/>
                      <a:pt x="737" y="437"/>
                      <a:pt x="737" y="437"/>
                    </a:cubicBezTo>
                    <a:cubicBezTo>
                      <a:pt x="735" y="437"/>
                      <a:pt x="735" y="437"/>
                      <a:pt x="735" y="437"/>
                    </a:cubicBezTo>
                    <a:cubicBezTo>
                      <a:pt x="732" y="435"/>
                      <a:pt x="732" y="435"/>
                      <a:pt x="732" y="435"/>
                    </a:cubicBezTo>
                    <a:cubicBezTo>
                      <a:pt x="733" y="434"/>
                      <a:pt x="733" y="434"/>
                      <a:pt x="733" y="434"/>
                    </a:cubicBezTo>
                    <a:cubicBezTo>
                      <a:pt x="733" y="432"/>
                      <a:pt x="733" y="432"/>
                      <a:pt x="733" y="432"/>
                    </a:cubicBezTo>
                    <a:cubicBezTo>
                      <a:pt x="729" y="432"/>
                      <a:pt x="729" y="432"/>
                      <a:pt x="729" y="432"/>
                    </a:cubicBezTo>
                    <a:cubicBezTo>
                      <a:pt x="725" y="430"/>
                      <a:pt x="725" y="430"/>
                      <a:pt x="725" y="430"/>
                    </a:cubicBezTo>
                    <a:cubicBezTo>
                      <a:pt x="722" y="430"/>
                      <a:pt x="722" y="430"/>
                      <a:pt x="722" y="430"/>
                    </a:cubicBezTo>
                    <a:cubicBezTo>
                      <a:pt x="723" y="434"/>
                      <a:pt x="723" y="434"/>
                      <a:pt x="723" y="434"/>
                    </a:cubicBezTo>
                    <a:cubicBezTo>
                      <a:pt x="724" y="437"/>
                      <a:pt x="724" y="437"/>
                      <a:pt x="724" y="437"/>
                    </a:cubicBezTo>
                    <a:cubicBezTo>
                      <a:pt x="724" y="437"/>
                      <a:pt x="724" y="437"/>
                      <a:pt x="724" y="437"/>
                    </a:cubicBezTo>
                    <a:cubicBezTo>
                      <a:pt x="722" y="437"/>
                      <a:pt x="722" y="437"/>
                      <a:pt x="722" y="437"/>
                    </a:cubicBezTo>
                    <a:cubicBezTo>
                      <a:pt x="721" y="435"/>
                      <a:pt x="721" y="435"/>
                      <a:pt x="721" y="435"/>
                    </a:cubicBezTo>
                    <a:cubicBezTo>
                      <a:pt x="719" y="433"/>
                      <a:pt x="719" y="433"/>
                      <a:pt x="719" y="433"/>
                    </a:cubicBezTo>
                    <a:cubicBezTo>
                      <a:pt x="718" y="432"/>
                      <a:pt x="718" y="432"/>
                      <a:pt x="718" y="432"/>
                    </a:cubicBezTo>
                    <a:cubicBezTo>
                      <a:pt x="717" y="431"/>
                      <a:pt x="717" y="431"/>
                      <a:pt x="717" y="431"/>
                    </a:cubicBezTo>
                    <a:cubicBezTo>
                      <a:pt x="715" y="428"/>
                      <a:pt x="715" y="428"/>
                      <a:pt x="715" y="428"/>
                    </a:cubicBezTo>
                    <a:cubicBezTo>
                      <a:pt x="713" y="426"/>
                      <a:pt x="713" y="426"/>
                      <a:pt x="713" y="426"/>
                    </a:cubicBezTo>
                    <a:cubicBezTo>
                      <a:pt x="713" y="425"/>
                      <a:pt x="713" y="425"/>
                      <a:pt x="713" y="425"/>
                    </a:cubicBezTo>
                    <a:cubicBezTo>
                      <a:pt x="711" y="424"/>
                      <a:pt x="711" y="424"/>
                      <a:pt x="711" y="424"/>
                    </a:cubicBezTo>
                    <a:cubicBezTo>
                      <a:pt x="709" y="422"/>
                      <a:pt x="709" y="422"/>
                      <a:pt x="709" y="422"/>
                    </a:cubicBezTo>
                    <a:cubicBezTo>
                      <a:pt x="708" y="421"/>
                      <a:pt x="708" y="421"/>
                      <a:pt x="708" y="421"/>
                    </a:cubicBezTo>
                    <a:cubicBezTo>
                      <a:pt x="707" y="420"/>
                      <a:pt x="707" y="420"/>
                      <a:pt x="707" y="420"/>
                    </a:cubicBezTo>
                    <a:cubicBezTo>
                      <a:pt x="705" y="419"/>
                      <a:pt x="705" y="419"/>
                      <a:pt x="705" y="419"/>
                    </a:cubicBezTo>
                    <a:cubicBezTo>
                      <a:pt x="705" y="421"/>
                      <a:pt x="705" y="421"/>
                      <a:pt x="705" y="421"/>
                    </a:cubicBezTo>
                    <a:cubicBezTo>
                      <a:pt x="710" y="425"/>
                      <a:pt x="710" y="425"/>
                      <a:pt x="710" y="425"/>
                    </a:cubicBezTo>
                    <a:cubicBezTo>
                      <a:pt x="711" y="427"/>
                      <a:pt x="711" y="427"/>
                      <a:pt x="711" y="427"/>
                    </a:cubicBezTo>
                    <a:cubicBezTo>
                      <a:pt x="713" y="429"/>
                      <a:pt x="713" y="429"/>
                      <a:pt x="713" y="429"/>
                    </a:cubicBezTo>
                    <a:cubicBezTo>
                      <a:pt x="715" y="430"/>
                      <a:pt x="715" y="430"/>
                      <a:pt x="715" y="430"/>
                    </a:cubicBezTo>
                    <a:cubicBezTo>
                      <a:pt x="715" y="432"/>
                      <a:pt x="715" y="432"/>
                      <a:pt x="715" y="432"/>
                    </a:cubicBezTo>
                    <a:cubicBezTo>
                      <a:pt x="714" y="433"/>
                      <a:pt x="714" y="433"/>
                      <a:pt x="714" y="433"/>
                    </a:cubicBezTo>
                    <a:cubicBezTo>
                      <a:pt x="713" y="432"/>
                      <a:pt x="713" y="432"/>
                      <a:pt x="713" y="432"/>
                    </a:cubicBezTo>
                    <a:cubicBezTo>
                      <a:pt x="712" y="434"/>
                      <a:pt x="712" y="434"/>
                      <a:pt x="712" y="434"/>
                    </a:cubicBezTo>
                    <a:cubicBezTo>
                      <a:pt x="709" y="432"/>
                      <a:pt x="709" y="432"/>
                      <a:pt x="709" y="432"/>
                    </a:cubicBezTo>
                    <a:cubicBezTo>
                      <a:pt x="707" y="432"/>
                      <a:pt x="707" y="432"/>
                      <a:pt x="707" y="432"/>
                    </a:cubicBezTo>
                    <a:cubicBezTo>
                      <a:pt x="706" y="430"/>
                      <a:pt x="706" y="430"/>
                      <a:pt x="706" y="430"/>
                    </a:cubicBezTo>
                    <a:cubicBezTo>
                      <a:pt x="704" y="429"/>
                      <a:pt x="704" y="429"/>
                      <a:pt x="704" y="429"/>
                    </a:cubicBezTo>
                    <a:cubicBezTo>
                      <a:pt x="703" y="427"/>
                      <a:pt x="703" y="427"/>
                      <a:pt x="703" y="427"/>
                    </a:cubicBezTo>
                    <a:cubicBezTo>
                      <a:pt x="699" y="428"/>
                      <a:pt x="699" y="428"/>
                      <a:pt x="699" y="428"/>
                    </a:cubicBezTo>
                    <a:cubicBezTo>
                      <a:pt x="697" y="429"/>
                      <a:pt x="697" y="429"/>
                      <a:pt x="697" y="429"/>
                    </a:cubicBezTo>
                    <a:cubicBezTo>
                      <a:pt x="695" y="427"/>
                      <a:pt x="695" y="427"/>
                      <a:pt x="695" y="427"/>
                    </a:cubicBezTo>
                    <a:cubicBezTo>
                      <a:pt x="693" y="427"/>
                      <a:pt x="693" y="427"/>
                      <a:pt x="693" y="427"/>
                    </a:cubicBezTo>
                    <a:cubicBezTo>
                      <a:pt x="691" y="427"/>
                      <a:pt x="691" y="427"/>
                      <a:pt x="691" y="427"/>
                    </a:cubicBezTo>
                    <a:cubicBezTo>
                      <a:pt x="689" y="425"/>
                      <a:pt x="689" y="425"/>
                      <a:pt x="689" y="425"/>
                    </a:cubicBezTo>
                    <a:cubicBezTo>
                      <a:pt x="686" y="424"/>
                      <a:pt x="686" y="424"/>
                      <a:pt x="686" y="424"/>
                    </a:cubicBezTo>
                    <a:cubicBezTo>
                      <a:pt x="686" y="422"/>
                      <a:pt x="686" y="422"/>
                      <a:pt x="686" y="422"/>
                    </a:cubicBezTo>
                    <a:cubicBezTo>
                      <a:pt x="690" y="419"/>
                      <a:pt x="690" y="419"/>
                      <a:pt x="690" y="419"/>
                    </a:cubicBezTo>
                    <a:cubicBezTo>
                      <a:pt x="691" y="418"/>
                      <a:pt x="691" y="418"/>
                      <a:pt x="691" y="418"/>
                    </a:cubicBezTo>
                    <a:cubicBezTo>
                      <a:pt x="691" y="417"/>
                      <a:pt x="691" y="417"/>
                      <a:pt x="691" y="417"/>
                    </a:cubicBezTo>
                    <a:cubicBezTo>
                      <a:pt x="690" y="417"/>
                      <a:pt x="690" y="417"/>
                      <a:pt x="690" y="417"/>
                    </a:cubicBezTo>
                    <a:cubicBezTo>
                      <a:pt x="687" y="419"/>
                      <a:pt x="687" y="419"/>
                      <a:pt x="687" y="419"/>
                    </a:cubicBezTo>
                    <a:cubicBezTo>
                      <a:pt x="686" y="421"/>
                      <a:pt x="686" y="421"/>
                      <a:pt x="686" y="421"/>
                    </a:cubicBezTo>
                    <a:cubicBezTo>
                      <a:pt x="685" y="422"/>
                      <a:pt x="685" y="422"/>
                      <a:pt x="685" y="422"/>
                    </a:cubicBezTo>
                    <a:cubicBezTo>
                      <a:pt x="683" y="420"/>
                      <a:pt x="683" y="420"/>
                      <a:pt x="683" y="420"/>
                    </a:cubicBezTo>
                    <a:cubicBezTo>
                      <a:pt x="680" y="420"/>
                      <a:pt x="680" y="420"/>
                      <a:pt x="680" y="420"/>
                    </a:cubicBezTo>
                    <a:cubicBezTo>
                      <a:pt x="679" y="420"/>
                      <a:pt x="679" y="420"/>
                      <a:pt x="679" y="420"/>
                    </a:cubicBezTo>
                    <a:cubicBezTo>
                      <a:pt x="681" y="422"/>
                      <a:pt x="681" y="422"/>
                      <a:pt x="681" y="422"/>
                    </a:cubicBezTo>
                    <a:cubicBezTo>
                      <a:pt x="680" y="422"/>
                      <a:pt x="680" y="422"/>
                      <a:pt x="680" y="422"/>
                    </a:cubicBezTo>
                    <a:cubicBezTo>
                      <a:pt x="677" y="422"/>
                      <a:pt x="677" y="422"/>
                      <a:pt x="677" y="422"/>
                    </a:cubicBezTo>
                    <a:cubicBezTo>
                      <a:pt x="674" y="420"/>
                      <a:pt x="674" y="420"/>
                      <a:pt x="674" y="420"/>
                    </a:cubicBezTo>
                    <a:cubicBezTo>
                      <a:pt x="674" y="416"/>
                      <a:pt x="674" y="416"/>
                      <a:pt x="674" y="416"/>
                    </a:cubicBezTo>
                    <a:cubicBezTo>
                      <a:pt x="672" y="415"/>
                      <a:pt x="672" y="415"/>
                      <a:pt x="672" y="415"/>
                    </a:cubicBezTo>
                    <a:cubicBezTo>
                      <a:pt x="672" y="413"/>
                      <a:pt x="672" y="413"/>
                      <a:pt x="672" y="413"/>
                    </a:cubicBezTo>
                    <a:cubicBezTo>
                      <a:pt x="676" y="411"/>
                      <a:pt x="676" y="411"/>
                      <a:pt x="676" y="411"/>
                    </a:cubicBezTo>
                    <a:cubicBezTo>
                      <a:pt x="677" y="409"/>
                      <a:pt x="677" y="409"/>
                      <a:pt x="677" y="409"/>
                    </a:cubicBezTo>
                    <a:cubicBezTo>
                      <a:pt x="676" y="409"/>
                      <a:pt x="676" y="409"/>
                      <a:pt x="676" y="409"/>
                    </a:cubicBezTo>
                    <a:cubicBezTo>
                      <a:pt x="674" y="410"/>
                      <a:pt x="674" y="410"/>
                      <a:pt x="674" y="410"/>
                    </a:cubicBezTo>
                    <a:cubicBezTo>
                      <a:pt x="671" y="410"/>
                      <a:pt x="671" y="410"/>
                      <a:pt x="671" y="410"/>
                    </a:cubicBezTo>
                    <a:cubicBezTo>
                      <a:pt x="670" y="413"/>
                      <a:pt x="670" y="413"/>
                      <a:pt x="670" y="413"/>
                    </a:cubicBezTo>
                    <a:cubicBezTo>
                      <a:pt x="669" y="413"/>
                      <a:pt x="669" y="413"/>
                      <a:pt x="669" y="413"/>
                    </a:cubicBezTo>
                    <a:cubicBezTo>
                      <a:pt x="669" y="412"/>
                      <a:pt x="669" y="412"/>
                      <a:pt x="669" y="412"/>
                    </a:cubicBezTo>
                    <a:cubicBezTo>
                      <a:pt x="669" y="410"/>
                      <a:pt x="669" y="410"/>
                      <a:pt x="669" y="410"/>
                    </a:cubicBezTo>
                    <a:cubicBezTo>
                      <a:pt x="668" y="409"/>
                      <a:pt x="668" y="409"/>
                      <a:pt x="668" y="409"/>
                    </a:cubicBezTo>
                    <a:cubicBezTo>
                      <a:pt x="667" y="409"/>
                      <a:pt x="667" y="409"/>
                      <a:pt x="667" y="409"/>
                    </a:cubicBezTo>
                    <a:cubicBezTo>
                      <a:pt x="667" y="411"/>
                      <a:pt x="667" y="411"/>
                      <a:pt x="667" y="411"/>
                    </a:cubicBezTo>
                    <a:cubicBezTo>
                      <a:pt x="667" y="412"/>
                      <a:pt x="667" y="412"/>
                      <a:pt x="667" y="412"/>
                    </a:cubicBezTo>
                    <a:cubicBezTo>
                      <a:pt x="666" y="413"/>
                      <a:pt x="666" y="413"/>
                      <a:pt x="666" y="413"/>
                    </a:cubicBezTo>
                    <a:cubicBezTo>
                      <a:pt x="665" y="413"/>
                      <a:pt x="665" y="413"/>
                      <a:pt x="665" y="413"/>
                    </a:cubicBezTo>
                    <a:cubicBezTo>
                      <a:pt x="663" y="411"/>
                      <a:pt x="663" y="411"/>
                      <a:pt x="663" y="411"/>
                    </a:cubicBezTo>
                    <a:cubicBezTo>
                      <a:pt x="661" y="410"/>
                      <a:pt x="661" y="410"/>
                      <a:pt x="661" y="410"/>
                    </a:cubicBezTo>
                    <a:cubicBezTo>
                      <a:pt x="660" y="411"/>
                      <a:pt x="660" y="411"/>
                      <a:pt x="660" y="411"/>
                    </a:cubicBezTo>
                    <a:cubicBezTo>
                      <a:pt x="659" y="412"/>
                      <a:pt x="659" y="412"/>
                      <a:pt x="659" y="412"/>
                    </a:cubicBezTo>
                    <a:cubicBezTo>
                      <a:pt x="658" y="413"/>
                      <a:pt x="658" y="413"/>
                      <a:pt x="658" y="413"/>
                    </a:cubicBezTo>
                    <a:cubicBezTo>
                      <a:pt x="656" y="411"/>
                      <a:pt x="656" y="411"/>
                      <a:pt x="656" y="411"/>
                    </a:cubicBezTo>
                    <a:cubicBezTo>
                      <a:pt x="656" y="409"/>
                      <a:pt x="656" y="409"/>
                      <a:pt x="656" y="409"/>
                    </a:cubicBezTo>
                    <a:cubicBezTo>
                      <a:pt x="657" y="409"/>
                      <a:pt x="657" y="409"/>
                      <a:pt x="657" y="409"/>
                    </a:cubicBezTo>
                    <a:cubicBezTo>
                      <a:pt x="658" y="410"/>
                      <a:pt x="658" y="410"/>
                      <a:pt x="658" y="410"/>
                    </a:cubicBezTo>
                    <a:cubicBezTo>
                      <a:pt x="658" y="409"/>
                      <a:pt x="658" y="409"/>
                      <a:pt x="658" y="409"/>
                    </a:cubicBezTo>
                    <a:cubicBezTo>
                      <a:pt x="655" y="407"/>
                      <a:pt x="655" y="407"/>
                      <a:pt x="655" y="407"/>
                    </a:cubicBezTo>
                    <a:cubicBezTo>
                      <a:pt x="653" y="405"/>
                      <a:pt x="653" y="405"/>
                      <a:pt x="653" y="405"/>
                    </a:cubicBezTo>
                    <a:cubicBezTo>
                      <a:pt x="652" y="403"/>
                      <a:pt x="652" y="403"/>
                      <a:pt x="652" y="403"/>
                    </a:cubicBezTo>
                    <a:cubicBezTo>
                      <a:pt x="653" y="400"/>
                      <a:pt x="653" y="400"/>
                      <a:pt x="653" y="400"/>
                    </a:cubicBezTo>
                    <a:cubicBezTo>
                      <a:pt x="652" y="397"/>
                      <a:pt x="652" y="397"/>
                      <a:pt x="652" y="397"/>
                    </a:cubicBezTo>
                    <a:cubicBezTo>
                      <a:pt x="651" y="394"/>
                      <a:pt x="651" y="394"/>
                      <a:pt x="651" y="394"/>
                    </a:cubicBezTo>
                    <a:cubicBezTo>
                      <a:pt x="652" y="392"/>
                      <a:pt x="652" y="392"/>
                      <a:pt x="652" y="392"/>
                    </a:cubicBezTo>
                    <a:cubicBezTo>
                      <a:pt x="653" y="392"/>
                      <a:pt x="653" y="392"/>
                      <a:pt x="653" y="392"/>
                    </a:cubicBezTo>
                    <a:cubicBezTo>
                      <a:pt x="653" y="390"/>
                      <a:pt x="653" y="390"/>
                      <a:pt x="653" y="390"/>
                    </a:cubicBezTo>
                    <a:cubicBezTo>
                      <a:pt x="653" y="388"/>
                      <a:pt x="653" y="388"/>
                      <a:pt x="653" y="388"/>
                    </a:cubicBezTo>
                    <a:cubicBezTo>
                      <a:pt x="653" y="387"/>
                      <a:pt x="653" y="387"/>
                      <a:pt x="653" y="387"/>
                    </a:cubicBezTo>
                    <a:cubicBezTo>
                      <a:pt x="655" y="387"/>
                      <a:pt x="655" y="387"/>
                      <a:pt x="655" y="387"/>
                    </a:cubicBezTo>
                    <a:cubicBezTo>
                      <a:pt x="656" y="388"/>
                      <a:pt x="656" y="388"/>
                      <a:pt x="656" y="388"/>
                    </a:cubicBezTo>
                    <a:cubicBezTo>
                      <a:pt x="660" y="389"/>
                      <a:pt x="660" y="389"/>
                      <a:pt x="660" y="389"/>
                    </a:cubicBezTo>
                    <a:cubicBezTo>
                      <a:pt x="662" y="390"/>
                      <a:pt x="662" y="390"/>
                      <a:pt x="662" y="390"/>
                    </a:cubicBezTo>
                    <a:cubicBezTo>
                      <a:pt x="663" y="393"/>
                      <a:pt x="663" y="393"/>
                      <a:pt x="663" y="393"/>
                    </a:cubicBezTo>
                    <a:cubicBezTo>
                      <a:pt x="667" y="394"/>
                      <a:pt x="667" y="394"/>
                      <a:pt x="667" y="394"/>
                    </a:cubicBezTo>
                    <a:cubicBezTo>
                      <a:pt x="671" y="394"/>
                      <a:pt x="671" y="394"/>
                      <a:pt x="671" y="394"/>
                    </a:cubicBezTo>
                    <a:cubicBezTo>
                      <a:pt x="672" y="394"/>
                      <a:pt x="672" y="394"/>
                      <a:pt x="672" y="394"/>
                    </a:cubicBezTo>
                    <a:cubicBezTo>
                      <a:pt x="676" y="394"/>
                      <a:pt x="676" y="394"/>
                      <a:pt x="676" y="394"/>
                    </a:cubicBezTo>
                    <a:cubicBezTo>
                      <a:pt x="674" y="392"/>
                      <a:pt x="674" y="392"/>
                      <a:pt x="674" y="392"/>
                    </a:cubicBezTo>
                    <a:cubicBezTo>
                      <a:pt x="674" y="391"/>
                      <a:pt x="674" y="391"/>
                      <a:pt x="674" y="391"/>
                    </a:cubicBezTo>
                    <a:cubicBezTo>
                      <a:pt x="671" y="389"/>
                      <a:pt x="671" y="389"/>
                      <a:pt x="671" y="389"/>
                    </a:cubicBezTo>
                    <a:cubicBezTo>
                      <a:pt x="670" y="386"/>
                      <a:pt x="670" y="386"/>
                      <a:pt x="670" y="386"/>
                    </a:cubicBezTo>
                    <a:cubicBezTo>
                      <a:pt x="667" y="386"/>
                      <a:pt x="667" y="386"/>
                      <a:pt x="667" y="386"/>
                    </a:cubicBezTo>
                    <a:cubicBezTo>
                      <a:pt x="664" y="384"/>
                      <a:pt x="664" y="384"/>
                      <a:pt x="664" y="384"/>
                    </a:cubicBezTo>
                    <a:cubicBezTo>
                      <a:pt x="662" y="384"/>
                      <a:pt x="662" y="384"/>
                      <a:pt x="662" y="384"/>
                    </a:cubicBezTo>
                    <a:cubicBezTo>
                      <a:pt x="660" y="382"/>
                      <a:pt x="660" y="382"/>
                      <a:pt x="660" y="382"/>
                    </a:cubicBezTo>
                    <a:cubicBezTo>
                      <a:pt x="657" y="382"/>
                      <a:pt x="657" y="382"/>
                      <a:pt x="657" y="382"/>
                    </a:cubicBezTo>
                    <a:cubicBezTo>
                      <a:pt x="653" y="380"/>
                      <a:pt x="653" y="380"/>
                      <a:pt x="653" y="380"/>
                    </a:cubicBezTo>
                    <a:cubicBezTo>
                      <a:pt x="652" y="377"/>
                      <a:pt x="652" y="377"/>
                      <a:pt x="652" y="377"/>
                    </a:cubicBezTo>
                    <a:cubicBezTo>
                      <a:pt x="653" y="374"/>
                      <a:pt x="653" y="374"/>
                      <a:pt x="653" y="374"/>
                    </a:cubicBezTo>
                    <a:cubicBezTo>
                      <a:pt x="655" y="372"/>
                      <a:pt x="655" y="372"/>
                      <a:pt x="655" y="372"/>
                    </a:cubicBezTo>
                    <a:cubicBezTo>
                      <a:pt x="655" y="370"/>
                      <a:pt x="655" y="370"/>
                      <a:pt x="655" y="370"/>
                    </a:cubicBezTo>
                    <a:cubicBezTo>
                      <a:pt x="655" y="368"/>
                      <a:pt x="655" y="368"/>
                      <a:pt x="655" y="368"/>
                    </a:cubicBezTo>
                    <a:cubicBezTo>
                      <a:pt x="657" y="368"/>
                      <a:pt x="657" y="368"/>
                      <a:pt x="657" y="368"/>
                    </a:cubicBezTo>
                    <a:cubicBezTo>
                      <a:pt x="658" y="365"/>
                      <a:pt x="658" y="365"/>
                      <a:pt x="658" y="365"/>
                    </a:cubicBezTo>
                    <a:cubicBezTo>
                      <a:pt x="658" y="361"/>
                      <a:pt x="658" y="361"/>
                      <a:pt x="658" y="361"/>
                    </a:cubicBezTo>
                    <a:cubicBezTo>
                      <a:pt x="659" y="359"/>
                      <a:pt x="659" y="359"/>
                      <a:pt x="659" y="359"/>
                    </a:cubicBezTo>
                    <a:cubicBezTo>
                      <a:pt x="661" y="359"/>
                      <a:pt x="661" y="359"/>
                      <a:pt x="661" y="359"/>
                    </a:cubicBezTo>
                    <a:cubicBezTo>
                      <a:pt x="662" y="357"/>
                      <a:pt x="662" y="357"/>
                      <a:pt x="662" y="357"/>
                    </a:cubicBezTo>
                    <a:cubicBezTo>
                      <a:pt x="665" y="355"/>
                      <a:pt x="665" y="355"/>
                      <a:pt x="665" y="355"/>
                    </a:cubicBezTo>
                    <a:cubicBezTo>
                      <a:pt x="667" y="355"/>
                      <a:pt x="667" y="355"/>
                      <a:pt x="667" y="355"/>
                    </a:cubicBezTo>
                    <a:cubicBezTo>
                      <a:pt x="667" y="353"/>
                      <a:pt x="667" y="353"/>
                      <a:pt x="667" y="353"/>
                    </a:cubicBezTo>
                    <a:cubicBezTo>
                      <a:pt x="667" y="353"/>
                      <a:pt x="667" y="353"/>
                      <a:pt x="667" y="353"/>
                    </a:cubicBezTo>
                    <a:cubicBezTo>
                      <a:pt x="665" y="354"/>
                      <a:pt x="665" y="354"/>
                      <a:pt x="665" y="354"/>
                    </a:cubicBezTo>
                    <a:cubicBezTo>
                      <a:pt x="665" y="352"/>
                      <a:pt x="665" y="352"/>
                      <a:pt x="665" y="352"/>
                    </a:cubicBezTo>
                    <a:cubicBezTo>
                      <a:pt x="668" y="348"/>
                      <a:pt x="668" y="348"/>
                      <a:pt x="668" y="348"/>
                    </a:cubicBezTo>
                    <a:cubicBezTo>
                      <a:pt x="669" y="344"/>
                      <a:pt x="669" y="344"/>
                      <a:pt x="669" y="344"/>
                    </a:cubicBezTo>
                    <a:cubicBezTo>
                      <a:pt x="670" y="344"/>
                      <a:pt x="670" y="344"/>
                      <a:pt x="670" y="344"/>
                    </a:cubicBezTo>
                    <a:cubicBezTo>
                      <a:pt x="672" y="341"/>
                      <a:pt x="672" y="341"/>
                      <a:pt x="672" y="341"/>
                    </a:cubicBezTo>
                    <a:cubicBezTo>
                      <a:pt x="674" y="341"/>
                      <a:pt x="674" y="341"/>
                      <a:pt x="674" y="341"/>
                    </a:cubicBezTo>
                    <a:cubicBezTo>
                      <a:pt x="675" y="341"/>
                      <a:pt x="675" y="341"/>
                      <a:pt x="675" y="341"/>
                    </a:cubicBezTo>
                    <a:cubicBezTo>
                      <a:pt x="676" y="338"/>
                      <a:pt x="676" y="338"/>
                      <a:pt x="676" y="338"/>
                    </a:cubicBezTo>
                    <a:cubicBezTo>
                      <a:pt x="677" y="338"/>
                      <a:pt x="677" y="338"/>
                      <a:pt x="677" y="338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9" y="338"/>
                      <a:pt x="679" y="338"/>
                      <a:pt x="679" y="338"/>
                    </a:cubicBezTo>
                    <a:cubicBezTo>
                      <a:pt x="678" y="336"/>
                      <a:pt x="678" y="336"/>
                      <a:pt x="678" y="336"/>
                    </a:cubicBezTo>
                    <a:cubicBezTo>
                      <a:pt x="681" y="332"/>
                      <a:pt x="681" y="332"/>
                      <a:pt x="681" y="332"/>
                    </a:cubicBezTo>
                    <a:cubicBezTo>
                      <a:pt x="683" y="332"/>
                      <a:pt x="683" y="332"/>
                      <a:pt x="683" y="332"/>
                    </a:cubicBezTo>
                    <a:cubicBezTo>
                      <a:pt x="683" y="330"/>
                      <a:pt x="683" y="330"/>
                      <a:pt x="683" y="330"/>
                    </a:cubicBezTo>
                    <a:cubicBezTo>
                      <a:pt x="685" y="327"/>
                      <a:pt x="685" y="327"/>
                      <a:pt x="685" y="327"/>
                    </a:cubicBezTo>
                    <a:cubicBezTo>
                      <a:pt x="687" y="327"/>
                      <a:pt x="687" y="327"/>
                      <a:pt x="687" y="327"/>
                    </a:cubicBezTo>
                    <a:cubicBezTo>
                      <a:pt x="689" y="325"/>
                      <a:pt x="689" y="325"/>
                      <a:pt x="689" y="325"/>
                    </a:cubicBezTo>
                    <a:cubicBezTo>
                      <a:pt x="691" y="325"/>
                      <a:pt x="691" y="325"/>
                      <a:pt x="691" y="325"/>
                    </a:cubicBezTo>
                    <a:cubicBezTo>
                      <a:pt x="692" y="326"/>
                      <a:pt x="692" y="326"/>
                      <a:pt x="692" y="326"/>
                    </a:cubicBezTo>
                    <a:cubicBezTo>
                      <a:pt x="691" y="324"/>
                      <a:pt x="691" y="324"/>
                      <a:pt x="691" y="324"/>
                    </a:cubicBezTo>
                    <a:cubicBezTo>
                      <a:pt x="692" y="321"/>
                      <a:pt x="692" y="321"/>
                      <a:pt x="692" y="321"/>
                    </a:cubicBezTo>
                    <a:cubicBezTo>
                      <a:pt x="696" y="319"/>
                      <a:pt x="696" y="319"/>
                      <a:pt x="696" y="319"/>
                    </a:cubicBezTo>
                    <a:cubicBezTo>
                      <a:pt x="701" y="316"/>
                      <a:pt x="701" y="316"/>
                      <a:pt x="701" y="316"/>
                    </a:cubicBezTo>
                    <a:cubicBezTo>
                      <a:pt x="707" y="314"/>
                      <a:pt x="707" y="314"/>
                      <a:pt x="707" y="314"/>
                    </a:cubicBezTo>
                    <a:cubicBezTo>
                      <a:pt x="712" y="313"/>
                      <a:pt x="712" y="313"/>
                      <a:pt x="712" y="313"/>
                    </a:cubicBezTo>
                    <a:cubicBezTo>
                      <a:pt x="713" y="313"/>
                      <a:pt x="713" y="313"/>
                      <a:pt x="713" y="313"/>
                    </a:cubicBezTo>
                    <a:cubicBezTo>
                      <a:pt x="717" y="313"/>
                      <a:pt x="717" y="313"/>
                      <a:pt x="717" y="313"/>
                    </a:cubicBezTo>
                    <a:cubicBezTo>
                      <a:pt x="718" y="313"/>
                      <a:pt x="718" y="313"/>
                      <a:pt x="718" y="313"/>
                    </a:cubicBezTo>
                    <a:cubicBezTo>
                      <a:pt x="720" y="313"/>
                      <a:pt x="720" y="313"/>
                      <a:pt x="720" y="313"/>
                    </a:cubicBezTo>
                    <a:cubicBezTo>
                      <a:pt x="724" y="313"/>
                      <a:pt x="724" y="313"/>
                      <a:pt x="724" y="313"/>
                    </a:cubicBezTo>
                    <a:cubicBezTo>
                      <a:pt x="726" y="315"/>
                      <a:pt x="726" y="315"/>
                      <a:pt x="726" y="315"/>
                    </a:cubicBezTo>
                    <a:cubicBezTo>
                      <a:pt x="731" y="317"/>
                      <a:pt x="731" y="317"/>
                      <a:pt x="731" y="317"/>
                    </a:cubicBezTo>
                    <a:cubicBezTo>
                      <a:pt x="732" y="319"/>
                      <a:pt x="732" y="319"/>
                      <a:pt x="732" y="319"/>
                    </a:cubicBezTo>
                    <a:cubicBezTo>
                      <a:pt x="731" y="321"/>
                      <a:pt x="731" y="321"/>
                      <a:pt x="731" y="321"/>
                    </a:cubicBezTo>
                    <a:cubicBezTo>
                      <a:pt x="728" y="322"/>
                      <a:pt x="728" y="322"/>
                      <a:pt x="728" y="322"/>
                    </a:cubicBezTo>
                    <a:cubicBezTo>
                      <a:pt x="724" y="324"/>
                      <a:pt x="724" y="324"/>
                      <a:pt x="724" y="324"/>
                    </a:cubicBezTo>
                    <a:cubicBezTo>
                      <a:pt x="722" y="324"/>
                      <a:pt x="722" y="324"/>
                      <a:pt x="722" y="324"/>
                    </a:cubicBezTo>
                    <a:cubicBezTo>
                      <a:pt x="720" y="326"/>
                      <a:pt x="720" y="326"/>
                      <a:pt x="720" y="326"/>
                    </a:cubicBezTo>
                    <a:cubicBezTo>
                      <a:pt x="718" y="328"/>
                      <a:pt x="718" y="328"/>
                      <a:pt x="718" y="328"/>
                    </a:cubicBezTo>
                    <a:cubicBezTo>
                      <a:pt x="716" y="329"/>
                      <a:pt x="716" y="329"/>
                      <a:pt x="716" y="329"/>
                    </a:cubicBezTo>
                    <a:cubicBezTo>
                      <a:pt x="711" y="333"/>
                      <a:pt x="711" y="333"/>
                      <a:pt x="711" y="333"/>
                    </a:cubicBezTo>
                    <a:cubicBezTo>
                      <a:pt x="707" y="338"/>
                      <a:pt x="707" y="338"/>
                      <a:pt x="707" y="338"/>
                    </a:cubicBezTo>
                    <a:cubicBezTo>
                      <a:pt x="703" y="341"/>
                      <a:pt x="703" y="341"/>
                      <a:pt x="703" y="341"/>
                    </a:cubicBezTo>
                    <a:cubicBezTo>
                      <a:pt x="702" y="342"/>
                      <a:pt x="702" y="342"/>
                      <a:pt x="702" y="342"/>
                    </a:cubicBezTo>
                    <a:cubicBezTo>
                      <a:pt x="700" y="346"/>
                      <a:pt x="700" y="346"/>
                      <a:pt x="700" y="346"/>
                    </a:cubicBezTo>
                    <a:cubicBezTo>
                      <a:pt x="699" y="349"/>
                      <a:pt x="699" y="349"/>
                      <a:pt x="699" y="349"/>
                    </a:cubicBezTo>
                    <a:cubicBezTo>
                      <a:pt x="700" y="351"/>
                      <a:pt x="700" y="351"/>
                      <a:pt x="700" y="351"/>
                    </a:cubicBezTo>
                    <a:cubicBezTo>
                      <a:pt x="702" y="353"/>
                      <a:pt x="702" y="353"/>
                      <a:pt x="702" y="353"/>
                    </a:cubicBezTo>
                    <a:cubicBezTo>
                      <a:pt x="702" y="355"/>
                      <a:pt x="702" y="355"/>
                      <a:pt x="702" y="355"/>
                    </a:cubicBezTo>
                    <a:cubicBezTo>
                      <a:pt x="700" y="356"/>
                      <a:pt x="700" y="356"/>
                      <a:pt x="700" y="356"/>
                    </a:cubicBezTo>
                    <a:cubicBezTo>
                      <a:pt x="698" y="359"/>
                      <a:pt x="698" y="359"/>
                      <a:pt x="698" y="359"/>
                    </a:cubicBezTo>
                    <a:cubicBezTo>
                      <a:pt x="696" y="361"/>
                      <a:pt x="696" y="361"/>
                      <a:pt x="696" y="361"/>
                    </a:cubicBezTo>
                    <a:cubicBezTo>
                      <a:pt x="695" y="364"/>
                      <a:pt x="695" y="364"/>
                      <a:pt x="695" y="364"/>
                    </a:cubicBezTo>
                    <a:cubicBezTo>
                      <a:pt x="694" y="367"/>
                      <a:pt x="694" y="367"/>
                      <a:pt x="694" y="367"/>
                    </a:cubicBezTo>
                    <a:cubicBezTo>
                      <a:pt x="693" y="367"/>
                      <a:pt x="693" y="367"/>
                      <a:pt x="693" y="367"/>
                    </a:cubicBezTo>
                    <a:cubicBezTo>
                      <a:pt x="693" y="369"/>
                      <a:pt x="693" y="369"/>
                      <a:pt x="693" y="369"/>
                    </a:cubicBezTo>
                    <a:cubicBezTo>
                      <a:pt x="694" y="371"/>
                      <a:pt x="694" y="371"/>
                      <a:pt x="694" y="371"/>
                    </a:cubicBezTo>
                    <a:cubicBezTo>
                      <a:pt x="694" y="375"/>
                      <a:pt x="694" y="375"/>
                      <a:pt x="694" y="375"/>
                    </a:cubicBezTo>
                    <a:cubicBezTo>
                      <a:pt x="695" y="377"/>
                      <a:pt x="695" y="377"/>
                      <a:pt x="695" y="377"/>
                    </a:cubicBezTo>
                    <a:cubicBezTo>
                      <a:pt x="695" y="380"/>
                      <a:pt x="695" y="380"/>
                      <a:pt x="695" y="380"/>
                    </a:cubicBezTo>
                    <a:cubicBezTo>
                      <a:pt x="697" y="383"/>
                      <a:pt x="697" y="383"/>
                      <a:pt x="697" y="383"/>
                    </a:cubicBezTo>
                    <a:cubicBezTo>
                      <a:pt x="698" y="384"/>
                      <a:pt x="698" y="384"/>
                      <a:pt x="698" y="384"/>
                    </a:cubicBezTo>
                    <a:cubicBezTo>
                      <a:pt x="700" y="385"/>
                      <a:pt x="700" y="385"/>
                      <a:pt x="700" y="385"/>
                    </a:cubicBezTo>
                    <a:cubicBezTo>
                      <a:pt x="700" y="388"/>
                      <a:pt x="700" y="388"/>
                      <a:pt x="700" y="388"/>
                    </a:cubicBezTo>
                    <a:cubicBezTo>
                      <a:pt x="699" y="390"/>
                      <a:pt x="699" y="390"/>
                      <a:pt x="699" y="390"/>
                    </a:cubicBezTo>
                    <a:cubicBezTo>
                      <a:pt x="698" y="388"/>
                      <a:pt x="698" y="388"/>
                      <a:pt x="698" y="388"/>
                    </a:cubicBezTo>
                    <a:cubicBezTo>
                      <a:pt x="697" y="388"/>
                      <a:pt x="697" y="388"/>
                      <a:pt x="697" y="388"/>
                    </a:cubicBezTo>
                    <a:cubicBezTo>
                      <a:pt x="697" y="389"/>
                      <a:pt x="697" y="389"/>
                      <a:pt x="697" y="389"/>
                    </a:cubicBezTo>
                    <a:cubicBezTo>
                      <a:pt x="695" y="389"/>
                      <a:pt x="695" y="389"/>
                      <a:pt x="695" y="389"/>
                    </a:cubicBezTo>
                    <a:cubicBezTo>
                      <a:pt x="694" y="390"/>
                      <a:pt x="694" y="390"/>
                      <a:pt x="694" y="390"/>
                    </a:cubicBezTo>
                    <a:cubicBezTo>
                      <a:pt x="692" y="390"/>
                      <a:pt x="692" y="390"/>
                      <a:pt x="692" y="390"/>
                    </a:cubicBezTo>
                    <a:cubicBezTo>
                      <a:pt x="693" y="391"/>
                      <a:pt x="693" y="391"/>
                      <a:pt x="693" y="391"/>
                    </a:cubicBezTo>
                    <a:cubicBezTo>
                      <a:pt x="695" y="393"/>
                      <a:pt x="695" y="393"/>
                      <a:pt x="695" y="393"/>
                    </a:cubicBezTo>
                    <a:cubicBezTo>
                      <a:pt x="697" y="392"/>
                      <a:pt x="697" y="392"/>
                      <a:pt x="697" y="392"/>
                    </a:cubicBezTo>
                    <a:cubicBezTo>
                      <a:pt x="697" y="392"/>
                      <a:pt x="697" y="392"/>
                      <a:pt x="697" y="392"/>
                    </a:cubicBezTo>
                    <a:cubicBezTo>
                      <a:pt x="698" y="393"/>
                      <a:pt x="698" y="393"/>
                      <a:pt x="698" y="393"/>
                    </a:cubicBezTo>
                    <a:cubicBezTo>
                      <a:pt x="696" y="395"/>
                      <a:pt x="696" y="395"/>
                      <a:pt x="696" y="395"/>
                    </a:cubicBezTo>
                    <a:cubicBezTo>
                      <a:pt x="695" y="398"/>
                      <a:pt x="695" y="398"/>
                      <a:pt x="695" y="398"/>
                    </a:cubicBezTo>
                    <a:cubicBezTo>
                      <a:pt x="695" y="400"/>
                      <a:pt x="695" y="400"/>
                      <a:pt x="695" y="400"/>
                    </a:cubicBezTo>
                    <a:cubicBezTo>
                      <a:pt x="694" y="402"/>
                      <a:pt x="694" y="402"/>
                      <a:pt x="694" y="402"/>
                    </a:cubicBezTo>
                    <a:cubicBezTo>
                      <a:pt x="697" y="399"/>
                      <a:pt x="697" y="399"/>
                      <a:pt x="697" y="399"/>
                    </a:cubicBezTo>
                    <a:cubicBezTo>
                      <a:pt x="697" y="397"/>
                      <a:pt x="697" y="397"/>
                      <a:pt x="697" y="397"/>
                    </a:cubicBezTo>
                    <a:cubicBezTo>
                      <a:pt x="700" y="393"/>
                      <a:pt x="700" y="393"/>
                      <a:pt x="700" y="393"/>
                    </a:cubicBezTo>
                    <a:cubicBezTo>
                      <a:pt x="701" y="391"/>
                      <a:pt x="701" y="391"/>
                      <a:pt x="701" y="391"/>
                    </a:cubicBezTo>
                    <a:cubicBezTo>
                      <a:pt x="702" y="387"/>
                      <a:pt x="702" y="387"/>
                      <a:pt x="702" y="387"/>
                    </a:cubicBezTo>
                    <a:cubicBezTo>
                      <a:pt x="703" y="386"/>
                      <a:pt x="703" y="386"/>
                      <a:pt x="703" y="386"/>
                    </a:cubicBezTo>
                    <a:cubicBezTo>
                      <a:pt x="705" y="384"/>
                      <a:pt x="705" y="384"/>
                      <a:pt x="705" y="384"/>
                    </a:cubicBezTo>
                    <a:cubicBezTo>
                      <a:pt x="705" y="382"/>
                      <a:pt x="705" y="382"/>
                      <a:pt x="705" y="382"/>
                    </a:cubicBezTo>
                    <a:cubicBezTo>
                      <a:pt x="704" y="380"/>
                      <a:pt x="704" y="380"/>
                      <a:pt x="704" y="380"/>
                    </a:cubicBezTo>
                    <a:cubicBezTo>
                      <a:pt x="705" y="379"/>
                      <a:pt x="705" y="379"/>
                      <a:pt x="705" y="379"/>
                    </a:cubicBezTo>
                    <a:cubicBezTo>
                      <a:pt x="703" y="378"/>
                      <a:pt x="703" y="378"/>
                      <a:pt x="703" y="378"/>
                    </a:cubicBezTo>
                    <a:cubicBezTo>
                      <a:pt x="702" y="377"/>
                      <a:pt x="702" y="377"/>
                      <a:pt x="702" y="377"/>
                    </a:cubicBezTo>
                    <a:cubicBezTo>
                      <a:pt x="702" y="374"/>
                      <a:pt x="702" y="374"/>
                      <a:pt x="702" y="374"/>
                    </a:cubicBezTo>
                    <a:cubicBezTo>
                      <a:pt x="701" y="374"/>
                      <a:pt x="701" y="374"/>
                      <a:pt x="701" y="374"/>
                    </a:cubicBezTo>
                    <a:cubicBezTo>
                      <a:pt x="701" y="370"/>
                      <a:pt x="701" y="370"/>
                      <a:pt x="701" y="370"/>
                    </a:cubicBezTo>
                    <a:cubicBezTo>
                      <a:pt x="700" y="368"/>
                      <a:pt x="700" y="368"/>
                      <a:pt x="700" y="368"/>
                    </a:cubicBezTo>
                    <a:cubicBezTo>
                      <a:pt x="699" y="366"/>
                      <a:pt x="699" y="366"/>
                      <a:pt x="699" y="366"/>
                    </a:cubicBezTo>
                    <a:cubicBezTo>
                      <a:pt x="700" y="365"/>
                      <a:pt x="700" y="365"/>
                      <a:pt x="700" y="365"/>
                    </a:cubicBezTo>
                    <a:cubicBezTo>
                      <a:pt x="701" y="367"/>
                      <a:pt x="701" y="367"/>
                      <a:pt x="701" y="367"/>
                    </a:cubicBezTo>
                    <a:cubicBezTo>
                      <a:pt x="702" y="366"/>
                      <a:pt x="702" y="366"/>
                      <a:pt x="702" y="366"/>
                    </a:cubicBezTo>
                    <a:cubicBezTo>
                      <a:pt x="705" y="365"/>
                      <a:pt x="705" y="365"/>
                      <a:pt x="705" y="365"/>
                    </a:cubicBezTo>
                    <a:cubicBezTo>
                      <a:pt x="706" y="363"/>
                      <a:pt x="706" y="363"/>
                      <a:pt x="706" y="363"/>
                    </a:cubicBezTo>
                    <a:cubicBezTo>
                      <a:pt x="706" y="362"/>
                      <a:pt x="706" y="362"/>
                      <a:pt x="706" y="362"/>
                    </a:cubicBezTo>
                    <a:cubicBezTo>
                      <a:pt x="707" y="360"/>
                      <a:pt x="707" y="360"/>
                      <a:pt x="707" y="360"/>
                    </a:cubicBezTo>
                    <a:cubicBezTo>
                      <a:pt x="709" y="360"/>
                      <a:pt x="709" y="360"/>
                      <a:pt x="709" y="360"/>
                    </a:cubicBezTo>
                    <a:cubicBezTo>
                      <a:pt x="710" y="364"/>
                      <a:pt x="710" y="364"/>
                      <a:pt x="710" y="364"/>
                    </a:cubicBezTo>
                    <a:cubicBezTo>
                      <a:pt x="710" y="365"/>
                      <a:pt x="710" y="365"/>
                      <a:pt x="710" y="365"/>
                    </a:cubicBezTo>
                    <a:cubicBezTo>
                      <a:pt x="711" y="366"/>
                      <a:pt x="711" y="366"/>
                      <a:pt x="711" y="366"/>
                    </a:cubicBezTo>
                    <a:cubicBezTo>
                      <a:pt x="712" y="364"/>
                      <a:pt x="712" y="364"/>
                      <a:pt x="712" y="364"/>
                    </a:cubicBezTo>
                    <a:cubicBezTo>
                      <a:pt x="712" y="362"/>
                      <a:pt x="712" y="362"/>
                      <a:pt x="712" y="362"/>
                    </a:cubicBezTo>
                    <a:cubicBezTo>
                      <a:pt x="714" y="360"/>
                      <a:pt x="714" y="360"/>
                      <a:pt x="714" y="360"/>
                    </a:cubicBezTo>
                    <a:cubicBezTo>
                      <a:pt x="716" y="360"/>
                      <a:pt x="716" y="360"/>
                      <a:pt x="716" y="360"/>
                    </a:cubicBezTo>
                    <a:cubicBezTo>
                      <a:pt x="715" y="358"/>
                      <a:pt x="715" y="358"/>
                      <a:pt x="715" y="358"/>
                    </a:cubicBezTo>
                    <a:cubicBezTo>
                      <a:pt x="716" y="358"/>
                      <a:pt x="716" y="358"/>
                      <a:pt x="716" y="358"/>
                    </a:cubicBezTo>
                    <a:cubicBezTo>
                      <a:pt x="718" y="357"/>
                      <a:pt x="718" y="357"/>
                      <a:pt x="718" y="357"/>
                    </a:cubicBezTo>
                    <a:cubicBezTo>
                      <a:pt x="718" y="356"/>
                      <a:pt x="718" y="356"/>
                      <a:pt x="718" y="356"/>
                    </a:cubicBezTo>
                    <a:cubicBezTo>
                      <a:pt x="716" y="355"/>
                      <a:pt x="716" y="355"/>
                      <a:pt x="716" y="355"/>
                    </a:cubicBezTo>
                    <a:cubicBezTo>
                      <a:pt x="712" y="358"/>
                      <a:pt x="712" y="358"/>
                      <a:pt x="712" y="358"/>
                    </a:cubicBezTo>
                    <a:cubicBezTo>
                      <a:pt x="710" y="358"/>
                      <a:pt x="710" y="358"/>
                      <a:pt x="710" y="358"/>
                    </a:cubicBezTo>
                    <a:cubicBezTo>
                      <a:pt x="710" y="356"/>
                      <a:pt x="710" y="356"/>
                      <a:pt x="710" y="356"/>
                    </a:cubicBezTo>
                    <a:cubicBezTo>
                      <a:pt x="708" y="354"/>
                      <a:pt x="708" y="354"/>
                      <a:pt x="708" y="354"/>
                    </a:cubicBezTo>
                    <a:cubicBezTo>
                      <a:pt x="709" y="353"/>
                      <a:pt x="709" y="353"/>
                      <a:pt x="709" y="353"/>
                    </a:cubicBezTo>
                    <a:cubicBezTo>
                      <a:pt x="711" y="352"/>
                      <a:pt x="711" y="352"/>
                      <a:pt x="711" y="352"/>
                    </a:cubicBezTo>
                    <a:cubicBezTo>
                      <a:pt x="710" y="350"/>
                      <a:pt x="710" y="350"/>
                      <a:pt x="710" y="350"/>
                    </a:cubicBezTo>
                    <a:cubicBezTo>
                      <a:pt x="710" y="347"/>
                      <a:pt x="710" y="347"/>
                      <a:pt x="710" y="347"/>
                    </a:cubicBezTo>
                    <a:cubicBezTo>
                      <a:pt x="712" y="343"/>
                      <a:pt x="712" y="343"/>
                      <a:pt x="712" y="343"/>
                    </a:cubicBezTo>
                    <a:cubicBezTo>
                      <a:pt x="712" y="342"/>
                      <a:pt x="712" y="342"/>
                      <a:pt x="712" y="342"/>
                    </a:cubicBezTo>
                    <a:cubicBezTo>
                      <a:pt x="714" y="340"/>
                      <a:pt x="714" y="340"/>
                      <a:pt x="714" y="340"/>
                    </a:cubicBezTo>
                    <a:cubicBezTo>
                      <a:pt x="717" y="340"/>
                      <a:pt x="717" y="340"/>
                      <a:pt x="717" y="340"/>
                    </a:cubicBezTo>
                    <a:cubicBezTo>
                      <a:pt x="719" y="342"/>
                      <a:pt x="719" y="342"/>
                      <a:pt x="719" y="342"/>
                    </a:cubicBezTo>
                    <a:cubicBezTo>
                      <a:pt x="720" y="344"/>
                      <a:pt x="720" y="344"/>
                      <a:pt x="720" y="344"/>
                    </a:cubicBezTo>
                    <a:cubicBezTo>
                      <a:pt x="723" y="346"/>
                      <a:pt x="723" y="346"/>
                      <a:pt x="723" y="346"/>
                    </a:cubicBezTo>
                    <a:cubicBezTo>
                      <a:pt x="724" y="348"/>
                      <a:pt x="724" y="348"/>
                      <a:pt x="724" y="348"/>
                    </a:cubicBezTo>
                    <a:cubicBezTo>
                      <a:pt x="727" y="348"/>
                      <a:pt x="727" y="348"/>
                      <a:pt x="727" y="348"/>
                    </a:cubicBezTo>
                    <a:cubicBezTo>
                      <a:pt x="725" y="346"/>
                      <a:pt x="725" y="346"/>
                      <a:pt x="725" y="346"/>
                    </a:cubicBezTo>
                    <a:cubicBezTo>
                      <a:pt x="724" y="345"/>
                      <a:pt x="724" y="345"/>
                      <a:pt x="724" y="345"/>
                    </a:cubicBezTo>
                    <a:cubicBezTo>
                      <a:pt x="721" y="342"/>
                      <a:pt x="721" y="342"/>
                      <a:pt x="721" y="342"/>
                    </a:cubicBezTo>
                    <a:cubicBezTo>
                      <a:pt x="720" y="340"/>
                      <a:pt x="720" y="340"/>
                      <a:pt x="720" y="340"/>
                    </a:cubicBezTo>
                    <a:cubicBezTo>
                      <a:pt x="720" y="339"/>
                      <a:pt x="720" y="339"/>
                      <a:pt x="720" y="339"/>
                    </a:cubicBezTo>
                    <a:cubicBezTo>
                      <a:pt x="717" y="339"/>
                      <a:pt x="717" y="339"/>
                      <a:pt x="717" y="339"/>
                    </a:cubicBezTo>
                    <a:cubicBezTo>
                      <a:pt x="716" y="337"/>
                      <a:pt x="716" y="337"/>
                      <a:pt x="716" y="337"/>
                    </a:cubicBezTo>
                    <a:cubicBezTo>
                      <a:pt x="717" y="337"/>
                      <a:pt x="717" y="337"/>
                      <a:pt x="717" y="337"/>
                    </a:cubicBezTo>
                    <a:cubicBezTo>
                      <a:pt x="721" y="337"/>
                      <a:pt x="721" y="337"/>
                      <a:pt x="721" y="337"/>
                    </a:cubicBezTo>
                    <a:cubicBezTo>
                      <a:pt x="722" y="336"/>
                      <a:pt x="722" y="336"/>
                      <a:pt x="722" y="336"/>
                    </a:cubicBezTo>
                    <a:cubicBezTo>
                      <a:pt x="723" y="336"/>
                      <a:pt x="723" y="336"/>
                      <a:pt x="723" y="336"/>
                    </a:cubicBezTo>
                    <a:cubicBezTo>
                      <a:pt x="726" y="340"/>
                      <a:pt x="726" y="340"/>
                      <a:pt x="726" y="340"/>
                    </a:cubicBezTo>
                    <a:cubicBezTo>
                      <a:pt x="730" y="342"/>
                      <a:pt x="730" y="342"/>
                      <a:pt x="730" y="342"/>
                    </a:cubicBezTo>
                    <a:cubicBezTo>
                      <a:pt x="731" y="342"/>
                      <a:pt x="731" y="342"/>
                      <a:pt x="731" y="342"/>
                    </a:cubicBezTo>
                    <a:cubicBezTo>
                      <a:pt x="728" y="340"/>
                      <a:pt x="728" y="340"/>
                      <a:pt x="728" y="340"/>
                    </a:cubicBezTo>
                    <a:cubicBezTo>
                      <a:pt x="726" y="336"/>
                      <a:pt x="726" y="336"/>
                      <a:pt x="726" y="336"/>
                    </a:cubicBezTo>
                    <a:cubicBezTo>
                      <a:pt x="723" y="334"/>
                      <a:pt x="723" y="334"/>
                      <a:pt x="723" y="334"/>
                    </a:cubicBezTo>
                    <a:cubicBezTo>
                      <a:pt x="723" y="333"/>
                      <a:pt x="723" y="333"/>
                      <a:pt x="723" y="333"/>
                    </a:cubicBezTo>
                    <a:cubicBezTo>
                      <a:pt x="724" y="331"/>
                      <a:pt x="724" y="331"/>
                      <a:pt x="724" y="331"/>
                    </a:cubicBezTo>
                    <a:cubicBezTo>
                      <a:pt x="727" y="330"/>
                      <a:pt x="727" y="330"/>
                      <a:pt x="727" y="330"/>
                    </a:cubicBezTo>
                    <a:cubicBezTo>
                      <a:pt x="729" y="330"/>
                      <a:pt x="729" y="330"/>
                      <a:pt x="729" y="330"/>
                    </a:cubicBezTo>
                    <a:cubicBezTo>
                      <a:pt x="728" y="333"/>
                      <a:pt x="728" y="333"/>
                      <a:pt x="728" y="333"/>
                    </a:cubicBezTo>
                    <a:cubicBezTo>
                      <a:pt x="729" y="334"/>
                      <a:pt x="729" y="334"/>
                      <a:pt x="729" y="334"/>
                    </a:cubicBezTo>
                    <a:cubicBezTo>
                      <a:pt x="730" y="333"/>
                      <a:pt x="730" y="333"/>
                      <a:pt x="730" y="333"/>
                    </a:cubicBezTo>
                    <a:cubicBezTo>
                      <a:pt x="730" y="331"/>
                      <a:pt x="730" y="331"/>
                      <a:pt x="730" y="331"/>
                    </a:cubicBezTo>
                    <a:cubicBezTo>
                      <a:pt x="731" y="330"/>
                      <a:pt x="731" y="330"/>
                      <a:pt x="731" y="330"/>
                    </a:cubicBezTo>
                    <a:cubicBezTo>
                      <a:pt x="734" y="330"/>
                      <a:pt x="734" y="330"/>
                      <a:pt x="734" y="330"/>
                    </a:cubicBezTo>
                    <a:cubicBezTo>
                      <a:pt x="735" y="332"/>
                      <a:pt x="735" y="332"/>
                      <a:pt x="735" y="332"/>
                    </a:cubicBezTo>
                    <a:cubicBezTo>
                      <a:pt x="736" y="333"/>
                      <a:pt x="736" y="333"/>
                      <a:pt x="736" y="333"/>
                    </a:cubicBezTo>
                    <a:cubicBezTo>
                      <a:pt x="737" y="336"/>
                      <a:pt x="737" y="336"/>
                      <a:pt x="737" y="336"/>
                    </a:cubicBezTo>
                    <a:cubicBezTo>
                      <a:pt x="738" y="335"/>
                      <a:pt x="738" y="335"/>
                      <a:pt x="738" y="335"/>
                    </a:cubicBezTo>
                    <a:cubicBezTo>
                      <a:pt x="738" y="333"/>
                      <a:pt x="738" y="333"/>
                      <a:pt x="738" y="333"/>
                    </a:cubicBezTo>
                    <a:cubicBezTo>
                      <a:pt x="736" y="330"/>
                      <a:pt x="736" y="330"/>
                      <a:pt x="736" y="330"/>
                    </a:cubicBezTo>
                    <a:cubicBezTo>
                      <a:pt x="737" y="329"/>
                      <a:pt x="737" y="329"/>
                      <a:pt x="737" y="329"/>
                    </a:cubicBezTo>
                    <a:cubicBezTo>
                      <a:pt x="743" y="328"/>
                      <a:pt x="743" y="328"/>
                      <a:pt x="743" y="328"/>
                    </a:cubicBezTo>
                    <a:cubicBezTo>
                      <a:pt x="746" y="326"/>
                      <a:pt x="746" y="326"/>
                      <a:pt x="746" y="326"/>
                    </a:cubicBezTo>
                    <a:cubicBezTo>
                      <a:pt x="749" y="326"/>
                      <a:pt x="749" y="326"/>
                      <a:pt x="749" y="326"/>
                    </a:cubicBezTo>
                    <a:cubicBezTo>
                      <a:pt x="752" y="324"/>
                      <a:pt x="752" y="324"/>
                      <a:pt x="752" y="324"/>
                    </a:cubicBezTo>
                    <a:cubicBezTo>
                      <a:pt x="755" y="325"/>
                      <a:pt x="755" y="325"/>
                      <a:pt x="755" y="325"/>
                    </a:cubicBezTo>
                    <a:cubicBezTo>
                      <a:pt x="759" y="325"/>
                      <a:pt x="759" y="325"/>
                      <a:pt x="759" y="325"/>
                    </a:cubicBezTo>
                    <a:cubicBezTo>
                      <a:pt x="763" y="326"/>
                      <a:pt x="763" y="326"/>
                      <a:pt x="763" y="326"/>
                    </a:cubicBezTo>
                    <a:cubicBezTo>
                      <a:pt x="763" y="328"/>
                      <a:pt x="763" y="328"/>
                      <a:pt x="763" y="328"/>
                    </a:cubicBezTo>
                    <a:cubicBezTo>
                      <a:pt x="763" y="329"/>
                      <a:pt x="763" y="329"/>
                      <a:pt x="763" y="329"/>
                    </a:cubicBezTo>
                    <a:cubicBezTo>
                      <a:pt x="762" y="334"/>
                      <a:pt x="762" y="334"/>
                      <a:pt x="762" y="334"/>
                    </a:cubicBezTo>
                    <a:cubicBezTo>
                      <a:pt x="761" y="335"/>
                      <a:pt x="761" y="335"/>
                      <a:pt x="761" y="335"/>
                    </a:cubicBezTo>
                    <a:cubicBezTo>
                      <a:pt x="760" y="337"/>
                      <a:pt x="760" y="337"/>
                      <a:pt x="760" y="337"/>
                    </a:cubicBezTo>
                    <a:cubicBezTo>
                      <a:pt x="758" y="340"/>
                      <a:pt x="758" y="340"/>
                      <a:pt x="758" y="340"/>
                    </a:cubicBezTo>
                    <a:cubicBezTo>
                      <a:pt x="759" y="341"/>
                      <a:pt x="759" y="341"/>
                      <a:pt x="759" y="341"/>
                    </a:cubicBezTo>
                    <a:cubicBezTo>
                      <a:pt x="761" y="342"/>
                      <a:pt x="761" y="342"/>
                      <a:pt x="761" y="342"/>
                    </a:cubicBezTo>
                    <a:cubicBezTo>
                      <a:pt x="762" y="344"/>
                      <a:pt x="762" y="344"/>
                      <a:pt x="762" y="344"/>
                    </a:cubicBezTo>
                    <a:cubicBezTo>
                      <a:pt x="761" y="346"/>
                      <a:pt x="761" y="346"/>
                      <a:pt x="761" y="346"/>
                    </a:cubicBezTo>
                    <a:cubicBezTo>
                      <a:pt x="758" y="349"/>
                      <a:pt x="758" y="349"/>
                      <a:pt x="758" y="349"/>
                    </a:cubicBezTo>
                    <a:cubicBezTo>
                      <a:pt x="758" y="351"/>
                      <a:pt x="758" y="351"/>
                      <a:pt x="758" y="351"/>
                    </a:cubicBezTo>
                    <a:cubicBezTo>
                      <a:pt x="757" y="353"/>
                      <a:pt x="757" y="353"/>
                      <a:pt x="757" y="353"/>
                    </a:cubicBezTo>
                    <a:cubicBezTo>
                      <a:pt x="759" y="355"/>
                      <a:pt x="759" y="355"/>
                      <a:pt x="759" y="355"/>
                    </a:cubicBezTo>
                    <a:cubicBezTo>
                      <a:pt x="759" y="356"/>
                      <a:pt x="759" y="356"/>
                      <a:pt x="759" y="356"/>
                    </a:cubicBezTo>
                    <a:cubicBezTo>
                      <a:pt x="758" y="359"/>
                      <a:pt x="758" y="359"/>
                      <a:pt x="758" y="359"/>
                    </a:cubicBezTo>
                    <a:cubicBezTo>
                      <a:pt x="756" y="359"/>
                      <a:pt x="756" y="359"/>
                      <a:pt x="756" y="359"/>
                    </a:cubicBezTo>
                    <a:cubicBezTo>
                      <a:pt x="754" y="361"/>
                      <a:pt x="754" y="361"/>
                      <a:pt x="754" y="361"/>
                    </a:cubicBezTo>
                    <a:cubicBezTo>
                      <a:pt x="752" y="361"/>
                      <a:pt x="752" y="361"/>
                      <a:pt x="752" y="361"/>
                    </a:cubicBezTo>
                    <a:cubicBezTo>
                      <a:pt x="750" y="363"/>
                      <a:pt x="750" y="363"/>
                      <a:pt x="750" y="363"/>
                    </a:cubicBezTo>
                    <a:cubicBezTo>
                      <a:pt x="749" y="365"/>
                      <a:pt x="749" y="365"/>
                      <a:pt x="749" y="365"/>
                    </a:cubicBezTo>
                    <a:cubicBezTo>
                      <a:pt x="747" y="367"/>
                      <a:pt x="747" y="367"/>
                      <a:pt x="747" y="367"/>
                    </a:cubicBezTo>
                    <a:cubicBezTo>
                      <a:pt x="749" y="367"/>
                      <a:pt x="749" y="367"/>
                      <a:pt x="749" y="367"/>
                    </a:cubicBezTo>
                    <a:cubicBezTo>
                      <a:pt x="751" y="364"/>
                      <a:pt x="751" y="364"/>
                      <a:pt x="751" y="364"/>
                    </a:cubicBezTo>
                    <a:cubicBezTo>
                      <a:pt x="754" y="362"/>
                      <a:pt x="754" y="362"/>
                      <a:pt x="754" y="362"/>
                    </a:cubicBezTo>
                    <a:cubicBezTo>
                      <a:pt x="756" y="362"/>
                      <a:pt x="756" y="362"/>
                      <a:pt x="756" y="362"/>
                    </a:cubicBezTo>
                    <a:cubicBezTo>
                      <a:pt x="757" y="362"/>
                      <a:pt x="757" y="362"/>
                      <a:pt x="757" y="362"/>
                    </a:cubicBezTo>
                    <a:cubicBezTo>
                      <a:pt x="755" y="364"/>
                      <a:pt x="755" y="364"/>
                      <a:pt x="755" y="364"/>
                    </a:cubicBezTo>
                    <a:cubicBezTo>
                      <a:pt x="755" y="365"/>
                      <a:pt x="755" y="365"/>
                      <a:pt x="755" y="365"/>
                    </a:cubicBezTo>
                    <a:cubicBezTo>
                      <a:pt x="751" y="368"/>
                      <a:pt x="751" y="368"/>
                      <a:pt x="751" y="368"/>
                    </a:cubicBezTo>
                    <a:cubicBezTo>
                      <a:pt x="749" y="370"/>
                      <a:pt x="749" y="370"/>
                      <a:pt x="749" y="370"/>
                    </a:cubicBezTo>
                    <a:cubicBezTo>
                      <a:pt x="749" y="370"/>
                      <a:pt x="749" y="370"/>
                      <a:pt x="749" y="370"/>
                    </a:cubicBezTo>
                    <a:cubicBezTo>
                      <a:pt x="749" y="372"/>
                      <a:pt x="749" y="372"/>
                      <a:pt x="749" y="372"/>
                    </a:cubicBezTo>
                    <a:cubicBezTo>
                      <a:pt x="749" y="373"/>
                      <a:pt x="749" y="373"/>
                      <a:pt x="749" y="373"/>
                    </a:cubicBezTo>
                    <a:cubicBezTo>
                      <a:pt x="747" y="372"/>
                      <a:pt x="747" y="372"/>
                      <a:pt x="747" y="372"/>
                    </a:cubicBezTo>
                    <a:cubicBezTo>
                      <a:pt x="746" y="372"/>
                      <a:pt x="746" y="372"/>
                      <a:pt x="746" y="372"/>
                    </a:cubicBezTo>
                    <a:cubicBezTo>
                      <a:pt x="746" y="374"/>
                      <a:pt x="746" y="374"/>
                      <a:pt x="746" y="374"/>
                    </a:cubicBezTo>
                    <a:cubicBezTo>
                      <a:pt x="747" y="374"/>
                      <a:pt x="747" y="374"/>
                      <a:pt x="747" y="374"/>
                    </a:cubicBezTo>
                    <a:cubicBezTo>
                      <a:pt x="748" y="375"/>
                      <a:pt x="748" y="375"/>
                      <a:pt x="748" y="375"/>
                    </a:cubicBezTo>
                    <a:cubicBezTo>
                      <a:pt x="748" y="377"/>
                      <a:pt x="748" y="377"/>
                      <a:pt x="748" y="377"/>
                    </a:cubicBezTo>
                    <a:cubicBezTo>
                      <a:pt x="746" y="378"/>
                      <a:pt x="746" y="378"/>
                      <a:pt x="746" y="378"/>
                    </a:cubicBezTo>
                    <a:cubicBezTo>
                      <a:pt x="748" y="378"/>
                      <a:pt x="748" y="378"/>
                      <a:pt x="748" y="378"/>
                    </a:cubicBezTo>
                    <a:cubicBezTo>
                      <a:pt x="749" y="377"/>
                      <a:pt x="749" y="377"/>
                      <a:pt x="749" y="377"/>
                    </a:cubicBezTo>
                    <a:cubicBezTo>
                      <a:pt x="751" y="376"/>
                      <a:pt x="751" y="376"/>
                      <a:pt x="751" y="376"/>
                    </a:cubicBezTo>
                    <a:cubicBezTo>
                      <a:pt x="752" y="374"/>
                      <a:pt x="752" y="374"/>
                      <a:pt x="752" y="374"/>
                    </a:cubicBezTo>
                    <a:cubicBezTo>
                      <a:pt x="752" y="372"/>
                      <a:pt x="752" y="372"/>
                      <a:pt x="752" y="372"/>
                    </a:cubicBezTo>
                    <a:cubicBezTo>
                      <a:pt x="754" y="371"/>
                      <a:pt x="754" y="371"/>
                      <a:pt x="754" y="371"/>
                    </a:cubicBezTo>
                    <a:cubicBezTo>
                      <a:pt x="755" y="369"/>
                      <a:pt x="755" y="369"/>
                      <a:pt x="755" y="369"/>
                    </a:cubicBezTo>
                    <a:cubicBezTo>
                      <a:pt x="756" y="370"/>
                      <a:pt x="756" y="370"/>
                      <a:pt x="756" y="370"/>
                    </a:cubicBezTo>
                    <a:cubicBezTo>
                      <a:pt x="756" y="373"/>
                      <a:pt x="756" y="373"/>
                      <a:pt x="756" y="373"/>
                    </a:cubicBezTo>
                    <a:cubicBezTo>
                      <a:pt x="757" y="374"/>
                      <a:pt x="757" y="374"/>
                      <a:pt x="757" y="374"/>
                    </a:cubicBezTo>
                    <a:cubicBezTo>
                      <a:pt x="757" y="371"/>
                      <a:pt x="757" y="371"/>
                      <a:pt x="757" y="371"/>
                    </a:cubicBezTo>
                    <a:cubicBezTo>
                      <a:pt x="757" y="369"/>
                      <a:pt x="757" y="369"/>
                      <a:pt x="757" y="369"/>
                    </a:cubicBezTo>
                    <a:cubicBezTo>
                      <a:pt x="757" y="367"/>
                      <a:pt x="757" y="367"/>
                      <a:pt x="757" y="367"/>
                    </a:cubicBezTo>
                    <a:cubicBezTo>
                      <a:pt x="758" y="366"/>
                      <a:pt x="758" y="366"/>
                      <a:pt x="758" y="366"/>
                    </a:cubicBezTo>
                    <a:cubicBezTo>
                      <a:pt x="761" y="367"/>
                      <a:pt x="761" y="367"/>
                      <a:pt x="761" y="367"/>
                    </a:cubicBezTo>
                    <a:cubicBezTo>
                      <a:pt x="760" y="369"/>
                      <a:pt x="760" y="369"/>
                      <a:pt x="760" y="369"/>
                    </a:cubicBezTo>
                    <a:cubicBezTo>
                      <a:pt x="761" y="371"/>
                      <a:pt x="761" y="371"/>
                      <a:pt x="761" y="371"/>
                    </a:cubicBezTo>
                    <a:cubicBezTo>
                      <a:pt x="762" y="369"/>
                      <a:pt x="762" y="369"/>
                      <a:pt x="762" y="369"/>
                    </a:cubicBezTo>
                    <a:cubicBezTo>
                      <a:pt x="765" y="367"/>
                      <a:pt x="765" y="367"/>
                      <a:pt x="765" y="367"/>
                    </a:cubicBezTo>
                    <a:cubicBezTo>
                      <a:pt x="765" y="369"/>
                      <a:pt x="765" y="369"/>
                      <a:pt x="765" y="369"/>
                    </a:cubicBezTo>
                    <a:cubicBezTo>
                      <a:pt x="767" y="371"/>
                      <a:pt x="767" y="371"/>
                      <a:pt x="767" y="371"/>
                    </a:cubicBezTo>
                    <a:cubicBezTo>
                      <a:pt x="766" y="373"/>
                      <a:pt x="766" y="373"/>
                      <a:pt x="766" y="373"/>
                    </a:cubicBezTo>
                    <a:cubicBezTo>
                      <a:pt x="763" y="377"/>
                      <a:pt x="763" y="377"/>
                      <a:pt x="763" y="377"/>
                    </a:cubicBezTo>
                    <a:cubicBezTo>
                      <a:pt x="761" y="379"/>
                      <a:pt x="761" y="379"/>
                      <a:pt x="761" y="379"/>
                    </a:cubicBezTo>
                    <a:cubicBezTo>
                      <a:pt x="760" y="380"/>
                      <a:pt x="760" y="380"/>
                      <a:pt x="760" y="380"/>
                    </a:cubicBezTo>
                    <a:cubicBezTo>
                      <a:pt x="762" y="381"/>
                      <a:pt x="762" y="381"/>
                      <a:pt x="762" y="381"/>
                    </a:cubicBezTo>
                    <a:cubicBezTo>
                      <a:pt x="764" y="382"/>
                      <a:pt x="764" y="382"/>
                      <a:pt x="764" y="382"/>
                    </a:cubicBezTo>
                    <a:cubicBezTo>
                      <a:pt x="766" y="381"/>
                      <a:pt x="766" y="381"/>
                      <a:pt x="766" y="381"/>
                    </a:cubicBezTo>
                    <a:cubicBezTo>
                      <a:pt x="764" y="379"/>
                      <a:pt x="764" y="379"/>
                      <a:pt x="764" y="379"/>
                    </a:cubicBezTo>
                    <a:cubicBezTo>
                      <a:pt x="766" y="377"/>
                      <a:pt x="766" y="377"/>
                      <a:pt x="766" y="377"/>
                    </a:cubicBezTo>
                    <a:cubicBezTo>
                      <a:pt x="767" y="375"/>
                      <a:pt x="767" y="375"/>
                      <a:pt x="767" y="375"/>
                    </a:cubicBezTo>
                    <a:cubicBezTo>
                      <a:pt x="769" y="378"/>
                      <a:pt x="769" y="378"/>
                      <a:pt x="769" y="378"/>
                    </a:cubicBezTo>
                    <a:cubicBezTo>
                      <a:pt x="769" y="380"/>
                      <a:pt x="769" y="380"/>
                      <a:pt x="769" y="380"/>
                    </a:cubicBezTo>
                    <a:cubicBezTo>
                      <a:pt x="770" y="378"/>
                      <a:pt x="770" y="378"/>
                      <a:pt x="770" y="378"/>
                    </a:cubicBezTo>
                    <a:cubicBezTo>
                      <a:pt x="769" y="375"/>
                      <a:pt x="769" y="375"/>
                      <a:pt x="769" y="375"/>
                    </a:cubicBezTo>
                    <a:cubicBezTo>
                      <a:pt x="768" y="373"/>
                      <a:pt x="768" y="373"/>
                      <a:pt x="768" y="373"/>
                    </a:cubicBezTo>
                    <a:cubicBezTo>
                      <a:pt x="768" y="369"/>
                      <a:pt x="768" y="369"/>
                      <a:pt x="768" y="369"/>
                    </a:cubicBezTo>
                    <a:cubicBezTo>
                      <a:pt x="769" y="368"/>
                      <a:pt x="769" y="368"/>
                      <a:pt x="769" y="368"/>
                    </a:cubicBezTo>
                    <a:cubicBezTo>
                      <a:pt x="772" y="369"/>
                      <a:pt x="772" y="369"/>
                      <a:pt x="772" y="369"/>
                    </a:cubicBezTo>
                    <a:cubicBezTo>
                      <a:pt x="771" y="371"/>
                      <a:pt x="771" y="371"/>
                      <a:pt x="771" y="371"/>
                    </a:cubicBezTo>
                    <a:cubicBezTo>
                      <a:pt x="770" y="373"/>
                      <a:pt x="770" y="373"/>
                      <a:pt x="770" y="373"/>
                    </a:cubicBezTo>
                    <a:cubicBezTo>
                      <a:pt x="772" y="373"/>
                      <a:pt x="772" y="373"/>
                      <a:pt x="772" y="373"/>
                    </a:cubicBezTo>
                    <a:cubicBezTo>
                      <a:pt x="774" y="372"/>
                      <a:pt x="774" y="372"/>
                      <a:pt x="774" y="372"/>
                    </a:cubicBezTo>
                    <a:cubicBezTo>
                      <a:pt x="778" y="376"/>
                      <a:pt x="778" y="376"/>
                      <a:pt x="778" y="376"/>
                    </a:cubicBezTo>
                    <a:cubicBezTo>
                      <a:pt x="778" y="378"/>
                      <a:pt x="778" y="378"/>
                      <a:pt x="778" y="378"/>
                    </a:cubicBezTo>
                    <a:cubicBezTo>
                      <a:pt x="780" y="378"/>
                      <a:pt x="780" y="378"/>
                      <a:pt x="780" y="378"/>
                    </a:cubicBezTo>
                    <a:cubicBezTo>
                      <a:pt x="782" y="379"/>
                      <a:pt x="782" y="379"/>
                      <a:pt x="782" y="379"/>
                    </a:cubicBezTo>
                    <a:cubicBezTo>
                      <a:pt x="783" y="379"/>
                      <a:pt x="783" y="379"/>
                      <a:pt x="783" y="379"/>
                    </a:cubicBezTo>
                    <a:cubicBezTo>
                      <a:pt x="782" y="376"/>
                      <a:pt x="782" y="376"/>
                      <a:pt x="782" y="376"/>
                    </a:cubicBezTo>
                    <a:cubicBezTo>
                      <a:pt x="780" y="376"/>
                      <a:pt x="780" y="376"/>
                      <a:pt x="780" y="376"/>
                    </a:cubicBezTo>
                    <a:cubicBezTo>
                      <a:pt x="780" y="375"/>
                      <a:pt x="780" y="375"/>
                      <a:pt x="780" y="375"/>
                    </a:cubicBezTo>
                    <a:cubicBezTo>
                      <a:pt x="775" y="371"/>
                      <a:pt x="775" y="371"/>
                      <a:pt x="775" y="371"/>
                    </a:cubicBezTo>
                    <a:cubicBezTo>
                      <a:pt x="774" y="370"/>
                      <a:pt x="774" y="370"/>
                      <a:pt x="774" y="370"/>
                    </a:cubicBezTo>
                    <a:cubicBezTo>
                      <a:pt x="773" y="369"/>
                      <a:pt x="773" y="369"/>
                      <a:pt x="773" y="369"/>
                    </a:cubicBezTo>
                    <a:cubicBezTo>
                      <a:pt x="775" y="366"/>
                      <a:pt x="775" y="366"/>
                      <a:pt x="775" y="366"/>
                    </a:cubicBezTo>
                    <a:cubicBezTo>
                      <a:pt x="778" y="365"/>
                      <a:pt x="778" y="365"/>
                      <a:pt x="778" y="365"/>
                    </a:cubicBezTo>
                    <a:cubicBezTo>
                      <a:pt x="780" y="363"/>
                      <a:pt x="780" y="363"/>
                      <a:pt x="780" y="363"/>
                    </a:cubicBezTo>
                    <a:cubicBezTo>
                      <a:pt x="784" y="363"/>
                      <a:pt x="784" y="363"/>
                      <a:pt x="784" y="363"/>
                    </a:cubicBezTo>
                    <a:cubicBezTo>
                      <a:pt x="787" y="363"/>
                      <a:pt x="787" y="363"/>
                      <a:pt x="787" y="363"/>
                    </a:cubicBezTo>
                    <a:cubicBezTo>
                      <a:pt x="788" y="364"/>
                      <a:pt x="788" y="364"/>
                      <a:pt x="788" y="364"/>
                    </a:cubicBezTo>
                    <a:cubicBezTo>
                      <a:pt x="789" y="364"/>
                      <a:pt x="789" y="364"/>
                      <a:pt x="789" y="364"/>
                    </a:cubicBezTo>
                    <a:cubicBezTo>
                      <a:pt x="792" y="366"/>
                      <a:pt x="792" y="366"/>
                      <a:pt x="792" y="366"/>
                    </a:cubicBezTo>
                    <a:cubicBezTo>
                      <a:pt x="793" y="367"/>
                      <a:pt x="793" y="367"/>
                      <a:pt x="793" y="367"/>
                    </a:cubicBezTo>
                    <a:cubicBezTo>
                      <a:pt x="795" y="369"/>
                      <a:pt x="795" y="369"/>
                      <a:pt x="795" y="369"/>
                    </a:cubicBezTo>
                    <a:cubicBezTo>
                      <a:pt x="796" y="369"/>
                      <a:pt x="796" y="369"/>
                      <a:pt x="796" y="369"/>
                    </a:cubicBezTo>
                    <a:cubicBezTo>
                      <a:pt x="796" y="371"/>
                      <a:pt x="796" y="371"/>
                      <a:pt x="796" y="371"/>
                    </a:cubicBezTo>
                    <a:cubicBezTo>
                      <a:pt x="798" y="371"/>
                      <a:pt x="798" y="371"/>
                      <a:pt x="798" y="371"/>
                    </a:cubicBezTo>
                    <a:cubicBezTo>
                      <a:pt x="798" y="370"/>
                      <a:pt x="798" y="370"/>
                      <a:pt x="798" y="370"/>
                    </a:cubicBezTo>
                    <a:cubicBezTo>
                      <a:pt x="800" y="371"/>
                      <a:pt x="800" y="371"/>
                      <a:pt x="800" y="371"/>
                    </a:cubicBezTo>
                    <a:cubicBezTo>
                      <a:pt x="801" y="372"/>
                      <a:pt x="801" y="372"/>
                      <a:pt x="801" y="372"/>
                    </a:cubicBezTo>
                    <a:cubicBezTo>
                      <a:pt x="804" y="374"/>
                      <a:pt x="804" y="374"/>
                      <a:pt x="804" y="374"/>
                    </a:cubicBezTo>
                    <a:cubicBezTo>
                      <a:pt x="804" y="375"/>
                      <a:pt x="804" y="375"/>
                      <a:pt x="804" y="375"/>
                    </a:cubicBezTo>
                    <a:cubicBezTo>
                      <a:pt x="803" y="377"/>
                      <a:pt x="803" y="377"/>
                      <a:pt x="803" y="377"/>
                    </a:cubicBezTo>
                    <a:cubicBezTo>
                      <a:pt x="804" y="378"/>
                      <a:pt x="804" y="378"/>
                      <a:pt x="804" y="378"/>
                    </a:cubicBezTo>
                    <a:cubicBezTo>
                      <a:pt x="804" y="380"/>
                      <a:pt x="804" y="380"/>
                      <a:pt x="804" y="380"/>
                    </a:cubicBezTo>
                    <a:cubicBezTo>
                      <a:pt x="802" y="382"/>
                      <a:pt x="802" y="382"/>
                      <a:pt x="802" y="382"/>
                    </a:cubicBezTo>
                    <a:cubicBezTo>
                      <a:pt x="800" y="382"/>
                      <a:pt x="800" y="382"/>
                      <a:pt x="800" y="382"/>
                    </a:cubicBezTo>
                    <a:cubicBezTo>
                      <a:pt x="798" y="381"/>
                      <a:pt x="798" y="381"/>
                      <a:pt x="798" y="381"/>
                    </a:cubicBezTo>
                    <a:cubicBezTo>
                      <a:pt x="795" y="382"/>
                      <a:pt x="795" y="382"/>
                      <a:pt x="795" y="382"/>
                    </a:cubicBezTo>
                    <a:cubicBezTo>
                      <a:pt x="791" y="386"/>
                      <a:pt x="791" y="386"/>
                      <a:pt x="791" y="386"/>
                    </a:cubicBezTo>
                    <a:cubicBezTo>
                      <a:pt x="795" y="383"/>
                      <a:pt x="795" y="383"/>
                      <a:pt x="795" y="383"/>
                    </a:cubicBezTo>
                    <a:cubicBezTo>
                      <a:pt x="799" y="383"/>
                      <a:pt x="799" y="383"/>
                      <a:pt x="799" y="383"/>
                    </a:cubicBezTo>
                    <a:cubicBezTo>
                      <a:pt x="800" y="384"/>
                      <a:pt x="800" y="384"/>
                      <a:pt x="800" y="384"/>
                    </a:cubicBezTo>
                    <a:cubicBezTo>
                      <a:pt x="798" y="386"/>
                      <a:pt x="798" y="386"/>
                      <a:pt x="798" y="386"/>
                    </a:cubicBezTo>
                    <a:cubicBezTo>
                      <a:pt x="796" y="387"/>
                      <a:pt x="796" y="387"/>
                      <a:pt x="796" y="387"/>
                    </a:cubicBezTo>
                    <a:cubicBezTo>
                      <a:pt x="793" y="391"/>
                      <a:pt x="793" y="391"/>
                      <a:pt x="793" y="391"/>
                    </a:cubicBezTo>
                    <a:cubicBezTo>
                      <a:pt x="791" y="393"/>
                      <a:pt x="791" y="393"/>
                      <a:pt x="791" y="393"/>
                    </a:cubicBezTo>
                    <a:cubicBezTo>
                      <a:pt x="790" y="393"/>
                      <a:pt x="790" y="393"/>
                      <a:pt x="790" y="393"/>
                    </a:cubicBezTo>
                    <a:cubicBezTo>
                      <a:pt x="789" y="395"/>
                      <a:pt x="789" y="395"/>
                      <a:pt x="789" y="395"/>
                    </a:cubicBezTo>
                    <a:cubicBezTo>
                      <a:pt x="790" y="395"/>
                      <a:pt x="790" y="395"/>
                      <a:pt x="790" y="395"/>
                    </a:cubicBezTo>
                    <a:cubicBezTo>
                      <a:pt x="795" y="391"/>
                      <a:pt x="795" y="391"/>
                      <a:pt x="795" y="391"/>
                    </a:cubicBezTo>
                    <a:cubicBezTo>
                      <a:pt x="797" y="388"/>
                      <a:pt x="797" y="388"/>
                      <a:pt x="797" y="388"/>
                    </a:cubicBezTo>
                    <a:cubicBezTo>
                      <a:pt x="800" y="386"/>
                      <a:pt x="800" y="386"/>
                      <a:pt x="800" y="386"/>
                    </a:cubicBezTo>
                    <a:cubicBezTo>
                      <a:pt x="802" y="384"/>
                      <a:pt x="802" y="384"/>
                      <a:pt x="802" y="384"/>
                    </a:cubicBezTo>
                    <a:cubicBezTo>
                      <a:pt x="805" y="385"/>
                      <a:pt x="805" y="385"/>
                      <a:pt x="805" y="385"/>
                    </a:cubicBezTo>
                    <a:cubicBezTo>
                      <a:pt x="806" y="386"/>
                      <a:pt x="806" y="386"/>
                      <a:pt x="806" y="386"/>
                    </a:cubicBezTo>
                    <a:cubicBezTo>
                      <a:pt x="808" y="386"/>
                      <a:pt x="808" y="386"/>
                      <a:pt x="808" y="386"/>
                    </a:cubicBezTo>
                    <a:cubicBezTo>
                      <a:pt x="808" y="388"/>
                      <a:pt x="808" y="388"/>
                      <a:pt x="808" y="388"/>
                    </a:cubicBezTo>
                    <a:cubicBezTo>
                      <a:pt x="807" y="390"/>
                      <a:pt x="807" y="390"/>
                      <a:pt x="807" y="390"/>
                    </a:cubicBezTo>
                    <a:cubicBezTo>
                      <a:pt x="807" y="391"/>
                      <a:pt x="807" y="391"/>
                      <a:pt x="807" y="391"/>
                    </a:cubicBezTo>
                    <a:cubicBezTo>
                      <a:pt x="804" y="392"/>
                      <a:pt x="804" y="392"/>
                      <a:pt x="804" y="392"/>
                    </a:cubicBezTo>
                    <a:cubicBezTo>
                      <a:pt x="803" y="395"/>
                      <a:pt x="803" y="395"/>
                      <a:pt x="803" y="395"/>
                    </a:cubicBezTo>
                    <a:cubicBezTo>
                      <a:pt x="800" y="395"/>
                      <a:pt x="800" y="395"/>
                      <a:pt x="800" y="395"/>
                    </a:cubicBezTo>
                    <a:cubicBezTo>
                      <a:pt x="799" y="394"/>
                      <a:pt x="799" y="394"/>
                      <a:pt x="799" y="394"/>
                    </a:cubicBezTo>
                    <a:cubicBezTo>
                      <a:pt x="797" y="394"/>
                      <a:pt x="797" y="394"/>
                      <a:pt x="797" y="394"/>
                    </a:cubicBezTo>
                    <a:cubicBezTo>
                      <a:pt x="796" y="396"/>
                      <a:pt x="796" y="396"/>
                      <a:pt x="796" y="396"/>
                    </a:cubicBezTo>
                    <a:cubicBezTo>
                      <a:pt x="798" y="396"/>
                      <a:pt x="798" y="396"/>
                      <a:pt x="798" y="396"/>
                    </a:cubicBezTo>
                    <a:cubicBezTo>
                      <a:pt x="799" y="397"/>
                      <a:pt x="799" y="397"/>
                      <a:pt x="799" y="397"/>
                    </a:cubicBezTo>
                    <a:cubicBezTo>
                      <a:pt x="795" y="399"/>
                      <a:pt x="795" y="399"/>
                      <a:pt x="795" y="399"/>
                    </a:cubicBezTo>
                    <a:cubicBezTo>
                      <a:pt x="796" y="400"/>
                      <a:pt x="796" y="400"/>
                      <a:pt x="796" y="400"/>
                    </a:cubicBezTo>
                    <a:cubicBezTo>
                      <a:pt x="798" y="398"/>
                      <a:pt x="798" y="398"/>
                      <a:pt x="798" y="398"/>
                    </a:cubicBezTo>
                    <a:cubicBezTo>
                      <a:pt x="800" y="397"/>
                      <a:pt x="800" y="397"/>
                      <a:pt x="800" y="397"/>
                    </a:cubicBezTo>
                    <a:cubicBezTo>
                      <a:pt x="802" y="397"/>
                      <a:pt x="802" y="397"/>
                      <a:pt x="802" y="397"/>
                    </a:cubicBezTo>
                    <a:cubicBezTo>
                      <a:pt x="802" y="398"/>
                      <a:pt x="802" y="398"/>
                      <a:pt x="802" y="398"/>
                    </a:cubicBezTo>
                    <a:cubicBezTo>
                      <a:pt x="801" y="399"/>
                      <a:pt x="801" y="399"/>
                      <a:pt x="801" y="399"/>
                    </a:cubicBezTo>
                    <a:cubicBezTo>
                      <a:pt x="798" y="400"/>
                      <a:pt x="798" y="400"/>
                      <a:pt x="798" y="400"/>
                    </a:cubicBezTo>
                    <a:cubicBezTo>
                      <a:pt x="796" y="402"/>
                      <a:pt x="796" y="402"/>
                      <a:pt x="796" y="402"/>
                    </a:cubicBezTo>
                    <a:cubicBezTo>
                      <a:pt x="798" y="401"/>
                      <a:pt x="798" y="401"/>
                      <a:pt x="798" y="401"/>
                    </a:cubicBezTo>
                    <a:cubicBezTo>
                      <a:pt x="799" y="402"/>
                      <a:pt x="799" y="402"/>
                      <a:pt x="799" y="402"/>
                    </a:cubicBezTo>
                    <a:cubicBezTo>
                      <a:pt x="797" y="404"/>
                      <a:pt x="797" y="404"/>
                      <a:pt x="797" y="404"/>
                    </a:cubicBezTo>
                    <a:cubicBezTo>
                      <a:pt x="795" y="406"/>
                      <a:pt x="795" y="406"/>
                      <a:pt x="795" y="406"/>
                    </a:cubicBezTo>
                    <a:cubicBezTo>
                      <a:pt x="793" y="408"/>
                      <a:pt x="793" y="408"/>
                      <a:pt x="793" y="408"/>
                    </a:cubicBezTo>
                    <a:cubicBezTo>
                      <a:pt x="795" y="408"/>
                      <a:pt x="795" y="408"/>
                      <a:pt x="795" y="408"/>
                    </a:cubicBezTo>
                    <a:cubicBezTo>
                      <a:pt x="797" y="406"/>
                      <a:pt x="797" y="406"/>
                      <a:pt x="797" y="406"/>
                    </a:cubicBezTo>
                    <a:cubicBezTo>
                      <a:pt x="799" y="402"/>
                      <a:pt x="799" y="402"/>
                      <a:pt x="799" y="402"/>
                    </a:cubicBezTo>
                    <a:cubicBezTo>
                      <a:pt x="801" y="400"/>
                      <a:pt x="801" y="400"/>
                      <a:pt x="801" y="400"/>
                    </a:cubicBezTo>
                    <a:cubicBezTo>
                      <a:pt x="805" y="398"/>
                      <a:pt x="805" y="398"/>
                      <a:pt x="805" y="398"/>
                    </a:cubicBezTo>
                    <a:cubicBezTo>
                      <a:pt x="805" y="398"/>
                      <a:pt x="805" y="398"/>
                      <a:pt x="805" y="398"/>
                    </a:cubicBezTo>
                    <a:cubicBezTo>
                      <a:pt x="805" y="400"/>
                      <a:pt x="805" y="400"/>
                      <a:pt x="805" y="400"/>
                    </a:cubicBezTo>
                    <a:cubicBezTo>
                      <a:pt x="807" y="399"/>
                      <a:pt x="807" y="399"/>
                      <a:pt x="807" y="399"/>
                    </a:cubicBezTo>
                    <a:cubicBezTo>
                      <a:pt x="808" y="397"/>
                      <a:pt x="808" y="397"/>
                      <a:pt x="808" y="397"/>
                    </a:cubicBezTo>
                    <a:cubicBezTo>
                      <a:pt x="811" y="395"/>
                      <a:pt x="811" y="395"/>
                      <a:pt x="811" y="395"/>
                    </a:cubicBezTo>
                    <a:cubicBezTo>
                      <a:pt x="812" y="395"/>
                      <a:pt x="812" y="395"/>
                      <a:pt x="812" y="395"/>
                    </a:cubicBezTo>
                    <a:cubicBezTo>
                      <a:pt x="812" y="397"/>
                      <a:pt x="812" y="397"/>
                      <a:pt x="812" y="397"/>
                    </a:cubicBezTo>
                    <a:cubicBezTo>
                      <a:pt x="808" y="400"/>
                      <a:pt x="808" y="400"/>
                      <a:pt x="808" y="400"/>
                    </a:cubicBezTo>
                    <a:cubicBezTo>
                      <a:pt x="804" y="403"/>
                      <a:pt x="804" y="403"/>
                      <a:pt x="804" y="403"/>
                    </a:cubicBezTo>
                    <a:cubicBezTo>
                      <a:pt x="802" y="403"/>
                      <a:pt x="802" y="403"/>
                      <a:pt x="802" y="403"/>
                    </a:cubicBezTo>
                    <a:cubicBezTo>
                      <a:pt x="802" y="404"/>
                      <a:pt x="802" y="404"/>
                      <a:pt x="802" y="404"/>
                    </a:cubicBezTo>
                    <a:cubicBezTo>
                      <a:pt x="804" y="405"/>
                      <a:pt x="804" y="405"/>
                      <a:pt x="804" y="405"/>
                    </a:cubicBezTo>
                    <a:cubicBezTo>
                      <a:pt x="802" y="407"/>
                      <a:pt x="802" y="407"/>
                      <a:pt x="802" y="407"/>
                    </a:cubicBezTo>
                    <a:cubicBezTo>
                      <a:pt x="802" y="409"/>
                      <a:pt x="802" y="409"/>
                      <a:pt x="802" y="409"/>
                    </a:cubicBezTo>
                    <a:cubicBezTo>
                      <a:pt x="803" y="409"/>
                      <a:pt x="803" y="409"/>
                      <a:pt x="803" y="409"/>
                    </a:cubicBezTo>
                    <a:cubicBezTo>
                      <a:pt x="804" y="407"/>
                      <a:pt x="804" y="407"/>
                      <a:pt x="804" y="407"/>
                    </a:cubicBezTo>
                    <a:cubicBezTo>
                      <a:pt x="804" y="405"/>
                      <a:pt x="804" y="405"/>
                      <a:pt x="804" y="405"/>
                    </a:cubicBezTo>
                    <a:cubicBezTo>
                      <a:pt x="808" y="402"/>
                      <a:pt x="808" y="402"/>
                      <a:pt x="808" y="402"/>
                    </a:cubicBezTo>
                    <a:cubicBezTo>
                      <a:pt x="810" y="401"/>
                      <a:pt x="810" y="401"/>
                      <a:pt x="810" y="401"/>
                    </a:cubicBezTo>
                    <a:cubicBezTo>
                      <a:pt x="810" y="402"/>
                      <a:pt x="810" y="402"/>
                      <a:pt x="810" y="402"/>
                    </a:cubicBezTo>
                    <a:cubicBezTo>
                      <a:pt x="811" y="404"/>
                      <a:pt x="811" y="404"/>
                      <a:pt x="811" y="404"/>
                    </a:cubicBezTo>
                    <a:cubicBezTo>
                      <a:pt x="809" y="405"/>
                      <a:pt x="809" y="405"/>
                      <a:pt x="809" y="405"/>
                    </a:cubicBezTo>
                    <a:cubicBezTo>
                      <a:pt x="806" y="408"/>
                      <a:pt x="806" y="408"/>
                      <a:pt x="806" y="408"/>
                    </a:cubicBezTo>
                    <a:cubicBezTo>
                      <a:pt x="806" y="410"/>
                      <a:pt x="806" y="410"/>
                      <a:pt x="806" y="410"/>
                    </a:cubicBezTo>
                    <a:cubicBezTo>
                      <a:pt x="804" y="413"/>
                      <a:pt x="804" y="413"/>
                      <a:pt x="804" y="413"/>
                    </a:cubicBezTo>
                    <a:cubicBezTo>
                      <a:pt x="803" y="414"/>
                      <a:pt x="803" y="414"/>
                      <a:pt x="803" y="414"/>
                    </a:cubicBezTo>
                    <a:cubicBezTo>
                      <a:pt x="803" y="415"/>
                      <a:pt x="803" y="415"/>
                      <a:pt x="803" y="415"/>
                    </a:cubicBezTo>
                    <a:cubicBezTo>
                      <a:pt x="805" y="414"/>
                      <a:pt x="805" y="414"/>
                      <a:pt x="805" y="414"/>
                    </a:cubicBezTo>
                    <a:cubicBezTo>
                      <a:pt x="806" y="412"/>
                      <a:pt x="806" y="412"/>
                      <a:pt x="806" y="412"/>
                    </a:cubicBezTo>
                    <a:cubicBezTo>
                      <a:pt x="809" y="408"/>
                      <a:pt x="809" y="408"/>
                      <a:pt x="809" y="408"/>
                    </a:cubicBezTo>
                    <a:cubicBezTo>
                      <a:pt x="811" y="407"/>
                      <a:pt x="811" y="407"/>
                      <a:pt x="811" y="407"/>
                    </a:cubicBezTo>
                    <a:cubicBezTo>
                      <a:pt x="812" y="409"/>
                      <a:pt x="812" y="409"/>
                      <a:pt x="812" y="409"/>
                    </a:cubicBezTo>
                    <a:cubicBezTo>
                      <a:pt x="813" y="409"/>
                      <a:pt x="813" y="409"/>
                      <a:pt x="813" y="409"/>
                    </a:cubicBezTo>
                    <a:cubicBezTo>
                      <a:pt x="813" y="411"/>
                      <a:pt x="813" y="411"/>
                      <a:pt x="813" y="411"/>
                    </a:cubicBezTo>
                    <a:cubicBezTo>
                      <a:pt x="811" y="411"/>
                      <a:pt x="811" y="411"/>
                      <a:pt x="811" y="411"/>
                    </a:cubicBezTo>
                    <a:cubicBezTo>
                      <a:pt x="809" y="414"/>
                      <a:pt x="809" y="414"/>
                      <a:pt x="809" y="414"/>
                    </a:cubicBezTo>
                    <a:cubicBezTo>
                      <a:pt x="808" y="417"/>
                      <a:pt x="808" y="417"/>
                      <a:pt x="808" y="417"/>
                    </a:cubicBezTo>
                    <a:cubicBezTo>
                      <a:pt x="809" y="418"/>
                      <a:pt x="809" y="418"/>
                      <a:pt x="809" y="418"/>
                    </a:cubicBezTo>
                    <a:cubicBezTo>
                      <a:pt x="810" y="416"/>
                      <a:pt x="810" y="416"/>
                      <a:pt x="810" y="416"/>
                    </a:cubicBezTo>
                    <a:cubicBezTo>
                      <a:pt x="810" y="414"/>
                      <a:pt x="810" y="414"/>
                      <a:pt x="810" y="414"/>
                    </a:cubicBezTo>
                    <a:cubicBezTo>
                      <a:pt x="812" y="412"/>
                      <a:pt x="812" y="412"/>
                      <a:pt x="812" y="412"/>
                    </a:cubicBezTo>
                    <a:cubicBezTo>
                      <a:pt x="815" y="411"/>
                      <a:pt x="815" y="411"/>
                      <a:pt x="815" y="411"/>
                    </a:cubicBezTo>
                    <a:cubicBezTo>
                      <a:pt x="815" y="408"/>
                      <a:pt x="815" y="408"/>
                      <a:pt x="815" y="408"/>
                    </a:cubicBezTo>
                    <a:cubicBezTo>
                      <a:pt x="816" y="407"/>
                      <a:pt x="816" y="407"/>
                      <a:pt x="816" y="407"/>
                    </a:cubicBezTo>
                    <a:cubicBezTo>
                      <a:pt x="817" y="406"/>
                      <a:pt x="817" y="406"/>
                      <a:pt x="817" y="406"/>
                    </a:cubicBezTo>
                    <a:cubicBezTo>
                      <a:pt x="818" y="404"/>
                      <a:pt x="818" y="404"/>
                      <a:pt x="818" y="404"/>
                    </a:cubicBezTo>
                    <a:cubicBezTo>
                      <a:pt x="818" y="403"/>
                      <a:pt x="818" y="403"/>
                      <a:pt x="818" y="403"/>
                    </a:cubicBezTo>
                    <a:cubicBezTo>
                      <a:pt x="819" y="402"/>
                      <a:pt x="819" y="402"/>
                      <a:pt x="819" y="402"/>
                    </a:cubicBezTo>
                    <a:cubicBezTo>
                      <a:pt x="821" y="400"/>
                      <a:pt x="821" y="400"/>
                      <a:pt x="821" y="400"/>
                    </a:cubicBezTo>
                    <a:cubicBezTo>
                      <a:pt x="821" y="399"/>
                      <a:pt x="821" y="399"/>
                      <a:pt x="821" y="399"/>
                    </a:cubicBezTo>
                    <a:cubicBezTo>
                      <a:pt x="822" y="398"/>
                      <a:pt x="822" y="398"/>
                      <a:pt x="822" y="398"/>
                    </a:cubicBezTo>
                    <a:cubicBezTo>
                      <a:pt x="824" y="402"/>
                      <a:pt x="824" y="402"/>
                      <a:pt x="824" y="402"/>
                    </a:cubicBezTo>
                    <a:cubicBezTo>
                      <a:pt x="825" y="403"/>
                      <a:pt x="825" y="403"/>
                      <a:pt x="825" y="403"/>
                    </a:cubicBezTo>
                    <a:cubicBezTo>
                      <a:pt x="827" y="405"/>
                      <a:pt x="827" y="405"/>
                      <a:pt x="827" y="405"/>
                    </a:cubicBezTo>
                    <a:cubicBezTo>
                      <a:pt x="828" y="407"/>
                      <a:pt x="828" y="407"/>
                      <a:pt x="828" y="407"/>
                    </a:cubicBezTo>
                    <a:cubicBezTo>
                      <a:pt x="828" y="410"/>
                      <a:pt x="828" y="410"/>
                      <a:pt x="828" y="410"/>
                    </a:cubicBezTo>
                    <a:cubicBezTo>
                      <a:pt x="831" y="412"/>
                      <a:pt x="831" y="412"/>
                      <a:pt x="831" y="412"/>
                    </a:cubicBezTo>
                    <a:cubicBezTo>
                      <a:pt x="831" y="413"/>
                      <a:pt x="831" y="413"/>
                      <a:pt x="831" y="413"/>
                    </a:cubicBezTo>
                    <a:cubicBezTo>
                      <a:pt x="829" y="415"/>
                      <a:pt x="829" y="415"/>
                      <a:pt x="829" y="415"/>
                    </a:cubicBezTo>
                    <a:cubicBezTo>
                      <a:pt x="827" y="418"/>
                      <a:pt x="827" y="418"/>
                      <a:pt x="827" y="418"/>
                    </a:cubicBezTo>
                    <a:cubicBezTo>
                      <a:pt x="825" y="418"/>
                      <a:pt x="825" y="418"/>
                      <a:pt x="825" y="418"/>
                    </a:cubicBezTo>
                    <a:cubicBezTo>
                      <a:pt x="824" y="417"/>
                      <a:pt x="824" y="417"/>
                      <a:pt x="824" y="417"/>
                    </a:cubicBezTo>
                    <a:cubicBezTo>
                      <a:pt x="822" y="415"/>
                      <a:pt x="822" y="415"/>
                      <a:pt x="822" y="415"/>
                    </a:cubicBezTo>
                    <a:cubicBezTo>
                      <a:pt x="821" y="415"/>
                      <a:pt x="821" y="415"/>
                      <a:pt x="821" y="415"/>
                    </a:cubicBezTo>
                    <a:cubicBezTo>
                      <a:pt x="820" y="416"/>
                      <a:pt x="820" y="416"/>
                      <a:pt x="820" y="416"/>
                    </a:cubicBezTo>
                    <a:cubicBezTo>
                      <a:pt x="818" y="416"/>
                      <a:pt x="818" y="416"/>
                      <a:pt x="818" y="416"/>
                    </a:cubicBezTo>
                    <a:cubicBezTo>
                      <a:pt x="817" y="419"/>
                      <a:pt x="817" y="419"/>
                      <a:pt x="817" y="419"/>
                    </a:cubicBezTo>
                    <a:cubicBezTo>
                      <a:pt x="815" y="420"/>
                      <a:pt x="815" y="420"/>
                      <a:pt x="815" y="420"/>
                    </a:cubicBezTo>
                    <a:cubicBezTo>
                      <a:pt x="814" y="420"/>
                      <a:pt x="814" y="420"/>
                      <a:pt x="814" y="420"/>
                    </a:cubicBezTo>
                    <a:cubicBezTo>
                      <a:pt x="813" y="421"/>
                      <a:pt x="813" y="421"/>
                      <a:pt x="813" y="421"/>
                    </a:cubicBezTo>
                    <a:cubicBezTo>
                      <a:pt x="815" y="421"/>
                      <a:pt x="815" y="421"/>
                      <a:pt x="815" y="421"/>
                    </a:cubicBezTo>
                    <a:cubicBezTo>
                      <a:pt x="816" y="421"/>
                      <a:pt x="816" y="421"/>
                      <a:pt x="816" y="421"/>
                    </a:cubicBezTo>
                    <a:cubicBezTo>
                      <a:pt x="817" y="422"/>
                      <a:pt x="817" y="422"/>
                      <a:pt x="817" y="422"/>
                    </a:cubicBezTo>
                    <a:cubicBezTo>
                      <a:pt x="815" y="424"/>
                      <a:pt x="815" y="424"/>
                      <a:pt x="815" y="424"/>
                    </a:cubicBezTo>
                    <a:cubicBezTo>
                      <a:pt x="813" y="425"/>
                      <a:pt x="813" y="425"/>
                      <a:pt x="813" y="425"/>
                    </a:cubicBezTo>
                    <a:cubicBezTo>
                      <a:pt x="811" y="426"/>
                      <a:pt x="811" y="426"/>
                      <a:pt x="811" y="426"/>
                    </a:cubicBezTo>
                    <a:cubicBezTo>
                      <a:pt x="814" y="426"/>
                      <a:pt x="814" y="426"/>
                      <a:pt x="814" y="426"/>
                    </a:cubicBezTo>
                    <a:cubicBezTo>
                      <a:pt x="816" y="425"/>
                      <a:pt x="816" y="425"/>
                      <a:pt x="816" y="425"/>
                    </a:cubicBezTo>
                    <a:cubicBezTo>
                      <a:pt x="819" y="425"/>
                      <a:pt x="819" y="425"/>
                      <a:pt x="819" y="425"/>
                    </a:cubicBezTo>
                    <a:cubicBezTo>
                      <a:pt x="820" y="425"/>
                      <a:pt x="820" y="425"/>
                      <a:pt x="820" y="425"/>
                    </a:cubicBezTo>
                    <a:cubicBezTo>
                      <a:pt x="823" y="423"/>
                      <a:pt x="823" y="423"/>
                      <a:pt x="823" y="423"/>
                    </a:cubicBezTo>
                    <a:cubicBezTo>
                      <a:pt x="825" y="423"/>
                      <a:pt x="825" y="423"/>
                      <a:pt x="825" y="423"/>
                    </a:cubicBezTo>
                    <a:cubicBezTo>
                      <a:pt x="826" y="425"/>
                      <a:pt x="826" y="425"/>
                      <a:pt x="826" y="425"/>
                    </a:cubicBezTo>
                    <a:cubicBezTo>
                      <a:pt x="826" y="426"/>
                      <a:pt x="826" y="426"/>
                      <a:pt x="826" y="426"/>
                    </a:cubicBezTo>
                    <a:cubicBezTo>
                      <a:pt x="826" y="426"/>
                      <a:pt x="826" y="426"/>
                      <a:pt x="826" y="426"/>
                    </a:cubicBezTo>
                    <a:cubicBezTo>
                      <a:pt x="827" y="426"/>
                      <a:pt x="827" y="426"/>
                      <a:pt x="827" y="426"/>
                    </a:cubicBezTo>
                    <a:cubicBezTo>
                      <a:pt x="828" y="423"/>
                      <a:pt x="828" y="423"/>
                      <a:pt x="828" y="423"/>
                    </a:cubicBezTo>
                    <a:cubicBezTo>
                      <a:pt x="827" y="421"/>
                      <a:pt x="827" y="421"/>
                      <a:pt x="827" y="421"/>
                    </a:cubicBezTo>
                    <a:cubicBezTo>
                      <a:pt x="829" y="419"/>
                      <a:pt x="829" y="419"/>
                      <a:pt x="829" y="419"/>
                    </a:cubicBezTo>
                    <a:cubicBezTo>
                      <a:pt x="832" y="418"/>
                      <a:pt x="832" y="418"/>
                      <a:pt x="832" y="418"/>
                    </a:cubicBezTo>
                    <a:cubicBezTo>
                      <a:pt x="833" y="418"/>
                      <a:pt x="833" y="418"/>
                      <a:pt x="833" y="418"/>
                    </a:cubicBezTo>
                    <a:cubicBezTo>
                      <a:pt x="833" y="420"/>
                      <a:pt x="833" y="420"/>
                      <a:pt x="833" y="420"/>
                    </a:cubicBezTo>
                    <a:cubicBezTo>
                      <a:pt x="833" y="422"/>
                      <a:pt x="833" y="422"/>
                      <a:pt x="833" y="422"/>
                    </a:cubicBezTo>
                    <a:cubicBezTo>
                      <a:pt x="832" y="424"/>
                      <a:pt x="832" y="424"/>
                      <a:pt x="832" y="424"/>
                    </a:cubicBezTo>
                    <a:cubicBezTo>
                      <a:pt x="830" y="427"/>
                      <a:pt x="830" y="427"/>
                      <a:pt x="830" y="427"/>
                    </a:cubicBezTo>
                    <a:cubicBezTo>
                      <a:pt x="828" y="428"/>
                      <a:pt x="828" y="428"/>
                      <a:pt x="828" y="428"/>
                    </a:cubicBezTo>
                    <a:cubicBezTo>
                      <a:pt x="826" y="429"/>
                      <a:pt x="826" y="429"/>
                      <a:pt x="826" y="429"/>
                    </a:cubicBezTo>
                    <a:cubicBezTo>
                      <a:pt x="825" y="430"/>
                      <a:pt x="825" y="430"/>
                      <a:pt x="825" y="430"/>
                    </a:cubicBezTo>
                    <a:cubicBezTo>
                      <a:pt x="823" y="430"/>
                      <a:pt x="823" y="430"/>
                      <a:pt x="823" y="430"/>
                    </a:cubicBezTo>
                    <a:cubicBezTo>
                      <a:pt x="822" y="430"/>
                      <a:pt x="822" y="430"/>
                      <a:pt x="822" y="430"/>
                    </a:cubicBezTo>
                    <a:cubicBezTo>
                      <a:pt x="820" y="430"/>
                      <a:pt x="820" y="430"/>
                      <a:pt x="820" y="430"/>
                    </a:cubicBezTo>
                    <a:cubicBezTo>
                      <a:pt x="819" y="431"/>
                      <a:pt x="819" y="431"/>
                      <a:pt x="819" y="431"/>
                    </a:cubicBezTo>
                    <a:cubicBezTo>
                      <a:pt x="819" y="433"/>
                      <a:pt x="819" y="433"/>
                      <a:pt x="819" y="433"/>
                    </a:cubicBezTo>
                    <a:cubicBezTo>
                      <a:pt x="817" y="435"/>
                      <a:pt x="817" y="435"/>
                      <a:pt x="817" y="435"/>
                    </a:cubicBezTo>
                    <a:cubicBezTo>
                      <a:pt x="816" y="437"/>
                      <a:pt x="816" y="437"/>
                      <a:pt x="816" y="437"/>
                    </a:cubicBezTo>
                    <a:cubicBezTo>
                      <a:pt x="816" y="438"/>
                      <a:pt x="816" y="438"/>
                      <a:pt x="816" y="438"/>
                    </a:cubicBezTo>
                    <a:cubicBezTo>
                      <a:pt x="817" y="438"/>
                      <a:pt x="817" y="438"/>
                      <a:pt x="817" y="438"/>
                    </a:cubicBezTo>
                    <a:cubicBezTo>
                      <a:pt x="820" y="435"/>
                      <a:pt x="820" y="435"/>
                      <a:pt x="820" y="435"/>
                    </a:cubicBezTo>
                    <a:cubicBezTo>
                      <a:pt x="821" y="432"/>
                      <a:pt x="821" y="432"/>
                      <a:pt x="821" y="432"/>
                    </a:cubicBezTo>
                    <a:cubicBezTo>
                      <a:pt x="823" y="431"/>
                      <a:pt x="823" y="431"/>
                      <a:pt x="823" y="431"/>
                    </a:cubicBezTo>
                    <a:cubicBezTo>
                      <a:pt x="823" y="432"/>
                      <a:pt x="823" y="432"/>
                      <a:pt x="823" y="432"/>
                    </a:cubicBezTo>
                    <a:cubicBezTo>
                      <a:pt x="824" y="432"/>
                      <a:pt x="824" y="432"/>
                      <a:pt x="824" y="432"/>
                    </a:cubicBezTo>
                    <a:cubicBezTo>
                      <a:pt x="824" y="433"/>
                      <a:pt x="824" y="433"/>
                      <a:pt x="824" y="433"/>
                    </a:cubicBezTo>
                    <a:cubicBezTo>
                      <a:pt x="823" y="434"/>
                      <a:pt x="823" y="434"/>
                      <a:pt x="823" y="434"/>
                    </a:cubicBezTo>
                    <a:cubicBezTo>
                      <a:pt x="822" y="437"/>
                      <a:pt x="822" y="437"/>
                      <a:pt x="822" y="437"/>
                    </a:cubicBezTo>
                    <a:cubicBezTo>
                      <a:pt x="819" y="440"/>
                      <a:pt x="819" y="440"/>
                      <a:pt x="819" y="440"/>
                    </a:cubicBezTo>
                    <a:cubicBezTo>
                      <a:pt x="817" y="441"/>
                      <a:pt x="817" y="441"/>
                      <a:pt x="817" y="441"/>
                    </a:cubicBezTo>
                    <a:cubicBezTo>
                      <a:pt x="817" y="442"/>
                      <a:pt x="817" y="442"/>
                      <a:pt x="817" y="442"/>
                    </a:cubicBezTo>
                    <a:cubicBezTo>
                      <a:pt x="821" y="440"/>
                      <a:pt x="821" y="440"/>
                      <a:pt x="821" y="440"/>
                    </a:cubicBezTo>
                    <a:cubicBezTo>
                      <a:pt x="825" y="436"/>
                      <a:pt x="825" y="436"/>
                      <a:pt x="825" y="436"/>
                    </a:cubicBezTo>
                    <a:cubicBezTo>
                      <a:pt x="827" y="432"/>
                      <a:pt x="827" y="432"/>
                      <a:pt x="827" y="432"/>
                    </a:cubicBezTo>
                    <a:cubicBezTo>
                      <a:pt x="827" y="430"/>
                      <a:pt x="827" y="430"/>
                      <a:pt x="827" y="430"/>
                    </a:cubicBezTo>
                    <a:cubicBezTo>
                      <a:pt x="828" y="429"/>
                      <a:pt x="828" y="429"/>
                      <a:pt x="828" y="429"/>
                    </a:cubicBezTo>
                    <a:cubicBezTo>
                      <a:pt x="829" y="429"/>
                      <a:pt x="829" y="429"/>
                      <a:pt x="829" y="429"/>
                    </a:cubicBezTo>
                    <a:cubicBezTo>
                      <a:pt x="833" y="427"/>
                      <a:pt x="833" y="427"/>
                      <a:pt x="833" y="427"/>
                    </a:cubicBezTo>
                    <a:cubicBezTo>
                      <a:pt x="836" y="425"/>
                      <a:pt x="836" y="425"/>
                      <a:pt x="836" y="425"/>
                    </a:cubicBezTo>
                    <a:cubicBezTo>
                      <a:pt x="838" y="425"/>
                      <a:pt x="838" y="425"/>
                      <a:pt x="838" y="425"/>
                    </a:cubicBezTo>
                    <a:cubicBezTo>
                      <a:pt x="838" y="426"/>
                      <a:pt x="838" y="426"/>
                      <a:pt x="838" y="426"/>
                    </a:cubicBezTo>
                    <a:cubicBezTo>
                      <a:pt x="837" y="427"/>
                      <a:pt x="837" y="427"/>
                      <a:pt x="837" y="427"/>
                    </a:cubicBezTo>
                    <a:cubicBezTo>
                      <a:pt x="834" y="430"/>
                      <a:pt x="834" y="430"/>
                      <a:pt x="834" y="430"/>
                    </a:cubicBezTo>
                    <a:cubicBezTo>
                      <a:pt x="832" y="430"/>
                      <a:pt x="832" y="430"/>
                      <a:pt x="832" y="430"/>
                    </a:cubicBezTo>
                    <a:cubicBezTo>
                      <a:pt x="831" y="431"/>
                      <a:pt x="831" y="431"/>
                      <a:pt x="831" y="431"/>
                    </a:cubicBezTo>
                    <a:cubicBezTo>
                      <a:pt x="830" y="433"/>
                      <a:pt x="830" y="433"/>
                      <a:pt x="830" y="433"/>
                    </a:cubicBezTo>
                    <a:cubicBezTo>
                      <a:pt x="831" y="433"/>
                      <a:pt x="831" y="433"/>
                      <a:pt x="831" y="433"/>
                    </a:cubicBezTo>
                    <a:cubicBezTo>
                      <a:pt x="832" y="432"/>
                      <a:pt x="832" y="432"/>
                      <a:pt x="832" y="432"/>
                    </a:cubicBezTo>
                    <a:cubicBezTo>
                      <a:pt x="835" y="431"/>
                      <a:pt x="835" y="431"/>
                      <a:pt x="835" y="431"/>
                    </a:cubicBezTo>
                    <a:cubicBezTo>
                      <a:pt x="837" y="429"/>
                      <a:pt x="837" y="429"/>
                      <a:pt x="837" y="429"/>
                    </a:cubicBezTo>
                    <a:cubicBezTo>
                      <a:pt x="839" y="429"/>
                      <a:pt x="839" y="429"/>
                      <a:pt x="839" y="429"/>
                    </a:cubicBezTo>
                    <a:cubicBezTo>
                      <a:pt x="840" y="428"/>
                      <a:pt x="840" y="428"/>
                      <a:pt x="840" y="428"/>
                    </a:cubicBezTo>
                    <a:cubicBezTo>
                      <a:pt x="842" y="427"/>
                      <a:pt x="842" y="427"/>
                      <a:pt x="842" y="427"/>
                    </a:cubicBezTo>
                    <a:cubicBezTo>
                      <a:pt x="843" y="427"/>
                      <a:pt x="843" y="427"/>
                      <a:pt x="843" y="427"/>
                    </a:cubicBezTo>
                    <a:cubicBezTo>
                      <a:pt x="844" y="429"/>
                      <a:pt x="844" y="429"/>
                      <a:pt x="844" y="429"/>
                    </a:cubicBezTo>
                    <a:cubicBezTo>
                      <a:pt x="847" y="432"/>
                      <a:pt x="847" y="432"/>
                      <a:pt x="847" y="432"/>
                    </a:cubicBezTo>
                    <a:cubicBezTo>
                      <a:pt x="848" y="434"/>
                      <a:pt x="848" y="434"/>
                      <a:pt x="848" y="434"/>
                    </a:cubicBezTo>
                    <a:cubicBezTo>
                      <a:pt x="850" y="435"/>
                      <a:pt x="850" y="435"/>
                      <a:pt x="850" y="435"/>
                    </a:cubicBezTo>
                    <a:cubicBezTo>
                      <a:pt x="851" y="437"/>
                      <a:pt x="851" y="437"/>
                      <a:pt x="851" y="437"/>
                    </a:cubicBezTo>
                    <a:cubicBezTo>
                      <a:pt x="850" y="439"/>
                      <a:pt x="850" y="439"/>
                      <a:pt x="850" y="439"/>
                    </a:cubicBezTo>
                    <a:cubicBezTo>
                      <a:pt x="848" y="441"/>
                      <a:pt x="848" y="441"/>
                      <a:pt x="848" y="441"/>
                    </a:cubicBezTo>
                    <a:cubicBezTo>
                      <a:pt x="847" y="440"/>
                      <a:pt x="847" y="440"/>
                      <a:pt x="847" y="440"/>
                    </a:cubicBezTo>
                    <a:cubicBezTo>
                      <a:pt x="847" y="438"/>
                      <a:pt x="847" y="438"/>
                      <a:pt x="847" y="438"/>
                    </a:cubicBezTo>
                    <a:cubicBezTo>
                      <a:pt x="846" y="438"/>
                      <a:pt x="846" y="438"/>
                      <a:pt x="846" y="438"/>
                    </a:cubicBezTo>
                    <a:cubicBezTo>
                      <a:pt x="845" y="439"/>
                      <a:pt x="845" y="439"/>
                      <a:pt x="845" y="439"/>
                    </a:cubicBezTo>
                    <a:cubicBezTo>
                      <a:pt x="844" y="441"/>
                      <a:pt x="844" y="441"/>
                      <a:pt x="844" y="441"/>
                    </a:cubicBezTo>
                    <a:cubicBezTo>
                      <a:pt x="843" y="442"/>
                      <a:pt x="843" y="442"/>
                      <a:pt x="843" y="442"/>
                    </a:cubicBezTo>
                    <a:cubicBezTo>
                      <a:pt x="839" y="442"/>
                      <a:pt x="839" y="442"/>
                      <a:pt x="839" y="442"/>
                    </a:cubicBezTo>
                    <a:cubicBezTo>
                      <a:pt x="837" y="443"/>
                      <a:pt x="837" y="443"/>
                      <a:pt x="837" y="443"/>
                    </a:cubicBezTo>
                    <a:cubicBezTo>
                      <a:pt x="835" y="443"/>
                      <a:pt x="835" y="443"/>
                      <a:pt x="835" y="443"/>
                    </a:cubicBezTo>
                    <a:cubicBezTo>
                      <a:pt x="831" y="445"/>
                      <a:pt x="831" y="445"/>
                      <a:pt x="831" y="445"/>
                    </a:cubicBezTo>
                    <a:cubicBezTo>
                      <a:pt x="829" y="445"/>
                      <a:pt x="829" y="445"/>
                      <a:pt x="829" y="445"/>
                    </a:cubicBezTo>
                    <a:cubicBezTo>
                      <a:pt x="826" y="447"/>
                      <a:pt x="826" y="447"/>
                      <a:pt x="826" y="447"/>
                    </a:cubicBezTo>
                    <a:cubicBezTo>
                      <a:pt x="828" y="447"/>
                      <a:pt x="828" y="447"/>
                      <a:pt x="828" y="447"/>
                    </a:cubicBezTo>
                    <a:cubicBezTo>
                      <a:pt x="829" y="448"/>
                      <a:pt x="829" y="448"/>
                      <a:pt x="829" y="448"/>
                    </a:cubicBezTo>
                    <a:cubicBezTo>
                      <a:pt x="829" y="449"/>
                      <a:pt x="829" y="449"/>
                      <a:pt x="829" y="449"/>
                    </a:cubicBezTo>
                    <a:cubicBezTo>
                      <a:pt x="826" y="450"/>
                      <a:pt x="826" y="450"/>
                      <a:pt x="826" y="450"/>
                    </a:cubicBezTo>
                    <a:cubicBezTo>
                      <a:pt x="825" y="451"/>
                      <a:pt x="825" y="451"/>
                      <a:pt x="825" y="451"/>
                    </a:cubicBezTo>
                    <a:cubicBezTo>
                      <a:pt x="829" y="451"/>
                      <a:pt x="829" y="451"/>
                      <a:pt x="829" y="451"/>
                    </a:cubicBezTo>
                    <a:cubicBezTo>
                      <a:pt x="831" y="448"/>
                      <a:pt x="831" y="448"/>
                      <a:pt x="831" y="448"/>
                    </a:cubicBezTo>
                    <a:cubicBezTo>
                      <a:pt x="835" y="445"/>
                      <a:pt x="835" y="445"/>
                      <a:pt x="835" y="445"/>
                    </a:cubicBezTo>
                    <a:cubicBezTo>
                      <a:pt x="837" y="445"/>
                      <a:pt x="837" y="445"/>
                      <a:pt x="837" y="445"/>
                    </a:cubicBezTo>
                    <a:cubicBezTo>
                      <a:pt x="839" y="445"/>
                      <a:pt x="839" y="445"/>
                      <a:pt x="839" y="445"/>
                    </a:cubicBezTo>
                    <a:cubicBezTo>
                      <a:pt x="841" y="445"/>
                      <a:pt x="841" y="445"/>
                      <a:pt x="841" y="445"/>
                    </a:cubicBezTo>
                    <a:cubicBezTo>
                      <a:pt x="842" y="445"/>
                      <a:pt x="842" y="445"/>
                      <a:pt x="842" y="445"/>
                    </a:cubicBezTo>
                    <a:cubicBezTo>
                      <a:pt x="842" y="445"/>
                      <a:pt x="842" y="445"/>
                      <a:pt x="842" y="445"/>
                    </a:cubicBezTo>
                    <a:cubicBezTo>
                      <a:pt x="842" y="448"/>
                      <a:pt x="842" y="448"/>
                      <a:pt x="842" y="448"/>
                    </a:cubicBezTo>
                    <a:cubicBezTo>
                      <a:pt x="841" y="449"/>
                      <a:pt x="841" y="449"/>
                      <a:pt x="841" y="449"/>
                    </a:cubicBezTo>
                    <a:cubicBezTo>
                      <a:pt x="838" y="450"/>
                      <a:pt x="838" y="450"/>
                      <a:pt x="838" y="450"/>
                    </a:cubicBezTo>
                    <a:cubicBezTo>
                      <a:pt x="837" y="450"/>
                      <a:pt x="837" y="450"/>
                      <a:pt x="837" y="450"/>
                    </a:cubicBezTo>
                    <a:cubicBezTo>
                      <a:pt x="835" y="451"/>
                      <a:pt x="835" y="451"/>
                      <a:pt x="835" y="451"/>
                    </a:cubicBezTo>
                    <a:cubicBezTo>
                      <a:pt x="834" y="453"/>
                      <a:pt x="834" y="453"/>
                      <a:pt x="834" y="453"/>
                    </a:cubicBezTo>
                    <a:cubicBezTo>
                      <a:pt x="832" y="454"/>
                      <a:pt x="832" y="454"/>
                      <a:pt x="832" y="454"/>
                    </a:cubicBezTo>
                    <a:cubicBezTo>
                      <a:pt x="830" y="453"/>
                      <a:pt x="830" y="453"/>
                      <a:pt x="830" y="453"/>
                    </a:cubicBezTo>
                    <a:cubicBezTo>
                      <a:pt x="829" y="454"/>
                      <a:pt x="829" y="454"/>
                      <a:pt x="829" y="454"/>
                    </a:cubicBezTo>
                    <a:cubicBezTo>
                      <a:pt x="827" y="456"/>
                      <a:pt x="827" y="456"/>
                      <a:pt x="827" y="456"/>
                    </a:cubicBezTo>
                    <a:cubicBezTo>
                      <a:pt x="828" y="455"/>
                      <a:pt x="828" y="455"/>
                      <a:pt x="828" y="455"/>
                    </a:cubicBezTo>
                    <a:cubicBezTo>
                      <a:pt x="830" y="455"/>
                      <a:pt x="830" y="455"/>
                      <a:pt x="830" y="455"/>
                    </a:cubicBezTo>
                    <a:cubicBezTo>
                      <a:pt x="832" y="455"/>
                      <a:pt x="832" y="455"/>
                      <a:pt x="832" y="455"/>
                    </a:cubicBezTo>
                    <a:cubicBezTo>
                      <a:pt x="833" y="456"/>
                      <a:pt x="833" y="456"/>
                      <a:pt x="833" y="456"/>
                    </a:cubicBezTo>
                    <a:cubicBezTo>
                      <a:pt x="835" y="454"/>
                      <a:pt x="835" y="454"/>
                      <a:pt x="835" y="454"/>
                    </a:cubicBezTo>
                    <a:cubicBezTo>
                      <a:pt x="837" y="452"/>
                      <a:pt x="837" y="452"/>
                      <a:pt x="837" y="452"/>
                    </a:cubicBezTo>
                    <a:cubicBezTo>
                      <a:pt x="839" y="451"/>
                      <a:pt x="839" y="451"/>
                      <a:pt x="839" y="451"/>
                    </a:cubicBezTo>
                    <a:cubicBezTo>
                      <a:pt x="841" y="452"/>
                      <a:pt x="841" y="452"/>
                      <a:pt x="841" y="452"/>
                    </a:cubicBezTo>
                    <a:cubicBezTo>
                      <a:pt x="843" y="452"/>
                      <a:pt x="843" y="452"/>
                      <a:pt x="843" y="452"/>
                    </a:cubicBezTo>
                    <a:cubicBezTo>
                      <a:pt x="844" y="450"/>
                      <a:pt x="844" y="450"/>
                      <a:pt x="844" y="450"/>
                    </a:cubicBezTo>
                    <a:cubicBezTo>
                      <a:pt x="847" y="449"/>
                      <a:pt x="847" y="449"/>
                      <a:pt x="847" y="449"/>
                    </a:cubicBezTo>
                    <a:cubicBezTo>
                      <a:pt x="847" y="448"/>
                      <a:pt x="847" y="448"/>
                      <a:pt x="847" y="448"/>
                    </a:cubicBezTo>
                    <a:cubicBezTo>
                      <a:pt x="847" y="447"/>
                      <a:pt x="847" y="447"/>
                      <a:pt x="847" y="447"/>
                    </a:cubicBezTo>
                    <a:cubicBezTo>
                      <a:pt x="847" y="446"/>
                      <a:pt x="847" y="446"/>
                      <a:pt x="847" y="446"/>
                    </a:cubicBezTo>
                    <a:cubicBezTo>
                      <a:pt x="848" y="444"/>
                      <a:pt x="848" y="444"/>
                      <a:pt x="848" y="444"/>
                    </a:cubicBezTo>
                    <a:cubicBezTo>
                      <a:pt x="848" y="443"/>
                      <a:pt x="848" y="443"/>
                      <a:pt x="848" y="443"/>
                    </a:cubicBezTo>
                    <a:cubicBezTo>
                      <a:pt x="850" y="443"/>
                      <a:pt x="850" y="443"/>
                      <a:pt x="850" y="443"/>
                    </a:cubicBezTo>
                    <a:cubicBezTo>
                      <a:pt x="850" y="443"/>
                      <a:pt x="850" y="443"/>
                      <a:pt x="850" y="443"/>
                    </a:cubicBezTo>
                    <a:cubicBezTo>
                      <a:pt x="851" y="443"/>
                      <a:pt x="851" y="443"/>
                      <a:pt x="851" y="443"/>
                    </a:cubicBezTo>
                    <a:cubicBezTo>
                      <a:pt x="852" y="445"/>
                      <a:pt x="852" y="445"/>
                      <a:pt x="852" y="445"/>
                    </a:cubicBezTo>
                    <a:cubicBezTo>
                      <a:pt x="854" y="450"/>
                      <a:pt x="854" y="450"/>
                      <a:pt x="854" y="450"/>
                    </a:cubicBezTo>
                    <a:cubicBezTo>
                      <a:pt x="855" y="453"/>
                      <a:pt x="855" y="453"/>
                      <a:pt x="855" y="453"/>
                    </a:cubicBezTo>
                    <a:cubicBezTo>
                      <a:pt x="856" y="455"/>
                      <a:pt x="856" y="455"/>
                      <a:pt x="856" y="455"/>
                    </a:cubicBezTo>
                    <a:cubicBezTo>
                      <a:pt x="856" y="457"/>
                      <a:pt x="856" y="457"/>
                      <a:pt x="856" y="457"/>
                    </a:cubicBezTo>
                    <a:cubicBezTo>
                      <a:pt x="854" y="458"/>
                      <a:pt x="854" y="458"/>
                      <a:pt x="854" y="458"/>
                    </a:cubicBezTo>
                    <a:cubicBezTo>
                      <a:pt x="852" y="458"/>
                      <a:pt x="852" y="458"/>
                      <a:pt x="852" y="458"/>
                    </a:cubicBezTo>
                    <a:cubicBezTo>
                      <a:pt x="850" y="457"/>
                      <a:pt x="850" y="457"/>
                      <a:pt x="850" y="457"/>
                    </a:cubicBezTo>
                    <a:cubicBezTo>
                      <a:pt x="847" y="457"/>
                      <a:pt x="847" y="457"/>
                      <a:pt x="847" y="457"/>
                    </a:cubicBezTo>
                    <a:cubicBezTo>
                      <a:pt x="845" y="458"/>
                      <a:pt x="845" y="458"/>
                      <a:pt x="845" y="458"/>
                    </a:cubicBezTo>
                    <a:cubicBezTo>
                      <a:pt x="843" y="459"/>
                      <a:pt x="843" y="459"/>
                      <a:pt x="843" y="459"/>
                    </a:cubicBezTo>
                    <a:cubicBezTo>
                      <a:pt x="842" y="459"/>
                      <a:pt x="842" y="459"/>
                      <a:pt x="842" y="459"/>
                    </a:cubicBezTo>
                    <a:cubicBezTo>
                      <a:pt x="841" y="458"/>
                      <a:pt x="841" y="458"/>
                      <a:pt x="841" y="458"/>
                    </a:cubicBezTo>
                    <a:cubicBezTo>
                      <a:pt x="839" y="459"/>
                      <a:pt x="839" y="459"/>
                      <a:pt x="839" y="459"/>
                    </a:cubicBezTo>
                    <a:cubicBezTo>
                      <a:pt x="838" y="460"/>
                      <a:pt x="838" y="460"/>
                      <a:pt x="838" y="460"/>
                    </a:cubicBezTo>
                    <a:cubicBezTo>
                      <a:pt x="834" y="461"/>
                      <a:pt x="834" y="461"/>
                      <a:pt x="834" y="461"/>
                    </a:cubicBezTo>
                    <a:cubicBezTo>
                      <a:pt x="836" y="461"/>
                      <a:pt x="836" y="461"/>
                      <a:pt x="836" y="461"/>
                    </a:cubicBezTo>
                    <a:cubicBezTo>
                      <a:pt x="840" y="461"/>
                      <a:pt x="840" y="461"/>
                      <a:pt x="840" y="461"/>
                    </a:cubicBezTo>
                    <a:cubicBezTo>
                      <a:pt x="842" y="461"/>
                      <a:pt x="842" y="461"/>
                      <a:pt x="842" y="461"/>
                    </a:cubicBezTo>
                    <a:cubicBezTo>
                      <a:pt x="845" y="464"/>
                      <a:pt x="845" y="464"/>
                      <a:pt x="845" y="464"/>
                    </a:cubicBezTo>
                    <a:cubicBezTo>
                      <a:pt x="847" y="465"/>
                      <a:pt x="847" y="465"/>
                      <a:pt x="847" y="465"/>
                    </a:cubicBezTo>
                    <a:cubicBezTo>
                      <a:pt x="848" y="464"/>
                      <a:pt x="848" y="464"/>
                      <a:pt x="848" y="464"/>
                    </a:cubicBezTo>
                    <a:cubicBezTo>
                      <a:pt x="850" y="464"/>
                      <a:pt x="850" y="464"/>
                      <a:pt x="850" y="464"/>
                    </a:cubicBezTo>
                    <a:cubicBezTo>
                      <a:pt x="851" y="465"/>
                      <a:pt x="851" y="465"/>
                      <a:pt x="851" y="465"/>
                    </a:cubicBezTo>
                    <a:cubicBezTo>
                      <a:pt x="853" y="466"/>
                      <a:pt x="853" y="466"/>
                      <a:pt x="853" y="466"/>
                    </a:cubicBezTo>
                    <a:cubicBezTo>
                      <a:pt x="855" y="467"/>
                      <a:pt x="855" y="467"/>
                      <a:pt x="855" y="467"/>
                    </a:cubicBezTo>
                    <a:cubicBezTo>
                      <a:pt x="855" y="469"/>
                      <a:pt x="855" y="469"/>
                      <a:pt x="855" y="469"/>
                    </a:cubicBezTo>
                    <a:cubicBezTo>
                      <a:pt x="857" y="471"/>
                      <a:pt x="857" y="471"/>
                      <a:pt x="857" y="471"/>
                    </a:cubicBezTo>
                    <a:cubicBezTo>
                      <a:pt x="857" y="473"/>
                      <a:pt x="857" y="473"/>
                      <a:pt x="857" y="473"/>
                    </a:cubicBezTo>
                    <a:cubicBezTo>
                      <a:pt x="856" y="474"/>
                      <a:pt x="856" y="474"/>
                      <a:pt x="856" y="474"/>
                    </a:cubicBezTo>
                    <a:cubicBezTo>
                      <a:pt x="854" y="474"/>
                      <a:pt x="854" y="474"/>
                      <a:pt x="854" y="474"/>
                    </a:cubicBezTo>
                    <a:cubicBezTo>
                      <a:pt x="853" y="472"/>
                      <a:pt x="853" y="472"/>
                      <a:pt x="853" y="472"/>
                    </a:cubicBezTo>
                    <a:cubicBezTo>
                      <a:pt x="852" y="472"/>
                      <a:pt x="852" y="472"/>
                      <a:pt x="852" y="472"/>
                    </a:cubicBezTo>
                    <a:cubicBezTo>
                      <a:pt x="851" y="474"/>
                      <a:pt x="851" y="474"/>
                      <a:pt x="851" y="474"/>
                    </a:cubicBezTo>
                    <a:cubicBezTo>
                      <a:pt x="850" y="473"/>
                      <a:pt x="850" y="473"/>
                      <a:pt x="850" y="473"/>
                    </a:cubicBezTo>
                    <a:cubicBezTo>
                      <a:pt x="849" y="472"/>
                      <a:pt x="849" y="472"/>
                      <a:pt x="849" y="472"/>
                    </a:cubicBezTo>
                    <a:cubicBezTo>
                      <a:pt x="848" y="472"/>
                      <a:pt x="848" y="472"/>
                      <a:pt x="848" y="472"/>
                    </a:cubicBezTo>
                    <a:cubicBezTo>
                      <a:pt x="846" y="472"/>
                      <a:pt x="846" y="472"/>
                      <a:pt x="846" y="472"/>
                    </a:cubicBezTo>
                    <a:cubicBezTo>
                      <a:pt x="844" y="469"/>
                      <a:pt x="844" y="469"/>
                      <a:pt x="844" y="469"/>
                    </a:cubicBezTo>
                    <a:cubicBezTo>
                      <a:pt x="842" y="469"/>
                      <a:pt x="842" y="469"/>
                      <a:pt x="842" y="469"/>
                    </a:cubicBezTo>
                    <a:cubicBezTo>
                      <a:pt x="841" y="469"/>
                      <a:pt x="841" y="469"/>
                      <a:pt x="841" y="469"/>
                    </a:cubicBezTo>
                    <a:cubicBezTo>
                      <a:pt x="839" y="469"/>
                      <a:pt x="839" y="469"/>
                      <a:pt x="839" y="469"/>
                    </a:cubicBezTo>
                    <a:cubicBezTo>
                      <a:pt x="837" y="468"/>
                      <a:pt x="837" y="468"/>
                      <a:pt x="837" y="468"/>
                    </a:cubicBezTo>
                    <a:cubicBezTo>
                      <a:pt x="838" y="469"/>
                      <a:pt x="838" y="469"/>
                      <a:pt x="838" y="469"/>
                    </a:cubicBezTo>
                    <a:cubicBezTo>
                      <a:pt x="840" y="470"/>
                      <a:pt x="840" y="470"/>
                      <a:pt x="840" y="470"/>
                    </a:cubicBezTo>
                    <a:cubicBezTo>
                      <a:pt x="842" y="470"/>
                      <a:pt x="842" y="470"/>
                      <a:pt x="842" y="470"/>
                    </a:cubicBezTo>
                    <a:cubicBezTo>
                      <a:pt x="841" y="471"/>
                      <a:pt x="841" y="471"/>
                      <a:pt x="841" y="471"/>
                    </a:cubicBezTo>
                    <a:cubicBezTo>
                      <a:pt x="838" y="472"/>
                      <a:pt x="838" y="472"/>
                      <a:pt x="838" y="472"/>
                    </a:cubicBezTo>
                    <a:cubicBezTo>
                      <a:pt x="837" y="472"/>
                      <a:pt x="837" y="472"/>
                      <a:pt x="837" y="472"/>
                    </a:cubicBezTo>
                    <a:cubicBezTo>
                      <a:pt x="835" y="472"/>
                      <a:pt x="835" y="472"/>
                      <a:pt x="835" y="472"/>
                    </a:cubicBezTo>
                    <a:cubicBezTo>
                      <a:pt x="833" y="473"/>
                      <a:pt x="833" y="473"/>
                      <a:pt x="833" y="473"/>
                    </a:cubicBezTo>
                    <a:cubicBezTo>
                      <a:pt x="833" y="475"/>
                      <a:pt x="833" y="475"/>
                      <a:pt x="833" y="475"/>
                    </a:cubicBezTo>
                    <a:cubicBezTo>
                      <a:pt x="834" y="475"/>
                      <a:pt x="834" y="475"/>
                      <a:pt x="834" y="475"/>
                    </a:cubicBezTo>
                    <a:cubicBezTo>
                      <a:pt x="835" y="474"/>
                      <a:pt x="835" y="474"/>
                      <a:pt x="835" y="474"/>
                    </a:cubicBezTo>
                    <a:cubicBezTo>
                      <a:pt x="838" y="474"/>
                      <a:pt x="838" y="474"/>
                      <a:pt x="838" y="474"/>
                    </a:cubicBezTo>
                    <a:cubicBezTo>
                      <a:pt x="839" y="473"/>
                      <a:pt x="839" y="473"/>
                      <a:pt x="839" y="473"/>
                    </a:cubicBezTo>
                    <a:cubicBezTo>
                      <a:pt x="841" y="472"/>
                      <a:pt x="841" y="472"/>
                      <a:pt x="841" y="472"/>
                    </a:cubicBezTo>
                    <a:cubicBezTo>
                      <a:pt x="843" y="474"/>
                      <a:pt x="843" y="474"/>
                      <a:pt x="843" y="474"/>
                    </a:cubicBezTo>
                    <a:cubicBezTo>
                      <a:pt x="843" y="475"/>
                      <a:pt x="843" y="475"/>
                      <a:pt x="843" y="475"/>
                    </a:cubicBezTo>
                    <a:cubicBezTo>
                      <a:pt x="844" y="476"/>
                      <a:pt x="844" y="476"/>
                      <a:pt x="844" y="476"/>
                    </a:cubicBezTo>
                    <a:cubicBezTo>
                      <a:pt x="844" y="476"/>
                      <a:pt x="844" y="476"/>
                      <a:pt x="844" y="476"/>
                    </a:cubicBezTo>
                    <a:cubicBezTo>
                      <a:pt x="844" y="477"/>
                      <a:pt x="844" y="477"/>
                      <a:pt x="844" y="477"/>
                    </a:cubicBezTo>
                    <a:cubicBezTo>
                      <a:pt x="841" y="477"/>
                      <a:pt x="841" y="477"/>
                      <a:pt x="841" y="477"/>
                    </a:cubicBezTo>
                    <a:cubicBezTo>
                      <a:pt x="840" y="478"/>
                      <a:pt x="840" y="478"/>
                      <a:pt x="840" y="478"/>
                    </a:cubicBezTo>
                    <a:cubicBezTo>
                      <a:pt x="839" y="477"/>
                      <a:pt x="839" y="477"/>
                      <a:pt x="839" y="477"/>
                    </a:cubicBezTo>
                    <a:cubicBezTo>
                      <a:pt x="839" y="476"/>
                      <a:pt x="839" y="476"/>
                      <a:pt x="839" y="476"/>
                    </a:cubicBezTo>
                    <a:cubicBezTo>
                      <a:pt x="837" y="476"/>
                      <a:pt x="837" y="476"/>
                      <a:pt x="837" y="476"/>
                    </a:cubicBezTo>
                    <a:cubicBezTo>
                      <a:pt x="837" y="477"/>
                      <a:pt x="837" y="477"/>
                      <a:pt x="837" y="477"/>
                    </a:cubicBezTo>
                    <a:cubicBezTo>
                      <a:pt x="839" y="478"/>
                      <a:pt x="839" y="478"/>
                      <a:pt x="839" y="478"/>
                    </a:cubicBezTo>
                    <a:cubicBezTo>
                      <a:pt x="840" y="479"/>
                      <a:pt x="840" y="479"/>
                      <a:pt x="840" y="479"/>
                    </a:cubicBezTo>
                    <a:cubicBezTo>
                      <a:pt x="841" y="480"/>
                      <a:pt x="841" y="480"/>
                      <a:pt x="841" y="480"/>
                    </a:cubicBezTo>
                    <a:cubicBezTo>
                      <a:pt x="841" y="481"/>
                      <a:pt x="841" y="481"/>
                      <a:pt x="841" y="481"/>
                    </a:cubicBezTo>
                    <a:cubicBezTo>
                      <a:pt x="842" y="482"/>
                      <a:pt x="842" y="482"/>
                      <a:pt x="842" y="482"/>
                    </a:cubicBezTo>
                    <a:cubicBezTo>
                      <a:pt x="841" y="482"/>
                      <a:pt x="841" y="482"/>
                      <a:pt x="841" y="482"/>
                    </a:cubicBezTo>
                    <a:cubicBezTo>
                      <a:pt x="836" y="481"/>
                      <a:pt x="836" y="481"/>
                      <a:pt x="836" y="481"/>
                    </a:cubicBezTo>
                    <a:cubicBezTo>
                      <a:pt x="833" y="481"/>
                      <a:pt x="833" y="481"/>
                      <a:pt x="833" y="481"/>
                    </a:cubicBezTo>
                    <a:cubicBezTo>
                      <a:pt x="829" y="479"/>
                      <a:pt x="829" y="479"/>
                      <a:pt x="829" y="479"/>
                    </a:cubicBezTo>
                    <a:cubicBezTo>
                      <a:pt x="827" y="480"/>
                      <a:pt x="827" y="480"/>
                      <a:pt x="827" y="480"/>
                    </a:cubicBezTo>
                    <a:cubicBezTo>
                      <a:pt x="827" y="480"/>
                      <a:pt x="827" y="480"/>
                      <a:pt x="827" y="480"/>
                    </a:cubicBezTo>
                    <a:cubicBezTo>
                      <a:pt x="830" y="481"/>
                      <a:pt x="830" y="481"/>
                      <a:pt x="830" y="481"/>
                    </a:cubicBezTo>
                    <a:cubicBezTo>
                      <a:pt x="836" y="484"/>
                      <a:pt x="836" y="484"/>
                      <a:pt x="836" y="484"/>
                    </a:cubicBezTo>
                    <a:cubicBezTo>
                      <a:pt x="837" y="485"/>
                      <a:pt x="837" y="485"/>
                      <a:pt x="837" y="485"/>
                    </a:cubicBezTo>
                    <a:cubicBezTo>
                      <a:pt x="836" y="486"/>
                      <a:pt x="836" y="486"/>
                      <a:pt x="836" y="486"/>
                    </a:cubicBezTo>
                    <a:cubicBezTo>
                      <a:pt x="832" y="484"/>
                      <a:pt x="832" y="484"/>
                      <a:pt x="832" y="484"/>
                    </a:cubicBezTo>
                    <a:cubicBezTo>
                      <a:pt x="831" y="484"/>
                      <a:pt x="831" y="484"/>
                      <a:pt x="831" y="484"/>
                    </a:cubicBezTo>
                    <a:cubicBezTo>
                      <a:pt x="829" y="486"/>
                      <a:pt x="829" y="486"/>
                      <a:pt x="829" y="486"/>
                    </a:cubicBezTo>
                    <a:cubicBezTo>
                      <a:pt x="831" y="486"/>
                      <a:pt x="831" y="486"/>
                      <a:pt x="831" y="486"/>
                    </a:cubicBezTo>
                    <a:cubicBezTo>
                      <a:pt x="832" y="486"/>
                      <a:pt x="832" y="486"/>
                      <a:pt x="832" y="486"/>
                    </a:cubicBezTo>
                    <a:cubicBezTo>
                      <a:pt x="833" y="487"/>
                      <a:pt x="833" y="487"/>
                      <a:pt x="833" y="487"/>
                    </a:cubicBezTo>
                    <a:cubicBezTo>
                      <a:pt x="834" y="487"/>
                      <a:pt x="834" y="487"/>
                      <a:pt x="834" y="487"/>
                    </a:cubicBezTo>
                    <a:cubicBezTo>
                      <a:pt x="835" y="487"/>
                      <a:pt x="835" y="487"/>
                      <a:pt x="835" y="487"/>
                    </a:cubicBezTo>
                    <a:cubicBezTo>
                      <a:pt x="835" y="489"/>
                      <a:pt x="835" y="489"/>
                      <a:pt x="835" y="489"/>
                    </a:cubicBezTo>
                    <a:cubicBezTo>
                      <a:pt x="836" y="490"/>
                      <a:pt x="836" y="490"/>
                      <a:pt x="836" y="490"/>
                    </a:cubicBezTo>
                    <a:cubicBezTo>
                      <a:pt x="837" y="490"/>
                      <a:pt x="837" y="490"/>
                      <a:pt x="837" y="490"/>
                    </a:cubicBezTo>
                    <a:cubicBezTo>
                      <a:pt x="837" y="488"/>
                      <a:pt x="837" y="488"/>
                      <a:pt x="837" y="488"/>
                    </a:cubicBezTo>
                    <a:cubicBezTo>
                      <a:pt x="839" y="488"/>
                      <a:pt x="839" y="488"/>
                      <a:pt x="839" y="488"/>
                    </a:cubicBezTo>
                    <a:cubicBezTo>
                      <a:pt x="839" y="490"/>
                      <a:pt x="839" y="490"/>
                      <a:pt x="839" y="490"/>
                    </a:cubicBezTo>
                    <a:cubicBezTo>
                      <a:pt x="838" y="491"/>
                      <a:pt x="838" y="491"/>
                      <a:pt x="838" y="491"/>
                    </a:cubicBezTo>
                    <a:cubicBezTo>
                      <a:pt x="838" y="492"/>
                      <a:pt x="838" y="492"/>
                      <a:pt x="838" y="492"/>
                    </a:cubicBezTo>
                    <a:cubicBezTo>
                      <a:pt x="840" y="492"/>
                      <a:pt x="840" y="492"/>
                      <a:pt x="840" y="492"/>
                    </a:cubicBezTo>
                    <a:cubicBezTo>
                      <a:pt x="840" y="489"/>
                      <a:pt x="840" y="489"/>
                      <a:pt x="840" y="489"/>
                    </a:cubicBezTo>
                    <a:cubicBezTo>
                      <a:pt x="841" y="489"/>
                      <a:pt x="841" y="489"/>
                      <a:pt x="841" y="489"/>
                    </a:cubicBezTo>
                    <a:cubicBezTo>
                      <a:pt x="844" y="491"/>
                      <a:pt x="844" y="491"/>
                      <a:pt x="844" y="491"/>
                    </a:cubicBezTo>
                    <a:cubicBezTo>
                      <a:pt x="846" y="491"/>
                      <a:pt x="846" y="491"/>
                      <a:pt x="846" y="491"/>
                    </a:cubicBezTo>
                    <a:cubicBezTo>
                      <a:pt x="848" y="491"/>
                      <a:pt x="848" y="491"/>
                      <a:pt x="848" y="491"/>
                    </a:cubicBezTo>
                    <a:cubicBezTo>
                      <a:pt x="847" y="493"/>
                      <a:pt x="847" y="493"/>
                      <a:pt x="847" y="493"/>
                    </a:cubicBezTo>
                    <a:cubicBezTo>
                      <a:pt x="847" y="494"/>
                      <a:pt x="847" y="494"/>
                      <a:pt x="847" y="494"/>
                    </a:cubicBezTo>
                    <a:cubicBezTo>
                      <a:pt x="845" y="493"/>
                      <a:pt x="845" y="493"/>
                      <a:pt x="845" y="493"/>
                    </a:cubicBezTo>
                    <a:cubicBezTo>
                      <a:pt x="843" y="493"/>
                      <a:pt x="843" y="493"/>
                      <a:pt x="843" y="493"/>
                    </a:cubicBezTo>
                    <a:cubicBezTo>
                      <a:pt x="841" y="493"/>
                      <a:pt x="841" y="493"/>
                      <a:pt x="841" y="493"/>
                    </a:cubicBezTo>
                    <a:cubicBezTo>
                      <a:pt x="837" y="495"/>
                      <a:pt x="837" y="495"/>
                      <a:pt x="837" y="495"/>
                    </a:cubicBezTo>
                    <a:cubicBezTo>
                      <a:pt x="837" y="497"/>
                      <a:pt x="837" y="497"/>
                      <a:pt x="837" y="497"/>
                    </a:cubicBezTo>
                    <a:cubicBezTo>
                      <a:pt x="838" y="495"/>
                      <a:pt x="838" y="495"/>
                      <a:pt x="838" y="495"/>
                    </a:cubicBezTo>
                    <a:cubicBezTo>
                      <a:pt x="841" y="495"/>
                      <a:pt x="841" y="495"/>
                      <a:pt x="841" y="495"/>
                    </a:cubicBezTo>
                    <a:cubicBezTo>
                      <a:pt x="843" y="495"/>
                      <a:pt x="843" y="495"/>
                      <a:pt x="843" y="495"/>
                    </a:cubicBezTo>
                    <a:cubicBezTo>
                      <a:pt x="841" y="496"/>
                      <a:pt x="841" y="496"/>
                      <a:pt x="841" y="496"/>
                    </a:cubicBezTo>
                    <a:cubicBezTo>
                      <a:pt x="841" y="497"/>
                      <a:pt x="841" y="497"/>
                      <a:pt x="841" y="497"/>
                    </a:cubicBezTo>
                    <a:cubicBezTo>
                      <a:pt x="842" y="497"/>
                      <a:pt x="842" y="497"/>
                      <a:pt x="842" y="497"/>
                    </a:cubicBezTo>
                    <a:cubicBezTo>
                      <a:pt x="845" y="497"/>
                      <a:pt x="845" y="497"/>
                      <a:pt x="845" y="497"/>
                    </a:cubicBezTo>
                    <a:cubicBezTo>
                      <a:pt x="846" y="498"/>
                      <a:pt x="846" y="498"/>
                      <a:pt x="846" y="498"/>
                    </a:cubicBezTo>
                    <a:cubicBezTo>
                      <a:pt x="846" y="498"/>
                      <a:pt x="846" y="498"/>
                      <a:pt x="846" y="498"/>
                    </a:cubicBezTo>
                    <a:cubicBezTo>
                      <a:pt x="848" y="499"/>
                      <a:pt x="848" y="499"/>
                      <a:pt x="848" y="499"/>
                    </a:cubicBezTo>
                    <a:cubicBezTo>
                      <a:pt x="849" y="501"/>
                      <a:pt x="849" y="501"/>
                      <a:pt x="849" y="501"/>
                    </a:cubicBezTo>
                    <a:cubicBezTo>
                      <a:pt x="848" y="502"/>
                      <a:pt x="848" y="502"/>
                      <a:pt x="848" y="502"/>
                    </a:cubicBezTo>
                    <a:cubicBezTo>
                      <a:pt x="847" y="505"/>
                      <a:pt x="847" y="505"/>
                      <a:pt x="847" y="505"/>
                    </a:cubicBezTo>
                    <a:cubicBezTo>
                      <a:pt x="847" y="506"/>
                      <a:pt x="847" y="506"/>
                      <a:pt x="847" y="506"/>
                    </a:cubicBezTo>
                    <a:cubicBezTo>
                      <a:pt x="848" y="506"/>
                      <a:pt x="848" y="506"/>
                      <a:pt x="848" y="506"/>
                    </a:cubicBezTo>
                    <a:cubicBezTo>
                      <a:pt x="848" y="504"/>
                      <a:pt x="848" y="504"/>
                      <a:pt x="848" y="504"/>
                    </a:cubicBezTo>
                    <a:cubicBezTo>
                      <a:pt x="850" y="502"/>
                      <a:pt x="850" y="502"/>
                      <a:pt x="850" y="502"/>
                    </a:cubicBezTo>
                    <a:cubicBezTo>
                      <a:pt x="851" y="502"/>
                      <a:pt x="851" y="502"/>
                      <a:pt x="851" y="502"/>
                    </a:cubicBezTo>
                    <a:cubicBezTo>
                      <a:pt x="852" y="504"/>
                      <a:pt x="852" y="504"/>
                      <a:pt x="852" y="504"/>
                    </a:cubicBezTo>
                    <a:cubicBezTo>
                      <a:pt x="851" y="505"/>
                      <a:pt x="851" y="505"/>
                      <a:pt x="851" y="505"/>
                    </a:cubicBezTo>
                    <a:cubicBezTo>
                      <a:pt x="849" y="509"/>
                      <a:pt x="849" y="509"/>
                      <a:pt x="849" y="509"/>
                    </a:cubicBezTo>
                    <a:cubicBezTo>
                      <a:pt x="848" y="511"/>
                      <a:pt x="848" y="511"/>
                      <a:pt x="848" y="511"/>
                    </a:cubicBezTo>
                    <a:cubicBezTo>
                      <a:pt x="848" y="513"/>
                      <a:pt x="848" y="513"/>
                      <a:pt x="848" y="513"/>
                    </a:cubicBezTo>
                    <a:cubicBezTo>
                      <a:pt x="849" y="512"/>
                      <a:pt x="849" y="512"/>
                      <a:pt x="849" y="512"/>
                    </a:cubicBezTo>
                    <a:cubicBezTo>
                      <a:pt x="850" y="509"/>
                      <a:pt x="850" y="509"/>
                      <a:pt x="850" y="509"/>
                    </a:cubicBezTo>
                    <a:cubicBezTo>
                      <a:pt x="850" y="508"/>
                      <a:pt x="850" y="508"/>
                      <a:pt x="850" y="508"/>
                    </a:cubicBezTo>
                    <a:cubicBezTo>
                      <a:pt x="851" y="506"/>
                      <a:pt x="851" y="506"/>
                      <a:pt x="851" y="506"/>
                    </a:cubicBezTo>
                    <a:cubicBezTo>
                      <a:pt x="854" y="505"/>
                      <a:pt x="854" y="505"/>
                      <a:pt x="854" y="505"/>
                    </a:cubicBezTo>
                    <a:cubicBezTo>
                      <a:pt x="854" y="505"/>
                      <a:pt x="854" y="505"/>
                      <a:pt x="854" y="505"/>
                    </a:cubicBezTo>
                    <a:cubicBezTo>
                      <a:pt x="854" y="503"/>
                      <a:pt x="854" y="503"/>
                      <a:pt x="854" y="503"/>
                    </a:cubicBezTo>
                    <a:cubicBezTo>
                      <a:pt x="856" y="502"/>
                      <a:pt x="856" y="502"/>
                      <a:pt x="856" y="502"/>
                    </a:cubicBezTo>
                    <a:cubicBezTo>
                      <a:pt x="857" y="502"/>
                      <a:pt x="857" y="502"/>
                      <a:pt x="857" y="502"/>
                    </a:cubicBezTo>
                    <a:cubicBezTo>
                      <a:pt x="856" y="504"/>
                      <a:pt x="856" y="504"/>
                      <a:pt x="856" y="504"/>
                    </a:cubicBezTo>
                    <a:cubicBezTo>
                      <a:pt x="854" y="507"/>
                      <a:pt x="854" y="507"/>
                      <a:pt x="854" y="507"/>
                    </a:cubicBezTo>
                    <a:cubicBezTo>
                      <a:pt x="853" y="509"/>
                      <a:pt x="853" y="509"/>
                      <a:pt x="853" y="509"/>
                    </a:cubicBezTo>
                    <a:cubicBezTo>
                      <a:pt x="853" y="511"/>
                      <a:pt x="853" y="511"/>
                      <a:pt x="853" y="511"/>
                    </a:cubicBezTo>
                    <a:cubicBezTo>
                      <a:pt x="853" y="513"/>
                      <a:pt x="853" y="513"/>
                      <a:pt x="853" y="513"/>
                    </a:cubicBezTo>
                    <a:cubicBezTo>
                      <a:pt x="854" y="513"/>
                      <a:pt x="854" y="513"/>
                      <a:pt x="854" y="513"/>
                    </a:cubicBezTo>
                    <a:cubicBezTo>
                      <a:pt x="854" y="511"/>
                      <a:pt x="854" y="511"/>
                      <a:pt x="854" y="511"/>
                    </a:cubicBezTo>
                    <a:cubicBezTo>
                      <a:pt x="854" y="509"/>
                      <a:pt x="854" y="509"/>
                      <a:pt x="854" y="509"/>
                    </a:cubicBezTo>
                    <a:cubicBezTo>
                      <a:pt x="856" y="508"/>
                      <a:pt x="856" y="508"/>
                      <a:pt x="856" y="508"/>
                    </a:cubicBezTo>
                    <a:cubicBezTo>
                      <a:pt x="857" y="506"/>
                      <a:pt x="857" y="506"/>
                      <a:pt x="857" y="506"/>
                    </a:cubicBezTo>
                    <a:cubicBezTo>
                      <a:pt x="860" y="504"/>
                      <a:pt x="860" y="504"/>
                      <a:pt x="860" y="504"/>
                    </a:cubicBezTo>
                    <a:cubicBezTo>
                      <a:pt x="862" y="502"/>
                      <a:pt x="862" y="502"/>
                      <a:pt x="862" y="502"/>
                    </a:cubicBezTo>
                    <a:cubicBezTo>
                      <a:pt x="862" y="503"/>
                      <a:pt x="862" y="503"/>
                      <a:pt x="862" y="503"/>
                    </a:cubicBezTo>
                    <a:cubicBezTo>
                      <a:pt x="862" y="506"/>
                      <a:pt x="862" y="506"/>
                      <a:pt x="862" y="506"/>
                    </a:cubicBezTo>
                    <a:cubicBezTo>
                      <a:pt x="861" y="507"/>
                      <a:pt x="861" y="507"/>
                      <a:pt x="861" y="507"/>
                    </a:cubicBezTo>
                    <a:cubicBezTo>
                      <a:pt x="858" y="507"/>
                      <a:pt x="858" y="507"/>
                      <a:pt x="858" y="507"/>
                    </a:cubicBezTo>
                    <a:cubicBezTo>
                      <a:pt x="858" y="509"/>
                      <a:pt x="858" y="509"/>
                      <a:pt x="858" y="509"/>
                    </a:cubicBezTo>
                    <a:cubicBezTo>
                      <a:pt x="857" y="511"/>
                      <a:pt x="857" y="511"/>
                      <a:pt x="857" y="511"/>
                    </a:cubicBezTo>
                    <a:cubicBezTo>
                      <a:pt x="858" y="512"/>
                      <a:pt x="858" y="512"/>
                      <a:pt x="858" y="512"/>
                    </a:cubicBezTo>
                    <a:cubicBezTo>
                      <a:pt x="858" y="511"/>
                      <a:pt x="858" y="511"/>
                      <a:pt x="858" y="511"/>
                    </a:cubicBezTo>
                    <a:cubicBezTo>
                      <a:pt x="860" y="512"/>
                      <a:pt x="860" y="512"/>
                      <a:pt x="860" y="512"/>
                    </a:cubicBezTo>
                    <a:cubicBezTo>
                      <a:pt x="861" y="511"/>
                      <a:pt x="861" y="511"/>
                      <a:pt x="861" y="511"/>
                    </a:cubicBezTo>
                    <a:cubicBezTo>
                      <a:pt x="864" y="510"/>
                      <a:pt x="864" y="510"/>
                      <a:pt x="864" y="510"/>
                    </a:cubicBezTo>
                    <a:cubicBezTo>
                      <a:pt x="864" y="511"/>
                      <a:pt x="864" y="511"/>
                      <a:pt x="864" y="511"/>
                    </a:cubicBezTo>
                    <a:cubicBezTo>
                      <a:pt x="865" y="514"/>
                      <a:pt x="865" y="514"/>
                      <a:pt x="865" y="514"/>
                    </a:cubicBezTo>
                    <a:cubicBezTo>
                      <a:pt x="865" y="515"/>
                      <a:pt x="865" y="515"/>
                      <a:pt x="865" y="515"/>
                    </a:cubicBezTo>
                    <a:cubicBezTo>
                      <a:pt x="863" y="516"/>
                      <a:pt x="863" y="516"/>
                      <a:pt x="863" y="516"/>
                    </a:cubicBezTo>
                    <a:cubicBezTo>
                      <a:pt x="863" y="517"/>
                      <a:pt x="863" y="517"/>
                      <a:pt x="863" y="517"/>
                    </a:cubicBezTo>
                    <a:cubicBezTo>
                      <a:pt x="865" y="517"/>
                      <a:pt x="865" y="517"/>
                      <a:pt x="865" y="517"/>
                    </a:cubicBezTo>
                    <a:cubicBezTo>
                      <a:pt x="866" y="519"/>
                      <a:pt x="866" y="519"/>
                      <a:pt x="866" y="519"/>
                    </a:cubicBezTo>
                    <a:cubicBezTo>
                      <a:pt x="864" y="520"/>
                      <a:pt x="864" y="520"/>
                      <a:pt x="864" y="520"/>
                    </a:cubicBezTo>
                    <a:cubicBezTo>
                      <a:pt x="862" y="519"/>
                      <a:pt x="862" y="519"/>
                      <a:pt x="862" y="519"/>
                    </a:cubicBezTo>
                    <a:cubicBezTo>
                      <a:pt x="864" y="520"/>
                      <a:pt x="864" y="520"/>
                      <a:pt x="864" y="520"/>
                    </a:cubicBezTo>
                    <a:cubicBezTo>
                      <a:pt x="866" y="521"/>
                      <a:pt x="866" y="521"/>
                      <a:pt x="866" y="521"/>
                    </a:cubicBezTo>
                    <a:cubicBezTo>
                      <a:pt x="861" y="522"/>
                      <a:pt x="861" y="522"/>
                      <a:pt x="861" y="522"/>
                    </a:cubicBezTo>
                    <a:cubicBezTo>
                      <a:pt x="859" y="522"/>
                      <a:pt x="859" y="522"/>
                      <a:pt x="859" y="522"/>
                    </a:cubicBezTo>
                    <a:cubicBezTo>
                      <a:pt x="860" y="523"/>
                      <a:pt x="860" y="523"/>
                      <a:pt x="860" y="523"/>
                    </a:cubicBezTo>
                    <a:cubicBezTo>
                      <a:pt x="862" y="523"/>
                      <a:pt x="862" y="523"/>
                      <a:pt x="862" y="523"/>
                    </a:cubicBezTo>
                    <a:cubicBezTo>
                      <a:pt x="866" y="524"/>
                      <a:pt x="866" y="524"/>
                      <a:pt x="866" y="524"/>
                    </a:cubicBezTo>
                    <a:cubicBezTo>
                      <a:pt x="867" y="523"/>
                      <a:pt x="867" y="523"/>
                      <a:pt x="867" y="523"/>
                    </a:cubicBezTo>
                    <a:cubicBezTo>
                      <a:pt x="869" y="522"/>
                      <a:pt x="869" y="522"/>
                      <a:pt x="869" y="522"/>
                    </a:cubicBezTo>
                    <a:cubicBezTo>
                      <a:pt x="869" y="523"/>
                      <a:pt x="869" y="523"/>
                      <a:pt x="869" y="523"/>
                    </a:cubicBezTo>
                    <a:cubicBezTo>
                      <a:pt x="867" y="525"/>
                      <a:pt x="867" y="525"/>
                      <a:pt x="867" y="525"/>
                    </a:cubicBezTo>
                    <a:cubicBezTo>
                      <a:pt x="867" y="527"/>
                      <a:pt x="867" y="527"/>
                      <a:pt x="867" y="527"/>
                    </a:cubicBezTo>
                    <a:cubicBezTo>
                      <a:pt x="869" y="525"/>
                      <a:pt x="869" y="525"/>
                      <a:pt x="869" y="525"/>
                    </a:cubicBezTo>
                    <a:cubicBezTo>
                      <a:pt x="870" y="525"/>
                      <a:pt x="870" y="525"/>
                      <a:pt x="870" y="525"/>
                    </a:cubicBezTo>
                    <a:cubicBezTo>
                      <a:pt x="872" y="523"/>
                      <a:pt x="872" y="523"/>
                      <a:pt x="872" y="523"/>
                    </a:cubicBezTo>
                    <a:cubicBezTo>
                      <a:pt x="874" y="521"/>
                      <a:pt x="874" y="521"/>
                      <a:pt x="874" y="521"/>
                    </a:cubicBezTo>
                    <a:cubicBezTo>
                      <a:pt x="876" y="522"/>
                      <a:pt x="876" y="522"/>
                      <a:pt x="876" y="522"/>
                    </a:cubicBezTo>
                    <a:cubicBezTo>
                      <a:pt x="875" y="523"/>
                      <a:pt x="875" y="523"/>
                      <a:pt x="875" y="523"/>
                    </a:cubicBezTo>
                    <a:cubicBezTo>
                      <a:pt x="874" y="525"/>
                      <a:pt x="874" y="525"/>
                      <a:pt x="874" y="525"/>
                    </a:cubicBezTo>
                    <a:cubicBezTo>
                      <a:pt x="873" y="525"/>
                      <a:pt x="873" y="525"/>
                      <a:pt x="873" y="525"/>
                    </a:cubicBezTo>
                    <a:cubicBezTo>
                      <a:pt x="872" y="527"/>
                      <a:pt x="872" y="527"/>
                      <a:pt x="872" y="527"/>
                    </a:cubicBezTo>
                    <a:cubicBezTo>
                      <a:pt x="871" y="529"/>
                      <a:pt x="871" y="529"/>
                      <a:pt x="871" y="529"/>
                    </a:cubicBezTo>
                    <a:cubicBezTo>
                      <a:pt x="868" y="530"/>
                      <a:pt x="868" y="530"/>
                      <a:pt x="868" y="530"/>
                    </a:cubicBezTo>
                    <a:cubicBezTo>
                      <a:pt x="867" y="532"/>
                      <a:pt x="867" y="532"/>
                      <a:pt x="867" y="532"/>
                    </a:cubicBezTo>
                    <a:cubicBezTo>
                      <a:pt x="867" y="534"/>
                      <a:pt x="867" y="534"/>
                      <a:pt x="867" y="534"/>
                    </a:cubicBezTo>
                    <a:cubicBezTo>
                      <a:pt x="869" y="534"/>
                      <a:pt x="869" y="534"/>
                      <a:pt x="869" y="534"/>
                    </a:cubicBezTo>
                    <a:cubicBezTo>
                      <a:pt x="870" y="532"/>
                      <a:pt x="870" y="532"/>
                      <a:pt x="870" y="532"/>
                    </a:cubicBezTo>
                    <a:cubicBezTo>
                      <a:pt x="870" y="531"/>
                      <a:pt x="870" y="531"/>
                      <a:pt x="870" y="531"/>
                    </a:cubicBezTo>
                    <a:cubicBezTo>
                      <a:pt x="873" y="528"/>
                      <a:pt x="873" y="528"/>
                      <a:pt x="873" y="528"/>
                    </a:cubicBezTo>
                    <a:cubicBezTo>
                      <a:pt x="875" y="527"/>
                      <a:pt x="875" y="527"/>
                      <a:pt x="875" y="527"/>
                    </a:cubicBezTo>
                    <a:cubicBezTo>
                      <a:pt x="875" y="529"/>
                      <a:pt x="875" y="529"/>
                      <a:pt x="875" y="529"/>
                    </a:cubicBezTo>
                    <a:cubicBezTo>
                      <a:pt x="873" y="532"/>
                      <a:pt x="873" y="532"/>
                      <a:pt x="873" y="532"/>
                    </a:cubicBezTo>
                    <a:cubicBezTo>
                      <a:pt x="873" y="534"/>
                      <a:pt x="873" y="534"/>
                      <a:pt x="873" y="534"/>
                    </a:cubicBezTo>
                    <a:cubicBezTo>
                      <a:pt x="872" y="536"/>
                      <a:pt x="872" y="536"/>
                      <a:pt x="872" y="536"/>
                    </a:cubicBezTo>
                    <a:cubicBezTo>
                      <a:pt x="873" y="535"/>
                      <a:pt x="873" y="535"/>
                      <a:pt x="873" y="535"/>
                    </a:cubicBezTo>
                    <a:cubicBezTo>
                      <a:pt x="875" y="532"/>
                      <a:pt x="875" y="532"/>
                      <a:pt x="875" y="532"/>
                    </a:cubicBezTo>
                    <a:cubicBezTo>
                      <a:pt x="875" y="530"/>
                      <a:pt x="875" y="530"/>
                      <a:pt x="875" y="530"/>
                    </a:cubicBezTo>
                    <a:cubicBezTo>
                      <a:pt x="876" y="530"/>
                      <a:pt x="876" y="530"/>
                      <a:pt x="876" y="530"/>
                    </a:cubicBezTo>
                    <a:cubicBezTo>
                      <a:pt x="877" y="530"/>
                      <a:pt x="877" y="530"/>
                      <a:pt x="877" y="530"/>
                    </a:cubicBezTo>
                    <a:cubicBezTo>
                      <a:pt x="877" y="534"/>
                      <a:pt x="877" y="534"/>
                      <a:pt x="877" y="534"/>
                    </a:cubicBezTo>
                    <a:cubicBezTo>
                      <a:pt x="878" y="535"/>
                      <a:pt x="878" y="535"/>
                      <a:pt x="878" y="535"/>
                    </a:cubicBezTo>
                    <a:cubicBezTo>
                      <a:pt x="879" y="535"/>
                      <a:pt x="879" y="535"/>
                      <a:pt x="879" y="535"/>
                    </a:cubicBezTo>
                    <a:cubicBezTo>
                      <a:pt x="879" y="532"/>
                      <a:pt x="879" y="532"/>
                      <a:pt x="879" y="532"/>
                    </a:cubicBezTo>
                    <a:cubicBezTo>
                      <a:pt x="880" y="531"/>
                      <a:pt x="880" y="531"/>
                      <a:pt x="880" y="531"/>
                    </a:cubicBezTo>
                    <a:cubicBezTo>
                      <a:pt x="883" y="529"/>
                      <a:pt x="883" y="529"/>
                      <a:pt x="883" y="529"/>
                    </a:cubicBezTo>
                    <a:cubicBezTo>
                      <a:pt x="883" y="530"/>
                      <a:pt x="883" y="530"/>
                      <a:pt x="883" y="530"/>
                    </a:cubicBezTo>
                    <a:cubicBezTo>
                      <a:pt x="882" y="531"/>
                      <a:pt x="882" y="531"/>
                      <a:pt x="882" y="531"/>
                    </a:cubicBezTo>
                    <a:cubicBezTo>
                      <a:pt x="883" y="532"/>
                      <a:pt x="883" y="532"/>
                      <a:pt x="883" y="532"/>
                    </a:cubicBezTo>
                    <a:cubicBezTo>
                      <a:pt x="885" y="531"/>
                      <a:pt x="885" y="531"/>
                      <a:pt x="885" y="531"/>
                    </a:cubicBezTo>
                    <a:cubicBezTo>
                      <a:pt x="886" y="533"/>
                      <a:pt x="886" y="533"/>
                      <a:pt x="886" y="533"/>
                    </a:cubicBezTo>
                    <a:cubicBezTo>
                      <a:pt x="885" y="535"/>
                      <a:pt x="885" y="535"/>
                      <a:pt x="885" y="535"/>
                    </a:cubicBezTo>
                    <a:cubicBezTo>
                      <a:pt x="887" y="535"/>
                      <a:pt x="887" y="535"/>
                      <a:pt x="887" y="535"/>
                    </a:cubicBezTo>
                    <a:cubicBezTo>
                      <a:pt x="888" y="536"/>
                      <a:pt x="888" y="536"/>
                      <a:pt x="888" y="536"/>
                    </a:cubicBezTo>
                    <a:cubicBezTo>
                      <a:pt x="888" y="538"/>
                      <a:pt x="888" y="538"/>
                      <a:pt x="888" y="538"/>
                    </a:cubicBezTo>
                    <a:cubicBezTo>
                      <a:pt x="889" y="539"/>
                      <a:pt x="889" y="539"/>
                      <a:pt x="889" y="539"/>
                    </a:cubicBezTo>
                    <a:cubicBezTo>
                      <a:pt x="890" y="541"/>
                      <a:pt x="890" y="541"/>
                      <a:pt x="890" y="541"/>
                    </a:cubicBezTo>
                    <a:cubicBezTo>
                      <a:pt x="889" y="541"/>
                      <a:pt x="889" y="541"/>
                      <a:pt x="889" y="541"/>
                    </a:cubicBezTo>
                    <a:cubicBezTo>
                      <a:pt x="888" y="542"/>
                      <a:pt x="888" y="542"/>
                      <a:pt x="888" y="542"/>
                    </a:cubicBezTo>
                    <a:cubicBezTo>
                      <a:pt x="886" y="542"/>
                      <a:pt x="886" y="542"/>
                      <a:pt x="886" y="542"/>
                    </a:cubicBezTo>
                    <a:cubicBezTo>
                      <a:pt x="886" y="541"/>
                      <a:pt x="886" y="541"/>
                      <a:pt x="886" y="541"/>
                    </a:cubicBezTo>
                    <a:cubicBezTo>
                      <a:pt x="885" y="539"/>
                      <a:pt x="885" y="539"/>
                      <a:pt x="885" y="539"/>
                    </a:cubicBezTo>
                    <a:cubicBezTo>
                      <a:pt x="884" y="538"/>
                      <a:pt x="884" y="538"/>
                      <a:pt x="884" y="538"/>
                    </a:cubicBezTo>
                    <a:cubicBezTo>
                      <a:pt x="883" y="538"/>
                      <a:pt x="883" y="538"/>
                      <a:pt x="883" y="538"/>
                    </a:cubicBezTo>
                    <a:cubicBezTo>
                      <a:pt x="882" y="539"/>
                      <a:pt x="882" y="539"/>
                      <a:pt x="882" y="539"/>
                    </a:cubicBezTo>
                    <a:cubicBezTo>
                      <a:pt x="880" y="540"/>
                      <a:pt x="880" y="540"/>
                      <a:pt x="880" y="540"/>
                    </a:cubicBezTo>
                    <a:cubicBezTo>
                      <a:pt x="882" y="540"/>
                      <a:pt x="882" y="540"/>
                      <a:pt x="882" y="540"/>
                    </a:cubicBezTo>
                    <a:cubicBezTo>
                      <a:pt x="883" y="540"/>
                      <a:pt x="883" y="540"/>
                      <a:pt x="883" y="540"/>
                    </a:cubicBezTo>
                    <a:cubicBezTo>
                      <a:pt x="884" y="541"/>
                      <a:pt x="884" y="541"/>
                      <a:pt x="884" y="541"/>
                    </a:cubicBezTo>
                    <a:cubicBezTo>
                      <a:pt x="883" y="541"/>
                      <a:pt x="883" y="541"/>
                      <a:pt x="883" y="541"/>
                    </a:cubicBezTo>
                    <a:cubicBezTo>
                      <a:pt x="884" y="542"/>
                      <a:pt x="884" y="542"/>
                      <a:pt x="884" y="542"/>
                    </a:cubicBezTo>
                    <a:cubicBezTo>
                      <a:pt x="885" y="543"/>
                      <a:pt x="885" y="543"/>
                      <a:pt x="885" y="543"/>
                    </a:cubicBezTo>
                    <a:cubicBezTo>
                      <a:pt x="884" y="544"/>
                      <a:pt x="884" y="544"/>
                      <a:pt x="884" y="544"/>
                    </a:cubicBezTo>
                    <a:cubicBezTo>
                      <a:pt x="882" y="543"/>
                      <a:pt x="882" y="543"/>
                      <a:pt x="882" y="543"/>
                    </a:cubicBezTo>
                    <a:cubicBezTo>
                      <a:pt x="881" y="544"/>
                      <a:pt x="881" y="544"/>
                      <a:pt x="881" y="544"/>
                    </a:cubicBezTo>
                    <a:cubicBezTo>
                      <a:pt x="881" y="545"/>
                      <a:pt x="881" y="545"/>
                      <a:pt x="881" y="545"/>
                    </a:cubicBezTo>
                    <a:cubicBezTo>
                      <a:pt x="884" y="545"/>
                      <a:pt x="884" y="545"/>
                      <a:pt x="884" y="545"/>
                    </a:cubicBezTo>
                    <a:cubicBezTo>
                      <a:pt x="886" y="545"/>
                      <a:pt x="886" y="545"/>
                      <a:pt x="886" y="545"/>
                    </a:cubicBezTo>
                    <a:cubicBezTo>
                      <a:pt x="886" y="546"/>
                      <a:pt x="886" y="546"/>
                      <a:pt x="886" y="546"/>
                    </a:cubicBezTo>
                    <a:cubicBezTo>
                      <a:pt x="885" y="547"/>
                      <a:pt x="885" y="547"/>
                      <a:pt x="885" y="547"/>
                    </a:cubicBezTo>
                    <a:cubicBezTo>
                      <a:pt x="883" y="547"/>
                      <a:pt x="883" y="547"/>
                      <a:pt x="883" y="547"/>
                    </a:cubicBezTo>
                    <a:cubicBezTo>
                      <a:pt x="881" y="548"/>
                      <a:pt x="881" y="548"/>
                      <a:pt x="881" y="548"/>
                    </a:cubicBezTo>
                    <a:cubicBezTo>
                      <a:pt x="879" y="547"/>
                      <a:pt x="879" y="547"/>
                      <a:pt x="879" y="547"/>
                    </a:cubicBezTo>
                    <a:cubicBezTo>
                      <a:pt x="877" y="547"/>
                      <a:pt x="877" y="547"/>
                      <a:pt x="877" y="547"/>
                    </a:cubicBezTo>
                    <a:cubicBezTo>
                      <a:pt x="877" y="545"/>
                      <a:pt x="877" y="545"/>
                      <a:pt x="877" y="545"/>
                    </a:cubicBezTo>
                    <a:cubicBezTo>
                      <a:pt x="877" y="544"/>
                      <a:pt x="877" y="544"/>
                      <a:pt x="877" y="544"/>
                    </a:cubicBezTo>
                    <a:cubicBezTo>
                      <a:pt x="876" y="543"/>
                      <a:pt x="876" y="543"/>
                      <a:pt x="876" y="543"/>
                    </a:cubicBezTo>
                    <a:cubicBezTo>
                      <a:pt x="875" y="542"/>
                      <a:pt x="875" y="542"/>
                      <a:pt x="875" y="542"/>
                    </a:cubicBezTo>
                    <a:cubicBezTo>
                      <a:pt x="874" y="543"/>
                      <a:pt x="874" y="543"/>
                      <a:pt x="874" y="543"/>
                    </a:cubicBezTo>
                    <a:cubicBezTo>
                      <a:pt x="874" y="544"/>
                      <a:pt x="874" y="544"/>
                      <a:pt x="874" y="544"/>
                    </a:cubicBezTo>
                    <a:cubicBezTo>
                      <a:pt x="875" y="545"/>
                      <a:pt x="875" y="545"/>
                      <a:pt x="875" y="545"/>
                    </a:cubicBezTo>
                    <a:cubicBezTo>
                      <a:pt x="876" y="547"/>
                      <a:pt x="876" y="547"/>
                      <a:pt x="876" y="547"/>
                    </a:cubicBezTo>
                    <a:cubicBezTo>
                      <a:pt x="875" y="547"/>
                      <a:pt x="875" y="547"/>
                      <a:pt x="875" y="547"/>
                    </a:cubicBezTo>
                    <a:cubicBezTo>
                      <a:pt x="874" y="548"/>
                      <a:pt x="874" y="548"/>
                      <a:pt x="874" y="548"/>
                    </a:cubicBezTo>
                    <a:cubicBezTo>
                      <a:pt x="872" y="547"/>
                      <a:pt x="872" y="547"/>
                      <a:pt x="872" y="547"/>
                    </a:cubicBezTo>
                    <a:cubicBezTo>
                      <a:pt x="872" y="545"/>
                      <a:pt x="872" y="545"/>
                      <a:pt x="872" y="545"/>
                    </a:cubicBezTo>
                    <a:cubicBezTo>
                      <a:pt x="871" y="547"/>
                      <a:pt x="871" y="547"/>
                      <a:pt x="871" y="547"/>
                    </a:cubicBezTo>
                    <a:cubicBezTo>
                      <a:pt x="873" y="549"/>
                      <a:pt x="873" y="549"/>
                      <a:pt x="873" y="549"/>
                    </a:cubicBezTo>
                    <a:cubicBezTo>
                      <a:pt x="875" y="549"/>
                      <a:pt x="875" y="549"/>
                      <a:pt x="875" y="549"/>
                    </a:cubicBezTo>
                    <a:cubicBezTo>
                      <a:pt x="876" y="550"/>
                      <a:pt x="876" y="550"/>
                      <a:pt x="876" y="550"/>
                    </a:cubicBezTo>
                    <a:cubicBezTo>
                      <a:pt x="877" y="550"/>
                      <a:pt x="877" y="550"/>
                      <a:pt x="877" y="550"/>
                    </a:cubicBezTo>
                    <a:cubicBezTo>
                      <a:pt x="878" y="552"/>
                      <a:pt x="878" y="552"/>
                      <a:pt x="878" y="552"/>
                    </a:cubicBezTo>
                    <a:cubicBezTo>
                      <a:pt x="877" y="553"/>
                      <a:pt x="877" y="553"/>
                      <a:pt x="877" y="553"/>
                    </a:cubicBezTo>
                    <a:cubicBezTo>
                      <a:pt x="874" y="553"/>
                      <a:pt x="874" y="553"/>
                      <a:pt x="874" y="553"/>
                    </a:cubicBezTo>
                    <a:cubicBezTo>
                      <a:pt x="873" y="552"/>
                      <a:pt x="873" y="552"/>
                      <a:pt x="873" y="552"/>
                    </a:cubicBezTo>
                    <a:cubicBezTo>
                      <a:pt x="871" y="550"/>
                      <a:pt x="871" y="550"/>
                      <a:pt x="871" y="550"/>
                    </a:cubicBezTo>
                    <a:cubicBezTo>
                      <a:pt x="870" y="549"/>
                      <a:pt x="870" y="549"/>
                      <a:pt x="870" y="549"/>
                    </a:cubicBezTo>
                    <a:cubicBezTo>
                      <a:pt x="869" y="549"/>
                      <a:pt x="869" y="549"/>
                      <a:pt x="869" y="549"/>
                    </a:cubicBezTo>
                    <a:cubicBezTo>
                      <a:pt x="870" y="550"/>
                      <a:pt x="870" y="550"/>
                      <a:pt x="870" y="550"/>
                    </a:cubicBezTo>
                    <a:cubicBezTo>
                      <a:pt x="872" y="552"/>
                      <a:pt x="872" y="552"/>
                      <a:pt x="872" y="552"/>
                    </a:cubicBezTo>
                    <a:cubicBezTo>
                      <a:pt x="873" y="554"/>
                      <a:pt x="873" y="554"/>
                      <a:pt x="873" y="554"/>
                    </a:cubicBezTo>
                    <a:cubicBezTo>
                      <a:pt x="873" y="557"/>
                      <a:pt x="873" y="557"/>
                      <a:pt x="873" y="557"/>
                    </a:cubicBezTo>
                    <a:cubicBezTo>
                      <a:pt x="872" y="558"/>
                      <a:pt x="872" y="558"/>
                      <a:pt x="872" y="558"/>
                    </a:cubicBezTo>
                    <a:cubicBezTo>
                      <a:pt x="871" y="558"/>
                      <a:pt x="871" y="558"/>
                      <a:pt x="871" y="558"/>
                    </a:cubicBezTo>
                    <a:cubicBezTo>
                      <a:pt x="870" y="556"/>
                      <a:pt x="870" y="556"/>
                      <a:pt x="870" y="556"/>
                    </a:cubicBezTo>
                    <a:cubicBezTo>
                      <a:pt x="869" y="555"/>
                      <a:pt x="869" y="555"/>
                      <a:pt x="869" y="555"/>
                    </a:cubicBezTo>
                    <a:cubicBezTo>
                      <a:pt x="867" y="554"/>
                      <a:pt x="867" y="554"/>
                      <a:pt x="867" y="554"/>
                    </a:cubicBezTo>
                    <a:cubicBezTo>
                      <a:pt x="868" y="555"/>
                      <a:pt x="868" y="555"/>
                      <a:pt x="868" y="555"/>
                    </a:cubicBezTo>
                    <a:cubicBezTo>
                      <a:pt x="868" y="556"/>
                      <a:pt x="868" y="556"/>
                      <a:pt x="868" y="556"/>
                    </a:cubicBezTo>
                    <a:cubicBezTo>
                      <a:pt x="868" y="558"/>
                      <a:pt x="868" y="558"/>
                      <a:pt x="868" y="558"/>
                    </a:cubicBezTo>
                    <a:cubicBezTo>
                      <a:pt x="868" y="561"/>
                      <a:pt x="868" y="561"/>
                      <a:pt x="868" y="561"/>
                    </a:cubicBezTo>
                    <a:cubicBezTo>
                      <a:pt x="868" y="561"/>
                      <a:pt x="868" y="561"/>
                      <a:pt x="868" y="561"/>
                    </a:cubicBezTo>
                    <a:cubicBezTo>
                      <a:pt x="867" y="561"/>
                      <a:pt x="867" y="561"/>
                      <a:pt x="867" y="561"/>
                    </a:cubicBezTo>
                    <a:cubicBezTo>
                      <a:pt x="866" y="561"/>
                      <a:pt x="866" y="561"/>
                      <a:pt x="866" y="561"/>
                    </a:cubicBezTo>
                    <a:cubicBezTo>
                      <a:pt x="866" y="558"/>
                      <a:pt x="866" y="558"/>
                      <a:pt x="866" y="558"/>
                    </a:cubicBezTo>
                    <a:cubicBezTo>
                      <a:pt x="865" y="559"/>
                      <a:pt x="865" y="559"/>
                      <a:pt x="865" y="559"/>
                    </a:cubicBezTo>
                    <a:cubicBezTo>
                      <a:pt x="865" y="560"/>
                      <a:pt x="865" y="560"/>
                      <a:pt x="865" y="560"/>
                    </a:cubicBezTo>
                    <a:cubicBezTo>
                      <a:pt x="863" y="560"/>
                      <a:pt x="863" y="560"/>
                      <a:pt x="863" y="560"/>
                    </a:cubicBezTo>
                    <a:cubicBezTo>
                      <a:pt x="862" y="560"/>
                      <a:pt x="862" y="560"/>
                      <a:pt x="862" y="560"/>
                    </a:cubicBezTo>
                    <a:cubicBezTo>
                      <a:pt x="862" y="558"/>
                      <a:pt x="862" y="558"/>
                      <a:pt x="862" y="558"/>
                    </a:cubicBezTo>
                    <a:cubicBezTo>
                      <a:pt x="862" y="557"/>
                      <a:pt x="862" y="557"/>
                      <a:pt x="862" y="557"/>
                    </a:cubicBezTo>
                    <a:cubicBezTo>
                      <a:pt x="862" y="555"/>
                      <a:pt x="862" y="555"/>
                      <a:pt x="862" y="555"/>
                    </a:cubicBezTo>
                    <a:cubicBezTo>
                      <a:pt x="861" y="554"/>
                      <a:pt x="861" y="554"/>
                      <a:pt x="861" y="554"/>
                    </a:cubicBezTo>
                    <a:cubicBezTo>
                      <a:pt x="860" y="555"/>
                      <a:pt x="860" y="555"/>
                      <a:pt x="860" y="555"/>
                    </a:cubicBezTo>
                    <a:cubicBezTo>
                      <a:pt x="860" y="558"/>
                      <a:pt x="860" y="558"/>
                      <a:pt x="860" y="558"/>
                    </a:cubicBezTo>
                    <a:cubicBezTo>
                      <a:pt x="859" y="559"/>
                      <a:pt x="859" y="559"/>
                      <a:pt x="859" y="559"/>
                    </a:cubicBezTo>
                    <a:cubicBezTo>
                      <a:pt x="858" y="559"/>
                      <a:pt x="858" y="559"/>
                      <a:pt x="858" y="559"/>
                    </a:cubicBezTo>
                    <a:cubicBezTo>
                      <a:pt x="858" y="560"/>
                      <a:pt x="858" y="560"/>
                      <a:pt x="858" y="560"/>
                    </a:cubicBezTo>
                    <a:cubicBezTo>
                      <a:pt x="860" y="560"/>
                      <a:pt x="860" y="560"/>
                      <a:pt x="860" y="560"/>
                    </a:cubicBezTo>
                    <a:cubicBezTo>
                      <a:pt x="860" y="561"/>
                      <a:pt x="860" y="561"/>
                      <a:pt x="860" y="561"/>
                    </a:cubicBezTo>
                    <a:cubicBezTo>
                      <a:pt x="859" y="563"/>
                      <a:pt x="859" y="563"/>
                      <a:pt x="859" y="563"/>
                    </a:cubicBezTo>
                    <a:cubicBezTo>
                      <a:pt x="858" y="562"/>
                      <a:pt x="858" y="562"/>
                      <a:pt x="858" y="562"/>
                    </a:cubicBezTo>
                    <a:cubicBezTo>
                      <a:pt x="857" y="562"/>
                      <a:pt x="857" y="562"/>
                      <a:pt x="857" y="562"/>
                    </a:cubicBezTo>
                    <a:cubicBezTo>
                      <a:pt x="857" y="563"/>
                      <a:pt x="857" y="563"/>
                      <a:pt x="857" y="563"/>
                    </a:cubicBezTo>
                    <a:cubicBezTo>
                      <a:pt x="858" y="564"/>
                      <a:pt x="858" y="564"/>
                      <a:pt x="858" y="564"/>
                    </a:cubicBezTo>
                    <a:cubicBezTo>
                      <a:pt x="859" y="564"/>
                      <a:pt x="859" y="564"/>
                      <a:pt x="859" y="564"/>
                    </a:cubicBezTo>
                    <a:cubicBezTo>
                      <a:pt x="859" y="565"/>
                      <a:pt x="859" y="565"/>
                      <a:pt x="859" y="565"/>
                    </a:cubicBezTo>
                    <a:cubicBezTo>
                      <a:pt x="859" y="566"/>
                      <a:pt x="859" y="566"/>
                      <a:pt x="859" y="566"/>
                    </a:cubicBezTo>
                    <a:cubicBezTo>
                      <a:pt x="858" y="566"/>
                      <a:pt x="858" y="566"/>
                      <a:pt x="858" y="566"/>
                    </a:cubicBezTo>
                    <a:cubicBezTo>
                      <a:pt x="858" y="567"/>
                      <a:pt x="858" y="567"/>
                      <a:pt x="858" y="567"/>
                    </a:cubicBezTo>
                    <a:cubicBezTo>
                      <a:pt x="859" y="569"/>
                      <a:pt x="859" y="569"/>
                      <a:pt x="859" y="569"/>
                    </a:cubicBezTo>
                    <a:cubicBezTo>
                      <a:pt x="859" y="571"/>
                      <a:pt x="859" y="571"/>
                      <a:pt x="859" y="571"/>
                    </a:cubicBezTo>
                    <a:cubicBezTo>
                      <a:pt x="858" y="571"/>
                      <a:pt x="858" y="571"/>
                      <a:pt x="858" y="571"/>
                    </a:cubicBezTo>
                    <a:cubicBezTo>
                      <a:pt x="857" y="570"/>
                      <a:pt x="857" y="570"/>
                      <a:pt x="857" y="570"/>
                    </a:cubicBezTo>
                    <a:cubicBezTo>
                      <a:pt x="856" y="570"/>
                      <a:pt x="856" y="570"/>
                      <a:pt x="856" y="570"/>
                    </a:cubicBezTo>
                    <a:cubicBezTo>
                      <a:pt x="858" y="572"/>
                      <a:pt x="858" y="572"/>
                      <a:pt x="858" y="572"/>
                    </a:cubicBezTo>
                    <a:cubicBezTo>
                      <a:pt x="858" y="573"/>
                      <a:pt x="858" y="573"/>
                      <a:pt x="858" y="573"/>
                    </a:cubicBezTo>
                    <a:cubicBezTo>
                      <a:pt x="858" y="575"/>
                      <a:pt x="858" y="575"/>
                      <a:pt x="858" y="575"/>
                    </a:cubicBezTo>
                    <a:cubicBezTo>
                      <a:pt x="856" y="576"/>
                      <a:pt x="856" y="576"/>
                      <a:pt x="856" y="576"/>
                    </a:cubicBezTo>
                    <a:cubicBezTo>
                      <a:pt x="855" y="577"/>
                      <a:pt x="855" y="577"/>
                      <a:pt x="855" y="577"/>
                    </a:cubicBezTo>
                    <a:cubicBezTo>
                      <a:pt x="854" y="576"/>
                      <a:pt x="854" y="576"/>
                      <a:pt x="854" y="576"/>
                    </a:cubicBezTo>
                    <a:cubicBezTo>
                      <a:pt x="854" y="575"/>
                      <a:pt x="854" y="575"/>
                      <a:pt x="854" y="575"/>
                    </a:cubicBezTo>
                    <a:cubicBezTo>
                      <a:pt x="853" y="575"/>
                      <a:pt x="853" y="575"/>
                      <a:pt x="853" y="575"/>
                    </a:cubicBezTo>
                    <a:cubicBezTo>
                      <a:pt x="853" y="574"/>
                      <a:pt x="853" y="574"/>
                      <a:pt x="853" y="574"/>
                    </a:cubicBezTo>
                    <a:cubicBezTo>
                      <a:pt x="852" y="573"/>
                      <a:pt x="852" y="573"/>
                      <a:pt x="852" y="573"/>
                    </a:cubicBezTo>
                    <a:cubicBezTo>
                      <a:pt x="852" y="572"/>
                      <a:pt x="852" y="572"/>
                      <a:pt x="852" y="572"/>
                    </a:cubicBezTo>
                    <a:cubicBezTo>
                      <a:pt x="853" y="571"/>
                      <a:pt x="853" y="571"/>
                      <a:pt x="853" y="571"/>
                    </a:cubicBezTo>
                    <a:cubicBezTo>
                      <a:pt x="853" y="570"/>
                      <a:pt x="853" y="570"/>
                      <a:pt x="853" y="570"/>
                    </a:cubicBezTo>
                    <a:cubicBezTo>
                      <a:pt x="852" y="570"/>
                      <a:pt x="852" y="570"/>
                      <a:pt x="852" y="570"/>
                    </a:cubicBezTo>
                    <a:cubicBezTo>
                      <a:pt x="850" y="571"/>
                      <a:pt x="850" y="571"/>
                      <a:pt x="850" y="571"/>
                    </a:cubicBezTo>
                    <a:cubicBezTo>
                      <a:pt x="850" y="572"/>
                      <a:pt x="850" y="572"/>
                      <a:pt x="850" y="572"/>
                    </a:cubicBezTo>
                    <a:cubicBezTo>
                      <a:pt x="849" y="572"/>
                      <a:pt x="849" y="572"/>
                      <a:pt x="849" y="572"/>
                    </a:cubicBezTo>
                    <a:cubicBezTo>
                      <a:pt x="848" y="571"/>
                      <a:pt x="848" y="571"/>
                      <a:pt x="848" y="571"/>
                    </a:cubicBezTo>
                    <a:cubicBezTo>
                      <a:pt x="849" y="570"/>
                      <a:pt x="849" y="570"/>
                      <a:pt x="849" y="570"/>
                    </a:cubicBezTo>
                    <a:cubicBezTo>
                      <a:pt x="848" y="569"/>
                      <a:pt x="848" y="569"/>
                      <a:pt x="848" y="569"/>
                    </a:cubicBezTo>
                    <a:cubicBezTo>
                      <a:pt x="848" y="568"/>
                      <a:pt x="848" y="568"/>
                      <a:pt x="848" y="568"/>
                    </a:cubicBezTo>
                    <a:cubicBezTo>
                      <a:pt x="849" y="567"/>
                      <a:pt x="849" y="567"/>
                      <a:pt x="849" y="567"/>
                    </a:cubicBezTo>
                    <a:cubicBezTo>
                      <a:pt x="849" y="566"/>
                      <a:pt x="849" y="566"/>
                      <a:pt x="849" y="566"/>
                    </a:cubicBezTo>
                    <a:cubicBezTo>
                      <a:pt x="849" y="565"/>
                      <a:pt x="849" y="565"/>
                      <a:pt x="849" y="565"/>
                    </a:cubicBezTo>
                    <a:cubicBezTo>
                      <a:pt x="849" y="565"/>
                      <a:pt x="849" y="565"/>
                      <a:pt x="849" y="565"/>
                    </a:cubicBezTo>
                    <a:cubicBezTo>
                      <a:pt x="847" y="566"/>
                      <a:pt x="847" y="566"/>
                      <a:pt x="847" y="566"/>
                    </a:cubicBezTo>
                    <a:cubicBezTo>
                      <a:pt x="846" y="568"/>
                      <a:pt x="846" y="568"/>
                      <a:pt x="846" y="568"/>
                    </a:cubicBezTo>
                    <a:cubicBezTo>
                      <a:pt x="845" y="570"/>
                      <a:pt x="845" y="570"/>
                      <a:pt x="845" y="570"/>
                    </a:cubicBezTo>
                    <a:cubicBezTo>
                      <a:pt x="845" y="569"/>
                      <a:pt x="845" y="569"/>
                      <a:pt x="845" y="569"/>
                    </a:cubicBezTo>
                    <a:cubicBezTo>
                      <a:pt x="845" y="568"/>
                      <a:pt x="845" y="568"/>
                      <a:pt x="845" y="568"/>
                    </a:cubicBezTo>
                    <a:cubicBezTo>
                      <a:pt x="844" y="566"/>
                      <a:pt x="844" y="566"/>
                      <a:pt x="844" y="566"/>
                    </a:cubicBezTo>
                    <a:cubicBezTo>
                      <a:pt x="843" y="565"/>
                      <a:pt x="843" y="565"/>
                      <a:pt x="843" y="565"/>
                    </a:cubicBezTo>
                    <a:cubicBezTo>
                      <a:pt x="844" y="564"/>
                      <a:pt x="844" y="564"/>
                      <a:pt x="844" y="564"/>
                    </a:cubicBezTo>
                    <a:cubicBezTo>
                      <a:pt x="846" y="563"/>
                      <a:pt x="846" y="563"/>
                      <a:pt x="846" y="563"/>
                    </a:cubicBezTo>
                    <a:cubicBezTo>
                      <a:pt x="846" y="563"/>
                      <a:pt x="846" y="563"/>
                      <a:pt x="846" y="563"/>
                    </a:cubicBezTo>
                    <a:cubicBezTo>
                      <a:pt x="848" y="562"/>
                      <a:pt x="848" y="562"/>
                      <a:pt x="848" y="562"/>
                    </a:cubicBezTo>
                    <a:cubicBezTo>
                      <a:pt x="847" y="562"/>
                      <a:pt x="847" y="562"/>
                      <a:pt x="847" y="562"/>
                    </a:cubicBezTo>
                    <a:cubicBezTo>
                      <a:pt x="845" y="561"/>
                      <a:pt x="845" y="561"/>
                      <a:pt x="845" y="561"/>
                    </a:cubicBezTo>
                    <a:cubicBezTo>
                      <a:pt x="844" y="562"/>
                      <a:pt x="844" y="562"/>
                      <a:pt x="844" y="562"/>
                    </a:cubicBezTo>
                    <a:cubicBezTo>
                      <a:pt x="842" y="561"/>
                      <a:pt x="842" y="561"/>
                      <a:pt x="842" y="561"/>
                    </a:cubicBezTo>
                    <a:cubicBezTo>
                      <a:pt x="842" y="561"/>
                      <a:pt x="842" y="561"/>
                      <a:pt x="842" y="561"/>
                    </a:cubicBezTo>
                    <a:cubicBezTo>
                      <a:pt x="842" y="560"/>
                      <a:pt x="842" y="560"/>
                      <a:pt x="842" y="560"/>
                    </a:cubicBezTo>
                    <a:cubicBezTo>
                      <a:pt x="844" y="559"/>
                      <a:pt x="844" y="559"/>
                      <a:pt x="844" y="559"/>
                    </a:cubicBezTo>
                    <a:cubicBezTo>
                      <a:pt x="846" y="557"/>
                      <a:pt x="846" y="557"/>
                      <a:pt x="846" y="557"/>
                    </a:cubicBezTo>
                    <a:cubicBezTo>
                      <a:pt x="845" y="557"/>
                      <a:pt x="845" y="557"/>
                      <a:pt x="845" y="557"/>
                    </a:cubicBezTo>
                    <a:cubicBezTo>
                      <a:pt x="843" y="558"/>
                      <a:pt x="843" y="558"/>
                      <a:pt x="843" y="558"/>
                    </a:cubicBezTo>
                    <a:cubicBezTo>
                      <a:pt x="842" y="558"/>
                      <a:pt x="842" y="558"/>
                      <a:pt x="842" y="558"/>
                    </a:cubicBezTo>
                    <a:cubicBezTo>
                      <a:pt x="842" y="556"/>
                      <a:pt x="842" y="556"/>
                      <a:pt x="842" y="556"/>
                    </a:cubicBezTo>
                    <a:cubicBezTo>
                      <a:pt x="843" y="556"/>
                      <a:pt x="843" y="556"/>
                      <a:pt x="843" y="556"/>
                    </a:cubicBezTo>
                    <a:cubicBezTo>
                      <a:pt x="845" y="555"/>
                      <a:pt x="845" y="555"/>
                      <a:pt x="845" y="555"/>
                    </a:cubicBezTo>
                    <a:cubicBezTo>
                      <a:pt x="847" y="555"/>
                      <a:pt x="847" y="555"/>
                      <a:pt x="847" y="555"/>
                    </a:cubicBezTo>
                    <a:cubicBezTo>
                      <a:pt x="845" y="554"/>
                      <a:pt x="845" y="554"/>
                      <a:pt x="845" y="554"/>
                    </a:cubicBezTo>
                    <a:cubicBezTo>
                      <a:pt x="843" y="554"/>
                      <a:pt x="843" y="554"/>
                      <a:pt x="843" y="554"/>
                    </a:cubicBezTo>
                    <a:cubicBezTo>
                      <a:pt x="842" y="555"/>
                      <a:pt x="842" y="555"/>
                      <a:pt x="842" y="555"/>
                    </a:cubicBezTo>
                    <a:cubicBezTo>
                      <a:pt x="841" y="554"/>
                      <a:pt x="841" y="554"/>
                      <a:pt x="841" y="554"/>
                    </a:cubicBezTo>
                    <a:cubicBezTo>
                      <a:pt x="842" y="553"/>
                      <a:pt x="842" y="553"/>
                      <a:pt x="842" y="553"/>
                    </a:cubicBezTo>
                    <a:cubicBezTo>
                      <a:pt x="843" y="551"/>
                      <a:pt x="843" y="551"/>
                      <a:pt x="843" y="551"/>
                    </a:cubicBezTo>
                    <a:cubicBezTo>
                      <a:pt x="845" y="550"/>
                      <a:pt x="845" y="550"/>
                      <a:pt x="845" y="550"/>
                    </a:cubicBezTo>
                    <a:cubicBezTo>
                      <a:pt x="847" y="550"/>
                      <a:pt x="847" y="550"/>
                      <a:pt x="847" y="550"/>
                    </a:cubicBezTo>
                    <a:cubicBezTo>
                      <a:pt x="849" y="548"/>
                      <a:pt x="849" y="548"/>
                      <a:pt x="849" y="548"/>
                    </a:cubicBezTo>
                    <a:cubicBezTo>
                      <a:pt x="851" y="547"/>
                      <a:pt x="851" y="547"/>
                      <a:pt x="851" y="547"/>
                    </a:cubicBezTo>
                    <a:cubicBezTo>
                      <a:pt x="851" y="545"/>
                      <a:pt x="851" y="545"/>
                      <a:pt x="851" y="545"/>
                    </a:cubicBezTo>
                    <a:cubicBezTo>
                      <a:pt x="853" y="543"/>
                      <a:pt x="853" y="543"/>
                      <a:pt x="853" y="543"/>
                    </a:cubicBezTo>
                    <a:cubicBezTo>
                      <a:pt x="854" y="543"/>
                      <a:pt x="854" y="543"/>
                      <a:pt x="854" y="543"/>
                    </a:cubicBezTo>
                    <a:cubicBezTo>
                      <a:pt x="854" y="542"/>
                      <a:pt x="854" y="542"/>
                      <a:pt x="854" y="542"/>
                    </a:cubicBezTo>
                    <a:cubicBezTo>
                      <a:pt x="853" y="542"/>
                      <a:pt x="853" y="542"/>
                      <a:pt x="853" y="542"/>
                    </a:cubicBezTo>
                    <a:cubicBezTo>
                      <a:pt x="851" y="544"/>
                      <a:pt x="851" y="544"/>
                      <a:pt x="851" y="544"/>
                    </a:cubicBezTo>
                    <a:cubicBezTo>
                      <a:pt x="850" y="545"/>
                      <a:pt x="850" y="545"/>
                      <a:pt x="850" y="545"/>
                    </a:cubicBezTo>
                    <a:cubicBezTo>
                      <a:pt x="849" y="546"/>
                      <a:pt x="849" y="546"/>
                      <a:pt x="849" y="546"/>
                    </a:cubicBezTo>
                    <a:cubicBezTo>
                      <a:pt x="846" y="548"/>
                      <a:pt x="846" y="548"/>
                      <a:pt x="846" y="548"/>
                    </a:cubicBezTo>
                    <a:cubicBezTo>
                      <a:pt x="844" y="548"/>
                      <a:pt x="844" y="548"/>
                      <a:pt x="844" y="548"/>
                    </a:cubicBezTo>
                    <a:cubicBezTo>
                      <a:pt x="841" y="550"/>
                      <a:pt x="841" y="550"/>
                      <a:pt x="841" y="550"/>
                    </a:cubicBezTo>
                    <a:cubicBezTo>
                      <a:pt x="839" y="550"/>
                      <a:pt x="839" y="550"/>
                      <a:pt x="839" y="550"/>
                    </a:cubicBezTo>
                    <a:cubicBezTo>
                      <a:pt x="837" y="550"/>
                      <a:pt x="837" y="550"/>
                      <a:pt x="837" y="550"/>
                    </a:cubicBezTo>
                    <a:cubicBezTo>
                      <a:pt x="837" y="549"/>
                      <a:pt x="837" y="549"/>
                      <a:pt x="837" y="549"/>
                    </a:cubicBezTo>
                    <a:cubicBezTo>
                      <a:pt x="841" y="545"/>
                      <a:pt x="841" y="545"/>
                      <a:pt x="841" y="545"/>
                    </a:cubicBezTo>
                    <a:cubicBezTo>
                      <a:pt x="843" y="544"/>
                      <a:pt x="843" y="544"/>
                      <a:pt x="843" y="544"/>
                    </a:cubicBezTo>
                    <a:cubicBezTo>
                      <a:pt x="844" y="543"/>
                      <a:pt x="844" y="543"/>
                      <a:pt x="844" y="543"/>
                    </a:cubicBezTo>
                    <a:cubicBezTo>
                      <a:pt x="845" y="542"/>
                      <a:pt x="845" y="542"/>
                      <a:pt x="845" y="542"/>
                    </a:cubicBezTo>
                    <a:cubicBezTo>
                      <a:pt x="844" y="540"/>
                      <a:pt x="844" y="540"/>
                      <a:pt x="844" y="540"/>
                    </a:cubicBezTo>
                    <a:cubicBezTo>
                      <a:pt x="843" y="543"/>
                      <a:pt x="843" y="543"/>
                      <a:pt x="843" y="543"/>
                    </a:cubicBezTo>
                    <a:cubicBezTo>
                      <a:pt x="838" y="545"/>
                      <a:pt x="838" y="545"/>
                      <a:pt x="838" y="545"/>
                    </a:cubicBezTo>
                    <a:cubicBezTo>
                      <a:pt x="837" y="546"/>
                      <a:pt x="837" y="546"/>
                      <a:pt x="837" y="546"/>
                    </a:cubicBezTo>
                    <a:cubicBezTo>
                      <a:pt x="835" y="546"/>
                      <a:pt x="835" y="546"/>
                      <a:pt x="835" y="546"/>
                    </a:cubicBezTo>
                    <a:cubicBezTo>
                      <a:pt x="835" y="545"/>
                      <a:pt x="835" y="545"/>
                      <a:pt x="835" y="545"/>
                    </a:cubicBezTo>
                    <a:cubicBezTo>
                      <a:pt x="835" y="543"/>
                      <a:pt x="835" y="543"/>
                      <a:pt x="835" y="543"/>
                    </a:cubicBezTo>
                    <a:cubicBezTo>
                      <a:pt x="835" y="542"/>
                      <a:pt x="835" y="542"/>
                      <a:pt x="835" y="542"/>
                    </a:cubicBezTo>
                    <a:cubicBezTo>
                      <a:pt x="833" y="543"/>
                      <a:pt x="833" y="543"/>
                      <a:pt x="833" y="543"/>
                    </a:cubicBezTo>
                    <a:cubicBezTo>
                      <a:pt x="832" y="542"/>
                      <a:pt x="832" y="542"/>
                      <a:pt x="832" y="542"/>
                    </a:cubicBezTo>
                    <a:cubicBezTo>
                      <a:pt x="833" y="541"/>
                      <a:pt x="833" y="541"/>
                      <a:pt x="833" y="541"/>
                    </a:cubicBezTo>
                    <a:cubicBezTo>
                      <a:pt x="834" y="541"/>
                      <a:pt x="834" y="541"/>
                      <a:pt x="834" y="541"/>
                    </a:cubicBezTo>
                    <a:cubicBezTo>
                      <a:pt x="834" y="540"/>
                      <a:pt x="834" y="540"/>
                      <a:pt x="834" y="540"/>
                    </a:cubicBezTo>
                    <a:cubicBezTo>
                      <a:pt x="833" y="539"/>
                      <a:pt x="833" y="539"/>
                      <a:pt x="833" y="539"/>
                    </a:cubicBezTo>
                    <a:cubicBezTo>
                      <a:pt x="832" y="539"/>
                      <a:pt x="832" y="539"/>
                      <a:pt x="832" y="539"/>
                    </a:cubicBezTo>
                    <a:cubicBezTo>
                      <a:pt x="832" y="538"/>
                      <a:pt x="832" y="538"/>
                      <a:pt x="832" y="538"/>
                    </a:cubicBezTo>
                    <a:cubicBezTo>
                      <a:pt x="832" y="536"/>
                      <a:pt x="832" y="536"/>
                      <a:pt x="832" y="536"/>
                    </a:cubicBezTo>
                    <a:cubicBezTo>
                      <a:pt x="833" y="536"/>
                      <a:pt x="833" y="536"/>
                      <a:pt x="833" y="536"/>
                    </a:cubicBezTo>
                    <a:cubicBezTo>
                      <a:pt x="833" y="534"/>
                      <a:pt x="833" y="534"/>
                      <a:pt x="833" y="534"/>
                    </a:cubicBezTo>
                    <a:cubicBezTo>
                      <a:pt x="831" y="534"/>
                      <a:pt x="831" y="534"/>
                      <a:pt x="831" y="534"/>
                    </a:cubicBezTo>
                    <a:cubicBezTo>
                      <a:pt x="831" y="532"/>
                      <a:pt x="831" y="532"/>
                      <a:pt x="831" y="532"/>
                    </a:cubicBezTo>
                    <a:cubicBezTo>
                      <a:pt x="830" y="532"/>
                      <a:pt x="830" y="532"/>
                      <a:pt x="830" y="532"/>
                    </a:cubicBezTo>
                    <a:cubicBezTo>
                      <a:pt x="830" y="534"/>
                      <a:pt x="830" y="534"/>
                      <a:pt x="830" y="534"/>
                    </a:cubicBezTo>
                    <a:cubicBezTo>
                      <a:pt x="830" y="535"/>
                      <a:pt x="830" y="535"/>
                      <a:pt x="830" y="535"/>
                    </a:cubicBezTo>
                    <a:cubicBezTo>
                      <a:pt x="829" y="536"/>
                      <a:pt x="829" y="536"/>
                      <a:pt x="829" y="536"/>
                    </a:cubicBezTo>
                    <a:cubicBezTo>
                      <a:pt x="827" y="535"/>
                      <a:pt x="827" y="535"/>
                      <a:pt x="827" y="535"/>
                    </a:cubicBezTo>
                    <a:cubicBezTo>
                      <a:pt x="826" y="534"/>
                      <a:pt x="826" y="534"/>
                      <a:pt x="826" y="534"/>
                    </a:cubicBezTo>
                    <a:cubicBezTo>
                      <a:pt x="824" y="534"/>
                      <a:pt x="824" y="534"/>
                      <a:pt x="824" y="534"/>
                    </a:cubicBezTo>
                    <a:cubicBezTo>
                      <a:pt x="826" y="535"/>
                      <a:pt x="826" y="535"/>
                      <a:pt x="826" y="535"/>
                    </a:cubicBezTo>
                    <a:cubicBezTo>
                      <a:pt x="828" y="538"/>
                      <a:pt x="828" y="538"/>
                      <a:pt x="828" y="538"/>
                    </a:cubicBezTo>
                    <a:cubicBezTo>
                      <a:pt x="828" y="540"/>
                      <a:pt x="828" y="540"/>
                      <a:pt x="828" y="540"/>
                    </a:cubicBezTo>
                    <a:cubicBezTo>
                      <a:pt x="827" y="539"/>
                      <a:pt x="827" y="539"/>
                      <a:pt x="827" y="539"/>
                    </a:cubicBezTo>
                    <a:cubicBezTo>
                      <a:pt x="826" y="540"/>
                      <a:pt x="826" y="540"/>
                      <a:pt x="826" y="540"/>
                    </a:cubicBezTo>
                    <a:cubicBezTo>
                      <a:pt x="826" y="541"/>
                      <a:pt x="826" y="541"/>
                      <a:pt x="826" y="541"/>
                    </a:cubicBezTo>
                    <a:cubicBezTo>
                      <a:pt x="825" y="541"/>
                      <a:pt x="825" y="541"/>
                      <a:pt x="825" y="541"/>
                    </a:cubicBezTo>
                    <a:cubicBezTo>
                      <a:pt x="824" y="539"/>
                      <a:pt x="824" y="539"/>
                      <a:pt x="824" y="539"/>
                    </a:cubicBezTo>
                    <a:cubicBezTo>
                      <a:pt x="823" y="537"/>
                      <a:pt x="823" y="537"/>
                      <a:pt x="823" y="537"/>
                    </a:cubicBezTo>
                    <a:cubicBezTo>
                      <a:pt x="822" y="536"/>
                      <a:pt x="822" y="536"/>
                      <a:pt x="822" y="536"/>
                    </a:cubicBezTo>
                    <a:cubicBezTo>
                      <a:pt x="821" y="537"/>
                      <a:pt x="821" y="537"/>
                      <a:pt x="821" y="537"/>
                    </a:cubicBezTo>
                    <a:cubicBezTo>
                      <a:pt x="823" y="538"/>
                      <a:pt x="823" y="538"/>
                      <a:pt x="823" y="538"/>
                    </a:cubicBezTo>
                    <a:cubicBezTo>
                      <a:pt x="823" y="540"/>
                      <a:pt x="823" y="540"/>
                      <a:pt x="823" y="540"/>
                    </a:cubicBezTo>
                    <a:cubicBezTo>
                      <a:pt x="822" y="542"/>
                      <a:pt x="822" y="542"/>
                      <a:pt x="822" y="542"/>
                    </a:cubicBezTo>
                    <a:cubicBezTo>
                      <a:pt x="824" y="542"/>
                      <a:pt x="824" y="542"/>
                      <a:pt x="824" y="542"/>
                    </a:cubicBezTo>
                    <a:cubicBezTo>
                      <a:pt x="825" y="544"/>
                      <a:pt x="825" y="544"/>
                      <a:pt x="825" y="544"/>
                    </a:cubicBezTo>
                    <a:cubicBezTo>
                      <a:pt x="826" y="546"/>
                      <a:pt x="826" y="546"/>
                      <a:pt x="826" y="546"/>
                    </a:cubicBezTo>
                    <a:cubicBezTo>
                      <a:pt x="826" y="547"/>
                      <a:pt x="826" y="547"/>
                      <a:pt x="826" y="547"/>
                    </a:cubicBezTo>
                    <a:cubicBezTo>
                      <a:pt x="827" y="548"/>
                      <a:pt x="827" y="548"/>
                      <a:pt x="827" y="548"/>
                    </a:cubicBezTo>
                    <a:cubicBezTo>
                      <a:pt x="826" y="549"/>
                      <a:pt x="826" y="549"/>
                      <a:pt x="826" y="549"/>
                    </a:cubicBezTo>
                    <a:cubicBezTo>
                      <a:pt x="825" y="549"/>
                      <a:pt x="825" y="549"/>
                      <a:pt x="825" y="549"/>
                    </a:cubicBezTo>
                    <a:cubicBezTo>
                      <a:pt x="823" y="549"/>
                      <a:pt x="823" y="549"/>
                      <a:pt x="823" y="549"/>
                    </a:cubicBezTo>
                    <a:cubicBezTo>
                      <a:pt x="822" y="548"/>
                      <a:pt x="822" y="548"/>
                      <a:pt x="822" y="548"/>
                    </a:cubicBezTo>
                    <a:cubicBezTo>
                      <a:pt x="821" y="550"/>
                      <a:pt x="821" y="550"/>
                      <a:pt x="821" y="550"/>
                    </a:cubicBezTo>
                    <a:cubicBezTo>
                      <a:pt x="820" y="550"/>
                      <a:pt x="820" y="550"/>
                      <a:pt x="820" y="550"/>
                    </a:cubicBezTo>
                    <a:cubicBezTo>
                      <a:pt x="818" y="547"/>
                      <a:pt x="818" y="547"/>
                      <a:pt x="818" y="547"/>
                    </a:cubicBezTo>
                    <a:cubicBezTo>
                      <a:pt x="818" y="545"/>
                      <a:pt x="818" y="545"/>
                      <a:pt x="818" y="545"/>
                    </a:cubicBezTo>
                    <a:cubicBezTo>
                      <a:pt x="818" y="544"/>
                      <a:pt x="818" y="544"/>
                      <a:pt x="818" y="544"/>
                    </a:cubicBezTo>
                    <a:cubicBezTo>
                      <a:pt x="818" y="543"/>
                      <a:pt x="818" y="543"/>
                      <a:pt x="818" y="543"/>
                    </a:cubicBezTo>
                    <a:cubicBezTo>
                      <a:pt x="816" y="541"/>
                      <a:pt x="816" y="541"/>
                      <a:pt x="816" y="541"/>
                    </a:cubicBezTo>
                    <a:cubicBezTo>
                      <a:pt x="814" y="542"/>
                      <a:pt x="814" y="542"/>
                      <a:pt x="814" y="542"/>
                    </a:cubicBezTo>
                    <a:cubicBezTo>
                      <a:pt x="814" y="540"/>
                      <a:pt x="814" y="540"/>
                      <a:pt x="814" y="540"/>
                    </a:cubicBezTo>
                    <a:cubicBezTo>
                      <a:pt x="813" y="539"/>
                      <a:pt x="813" y="539"/>
                      <a:pt x="813" y="539"/>
                    </a:cubicBezTo>
                    <a:cubicBezTo>
                      <a:pt x="812" y="539"/>
                      <a:pt x="812" y="539"/>
                      <a:pt x="812" y="539"/>
                    </a:cubicBezTo>
                    <a:cubicBezTo>
                      <a:pt x="809" y="540"/>
                      <a:pt x="809" y="540"/>
                      <a:pt x="809" y="540"/>
                    </a:cubicBezTo>
                    <a:cubicBezTo>
                      <a:pt x="807" y="540"/>
                      <a:pt x="807" y="540"/>
                      <a:pt x="807" y="540"/>
                    </a:cubicBezTo>
                    <a:cubicBezTo>
                      <a:pt x="808" y="541"/>
                      <a:pt x="808" y="541"/>
                      <a:pt x="808" y="541"/>
                    </a:cubicBezTo>
                    <a:cubicBezTo>
                      <a:pt x="811" y="541"/>
                      <a:pt x="811" y="541"/>
                      <a:pt x="811" y="541"/>
                    </a:cubicBezTo>
                    <a:cubicBezTo>
                      <a:pt x="813" y="542"/>
                      <a:pt x="813" y="542"/>
                      <a:pt x="813" y="542"/>
                    </a:cubicBezTo>
                    <a:cubicBezTo>
                      <a:pt x="815" y="543"/>
                      <a:pt x="815" y="543"/>
                      <a:pt x="815" y="543"/>
                    </a:cubicBezTo>
                    <a:cubicBezTo>
                      <a:pt x="815" y="545"/>
                      <a:pt x="815" y="545"/>
                      <a:pt x="815" y="545"/>
                    </a:cubicBezTo>
                    <a:cubicBezTo>
                      <a:pt x="814" y="547"/>
                      <a:pt x="814" y="547"/>
                      <a:pt x="814" y="547"/>
                    </a:cubicBezTo>
                    <a:cubicBezTo>
                      <a:pt x="814" y="548"/>
                      <a:pt x="814" y="548"/>
                      <a:pt x="814" y="548"/>
                    </a:cubicBezTo>
                    <a:cubicBezTo>
                      <a:pt x="815" y="548"/>
                      <a:pt x="815" y="548"/>
                      <a:pt x="815" y="548"/>
                    </a:cubicBezTo>
                    <a:cubicBezTo>
                      <a:pt x="816" y="549"/>
                      <a:pt x="816" y="549"/>
                      <a:pt x="816" y="549"/>
                    </a:cubicBezTo>
                    <a:cubicBezTo>
                      <a:pt x="815" y="550"/>
                      <a:pt x="815" y="550"/>
                      <a:pt x="815" y="550"/>
                    </a:cubicBezTo>
                    <a:cubicBezTo>
                      <a:pt x="816" y="551"/>
                      <a:pt x="816" y="551"/>
                      <a:pt x="816" y="551"/>
                    </a:cubicBezTo>
                    <a:cubicBezTo>
                      <a:pt x="818" y="551"/>
                      <a:pt x="818" y="551"/>
                      <a:pt x="818" y="551"/>
                    </a:cubicBezTo>
                    <a:cubicBezTo>
                      <a:pt x="818" y="552"/>
                      <a:pt x="818" y="552"/>
                      <a:pt x="818" y="552"/>
                    </a:cubicBezTo>
                    <a:cubicBezTo>
                      <a:pt x="817" y="554"/>
                      <a:pt x="817" y="554"/>
                      <a:pt x="817" y="554"/>
                    </a:cubicBezTo>
                    <a:cubicBezTo>
                      <a:pt x="814" y="557"/>
                      <a:pt x="814" y="557"/>
                      <a:pt x="814" y="557"/>
                    </a:cubicBezTo>
                    <a:cubicBezTo>
                      <a:pt x="812" y="558"/>
                      <a:pt x="812" y="558"/>
                      <a:pt x="812" y="558"/>
                    </a:cubicBezTo>
                    <a:cubicBezTo>
                      <a:pt x="816" y="557"/>
                      <a:pt x="816" y="557"/>
                      <a:pt x="816" y="557"/>
                    </a:cubicBezTo>
                    <a:cubicBezTo>
                      <a:pt x="817" y="556"/>
                      <a:pt x="817" y="556"/>
                      <a:pt x="817" y="556"/>
                    </a:cubicBezTo>
                    <a:cubicBezTo>
                      <a:pt x="818" y="555"/>
                      <a:pt x="818" y="555"/>
                      <a:pt x="818" y="555"/>
                    </a:cubicBezTo>
                    <a:cubicBezTo>
                      <a:pt x="821" y="555"/>
                      <a:pt x="821" y="555"/>
                      <a:pt x="821" y="555"/>
                    </a:cubicBezTo>
                    <a:cubicBezTo>
                      <a:pt x="822" y="556"/>
                      <a:pt x="822" y="556"/>
                      <a:pt x="822" y="556"/>
                    </a:cubicBezTo>
                    <a:cubicBezTo>
                      <a:pt x="822" y="557"/>
                      <a:pt x="822" y="557"/>
                      <a:pt x="822" y="557"/>
                    </a:cubicBezTo>
                    <a:cubicBezTo>
                      <a:pt x="820" y="558"/>
                      <a:pt x="820" y="558"/>
                      <a:pt x="820" y="558"/>
                    </a:cubicBezTo>
                    <a:cubicBezTo>
                      <a:pt x="819" y="559"/>
                      <a:pt x="819" y="559"/>
                      <a:pt x="819" y="559"/>
                    </a:cubicBezTo>
                    <a:cubicBezTo>
                      <a:pt x="820" y="560"/>
                      <a:pt x="820" y="560"/>
                      <a:pt x="820" y="560"/>
                    </a:cubicBezTo>
                    <a:cubicBezTo>
                      <a:pt x="822" y="560"/>
                      <a:pt x="822" y="560"/>
                      <a:pt x="822" y="560"/>
                    </a:cubicBezTo>
                    <a:cubicBezTo>
                      <a:pt x="823" y="562"/>
                      <a:pt x="823" y="562"/>
                      <a:pt x="823" y="562"/>
                    </a:cubicBezTo>
                    <a:cubicBezTo>
                      <a:pt x="822" y="562"/>
                      <a:pt x="822" y="562"/>
                      <a:pt x="822" y="562"/>
                    </a:cubicBezTo>
                    <a:cubicBezTo>
                      <a:pt x="820" y="563"/>
                      <a:pt x="820" y="563"/>
                      <a:pt x="820" y="563"/>
                    </a:cubicBezTo>
                    <a:cubicBezTo>
                      <a:pt x="819" y="564"/>
                      <a:pt x="819" y="564"/>
                      <a:pt x="819" y="564"/>
                    </a:cubicBezTo>
                    <a:cubicBezTo>
                      <a:pt x="820" y="564"/>
                      <a:pt x="820" y="564"/>
                      <a:pt x="820" y="564"/>
                    </a:cubicBezTo>
                    <a:cubicBezTo>
                      <a:pt x="821" y="566"/>
                      <a:pt x="821" y="566"/>
                      <a:pt x="821" y="566"/>
                    </a:cubicBezTo>
                    <a:cubicBezTo>
                      <a:pt x="820" y="566"/>
                      <a:pt x="820" y="566"/>
                      <a:pt x="820" y="566"/>
                    </a:cubicBezTo>
                    <a:cubicBezTo>
                      <a:pt x="821" y="567"/>
                      <a:pt x="821" y="567"/>
                      <a:pt x="821" y="567"/>
                    </a:cubicBezTo>
                    <a:cubicBezTo>
                      <a:pt x="822" y="567"/>
                      <a:pt x="822" y="567"/>
                      <a:pt x="822" y="567"/>
                    </a:cubicBezTo>
                    <a:cubicBezTo>
                      <a:pt x="821" y="568"/>
                      <a:pt x="821" y="568"/>
                      <a:pt x="821" y="568"/>
                    </a:cubicBezTo>
                    <a:cubicBezTo>
                      <a:pt x="822" y="569"/>
                      <a:pt x="822" y="569"/>
                      <a:pt x="822" y="569"/>
                    </a:cubicBezTo>
                    <a:cubicBezTo>
                      <a:pt x="823" y="570"/>
                      <a:pt x="823" y="570"/>
                      <a:pt x="823" y="570"/>
                    </a:cubicBezTo>
                    <a:cubicBezTo>
                      <a:pt x="823" y="573"/>
                      <a:pt x="823" y="573"/>
                      <a:pt x="823" y="573"/>
                    </a:cubicBezTo>
                    <a:cubicBezTo>
                      <a:pt x="823" y="574"/>
                      <a:pt x="823" y="574"/>
                      <a:pt x="823" y="574"/>
                    </a:cubicBezTo>
                    <a:cubicBezTo>
                      <a:pt x="824" y="572"/>
                      <a:pt x="824" y="572"/>
                      <a:pt x="824" y="572"/>
                    </a:cubicBezTo>
                    <a:cubicBezTo>
                      <a:pt x="824" y="570"/>
                      <a:pt x="824" y="570"/>
                      <a:pt x="824" y="570"/>
                    </a:cubicBezTo>
                    <a:cubicBezTo>
                      <a:pt x="825" y="569"/>
                      <a:pt x="825" y="569"/>
                      <a:pt x="825" y="569"/>
                    </a:cubicBezTo>
                    <a:cubicBezTo>
                      <a:pt x="827" y="571"/>
                      <a:pt x="827" y="571"/>
                      <a:pt x="827" y="571"/>
                    </a:cubicBezTo>
                    <a:cubicBezTo>
                      <a:pt x="827" y="573"/>
                      <a:pt x="827" y="573"/>
                      <a:pt x="827" y="573"/>
                    </a:cubicBezTo>
                    <a:cubicBezTo>
                      <a:pt x="828" y="574"/>
                      <a:pt x="828" y="574"/>
                      <a:pt x="828" y="574"/>
                    </a:cubicBezTo>
                    <a:cubicBezTo>
                      <a:pt x="828" y="575"/>
                      <a:pt x="828" y="575"/>
                      <a:pt x="828" y="575"/>
                    </a:cubicBezTo>
                    <a:cubicBezTo>
                      <a:pt x="826" y="576"/>
                      <a:pt x="826" y="576"/>
                      <a:pt x="826" y="576"/>
                    </a:cubicBezTo>
                    <a:cubicBezTo>
                      <a:pt x="826" y="577"/>
                      <a:pt x="826" y="577"/>
                      <a:pt x="826" y="577"/>
                    </a:cubicBezTo>
                    <a:cubicBezTo>
                      <a:pt x="829" y="577"/>
                      <a:pt x="829" y="577"/>
                      <a:pt x="829" y="577"/>
                    </a:cubicBezTo>
                    <a:cubicBezTo>
                      <a:pt x="830" y="576"/>
                      <a:pt x="830" y="576"/>
                      <a:pt x="830" y="576"/>
                    </a:cubicBezTo>
                    <a:cubicBezTo>
                      <a:pt x="830" y="578"/>
                      <a:pt x="830" y="578"/>
                      <a:pt x="830" y="578"/>
                    </a:cubicBezTo>
                    <a:cubicBezTo>
                      <a:pt x="831" y="576"/>
                      <a:pt x="831" y="576"/>
                      <a:pt x="831" y="576"/>
                    </a:cubicBezTo>
                    <a:cubicBezTo>
                      <a:pt x="831" y="575"/>
                      <a:pt x="831" y="575"/>
                      <a:pt x="831" y="575"/>
                    </a:cubicBezTo>
                    <a:cubicBezTo>
                      <a:pt x="832" y="575"/>
                      <a:pt x="832" y="575"/>
                      <a:pt x="832" y="575"/>
                    </a:cubicBezTo>
                    <a:cubicBezTo>
                      <a:pt x="833" y="577"/>
                      <a:pt x="833" y="577"/>
                      <a:pt x="833" y="577"/>
                    </a:cubicBezTo>
                    <a:cubicBezTo>
                      <a:pt x="833" y="579"/>
                      <a:pt x="833" y="579"/>
                      <a:pt x="833" y="579"/>
                    </a:cubicBezTo>
                    <a:cubicBezTo>
                      <a:pt x="831" y="580"/>
                      <a:pt x="831" y="580"/>
                      <a:pt x="831" y="580"/>
                    </a:cubicBezTo>
                    <a:cubicBezTo>
                      <a:pt x="831" y="582"/>
                      <a:pt x="831" y="582"/>
                      <a:pt x="831" y="582"/>
                    </a:cubicBezTo>
                    <a:cubicBezTo>
                      <a:pt x="831" y="582"/>
                      <a:pt x="831" y="582"/>
                      <a:pt x="831" y="582"/>
                    </a:cubicBezTo>
                    <a:cubicBezTo>
                      <a:pt x="832" y="584"/>
                      <a:pt x="832" y="584"/>
                      <a:pt x="832" y="584"/>
                    </a:cubicBezTo>
                    <a:cubicBezTo>
                      <a:pt x="835" y="583"/>
                      <a:pt x="835" y="583"/>
                      <a:pt x="835" y="583"/>
                    </a:cubicBezTo>
                    <a:cubicBezTo>
                      <a:pt x="836" y="583"/>
                      <a:pt x="836" y="583"/>
                      <a:pt x="836" y="583"/>
                    </a:cubicBezTo>
                    <a:cubicBezTo>
                      <a:pt x="837" y="583"/>
                      <a:pt x="837" y="583"/>
                      <a:pt x="837" y="583"/>
                    </a:cubicBezTo>
                    <a:cubicBezTo>
                      <a:pt x="835" y="585"/>
                      <a:pt x="835" y="585"/>
                      <a:pt x="835" y="585"/>
                    </a:cubicBezTo>
                    <a:cubicBezTo>
                      <a:pt x="835" y="586"/>
                      <a:pt x="835" y="586"/>
                      <a:pt x="835" y="586"/>
                    </a:cubicBezTo>
                    <a:cubicBezTo>
                      <a:pt x="832" y="586"/>
                      <a:pt x="832" y="586"/>
                      <a:pt x="832" y="586"/>
                    </a:cubicBezTo>
                    <a:cubicBezTo>
                      <a:pt x="834" y="588"/>
                      <a:pt x="834" y="588"/>
                      <a:pt x="834" y="588"/>
                    </a:cubicBezTo>
                    <a:cubicBezTo>
                      <a:pt x="835" y="590"/>
                      <a:pt x="835" y="590"/>
                      <a:pt x="835" y="590"/>
                    </a:cubicBezTo>
                    <a:cubicBezTo>
                      <a:pt x="834" y="592"/>
                      <a:pt x="834" y="592"/>
                      <a:pt x="834" y="592"/>
                    </a:cubicBezTo>
                    <a:cubicBezTo>
                      <a:pt x="836" y="592"/>
                      <a:pt x="836" y="592"/>
                      <a:pt x="836" y="592"/>
                    </a:cubicBezTo>
                    <a:cubicBezTo>
                      <a:pt x="836" y="595"/>
                      <a:pt x="836" y="595"/>
                      <a:pt x="836" y="595"/>
                    </a:cubicBezTo>
                    <a:cubicBezTo>
                      <a:pt x="839" y="600"/>
                      <a:pt x="839" y="600"/>
                      <a:pt x="839" y="600"/>
                    </a:cubicBezTo>
                    <a:cubicBezTo>
                      <a:pt x="839" y="600"/>
                      <a:pt x="839" y="600"/>
                      <a:pt x="839" y="600"/>
                    </a:cubicBezTo>
                    <a:cubicBezTo>
                      <a:pt x="838" y="601"/>
                      <a:pt x="838" y="601"/>
                      <a:pt x="838" y="601"/>
                    </a:cubicBezTo>
                    <a:cubicBezTo>
                      <a:pt x="838" y="604"/>
                      <a:pt x="838" y="604"/>
                      <a:pt x="838" y="604"/>
                    </a:cubicBezTo>
                    <a:cubicBezTo>
                      <a:pt x="836" y="607"/>
                      <a:pt x="836" y="607"/>
                      <a:pt x="836" y="607"/>
                    </a:cubicBezTo>
                    <a:cubicBezTo>
                      <a:pt x="837" y="609"/>
                      <a:pt x="837" y="609"/>
                      <a:pt x="837" y="609"/>
                    </a:cubicBezTo>
                    <a:cubicBezTo>
                      <a:pt x="836" y="610"/>
                      <a:pt x="836" y="610"/>
                      <a:pt x="836" y="610"/>
                    </a:cubicBezTo>
                    <a:cubicBezTo>
                      <a:pt x="833" y="607"/>
                      <a:pt x="833" y="607"/>
                      <a:pt x="833" y="607"/>
                    </a:cubicBezTo>
                    <a:cubicBezTo>
                      <a:pt x="832" y="604"/>
                      <a:pt x="832" y="604"/>
                      <a:pt x="832" y="604"/>
                    </a:cubicBezTo>
                    <a:cubicBezTo>
                      <a:pt x="833" y="602"/>
                      <a:pt x="833" y="602"/>
                      <a:pt x="833" y="602"/>
                    </a:cubicBezTo>
                    <a:cubicBezTo>
                      <a:pt x="832" y="598"/>
                      <a:pt x="832" y="598"/>
                      <a:pt x="832" y="598"/>
                    </a:cubicBezTo>
                    <a:cubicBezTo>
                      <a:pt x="832" y="601"/>
                      <a:pt x="832" y="601"/>
                      <a:pt x="832" y="601"/>
                    </a:cubicBezTo>
                    <a:cubicBezTo>
                      <a:pt x="831" y="605"/>
                      <a:pt x="831" y="605"/>
                      <a:pt x="831" y="605"/>
                    </a:cubicBezTo>
                    <a:cubicBezTo>
                      <a:pt x="833" y="609"/>
                      <a:pt x="833" y="609"/>
                      <a:pt x="833" y="609"/>
                    </a:cubicBezTo>
                    <a:cubicBezTo>
                      <a:pt x="833" y="613"/>
                      <a:pt x="833" y="613"/>
                      <a:pt x="833" y="613"/>
                    </a:cubicBezTo>
                    <a:cubicBezTo>
                      <a:pt x="832" y="614"/>
                      <a:pt x="832" y="614"/>
                      <a:pt x="832" y="614"/>
                    </a:cubicBezTo>
                    <a:cubicBezTo>
                      <a:pt x="833" y="617"/>
                      <a:pt x="833" y="617"/>
                      <a:pt x="833" y="617"/>
                    </a:cubicBezTo>
                    <a:cubicBezTo>
                      <a:pt x="832" y="618"/>
                      <a:pt x="832" y="618"/>
                      <a:pt x="832" y="618"/>
                    </a:cubicBezTo>
                    <a:cubicBezTo>
                      <a:pt x="830" y="617"/>
                      <a:pt x="830" y="617"/>
                      <a:pt x="830" y="617"/>
                    </a:cubicBezTo>
                    <a:cubicBezTo>
                      <a:pt x="829" y="615"/>
                      <a:pt x="829" y="615"/>
                      <a:pt x="829" y="615"/>
                    </a:cubicBezTo>
                    <a:cubicBezTo>
                      <a:pt x="827" y="615"/>
                      <a:pt x="827" y="615"/>
                      <a:pt x="827" y="615"/>
                    </a:cubicBezTo>
                    <a:cubicBezTo>
                      <a:pt x="829" y="620"/>
                      <a:pt x="829" y="620"/>
                      <a:pt x="829" y="620"/>
                    </a:cubicBezTo>
                    <a:cubicBezTo>
                      <a:pt x="828" y="623"/>
                      <a:pt x="828" y="623"/>
                      <a:pt x="828" y="623"/>
                    </a:cubicBezTo>
                    <a:cubicBezTo>
                      <a:pt x="829" y="623"/>
                      <a:pt x="829" y="623"/>
                      <a:pt x="829" y="623"/>
                    </a:cubicBezTo>
                    <a:cubicBezTo>
                      <a:pt x="829" y="625"/>
                      <a:pt x="829" y="625"/>
                      <a:pt x="829" y="625"/>
                    </a:cubicBezTo>
                    <a:cubicBezTo>
                      <a:pt x="827" y="625"/>
                      <a:pt x="827" y="625"/>
                      <a:pt x="827" y="625"/>
                    </a:cubicBezTo>
                    <a:cubicBezTo>
                      <a:pt x="826" y="623"/>
                      <a:pt x="826" y="623"/>
                      <a:pt x="826" y="623"/>
                    </a:cubicBezTo>
                    <a:cubicBezTo>
                      <a:pt x="825" y="619"/>
                      <a:pt x="825" y="619"/>
                      <a:pt x="825" y="619"/>
                    </a:cubicBezTo>
                    <a:cubicBezTo>
                      <a:pt x="826" y="618"/>
                      <a:pt x="826" y="618"/>
                      <a:pt x="826" y="618"/>
                    </a:cubicBezTo>
                    <a:cubicBezTo>
                      <a:pt x="826" y="616"/>
                      <a:pt x="826" y="616"/>
                      <a:pt x="826" y="616"/>
                    </a:cubicBezTo>
                    <a:cubicBezTo>
                      <a:pt x="824" y="617"/>
                      <a:pt x="824" y="617"/>
                      <a:pt x="824" y="617"/>
                    </a:cubicBezTo>
                    <a:cubicBezTo>
                      <a:pt x="823" y="618"/>
                      <a:pt x="823" y="618"/>
                      <a:pt x="823" y="618"/>
                    </a:cubicBezTo>
                    <a:cubicBezTo>
                      <a:pt x="822" y="616"/>
                      <a:pt x="822" y="616"/>
                      <a:pt x="822" y="616"/>
                    </a:cubicBezTo>
                    <a:cubicBezTo>
                      <a:pt x="822" y="613"/>
                      <a:pt x="822" y="613"/>
                      <a:pt x="822" y="613"/>
                    </a:cubicBezTo>
                    <a:cubicBezTo>
                      <a:pt x="821" y="613"/>
                      <a:pt x="821" y="613"/>
                      <a:pt x="821" y="613"/>
                    </a:cubicBezTo>
                    <a:cubicBezTo>
                      <a:pt x="820" y="615"/>
                      <a:pt x="820" y="615"/>
                      <a:pt x="820" y="615"/>
                    </a:cubicBezTo>
                    <a:cubicBezTo>
                      <a:pt x="820" y="614"/>
                      <a:pt x="820" y="614"/>
                      <a:pt x="820" y="614"/>
                    </a:cubicBezTo>
                    <a:cubicBezTo>
                      <a:pt x="820" y="613"/>
                      <a:pt x="820" y="613"/>
                      <a:pt x="820" y="613"/>
                    </a:cubicBezTo>
                    <a:cubicBezTo>
                      <a:pt x="819" y="611"/>
                      <a:pt x="819" y="611"/>
                      <a:pt x="819" y="611"/>
                    </a:cubicBezTo>
                    <a:cubicBezTo>
                      <a:pt x="818" y="610"/>
                      <a:pt x="818" y="610"/>
                      <a:pt x="818" y="610"/>
                    </a:cubicBezTo>
                    <a:cubicBezTo>
                      <a:pt x="818" y="611"/>
                      <a:pt x="818" y="611"/>
                      <a:pt x="818" y="611"/>
                    </a:cubicBezTo>
                    <a:cubicBezTo>
                      <a:pt x="818" y="612"/>
                      <a:pt x="818" y="612"/>
                      <a:pt x="818" y="612"/>
                    </a:cubicBezTo>
                    <a:cubicBezTo>
                      <a:pt x="818" y="614"/>
                      <a:pt x="818" y="614"/>
                      <a:pt x="818" y="614"/>
                    </a:cubicBezTo>
                    <a:cubicBezTo>
                      <a:pt x="816" y="613"/>
                      <a:pt x="816" y="613"/>
                      <a:pt x="816" y="613"/>
                    </a:cubicBezTo>
                    <a:cubicBezTo>
                      <a:pt x="815" y="612"/>
                      <a:pt x="815" y="612"/>
                      <a:pt x="815" y="612"/>
                    </a:cubicBezTo>
                    <a:cubicBezTo>
                      <a:pt x="815" y="611"/>
                      <a:pt x="815" y="611"/>
                      <a:pt x="815" y="611"/>
                    </a:cubicBezTo>
                    <a:cubicBezTo>
                      <a:pt x="815" y="608"/>
                      <a:pt x="815" y="608"/>
                      <a:pt x="815" y="608"/>
                    </a:cubicBezTo>
                    <a:cubicBezTo>
                      <a:pt x="814" y="605"/>
                      <a:pt x="814" y="605"/>
                      <a:pt x="814" y="605"/>
                    </a:cubicBezTo>
                    <a:cubicBezTo>
                      <a:pt x="814" y="603"/>
                      <a:pt x="814" y="603"/>
                      <a:pt x="814" y="603"/>
                    </a:cubicBezTo>
                    <a:cubicBezTo>
                      <a:pt x="813" y="605"/>
                      <a:pt x="813" y="605"/>
                      <a:pt x="813" y="605"/>
                    </a:cubicBezTo>
                    <a:cubicBezTo>
                      <a:pt x="813" y="609"/>
                      <a:pt x="813" y="609"/>
                      <a:pt x="813" y="609"/>
                    </a:cubicBezTo>
                    <a:cubicBezTo>
                      <a:pt x="814" y="611"/>
                      <a:pt x="814" y="611"/>
                      <a:pt x="814" y="611"/>
                    </a:cubicBezTo>
                    <a:cubicBezTo>
                      <a:pt x="813" y="613"/>
                      <a:pt x="813" y="613"/>
                      <a:pt x="813" y="613"/>
                    </a:cubicBezTo>
                    <a:cubicBezTo>
                      <a:pt x="811" y="609"/>
                      <a:pt x="811" y="609"/>
                      <a:pt x="811" y="609"/>
                    </a:cubicBezTo>
                    <a:cubicBezTo>
                      <a:pt x="809" y="607"/>
                      <a:pt x="809" y="607"/>
                      <a:pt x="809" y="607"/>
                    </a:cubicBezTo>
                    <a:cubicBezTo>
                      <a:pt x="809" y="606"/>
                      <a:pt x="809" y="606"/>
                      <a:pt x="809" y="606"/>
                    </a:cubicBezTo>
                    <a:cubicBezTo>
                      <a:pt x="808" y="606"/>
                      <a:pt x="808" y="606"/>
                      <a:pt x="808" y="606"/>
                    </a:cubicBezTo>
                    <a:cubicBezTo>
                      <a:pt x="807" y="602"/>
                      <a:pt x="807" y="602"/>
                      <a:pt x="807" y="602"/>
                    </a:cubicBezTo>
                    <a:cubicBezTo>
                      <a:pt x="805" y="601"/>
                      <a:pt x="805" y="601"/>
                      <a:pt x="805" y="601"/>
                    </a:cubicBezTo>
                    <a:cubicBezTo>
                      <a:pt x="805" y="600"/>
                      <a:pt x="805" y="600"/>
                      <a:pt x="805" y="600"/>
                    </a:cubicBezTo>
                    <a:cubicBezTo>
                      <a:pt x="804" y="598"/>
                      <a:pt x="804" y="598"/>
                      <a:pt x="804" y="598"/>
                    </a:cubicBezTo>
                    <a:cubicBezTo>
                      <a:pt x="803" y="598"/>
                      <a:pt x="803" y="598"/>
                      <a:pt x="803" y="598"/>
                    </a:cubicBezTo>
                    <a:cubicBezTo>
                      <a:pt x="803" y="600"/>
                      <a:pt x="803" y="600"/>
                      <a:pt x="803" y="600"/>
                    </a:cubicBezTo>
                    <a:cubicBezTo>
                      <a:pt x="804" y="602"/>
                      <a:pt x="804" y="602"/>
                      <a:pt x="804" y="602"/>
                    </a:cubicBezTo>
                    <a:cubicBezTo>
                      <a:pt x="804" y="604"/>
                      <a:pt x="804" y="604"/>
                      <a:pt x="804" y="604"/>
                    </a:cubicBezTo>
                    <a:cubicBezTo>
                      <a:pt x="803" y="603"/>
                      <a:pt x="803" y="603"/>
                      <a:pt x="803" y="603"/>
                    </a:cubicBezTo>
                    <a:cubicBezTo>
                      <a:pt x="803" y="602"/>
                      <a:pt x="803" y="602"/>
                      <a:pt x="803" y="602"/>
                    </a:cubicBezTo>
                    <a:cubicBezTo>
                      <a:pt x="802" y="601"/>
                      <a:pt x="802" y="601"/>
                      <a:pt x="802" y="601"/>
                    </a:cubicBezTo>
                    <a:cubicBezTo>
                      <a:pt x="799" y="599"/>
                      <a:pt x="799" y="599"/>
                      <a:pt x="799" y="599"/>
                    </a:cubicBezTo>
                    <a:cubicBezTo>
                      <a:pt x="798" y="596"/>
                      <a:pt x="798" y="596"/>
                      <a:pt x="798" y="596"/>
                    </a:cubicBezTo>
                    <a:cubicBezTo>
                      <a:pt x="797" y="594"/>
                      <a:pt x="797" y="594"/>
                      <a:pt x="797" y="594"/>
                    </a:cubicBezTo>
                    <a:cubicBezTo>
                      <a:pt x="795" y="593"/>
                      <a:pt x="795" y="593"/>
                      <a:pt x="795" y="593"/>
                    </a:cubicBezTo>
                    <a:cubicBezTo>
                      <a:pt x="794" y="595"/>
                      <a:pt x="794" y="595"/>
                      <a:pt x="794" y="595"/>
                    </a:cubicBezTo>
                    <a:cubicBezTo>
                      <a:pt x="792" y="594"/>
                      <a:pt x="792" y="594"/>
                      <a:pt x="792" y="594"/>
                    </a:cubicBezTo>
                    <a:cubicBezTo>
                      <a:pt x="792" y="596"/>
                      <a:pt x="792" y="596"/>
                      <a:pt x="792" y="596"/>
                    </a:cubicBezTo>
                    <a:cubicBezTo>
                      <a:pt x="793" y="599"/>
                      <a:pt x="793" y="599"/>
                      <a:pt x="793" y="599"/>
                    </a:cubicBezTo>
                    <a:cubicBezTo>
                      <a:pt x="796" y="602"/>
                      <a:pt x="796" y="602"/>
                      <a:pt x="796" y="602"/>
                    </a:cubicBezTo>
                    <a:cubicBezTo>
                      <a:pt x="796" y="603"/>
                      <a:pt x="796" y="603"/>
                      <a:pt x="796" y="603"/>
                    </a:cubicBezTo>
                    <a:cubicBezTo>
                      <a:pt x="797" y="605"/>
                      <a:pt x="797" y="605"/>
                      <a:pt x="797" y="605"/>
                    </a:cubicBezTo>
                    <a:cubicBezTo>
                      <a:pt x="797" y="608"/>
                      <a:pt x="797" y="608"/>
                      <a:pt x="797" y="608"/>
                    </a:cubicBezTo>
                    <a:cubicBezTo>
                      <a:pt x="798" y="607"/>
                      <a:pt x="798" y="607"/>
                      <a:pt x="798" y="607"/>
                    </a:cubicBezTo>
                    <a:cubicBezTo>
                      <a:pt x="801" y="608"/>
                      <a:pt x="801" y="608"/>
                      <a:pt x="801" y="608"/>
                    </a:cubicBezTo>
                    <a:cubicBezTo>
                      <a:pt x="802" y="610"/>
                      <a:pt x="802" y="610"/>
                      <a:pt x="802" y="610"/>
                    </a:cubicBezTo>
                    <a:cubicBezTo>
                      <a:pt x="801" y="611"/>
                      <a:pt x="801" y="611"/>
                      <a:pt x="801" y="611"/>
                    </a:cubicBezTo>
                    <a:cubicBezTo>
                      <a:pt x="802" y="611"/>
                      <a:pt x="802" y="611"/>
                      <a:pt x="802" y="611"/>
                    </a:cubicBezTo>
                    <a:cubicBezTo>
                      <a:pt x="804" y="611"/>
                      <a:pt x="804" y="611"/>
                      <a:pt x="804" y="611"/>
                    </a:cubicBezTo>
                    <a:cubicBezTo>
                      <a:pt x="803" y="613"/>
                      <a:pt x="803" y="613"/>
                      <a:pt x="803" y="613"/>
                    </a:cubicBezTo>
                    <a:cubicBezTo>
                      <a:pt x="805" y="613"/>
                      <a:pt x="805" y="613"/>
                      <a:pt x="805" y="613"/>
                    </a:cubicBezTo>
                    <a:cubicBezTo>
                      <a:pt x="806" y="615"/>
                      <a:pt x="806" y="615"/>
                      <a:pt x="806" y="615"/>
                    </a:cubicBezTo>
                    <a:cubicBezTo>
                      <a:pt x="807" y="617"/>
                      <a:pt x="807" y="617"/>
                      <a:pt x="807" y="617"/>
                    </a:cubicBezTo>
                    <a:cubicBezTo>
                      <a:pt x="807" y="619"/>
                      <a:pt x="807" y="619"/>
                      <a:pt x="807" y="619"/>
                    </a:cubicBezTo>
                    <a:cubicBezTo>
                      <a:pt x="808" y="619"/>
                      <a:pt x="808" y="619"/>
                      <a:pt x="808" y="619"/>
                    </a:cubicBezTo>
                    <a:cubicBezTo>
                      <a:pt x="810" y="620"/>
                      <a:pt x="810" y="620"/>
                      <a:pt x="810" y="620"/>
                    </a:cubicBezTo>
                    <a:cubicBezTo>
                      <a:pt x="810" y="622"/>
                      <a:pt x="810" y="622"/>
                      <a:pt x="810" y="622"/>
                    </a:cubicBezTo>
                    <a:cubicBezTo>
                      <a:pt x="808" y="624"/>
                      <a:pt x="808" y="624"/>
                      <a:pt x="808" y="624"/>
                    </a:cubicBezTo>
                    <a:cubicBezTo>
                      <a:pt x="810" y="624"/>
                      <a:pt x="810" y="624"/>
                      <a:pt x="810" y="624"/>
                    </a:cubicBezTo>
                    <a:cubicBezTo>
                      <a:pt x="810" y="626"/>
                      <a:pt x="810" y="626"/>
                      <a:pt x="810" y="626"/>
                    </a:cubicBezTo>
                    <a:cubicBezTo>
                      <a:pt x="810" y="627"/>
                      <a:pt x="810" y="627"/>
                      <a:pt x="810" y="627"/>
                    </a:cubicBezTo>
                    <a:cubicBezTo>
                      <a:pt x="812" y="625"/>
                      <a:pt x="812" y="625"/>
                      <a:pt x="812" y="625"/>
                    </a:cubicBezTo>
                    <a:cubicBezTo>
                      <a:pt x="813" y="626"/>
                      <a:pt x="813" y="626"/>
                      <a:pt x="813" y="626"/>
                    </a:cubicBezTo>
                    <a:cubicBezTo>
                      <a:pt x="813" y="628"/>
                      <a:pt x="813" y="628"/>
                      <a:pt x="813" y="628"/>
                    </a:cubicBezTo>
                    <a:cubicBezTo>
                      <a:pt x="813" y="629"/>
                      <a:pt x="813" y="629"/>
                      <a:pt x="813" y="629"/>
                    </a:cubicBezTo>
                    <a:cubicBezTo>
                      <a:pt x="814" y="629"/>
                      <a:pt x="814" y="629"/>
                      <a:pt x="814" y="629"/>
                    </a:cubicBezTo>
                    <a:cubicBezTo>
                      <a:pt x="815" y="630"/>
                      <a:pt x="815" y="630"/>
                      <a:pt x="815" y="630"/>
                    </a:cubicBezTo>
                    <a:cubicBezTo>
                      <a:pt x="814" y="631"/>
                      <a:pt x="814" y="631"/>
                      <a:pt x="814" y="631"/>
                    </a:cubicBezTo>
                    <a:cubicBezTo>
                      <a:pt x="813" y="631"/>
                      <a:pt x="813" y="631"/>
                      <a:pt x="813" y="631"/>
                    </a:cubicBezTo>
                    <a:cubicBezTo>
                      <a:pt x="812" y="632"/>
                      <a:pt x="812" y="632"/>
                      <a:pt x="812" y="632"/>
                    </a:cubicBezTo>
                    <a:cubicBezTo>
                      <a:pt x="813" y="634"/>
                      <a:pt x="813" y="634"/>
                      <a:pt x="813" y="634"/>
                    </a:cubicBezTo>
                    <a:cubicBezTo>
                      <a:pt x="814" y="635"/>
                      <a:pt x="814" y="635"/>
                      <a:pt x="814" y="635"/>
                    </a:cubicBezTo>
                    <a:cubicBezTo>
                      <a:pt x="814" y="637"/>
                      <a:pt x="814" y="637"/>
                      <a:pt x="814" y="637"/>
                    </a:cubicBezTo>
                    <a:cubicBezTo>
                      <a:pt x="813" y="637"/>
                      <a:pt x="813" y="637"/>
                      <a:pt x="813" y="637"/>
                    </a:cubicBezTo>
                    <a:close/>
                    <a:moveTo>
                      <a:pt x="609" y="577"/>
                    </a:moveTo>
                    <a:cubicBezTo>
                      <a:pt x="609" y="577"/>
                      <a:pt x="610" y="577"/>
                      <a:pt x="610" y="577"/>
                    </a:cubicBezTo>
                    <a:cubicBezTo>
                      <a:pt x="611" y="575"/>
                      <a:pt x="611" y="575"/>
                      <a:pt x="611" y="575"/>
                    </a:cubicBezTo>
                    <a:cubicBezTo>
                      <a:pt x="612" y="574"/>
                      <a:pt x="612" y="574"/>
                      <a:pt x="612" y="574"/>
                    </a:cubicBezTo>
                    <a:cubicBezTo>
                      <a:pt x="613" y="575"/>
                      <a:pt x="613" y="575"/>
                      <a:pt x="613" y="575"/>
                    </a:cubicBezTo>
                    <a:cubicBezTo>
                      <a:pt x="614" y="576"/>
                      <a:pt x="614" y="576"/>
                      <a:pt x="614" y="576"/>
                    </a:cubicBezTo>
                    <a:cubicBezTo>
                      <a:pt x="616" y="576"/>
                      <a:pt x="616" y="576"/>
                      <a:pt x="616" y="576"/>
                    </a:cubicBezTo>
                    <a:cubicBezTo>
                      <a:pt x="617" y="575"/>
                      <a:pt x="617" y="575"/>
                      <a:pt x="617" y="575"/>
                    </a:cubicBezTo>
                    <a:cubicBezTo>
                      <a:pt x="618" y="575"/>
                      <a:pt x="618" y="575"/>
                      <a:pt x="618" y="575"/>
                    </a:cubicBezTo>
                    <a:cubicBezTo>
                      <a:pt x="620" y="576"/>
                      <a:pt x="620" y="576"/>
                      <a:pt x="620" y="576"/>
                    </a:cubicBezTo>
                    <a:cubicBezTo>
                      <a:pt x="620" y="578"/>
                      <a:pt x="620" y="578"/>
                      <a:pt x="620" y="578"/>
                    </a:cubicBezTo>
                    <a:cubicBezTo>
                      <a:pt x="618" y="580"/>
                      <a:pt x="618" y="580"/>
                      <a:pt x="618" y="580"/>
                    </a:cubicBezTo>
                    <a:cubicBezTo>
                      <a:pt x="619" y="582"/>
                      <a:pt x="619" y="582"/>
                      <a:pt x="619" y="582"/>
                    </a:cubicBezTo>
                    <a:cubicBezTo>
                      <a:pt x="617" y="584"/>
                      <a:pt x="617" y="584"/>
                      <a:pt x="617" y="584"/>
                    </a:cubicBezTo>
                    <a:cubicBezTo>
                      <a:pt x="617" y="587"/>
                      <a:pt x="617" y="587"/>
                      <a:pt x="617" y="587"/>
                    </a:cubicBezTo>
                    <a:cubicBezTo>
                      <a:pt x="618" y="588"/>
                      <a:pt x="618" y="588"/>
                      <a:pt x="618" y="588"/>
                    </a:cubicBezTo>
                    <a:cubicBezTo>
                      <a:pt x="619" y="588"/>
                      <a:pt x="619" y="588"/>
                      <a:pt x="619" y="588"/>
                    </a:cubicBezTo>
                    <a:cubicBezTo>
                      <a:pt x="620" y="588"/>
                      <a:pt x="620" y="588"/>
                      <a:pt x="620" y="588"/>
                    </a:cubicBezTo>
                    <a:cubicBezTo>
                      <a:pt x="622" y="588"/>
                      <a:pt x="622" y="588"/>
                      <a:pt x="622" y="588"/>
                    </a:cubicBezTo>
                    <a:cubicBezTo>
                      <a:pt x="623" y="587"/>
                      <a:pt x="623" y="587"/>
                      <a:pt x="623" y="587"/>
                    </a:cubicBezTo>
                    <a:cubicBezTo>
                      <a:pt x="625" y="587"/>
                      <a:pt x="625" y="587"/>
                      <a:pt x="625" y="587"/>
                    </a:cubicBezTo>
                    <a:cubicBezTo>
                      <a:pt x="626" y="586"/>
                      <a:pt x="626" y="586"/>
                      <a:pt x="626" y="586"/>
                    </a:cubicBezTo>
                    <a:cubicBezTo>
                      <a:pt x="627" y="585"/>
                      <a:pt x="627" y="585"/>
                      <a:pt x="627" y="585"/>
                    </a:cubicBezTo>
                    <a:cubicBezTo>
                      <a:pt x="629" y="585"/>
                      <a:pt x="629" y="585"/>
                      <a:pt x="629" y="585"/>
                    </a:cubicBezTo>
                    <a:cubicBezTo>
                      <a:pt x="631" y="584"/>
                      <a:pt x="631" y="584"/>
                      <a:pt x="631" y="584"/>
                    </a:cubicBezTo>
                    <a:cubicBezTo>
                      <a:pt x="632" y="581"/>
                      <a:pt x="632" y="581"/>
                      <a:pt x="632" y="581"/>
                    </a:cubicBezTo>
                    <a:cubicBezTo>
                      <a:pt x="633" y="580"/>
                      <a:pt x="633" y="580"/>
                      <a:pt x="633" y="580"/>
                    </a:cubicBezTo>
                    <a:cubicBezTo>
                      <a:pt x="635" y="578"/>
                      <a:pt x="635" y="578"/>
                      <a:pt x="635" y="578"/>
                    </a:cubicBezTo>
                    <a:cubicBezTo>
                      <a:pt x="636" y="578"/>
                      <a:pt x="636" y="578"/>
                      <a:pt x="636" y="578"/>
                    </a:cubicBezTo>
                    <a:cubicBezTo>
                      <a:pt x="637" y="579"/>
                      <a:pt x="637" y="579"/>
                      <a:pt x="637" y="579"/>
                    </a:cubicBezTo>
                    <a:cubicBezTo>
                      <a:pt x="639" y="577"/>
                      <a:pt x="639" y="577"/>
                      <a:pt x="639" y="577"/>
                    </a:cubicBezTo>
                    <a:cubicBezTo>
                      <a:pt x="640" y="577"/>
                      <a:pt x="640" y="577"/>
                      <a:pt x="640" y="577"/>
                    </a:cubicBezTo>
                    <a:cubicBezTo>
                      <a:pt x="641" y="577"/>
                      <a:pt x="641" y="577"/>
                      <a:pt x="641" y="577"/>
                    </a:cubicBezTo>
                    <a:cubicBezTo>
                      <a:pt x="642" y="574"/>
                      <a:pt x="642" y="574"/>
                      <a:pt x="642" y="574"/>
                    </a:cubicBezTo>
                    <a:cubicBezTo>
                      <a:pt x="642" y="571"/>
                      <a:pt x="642" y="571"/>
                      <a:pt x="642" y="571"/>
                    </a:cubicBezTo>
                    <a:cubicBezTo>
                      <a:pt x="644" y="569"/>
                      <a:pt x="644" y="569"/>
                      <a:pt x="644" y="569"/>
                    </a:cubicBezTo>
                    <a:cubicBezTo>
                      <a:pt x="645" y="568"/>
                      <a:pt x="645" y="568"/>
                      <a:pt x="645" y="568"/>
                    </a:cubicBezTo>
                    <a:cubicBezTo>
                      <a:pt x="646" y="568"/>
                      <a:pt x="646" y="568"/>
                      <a:pt x="646" y="568"/>
                    </a:cubicBezTo>
                    <a:cubicBezTo>
                      <a:pt x="647" y="569"/>
                      <a:pt x="647" y="569"/>
                      <a:pt x="647" y="569"/>
                    </a:cubicBezTo>
                    <a:cubicBezTo>
                      <a:pt x="648" y="568"/>
                      <a:pt x="648" y="568"/>
                      <a:pt x="648" y="568"/>
                    </a:cubicBezTo>
                    <a:cubicBezTo>
                      <a:pt x="650" y="567"/>
                      <a:pt x="650" y="567"/>
                      <a:pt x="650" y="567"/>
                    </a:cubicBezTo>
                    <a:cubicBezTo>
                      <a:pt x="651" y="568"/>
                      <a:pt x="651" y="568"/>
                      <a:pt x="651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0" y="571"/>
                      <a:pt x="650" y="571"/>
                      <a:pt x="650" y="571"/>
                    </a:cubicBezTo>
                    <a:cubicBezTo>
                      <a:pt x="649" y="572"/>
                      <a:pt x="649" y="572"/>
                      <a:pt x="649" y="572"/>
                    </a:cubicBezTo>
                    <a:cubicBezTo>
                      <a:pt x="651" y="573"/>
                      <a:pt x="651" y="573"/>
                      <a:pt x="651" y="573"/>
                    </a:cubicBezTo>
                    <a:cubicBezTo>
                      <a:pt x="654" y="573"/>
                      <a:pt x="654" y="573"/>
                      <a:pt x="654" y="573"/>
                    </a:cubicBezTo>
                    <a:cubicBezTo>
                      <a:pt x="656" y="574"/>
                      <a:pt x="656" y="574"/>
                      <a:pt x="656" y="574"/>
                    </a:cubicBezTo>
                    <a:cubicBezTo>
                      <a:pt x="656" y="576"/>
                      <a:pt x="656" y="576"/>
                      <a:pt x="656" y="576"/>
                    </a:cubicBezTo>
                    <a:cubicBezTo>
                      <a:pt x="655" y="578"/>
                      <a:pt x="655" y="578"/>
                      <a:pt x="655" y="578"/>
                    </a:cubicBezTo>
                    <a:cubicBezTo>
                      <a:pt x="653" y="578"/>
                      <a:pt x="653" y="578"/>
                      <a:pt x="653" y="578"/>
                    </a:cubicBezTo>
                    <a:cubicBezTo>
                      <a:pt x="653" y="581"/>
                      <a:pt x="653" y="581"/>
                      <a:pt x="653" y="581"/>
                    </a:cubicBezTo>
                    <a:cubicBezTo>
                      <a:pt x="655" y="582"/>
                      <a:pt x="655" y="582"/>
                      <a:pt x="655" y="582"/>
                    </a:cubicBezTo>
                    <a:cubicBezTo>
                      <a:pt x="656" y="581"/>
                      <a:pt x="656" y="581"/>
                      <a:pt x="656" y="581"/>
                    </a:cubicBezTo>
                    <a:cubicBezTo>
                      <a:pt x="657" y="581"/>
                      <a:pt x="657" y="581"/>
                      <a:pt x="657" y="581"/>
                    </a:cubicBezTo>
                    <a:cubicBezTo>
                      <a:pt x="658" y="582"/>
                      <a:pt x="658" y="582"/>
                      <a:pt x="658" y="582"/>
                    </a:cubicBezTo>
                    <a:cubicBezTo>
                      <a:pt x="659" y="582"/>
                      <a:pt x="659" y="582"/>
                      <a:pt x="659" y="582"/>
                    </a:cubicBezTo>
                    <a:cubicBezTo>
                      <a:pt x="660" y="583"/>
                      <a:pt x="660" y="583"/>
                      <a:pt x="660" y="583"/>
                    </a:cubicBezTo>
                    <a:cubicBezTo>
                      <a:pt x="662" y="583"/>
                      <a:pt x="662" y="583"/>
                      <a:pt x="662" y="583"/>
                    </a:cubicBezTo>
                    <a:cubicBezTo>
                      <a:pt x="664" y="585"/>
                      <a:pt x="664" y="585"/>
                      <a:pt x="664" y="585"/>
                    </a:cubicBezTo>
                    <a:cubicBezTo>
                      <a:pt x="665" y="585"/>
                      <a:pt x="665" y="585"/>
                      <a:pt x="665" y="585"/>
                    </a:cubicBezTo>
                    <a:cubicBezTo>
                      <a:pt x="668" y="586"/>
                      <a:pt x="668" y="586"/>
                      <a:pt x="668" y="586"/>
                    </a:cubicBezTo>
                    <a:cubicBezTo>
                      <a:pt x="669" y="586"/>
                      <a:pt x="669" y="586"/>
                      <a:pt x="669" y="586"/>
                    </a:cubicBezTo>
                    <a:cubicBezTo>
                      <a:pt x="670" y="583"/>
                      <a:pt x="670" y="583"/>
                      <a:pt x="670" y="583"/>
                    </a:cubicBezTo>
                    <a:cubicBezTo>
                      <a:pt x="672" y="583"/>
                      <a:pt x="672" y="583"/>
                      <a:pt x="672" y="583"/>
                    </a:cubicBezTo>
                    <a:cubicBezTo>
                      <a:pt x="674" y="581"/>
                      <a:pt x="674" y="581"/>
                      <a:pt x="674" y="581"/>
                    </a:cubicBezTo>
                    <a:cubicBezTo>
                      <a:pt x="676" y="580"/>
                      <a:pt x="676" y="580"/>
                      <a:pt x="676" y="580"/>
                    </a:cubicBezTo>
                    <a:cubicBezTo>
                      <a:pt x="676" y="579"/>
                      <a:pt x="676" y="579"/>
                      <a:pt x="676" y="579"/>
                    </a:cubicBezTo>
                    <a:cubicBezTo>
                      <a:pt x="675" y="579"/>
                      <a:pt x="675" y="579"/>
                      <a:pt x="675" y="579"/>
                    </a:cubicBezTo>
                    <a:cubicBezTo>
                      <a:pt x="673" y="577"/>
                      <a:pt x="673" y="577"/>
                      <a:pt x="673" y="577"/>
                    </a:cubicBezTo>
                    <a:cubicBezTo>
                      <a:pt x="675" y="577"/>
                      <a:pt x="675" y="577"/>
                      <a:pt x="675" y="577"/>
                    </a:cubicBezTo>
                    <a:cubicBezTo>
                      <a:pt x="676" y="575"/>
                      <a:pt x="676" y="575"/>
                      <a:pt x="676" y="575"/>
                    </a:cubicBezTo>
                    <a:cubicBezTo>
                      <a:pt x="674" y="575"/>
                      <a:pt x="674" y="575"/>
                      <a:pt x="674" y="575"/>
                    </a:cubicBezTo>
                    <a:cubicBezTo>
                      <a:pt x="673" y="573"/>
                      <a:pt x="673" y="573"/>
                      <a:pt x="673" y="573"/>
                    </a:cubicBezTo>
                    <a:cubicBezTo>
                      <a:pt x="672" y="573"/>
                      <a:pt x="672" y="573"/>
                      <a:pt x="672" y="573"/>
                    </a:cubicBezTo>
                    <a:cubicBezTo>
                      <a:pt x="672" y="575"/>
                      <a:pt x="672" y="575"/>
                      <a:pt x="672" y="575"/>
                    </a:cubicBezTo>
                    <a:cubicBezTo>
                      <a:pt x="672" y="575"/>
                      <a:pt x="672" y="575"/>
                      <a:pt x="672" y="575"/>
                    </a:cubicBezTo>
                    <a:cubicBezTo>
                      <a:pt x="671" y="575"/>
                      <a:pt x="671" y="575"/>
                      <a:pt x="671" y="575"/>
                    </a:cubicBezTo>
                    <a:cubicBezTo>
                      <a:pt x="668" y="574"/>
                      <a:pt x="668" y="574"/>
                      <a:pt x="668" y="574"/>
                    </a:cubicBezTo>
                    <a:cubicBezTo>
                      <a:pt x="668" y="572"/>
                      <a:pt x="668" y="572"/>
                      <a:pt x="668" y="572"/>
                    </a:cubicBezTo>
                    <a:cubicBezTo>
                      <a:pt x="667" y="573"/>
                      <a:pt x="667" y="573"/>
                      <a:pt x="667" y="573"/>
                    </a:cubicBezTo>
                    <a:cubicBezTo>
                      <a:pt x="666" y="574"/>
                      <a:pt x="666" y="574"/>
                      <a:pt x="666" y="574"/>
                    </a:cubicBezTo>
                    <a:cubicBezTo>
                      <a:pt x="662" y="574"/>
                      <a:pt x="662" y="574"/>
                      <a:pt x="662" y="574"/>
                    </a:cubicBezTo>
                    <a:cubicBezTo>
                      <a:pt x="661" y="573"/>
                      <a:pt x="661" y="573"/>
                      <a:pt x="661" y="573"/>
                    </a:cubicBezTo>
                    <a:cubicBezTo>
                      <a:pt x="663" y="571"/>
                      <a:pt x="663" y="571"/>
                      <a:pt x="663" y="571"/>
                    </a:cubicBezTo>
                    <a:cubicBezTo>
                      <a:pt x="664" y="572"/>
                      <a:pt x="664" y="572"/>
                      <a:pt x="664" y="572"/>
                    </a:cubicBezTo>
                    <a:cubicBezTo>
                      <a:pt x="666" y="570"/>
                      <a:pt x="666" y="570"/>
                      <a:pt x="666" y="570"/>
                    </a:cubicBezTo>
                    <a:cubicBezTo>
                      <a:pt x="666" y="569"/>
                      <a:pt x="666" y="569"/>
                      <a:pt x="666" y="569"/>
                    </a:cubicBezTo>
                    <a:cubicBezTo>
                      <a:pt x="665" y="568"/>
                      <a:pt x="665" y="568"/>
                      <a:pt x="665" y="568"/>
                    </a:cubicBezTo>
                    <a:cubicBezTo>
                      <a:pt x="665" y="565"/>
                      <a:pt x="665" y="565"/>
                      <a:pt x="665" y="565"/>
                    </a:cubicBezTo>
                    <a:cubicBezTo>
                      <a:pt x="666" y="564"/>
                      <a:pt x="666" y="564"/>
                      <a:pt x="666" y="564"/>
                    </a:cubicBezTo>
                    <a:cubicBezTo>
                      <a:pt x="666" y="563"/>
                      <a:pt x="666" y="563"/>
                      <a:pt x="666" y="563"/>
                    </a:cubicBezTo>
                    <a:cubicBezTo>
                      <a:pt x="665" y="561"/>
                      <a:pt x="665" y="561"/>
                      <a:pt x="665" y="561"/>
                    </a:cubicBezTo>
                    <a:cubicBezTo>
                      <a:pt x="665" y="560"/>
                      <a:pt x="665" y="560"/>
                      <a:pt x="665" y="560"/>
                    </a:cubicBezTo>
                    <a:cubicBezTo>
                      <a:pt x="661" y="556"/>
                      <a:pt x="661" y="556"/>
                      <a:pt x="661" y="556"/>
                    </a:cubicBezTo>
                    <a:cubicBezTo>
                      <a:pt x="658" y="555"/>
                      <a:pt x="658" y="555"/>
                      <a:pt x="658" y="555"/>
                    </a:cubicBezTo>
                    <a:cubicBezTo>
                      <a:pt x="658" y="554"/>
                      <a:pt x="658" y="554"/>
                      <a:pt x="658" y="554"/>
                    </a:cubicBezTo>
                    <a:cubicBezTo>
                      <a:pt x="657" y="551"/>
                      <a:pt x="657" y="551"/>
                      <a:pt x="657" y="551"/>
                    </a:cubicBezTo>
                    <a:cubicBezTo>
                      <a:pt x="656" y="551"/>
                      <a:pt x="656" y="551"/>
                      <a:pt x="656" y="551"/>
                    </a:cubicBezTo>
                    <a:cubicBezTo>
                      <a:pt x="655" y="550"/>
                      <a:pt x="655" y="550"/>
                      <a:pt x="655" y="550"/>
                    </a:cubicBezTo>
                    <a:cubicBezTo>
                      <a:pt x="655" y="547"/>
                      <a:pt x="655" y="547"/>
                      <a:pt x="655" y="547"/>
                    </a:cubicBezTo>
                    <a:cubicBezTo>
                      <a:pt x="655" y="545"/>
                      <a:pt x="655" y="545"/>
                      <a:pt x="655" y="545"/>
                    </a:cubicBezTo>
                    <a:cubicBezTo>
                      <a:pt x="652" y="545"/>
                      <a:pt x="652" y="545"/>
                      <a:pt x="652" y="545"/>
                    </a:cubicBezTo>
                    <a:cubicBezTo>
                      <a:pt x="648" y="543"/>
                      <a:pt x="648" y="543"/>
                      <a:pt x="648" y="543"/>
                    </a:cubicBezTo>
                    <a:cubicBezTo>
                      <a:pt x="647" y="541"/>
                      <a:pt x="647" y="541"/>
                      <a:pt x="647" y="541"/>
                    </a:cubicBezTo>
                    <a:cubicBezTo>
                      <a:pt x="648" y="540"/>
                      <a:pt x="648" y="540"/>
                      <a:pt x="648" y="540"/>
                    </a:cubicBezTo>
                    <a:cubicBezTo>
                      <a:pt x="648" y="539"/>
                      <a:pt x="648" y="539"/>
                      <a:pt x="648" y="539"/>
                    </a:cubicBezTo>
                    <a:cubicBezTo>
                      <a:pt x="646" y="537"/>
                      <a:pt x="646" y="537"/>
                      <a:pt x="646" y="537"/>
                    </a:cubicBezTo>
                    <a:cubicBezTo>
                      <a:pt x="645" y="535"/>
                      <a:pt x="645" y="535"/>
                      <a:pt x="645" y="535"/>
                    </a:cubicBezTo>
                    <a:cubicBezTo>
                      <a:pt x="645" y="535"/>
                      <a:pt x="645" y="535"/>
                      <a:pt x="645" y="535"/>
                    </a:cubicBezTo>
                    <a:cubicBezTo>
                      <a:pt x="642" y="538"/>
                      <a:pt x="642" y="538"/>
                      <a:pt x="642" y="538"/>
                    </a:cubicBezTo>
                    <a:cubicBezTo>
                      <a:pt x="642" y="540"/>
                      <a:pt x="642" y="540"/>
                      <a:pt x="642" y="540"/>
                    </a:cubicBezTo>
                    <a:cubicBezTo>
                      <a:pt x="641" y="541"/>
                      <a:pt x="641" y="541"/>
                      <a:pt x="641" y="541"/>
                    </a:cubicBezTo>
                    <a:cubicBezTo>
                      <a:pt x="639" y="540"/>
                      <a:pt x="639" y="540"/>
                      <a:pt x="639" y="540"/>
                    </a:cubicBezTo>
                    <a:cubicBezTo>
                      <a:pt x="640" y="537"/>
                      <a:pt x="640" y="537"/>
                      <a:pt x="640" y="537"/>
                    </a:cubicBezTo>
                    <a:cubicBezTo>
                      <a:pt x="639" y="535"/>
                      <a:pt x="639" y="535"/>
                      <a:pt x="639" y="535"/>
                    </a:cubicBezTo>
                    <a:cubicBezTo>
                      <a:pt x="639" y="534"/>
                      <a:pt x="639" y="534"/>
                      <a:pt x="639" y="534"/>
                    </a:cubicBezTo>
                    <a:cubicBezTo>
                      <a:pt x="640" y="534"/>
                      <a:pt x="640" y="534"/>
                      <a:pt x="640" y="534"/>
                    </a:cubicBezTo>
                    <a:cubicBezTo>
                      <a:pt x="642" y="534"/>
                      <a:pt x="642" y="534"/>
                      <a:pt x="642" y="534"/>
                    </a:cubicBezTo>
                    <a:cubicBezTo>
                      <a:pt x="641" y="532"/>
                      <a:pt x="641" y="532"/>
                      <a:pt x="641" y="532"/>
                    </a:cubicBezTo>
                    <a:cubicBezTo>
                      <a:pt x="642" y="530"/>
                      <a:pt x="642" y="530"/>
                      <a:pt x="642" y="530"/>
                    </a:cubicBezTo>
                    <a:cubicBezTo>
                      <a:pt x="641" y="528"/>
                      <a:pt x="641" y="528"/>
                      <a:pt x="641" y="528"/>
                    </a:cubicBezTo>
                    <a:cubicBezTo>
                      <a:pt x="639" y="529"/>
                      <a:pt x="639" y="529"/>
                      <a:pt x="639" y="529"/>
                    </a:cubicBezTo>
                    <a:cubicBezTo>
                      <a:pt x="639" y="527"/>
                      <a:pt x="639" y="527"/>
                      <a:pt x="639" y="527"/>
                    </a:cubicBezTo>
                    <a:cubicBezTo>
                      <a:pt x="641" y="525"/>
                      <a:pt x="641" y="525"/>
                      <a:pt x="641" y="525"/>
                    </a:cubicBezTo>
                    <a:cubicBezTo>
                      <a:pt x="640" y="524"/>
                      <a:pt x="640" y="524"/>
                      <a:pt x="640" y="524"/>
                    </a:cubicBezTo>
                    <a:cubicBezTo>
                      <a:pt x="635" y="526"/>
                      <a:pt x="635" y="526"/>
                      <a:pt x="635" y="526"/>
                    </a:cubicBezTo>
                    <a:cubicBezTo>
                      <a:pt x="633" y="528"/>
                      <a:pt x="633" y="528"/>
                      <a:pt x="633" y="528"/>
                    </a:cubicBezTo>
                    <a:cubicBezTo>
                      <a:pt x="631" y="533"/>
                      <a:pt x="631" y="533"/>
                      <a:pt x="631" y="533"/>
                    </a:cubicBezTo>
                    <a:cubicBezTo>
                      <a:pt x="629" y="536"/>
                      <a:pt x="629" y="536"/>
                      <a:pt x="629" y="536"/>
                    </a:cubicBezTo>
                    <a:cubicBezTo>
                      <a:pt x="628" y="538"/>
                      <a:pt x="628" y="538"/>
                      <a:pt x="628" y="538"/>
                    </a:cubicBezTo>
                    <a:cubicBezTo>
                      <a:pt x="627" y="540"/>
                      <a:pt x="627" y="540"/>
                      <a:pt x="627" y="540"/>
                    </a:cubicBezTo>
                    <a:cubicBezTo>
                      <a:pt x="627" y="541"/>
                      <a:pt x="627" y="541"/>
                      <a:pt x="627" y="541"/>
                    </a:cubicBezTo>
                    <a:cubicBezTo>
                      <a:pt x="624" y="545"/>
                      <a:pt x="624" y="545"/>
                      <a:pt x="624" y="545"/>
                    </a:cubicBezTo>
                    <a:cubicBezTo>
                      <a:pt x="625" y="547"/>
                      <a:pt x="625" y="547"/>
                      <a:pt x="625" y="547"/>
                    </a:cubicBezTo>
                    <a:cubicBezTo>
                      <a:pt x="624" y="548"/>
                      <a:pt x="624" y="548"/>
                      <a:pt x="624" y="548"/>
                    </a:cubicBezTo>
                    <a:cubicBezTo>
                      <a:pt x="623" y="550"/>
                      <a:pt x="623" y="550"/>
                      <a:pt x="623" y="550"/>
                    </a:cubicBezTo>
                    <a:cubicBezTo>
                      <a:pt x="623" y="552"/>
                      <a:pt x="623" y="552"/>
                      <a:pt x="623" y="552"/>
                    </a:cubicBezTo>
                    <a:cubicBezTo>
                      <a:pt x="620" y="554"/>
                      <a:pt x="620" y="554"/>
                      <a:pt x="620" y="554"/>
                    </a:cubicBezTo>
                    <a:cubicBezTo>
                      <a:pt x="619" y="557"/>
                      <a:pt x="619" y="557"/>
                      <a:pt x="619" y="557"/>
                    </a:cubicBezTo>
                    <a:cubicBezTo>
                      <a:pt x="619" y="560"/>
                      <a:pt x="619" y="560"/>
                      <a:pt x="619" y="560"/>
                    </a:cubicBezTo>
                    <a:cubicBezTo>
                      <a:pt x="618" y="561"/>
                      <a:pt x="618" y="561"/>
                      <a:pt x="618" y="561"/>
                    </a:cubicBezTo>
                    <a:cubicBezTo>
                      <a:pt x="619" y="565"/>
                      <a:pt x="619" y="565"/>
                      <a:pt x="619" y="565"/>
                    </a:cubicBezTo>
                    <a:cubicBezTo>
                      <a:pt x="617" y="566"/>
                      <a:pt x="617" y="566"/>
                      <a:pt x="617" y="566"/>
                    </a:cubicBezTo>
                    <a:cubicBezTo>
                      <a:pt x="614" y="566"/>
                      <a:pt x="614" y="566"/>
                      <a:pt x="614" y="566"/>
                    </a:cubicBezTo>
                    <a:cubicBezTo>
                      <a:pt x="610" y="568"/>
                      <a:pt x="610" y="568"/>
                      <a:pt x="610" y="568"/>
                    </a:cubicBezTo>
                    <a:cubicBezTo>
                      <a:pt x="610" y="570"/>
                      <a:pt x="610" y="570"/>
                      <a:pt x="610" y="570"/>
                    </a:cubicBezTo>
                    <a:cubicBezTo>
                      <a:pt x="609" y="574"/>
                      <a:pt x="609" y="574"/>
                      <a:pt x="609" y="574"/>
                    </a:cubicBezTo>
                    <a:cubicBezTo>
                      <a:pt x="609" y="577"/>
                      <a:pt x="609" y="577"/>
                      <a:pt x="609" y="577"/>
                    </a:cubicBezTo>
                    <a:close/>
                    <a:moveTo>
                      <a:pt x="629" y="612"/>
                    </a:moveTo>
                    <a:cubicBezTo>
                      <a:pt x="629" y="613"/>
                      <a:pt x="630" y="613"/>
                      <a:pt x="630" y="613"/>
                    </a:cubicBezTo>
                    <a:cubicBezTo>
                      <a:pt x="631" y="613"/>
                      <a:pt x="631" y="613"/>
                      <a:pt x="631" y="613"/>
                    </a:cubicBezTo>
                    <a:cubicBezTo>
                      <a:pt x="633" y="610"/>
                      <a:pt x="633" y="610"/>
                      <a:pt x="633" y="610"/>
                    </a:cubicBezTo>
                    <a:cubicBezTo>
                      <a:pt x="634" y="610"/>
                      <a:pt x="634" y="610"/>
                      <a:pt x="634" y="610"/>
                    </a:cubicBezTo>
                    <a:cubicBezTo>
                      <a:pt x="636" y="610"/>
                      <a:pt x="636" y="610"/>
                      <a:pt x="636" y="610"/>
                    </a:cubicBezTo>
                    <a:cubicBezTo>
                      <a:pt x="636" y="611"/>
                      <a:pt x="636" y="611"/>
                      <a:pt x="636" y="611"/>
                    </a:cubicBezTo>
                    <a:cubicBezTo>
                      <a:pt x="638" y="612"/>
                      <a:pt x="638" y="612"/>
                      <a:pt x="638" y="612"/>
                    </a:cubicBezTo>
                    <a:cubicBezTo>
                      <a:pt x="641" y="609"/>
                      <a:pt x="641" y="609"/>
                      <a:pt x="641" y="609"/>
                    </a:cubicBezTo>
                    <a:cubicBezTo>
                      <a:pt x="643" y="608"/>
                      <a:pt x="643" y="608"/>
                      <a:pt x="643" y="608"/>
                    </a:cubicBezTo>
                    <a:cubicBezTo>
                      <a:pt x="645" y="607"/>
                      <a:pt x="645" y="607"/>
                      <a:pt x="645" y="607"/>
                    </a:cubicBezTo>
                    <a:cubicBezTo>
                      <a:pt x="647" y="604"/>
                      <a:pt x="647" y="604"/>
                      <a:pt x="647" y="604"/>
                    </a:cubicBezTo>
                    <a:cubicBezTo>
                      <a:pt x="649" y="604"/>
                      <a:pt x="649" y="604"/>
                      <a:pt x="649" y="604"/>
                    </a:cubicBezTo>
                    <a:cubicBezTo>
                      <a:pt x="652" y="602"/>
                      <a:pt x="652" y="602"/>
                      <a:pt x="652" y="602"/>
                    </a:cubicBezTo>
                    <a:cubicBezTo>
                      <a:pt x="652" y="600"/>
                      <a:pt x="652" y="600"/>
                      <a:pt x="652" y="600"/>
                    </a:cubicBezTo>
                    <a:cubicBezTo>
                      <a:pt x="654" y="598"/>
                      <a:pt x="654" y="598"/>
                      <a:pt x="654" y="598"/>
                    </a:cubicBezTo>
                    <a:cubicBezTo>
                      <a:pt x="653" y="597"/>
                      <a:pt x="653" y="597"/>
                      <a:pt x="653" y="597"/>
                    </a:cubicBezTo>
                    <a:cubicBezTo>
                      <a:pt x="651" y="597"/>
                      <a:pt x="651" y="597"/>
                      <a:pt x="651" y="597"/>
                    </a:cubicBezTo>
                    <a:cubicBezTo>
                      <a:pt x="650" y="597"/>
                      <a:pt x="650" y="597"/>
                      <a:pt x="650" y="597"/>
                    </a:cubicBezTo>
                    <a:cubicBezTo>
                      <a:pt x="648" y="597"/>
                      <a:pt x="648" y="597"/>
                      <a:pt x="648" y="597"/>
                    </a:cubicBezTo>
                    <a:cubicBezTo>
                      <a:pt x="646" y="597"/>
                      <a:pt x="646" y="597"/>
                      <a:pt x="646" y="597"/>
                    </a:cubicBezTo>
                    <a:cubicBezTo>
                      <a:pt x="645" y="597"/>
                      <a:pt x="645" y="597"/>
                      <a:pt x="645" y="597"/>
                    </a:cubicBezTo>
                    <a:cubicBezTo>
                      <a:pt x="644" y="597"/>
                      <a:pt x="644" y="597"/>
                      <a:pt x="644" y="597"/>
                    </a:cubicBezTo>
                    <a:cubicBezTo>
                      <a:pt x="642" y="599"/>
                      <a:pt x="642" y="599"/>
                      <a:pt x="642" y="599"/>
                    </a:cubicBezTo>
                    <a:cubicBezTo>
                      <a:pt x="640" y="598"/>
                      <a:pt x="640" y="598"/>
                      <a:pt x="640" y="598"/>
                    </a:cubicBezTo>
                    <a:cubicBezTo>
                      <a:pt x="640" y="596"/>
                      <a:pt x="640" y="596"/>
                      <a:pt x="640" y="596"/>
                    </a:cubicBezTo>
                    <a:cubicBezTo>
                      <a:pt x="639" y="596"/>
                      <a:pt x="639" y="596"/>
                      <a:pt x="639" y="596"/>
                    </a:cubicBezTo>
                    <a:cubicBezTo>
                      <a:pt x="637" y="597"/>
                      <a:pt x="637" y="597"/>
                      <a:pt x="637" y="597"/>
                    </a:cubicBezTo>
                    <a:cubicBezTo>
                      <a:pt x="634" y="600"/>
                      <a:pt x="634" y="600"/>
                      <a:pt x="634" y="600"/>
                    </a:cubicBezTo>
                    <a:cubicBezTo>
                      <a:pt x="634" y="601"/>
                      <a:pt x="634" y="601"/>
                      <a:pt x="634" y="601"/>
                    </a:cubicBezTo>
                    <a:cubicBezTo>
                      <a:pt x="633" y="603"/>
                      <a:pt x="633" y="603"/>
                      <a:pt x="633" y="603"/>
                    </a:cubicBezTo>
                    <a:cubicBezTo>
                      <a:pt x="629" y="604"/>
                      <a:pt x="629" y="604"/>
                      <a:pt x="629" y="604"/>
                    </a:cubicBezTo>
                    <a:cubicBezTo>
                      <a:pt x="628" y="605"/>
                      <a:pt x="628" y="605"/>
                      <a:pt x="628" y="605"/>
                    </a:cubicBezTo>
                    <a:cubicBezTo>
                      <a:pt x="629" y="606"/>
                      <a:pt x="629" y="606"/>
                      <a:pt x="629" y="606"/>
                    </a:cubicBezTo>
                    <a:cubicBezTo>
                      <a:pt x="630" y="608"/>
                      <a:pt x="630" y="608"/>
                      <a:pt x="630" y="608"/>
                    </a:cubicBezTo>
                    <a:cubicBezTo>
                      <a:pt x="629" y="610"/>
                      <a:pt x="629" y="610"/>
                      <a:pt x="629" y="610"/>
                    </a:cubicBezTo>
                    <a:cubicBezTo>
                      <a:pt x="629" y="612"/>
                      <a:pt x="629" y="612"/>
                      <a:pt x="629" y="612"/>
                    </a:cubicBezTo>
                    <a:close/>
                    <a:moveTo>
                      <a:pt x="826" y="628"/>
                    </a:moveTo>
                    <a:cubicBezTo>
                      <a:pt x="827" y="629"/>
                      <a:pt x="827" y="629"/>
                      <a:pt x="827" y="629"/>
                    </a:cubicBezTo>
                    <a:cubicBezTo>
                      <a:pt x="829" y="629"/>
                      <a:pt x="829" y="629"/>
                      <a:pt x="829" y="629"/>
                    </a:cubicBezTo>
                    <a:cubicBezTo>
                      <a:pt x="831" y="631"/>
                      <a:pt x="831" y="631"/>
                      <a:pt x="831" y="631"/>
                    </a:cubicBezTo>
                    <a:cubicBezTo>
                      <a:pt x="832" y="630"/>
                      <a:pt x="832" y="630"/>
                      <a:pt x="832" y="630"/>
                    </a:cubicBezTo>
                    <a:cubicBezTo>
                      <a:pt x="832" y="629"/>
                      <a:pt x="832" y="629"/>
                      <a:pt x="832" y="629"/>
                    </a:cubicBezTo>
                    <a:cubicBezTo>
                      <a:pt x="833" y="628"/>
                      <a:pt x="833" y="628"/>
                      <a:pt x="833" y="628"/>
                    </a:cubicBezTo>
                    <a:cubicBezTo>
                      <a:pt x="833" y="626"/>
                      <a:pt x="833" y="626"/>
                      <a:pt x="833" y="626"/>
                    </a:cubicBezTo>
                    <a:cubicBezTo>
                      <a:pt x="832" y="626"/>
                      <a:pt x="832" y="626"/>
                      <a:pt x="832" y="626"/>
                    </a:cubicBezTo>
                    <a:cubicBezTo>
                      <a:pt x="830" y="627"/>
                      <a:pt x="830" y="627"/>
                      <a:pt x="830" y="627"/>
                    </a:cubicBezTo>
                    <a:cubicBezTo>
                      <a:pt x="828" y="627"/>
                      <a:pt x="828" y="627"/>
                      <a:pt x="828" y="627"/>
                    </a:cubicBezTo>
                    <a:cubicBezTo>
                      <a:pt x="826" y="628"/>
                      <a:pt x="826" y="628"/>
                      <a:pt x="826" y="628"/>
                    </a:cubicBezTo>
                    <a:close/>
                    <a:moveTo>
                      <a:pt x="765" y="612"/>
                    </a:moveTo>
                    <a:cubicBezTo>
                      <a:pt x="765" y="613"/>
                      <a:pt x="765" y="613"/>
                      <a:pt x="765" y="613"/>
                    </a:cubicBezTo>
                    <a:cubicBezTo>
                      <a:pt x="768" y="613"/>
                      <a:pt x="768" y="613"/>
                      <a:pt x="768" y="613"/>
                    </a:cubicBezTo>
                    <a:cubicBezTo>
                      <a:pt x="768" y="615"/>
                      <a:pt x="768" y="615"/>
                      <a:pt x="768" y="615"/>
                    </a:cubicBezTo>
                    <a:cubicBezTo>
                      <a:pt x="768" y="615"/>
                      <a:pt x="768" y="615"/>
                      <a:pt x="768" y="615"/>
                    </a:cubicBezTo>
                    <a:cubicBezTo>
                      <a:pt x="768" y="617"/>
                      <a:pt x="768" y="617"/>
                      <a:pt x="768" y="617"/>
                    </a:cubicBezTo>
                    <a:cubicBezTo>
                      <a:pt x="770" y="618"/>
                      <a:pt x="770" y="618"/>
                      <a:pt x="770" y="618"/>
                    </a:cubicBezTo>
                    <a:cubicBezTo>
                      <a:pt x="770" y="618"/>
                      <a:pt x="770" y="618"/>
                      <a:pt x="770" y="618"/>
                    </a:cubicBezTo>
                    <a:cubicBezTo>
                      <a:pt x="772" y="618"/>
                      <a:pt x="772" y="618"/>
                      <a:pt x="772" y="618"/>
                    </a:cubicBezTo>
                    <a:cubicBezTo>
                      <a:pt x="772" y="618"/>
                      <a:pt x="772" y="618"/>
                      <a:pt x="772" y="618"/>
                    </a:cubicBezTo>
                    <a:cubicBezTo>
                      <a:pt x="773" y="617"/>
                      <a:pt x="773" y="617"/>
                      <a:pt x="773" y="617"/>
                    </a:cubicBezTo>
                    <a:cubicBezTo>
                      <a:pt x="773" y="616"/>
                      <a:pt x="773" y="616"/>
                      <a:pt x="773" y="616"/>
                    </a:cubicBezTo>
                    <a:cubicBezTo>
                      <a:pt x="771" y="614"/>
                      <a:pt x="771" y="614"/>
                      <a:pt x="771" y="614"/>
                    </a:cubicBezTo>
                    <a:cubicBezTo>
                      <a:pt x="770" y="614"/>
                      <a:pt x="770" y="614"/>
                      <a:pt x="770" y="614"/>
                    </a:cubicBezTo>
                    <a:cubicBezTo>
                      <a:pt x="769" y="613"/>
                      <a:pt x="769" y="613"/>
                      <a:pt x="769" y="613"/>
                    </a:cubicBezTo>
                    <a:cubicBezTo>
                      <a:pt x="767" y="612"/>
                      <a:pt x="767" y="612"/>
                      <a:pt x="767" y="612"/>
                    </a:cubicBezTo>
                    <a:cubicBezTo>
                      <a:pt x="765" y="612"/>
                      <a:pt x="765" y="612"/>
                      <a:pt x="765" y="612"/>
                    </a:cubicBezTo>
                    <a:cubicBezTo>
                      <a:pt x="765" y="612"/>
                      <a:pt x="765" y="612"/>
                      <a:pt x="765" y="612"/>
                    </a:cubicBezTo>
                    <a:close/>
                    <a:moveTo>
                      <a:pt x="824" y="644"/>
                    </a:moveTo>
                    <a:cubicBezTo>
                      <a:pt x="821" y="642"/>
                      <a:pt x="821" y="642"/>
                      <a:pt x="821" y="642"/>
                    </a:cubicBezTo>
                    <a:cubicBezTo>
                      <a:pt x="821" y="641"/>
                      <a:pt x="821" y="641"/>
                      <a:pt x="821" y="641"/>
                    </a:cubicBezTo>
                    <a:cubicBezTo>
                      <a:pt x="820" y="640"/>
                      <a:pt x="820" y="640"/>
                      <a:pt x="820" y="640"/>
                    </a:cubicBezTo>
                    <a:cubicBezTo>
                      <a:pt x="820" y="639"/>
                      <a:pt x="820" y="639"/>
                      <a:pt x="820" y="639"/>
                    </a:cubicBezTo>
                    <a:cubicBezTo>
                      <a:pt x="822" y="638"/>
                      <a:pt x="822" y="638"/>
                      <a:pt x="822" y="638"/>
                    </a:cubicBezTo>
                    <a:cubicBezTo>
                      <a:pt x="823" y="639"/>
                      <a:pt x="823" y="639"/>
                      <a:pt x="823" y="639"/>
                    </a:cubicBezTo>
                    <a:cubicBezTo>
                      <a:pt x="823" y="640"/>
                      <a:pt x="823" y="640"/>
                      <a:pt x="823" y="640"/>
                    </a:cubicBezTo>
                    <a:cubicBezTo>
                      <a:pt x="824" y="642"/>
                      <a:pt x="824" y="642"/>
                      <a:pt x="824" y="642"/>
                    </a:cubicBezTo>
                    <a:cubicBezTo>
                      <a:pt x="824" y="644"/>
                      <a:pt x="824" y="644"/>
                      <a:pt x="824" y="644"/>
                    </a:cubicBezTo>
                    <a:cubicBezTo>
                      <a:pt x="824" y="644"/>
                      <a:pt x="824" y="644"/>
                      <a:pt x="824" y="644"/>
                    </a:cubicBezTo>
                    <a:close/>
                    <a:moveTo>
                      <a:pt x="821" y="651"/>
                    </a:moveTo>
                    <a:cubicBezTo>
                      <a:pt x="821" y="650"/>
                      <a:pt x="821" y="650"/>
                      <a:pt x="821" y="650"/>
                    </a:cubicBezTo>
                    <a:cubicBezTo>
                      <a:pt x="820" y="649"/>
                      <a:pt x="820" y="649"/>
                      <a:pt x="820" y="649"/>
                    </a:cubicBezTo>
                    <a:cubicBezTo>
                      <a:pt x="819" y="648"/>
                      <a:pt x="819" y="648"/>
                      <a:pt x="819" y="648"/>
                    </a:cubicBezTo>
                    <a:cubicBezTo>
                      <a:pt x="818" y="648"/>
                      <a:pt x="818" y="648"/>
                      <a:pt x="818" y="648"/>
                    </a:cubicBezTo>
                    <a:cubicBezTo>
                      <a:pt x="816" y="646"/>
                      <a:pt x="816" y="646"/>
                      <a:pt x="816" y="646"/>
                    </a:cubicBezTo>
                    <a:cubicBezTo>
                      <a:pt x="816" y="645"/>
                      <a:pt x="816" y="645"/>
                      <a:pt x="816" y="645"/>
                    </a:cubicBezTo>
                    <a:cubicBezTo>
                      <a:pt x="818" y="645"/>
                      <a:pt x="818" y="645"/>
                      <a:pt x="818" y="645"/>
                    </a:cubicBezTo>
                    <a:cubicBezTo>
                      <a:pt x="819" y="644"/>
                      <a:pt x="819" y="644"/>
                      <a:pt x="819" y="644"/>
                    </a:cubicBezTo>
                    <a:cubicBezTo>
                      <a:pt x="822" y="645"/>
                      <a:pt x="822" y="645"/>
                      <a:pt x="822" y="645"/>
                    </a:cubicBezTo>
                    <a:cubicBezTo>
                      <a:pt x="825" y="646"/>
                      <a:pt x="825" y="646"/>
                      <a:pt x="825" y="646"/>
                    </a:cubicBezTo>
                    <a:cubicBezTo>
                      <a:pt x="825" y="647"/>
                      <a:pt x="825" y="647"/>
                      <a:pt x="825" y="647"/>
                    </a:cubicBezTo>
                    <a:cubicBezTo>
                      <a:pt x="824" y="648"/>
                      <a:pt x="824" y="648"/>
                      <a:pt x="824" y="648"/>
                    </a:cubicBezTo>
                    <a:cubicBezTo>
                      <a:pt x="823" y="649"/>
                      <a:pt x="823" y="649"/>
                      <a:pt x="823" y="649"/>
                    </a:cubicBezTo>
                    <a:cubicBezTo>
                      <a:pt x="822" y="650"/>
                      <a:pt x="822" y="650"/>
                      <a:pt x="822" y="650"/>
                    </a:cubicBezTo>
                    <a:cubicBezTo>
                      <a:pt x="822" y="651"/>
                      <a:pt x="822" y="651"/>
                      <a:pt x="822" y="651"/>
                    </a:cubicBezTo>
                    <a:cubicBezTo>
                      <a:pt x="821" y="651"/>
                      <a:pt x="821" y="651"/>
                      <a:pt x="821" y="651"/>
                    </a:cubicBezTo>
                    <a:close/>
                    <a:moveTo>
                      <a:pt x="761" y="688"/>
                    </a:moveTo>
                    <a:cubicBezTo>
                      <a:pt x="760" y="689"/>
                      <a:pt x="760" y="689"/>
                      <a:pt x="760" y="689"/>
                    </a:cubicBezTo>
                    <a:cubicBezTo>
                      <a:pt x="761" y="689"/>
                      <a:pt x="761" y="689"/>
                      <a:pt x="761" y="689"/>
                    </a:cubicBezTo>
                    <a:cubicBezTo>
                      <a:pt x="761" y="688"/>
                      <a:pt x="761" y="688"/>
                      <a:pt x="761" y="688"/>
                    </a:cubicBezTo>
                    <a:close/>
                    <a:moveTo>
                      <a:pt x="762" y="689"/>
                    </a:moveTo>
                    <a:cubicBezTo>
                      <a:pt x="761" y="690"/>
                      <a:pt x="761" y="690"/>
                      <a:pt x="761" y="690"/>
                    </a:cubicBezTo>
                    <a:cubicBezTo>
                      <a:pt x="762" y="690"/>
                      <a:pt x="762" y="690"/>
                      <a:pt x="762" y="690"/>
                    </a:cubicBezTo>
                    <a:cubicBezTo>
                      <a:pt x="762" y="689"/>
                      <a:pt x="762" y="689"/>
                      <a:pt x="762" y="689"/>
                    </a:cubicBezTo>
                    <a:close/>
                    <a:moveTo>
                      <a:pt x="763" y="688"/>
                    </a:moveTo>
                    <a:cubicBezTo>
                      <a:pt x="763" y="689"/>
                      <a:pt x="763" y="689"/>
                      <a:pt x="763" y="689"/>
                    </a:cubicBezTo>
                    <a:cubicBezTo>
                      <a:pt x="763" y="691"/>
                      <a:pt x="763" y="691"/>
                      <a:pt x="763" y="691"/>
                    </a:cubicBezTo>
                    <a:cubicBezTo>
                      <a:pt x="763" y="693"/>
                      <a:pt x="763" y="693"/>
                      <a:pt x="763" y="693"/>
                    </a:cubicBezTo>
                    <a:cubicBezTo>
                      <a:pt x="764" y="692"/>
                      <a:pt x="764" y="692"/>
                      <a:pt x="764" y="692"/>
                    </a:cubicBezTo>
                    <a:cubicBezTo>
                      <a:pt x="764" y="690"/>
                      <a:pt x="764" y="690"/>
                      <a:pt x="764" y="690"/>
                    </a:cubicBezTo>
                    <a:cubicBezTo>
                      <a:pt x="763" y="688"/>
                      <a:pt x="763" y="688"/>
                      <a:pt x="763" y="688"/>
                    </a:cubicBezTo>
                    <a:close/>
                    <a:moveTo>
                      <a:pt x="779" y="670"/>
                    </a:moveTo>
                    <a:cubicBezTo>
                      <a:pt x="779" y="669"/>
                      <a:pt x="779" y="669"/>
                      <a:pt x="779" y="669"/>
                    </a:cubicBezTo>
                    <a:cubicBezTo>
                      <a:pt x="780" y="666"/>
                      <a:pt x="780" y="666"/>
                      <a:pt x="780" y="666"/>
                    </a:cubicBezTo>
                    <a:cubicBezTo>
                      <a:pt x="781" y="665"/>
                      <a:pt x="781" y="665"/>
                      <a:pt x="781" y="665"/>
                    </a:cubicBezTo>
                    <a:cubicBezTo>
                      <a:pt x="781" y="664"/>
                      <a:pt x="781" y="664"/>
                      <a:pt x="781" y="664"/>
                    </a:cubicBezTo>
                    <a:cubicBezTo>
                      <a:pt x="784" y="662"/>
                      <a:pt x="784" y="662"/>
                      <a:pt x="784" y="662"/>
                    </a:cubicBezTo>
                    <a:cubicBezTo>
                      <a:pt x="786" y="662"/>
                      <a:pt x="786" y="662"/>
                      <a:pt x="786" y="662"/>
                    </a:cubicBezTo>
                    <a:cubicBezTo>
                      <a:pt x="787" y="663"/>
                      <a:pt x="787" y="663"/>
                      <a:pt x="787" y="663"/>
                    </a:cubicBezTo>
                    <a:cubicBezTo>
                      <a:pt x="786" y="664"/>
                      <a:pt x="786" y="664"/>
                      <a:pt x="786" y="664"/>
                    </a:cubicBezTo>
                    <a:cubicBezTo>
                      <a:pt x="787" y="664"/>
                      <a:pt x="787" y="664"/>
                      <a:pt x="787" y="664"/>
                    </a:cubicBezTo>
                    <a:cubicBezTo>
                      <a:pt x="787" y="666"/>
                      <a:pt x="787" y="666"/>
                      <a:pt x="787" y="666"/>
                    </a:cubicBezTo>
                    <a:cubicBezTo>
                      <a:pt x="785" y="667"/>
                      <a:pt x="785" y="667"/>
                      <a:pt x="785" y="667"/>
                    </a:cubicBezTo>
                    <a:cubicBezTo>
                      <a:pt x="784" y="668"/>
                      <a:pt x="784" y="668"/>
                      <a:pt x="784" y="668"/>
                    </a:cubicBezTo>
                    <a:cubicBezTo>
                      <a:pt x="783" y="668"/>
                      <a:pt x="783" y="668"/>
                      <a:pt x="783" y="668"/>
                    </a:cubicBezTo>
                    <a:cubicBezTo>
                      <a:pt x="780" y="670"/>
                      <a:pt x="780" y="670"/>
                      <a:pt x="780" y="670"/>
                    </a:cubicBezTo>
                    <a:cubicBezTo>
                      <a:pt x="779" y="670"/>
                      <a:pt x="779" y="670"/>
                      <a:pt x="779" y="670"/>
                    </a:cubicBezTo>
                    <a:close/>
                    <a:moveTo>
                      <a:pt x="726" y="610"/>
                    </a:moveTo>
                    <a:cubicBezTo>
                      <a:pt x="728" y="611"/>
                      <a:pt x="728" y="611"/>
                      <a:pt x="728" y="611"/>
                    </a:cubicBezTo>
                    <a:cubicBezTo>
                      <a:pt x="730" y="613"/>
                      <a:pt x="730" y="613"/>
                      <a:pt x="730" y="613"/>
                    </a:cubicBezTo>
                    <a:cubicBezTo>
                      <a:pt x="732" y="613"/>
                      <a:pt x="732" y="613"/>
                      <a:pt x="732" y="613"/>
                    </a:cubicBezTo>
                    <a:cubicBezTo>
                      <a:pt x="734" y="614"/>
                      <a:pt x="734" y="614"/>
                      <a:pt x="734" y="614"/>
                    </a:cubicBezTo>
                    <a:cubicBezTo>
                      <a:pt x="733" y="613"/>
                      <a:pt x="733" y="613"/>
                      <a:pt x="733" y="613"/>
                    </a:cubicBezTo>
                    <a:cubicBezTo>
                      <a:pt x="731" y="612"/>
                      <a:pt x="731" y="612"/>
                      <a:pt x="731" y="612"/>
                    </a:cubicBezTo>
                    <a:cubicBezTo>
                      <a:pt x="729" y="610"/>
                      <a:pt x="729" y="610"/>
                      <a:pt x="729" y="610"/>
                    </a:cubicBezTo>
                    <a:cubicBezTo>
                      <a:pt x="727" y="609"/>
                      <a:pt x="727" y="609"/>
                      <a:pt x="727" y="609"/>
                    </a:cubicBezTo>
                    <a:cubicBezTo>
                      <a:pt x="726" y="610"/>
                      <a:pt x="726" y="610"/>
                      <a:pt x="726" y="610"/>
                    </a:cubicBezTo>
                    <a:close/>
                    <a:moveTo>
                      <a:pt x="708" y="593"/>
                    </a:moveTo>
                    <a:cubicBezTo>
                      <a:pt x="709" y="594"/>
                      <a:pt x="709" y="594"/>
                      <a:pt x="709" y="594"/>
                    </a:cubicBezTo>
                    <a:cubicBezTo>
                      <a:pt x="710" y="594"/>
                      <a:pt x="710" y="594"/>
                      <a:pt x="710" y="594"/>
                    </a:cubicBezTo>
                    <a:cubicBezTo>
                      <a:pt x="711" y="594"/>
                      <a:pt x="711" y="594"/>
                      <a:pt x="711" y="594"/>
                    </a:cubicBezTo>
                    <a:cubicBezTo>
                      <a:pt x="712" y="594"/>
                      <a:pt x="712" y="594"/>
                      <a:pt x="712" y="594"/>
                    </a:cubicBezTo>
                    <a:cubicBezTo>
                      <a:pt x="712" y="593"/>
                      <a:pt x="712" y="593"/>
                      <a:pt x="712" y="593"/>
                    </a:cubicBezTo>
                    <a:cubicBezTo>
                      <a:pt x="713" y="593"/>
                      <a:pt x="713" y="593"/>
                      <a:pt x="713" y="593"/>
                    </a:cubicBezTo>
                    <a:cubicBezTo>
                      <a:pt x="713" y="592"/>
                      <a:pt x="713" y="592"/>
                      <a:pt x="713" y="592"/>
                    </a:cubicBezTo>
                    <a:cubicBezTo>
                      <a:pt x="712" y="591"/>
                      <a:pt x="712" y="591"/>
                      <a:pt x="712" y="591"/>
                    </a:cubicBezTo>
                    <a:cubicBezTo>
                      <a:pt x="713" y="590"/>
                      <a:pt x="713" y="590"/>
                      <a:pt x="713" y="590"/>
                    </a:cubicBezTo>
                    <a:cubicBezTo>
                      <a:pt x="713" y="590"/>
                      <a:pt x="713" y="590"/>
                      <a:pt x="713" y="590"/>
                    </a:cubicBezTo>
                    <a:cubicBezTo>
                      <a:pt x="711" y="588"/>
                      <a:pt x="711" y="588"/>
                      <a:pt x="711" y="588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9" y="587"/>
                      <a:pt x="709" y="587"/>
                      <a:pt x="709" y="587"/>
                    </a:cubicBezTo>
                    <a:cubicBezTo>
                      <a:pt x="708" y="586"/>
                      <a:pt x="708" y="586"/>
                      <a:pt x="708" y="586"/>
                    </a:cubicBezTo>
                    <a:cubicBezTo>
                      <a:pt x="707" y="586"/>
                      <a:pt x="707" y="586"/>
                      <a:pt x="707" y="586"/>
                    </a:cubicBezTo>
                    <a:cubicBezTo>
                      <a:pt x="706" y="586"/>
                      <a:pt x="706" y="586"/>
                      <a:pt x="706" y="586"/>
                    </a:cubicBezTo>
                    <a:cubicBezTo>
                      <a:pt x="704" y="586"/>
                      <a:pt x="704" y="586"/>
                      <a:pt x="704" y="586"/>
                    </a:cubicBezTo>
                    <a:cubicBezTo>
                      <a:pt x="704" y="587"/>
                      <a:pt x="704" y="587"/>
                      <a:pt x="704" y="587"/>
                    </a:cubicBezTo>
                    <a:cubicBezTo>
                      <a:pt x="704" y="588"/>
                      <a:pt x="704" y="588"/>
                      <a:pt x="704" y="588"/>
                    </a:cubicBezTo>
                    <a:cubicBezTo>
                      <a:pt x="705" y="588"/>
                      <a:pt x="705" y="588"/>
                      <a:pt x="705" y="588"/>
                    </a:cubicBezTo>
                    <a:cubicBezTo>
                      <a:pt x="706" y="589"/>
                      <a:pt x="706" y="589"/>
                      <a:pt x="706" y="589"/>
                    </a:cubicBezTo>
                    <a:cubicBezTo>
                      <a:pt x="707" y="590"/>
                      <a:pt x="707" y="590"/>
                      <a:pt x="707" y="590"/>
                    </a:cubicBezTo>
                    <a:cubicBezTo>
                      <a:pt x="708" y="591"/>
                      <a:pt x="708" y="591"/>
                      <a:pt x="708" y="591"/>
                    </a:cubicBezTo>
                    <a:cubicBezTo>
                      <a:pt x="708" y="593"/>
                      <a:pt x="708" y="593"/>
                      <a:pt x="708" y="593"/>
                    </a:cubicBezTo>
                    <a:close/>
                    <a:moveTo>
                      <a:pt x="695" y="599"/>
                    </a:moveTo>
                    <a:cubicBezTo>
                      <a:pt x="697" y="599"/>
                      <a:pt x="697" y="599"/>
                      <a:pt x="697" y="599"/>
                    </a:cubicBezTo>
                    <a:cubicBezTo>
                      <a:pt x="698" y="598"/>
                      <a:pt x="698" y="598"/>
                      <a:pt x="698" y="598"/>
                    </a:cubicBezTo>
                    <a:cubicBezTo>
                      <a:pt x="700" y="598"/>
                      <a:pt x="700" y="598"/>
                      <a:pt x="700" y="598"/>
                    </a:cubicBezTo>
                    <a:cubicBezTo>
                      <a:pt x="701" y="597"/>
                      <a:pt x="701" y="597"/>
                      <a:pt x="701" y="597"/>
                    </a:cubicBezTo>
                    <a:cubicBezTo>
                      <a:pt x="701" y="596"/>
                      <a:pt x="701" y="596"/>
                      <a:pt x="701" y="596"/>
                    </a:cubicBezTo>
                    <a:cubicBezTo>
                      <a:pt x="701" y="595"/>
                      <a:pt x="701" y="595"/>
                      <a:pt x="701" y="595"/>
                    </a:cubicBezTo>
                    <a:cubicBezTo>
                      <a:pt x="701" y="592"/>
                      <a:pt x="701" y="592"/>
                      <a:pt x="701" y="592"/>
                    </a:cubicBezTo>
                    <a:cubicBezTo>
                      <a:pt x="700" y="591"/>
                      <a:pt x="700" y="591"/>
                      <a:pt x="700" y="591"/>
                    </a:cubicBezTo>
                    <a:cubicBezTo>
                      <a:pt x="697" y="591"/>
                      <a:pt x="697" y="591"/>
                      <a:pt x="697" y="591"/>
                    </a:cubicBezTo>
                    <a:cubicBezTo>
                      <a:pt x="696" y="590"/>
                      <a:pt x="696" y="590"/>
                      <a:pt x="696" y="590"/>
                    </a:cubicBezTo>
                    <a:cubicBezTo>
                      <a:pt x="694" y="588"/>
                      <a:pt x="694" y="588"/>
                      <a:pt x="694" y="588"/>
                    </a:cubicBezTo>
                    <a:cubicBezTo>
                      <a:pt x="694" y="589"/>
                      <a:pt x="694" y="589"/>
                      <a:pt x="694" y="589"/>
                    </a:cubicBezTo>
                    <a:cubicBezTo>
                      <a:pt x="692" y="589"/>
                      <a:pt x="692" y="589"/>
                      <a:pt x="692" y="589"/>
                    </a:cubicBezTo>
                    <a:cubicBezTo>
                      <a:pt x="690" y="589"/>
                      <a:pt x="690" y="589"/>
                      <a:pt x="690" y="589"/>
                    </a:cubicBezTo>
                    <a:cubicBezTo>
                      <a:pt x="690" y="590"/>
                      <a:pt x="690" y="590"/>
                      <a:pt x="690" y="590"/>
                    </a:cubicBezTo>
                    <a:cubicBezTo>
                      <a:pt x="690" y="592"/>
                      <a:pt x="690" y="592"/>
                      <a:pt x="690" y="592"/>
                    </a:cubicBezTo>
                    <a:cubicBezTo>
                      <a:pt x="692" y="593"/>
                      <a:pt x="692" y="593"/>
                      <a:pt x="692" y="593"/>
                    </a:cubicBezTo>
                    <a:cubicBezTo>
                      <a:pt x="693" y="596"/>
                      <a:pt x="693" y="596"/>
                      <a:pt x="693" y="596"/>
                    </a:cubicBezTo>
                    <a:cubicBezTo>
                      <a:pt x="694" y="596"/>
                      <a:pt x="694" y="596"/>
                      <a:pt x="694" y="596"/>
                    </a:cubicBezTo>
                    <a:cubicBezTo>
                      <a:pt x="694" y="598"/>
                      <a:pt x="694" y="598"/>
                      <a:pt x="694" y="598"/>
                    </a:cubicBezTo>
                    <a:cubicBezTo>
                      <a:pt x="695" y="599"/>
                      <a:pt x="695" y="599"/>
                      <a:pt x="695" y="599"/>
                    </a:cubicBezTo>
                    <a:close/>
                    <a:moveTo>
                      <a:pt x="693" y="610"/>
                    </a:moveTo>
                    <a:cubicBezTo>
                      <a:pt x="693" y="610"/>
                      <a:pt x="694" y="609"/>
                      <a:pt x="694" y="609"/>
                    </a:cubicBezTo>
                    <a:cubicBezTo>
                      <a:pt x="691" y="608"/>
                      <a:pt x="691" y="608"/>
                      <a:pt x="691" y="608"/>
                    </a:cubicBezTo>
                    <a:cubicBezTo>
                      <a:pt x="691" y="609"/>
                      <a:pt x="691" y="609"/>
                      <a:pt x="691" y="609"/>
                    </a:cubicBezTo>
                    <a:cubicBezTo>
                      <a:pt x="691" y="609"/>
                      <a:pt x="691" y="609"/>
                      <a:pt x="691" y="609"/>
                    </a:cubicBezTo>
                    <a:cubicBezTo>
                      <a:pt x="693" y="610"/>
                      <a:pt x="693" y="610"/>
                      <a:pt x="693" y="610"/>
                    </a:cubicBezTo>
                    <a:close/>
                    <a:moveTo>
                      <a:pt x="666" y="628"/>
                    </a:moveTo>
                    <a:cubicBezTo>
                      <a:pt x="667" y="629"/>
                      <a:pt x="667" y="629"/>
                      <a:pt x="667" y="629"/>
                    </a:cubicBezTo>
                    <a:cubicBezTo>
                      <a:pt x="668" y="628"/>
                      <a:pt x="668" y="628"/>
                      <a:pt x="668" y="628"/>
                    </a:cubicBezTo>
                    <a:cubicBezTo>
                      <a:pt x="668" y="627"/>
                      <a:pt x="668" y="627"/>
                      <a:pt x="668" y="627"/>
                    </a:cubicBezTo>
                    <a:cubicBezTo>
                      <a:pt x="669" y="625"/>
                      <a:pt x="669" y="625"/>
                      <a:pt x="669" y="625"/>
                    </a:cubicBezTo>
                    <a:cubicBezTo>
                      <a:pt x="669" y="624"/>
                      <a:pt x="669" y="624"/>
                      <a:pt x="669" y="624"/>
                    </a:cubicBezTo>
                    <a:cubicBezTo>
                      <a:pt x="668" y="624"/>
                      <a:pt x="668" y="624"/>
                      <a:pt x="668" y="624"/>
                    </a:cubicBezTo>
                    <a:cubicBezTo>
                      <a:pt x="669" y="623"/>
                      <a:pt x="669" y="623"/>
                      <a:pt x="669" y="623"/>
                    </a:cubicBezTo>
                    <a:cubicBezTo>
                      <a:pt x="671" y="621"/>
                      <a:pt x="671" y="621"/>
                      <a:pt x="671" y="621"/>
                    </a:cubicBezTo>
                    <a:cubicBezTo>
                      <a:pt x="672" y="619"/>
                      <a:pt x="672" y="619"/>
                      <a:pt x="672" y="619"/>
                    </a:cubicBezTo>
                    <a:cubicBezTo>
                      <a:pt x="673" y="619"/>
                      <a:pt x="673" y="619"/>
                      <a:pt x="673" y="619"/>
                    </a:cubicBezTo>
                    <a:cubicBezTo>
                      <a:pt x="674" y="618"/>
                      <a:pt x="674" y="618"/>
                      <a:pt x="674" y="618"/>
                    </a:cubicBezTo>
                    <a:cubicBezTo>
                      <a:pt x="674" y="617"/>
                      <a:pt x="674" y="617"/>
                      <a:pt x="674" y="617"/>
                    </a:cubicBezTo>
                    <a:cubicBezTo>
                      <a:pt x="674" y="616"/>
                      <a:pt x="674" y="616"/>
                      <a:pt x="674" y="616"/>
                    </a:cubicBezTo>
                    <a:cubicBezTo>
                      <a:pt x="675" y="615"/>
                      <a:pt x="675" y="615"/>
                      <a:pt x="675" y="615"/>
                    </a:cubicBezTo>
                    <a:cubicBezTo>
                      <a:pt x="676" y="613"/>
                      <a:pt x="676" y="613"/>
                      <a:pt x="676" y="613"/>
                    </a:cubicBezTo>
                    <a:cubicBezTo>
                      <a:pt x="675" y="612"/>
                      <a:pt x="675" y="612"/>
                      <a:pt x="675" y="612"/>
                    </a:cubicBezTo>
                    <a:cubicBezTo>
                      <a:pt x="675" y="610"/>
                      <a:pt x="675" y="610"/>
                      <a:pt x="675" y="610"/>
                    </a:cubicBezTo>
                    <a:cubicBezTo>
                      <a:pt x="675" y="610"/>
                      <a:pt x="675" y="610"/>
                      <a:pt x="675" y="610"/>
                    </a:cubicBezTo>
                    <a:cubicBezTo>
                      <a:pt x="673" y="610"/>
                      <a:pt x="673" y="610"/>
                      <a:pt x="673" y="610"/>
                    </a:cubicBezTo>
                    <a:cubicBezTo>
                      <a:pt x="672" y="610"/>
                      <a:pt x="672" y="610"/>
                      <a:pt x="672" y="610"/>
                    </a:cubicBezTo>
                    <a:cubicBezTo>
                      <a:pt x="671" y="609"/>
                      <a:pt x="671" y="609"/>
                      <a:pt x="671" y="609"/>
                    </a:cubicBezTo>
                    <a:cubicBezTo>
                      <a:pt x="670" y="608"/>
                      <a:pt x="670" y="608"/>
                      <a:pt x="670" y="608"/>
                    </a:cubicBezTo>
                    <a:cubicBezTo>
                      <a:pt x="669" y="610"/>
                      <a:pt x="669" y="610"/>
                      <a:pt x="669" y="610"/>
                    </a:cubicBezTo>
                    <a:cubicBezTo>
                      <a:pt x="667" y="612"/>
                      <a:pt x="667" y="612"/>
                      <a:pt x="667" y="612"/>
                    </a:cubicBezTo>
                    <a:cubicBezTo>
                      <a:pt x="666" y="612"/>
                      <a:pt x="666" y="612"/>
                      <a:pt x="666" y="612"/>
                    </a:cubicBezTo>
                    <a:cubicBezTo>
                      <a:pt x="665" y="614"/>
                      <a:pt x="665" y="614"/>
                      <a:pt x="665" y="614"/>
                    </a:cubicBezTo>
                    <a:cubicBezTo>
                      <a:pt x="664" y="616"/>
                      <a:pt x="664" y="616"/>
                      <a:pt x="664" y="616"/>
                    </a:cubicBezTo>
                    <a:cubicBezTo>
                      <a:pt x="665" y="618"/>
                      <a:pt x="665" y="618"/>
                      <a:pt x="665" y="618"/>
                    </a:cubicBezTo>
                    <a:cubicBezTo>
                      <a:pt x="663" y="618"/>
                      <a:pt x="663" y="618"/>
                      <a:pt x="663" y="618"/>
                    </a:cubicBezTo>
                    <a:cubicBezTo>
                      <a:pt x="663" y="620"/>
                      <a:pt x="663" y="620"/>
                      <a:pt x="663" y="620"/>
                    </a:cubicBezTo>
                    <a:cubicBezTo>
                      <a:pt x="663" y="622"/>
                      <a:pt x="663" y="622"/>
                      <a:pt x="663" y="622"/>
                    </a:cubicBezTo>
                    <a:cubicBezTo>
                      <a:pt x="662" y="623"/>
                      <a:pt x="662" y="623"/>
                      <a:pt x="662" y="623"/>
                    </a:cubicBezTo>
                    <a:cubicBezTo>
                      <a:pt x="663" y="624"/>
                      <a:pt x="663" y="624"/>
                      <a:pt x="663" y="624"/>
                    </a:cubicBezTo>
                    <a:cubicBezTo>
                      <a:pt x="664" y="625"/>
                      <a:pt x="664" y="625"/>
                      <a:pt x="664" y="625"/>
                    </a:cubicBezTo>
                    <a:cubicBezTo>
                      <a:pt x="665" y="626"/>
                      <a:pt x="665" y="626"/>
                      <a:pt x="665" y="626"/>
                    </a:cubicBezTo>
                    <a:cubicBezTo>
                      <a:pt x="666" y="627"/>
                      <a:pt x="666" y="627"/>
                      <a:pt x="666" y="627"/>
                    </a:cubicBezTo>
                    <a:cubicBezTo>
                      <a:pt x="666" y="628"/>
                      <a:pt x="666" y="628"/>
                      <a:pt x="666" y="628"/>
                    </a:cubicBezTo>
                    <a:close/>
                    <a:moveTo>
                      <a:pt x="642" y="731"/>
                    </a:moveTo>
                    <a:cubicBezTo>
                      <a:pt x="642" y="732"/>
                      <a:pt x="642" y="732"/>
                      <a:pt x="642" y="732"/>
                    </a:cubicBezTo>
                    <a:cubicBezTo>
                      <a:pt x="643" y="731"/>
                      <a:pt x="643" y="731"/>
                      <a:pt x="643" y="731"/>
                    </a:cubicBezTo>
                    <a:cubicBezTo>
                      <a:pt x="642" y="730"/>
                      <a:pt x="642" y="730"/>
                      <a:pt x="642" y="730"/>
                    </a:cubicBezTo>
                    <a:cubicBezTo>
                      <a:pt x="642" y="731"/>
                      <a:pt x="642" y="731"/>
                      <a:pt x="642" y="731"/>
                    </a:cubicBezTo>
                    <a:close/>
                    <a:moveTo>
                      <a:pt x="643" y="741"/>
                    </a:moveTo>
                    <a:cubicBezTo>
                      <a:pt x="645" y="739"/>
                      <a:pt x="645" y="739"/>
                      <a:pt x="645" y="739"/>
                    </a:cubicBezTo>
                    <a:cubicBezTo>
                      <a:pt x="645" y="737"/>
                      <a:pt x="645" y="737"/>
                      <a:pt x="645" y="737"/>
                    </a:cubicBezTo>
                    <a:cubicBezTo>
                      <a:pt x="646" y="737"/>
                      <a:pt x="646" y="737"/>
                      <a:pt x="646" y="737"/>
                    </a:cubicBezTo>
                    <a:cubicBezTo>
                      <a:pt x="646" y="740"/>
                      <a:pt x="646" y="740"/>
                      <a:pt x="646" y="740"/>
                    </a:cubicBezTo>
                    <a:cubicBezTo>
                      <a:pt x="644" y="741"/>
                      <a:pt x="644" y="741"/>
                      <a:pt x="644" y="741"/>
                    </a:cubicBezTo>
                    <a:cubicBezTo>
                      <a:pt x="644" y="741"/>
                      <a:pt x="643" y="741"/>
                      <a:pt x="643" y="741"/>
                    </a:cubicBezTo>
                    <a:close/>
                    <a:moveTo>
                      <a:pt x="629" y="738"/>
                    </a:moveTo>
                    <a:cubicBezTo>
                      <a:pt x="630" y="735"/>
                      <a:pt x="630" y="735"/>
                      <a:pt x="630" y="735"/>
                    </a:cubicBezTo>
                    <a:cubicBezTo>
                      <a:pt x="632" y="735"/>
                      <a:pt x="632" y="735"/>
                      <a:pt x="632" y="735"/>
                    </a:cubicBezTo>
                    <a:cubicBezTo>
                      <a:pt x="632" y="735"/>
                      <a:pt x="632" y="735"/>
                      <a:pt x="632" y="735"/>
                    </a:cubicBezTo>
                    <a:cubicBezTo>
                      <a:pt x="633" y="735"/>
                      <a:pt x="633" y="735"/>
                      <a:pt x="633" y="735"/>
                    </a:cubicBezTo>
                    <a:cubicBezTo>
                      <a:pt x="635" y="734"/>
                      <a:pt x="635" y="734"/>
                      <a:pt x="635" y="734"/>
                    </a:cubicBezTo>
                    <a:cubicBezTo>
                      <a:pt x="636" y="733"/>
                      <a:pt x="636" y="733"/>
                      <a:pt x="636" y="733"/>
                    </a:cubicBezTo>
                    <a:cubicBezTo>
                      <a:pt x="635" y="735"/>
                      <a:pt x="635" y="735"/>
                      <a:pt x="635" y="735"/>
                    </a:cubicBezTo>
                    <a:cubicBezTo>
                      <a:pt x="631" y="738"/>
                      <a:pt x="631" y="738"/>
                      <a:pt x="631" y="738"/>
                    </a:cubicBezTo>
                    <a:cubicBezTo>
                      <a:pt x="630" y="738"/>
                      <a:pt x="630" y="738"/>
                      <a:pt x="630" y="738"/>
                    </a:cubicBezTo>
                    <a:cubicBezTo>
                      <a:pt x="629" y="738"/>
                      <a:pt x="629" y="738"/>
                      <a:pt x="629" y="738"/>
                    </a:cubicBezTo>
                    <a:close/>
                    <a:moveTo>
                      <a:pt x="639" y="742"/>
                    </a:moveTo>
                    <a:cubicBezTo>
                      <a:pt x="642" y="738"/>
                      <a:pt x="642" y="738"/>
                      <a:pt x="642" y="738"/>
                    </a:cubicBezTo>
                    <a:cubicBezTo>
                      <a:pt x="642" y="737"/>
                      <a:pt x="642" y="737"/>
                      <a:pt x="642" y="737"/>
                    </a:cubicBezTo>
                    <a:cubicBezTo>
                      <a:pt x="643" y="737"/>
                      <a:pt x="643" y="737"/>
                      <a:pt x="643" y="737"/>
                    </a:cubicBezTo>
                    <a:cubicBezTo>
                      <a:pt x="643" y="738"/>
                      <a:pt x="643" y="738"/>
                      <a:pt x="643" y="738"/>
                    </a:cubicBezTo>
                    <a:cubicBezTo>
                      <a:pt x="640" y="742"/>
                      <a:pt x="640" y="742"/>
                      <a:pt x="640" y="742"/>
                    </a:cubicBezTo>
                    <a:cubicBezTo>
                      <a:pt x="639" y="744"/>
                      <a:pt x="639" y="744"/>
                      <a:pt x="639" y="744"/>
                    </a:cubicBezTo>
                    <a:cubicBezTo>
                      <a:pt x="640" y="743"/>
                      <a:pt x="640" y="743"/>
                      <a:pt x="640" y="743"/>
                    </a:cubicBezTo>
                    <a:cubicBezTo>
                      <a:pt x="643" y="739"/>
                      <a:pt x="643" y="739"/>
                      <a:pt x="643" y="739"/>
                    </a:cubicBezTo>
                    <a:cubicBezTo>
                      <a:pt x="644" y="738"/>
                      <a:pt x="644" y="738"/>
                      <a:pt x="644" y="738"/>
                    </a:cubicBezTo>
                    <a:cubicBezTo>
                      <a:pt x="644" y="736"/>
                      <a:pt x="644" y="736"/>
                      <a:pt x="644" y="736"/>
                    </a:cubicBezTo>
                    <a:cubicBezTo>
                      <a:pt x="643" y="735"/>
                      <a:pt x="643" y="735"/>
                      <a:pt x="643" y="735"/>
                    </a:cubicBezTo>
                    <a:cubicBezTo>
                      <a:pt x="643" y="735"/>
                      <a:pt x="643" y="735"/>
                      <a:pt x="643" y="735"/>
                    </a:cubicBezTo>
                    <a:cubicBezTo>
                      <a:pt x="643" y="733"/>
                      <a:pt x="643" y="733"/>
                      <a:pt x="643" y="733"/>
                    </a:cubicBezTo>
                    <a:cubicBezTo>
                      <a:pt x="641" y="732"/>
                      <a:pt x="641" y="732"/>
                      <a:pt x="641" y="732"/>
                    </a:cubicBezTo>
                    <a:cubicBezTo>
                      <a:pt x="640" y="733"/>
                      <a:pt x="640" y="733"/>
                      <a:pt x="640" y="733"/>
                    </a:cubicBezTo>
                    <a:cubicBezTo>
                      <a:pt x="639" y="737"/>
                      <a:pt x="639" y="737"/>
                      <a:pt x="639" y="737"/>
                    </a:cubicBezTo>
                    <a:cubicBezTo>
                      <a:pt x="637" y="738"/>
                      <a:pt x="637" y="738"/>
                      <a:pt x="637" y="738"/>
                    </a:cubicBezTo>
                    <a:cubicBezTo>
                      <a:pt x="636" y="740"/>
                      <a:pt x="636" y="740"/>
                      <a:pt x="636" y="740"/>
                    </a:cubicBezTo>
                    <a:cubicBezTo>
                      <a:pt x="636" y="738"/>
                      <a:pt x="636" y="738"/>
                      <a:pt x="636" y="738"/>
                    </a:cubicBezTo>
                    <a:cubicBezTo>
                      <a:pt x="638" y="736"/>
                      <a:pt x="638" y="736"/>
                      <a:pt x="638" y="736"/>
                    </a:cubicBezTo>
                    <a:cubicBezTo>
                      <a:pt x="639" y="734"/>
                      <a:pt x="639" y="734"/>
                      <a:pt x="639" y="734"/>
                    </a:cubicBezTo>
                    <a:cubicBezTo>
                      <a:pt x="638" y="733"/>
                      <a:pt x="638" y="733"/>
                      <a:pt x="638" y="733"/>
                    </a:cubicBezTo>
                    <a:cubicBezTo>
                      <a:pt x="637" y="734"/>
                      <a:pt x="637" y="734"/>
                      <a:pt x="637" y="734"/>
                    </a:cubicBezTo>
                    <a:cubicBezTo>
                      <a:pt x="635" y="737"/>
                      <a:pt x="635" y="737"/>
                      <a:pt x="635" y="737"/>
                    </a:cubicBezTo>
                    <a:cubicBezTo>
                      <a:pt x="632" y="740"/>
                      <a:pt x="632" y="740"/>
                      <a:pt x="632" y="740"/>
                    </a:cubicBezTo>
                    <a:cubicBezTo>
                      <a:pt x="632" y="741"/>
                      <a:pt x="632" y="741"/>
                      <a:pt x="632" y="741"/>
                    </a:cubicBezTo>
                    <a:cubicBezTo>
                      <a:pt x="630" y="743"/>
                      <a:pt x="630" y="743"/>
                      <a:pt x="630" y="743"/>
                    </a:cubicBezTo>
                    <a:cubicBezTo>
                      <a:pt x="631" y="745"/>
                      <a:pt x="631" y="745"/>
                      <a:pt x="631" y="745"/>
                    </a:cubicBezTo>
                    <a:cubicBezTo>
                      <a:pt x="632" y="745"/>
                      <a:pt x="632" y="745"/>
                      <a:pt x="632" y="745"/>
                    </a:cubicBezTo>
                    <a:cubicBezTo>
                      <a:pt x="634" y="742"/>
                      <a:pt x="634" y="742"/>
                      <a:pt x="634" y="742"/>
                    </a:cubicBezTo>
                    <a:cubicBezTo>
                      <a:pt x="635" y="741"/>
                      <a:pt x="635" y="741"/>
                      <a:pt x="635" y="741"/>
                    </a:cubicBezTo>
                    <a:cubicBezTo>
                      <a:pt x="635" y="743"/>
                      <a:pt x="635" y="743"/>
                      <a:pt x="635" y="743"/>
                    </a:cubicBezTo>
                    <a:cubicBezTo>
                      <a:pt x="633" y="745"/>
                      <a:pt x="633" y="745"/>
                      <a:pt x="633" y="745"/>
                    </a:cubicBezTo>
                    <a:cubicBezTo>
                      <a:pt x="634" y="746"/>
                      <a:pt x="634" y="746"/>
                      <a:pt x="634" y="746"/>
                    </a:cubicBezTo>
                    <a:cubicBezTo>
                      <a:pt x="636" y="745"/>
                      <a:pt x="636" y="745"/>
                      <a:pt x="636" y="745"/>
                    </a:cubicBezTo>
                    <a:cubicBezTo>
                      <a:pt x="637" y="745"/>
                      <a:pt x="637" y="745"/>
                      <a:pt x="637" y="745"/>
                    </a:cubicBezTo>
                    <a:cubicBezTo>
                      <a:pt x="637" y="745"/>
                      <a:pt x="639" y="742"/>
                      <a:pt x="639" y="742"/>
                    </a:cubicBezTo>
                    <a:close/>
                    <a:moveTo>
                      <a:pt x="636" y="742"/>
                    </a:moveTo>
                    <a:cubicBezTo>
                      <a:pt x="637" y="741"/>
                      <a:pt x="637" y="741"/>
                      <a:pt x="637" y="741"/>
                    </a:cubicBezTo>
                    <a:cubicBezTo>
                      <a:pt x="640" y="737"/>
                      <a:pt x="640" y="737"/>
                      <a:pt x="640" y="737"/>
                    </a:cubicBezTo>
                    <a:cubicBezTo>
                      <a:pt x="639" y="740"/>
                      <a:pt x="639" y="740"/>
                      <a:pt x="639" y="740"/>
                    </a:cubicBezTo>
                    <a:cubicBezTo>
                      <a:pt x="637" y="742"/>
                      <a:pt x="637" y="742"/>
                      <a:pt x="637" y="742"/>
                    </a:cubicBezTo>
                    <a:cubicBezTo>
                      <a:pt x="636" y="742"/>
                      <a:pt x="636" y="742"/>
                      <a:pt x="636" y="742"/>
                    </a:cubicBezTo>
                    <a:close/>
                    <a:moveTo>
                      <a:pt x="801" y="910"/>
                    </a:moveTo>
                    <a:cubicBezTo>
                      <a:pt x="800" y="909"/>
                      <a:pt x="800" y="909"/>
                      <a:pt x="800" y="909"/>
                    </a:cubicBezTo>
                    <a:cubicBezTo>
                      <a:pt x="800" y="909"/>
                      <a:pt x="800" y="909"/>
                      <a:pt x="800" y="909"/>
                    </a:cubicBezTo>
                    <a:cubicBezTo>
                      <a:pt x="800" y="908"/>
                      <a:pt x="800" y="908"/>
                      <a:pt x="800" y="908"/>
                    </a:cubicBezTo>
                    <a:cubicBezTo>
                      <a:pt x="801" y="907"/>
                      <a:pt x="801" y="907"/>
                      <a:pt x="801" y="907"/>
                    </a:cubicBezTo>
                    <a:cubicBezTo>
                      <a:pt x="803" y="905"/>
                      <a:pt x="803" y="905"/>
                      <a:pt x="803" y="905"/>
                    </a:cubicBezTo>
                    <a:cubicBezTo>
                      <a:pt x="803" y="905"/>
                      <a:pt x="803" y="905"/>
                      <a:pt x="803" y="905"/>
                    </a:cubicBezTo>
                    <a:cubicBezTo>
                      <a:pt x="803" y="905"/>
                      <a:pt x="803" y="905"/>
                      <a:pt x="803" y="905"/>
                    </a:cubicBezTo>
                    <a:cubicBezTo>
                      <a:pt x="803" y="905"/>
                      <a:pt x="803" y="905"/>
                      <a:pt x="803" y="905"/>
                    </a:cubicBezTo>
                    <a:cubicBezTo>
                      <a:pt x="800" y="907"/>
                      <a:pt x="800" y="907"/>
                      <a:pt x="800" y="907"/>
                    </a:cubicBezTo>
                    <a:cubicBezTo>
                      <a:pt x="799" y="909"/>
                      <a:pt x="799" y="909"/>
                      <a:pt x="799" y="909"/>
                    </a:cubicBezTo>
                    <a:cubicBezTo>
                      <a:pt x="800" y="910"/>
                      <a:pt x="800" y="910"/>
                      <a:pt x="800" y="910"/>
                    </a:cubicBezTo>
                    <a:cubicBezTo>
                      <a:pt x="801" y="910"/>
                      <a:pt x="801" y="910"/>
                      <a:pt x="801" y="910"/>
                    </a:cubicBezTo>
                    <a:cubicBezTo>
                      <a:pt x="801" y="910"/>
                      <a:pt x="801" y="910"/>
                      <a:pt x="801" y="910"/>
                    </a:cubicBezTo>
                    <a:close/>
                    <a:moveTo>
                      <a:pt x="861" y="920"/>
                    </a:moveTo>
                    <a:cubicBezTo>
                      <a:pt x="861" y="919"/>
                      <a:pt x="861" y="919"/>
                      <a:pt x="861" y="919"/>
                    </a:cubicBezTo>
                    <a:cubicBezTo>
                      <a:pt x="861" y="917"/>
                      <a:pt x="861" y="917"/>
                      <a:pt x="861" y="917"/>
                    </a:cubicBezTo>
                    <a:cubicBezTo>
                      <a:pt x="861" y="916"/>
                      <a:pt x="861" y="916"/>
                      <a:pt x="861" y="916"/>
                    </a:cubicBezTo>
                    <a:cubicBezTo>
                      <a:pt x="860" y="914"/>
                      <a:pt x="860" y="914"/>
                      <a:pt x="860" y="914"/>
                    </a:cubicBezTo>
                    <a:cubicBezTo>
                      <a:pt x="861" y="913"/>
                      <a:pt x="861" y="913"/>
                      <a:pt x="861" y="913"/>
                    </a:cubicBezTo>
                    <a:cubicBezTo>
                      <a:pt x="862" y="912"/>
                      <a:pt x="862" y="912"/>
                      <a:pt x="862" y="912"/>
                    </a:cubicBezTo>
                    <a:cubicBezTo>
                      <a:pt x="862" y="913"/>
                      <a:pt x="862" y="913"/>
                      <a:pt x="862" y="913"/>
                    </a:cubicBezTo>
                    <a:cubicBezTo>
                      <a:pt x="862" y="914"/>
                      <a:pt x="862" y="914"/>
                      <a:pt x="862" y="914"/>
                    </a:cubicBezTo>
                    <a:cubicBezTo>
                      <a:pt x="862" y="915"/>
                      <a:pt x="862" y="915"/>
                      <a:pt x="862" y="915"/>
                    </a:cubicBezTo>
                    <a:cubicBezTo>
                      <a:pt x="861" y="916"/>
                      <a:pt x="861" y="916"/>
                      <a:pt x="861" y="916"/>
                    </a:cubicBezTo>
                    <a:cubicBezTo>
                      <a:pt x="861" y="917"/>
                      <a:pt x="861" y="917"/>
                      <a:pt x="861" y="917"/>
                    </a:cubicBezTo>
                    <a:cubicBezTo>
                      <a:pt x="862" y="918"/>
                      <a:pt x="862" y="918"/>
                      <a:pt x="862" y="918"/>
                    </a:cubicBezTo>
                    <a:cubicBezTo>
                      <a:pt x="863" y="919"/>
                      <a:pt x="863" y="919"/>
                      <a:pt x="863" y="919"/>
                    </a:cubicBezTo>
                    <a:cubicBezTo>
                      <a:pt x="862" y="920"/>
                      <a:pt x="862" y="920"/>
                      <a:pt x="862" y="920"/>
                    </a:cubicBezTo>
                    <a:cubicBezTo>
                      <a:pt x="861" y="920"/>
                      <a:pt x="861" y="920"/>
                      <a:pt x="861" y="920"/>
                    </a:cubicBezTo>
                    <a:close/>
                    <a:moveTo>
                      <a:pt x="863" y="922"/>
                    </a:moveTo>
                    <a:cubicBezTo>
                      <a:pt x="864" y="920"/>
                      <a:pt x="864" y="920"/>
                      <a:pt x="864" y="920"/>
                    </a:cubicBezTo>
                    <a:cubicBezTo>
                      <a:pt x="865" y="920"/>
                      <a:pt x="865" y="920"/>
                      <a:pt x="865" y="920"/>
                    </a:cubicBezTo>
                    <a:cubicBezTo>
                      <a:pt x="865" y="921"/>
                      <a:pt x="865" y="921"/>
                      <a:pt x="865" y="921"/>
                    </a:cubicBezTo>
                    <a:cubicBezTo>
                      <a:pt x="864" y="922"/>
                      <a:pt x="864" y="922"/>
                      <a:pt x="864" y="922"/>
                    </a:cubicBezTo>
                    <a:cubicBezTo>
                      <a:pt x="863" y="922"/>
                      <a:pt x="863" y="922"/>
                      <a:pt x="863" y="922"/>
                    </a:cubicBezTo>
                    <a:close/>
                    <a:moveTo>
                      <a:pt x="887" y="836"/>
                    </a:moveTo>
                    <a:cubicBezTo>
                      <a:pt x="888" y="834"/>
                      <a:pt x="888" y="834"/>
                      <a:pt x="888" y="834"/>
                    </a:cubicBezTo>
                    <a:cubicBezTo>
                      <a:pt x="890" y="832"/>
                      <a:pt x="890" y="832"/>
                      <a:pt x="890" y="832"/>
                    </a:cubicBezTo>
                    <a:cubicBezTo>
                      <a:pt x="889" y="834"/>
                      <a:pt x="889" y="834"/>
                      <a:pt x="889" y="834"/>
                    </a:cubicBezTo>
                    <a:cubicBezTo>
                      <a:pt x="889" y="836"/>
                      <a:pt x="889" y="836"/>
                      <a:pt x="889" y="836"/>
                    </a:cubicBezTo>
                    <a:cubicBezTo>
                      <a:pt x="888" y="836"/>
                      <a:pt x="888" y="836"/>
                      <a:pt x="888" y="836"/>
                    </a:cubicBezTo>
                    <a:cubicBezTo>
                      <a:pt x="888" y="836"/>
                      <a:pt x="887" y="836"/>
                      <a:pt x="887" y="836"/>
                    </a:cubicBezTo>
                    <a:close/>
                    <a:moveTo>
                      <a:pt x="880" y="854"/>
                    </a:moveTo>
                    <a:cubicBezTo>
                      <a:pt x="880" y="855"/>
                      <a:pt x="880" y="855"/>
                      <a:pt x="880" y="855"/>
                    </a:cubicBezTo>
                    <a:cubicBezTo>
                      <a:pt x="881" y="855"/>
                      <a:pt x="881" y="855"/>
                      <a:pt x="881" y="855"/>
                    </a:cubicBezTo>
                    <a:cubicBezTo>
                      <a:pt x="881" y="855"/>
                      <a:pt x="881" y="855"/>
                      <a:pt x="881" y="855"/>
                    </a:cubicBezTo>
                    <a:cubicBezTo>
                      <a:pt x="882" y="855"/>
                      <a:pt x="882" y="855"/>
                      <a:pt x="882" y="855"/>
                    </a:cubicBezTo>
                    <a:cubicBezTo>
                      <a:pt x="882" y="853"/>
                      <a:pt x="882" y="853"/>
                      <a:pt x="882" y="853"/>
                    </a:cubicBezTo>
                    <a:cubicBezTo>
                      <a:pt x="881" y="853"/>
                      <a:pt x="881" y="853"/>
                      <a:pt x="881" y="853"/>
                    </a:cubicBezTo>
                    <a:cubicBezTo>
                      <a:pt x="880" y="854"/>
                      <a:pt x="880" y="854"/>
                      <a:pt x="880" y="854"/>
                    </a:cubicBezTo>
                    <a:close/>
                    <a:moveTo>
                      <a:pt x="892" y="874"/>
                    </a:moveTo>
                    <a:cubicBezTo>
                      <a:pt x="892" y="872"/>
                      <a:pt x="892" y="872"/>
                      <a:pt x="892" y="872"/>
                    </a:cubicBezTo>
                    <a:cubicBezTo>
                      <a:pt x="892" y="871"/>
                      <a:pt x="892" y="871"/>
                      <a:pt x="892" y="871"/>
                    </a:cubicBezTo>
                    <a:cubicBezTo>
                      <a:pt x="893" y="871"/>
                      <a:pt x="893" y="871"/>
                      <a:pt x="893" y="871"/>
                    </a:cubicBezTo>
                    <a:cubicBezTo>
                      <a:pt x="893" y="872"/>
                      <a:pt x="893" y="872"/>
                      <a:pt x="893" y="872"/>
                    </a:cubicBezTo>
                    <a:cubicBezTo>
                      <a:pt x="894" y="871"/>
                      <a:pt x="894" y="871"/>
                      <a:pt x="894" y="871"/>
                    </a:cubicBezTo>
                    <a:cubicBezTo>
                      <a:pt x="895" y="872"/>
                      <a:pt x="895" y="872"/>
                      <a:pt x="895" y="872"/>
                    </a:cubicBezTo>
                    <a:cubicBezTo>
                      <a:pt x="895" y="873"/>
                      <a:pt x="895" y="873"/>
                      <a:pt x="895" y="873"/>
                    </a:cubicBezTo>
                    <a:cubicBezTo>
                      <a:pt x="894" y="874"/>
                      <a:pt x="894" y="874"/>
                      <a:pt x="894" y="874"/>
                    </a:cubicBezTo>
                    <a:cubicBezTo>
                      <a:pt x="894" y="874"/>
                      <a:pt x="892" y="874"/>
                      <a:pt x="892" y="874"/>
                    </a:cubicBezTo>
                    <a:close/>
                    <a:moveTo>
                      <a:pt x="887" y="874"/>
                    </a:moveTo>
                    <a:cubicBezTo>
                      <a:pt x="888" y="874"/>
                      <a:pt x="888" y="874"/>
                      <a:pt x="888" y="874"/>
                    </a:cubicBezTo>
                    <a:cubicBezTo>
                      <a:pt x="889" y="874"/>
                      <a:pt x="889" y="874"/>
                      <a:pt x="889" y="874"/>
                    </a:cubicBezTo>
                    <a:cubicBezTo>
                      <a:pt x="889" y="873"/>
                      <a:pt x="889" y="873"/>
                      <a:pt x="889" y="873"/>
                    </a:cubicBezTo>
                    <a:cubicBezTo>
                      <a:pt x="889" y="872"/>
                      <a:pt x="889" y="872"/>
                      <a:pt x="889" y="872"/>
                    </a:cubicBezTo>
                    <a:cubicBezTo>
                      <a:pt x="890" y="872"/>
                      <a:pt x="890" y="872"/>
                      <a:pt x="890" y="872"/>
                    </a:cubicBezTo>
                    <a:cubicBezTo>
                      <a:pt x="890" y="873"/>
                      <a:pt x="890" y="873"/>
                      <a:pt x="890" y="873"/>
                    </a:cubicBezTo>
                    <a:cubicBezTo>
                      <a:pt x="889" y="875"/>
                      <a:pt x="889" y="875"/>
                      <a:pt x="889" y="875"/>
                    </a:cubicBezTo>
                    <a:cubicBezTo>
                      <a:pt x="887" y="876"/>
                      <a:pt x="887" y="876"/>
                      <a:pt x="887" y="876"/>
                    </a:cubicBezTo>
                    <a:cubicBezTo>
                      <a:pt x="886" y="875"/>
                      <a:pt x="886" y="875"/>
                      <a:pt x="886" y="875"/>
                    </a:cubicBezTo>
                    <a:cubicBezTo>
                      <a:pt x="886" y="874"/>
                      <a:pt x="886" y="874"/>
                      <a:pt x="886" y="874"/>
                    </a:cubicBezTo>
                    <a:cubicBezTo>
                      <a:pt x="887" y="874"/>
                      <a:pt x="887" y="874"/>
                      <a:pt x="887" y="874"/>
                    </a:cubicBezTo>
                    <a:close/>
                    <a:moveTo>
                      <a:pt x="867" y="905"/>
                    </a:moveTo>
                    <a:cubicBezTo>
                      <a:pt x="868" y="904"/>
                      <a:pt x="868" y="904"/>
                      <a:pt x="868" y="904"/>
                    </a:cubicBezTo>
                    <a:cubicBezTo>
                      <a:pt x="868" y="905"/>
                      <a:pt x="868" y="905"/>
                      <a:pt x="868" y="905"/>
                    </a:cubicBezTo>
                    <a:cubicBezTo>
                      <a:pt x="868" y="905"/>
                      <a:pt x="868" y="905"/>
                      <a:pt x="868" y="905"/>
                    </a:cubicBezTo>
                    <a:cubicBezTo>
                      <a:pt x="867" y="905"/>
                      <a:pt x="867" y="905"/>
                      <a:pt x="867" y="905"/>
                    </a:cubicBezTo>
                    <a:close/>
                    <a:moveTo>
                      <a:pt x="893" y="898"/>
                    </a:moveTo>
                    <a:cubicBezTo>
                      <a:pt x="893" y="899"/>
                      <a:pt x="893" y="899"/>
                      <a:pt x="893" y="899"/>
                    </a:cubicBezTo>
                    <a:cubicBezTo>
                      <a:pt x="894" y="899"/>
                      <a:pt x="894" y="899"/>
                      <a:pt x="894" y="899"/>
                    </a:cubicBezTo>
                    <a:cubicBezTo>
                      <a:pt x="896" y="899"/>
                      <a:pt x="896" y="899"/>
                      <a:pt x="896" y="899"/>
                    </a:cubicBezTo>
                    <a:cubicBezTo>
                      <a:pt x="896" y="899"/>
                      <a:pt x="896" y="899"/>
                      <a:pt x="896" y="899"/>
                    </a:cubicBezTo>
                    <a:cubicBezTo>
                      <a:pt x="894" y="898"/>
                      <a:pt x="894" y="898"/>
                      <a:pt x="894" y="898"/>
                    </a:cubicBezTo>
                    <a:cubicBezTo>
                      <a:pt x="893" y="898"/>
                      <a:pt x="893" y="898"/>
                      <a:pt x="893" y="898"/>
                    </a:cubicBezTo>
                    <a:close/>
                    <a:moveTo>
                      <a:pt x="865" y="851"/>
                    </a:moveTo>
                    <a:cubicBezTo>
                      <a:pt x="864" y="853"/>
                      <a:pt x="864" y="853"/>
                      <a:pt x="864" y="853"/>
                    </a:cubicBezTo>
                    <a:cubicBezTo>
                      <a:pt x="862" y="854"/>
                      <a:pt x="862" y="854"/>
                      <a:pt x="862" y="854"/>
                    </a:cubicBezTo>
                    <a:cubicBezTo>
                      <a:pt x="861" y="855"/>
                      <a:pt x="861" y="855"/>
                      <a:pt x="861" y="855"/>
                    </a:cubicBezTo>
                    <a:cubicBezTo>
                      <a:pt x="861" y="856"/>
                      <a:pt x="861" y="856"/>
                      <a:pt x="861" y="856"/>
                    </a:cubicBezTo>
                    <a:cubicBezTo>
                      <a:pt x="861" y="857"/>
                      <a:pt x="861" y="857"/>
                      <a:pt x="861" y="857"/>
                    </a:cubicBezTo>
                    <a:cubicBezTo>
                      <a:pt x="860" y="857"/>
                      <a:pt x="860" y="857"/>
                      <a:pt x="860" y="857"/>
                    </a:cubicBezTo>
                    <a:cubicBezTo>
                      <a:pt x="860" y="858"/>
                      <a:pt x="860" y="858"/>
                      <a:pt x="860" y="858"/>
                    </a:cubicBezTo>
                    <a:cubicBezTo>
                      <a:pt x="861" y="859"/>
                      <a:pt x="861" y="859"/>
                      <a:pt x="861" y="859"/>
                    </a:cubicBezTo>
                    <a:cubicBezTo>
                      <a:pt x="860" y="859"/>
                      <a:pt x="860" y="859"/>
                      <a:pt x="860" y="859"/>
                    </a:cubicBezTo>
                    <a:cubicBezTo>
                      <a:pt x="858" y="859"/>
                      <a:pt x="858" y="859"/>
                      <a:pt x="858" y="859"/>
                    </a:cubicBezTo>
                    <a:cubicBezTo>
                      <a:pt x="857" y="861"/>
                      <a:pt x="857" y="861"/>
                      <a:pt x="857" y="861"/>
                    </a:cubicBezTo>
                    <a:cubicBezTo>
                      <a:pt x="857" y="862"/>
                      <a:pt x="857" y="862"/>
                      <a:pt x="857" y="862"/>
                    </a:cubicBezTo>
                    <a:cubicBezTo>
                      <a:pt x="857" y="862"/>
                      <a:pt x="857" y="862"/>
                      <a:pt x="857" y="862"/>
                    </a:cubicBezTo>
                    <a:cubicBezTo>
                      <a:pt x="858" y="862"/>
                      <a:pt x="858" y="862"/>
                      <a:pt x="858" y="862"/>
                    </a:cubicBezTo>
                    <a:cubicBezTo>
                      <a:pt x="857" y="863"/>
                      <a:pt x="857" y="863"/>
                      <a:pt x="857" y="863"/>
                    </a:cubicBezTo>
                    <a:cubicBezTo>
                      <a:pt x="856" y="863"/>
                      <a:pt x="856" y="863"/>
                      <a:pt x="856" y="863"/>
                    </a:cubicBezTo>
                    <a:cubicBezTo>
                      <a:pt x="854" y="865"/>
                      <a:pt x="854" y="865"/>
                      <a:pt x="854" y="865"/>
                    </a:cubicBezTo>
                    <a:cubicBezTo>
                      <a:pt x="854" y="867"/>
                      <a:pt x="854" y="867"/>
                      <a:pt x="854" y="867"/>
                    </a:cubicBezTo>
                    <a:cubicBezTo>
                      <a:pt x="851" y="871"/>
                      <a:pt x="851" y="871"/>
                      <a:pt x="851" y="871"/>
                    </a:cubicBezTo>
                    <a:cubicBezTo>
                      <a:pt x="851" y="872"/>
                      <a:pt x="851" y="872"/>
                      <a:pt x="851" y="872"/>
                    </a:cubicBezTo>
                    <a:cubicBezTo>
                      <a:pt x="852" y="873"/>
                      <a:pt x="852" y="873"/>
                      <a:pt x="852" y="873"/>
                    </a:cubicBezTo>
                    <a:cubicBezTo>
                      <a:pt x="852" y="874"/>
                      <a:pt x="852" y="874"/>
                      <a:pt x="852" y="874"/>
                    </a:cubicBezTo>
                    <a:cubicBezTo>
                      <a:pt x="851" y="874"/>
                      <a:pt x="851" y="874"/>
                      <a:pt x="851" y="874"/>
                    </a:cubicBezTo>
                    <a:cubicBezTo>
                      <a:pt x="851" y="873"/>
                      <a:pt x="851" y="873"/>
                      <a:pt x="851" y="873"/>
                    </a:cubicBezTo>
                    <a:cubicBezTo>
                      <a:pt x="850" y="874"/>
                      <a:pt x="850" y="874"/>
                      <a:pt x="850" y="874"/>
                    </a:cubicBezTo>
                    <a:cubicBezTo>
                      <a:pt x="848" y="875"/>
                      <a:pt x="848" y="875"/>
                      <a:pt x="848" y="875"/>
                    </a:cubicBezTo>
                    <a:cubicBezTo>
                      <a:pt x="847" y="876"/>
                      <a:pt x="847" y="876"/>
                      <a:pt x="847" y="876"/>
                    </a:cubicBezTo>
                    <a:cubicBezTo>
                      <a:pt x="847" y="877"/>
                      <a:pt x="847" y="877"/>
                      <a:pt x="847" y="877"/>
                    </a:cubicBezTo>
                    <a:cubicBezTo>
                      <a:pt x="849" y="877"/>
                      <a:pt x="849" y="877"/>
                      <a:pt x="849" y="877"/>
                    </a:cubicBezTo>
                    <a:cubicBezTo>
                      <a:pt x="849" y="878"/>
                      <a:pt x="849" y="878"/>
                      <a:pt x="849" y="878"/>
                    </a:cubicBezTo>
                    <a:cubicBezTo>
                      <a:pt x="849" y="879"/>
                      <a:pt x="849" y="879"/>
                      <a:pt x="849" y="879"/>
                    </a:cubicBezTo>
                    <a:cubicBezTo>
                      <a:pt x="848" y="880"/>
                      <a:pt x="848" y="880"/>
                      <a:pt x="848" y="880"/>
                    </a:cubicBezTo>
                    <a:cubicBezTo>
                      <a:pt x="847" y="881"/>
                      <a:pt x="847" y="881"/>
                      <a:pt x="847" y="881"/>
                    </a:cubicBezTo>
                    <a:cubicBezTo>
                      <a:pt x="844" y="881"/>
                      <a:pt x="844" y="881"/>
                      <a:pt x="844" y="881"/>
                    </a:cubicBezTo>
                    <a:cubicBezTo>
                      <a:pt x="844" y="881"/>
                      <a:pt x="844" y="881"/>
                      <a:pt x="844" y="881"/>
                    </a:cubicBezTo>
                    <a:cubicBezTo>
                      <a:pt x="844" y="882"/>
                      <a:pt x="844" y="882"/>
                      <a:pt x="844" y="882"/>
                    </a:cubicBezTo>
                    <a:cubicBezTo>
                      <a:pt x="842" y="884"/>
                      <a:pt x="842" y="884"/>
                      <a:pt x="842" y="884"/>
                    </a:cubicBezTo>
                    <a:cubicBezTo>
                      <a:pt x="841" y="886"/>
                      <a:pt x="841" y="886"/>
                      <a:pt x="841" y="886"/>
                    </a:cubicBezTo>
                    <a:cubicBezTo>
                      <a:pt x="840" y="888"/>
                      <a:pt x="840" y="888"/>
                      <a:pt x="840" y="888"/>
                    </a:cubicBezTo>
                    <a:cubicBezTo>
                      <a:pt x="839" y="888"/>
                      <a:pt x="839" y="888"/>
                      <a:pt x="839" y="888"/>
                    </a:cubicBezTo>
                    <a:cubicBezTo>
                      <a:pt x="839" y="886"/>
                      <a:pt x="839" y="886"/>
                      <a:pt x="839" y="886"/>
                    </a:cubicBezTo>
                    <a:cubicBezTo>
                      <a:pt x="838" y="888"/>
                      <a:pt x="838" y="888"/>
                      <a:pt x="838" y="888"/>
                    </a:cubicBezTo>
                    <a:cubicBezTo>
                      <a:pt x="837" y="886"/>
                      <a:pt x="837" y="886"/>
                      <a:pt x="837" y="886"/>
                    </a:cubicBezTo>
                    <a:cubicBezTo>
                      <a:pt x="838" y="885"/>
                      <a:pt x="838" y="885"/>
                      <a:pt x="838" y="885"/>
                    </a:cubicBezTo>
                    <a:cubicBezTo>
                      <a:pt x="839" y="884"/>
                      <a:pt x="839" y="884"/>
                      <a:pt x="839" y="884"/>
                    </a:cubicBezTo>
                    <a:cubicBezTo>
                      <a:pt x="840" y="883"/>
                      <a:pt x="840" y="883"/>
                      <a:pt x="840" y="883"/>
                    </a:cubicBezTo>
                    <a:cubicBezTo>
                      <a:pt x="839" y="884"/>
                      <a:pt x="839" y="884"/>
                      <a:pt x="839" y="884"/>
                    </a:cubicBezTo>
                    <a:cubicBezTo>
                      <a:pt x="837" y="885"/>
                      <a:pt x="837" y="885"/>
                      <a:pt x="837" y="885"/>
                    </a:cubicBezTo>
                    <a:cubicBezTo>
                      <a:pt x="834" y="887"/>
                      <a:pt x="834" y="887"/>
                      <a:pt x="834" y="887"/>
                    </a:cubicBezTo>
                    <a:cubicBezTo>
                      <a:pt x="833" y="890"/>
                      <a:pt x="833" y="890"/>
                      <a:pt x="833" y="890"/>
                    </a:cubicBezTo>
                    <a:cubicBezTo>
                      <a:pt x="834" y="890"/>
                      <a:pt x="834" y="890"/>
                      <a:pt x="834" y="890"/>
                    </a:cubicBezTo>
                    <a:cubicBezTo>
                      <a:pt x="836" y="889"/>
                      <a:pt x="836" y="889"/>
                      <a:pt x="836" y="889"/>
                    </a:cubicBezTo>
                    <a:cubicBezTo>
                      <a:pt x="839" y="889"/>
                      <a:pt x="839" y="889"/>
                      <a:pt x="839" y="889"/>
                    </a:cubicBezTo>
                    <a:cubicBezTo>
                      <a:pt x="842" y="889"/>
                      <a:pt x="842" y="889"/>
                      <a:pt x="842" y="889"/>
                    </a:cubicBezTo>
                    <a:cubicBezTo>
                      <a:pt x="840" y="890"/>
                      <a:pt x="840" y="890"/>
                      <a:pt x="840" y="890"/>
                    </a:cubicBezTo>
                    <a:cubicBezTo>
                      <a:pt x="838" y="893"/>
                      <a:pt x="838" y="893"/>
                      <a:pt x="838" y="893"/>
                    </a:cubicBezTo>
                    <a:cubicBezTo>
                      <a:pt x="837" y="895"/>
                      <a:pt x="837" y="895"/>
                      <a:pt x="837" y="895"/>
                    </a:cubicBezTo>
                    <a:cubicBezTo>
                      <a:pt x="834" y="897"/>
                      <a:pt x="834" y="897"/>
                      <a:pt x="834" y="897"/>
                    </a:cubicBezTo>
                    <a:cubicBezTo>
                      <a:pt x="832" y="899"/>
                      <a:pt x="832" y="899"/>
                      <a:pt x="832" y="899"/>
                    </a:cubicBezTo>
                    <a:cubicBezTo>
                      <a:pt x="830" y="899"/>
                      <a:pt x="830" y="899"/>
                      <a:pt x="830" y="899"/>
                    </a:cubicBezTo>
                    <a:cubicBezTo>
                      <a:pt x="830" y="900"/>
                      <a:pt x="830" y="900"/>
                      <a:pt x="830" y="900"/>
                    </a:cubicBezTo>
                    <a:cubicBezTo>
                      <a:pt x="830" y="901"/>
                      <a:pt x="830" y="901"/>
                      <a:pt x="830" y="901"/>
                    </a:cubicBezTo>
                    <a:cubicBezTo>
                      <a:pt x="830" y="903"/>
                      <a:pt x="830" y="903"/>
                      <a:pt x="830" y="903"/>
                    </a:cubicBezTo>
                    <a:cubicBezTo>
                      <a:pt x="830" y="904"/>
                      <a:pt x="830" y="904"/>
                      <a:pt x="830" y="904"/>
                    </a:cubicBezTo>
                    <a:cubicBezTo>
                      <a:pt x="831" y="904"/>
                      <a:pt x="831" y="904"/>
                      <a:pt x="831" y="904"/>
                    </a:cubicBezTo>
                    <a:cubicBezTo>
                      <a:pt x="834" y="905"/>
                      <a:pt x="834" y="905"/>
                      <a:pt x="834" y="905"/>
                    </a:cubicBezTo>
                    <a:cubicBezTo>
                      <a:pt x="836" y="905"/>
                      <a:pt x="836" y="905"/>
                      <a:pt x="836" y="905"/>
                    </a:cubicBezTo>
                    <a:cubicBezTo>
                      <a:pt x="838" y="903"/>
                      <a:pt x="838" y="903"/>
                      <a:pt x="838" y="903"/>
                    </a:cubicBezTo>
                    <a:cubicBezTo>
                      <a:pt x="840" y="903"/>
                      <a:pt x="840" y="903"/>
                      <a:pt x="840" y="903"/>
                    </a:cubicBezTo>
                    <a:cubicBezTo>
                      <a:pt x="842" y="902"/>
                      <a:pt x="842" y="902"/>
                      <a:pt x="842" y="902"/>
                    </a:cubicBezTo>
                    <a:cubicBezTo>
                      <a:pt x="842" y="901"/>
                      <a:pt x="842" y="901"/>
                      <a:pt x="842" y="901"/>
                    </a:cubicBezTo>
                    <a:cubicBezTo>
                      <a:pt x="842" y="901"/>
                      <a:pt x="842" y="901"/>
                      <a:pt x="842" y="901"/>
                    </a:cubicBezTo>
                    <a:cubicBezTo>
                      <a:pt x="841" y="903"/>
                      <a:pt x="841" y="903"/>
                      <a:pt x="841" y="903"/>
                    </a:cubicBezTo>
                    <a:cubicBezTo>
                      <a:pt x="844" y="904"/>
                      <a:pt x="844" y="904"/>
                      <a:pt x="844" y="904"/>
                    </a:cubicBezTo>
                    <a:cubicBezTo>
                      <a:pt x="846" y="903"/>
                      <a:pt x="846" y="903"/>
                      <a:pt x="846" y="903"/>
                    </a:cubicBezTo>
                    <a:cubicBezTo>
                      <a:pt x="847" y="904"/>
                      <a:pt x="847" y="904"/>
                      <a:pt x="847" y="904"/>
                    </a:cubicBezTo>
                    <a:cubicBezTo>
                      <a:pt x="850" y="904"/>
                      <a:pt x="850" y="904"/>
                      <a:pt x="850" y="904"/>
                    </a:cubicBezTo>
                    <a:cubicBezTo>
                      <a:pt x="852" y="904"/>
                      <a:pt x="852" y="904"/>
                      <a:pt x="852" y="904"/>
                    </a:cubicBezTo>
                    <a:cubicBezTo>
                      <a:pt x="852" y="905"/>
                      <a:pt x="852" y="905"/>
                      <a:pt x="852" y="905"/>
                    </a:cubicBezTo>
                    <a:cubicBezTo>
                      <a:pt x="853" y="906"/>
                      <a:pt x="853" y="906"/>
                      <a:pt x="853" y="906"/>
                    </a:cubicBezTo>
                    <a:cubicBezTo>
                      <a:pt x="855" y="906"/>
                      <a:pt x="855" y="906"/>
                      <a:pt x="855" y="906"/>
                    </a:cubicBezTo>
                    <a:cubicBezTo>
                      <a:pt x="856" y="905"/>
                      <a:pt x="856" y="905"/>
                      <a:pt x="856" y="905"/>
                    </a:cubicBezTo>
                    <a:cubicBezTo>
                      <a:pt x="856" y="906"/>
                      <a:pt x="856" y="906"/>
                      <a:pt x="856" y="906"/>
                    </a:cubicBezTo>
                    <a:cubicBezTo>
                      <a:pt x="858" y="906"/>
                      <a:pt x="858" y="906"/>
                      <a:pt x="858" y="906"/>
                    </a:cubicBezTo>
                    <a:cubicBezTo>
                      <a:pt x="859" y="905"/>
                      <a:pt x="859" y="905"/>
                      <a:pt x="859" y="905"/>
                    </a:cubicBezTo>
                    <a:cubicBezTo>
                      <a:pt x="859" y="905"/>
                      <a:pt x="859" y="905"/>
                      <a:pt x="859" y="905"/>
                    </a:cubicBezTo>
                    <a:cubicBezTo>
                      <a:pt x="861" y="905"/>
                      <a:pt x="861" y="905"/>
                      <a:pt x="861" y="905"/>
                    </a:cubicBezTo>
                    <a:cubicBezTo>
                      <a:pt x="861" y="905"/>
                      <a:pt x="861" y="905"/>
                      <a:pt x="861" y="905"/>
                    </a:cubicBezTo>
                    <a:cubicBezTo>
                      <a:pt x="862" y="905"/>
                      <a:pt x="862" y="905"/>
                      <a:pt x="862" y="905"/>
                    </a:cubicBezTo>
                    <a:cubicBezTo>
                      <a:pt x="863" y="904"/>
                      <a:pt x="863" y="904"/>
                      <a:pt x="863" y="904"/>
                    </a:cubicBezTo>
                    <a:cubicBezTo>
                      <a:pt x="864" y="904"/>
                      <a:pt x="864" y="904"/>
                      <a:pt x="864" y="904"/>
                    </a:cubicBezTo>
                    <a:cubicBezTo>
                      <a:pt x="865" y="905"/>
                      <a:pt x="865" y="905"/>
                      <a:pt x="865" y="905"/>
                    </a:cubicBezTo>
                    <a:cubicBezTo>
                      <a:pt x="866" y="904"/>
                      <a:pt x="866" y="904"/>
                      <a:pt x="866" y="904"/>
                    </a:cubicBezTo>
                    <a:cubicBezTo>
                      <a:pt x="865" y="903"/>
                      <a:pt x="865" y="903"/>
                      <a:pt x="865" y="903"/>
                    </a:cubicBezTo>
                    <a:cubicBezTo>
                      <a:pt x="866" y="901"/>
                      <a:pt x="866" y="901"/>
                      <a:pt x="866" y="901"/>
                    </a:cubicBezTo>
                    <a:cubicBezTo>
                      <a:pt x="866" y="902"/>
                      <a:pt x="866" y="902"/>
                      <a:pt x="866" y="902"/>
                    </a:cubicBezTo>
                    <a:cubicBezTo>
                      <a:pt x="867" y="900"/>
                      <a:pt x="867" y="900"/>
                      <a:pt x="867" y="900"/>
                    </a:cubicBezTo>
                    <a:cubicBezTo>
                      <a:pt x="868" y="900"/>
                      <a:pt x="868" y="900"/>
                      <a:pt x="868" y="900"/>
                    </a:cubicBezTo>
                    <a:cubicBezTo>
                      <a:pt x="867" y="901"/>
                      <a:pt x="867" y="901"/>
                      <a:pt x="867" y="901"/>
                    </a:cubicBezTo>
                    <a:cubicBezTo>
                      <a:pt x="867" y="903"/>
                      <a:pt x="867" y="903"/>
                      <a:pt x="867" y="903"/>
                    </a:cubicBezTo>
                    <a:cubicBezTo>
                      <a:pt x="867" y="904"/>
                      <a:pt x="867" y="904"/>
                      <a:pt x="867" y="904"/>
                    </a:cubicBezTo>
                    <a:cubicBezTo>
                      <a:pt x="868" y="902"/>
                      <a:pt x="868" y="902"/>
                      <a:pt x="868" y="902"/>
                    </a:cubicBezTo>
                    <a:cubicBezTo>
                      <a:pt x="869" y="901"/>
                      <a:pt x="869" y="901"/>
                      <a:pt x="869" y="901"/>
                    </a:cubicBezTo>
                    <a:cubicBezTo>
                      <a:pt x="870" y="901"/>
                      <a:pt x="870" y="901"/>
                      <a:pt x="870" y="901"/>
                    </a:cubicBezTo>
                    <a:cubicBezTo>
                      <a:pt x="870" y="902"/>
                      <a:pt x="870" y="902"/>
                      <a:pt x="870" y="902"/>
                    </a:cubicBezTo>
                    <a:cubicBezTo>
                      <a:pt x="869" y="904"/>
                      <a:pt x="869" y="904"/>
                      <a:pt x="869" y="904"/>
                    </a:cubicBezTo>
                    <a:cubicBezTo>
                      <a:pt x="869" y="904"/>
                      <a:pt x="869" y="904"/>
                      <a:pt x="869" y="904"/>
                    </a:cubicBezTo>
                    <a:cubicBezTo>
                      <a:pt x="870" y="904"/>
                      <a:pt x="870" y="904"/>
                      <a:pt x="870" y="904"/>
                    </a:cubicBezTo>
                    <a:cubicBezTo>
                      <a:pt x="871" y="904"/>
                      <a:pt x="871" y="904"/>
                      <a:pt x="871" y="904"/>
                    </a:cubicBezTo>
                    <a:cubicBezTo>
                      <a:pt x="871" y="904"/>
                      <a:pt x="871" y="904"/>
                      <a:pt x="871" y="904"/>
                    </a:cubicBezTo>
                    <a:cubicBezTo>
                      <a:pt x="868" y="906"/>
                      <a:pt x="868" y="906"/>
                      <a:pt x="868" y="906"/>
                    </a:cubicBezTo>
                    <a:cubicBezTo>
                      <a:pt x="866" y="907"/>
                      <a:pt x="866" y="907"/>
                      <a:pt x="866" y="907"/>
                    </a:cubicBezTo>
                    <a:cubicBezTo>
                      <a:pt x="867" y="907"/>
                      <a:pt x="867" y="907"/>
                      <a:pt x="867" y="907"/>
                    </a:cubicBezTo>
                    <a:cubicBezTo>
                      <a:pt x="867" y="907"/>
                      <a:pt x="867" y="907"/>
                      <a:pt x="867" y="907"/>
                    </a:cubicBezTo>
                    <a:cubicBezTo>
                      <a:pt x="869" y="907"/>
                      <a:pt x="869" y="907"/>
                      <a:pt x="869" y="907"/>
                    </a:cubicBezTo>
                    <a:cubicBezTo>
                      <a:pt x="869" y="908"/>
                      <a:pt x="869" y="908"/>
                      <a:pt x="869" y="908"/>
                    </a:cubicBezTo>
                    <a:cubicBezTo>
                      <a:pt x="871" y="908"/>
                      <a:pt x="871" y="908"/>
                      <a:pt x="871" y="908"/>
                    </a:cubicBezTo>
                    <a:cubicBezTo>
                      <a:pt x="871" y="908"/>
                      <a:pt x="871" y="908"/>
                      <a:pt x="871" y="908"/>
                    </a:cubicBezTo>
                    <a:cubicBezTo>
                      <a:pt x="872" y="908"/>
                      <a:pt x="872" y="908"/>
                      <a:pt x="872" y="908"/>
                    </a:cubicBezTo>
                    <a:cubicBezTo>
                      <a:pt x="874" y="907"/>
                      <a:pt x="874" y="907"/>
                      <a:pt x="874" y="907"/>
                    </a:cubicBezTo>
                    <a:cubicBezTo>
                      <a:pt x="874" y="906"/>
                      <a:pt x="874" y="906"/>
                      <a:pt x="874" y="906"/>
                    </a:cubicBezTo>
                    <a:cubicBezTo>
                      <a:pt x="874" y="904"/>
                      <a:pt x="874" y="904"/>
                      <a:pt x="874" y="904"/>
                    </a:cubicBezTo>
                    <a:cubicBezTo>
                      <a:pt x="875" y="905"/>
                      <a:pt x="875" y="905"/>
                      <a:pt x="875" y="905"/>
                    </a:cubicBezTo>
                    <a:cubicBezTo>
                      <a:pt x="877" y="905"/>
                      <a:pt x="877" y="905"/>
                      <a:pt x="877" y="905"/>
                    </a:cubicBezTo>
                    <a:cubicBezTo>
                      <a:pt x="878" y="906"/>
                      <a:pt x="878" y="906"/>
                      <a:pt x="878" y="906"/>
                    </a:cubicBezTo>
                    <a:cubicBezTo>
                      <a:pt x="879" y="906"/>
                      <a:pt x="879" y="906"/>
                      <a:pt x="879" y="906"/>
                    </a:cubicBezTo>
                    <a:cubicBezTo>
                      <a:pt x="880" y="905"/>
                      <a:pt x="880" y="905"/>
                      <a:pt x="880" y="905"/>
                    </a:cubicBezTo>
                    <a:cubicBezTo>
                      <a:pt x="882" y="906"/>
                      <a:pt x="882" y="906"/>
                      <a:pt x="882" y="906"/>
                    </a:cubicBezTo>
                    <a:cubicBezTo>
                      <a:pt x="881" y="906"/>
                      <a:pt x="881" y="906"/>
                      <a:pt x="881" y="906"/>
                    </a:cubicBezTo>
                    <a:cubicBezTo>
                      <a:pt x="880" y="907"/>
                      <a:pt x="880" y="907"/>
                      <a:pt x="880" y="907"/>
                    </a:cubicBezTo>
                    <a:cubicBezTo>
                      <a:pt x="878" y="908"/>
                      <a:pt x="878" y="908"/>
                      <a:pt x="878" y="908"/>
                    </a:cubicBezTo>
                    <a:cubicBezTo>
                      <a:pt x="876" y="908"/>
                      <a:pt x="876" y="908"/>
                      <a:pt x="876" y="908"/>
                    </a:cubicBezTo>
                    <a:cubicBezTo>
                      <a:pt x="875" y="910"/>
                      <a:pt x="875" y="910"/>
                      <a:pt x="875" y="910"/>
                    </a:cubicBezTo>
                    <a:cubicBezTo>
                      <a:pt x="875" y="911"/>
                      <a:pt x="875" y="911"/>
                      <a:pt x="875" y="911"/>
                    </a:cubicBezTo>
                    <a:cubicBezTo>
                      <a:pt x="874" y="911"/>
                      <a:pt x="874" y="911"/>
                      <a:pt x="874" y="911"/>
                    </a:cubicBezTo>
                    <a:cubicBezTo>
                      <a:pt x="874" y="912"/>
                      <a:pt x="874" y="912"/>
                      <a:pt x="874" y="912"/>
                    </a:cubicBezTo>
                    <a:cubicBezTo>
                      <a:pt x="873" y="912"/>
                      <a:pt x="873" y="912"/>
                      <a:pt x="873" y="912"/>
                    </a:cubicBezTo>
                    <a:cubicBezTo>
                      <a:pt x="872" y="912"/>
                      <a:pt x="872" y="912"/>
                      <a:pt x="872" y="912"/>
                    </a:cubicBezTo>
                    <a:cubicBezTo>
                      <a:pt x="871" y="913"/>
                      <a:pt x="871" y="913"/>
                      <a:pt x="871" y="913"/>
                    </a:cubicBezTo>
                    <a:cubicBezTo>
                      <a:pt x="870" y="914"/>
                      <a:pt x="870" y="914"/>
                      <a:pt x="870" y="914"/>
                    </a:cubicBezTo>
                    <a:cubicBezTo>
                      <a:pt x="868" y="914"/>
                      <a:pt x="868" y="914"/>
                      <a:pt x="868" y="914"/>
                    </a:cubicBezTo>
                    <a:cubicBezTo>
                      <a:pt x="867" y="916"/>
                      <a:pt x="867" y="916"/>
                      <a:pt x="867" y="916"/>
                    </a:cubicBezTo>
                    <a:cubicBezTo>
                      <a:pt x="866" y="917"/>
                      <a:pt x="866" y="917"/>
                      <a:pt x="866" y="917"/>
                    </a:cubicBezTo>
                    <a:cubicBezTo>
                      <a:pt x="867" y="917"/>
                      <a:pt x="867" y="917"/>
                      <a:pt x="867" y="917"/>
                    </a:cubicBezTo>
                    <a:cubicBezTo>
                      <a:pt x="867" y="918"/>
                      <a:pt x="867" y="918"/>
                      <a:pt x="867" y="918"/>
                    </a:cubicBezTo>
                    <a:cubicBezTo>
                      <a:pt x="869" y="918"/>
                      <a:pt x="869" y="918"/>
                      <a:pt x="869" y="918"/>
                    </a:cubicBezTo>
                    <a:cubicBezTo>
                      <a:pt x="869" y="917"/>
                      <a:pt x="869" y="917"/>
                      <a:pt x="869" y="917"/>
                    </a:cubicBezTo>
                    <a:cubicBezTo>
                      <a:pt x="870" y="916"/>
                      <a:pt x="870" y="916"/>
                      <a:pt x="870" y="916"/>
                    </a:cubicBezTo>
                    <a:cubicBezTo>
                      <a:pt x="871" y="917"/>
                      <a:pt x="871" y="917"/>
                      <a:pt x="871" y="917"/>
                    </a:cubicBezTo>
                    <a:cubicBezTo>
                      <a:pt x="871" y="918"/>
                      <a:pt x="871" y="918"/>
                      <a:pt x="871" y="918"/>
                    </a:cubicBezTo>
                    <a:cubicBezTo>
                      <a:pt x="872" y="918"/>
                      <a:pt x="872" y="918"/>
                      <a:pt x="872" y="918"/>
                    </a:cubicBezTo>
                    <a:cubicBezTo>
                      <a:pt x="874" y="918"/>
                      <a:pt x="874" y="918"/>
                      <a:pt x="874" y="918"/>
                    </a:cubicBezTo>
                    <a:cubicBezTo>
                      <a:pt x="875" y="917"/>
                      <a:pt x="875" y="917"/>
                      <a:pt x="875" y="917"/>
                    </a:cubicBezTo>
                    <a:cubicBezTo>
                      <a:pt x="875" y="915"/>
                      <a:pt x="875" y="915"/>
                      <a:pt x="875" y="915"/>
                    </a:cubicBezTo>
                    <a:cubicBezTo>
                      <a:pt x="876" y="915"/>
                      <a:pt x="876" y="915"/>
                      <a:pt x="876" y="915"/>
                    </a:cubicBezTo>
                    <a:cubicBezTo>
                      <a:pt x="877" y="914"/>
                      <a:pt x="877" y="914"/>
                      <a:pt x="877" y="914"/>
                    </a:cubicBezTo>
                    <a:cubicBezTo>
                      <a:pt x="877" y="912"/>
                      <a:pt x="877" y="912"/>
                      <a:pt x="877" y="912"/>
                    </a:cubicBezTo>
                    <a:cubicBezTo>
                      <a:pt x="878" y="912"/>
                      <a:pt x="878" y="912"/>
                      <a:pt x="878" y="912"/>
                    </a:cubicBezTo>
                    <a:cubicBezTo>
                      <a:pt x="880" y="910"/>
                      <a:pt x="880" y="910"/>
                      <a:pt x="880" y="910"/>
                    </a:cubicBezTo>
                    <a:cubicBezTo>
                      <a:pt x="881" y="909"/>
                      <a:pt x="881" y="909"/>
                      <a:pt x="881" y="909"/>
                    </a:cubicBezTo>
                    <a:cubicBezTo>
                      <a:pt x="882" y="910"/>
                      <a:pt x="882" y="910"/>
                      <a:pt x="882" y="910"/>
                    </a:cubicBezTo>
                    <a:cubicBezTo>
                      <a:pt x="883" y="910"/>
                      <a:pt x="883" y="910"/>
                      <a:pt x="883" y="910"/>
                    </a:cubicBezTo>
                    <a:cubicBezTo>
                      <a:pt x="882" y="910"/>
                      <a:pt x="882" y="910"/>
                      <a:pt x="882" y="910"/>
                    </a:cubicBezTo>
                    <a:cubicBezTo>
                      <a:pt x="883" y="910"/>
                      <a:pt x="883" y="910"/>
                      <a:pt x="883" y="910"/>
                    </a:cubicBezTo>
                    <a:cubicBezTo>
                      <a:pt x="884" y="910"/>
                      <a:pt x="884" y="910"/>
                      <a:pt x="884" y="910"/>
                    </a:cubicBezTo>
                    <a:cubicBezTo>
                      <a:pt x="885" y="907"/>
                      <a:pt x="885" y="907"/>
                      <a:pt x="885" y="907"/>
                    </a:cubicBezTo>
                    <a:cubicBezTo>
                      <a:pt x="886" y="904"/>
                      <a:pt x="886" y="904"/>
                      <a:pt x="886" y="904"/>
                    </a:cubicBezTo>
                    <a:cubicBezTo>
                      <a:pt x="886" y="902"/>
                      <a:pt x="886" y="902"/>
                      <a:pt x="886" y="902"/>
                    </a:cubicBezTo>
                    <a:cubicBezTo>
                      <a:pt x="887" y="901"/>
                      <a:pt x="887" y="901"/>
                      <a:pt x="887" y="901"/>
                    </a:cubicBezTo>
                    <a:cubicBezTo>
                      <a:pt x="888" y="902"/>
                      <a:pt x="888" y="902"/>
                      <a:pt x="888" y="902"/>
                    </a:cubicBezTo>
                    <a:cubicBezTo>
                      <a:pt x="888" y="902"/>
                      <a:pt x="888" y="902"/>
                      <a:pt x="888" y="902"/>
                    </a:cubicBezTo>
                    <a:cubicBezTo>
                      <a:pt x="889" y="903"/>
                      <a:pt x="889" y="903"/>
                      <a:pt x="889" y="903"/>
                    </a:cubicBezTo>
                    <a:cubicBezTo>
                      <a:pt x="890" y="903"/>
                      <a:pt x="890" y="903"/>
                      <a:pt x="890" y="903"/>
                    </a:cubicBezTo>
                    <a:cubicBezTo>
                      <a:pt x="890" y="906"/>
                      <a:pt x="890" y="906"/>
                      <a:pt x="890" y="906"/>
                    </a:cubicBezTo>
                    <a:cubicBezTo>
                      <a:pt x="890" y="907"/>
                      <a:pt x="890" y="907"/>
                      <a:pt x="890" y="907"/>
                    </a:cubicBezTo>
                    <a:cubicBezTo>
                      <a:pt x="890" y="909"/>
                      <a:pt x="890" y="909"/>
                      <a:pt x="890" y="909"/>
                    </a:cubicBezTo>
                    <a:cubicBezTo>
                      <a:pt x="890" y="910"/>
                      <a:pt x="890" y="910"/>
                      <a:pt x="890" y="910"/>
                    </a:cubicBezTo>
                    <a:cubicBezTo>
                      <a:pt x="890" y="911"/>
                      <a:pt x="890" y="911"/>
                      <a:pt x="890" y="911"/>
                    </a:cubicBezTo>
                    <a:cubicBezTo>
                      <a:pt x="888" y="913"/>
                      <a:pt x="888" y="913"/>
                      <a:pt x="888" y="913"/>
                    </a:cubicBezTo>
                    <a:cubicBezTo>
                      <a:pt x="887" y="916"/>
                      <a:pt x="887" y="916"/>
                      <a:pt x="887" y="916"/>
                    </a:cubicBezTo>
                    <a:cubicBezTo>
                      <a:pt x="887" y="918"/>
                      <a:pt x="887" y="918"/>
                      <a:pt x="887" y="918"/>
                    </a:cubicBezTo>
                    <a:cubicBezTo>
                      <a:pt x="886" y="918"/>
                      <a:pt x="886" y="918"/>
                      <a:pt x="886" y="918"/>
                    </a:cubicBezTo>
                    <a:cubicBezTo>
                      <a:pt x="886" y="920"/>
                      <a:pt x="886" y="920"/>
                      <a:pt x="886" y="920"/>
                    </a:cubicBezTo>
                    <a:cubicBezTo>
                      <a:pt x="887" y="920"/>
                      <a:pt x="887" y="920"/>
                      <a:pt x="887" y="920"/>
                    </a:cubicBezTo>
                    <a:cubicBezTo>
                      <a:pt x="889" y="919"/>
                      <a:pt x="889" y="919"/>
                      <a:pt x="889" y="919"/>
                    </a:cubicBezTo>
                    <a:cubicBezTo>
                      <a:pt x="890" y="916"/>
                      <a:pt x="890" y="916"/>
                      <a:pt x="890" y="916"/>
                    </a:cubicBezTo>
                    <a:cubicBezTo>
                      <a:pt x="891" y="916"/>
                      <a:pt x="891" y="916"/>
                      <a:pt x="891" y="916"/>
                    </a:cubicBezTo>
                    <a:cubicBezTo>
                      <a:pt x="893" y="914"/>
                      <a:pt x="893" y="914"/>
                      <a:pt x="893" y="914"/>
                    </a:cubicBezTo>
                    <a:cubicBezTo>
                      <a:pt x="894" y="913"/>
                      <a:pt x="894" y="913"/>
                      <a:pt x="894" y="913"/>
                    </a:cubicBezTo>
                    <a:cubicBezTo>
                      <a:pt x="894" y="914"/>
                      <a:pt x="894" y="914"/>
                      <a:pt x="894" y="914"/>
                    </a:cubicBezTo>
                    <a:cubicBezTo>
                      <a:pt x="896" y="913"/>
                      <a:pt x="896" y="913"/>
                      <a:pt x="896" y="913"/>
                    </a:cubicBezTo>
                    <a:cubicBezTo>
                      <a:pt x="896" y="914"/>
                      <a:pt x="896" y="914"/>
                      <a:pt x="896" y="914"/>
                    </a:cubicBezTo>
                    <a:cubicBezTo>
                      <a:pt x="895" y="915"/>
                      <a:pt x="895" y="915"/>
                      <a:pt x="895" y="915"/>
                    </a:cubicBezTo>
                    <a:cubicBezTo>
                      <a:pt x="893" y="917"/>
                      <a:pt x="893" y="917"/>
                      <a:pt x="893" y="917"/>
                    </a:cubicBezTo>
                    <a:cubicBezTo>
                      <a:pt x="893" y="918"/>
                      <a:pt x="893" y="918"/>
                      <a:pt x="893" y="918"/>
                    </a:cubicBezTo>
                    <a:cubicBezTo>
                      <a:pt x="892" y="920"/>
                      <a:pt x="892" y="920"/>
                      <a:pt x="892" y="920"/>
                    </a:cubicBezTo>
                    <a:cubicBezTo>
                      <a:pt x="893" y="921"/>
                      <a:pt x="893" y="921"/>
                      <a:pt x="893" y="921"/>
                    </a:cubicBezTo>
                    <a:cubicBezTo>
                      <a:pt x="893" y="923"/>
                      <a:pt x="893" y="923"/>
                      <a:pt x="893" y="923"/>
                    </a:cubicBezTo>
                    <a:cubicBezTo>
                      <a:pt x="894" y="924"/>
                      <a:pt x="894" y="924"/>
                      <a:pt x="894" y="924"/>
                    </a:cubicBezTo>
                    <a:cubicBezTo>
                      <a:pt x="895" y="922"/>
                      <a:pt x="895" y="922"/>
                      <a:pt x="895" y="922"/>
                    </a:cubicBezTo>
                    <a:cubicBezTo>
                      <a:pt x="896" y="921"/>
                      <a:pt x="896" y="921"/>
                      <a:pt x="896" y="921"/>
                    </a:cubicBezTo>
                    <a:cubicBezTo>
                      <a:pt x="896" y="921"/>
                      <a:pt x="897" y="921"/>
                      <a:pt x="897" y="921"/>
                    </a:cubicBezTo>
                    <a:cubicBezTo>
                      <a:pt x="897" y="921"/>
                      <a:pt x="898" y="923"/>
                      <a:pt x="898" y="923"/>
                    </a:cubicBezTo>
                    <a:cubicBezTo>
                      <a:pt x="899" y="923"/>
                      <a:pt x="899" y="923"/>
                      <a:pt x="899" y="923"/>
                    </a:cubicBezTo>
                    <a:cubicBezTo>
                      <a:pt x="900" y="922"/>
                      <a:pt x="900" y="922"/>
                      <a:pt x="900" y="922"/>
                    </a:cubicBezTo>
                    <a:cubicBezTo>
                      <a:pt x="900" y="921"/>
                      <a:pt x="900" y="921"/>
                      <a:pt x="900" y="921"/>
                    </a:cubicBezTo>
                    <a:cubicBezTo>
                      <a:pt x="901" y="921"/>
                      <a:pt x="901" y="921"/>
                      <a:pt x="901" y="921"/>
                    </a:cubicBezTo>
                    <a:cubicBezTo>
                      <a:pt x="902" y="919"/>
                      <a:pt x="902" y="919"/>
                      <a:pt x="902" y="919"/>
                    </a:cubicBezTo>
                    <a:cubicBezTo>
                      <a:pt x="902" y="918"/>
                      <a:pt x="902" y="918"/>
                      <a:pt x="902" y="918"/>
                    </a:cubicBezTo>
                    <a:cubicBezTo>
                      <a:pt x="902" y="918"/>
                      <a:pt x="902" y="918"/>
                      <a:pt x="902" y="918"/>
                    </a:cubicBezTo>
                    <a:cubicBezTo>
                      <a:pt x="902" y="917"/>
                      <a:pt x="902" y="917"/>
                      <a:pt x="902" y="917"/>
                    </a:cubicBezTo>
                    <a:cubicBezTo>
                      <a:pt x="902" y="915"/>
                      <a:pt x="902" y="915"/>
                      <a:pt x="902" y="915"/>
                    </a:cubicBezTo>
                    <a:cubicBezTo>
                      <a:pt x="902" y="913"/>
                      <a:pt x="902" y="913"/>
                      <a:pt x="902" y="913"/>
                    </a:cubicBezTo>
                    <a:cubicBezTo>
                      <a:pt x="904" y="911"/>
                      <a:pt x="904" y="911"/>
                      <a:pt x="904" y="911"/>
                    </a:cubicBezTo>
                    <a:cubicBezTo>
                      <a:pt x="906" y="909"/>
                      <a:pt x="906" y="909"/>
                      <a:pt x="906" y="909"/>
                    </a:cubicBezTo>
                    <a:cubicBezTo>
                      <a:pt x="905" y="905"/>
                      <a:pt x="905" y="905"/>
                      <a:pt x="905" y="905"/>
                    </a:cubicBezTo>
                    <a:cubicBezTo>
                      <a:pt x="905" y="904"/>
                      <a:pt x="905" y="904"/>
                      <a:pt x="905" y="904"/>
                    </a:cubicBezTo>
                    <a:cubicBezTo>
                      <a:pt x="905" y="904"/>
                      <a:pt x="905" y="904"/>
                      <a:pt x="905" y="904"/>
                    </a:cubicBezTo>
                    <a:cubicBezTo>
                      <a:pt x="905" y="905"/>
                      <a:pt x="905" y="905"/>
                      <a:pt x="905" y="905"/>
                    </a:cubicBezTo>
                    <a:cubicBezTo>
                      <a:pt x="904" y="907"/>
                      <a:pt x="904" y="907"/>
                      <a:pt x="904" y="907"/>
                    </a:cubicBezTo>
                    <a:cubicBezTo>
                      <a:pt x="902" y="908"/>
                      <a:pt x="902" y="908"/>
                      <a:pt x="902" y="908"/>
                    </a:cubicBezTo>
                    <a:cubicBezTo>
                      <a:pt x="901" y="909"/>
                      <a:pt x="901" y="909"/>
                      <a:pt x="901" y="909"/>
                    </a:cubicBezTo>
                    <a:cubicBezTo>
                      <a:pt x="900" y="910"/>
                      <a:pt x="900" y="910"/>
                      <a:pt x="900" y="910"/>
                    </a:cubicBezTo>
                    <a:cubicBezTo>
                      <a:pt x="899" y="908"/>
                      <a:pt x="899" y="908"/>
                      <a:pt x="899" y="908"/>
                    </a:cubicBezTo>
                    <a:cubicBezTo>
                      <a:pt x="899" y="906"/>
                      <a:pt x="899" y="906"/>
                      <a:pt x="899" y="906"/>
                    </a:cubicBezTo>
                    <a:cubicBezTo>
                      <a:pt x="899" y="905"/>
                      <a:pt x="899" y="905"/>
                      <a:pt x="899" y="905"/>
                    </a:cubicBezTo>
                    <a:cubicBezTo>
                      <a:pt x="901" y="903"/>
                      <a:pt x="901" y="903"/>
                      <a:pt x="901" y="903"/>
                    </a:cubicBezTo>
                    <a:cubicBezTo>
                      <a:pt x="902" y="902"/>
                      <a:pt x="902" y="902"/>
                      <a:pt x="902" y="902"/>
                    </a:cubicBezTo>
                    <a:cubicBezTo>
                      <a:pt x="903" y="900"/>
                      <a:pt x="903" y="900"/>
                      <a:pt x="903" y="900"/>
                    </a:cubicBezTo>
                    <a:cubicBezTo>
                      <a:pt x="904" y="900"/>
                      <a:pt x="904" y="900"/>
                      <a:pt x="904" y="900"/>
                    </a:cubicBezTo>
                    <a:cubicBezTo>
                      <a:pt x="905" y="900"/>
                      <a:pt x="905" y="900"/>
                      <a:pt x="905" y="900"/>
                    </a:cubicBezTo>
                    <a:cubicBezTo>
                      <a:pt x="904" y="899"/>
                      <a:pt x="904" y="899"/>
                      <a:pt x="904" y="899"/>
                    </a:cubicBezTo>
                    <a:cubicBezTo>
                      <a:pt x="903" y="900"/>
                      <a:pt x="903" y="900"/>
                      <a:pt x="903" y="900"/>
                    </a:cubicBezTo>
                    <a:cubicBezTo>
                      <a:pt x="903" y="900"/>
                      <a:pt x="903" y="900"/>
                      <a:pt x="903" y="900"/>
                    </a:cubicBezTo>
                    <a:cubicBezTo>
                      <a:pt x="901" y="901"/>
                      <a:pt x="901" y="901"/>
                      <a:pt x="901" y="901"/>
                    </a:cubicBezTo>
                    <a:cubicBezTo>
                      <a:pt x="900" y="901"/>
                      <a:pt x="900" y="901"/>
                      <a:pt x="900" y="901"/>
                    </a:cubicBezTo>
                    <a:cubicBezTo>
                      <a:pt x="898" y="902"/>
                      <a:pt x="898" y="902"/>
                      <a:pt x="898" y="902"/>
                    </a:cubicBezTo>
                    <a:cubicBezTo>
                      <a:pt x="898" y="904"/>
                      <a:pt x="898" y="904"/>
                      <a:pt x="898" y="904"/>
                    </a:cubicBezTo>
                    <a:cubicBezTo>
                      <a:pt x="895" y="905"/>
                      <a:pt x="895" y="905"/>
                      <a:pt x="895" y="905"/>
                    </a:cubicBezTo>
                    <a:cubicBezTo>
                      <a:pt x="895" y="906"/>
                      <a:pt x="895" y="906"/>
                      <a:pt x="895" y="906"/>
                    </a:cubicBezTo>
                    <a:cubicBezTo>
                      <a:pt x="894" y="907"/>
                      <a:pt x="894" y="907"/>
                      <a:pt x="894" y="907"/>
                    </a:cubicBezTo>
                    <a:cubicBezTo>
                      <a:pt x="892" y="906"/>
                      <a:pt x="892" y="906"/>
                      <a:pt x="892" y="906"/>
                    </a:cubicBezTo>
                    <a:cubicBezTo>
                      <a:pt x="892" y="905"/>
                      <a:pt x="892" y="905"/>
                      <a:pt x="892" y="905"/>
                    </a:cubicBezTo>
                    <a:cubicBezTo>
                      <a:pt x="892" y="903"/>
                      <a:pt x="892" y="903"/>
                      <a:pt x="892" y="903"/>
                    </a:cubicBezTo>
                    <a:cubicBezTo>
                      <a:pt x="891" y="902"/>
                      <a:pt x="891" y="902"/>
                      <a:pt x="891" y="902"/>
                    </a:cubicBezTo>
                    <a:cubicBezTo>
                      <a:pt x="892" y="903"/>
                      <a:pt x="892" y="903"/>
                      <a:pt x="892" y="903"/>
                    </a:cubicBezTo>
                    <a:cubicBezTo>
                      <a:pt x="893" y="903"/>
                      <a:pt x="893" y="903"/>
                      <a:pt x="893" y="903"/>
                    </a:cubicBezTo>
                    <a:cubicBezTo>
                      <a:pt x="895" y="901"/>
                      <a:pt x="895" y="901"/>
                      <a:pt x="895" y="901"/>
                    </a:cubicBezTo>
                    <a:cubicBezTo>
                      <a:pt x="894" y="901"/>
                      <a:pt x="894" y="901"/>
                      <a:pt x="894" y="901"/>
                    </a:cubicBezTo>
                    <a:cubicBezTo>
                      <a:pt x="892" y="900"/>
                      <a:pt x="892" y="900"/>
                      <a:pt x="892" y="900"/>
                    </a:cubicBezTo>
                    <a:cubicBezTo>
                      <a:pt x="893" y="900"/>
                      <a:pt x="893" y="900"/>
                      <a:pt x="893" y="900"/>
                    </a:cubicBezTo>
                    <a:cubicBezTo>
                      <a:pt x="895" y="900"/>
                      <a:pt x="895" y="900"/>
                      <a:pt x="895" y="900"/>
                    </a:cubicBezTo>
                    <a:cubicBezTo>
                      <a:pt x="893" y="900"/>
                      <a:pt x="893" y="900"/>
                      <a:pt x="893" y="900"/>
                    </a:cubicBezTo>
                    <a:cubicBezTo>
                      <a:pt x="892" y="899"/>
                      <a:pt x="892" y="899"/>
                      <a:pt x="892" y="899"/>
                    </a:cubicBezTo>
                    <a:cubicBezTo>
                      <a:pt x="892" y="898"/>
                      <a:pt x="892" y="898"/>
                      <a:pt x="892" y="898"/>
                    </a:cubicBezTo>
                    <a:cubicBezTo>
                      <a:pt x="893" y="897"/>
                      <a:pt x="893" y="897"/>
                      <a:pt x="893" y="897"/>
                    </a:cubicBezTo>
                    <a:cubicBezTo>
                      <a:pt x="895" y="897"/>
                      <a:pt x="895" y="897"/>
                      <a:pt x="895" y="897"/>
                    </a:cubicBezTo>
                    <a:cubicBezTo>
                      <a:pt x="895" y="897"/>
                      <a:pt x="895" y="897"/>
                      <a:pt x="895" y="897"/>
                    </a:cubicBezTo>
                    <a:cubicBezTo>
                      <a:pt x="897" y="895"/>
                      <a:pt x="897" y="895"/>
                      <a:pt x="897" y="895"/>
                    </a:cubicBezTo>
                    <a:cubicBezTo>
                      <a:pt x="898" y="893"/>
                      <a:pt x="898" y="893"/>
                      <a:pt x="898" y="893"/>
                    </a:cubicBezTo>
                    <a:cubicBezTo>
                      <a:pt x="900" y="893"/>
                      <a:pt x="900" y="893"/>
                      <a:pt x="900" y="893"/>
                    </a:cubicBezTo>
                    <a:cubicBezTo>
                      <a:pt x="900" y="894"/>
                      <a:pt x="900" y="894"/>
                      <a:pt x="900" y="894"/>
                    </a:cubicBezTo>
                    <a:cubicBezTo>
                      <a:pt x="903" y="893"/>
                      <a:pt x="903" y="893"/>
                      <a:pt x="903" y="893"/>
                    </a:cubicBezTo>
                    <a:cubicBezTo>
                      <a:pt x="903" y="891"/>
                      <a:pt x="903" y="891"/>
                      <a:pt x="903" y="891"/>
                    </a:cubicBezTo>
                    <a:cubicBezTo>
                      <a:pt x="903" y="889"/>
                      <a:pt x="903" y="889"/>
                      <a:pt x="903" y="889"/>
                    </a:cubicBezTo>
                    <a:cubicBezTo>
                      <a:pt x="903" y="888"/>
                      <a:pt x="903" y="888"/>
                      <a:pt x="903" y="888"/>
                    </a:cubicBezTo>
                    <a:cubicBezTo>
                      <a:pt x="901" y="890"/>
                      <a:pt x="901" y="890"/>
                      <a:pt x="901" y="890"/>
                    </a:cubicBezTo>
                    <a:cubicBezTo>
                      <a:pt x="900" y="890"/>
                      <a:pt x="900" y="890"/>
                      <a:pt x="900" y="890"/>
                    </a:cubicBezTo>
                    <a:cubicBezTo>
                      <a:pt x="900" y="890"/>
                      <a:pt x="900" y="890"/>
                      <a:pt x="900" y="890"/>
                    </a:cubicBezTo>
                    <a:cubicBezTo>
                      <a:pt x="898" y="889"/>
                      <a:pt x="898" y="889"/>
                      <a:pt x="898" y="889"/>
                    </a:cubicBezTo>
                    <a:cubicBezTo>
                      <a:pt x="898" y="890"/>
                      <a:pt x="898" y="890"/>
                      <a:pt x="898" y="890"/>
                    </a:cubicBezTo>
                    <a:cubicBezTo>
                      <a:pt x="898" y="892"/>
                      <a:pt x="898" y="892"/>
                      <a:pt x="898" y="892"/>
                    </a:cubicBezTo>
                    <a:cubicBezTo>
                      <a:pt x="897" y="893"/>
                      <a:pt x="897" y="893"/>
                      <a:pt x="897" y="893"/>
                    </a:cubicBezTo>
                    <a:cubicBezTo>
                      <a:pt x="896" y="893"/>
                      <a:pt x="896" y="893"/>
                      <a:pt x="896" y="893"/>
                    </a:cubicBezTo>
                    <a:cubicBezTo>
                      <a:pt x="895" y="894"/>
                      <a:pt x="895" y="894"/>
                      <a:pt x="895" y="894"/>
                    </a:cubicBezTo>
                    <a:cubicBezTo>
                      <a:pt x="893" y="894"/>
                      <a:pt x="893" y="894"/>
                      <a:pt x="893" y="894"/>
                    </a:cubicBezTo>
                    <a:cubicBezTo>
                      <a:pt x="893" y="896"/>
                      <a:pt x="893" y="896"/>
                      <a:pt x="893" y="896"/>
                    </a:cubicBezTo>
                    <a:cubicBezTo>
                      <a:pt x="892" y="896"/>
                      <a:pt x="892" y="896"/>
                      <a:pt x="892" y="896"/>
                    </a:cubicBezTo>
                    <a:cubicBezTo>
                      <a:pt x="893" y="895"/>
                      <a:pt x="893" y="895"/>
                      <a:pt x="893" y="895"/>
                    </a:cubicBezTo>
                    <a:cubicBezTo>
                      <a:pt x="893" y="894"/>
                      <a:pt x="893" y="894"/>
                      <a:pt x="893" y="894"/>
                    </a:cubicBezTo>
                    <a:cubicBezTo>
                      <a:pt x="892" y="894"/>
                      <a:pt x="892" y="894"/>
                      <a:pt x="892" y="894"/>
                    </a:cubicBezTo>
                    <a:cubicBezTo>
                      <a:pt x="891" y="894"/>
                      <a:pt x="891" y="894"/>
                      <a:pt x="891" y="894"/>
                    </a:cubicBezTo>
                    <a:cubicBezTo>
                      <a:pt x="892" y="893"/>
                      <a:pt x="892" y="893"/>
                      <a:pt x="892" y="893"/>
                    </a:cubicBezTo>
                    <a:cubicBezTo>
                      <a:pt x="893" y="892"/>
                      <a:pt x="893" y="892"/>
                      <a:pt x="893" y="892"/>
                    </a:cubicBezTo>
                    <a:cubicBezTo>
                      <a:pt x="894" y="892"/>
                      <a:pt x="894" y="892"/>
                      <a:pt x="894" y="892"/>
                    </a:cubicBezTo>
                    <a:cubicBezTo>
                      <a:pt x="893" y="891"/>
                      <a:pt x="893" y="891"/>
                      <a:pt x="893" y="891"/>
                    </a:cubicBezTo>
                    <a:cubicBezTo>
                      <a:pt x="894" y="890"/>
                      <a:pt x="894" y="890"/>
                      <a:pt x="894" y="890"/>
                    </a:cubicBezTo>
                    <a:cubicBezTo>
                      <a:pt x="895" y="888"/>
                      <a:pt x="895" y="888"/>
                      <a:pt x="895" y="888"/>
                    </a:cubicBezTo>
                    <a:cubicBezTo>
                      <a:pt x="894" y="888"/>
                      <a:pt x="894" y="888"/>
                      <a:pt x="894" y="888"/>
                    </a:cubicBezTo>
                    <a:cubicBezTo>
                      <a:pt x="893" y="889"/>
                      <a:pt x="893" y="889"/>
                      <a:pt x="893" y="889"/>
                    </a:cubicBezTo>
                    <a:cubicBezTo>
                      <a:pt x="893" y="888"/>
                      <a:pt x="893" y="888"/>
                      <a:pt x="893" y="888"/>
                    </a:cubicBezTo>
                    <a:cubicBezTo>
                      <a:pt x="894" y="886"/>
                      <a:pt x="894" y="886"/>
                      <a:pt x="894" y="886"/>
                    </a:cubicBezTo>
                    <a:cubicBezTo>
                      <a:pt x="893" y="886"/>
                      <a:pt x="893" y="886"/>
                      <a:pt x="893" y="886"/>
                    </a:cubicBezTo>
                    <a:cubicBezTo>
                      <a:pt x="891" y="887"/>
                      <a:pt x="891" y="887"/>
                      <a:pt x="891" y="887"/>
                    </a:cubicBezTo>
                    <a:cubicBezTo>
                      <a:pt x="889" y="886"/>
                      <a:pt x="889" y="886"/>
                      <a:pt x="889" y="886"/>
                    </a:cubicBezTo>
                    <a:cubicBezTo>
                      <a:pt x="891" y="886"/>
                      <a:pt x="891" y="886"/>
                      <a:pt x="891" y="886"/>
                    </a:cubicBezTo>
                    <a:cubicBezTo>
                      <a:pt x="892" y="886"/>
                      <a:pt x="892" y="886"/>
                      <a:pt x="892" y="886"/>
                    </a:cubicBezTo>
                    <a:cubicBezTo>
                      <a:pt x="894" y="885"/>
                      <a:pt x="894" y="885"/>
                      <a:pt x="894" y="885"/>
                    </a:cubicBezTo>
                    <a:cubicBezTo>
                      <a:pt x="896" y="885"/>
                      <a:pt x="896" y="885"/>
                      <a:pt x="896" y="885"/>
                    </a:cubicBezTo>
                    <a:cubicBezTo>
                      <a:pt x="896" y="884"/>
                      <a:pt x="896" y="884"/>
                      <a:pt x="896" y="884"/>
                    </a:cubicBezTo>
                    <a:cubicBezTo>
                      <a:pt x="898" y="883"/>
                      <a:pt x="898" y="883"/>
                      <a:pt x="898" y="883"/>
                    </a:cubicBezTo>
                    <a:cubicBezTo>
                      <a:pt x="899" y="883"/>
                      <a:pt x="899" y="883"/>
                      <a:pt x="899" y="883"/>
                    </a:cubicBezTo>
                    <a:cubicBezTo>
                      <a:pt x="899" y="881"/>
                      <a:pt x="899" y="881"/>
                      <a:pt x="899" y="881"/>
                    </a:cubicBezTo>
                    <a:cubicBezTo>
                      <a:pt x="900" y="880"/>
                      <a:pt x="900" y="880"/>
                      <a:pt x="900" y="880"/>
                    </a:cubicBezTo>
                    <a:cubicBezTo>
                      <a:pt x="900" y="879"/>
                      <a:pt x="900" y="879"/>
                      <a:pt x="900" y="879"/>
                    </a:cubicBezTo>
                    <a:cubicBezTo>
                      <a:pt x="899" y="878"/>
                      <a:pt x="899" y="878"/>
                      <a:pt x="899" y="878"/>
                    </a:cubicBezTo>
                    <a:cubicBezTo>
                      <a:pt x="897" y="876"/>
                      <a:pt x="897" y="876"/>
                      <a:pt x="897" y="876"/>
                    </a:cubicBezTo>
                    <a:cubicBezTo>
                      <a:pt x="895" y="876"/>
                      <a:pt x="895" y="876"/>
                      <a:pt x="895" y="876"/>
                    </a:cubicBezTo>
                    <a:cubicBezTo>
                      <a:pt x="893" y="877"/>
                      <a:pt x="893" y="877"/>
                      <a:pt x="893" y="877"/>
                    </a:cubicBezTo>
                    <a:cubicBezTo>
                      <a:pt x="892" y="877"/>
                      <a:pt x="892" y="877"/>
                      <a:pt x="892" y="877"/>
                    </a:cubicBezTo>
                    <a:cubicBezTo>
                      <a:pt x="891" y="878"/>
                      <a:pt x="891" y="878"/>
                      <a:pt x="891" y="878"/>
                    </a:cubicBezTo>
                    <a:cubicBezTo>
                      <a:pt x="891" y="879"/>
                      <a:pt x="891" y="879"/>
                      <a:pt x="891" y="879"/>
                    </a:cubicBezTo>
                    <a:cubicBezTo>
                      <a:pt x="890" y="881"/>
                      <a:pt x="890" y="881"/>
                      <a:pt x="890" y="881"/>
                    </a:cubicBezTo>
                    <a:cubicBezTo>
                      <a:pt x="889" y="882"/>
                      <a:pt x="889" y="882"/>
                      <a:pt x="889" y="882"/>
                    </a:cubicBezTo>
                    <a:cubicBezTo>
                      <a:pt x="890" y="881"/>
                      <a:pt x="890" y="881"/>
                      <a:pt x="890" y="881"/>
                    </a:cubicBezTo>
                    <a:cubicBezTo>
                      <a:pt x="890" y="879"/>
                      <a:pt x="890" y="879"/>
                      <a:pt x="890" y="879"/>
                    </a:cubicBezTo>
                    <a:cubicBezTo>
                      <a:pt x="889" y="879"/>
                      <a:pt x="889" y="879"/>
                      <a:pt x="889" y="879"/>
                    </a:cubicBezTo>
                    <a:cubicBezTo>
                      <a:pt x="890" y="877"/>
                      <a:pt x="890" y="877"/>
                      <a:pt x="890" y="877"/>
                    </a:cubicBezTo>
                    <a:cubicBezTo>
                      <a:pt x="891" y="876"/>
                      <a:pt x="891" y="876"/>
                      <a:pt x="891" y="876"/>
                    </a:cubicBezTo>
                    <a:cubicBezTo>
                      <a:pt x="890" y="876"/>
                      <a:pt x="890" y="876"/>
                      <a:pt x="890" y="876"/>
                    </a:cubicBezTo>
                    <a:cubicBezTo>
                      <a:pt x="888" y="877"/>
                      <a:pt x="888" y="877"/>
                      <a:pt x="888" y="877"/>
                    </a:cubicBezTo>
                    <a:cubicBezTo>
                      <a:pt x="888" y="878"/>
                      <a:pt x="888" y="878"/>
                      <a:pt x="888" y="878"/>
                    </a:cubicBezTo>
                    <a:cubicBezTo>
                      <a:pt x="886" y="879"/>
                      <a:pt x="886" y="879"/>
                      <a:pt x="886" y="879"/>
                    </a:cubicBezTo>
                    <a:cubicBezTo>
                      <a:pt x="886" y="878"/>
                      <a:pt x="886" y="878"/>
                      <a:pt x="886" y="878"/>
                    </a:cubicBezTo>
                    <a:cubicBezTo>
                      <a:pt x="885" y="879"/>
                      <a:pt x="885" y="879"/>
                      <a:pt x="885" y="879"/>
                    </a:cubicBezTo>
                    <a:cubicBezTo>
                      <a:pt x="884" y="879"/>
                      <a:pt x="884" y="879"/>
                      <a:pt x="884" y="879"/>
                    </a:cubicBezTo>
                    <a:cubicBezTo>
                      <a:pt x="883" y="879"/>
                      <a:pt x="883" y="879"/>
                      <a:pt x="883" y="879"/>
                    </a:cubicBezTo>
                    <a:cubicBezTo>
                      <a:pt x="881" y="880"/>
                      <a:pt x="881" y="880"/>
                      <a:pt x="881" y="880"/>
                    </a:cubicBezTo>
                    <a:cubicBezTo>
                      <a:pt x="881" y="882"/>
                      <a:pt x="881" y="882"/>
                      <a:pt x="881" y="882"/>
                    </a:cubicBezTo>
                    <a:cubicBezTo>
                      <a:pt x="879" y="883"/>
                      <a:pt x="879" y="883"/>
                      <a:pt x="879" y="883"/>
                    </a:cubicBezTo>
                    <a:cubicBezTo>
                      <a:pt x="880" y="882"/>
                      <a:pt x="880" y="882"/>
                      <a:pt x="880" y="882"/>
                    </a:cubicBezTo>
                    <a:cubicBezTo>
                      <a:pt x="881" y="879"/>
                      <a:pt x="881" y="879"/>
                      <a:pt x="881" y="879"/>
                    </a:cubicBezTo>
                    <a:cubicBezTo>
                      <a:pt x="882" y="877"/>
                      <a:pt x="882" y="877"/>
                      <a:pt x="882" y="877"/>
                    </a:cubicBezTo>
                    <a:cubicBezTo>
                      <a:pt x="882" y="876"/>
                      <a:pt x="882" y="876"/>
                      <a:pt x="882" y="876"/>
                    </a:cubicBezTo>
                    <a:cubicBezTo>
                      <a:pt x="880" y="877"/>
                      <a:pt x="880" y="877"/>
                      <a:pt x="880" y="877"/>
                    </a:cubicBezTo>
                    <a:cubicBezTo>
                      <a:pt x="880" y="878"/>
                      <a:pt x="880" y="878"/>
                      <a:pt x="880" y="878"/>
                    </a:cubicBezTo>
                    <a:cubicBezTo>
                      <a:pt x="878" y="880"/>
                      <a:pt x="878" y="880"/>
                      <a:pt x="878" y="880"/>
                    </a:cubicBezTo>
                    <a:cubicBezTo>
                      <a:pt x="878" y="879"/>
                      <a:pt x="878" y="879"/>
                      <a:pt x="878" y="879"/>
                    </a:cubicBezTo>
                    <a:cubicBezTo>
                      <a:pt x="879" y="878"/>
                      <a:pt x="879" y="878"/>
                      <a:pt x="879" y="878"/>
                    </a:cubicBezTo>
                    <a:cubicBezTo>
                      <a:pt x="879" y="877"/>
                      <a:pt x="879" y="877"/>
                      <a:pt x="879" y="877"/>
                    </a:cubicBezTo>
                    <a:cubicBezTo>
                      <a:pt x="879" y="876"/>
                      <a:pt x="879" y="876"/>
                      <a:pt x="879" y="876"/>
                    </a:cubicBezTo>
                    <a:cubicBezTo>
                      <a:pt x="877" y="876"/>
                      <a:pt x="877" y="876"/>
                      <a:pt x="877" y="876"/>
                    </a:cubicBezTo>
                    <a:cubicBezTo>
                      <a:pt x="875" y="878"/>
                      <a:pt x="875" y="878"/>
                      <a:pt x="875" y="878"/>
                    </a:cubicBezTo>
                    <a:cubicBezTo>
                      <a:pt x="875" y="878"/>
                      <a:pt x="875" y="878"/>
                      <a:pt x="875" y="878"/>
                    </a:cubicBezTo>
                    <a:cubicBezTo>
                      <a:pt x="874" y="876"/>
                      <a:pt x="874" y="876"/>
                      <a:pt x="874" y="876"/>
                    </a:cubicBezTo>
                    <a:cubicBezTo>
                      <a:pt x="873" y="876"/>
                      <a:pt x="873" y="876"/>
                      <a:pt x="873" y="876"/>
                    </a:cubicBezTo>
                    <a:cubicBezTo>
                      <a:pt x="872" y="877"/>
                      <a:pt x="872" y="877"/>
                      <a:pt x="872" y="877"/>
                    </a:cubicBezTo>
                    <a:cubicBezTo>
                      <a:pt x="871" y="877"/>
                      <a:pt x="871" y="877"/>
                      <a:pt x="871" y="877"/>
                    </a:cubicBezTo>
                    <a:cubicBezTo>
                      <a:pt x="871" y="877"/>
                      <a:pt x="871" y="877"/>
                      <a:pt x="871" y="877"/>
                    </a:cubicBezTo>
                    <a:cubicBezTo>
                      <a:pt x="873" y="875"/>
                      <a:pt x="873" y="875"/>
                      <a:pt x="873" y="875"/>
                    </a:cubicBezTo>
                    <a:cubicBezTo>
                      <a:pt x="874" y="873"/>
                      <a:pt x="874" y="873"/>
                      <a:pt x="874" y="873"/>
                    </a:cubicBezTo>
                    <a:cubicBezTo>
                      <a:pt x="874" y="872"/>
                      <a:pt x="874" y="872"/>
                      <a:pt x="874" y="872"/>
                    </a:cubicBezTo>
                    <a:cubicBezTo>
                      <a:pt x="874" y="872"/>
                      <a:pt x="874" y="872"/>
                      <a:pt x="874" y="872"/>
                    </a:cubicBezTo>
                    <a:cubicBezTo>
                      <a:pt x="873" y="872"/>
                      <a:pt x="873" y="872"/>
                      <a:pt x="873" y="872"/>
                    </a:cubicBezTo>
                    <a:cubicBezTo>
                      <a:pt x="871" y="873"/>
                      <a:pt x="871" y="873"/>
                      <a:pt x="871" y="873"/>
                    </a:cubicBezTo>
                    <a:cubicBezTo>
                      <a:pt x="872" y="872"/>
                      <a:pt x="872" y="872"/>
                      <a:pt x="872" y="872"/>
                    </a:cubicBezTo>
                    <a:cubicBezTo>
                      <a:pt x="874" y="870"/>
                      <a:pt x="874" y="870"/>
                      <a:pt x="874" y="870"/>
                    </a:cubicBezTo>
                    <a:cubicBezTo>
                      <a:pt x="876" y="870"/>
                      <a:pt x="876" y="870"/>
                      <a:pt x="876" y="870"/>
                    </a:cubicBezTo>
                    <a:cubicBezTo>
                      <a:pt x="877" y="870"/>
                      <a:pt x="877" y="870"/>
                      <a:pt x="877" y="870"/>
                    </a:cubicBezTo>
                    <a:cubicBezTo>
                      <a:pt x="878" y="869"/>
                      <a:pt x="878" y="869"/>
                      <a:pt x="878" y="869"/>
                    </a:cubicBezTo>
                    <a:cubicBezTo>
                      <a:pt x="879" y="868"/>
                      <a:pt x="879" y="868"/>
                      <a:pt x="879" y="868"/>
                    </a:cubicBezTo>
                    <a:cubicBezTo>
                      <a:pt x="880" y="867"/>
                      <a:pt x="880" y="867"/>
                      <a:pt x="880" y="867"/>
                    </a:cubicBezTo>
                    <a:cubicBezTo>
                      <a:pt x="879" y="867"/>
                      <a:pt x="879" y="867"/>
                      <a:pt x="879" y="867"/>
                    </a:cubicBezTo>
                    <a:cubicBezTo>
                      <a:pt x="877" y="868"/>
                      <a:pt x="877" y="868"/>
                      <a:pt x="877" y="868"/>
                    </a:cubicBezTo>
                    <a:cubicBezTo>
                      <a:pt x="876" y="868"/>
                      <a:pt x="876" y="868"/>
                      <a:pt x="876" y="868"/>
                    </a:cubicBezTo>
                    <a:cubicBezTo>
                      <a:pt x="874" y="866"/>
                      <a:pt x="874" y="866"/>
                      <a:pt x="874" y="866"/>
                    </a:cubicBezTo>
                    <a:cubicBezTo>
                      <a:pt x="873" y="866"/>
                      <a:pt x="873" y="866"/>
                      <a:pt x="873" y="866"/>
                    </a:cubicBezTo>
                    <a:cubicBezTo>
                      <a:pt x="872" y="867"/>
                      <a:pt x="872" y="867"/>
                      <a:pt x="872" y="867"/>
                    </a:cubicBezTo>
                    <a:cubicBezTo>
                      <a:pt x="873" y="865"/>
                      <a:pt x="873" y="865"/>
                      <a:pt x="873" y="865"/>
                    </a:cubicBezTo>
                    <a:cubicBezTo>
                      <a:pt x="873" y="864"/>
                      <a:pt x="873" y="864"/>
                      <a:pt x="873" y="864"/>
                    </a:cubicBezTo>
                    <a:cubicBezTo>
                      <a:pt x="873" y="864"/>
                      <a:pt x="873" y="864"/>
                      <a:pt x="873" y="864"/>
                    </a:cubicBezTo>
                    <a:cubicBezTo>
                      <a:pt x="872" y="864"/>
                      <a:pt x="872" y="864"/>
                      <a:pt x="872" y="864"/>
                    </a:cubicBezTo>
                    <a:cubicBezTo>
                      <a:pt x="870" y="865"/>
                      <a:pt x="870" y="865"/>
                      <a:pt x="870" y="865"/>
                    </a:cubicBezTo>
                    <a:cubicBezTo>
                      <a:pt x="870" y="867"/>
                      <a:pt x="870" y="867"/>
                      <a:pt x="870" y="867"/>
                    </a:cubicBezTo>
                    <a:cubicBezTo>
                      <a:pt x="868" y="868"/>
                      <a:pt x="868" y="868"/>
                      <a:pt x="868" y="868"/>
                    </a:cubicBezTo>
                    <a:cubicBezTo>
                      <a:pt x="867" y="869"/>
                      <a:pt x="867" y="869"/>
                      <a:pt x="867" y="869"/>
                    </a:cubicBezTo>
                    <a:cubicBezTo>
                      <a:pt x="866" y="871"/>
                      <a:pt x="866" y="871"/>
                      <a:pt x="866" y="871"/>
                    </a:cubicBezTo>
                    <a:cubicBezTo>
                      <a:pt x="865" y="872"/>
                      <a:pt x="865" y="872"/>
                      <a:pt x="865" y="872"/>
                    </a:cubicBezTo>
                    <a:cubicBezTo>
                      <a:pt x="863" y="873"/>
                      <a:pt x="863" y="873"/>
                      <a:pt x="863" y="873"/>
                    </a:cubicBezTo>
                    <a:cubicBezTo>
                      <a:pt x="863" y="871"/>
                      <a:pt x="863" y="871"/>
                      <a:pt x="863" y="871"/>
                    </a:cubicBezTo>
                    <a:cubicBezTo>
                      <a:pt x="864" y="870"/>
                      <a:pt x="864" y="870"/>
                      <a:pt x="864" y="870"/>
                    </a:cubicBezTo>
                    <a:cubicBezTo>
                      <a:pt x="865" y="868"/>
                      <a:pt x="865" y="868"/>
                      <a:pt x="865" y="868"/>
                    </a:cubicBezTo>
                    <a:cubicBezTo>
                      <a:pt x="865" y="867"/>
                      <a:pt x="865" y="867"/>
                      <a:pt x="865" y="867"/>
                    </a:cubicBezTo>
                    <a:cubicBezTo>
                      <a:pt x="866" y="865"/>
                      <a:pt x="866" y="865"/>
                      <a:pt x="866" y="865"/>
                    </a:cubicBezTo>
                    <a:cubicBezTo>
                      <a:pt x="867" y="863"/>
                      <a:pt x="867" y="863"/>
                      <a:pt x="867" y="863"/>
                    </a:cubicBezTo>
                    <a:cubicBezTo>
                      <a:pt x="867" y="862"/>
                      <a:pt x="867" y="862"/>
                      <a:pt x="867" y="862"/>
                    </a:cubicBezTo>
                    <a:cubicBezTo>
                      <a:pt x="869" y="861"/>
                      <a:pt x="869" y="861"/>
                      <a:pt x="869" y="861"/>
                    </a:cubicBezTo>
                    <a:cubicBezTo>
                      <a:pt x="869" y="860"/>
                      <a:pt x="869" y="860"/>
                      <a:pt x="869" y="860"/>
                    </a:cubicBezTo>
                    <a:cubicBezTo>
                      <a:pt x="870" y="858"/>
                      <a:pt x="870" y="858"/>
                      <a:pt x="870" y="858"/>
                    </a:cubicBezTo>
                    <a:cubicBezTo>
                      <a:pt x="872" y="857"/>
                      <a:pt x="872" y="857"/>
                      <a:pt x="872" y="857"/>
                    </a:cubicBezTo>
                    <a:cubicBezTo>
                      <a:pt x="873" y="856"/>
                      <a:pt x="873" y="856"/>
                      <a:pt x="873" y="856"/>
                    </a:cubicBezTo>
                    <a:cubicBezTo>
                      <a:pt x="874" y="855"/>
                      <a:pt x="874" y="855"/>
                      <a:pt x="874" y="855"/>
                    </a:cubicBezTo>
                    <a:cubicBezTo>
                      <a:pt x="874" y="855"/>
                      <a:pt x="874" y="855"/>
                      <a:pt x="874" y="855"/>
                    </a:cubicBezTo>
                    <a:cubicBezTo>
                      <a:pt x="874" y="854"/>
                      <a:pt x="874" y="854"/>
                      <a:pt x="874" y="854"/>
                    </a:cubicBezTo>
                    <a:cubicBezTo>
                      <a:pt x="875" y="852"/>
                      <a:pt x="875" y="852"/>
                      <a:pt x="875" y="852"/>
                    </a:cubicBezTo>
                    <a:cubicBezTo>
                      <a:pt x="876" y="851"/>
                      <a:pt x="876" y="851"/>
                      <a:pt x="876" y="851"/>
                    </a:cubicBezTo>
                    <a:cubicBezTo>
                      <a:pt x="875" y="852"/>
                      <a:pt x="875" y="852"/>
                      <a:pt x="875" y="852"/>
                    </a:cubicBezTo>
                    <a:cubicBezTo>
                      <a:pt x="875" y="853"/>
                      <a:pt x="875" y="853"/>
                      <a:pt x="875" y="853"/>
                    </a:cubicBezTo>
                    <a:cubicBezTo>
                      <a:pt x="876" y="854"/>
                      <a:pt x="876" y="854"/>
                      <a:pt x="876" y="854"/>
                    </a:cubicBezTo>
                    <a:cubicBezTo>
                      <a:pt x="877" y="852"/>
                      <a:pt x="877" y="852"/>
                      <a:pt x="877" y="852"/>
                    </a:cubicBezTo>
                    <a:cubicBezTo>
                      <a:pt x="879" y="850"/>
                      <a:pt x="879" y="850"/>
                      <a:pt x="879" y="850"/>
                    </a:cubicBezTo>
                    <a:cubicBezTo>
                      <a:pt x="880" y="848"/>
                      <a:pt x="880" y="848"/>
                      <a:pt x="880" y="848"/>
                    </a:cubicBezTo>
                    <a:cubicBezTo>
                      <a:pt x="879" y="847"/>
                      <a:pt x="879" y="847"/>
                      <a:pt x="879" y="847"/>
                    </a:cubicBezTo>
                    <a:cubicBezTo>
                      <a:pt x="878" y="847"/>
                      <a:pt x="878" y="847"/>
                      <a:pt x="878" y="847"/>
                    </a:cubicBezTo>
                    <a:cubicBezTo>
                      <a:pt x="877" y="848"/>
                      <a:pt x="877" y="848"/>
                      <a:pt x="877" y="848"/>
                    </a:cubicBezTo>
                    <a:cubicBezTo>
                      <a:pt x="877" y="846"/>
                      <a:pt x="877" y="846"/>
                      <a:pt x="877" y="846"/>
                    </a:cubicBezTo>
                    <a:cubicBezTo>
                      <a:pt x="876" y="846"/>
                      <a:pt x="876" y="846"/>
                      <a:pt x="876" y="846"/>
                    </a:cubicBezTo>
                    <a:cubicBezTo>
                      <a:pt x="877" y="845"/>
                      <a:pt x="877" y="845"/>
                      <a:pt x="877" y="845"/>
                    </a:cubicBezTo>
                    <a:cubicBezTo>
                      <a:pt x="878" y="844"/>
                      <a:pt x="878" y="844"/>
                      <a:pt x="878" y="844"/>
                    </a:cubicBezTo>
                    <a:cubicBezTo>
                      <a:pt x="880" y="845"/>
                      <a:pt x="880" y="845"/>
                      <a:pt x="880" y="845"/>
                    </a:cubicBezTo>
                    <a:cubicBezTo>
                      <a:pt x="882" y="846"/>
                      <a:pt x="882" y="846"/>
                      <a:pt x="882" y="846"/>
                    </a:cubicBezTo>
                    <a:cubicBezTo>
                      <a:pt x="883" y="845"/>
                      <a:pt x="883" y="845"/>
                      <a:pt x="883" y="845"/>
                    </a:cubicBezTo>
                    <a:cubicBezTo>
                      <a:pt x="883" y="844"/>
                      <a:pt x="883" y="844"/>
                      <a:pt x="883" y="844"/>
                    </a:cubicBezTo>
                    <a:cubicBezTo>
                      <a:pt x="884" y="841"/>
                      <a:pt x="884" y="841"/>
                      <a:pt x="884" y="841"/>
                    </a:cubicBezTo>
                    <a:cubicBezTo>
                      <a:pt x="882" y="841"/>
                      <a:pt x="882" y="841"/>
                      <a:pt x="882" y="841"/>
                    </a:cubicBezTo>
                    <a:cubicBezTo>
                      <a:pt x="881" y="842"/>
                      <a:pt x="881" y="842"/>
                      <a:pt x="881" y="842"/>
                    </a:cubicBezTo>
                    <a:cubicBezTo>
                      <a:pt x="881" y="842"/>
                      <a:pt x="881" y="842"/>
                      <a:pt x="881" y="842"/>
                    </a:cubicBezTo>
                    <a:cubicBezTo>
                      <a:pt x="880" y="842"/>
                      <a:pt x="880" y="842"/>
                      <a:pt x="880" y="842"/>
                    </a:cubicBezTo>
                    <a:cubicBezTo>
                      <a:pt x="880" y="841"/>
                      <a:pt x="880" y="841"/>
                      <a:pt x="880" y="841"/>
                    </a:cubicBezTo>
                    <a:cubicBezTo>
                      <a:pt x="880" y="840"/>
                      <a:pt x="880" y="840"/>
                      <a:pt x="880" y="840"/>
                    </a:cubicBezTo>
                    <a:cubicBezTo>
                      <a:pt x="878" y="841"/>
                      <a:pt x="878" y="841"/>
                      <a:pt x="878" y="841"/>
                    </a:cubicBezTo>
                    <a:cubicBezTo>
                      <a:pt x="877" y="842"/>
                      <a:pt x="877" y="842"/>
                      <a:pt x="877" y="842"/>
                    </a:cubicBezTo>
                    <a:cubicBezTo>
                      <a:pt x="876" y="842"/>
                      <a:pt x="876" y="842"/>
                      <a:pt x="876" y="842"/>
                    </a:cubicBezTo>
                    <a:cubicBezTo>
                      <a:pt x="875" y="843"/>
                      <a:pt x="875" y="843"/>
                      <a:pt x="875" y="843"/>
                    </a:cubicBezTo>
                    <a:cubicBezTo>
                      <a:pt x="873" y="844"/>
                      <a:pt x="873" y="844"/>
                      <a:pt x="873" y="844"/>
                    </a:cubicBezTo>
                    <a:cubicBezTo>
                      <a:pt x="871" y="844"/>
                      <a:pt x="871" y="844"/>
                      <a:pt x="871" y="844"/>
                    </a:cubicBezTo>
                    <a:cubicBezTo>
                      <a:pt x="870" y="846"/>
                      <a:pt x="870" y="846"/>
                      <a:pt x="870" y="846"/>
                    </a:cubicBezTo>
                    <a:cubicBezTo>
                      <a:pt x="868" y="847"/>
                      <a:pt x="868" y="847"/>
                      <a:pt x="868" y="847"/>
                    </a:cubicBezTo>
                    <a:cubicBezTo>
                      <a:pt x="867" y="849"/>
                      <a:pt x="867" y="849"/>
                      <a:pt x="867" y="849"/>
                    </a:cubicBezTo>
                    <a:cubicBezTo>
                      <a:pt x="866" y="849"/>
                      <a:pt x="866" y="849"/>
                      <a:pt x="866" y="849"/>
                    </a:cubicBezTo>
                    <a:cubicBezTo>
                      <a:pt x="865" y="849"/>
                      <a:pt x="865" y="849"/>
                      <a:pt x="865" y="849"/>
                    </a:cubicBezTo>
                    <a:cubicBezTo>
                      <a:pt x="865" y="850"/>
                      <a:pt x="865" y="850"/>
                      <a:pt x="865" y="850"/>
                    </a:cubicBezTo>
                    <a:cubicBezTo>
                      <a:pt x="865" y="850"/>
                      <a:pt x="865" y="850"/>
                      <a:pt x="865" y="850"/>
                    </a:cubicBezTo>
                    <a:cubicBezTo>
                      <a:pt x="865" y="851"/>
                      <a:pt x="865" y="851"/>
                      <a:pt x="865" y="851"/>
                    </a:cubicBezTo>
                    <a:close/>
                    <a:moveTo>
                      <a:pt x="787" y="874"/>
                    </a:moveTo>
                    <a:cubicBezTo>
                      <a:pt x="788" y="874"/>
                      <a:pt x="788" y="874"/>
                      <a:pt x="788" y="874"/>
                    </a:cubicBezTo>
                    <a:cubicBezTo>
                      <a:pt x="793" y="878"/>
                      <a:pt x="793" y="878"/>
                      <a:pt x="793" y="878"/>
                    </a:cubicBezTo>
                    <a:cubicBezTo>
                      <a:pt x="796" y="878"/>
                      <a:pt x="796" y="878"/>
                      <a:pt x="796" y="878"/>
                    </a:cubicBezTo>
                    <a:cubicBezTo>
                      <a:pt x="799" y="878"/>
                      <a:pt x="799" y="878"/>
                      <a:pt x="799" y="878"/>
                    </a:cubicBezTo>
                    <a:cubicBezTo>
                      <a:pt x="801" y="880"/>
                      <a:pt x="801" y="880"/>
                      <a:pt x="801" y="880"/>
                    </a:cubicBezTo>
                    <a:cubicBezTo>
                      <a:pt x="802" y="880"/>
                      <a:pt x="802" y="880"/>
                      <a:pt x="802" y="880"/>
                    </a:cubicBezTo>
                    <a:cubicBezTo>
                      <a:pt x="805" y="881"/>
                      <a:pt x="805" y="881"/>
                      <a:pt x="805" y="881"/>
                    </a:cubicBezTo>
                    <a:cubicBezTo>
                      <a:pt x="807" y="880"/>
                      <a:pt x="807" y="880"/>
                      <a:pt x="807" y="880"/>
                    </a:cubicBezTo>
                    <a:cubicBezTo>
                      <a:pt x="808" y="878"/>
                      <a:pt x="808" y="878"/>
                      <a:pt x="808" y="878"/>
                    </a:cubicBezTo>
                    <a:cubicBezTo>
                      <a:pt x="806" y="877"/>
                      <a:pt x="806" y="877"/>
                      <a:pt x="806" y="877"/>
                    </a:cubicBezTo>
                    <a:cubicBezTo>
                      <a:pt x="806" y="876"/>
                      <a:pt x="806" y="876"/>
                      <a:pt x="806" y="876"/>
                    </a:cubicBezTo>
                    <a:cubicBezTo>
                      <a:pt x="804" y="875"/>
                      <a:pt x="804" y="875"/>
                      <a:pt x="804" y="875"/>
                    </a:cubicBezTo>
                    <a:cubicBezTo>
                      <a:pt x="803" y="874"/>
                      <a:pt x="803" y="874"/>
                      <a:pt x="803" y="874"/>
                    </a:cubicBezTo>
                    <a:cubicBezTo>
                      <a:pt x="801" y="872"/>
                      <a:pt x="801" y="872"/>
                      <a:pt x="801" y="872"/>
                    </a:cubicBezTo>
                    <a:cubicBezTo>
                      <a:pt x="798" y="870"/>
                      <a:pt x="798" y="870"/>
                      <a:pt x="798" y="870"/>
                    </a:cubicBezTo>
                    <a:cubicBezTo>
                      <a:pt x="797" y="870"/>
                      <a:pt x="797" y="870"/>
                      <a:pt x="797" y="870"/>
                    </a:cubicBezTo>
                    <a:cubicBezTo>
                      <a:pt x="795" y="867"/>
                      <a:pt x="795" y="867"/>
                      <a:pt x="795" y="867"/>
                    </a:cubicBezTo>
                    <a:cubicBezTo>
                      <a:pt x="792" y="866"/>
                      <a:pt x="792" y="866"/>
                      <a:pt x="792" y="866"/>
                    </a:cubicBezTo>
                    <a:cubicBezTo>
                      <a:pt x="789" y="866"/>
                      <a:pt x="789" y="866"/>
                      <a:pt x="789" y="866"/>
                    </a:cubicBezTo>
                    <a:cubicBezTo>
                      <a:pt x="783" y="864"/>
                      <a:pt x="783" y="864"/>
                      <a:pt x="783" y="864"/>
                    </a:cubicBezTo>
                    <a:cubicBezTo>
                      <a:pt x="781" y="863"/>
                      <a:pt x="781" y="863"/>
                      <a:pt x="781" y="863"/>
                    </a:cubicBezTo>
                    <a:cubicBezTo>
                      <a:pt x="778" y="864"/>
                      <a:pt x="778" y="864"/>
                      <a:pt x="778" y="864"/>
                    </a:cubicBezTo>
                    <a:cubicBezTo>
                      <a:pt x="779" y="867"/>
                      <a:pt x="779" y="867"/>
                      <a:pt x="779" y="867"/>
                    </a:cubicBezTo>
                    <a:cubicBezTo>
                      <a:pt x="782" y="868"/>
                      <a:pt x="782" y="868"/>
                      <a:pt x="782" y="868"/>
                    </a:cubicBezTo>
                    <a:cubicBezTo>
                      <a:pt x="786" y="871"/>
                      <a:pt x="786" y="871"/>
                      <a:pt x="786" y="871"/>
                    </a:cubicBezTo>
                    <a:cubicBezTo>
                      <a:pt x="786" y="873"/>
                      <a:pt x="786" y="873"/>
                      <a:pt x="786" y="873"/>
                    </a:cubicBezTo>
                    <a:cubicBezTo>
                      <a:pt x="787" y="874"/>
                      <a:pt x="787" y="874"/>
                      <a:pt x="787" y="874"/>
                    </a:cubicBezTo>
                    <a:close/>
                    <a:moveTo>
                      <a:pt x="788" y="930"/>
                    </a:moveTo>
                    <a:cubicBezTo>
                      <a:pt x="785" y="928"/>
                      <a:pt x="785" y="928"/>
                      <a:pt x="785" y="928"/>
                    </a:cubicBezTo>
                    <a:cubicBezTo>
                      <a:pt x="784" y="926"/>
                      <a:pt x="784" y="926"/>
                      <a:pt x="784" y="926"/>
                    </a:cubicBezTo>
                    <a:cubicBezTo>
                      <a:pt x="779" y="925"/>
                      <a:pt x="779" y="925"/>
                      <a:pt x="779" y="925"/>
                    </a:cubicBezTo>
                    <a:cubicBezTo>
                      <a:pt x="777" y="924"/>
                      <a:pt x="777" y="924"/>
                      <a:pt x="777" y="924"/>
                    </a:cubicBezTo>
                    <a:cubicBezTo>
                      <a:pt x="777" y="923"/>
                      <a:pt x="777" y="923"/>
                      <a:pt x="777" y="923"/>
                    </a:cubicBezTo>
                    <a:cubicBezTo>
                      <a:pt x="776" y="922"/>
                      <a:pt x="776" y="922"/>
                      <a:pt x="776" y="922"/>
                    </a:cubicBezTo>
                    <a:cubicBezTo>
                      <a:pt x="775" y="922"/>
                      <a:pt x="775" y="922"/>
                      <a:pt x="775" y="922"/>
                    </a:cubicBezTo>
                    <a:cubicBezTo>
                      <a:pt x="774" y="920"/>
                      <a:pt x="774" y="920"/>
                      <a:pt x="774" y="920"/>
                    </a:cubicBezTo>
                    <a:cubicBezTo>
                      <a:pt x="773" y="920"/>
                      <a:pt x="773" y="920"/>
                      <a:pt x="773" y="920"/>
                    </a:cubicBezTo>
                    <a:cubicBezTo>
                      <a:pt x="773" y="918"/>
                      <a:pt x="773" y="918"/>
                      <a:pt x="773" y="918"/>
                    </a:cubicBezTo>
                    <a:cubicBezTo>
                      <a:pt x="772" y="917"/>
                      <a:pt x="772" y="917"/>
                      <a:pt x="772" y="917"/>
                    </a:cubicBezTo>
                    <a:cubicBezTo>
                      <a:pt x="770" y="917"/>
                      <a:pt x="770" y="917"/>
                      <a:pt x="770" y="917"/>
                    </a:cubicBezTo>
                    <a:cubicBezTo>
                      <a:pt x="770" y="916"/>
                      <a:pt x="770" y="916"/>
                      <a:pt x="770" y="916"/>
                    </a:cubicBezTo>
                    <a:cubicBezTo>
                      <a:pt x="771" y="914"/>
                      <a:pt x="771" y="914"/>
                      <a:pt x="771" y="914"/>
                    </a:cubicBezTo>
                    <a:cubicBezTo>
                      <a:pt x="775" y="911"/>
                      <a:pt x="775" y="911"/>
                      <a:pt x="775" y="911"/>
                    </a:cubicBezTo>
                    <a:cubicBezTo>
                      <a:pt x="776" y="913"/>
                      <a:pt x="776" y="913"/>
                      <a:pt x="776" y="913"/>
                    </a:cubicBezTo>
                    <a:cubicBezTo>
                      <a:pt x="774" y="915"/>
                      <a:pt x="774" y="915"/>
                      <a:pt x="774" y="915"/>
                    </a:cubicBezTo>
                    <a:cubicBezTo>
                      <a:pt x="774" y="916"/>
                      <a:pt x="774" y="916"/>
                      <a:pt x="774" y="916"/>
                    </a:cubicBezTo>
                    <a:cubicBezTo>
                      <a:pt x="775" y="917"/>
                      <a:pt x="775" y="917"/>
                      <a:pt x="775" y="917"/>
                    </a:cubicBezTo>
                    <a:cubicBezTo>
                      <a:pt x="775" y="919"/>
                      <a:pt x="775" y="919"/>
                      <a:pt x="775" y="919"/>
                    </a:cubicBezTo>
                    <a:cubicBezTo>
                      <a:pt x="777" y="920"/>
                      <a:pt x="777" y="920"/>
                      <a:pt x="777" y="920"/>
                    </a:cubicBezTo>
                    <a:cubicBezTo>
                      <a:pt x="777" y="918"/>
                      <a:pt x="777" y="918"/>
                      <a:pt x="777" y="918"/>
                    </a:cubicBezTo>
                    <a:cubicBezTo>
                      <a:pt x="779" y="918"/>
                      <a:pt x="779" y="918"/>
                      <a:pt x="779" y="918"/>
                    </a:cubicBezTo>
                    <a:cubicBezTo>
                      <a:pt x="782" y="921"/>
                      <a:pt x="782" y="921"/>
                      <a:pt x="782" y="921"/>
                    </a:cubicBezTo>
                    <a:cubicBezTo>
                      <a:pt x="783" y="921"/>
                      <a:pt x="783" y="921"/>
                      <a:pt x="783" y="921"/>
                    </a:cubicBezTo>
                    <a:cubicBezTo>
                      <a:pt x="785" y="922"/>
                      <a:pt x="785" y="922"/>
                      <a:pt x="785" y="922"/>
                    </a:cubicBezTo>
                    <a:cubicBezTo>
                      <a:pt x="788" y="922"/>
                      <a:pt x="788" y="922"/>
                      <a:pt x="788" y="922"/>
                    </a:cubicBezTo>
                    <a:cubicBezTo>
                      <a:pt x="789" y="921"/>
                      <a:pt x="789" y="921"/>
                      <a:pt x="789" y="921"/>
                    </a:cubicBezTo>
                    <a:cubicBezTo>
                      <a:pt x="791" y="921"/>
                      <a:pt x="791" y="921"/>
                      <a:pt x="791" y="921"/>
                    </a:cubicBezTo>
                    <a:cubicBezTo>
                      <a:pt x="795" y="922"/>
                      <a:pt x="795" y="922"/>
                      <a:pt x="795" y="922"/>
                    </a:cubicBezTo>
                    <a:cubicBezTo>
                      <a:pt x="794" y="922"/>
                      <a:pt x="794" y="922"/>
                      <a:pt x="794" y="922"/>
                    </a:cubicBezTo>
                    <a:cubicBezTo>
                      <a:pt x="791" y="923"/>
                      <a:pt x="791" y="923"/>
                      <a:pt x="791" y="923"/>
                    </a:cubicBezTo>
                    <a:cubicBezTo>
                      <a:pt x="790" y="925"/>
                      <a:pt x="790" y="925"/>
                      <a:pt x="790" y="925"/>
                    </a:cubicBezTo>
                    <a:cubicBezTo>
                      <a:pt x="791" y="927"/>
                      <a:pt x="791" y="927"/>
                      <a:pt x="791" y="927"/>
                    </a:cubicBezTo>
                    <a:cubicBezTo>
                      <a:pt x="790" y="929"/>
                      <a:pt x="790" y="929"/>
                      <a:pt x="790" y="929"/>
                    </a:cubicBezTo>
                    <a:cubicBezTo>
                      <a:pt x="788" y="930"/>
                      <a:pt x="788" y="930"/>
                      <a:pt x="788" y="930"/>
                    </a:cubicBezTo>
                    <a:close/>
                    <a:moveTo>
                      <a:pt x="806" y="938"/>
                    </a:moveTo>
                    <a:cubicBezTo>
                      <a:pt x="805" y="936"/>
                      <a:pt x="805" y="936"/>
                      <a:pt x="805" y="936"/>
                    </a:cubicBezTo>
                    <a:cubicBezTo>
                      <a:pt x="801" y="934"/>
                      <a:pt x="801" y="934"/>
                      <a:pt x="801" y="934"/>
                    </a:cubicBezTo>
                    <a:cubicBezTo>
                      <a:pt x="801" y="931"/>
                      <a:pt x="801" y="931"/>
                      <a:pt x="801" y="931"/>
                    </a:cubicBezTo>
                    <a:cubicBezTo>
                      <a:pt x="800" y="929"/>
                      <a:pt x="800" y="929"/>
                      <a:pt x="800" y="929"/>
                    </a:cubicBezTo>
                    <a:cubicBezTo>
                      <a:pt x="801" y="928"/>
                      <a:pt x="801" y="928"/>
                      <a:pt x="801" y="928"/>
                    </a:cubicBezTo>
                    <a:cubicBezTo>
                      <a:pt x="804" y="926"/>
                      <a:pt x="804" y="926"/>
                      <a:pt x="804" y="926"/>
                    </a:cubicBezTo>
                    <a:cubicBezTo>
                      <a:pt x="807" y="922"/>
                      <a:pt x="807" y="922"/>
                      <a:pt x="807" y="922"/>
                    </a:cubicBezTo>
                    <a:cubicBezTo>
                      <a:pt x="808" y="921"/>
                      <a:pt x="808" y="921"/>
                      <a:pt x="808" y="921"/>
                    </a:cubicBezTo>
                    <a:cubicBezTo>
                      <a:pt x="809" y="918"/>
                      <a:pt x="809" y="918"/>
                      <a:pt x="809" y="918"/>
                    </a:cubicBezTo>
                    <a:cubicBezTo>
                      <a:pt x="812" y="916"/>
                      <a:pt x="812" y="916"/>
                      <a:pt x="812" y="916"/>
                    </a:cubicBezTo>
                    <a:cubicBezTo>
                      <a:pt x="813" y="914"/>
                      <a:pt x="813" y="914"/>
                      <a:pt x="813" y="914"/>
                    </a:cubicBezTo>
                    <a:cubicBezTo>
                      <a:pt x="815" y="914"/>
                      <a:pt x="815" y="914"/>
                      <a:pt x="815" y="914"/>
                    </a:cubicBezTo>
                    <a:cubicBezTo>
                      <a:pt x="815" y="915"/>
                      <a:pt x="815" y="915"/>
                      <a:pt x="815" y="915"/>
                    </a:cubicBezTo>
                    <a:cubicBezTo>
                      <a:pt x="814" y="916"/>
                      <a:pt x="814" y="916"/>
                      <a:pt x="814" y="916"/>
                    </a:cubicBezTo>
                    <a:cubicBezTo>
                      <a:pt x="816" y="917"/>
                      <a:pt x="816" y="917"/>
                      <a:pt x="816" y="917"/>
                    </a:cubicBezTo>
                    <a:cubicBezTo>
                      <a:pt x="816" y="918"/>
                      <a:pt x="816" y="918"/>
                      <a:pt x="816" y="918"/>
                    </a:cubicBezTo>
                    <a:cubicBezTo>
                      <a:pt x="813" y="923"/>
                      <a:pt x="813" y="923"/>
                      <a:pt x="813" y="923"/>
                    </a:cubicBezTo>
                    <a:cubicBezTo>
                      <a:pt x="812" y="924"/>
                      <a:pt x="812" y="924"/>
                      <a:pt x="812" y="924"/>
                    </a:cubicBezTo>
                    <a:cubicBezTo>
                      <a:pt x="814" y="925"/>
                      <a:pt x="814" y="925"/>
                      <a:pt x="814" y="925"/>
                    </a:cubicBezTo>
                    <a:cubicBezTo>
                      <a:pt x="815" y="927"/>
                      <a:pt x="815" y="927"/>
                      <a:pt x="815" y="927"/>
                    </a:cubicBezTo>
                    <a:cubicBezTo>
                      <a:pt x="814" y="929"/>
                      <a:pt x="814" y="929"/>
                      <a:pt x="814" y="929"/>
                    </a:cubicBezTo>
                    <a:cubicBezTo>
                      <a:pt x="815" y="930"/>
                      <a:pt x="815" y="930"/>
                      <a:pt x="815" y="930"/>
                    </a:cubicBezTo>
                    <a:cubicBezTo>
                      <a:pt x="816" y="929"/>
                      <a:pt x="816" y="929"/>
                      <a:pt x="816" y="929"/>
                    </a:cubicBezTo>
                    <a:cubicBezTo>
                      <a:pt x="816" y="927"/>
                      <a:pt x="816" y="927"/>
                      <a:pt x="816" y="927"/>
                    </a:cubicBezTo>
                    <a:cubicBezTo>
                      <a:pt x="818" y="926"/>
                      <a:pt x="818" y="926"/>
                      <a:pt x="818" y="926"/>
                    </a:cubicBezTo>
                    <a:cubicBezTo>
                      <a:pt x="820" y="927"/>
                      <a:pt x="820" y="927"/>
                      <a:pt x="820" y="927"/>
                    </a:cubicBezTo>
                    <a:cubicBezTo>
                      <a:pt x="821" y="930"/>
                      <a:pt x="821" y="930"/>
                      <a:pt x="821" y="930"/>
                    </a:cubicBezTo>
                    <a:cubicBezTo>
                      <a:pt x="821" y="931"/>
                      <a:pt x="821" y="931"/>
                      <a:pt x="821" y="931"/>
                    </a:cubicBezTo>
                    <a:cubicBezTo>
                      <a:pt x="819" y="932"/>
                      <a:pt x="819" y="932"/>
                      <a:pt x="819" y="932"/>
                    </a:cubicBezTo>
                    <a:cubicBezTo>
                      <a:pt x="818" y="933"/>
                      <a:pt x="818" y="933"/>
                      <a:pt x="818" y="933"/>
                    </a:cubicBezTo>
                    <a:cubicBezTo>
                      <a:pt x="814" y="933"/>
                      <a:pt x="814" y="933"/>
                      <a:pt x="814" y="933"/>
                    </a:cubicBezTo>
                    <a:cubicBezTo>
                      <a:pt x="811" y="936"/>
                      <a:pt x="811" y="936"/>
                      <a:pt x="811" y="936"/>
                    </a:cubicBezTo>
                    <a:cubicBezTo>
                      <a:pt x="809" y="936"/>
                      <a:pt x="809" y="936"/>
                      <a:pt x="809" y="936"/>
                    </a:cubicBezTo>
                    <a:cubicBezTo>
                      <a:pt x="808" y="935"/>
                      <a:pt x="808" y="935"/>
                      <a:pt x="808" y="935"/>
                    </a:cubicBezTo>
                    <a:cubicBezTo>
                      <a:pt x="807" y="935"/>
                      <a:pt x="807" y="935"/>
                      <a:pt x="807" y="935"/>
                    </a:cubicBezTo>
                    <a:cubicBezTo>
                      <a:pt x="806" y="937"/>
                      <a:pt x="806" y="937"/>
                      <a:pt x="806" y="937"/>
                    </a:cubicBezTo>
                    <a:cubicBezTo>
                      <a:pt x="806" y="938"/>
                      <a:pt x="806" y="938"/>
                      <a:pt x="806" y="938"/>
                    </a:cubicBezTo>
                    <a:close/>
                    <a:moveTo>
                      <a:pt x="616" y="790"/>
                    </a:moveTo>
                    <a:cubicBezTo>
                      <a:pt x="617" y="793"/>
                      <a:pt x="617" y="793"/>
                      <a:pt x="617" y="793"/>
                    </a:cubicBezTo>
                    <a:cubicBezTo>
                      <a:pt x="617" y="794"/>
                      <a:pt x="617" y="794"/>
                      <a:pt x="617" y="794"/>
                    </a:cubicBezTo>
                    <a:cubicBezTo>
                      <a:pt x="618" y="793"/>
                      <a:pt x="618" y="793"/>
                      <a:pt x="618" y="793"/>
                    </a:cubicBezTo>
                    <a:cubicBezTo>
                      <a:pt x="618" y="790"/>
                      <a:pt x="618" y="790"/>
                      <a:pt x="618" y="790"/>
                    </a:cubicBezTo>
                    <a:cubicBezTo>
                      <a:pt x="617" y="790"/>
                      <a:pt x="617" y="790"/>
                      <a:pt x="617" y="790"/>
                    </a:cubicBezTo>
                    <a:cubicBezTo>
                      <a:pt x="616" y="790"/>
                      <a:pt x="616" y="790"/>
                      <a:pt x="616" y="790"/>
                    </a:cubicBezTo>
                    <a:close/>
                    <a:moveTo>
                      <a:pt x="616" y="818"/>
                    </a:moveTo>
                    <a:cubicBezTo>
                      <a:pt x="617" y="816"/>
                      <a:pt x="617" y="816"/>
                      <a:pt x="617" y="816"/>
                    </a:cubicBezTo>
                    <a:cubicBezTo>
                      <a:pt x="619" y="816"/>
                      <a:pt x="619" y="816"/>
                      <a:pt x="619" y="816"/>
                    </a:cubicBezTo>
                    <a:cubicBezTo>
                      <a:pt x="619" y="815"/>
                      <a:pt x="619" y="815"/>
                      <a:pt x="619" y="815"/>
                    </a:cubicBezTo>
                    <a:cubicBezTo>
                      <a:pt x="620" y="817"/>
                      <a:pt x="620" y="817"/>
                      <a:pt x="620" y="817"/>
                    </a:cubicBezTo>
                    <a:cubicBezTo>
                      <a:pt x="617" y="818"/>
                      <a:pt x="617" y="818"/>
                      <a:pt x="617" y="818"/>
                    </a:cubicBezTo>
                    <a:cubicBezTo>
                      <a:pt x="616" y="818"/>
                      <a:pt x="616" y="818"/>
                      <a:pt x="616" y="818"/>
                    </a:cubicBezTo>
                    <a:close/>
                    <a:moveTo>
                      <a:pt x="593" y="798"/>
                    </a:moveTo>
                    <a:cubicBezTo>
                      <a:pt x="596" y="795"/>
                      <a:pt x="596" y="795"/>
                      <a:pt x="596" y="795"/>
                    </a:cubicBezTo>
                    <a:cubicBezTo>
                      <a:pt x="598" y="796"/>
                      <a:pt x="598" y="796"/>
                      <a:pt x="598" y="796"/>
                    </a:cubicBezTo>
                    <a:cubicBezTo>
                      <a:pt x="598" y="794"/>
                      <a:pt x="598" y="794"/>
                      <a:pt x="598" y="794"/>
                    </a:cubicBezTo>
                    <a:cubicBezTo>
                      <a:pt x="599" y="793"/>
                      <a:pt x="599" y="793"/>
                      <a:pt x="599" y="793"/>
                    </a:cubicBezTo>
                    <a:cubicBezTo>
                      <a:pt x="602" y="793"/>
                      <a:pt x="602" y="793"/>
                      <a:pt x="602" y="793"/>
                    </a:cubicBezTo>
                    <a:cubicBezTo>
                      <a:pt x="602" y="794"/>
                      <a:pt x="602" y="794"/>
                      <a:pt x="602" y="794"/>
                    </a:cubicBezTo>
                    <a:cubicBezTo>
                      <a:pt x="604" y="794"/>
                      <a:pt x="604" y="794"/>
                      <a:pt x="604" y="794"/>
                    </a:cubicBezTo>
                    <a:cubicBezTo>
                      <a:pt x="607" y="796"/>
                      <a:pt x="607" y="796"/>
                      <a:pt x="607" y="796"/>
                    </a:cubicBezTo>
                    <a:cubicBezTo>
                      <a:pt x="607" y="799"/>
                      <a:pt x="607" y="799"/>
                      <a:pt x="607" y="799"/>
                    </a:cubicBezTo>
                    <a:cubicBezTo>
                      <a:pt x="608" y="800"/>
                      <a:pt x="608" y="800"/>
                      <a:pt x="608" y="800"/>
                    </a:cubicBezTo>
                    <a:cubicBezTo>
                      <a:pt x="608" y="802"/>
                      <a:pt x="608" y="802"/>
                      <a:pt x="608" y="802"/>
                    </a:cubicBezTo>
                    <a:cubicBezTo>
                      <a:pt x="602" y="801"/>
                      <a:pt x="602" y="801"/>
                      <a:pt x="602" y="801"/>
                    </a:cubicBezTo>
                    <a:cubicBezTo>
                      <a:pt x="600" y="799"/>
                      <a:pt x="600" y="799"/>
                      <a:pt x="600" y="799"/>
                    </a:cubicBezTo>
                    <a:cubicBezTo>
                      <a:pt x="598" y="799"/>
                      <a:pt x="598" y="799"/>
                      <a:pt x="598" y="799"/>
                    </a:cubicBezTo>
                    <a:cubicBezTo>
                      <a:pt x="598" y="801"/>
                      <a:pt x="598" y="801"/>
                      <a:pt x="598" y="801"/>
                    </a:cubicBezTo>
                    <a:cubicBezTo>
                      <a:pt x="598" y="802"/>
                      <a:pt x="598" y="802"/>
                      <a:pt x="598" y="802"/>
                    </a:cubicBezTo>
                    <a:cubicBezTo>
                      <a:pt x="597" y="800"/>
                      <a:pt x="597" y="800"/>
                      <a:pt x="597" y="800"/>
                    </a:cubicBezTo>
                    <a:cubicBezTo>
                      <a:pt x="596" y="799"/>
                      <a:pt x="596" y="799"/>
                      <a:pt x="596" y="799"/>
                    </a:cubicBezTo>
                    <a:cubicBezTo>
                      <a:pt x="594" y="799"/>
                      <a:pt x="594" y="799"/>
                      <a:pt x="594" y="799"/>
                    </a:cubicBezTo>
                    <a:cubicBezTo>
                      <a:pt x="593" y="798"/>
                      <a:pt x="593" y="798"/>
                      <a:pt x="593" y="798"/>
                    </a:cubicBezTo>
                    <a:close/>
                    <a:moveTo>
                      <a:pt x="94" y="808"/>
                    </a:moveTo>
                    <a:cubicBezTo>
                      <a:pt x="96" y="810"/>
                      <a:pt x="96" y="810"/>
                      <a:pt x="96" y="810"/>
                    </a:cubicBezTo>
                    <a:cubicBezTo>
                      <a:pt x="99" y="814"/>
                      <a:pt x="99" y="814"/>
                      <a:pt x="99" y="814"/>
                    </a:cubicBezTo>
                    <a:cubicBezTo>
                      <a:pt x="98" y="815"/>
                      <a:pt x="98" y="815"/>
                      <a:pt x="98" y="815"/>
                    </a:cubicBezTo>
                    <a:cubicBezTo>
                      <a:pt x="94" y="812"/>
                      <a:pt x="94" y="812"/>
                      <a:pt x="94" y="812"/>
                    </a:cubicBezTo>
                    <a:cubicBezTo>
                      <a:pt x="94" y="808"/>
                      <a:pt x="94" y="808"/>
                      <a:pt x="94" y="808"/>
                    </a:cubicBezTo>
                    <a:close/>
                    <a:moveTo>
                      <a:pt x="89" y="803"/>
                    </a:moveTo>
                    <a:cubicBezTo>
                      <a:pt x="89" y="799"/>
                      <a:pt x="89" y="799"/>
                      <a:pt x="89" y="799"/>
                    </a:cubicBezTo>
                    <a:cubicBezTo>
                      <a:pt x="91" y="799"/>
                      <a:pt x="91" y="799"/>
                      <a:pt x="91" y="799"/>
                    </a:cubicBezTo>
                    <a:cubicBezTo>
                      <a:pt x="89" y="803"/>
                      <a:pt x="89" y="803"/>
                      <a:pt x="89" y="803"/>
                    </a:cubicBezTo>
                    <a:close/>
                    <a:moveTo>
                      <a:pt x="76" y="791"/>
                    </a:moveTo>
                    <a:cubicBezTo>
                      <a:pt x="79" y="793"/>
                      <a:pt x="79" y="793"/>
                      <a:pt x="79" y="793"/>
                    </a:cubicBezTo>
                    <a:cubicBezTo>
                      <a:pt x="79" y="791"/>
                      <a:pt x="79" y="791"/>
                      <a:pt x="79" y="791"/>
                    </a:cubicBezTo>
                    <a:cubicBezTo>
                      <a:pt x="76" y="791"/>
                      <a:pt x="76" y="791"/>
                      <a:pt x="76" y="791"/>
                    </a:cubicBezTo>
                    <a:close/>
                    <a:moveTo>
                      <a:pt x="56" y="782"/>
                    </a:moveTo>
                    <a:cubicBezTo>
                      <a:pt x="57" y="786"/>
                      <a:pt x="57" y="786"/>
                      <a:pt x="57" y="786"/>
                    </a:cubicBezTo>
                    <a:cubicBezTo>
                      <a:pt x="58" y="786"/>
                      <a:pt x="58" y="786"/>
                      <a:pt x="58" y="786"/>
                    </a:cubicBezTo>
                    <a:cubicBezTo>
                      <a:pt x="59" y="789"/>
                      <a:pt x="59" y="789"/>
                      <a:pt x="59" y="789"/>
                    </a:cubicBezTo>
                    <a:cubicBezTo>
                      <a:pt x="65" y="789"/>
                      <a:pt x="65" y="789"/>
                      <a:pt x="65" y="789"/>
                    </a:cubicBezTo>
                    <a:cubicBezTo>
                      <a:pt x="62" y="791"/>
                      <a:pt x="62" y="791"/>
                      <a:pt x="62" y="791"/>
                    </a:cubicBezTo>
                    <a:cubicBezTo>
                      <a:pt x="59" y="791"/>
                      <a:pt x="59" y="791"/>
                      <a:pt x="59" y="791"/>
                    </a:cubicBezTo>
                    <a:cubicBezTo>
                      <a:pt x="57" y="793"/>
                      <a:pt x="57" y="793"/>
                      <a:pt x="57" y="793"/>
                    </a:cubicBezTo>
                    <a:cubicBezTo>
                      <a:pt x="59" y="794"/>
                      <a:pt x="59" y="794"/>
                      <a:pt x="59" y="794"/>
                    </a:cubicBezTo>
                    <a:cubicBezTo>
                      <a:pt x="58" y="797"/>
                      <a:pt x="58" y="797"/>
                      <a:pt x="58" y="797"/>
                    </a:cubicBezTo>
                    <a:cubicBezTo>
                      <a:pt x="58" y="798"/>
                      <a:pt x="58" y="798"/>
                      <a:pt x="58" y="798"/>
                    </a:cubicBezTo>
                    <a:cubicBezTo>
                      <a:pt x="61" y="797"/>
                      <a:pt x="61" y="797"/>
                      <a:pt x="61" y="797"/>
                    </a:cubicBezTo>
                    <a:cubicBezTo>
                      <a:pt x="61" y="799"/>
                      <a:pt x="61" y="799"/>
                      <a:pt x="61" y="799"/>
                    </a:cubicBezTo>
                    <a:cubicBezTo>
                      <a:pt x="64" y="799"/>
                      <a:pt x="64" y="799"/>
                      <a:pt x="64" y="799"/>
                    </a:cubicBezTo>
                    <a:cubicBezTo>
                      <a:pt x="64" y="801"/>
                      <a:pt x="64" y="801"/>
                      <a:pt x="64" y="801"/>
                    </a:cubicBezTo>
                    <a:cubicBezTo>
                      <a:pt x="67" y="803"/>
                      <a:pt x="67" y="803"/>
                      <a:pt x="67" y="803"/>
                    </a:cubicBezTo>
                    <a:cubicBezTo>
                      <a:pt x="69" y="802"/>
                      <a:pt x="69" y="802"/>
                      <a:pt x="69" y="802"/>
                    </a:cubicBezTo>
                    <a:cubicBezTo>
                      <a:pt x="66" y="806"/>
                      <a:pt x="66" y="806"/>
                      <a:pt x="66" y="806"/>
                    </a:cubicBezTo>
                    <a:cubicBezTo>
                      <a:pt x="67" y="808"/>
                      <a:pt x="67" y="808"/>
                      <a:pt x="67" y="808"/>
                    </a:cubicBezTo>
                    <a:cubicBezTo>
                      <a:pt x="69" y="808"/>
                      <a:pt x="69" y="808"/>
                      <a:pt x="69" y="808"/>
                    </a:cubicBezTo>
                    <a:cubicBezTo>
                      <a:pt x="69" y="806"/>
                      <a:pt x="69" y="806"/>
                      <a:pt x="69" y="806"/>
                    </a:cubicBezTo>
                    <a:cubicBezTo>
                      <a:pt x="73" y="805"/>
                      <a:pt x="73" y="805"/>
                      <a:pt x="73" y="805"/>
                    </a:cubicBezTo>
                    <a:cubicBezTo>
                      <a:pt x="72" y="808"/>
                      <a:pt x="72" y="808"/>
                      <a:pt x="72" y="808"/>
                    </a:cubicBezTo>
                    <a:cubicBezTo>
                      <a:pt x="70" y="810"/>
                      <a:pt x="70" y="810"/>
                      <a:pt x="70" y="810"/>
                    </a:cubicBezTo>
                    <a:cubicBezTo>
                      <a:pt x="70" y="812"/>
                      <a:pt x="70" y="812"/>
                      <a:pt x="70" y="812"/>
                    </a:cubicBezTo>
                    <a:cubicBezTo>
                      <a:pt x="71" y="811"/>
                      <a:pt x="71" y="811"/>
                      <a:pt x="71" y="811"/>
                    </a:cubicBezTo>
                    <a:cubicBezTo>
                      <a:pt x="72" y="814"/>
                      <a:pt x="72" y="814"/>
                      <a:pt x="72" y="814"/>
                    </a:cubicBezTo>
                    <a:cubicBezTo>
                      <a:pt x="76" y="814"/>
                      <a:pt x="76" y="814"/>
                      <a:pt x="76" y="814"/>
                    </a:cubicBezTo>
                    <a:cubicBezTo>
                      <a:pt x="76" y="816"/>
                      <a:pt x="76" y="816"/>
                      <a:pt x="76" y="816"/>
                    </a:cubicBezTo>
                    <a:cubicBezTo>
                      <a:pt x="77" y="816"/>
                      <a:pt x="77" y="816"/>
                      <a:pt x="77" y="816"/>
                    </a:cubicBezTo>
                    <a:cubicBezTo>
                      <a:pt x="78" y="818"/>
                      <a:pt x="78" y="818"/>
                      <a:pt x="78" y="818"/>
                    </a:cubicBezTo>
                    <a:cubicBezTo>
                      <a:pt x="77" y="820"/>
                      <a:pt x="77" y="820"/>
                      <a:pt x="77" y="820"/>
                    </a:cubicBezTo>
                    <a:cubicBezTo>
                      <a:pt x="80" y="823"/>
                      <a:pt x="80" y="823"/>
                      <a:pt x="80" y="823"/>
                    </a:cubicBezTo>
                    <a:cubicBezTo>
                      <a:pt x="82" y="821"/>
                      <a:pt x="82" y="821"/>
                      <a:pt x="82" y="821"/>
                    </a:cubicBezTo>
                    <a:cubicBezTo>
                      <a:pt x="83" y="822"/>
                      <a:pt x="83" y="822"/>
                      <a:pt x="83" y="822"/>
                    </a:cubicBezTo>
                    <a:cubicBezTo>
                      <a:pt x="85" y="822"/>
                      <a:pt x="85" y="822"/>
                      <a:pt x="85" y="822"/>
                    </a:cubicBezTo>
                    <a:cubicBezTo>
                      <a:pt x="82" y="826"/>
                      <a:pt x="82" y="826"/>
                      <a:pt x="82" y="826"/>
                    </a:cubicBezTo>
                    <a:cubicBezTo>
                      <a:pt x="87" y="831"/>
                      <a:pt x="87" y="831"/>
                      <a:pt x="87" y="831"/>
                    </a:cubicBezTo>
                    <a:cubicBezTo>
                      <a:pt x="88" y="831"/>
                      <a:pt x="88" y="831"/>
                      <a:pt x="88" y="831"/>
                    </a:cubicBezTo>
                    <a:cubicBezTo>
                      <a:pt x="89" y="833"/>
                      <a:pt x="89" y="833"/>
                      <a:pt x="89" y="833"/>
                    </a:cubicBezTo>
                    <a:cubicBezTo>
                      <a:pt x="97" y="837"/>
                      <a:pt x="97" y="837"/>
                      <a:pt x="97" y="837"/>
                    </a:cubicBezTo>
                    <a:cubicBezTo>
                      <a:pt x="98" y="836"/>
                      <a:pt x="98" y="836"/>
                      <a:pt x="98" y="836"/>
                    </a:cubicBezTo>
                    <a:cubicBezTo>
                      <a:pt x="100" y="837"/>
                      <a:pt x="100" y="837"/>
                      <a:pt x="100" y="837"/>
                    </a:cubicBezTo>
                    <a:cubicBezTo>
                      <a:pt x="98" y="830"/>
                      <a:pt x="98" y="830"/>
                      <a:pt x="98" y="830"/>
                    </a:cubicBezTo>
                    <a:cubicBezTo>
                      <a:pt x="99" y="827"/>
                      <a:pt x="99" y="827"/>
                      <a:pt x="99" y="827"/>
                    </a:cubicBezTo>
                    <a:cubicBezTo>
                      <a:pt x="98" y="825"/>
                      <a:pt x="98" y="825"/>
                      <a:pt x="98" y="825"/>
                    </a:cubicBezTo>
                    <a:cubicBezTo>
                      <a:pt x="98" y="821"/>
                      <a:pt x="98" y="821"/>
                      <a:pt x="98" y="821"/>
                    </a:cubicBezTo>
                    <a:cubicBezTo>
                      <a:pt x="96" y="818"/>
                      <a:pt x="96" y="818"/>
                      <a:pt x="96" y="818"/>
                    </a:cubicBezTo>
                    <a:cubicBezTo>
                      <a:pt x="91" y="814"/>
                      <a:pt x="91" y="814"/>
                      <a:pt x="91" y="814"/>
                    </a:cubicBezTo>
                    <a:cubicBezTo>
                      <a:pt x="90" y="807"/>
                      <a:pt x="90" y="807"/>
                      <a:pt x="90" y="807"/>
                    </a:cubicBezTo>
                    <a:cubicBezTo>
                      <a:pt x="87" y="803"/>
                      <a:pt x="87" y="803"/>
                      <a:pt x="87" y="803"/>
                    </a:cubicBezTo>
                    <a:cubicBezTo>
                      <a:pt x="87" y="798"/>
                      <a:pt x="87" y="798"/>
                      <a:pt x="87" y="798"/>
                    </a:cubicBezTo>
                    <a:cubicBezTo>
                      <a:pt x="86" y="797"/>
                      <a:pt x="86" y="797"/>
                      <a:pt x="86" y="797"/>
                    </a:cubicBezTo>
                    <a:cubicBezTo>
                      <a:pt x="83" y="797"/>
                      <a:pt x="83" y="797"/>
                      <a:pt x="83" y="797"/>
                    </a:cubicBezTo>
                    <a:cubicBezTo>
                      <a:pt x="79" y="794"/>
                      <a:pt x="79" y="794"/>
                      <a:pt x="79" y="794"/>
                    </a:cubicBezTo>
                    <a:cubicBezTo>
                      <a:pt x="77" y="794"/>
                      <a:pt x="77" y="794"/>
                      <a:pt x="77" y="794"/>
                    </a:cubicBezTo>
                    <a:cubicBezTo>
                      <a:pt x="74" y="793"/>
                      <a:pt x="74" y="793"/>
                      <a:pt x="74" y="793"/>
                    </a:cubicBezTo>
                    <a:cubicBezTo>
                      <a:pt x="73" y="791"/>
                      <a:pt x="73" y="791"/>
                      <a:pt x="73" y="791"/>
                    </a:cubicBezTo>
                    <a:cubicBezTo>
                      <a:pt x="69" y="789"/>
                      <a:pt x="69" y="789"/>
                      <a:pt x="69" y="789"/>
                    </a:cubicBezTo>
                    <a:cubicBezTo>
                      <a:pt x="67" y="787"/>
                      <a:pt x="67" y="787"/>
                      <a:pt x="67" y="787"/>
                    </a:cubicBezTo>
                    <a:cubicBezTo>
                      <a:pt x="67" y="785"/>
                      <a:pt x="67" y="785"/>
                      <a:pt x="67" y="785"/>
                    </a:cubicBezTo>
                    <a:cubicBezTo>
                      <a:pt x="64" y="785"/>
                      <a:pt x="64" y="785"/>
                      <a:pt x="64" y="785"/>
                    </a:cubicBezTo>
                    <a:cubicBezTo>
                      <a:pt x="62" y="782"/>
                      <a:pt x="62" y="782"/>
                      <a:pt x="62" y="782"/>
                    </a:cubicBezTo>
                    <a:cubicBezTo>
                      <a:pt x="60" y="782"/>
                      <a:pt x="60" y="782"/>
                      <a:pt x="60" y="782"/>
                    </a:cubicBezTo>
                    <a:cubicBezTo>
                      <a:pt x="59" y="782"/>
                      <a:pt x="59" y="782"/>
                      <a:pt x="59" y="782"/>
                    </a:cubicBezTo>
                    <a:cubicBezTo>
                      <a:pt x="56" y="782"/>
                      <a:pt x="56" y="782"/>
                      <a:pt x="56" y="782"/>
                    </a:cubicBezTo>
                    <a:close/>
                    <a:moveTo>
                      <a:pt x="78" y="788"/>
                    </a:moveTo>
                    <a:cubicBezTo>
                      <a:pt x="79" y="787"/>
                      <a:pt x="79" y="787"/>
                      <a:pt x="79" y="787"/>
                    </a:cubicBezTo>
                    <a:cubicBezTo>
                      <a:pt x="80" y="787"/>
                      <a:pt x="80" y="787"/>
                      <a:pt x="80" y="787"/>
                    </a:cubicBezTo>
                    <a:cubicBezTo>
                      <a:pt x="81" y="788"/>
                      <a:pt x="81" y="788"/>
                      <a:pt x="81" y="788"/>
                    </a:cubicBezTo>
                    <a:cubicBezTo>
                      <a:pt x="80" y="789"/>
                      <a:pt x="80" y="789"/>
                      <a:pt x="80" y="789"/>
                    </a:cubicBezTo>
                    <a:cubicBezTo>
                      <a:pt x="77" y="789"/>
                      <a:pt x="77" y="789"/>
                      <a:pt x="77" y="789"/>
                    </a:cubicBezTo>
                    <a:cubicBezTo>
                      <a:pt x="78" y="788"/>
                      <a:pt x="78" y="788"/>
                      <a:pt x="78" y="788"/>
                    </a:cubicBezTo>
                    <a:close/>
                    <a:moveTo>
                      <a:pt x="75" y="786"/>
                    </a:moveTo>
                    <a:cubicBezTo>
                      <a:pt x="77" y="784"/>
                      <a:pt x="77" y="784"/>
                      <a:pt x="77" y="784"/>
                    </a:cubicBezTo>
                    <a:cubicBezTo>
                      <a:pt x="78" y="786"/>
                      <a:pt x="78" y="786"/>
                      <a:pt x="78" y="786"/>
                    </a:cubicBezTo>
                    <a:cubicBezTo>
                      <a:pt x="75" y="786"/>
                      <a:pt x="75" y="786"/>
                      <a:pt x="75" y="786"/>
                    </a:cubicBezTo>
                    <a:close/>
                    <a:moveTo>
                      <a:pt x="61" y="732"/>
                    </a:moveTo>
                    <a:cubicBezTo>
                      <a:pt x="61" y="735"/>
                      <a:pt x="61" y="735"/>
                      <a:pt x="61" y="735"/>
                    </a:cubicBezTo>
                    <a:cubicBezTo>
                      <a:pt x="63" y="734"/>
                      <a:pt x="63" y="734"/>
                      <a:pt x="63" y="734"/>
                    </a:cubicBezTo>
                    <a:cubicBezTo>
                      <a:pt x="61" y="732"/>
                      <a:pt x="61" y="732"/>
                      <a:pt x="61" y="732"/>
                    </a:cubicBezTo>
                    <a:close/>
                    <a:moveTo>
                      <a:pt x="68" y="757"/>
                    </a:moveTo>
                    <a:cubicBezTo>
                      <a:pt x="68" y="755"/>
                      <a:pt x="68" y="755"/>
                      <a:pt x="68" y="755"/>
                    </a:cubicBezTo>
                    <a:cubicBezTo>
                      <a:pt x="69" y="754"/>
                      <a:pt x="69" y="754"/>
                      <a:pt x="69" y="754"/>
                    </a:cubicBezTo>
                    <a:cubicBezTo>
                      <a:pt x="69" y="755"/>
                      <a:pt x="69" y="755"/>
                      <a:pt x="69" y="755"/>
                    </a:cubicBezTo>
                    <a:cubicBezTo>
                      <a:pt x="69" y="757"/>
                      <a:pt x="69" y="757"/>
                      <a:pt x="69" y="757"/>
                    </a:cubicBezTo>
                    <a:cubicBezTo>
                      <a:pt x="68" y="757"/>
                      <a:pt x="68" y="757"/>
                      <a:pt x="68" y="757"/>
                    </a:cubicBezTo>
                    <a:close/>
                    <a:moveTo>
                      <a:pt x="67" y="765"/>
                    </a:moveTo>
                    <a:cubicBezTo>
                      <a:pt x="66" y="766"/>
                      <a:pt x="66" y="766"/>
                      <a:pt x="66" y="766"/>
                    </a:cubicBezTo>
                    <a:cubicBezTo>
                      <a:pt x="66" y="769"/>
                      <a:pt x="66" y="769"/>
                      <a:pt x="66" y="769"/>
                    </a:cubicBezTo>
                    <a:cubicBezTo>
                      <a:pt x="67" y="770"/>
                      <a:pt x="67" y="770"/>
                      <a:pt x="67" y="770"/>
                    </a:cubicBezTo>
                    <a:cubicBezTo>
                      <a:pt x="68" y="767"/>
                      <a:pt x="68" y="767"/>
                      <a:pt x="68" y="767"/>
                    </a:cubicBezTo>
                    <a:cubicBezTo>
                      <a:pt x="67" y="765"/>
                      <a:pt x="67" y="765"/>
                      <a:pt x="67" y="765"/>
                    </a:cubicBezTo>
                    <a:close/>
                    <a:moveTo>
                      <a:pt x="69" y="762"/>
                    </a:moveTo>
                    <a:cubicBezTo>
                      <a:pt x="71" y="759"/>
                      <a:pt x="71" y="759"/>
                      <a:pt x="71" y="759"/>
                    </a:cubicBezTo>
                    <a:cubicBezTo>
                      <a:pt x="70" y="758"/>
                      <a:pt x="70" y="758"/>
                      <a:pt x="70" y="758"/>
                    </a:cubicBezTo>
                    <a:cubicBezTo>
                      <a:pt x="67" y="759"/>
                      <a:pt x="67" y="759"/>
                      <a:pt x="67" y="759"/>
                    </a:cubicBezTo>
                    <a:cubicBezTo>
                      <a:pt x="66" y="762"/>
                      <a:pt x="66" y="762"/>
                      <a:pt x="66" y="762"/>
                    </a:cubicBezTo>
                    <a:cubicBezTo>
                      <a:pt x="68" y="762"/>
                      <a:pt x="68" y="762"/>
                      <a:pt x="68" y="762"/>
                    </a:cubicBezTo>
                    <a:cubicBezTo>
                      <a:pt x="68" y="762"/>
                      <a:pt x="69" y="762"/>
                      <a:pt x="69" y="762"/>
                    </a:cubicBezTo>
                    <a:close/>
                    <a:moveTo>
                      <a:pt x="72" y="759"/>
                    </a:moveTo>
                    <a:cubicBezTo>
                      <a:pt x="74" y="755"/>
                      <a:pt x="74" y="755"/>
                      <a:pt x="74" y="755"/>
                    </a:cubicBezTo>
                    <a:cubicBezTo>
                      <a:pt x="76" y="755"/>
                      <a:pt x="76" y="755"/>
                      <a:pt x="76" y="755"/>
                    </a:cubicBezTo>
                    <a:cubicBezTo>
                      <a:pt x="78" y="753"/>
                      <a:pt x="78" y="753"/>
                      <a:pt x="78" y="753"/>
                    </a:cubicBezTo>
                    <a:cubicBezTo>
                      <a:pt x="81" y="752"/>
                      <a:pt x="81" y="752"/>
                      <a:pt x="81" y="752"/>
                    </a:cubicBezTo>
                    <a:cubicBezTo>
                      <a:pt x="81" y="753"/>
                      <a:pt x="81" y="753"/>
                      <a:pt x="81" y="753"/>
                    </a:cubicBezTo>
                    <a:cubicBezTo>
                      <a:pt x="77" y="757"/>
                      <a:pt x="77" y="757"/>
                      <a:pt x="77" y="757"/>
                    </a:cubicBezTo>
                    <a:cubicBezTo>
                      <a:pt x="76" y="757"/>
                      <a:pt x="76" y="757"/>
                      <a:pt x="76" y="757"/>
                    </a:cubicBezTo>
                    <a:cubicBezTo>
                      <a:pt x="73" y="759"/>
                      <a:pt x="73" y="759"/>
                      <a:pt x="73" y="759"/>
                    </a:cubicBezTo>
                    <a:cubicBezTo>
                      <a:pt x="72" y="759"/>
                      <a:pt x="72" y="759"/>
                      <a:pt x="72" y="759"/>
                    </a:cubicBezTo>
                    <a:close/>
                    <a:moveTo>
                      <a:pt x="70" y="746"/>
                    </a:moveTo>
                    <a:cubicBezTo>
                      <a:pt x="70" y="743"/>
                      <a:pt x="70" y="743"/>
                      <a:pt x="70" y="743"/>
                    </a:cubicBezTo>
                    <a:cubicBezTo>
                      <a:pt x="71" y="741"/>
                      <a:pt x="71" y="741"/>
                      <a:pt x="71" y="741"/>
                    </a:cubicBezTo>
                    <a:cubicBezTo>
                      <a:pt x="72" y="744"/>
                      <a:pt x="72" y="744"/>
                      <a:pt x="72" y="744"/>
                    </a:cubicBezTo>
                    <a:cubicBezTo>
                      <a:pt x="71" y="745"/>
                      <a:pt x="71" y="745"/>
                      <a:pt x="71" y="745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0" y="746"/>
                      <a:pt x="70" y="746"/>
                      <a:pt x="70" y="746"/>
                    </a:cubicBezTo>
                    <a:close/>
                    <a:moveTo>
                      <a:pt x="65" y="746"/>
                    </a:moveTo>
                    <a:cubicBezTo>
                      <a:pt x="67" y="747"/>
                      <a:pt x="67" y="747"/>
                      <a:pt x="67" y="747"/>
                    </a:cubicBezTo>
                    <a:cubicBezTo>
                      <a:pt x="68" y="745"/>
                      <a:pt x="68" y="745"/>
                      <a:pt x="68" y="745"/>
                    </a:cubicBezTo>
                    <a:cubicBezTo>
                      <a:pt x="68" y="744"/>
                      <a:pt x="68" y="744"/>
                      <a:pt x="68" y="744"/>
                    </a:cubicBezTo>
                    <a:cubicBezTo>
                      <a:pt x="65" y="746"/>
                      <a:pt x="65" y="746"/>
                      <a:pt x="65" y="746"/>
                    </a:cubicBezTo>
                    <a:close/>
                    <a:moveTo>
                      <a:pt x="61" y="738"/>
                    </a:moveTo>
                    <a:cubicBezTo>
                      <a:pt x="61" y="743"/>
                      <a:pt x="61" y="743"/>
                      <a:pt x="61" y="743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2" y="746"/>
                      <a:pt x="62" y="746"/>
                      <a:pt x="62" y="746"/>
                    </a:cubicBezTo>
                    <a:cubicBezTo>
                      <a:pt x="64" y="743"/>
                      <a:pt x="64" y="743"/>
                      <a:pt x="64" y="743"/>
                    </a:cubicBezTo>
                    <a:cubicBezTo>
                      <a:pt x="63" y="740"/>
                      <a:pt x="63" y="740"/>
                      <a:pt x="63" y="740"/>
                    </a:cubicBezTo>
                    <a:cubicBezTo>
                      <a:pt x="61" y="738"/>
                      <a:pt x="61" y="738"/>
                      <a:pt x="61" y="738"/>
                    </a:cubicBezTo>
                    <a:close/>
                    <a:moveTo>
                      <a:pt x="63" y="736"/>
                    </a:moveTo>
                    <a:cubicBezTo>
                      <a:pt x="65" y="736"/>
                      <a:pt x="65" y="736"/>
                      <a:pt x="65" y="736"/>
                    </a:cubicBezTo>
                    <a:cubicBezTo>
                      <a:pt x="64" y="738"/>
                      <a:pt x="64" y="738"/>
                      <a:pt x="64" y="738"/>
                    </a:cubicBezTo>
                    <a:cubicBezTo>
                      <a:pt x="64" y="740"/>
                      <a:pt x="64" y="740"/>
                      <a:pt x="64" y="740"/>
                    </a:cubicBezTo>
                    <a:cubicBezTo>
                      <a:pt x="66" y="740"/>
                      <a:pt x="66" y="740"/>
                      <a:pt x="66" y="740"/>
                    </a:cubicBezTo>
                    <a:cubicBezTo>
                      <a:pt x="69" y="738"/>
                      <a:pt x="69" y="738"/>
                      <a:pt x="69" y="738"/>
                    </a:cubicBezTo>
                    <a:cubicBezTo>
                      <a:pt x="67" y="741"/>
                      <a:pt x="67" y="741"/>
                      <a:pt x="67" y="741"/>
                    </a:cubicBezTo>
                    <a:cubicBezTo>
                      <a:pt x="68" y="743"/>
                      <a:pt x="68" y="743"/>
                      <a:pt x="68" y="743"/>
                    </a:cubicBezTo>
                    <a:cubicBezTo>
                      <a:pt x="70" y="740"/>
                      <a:pt x="70" y="740"/>
                      <a:pt x="70" y="740"/>
                    </a:cubicBezTo>
                    <a:cubicBezTo>
                      <a:pt x="71" y="735"/>
                      <a:pt x="71" y="735"/>
                      <a:pt x="71" y="735"/>
                    </a:cubicBezTo>
                    <a:cubicBezTo>
                      <a:pt x="68" y="733"/>
                      <a:pt x="68" y="733"/>
                      <a:pt x="68" y="733"/>
                    </a:cubicBezTo>
                    <a:cubicBezTo>
                      <a:pt x="65" y="734"/>
                      <a:pt x="65" y="734"/>
                      <a:pt x="65" y="734"/>
                    </a:cubicBezTo>
                    <a:cubicBezTo>
                      <a:pt x="63" y="736"/>
                      <a:pt x="63" y="736"/>
                      <a:pt x="63" y="736"/>
                    </a:cubicBezTo>
                    <a:close/>
                    <a:moveTo>
                      <a:pt x="63" y="731"/>
                    </a:moveTo>
                    <a:cubicBezTo>
                      <a:pt x="65" y="732"/>
                      <a:pt x="65" y="732"/>
                      <a:pt x="65" y="732"/>
                    </a:cubicBezTo>
                    <a:cubicBezTo>
                      <a:pt x="65" y="731"/>
                      <a:pt x="65" y="731"/>
                      <a:pt x="65" y="731"/>
                    </a:cubicBezTo>
                    <a:cubicBezTo>
                      <a:pt x="64" y="730"/>
                      <a:pt x="64" y="730"/>
                      <a:pt x="64" y="730"/>
                    </a:cubicBezTo>
                    <a:cubicBezTo>
                      <a:pt x="63" y="731"/>
                      <a:pt x="63" y="731"/>
                      <a:pt x="63" y="731"/>
                    </a:cubicBezTo>
                    <a:close/>
                    <a:moveTo>
                      <a:pt x="68" y="727"/>
                    </a:moveTo>
                    <a:cubicBezTo>
                      <a:pt x="68" y="724"/>
                      <a:pt x="68" y="724"/>
                      <a:pt x="68" y="724"/>
                    </a:cubicBezTo>
                    <a:cubicBezTo>
                      <a:pt x="71" y="722"/>
                      <a:pt x="71" y="722"/>
                      <a:pt x="71" y="722"/>
                    </a:cubicBezTo>
                    <a:cubicBezTo>
                      <a:pt x="72" y="723"/>
                      <a:pt x="72" y="723"/>
                      <a:pt x="72" y="723"/>
                    </a:cubicBezTo>
                    <a:cubicBezTo>
                      <a:pt x="71" y="725"/>
                      <a:pt x="71" y="725"/>
                      <a:pt x="71" y="725"/>
                    </a:cubicBezTo>
                    <a:cubicBezTo>
                      <a:pt x="69" y="726"/>
                      <a:pt x="69" y="726"/>
                      <a:pt x="69" y="726"/>
                    </a:cubicBezTo>
                    <a:cubicBezTo>
                      <a:pt x="68" y="727"/>
                      <a:pt x="68" y="727"/>
                      <a:pt x="68" y="727"/>
                    </a:cubicBezTo>
                    <a:close/>
                    <a:moveTo>
                      <a:pt x="53" y="720"/>
                    </a:moveTo>
                    <a:cubicBezTo>
                      <a:pt x="58" y="726"/>
                      <a:pt x="58" y="726"/>
                      <a:pt x="58" y="726"/>
                    </a:cubicBezTo>
                    <a:cubicBezTo>
                      <a:pt x="60" y="729"/>
                      <a:pt x="60" y="729"/>
                      <a:pt x="60" y="729"/>
                    </a:cubicBezTo>
                    <a:cubicBezTo>
                      <a:pt x="59" y="731"/>
                      <a:pt x="59" y="731"/>
                      <a:pt x="59" y="731"/>
                    </a:cubicBezTo>
                    <a:cubicBezTo>
                      <a:pt x="57" y="730"/>
                      <a:pt x="57" y="730"/>
                      <a:pt x="57" y="730"/>
                    </a:cubicBezTo>
                    <a:cubicBezTo>
                      <a:pt x="57" y="728"/>
                      <a:pt x="57" y="728"/>
                      <a:pt x="57" y="728"/>
                    </a:cubicBezTo>
                    <a:cubicBezTo>
                      <a:pt x="53" y="724"/>
                      <a:pt x="53" y="724"/>
                      <a:pt x="53" y="724"/>
                    </a:cubicBezTo>
                    <a:cubicBezTo>
                      <a:pt x="52" y="721"/>
                      <a:pt x="52" y="721"/>
                      <a:pt x="52" y="721"/>
                    </a:cubicBezTo>
                    <a:cubicBezTo>
                      <a:pt x="52" y="721"/>
                      <a:pt x="53" y="720"/>
                      <a:pt x="53" y="720"/>
                    </a:cubicBezTo>
                    <a:close/>
                    <a:moveTo>
                      <a:pt x="57" y="717"/>
                    </a:moveTo>
                    <a:cubicBezTo>
                      <a:pt x="58" y="720"/>
                      <a:pt x="58" y="720"/>
                      <a:pt x="58" y="720"/>
                    </a:cubicBezTo>
                    <a:cubicBezTo>
                      <a:pt x="60" y="723"/>
                      <a:pt x="60" y="723"/>
                      <a:pt x="60" y="723"/>
                    </a:cubicBezTo>
                    <a:cubicBezTo>
                      <a:pt x="60" y="727"/>
                      <a:pt x="60" y="727"/>
                      <a:pt x="60" y="727"/>
                    </a:cubicBezTo>
                    <a:cubicBezTo>
                      <a:pt x="62" y="729"/>
                      <a:pt x="62" y="729"/>
                      <a:pt x="62" y="729"/>
                    </a:cubicBezTo>
                    <a:cubicBezTo>
                      <a:pt x="63" y="725"/>
                      <a:pt x="63" y="725"/>
                      <a:pt x="63" y="725"/>
                    </a:cubicBezTo>
                    <a:cubicBezTo>
                      <a:pt x="60" y="720"/>
                      <a:pt x="60" y="720"/>
                      <a:pt x="60" y="720"/>
                    </a:cubicBezTo>
                    <a:cubicBezTo>
                      <a:pt x="59" y="717"/>
                      <a:pt x="59" y="717"/>
                      <a:pt x="59" y="717"/>
                    </a:cubicBezTo>
                    <a:cubicBezTo>
                      <a:pt x="58" y="716"/>
                      <a:pt x="58" y="716"/>
                      <a:pt x="58" y="716"/>
                    </a:cubicBezTo>
                    <a:cubicBezTo>
                      <a:pt x="57" y="717"/>
                      <a:pt x="57" y="717"/>
                      <a:pt x="57" y="717"/>
                    </a:cubicBezTo>
                    <a:close/>
                    <a:moveTo>
                      <a:pt x="53" y="714"/>
                    </a:moveTo>
                    <a:cubicBezTo>
                      <a:pt x="57" y="714"/>
                      <a:pt x="57" y="714"/>
                      <a:pt x="57" y="714"/>
                    </a:cubicBezTo>
                    <a:cubicBezTo>
                      <a:pt x="57" y="715"/>
                      <a:pt x="57" y="715"/>
                      <a:pt x="57" y="715"/>
                    </a:cubicBezTo>
                    <a:cubicBezTo>
                      <a:pt x="59" y="715"/>
                      <a:pt x="59" y="715"/>
                      <a:pt x="59" y="715"/>
                    </a:cubicBezTo>
                    <a:cubicBezTo>
                      <a:pt x="60" y="712"/>
                      <a:pt x="60" y="712"/>
                      <a:pt x="60" y="712"/>
                    </a:cubicBezTo>
                    <a:cubicBezTo>
                      <a:pt x="58" y="711"/>
                      <a:pt x="58" y="711"/>
                      <a:pt x="58" y="711"/>
                    </a:cubicBezTo>
                    <a:cubicBezTo>
                      <a:pt x="55" y="712"/>
                      <a:pt x="55" y="712"/>
                      <a:pt x="55" y="712"/>
                    </a:cubicBezTo>
                    <a:cubicBezTo>
                      <a:pt x="53" y="714"/>
                      <a:pt x="53" y="714"/>
                      <a:pt x="53" y="714"/>
                    </a:cubicBezTo>
                    <a:close/>
                    <a:moveTo>
                      <a:pt x="27" y="715"/>
                    </a:moveTo>
                    <a:cubicBezTo>
                      <a:pt x="27" y="711"/>
                      <a:pt x="27" y="711"/>
                      <a:pt x="27" y="711"/>
                    </a:cubicBezTo>
                    <a:cubicBezTo>
                      <a:pt x="31" y="705"/>
                      <a:pt x="31" y="705"/>
                      <a:pt x="31" y="705"/>
                    </a:cubicBezTo>
                    <a:cubicBezTo>
                      <a:pt x="35" y="706"/>
                      <a:pt x="35" y="706"/>
                      <a:pt x="35" y="706"/>
                    </a:cubicBezTo>
                    <a:cubicBezTo>
                      <a:pt x="34" y="709"/>
                      <a:pt x="34" y="709"/>
                      <a:pt x="34" y="709"/>
                    </a:cubicBezTo>
                    <a:cubicBezTo>
                      <a:pt x="35" y="708"/>
                      <a:pt x="35" y="708"/>
                      <a:pt x="35" y="708"/>
                    </a:cubicBezTo>
                    <a:cubicBezTo>
                      <a:pt x="37" y="707"/>
                      <a:pt x="37" y="707"/>
                      <a:pt x="37" y="707"/>
                    </a:cubicBezTo>
                    <a:cubicBezTo>
                      <a:pt x="39" y="708"/>
                      <a:pt x="39" y="708"/>
                      <a:pt x="39" y="708"/>
                    </a:cubicBezTo>
                    <a:cubicBezTo>
                      <a:pt x="39" y="709"/>
                      <a:pt x="39" y="709"/>
                      <a:pt x="39" y="709"/>
                    </a:cubicBezTo>
                    <a:cubicBezTo>
                      <a:pt x="38" y="712"/>
                      <a:pt x="38" y="712"/>
                      <a:pt x="38" y="712"/>
                    </a:cubicBezTo>
                    <a:cubicBezTo>
                      <a:pt x="36" y="714"/>
                      <a:pt x="36" y="714"/>
                      <a:pt x="36" y="714"/>
                    </a:cubicBezTo>
                    <a:cubicBezTo>
                      <a:pt x="32" y="716"/>
                      <a:pt x="32" y="716"/>
                      <a:pt x="32" y="716"/>
                    </a:cubicBezTo>
                    <a:cubicBezTo>
                      <a:pt x="33" y="717"/>
                      <a:pt x="33" y="717"/>
                      <a:pt x="33" y="717"/>
                    </a:cubicBezTo>
                    <a:cubicBezTo>
                      <a:pt x="33" y="718"/>
                      <a:pt x="33" y="718"/>
                      <a:pt x="33" y="718"/>
                    </a:cubicBezTo>
                    <a:cubicBezTo>
                      <a:pt x="36" y="718"/>
                      <a:pt x="36" y="718"/>
                      <a:pt x="36" y="718"/>
                    </a:cubicBezTo>
                    <a:cubicBezTo>
                      <a:pt x="38" y="714"/>
                      <a:pt x="38" y="714"/>
                      <a:pt x="38" y="714"/>
                    </a:cubicBezTo>
                    <a:cubicBezTo>
                      <a:pt x="41" y="710"/>
                      <a:pt x="41" y="710"/>
                      <a:pt x="41" y="710"/>
                    </a:cubicBezTo>
                    <a:cubicBezTo>
                      <a:pt x="45" y="708"/>
                      <a:pt x="45" y="708"/>
                      <a:pt x="45" y="708"/>
                    </a:cubicBezTo>
                    <a:cubicBezTo>
                      <a:pt x="46" y="709"/>
                      <a:pt x="46" y="709"/>
                      <a:pt x="46" y="709"/>
                    </a:cubicBezTo>
                    <a:cubicBezTo>
                      <a:pt x="41" y="714"/>
                      <a:pt x="41" y="714"/>
                      <a:pt x="41" y="714"/>
                    </a:cubicBezTo>
                    <a:cubicBezTo>
                      <a:pt x="40" y="717"/>
                      <a:pt x="40" y="717"/>
                      <a:pt x="40" y="717"/>
                    </a:cubicBezTo>
                    <a:cubicBezTo>
                      <a:pt x="38" y="720"/>
                      <a:pt x="38" y="720"/>
                      <a:pt x="38" y="720"/>
                    </a:cubicBezTo>
                    <a:cubicBezTo>
                      <a:pt x="38" y="724"/>
                      <a:pt x="38" y="724"/>
                      <a:pt x="38" y="724"/>
                    </a:cubicBezTo>
                    <a:cubicBezTo>
                      <a:pt x="35" y="726"/>
                      <a:pt x="35" y="726"/>
                      <a:pt x="35" y="726"/>
                    </a:cubicBezTo>
                    <a:cubicBezTo>
                      <a:pt x="33" y="726"/>
                      <a:pt x="33" y="726"/>
                      <a:pt x="33" y="726"/>
                    </a:cubicBezTo>
                    <a:cubicBezTo>
                      <a:pt x="31" y="728"/>
                      <a:pt x="31" y="728"/>
                      <a:pt x="31" y="728"/>
                    </a:cubicBezTo>
                    <a:cubicBezTo>
                      <a:pt x="33" y="728"/>
                      <a:pt x="33" y="728"/>
                      <a:pt x="33" y="728"/>
                    </a:cubicBezTo>
                    <a:cubicBezTo>
                      <a:pt x="35" y="727"/>
                      <a:pt x="35" y="727"/>
                      <a:pt x="35" y="727"/>
                    </a:cubicBezTo>
                    <a:cubicBezTo>
                      <a:pt x="37" y="728"/>
                      <a:pt x="37" y="728"/>
                      <a:pt x="37" y="728"/>
                    </a:cubicBezTo>
                    <a:cubicBezTo>
                      <a:pt x="38" y="731"/>
                      <a:pt x="38" y="731"/>
                      <a:pt x="38" y="731"/>
                    </a:cubicBezTo>
                    <a:cubicBezTo>
                      <a:pt x="34" y="731"/>
                      <a:pt x="34" y="731"/>
                      <a:pt x="34" y="731"/>
                    </a:cubicBezTo>
                    <a:cubicBezTo>
                      <a:pt x="33" y="734"/>
                      <a:pt x="33" y="734"/>
                      <a:pt x="33" y="734"/>
                    </a:cubicBezTo>
                    <a:cubicBezTo>
                      <a:pt x="34" y="736"/>
                      <a:pt x="34" y="736"/>
                      <a:pt x="34" y="736"/>
                    </a:cubicBezTo>
                    <a:cubicBezTo>
                      <a:pt x="33" y="740"/>
                      <a:pt x="33" y="740"/>
                      <a:pt x="33" y="740"/>
                    </a:cubicBezTo>
                    <a:cubicBezTo>
                      <a:pt x="35" y="744"/>
                      <a:pt x="35" y="744"/>
                      <a:pt x="35" y="744"/>
                    </a:cubicBezTo>
                    <a:cubicBezTo>
                      <a:pt x="35" y="747"/>
                      <a:pt x="35" y="747"/>
                      <a:pt x="35" y="747"/>
                    </a:cubicBezTo>
                    <a:cubicBezTo>
                      <a:pt x="37" y="747"/>
                      <a:pt x="37" y="747"/>
                      <a:pt x="37" y="747"/>
                    </a:cubicBezTo>
                    <a:cubicBezTo>
                      <a:pt x="38" y="748"/>
                      <a:pt x="38" y="748"/>
                      <a:pt x="38" y="748"/>
                    </a:cubicBezTo>
                    <a:cubicBezTo>
                      <a:pt x="37" y="750"/>
                      <a:pt x="37" y="750"/>
                      <a:pt x="37" y="750"/>
                    </a:cubicBezTo>
                    <a:cubicBezTo>
                      <a:pt x="34" y="750"/>
                      <a:pt x="34" y="750"/>
                      <a:pt x="34" y="750"/>
                    </a:cubicBezTo>
                    <a:cubicBezTo>
                      <a:pt x="30" y="742"/>
                      <a:pt x="30" y="742"/>
                      <a:pt x="30" y="742"/>
                    </a:cubicBezTo>
                    <a:cubicBezTo>
                      <a:pt x="30" y="738"/>
                      <a:pt x="30" y="738"/>
                      <a:pt x="30" y="738"/>
                    </a:cubicBezTo>
                    <a:cubicBezTo>
                      <a:pt x="30" y="737"/>
                      <a:pt x="30" y="737"/>
                      <a:pt x="30" y="737"/>
                    </a:cubicBezTo>
                    <a:cubicBezTo>
                      <a:pt x="27" y="736"/>
                      <a:pt x="27" y="736"/>
                      <a:pt x="27" y="736"/>
                    </a:cubicBezTo>
                    <a:cubicBezTo>
                      <a:pt x="27" y="734"/>
                      <a:pt x="27" y="734"/>
                      <a:pt x="27" y="734"/>
                    </a:cubicBezTo>
                    <a:cubicBezTo>
                      <a:pt x="28" y="732"/>
                      <a:pt x="28" y="732"/>
                      <a:pt x="28" y="732"/>
                    </a:cubicBezTo>
                    <a:cubicBezTo>
                      <a:pt x="31" y="732"/>
                      <a:pt x="31" y="732"/>
                      <a:pt x="31" y="732"/>
                    </a:cubicBezTo>
                    <a:cubicBezTo>
                      <a:pt x="28" y="730"/>
                      <a:pt x="28" y="730"/>
                      <a:pt x="28" y="730"/>
                    </a:cubicBezTo>
                    <a:cubicBezTo>
                      <a:pt x="27" y="729"/>
                      <a:pt x="27" y="729"/>
                      <a:pt x="27" y="729"/>
                    </a:cubicBezTo>
                    <a:cubicBezTo>
                      <a:pt x="28" y="727"/>
                      <a:pt x="28" y="727"/>
                      <a:pt x="28" y="727"/>
                    </a:cubicBezTo>
                    <a:cubicBezTo>
                      <a:pt x="26" y="725"/>
                      <a:pt x="26" y="725"/>
                      <a:pt x="26" y="725"/>
                    </a:cubicBezTo>
                    <a:cubicBezTo>
                      <a:pt x="27" y="723"/>
                      <a:pt x="27" y="723"/>
                      <a:pt x="27" y="723"/>
                    </a:cubicBezTo>
                    <a:cubicBezTo>
                      <a:pt x="29" y="724"/>
                      <a:pt x="29" y="724"/>
                      <a:pt x="29" y="724"/>
                    </a:cubicBezTo>
                    <a:cubicBezTo>
                      <a:pt x="30" y="724"/>
                      <a:pt x="30" y="724"/>
                      <a:pt x="30" y="724"/>
                    </a:cubicBezTo>
                    <a:cubicBezTo>
                      <a:pt x="30" y="722"/>
                      <a:pt x="30" y="722"/>
                      <a:pt x="30" y="722"/>
                    </a:cubicBezTo>
                    <a:cubicBezTo>
                      <a:pt x="28" y="720"/>
                      <a:pt x="28" y="720"/>
                      <a:pt x="28" y="720"/>
                    </a:cubicBezTo>
                    <a:cubicBezTo>
                      <a:pt x="26" y="720"/>
                      <a:pt x="26" y="720"/>
                      <a:pt x="26" y="720"/>
                    </a:cubicBezTo>
                    <a:cubicBezTo>
                      <a:pt x="26" y="718"/>
                      <a:pt x="26" y="718"/>
                      <a:pt x="26" y="718"/>
                    </a:cubicBezTo>
                    <a:cubicBezTo>
                      <a:pt x="27" y="715"/>
                      <a:pt x="27" y="715"/>
                      <a:pt x="27" y="715"/>
                    </a:cubicBezTo>
                    <a:close/>
                    <a:moveTo>
                      <a:pt x="57" y="703"/>
                    </a:moveTo>
                    <a:cubicBezTo>
                      <a:pt x="56" y="700"/>
                      <a:pt x="56" y="700"/>
                      <a:pt x="56" y="700"/>
                    </a:cubicBezTo>
                    <a:cubicBezTo>
                      <a:pt x="58" y="699"/>
                      <a:pt x="58" y="699"/>
                      <a:pt x="58" y="699"/>
                    </a:cubicBezTo>
                    <a:cubicBezTo>
                      <a:pt x="58" y="701"/>
                      <a:pt x="58" y="701"/>
                      <a:pt x="58" y="701"/>
                    </a:cubicBezTo>
                    <a:cubicBezTo>
                      <a:pt x="57" y="703"/>
                      <a:pt x="57" y="703"/>
                      <a:pt x="57" y="703"/>
                    </a:cubicBezTo>
                    <a:close/>
                    <a:moveTo>
                      <a:pt x="305" y="330"/>
                    </a:moveTo>
                    <a:cubicBezTo>
                      <a:pt x="307" y="332"/>
                      <a:pt x="307" y="332"/>
                      <a:pt x="307" y="332"/>
                    </a:cubicBezTo>
                    <a:cubicBezTo>
                      <a:pt x="308" y="331"/>
                      <a:pt x="308" y="331"/>
                      <a:pt x="308" y="331"/>
                    </a:cubicBezTo>
                    <a:cubicBezTo>
                      <a:pt x="308" y="330"/>
                      <a:pt x="308" y="330"/>
                      <a:pt x="308" y="330"/>
                    </a:cubicBezTo>
                    <a:cubicBezTo>
                      <a:pt x="309" y="329"/>
                      <a:pt x="309" y="329"/>
                      <a:pt x="309" y="329"/>
                    </a:cubicBezTo>
                    <a:cubicBezTo>
                      <a:pt x="307" y="329"/>
                      <a:pt x="307" y="329"/>
                      <a:pt x="307" y="329"/>
                    </a:cubicBezTo>
                    <a:cubicBezTo>
                      <a:pt x="305" y="330"/>
                      <a:pt x="305" y="330"/>
                      <a:pt x="305" y="330"/>
                    </a:cubicBezTo>
                    <a:close/>
                    <a:moveTo>
                      <a:pt x="282" y="307"/>
                    </a:moveTo>
                    <a:cubicBezTo>
                      <a:pt x="284" y="308"/>
                      <a:pt x="284" y="308"/>
                      <a:pt x="284" y="308"/>
                    </a:cubicBezTo>
                    <a:cubicBezTo>
                      <a:pt x="286" y="306"/>
                      <a:pt x="286" y="306"/>
                      <a:pt x="286" y="306"/>
                    </a:cubicBezTo>
                    <a:cubicBezTo>
                      <a:pt x="286" y="304"/>
                      <a:pt x="286" y="304"/>
                      <a:pt x="286" y="304"/>
                    </a:cubicBezTo>
                    <a:cubicBezTo>
                      <a:pt x="283" y="305"/>
                      <a:pt x="283" y="305"/>
                      <a:pt x="283" y="305"/>
                    </a:cubicBezTo>
                    <a:cubicBezTo>
                      <a:pt x="282" y="307"/>
                      <a:pt x="282" y="307"/>
                      <a:pt x="282" y="307"/>
                    </a:cubicBezTo>
                    <a:close/>
                    <a:moveTo>
                      <a:pt x="196" y="314"/>
                    </a:moveTo>
                    <a:cubicBezTo>
                      <a:pt x="197" y="315"/>
                      <a:pt x="197" y="315"/>
                      <a:pt x="197" y="315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198" y="313"/>
                      <a:pt x="198" y="313"/>
                      <a:pt x="198" y="313"/>
                    </a:cubicBezTo>
                    <a:cubicBezTo>
                      <a:pt x="198" y="313"/>
                      <a:pt x="196" y="314"/>
                      <a:pt x="196" y="314"/>
                    </a:cubicBezTo>
                    <a:close/>
                    <a:moveTo>
                      <a:pt x="196" y="318"/>
                    </a:moveTo>
                    <a:cubicBezTo>
                      <a:pt x="195" y="317"/>
                      <a:pt x="195" y="317"/>
                      <a:pt x="195" y="317"/>
                    </a:cubicBezTo>
                    <a:cubicBezTo>
                      <a:pt x="196" y="317"/>
                      <a:pt x="196" y="317"/>
                      <a:pt x="196" y="317"/>
                    </a:cubicBezTo>
                    <a:cubicBezTo>
                      <a:pt x="197" y="318"/>
                      <a:pt x="197" y="318"/>
                      <a:pt x="197" y="318"/>
                    </a:cubicBezTo>
                    <a:cubicBezTo>
                      <a:pt x="196" y="318"/>
                      <a:pt x="196" y="318"/>
                      <a:pt x="196" y="318"/>
                    </a:cubicBezTo>
                    <a:close/>
                    <a:moveTo>
                      <a:pt x="191" y="326"/>
                    </a:moveTo>
                    <a:cubicBezTo>
                      <a:pt x="192" y="330"/>
                      <a:pt x="192" y="330"/>
                      <a:pt x="192" y="330"/>
                    </a:cubicBezTo>
                    <a:cubicBezTo>
                      <a:pt x="190" y="332"/>
                      <a:pt x="190" y="332"/>
                      <a:pt x="190" y="332"/>
                    </a:cubicBezTo>
                    <a:cubicBezTo>
                      <a:pt x="191" y="334"/>
                      <a:pt x="191" y="334"/>
                      <a:pt x="191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5" y="333"/>
                      <a:pt x="195" y="333"/>
                      <a:pt x="195" y="333"/>
                    </a:cubicBezTo>
                    <a:cubicBezTo>
                      <a:pt x="197" y="332"/>
                      <a:pt x="197" y="332"/>
                      <a:pt x="197" y="332"/>
                    </a:cubicBezTo>
                    <a:cubicBezTo>
                      <a:pt x="205" y="326"/>
                      <a:pt x="205" y="326"/>
                      <a:pt x="205" y="326"/>
                    </a:cubicBezTo>
                    <a:cubicBezTo>
                      <a:pt x="209" y="324"/>
                      <a:pt x="209" y="324"/>
                      <a:pt x="209" y="324"/>
                    </a:cubicBezTo>
                    <a:cubicBezTo>
                      <a:pt x="210" y="321"/>
                      <a:pt x="210" y="321"/>
                      <a:pt x="210" y="321"/>
                    </a:cubicBezTo>
                    <a:cubicBezTo>
                      <a:pt x="209" y="322"/>
                      <a:pt x="209" y="322"/>
                      <a:pt x="209" y="322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7" y="316"/>
                      <a:pt x="207" y="316"/>
                      <a:pt x="207" y="316"/>
                    </a:cubicBezTo>
                    <a:cubicBezTo>
                      <a:pt x="205" y="317"/>
                      <a:pt x="205" y="317"/>
                      <a:pt x="205" y="317"/>
                    </a:cubicBezTo>
                    <a:cubicBezTo>
                      <a:pt x="204" y="320"/>
                      <a:pt x="204" y="320"/>
                      <a:pt x="204" y="320"/>
                    </a:cubicBezTo>
                    <a:cubicBezTo>
                      <a:pt x="201" y="320"/>
                      <a:pt x="201" y="320"/>
                      <a:pt x="201" y="320"/>
                    </a:cubicBezTo>
                    <a:cubicBezTo>
                      <a:pt x="202" y="322"/>
                      <a:pt x="202" y="322"/>
                      <a:pt x="202" y="322"/>
                    </a:cubicBezTo>
                    <a:cubicBezTo>
                      <a:pt x="200" y="322"/>
                      <a:pt x="200" y="322"/>
                      <a:pt x="200" y="322"/>
                    </a:cubicBezTo>
                    <a:cubicBezTo>
                      <a:pt x="199" y="323"/>
                      <a:pt x="199" y="323"/>
                      <a:pt x="199" y="323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197" y="323"/>
                      <a:pt x="197" y="323"/>
                      <a:pt x="197" y="323"/>
                    </a:cubicBezTo>
                    <a:cubicBezTo>
                      <a:pt x="198" y="322"/>
                      <a:pt x="198" y="322"/>
                      <a:pt x="198" y="322"/>
                    </a:cubicBezTo>
                    <a:cubicBezTo>
                      <a:pt x="196" y="320"/>
                      <a:pt x="196" y="320"/>
                      <a:pt x="196" y="320"/>
                    </a:cubicBezTo>
                    <a:cubicBezTo>
                      <a:pt x="195" y="322"/>
                      <a:pt x="195" y="322"/>
                      <a:pt x="195" y="322"/>
                    </a:cubicBezTo>
                    <a:cubicBezTo>
                      <a:pt x="194" y="322"/>
                      <a:pt x="194" y="322"/>
                      <a:pt x="194" y="322"/>
                    </a:cubicBezTo>
                    <a:cubicBezTo>
                      <a:pt x="193" y="324"/>
                      <a:pt x="193" y="324"/>
                      <a:pt x="193" y="324"/>
                    </a:cubicBezTo>
                    <a:cubicBezTo>
                      <a:pt x="191" y="326"/>
                      <a:pt x="191" y="326"/>
                      <a:pt x="191" y="326"/>
                    </a:cubicBezTo>
                    <a:close/>
                    <a:moveTo>
                      <a:pt x="183" y="333"/>
                    </a:moveTo>
                    <a:cubicBezTo>
                      <a:pt x="183" y="331"/>
                      <a:pt x="183" y="331"/>
                      <a:pt x="183" y="331"/>
                    </a:cubicBezTo>
                    <a:cubicBezTo>
                      <a:pt x="183" y="326"/>
                      <a:pt x="183" y="326"/>
                      <a:pt x="183" y="326"/>
                    </a:cubicBezTo>
                    <a:cubicBezTo>
                      <a:pt x="181" y="329"/>
                      <a:pt x="181" y="329"/>
                      <a:pt x="181" y="329"/>
                    </a:cubicBezTo>
                    <a:cubicBezTo>
                      <a:pt x="180" y="331"/>
                      <a:pt x="180" y="331"/>
                      <a:pt x="180" y="331"/>
                    </a:cubicBezTo>
                    <a:cubicBezTo>
                      <a:pt x="179" y="332"/>
                      <a:pt x="179" y="332"/>
                      <a:pt x="179" y="332"/>
                    </a:cubicBezTo>
                    <a:cubicBezTo>
                      <a:pt x="180" y="332"/>
                      <a:pt x="180" y="332"/>
                      <a:pt x="180" y="332"/>
                    </a:cubicBezTo>
                    <a:cubicBezTo>
                      <a:pt x="180" y="332"/>
                      <a:pt x="182" y="333"/>
                      <a:pt x="183" y="333"/>
                    </a:cubicBezTo>
                    <a:close/>
                    <a:moveTo>
                      <a:pt x="183" y="335"/>
                    </a:moveTo>
                    <a:cubicBezTo>
                      <a:pt x="185" y="334"/>
                      <a:pt x="185" y="334"/>
                      <a:pt x="185" y="334"/>
                    </a:cubicBezTo>
                    <a:cubicBezTo>
                      <a:pt x="185" y="333"/>
                      <a:pt x="185" y="333"/>
                      <a:pt x="185" y="333"/>
                    </a:cubicBezTo>
                    <a:cubicBezTo>
                      <a:pt x="184" y="330"/>
                      <a:pt x="184" y="330"/>
                      <a:pt x="184" y="330"/>
                    </a:cubicBezTo>
                    <a:cubicBezTo>
                      <a:pt x="185" y="325"/>
                      <a:pt x="185" y="325"/>
                      <a:pt x="185" y="325"/>
                    </a:cubicBezTo>
                    <a:cubicBezTo>
                      <a:pt x="186" y="324"/>
                      <a:pt x="186" y="324"/>
                      <a:pt x="186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88" y="323"/>
                      <a:pt x="188" y="323"/>
                      <a:pt x="188" y="323"/>
                    </a:cubicBezTo>
                    <a:cubicBezTo>
                      <a:pt x="189" y="323"/>
                      <a:pt x="189" y="323"/>
                      <a:pt x="189" y="323"/>
                    </a:cubicBezTo>
                    <a:cubicBezTo>
                      <a:pt x="190" y="325"/>
                      <a:pt x="190" y="325"/>
                      <a:pt x="190" y="325"/>
                    </a:cubicBezTo>
                    <a:cubicBezTo>
                      <a:pt x="190" y="331"/>
                      <a:pt x="190" y="331"/>
                      <a:pt x="190" y="331"/>
                    </a:cubicBezTo>
                    <a:cubicBezTo>
                      <a:pt x="188" y="333"/>
                      <a:pt x="188" y="333"/>
                      <a:pt x="188" y="333"/>
                    </a:cubicBezTo>
                    <a:cubicBezTo>
                      <a:pt x="189" y="335"/>
                      <a:pt x="189" y="335"/>
                      <a:pt x="189" y="335"/>
                    </a:cubicBezTo>
                    <a:cubicBezTo>
                      <a:pt x="186" y="337"/>
                      <a:pt x="186" y="337"/>
                      <a:pt x="186" y="337"/>
                    </a:cubicBezTo>
                    <a:cubicBezTo>
                      <a:pt x="183" y="335"/>
                      <a:pt x="183" y="335"/>
                      <a:pt x="183" y="335"/>
                    </a:cubicBezTo>
                    <a:close/>
                    <a:moveTo>
                      <a:pt x="187" y="347"/>
                    </a:moveTo>
                    <a:cubicBezTo>
                      <a:pt x="188" y="345"/>
                      <a:pt x="188" y="345"/>
                      <a:pt x="188" y="345"/>
                    </a:cubicBezTo>
                    <a:cubicBezTo>
                      <a:pt x="187" y="341"/>
                      <a:pt x="187" y="341"/>
                      <a:pt x="187" y="341"/>
                    </a:cubicBezTo>
                    <a:cubicBezTo>
                      <a:pt x="187" y="338"/>
                      <a:pt x="187" y="338"/>
                      <a:pt x="187" y="338"/>
                    </a:cubicBezTo>
                    <a:cubicBezTo>
                      <a:pt x="184" y="338"/>
                      <a:pt x="184" y="338"/>
                      <a:pt x="184" y="338"/>
                    </a:cubicBezTo>
                    <a:cubicBezTo>
                      <a:pt x="181" y="334"/>
                      <a:pt x="181" y="334"/>
                      <a:pt x="181" y="334"/>
                    </a:cubicBezTo>
                    <a:cubicBezTo>
                      <a:pt x="180" y="335"/>
                      <a:pt x="180" y="335"/>
                      <a:pt x="180" y="335"/>
                    </a:cubicBezTo>
                    <a:cubicBezTo>
                      <a:pt x="180" y="336"/>
                      <a:pt x="180" y="336"/>
                      <a:pt x="180" y="336"/>
                    </a:cubicBezTo>
                    <a:cubicBezTo>
                      <a:pt x="184" y="340"/>
                      <a:pt x="184" y="340"/>
                      <a:pt x="184" y="340"/>
                    </a:cubicBezTo>
                    <a:cubicBezTo>
                      <a:pt x="181" y="340"/>
                      <a:pt x="181" y="340"/>
                      <a:pt x="181" y="340"/>
                    </a:cubicBezTo>
                    <a:cubicBezTo>
                      <a:pt x="181" y="341"/>
                      <a:pt x="181" y="341"/>
                      <a:pt x="181" y="341"/>
                    </a:cubicBezTo>
                    <a:cubicBezTo>
                      <a:pt x="183" y="343"/>
                      <a:pt x="183" y="343"/>
                      <a:pt x="183" y="343"/>
                    </a:cubicBezTo>
                    <a:cubicBezTo>
                      <a:pt x="187" y="347"/>
                      <a:pt x="187" y="347"/>
                      <a:pt x="187" y="347"/>
                    </a:cubicBezTo>
                    <a:close/>
                    <a:moveTo>
                      <a:pt x="160" y="303"/>
                    </a:moveTo>
                    <a:cubicBezTo>
                      <a:pt x="161" y="306"/>
                      <a:pt x="161" y="306"/>
                      <a:pt x="161" y="306"/>
                    </a:cubicBezTo>
                    <a:cubicBezTo>
                      <a:pt x="163" y="306"/>
                      <a:pt x="163" y="306"/>
                      <a:pt x="163" y="306"/>
                    </a:cubicBezTo>
                    <a:cubicBezTo>
                      <a:pt x="165" y="307"/>
                      <a:pt x="165" y="307"/>
                      <a:pt x="165" y="307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4" y="303"/>
                      <a:pt x="164" y="303"/>
                      <a:pt x="164" y="303"/>
                    </a:cubicBezTo>
                    <a:cubicBezTo>
                      <a:pt x="161" y="302"/>
                      <a:pt x="161" y="302"/>
                      <a:pt x="161" y="302"/>
                    </a:cubicBezTo>
                    <a:cubicBezTo>
                      <a:pt x="160" y="303"/>
                      <a:pt x="160" y="303"/>
                      <a:pt x="160" y="303"/>
                    </a:cubicBezTo>
                    <a:close/>
                    <a:moveTo>
                      <a:pt x="109" y="825"/>
                    </a:moveTo>
                    <a:cubicBezTo>
                      <a:pt x="109" y="825"/>
                      <a:pt x="109" y="825"/>
                      <a:pt x="109" y="825"/>
                    </a:cubicBezTo>
                    <a:cubicBezTo>
                      <a:pt x="107" y="824"/>
                      <a:pt x="107" y="824"/>
                      <a:pt x="107" y="824"/>
                    </a:cubicBezTo>
                    <a:cubicBezTo>
                      <a:pt x="106" y="820"/>
                      <a:pt x="106" y="820"/>
                      <a:pt x="106" y="820"/>
                    </a:cubicBezTo>
                    <a:cubicBezTo>
                      <a:pt x="108" y="815"/>
                      <a:pt x="108" y="815"/>
                      <a:pt x="108" y="815"/>
                    </a:cubicBezTo>
                    <a:cubicBezTo>
                      <a:pt x="109" y="812"/>
                      <a:pt x="109" y="812"/>
                      <a:pt x="109" y="812"/>
                    </a:cubicBezTo>
                    <a:cubicBezTo>
                      <a:pt x="108" y="814"/>
                      <a:pt x="108" y="814"/>
                      <a:pt x="108" y="814"/>
                    </a:cubicBezTo>
                    <a:cubicBezTo>
                      <a:pt x="105" y="815"/>
                      <a:pt x="105" y="815"/>
                      <a:pt x="105" y="815"/>
                    </a:cubicBezTo>
                    <a:cubicBezTo>
                      <a:pt x="102" y="816"/>
                      <a:pt x="102" y="816"/>
                      <a:pt x="102" y="816"/>
                    </a:cubicBezTo>
                    <a:cubicBezTo>
                      <a:pt x="100" y="813"/>
                      <a:pt x="100" y="813"/>
                      <a:pt x="100" y="813"/>
                    </a:cubicBezTo>
                    <a:cubicBezTo>
                      <a:pt x="100" y="811"/>
                      <a:pt x="100" y="811"/>
                      <a:pt x="100" y="811"/>
                    </a:cubicBezTo>
                    <a:cubicBezTo>
                      <a:pt x="101" y="811"/>
                      <a:pt x="101" y="811"/>
                      <a:pt x="101" y="811"/>
                    </a:cubicBezTo>
                    <a:cubicBezTo>
                      <a:pt x="102" y="813"/>
                      <a:pt x="102" y="813"/>
                      <a:pt x="102" y="813"/>
                    </a:cubicBezTo>
                    <a:cubicBezTo>
                      <a:pt x="103" y="813"/>
                      <a:pt x="103" y="813"/>
                      <a:pt x="103" y="813"/>
                    </a:cubicBezTo>
                    <a:cubicBezTo>
                      <a:pt x="103" y="812"/>
                      <a:pt x="103" y="812"/>
                      <a:pt x="103" y="812"/>
                    </a:cubicBezTo>
                    <a:cubicBezTo>
                      <a:pt x="102" y="810"/>
                      <a:pt x="102" y="810"/>
                      <a:pt x="102" y="810"/>
                    </a:cubicBezTo>
                    <a:cubicBezTo>
                      <a:pt x="101" y="808"/>
                      <a:pt x="101" y="808"/>
                      <a:pt x="101" y="808"/>
                    </a:cubicBezTo>
                    <a:cubicBezTo>
                      <a:pt x="100" y="808"/>
                      <a:pt x="100" y="808"/>
                      <a:pt x="100" y="808"/>
                    </a:cubicBezTo>
                    <a:cubicBezTo>
                      <a:pt x="98" y="809"/>
                      <a:pt x="98" y="809"/>
                      <a:pt x="98" y="809"/>
                    </a:cubicBezTo>
                    <a:cubicBezTo>
                      <a:pt x="95" y="808"/>
                      <a:pt x="95" y="808"/>
                      <a:pt x="95" y="808"/>
                    </a:cubicBezTo>
                    <a:cubicBezTo>
                      <a:pt x="94" y="804"/>
                      <a:pt x="94" y="804"/>
                      <a:pt x="94" y="804"/>
                    </a:cubicBezTo>
                    <a:cubicBezTo>
                      <a:pt x="94" y="803"/>
                      <a:pt x="94" y="803"/>
                      <a:pt x="94" y="803"/>
                    </a:cubicBezTo>
                    <a:cubicBezTo>
                      <a:pt x="97" y="801"/>
                      <a:pt x="97" y="801"/>
                      <a:pt x="97" y="801"/>
                    </a:cubicBezTo>
                    <a:cubicBezTo>
                      <a:pt x="98" y="798"/>
                      <a:pt x="98" y="798"/>
                      <a:pt x="98" y="798"/>
                    </a:cubicBezTo>
                    <a:cubicBezTo>
                      <a:pt x="100" y="797"/>
                      <a:pt x="100" y="797"/>
                      <a:pt x="100" y="797"/>
                    </a:cubicBezTo>
                    <a:cubicBezTo>
                      <a:pt x="99" y="796"/>
                      <a:pt x="99" y="796"/>
                      <a:pt x="99" y="796"/>
                    </a:cubicBezTo>
                    <a:cubicBezTo>
                      <a:pt x="97" y="797"/>
                      <a:pt x="97" y="797"/>
                      <a:pt x="97" y="797"/>
                    </a:cubicBezTo>
                    <a:cubicBezTo>
                      <a:pt x="94" y="797"/>
                      <a:pt x="94" y="797"/>
                      <a:pt x="94" y="797"/>
                    </a:cubicBezTo>
                    <a:cubicBezTo>
                      <a:pt x="94" y="796"/>
                      <a:pt x="94" y="796"/>
                      <a:pt x="94" y="796"/>
                    </a:cubicBezTo>
                    <a:cubicBezTo>
                      <a:pt x="95" y="794"/>
                      <a:pt x="95" y="794"/>
                      <a:pt x="95" y="794"/>
                    </a:cubicBezTo>
                    <a:cubicBezTo>
                      <a:pt x="97" y="791"/>
                      <a:pt x="97" y="791"/>
                      <a:pt x="97" y="791"/>
                    </a:cubicBezTo>
                    <a:cubicBezTo>
                      <a:pt x="98" y="787"/>
                      <a:pt x="98" y="787"/>
                      <a:pt x="98" y="787"/>
                    </a:cubicBezTo>
                    <a:cubicBezTo>
                      <a:pt x="98" y="786"/>
                      <a:pt x="98" y="786"/>
                      <a:pt x="98" y="786"/>
                    </a:cubicBezTo>
                    <a:cubicBezTo>
                      <a:pt x="98" y="784"/>
                      <a:pt x="98" y="784"/>
                      <a:pt x="98" y="784"/>
                    </a:cubicBezTo>
                    <a:cubicBezTo>
                      <a:pt x="97" y="785"/>
                      <a:pt x="97" y="785"/>
                      <a:pt x="97" y="785"/>
                    </a:cubicBezTo>
                    <a:cubicBezTo>
                      <a:pt x="96" y="787"/>
                      <a:pt x="96" y="787"/>
                      <a:pt x="96" y="787"/>
                    </a:cubicBezTo>
                    <a:cubicBezTo>
                      <a:pt x="96" y="791"/>
                      <a:pt x="96" y="791"/>
                      <a:pt x="96" y="791"/>
                    </a:cubicBezTo>
                    <a:cubicBezTo>
                      <a:pt x="93" y="795"/>
                      <a:pt x="93" y="795"/>
                      <a:pt x="93" y="795"/>
                    </a:cubicBezTo>
                    <a:cubicBezTo>
                      <a:pt x="92" y="795"/>
                      <a:pt x="92" y="795"/>
                      <a:pt x="92" y="795"/>
                    </a:cubicBezTo>
                    <a:cubicBezTo>
                      <a:pt x="90" y="794"/>
                      <a:pt x="90" y="794"/>
                      <a:pt x="90" y="794"/>
                    </a:cubicBezTo>
                    <a:cubicBezTo>
                      <a:pt x="89" y="794"/>
                      <a:pt x="89" y="794"/>
                      <a:pt x="89" y="794"/>
                    </a:cubicBezTo>
                    <a:cubicBezTo>
                      <a:pt x="89" y="792"/>
                      <a:pt x="89" y="792"/>
                      <a:pt x="89" y="792"/>
                    </a:cubicBezTo>
                    <a:cubicBezTo>
                      <a:pt x="90" y="791"/>
                      <a:pt x="90" y="791"/>
                      <a:pt x="90" y="791"/>
                    </a:cubicBezTo>
                    <a:cubicBezTo>
                      <a:pt x="90" y="790"/>
                      <a:pt x="90" y="790"/>
                      <a:pt x="90" y="790"/>
                    </a:cubicBezTo>
                    <a:cubicBezTo>
                      <a:pt x="88" y="791"/>
                      <a:pt x="88" y="791"/>
                      <a:pt x="88" y="791"/>
                    </a:cubicBezTo>
                    <a:cubicBezTo>
                      <a:pt x="86" y="793"/>
                      <a:pt x="86" y="793"/>
                      <a:pt x="86" y="793"/>
                    </a:cubicBezTo>
                    <a:cubicBezTo>
                      <a:pt x="86" y="793"/>
                      <a:pt x="86" y="793"/>
                      <a:pt x="86" y="793"/>
                    </a:cubicBezTo>
                    <a:cubicBezTo>
                      <a:pt x="85" y="792"/>
                      <a:pt x="85" y="792"/>
                      <a:pt x="85" y="792"/>
                    </a:cubicBezTo>
                    <a:cubicBezTo>
                      <a:pt x="84" y="792"/>
                      <a:pt x="84" y="792"/>
                      <a:pt x="84" y="792"/>
                    </a:cubicBezTo>
                    <a:cubicBezTo>
                      <a:pt x="83" y="793"/>
                      <a:pt x="83" y="793"/>
                      <a:pt x="83" y="793"/>
                    </a:cubicBezTo>
                    <a:cubicBezTo>
                      <a:pt x="81" y="792"/>
                      <a:pt x="81" y="792"/>
                      <a:pt x="81" y="792"/>
                    </a:cubicBezTo>
                    <a:cubicBezTo>
                      <a:pt x="81" y="791"/>
                      <a:pt x="81" y="791"/>
                      <a:pt x="81" y="791"/>
                    </a:cubicBezTo>
                    <a:cubicBezTo>
                      <a:pt x="83" y="789"/>
                      <a:pt x="83" y="789"/>
                      <a:pt x="83" y="789"/>
                    </a:cubicBezTo>
                    <a:cubicBezTo>
                      <a:pt x="85" y="789"/>
                      <a:pt x="85" y="789"/>
                      <a:pt x="85" y="789"/>
                    </a:cubicBezTo>
                    <a:cubicBezTo>
                      <a:pt x="87" y="788"/>
                      <a:pt x="87" y="788"/>
                      <a:pt x="87" y="788"/>
                    </a:cubicBezTo>
                    <a:cubicBezTo>
                      <a:pt x="91" y="786"/>
                      <a:pt x="91" y="786"/>
                      <a:pt x="91" y="786"/>
                    </a:cubicBezTo>
                    <a:cubicBezTo>
                      <a:pt x="92" y="784"/>
                      <a:pt x="92" y="784"/>
                      <a:pt x="92" y="784"/>
                    </a:cubicBezTo>
                    <a:cubicBezTo>
                      <a:pt x="92" y="781"/>
                      <a:pt x="92" y="781"/>
                      <a:pt x="92" y="781"/>
                    </a:cubicBezTo>
                    <a:cubicBezTo>
                      <a:pt x="91" y="783"/>
                      <a:pt x="91" y="783"/>
                      <a:pt x="91" y="783"/>
                    </a:cubicBezTo>
                    <a:cubicBezTo>
                      <a:pt x="89" y="785"/>
                      <a:pt x="89" y="785"/>
                      <a:pt x="89" y="785"/>
                    </a:cubicBezTo>
                    <a:cubicBezTo>
                      <a:pt x="88" y="787"/>
                      <a:pt x="88" y="787"/>
                      <a:pt x="88" y="787"/>
                    </a:cubicBezTo>
                    <a:cubicBezTo>
                      <a:pt x="86" y="788"/>
                      <a:pt x="86" y="788"/>
                      <a:pt x="86" y="788"/>
                    </a:cubicBezTo>
                    <a:cubicBezTo>
                      <a:pt x="83" y="787"/>
                      <a:pt x="83" y="787"/>
                      <a:pt x="83" y="787"/>
                    </a:cubicBezTo>
                    <a:cubicBezTo>
                      <a:pt x="82" y="785"/>
                      <a:pt x="82" y="785"/>
                      <a:pt x="82" y="785"/>
                    </a:cubicBezTo>
                    <a:cubicBezTo>
                      <a:pt x="80" y="785"/>
                      <a:pt x="80" y="785"/>
                      <a:pt x="80" y="785"/>
                    </a:cubicBezTo>
                    <a:cubicBezTo>
                      <a:pt x="80" y="784"/>
                      <a:pt x="80" y="784"/>
                      <a:pt x="80" y="784"/>
                    </a:cubicBezTo>
                    <a:cubicBezTo>
                      <a:pt x="82" y="784"/>
                      <a:pt x="82" y="784"/>
                      <a:pt x="82" y="784"/>
                    </a:cubicBezTo>
                    <a:cubicBezTo>
                      <a:pt x="81" y="783"/>
                      <a:pt x="81" y="783"/>
                      <a:pt x="81" y="783"/>
                    </a:cubicBezTo>
                    <a:cubicBezTo>
                      <a:pt x="78" y="783"/>
                      <a:pt x="78" y="783"/>
                      <a:pt x="78" y="783"/>
                    </a:cubicBezTo>
                    <a:cubicBezTo>
                      <a:pt x="76" y="782"/>
                      <a:pt x="76" y="782"/>
                      <a:pt x="76" y="782"/>
                    </a:cubicBezTo>
                    <a:cubicBezTo>
                      <a:pt x="74" y="783"/>
                      <a:pt x="74" y="783"/>
                      <a:pt x="74" y="783"/>
                    </a:cubicBezTo>
                    <a:cubicBezTo>
                      <a:pt x="74" y="784"/>
                      <a:pt x="74" y="784"/>
                      <a:pt x="74" y="784"/>
                    </a:cubicBezTo>
                    <a:cubicBezTo>
                      <a:pt x="71" y="782"/>
                      <a:pt x="71" y="782"/>
                      <a:pt x="71" y="782"/>
                    </a:cubicBezTo>
                    <a:cubicBezTo>
                      <a:pt x="70" y="780"/>
                      <a:pt x="70" y="780"/>
                      <a:pt x="70" y="780"/>
                    </a:cubicBezTo>
                    <a:cubicBezTo>
                      <a:pt x="71" y="779"/>
                      <a:pt x="71" y="779"/>
                      <a:pt x="71" y="779"/>
                    </a:cubicBezTo>
                    <a:cubicBezTo>
                      <a:pt x="72" y="780"/>
                      <a:pt x="72" y="780"/>
                      <a:pt x="72" y="780"/>
                    </a:cubicBezTo>
                    <a:cubicBezTo>
                      <a:pt x="75" y="781"/>
                      <a:pt x="75" y="781"/>
                      <a:pt x="75" y="781"/>
                    </a:cubicBezTo>
                    <a:cubicBezTo>
                      <a:pt x="78" y="781"/>
                      <a:pt x="78" y="781"/>
                      <a:pt x="78" y="781"/>
                    </a:cubicBezTo>
                    <a:cubicBezTo>
                      <a:pt x="78" y="779"/>
                      <a:pt x="78" y="779"/>
                      <a:pt x="78" y="779"/>
                    </a:cubicBezTo>
                    <a:cubicBezTo>
                      <a:pt x="77" y="779"/>
                      <a:pt x="77" y="779"/>
                      <a:pt x="77" y="779"/>
                    </a:cubicBezTo>
                    <a:cubicBezTo>
                      <a:pt x="74" y="779"/>
                      <a:pt x="74" y="779"/>
                      <a:pt x="74" y="779"/>
                    </a:cubicBezTo>
                    <a:cubicBezTo>
                      <a:pt x="73" y="779"/>
                      <a:pt x="73" y="779"/>
                      <a:pt x="73" y="779"/>
                    </a:cubicBezTo>
                    <a:cubicBezTo>
                      <a:pt x="73" y="778"/>
                      <a:pt x="73" y="778"/>
                      <a:pt x="73" y="778"/>
                    </a:cubicBezTo>
                    <a:cubicBezTo>
                      <a:pt x="75" y="779"/>
                      <a:pt x="75" y="779"/>
                      <a:pt x="75" y="779"/>
                    </a:cubicBezTo>
                    <a:cubicBezTo>
                      <a:pt x="78" y="778"/>
                      <a:pt x="78" y="778"/>
                      <a:pt x="78" y="778"/>
                    </a:cubicBezTo>
                    <a:cubicBezTo>
                      <a:pt x="78" y="777"/>
                      <a:pt x="78" y="777"/>
                      <a:pt x="78" y="777"/>
                    </a:cubicBezTo>
                    <a:cubicBezTo>
                      <a:pt x="75" y="777"/>
                      <a:pt x="75" y="777"/>
                      <a:pt x="75" y="777"/>
                    </a:cubicBezTo>
                    <a:cubicBezTo>
                      <a:pt x="73" y="776"/>
                      <a:pt x="73" y="776"/>
                      <a:pt x="73" y="776"/>
                    </a:cubicBezTo>
                    <a:cubicBezTo>
                      <a:pt x="71" y="777"/>
                      <a:pt x="71" y="777"/>
                      <a:pt x="71" y="777"/>
                    </a:cubicBezTo>
                    <a:cubicBezTo>
                      <a:pt x="69" y="777"/>
                      <a:pt x="69" y="777"/>
                      <a:pt x="69" y="777"/>
                    </a:cubicBezTo>
                    <a:cubicBezTo>
                      <a:pt x="68" y="776"/>
                      <a:pt x="68" y="776"/>
                      <a:pt x="68" y="776"/>
                    </a:cubicBezTo>
                    <a:cubicBezTo>
                      <a:pt x="68" y="774"/>
                      <a:pt x="68" y="774"/>
                      <a:pt x="68" y="774"/>
                    </a:cubicBezTo>
                    <a:cubicBezTo>
                      <a:pt x="71" y="773"/>
                      <a:pt x="71" y="773"/>
                      <a:pt x="71" y="773"/>
                    </a:cubicBezTo>
                    <a:cubicBezTo>
                      <a:pt x="72" y="774"/>
                      <a:pt x="72" y="774"/>
                      <a:pt x="72" y="774"/>
                    </a:cubicBezTo>
                    <a:cubicBezTo>
                      <a:pt x="74" y="774"/>
                      <a:pt x="74" y="774"/>
                      <a:pt x="74" y="774"/>
                    </a:cubicBezTo>
                    <a:cubicBezTo>
                      <a:pt x="76" y="773"/>
                      <a:pt x="76" y="773"/>
                      <a:pt x="76" y="773"/>
                    </a:cubicBezTo>
                    <a:cubicBezTo>
                      <a:pt x="74" y="773"/>
                      <a:pt x="74" y="773"/>
                      <a:pt x="74" y="773"/>
                    </a:cubicBezTo>
                    <a:cubicBezTo>
                      <a:pt x="72" y="772"/>
                      <a:pt x="72" y="772"/>
                      <a:pt x="72" y="772"/>
                    </a:cubicBezTo>
                    <a:cubicBezTo>
                      <a:pt x="69" y="772"/>
                      <a:pt x="69" y="772"/>
                      <a:pt x="69" y="772"/>
                    </a:cubicBezTo>
                    <a:cubicBezTo>
                      <a:pt x="69" y="771"/>
                      <a:pt x="69" y="771"/>
                      <a:pt x="69" y="771"/>
                    </a:cubicBezTo>
                    <a:cubicBezTo>
                      <a:pt x="73" y="770"/>
                      <a:pt x="73" y="770"/>
                      <a:pt x="73" y="770"/>
                    </a:cubicBezTo>
                    <a:cubicBezTo>
                      <a:pt x="74" y="771"/>
                      <a:pt x="74" y="771"/>
                      <a:pt x="74" y="771"/>
                    </a:cubicBezTo>
                    <a:cubicBezTo>
                      <a:pt x="75" y="770"/>
                      <a:pt x="75" y="770"/>
                      <a:pt x="75" y="770"/>
                    </a:cubicBezTo>
                    <a:cubicBezTo>
                      <a:pt x="75" y="769"/>
                      <a:pt x="75" y="769"/>
                      <a:pt x="75" y="769"/>
                    </a:cubicBezTo>
                    <a:cubicBezTo>
                      <a:pt x="75" y="768"/>
                      <a:pt x="75" y="768"/>
                      <a:pt x="75" y="768"/>
                    </a:cubicBezTo>
                    <a:cubicBezTo>
                      <a:pt x="76" y="767"/>
                      <a:pt x="76" y="767"/>
                      <a:pt x="76" y="767"/>
                    </a:cubicBezTo>
                    <a:cubicBezTo>
                      <a:pt x="79" y="767"/>
                      <a:pt x="79" y="767"/>
                      <a:pt x="79" y="767"/>
                    </a:cubicBezTo>
                    <a:cubicBezTo>
                      <a:pt x="82" y="767"/>
                      <a:pt x="82" y="767"/>
                      <a:pt x="82" y="767"/>
                    </a:cubicBezTo>
                    <a:cubicBezTo>
                      <a:pt x="82" y="767"/>
                      <a:pt x="82" y="767"/>
                      <a:pt x="82" y="767"/>
                    </a:cubicBezTo>
                    <a:cubicBezTo>
                      <a:pt x="78" y="766"/>
                      <a:pt x="78" y="766"/>
                      <a:pt x="78" y="766"/>
                    </a:cubicBezTo>
                    <a:cubicBezTo>
                      <a:pt x="77" y="765"/>
                      <a:pt x="77" y="765"/>
                      <a:pt x="77" y="765"/>
                    </a:cubicBezTo>
                    <a:cubicBezTo>
                      <a:pt x="76" y="764"/>
                      <a:pt x="76" y="764"/>
                      <a:pt x="76" y="764"/>
                    </a:cubicBezTo>
                    <a:cubicBezTo>
                      <a:pt x="75" y="766"/>
                      <a:pt x="75" y="766"/>
                      <a:pt x="75" y="766"/>
                    </a:cubicBezTo>
                    <a:cubicBezTo>
                      <a:pt x="73" y="767"/>
                      <a:pt x="73" y="767"/>
                      <a:pt x="73" y="767"/>
                    </a:cubicBezTo>
                    <a:cubicBezTo>
                      <a:pt x="71" y="769"/>
                      <a:pt x="71" y="769"/>
                      <a:pt x="71" y="769"/>
                    </a:cubicBezTo>
                    <a:cubicBezTo>
                      <a:pt x="70" y="768"/>
                      <a:pt x="70" y="768"/>
                      <a:pt x="70" y="768"/>
                    </a:cubicBezTo>
                    <a:cubicBezTo>
                      <a:pt x="71" y="766"/>
                      <a:pt x="71" y="766"/>
                      <a:pt x="71" y="766"/>
                    </a:cubicBezTo>
                    <a:cubicBezTo>
                      <a:pt x="70" y="764"/>
                      <a:pt x="70" y="764"/>
                      <a:pt x="70" y="764"/>
                    </a:cubicBezTo>
                    <a:cubicBezTo>
                      <a:pt x="71" y="762"/>
                      <a:pt x="71" y="762"/>
                      <a:pt x="71" y="762"/>
                    </a:cubicBezTo>
                    <a:cubicBezTo>
                      <a:pt x="74" y="761"/>
                      <a:pt x="74" y="761"/>
                      <a:pt x="74" y="761"/>
                    </a:cubicBezTo>
                    <a:cubicBezTo>
                      <a:pt x="75" y="759"/>
                      <a:pt x="75" y="759"/>
                      <a:pt x="75" y="759"/>
                    </a:cubicBezTo>
                    <a:cubicBezTo>
                      <a:pt x="81" y="755"/>
                      <a:pt x="81" y="755"/>
                      <a:pt x="81" y="755"/>
                    </a:cubicBezTo>
                    <a:cubicBezTo>
                      <a:pt x="83" y="754"/>
                      <a:pt x="83" y="754"/>
                      <a:pt x="83" y="754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4" y="759"/>
                      <a:pt x="84" y="759"/>
                      <a:pt x="84" y="759"/>
                    </a:cubicBezTo>
                    <a:cubicBezTo>
                      <a:pt x="85" y="761"/>
                      <a:pt x="85" y="761"/>
                      <a:pt x="85" y="761"/>
                    </a:cubicBezTo>
                    <a:cubicBezTo>
                      <a:pt x="86" y="760"/>
                      <a:pt x="86" y="760"/>
                      <a:pt x="86" y="760"/>
                    </a:cubicBezTo>
                    <a:cubicBezTo>
                      <a:pt x="85" y="757"/>
                      <a:pt x="85" y="757"/>
                      <a:pt x="85" y="757"/>
                    </a:cubicBezTo>
                    <a:cubicBezTo>
                      <a:pt x="85" y="754"/>
                      <a:pt x="85" y="754"/>
                      <a:pt x="85" y="754"/>
                    </a:cubicBezTo>
                    <a:cubicBezTo>
                      <a:pt x="87" y="753"/>
                      <a:pt x="87" y="753"/>
                      <a:pt x="87" y="753"/>
                    </a:cubicBezTo>
                    <a:cubicBezTo>
                      <a:pt x="90" y="753"/>
                      <a:pt x="90" y="753"/>
                      <a:pt x="90" y="753"/>
                    </a:cubicBezTo>
                    <a:cubicBezTo>
                      <a:pt x="88" y="752"/>
                      <a:pt x="88" y="752"/>
                      <a:pt x="88" y="752"/>
                    </a:cubicBezTo>
                    <a:cubicBezTo>
                      <a:pt x="85" y="752"/>
                      <a:pt x="85" y="752"/>
                      <a:pt x="85" y="752"/>
                    </a:cubicBezTo>
                    <a:cubicBezTo>
                      <a:pt x="84" y="753"/>
                      <a:pt x="84" y="753"/>
                      <a:pt x="84" y="753"/>
                    </a:cubicBezTo>
                    <a:cubicBezTo>
                      <a:pt x="82" y="751"/>
                      <a:pt x="82" y="751"/>
                      <a:pt x="82" y="751"/>
                    </a:cubicBezTo>
                    <a:cubicBezTo>
                      <a:pt x="83" y="750"/>
                      <a:pt x="83" y="750"/>
                      <a:pt x="83" y="750"/>
                    </a:cubicBezTo>
                    <a:cubicBezTo>
                      <a:pt x="85" y="749"/>
                      <a:pt x="85" y="749"/>
                      <a:pt x="85" y="749"/>
                    </a:cubicBezTo>
                    <a:cubicBezTo>
                      <a:pt x="88" y="747"/>
                      <a:pt x="88" y="747"/>
                      <a:pt x="88" y="747"/>
                    </a:cubicBezTo>
                    <a:cubicBezTo>
                      <a:pt x="90" y="744"/>
                      <a:pt x="90" y="744"/>
                      <a:pt x="90" y="744"/>
                    </a:cubicBezTo>
                    <a:cubicBezTo>
                      <a:pt x="89" y="742"/>
                      <a:pt x="89" y="742"/>
                      <a:pt x="89" y="742"/>
                    </a:cubicBezTo>
                    <a:cubicBezTo>
                      <a:pt x="88" y="743"/>
                      <a:pt x="88" y="743"/>
                      <a:pt x="88" y="743"/>
                    </a:cubicBezTo>
                    <a:cubicBezTo>
                      <a:pt x="88" y="745"/>
                      <a:pt x="88" y="745"/>
                      <a:pt x="88" y="745"/>
                    </a:cubicBezTo>
                    <a:cubicBezTo>
                      <a:pt x="86" y="747"/>
                      <a:pt x="86" y="747"/>
                      <a:pt x="86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1" y="750"/>
                      <a:pt x="81" y="750"/>
                      <a:pt x="81" y="750"/>
                    </a:cubicBezTo>
                    <a:cubicBezTo>
                      <a:pt x="78" y="752"/>
                      <a:pt x="78" y="752"/>
                      <a:pt x="78" y="752"/>
                    </a:cubicBezTo>
                    <a:cubicBezTo>
                      <a:pt x="74" y="754"/>
                      <a:pt x="74" y="754"/>
                      <a:pt x="74" y="754"/>
                    </a:cubicBezTo>
                    <a:cubicBezTo>
                      <a:pt x="72" y="751"/>
                      <a:pt x="72" y="751"/>
                      <a:pt x="72" y="751"/>
                    </a:cubicBezTo>
                    <a:cubicBezTo>
                      <a:pt x="73" y="750"/>
                      <a:pt x="73" y="750"/>
                      <a:pt x="73" y="750"/>
                    </a:cubicBezTo>
                    <a:cubicBezTo>
                      <a:pt x="75" y="750"/>
                      <a:pt x="75" y="750"/>
                      <a:pt x="75" y="750"/>
                    </a:cubicBezTo>
                    <a:cubicBezTo>
                      <a:pt x="73" y="749"/>
                      <a:pt x="73" y="749"/>
                      <a:pt x="73" y="749"/>
                    </a:cubicBezTo>
                    <a:cubicBezTo>
                      <a:pt x="70" y="751"/>
                      <a:pt x="70" y="751"/>
                      <a:pt x="70" y="751"/>
                    </a:cubicBezTo>
                    <a:cubicBezTo>
                      <a:pt x="68" y="749"/>
                      <a:pt x="68" y="749"/>
                      <a:pt x="68" y="749"/>
                    </a:cubicBezTo>
                    <a:cubicBezTo>
                      <a:pt x="69" y="748"/>
                      <a:pt x="69" y="748"/>
                      <a:pt x="69" y="748"/>
                    </a:cubicBezTo>
                    <a:cubicBezTo>
                      <a:pt x="72" y="746"/>
                      <a:pt x="72" y="746"/>
                      <a:pt x="72" y="746"/>
                    </a:cubicBezTo>
                    <a:cubicBezTo>
                      <a:pt x="74" y="745"/>
                      <a:pt x="74" y="745"/>
                      <a:pt x="74" y="745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7" y="745"/>
                      <a:pt x="77" y="745"/>
                      <a:pt x="77" y="745"/>
                    </a:cubicBezTo>
                    <a:cubicBezTo>
                      <a:pt x="77" y="744"/>
                      <a:pt x="77" y="744"/>
                      <a:pt x="77" y="744"/>
                    </a:cubicBezTo>
                    <a:cubicBezTo>
                      <a:pt x="75" y="743"/>
                      <a:pt x="75" y="743"/>
                      <a:pt x="75" y="743"/>
                    </a:cubicBezTo>
                    <a:cubicBezTo>
                      <a:pt x="76" y="742"/>
                      <a:pt x="76" y="742"/>
                      <a:pt x="76" y="742"/>
                    </a:cubicBezTo>
                    <a:cubicBezTo>
                      <a:pt x="77" y="740"/>
                      <a:pt x="77" y="740"/>
                      <a:pt x="77" y="740"/>
                    </a:cubicBezTo>
                    <a:cubicBezTo>
                      <a:pt x="76" y="740"/>
                      <a:pt x="76" y="740"/>
                      <a:pt x="76" y="740"/>
                    </a:cubicBezTo>
                    <a:cubicBezTo>
                      <a:pt x="74" y="741"/>
                      <a:pt x="74" y="741"/>
                      <a:pt x="74" y="741"/>
                    </a:cubicBezTo>
                    <a:cubicBezTo>
                      <a:pt x="73" y="741"/>
                      <a:pt x="73" y="741"/>
                      <a:pt x="73" y="741"/>
                    </a:cubicBezTo>
                    <a:cubicBezTo>
                      <a:pt x="72" y="739"/>
                      <a:pt x="72" y="739"/>
                      <a:pt x="72" y="739"/>
                    </a:cubicBezTo>
                    <a:cubicBezTo>
                      <a:pt x="72" y="734"/>
                      <a:pt x="72" y="734"/>
                      <a:pt x="72" y="734"/>
                    </a:cubicBezTo>
                    <a:cubicBezTo>
                      <a:pt x="71" y="732"/>
                      <a:pt x="71" y="732"/>
                      <a:pt x="71" y="732"/>
                    </a:cubicBezTo>
                    <a:cubicBezTo>
                      <a:pt x="70" y="730"/>
                      <a:pt x="70" y="730"/>
                      <a:pt x="70" y="730"/>
                    </a:cubicBezTo>
                    <a:cubicBezTo>
                      <a:pt x="71" y="728"/>
                      <a:pt x="71" y="728"/>
                      <a:pt x="71" y="728"/>
                    </a:cubicBezTo>
                    <a:cubicBezTo>
                      <a:pt x="74" y="728"/>
                      <a:pt x="74" y="728"/>
                      <a:pt x="74" y="728"/>
                    </a:cubicBezTo>
                    <a:cubicBezTo>
                      <a:pt x="77" y="730"/>
                      <a:pt x="77" y="730"/>
                      <a:pt x="77" y="730"/>
                    </a:cubicBezTo>
                    <a:cubicBezTo>
                      <a:pt x="80" y="729"/>
                      <a:pt x="80" y="729"/>
                      <a:pt x="80" y="729"/>
                    </a:cubicBezTo>
                    <a:cubicBezTo>
                      <a:pt x="82" y="731"/>
                      <a:pt x="82" y="731"/>
                      <a:pt x="82" y="731"/>
                    </a:cubicBezTo>
                    <a:cubicBezTo>
                      <a:pt x="81" y="729"/>
                      <a:pt x="81" y="729"/>
                      <a:pt x="81" y="729"/>
                    </a:cubicBezTo>
                    <a:cubicBezTo>
                      <a:pt x="79" y="729"/>
                      <a:pt x="79" y="729"/>
                      <a:pt x="79" y="729"/>
                    </a:cubicBezTo>
                    <a:cubicBezTo>
                      <a:pt x="77" y="729"/>
                      <a:pt x="77" y="729"/>
                      <a:pt x="77" y="729"/>
                    </a:cubicBezTo>
                    <a:cubicBezTo>
                      <a:pt x="76" y="727"/>
                      <a:pt x="76" y="727"/>
                      <a:pt x="76" y="727"/>
                    </a:cubicBezTo>
                    <a:cubicBezTo>
                      <a:pt x="74" y="725"/>
                      <a:pt x="74" y="725"/>
                      <a:pt x="74" y="725"/>
                    </a:cubicBezTo>
                    <a:cubicBezTo>
                      <a:pt x="73" y="724"/>
                      <a:pt x="73" y="724"/>
                      <a:pt x="73" y="724"/>
                    </a:cubicBezTo>
                    <a:cubicBezTo>
                      <a:pt x="75" y="722"/>
                      <a:pt x="75" y="722"/>
                      <a:pt x="75" y="722"/>
                    </a:cubicBezTo>
                    <a:cubicBezTo>
                      <a:pt x="76" y="721"/>
                      <a:pt x="76" y="721"/>
                      <a:pt x="76" y="721"/>
                    </a:cubicBezTo>
                    <a:cubicBezTo>
                      <a:pt x="77" y="719"/>
                      <a:pt x="77" y="719"/>
                      <a:pt x="77" y="719"/>
                    </a:cubicBezTo>
                    <a:cubicBezTo>
                      <a:pt x="77" y="716"/>
                      <a:pt x="77" y="716"/>
                      <a:pt x="77" y="716"/>
                    </a:cubicBezTo>
                    <a:cubicBezTo>
                      <a:pt x="76" y="717"/>
                      <a:pt x="76" y="717"/>
                      <a:pt x="76" y="717"/>
                    </a:cubicBezTo>
                    <a:cubicBezTo>
                      <a:pt x="74" y="719"/>
                      <a:pt x="74" y="719"/>
                      <a:pt x="74" y="719"/>
                    </a:cubicBezTo>
                    <a:cubicBezTo>
                      <a:pt x="72" y="721"/>
                      <a:pt x="72" y="721"/>
                      <a:pt x="72" y="721"/>
                    </a:cubicBezTo>
                    <a:cubicBezTo>
                      <a:pt x="68" y="722"/>
                      <a:pt x="68" y="722"/>
                      <a:pt x="68" y="722"/>
                    </a:cubicBezTo>
                    <a:cubicBezTo>
                      <a:pt x="66" y="724"/>
                      <a:pt x="66" y="724"/>
                      <a:pt x="66" y="724"/>
                    </a:cubicBezTo>
                    <a:cubicBezTo>
                      <a:pt x="66" y="726"/>
                      <a:pt x="66" y="726"/>
                      <a:pt x="66" y="726"/>
                    </a:cubicBezTo>
                    <a:cubicBezTo>
                      <a:pt x="65" y="725"/>
                      <a:pt x="65" y="725"/>
                      <a:pt x="65" y="725"/>
                    </a:cubicBezTo>
                    <a:cubicBezTo>
                      <a:pt x="63" y="722"/>
                      <a:pt x="63" y="722"/>
                      <a:pt x="63" y="722"/>
                    </a:cubicBezTo>
                    <a:cubicBezTo>
                      <a:pt x="62" y="718"/>
                      <a:pt x="62" y="718"/>
                      <a:pt x="62" y="718"/>
                    </a:cubicBezTo>
                    <a:cubicBezTo>
                      <a:pt x="62" y="712"/>
                      <a:pt x="62" y="712"/>
                      <a:pt x="62" y="712"/>
                    </a:cubicBezTo>
                    <a:cubicBezTo>
                      <a:pt x="63" y="708"/>
                      <a:pt x="63" y="708"/>
                      <a:pt x="63" y="708"/>
                    </a:cubicBezTo>
                    <a:cubicBezTo>
                      <a:pt x="63" y="707"/>
                      <a:pt x="63" y="707"/>
                      <a:pt x="63" y="707"/>
                    </a:cubicBezTo>
                    <a:cubicBezTo>
                      <a:pt x="61" y="706"/>
                      <a:pt x="61" y="706"/>
                      <a:pt x="61" y="706"/>
                    </a:cubicBezTo>
                    <a:cubicBezTo>
                      <a:pt x="61" y="703"/>
                      <a:pt x="61" y="703"/>
                      <a:pt x="61" y="703"/>
                    </a:cubicBezTo>
                    <a:cubicBezTo>
                      <a:pt x="62" y="702"/>
                      <a:pt x="62" y="702"/>
                      <a:pt x="62" y="702"/>
                    </a:cubicBezTo>
                    <a:cubicBezTo>
                      <a:pt x="63" y="703"/>
                      <a:pt x="63" y="703"/>
                      <a:pt x="63" y="703"/>
                    </a:cubicBezTo>
                    <a:cubicBezTo>
                      <a:pt x="65" y="703"/>
                      <a:pt x="65" y="703"/>
                      <a:pt x="65" y="703"/>
                    </a:cubicBezTo>
                    <a:cubicBezTo>
                      <a:pt x="64" y="701"/>
                      <a:pt x="64" y="701"/>
                      <a:pt x="64" y="701"/>
                    </a:cubicBezTo>
                    <a:cubicBezTo>
                      <a:pt x="67" y="699"/>
                      <a:pt x="67" y="699"/>
                      <a:pt x="67" y="699"/>
                    </a:cubicBezTo>
                    <a:cubicBezTo>
                      <a:pt x="68" y="696"/>
                      <a:pt x="68" y="696"/>
                      <a:pt x="68" y="696"/>
                    </a:cubicBezTo>
                    <a:cubicBezTo>
                      <a:pt x="70" y="695"/>
                      <a:pt x="70" y="695"/>
                      <a:pt x="70" y="695"/>
                    </a:cubicBezTo>
                    <a:cubicBezTo>
                      <a:pt x="72" y="696"/>
                      <a:pt x="72" y="696"/>
                      <a:pt x="72" y="696"/>
                    </a:cubicBezTo>
                    <a:cubicBezTo>
                      <a:pt x="74" y="694"/>
                      <a:pt x="74" y="694"/>
                      <a:pt x="74" y="694"/>
                    </a:cubicBezTo>
                    <a:cubicBezTo>
                      <a:pt x="72" y="694"/>
                      <a:pt x="72" y="694"/>
                      <a:pt x="72" y="694"/>
                    </a:cubicBezTo>
                    <a:cubicBezTo>
                      <a:pt x="72" y="693"/>
                      <a:pt x="72" y="693"/>
                      <a:pt x="72" y="693"/>
                    </a:cubicBezTo>
                    <a:cubicBezTo>
                      <a:pt x="75" y="690"/>
                      <a:pt x="75" y="690"/>
                      <a:pt x="75" y="690"/>
                    </a:cubicBezTo>
                    <a:cubicBezTo>
                      <a:pt x="77" y="688"/>
                      <a:pt x="77" y="688"/>
                      <a:pt x="77" y="688"/>
                    </a:cubicBezTo>
                    <a:cubicBezTo>
                      <a:pt x="80" y="686"/>
                      <a:pt x="80" y="686"/>
                      <a:pt x="80" y="686"/>
                    </a:cubicBezTo>
                    <a:cubicBezTo>
                      <a:pt x="80" y="684"/>
                      <a:pt x="80" y="684"/>
                      <a:pt x="80" y="684"/>
                    </a:cubicBezTo>
                    <a:cubicBezTo>
                      <a:pt x="79" y="684"/>
                      <a:pt x="79" y="684"/>
                      <a:pt x="79" y="684"/>
                    </a:cubicBezTo>
                    <a:cubicBezTo>
                      <a:pt x="78" y="683"/>
                      <a:pt x="78" y="683"/>
                      <a:pt x="78" y="683"/>
                    </a:cubicBezTo>
                    <a:cubicBezTo>
                      <a:pt x="75" y="685"/>
                      <a:pt x="75" y="685"/>
                      <a:pt x="75" y="685"/>
                    </a:cubicBezTo>
                    <a:cubicBezTo>
                      <a:pt x="75" y="688"/>
                      <a:pt x="75" y="688"/>
                      <a:pt x="75" y="688"/>
                    </a:cubicBezTo>
                    <a:cubicBezTo>
                      <a:pt x="71" y="693"/>
                      <a:pt x="71" y="693"/>
                      <a:pt x="71" y="693"/>
                    </a:cubicBezTo>
                    <a:cubicBezTo>
                      <a:pt x="70" y="693"/>
                      <a:pt x="70" y="693"/>
                      <a:pt x="70" y="693"/>
                    </a:cubicBezTo>
                    <a:cubicBezTo>
                      <a:pt x="70" y="691"/>
                      <a:pt x="70" y="691"/>
                      <a:pt x="70" y="691"/>
                    </a:cubicBezTo>
                    <a:cubicBezTo>
                      <a:pt x="73" y="687"/>
                      <a:pt x="73" y="687"/>
                      <a:pt x="73" y="687"/>
                    </a:cubicBezTo>
                    <a:cubicBezTo>
                      <a:pt x="73" y="683"/>
                      <a:pt x="73" y="683"/>
                      <a:pt x="73" y="683"/>
                    </a:cubicBezTo>
                    <a:cubicBezTo>
                      <a:pt x="76" y="678"/>
                      <a:pt x="76" y="678"/>
                      <a:pt x="76" y="678"/>
                    </a:cubicBezTo>
                    <a:cubicBezTo>
                      <a:pt x="77" y="675"/>
                      <a:pt x="77" y="675"/>
                      <a:pt x="77" y="675"/>
                    </a:cubicBezTo>
                    <a:cubicBezTo>
                      <a:pt x="77" y="675"/>
                      <a:pt x="77" y="675"/>
                      <a:pt x="77" y="675"/>
                    </a:cubicBezTo>
                    <a:cubicBezTo>
                      <a:pt x="77" y="674"/>
                      <a:pt x="77" y="674"/>
                      <a:pt x="77" y="674"/>
                    </a:cubicBezTo>
                    <a:cubicBezTo>
                      <a:pt x="77" y="672"/>
                      <a:pt x="77" y="672"/>
                      <a:pt x="77" y="672"/>
                    </a:cubicBezTo>
                    <a:cubicBezTo>
                      <a:pt x="78" y="671"/>
                      <a:pt x="78" y="671"/>
                      <a:pt x="78" y="671"/>
                    </a:cubicBezTo>
                    <a:cubicBezTo>
                      <a:pt x="78" y="670"/>
                      <a:pt x="78" y="670"/>
                      <a:pt x="78" y="670"/>
                    </a:cubicBezTo>
                    <a:cubicBezTo>
                      <a:pt x="78" y="669"/>
                      <a:pt x="78" y="669"/>
                      <a:pt x="78" y="669"/>
                    </a:cubicBezTo>
                    <a:cubicBezTo>
                      <a:pt x="78" y="668"/>
                      <a:pt x="78" y="668"/>
                      <a:pt x="78" y="668"/>
                    </a:cubicBezTo>
                    <a:cubicBezTo>
                      <a:pt x="76" y="667"/>
                      <a:pt x="76" y="667"/>
                      <a:pt x="76" y="667"/>
                    </a:cubicBezTo>
                    <a:cubicBezTo>
                      <a:pt x="76" y="665"/>
                      <a:pt x="76" y="665"/>
                      <a:pt x="76" y="665"/>
                    </a:cubicBezTo>
                    <a:cubicBezTo>
                      <a:pt x="75" y="663"/>
                      <a:pt x="75" y="663"/>
                      <a:pt x="75" y="663"/>
                    </a:cubicBezTo>
                    <a:cubicBezTo>
                      <a:pt x="72" y="661"/>
                      <a:pt x="72" y="661"/>
                      <a:pt x="72" y="661"/>
                    </a:cubicBezTo>
                    <a:cubicBezTo>
                      <a:pt x="71" y="660"/>
                      <a:pt x="71" y="660"/>
                      <a:pt x="71" y="660"/>
                    </a:cubicBezTo>
                    <a:cubicBezTo>
                      <a:pt x="70" y="658"/>
                      <a:pt x="70" y="658"/>
                      <a:pt x="70" y="658"/>
                    </a:cubicBezTo>
                    <a:cubicBezTo>
                      <a:pt x="68" y="655"/>
                      <a:pt x="68" y="655"/>
                      <a:pt x="68" y="655"/>
                    </a:cubicBezTo>
                    <a:cubicBezTo>
                      <a:pt x="66" y="654"/>
                      <a:pt x="66" y="654"/>
                      <a:pt x="66" y="654"/>
                    </a:cubicBezTo>
                    <a:cubicBezTo>
                      <a:pt x="64" y="654"/>
                      <a:pt x="64" y="654"/>
                      <a:pt x="64" y="654"/>
                    </a:cubicBezTo>
                    <a:cubicBezTo>
                      <a:pt x="64" y="653"/>
                      <a:pt x="64" y="653"/>
                      <a:pt x="64" y="653"/>
                    </a:cubicBezTo>
                    <a:cubicBezTo>
                      <a:pt x="65" y="652"/>
                      <a:pt x="65" y="652"/>
                      <a:pt x="65" y="652"/>
                    </a:cubicBezTo>
                    <a:cubicBezTo>
                      <a:pt x="65" y="650"/>
                      <a:pt x="65" y="650"/>
                      <a:pt x="65" y="650"/>
                    </a:cubicBezTo>
                    <a:cubicBezTo>
                      <a:pt x="64" y="649"/>
                      <a:pt x="64" y="649"/>
                      <a:pt x="64" y="649"/>
                    </a:cubicBezTo>
                    <a:cubicBezTo>
                      <a:pt x="63" y="648"/>
                      <a:pt x="63" y="648"/>
                      <a:pt x="63" y="648"/>
                    </a:cubicBezTo>
                    <a:cubicBezTo>
                      <a:pt x="64" y="647"/>
                      <a:pt x="64" y="647"/>
                      <a:pt x="64" y="647"/>
                    </a:cubicBezTo>
                    <a:cubicBezTo>
                      <a:pt x="65" y="646"/>
                      <a:pt x="65" y="646"/>
                      <a:pt x="65" y="646"/>
                    </a:cubicBezTo>
                    <a:cubicBezTo>
                      <a:pt x="65" y="645"/>
                      <a:pt x="65" y="645"/>
                      <a:pt x="65" y="645"/>
                    </a:cubicBezTo>
                    <a:cubicBezTo>
                      <a:pt x="64" y="644"/>
                      <a:pt x="64" y="644"/>
                      <a:pt x="64" y="644"/>
                    </a:cubicBezTo>
                    <a:cubicBezTo>
                      <a:pt x="62" y="644"/>
                      <a:pt x="62" y="644"/>
                      <a:pt x="62" y="644"/>
                    </a:cubicBezTo>
                    <a:cubicBezTo>
                      <a:pt x="62" y="643"/>
                      <a:pt x="62" y="643"/>
                      <a:pt x="62" y="643"/>
                    </a:cubicBezTo>
                    <a:cubicBezTo>
                      <a:pt x="64" y="642"/>
                      <a:pt x="64" y="642"/>
                      <a:pt x="64" y="642"/>
                    </a:cubicBezTo>
                    <a:cubicBezTo>
                      <a:pt x="64" y="633"/>
                      <a:pt x="64" y="633"/>
                      <a:pt x="64" y="633"/>
                    </a:cubicBezTo>
                    <a:cubicBezTo>
                      <a:pt x="64" y="624"/>
                      <a:pt x="64" y="624"/>
                      <a:pt x="64" y="624"/>
                    </a:cubicBezTo>
                    <a:cubicBezTo>
                      <a:pt x="65" y="617"/>
                      <a:pt x="65" y="617"/>
                      <a:pt x="65" y="617"/>
                    </a:cubicBezTo>
                    <a:cubicBezTo>
                      <a:pt x="64" y="615"/>
                      <a:pt x="64" y="615"/>
                      <a:pt x="64" y="615"/>
                    </a:cubicBezTo>
                    <a:cubicBezTo>
                      <a:pt x="64" y="613"/>
                      <a:pt x="64" y="613"/>
                      <a:pt x="64" y="613"/>
                    </a:cubicBezTo>
                    <a:cubicBezTo>
                      <a:pt x="65" y="610"/>
                      <a:pt x="65" y="610"/>
                      <a:pt x="65" y="610"/>
                    </a:cubicBezTo>
                    <a:cubicBezTo>
                      <a:pt x="65" y="608"/>
                      <a:pt x="65" y="608"/>
                      <a:pt x="65" y="608"/>
                    </a:cubicBezTo>
                    <a:cubicBezTo>
                      <a:pt x="63" y="606"/>
                      <a:pt x="63" y="606"/>
                      <a:pt x="63" y="606"/>
                    </a:cubicBezTo>
                    <a:cubicBezTo>
                      <a:pt x="63" y="602"/>
                      <a:pt x="63" y="602"/>
                      <a:pt x="63" y="602"/>
                    </a:cubicBezTo>
                    <a:cubicBezTo>
                      <a:pt x="60" y="599"/>
                      <a:pt x="60" y="599"/>
                      <a:pt x="60" y="599"/>
                    </a:cubicBezTo>
                    <a:cubicBezTo>
                      <a:pt x="59" y="594"/>
                      <a:pt x="59" y="594"/>
                      <a:pt x="59" y="594"/>
                    </a:cubicBezTo>
                    <a:cubicBezTo>
                      <a:pt x="60" y="592"/>
                      <a:pt x="60" y="592"/>
                      <a:pt x="60" y="592"/>
                    </a:cubicBezTo>
                    <a:cubicBezTo>
                      <a:pt x="58" y="585"/>
                      <a:pt x="58" y="585"/>
                      <a:pt x="58" y="585"/>
                    </a:cubicBezTo>
                    <a:cubicBezTo>
                      <a:pt x="58" y="584"/>
                      <a:pt x="58" y="584"/>
                      <a:pt x="58" y="584"/>
                    </a:cubicBezTo>
                    <a:cubicBezTo>
                      <a:pt x="60" y="580"/>
                      <a:pt x="60" y="580"/>
                      <a:pt x="60" y="580"/>
                    </a:cubicBezTo>
                    <a:cubicBezTo>
                      <a:pt x="59" y="578"/>
                      <a:pt x="59" y="578"/>
                      <a:pt x="59" y="578"/>
                    </a:cubicBezTo>
                    <a:cubicBezTo>
                      <a:pt x="59" y="576"/>
                      <a:pt x="59" y="576"/>
                      <a:pt x="59" y="576"/>
                    </a:cubicBezTo>
                    <a:cubicBezTo>
                      <a:pt x="57" y="574"/>
                      <a:pt x="57" y="574"/>
                      <a:pt x="57" y="574"/>
                    </a:cubicBezTo>
                    <a:cubicBezTo>
                      <a:pt x="53" y="574"/>
                      <a:pt x="53" y="574"/>
                      <a:pt x="53" y="574"/>
                    </a:cubicBezTo>
                    <a:cubicBezTo>
                      <a:pt x="49" y="576"/>
                      <a:pt x="49" y="576"/>
                      <a:pt x="49" y="576"/>
                    </a:cubicBezTo>
                    <a:cubicBezTo>
                      <a:pt x="48" y="576"/>
                      <a:pt x="48" y="576"/>
                      <a:pt x="48" y="576"/>
                    </a:cubicBezTo>
                    <a:cubicBezTo>
                      <a:pt x="43" y="578"/>
                      <a:pt x="43" y="578"/>
                      <a:pt x="43" y="578"/>
                    </a:cubicBezTo>
                    <a:cubicBezTo>
                      <a:pt x="41" y="580"/>
                      <a:pt x="41" y="580"/>
                      <a:pt x="41" y="580"/>
                    </a:cubicBezTo>
                    <a:cubicBezTo>
                      <a:pt x="37" y="585"/>
                      <a:pt x="37" y="585"/>
                      <a:pt x="37" y="585"/>
                    </a:cubicBezTo>
                    <a:cubicBezTo>
                      <a:pt x="34" y="587"/>
                      <a:pt x="34" y="587"/>
                      <a:pt x="34" y="587"/>
                    </a:cubicBezTo>
                    <a:cubicBezTo>
                      <a:pt x="30" y="588"/>
                      <a:pt x="30" y="588"/>
                      <a:pt x="30" y="588"/>
                    </a:cubicBezTo>
                    <a:cubicBezTo>
                      <a:pt x="26" y="588"/>
                      <a:pt x="26" y="588"/>
                      <a:pt x="26" y="588"/>
                    </a:cubicBezTo>
                    <a:cubicBezTo>
                      <a:pt x="25" y="589"/>
                      <a:pt x="25" y="589"/>
                      <a:pt x="25" y="589"/>
                    </a:cubicBezTo>
                    <a:cubicBezTo>
                      <a:pt x="25" y="587"/>
                      <a:pt x="25" y="587"/>
                      <a:pt x="25" y="587"/>
                    </a:cubicBezTo>
                    <a:cubicBezTo>
                      <a:pt x="27" y="583"/>
                      <a:pt x="27" y="583"/>
                      <a:pt x="27" y="583"/>
                    </a:cubicBezTo>
                    <a:cubicBezTo>
                      <a:pt x="26" y="580"/>
                      <a:pt x="26" y="580"/>
                      <a:pt x="26" y="580"/>
                    </a:cubicBezTo>
                    <a:cubicBezTo>
                      <a:pt x="22" y="566"/>
                      <a:pt x="22" y="566"/>
                      <a:pt x="22" y="566"/>
                    </a:cubicBezTo>
                    <a:cubicBezTo>
                      <a:pt x="20" y="560"/>
                      <a:pt x="20" y="560"/>
                      <a:pt x="20" y="560"/>
                    </a:cubicBezTo>
                    <a:cubicBezTo>
                      <a:pt x="19" y="557"/>
                      <a:pt x="19" y="557"/>
                      <a:pt x="19" y="557"/>
                    </a:cubicBezTo>
                    <a:cubicBezTo>
                      <a:pt x="22" y="551"/>
                      <a:pt x="22" y="551"/>
                      <a:pt x="22" y="551"/>
                    </a:cubicBezTo>
                    <a:cubicBezTo>
                      <a:pt x="16" y="551"/>
                      <a:pt x="16" y="551"/>
                      <a:pt x="16" y="551"/>
                    </a:cubicBezTo>
                    <a:cubicBezTo>
                      <a:pt x="11" y="553"/>
                      <a:pt x="11" y="553"/>
                      <a:pt x="11" y="553"/>
                    </a:cubicBezTo>
                    <a:cubicBezTo>
                      <a:pt x="8" y="552"/>
                      <a:pt x="8" y="552"/>
                      <a:pt x="8" y="552"/>
                    </a:cubicBezTo>
                    <a:cubicBezTo>
                      <a:pt x="0" y="552"/>
                      <a:pt x="0" y="552"/>
                      <a:pt x="0" y="552"/>
                    </a:cubicBezTo>
                    <a:cubicBezTo>
                      <a:pt x="142" y="294"/>
                      <a:pt x="142" y="294"/>
                      <a:pt x="142" y="294"/>
                    </a:cubicBezTo>
                    <a:cubicBezTo>
                      <a:pt x="142" y="295"/>
                      <a:pt x="142" y="295"/>
                      <a:pt x="142" y="295"/>
                    </a:cubicBezTo>
                    <a:cubicBezTo>
                      <a:pt x="144" y="295"/>
                      <a:pt x="144" y="295"/>
                      <a:pt x="144" y="295"/>
                    </a:cubicBezTo>
                    <a:cubicBezTo>
                      <a:pt x="151" y="300"/>
                      <a:pt x="151" y="300"/>
                      <a:pt x="151" y="300"/>
                    </a:cubicBezTo>
                    <a:cubicBezTo>
                      <a:pt x="153" y="300"/>
                      <a:pt x="153" y="300"/>
                      <a:pt x="153" y="300"/>
                    </a:cubicBezTo>
                    <a:cubicBezTo>
                      <a:pt x="155" y="302"/>
                      <a:pt x="155" y="302"/>
                      <a:pt x="155" y="302"/>
                    </a:cubicBezTo>
                    <a:cubicBezTo>
                      <a:pt x="156" y="304"/>
                      <a:pt x="156" y="304"/>
                      <a:pt x="156" y="304"/>
                    </a:cubicBezTo>
                    <a:cubicBezTo>
                      <a:pt x="157" y="304"/>
                      <a:pt x="157" y="304"/>
                      <a:pt x="157" y="304"/>
                    </a:cubicBezTo>
                    <a:cubicBezTo>
                      <a:pt x="159" y="306"/>
                      <a:pt x="159" y="306"/>
                      <a:pt x="159" y="306"/>
                    </a:cubicBezTo>
                    <a:cubicBezTo>
                      <a:pt x="159" y="308"/>
                      <a:pt x="159" y="308"/>
                      <a:pt x="159" y="308"/>
                    </a:cubicBezTo>
                    <a:cubicBezTo>
                      <a:pt x="162" y="311"/>
                      <a:pt x="162" y="311"/>
                      <a:pt x="162" y="311"/>
                    </a:cubicBezTo>
                    <a:cubicBezTo>
                      <a:pt x="161" y="312"/>
                      <a:pt x="161" y="312"/>
                      <a:pt x="161" y="312"/>
                    </a:cubicBezTo>
                    <a:cubicBezTo>
                      <a:pt x="162" y="313"/>
                      <a:pt x="162" y="313"/>
                      <a:pt x="162" y="313"/>
                    </a:cubicBezTo>
                    <a:cubicBezTo>
                      <a:pt x="161" y="316"/>
                      <a:pt x="161" y="316"/>
                      <a:pt x="161" y="316"/>
                    </a:cubicBezTo>
                    <a:cubicBezTo>
                      <a:pt x="162" y="318"/>
                      <a:pt x="162" y="318"/>
                      <a:pt x="162" y="318"/>
                    </a:cubicBezTo>
                    <a:cubicBezTo>
                      <a:pt x="163" y="319"/>
                      <a:pt x="163" y="319"/>
                      <a:pt x="163" y="319"/>
                    </a:cubicBezTo>
                    <a:cubicBezTo>
                      <a:pt x="164" y="318"/>
                      <a:pt x="164" y="318"/>
                      <a:pt x="164" y="318"/>
                    </a:cubicBezTo>
                    <a:cubicBezTo>
                      <a:pt x="164" y="318"/>
                      <a:pt x="164" y="318"/>
                      <a:pt x="164" y="318"/>
                    </a:cubicBezTo>
                    <a:cubicBezTo>
                      <a:pt x="164" y="322"/>
                      <a:pt x="164" y="322"/>
                      <a:pt x="164" y="322"/>
                    </a:cubicBezTo>
                    <a:cubicBezTo>
                      <a:pt x="165" y="326"/>
                      <a:pt x="165" y="326"/>
                      <a:pt x="165" y="326"/>
                    </a:cubicBezTo>
                    <a:cubicBezTo>
                      <a:pt x="169" y="330"/>
                      <a:pt x="169" y="330"/>
                      <a:pt x="169" y="330"/>
                    </a:cubicBezTo>
                    <a:cubicBezTo>
                      <a:pt x="171" y="331"/>
                      <a:pt x="171" y="331"/>
                      <a:pt x="171" y="331"/>
                    </a:cubicBezTo>
                    <a:cubicBezTo>
                      <a:pt x="172" y="331"/>
                      <a:pt x="172" y="331"/>
                      <a:pt x="172" y="331"/>
                    </a:cubicBezTo>
                    <a:cubicBezTo>
                      <a:pt x="174" y="332"/>
                      <a:pt x="174" y="332"/>
                      <a:pt x="174" y="332"/>
                    </a:cubicBezTo>
                    <a:cubicBezTo>
                      <a:pt x="174" y="334"/>
                      <a:pt x="174" y="334"/>
                      <a:pt x="174" y="334"/>
                    </a:cubicBezTo>
                    <a:cubicBezTo>
                      <a:pt x="176" y="335"/>
                      <a:pt x="176" y="335"/>
                      <a:pt x="176" y="335"/>
                    </a:cubicBezTo>
                    <a:cubicBezTo>
                      <a:pt x="176" y="334"/>
                      <a:pt x="176" y="334"/>
                      <a:pt x="176" y="334"/>
                    </a:cubicBezTo>
                    <a:cubicBezTo>
                      <a:pt x="179" y="338"/>
                      <a:pt x="179" y="338"/>
                      <a:pt x="179" y="338"/>
                    </a:cubicBezTo>
                    <a:cubicBezTo>
                      <a:pt x="179" y="341"/>
                      <a:pt x="179" y="341"/>
                      <a:pt x="179" y="341"/>
                    </a:cubicBezTo>
                    <a:cubicBezTo>
                      <a:pt x="181" y="342"/>
                      <a:pt x="181" y="342"/>
                      <a:pt x="181" y="342"/>
                    </a:cubicBezTo>
                    <a:cubicBezTo>
                      <a:pt x="182" y="344"/>
                      <a:pt x="182" y="344"/>
                      <a:pt x="182" y="344"/>
                    </a:cubicBezTo>
                    <a:cubicBezTo>
                      <a:pt x="183" y="344"/>
                      <a:pt x="183" y="344"/>
                      <a:pt x="183" y="344"/>
                    </a:cubicBezTo>
                    <a:cubicBezTo>
                      <a:pt x="186" y="348"/>
                      <a:pt x="186" y="348"/>
                      <a:pt x="186" y="348"/>
                    </a:cubicBezTo>
                    <a:cubicBezTo>
                      <a:pt x="186" y="349"/>
                      <a:pt x="186" y="349"/>
                      <a:pt x="186" y="349"/>
                    </a:cubicBezTo>
                    <a:cubicBezTo>
                      <a:pt x="187" y="350"/>
                      <a:pt x="187" y="350"/>
                      <a:pt x="187" y="350"/>
                    </a:cubicBezTo>
                    <a:cubicBezTo>
                      <a:pt x="187" y="352"/>
                      <a:pt x="187" y="352"/>
                      <a:pt x="187" y="352"/>
                    </a:cubicBezTo>
                    <a:cubicBezTo>
                      <a:pt x="185" y="354"/>
                      <a:pt x="185" y="354"/>
                      <a:pt x="185" y="354"/>
                    </a:cubicBezTo>
                    <a:cubicBezTo>
                      <a:pt x="183" y="357"/>
                      <a:pt x="183" y="357"/>
                      <a:pt x="183" y="357"/>
                    </a:cubicBezTo>
                    <a:cubicBezTo>
                      <a:pt x="188" y="352"/>
                      <a:pt x="188" y="352"/>
                      <a:pt x="188" y="352"/>
                    </a:cubicBezTo>
                    <a:cubicBezTo>
                      <a:pt x="190" y="351"/>
                      <a:pt x="190" y="351"/>
                      <a:pt x="190" y="351"/>
                    </a:cubicBezTo>
                    <a:cubicBezTo>
                      <a:pt x="191" y="352"/>
                      <a:pt x="191" y="352"/>
                      <a:pt x="191" y="352"/>
                    </a:cubicBezTo>
                    <a:cubicBezTo>
                      <a:pt x="192" y="348"/>
                      <a:pt x="192" y="348"/>
                      <a:pt x="192" y="348"/>
                    </a:cubicBezTo>
                    <a:cubicBezTo>
                      <a:pt x="191" y="342"/>
                      <a:pt x="191" y="342"/>
                      <a:pt x="191" y="342"/>
                    </a:cubicBezTo>
                    <a:cubicBezTo>
                      <a:pt x="192" y="338"/>
                      <a:pt x="192" y="338"/>
                      <a:pt x="192" y="338"/>
                    </a:cubicBezTo>
                    <a:cubicBezTo>
                      <a:pt x="193" y="335"/>
                      <a:pt x="193" y="335"/>
                      <a:pt x="193" y="335"/>
                    </a:cubicBezTo>
                    <a:cubicBezTo>
                      <a:pt x="197" y="334"/>
                      <a:pt x="197" y="334"/>
                      <a:pt x="197" y="334"/>
                    </a:cubicBezTo>
                    <a:cubicBezTo>
                      <a:pt x="200" y="332"/>
                      <a:pt x="200" y="332"/>
                      <a:pt x="200" y="332"/>
                    </a:cubicBezTo>
                    <a:cubicBezTo>
                      <a:pt x="202" y="331"/>
                      <a:pt x="202" y="331"/>
                      <a:pt x="202" y="331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06" y="328"/>
                      <a:pt x="206" y="328"/>
                      <a:pt x="206" y="328"/>
                    </a:cubicBezTo>
                    <a:cubicBezTo>
                      <a:pt x="207" y="328"/>
                      <a:pt x="207" y="328"/>
                      <a:pt x="207" y="328"/>
                    </a:cubicBezTo>
                    <a:cubicBezTo>
                      <a:pt x="209" y="327"/>
                      <a:pt x="209" y="327"/>
                      <a:pt x="209" y="327"/>
                    </a:cubicBezTo>
                    <a:cubicBezTo>
                      <a:pt x="212" y="327"/>
                      <a:pt x="212" y="327"/>
                      <a:pt x="212" y="327"/>
                    </a:cubicBezTo>
                    <a:cubicBezTo>
                      <a:pt x="212" y="328"/>
                      <a:pt x="212" y="328"/>
                      <a:pt x="212" y="328"/>
                    </a:cubicBezTo>
                    <a:cubicBezTo>
                      <a:pt x="215" y="328"/>
                      <a:pt x="215" y="328"/>
                      <a:pt x="215" y="328"/>
                    </a:cubicBezTo>
                    <a:cubicBezTo>
                      <a:pt x="216" y="328"/>
                      <a:pt x="216" y="328"/>
                      <a:pt x="216" y="328"/>
                    </a:cubicBezTo>
                    <a:cubicBezTo>
                      <a:pt x="219" y="325"/>
                      <a:pt x="219" y="325"/>
                      <a:pt x="219" y="325"/>
                    </a:cubicBezTo>
                    <a:cubicBezTo>
                      <a:pt x="220" y="322"/>
                      <a:pt x="220" y="322"/>
                      <a:pt x="220" y="322"/>
                    </a:cubicBezTo>
                    <a:cubicBezTo>
                      <a:pt x="222" y="322"/>
                      <a:pt x="222" y="322"/>
                      <a:pt x="222" y="322"/>
                    </a:cubicBezTo>
                    <a:cubicBezTo>
                      <a:pt x="224" y="323"/>
                      <a:pt x="224" y="323"/>
                      <a:pt x="224" y="323"/>
                    </a:cubicBezTo>
                    <a:cubicBezTo>
                      <a:pt x="225" y="322"/>
                      <a:pt x="225" y="322"/>
                      <a:pt x="225" y="322"/>
                    </a:cubicBezTo>
                    <a:cubicBezTo>
                      <a:pt x="225" y="321"/>
                      <a:pt x="225" y="321"/>
                      <a:pt x="225" y="321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8" y="322"/>
                      <a:pt x="228" y="322"/>
                      <a:pt x="228" y="322"/>
                    </a:cubicBezTo>
                    <a:cubicBezTo>
                      <a:pt x="235" y="321"/>
                      <a:pt x="235" y="321"/>
                      <a:pt x="235" y="321"/>
                    </a:cubicBezTo>
                    <a:cubicBezTo>
                      <a:pt x="240" y="320"/>
                      <a:pt x="240" y="320"/>
                      <a:pt x="240" y="320"/>
                    </a:cubicBezTo>
                    <a:cubicBezTo>
                      <a:pt x="242" y="318"/>
                      <a:pt x="242" y="318"/>
                      <a:pt x="242" y="318"/>
                    </a:cubicBezTo>
                    <a:cubicBezTo>
                      <a:pt x="244" y="318"/>
                      <a:pt x="244" y="318"/>
                      <a:pt x="244" y="318"/>
                    </a:cubicBezTo>
                    <a:cubicBezTo>
                      <a:pt x="245" y="320"/>
                      <a:pt x="245" y="320"/>
                      <a:pt x="245" y="320"/>
                    </a:cubicBezTo>
                    <a:cubicBezTo>
                      <a:pt x="246" y="319"/>
                      <a:pt x="246" y="319"/>
                      <a:pt x="246" y="319"/>
                    </a:cubicBezTo>
                    <a:cubicBezTo>
                      <a:pt x="247" y="317"/>
                      <a:pt x="247" y="317"/>
                      <a:pt x="247" y="317"/>
                    </a:cubicBezTo>
                    <a:cubicBezTo>
                      <a:pt x="251" y="315"/>
                      <a:pt x="251" y="315"/>
                      <a:pt x="251" y="315"/>
                    </a:cubicBezTo>
                    <a:cubicBezTo>
                      <a:pt x="254" y="315"/>
                      <a:pt x="254" y="315"/>
                      <a:pt x="254" y="315"/>
                    </a:cubicBezTo>
                    <a:cubicBezTo>
                      <a:pt x="255" y="316"/>
                      <a:pt x="255" y="316"/>
                      <a:pt x="255" y="316"/>
                    </a:cubicBezTo>
                    <a:cubicBezTo>
                      <a:pt x="256" y="316"/>
                      <a:pt x="256" y="316"/>
                      <a:pt x="256" y="316"/>
                    </a:cubicBezTo>
                    <a:cubicBezTo>
                      <a:pt x="256" y="317"/>
                      <a:pt x="256" y="317"/>
                      <a:pt x="256" y="317"/>
                    </a:cubicBezTo>
                    <a:cubicBezTo>
                      <a:pt x="258" y="317"/>
                      <a:pt x="258" y="317"/>
                      <a:pt x="258" y="317"/>
                    </a:cubicBezTo>
                    <a:cubicBezTo>
                      <a:pt x="259" y="315"/>
                      <a:pt x="259" y="315"/>
                      <a:pt x="259" y="315"/>
                    </a:cubicBezTo>
                    <a:cubicBezTo>
                      <a:pt x="259" y="314"/>
                      <a:pt x="259" y="314"/>
                      <a:pt x="259" y="314"/>
                    </a:cubicBezTo>
                    <a:cubicBezTo>
                      <a:pt x="261" y="315"/>
                      <a:pt x="261" y="315"/>
                      <a:pt x="261" y="315"/>
                    </a:cubicBezTo>
                    <a:cubicBezTo>
                      <a:pt x="261" y="317"/>
                      <a:pt x="261" y="317"/>
                      <a:pt x="261" y="317"/>
                    </a:cubicBezTo>
                    <a:cubicBezTo>
                      <a:pt x="262" y="318"/>
                      <a:pt x="262" y="318"/>
                      <a:pt x="262" y="318"/>
                    </a:cubicBezTo>
                    <a:cubicBezTo>
                      <a:pt x="261" y="320"/>
                      <a:pt x="261" y="320"/>
                      <a:pt x="261" y="320"/>
                    </a:cubicBezTo>
                    <a:cubicBezTo>
                      <a:pt x="260" y="320"/>
                      <a:pt x="260" y="320"/>
                      <a:pt x="260" y="320"/>
                    </a:cubicBezTo>
                    <a:cubicBezTo>
                      <a:pt x="260" y="322"/>
                      <a:pt x="260" y="322"/>
                      <a:pt x="260" y="322"/>
                    </a:cubicBezTo>
                    <a:cubicBezTo>
                      <a:pt x="254" y="323"/>
                      <a:pt x="254" y="323"/>
                      <a:pt x="254" y="323"/>
                    </a:cubicBezTo>
                    <a:cubicBezTo>
                      <a:pt x="249" y="325"/>
                      <a:pt x="249" y="325"/>
                      <a:pt x="249" y="325"/>
                    </a:cubicBezTo>
                    <a:cubicBezTo>
                      <a:pt x="248" y="327"/>
                      <a:pt x="248" y="327"/>
                      <a:pt x="248" y="327"/>
                    </a:cubicBezTo>
                    <a:cubicBezTo>
                      <a:pt x="245" y="328"/>
                      <a:pt x="245" y="328"/>
                      <a:pt x="245" y="328"/>
                    </a:cubicBezTo>
                    <a:cubicBezTo>
                      <a:pt x="243" y="327"/>
                      <a:pt x="243" y="327"/>
                      <a:pt x="243" y="327"/>
                    </a:cubicBezTo>
                    <a:cubicBezTo>
                      <a:pt x="241" y="329"/>
                      <a:pt x="241" y="329"/>
                      <a:pt x="241" y="329"/>
                    </a:cubicBezTo>
                    <a:cubicBezTo>
                      <a:pt x="240" y="329"/>
                      <a:pt x="240" y="329"/>
                      <a:pt x="240" y="329"/>
                    </a:cubicBezTo>
                    <a:cubicBezTo>
                      <a:pt x="239" y="327"/>
                      <a:pt x="239" y="327"/>
                      <a:pt x="239" y="327"/>
                    </a:cubicBezTo>
                    <a:cubicBezTo>
                      <a:pt x="235" y="329"/>
                      <a:pt x="235" y="329"/>
                      <a:pt x="235" y="329"/>
                    </a:cubicBezTo>
                    <a:cubicBezTo>
                      <a:pt x="232" y="329"/>
                      <a:pt x="232" y="329"/>
                      <a:pt x="232" y="329"/>
                    </a:cubicBezTo>
                    <a:cubicBezTo>
                      <a:pt x="231" y="329"/>
                      <a:pt x="231" y="329"/>
                      <a:pt x="231" y="329"/>
                    </a:cubicBezTo>
                    <a:cubicBezTo>
                      <a:pt x="227" y="329"/>
                      <a:pt x="227" y="329"/>
                      <a:pt x="227" y="329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2" y="333"/>
                      <a:pt x="222" y="333"/>
                      <a:pt x="222" y="333"/>
                    </a:cubicBezTo>
                    <a:cubicBezTo>
                      <a:pt x="217" y="335"/>
                      <a:pt x="217" y="335"/>
                      <a:pt x="217" y="335"/>
                    </a:cubicBezTo>
                    <a:cubicBezTo>
                      <a:pt x="216" y="334"/>
                      <a:pt x="216" y="334"/>
                      <a:pt x="216" y="334"/>
                    </a:cubicBezTo>
                    <a:cubicBezTo>
                      <a:pt x="213" y="336"/>
                      <a:pt x="213" y="336"/>
                      <a:pt x="213" y="336"/>
                    </a:cubicBezTo>
                    <a:cubicBezTo>
                      <a:pt x="213" y="338"/>
                      <a:pt x="213" y="338"/>
                      <a:pt x="213" y="338"/>
                    </a:cubicBezTo>
                    <a:cubicBezTo>
                      <a:pt x="211" y="339"/>
                      <a:pt x="211" y="339"/>
                      <a:pt x="211" y="339"/>
                    </a:cubicBezTo>
                    <a:cubicBezTo>
                      <a:pt x="210" y="338"/>
                      <a:pt x="210" y="338"/>
                      <a:pt x="210" y="338"/>
                    </a:cubicBezTo>
                    <a:cubicBezTo>
                      <a:pt x="207" y="340"/>
                      <a:pt x="207" y="340"/>
                      <a:pt x="207" y="340"/>
                    </a:cubicBezTo>
                    <a:cubicBezTo>
                      <a:pt x="206" y="342"/>
                      <a:pt x="206" y="342"/>
                      <a:pt x="206" y="342"/>
                    </a:cubicBezTo>
                    <a:cubicBezTo>
                      <a:pt x="204" y="342"/>
                      <a:pt x="204" y="342"/>
                      <a:pt x="204" y="342"/>
                    </a:cubicBezTo>
                    <a:cubicBezTo>
                      <a:pt x="203" y="344"/>
                      <a:pt x="203" y="344"/>
                      <a:pt x="203" y="344"/>
                    </a:cubicBezTo>
                    <a:cubicBezTo>
                      <a:pt x="205" y="347"/>
                      <a:pt x="205" y="347"/>
                      <a:pt x="205" y="347"/>
                    </a:cubicBezTo>
                    <a:cubicBezTo>
                      <a:pt x="208" y="348"/>
                      <a:pt x="208" y="348"/>
                      <a:pt x="208" y="348"/>
                    </a:cubicBezTo>
                    <a:cubicBezTo>
                      <a:pt x="205" y="345"/>
                      <a:pt x="205" y="345"/>
                      <a:pt x="205" y="345"/>
                    </a:cubicBezTo>
                    <a:cubicBezTo>
                      <a:pt x="205" y="345"/>
                      <a:pt x="205" y="345"/>
                      <a:pt x="205" y="345"/>
                    </a:cubicBezTo>
                    <a:cubicBezTo>
                      <a:pt x="208" y="345"/>
                      <a:pt x="208" y="345"/>
                      <a:pt x="208" y="345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11" y="345"/>
                      <a:pt x="211" y="345"/>
                      <a:pt x="211" y="345"/>
                    </a:cubicBezTo>
                    <a:cubicBezTo>
                      <a:pt x="210" y="343"/>
                      <a:pt x="210" y="343"/>
                      <a:pt x="210" y="343"/>
                    </a:cubicBezTo>
                    <a:cubicBezTo>
                      <a:pt x="213" y="340"/>
                      <a:pt x="213" y="340"/>
                      <a:pt x="213" y="340"/>
                    </a:cubicBezTo>
                    <a:cubicBezTo>
                      <a:pt x="217" y="339"/>
                      <a:pt x="217" y="339"/>
                      <a:pt x="217" y="339"/>
                    </a:cubicBezTo>
                    <a:cubicBezTo>
                      <a:pt x="220" y="339"/>
                      <a:pt x="220" y="339"/>
                      <a:pt x="220" y="339"/>
                    </a:cubicBezTo>
                    <a:cubicBezTo>
                      <a:pt x="226" y="335"/>
                      <a:pt x="226" y="335"/>
                      <a:pt x="226" y="335"/>
                    </a:cubicBezTo>
                    <a:cubicBezTo>
                      <a:pt x="226" y="333"/>
                      <a:pt x="226" y="333"/>
                      <a:pt x="226" y="333"/>
                    </a:cubicBezTo>
                    <a:cubicBezTo>
                      <a:pt x="228" y="332"/>
                      <a:pt x="228" y="332"/>
                      <a:pt x="228" y="332"/>
                    </a:cubicBezTo>
                    <a:cubicBezTo>
                      <a:pt x="230" y="334"/>
                      <a:pt x="230" y="334"/>
                      <a:pt x="230" y="334"/>
                    </a:cubicBezTo>
                    <a:cubicBezTo>
                      <a:pt x="232" y="333"/>
                      <a:pt x="232" y="333"/>
                      <a:pt x="232" y="333"/>
                    </a:cubicBezTo>
                    <a:cubicBezTo>
                      <a:pt x="233" y="332"/>
                      <a:pt x="233" y="332"/>
                      <a:pt x="233" y="332"/>
                    </a:cubicBezTo>
                    <a:cubicBezTo>
                      <a:pt x="234" y="333"/>
                      <a:pt x="234" y="333"/>
                      <a:pt x="234" y="333"/>
                    </a:cubicBezTo>
                    <a:cubicBezTo>
                      <a:pt x="237" y="331"/>
                      <a:pt x="237" y="331"/>
                      <a:pt x="237" y="331"/>
                    </a:cubicBezTo>
                    <a:cubicBezTo>
                      <a:pt x="238" y="332"/>
                      <a:pt x="238" y="332"/>
                      <a:pt x="238" y="332"/>
                    </a:cubicBezTo>
                    <a:cubicBezTo>
                      <a:pt x="235" y="336"/>
                      <a:pt x="235" y="336"/>
                      <a:pt x="235" y="336"/>
                    </a:cubicBezTo>
                    <a:cubicBezTo>
                      <a:pt x="236" y="338"/>
                      <a:pt x="236" y="338"/>
                      <a:pt x="236" y="338"/>
                    </a:cubicBezTo>
                    <a:cubicBezTo>
                      <a:pt x="238" y="334"/>
                      <a:pt x="238" y="334"/>
                      <a:pt x="238" y="334"/>
                    </a:cubicBezTo>
                    <a:cubicBezTo>
                      <a:pt x="242" y="333"/>
                      <a:pt x="242" y="333"/>
                      <a:pt x="242" y="333"/>
                    </a:cubicBezTo>
                    <a:cubicBezTo>
                      <a:pt x="249" y="328"/>
                      <a:pt x="249" y="328"/>
                      <a:pt x="249" y="328"/>
                    </a:cubicBezTo>
                    <a:cubicBezTo>
                      <a:pt x="253" y="328"/>
                      <a:pt x="253" y="328"/>
                      <a:pt x="253" y="328"/>
                    </a:cubicBezTo>
                    <a:cubicBezTo>
                      <a:pt x="256" y="326"/>
                      <a:pt x="256" y="326"/>
                      <a:pt x="256" y="326"/>
                    </a:cubicBezTo>
                    <a:cubicBezTo>
                      <a:pt x="260" y="326"/>
                      <a:pt x="260" y="326"/>
                      <a:pt x="260" y="326"/>
                    </a:cubicBezTo>
                    <a:cubicBezTo>
                      <a:pt x="262" y="325"/>
                      <a:pt x="262" y="325"/>
                      <a:pt x="262" y="325"/>
                    </a:cubicBezTo>
                    <a:cubicBezTo>
                      <a:pt x="264" y="325"/>
                      <a:pt x="264" y="325"/>
                      <a:pt x="264" y="325"/>
                    </a:cubicBezTo>
                    <a:cubicBezTo>
                      <a:pt x="264" y="327"/>
                      <a:pt x="264" y="327"/>
                      <a:pt x="264" y="327"/>
                    </a:cubicBezTo>
                    <a:cubicBezTo>
                      <a:pt x="260" y="328"/>
                      <a:pt x="260" y="328"/>
                      <a:pt x="260" y="328"/>
                    </a:cubicBezTo>
                    <a:cubicBezTo>
                      <a:pt x="260" y="330"/>
                      <a:pt x="260" y="330"/>
                      <a:pt x="260" y="330"/>
                    </a:cubicBezTo>
                    <a:cubicBezTo>
                      <a:pt x="262" y="332"/>
                      <a:pt x="262" y="332"/>
                      <a:pt x="262" y="332"/>
                    </a:cubicBezTo>
                    <a:cubicBezTo>
                      <a:pt x="265" y="328"/>
                      <a:pt x="265" y="328"/>
                      <a:pt x="265" y="328"/>
                    </a:cubicBezTo>
                    <a:cubicBezTo>
                      <a:pt x="271" y="326"/>
                      <a:pt x="271" y="326"/>
                      <a:pt x="271" y="326"/>
                    </a:cubicBezTo>
                    <a:cubicBezTo>
                      <a:pt x="272" y="326"/>
                      <a:pt x="272" y="326"/>
                      <a:pt x="272" y="326"/>
                    </a:cubicBezTo>
                    <a:cubicBezTo>
                      <a:pt x="272" y="324"/>
                      <a:pt x="272" y="324"/>
                      <a:pt x="272" y="324"/>
                    </a:cubicBezTo>
                    <a:cubicBezTo>
                      <a:pt x="274" y="322"/>
                      <a:pt x="274" y="322"/>
                      <a:pt x="274" y="322"/>
                    </a:cubicBezTo>
                    <a:cubicBezTo>
                      <a:pt x="276" y="323"/>
                      <a:pt x="276" y="323"/>
                      <a:pt x="276" y="323"/>
                    </a:cubicBezTo>
                    <a:cubicBezTo>
                      <a:pt x="276" y="321"/>
                      <a:pt x="276" y="321"/>
                      <a:pt x="276" y="321"/>
                    </a:cubicBezTo>
                    <a:cubicBezTo>
                      <a:pt x="277" y="320"/>
                      <a:pt x="277" y="320"/>
                      <a:pt x="277" y="320"/>
                    </a:cubicBezTo>
                    <a:cubicBezTo>
                      <a:pt x="279" y="321"/>
                      <a:pt x="279" y="321"/>
                      <a:pt x="279" y="321"/>
                    </a:cubicBezTo>
                    <a:cubicBezTo>
                      <a:pt x="281" y="322"/>
                      <a:pt x="281" y="322"/>
                      <a:pt x="281" y="322"/>
                    </a:cubicBezTo>
                    <a:cubicBezTo>
                      <a:pt x="281" y="318"/>
                      <a:pt x="281" y="318"/>
                      <a:pt x="281" y="318"/>
                    </a:cubicBezTo>
                    <a:cubicBezTo>
                      <a:pt x="280" y="316"/>
                      <a:pt x="280" y="316"/>
                      <a:pt x="280" y="316"/>
                    </a:cubicBezTo>
                    <a:cubicBezTo>
                      <a:pt x="281" y="314"/>
                      <a:pt x="281" y="314"/>
                      <a:pt x="281" y="314"/>
                    </a:cubicBezTo>
                    <a:cubicBezTo>
                      <a:pt x="280" y="313"/>
                      <a:pt x="280" y="313"/>
                      <a:pt x="280" y="313"/>
                    </a:cubicBezTo>
                    <a:cubicBezTo>
                      <a:pt x="282" y="310"/>
                      <a:pt x="282" y="310"/>
                      <a:pt x="282" y="310"/>
                    </a:cubicBezTo>
                    <a:cubicBezTo>
                      <a:pt x="286" y="308"/>
                      <a:pt x="286" y="308"/>
                      <a:pt x="286" y="308"/>
                    </a:cubicBezTo>
                    <a:cubicBezTo>
                      <a:pt x="286" y="311"/>
                      <a:pt x="286" y="311"/>
                      <a:pt x="286" y="311"/>
                    </a:cubicBezTo>
                    <a:cubicBezTo>
                      <a:pt x="286" y="321"/>
                      <a:pt x="286" y="321"/>
                      <a:pt x="286" y="321"/>
                    </a:cubicBezTo>
                    <a:cubicBezTo>
                      <a:pt x="285" y="323"/>
                      <a:pt x="285" y="323"/>
                      <a:pt x="285" y="323"/>
                    </a:cubicBezTo>
                    <a:cubicBezTo>
                      <a:pt x="285" y="331"/>
                      <a:pt x="285" y="331"/>
                      <a:pt x="285" y="331"/>
                    </a:cubicBezTo>
                    <a:cubicBezTo>
                      <a:pt x="283" y="335"/>
                      <a:pt x="283" y="335"/>
                      <a:pt x="283" y="335"/>
                    </a:cubicBezTo>
                    <a:cubicBezTo>
                      <a:pt x="283" y="346"/>
                      <a:pt x="283" y="346"/>
                      <a:pt x="283" y="346"/>
                    </a:cubicBezTo>
                    <a:cubicBezTo>
                      <a:pt x="284" y="349"/>
                      <a:pt x="284" y="349"/>
                      <a:pt x="284" y="349"/>
                    </a:cubicBezTo>
                    <a:cubicBezTo>
                      <a:pt x="287" y="350"/>
                      <a:pt x="287" y="350"/>
                      <a:pt x="287" y="350"/>
                    </a:cubicBezTo>
                    <a:cubicBezTo>
                      <a:pt x="288" y="354"/>
                      <a:pt x="288" y="354"/>
                      <a:pt x="288" y="354"/>
                    </a:cubicBezTo>
                    <a:cubicBezTo>
                      <a:pt x="292" y="351"/>
                      <a:pt x="292" y="351"/>
                      <a:pt x="292" y="351"/>
                    </a:cubicBezTo>
                    <a:cubicBezTo>
                      <a:pt x="291" y="350"/>
                      <a:pt x="291" y="350"/>
                      <a:pt x="291" y="350"/>
                    </a:cubicBezTo>
                    <a:cubicBezTo>
                      <a:pt x="289" y="350"/>
                      <a:pt x="289" y="350"/>
                      <a:pt x="289" y="350"/>
                    </a:cubicBezTo>
                    <a:cubicBezTo>
                      <a:pt x="288" y="348"/>
                      <a:pt x="288" y="348"/>
                      <a:pt x="288" y="348"/>
                    </a:cubicBezTo>
                    <a:cubicBezTo>
                      <a:pt x="290" y="347"/>
                      <a:pt x="290" y="347"/>
                      <a:pt x="290" y="347"/>
                    </a:cubicBezTo>
                    <a:cubicBezTo>
                      <a:pt x="293" y="348"/>
                      <a:pt x="293" y="348"/>
                      <a:pt x="293" y="348"/>
                    </a:cubicBezTo>
                    <a:cubicBezTo>
                      <a:pt x="293" y="345"/>
                      <a:pt x="293" y="345"/>
                      <a:pt x="293" y="345"/>
                    </a:cubicBezTo>
                    <a:cubicBezTo>
                      <a:pt x="292" y="344"/>
                      <a:pt x="292" y="344"/>
                      <a:pt x="292" y="344"/>
                    </a:cubicBezTo>
                    <a:cubicBezTo>
                      <a:pt x="294" y="342"/>
                      <a:pt x="294" y="342"/>
                      <a:pt x="294" y="342"/>
                    </a:cubicBezTo>
                    <a:cubicBezTo>
                      <a:pt x="297" y="342"/>
                      <a:pt x="297" y="342"/>
                      <a:pt x="297" y="342"/>
                    </a:cubicBezTo>
                    <a:cubicBezTo>
                      <a:pt x="298" y="344"/>
                      <a:pt x="298" y="344"/>
                      <a:pt x="298" y="344"/>
                    </a:cubicBezTo>
                    <a:cubicBezTo>
                      <a:pt x="300" y="343"/>
                      <a:pt x="300" y="343"/>
                      <a:pt x="300" y="343"/>
                    </a:cubicBezTo>
                    <a:cubicBezTo>
                      <a:pt x="297" y="338"/>
                      <a:pt x="297" y="338"/>
                      <a:pt x="297" y="338"/>
                    </a:cubicBezTo>
                    <a:cubicBezTo>
                      <a:pt x="300" y="338"/>
                      <a:pt x="300" y="338"/>
                      <a:pt x="300" y="338"/>
                    </a:cubicBezTo>
                    <a:cubicBezTo>
                      <a:pt x="304" y="336"/>
                      <a:pt x="304" y="336"/>
                      <a:pt x="304" y="336"/>
                    </a:cubicBezTo>
                    <a:cubicBezTo>
                      <a:pt x="304" y="334"/>
                      <a:pt x="304" y="334"/>
                      <a:pt x="304" y="334"/>
                    </a:cubicBezTo>
                    <a:cubicBezTo>
                      <a:pt x="307" y="333"/>
                      <a:pt x="307" y="333"/>
                      <a:pt x="307" y="333"/>
                    </a:cubicBezTo>
                    <a:cubicBezTo>
                      <a:pt x="307" y="336"/>
                      <a:pt x="307" y="336"/>
                      <a:pt x="307" y="336"/>
                    </a:cubicBezTo>
                    <a:cubicBezTo>
                      <a:pt x="307" y="338"/>
                      <a:pt x="307" y="338"/>
                      <a:pt x="307" y="338"/>
                    </a:cubicBezTo>
                    <a:cubicBezTo>
                      <a:pt x="305" y="340"/>
                      <a:pt x="305" y="340"/>
                      <a:pt x="305" y="340"/>
                    </a:cubicBezTo>
                    <a:cubicBezTo>
                      <a:pt x="305" y="341"/>
                      <a:pt x="305" y="341"/>
                      <a:pt x="305" y="341"/>
                    </a:cubicBezTo>
                    <a:cubicBezTo>
                      <a:pt x="303" y="343"/>
                      <a:pt x="303" y="343"/>
                      <a:pt x="303" y="343"/>
                    </a:cubicBezTo>
                    <a:cubicBezTo>
                      <a:pt x="303" y="344"/>
                      <a:pt x="303" y="344"/>
                      <a:pt x="303" y="344"/>
                    </a:cubicBezTo>
                    <a:cubicBezTo>
                      <a:pt x="304" y="345"/>
                      <a:pt x="304" y="345"/>
                      <a:pt x="304" y="345"/>
                    </a:cubicBezTo>
                    <a:cubicBezTo>
                      <a:pt x="305" y="345"/>
                      <a:pt x="305" y="345"/>
                      <a:pt x="305" y="345"/>
                    </a:cubicBezTo>
                    <a:cubicBezTo>
                      <a:pt x="306" y="346"/>
                      <a:pt x="306" y="346"/>
                      <a:pt x="306" y="346"/>
                    </a:cubicBezTo>
                    <a:cubicBezTo>
                      <a:pt x="306" y="347"/>
                      <a:pt x="306" y="347"/>
                      <a:pt x="306" y="347"/>
                    </a:cubicBezTo>
                    <a:cubicBezTo>
                      <a:pt x="304" y="348"/>
                      <a:pt x="304" y="348"/>
                      <a:pt x="304" y="348"/>
                    </a:cubicBezTo>
                    <a:cubicBezTo>
                      <a:pt x="301" y="350"/>
                      <a:pt x="301" y="350"/>
                      <a:pt x="301" y="350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99" y="351"/>
                      <a:pt x="299" y="351"/>
                      <a:pt x="299" y="351"/>
                    </a:cubicBezTo>
                    <a:cubicBezTo>
                      <a:pt x="297" y="354"/>
                      <a:pt x="297" y="354"/>
                      <a:pt x="297" y="354"/>
                    </a:cubicBezTo>
                    <a:cubicBezTo>
                      <a:pt x="299" y="355"/>
                      <a:pt x="299" y="355"/>
                      <a:pt x="299" y="355"/>
                    </a:cubicBezTo>
                    <a:cubicBezTo>
                      <a:pt x="302" y="355"/>
                      <a:pt x="302" y="355"/>
                      <a:pt x="302" y="355"/>
                    </a:cubicBezTo>
                    <a:cubicBezTo>
                      <a:pt x="304" y="357"/>
                      <a:pt x="304" y="357"/>
                      <a:pt x="304" y="357"/>
                    </a:cubicBezTo>
                    <a:cubicBezTo>
                      <a:pt x="307" y="357"/>
                      <a:pt x="307" y="357"/>
                      <a:pt x="307" y="357"/>
                    </a:cubicBezTo>
                    <a:cubicBezTo>
                      <a:pt x="309" y="355"/>
                      <a:pt x="309" y="355"/>
                      <a:pt x="309" y="355"/>
                    </a:cubicBezTo>
                    <a:cubicBezTo>
                      <a:pt x="311" y="354"/>
                      <a:pt x="311" y="354"/>
                      <a:pt x="311" y="354"/>
                    </a:cubicBezTo>
                    <a:cubicBezTo>
                      <a:pt x="314" y="350"/>
                      <a:pt x="314" y="350"/>
                      <a:pt x="314" y="350"/>
                    </a:cubicBezTo>
                    <a:cubicBezTo>
                      <a:pt x="316" y="347"/>
                      <a:pt x="316" y="347"/>
                      <a:pt x="316" y="347"/>
                    </a:cubicBezTo>
                    <a:cubicBezTo>
                      <a:pt x="319" y="346"/>
                      <a:pt x="319" y="346"/>
                      <a:pt x="319" y="346"/>
                    </a:cubicBezTo>
                    <a:cubicBezTo>
                      <a:pt x="321" y="348"/>
                      <a:pt x="321" y="348"/>
                      <a:pt x="321" y="348"/>
                    </a:cubicBezTo>
                    <a:cubicBezTo>
                      <a:pt x="323" y="348"/>
                      <a:pt x="323" y="348"/>
                      <a:pt x="323" y="348"/>
                    </a:cubicBezTo>
                    <a:cubicBezTo>
                      <a:pt x="325" y="350"/>
                      <a:pt x="325" y="350"/>
                      <a:pt x="325" y="350"/>
                    </a:cubicBezTo>
                    <a:cubicBezTo>
                      <a:pt x="327" y="350"/>
                      <a:pt x="327" y="350"/>
                      <a:pt x="327" y="350"/>
                    </a:cubicBezTo>
                    <a:cubicBezTo>
                      <a:pt x="330" y="352"/>
                      <a:pt x="330" y="352"/>
                      <a:pt x="330" y="352"/>
                    </a:cubicBezTo>
                    <a:cubicBezTo>
                      <a:pt x="332" y="352"/>
                      <a:pt x="332" y="352"/>
                      <a:pt x="332" y="352"/>
                    </a:cubicBezTo>
                    <a:cubicBezTo>
                      <a:pt x="332" y="354"/>
                      <a:pt x="332" y="354"/>
                      <a:pt x="332" y="354"/>
                    </a:cubicBezTo>
                    <a:cubicBezTo>
                      <a:pt x="334" y="360"/>
                      <a:pt x="334" y="360"/>
                      <a:pt x="334" y="360"/>
                    </a:cubicBezTo>
                    <a:cubicBezTo>
                      <a:pt x="334" y="363"/>
                      <a:pt x="334" y="363"/>
                      <a:pt x="334" y="363"/>
                    </a:cubicBezTo>
                    <a:cubicBezTo>
                      <a:pt x="337" y="367"/>
                      <a:pt x="337" y="367"/>
                      <a:pt x="337" y="367"/>
                    </a:cubicBezTo>
                    <a:cubicBezTo>
                      <a:pt x="347" y="374"/>
                      <a:pt x="347" y="374"/>
                      <a:pt x="347" y="374"/>
                    </a:cubicBezTo>
                    <a:cubicBezTo>
                      <a:pt x="348" y="376"/>
                      <a:pt x="348" y="376"/>
                      <a:pt x="348" y="376"/>
                    </a:cubicBezTo>
                    <a:cubicBezTo>
                      <a:pt x="351" y="378"/>
                      <a:pt x="351" y="378"/>
                      <a:pt x="351" y="378"/>
                    </a:cubicBezTo>
                    <a:cubicBezTo>
                      <a:pt x="355" y="381"/>
                      <a:pt x="355" y="381"/>
                      <a:pt x="355" y="381"/>
                    </a:cubicBezTo>
                    <a:cubicBezTo>
                      <a:pt x="356" y="381"/>
                      <a:pt x="356" y="381"/>
                      <a:pt x="356" y="381"/>
                    </a:cubicBezTo>
                    <a:cubicBezTo>
                      <a:pt x="359" y="383"/>
                      <a:pt x="359" y="383"/>
                      <a:pt x="359" y="383"/>
                    </a:cubicBezTo>
                    <a:cubicBezTo>
                      <a:pt x="359" y="385"/>
                      <a:pt x="359" y="385"/>
                      <a:pt x="359" y="385"/>
                    </a:cubicBezTo>
                    <a:cubicBezTo>
                      <a:pt x="361" y="386"/>
                      <a:pt x="361" y="386"/>
                      <a:pt x="361" y="386"/>
                    </a:cubicBezTo>
                    <a:cubicBezTo>
                      <a:pt x="362" y="385"/>
                      <a:pt x="362" y="385"/>
                      <a:pt x="362" y="385"/>
                    </a:cubicBezTo>
                    <a:cubicBezTo>
                      <a:pt x="363" y="387"/>
                      <a:pt x="363" y="387"/>
                      <a:pt x="363" y="387"/>
                    </a:cubicBezTo>
                    <a:cubicBezTo>
                      <a:pt x="367" y="389"/>
                      <a:pt x="367" y="389"/>
                      <a:pt x="367" y="389"/>
                    </a:cubicBezTo>
                    <a:cubicBezTo>
                      <a:pt x="369" y="389"/>
                      <a:pt x="369" y="389"/>
                      <a:pt x="369" y="389"/>
                    </a:cubicBezTo>
                    <a:cubicBezTo>
                      <a:pt x="369" y="391"/>
                      <a:pt x="369" y="391"/>
                      <a:pt x="369" y="391"/>
                    </a:cubicBezTo>
                    <a:cubicBezTo>
                      <a:pt x="370" y="393"/>
                      <a:pt x="370" y="393"/>
                      <a:pt x="370" y="393"/>
                    </a:cubicBezTo>
                    <a:cubicBezTo>
                      <a:pt x="371" y="391"/>
                      <a:pt x="371" y="391"/>
                      <a:pt x="371" y="391"/>
                    </a:cubicBezTo>
                    <a:cubicBezTo>
                      <a:pt x="370" y="390"/>
                      <a:pt x="370" y="390"/>
                      <a:pt x="370" y="390"/>
                    </a:cubicBezTo>
                    <a:cubicBezTo>
                      <a:pt x="371" y="388"/>
                      <a:pt x="371" y="388"/>
                      <a:pt x="371" y="388"/>
                    </a:cubicBezTo>
                    <a:cubicBezTo>
                      <a:pt x="368" y="387"/>
                      <a:pt x="368" y="387"/>
                      <a:pt x="368" y="387"/>
                    </a:cubicBezTo>
                    <a:cubicBezTo>
                      <a:pt x="368" y="385"/>
                      <a:pt x="368" y="385"/>
                      <a:pt x="368" y="385"/>
                    </a:cubicBezTo>
                    <a:cubicBezTo>
                      <a:pt x="372" y="387"/>
                      <a:pt x="372" y="387"/>
                      <a:pt x="372" y="387"/>
                    </a:cubicBezTo>
                    <a:cubicBezTo>
                      <a:pt x="373" y="389"/>
                      <a:pt x="373" y="389"/>
                      <a:pt x="373" y="389"/>
                    </a:cubicBezTo>
                    <a:cubicBezTo>
                      <a:pt x="374" y="389"/>
                      <a:pt x="374" y="389"/>
                      <a:pt x="374" y="389"/>
                    </a:cubicBezTo>
                    <a:cubicBezTo>
                      <a:pt x="374" y="387"/>
                      <a:pt x="374" y="387"/>
                      <a:pt x="374" y="387"/>
                    </a:cubicBezTo>
                    <a:cubicBezTo>
                      <a:pt x="375" y="387"/>
                      <a:pt x="375" y="387"/>
                      <a:pt x="375" y="387"/>
                    </a:cubicBezTo>
                    <a:cubicBezTo>
                      <a:pt x="379" y="390"/>
                      <a:pt x="379" y="390"/>
                      <a:pt x="379" y="390"/>
                    </a:cubicBezTo>
                    <a:cubicBezTo>
                      <a:pt x="379" y="392"/>
                      <a:pt x="379" y="392"/>
                      <a:pt x="379" y="392"/>
                    </a:cubicBezTo>
                    <a:cubicBezTo>
                      <a:pt x="381" y="392"/>
                      <a:pt x="381" y="392"/>
                      <a:pt x="381" y="392"/>
                    </a:cubicBezTo>
                    <a:cubicBezTo>
                      <a:pt x="382" y="395"/>
                      <a:pt x="382" y="395"/>
                      <a:pt x="382" y="395"/>
                    </a:cubicBezTo>
                    <a:cubicBezTo>
                      <a:pt x="383" y="398"/>
                      <a:pt x="383" y="398"/>
                      <a:pt x="383" y="398"/>
                    </a:cubicBezTo>
                    <a:cubicBezTo>
                      <a:pt x="384" y="401"/>
                      <a:pt x="384" y="401"/>
                      <a:pt x="384" y="401"/>
                    </a:cubicBezTo>
                    <a:cubicBezTo>
                      <a:pt x="385" y="403"/>
                      <a:pt x="385" y="403"/>
                      <a:pt x="385" y="403"/>
                    </a:cubicBezTo>
                    <a:cubicBezTo>
                      <a:pt x="384" y="406"/>
                      <a:pt x="384" y="406"/>
                      <a:pt x="384" y="406"/>
                    </a:cubicBezTo>
                    <a:cubicBezTo>
                      <a:pt x="383" y="408"/>
                      <a:pt x="383" y="408"/>
                      <a:pt x="383" y="408"/>
                    </a:cubicBezTo>
                    <a:cubicBezTo>
                      <a:pt x="381" y="411"/>
                      <a:pt x="381" y="411"/>
                      <a:pt x="381" y="411"/>
                    </a:cubicBezTo>
                    <a:cubicBezTo>
                      <a:pt x="376" y="409"/>
                      <a:pt x="376" y="409"/>
                      <a:pt x="376" y="409"/>
                    </a:cubicBezTo>
                    <a:cubicBezTo>
                      <a:pt x="373" y="409"/>
                      <a:pt x="373" y="409"/>
                      <a:pt x="373" y="409"/>
                    </a:cubicBezTo>
                    <a:cubicBezTo>
                      <a:pt x="373" y="410"/>
                      <a:pt x="373" y="410"/>
                      <a:pt x="373" y="410"/>
                    </a:cubicBezTo>
                    <a:cubicBezTo>
                      <a:pt x="372" y="410"/>
                      <a:pt x="372" y="410"/>
                      <a:pt x="372" y="410"/>
                    </a:cubicBezTo>
                    <a:cubicBezTo>
                      <a:pt x="369" y="409"/>
                      <a:pt x="369" y="409"/>
                      <a:pt x="369" y="409"/>
                    </a:cubicBezTo>
                    <a:cubicBezTo>
                      <a:pt x="367" y="409"/>
                      <a:pt x="367" y="409"/>
                      <a:pt x="367" y="409"/>
                    </a:cubicBezTo>
                    <a:cubicBezTo>
                      <a:pt x="367" y="411"/>
                      <a:pt x="367" y="411"/>
                      <a:pt x="367" y="411"/>
                    </a:cubicBezTo>
                    <a:cubicBezTo>
                      <a:pt x="365" y="412"/>
                      <a:pt x="365" y="412"/>
                      <a:pt x="365" y="412"/>
                    </a:cubicBezTo>
                    <a:cubicBezTo>
                      <a:pt x="365" y="415"/>
                      <a:pt x="365" y="415"/>
                      <a:pt x="365" y="415"/>
                    </a:cubicBezTo>
                    <a:cubicBezTo>
                      <a:pt x="362" y="415"/>
                      <a:pt x="362" y="415"/>
                      <a:pt x="362" y="415"/>
                    </a:cubicBezTo>
                    <a:cubicBezTo>
                      <a:pt x="360" y="415"/>
                      <a:pt x="360" y="415"/>
                      <a:pt x="360" y="415"/>
                    </a:cubicBezTo>
                    <a:cubicBezTo>
                      <a:pt x="361" y="417"/>
                      <a:pt x="361" y="417"/>
                      <a:pt x="361" y="417"/>
                    </a:cubicBezTo>
                    <a:cubicBezTo>
                      <a:pt x="364" y="418"/>
                      <a:pt x="364" y="418"/>
                      <a:pt x="364" y="418"/>
                    </a:cubicBezTo>
                    <a:cubicBezTo>
                      <a:pt x="364" y="420"/>
                      <a:pt x="364" y="420"/>
                      <a:pt x="364" y="420"/>
                    </a:cubicBezTo>
                    <a:cubicBezTo>
                      <a:pt x="366" y="422"/>
                      <a:pt x="366" y="422"/>
                      <a:pt x="366" y="422"/>
                    </a:cubicBezTo>
                    <a:cubicBezTo>
                      <a:pt x="368" y="421"/>
                      <a:pt x="368" y="421"/>
                      <a:pt x="368" y="421"/>
                    </a:cubicBezTo>
                    <a:cubicBezTo>
                      <a:pt x="371" y="423"/>
                      <a:pt x="371" y="423"/>
                      <a:pt x="371" y="423"/>
                    </a:cubicBezTo>
                    <a:cubicBezTo>
                      <a:pt x="371" y="426"/>
                      <a:pt x="371" y="426"/>
                      <a:pt x="371" y="426"/>
                    </a:cubicBezTo>
                    <a:cubicBezTo>
                      <a:pt x="374" y="426"/>
                      <a:pt x="374" y="426"/>
                      <a:pt x="374" y="426"/>
                    </a:cubicBezTo>
                    <a:cubicBezTo>
                      <a:pt x="378" y="428"/>
                      <a:pt x="378" y="428"/>
                      <a:pt x="378" y="428"/>
                    </a:cubicBezTo>
                    <a:cubicBezTo>
                      <a:pt x="382" y="428"/>
                      <a:pt x="382" y="428"/>
                      <a:pt x="382" y="428"/>
                    </a:cubicBezTo>
                    <a:cubicBezTo>
                      <a:pt x="387" y="430"/>
                      <a:pt x="387" y="430"/>
                      <a:pt x="387" y="430"/>
                    </a:cubicBezTo>
                    <a:cubicBezTo>
                      <a:pt x="390" y="431"/>
                      <a:pt x="390" y="431"/>
                      <a:pt x="390" y="431"/>
                    </a:cubicBezTo>
                    <a:cubicBezTo>
                      <a:pt x="390" y="429"/>
                      <a:pt x="390" y="429"/>
                      <a:pt x="390" y="429"/>
                    </a:cubicBezTo>
                    <a:cubicBezTo>
                      <a:pt x="391" y="429"/>
                      <a:pt x="391" y="429"/>
                      <a:pt x="391" y="429"/>
                    </a:cubicBezTo>
                    <a:cubicBezTo>
                      <a:pt x="394" y="430"/>
                      <a:pt x="394" y="430"/>
                      <a:pt x="394" y="430"/>
                    </a:cubicBezTo>
                    <a:cubicBezTo>
                      <a:pt x="393" y="432"/>
                      <a:pt x="393" y="432"/>
                      <a:pt x="393" y="432"/>
                    </a:cubicBezTo>
                    <a:cubicBezTo>
                      <a:pt x="397" y="429"/>
                      <a:pt x="397" y="429"/>
                      <a:pt x="397" y="429"/>
                    </a:cubicBezTo>
                    <a:cubicBezTo>
                      <a:pt x="398" y="431"/>
                      <a:pt x="398" y="431"/>
                      <a:pt x="398" y="431"/>
                    </a:cubicBezTo>
                    <a:cubicBezTo>
                      <a:pt x="400" y="431"/>
                      <a:pt x="400" y="431"/>
                      <a:pt x="400" y="431"/>
                    </a:cubicBezTo>
                    <a:cubicBezTo>
                      <a:pt x="401" y="429"/>
                      <a:pt x="401" y="429"/>
                      <a:pt x="401" y="429"/>
                    </a:cubicBezTo>
                    <a:cubicBezTo>
                      <a:pt x="402" y="429"/>
                      <a:pt x="402" y="429"/>
                      <a:pt x="402" y="429"/>
                    </a:cubicBezTo>
                    <a:cubicBezTo>
                      <a:pt x="402" y="430"/>
                      <a:pt x="402" y="430"/>
                      <a:pt x="402" y="430"/>
                    </a:cubicBezTo>
                    <a:cubicBezTo>
                      <a:pt x="404" y="431"/>
                      <a:pt x="404" y="431"/>
                      <a:pt x="404" y="431"/>
                    </a:cubicBezTo>
                    <a:cubicBezTo>
                      <a:pt x="407" y="428"/>
                      <a:pt x="407" y="428"/>
                      <a:pt x="407" y="428"/>
                    </a:cubicBezTo>
                    <a:cubicBezTo>
                      <a:pt x="414" y="426"/>
                      <a:pt x="414" y="426"/>
                      <a:pt x="414" y="426"/>
                    </a:cubicBezTo>
                    <a:cubicBezTo>
                      <a:pt x="416" y="426"/>
                      <a:pt x="416" y="426"/>
                      <a:pt x="416" y="426"/>
                    </a:cubicBezTo>
                    <a:cubicBezTo>
                      <a:pt x="416" y="428"/>
                      <a:pt x="416" y="428"/>
                      <a:pt x="416" y="428"/>
                    </a:cubicBezTo>
                    <a:cubicBezTo>
                      <a:pt x="415" y="429"/>
                      <a:pt x="415" y="429"/>
                      <a:pt x="415" y="429"/>
                    </a:cubicBezTo>
                    <a:cubicBezTo>
                      <a:pt x="415" y="430"/>
                      <a:pt x="415" y="430"/>
                      <a:pt x="415" y="430"/>
                    </a:cubicBezTo>
                    <a:cubicBezTo>
                      <a:pt x="417" y="430"/>
                      <a:pt x="417" y="430"/>
                      <a:pt x="417" y="430"/>
                    </a:cubicBezTo>
                    <a:cubicBezTo>
                      <a:pt x="417" y="433"/>
                      <a:pt x="417" y="433"/>
                      <a:pt x="417" y="433"/>
                    </a:cubicBezTo>
                    <a:cubicBezTo>
                      <a:pt x="416" y="434"/>
                      <a:pt x="416" y="434"/>
                      <a:pt x="416" y="434"/>
                    </a:cubicBezTo>
                    <a:cubicBezTo>
                      <a:pt x="417" y="436"/>
                      <a:pt x="417" y="436"/>
                      <a:pt x="417" y="436"/>
                    </a:cubicBezTo>
                    <a:cubicBezTo>
                      <a:pt x="418" y="436"/>
                      <a:pt x="418" y="436"/>
                      <a:pt x="418" y="436"/>
                    </a:cubicBezTo>
                    <a:cubicBezTo>
                      <a:pt x="419" y="435"/>
                      <a:pt x="419" y="435"/>
                      <a:pt x="419" y="435"/>
                    </a:cubicBezTo>
                    <a:cubicBezTo>
                      <a:pt x="421" y="436"/>
                      <a:pt x="421" y="436"/>
                      <a:pt x="421" y="436"/>
                    </a:cubicBezTo>
                    <a:cubicBezTo>
                      <a:pt x="420" y="438"/>
                      <a:pt x="420" y="438"/>
                      <a:pt x="420" y="438"/>
                    </a:cubicBezTo>
                    <a:cubicBezTo>
                      <a:pt x="419" y="442"/>
                      <a:pt x="419" y="442"/>
                      <a:pt x="419" y="442"/>
                    </a:cubicBezTo>
                    <a:cubicBezTo>
                      <a:pt x="419" y="445"/>
                      <a:pt x="419" y="445"/>
                      <a:pt x="419" y="445"/>
                    </a:cubicBezTo>
                    <a:cubicBezTo>
                      <a:pt x="420" y="445"/>
                      <a:pt x="420" y="445"/>
                      <a:pt x="420" y="445"/>
                    </a:cubicBezTo>
                    <a:cubicBezTo>
                      <a:pt x="422" y="443"/>
                      <a:pt x="422" y="443"/>
                      <a:pt x="422" y="443"/>
                    </a:cubicBezTo>
                    <a:cubicBezTo>
                      <a:pt x="422" y="440"/>
                      <a:pt x="422" y="440"/>
                      <a:pt x="422" y="440"/>
                    </a:cubicBezTo>
                    <a:cubicBezTo>
                      <a:pt x="423" y="439"/>
                      <a:pt x="423" y="439"/>
                      <a:pt x="423" y="439"/>
                    </a:cubicBezTo>
                    <a:cubicBezTo>
                      <a:pt x="424" y="439"/>
                      <a:pt x="424" y="439"/>
                      <a:pt x="424" y="439"/>
                    </a:cubicBezTo>
                    <a:cubicBezTo>
                      <a:pt x="423" y="442"/>
                      <a:pt x="423" y="442"/>
                      <a:pt x="423" y="442"/>
                    </a:cubicBezTo>
                    <a:cubicBezTo>
                      <a:pt x="422" y="446"/>
                      <a:pt x="422" y="446"/>
                      <a:pt x="422" y="446"/>
                    </a:cubicBezTo>
                    <a:cubicBezTo>
                      <a:pt x="420" y="449"/>
                      <a:pt x="420" y="449"/>
                      <a:pt x="420" y="449"/>
                    </a:cubicBezTo>
                    <a:cubicBezTo>
                      <a:pt x="420" y="453"/>
                      <a:pt x="420" y="453"/>
                      <a:pt x="420" y="453"/>
                    </a:cubicBezTo>
                    <a:cubicBezTo>
                      <a:pt x="421" y="456"/>
                      <a:pt x="421" y="456"/>
                      <a:pt x="421" y="456"/>
                    </a:cubicBezTo>
                    <a:cubicBezTo>
                      <a:pt x="422" y="460"/>
                      <a:pt x="422" y="460"/>
                      <a:pt x="422" y="460"/>
                    </a:cubicBezTo>
                    <a:cubicBezTo>
                      <a:pt x="421" y="463"/>
                      <a:pt x="421" y="463"/>
                      <a:pt x="421" y="463"/>
                    </a:cubicBezTo>
                    <a:cubicBezTo>
                      <a:pt x="423" y="465"/>
                      <a:pt x="423" y="465"/>
                      <a:pt x="423" y="465"/>
                    </a:cubicBezTo>
                    <a:cubicBezTo>
                      <a:pt x="423" y="466"/>
                      <a:pt x="423" y="466"/>
                      <a:pt x="423" y="466"/>
                    </a:cubicBezTo>
                    <a:cubicBezTo>
                      <a:pt x="422" y="468"/>
                      <a:pt x="422" y="468"/>
                      <a:pt x="422" y="468"/>
                    </a:cubicBezTo>
                    <a:cubicBezTo>
                      <a:pt x="423" y="470"/>
                      <a:pt x="423" y="470"/>
                      <a:pt x="423" y="470"/>
                    </a:cubicBezTo>
                    <a:cubicBezTo>
                      <a:pt x="425" y="473"/>
                      <a:pt x="425" y="473"/>
                      <a:pt x="425" y="473"/>
                    </a:cubicBezTo>
                    <a:cubicBezTo>
                      <a:pt x="425" y="481"/>
                      <a:pt x="425" y="481"/>
                      <a:pt x="425" y="481"/>
                    </a:cubicBezTo>
                    <a:cubicBezTo>
                      <a:pt x="425" y="473"/>
                      <a:pt x="425" y="473"/>
                      <a:pt x="425" y="473"/>
                    </a:cubicBezTo>
                    <a:cubicBezTo>
                      <a:pt x="424" y="467"/>
                      <a:pt x="424" y="467"/>
                      <a:pt x="424" y="467"/>
                    </a:cubicBezTo>
                    <a:cubicBezTo>
                      <a:pt x="425" y="462"/>
                      <a:pt x="425" y="462"/>
                      <a:pt x="425" y="462"/>
                    </a:cubicBezTo>
                    <a:cubicBezTo>
                      <a:pt x="427" y="457"/>
                      <a:pt x="427" y="457"/>
                      <a:pt x="427" y="457"/>
                    </a:cubicBezTo>
                    <a:cubicBezTo>
                      <a:pt x="429" y="457"/>
                      <a:pt x="429" y="457"/>
                      <a:pt x="429" y="457"/>
                    </a:cubicBezTo>
                    <a:cubicBezTo>
                      <a:pt x="429" y="459"/>
                      <a:pt x="429" y="459"/>
                      <a:pt x="429" y="459"/>
                    </a:cubicBezTo>
                    <a:cubicBezTo>
                      <a:pt x="428" y="459"/>
                      <a:pt x="428" y="459"/>
                      <a:pt x="428" y="459"/>
                    </a:cubicBezTo>
                    <a:cubicBezTo>
                      <a:pt x="428" y="461"/>
                      <a:pt x="428" y="461"/>
                      <a:pt x="428" y="461"/>
                    </a:cubicBezTo>
                    <a:cubicBezTo>
                      <a:pt x="429" y="462"/>
                      <a:pt x="429" y="462"/>
                      <a:pt x="429" y="462"/>
                    </a:cubicBezTo>
                    <a:cubicBezTo>
                      <a:pt x="430" y="461"/>
                      <a:pt x="430" y="461"/>
                      <a:pt x="430" y="461"/>
                    </a:cubicBezTo>
                    <a:cubicBezTo>
                      <a:pt x="431" y="462"/>
                      <a:pt x="431" y="462"/>
                      <a:pt x="431" y="462"/>
                    </a:cubicBezTo>
                    <a:cubicBezTo>
                      <a:pt x="432" y="461"/>
                      <a:pt x="432" y="461"/>
                      <a:pt x="432" y="461"/>
                    </a:cubicBezTo>
                    <a:cubicBezTo>
                      <a:pt x="432" y="458"/>
                      <a:pt x="432" y="458"/>
                      <a:pt x="432" y="458"/>
                    </a:cubicBezTo>
                    <a:cubicBezTo>
                      <a:pt x="431" y="456"/>
                      <a:pt x="431" y="456"/>
                      <a:pt x="431" y="456"/>
                    </a:cubicBezTo>
                    <a:cubicBezTo>
                      <a:pt x="430" y="455"/>
                      <a:pt x="430" y="455"/>
                      <a:pt x="430" y="455"/>
                    </a:cubicBezTo>
                    <a:cubicBezTo>
                      <a:pt x="433" y="454"/>
                      <a:pt x="433" y="454"/>
                      <a:pt x="433" y="454"/>
                    </a:cubicBezTo>
                    <a:cubicBezTo>
                      <a:pt x="433" y="453"/>
                      <a:pt x="433" y="453"/>
                      <a:pt x="433" y="453"/>
                    </a:cubicBezTo>
                    <a:cubicBezTo>
                      <a:pt x="431" y="451"/>
                      <a:pt x="431" y="451"/>
                      <a:pt x="431" y="451"/>
                    </a:cubicBezTo>
                    <a:cubicBezTo>
                      <a:pt x="431" y="449"/>
                      <a:pt x="431" y="449"/>
                      <a:pt x="431" y="449"/>
                    </a:cubicBezTo>
                    <a:cubicBezTo>
                      <a:pt x="432" y="445"/>
                      <a:pt x="432" y="445"/>
                      <a:pt x="432" y="445"/>
                    </a:cubicBezTo>
                    <a:cubicBezTo>
                      <a:pt x="435" y="439"/>
                      <a:pt x="435" y="439"/>
                      <a:pt x="435" y="439"/>
                    </a:cubicBezTo>
                    <a:cubicBezTo>
                      <a:pt x="434" y="437"/>
                      <a:pt x="434" y="437"/>
                      <a:pt x="434" y="437"/>
                    </a:cubicBezTo>
                    <a:cubicBezTo>
                      <a:pt x="434" y="435"/>
                      <a:pt x="434" y="435"/>
                      <a:pt x="434" y="435"/>
                    </a:cubicBezTo>
                    <a:cubicBezTo>
                      <a:pt x="436" y="434"/>
                      <a:pt x="436" y="434"/>
                      <a:pt x="436" y="434"/>
                    </a:cubicBezTo>
                    <a:cubicBezTo>
                      <a:pt x="439" y="433"/>
                      <a:pt x="439" y="433"/>
                      <a:pt x="439" y="433"/>
                    </a:cubicBezTo>
                    <a:cubicBezTo>
                      <a:pt x="439" y="432"/>
                      <a:pt x="439" y="432"/>
                      <a:pt x="439" y="432"/>
                    </a:cubicBezTo>
                    <a:cubicBezTo>
                      <a:pt x="440" y="431"/>
                      <a:pt x="440" y="431"/>
                      <a:pt x="440" y="431"/>
                    </a:cubicBezTo>
                    <a:cubicBezTo>
                      <a:pt x="442" y="431"/>
                      <a:pt x="442" y="431"/>
                      <a:pt x="442" y="431"/>
                    </a:cubicBezTo>
                    <a:cubicBezTo>
                      <a:pt x="443" y="432"/>
                      <a:pt x="443" y="432"/>
                      <a:pt x="443" y="432"/>
                    </a:cubicBezTo>
                    <a:cubicBezTo>
                      <a:pt x="445" y="431"/>
                      <a:pt x="445" y="431"/>
                      <a:pt x="445" y="431"/>
                    </a:cubicBezTo>
                    <a:cubicBezTo>
                      <a:pt x="446" y="429"/>
                      <a:pt x="446" y="429"/>
                      <a:pt x="446" y="429"/>
                    </a:cubicBezTo>
                    <a:cubicBezTo>
                      <a:pt x="447" y="429"/>
                      <a:pt x="447" y="429"/>
                      <a:pt x="447" y="429"/>
                    </a:cubicBezTo>
                    <a:cubicBezTo>
                      <a:pt x="447" y="431"/>
                      <a:pt x="447" y="431"/>
                      <a:pt x="447" y="431"/>
                    </a:cubicBezTo>
                    <a:cubicBezTo>
                      <a:pt x="449" y="430"/>
                      <a:pt x="449" y="430"/>
                      <a:pt x="449" y="430"/>
                    </a:cubicBezTo>
                    <a:cubicBezTo>
                      <a:pt x="451" y="430"/>
                      <a:pt x="451" y="430"/>
                      <a:pt x="451" y="430"/>
                    </a:cubicBezTo>
                    <a:cubicBezTo>
                      <a:pt x="453" y="427"/>
                      <a:pt x="453" y="427"/>
                      <a:pt x="453" y="427"/>
                    </a:cubicBezTo>
                    <a:cubicBezTo>
                      <a:pt x="454" y="427"/>
                      <a:pt x="454" y="427"/>
                      <a:pt x="454" y="427"/>
                    </a:cubicBezTo>
                    <a:cubicBezTo>
                      <a:pt x="455" y="429"/>
                      <a:pt x="455" y="429"/>
                      <a:pt x="455" y="429"/>
                    </a:cubicBezTo>
                    <a:cubicBezTo>
                      <a:pt x="456" y="429"/>
                      <a:pt x="456" y="429"/>
                      <a:pt x="456" y="429"/>
                    </a:cubicBezTo>
                    <a:cubicBezTo>
                      <a:pt x="456" y="432"/>
                      <a:pt x="456" y="432"/>
                      <a:pt x="456" y="432"/>
                    </a:cubicBezTo>
                    <a:cubicBezTo>
                      <a:pt x="456" y="429"/>
                      <a:pt x="456" y="429"/>
                      <a:pt x="456" y="429"/>
                    </a:cubicBezTo>
                    <a:cubicBezTo>
                      <a:pt x="456" y="427"/>
                      <a:pt x="456" y="427"/>
                      <a:pt x="456" y="427"/>
                    </a:cubicBezTo>
                    <a:cubicBezTo>
                      <a:pt x="458" y="423"/>
                      <a:pt x="458" y="423"/>
                      <a:pt x="458" y="423"/>
                    </a:cubicBezTo>
                    <a:cubicBezTo>
                      <a:pt x="459" y="423"/>
                      <a:pt x="459" y="423"/>
                      <a:pt x="459" y="423"/>
                    </a:cubicBezTo>
                    <a:cubicBezTo>
                      <a:pt x="460" y="424"/>
                      <a:pt x="460" y="424"/>
                      <a:pt x="460" y="424"/>
                    </a:cubicBezTo>
                    <a:cubicBezTo>
                      <a:pt x="462" y="424"/>
                      <a:pt x="462" y="424"/>
                      <a:pt x="462" y="424"/>
                    </a:cubicBezTo>
                    <a:cubicBezTo>
                      <a:pt x="464" y="423"/>
                      <a:pt x="464" y="423"/>
                      <a:pt x="464" y="423"/>
                    </a:cubicBezTo>
                    <a:cubicBezTo>
                      <a:pt x="465" y="424"/>
                      <a:pt x="465" y="424"/>
                      <a:pt x="465" y="424"/>
                    </a:cubicBezTo>
                    <a:cubicBezTo>
                      <a:pt x="468" y="421"/>
                      <a:pt x="468" y="421"/>
                      <a:pt x="468" y="421"/>
                    </a:cubicBezTo>
                    <a:cubicBezTo>
                      <a:pt x="467" y="419"/>
                      <a:pt x="467" y="419"/>
                      <a:pt x="467" y="419"/>
                    </a:cubicBezTo>
                    <a:cubicBezTo>
                      <a:pt x="469" y="418"/>
                      <a:pt x="469" y="418"/>
                      <a:pt x="469" y="418"/>
                    </a:cubicBezTo>
                    <a:cubicBezTo>
                      <a:pt x="466" y="418"/>
                      <a:pt x="466" y="418"/>
                      <a:pt x="466" y="418"/>
                    </a:cubicBezTo>
                    <a:cubicBezTo>
                      <a:pt x="466" y="417"/>
                      <a:pt x="466" y="417"/>
                      <a:pt x="466" y="417"/>
                    </a:cubicBezTo>
                    <a:cubicBezTo>
                      <a:pt x="464" y="417"/>
                      <a:pt x="464" y="417"/>
                      <a:pt x="464" y="417"/>
                    </a:cubicBezTo>
                    <a:cubicBezTo>
                      <a:pt x="459" y="419"/>
                      <a:pt x="459" y="419"/>
                      <a:pt x="459" y="419"/>
                    </a:cubicBezTo>
                    <a:cubicBezTo>
                      <a:pt x="458" y="419"/>
                      <a:pt x="458" y="419"/>
                      <a:pt x="458" y="419"/>
                    </a:cubicBezTo>
                    <a:cubicBezTo>
                      <a:pt x="457" y="420"/>
                      <a:pt x="457" y="420"/>
                      <a:pt x="457" y="420"/>
                    </a:cubicBezTo>
                    <a:cubicBezTo>
                      <a:pt x="455" y="420"/>
                      <a:pt x="455" y="420"/>
                      <a:pt x="455" y="420"/>
                    </a:cubicBezTo>
                    <a:cubicBezTo>
                      <a:pt x="455" y="422"/>
                      <a:pt x="455" y="422"/>
                      <a:pt x="455" y="422"/>
                    </a:cubicBezTo>
                    <a:cubicBezTo>
                      <a:pt x="455" y="423"/>
                      <a:pt x="455" y="423"/>
                      <a:pt x="455" y="423"/>
                    </a:cubicBezTo>
                    <a:cubicBezTo>
                      <a:pt x="453" y="421"/>
                      <a:pt x="453" y="421"/>
                      <a:pt x="453" y="421"/>
                    </a:cubicBezTo>
                    <a:cubicBezTo>
                      <a:pt x="453" y="419"/>
                      <a:pt x="453" y="419"/>
                      <a:pt x="453" y="419"/>
                    </a:cubicBezTo>
                    <a:cubicBezTo>
                      <a:pt x="451" y="420"/>
                      <a:pt x="451" y="420"/>
                      <a:pt x="451" y="420"/>
                    </a:cubicBezTo>
                    <a:cubicBezTo>
                      <a:pt x="451" y="422"/>
                      <a:pt x="451" y="422"/>
                      <a:pt x="451" y="422"/>
                    </a:cubicBezTo>
                    <a:cubicBezTo>
                      <a:pt x="449" y="423"/>
                      <a:pt x="449" y="423"/>
                      <a:pt x="449" y="423"/>
                    </a:cubicBezTo>
                    <a:cubicBezTo>
                      <a:pt x="447" y="421"/>
                      <a:pt x="447" y="421"/>
                      <a:pt x="447" y="421"/>
                    </a:cubicBezTo>
                    <a:cubicBezTo>
                      <a:pt x="445" y="421"/>
                      <a:pt x="445" y="421"/>
                      <a:pt x="445" y="421"/>
                    </a:cubicBezTo>
                    <a:cubicBezTo>
                      <a:pt x="445" y="420"/>
                      <a:pt x="445" y="420"/>
                      <a:pt x="445" y="420"/>
                    </a:cubicBezTo>
                    <a:cubicBezTo>
                      <a:pt x="443" y="420"/>
                      <a:pt x="443" y="420"/>
                      <a:pt x="443" y="420"/>
                    </a:cubicBezTo>
                    <a:cubicBezTo>
                      <a:pt x="443" y="422"/>
                      <a:pt x="443" y="422"/>
                      <a:pt x="443" y="422"/>
                    </a:cubicBezTo>
                    <a:cubicBezTo>
                      <a:pt x="445" y="424"/>
                      <a:pt x="445" y="424"/>
                      <a:pt x="445" y="424"/>
                    </a:cubicBezTo>
                    <a:cubicBezTo>
                      <a:pt x="445" y="425"/>
                      <a:pt x="445" y="425"/>
                      <a:pt x="445" y="425"/>
                    </a:cubicBezTo>
                    <a:cubicBezTo>
                      <a:pt x="442" y="426"/>
                      <a:pt x="442" y="426"/>
                      <a:pt x="442" y="426"/>
                    </a:cubicBezTo>
                    <a:cubicBezTo>
                      <a:pt x="441" y="425"/>
                      <a:pt x="441" y="425"/>
                      <a:pt x="441" y="425"/>
                    </a:cubicBezTo>
                    <a:cubicBezTo>
                      <a:pt x="438" y="424"/>
                      <a:pt x="438" y="424"/>
                      <a:pt x="438" y="424"/>
                    </a:cubicBezTo>
                    <a:cubicBezTo>
                      <a:pt x="438" y="423"/>
                      <a:pt x="438" y="423"/>
                      <a:pt x="438" y="423"/>
                    </a:cubicBezTo>
                    <a:cubicBezTo>
                      <a:pt x="439" y="422"/>
                      <a:pt x="439" y="422"/>
                      <a:pt x="439" y="422"/>
                    </a:cubicBezTo>
                    <a:cubicBezTo>
                      <a:pt x="440" y="419"/>
                      <a:pt x="440" y="419"/>
                      <a:pt x="440" y="419"/>
                    </a:cubicBezTo>
                    <a:cubicBezTo>
                      <a:pt x="439" y="419"/>
                      <a:pt x="439" y="419"/>
                      <a:pt x="439" y="419"/>
                    </a:cubicBezTo>
                    <a:cubicBezTo>
                      <a:pt x="437" y="420"/>
                      <a:pt x="437" y="420"/>
                      <a:pt x="437" y="420"/>
                    </a:cubicBezTo>
                    <a:cubicBezTo>
                      <a:pt x="436" y="419"/>
                      <a:pt x="436" y="419"/>
                      <a:pt x="436" y="419"/>
                    </a:cubicBezTo>
                    <a:cubicBezTo>
                      <a:pt x="437" y="417"/>
                      <a:pt x="437" y="417"/>
                      <a:pt x="437" y="417"/>
                    </a:cubicBezTo>
                    <a:cubicBezTo>
                      <a:pt x="439" y="416"/>
                      <a:pt x="439" y="416"/>
                      <a:pt x="439" y="416"/>
                    </a:cubicBezTo>
                    <a:cubicBezTo>
                      <a:pt x="442" y="412"/>
                      <a:pt x="442" y="412"/>
                      <a:pt x="442" y="412"/>
                    </a:cubicBezTo>
                    <a:cubicBezTo>
                      <a:pt x="444" y="412"/>
                      <a:pt x="444" y="412"/>
                      <a:pt x="444" y="412"/>
                    </a:cubicBezTo>
                    <a:cubicBezTo>
                      <a:pt x="447" y="412"/>
                      <a:pt x="447" y="412"/>
                      <a:pt x="447" y="412"/>
                    </a:cubicBezTo>
                    <a:cubicBezTo>
                      <a:pt x="456" y="412"/>
                      <a:pt x="456" y="412"/>
                      <a:pt x="456" y="412"/>
                    </a:cubicBezTo>
                    <a:cubicBezTo>
                      <a:pt x="462" y="410"/>
                      <a:pt x="462" y="410"/>
                      <a:pt x="462" y="410"/>
                    </a:cubicBezTo>
                    <a:cubicBezTo>
                      <a:pt x="464" y="410"/>
                      <a:pt x="464" y="410"/>
                      <a:pt x="464" y="410"/>
                    </a:cubicBezTo>
                    <a:cubicBezTo>
                      <a:pt x="467" y="409"/>
                      <a:pt x="467" y="409"/>
                      <a:pt x="467" y="409"/>
                    </a:cubicBezTo>
                    <a:cubicBezTo>
                      <a:pt x="468" y="411"/>
                      <a:pt x="468" y="411"/>
                      <a:pt x="468" y="411"/>
                    </a:cubicBezTo>
                    <a:cubicBezTo>
                      <a:pt x="469" y="412"/>
                      <a:pt x="469" y="412"/>
                      <a:pt x="469" y="412"/>
                    </a:cubicBezTo>
                    <a:cubicBezTo>
                      <a:pt x="470" y="412"/>
                      <a:pt x="470" y="412"/>
                      <a:pt x="470" y="412"/>
                    </a:cubicBezTo>
                    <a:cubicBezTo>
                      <a:pt x="471" y="414"/>
                      <a:pt x="471" y="414"/>
                      <a:pt x="471" y="414"/>
                    </a:cubicBezTo>
                    <a:cubicBezTo>
                      <a:pt x="471" y="419"/>
                      <a:pt x="471" y="419"/>
                      <a:pt x="471" y="419"/>
                    </a:cubicBezTo>
                    <a:cubicBezTo>
                      <a:pt x="470" y="421"/>
                      <a:pt x="470" y="421"/>
                      <a:pt x="470" y="421"/>
                    </a:cubicBezTo>
                    <a:cubicBezTo>
                      <a:pt x="471" y="422"/>
                      <a:pt x="471" y="422"/>
                      <a:pt x="471" y="422"/>
                    </a:cubicBezTo>
                    <a:cubicBezTo>
                      <a:pt x="471" y="423"/>
                      <a:pt x="471" y="423"/>
                      <a:pt x="471" y="423"/>
                    </a:cubicBezTo>
                    <a:cubicBezTo>
                      <a:pt x="469" y="424"/>
                      <a:pt x="469" y="424"/>
                      <a:pt x="469" y="424"/>
                    </a:cubicBezTo>
                    <a:cubicBezTo>
                      <a:pt x="469" y="425"/>
                      <a:pt x="469" y="425"/>
                      <a:pt x="469" y="425"/>
                    </a:cubicBezTo>
                    <a:cubicBezTo>
                      <a:pt x="470" y="425"/>
                      <a:pt x="470" y="425"/>
                      <a:pt x="470" y="425"/>
                    </a:cubicBezTo>
                    <a:cubicBezTo>
                      <a:pt x="471" y="430"/>
                      <a:pt x="471" y="430"/>
                      <a:pt x="471" y="430"/>
                    </a:cubicBezTo>
                    <a:cubicBezTo>
                      <a:pt x="473" y="430"/>
                      <a:pt x="473" y="430"/>
                      <a:pt x="473" y="430"/>
                    </a:cubicBezTo>
                    <a:cubicBezTo>
                      <a:pt x="474" y="431"/>
                      <a:pt x="474" y="431"/>
                      <a:pt x="474" y="431"/>
                    </a:cubicBezTo>
                    <a:cubicBezTo>
                      <a:pt x="474" y="432"/>
                      <a:pt x="474" y="432"/>
                      <a:pt x="474" y="432"/>
                    </a:cubicBezTo>
                    <a:cubicBezTo>
                      <a:pt x="472" y="434"/>
                      <a:pt x="472" y="434"/>
                      <a:pt x="472" y="434"/>
                    </a:cubicBezTo>
                    <a:cubicBezTo>
                      <a:pt x="472" y="435"/>
                      <a:pt x="472" y="435"/>
                      <a:pt x="472" y="435"/>
                    </a:cubicBezTo>
                    <a:cubicBezTo>
                      <a:pt x="471" y="437"/>
                      <a:pt x="471" y="437"/>
                      <a:pt x="471" y="437"/>
                    </a:cubicBezTo>
                    <a:cubicBezTo>
                      <a:pt x="473" y="437"/>
                      <a:pt x="473" y="437"/>
                      <a:pt x="473" y="437"/>
                    </a:cubicBezTo>
                    <a:cubicBezTo>
                      <a:pt x="475" y="438"/>
                      <a:pt x="475" y="438"/>
                      <a:pt x="475" y="438"/>
                    </a:cubicBezTo>
                    <a:cubicBezTo>
                      <a:pt x="476" y="439"/>
                      <a:pt x="476" y="439"/>
                      <a:pt x="476" y="439"/>
                    </a:cubicBezTo>
                    <a:cubicBezTo>
                      <a:pt x="477" y="439"/>
                      <a:pt x="477" y="439"/>
                      <a:pt x="477" y="439"/>
                    </a:cubicBezTo>
                    <a:cubicBezTo>
                      <a:pt x="479" y="440"/>
                      <a:pt x="479" y="440"/>
                      <a:pt x="479" y="440"/>
                    </a:cubicBezTo>
                    <a:cubicBezTo>
                      <a:pt x="481" y="440"/>
                      <a:pt x="481" y="440"/>
                      <a:pt x="481" y="440"/>
                    </a:cubicBezTo>
                    <a:cubicBezTo>
                      <a:pt x="483" y="439"/>
                      <a:pt x="483" y="439"/>
                      <a:pt x="483" y="439"/>
                    </a:cubicBezTo>
                    <a:cubicBezTo>
                      <a:pt x="484" y="440"/>
                      <a:pt x="484" y="440"/>
                      <a:pt x="484" y="440"/>
                    </a:cubicBezTo>
                    <a:cubicBezTo>
                      <a:pt x="484" y="441"/>
                      <a:pt x="484" y="441"/>
                      <a:pt x="484" y="441"/>
                    </a:cubicBezTo>
                    <a:cubicBezTo>
                      <a:pt x="485" y="442"/>
                      <a:pt x="485" y="442"/>
                      <a:pt x="485" y="442"/>
                    </a:cubicBezTo>
                    <a:cubicBezTo>
                      <a:pt x="486" y="442"/>
                      <a:pt x="486" y="442"/>
                      <a:pt x="486" y="442"/>
                    </a:cubicBezTo>
                    <a:cubicBezTo>
                      <a:pt x="487" y="443"/>
                      <a:pt x="487" y="443"/>
                      <a:pt x="487" y="443"/>
                    </a:cubicBezTo>
                    <a:cubicBezTo>
                      <a:pt x="486" y="444"/>
                      <a:pt x="486" y="444"/>
                      <a:pt x="486" y="444"/>
                    </a:cubicBezTo>
                    <a:cubicBezTo>
                      <a:pt x="486" y="446"/>
                      <a:pt x="486" y="446"/>
                      <a:pt x="486" y="446"/>
                    </a:cubicBezTo>
                    <a:cubicBezTo>
                      <a:pt x="487" y="446"/>
                      <a:pt x="487" y="446"/>
                      <a:pt x="487" y="446"/>
                    </a:cubicBezTo>
                    <a:cubicBezTo>
                      <a:pt x="488" y="448"/>
                      <a:pt x="488" y="448"/>
                      <a:pt x="488" y="448"/>
                    </a:cubicBezTo>
                    <a:cubicBezTo>
                      <a:pt x="491" y="451"/>
                      <a:pt x="491" y="451"/>
                      <a:pt x="491" y="451"/>
                    </a:cubicBezTo>
                    <a:cubicBezTo>
                      <a:pt x="491" y="453"/>
                      <a:pt x="491" y="453"/>
                      <a:pt x="491" y="453"/>
                    </a:cubicBezTo>
                    <a:cubicBezTo>
                      <a:pt x="494" y="451"/>
                      <a:pt x="494" y="451"/>
                      <a:pt x="494" y="451"/>
                    </a:cubicBezTo>
                    <a:cubicBezTo>
                      <a:pt x="495" y="452"/>
                      <a:pt x="495" y="452"/>
                      <a:pt x="495" y="452"/>
                    </a:cubicBezTo>
                    <a:cubicBezTo>
                      <a:pt x="495" y="454"/>
                      <a:pt x="495" y="454"/>
                      <a:pt x="495" y="454"/>
                    </a:cubicBezTo>
                    <a:cubicBezTo>
                      <a:pt x="496" y="454"/>
                      <a:pt x="496" y="454"/>
                      <a:pt x="496" y="454"/>
                    </a:cubicBezTo>
                    <a:cubicBezTo>
                      <a:pt x="498" y="456"/>
                      <a:pt x="498" y="456"/>
                      <a:pt x="498" y="456"/>
                    </a:cubicBezTo>
                    <a:cubicBezTo>
                      <a:pt x="501" y="455"/>
                      <a:pt x="501" y="455"/>
                      <a:pt x="501" y="455"/>
                    </a:cubicBezTo>
                    <a:cubicBezTo>
                      <a:pt x="505" y="455"/>
                      <a:pt x="505" y="455"/>
                      <a:pt x="505" y="455"/>
                    </a:cubicBezTo>
                    <a:cubicBezTo>
                      <a:pt x="506" y="453"/>
                      <a:pt x="506" y="453"/>
                      <a:pt x="506" y="453"/>
                    </a:cubicBezTo>
                    <a:cubicBezTo>
                      <a:pt x="509" y="451"/>
                      <a:pt x="509" y="451"/>
                      <a:pt x="509" y="451"/>
                    </a:cubicBezTo>
                    <a:cubicBezTo>
                      <a:pt x="510" y="451"/>
                      <a:pt x="510" y="451"/>
                      <a:pt x="510" y="451"/>
                    </a:cubicBezTo>
                    <a:cubicBezTo>
                      <a:pt x="511" y="453"/>
                      <a:pt x="511" y="453"/>
                      <a:pt x="511" y="453"/>
                    </a:cubicBezTo>
                    <a:cubicBezTo>
                      <a:pt x="516" y="452"/>
                      <a:pt x="516" y="452"/>
                      <a:pt x="516" y="452"/>
                    </a:cubicBezTo>
                    <a:cubicBezTo>
                      <a:pt x="520" y="455"/>
                      <a:pt x="520" y="455"/>
                      <a:pt x="520" y="455"/>
                    </a:cubicBezTo>
                    <a:cubicBezTo>
                      <a:pt x="521" y="456"/>
                      <a:pt x="521" y="456"/>
                      <a:pt x="521" y="456"/>
                    </a:cubicBezTo>
                    <a:cubicBezTo>
                      <a:pt x="523" y="458"/>
                      <a:pt x="523" y="458"/>
                      <a:pt x="523" y="458"/>
                    </a:cubicBezTo>
                    <a:cubicBezTo>
                      <a:pt x="524" y="457"/>
                      <a:pt x="524" y="457"/>
                      <a:pt x="524" y="457"/>
                    </a:cubicBezTo>
                    <a:cubicBezTo>
                      <a:pt x="529" y="456"/>
                      <a:pt x="529" y="456"/>
                      <a:pt x="529" y="456"/>
                    </a:cubicBezTo>
                    <a:cubicBezTo>
                      <a:pt x="530" y="458"/>
                      <a:pt x="530" y="458"/>
                      <a:pt x="530" y="458"/>
                    </a:cubicBezTo>
                    <a:cubicBezTo>
                      <a:pt x="532" y="457"/>
                      <a:pt x="532" y="457"/>
                      <a:pt x="532" y="457"/>
                    </a:cubicBezTo>
                    <a:cubicBezTo>
                      <a:pt x="531" y="455"/>
                      <a:pt x="531" y="455"/>
                      <a:pt x="531" y="455"/>
                    </a:cubicBezTo>
                    <a:cubicBezTo>
                      <a:pt x="529" y="452"/>
                      <a:pt x="529" y="452"/>
                      <a:pt x="529" y="452"/>
                    </a:cubicBezTo>
                    <a:cubicBezTo>
                      <a:pt x="529" y="449"/>
                      <a:pt x="529" y="449"/>
                      <a:pt x="529" y="449"/>
                    </a:cubicBezTo>
                    <a:cubicBezTo>
                      <a:pt x="530" y="448"/>
                      <a:pt x="530" y="448"/>
                      <a:pt x="530" y="448"/>
                    </a:cubicBezTo>
                    <a:cubicBezTo>
                      <a:pt x="531" y="448"/>
                      <a:pt x="531" y="448"/>
                      <a:pt x="531" y="448"/>
                    </a:cubicBezTo>
                    <a:cubicBezTo>
                      <a:pt x="532" y="452"/>
                      <a:pt x="532" y="452"/>
                      <a:pt x="532" y="452"/>
                    </a:cubicBezTo>
                    <a:cubicBezTo>
                      <a:pt x="533" y="455"/>
                      <a:pt x="533" y="455"/>
                      <a:pt x="533" y="455"/>
                    </a:cubicBezTo>
                    <a:cubicBezTo>
                      <a:pt x="536" y="459"/>
                      <a:pt x="536" y="459"/>
                      <a:pt x="536" y="459"/>
                    </a:cubicBezTo>
                    <a:cubicBezTo>
                      <a:pt x="538" y="461"/>
                      <a:pt x="538" y="461"/>
                      <a:pt x="538" y="461"/>
                    </a:cubicBezTo>
                    <a:cubicBezTo>
                      <a:pt x="539" y="464"/>
                      <a:pt x="539" y="464"/>
                      <a:pt x="539" y="464"/>
                    </a:cubicBezTo>
                    <a:cubicBezTo>
                      <a:pt x="539" y="458"/>
                      <a:pt x="539" y="458"/>
                      <a:pt x="539" y="458"/>
                    </a:cubicBezTo>
                    <a:cubicBezTo>
                      <a:pt x="538" y="457"/>
                      <a:pt x="538" y="457"/>
                      <a:pt x="538" y="457"/>
                    </a:cubicBezTo>
                    <a:cubicBezTo>
                      <a:pt x="534" y="455"/>
                      <a:pt x="534" y="455"/>
                      <a:pt x="534" y="455"/>
                    </a:cubicBezTo>
                    <a:cubicBezTo>
                      <a:pt x="534" y="452"/>
                      <a:pt x="534" y="452"/>
                      <a:pt x="534" y="452"/>
                    </a:cubicBezTo>
                    <a:cubicBezTo>
                      <a:pt x="532" y="447"/>
                      <a:pt x="532" y="447"/>
                      <a:pt x="532" y="447"/>
                    </a:cubicBezTo>
                    <a:cubicBezTo>
                      <a:pt x="533" y="445"/>
                      <a:pt x="533" y="445"/>
                      <a:pt x="533" y="445"/>
                    </a:cubicBezTo>
                    <a:cubicBezTo>
                      <a:pt x="534" y="446"/>
                      <a:pt x="534" y="446"/>
                      <a:pt x="534" y="446"/>
                    </a:cubicBezTo>
                    <a:cubicBezTo>
                      <a:pt x="534" y="447"/>
                      <a:pt x="534" y="447"/>
                      <a:pt x="534" y="447"/>
                    </a:cubicBezTo>
                    <a:cubicBezTo>
                      <a:pt x="535" y="448"/>
                      <a:pt x="535" y="448"/>
                      <a:pt x="535" y="448"/>
                    </a:cubicBezTo>
                    <a:cubicBezTo>
                      <a:pt x="536" y="447"/>
                      <a:pt x="536" y="447"/>
                      <a:pt x="536" y="447"/>
                    </a:cubicBezTo>
                    <a:cubicBezTo>
                      <a:pt x="536" y="445"/>
                      <a:pt x="536" y="445"/>
                      <a:pt x="536" y="445"/>
                    </a:cubicBezTo>
                    <a:cubicBezTo>
                      <a:pt x="535" y="443"/>
                      <a:pt x="535" y="443"/>
                      <a:pt x="535" y="443"/>
                    </a:cubicBezTo>
                    <a:cubicBezTo>
                      <a:pt x="536" y="442"/>
                      <a:pt x="536" y="442"/>
                      <a:pt x="536" y="442"/>
                    </a:cubicBezTo>
                    <a:cubicBezTo>
                      <a:pt x="535" y="441"/>
                      <a:pt x="535" y="441"/>
                      <a:pt x="535" y="441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8" y="439"/>
                      <a:pt x="538" y="439"/>
                      <a:pt x="538" y="439"/>
                    </a:cubicBezTo>
                    <a:cubicBezTo>
                      <a:pt x="539" y="441"/>
                      <a:pt x="539" y="441"/>
                      <a:pt x="539" y="441"/>
                    </a:cubicBezTo>
                    <a:cubicBezTo>
                      <a:pt x="539" y="443"/>
                      <a:pt x="539" y="443"/>
                      <a:pt x="539" y="443"/>
                    </a:cubicBezTo>
                    <a:cubicBezTo>
                      <a:pt x="540" y="443"/>
                      <a:pt x="540" y="443"/>
                      <a:pt x="540" y="443"/>
                    </a:cubicBezTo>
                    <a:cubicBezTo>
                      <a:pt x="540" y="442"/>
                      <a:pt x="540" y="442"/>
                      <a:pt x="540" y="442"/>
                    </a:cubicBezTo>
                    <a:cubicBezTo>
                      <a:pt x="543" y="441"/>
                      <a:pt x="543" y="441"/>
                      <a:pt x="543" y="441"/>
                    </a:cubicBezTo>
                    <a:cubicBezTo>
                      <a:pt x="544" y="439"/>
                      <a:pt x="544" y="439"/>
                      <a:pt x="544" y="439"/>
                    </a:cubicBezTo>
                    <a:cubicBezTo>
                      <a:pt x="546" y="439"/>
                      <a:pt x="546" y="439"/>
                      <a:pt x="546" y="439"/>
                    </a:cubicBezTo>
                    <a:cubicBezTo>
                      <a:pt x="547" y="441"/>
                      <a:pt x="547" y="441"/>
                      <a:pt x="547" y="441"/>
                    </a:cubicBezTo>
                    <a:cubicBezTo>
                      <a:pt x="546" y="442"/>
                      <a:pt x="546" y="442"/>
                      <a:pt x="546" y="442"/>
                    </a:cubicBezTo>
                    <a:cubicBezTo>
                      <a:pt x="546" y="443"/>
                      <a:pt x="546" y="443"/>
                      <a:pt x="546" y="443"/>
                    </a:cubicBezTo>
                    <a:cubicBezTo>
                      <a:pt x="547" y="442"/>
                      <a:pt x="547" y="442"/>
                      <a:pt x="547" y="442"/>
                    </a:cubicBezTo>
                    <a:cubicBezTo>
                      <a:pt x="548" y="442"/>
                      <a:pt x="548" y="442"/>
                      <a:pt x="548" y="442"/>
                    </a:cubicBezTo>
                    <a:cubicBezTo>
                      <a:pt x="550" y="443"/>
                      <a:pt x="550" y="443"/>
                      <a:pt x="550" y="443"/>
                    </a:cubicBezTo>
                    <a:cubicBezTo>
                      <a:pt x="549" y="446"/>
                      <a:pt x="549" y="446"/>
                      <a:pt x="549" y="446"/>
                    </a:cubicBezTo>
                    <a:cubicBezTo>
                      <a:pt x="549" y="447"/>
                      <a:pt x="549" y="447"/>
                      <a:pt x="549" y="447"/>
                    </a:cubicBezTo>
                    <a:cubicBezTo>
                      <a:pt x="550" y="449"/>
                      <a:pt x="550" y="449"/>
                      <a:pt x="550" y="449"/>
                    </a:cubicBezTo>
                    <a:cubicBezTo>
                      <a:pt x="552" y="449"/>
                      <a:pt x="552" y="449"/>
                      <a:pt x="552" y="449"/>
                    </a:cubicBezTo>
                    <a:cubicBezTo>
                      <a:pt x="554" y="449"/>
                      <a:pt x="554" y="449"/>
                      <a:pt x="554" y="449"/>
                    </a:cubicBezTo>
                    <a:cubicBezTo>
                      <a:pt x="553" y="451"/>
                      <a:pt x="553" y="451"/>
                      <a:pt x="553" y="451"/>
                    </a:cubicBezTo>
                    <a:cubicBezTo>
                      <a:pt x="550" y="453"/>
                      <a:pt x="550" y="453"/>
                      <a:pt x="550" y="453"/>
                    </a:cubicBezTo>
                    <a:cubicBezTo>
                      <a:pt x="550" y="453"/>
                      <a:pt x="550" y="453"/>
                      <a:pt x="550" y="453"/>
                    </a:cubicBezTo>
                    <a:cubicBezTo>
                      <a:pt x="551" y="454"/>
                      <a:pt x="551" y="454"/>
                      <a:pt x="551" y="454"/>
                    </a:cubicBezTo>
                    <a:cubicBezTo>
                      <a:pt x="554" y="452"/>
                      <a:pt x="554" y="452"/>
                      <a:pt x="554" y="452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9" y="449"/>
                      <a:pt x="559" y="449"/>
                      <a:pt x="559" y="449"/>
                    </a:cubicBezTo>
                    <a:cubicBezTo>
                      <a:pt x="561" y="449"/>
                      <a:pt x="561" y="449"/>
                      <a:pt x="561" y="449"/>
                    </a:cubicBezTo>
                    <a:cubicBezTo>
                      <a:pt x="561" y="450"/>
                      <a:pt x="561" y="450"/>
                      <a:pt x="561" y="450"/>
                    </a:cubicBezTo>
                    <a:cubicBezTo>
                      <a:pt x="559" y="451"/>
                      <a:pt x="559" y="451"/>
                      <a:pt x="559" y="451"/>
                    </a:cubicBezTo>
                    <a:cubicBezTo>
                      <a:pt x="558" y="452"/>
                      <a:pt x="558" y="452"/>
                      <a:pt x="558" y="452"/>
                    </a:cubicBezTo>
                    <a:cubicBezTo>
                      <a:pt x="558" y="455"/>
                      <a:pt x="558" y="455"/>
                      <a:pt x="558" y="455"/>
                    </a:cubicBezTo>
                    <a:cubicBezTo>
                      <a:pt x="554" y="457"/>
                      <a:pt x="554" y="457"/>
                      <a:pt x="554" y="457"/>
                    </a:cubicBezTo>
                    <a:cubicBezTo>
                      <a:pt x="554" y="459"/>
                      <a:pt x="554" y="459"/>
                      <a:pt x="554" y="459"/>
                    </a:cubicBezTo>
                    <a:cubicBezTo>
                      <a:pt x="550" y="462"/>
                      <a:pt x="550" y="462"/>
                      <a:pt x="550" y="462"/>
                    </a:cubicBezTo>
                    <a:cubicBezTo>
                      <a:pt x="550" y="464"/>
                      <a:pt x="550" y="464"/>
                      <a:pt x="550" y="464"/>
                    </a:cubicBezTo>
                    <a:cubicBezTo>
                      <a:pt x="549" y="465"/>
                      <a:pt x="549" y="465"/>
                      <a:pt x="549" y="465"/>
                    </a:cubicBezTo>
                    <a:cubicBezTo>
                      <a:pt x="549" y="463"/>
                      <a:pt x="549" y="463"/>
                      <a:pt x="549" y="463"/>
                    </a:cubicBezTo>
                    <a:cubicBezTo>
                      <a:pt x="547" y="465"/>
                      <a:pt x="547" y="465"/>
                      <a:pt x="547" y="465"/>
                    </a:cubicBezTo>
                    <a:cubicBezTo>
                      <a:pt x="546" y="469"/>
                      <a:pt x="546" y="469"/>
                      <a:pt x="546" y="469"/>
                    </a:cubicBezTo>
                    <a:cubicBezTo>
                      <a:pt x="546" y="471"/>
                      <a:pt x="546" y="471"/>
                      <a:pt x="546" y="471"/>
                    </a:cubicBezTo>
                    <a:cubicBezTo>
                      <a:pt x="548" y="470"/>
                      <a:pt x="548" y="470"/>
                      <a:pt x="548" y="470"/>
                    </a:cubicBezTo>
                    <a:cubicBezTo>
                      <a:pt x="550" y="469"/>
                      <a:pt x="550" y="469"/>
                      <a:pt x="550" y="469"/>
                    </a:cubicBezTo>
                    <a:cubicBezTo>
                      <a:pt x="550" y="472"/>
                      <a:pt x="550" y="472"/>
                      <a:pt x="550" y="472"/>
                    </a:cubicBezTo>
                    <a:cubicBezTo>
                      <a:pt x="547" y="473"/>
                      <a:pt x="547" y="473"/>
                      <a:pt x="547" y="473"/>
                    </a:cubicBezTo>
                    <a:cubicBezTo>
                      <a:pt x="547" y="475"/>
                      <a:pt x="547" y="475"/>
                      <a:pt x="547" y="475"/>
                    </a:cubicBezTo>
                    <a:cubicBezTo>
                      <a:pt x="550" y="474"/>
                      <a:pt x="550" y="474"/>
                      <a:pt x="550" y="474"/>
                    </a:cubicBezTo>
                    <a:cubicBezTo>
                      <a:pt x="552" y="472"/>
                      <a:pt x="552" y="472"/>
                      <a:pt x="552" y="472"/>
                    </a:cubicBezTo>
                    <a:cubicBezTo>
                      <a:pt x="554" y="472"/>
                      <a:pt x="554" y="472"/>
                      <a:pt x="554" y="472"/>
                    </a:cubicBezTo>
                    <a:cubicBezTo>
                      <a:pt x="552" y="475"/>
                      <a:pt x="552" y="475"/>
                      <a:pt x="552" y="475"/>
                    </a:cubicBezTo>
                    <a:cubicBezTo>
                      <a:pt x="550" y="476"/>
                      <a:pt x="550" y="476"/>
                      <a:pt x="550" y="476"/>
                    </a:cubicBezTo>
                    <a:cubicBezTo>
                      <a:pt x="552" y="477"/>
                      <a:pt x="552" y="477"/>
                      <a:pt x="552" y="477"/>
                    </a:cubicBezTo>
                    <a:cubicBezTo>
                      <a:pt x="554" y="476"/>
                      <a:pt x="554" y="476"/>
                      <a:pt x="554" y="476"/>
                    </a:cubicBezTo>
                    <a:cubicBezTo>
                      <a:pt x="553" y="479"/>
                      <a:pt x="553" y="479"/>
                      <a:pt x="553" y="479"/>
                    </a:cubicBezTo>
                    <a:cubicBezTo>
                      <a:pt x="553" y="481"/>
                      <a:pt x="553" y="481"/>
                      <a:pt x="553" y="481"/>
                    </a:cubicBezTo>
                    <a:cubicBezTo>
                      <a:pt x="551" y="482"/>
                      <a:pt x="551" y="482"/>
                      <a:pt x="551" y="482"/>
                    </a:cubicBezTo>
                    <a:cubicBezTo>
                      <a:pt x="548" y="481"/>
                      <a:pt x="548" y="481"/>
                      <a:pt x="548" y="481"/>
                    </a:cubicBezTo>
                    <a:cubicBezTo>
                      <a:pt x="547" y="479"/>
                      <a:pt x="547" y="479"/>
                      <a:pt x="547" y="479"/>
                    </a:cubicBezTo>
                    <a:cubicBezTo>
                      <a:pt x="544" y="480"/>
                      <a:pt x="544" y="480"/>
                      <a:pt x="544" y="480"/>
                    </a:cubicBezTo>
                    <a:cubicBezTo>
                      <a:pt x="543" y="477"/>
                      <a:pt x="543" y="477"/>
                      <a:pt x="543" y="477"/>
                    </a:cubicBezTo>
                    <a:cubicBezTo>
                      <a:pt x="542" y="477"/>
                      <a:pt x="542" y="477"/>
                      <a:pt x="542" y="477"/>
                    </a:cubicBezTo>
                    <a:cubicBezTo>
                      <a:pt x="541" y="481"/>
                      <a:pt x="541" y="481"/>
                      <a:pt x="541" y="481"/>
                    </a:cubicBezTo>
                    <a:cubicBezTo>
                      <a:pt x="543" y="483"/>
                      <a:pt x="543" y="483"/>
                      <a:pt x="543" y="483"/>
                    </a:cubicBezTo>
                    <a:cubicBezTo>
                      <a:pt x="544" y="486"/>
                      <a:pt x="544" y="486"/>
                      <a:pt x="544" y="486"/>
                    </a:cubicBezTo>
                    <a:cubicBezTo>
                      <a:pt x="543" y="491"/>
                      <a:pt x="543" y="491"/>
                      <a:pt x="543" y="491"/>
                    </a:cubicBezTo>
                    <a:cubicBezTo>
                      <a:pt x="545" y="487"/>
                      <a:pt x="545" y="487"/>
                      <a:pt x="545" y="487"/>
                    </a:cubicBezTo>
                    <a:cubicBezTo>
                      <a:pt x="544" y="483"/>
                      <a:pt x="544" y="483"/>
                      <a:pt x="544" y="483"/>
                    </a:cubicBezTo>
                    <a:cubicBezTo>
                      <a:pt x="546" y="481"/>
                      <a:pt x="546" y="481"/>
                      <a:pt x="546" y="481"/>
                    </a:cubicBezTo>
                    <a:cubicBezTo>
                      <a:pt x="547" y="483"/>
                      <a:pt x="547" y="483"/>
                      <a:pt x="547" y="483"/>
                    </a:cubicBezTo>
                    <a:cubicBezTo>
                      <a:pt x="550" y="483"/>
                      <a:pt x="550" y="483"/>
                      <a:pt x="550" y="483"/>
                    </a:cubicBezTo>
                    <a:cubicBezTo>
                      <a:pt x="552" y="485"/>
                      <a:pt x="552" y="485"/>
                      <a:pt x="552" y="485"/>
                    </a:cubicBezTo>
                    <a:cubicBezTo>
                      <a:pt x="554" y="483"/>
                      <a:pt x="554" y="483"/>
                      <a:pt x="554" y="483"/>
                    </a:cubicBezTo>
                    <a:cubicBezTo>
                      <a:pt x="554" y="480"/>
                      <a:pt x="554" y="480"/>
                      <a:pt x="554" y="480"/>
                    </a:cubicBezTo>
                    <a:cubicBezTo>
                      <a:pt x="557" y="480"/>
                      <a:pt x="557" y="480"/>
                      <a:pt x="557" y="480"/>
                    </a:cubicBezTo>
                    <a:cubicBezTo>
                      <a:pt x="559" y="477"/>
                      <a:pt x="559" y="477"/>
                      <a:pt x="559" y="477"/>
                    </a:cubicBezTo>
                    <a:cubicBezTo>
                      <a:pt x="562" y="477"/>
                      <a:pt x="562" y="477"/>
                      <a:pt x="562" y="477"/>
                    </a:cubicBezTo>
                    <a:cubicBezTo>
                      <a:pt x="563" y="475"/>
                      <a:pt x="563" y="475"/>
                      <a:pt x="563" y="475"/>
                    </a:cubicBezTo>
                    <a:cubicBezTo>
                      <a:pt x="561" y="476"/>
                      <a:pt x="561" y="476"/>
                      <a:pt x="561" y="476"/>
                    </a:cubicBezTo>
                    <a:cubicBezTo>
                      <a:pt x="559" y="476"/>
                      <a:pt x="559" y="476"/>
                      <a:pt x="559" y="476"/>
                    </a:cubicBezTo>
                    <a:cubicBezTo>
                      <a:pt x="558" y="478"/>
                      <a:pt x="558" y="478"/>
                      <a:pt x="558" y="478"/>
                    </a:cubicBezTo>
                    <a:cubicBezTo>
                      <a:pt x="556" y="478"/>
                      <a:pt x="556" y="478"/>
                      <a:pt x="556" y="478"/>
                    </a:cubicBezTo>
                    <a:cubicBezTo>
                      <a:pt x="555" y="478"/>
                      <a:pt x="555" y="478"/>
                      <a:pt x="555" y="478"/>
                    </a:cubicBezTo>
                    <a:cubicBezTo>
                      <a:pt x="557" y="476"/>
                      <a:pt x="557" y="476"/>
                      <a:pt x="557" y="476"/>
                    </a:cubicBezTo>
                    <a:cubicBezTo>
                      <a:pt x="558" y="474"/>
                      <a:pt x="558" y="474"/>
                      <a:pt x="558" y="474"/>
                    </a:cubicBezTo>
                    <a:cubicBezTo>
                      <a:pt x="557" y="473"/>
                      <a:pt x="557" y="473"/>
                      <a:pt x="557" y="473"/>
                    </a:cubicBezTo>
                    <a:cubicBezTo>
                      <a:pt x="557" y="471"/>
                      <a:pt x="557" y="471"/>
                      <a:pt x="557" y="471"/>
                    </a:cubicBezTo>
                    <a:cubicBezTo>
                      <a:pt x="559" y="468"/>
                      <a:pt x="559" y="468"/>
                      <a:pt x="559" y="468"/>
                    </a:cubicBezTo>
                    <a:cubicBezTo>
                      <a:pt x="559" y="466"/>
                      <a:pt x="559" y="466"/>
                      <a:pt x="559" y="466"/>
                    </a:cubicBezTo>
                    <a:cubicBezTo>
                      <a:pt x="557" y="465"/>
                      <a:pt x="557" y="465"/>
                      <a:pt x="557" y="465"/>
                    </a:cubicBezTo>
                    <a:cubicBezTo>
                      <a:pt x="558" y="464"/>
                      <a:pt x="558" y="464"/>
                      <a:pt x="558" y="464"/>
                    </a:cubicBezTo>
                    <a:cubicBezTo>
                      <a:pt x="560" y="460"/>
                      <a:pt x="560" y="460"/>
                      <a:pt x="560" y="460"/>
                    </a:cubicBezTo>
                    <a:cubicBezTo>
                      <a:pt x="561" y="457"/>
                      <a:pt x="561" y="457"/>
                      <a:pt x="561" y="457"/>
                    </a:cubicBezTo>
                    <a:cubicBezTo>
                      <a:pt x="563" y="455"/>
                      <a:pt x="563" y="455"/>
                      <a:pt x="563" y="455"/>
                    </a:cubicBezTo>
                    <a:cubicBezTo>
                      <a:pt x="564" y="456"/>
                      <a:pt x="564" y="456"/>
                      <a:pt x="564" y="456"/>
                    </a:cubicBezTo>
                    <a:cubicBezTo>
                      <a:pt x="564" y="457"/>
                      <a:pt x="564" y="457"/>
                      <a:pt x="564" y="457"/>
                    </a:cubicBezTo>
                    <a:cubicBezTo>
                      <a:pt x="565" y="457"/>
                      <a:pt x="565" y="457"/>
                      <a:pt x="565" y="457"/>
                    </a:cubicBezTo>
                    <a:cubicBezTo>
                      <a:pt x="566" y="455"/>
                      <a:pt x="566" y="455"/>
                      <a:pt x="566" y="455"/>
                    </a:cubicBezTo>
                    <a:cubicBezTo>
                      <a:pt x="567" y="456"/>
                      <a:pt x="567" y="456"/>
                      <a:pt x="567" y="456"/>
                    </a:cubicBezTo>
                    <a:cubicBezTo>
                      <a:pt x="568" y="456"/>
                      <a:pt x="568" y="456"/>
                      <a:pt x="568" y="456"/>
                    </a:cubicBezTo>
                    <a:cubicBezTo>
                      <a:pt x="569" y="457"/>
                      <a:pt x="569" y="457"/>
                      <a:pt x="569" y="457"/>
                    </a:cubicBezTo>
                    <a:cubicBezTo>
                      <a:pt x="571" y="457"/>
                      <a:pt x="571" y="457"/>
                      <a:pt x="571" y="457"/>
                    </a:cubicBezTo>
                    <a:cubicBezTo>
                      <a:pt x="572" y="455"/>
                      <a:pt x="572" y="455"/>
                      <a:pt x="572" y="455"/>
                    </a:cubicBezTo>
                    <a:cubicBezTo>
                      <a:pt x="578" y="453"/>
                      <a:pt x="578" y="453"/>
                      <a:pt x="578" y="453"/>
                    </a:cubicBezTo>
                    <a:cubicBezTo>
                      <a:pt x="579" y="451"/>
                      <a:pt x="579" y="451"/>
                      <a:pt x="579" y="451"/>
                    </a:cubicBezTo>
                    <a:cubicBezTo>
                      <a:pt x="579" y="449"/>
                      <a:pt x="579" y="449"/>
                      <a:pt x="579" y="449"/>
                    </a:cubicBezTo>
                    <a:cubicBezTo>
                      <a:pt x="580" y="449"/>
                      <a:pt x="580" y="449"/>
                      <a:pt x="580" y="449"/>
                    </a:cubicBezTo>
                    <a:cubicBezTo>
                      <a:pt x="583" y="446"/>
                      <a:pt x="583" y="446"/>
                      <a:pt x="583" y="446"/>
                    </a:cubicBezTo>
                    <a:cubicBezTo>
                      <a:pt x="586" y="446"/>
                      <a:pt x="586" y="446"/>
                      <a:pt x="586" y="446"/>
                    </a:cubicBezTo>
                    <a:cubicBezTo>
                      <a:pt x="588" y="444"/>
                      <a:pt x="588" y="444"/>
                      <a:pt x="588" y="444"/>
                    </a:cubicBezTo>
                    <a:cubicBezTo>
                      <a:pt x="587" y="443"/>
                      <a:pt x="587" y="443"/>
                      <a:pt x="587" y="443"/>
                    </a:cubicBezTo>
                    <a:cubicBezTo>
                      <a:pt x="588" y="439"/>
                      <a:pt x="588" y="439"/>
                      <a:pt x="588" y="439"/>
                    </a:cubicBezTo>
                    <a:cubicBezTo>
                      <a:pt x="590" y="437"/>
                      <a:pt x="590" y="437"/>
                      <a:pt x="590" y="437"/>
                    </a:cubicBezTo>
                    <a:cubicBezTo>
                      <a:pt x="590" y="434"/>
                      <a:pt x="590" y="434"/>
                      <a:pt x="590" y="434"/>
                    </a:cubicBezTo>
                    <a:cubicBezTo>
                      <a:pt x="589" y="433"/>
                      <a:pt x="589" y="433"/>
                      <a:pt x="589" y="433"/>
                    </a:cubicBezTo>
                    <a:cubicBezTo>
                      <a:pt x="588" y="434"/>
                      <a:pt x="588" y="434"/>
                      <a:pt x="588" y="434"/>
                    </a:cubicBezTo>
                    <a:cubicBezTo>
                      <a:pt x="586" y="435"/>
                      <a:pt x="586" y="435"/>
                      <a:pt x="586" y="435"/>
                    </a:cubicBezTo>
                    <a:cubicBezTo>
                      <a:pt x="586" y="436"/>
                      <a:pt x="586" y="436"/>
                      <a:pt x="586" y="436"/>
                    </a:cubicBezTo>
                    <a:cubicBezTo>
                      <a:pt x="585" y="438"/>
                      <a:pt x="585" y="438"/>
                      <a:pt x="585" y="438"/>
                    </a:cubicBezTo>
                    <a:cubicBezTo>
                      <a:pt x="583" y="438"/>
                      <a:pt x="583" y="438"/>
                      <a:pt x="583" y="438"/>
                    </a:cubicBezTo>
                    <a:cubicBezTo>
                      <a:pt x="582" y="437"/>
                      <a:pt x="582" y="437"/>
                      <a:pt x="582" y="437"/>
                    </a:cubicBezTo>
                    <a:cubicBezTo>
                      <a:pt x="580" y="437"/>
                      <a:pt x="580" y="437"/>
                      <a:pt x="580" y="437"/>
                    </a:cubicBezTo>
                    <a:cubicBezTo>
                      <a:pt x="580" y="436"/>
                      <a:pt x="580" y="436"/>
                      <a:pt x="580" y="436"/>
                    </a:cubicBezTo>
                    <a:cubicBezTo>
                      <a:pt x="581" y="433"/>
                      <a:pt x="581" y="433"/>
                      <a:pt x="581" y="433"/>
                    </a:cubicBezTo>
                    <a:cubicBezTo>
                      <a:pt x="583" y="433"/>
                      <a:pt x="583" y="433"/>
                      <a:pt x="583" y="433"/>
                    </a:cubicBezTo>
                    <a:cubicBezTo>
                      <a:pt x="584" y="431"/>
                      <a:pt x="584" y="431"/>
                      <a:pt x="584" y="431"/>
                    </a:cubicBezTo>
                    <a:cubicBezTo>
                      <a:pt x="587" y="430"/>
                      <a:pt x="587" y="430"/>
                      <a:pt x="587" y="430"/>
                    </a:cubicBezTo>
                    <a:cubicBezTo>
                      <a:pt x="588" y="428"/>
                      <a:pt x="588" y="428"/>
                      <a:pt x="588" y="428"/>
                    </a:cubicBezTo>
                    <a:cubicBezTo>
                      <a:pt x="586" y="427"/>
                      <a:pt x="586" y="427"/>
                      <a:pt x="586" y="427"/>
                    </a:cubicBezTo>
                    <a:cubicBezTo>
                      <a:pt x="588" y="425"/>
                      <a:pt x="588" y="425"/>
                      <a:pt x="588" y="425"/>
                    </a:cubicBezTo>
                    <a:cubicBezTo>
                      <a:pt x="591" y="424"/>
                      <a:pt x="591" y="424"/>
                      <a:pt x="591" y="424"/>
                    </a:cubicBezTo>
                    <a:cubicBezTo>
                      <a:pt x="594" y="425"/>
                      <a:pt x="594" y="425"/>
                      <a:pt x="594" y="425"/>
                    </a:cubicBezTo>
                    <a:cubicBezTo>
                      <a:pt x="592" y="426"/>
                      <a:pt x="592" y="426"/>
                      <a:pt x="592" y="426"/>
                    </a:cubicBezTo>
                    <a:cubicBezTo>
                      <a:pt x="591" y="429"/>
                      <a:pt x="591" y="429"/>
                      <a:pt x="591" y="429"/>
                    </a:cubicBezTo>
                    <a:cubicBezTo>
                      <a:pt x="592" y="429"/>
                      <a:pt x="592" y="429"/>
                      <a:pt x="592" y="429"/>
                    </a:cubicBezTo>
                    <a:cubicBezTo>
                      <a:pt x="595" y="428"/>
                      <a:pt x="595" y="428"/>
                      <a:pt x="595" y="428"/>
                    </a:cubicBezTo>
                    <a:cubicBezTo>
                      <a:pt x="597" y="423"/>
                      <a:pt x="597" y="423"/>
                      <a:pt x="597" y="423"/>
                    </a:cubicBezTo>
                    <a:cubicBezTo>
                      <a:pt x="597" y="421"/>
                      <a:pt x="597" y="421"/>
                      <a:pt x="597" y="421"/>
                    </a:cubicBezTo>
                    <a:cubicBezTo>
                      <a:pt x="594" y="421"/>
                      <a:pt x="594" y="421"/>
                      <a:pt x="594" y="421"/>
                    </a:cubicBezTo>
                    <a:cubicBezTo>
                      <a:pt x="592" y="421"/>
                      <a:pt x="592" y="421"/>
                      <a:pt x="592" y="421"/>
                    </a:cubicBezTo>
                    <a:cubicBezTo>
                      <a:pt x="591" y="420"/>
                      <a:pt x="591" y="420"/>
                      <a:pt x="591" y="420"/>
                    </a:cubicBezTo>
                    <a:cubicBezTo>
                      <a:pt x="587" y="419"/>
                      <a:pt x="587" y="419"/>
                      <a:pt x="587" y="419"/>
                    </a:cubicBezTo>
                    <a:cubicBezTo>
                      <a:pt x="586" y="415"/>
                      <a:pt x="586" y="415"/>
                      <a:pt x="586" y="415"/>
                    </a:cubicBezTo>
                    <a:cubicBezTo>
                      <a:pt x="587" y="413"/>
                      <a:pt x="587" y="413"/>
                      <a:pt x="587" y="413"/>
                    </a:cubicBezTo>
                    <a:cubicBezTo>
                      <a:pt x="585" y="415"/>
                      <a:pt x="585" y="415"/>
                      <a:pt x="585" y="415"/>
                    </a:cubicBezTo>
                    <a:cubicBezTo>
                      <a:pt x="584" y="415"/>
                      <a:pt x="584" y="415"/>
                      <a:pt x="584" y="415"/>
                    </a:cubicBezTo>
                    <a:cubicBezTo>
                      <a:pt x="582" y="413"/>
                      <a:pt x="582" y="413"/>
                      <a:pt x="582" y="413"/>
                    </a:cubicBezTo>
                    <a:cubicBezTo>
                      <a:pt x="580" y="412"/>
                      <a:pt x="580" y="412"/>
                      <a:pt x="580" y="412"/>
                    </a:cubicBezTo>
                    <a:cubicBezTo>
                      <a:pt x="579" y="409"/>
                      <a:pt x="579" y="409"/>
                      <a:pt x="579" y="409"/>
                    </a:cubicBezTo>
                    <a:cubicBezTo>
                      <a:pt x="578" y="409"/>
                      <a:pt x="578" y="409"/>
                      <a:pt x="578" y="409"/>
                    </a:cubicBezTo>
                    <a:cubicBezTo>
                      <a:pt x="577" y="409"/>
                      <a:pt x="577" y="409"/>
                      <a:pt x="577" y="409"/>
                    </a:cubicBezTo>
                    <a:cubicBezTo>
                      <a:pt x="576" y="407"/>
                      <a:pt x="576" y="407"/>
                      <a:pt x="576" y="407"/>
                    </a:cubicBezTo>
                    <a:cubicBezTo>
                      <a:pt x="575" y="406"/>
                      <a:pt x="575" y="406"/>
                      <a:pt x="575" y="406"/>
                    </a:cubicBezTo>
                    <a:cubicBezTo>
                      <a:pt x="576" y="404"/>
                      <a:pt x="576" y="404"/>
                      <a:pt x="576" y="404"/>
                    </a:cubicBezTo>
                    <a:cubicBezTo>
                      <a:pt x="576" y="402"/>
                      <a:pt x="576" y="402"/>
                      <a:pt x="576" y="402"/>
                    </a:cubicBezTo>
                    <a:cubicBezTo>
                      <a:pt x="575" y="400"/>
                      <a:pt x="575" y="400"/>
                      <a:pt x="575" y="400"/>
                    </a:cubicBezTo>
                    <a:cubicBezTo>
                      <a:pt x="576" y="394"/>
                      <a:pt x="576" y="394"/>
                      <a:pt x="576" y="394"/>
                    </a:cubicBezTo>
                    <a:cubicBezTo>
                      <a:pt x="577" y="392"/>
                      <a:pt x="577" y="392"/>
                      <a:pt x="577" y="392"/>
                    </a:cubicBezTo>
                    <a:cubicBezTo>
                      <a:pt x="582" y="388"/>
                      <a:pt x="582" y="388"/>
                      <a:pt x="582" y="388"/>
                    </a:cubicBezTo>
                    <a:cubicBezTo>
                      <a:pt x="584" y="387"/>
                      <a:pt x="584" y="387"/>
                      <a:pt x="584" y="387"/>
                    </a:cubicBezTo>
                    <a:cubicBezTo>
                      <a:pt x="586" y="387"/>
                      <a:pt x="586" y="387"/>
                      <a:pt x="586" y="387"/>
                    </a:cubicBezTo>
                    <a:cubicBezTo>
                      <a:pt x="586" y="386"/>
                      <a:pt x="586" y="386"/>
                      <a:pt x="586" y="386"/>
                    </a:cubicBezTo>
                    <a:cubicBezTo>
                      <a:pt x="588" y="385"/>
                      <a:pt x="588" y="385"/>
                      <a:pt x="588" y="385"/>
                    </a:cubicBezTo>
                    <a:cubicBezTo>
                      <a:pt x="588" y="383"/>
                      <a:pt x="588" y="383"/>
                      <a:pt x="588" y="383"/>
                    </a:cubicBezTo>
                    <a:cubicBezTo>
                      <a:pt x="587" y="383"/>
                      <a:pt x="587" y="383"/>
                      <a:pt x="587" y="383"/>
                    </a:cubicBezTo>
                    <a:cubicBezTo>
                      <a:pt x="585" y="385"/>
                      <a:pt x="585" y="385"/>
                      <a:pt x="585" y="385"/>
                    </a:cubicBezTo>
                    <a:cubicBezTo>
                      <a:pt x="584" y="384"/>
                      <a:pt x="584" y="384"/>
                      <a:pt x="584" y="384"/>
                    </a:cubicBezTo>
                    <a:cubicBezTo>
                      <a:pt x="584" y="382"/>
                      <a:pt x="584" y="382"/>
                      <a:pt x="584" y="382"/>
                    </a:cubicBezTo>
                    <a:cubicBezTo>
                      <a:pt x="583" y="380"/>
                      <a:pt x="583" y="380"/>
                      <a:pt x="583" y="380"/>
                    </a:cubicBezTo>
                    <a:cubicBezTo>
                      <a:pt x="583" y="377"/>
                      <a:pt x="583" y="377"/>
                      <a:pt x="583" y="377"/>
                    </a:cubicBezTo>
                    <a:cubicBezTo>
                      <a:pt x="586" y="374"/>
                      <a:pt x="586" y="374"/>
                      <a:pt x="586" y="374"/>
                    </a:cubicBezTo>
                    <a:cubicBezTo>
                      <a:pt x="588" y="370"/>
                      <a:pt x="588" y="370"/>
                      <a:pt x="588" y="370"/>
                    </a:cubicBezTo>
                    <a:cubicBezTo>
                      <a:pt x="590" y="369"/>
                      <a:pt x="590" y="369"/>
                      <a:pt x="590" y="369"/>
                    </a:cubicBezTo>
                    <a:cubicBezTo>
                      <a:pt x="591" y="366"/>
                      <a:pt x="591" y="366"/>
                      <a:pt x="591" y="366"/>
                    </a:cubicBezTo>
                    <a:cubicBezTo>
                      <a:pt x="593" y="366"/>
                      <a:pt x="593" y="366"/>
                      <a:pt x="593" y="366"/>
                    </a:cubicBezTo>
                    <a:cubicBezTo>
                      <a:pt x="595" y="363"/>
                      <a:pt x="595" y="363"/>
                      <a:pt x="595" y="363"/>
                    </a:cubicBezTo>
                    <a:cubicBezTo>
                      <a:pt x="598" y="362"/>
                      <a:pt x="598" y="362"/>
                      <a:pt x="598" y="362"/>
                    </a:cubicBezTo>
                    <a:cubicBezTo>
                      <a:pt x="599" y="363"/>
                      <a:pt x="599" y="363"/>
                      <a:pt x="599" y="363"/>
                    </a:cubicBezTo>
                    <a:cubicBezTo>
                      <a:pt x="598" y="366"/>
                      <a:pt x="598" y="366"/>
                      <a:pt x="598" y="366"/>
                    </a:cubicBezTo>
                    <a:cubicBezTo>
                      <a:pt x="600" y="367"/>
                      <a:pt x="600" y="367"/>
                      <a:pt x="600" y="367"/>
                    </a:cubicBezTo>
                    <a:cubicBezTo>
                      <a:pt x="599" y="369"/>
                      <a:pt x="599" y="369"/>
                      <a:pt x="599" y="369"/>
                    </a:cubicBezTo>
                    <a:cubicBezTo>
                      <a:pt x="602" y="368"/>
                      <a:pt x="602" y="368"/>
                      <a:pt x="602" y="368"/>
                    </a:cubicBezTo>
                    <a:cubicBezTo>
                      <a:pt x="602" y="366"/>
                      <a:pt x="602" y="366"/>
                      <a:pt x="602" y="366"/>
                    </a:cubicBezTo>
                    <a:cubicBezTo>
                      <a:pt x="605" y="362"/>
                      <a:pt x="605" y="362"/>
                      <a:pt x="605" y="362"/>
                    </a:cubicBezTo>
                    <a:cubicBezTo>
                      <a:pt x="605" y="361"/>
                      <a:pt x="605" y="361"/>
                      <a:pt x="605" y="361"/>
                    </a:cubicBezTo>
                    <a:cubicBezTo>
                      <a:pt x="603" y="360"/>
                      <a:pt x="603" y="360"/>
                      <a:pt x="603" y="360"/>
                    </a:cubicBezTo>
                    <a:cubicBezTo>
                      <a:pt x="601" y="360"/>
                      <a:pt x="601" y="360"/>
                      <a:pt x="601" y="360"/>
                    </a:cubicBezTo>
                    <a:cubicBezTo>
                      <a:pt x="599" y="357"/>
                      <a:pt x="599" y="357"/>
                      <a:pt x="599" y="357"/>
                    </a:cubicBezTo>
                    <a:cubicBezTo>
                      <a:pt x="601" y="355"/>
                      <a:pt x="601" y="355"/>
                      <a:pt x="601" y="355"/>
                    </a:cubicBezTo>
                    <a:cubicBezTo>
                      <a:pt x="605" y="355"/>
                      <a:pt x="605" y="355"/>
                      <a:pt x="605" y="355"/>
                    </a:cubicBezTo>
                    <a:cubicBezTo>
                      <a:pt x="606" y="354"/>
                      <a:pt x="606" y="354"/>
                      <a:pt x="606" y="354"/>
                    </a:cubicBezTo>
                    <a:cubicBezTo>
                      <a:pt x="609" y="352"/>
                      <a:pt x="609" y="352"/>
                      <a:pt x="609" y="352"/>
                    </a:cubicBezTo>
                    <a:cubicBezTo>
                      <a:pt x="609" y="350"/>
                      <a:pt x="609" y="350"/>
                      <a:pt x="609" y="350"/>
                    </a:cubicBezTo>
                    <a:cubicBezTo>
                      <a:pt x="611" y="349"/>
                      <a:pt x="611" y="349"/>
                      <a:pt x="611" y="349"/>
                    </a:cubicBezTo>
                    <a:cubicBezTo>
                      <a:pt x="613" y="350"/>
                      <a:pt x="613" y="350"/>
                      <a:pt x="613" y="350"/>
                    </a:cubicBezTo>
                    <a:cubicBezTo>
                      <a:pt x="617" y="351"/>
                      <a:pt x="617" y="351"/>
                      <a:pt x="617" y="351"/>
                    </a:cubicBezTo>
                    <a:cubicBezTo>
                      <a:pt x="618" y="353"/>
                      <a:pt x="618" y="353"/>
                      <a:pt x="618" y="353"/>
                    </a:cubicBezTo>
                    <a:cubicBezTo>
                      <a:pt x="617" y="354"/>
                      <a:pt x="617" y="354"/>
                      <a:pt x="617" y="354"/>
                    </a:cubicBezTo>
                    <a:cubicBezTo>
                      <a:pt x="619" y="355"/>
                      <a:pt x="619" y="355"/>
                      <a:pt x="619" y="355"/>
                    </a:cubicBezTo>
                    <a:cubicBezTo>
                      <a:pt x="620" y="357"/>
                      <a:pt x="620" y="357"/>
                      <a:pt x="620" y="357"/>
                    </a:cubicBezTo>
                    <a:cubicBezTo>
                      <a:pt x="622" y="358"/>
                      <a:pt x="622" y="358"/>
                      <a:pt x="622" y="358"/>
                    </a:cubicBezTo>
                    <a:cubicBezTo>
                      <a:pt x="621" y="360"/>
                      <a:pt x="621" y="360"/>
                      <a:pt x="621" y="360"/>
                    </a:cubicBezTo>
                    <a:cubicBezTo>
                      <a:pt x="620" y="361"/>
                      <a:pt x="620" y="361"/>
                      <a:pt x="620" y="361"/>
                    </a:cubicBezTo>
                    <a:cubicBezTo>
                      <a:pt x="621" y="363"/>
                      <a:pt x="621" y="363"/>
                      <a:pt x="621" y="363"/>
                    </a:cubicBezTo>
                    <a:cubicBezTo>
                      <a:pt x="620" y="365"/>
                      <a:pt x="620" y="365"/>
                      <a:pt x="620" y="365"/>
                    </a:cubicBezTo>
                    <a:cubicBezTo>
                      <a:pt x="622" y="367"/>
                      <a:pt x="622" y="367"/>
                      <a:pt x="622" y="367"/>
                    </a:cubicBezTo>
                    <a:cubicBezTo>
                      <a:pt x="623" y="369"/>
                      <a:pt x="623" y="369"/>
                      <a:pt x="623" y="369"/>
                    </a:cubicBezTo>
                    <a:cubicBezTo>
                      <a:pt x="623" y="373"/>
                      <a:pt x="623" y="373"/>
                      <a:pt x="623" y="373"/>
                    </a:cubicBezTo>
                    <a:cubicBezTo>
                      <a:pt x="624" y="374"/>
                      <a:pt x="624" y="374"/>
                      <a:pt x="624" y="374"/>
                    </a:cubicBezTo>
                    <a:cubicBezTo>
                      <a:pt x="624" y="375"/>
                      <a:pt x="624" y="375"/>
                      <a:pt x="624" y="375"/>
                    </a:cubicBezTo>
                    <a:cubicBezTo>
                      <a:pt x="622" y="377"/>
                      <a:pt x="622" y="377"/>
                      <a:pt x="622" y="377"/>
                    </a:cubicBezTo>
                    <a:cubicBezTo>
                      <a:pt x="622" y="379"/>
                      <a:pt x="622" y="379"/>
                      <a:pt x="622" y="379"/>
                    </a:cubicBezTo>
                    <a:cubicBezTo>
                      <a:pt x="620" y="382"/>
                      <a:pt x="620" y="382"/>
                      <a:pt x="620" y="382"/>
                    </a:cubicBezTo>
                    <a:cubicBezTo>
                      <a:pt x="620" y="385"/>
                      <a:pt x="620" y="385"/>
                      <a:pt x="620" y="385"/>
                    </a:cubicBezTo>
                    <a:cubicBezTo>
                      <a:pt x="619" y="386"/>
                      <a:pt x="619" y="386"/>
                      <a:pt x="619" y="386"/>
                    </a:cubicBezTo>
                    <a:cubicBezTo>
                      <a:pt x="620" y="388"/>
                      <a:pt x="620" y="388"/>
                      <a:pt x="620" y="388"/>
                    </a:cubicBezTo>
                    <a:cubicBezTo>
                      <a:pt x="619" y="391"/>
                      <a:pt x="619" y="391"/>
                      <a:pt x="619" y="391"/>
                    </a:cubicBezTo>
                    <a:cubicBezTo>
                      <a:pt x="622" y="393"/>
                      <a:pt x="622" y="393"/>
                      <a:pt x="622" y="393"/>
                    </a:cubicBezTo>
                    <a:cubicBezTo>
                      <a:pt x="622" y="395"/>
                      <a:pt x="622" y="395"/>
                      <a:pt x="622" y="395"/>
                    </a:cubicBezTo>
                    <a:cubicBezTo>
                      <a:pt x="621" y="396"/>
                      <a:pt x="621" y="396"/>
                      <a:pt x="621" y="396"/>
                    </a:cubicBezTo>
                    <a:cubicBezTo>
                      <a:pt x="622" y="398"/>
                      <a:pt x="622" y="398"/>
                      <a:pt x="622" y="398"/>
                    </a:cubicBezTo>
                    <a:cubicBezTo>
                      <a:pt x="621" y="401"/>
                      <a:pt x="621" y="401"/>
                      <a:pt x="621" y="401"/>
                    </a:cubicBezTo>
                    <a:cubicBezTo>
                      <a:pt x="621" y="402"/>
                      <a:pt x="621" y="402"/>
                      <a:pt x="621" y="402"/>
                    </a:cubicBezTo>
                    <a:cubicBezTo>
                      <a:pt x="623" y="403"/>
                      <a:pt x="623" y="403"/>
                      <a:pt x="623" y="403"/>
                    </a:cubicBezTo>
                    <a:cubicBezTo>
                      <a:pt x="624" y="405"/>
                      <a:pt x="624" y="405"/>
                      <a:pt x="624" y="405"/>
                    </a:cubicBezTo>
                    <a:cubicBezTo>
                      <a:pt x="624" y="407"/>
                      <a:pt x="624" y="407"/>
                      <a:pt x="624" y="407"/>
                    </a:cubicBezTo>
                    <a:cubicBezTo>
                      <a:pt x="622" y="409"/>
                      <a:pt x="622" y="409"/>
                      <a:pt x="622" y="409"/>
                    </a:cubicBezTo>
                    <a:cubicBezTo>
                      <a:pt x="621" y="408"/>
                      <a:pt x="621" y="408"/>
                      <a:pt x="621" y="408"/>
                    </a:cubicBezTo>
                    <a:cubicBezTo>
                      <a:pt x="619" y="408"/>
                      <a:pt x="619" y="408"/>
                      <a:pt x="619" y="408"/>
                    </a:cubicBezTo>
                    <a:cubicBezTo>
                      <a:pt x="617" y="406"/>
                      <a:pt x="617" y="406"/>
                      <a:pt x="617" y="406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5" y="404"/>
                      <a:pt x="615" y="404"/>
                      <a:pt x="615" y="404"/>
                    </a:cubicBezTo>
                    <a:cubicBezTo>
                      <a:pt x="614" y="407"/>
                      <a:pt x="614" y="407"/>
                      <a:pt x="614" y="407"/>
                    </a:cubicBezTo>
                    <a:cubicBezTo>
                      <a:pt x="612" y="408"/>
                      <a:pt x="612" y="408"/>
                      <a:pt x="612" y="408"/>
                    </a:cubicBezTo>
                    <a:cubicBezTo>
                      <a:pt x="612" y="409"/>
                      <a:pt x="612" y="409"/>
                      <a:pt x="612" y="409"/>
                    </a:cubicBezTo>
                    <a:cubicBezTo>
                      <a:pt x="615" y="408"/>
                      <a:pt x="615" y="408"/>
                      <a:pt x="615" y="408"/>
                    </a:cubicBezTo>
                    <a:cubicBezTo>
                      <a:pt x="617" y="410"/>
                      <a:pt x="617" y="410"/>
                      <a:pt x="617" y="410"/>
                    </a:cubicBezTo>
                    <a:cubicBezTo>
                      <a:pt x="616" y="411"/>
                      <a:pt x="616" y="411"/>
                      <a:pt x="616" y="411"/>
                    </a:cubicBezTo>
                    <a:cubicBezTo>
                      <a:pt x="610" y="416"/>
                      <a:pt x="610" y="416"/>
                      <a:pt x="610" y="416"/>
                    </a:cubicBezTo>
                    <a:cubicBezTo>
                      <a:pt x="608" y="416"/>
                      <a:pt x="608" y="416"/>
                      <a:pt x="608" y="416"/>
                    </a:cubicBezTo>
                    <a:cubicBezTo>
                      <a:pt x="608" y="417"/>
                      <a:pt x="608" y="417"/>
                      <a:pt x="608" y="417"/>
                    </a:cubicBezTo>
                    <a:cubicBezTo>
                      <a:pt x="606" y="418"/>
                      <a:pt x="606" y="418"/>
                      <a:pt x="606" y="418"/>
                    </a:cubicBezTo>
                    <a:cubicBezTo>
                      <a:pt x="606" y="420"/>
                      <a:pt x="606" y="420"/>
                      <a:pt x="606" y="420"/>
                    </a:cubicBezTo>
                    <a:cubicBezTo>
                      <a:pt x="607" y="422"/>
                      <a:pt x="607" y="422"/>
                      <a:pt x="607" y="422"/>
                    </a:cubicBezTo>
                    <a:cubicBezTo>
                      <a:pt x="609" y="421"/>
                      <a:pt x="609" y="421"/>
                      <a:pt x="609" y="421"/>
                    </a:cubicBezTo>
                    <a:cubicBezTo>
                      <a:pt x="611" y="421"/>
                      <a:pt x="611" y="421"/>
                      <a:pt x="611" y="421"/>
                    </a:cubicBezTo>
                    <a:cubicBezTo>
                      <a:pt x="611" y="424"/>
                      <a:pt x="611" y="424"/>
                      <a:pt x="611" y="424"/>
                    </a:cubicBezTo>
                    <a:cubicBezTo>
                      <a:pt x="613" y="426"/>
                      <a:pt x="613" y="426"/>
                      <a:pt x="613" y="426"/>
                    </a:cubicBezTo>
                    <a:cubicBezTo>
                      <a:pt x="616" y="425"/>
                      <a:pt x="616" y="425"/>
                      <a:pt x="616" y="425"/>
                    </a:cubicBezTo>
                    <a:cubicBezTo>
                      <a:pt x="617" y="423"/>
                      <a:pt x="617" y="423"/>
                      <a:pt x="617" y="423"/>
                    </a:cubicBezTo>
                    <a:cubicBezTo>
                      <a:pt x="619" y="423"/>
                      <a:pt x="619" y="423"/>
                      <a:pt x="619" y="423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25"/>
                      <a:pt x="618" y="425"/>
                      <a:pt x="618" y="425"/>
                    </a:cubicBezTo>
                    <a:cubicBezTo>
                      <a:pt x="618" y="425"/>
                      <a:pt x="618" y="425"/>
                      <a:pt x="618" y="425"/>
                    </a:cubicBezTo>
                    <a:cubicBezTo>
                      <a:pt x="621" y="426"/>
                      <a:pt x="621" y="426"/>
                      <a:pt x="621" y="426"/>
                    </a:cubicBezTo>
                    <a:cubicBezTo>
                      <a:pt x="622" y="428"/>
                      <a:pt x="622" y="428"/>
                      <a:pt x="622" y="428"/>
                    </a:cubicBezTo>
                    <a:cubicBezTo>
                      <a:pt x="624" y="426"/>
                      <a:pt x="624" y="426"/>
                      <a:pt x="624" y="426"/>
                    </a:cubicBezTo>
                    <a:cubicBezTo>
                      <a:pt x="626" y="427"/>
                      <a:pt x="626" y="427"/>
                      <a:pt x="626" y="427"/>
                    </a:cubicBezTo>
                    <a:cubicBezTo>
                      <a:pt x="624" y="429"/>
                      <a:pt x="624" y="429"/>
                      <a:pt x="624" y="429"/>
                    </a:cubicBezTo>
                    <a:cubicBezTo>
                      <a:pt x="622" y="429"/>
                      <a:pt x="622" y="429"/>
                      <a:pt x="622" y="429"/>
                    </a:cubicBezTo>
                    <a:cubicBezTo>
                      <a:pt x="620" y="432"/>
                      <a:pt x="620" y="432"/>
                      <a:pt x="620" y="432"/>
                    </a:cubicBezTo>
                    <a:cubicBezTo>
                      <a:pt x="619" y="432"/>
                      <a:pt x="619" y="432"/>
                      <a:pt x="619" y="432"/>
                    </a:cubicBezTo>
                    <a:cubicBezTo>
                      <a:pt x="618" y="430"/>
                      <a:pt x="618" y="430"/>
                      <a:pt x="618" y="430"/>
                    </a:cubicBezTo>
                    <a:cubicBezTo>
                      <a:pt x="617" y="430"/>
                      <a:pt x="617" y="430"/>
                      <a:pt x="617" y="430"/>
                    </a:cubicBezTo>
                    <a:cubicBezTo>
                      <a:pt x="616" y="429"/>
                      <a:pt x="616" y="429"/>
                      <a:pt x="616" y="429"/>
                    </a:cubicBezTo>
                    <a:cubicBezTo>
                      <a:pt x="616" y="430"/>
                      <a:pt x="616" y="430"/>
                      <a:pt x="616" y="430"/>
                    </a:cubicBezTo>
                    <a:cubicBezTo>
                      <a:pt x="617" y="433"/>
                      <a:pt x="617" y="433"/>
                      <a:pt x="617" y="433"/>
                    </a:cubicBezTo>
                    <a:cubicBezTo>
                      <a:pt x="617" y="434"/>
                      <a:pt x="617" y="434"/>
                      <a:pt x="617" y="434"/>
                    </a:cubicBezTo>
                    <a:cubicBezTo>
                      <a:pt x="620" y="438"/>
                      <a:pt x="620" y="438"/>
                      <a:pt x="620" y="438"/>
                    </a:cubicBezTo>
                    <a:cubicBezTo>
                      <a:pt x="619" y="441"/>
                      <a:pt x="619" y="441"/>
                      <a:pt x="619" y="441"/>
                    </a:cubicBezTo>
                    <a:cubicBezTo>
                      <a:pt x="620" y="441"/>
                      <a:pt x="620" y="441"/>
                      <a:pt x="620" y="441"/>
                    </a:cubicBezTo>
                    <a:cubicBezTo>
                      <a:pt x="619" y="444"/>
                      <a:pt x="619" y="444"/>
                      <a:pt x="619" y="444"/>
                    </a:cubicBezTo>
                    <a:cubicBezTo>
                      <a:pt x="618" y="445"/>
                      <a:pt x="618" y="445"/>
                      <a:pt x="618" y="445"/>
                    </a:cubicBezTo>
                    <a:cubicBezTo>
                      <a:pt x="618" y="447"/>
                      <a:pt x="618" y="447"/>
                      <a:pt x="618" y="447"/>
                    </a:cubicBezTo>
                    <a:cubicBezTo>
                      <a:pt x="617" y="450"/>
                      <a:pt x="617" y="450"/>
                      <a:pt x="617" y="450"/>
                    </a:cubicBezTo>
                    <a:cubicBezTo>
                      <a:pt x="615" y="453"/>
                      <a:pt x="615" y="453"/>
                      <a:pt x="615" y="453"/>
                    </a:cubicBezTo>
                    <a:cubicBezTo>
                      <a:pt x="616" y="454"/>
                      <a:pt x="616" y="454"/>
                      <a:pt x="616" y="454"/>
                    </a:cubicBezTo>
                    <a:cubicBezTo>
                      <a:pt x="616" y="456"/>
                      <a:pt x="616" y="456"/>
                      <a:pt x="616" y="456"/>
                    </a:cubicBezTo>
                    <a:cubicBezTo>
                      <a:pt x="614" y="457"/>
                      <a:pt x="614" y="457"/>
                      <a:pt x="614" y="457"/>
                    </a:cubicBezTo>
                    <a:cubicBezTo>
                      <a:pt x="614" y="459"/>
                      <a:pt x="614" y="459"/>
                      <a:pt x="614" y="459"/>
                    </a:cubicBezTo>
                    <a:cubicBezTo>
                      <a:pt x="616" y="459"/>
                      <a:pt x="616" y="459"/>
                      <a:pt x="616" y="459"/>
                    </a:cubicBezTo>
                    <a:cubicBezTo>
                      <a:pt x="618" y="457"/>
                      <a:pt x="618" y="457"/>
                      <a:pt x="618" y="457"/>
                    </a:cubicBezTo>
                    <a:cubicBezTo>
                      <a:pt x="619" y="455"/>
                      <a:pt x="619" y="455"/>
                      <a:pt x="619" y="455"/>
                    </a:cubicBezTo>
                    <a:cubicBezTo>
                      <a:pt x="622" y="453"/>
                      <a:pt x="622" y="453"/>
                      <a:pt x="622" y="453"/>
                    </a:cubicBezTo>
                    <a:cubicBezTo>
                      <a:pt x="622" y="452"/>
                      <a:pt x="622" y="452"/>
                      <a:pt x="622" y="452"/>
                    </a:cubicBezTo>
                    <a:cubicBezTo>
                      <a:pt x="622" y="452"/>
                      <a:pt x="622" y="452"/>
                      <a:pt x="622" y="452"/>
                    </a:cubicBezTo>
                    <a:cubicBezTo>
                      <a:pt x="623" y="450"/>
                      <a:pt x="623" y="450"/>
                      <a:pt x="623" y="450"/>
                    </a:cubicBezTo>
                    <a:cubicBezTo>
                      <a:pt x="625" y="451"/>
                      <a:pt x="625" y="451"/>
                      <a:pt x="625" y="451"/>
                    </a:cubicBezTo>
                    <a:cubicBezTo>
                      <a:pt x="626" y="450"/>
                      <a:pt x="626" y="450"/>
                      <a:pt x="626" y="450"/>
                    </a:cubicBezTo>
                    <a:cubicBezTo>
                      <a:pt x="626" y="446"/>
                      <a:pt x="626" y="446"/>
                      <a:pt x="626" y="446"/>
                    </a:cubicBezTo>
                    <a:cubicBezTo>
                      <a:pt x="626" y="443"/>
                      <a:pt x="626" y="443"/>
                      <a:pt x="626" y="443"/>
                    </a:cubicBezTo>
                    <a:cubicBezTo>
                      <a:pt x="629" y="441"/>
                      <a:pt x="629" y="441"/>
                      <a:pt x="629" y="441"/>
                    </a:cubicBezTo>
                    <a:cubicBezTo>
                      <a:pt x="632" y="436"/>
                      <a:pt x="632" y="436"/>
                      <a:pt x="632" y="436"/>
                    </a:cubicBezTo>
                    <a:cubicBezTo>
                      <a:pt x="633" y="434"/>
                      <a:pt x="633" y="434"/>
                      <a:pt x="633" y="434"/>
                    </a:cubicBezTo>
                    <a:cubicBezTo>
                      <a:pt x="634" y="434"/>
                      <a:pt x="634" y="434"/>
                      <a:pt x="634" y="434"/>
                    </a:cubicBezTo>
                    <a:cubicBezTo>
                      <a:pt x="635" y="435"/>
                      <a:pt x="635" y="435"/>
                      <a:pt x="635" y="435"/>
                    </a:cubicBezTo>
                    <a:cubicBezTo>
                      <a:pt x="636" y="437"/>
                      <a:pt x="636" y="437"/>
                      <a:pt x="636" y="437"/>
                    </a:cubicBezTo>
                    <a:cubicBezTo>
                      <a:pt x="638" y="441"/>
                      <a:pt x="638" y="441"/>
                      <a:pt x="638" y="441"/>
                    </a:cubicBezTo>
                    <a:cubicBezTo>
                      <a:pt x="638" y="444"/>
                      <a:pt x="638" y="444"/>
                      <a:pt x="638" y="444"/>
                    </a:cubicBezTo>
                    <a:cubicBezTo>
                      <a:pt x="640" y="447"/>
                      <a:pt x="640" y="447"/>
                      <a:pt x="640" y="447"/>
                    </a:cubicBezTo>
                    <a:cubicBezTo>
                      <a:pt x="640" y="450"/>
                      <a:pt x="640" y="450"/>
                      <a:pt x="640" y="450"/>
                    </a:cubicBezTo>
                    <a:cubicBezTo>
                      <a:pt x="639" y="452"/>
                      <a:pt x="639" y="452"/>
                      <a:pt x="639" y="452"/>
                    </a:cubicBezTo>
                    <a:cubicBezTo>
                      <a:pt x="640" y="457"/>
                      <a:pt x="640" y="457"/>
                      <a:pt x="640" y="457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7" y="460"/>
                      <a:pt x="637" y="460"/>
                      <a:pt x="637" y="460"/>
                    </a:cubicBezTo>
                    <a:cubicBezTo>
                      <a:pt x="635" y="459"/>
                      <a:pt x="635" y="459"/>
                      <a:pt x="635" y="459"/>
                    </a:cubicBezTo>
                    <a:cubicBezTo>
                      <a:pt x="634" y="460"/>
                      <a:pt x="634" y="460"/>
                      <a:pt x="634" y="460"/>
                    </a:cubicBezTo>
                    <a:cubicBezTo>
                      <a:pt x="633" y="462"/>
                      <a:pt x="633" y="462"/>
                      <a:pt x="633" y="462"/>
                    </a:cubicBezTo>
                    <a:cubicBezTo>
                      <a:pt x="634" y="465"/>
                      <a:pt x="634" y="465"/>
                      <a:pt x="634" y="465"/>
                    </a:cubicBezTo>
                    <a:cubicBezTo>
                      <a:pt x="632" y="467"/>
                      <a:pt x="632" y="467"/>
                      <a:pt x="632" y="467"/>
                    </a:cubicBezTo>
                    <a:cubicBezTo>
                      <a:pt x="631" y="470"/>
                      <a:pt x="631" y="470"/>
                      <a:pt x="631" y="470"/>
                    </a:cubicBezTo>
                    <a:cubicBezTo>
                      <a:pt x="632" y="472"/>
                      <a:pt x="632" y="472"/>
                      <a:pt x="632" y="472"/>
                    </a:cubicBezTo>
                    <a:cubicBezTo>
                      <a:pt x="632" y="476"/>
                      <a:pt x="632" y="476"/>
                      <a:pt x="632" y="476"/>
                    </a:cubicBezTo>
                    <a:cubicBezTo>
                      <a:pt x="634" y="484"/>
                      <a:pt x="634" y="484"/>
                      <a:pt x="634" y="484"/>
                    </a:cubicBezTo>
                    <a:cubicBezTo>
                      <a:pt x="635" y="488"/>
                      <a:pt x="635" y="488"/>
                      <a:pt x="635" y="488"/>
                    </a:cubicBezTo>
                    <a:cubicBezTo>
                      <a:pt x="635" y="490"/>
                      <a:pt x="635" y="490"/>
                      <a:pt x="635" y="490"/>
                    </a:cubicBezTo>
                    <a:cubicBezTo>
                      <a:pt x="637" y="492"/>
                      <a:pt x="637" y="492"/>
                      <a:pt x="637" y="492"/>
                    </a:cubicBezTo>
                    <a:cubicBezTo>
                      <a:pt x="638" y="492"/>
                      <a:pt x="638" y="492"/>
                      <a:pt x="638" y="492"/>
                    </a:cubicBezTo>
                    <a:cubicBezTo>
                      <a:pt x="638" y="489"/>
                      <a:pt x="638" y="489"/>
                      <a:pt x="638" y="489"/>
                    </a:cubicBezTo>
                    <a:cubicBezTo>
                      <a:pt x="637" y="488"/>
                      <a:pt x="637" y="488"/>
                      <a:pt x="637" y="488"/>
                    </a:cubicBezTo>
                    <a:cubicBezTo>
                      <a:pt x="639" y="486"/>
                      <a:pt x="639" y="486"/>
                      <a:pt x="639" y="486"/>
                    </a:cubicBezTo>
                    <a:cubicBezTo>
                      <a:pt x="640" y="486"/>
                      <a:pt x="640" y="486"/>
                      <a:pt x="640" y="486"/>
                    </a:cubicBezTo>
                    <a:cubicBezTo>
                      <a:pt x="642" y="489"/>
                      <a:pt x="642" y="489"/>
                      <a:pt x="642" y="489"/>
                    </a:cubicBezTo>
                    <a:cubicBezTo>
                      <a:pt x="643" y="489"/>
                      <a:pt x="643" y="489"/>
                      <a:pt x="643" y="489"/>
                    </a:cubicBezTo>
                    <a:cubicBezTo>
                      <a:pt x="643" y="486"/>
                      <a:pt x="643" y="486"/>
                      <a:pt x="643" y="486"/>
                    </a:cubicBezTo>
                    <a:cubicBezTo>
                      <a:pt x="645" y="484"/>
                      <a:pt x="645" y="484"/>
                      <a:pt x="645" y="484"/>
                    </a:cubicBezTo>
                    <a:cubicBezTo>
                      <a:pt x="645" y="480"/>
                      <a:pt x="645" y="480"/>
                      <a:pt x="645" y="480"/>
                    </a:cubicBezTo>
                    <a:cubicBezTo>
                      <a:pt x="647" y="479"/>
                      <a:pt x="647" y="479"/>
                      <a:pt x="647" y="479"/>
                    </a:cubicBezTo>
                    <a:cubicBezTo>
                      <a:pt x="650" y="476"/>
                      <a:pt x="650" y="476"/>
                      <a:pt x="650" y="476"/>
                    </a:cubicBezTo>
                    <a:cubicBezTo>
                      <a:pt x="651" y="476"/>
                      <a:pt x="651" y="476"/>
                      <a:pt x="651" y="476"/>
                    </a:cubicBezTo>
                    <a:cubicBezTo>
                      <a:pt x="652" y="474"/>
                      <a:pt x="652" y="474"/>
                      <a:pt x="652" y="474"/>
                    </a:cubicBezTo>
                    <a:cubicBezTo>
                      <a:pt x="656" y="471"/>
                      <a:pt x="656" y="471"/>
                      <a:pt x="656" y="471"/>
                    </a:cubicBezTo>
                    <a:cubicBezTo>
                      <a:pt x="659" y="466"/>
                      <a:pt x="659" y="466"/>
                      <a:pt x="659" y="466"/>
                    </a:cubicBezTo>
                    <a:cubicBezTo>
                      <a:pt x="661" y="461"/>
                      <a:pt x="661" y="461"/>
                      <a:pt x="661" y="461"/>
                    </a:cubicBezTo>
                    <a:cubicBezTo>
                      <a:pt x="663" y="456"/>
                      <a:pt x="663" y="456"/>
                      <a:pt x="663" y="456"/>
                    </a:cubicBezTo>
                    <a:cubicBezTo>
                      <a:pt x="665" y="455"/>
                      <a:pt x="665" y="455"/>
                      <a:pt x="665" y="455"/>
                    </a:cubicBezTo>
                    <a:cubicBezTo>
                      <a:pt x="667" y="457"/>
                      <a:pt x="667" y="457"/>
                      <a:pt x="667" y="457"/>
                    </a:cubicBezTo>
                    <a:cubicBezTo>
                      <a:pt x="669" y="456"/>
                      <a:pt x="669" y="456"/>
                      <a:pt x="669" y="456"/>
                    </a:cubicBezTo>
                    <a:cubicBezTo>
                      <a:pt x="670" y="457"/>
                      <a:pt x="670" y="457"/>
                      <a:pt x="670" y="457"/>
                    </a:cubicBezTo>
                    <a:cubicBezTo>
                      <a:pt x="672" y="456"/>
                      <a:pt x="672" y="456"/>
                      <a:pt x="672" y="456"/>
                    </a:cubicBezTo>
                    <a:cubicBezTo>
                      <a:pt x="672" y="455"/>
                      <a:pt x="672" y="455"/>
                      <a:pt x="672" y="455"/>
                    </a:cubicBezTo>
                    <a:cubicBezTo>
                      <a:pt x="671" y="455"/>
                      <a:pt x="671" y="455"/>
                      <a:pt x="671" y="455"/>
                    </a:cubicBezTo>
                    <a:cubicBezTo>
                      <a:pt x="669" y="453"/>
                      <a:pt x="669" y="453"/>
                      <a:pt x="669" y="453"/>
                    </a:cubicBezTo>
                    <a:cubicBezTo>
                      <a:pt x="670" y="451"/>
                      <a:pt x="670" y="451"/>
                      <a:pt x="670" y="451"/>
                    </a:cubicBezTo>
                    <a:cubicBezTo>
                      <a:pt x="673" y="451"/>
                      <a:pt x="673" y="451"/>
                      <a:pt x="673" y="451"/>
                    </a:cubicBezTo>
                    <a:cubicBezTo>
                      <a:pt x="674" y="452"/>
                      <a:pt x="674" y="452"/>
                      <a:pt x="674" y="452"/>
                    </a:cubicBezTo>
                    <a:cubicBezTo>
                      <a:pt x="675" y="451"/>
                      <a:pt x="675" y="451"/>
                      <a:pt x="675" y="451"/>
                    </a:cubicBezTo>
                    <a:cubicBezTo>
                      <a:pt x="677" y="452"/>
                      <a:pt x="677" y="452"/>
                      <a:pt x="677" y="452"/>
                    </a:cubicBezTo>
                    <a:cubicBezTo>
                      <a:pt x="678" y="451"/>
                      <a:pt x="678" y="451"/>
                      <a:pt x="678" y="451"/>
                    </a:cubicBezTo>
                    <a:cubicBezTo>
                      <a:pt x="677" y="449"/>
                      <a:pt x="677" y="449"/>
                      <a:pt x="677" y="449"/>
                    </a:cubicBezTo>
                    <a:cubicBezTo>
                      <a:pt x="676" y="448"/>
                      <a:pt x="676" y="448"/>
                      <a:pt x="676" y="448"/>
                    </a:cubicBezTo>
                    <a:cubicBezTo>
                      <a:pt x="674" y="446"/>
                      <a:pt x="674" y="446"/>
                      <a:pt x="674" y="446"/>
                    </a:cubicBezTo>
                    <a:cubicBezTo>
                      <a:pt x="673" y="446"/>
                      <a:pt x="673" y="446"/>
                      <a:pt x="673" y="446"/>
                    </a:cubicBezTo>
                    <a:cubicBezTo>
                      <a:pt x="673" y="443"/>
                      <a:pt x="673" y="443"/>
                      <a:pt x="673" y="443"/>
                    </a:cubicBezTo>
                    <a:cubicBezTo>
                      <a:pt x="675" y="441"/>
                      <a:pt x="675" y="441"/>
                      <a:pt x="675" y="441"/>
                    </a:cubicBezTo>
                    <a:cubicBezTo>
                      <a:pt x="675" y="439"/>
                      <a:pt x="675" y="439"/>
                      <a:pt x="675" y="439"/>
                    </a:cubicBezTo>
                    <a:cubicBezTo>
                      <a:pt x="677" y="439"/>
                      <a:pt x="677" y="439"/>
                      <a:pt x="677" y="439"/>
                    </a:cubicBezTo>
                    <a:cubicBezTo>
                      <a:pt x="675" y="437"/>
                      <a:pt x="675" y="437"/>
                      <a:pt x="675" y="437"/>
                    </a:cubicBezTo>
                    <a:cubicBezTo>
                      <a:pt x="676" y="435"/>
                      <a:pt x="676" y="435"/>
                      <a:pt x="676" y="435"/>
                    </a:cubicBezTo>
                    <a:cubicBezTo>
                      <a:pt x="677" y="433"/>
                      <a:pt x="677" y="433"/>
                      <a:pt x="677" y="433"/>
                    </a:cubicBezTo>
                    <a:cubicBezTo>
                      <a:pt x="677" y="432"/>
                      <a:pt x="677" y="432"/>
                      <a:pt x="677" y="432"/>
                    </a:cubicBezTo>
                    <a:cubicBezTo>
                      <a:pt x="676" y="432"/>
                      <a:pt x="676" y="432"/>
                      <a:pt x="676" y="432"/>
                    </a:cubicBezTo>
                    <a:cubicBezTo>
                      <a:pt x="679" y="432"/>
                      <a:pt x="679" y="432"/>
                      <a:pt x="679" y="432"/>
                    </a:cubicBezTo>
                    <a:cubicBezTo>
                      <a:pt x="680" y="430"/>
                      <a:pt x="680" y="430"/>
                      <a:pt x="680" y="430"/>
                    </a:cubicBezTo>
                    <a:cubicBezTo>
                      <a:pt x="678" y="428"/>
                      <a:pt x="678" y="428"/>
                      <a:pt x="678" y="428"/>
                    </a:cubicBezTo>
                    <a:cubicBezTo>
                      <a:pt x="677" y="427"/>
                      <a:pt x="677" y="427"/>
                      <a:pt x="677" y="427"/>
                    </a:cubicBezTo>
                    <a:cubicBezTo>
                      <a:pt x="680" y="428"/>
                      <a:pt x="680" y="428"/>
                      <a:pt x="680" y="428"/>
                    </a:cubicBezTo>
                    <a:cubicBezTo>
                      <a:pt x="681" y="429"/>
                      <a:pt x="681" y="429"/>
                      <a:pt x="681" y="429"/>
                    </a:cubicBezTo>
                    <a:cubicBezTo>
                      <a:pt x="682" y="430"/>
                      <a:pt x="682" y="430"/>
                      <a:pt x="682" y="430"/>
                    </a:cubicBezTo>
                    <a:cubicBezTo>
                      <a:pt x="684" y="428"/>
                      <a:pt x="684" y="428"/>
                      <a:pt x="684" y="428"/>
                    </a:cubicBezTo>
                    <a:cubicBezTo>
                      <a:pt x="688" y="429"/>
                      <a:pt x="688" y="429"/>
                      <a:pt x="688" y="429"/>
                    </a:cubicBezTo>
                    <a:cubicBezTo>
                      <a:pt x="691" y="431"/>
                      <a:pt x="691" y="431"/>
                      <a:pt x="691" y="431"/>
                    </a:cubicBezTo>
                    <a:cubicBezTo>
                      <a:pt x="691" y="432"/>
                      <a:pt x="691" y="432"/>
                      <a:pt x="691" y="432"/>
                    </a:cubicBezTo>
                    <a:cubicBezTo>
                      <a:pt x="692" y="434"/>
                      <a:pt x="692" y="434"/>
                      <a:pt x="692" y="434"/>
                    </a:cubicBezTo>
                    <a:cubicBezTo>
                      <a:pt x="697" y="436"/>
                      <a:pt x="697" y="436"/>
                      <a:pt x="697" y="436"/>
                    </a:cubicBezTo>
                    <a:cubicBezTo>
                      <a:pt x="699" y="435"/>
                      <a:pt x="699" y="435"/>
                      <a:pt x="699" y="435"/>
                    </a:cubicBezTo>
                    <a:cubicBezTo>
                      <a:pt x="702" y="436"/>
                      <a:pt x="702" y="436"/>
                      <a:pt x="702" y="436"/>
                    </a:cubicBezTo>
                    <a:cubicBezTo>
                      <a:pt x="705" y="438"/>
                      <a:pt x="705" y="438"/>
                      <a:pt x="705" y="438"/>
                    </a:cubicBezTo>
                    <a:cubicBezTo>
                      <a:pt x="705" y="439"/>
                      <a:pt x="705" y="439"/>
                      <a:pt x="705" y="439"/>
                    </a:cubicBezTo>
                    <a:cubicBezTo>
                      <a:pt x="703" y="440"/>
                      <a:pt x="703" y="440"/>
                      <a:pt x="703" y="440"/>
                    </a:cubicBezTo>
                    <a:cubicBezTo>
                      <a:pt x="705" y="441"/>
                      <a:pt x="705" y="441"/>
                      <a:pt x="705" y="441"/>
                    </a:cubicBezTo>
                    <a:cubicBezTo>
                      <a:pt x="703" y="442"/>
                      <a:pt x="703" y="442"/>
                      <a:pt x="703" y="442"/>
                    </a:cubicBezTo>
                    <a:cubicBezTo>
                      <a:pt x="702" y="441"/>
                      <a:pt x="702" y="441"/>
                      <a:pt x="702" y="441"/>
                    </a:cubicBezTo>
                    <a:cubicBezTo>
                      <a:pt x="700" y="440"/>
                      <a:pt x="700" y="440"/>
                      <a:pt x="700" y="440"/>
                    </a:cubicBezTo>
                    <a:cubicBezTo>
                      <a:pt x="700" y="442"/>
                      <a:pt x="700" y="442"/>
                      <a:pt x="700" y="442"/>
                    </a:cubicBezTo>
                    <a:cubicBezTo>
                      <a:pt x="705" y="445"/>
                      <a:pt x="705" y="445"/>
                      <a:pt x="705" y="445"/>
                    </a:cubicBezTo>
                    <a:cubicBezTo>
                      <a:pt x="706" y="448"/>
                      <a:pt x="706" y="448"/>
                      <a:pt x="706" y="448"/>
                    </a:cubicBezTo>
                    <a:cubicBezTo>
                      <a:pt x="703" y="448"/>
                      <a:pt x="703" y="448"/>
                      <a:pt x="703" y="448"/>
                    </a:cubicBezTo>
                    <a:cubicBezTo>
                      <a:pt x="705" y="449"/>
                      <a:pt x="705" y="449"/>
                      <a:pt x="705" y="449"/>
                    </a:cubicBezTo>
                    <a:cubicBezTo>
                      <a:pt x="707" y="448"/>
                      <a:pt x="707" y="448"/>
                      <a:pt x="707" y="448"/>
                    </a:cubicBezTo>
                    <a:cubicBezTo>
                      <a:pt x="710" y="449"/>
                      <a:pt x="710" y="449"/>
                      <a:pt x="710" y="449"/>
                    </a:cubicBezTo>
                    <a:cubicBezTo>
                      <a:pt x="711" y="451"/>
                      <a:pt x="711" y="451"/>
                      <a:pt x="711" y="451"/>
                    </a:cubicBezTo>
                    <a:cubicBezTo>
                      <a:pt x="713" y="451"/>
                      <a:pt x="713" y="451"/>
                      <a:pt x="713" y="451"/>
                    </a:cubicBezTo>
                    <a:cubicBezTo>
                      <a:pt x="713" y="452"/>
                      <a:pt x="713" y="452"/>
                      <a:pt x="713" y="452"/>
                    </a:cubicBezTo>
                    <a:cubicBezTo>
                      <a:pt x="711" y="455"/>
                      <a:pt x="711" y="455"/>
                      <a:pt x="711" y="455"/>
                    </a:cubicBezTo>
                    <a:cubicBezTo>
                      <a:pt x="708" y="458"/>
                      <a:pt x="708" y="458"/>
                      <a:pt x="708" y="458"/>
                    </a:cubicBezTo>
                    <a:cubicBezTo>
                      <a:pt x="705" y="458"/>
                      <a:pt x="705" y="458"/>
                      <a:pt x="705" y="458"/>
                    </a:cubicBezTo>
                    <a:cubicBezTo>
                      <a:pt x="704" y="459"/>
                      <a:pt x="704" y="459"/>
                      <a:pt x="704" y="459"/>
                    </a:cubicBezTo>
                    <a:cubicBezTo>
                      <a:pt x="707" y="459"/>
                      <a:pt x="707" y="459"/>
                      <a:pt x="707" y="459"/>
                    </a:cubicBezTo>
                    <a:cubicBezTo>
                      <a:pt x="708" y="460"/>
                      <a:pt x="708" y="460"/>
                      <a:pt x="708" y="460"/>
                    </a:cubicBezTo>
                    <a:cubicBezTo>
                      <a:pt x="708" y="461"/>
                      <a:pt x="708" y="461"/>
                      <a:pt x="708" y="461"/>
                    </a:cubicBezTo>
                    <a:cubicBezTo>
                      <a:pt x="709" y="461"/>
                      <a:pt x="709" y="461"/>
                      <a:pt x="709" y="461"/>
                    </a:cubicBezTo>
                    <a:cubicBezTo>
                      <a:pt x="710" y="462"/>
                      <a:pt x="710" y="462"/>
                      <a:pt x="710" y="462"/>
                    </a:cubicBezTo>
                    <a:cubicBezTo>
                      <a:pt x="709" y="464"/>
                      <a:pt x="709" y="464"/>
                      <a:pt x="709" y="464"/>
                    </a:cubicBezTo>
                    <a:cubicBezTo>
                      <a:pt x="709" y="465"/>
                      <a:pt x="709" y="465"/>
                      <a:pt x="709" y="465"/>
                    </a:cubicBezTo>
                    <a:cubicBezTo>
                      <a:pt x="707" y="467"/>
                      <a:pt x="707" y="467"/>
                      <a:pt x="707" y="467"/>
                    </a:cubicBezTo>
                    <a:cubicBezTo>
                      <a:pt x="703" y="468"/>
                      <a:pt x="703" y="468"/>
                      <a:pt x="703" y="468"/>
                    </a:cubicBezTo>
                    <a:cubicBezTo>
                      <a:pt x="701" y="468"/>
                      <a:pt x="701" y="468"/>
                      <a:pt x="701" y="468"/>
                    </a:cubicBezTo>
                    <a:cubicBezTo>
                      <a:pt x="700" y="470"/>
                      <a:pt x="700" y="470"/>
                      <a:pt x="700" y="470"/>
                    </a:cubicBezTo>
                    <a:cubicBezTo>
                      <a:pt x="698" y="469"/>
                      <a:pt x="698" y="469"/>
                      <a:pt x="698" y="469"/>
                    </a:cubicBezTo>
                    <a:cubicBezTo>
                      <a:pt x="697" y="467"/>
                      <a:pt x="697" y="467"/>
                      <a:pt x="697" y="467"/>
                    </a:cubicBezTo>
                    <a:cubicBezTo>
                      <a:pt x="694" y="467"/>
                      <a:pt x="694" y="467"/>
                      <a:pt x="694" y="467"/>
                    </a:cubicBezTo>
                    <a:cubicBezTo>
                      <a:pt x="694" y="465"/>
                      <a:pt x="694" y="465"/>
                      <a:pt x="694" y="465"/>
                    </a:cubicBezTo>
                    <a:cubicBezTo>
                      <a:pt x="692" y="466"/>
                      <a:pt x="692" y="466"/>
                      <a:pt x="692" y="466"/>
                    </a:cubicBezTo>
                    <a:cubicBezTo>
                      <a:pt x="692" y="467"/>
                      <a:pt x="692" y="467"/>
                      <a:pt x="692" y="467"/>
                    </a:cubicBezTo>
                    <a:cubicBezTo>
                      <a:pt x="691" y="468"/>
                      <a:pt x="691" y="468"/>
                      <a:pt x="691" y="468"/>
                    </a:cubicBezTo>
                    <a:cubicBezTo>
                      <a:pt x="693" y="469"/>
                      <a:pt x="693" y="469"/>
                      <a:pt x="693" y="469"/>
                    </a:cubicBezTo>
                    <a:cubicBezTo>
                      <a:pt x="695" y="470"/>
                      <a:pt x="695" y="470"/>
                      <a:pt x="695" y="470"/>
                    </a:cubicBezTo>
                    <a:cubicBezTo>
                      <a:pt x="694" y="472"/>
                      <a:pt x="694" y="472"/>
                      <a:pt x="694" y="472"/>
                    </a:cubicBezTo>
                    <a:cubicBezTo>
                      <a:pt x="692" y="473"/>
                      <a:pt x="692" y="473"/>
                      <a:pt x="692" y="473"/>
                    </a:cubicBezTo>
                    <a:cubicBezTo>
                      <a:pt x="694" y="473"/>
                      <a:pt x="694" y="473"/>
                      <a:pt x="694" y="473"/>
                    </a:cubicBezTo>
                    <a:cubicBezTo>
                      <a:pt x="693" y="475"/>
                      <a:pt x="693" y="475"/>
                      <a:pt x="693" y="475"/>
                    </a:cubicBezTo>
                    <a:cubicBezTo>
                      <a:pt x="693" y="477"/>
                      <a:pt x="693" y="477"/>
                      <a:pt x="693" y="477"/>
                    </a:cubicBezTo>
                    <a:cubicBezTo>
                      <a:pt x="694" y="477"/>
                      <a:pt x="694" y="477"/>
                      <a:pt x="694" y="477"/>
                    </a:cubicBezTo>
                    <a:cubicBezTo>
                      <a:pt x="695" y="475"/>
                      <a:pt x="695" y="475"/>
                      <a:pt x="695" y="475"/>
                    </a:cubicBezTo>
                    <a:cubicBezTo>
                      <a:pt x="696" y="476"/>
                      <a:pt x="696" y="476"/>
                      <a:pt x="696" y="476"/>
                    </a:cubicBezTo>
                    <a:cubicBezTo>
                      <a:pt x="696" y="477"/>
                      <a:pt x="696" y="477"/>
                      <a:pt x="696" y="477"/>
                    </a:cubicBezTo>
                    <a:cubicBezTo>
                      <a:pt x="693" y="478"/>
                      <a:pt x="693" y="478"/>
                      <a:pt x="693" y="478"/>
                    </a:cubicBezTo>
                    <a:cubicBezTo>
                      <a:pt x="692" y="481"/>
                      <a:pt x="692" y="481"/>
                      <a:pt x="692" y="481"/>
                    </a:cubicBezTo>
                    <a:cubicBezTo>
                      <a:pt x="692" y="483"/>
                      <a:pt x="692" y="483"/>
                      <a:pt x="692" y="483"/>
                    </a:cubicBezTo>
                    <a:cubicBezTo>
                      <a:pt x="695" y="485"/>
                      <a:pt x="695" y="485"/>
                      <a:pt x="695" y="485"/>
                    </a:cubicBezTo>
                    <a:cubicBezTo>
                      <a:pt x="695" y="487"/>
                      <a:pt x="695" y="487"/>
                      <a:pt x="695" y="487"/>
                    </a:cubicBezTo>
                    <a:cubicBezTo>
                      <a:pt x="697" y="492"/>
                      <a:pt x="697" y="492"/>
                      <a:pt x="697" y="492"/>
                    </a:cubicBezTo>
                    <a:cubicBezTo>
                      <a:pt x="697" y="495"/>
                      <a:pt x="697" y="495"/>
                      <a:pt x="697" y="495"/>
                    </a:cubicBezTo>
                    <a:cubicBezTo>
                      <a:pt x="696" y="496"/>
                      <a:pt x="696" y="496"/>
                      <a:pt x="696" y="496"/>
                    </a:cubicBezTo>
                    <a:cubicBezTo>
                      <a:pt x="696" y="498"/>
                      <a:pt x="696" y="498"/>
                      <a:pt x="696" y="498"/>
                    </a:cubicBezTo>
                    <a:cubicBezTo>
                      <a:pt x="692" y="500"/>
                      <a:pt x="692" y="500"/>
                      <a:pt x="692" y="500"/>
                    </a:cubicBezTo>
                    <a:cubicBezTo>
                      <a:pt x="693" y="503"/>
                      <a:pt x="693" y="503"/>
                      <a:pt x="693" y="503"/>
                    </a:cubicBezTo>
                    <a:cubicBezTo>
                      <a:pt x="692" y="504"/>
                      <a:pt x="692" y="504"/>
                      <a:pt x="692" y="504"/>
                    </a:cubicBezTo>
                    <a:cubicBezTo>
                      <a:pt x="690" y="503"/>
                      <a:pt x="690" y="503"/>
                      <a:pt x="690" y="503"/>
                    </a:cubicBezTo>
                    <a:cubicBezTo>
                      <a:pt x="686" y="503"/>
                      <a:pt x="686" y="503"/>
                      <a:pt x="686" y="503"/>
                    </a:cubicBezTo>
                    <a:cubicBezTo>
                      <a:pt x="684" y="505"/>
                      <a:pt x="684" y="505"/>
                      <a:pt x="684" y="505"/>
                    </a:cubicBezTo>
                    <a:cubicBezTo>
                      <a:pt x="684" y="507"/>
                      <a:pt x="684" y="507"/>
                      <a:pt x="684" y="507"/>
                    </a:cubicBezTo>
                    <a:cubicBezTo>
                      <a:pt x="681" y="509"/>
                      <a:pt x="681" y="509"/>
                      <a:pt x="681" y="509"/>
                    </a:cubicBezTo>
                    <a:cubicBezTo>
                      <a:pt x="680" y="510"/>
                      <a:pt x="680" y="510"/>
                      <a:pt x="680" y="510"/>
                    </a:cubicBezTo>
                    <a:cubicBezTo>
                      <a:pt x="678" y="510"/>
                      <a:pt x="678" y="510"/>
                      <a:pt x="678" y="510"/>
                    </a:cubicBezTo>
                    <a:cubicBezTo>
                      <a:pt x="675" y="514"/>
                      <a:pt x="675" y="514"/>
                      <a:pt x="675" y="514"/>
                    </a:cubicBezTo>
                    <a:cubicBezTo>
                      <a:pt x="673" y="514"/>
                      <a:pt x="673" y="514"/>
                      <a:pt x="673" y="514"/>
                    </a:cubicBezTo>
                    <a:cubicBezTo>
                      <a:pt x="671" y="514"/>
                      <a:pt x="671" y="514"/>
                      <a:pt x="671" y="514"/>
                    </a:cubicBezTo>
                    <a:cubicBezTo>
                      <a:pt x="670" y="516"/>
                      <a:pt x="670" y="516"/>
                      <a:pt x="670" y="516"/>
                    </a:cubicBezTo>
                    <a:cubicBezTo>
                      <a:pt x="664" y="518"/>
                      <a:pt x="664" y="518"/>
                      <a:pt x="664" y="518"/>
                    </a:cubicBezTo>
                    <a:cubicBezTo>
                      <a:pt x="663" y="517"/>
                      <a:pt x="663" y="517"/>
                      <a:pt x="663" y="517"/>
                    </a:cubicBezTo>
                    <a:cubicBezTo>
                      <a:pt x="664" y="515"/>
                      <a:pt x="664" y="515"/>
                      <a:pt x="664" y="515"/>
                    </a:cubicBezTo>
                    <a:cubicBezTo>
                      <a:pt x="663" y="512"/>
                      <a:pt x="663" y="512"/>
                      <a:pt x="663" y="512"/>
                    </a:cubicBezTo>
                    <a:cubicBezTo>
                      <a:pt x="662" y="511"/>
                      <a:pt x="662" y="511"/>
                      <a:pt x="662" y="511"/>
                    </a:cubicBezTo>
                    <a:cubicBezTo>
                      <a:pt x="662" y="509"/>
                      <a:pt x="662" y="509"/>
                      <a:pt x="662" y="509"/>
                    </a:cubicBezTo>
                    <a:cubicBezTo>
                      <a:pt x="663" y="509"/>
                      <a:pt x="663" y="509"/>
                      <a:pt x="663" y="509"/>
                    </a:cubicBezTo>
                    <a:cubicBezTo>
                      <a:pt x="663" y="507"/>
                      <a:pt x="663" y="507"/>
                      <a:pt x="663" y="507"/>
                    </a:cubicBezTo>
                    <a:cubicBezTo>
                      <a:pt x="665" y="503"/>
                      <a:pt x="665" y="503"/>
                      <a:pt x="665" y="503"/>
                    </a:cubicBezTo>
                    <a:cubicBezTo>
                      <a:pt x="663" y="506"/>
                      <a:pt x="663" y="506"/>
                      <a:pt x="663" y="506"/>
                    </a:cubicBezTo>
                    <a:cubicBezTo>
                      <a:pt x="662" y="506"/>
                      <a:pt x="662" y="506"/>
                      <a:pt x="662" y="506"/>
                    </a:cubicBezTo>
                    <a:cubicBezTo>
                      <a:pt x="661" y="501"/>
                      <a:pt x="661" y="501"/>
                      <a:pt x="661" y="501"/>
                    </a:cubicBezTo>
                    <a:cubicBezTo>
                      <a:pt x="660" y="501"/>
                      <a:pt x="660" y="501"/>
                      <a:pt x="660" y="501"/>
                    </a:cubicBezTo>
                    <a:cubicBezTo>
                      <a:pt x="659" y="498"/>
                      <a:pt x="659" y="498"/>
                      <a:pt x="659" y="498"/>
                    </a:cubicBezTo>
                    <a:cubicBezTo>
                      <a:pt x="657" y="500"/>
                      <a:pt x="657" y="500"/>
                      <a:pt x="657" y="500"/>
                    </a:cubicBezTo>
                    <a:cubicBezTo>
                      <a:pt x="656" y="499"/>
                      <a:pt x="656" y="499"/>
                      <a:pt x="656" y="499"/>
                    </a:cubicBezTo>
                    <a:cubicBezTo>
                      <a:pt x="654" y="499"/>
                      <a:pt x="654" y="499"/>
                      <a:pt x="654" y="499"/>
                    </a:cubicBezTo>
                    <a:cubicBezTo>
                      <a:pt x="651" y="502"/>
                      <a:pt x="651" y="502"/>
                      <a:pt x="651" y="502"/>
                    </a:cubicBezTo>
                    <a:cubicBezTo>
                      <a:pt x="653" y="503"/>
                      <a:pt x="653" y="503"/>
                      <a:pt x="653" y="503"/>
                    </a:cubicBezTo>
                    <a:cubicBezTo>
                      <a:pt x="656" y="501"/>
                      <a:pt x="656" y="501"/>
                      <a:pt x="656" y="501"/>
                    </a:cubicBezTo>
                    <a:cubicBezTo>
                      <a:pt x="657" y="501"/>
                      <a:pt x="657" y="501"/>
                      <a:pt x="657" y="501"/>
                    </a:cubicBezTo>
                    <a:cubicBezTo>
                      <a:pt x="657" y="503"/>
                      <a:pt x="657" y="503"/>
                      <a:pt x="657" y="503"/>
                    </a:cubicBezTo>
                    <a:cubicBezTo>
                      <a:pt x="659" y="504"/>
                      <a:pt x="659" y="504"/>
                      <a:pt x="659" y="504"/>
                    </a:cubicBezTo>
                    <a:cubicBezTo>
                      <a:pt x="660" y="508"/>
                      <a:pt x="660" y="508"/>
                      <a:pt x="660" y="508"/>
                    </a:cubicBezTo>
                    <a:cubicBezTo>
                      <a:pt x="660" y="511"/>
                      <a:pt x="660" y="511"/>
                      <a:pt x="660" y="511"/>
                    </a:cubicBezTo>
                    <a:cubicBezTo>
                      <a:pt x="661" y="512"/>
                      <a:pt x="661" y="512"/>
                      <a:pt x="661" y="512"/>
                    </a:cubicBezTo>
                    <a:cubicBezTo>
                      <a:pt x="661" y="515"/>
                      <a:pt x="661" y="515"/>
                      <a:pt x="661" y="515"/>
                    </a:cubicBezTo>
                    <a:cubicBezTo>
                      <a:pt x="660" y="517"/>
                      <a:pt x="660" y="517"/>
                      <a:pt x="660" y="517"/>
                    </a:cubicBezTo>
                    <a:cubicBezTo>
                      <a:pt x="661" y="518"/>
                      <a:pt x="661" y="518"/>
                      <a:pt x="661" y="518"/>
                    </a:cubicBezTo>
                    <a:cubicBezTo>
                      <a:pt x="661" y="520"/>
                      <a:pt x="661" y="520"/>
                      <a:pt x="661" y="520"/>
                    </a:cubicBezTo>
                    <a:cubicBezTo>
                      <a:pt x="660" y="520"/>
                      <a:pt x="660" y="520"/>
                      <a:pt x="660" y="520"/>
                    </a:cubicBezTo>
                    <a:cubicBezTo>
                      <a:pt x="656" y="517"/>
                      <a:pt x="656" y="517"/>
                      <a:pt x="656" y="517"/>
                    </a:cubicBezTo>
                    <a:cubicBezTo>
                      <a:pt x="656" y="515"/>
                      <a:pt x="656" y="515"/>
                      <a:pt x="656" y="515"/>
                    </a:cubicBezTo>
                    <a:cubicBezTo>
                      <a:pt x="654" y="514"/>
                      <a:pt x="654" y="514"/>
                      <a:pt x="654" y="514"/>
                    </a:cubicBezTo>
                    <a:cubicBezTo>
                      <a:pt x="653" y="512"/>
                      <a:pt x="653" y="512"/>
                      <a:pt x="653" y="512"/>
                    </a:cubicBezTo>
                    <a:cubicBezTo>
                      <a:pt x="652" y="514"/>
                      <a:pt x="652" y="514"/>
                      <a:pt x="652" y="514"/>
                    </a:cubicBezTo>
                    <a:cubicBezTo>
                      <a:pt x="654" y="516"/>
                      <a:pt x="654" y="516"/>
                      <a:pt x="654" y="516"/>
                    </a:cubicBezTo>
                    <a:cubicBezTo>
                      <a:pt x="654" y="518"/>
                      <a:pt x="654" y="518"/>
                      <a:pt x="654" y="518"/>
                    </a:cubicBezTo>
                    <a:cubicBezTo>
                      <a:pt x="651" y="517"/>
                      <a:pt x="651" y="517"/>
                      <a:pt x="651" y="517"/>
                    </a:cubicBezTo>
                    <a:cubicBezTo>
                      <a:pt x="649" y="516"/>
                      <a:pt x="649" y="516"/>
                      <a:pt x="649" y="516"/>
                    </a:cubicBezTo>
                    <a:cubicBezTo>
                      <a:pt x="649" y="515"/>
                      <a:pt x="649" y="515"/>
                      <a:pt x="649" y="515"/>
                    </a:cubicBezTo>
                    <a:cubicBezTo>
                      <a:pt x="647" y="516"/>
                      <a:pt x="647" y="516"/>
                      <a:pt x="647" y="516"/>
                    </a:cubicBezTo>
                    <a:cubicBezTo>
                      <a:pt x="647" y="514"/>
                      <a:pt x="647" y="514"/>
                      <a:pt x="647" y="514"/>
                    </a:cubicBezTo>
                    <a:cubicBezTo>
                      <a:pt x="648" y="511"/>
                      <a:pt x="648" y="511"/>
                      <a:pt x="648" y="511"/>
                    </a:cubicBezTo>
                    <a:cubicBezTo>
                      <a:pt x="649" y="510"/>
                      <a:pt x="649" y="510"/>
                      <a:pt x="649" y="510"/>
                    </a:cubicBezTo>
                    <a:cubicBezTo>
                      <a:pt x="647" y="509"/>
                      <a:pt x="647" y="509"/>
                      <a:pt x="647" y="509"/>
                    </a:cubicBezTo>
                    <a:cubicBezTo>
                      <a:pt x="647" y="508"/>
                      <a:pt x="647" y="508"/>
                      <a:pt x="647" y="508"/>
                    </a:cubicBezTo>
                    <a:cubicBezTo>
                      <a:pt x="644" y="510"/>
                      <a:pt x="644" y="510"/>
                      <a:pt x="644" y="510"/>
                    </a:cubicBezTo>
                    <a:cubicBezTo>
                      <a:pt x="641" y="510"/>
                      <a:pt x="641" y="510"/>
                      <a:pt x="641" y="510"/>
                    </a:cubicBezTo>
                    <a:cubicBezTo>
                      <a:pt x="639" y="508"/>
                      <a:pt x="639" y="508"/>
                      <a:pt x="639" y="508"/>
                    </a:cubicBezTo>
                    <a:cubicBezTo>
                      <a:pt x="637" y="508"/>
                      <a:pt x="637" y="508"/>
                      <a:pt x="637" y="508"/>
                    </a:cubicBezTo>
                    <a:cubicBezTo>
                      <a:pt x="634" y="507"/>
                      <a:pt x="634" y="507"/>
                      <a:pt x="634" y="507"/>
                    </a:cubicBezTo>
                    <a:cubicBezTo>
                      <a:pt x="634" y="509"/>
                      <a:pt x="634" y="509"/>
                      <a:pt x="634" y="509"/>
                    </a:cubicBezTo>
                    <a:cubicBezTo>
                      <a:pt x="634" y="510"/>
                      <a:pt x="634" y="510"/>
                      <a:pt x="634" y="510"/>
                    </a:cubicBezTo>
                    <a:cubicBezTo>
                      <a:pt x="633" y="511"/>
                      <a:pt x="633" y="511"/>
                      <a:pt x="633" y="511"/>
                    </a:cubicBezTo>
                    <a:cubicBezTo>
                      <a:pt x="633" y="513"/>
                      <a:pt x="633" y="513"/>
                      <a:pt x="633" y="513"/>
                    </a:cubicBezTo>
                    <a:cubicBezTo>
                      <a:pt x="635" y="515"/>
                      <a:pt x="635" y="515"/>
                      <a:pt x="635" y="515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9" y="518"/>
                      <a:pt x="639" y="518"/>
                      <a:pt x="639" y="518"/>
                    </a:cubicBezTo>
                    <a:cubicBezTo>
                      <a:pt x="637" y="521"/>
                      <a:pt x="637" y="521"/>
                      <a:pt x="637" y="521"/>
                    </a:cubicBezTo>
                    <a:cubicBezTo>
                      <a:pt x="635" y="522"/>
                      <a:pt x="635" y="522"/>
                      <a:pt x="635" y="522"/>
                    </a:cubicBezTo>
                    <a:cubicBezTo>
                      <a:pt x="630" y="526"/>
                      <a:pt x="630" y="526"/>
                      <a:pt x="630" y="526"/>
                    </a:cubicBezTo>
                    <a:cubicBezTo>
                      <a:pt x="627" y="529"/>
                      <a:pt x="627" y="529"/>
                      <a:pt x="627" y="529"/>
                    </a:cubicBezTo>
                    <a:cubicBezTo>
                      <a:pt x="624" y="532"/>
                      <a:pt x="624" y="532"/>
                      <a:pt x="624" y="532"/>
                    </a:cubicBezTo>
                    <a:cubicBezTo>
                      <a:pt x="623" y="532"/>
                      <a:pt x="623" y="532"/>
                      <a:pt x="623" y="532"/>
                    </a:cubicBezTo>
                    <a:cubicBezTo>
                      <a:pt x="621" y="533"/>
                      <a:pt x="621" y="533"/>
                      <a:pt x="621" y="533"/>
                    </a:cubicBezTo>
                    <a:cubicBezTo>
                      <a:pt x="620" y="536"/>
                      <a:pt x="620" y="536"/>
                      <a:pt x="620" y="536"/>
                    </a:cubicBezTo>
                    <a:cubicBezTo>
                      <a:pt x="618" y="537"/>
                      <a:pt x="618" y="537"/>
                      <a:pt x="618" y="537"/>
                    </a:cubicBezTo>
                    <a:cubicBezTo>
                      <a:pt x="610" y="535"/>
                      <a:pt x="610" y="535"/>
                      <a:pt x="610" y="535"/>
                    </a:cubicBezTo>
                    <a:cubicBezTo>
                      <a:pt x="608" y="533"/>
                      <a:pt x="608" y="533"/>
                      <a:pt x="608" y="533"/>
                    </a:cubicBezTo>
                    <a:cubicBezTo>
                      <a:pt x="607" y="530"/>
                      <a:pt x="607" y="530"/>
                      <a:pt x="607" y="530"/>
                    </a:cubicBezTo>
                    <a:cubicBezTo>
                      <a:pt x="603" y="528"/>
                      <a:pt x="603" y="528"/>
                      <a:pt x="603" y="528"/>
                    </a:cubicBezTo>
                    <a:cubicBezTo>
                      <a:pt x="604" y="527"/>
                      <a:pt x="604" y="527"/>
                      <a:pt x="604" y="527"/>
                    </a:cubicBezTo>
                    <a:cubicBezTo>
                      <a:pt x="605" y="527"/>
                      <a:pt x="605" y="527"/>
                      <a:pt x="605" y="527"/>
                    </a:cubicBezTo>
                    <a:cubicBezTo>
                      <a:pt x="606" y="526"/>
                      <a:pt x="606" y="526"/>
                      <a:pt x="606" y="526"/>
                    </a:cubicBezTo>
                    <a:cubicBezTo>
                      <a:pt x="605" y="525"/>
                      <a:pt x="605" y="525"/>
                      <a:pt x="605" y="525"/>
                    </a:cubicBezTo>
                    <a:cubicBezTo>
                      <a:pt x="602" y="524"/>
                      <a:pt x="602" y="524"/>
                      <a:pt x="602" y="524"/>
                    </a:cubicBezTo>
                    <a:cubicBezTo>
                      <a:pt x="600" y="520"/>
                      <a:pt x="600" y="520"/>
                      <a:pt x="600" y="520"/>
                    </a:cubicBezTo>
                    <a:cubicBezTo>
                      <a:pt x="597" y="517"/>
                      <a:pt x="597" y="517"/>
                      <a:pt x="597" y="517"/>
                    </a:cubicBezTo>
                    <a:cubicBezTo>
                      <a:pt x="592" y="517"/>
                      <a:pt x="592" y="517"/>
                      <a:pt x="592" y="517"/>
                    </a:cubicBezTo>
                    <a:cubicBezTo>
                      <a:pt x="588" y="515"/>
                      <a:pt x="588" y="515"/>
                      <a:pt x="588" y="515"/>
                    </a:cubicBezTo>
                    <a:cubicBezTo>
                      <a:pt x="583" y="515"/>
                      <a:pt x="583" y="515"/>
                      <a:pt x="583" y="515"/>
                    </a:cubicBezTo>
                    <a:cubicBezTo>
                      <a:pt x="580" y="514"/>
                      <a:pt x="580" y="514"/>
                      <a:pt x="580" y="514"/>
                    </a:cubicBezTo>
                    <a:cubicBezTo>
                      <a:pt x="580" y="516"/>
                      <a:pt x="580" y="516"/>
                      <a:pt x="580" y="516"/>
                    </a:cubicBezTo>
                    <a:cubicBezTo>
                      <a:pt x="582" y="517"/>
                      <a:pt x="582" y="517"/>
                      <a:pt x="582" y="517"/>
                    </a:cubicBezTo>
                    <a:cubicBezTo>
                      <a:pt x="583" y="516"/>
                      <a:pt x="583" y="516"/>
                      <a:pt x="583" y="516"/>
                    </a:cubicBezTo>
                    <a:cubicBezTo>
                      <a:pt x="584" y="516"/>
                      <a:pt x="584" y="516"/>
                      <a:pt x="584" y="516"/>
                    </a:cubicBezTo>
                    <a:cubicBezTo>
                      <a:pt x="590" y="518"/>
                      <a:pt x="590" y="518"/>
                      <a:pt x="590" y="518"/>
                    </a:cubicBezTo>
                    <a:cubicBezTo>
                      <a:pt x="595" y="518"/>
                      <a:pt x="595" y="518"/>
                      <a:pt x="595" y="518"/>
                    </a:cubicBezTo>
                    <a:cubicBezTo>
                      <a:pt x="596" y="519"/>
                      <a:pt x="596" y="519"/>
                      <a:pt x="596" y="519"/>
                    </a:cubicBezTo>
                    <a:cubicBezTo>
                      <a:pt x="596" y="520"/>
                      <a:pt x="596" y="520"/>
                      <a:pt x="596" y="520"/>
                    </a:cubicBezTo>
                    <a:cubicBezTo>
                      <a:pt x="595" y="520"/>
                      <a:pt x="595" y="520"/>
                      <a:pt x="595" y="520"/>
                    </a:cubicBezTo>
                    <a:cubicBezTo>
                      <a:pt x="594" y="521"/>
                      <a:pt x="594" y="521"/>
                      <a:pt x="594" y="521"/>
                    </a:cubicBezTo>
                    <a:cubicBezTo>
                      <a:pt x="595" y="522"/>
                      <a:pt x="595" y="522"/>
                      <a:pt x="595" y="522"/>
                    </a:cubicBezTo>
                    <a:cubicBezTo>
                      <a:pt x="595" y="526"/>
                      <a:pt x="595" y="526"/>
                      <a:pt x="595" y="526"/>
                    </a:cubicBezTo>
                    <a:cubicBezTo>
                      <a:pt x="596" y="526"/>
                      <a:pt x="596" y="526"/>
                      <a:pt x="596" y="526"/>
                    </a:cubicBezTo>
                    <a:cubicBezTo>
                      <a:pt x="599" y="531"/>
                      <a:pt x="599" y="531"/>
                      <a:pt x="599" y="531"/>
                    </a:cubicBezTo>
                    <a:cubicBezTo>
                      <a:pt x="600" y="535"/>
                      <a:pt x="600" y="535"/>
                      <a:pt x="600" y="535"/>
                    </a:cubicBezTo>
                    <a:cubicBezTo>
                      <a:pt x="605" y="536"/>
                      <a:pt x="605" y="536"/>
                      <a:pt x="605" y="536"/>
                    </a:cubicBezTo>
                    <a:cubicBezTo>
                      <a:pt x="610" y="537"/>
                      <a:pt x="610" y="537"/>
                      <a:pt x="610" y="537"/>
                    </a:cubicBezTo>
                    <a:cubicBezTo>
                      <a:pt x="618" y="540"/>
                      <a:pt x="618" y="540"/>
                      <a:pt x="618" y="540"/>
                    </a:cubicBezTo>
                    <a:cubicBezTo>
                      <a:pt x="619" y="542"/>
                      <a:pt x="619" y="542"/>
                      <a:pt x="619" y="542"/>
                    </a:cubicBezTo>
                    <a:cubicBezTo>
                      <a:pt x="618" y="543"/>
                      <a:pt x="618" y="543"/>
                      <a:pt x="618" y="543"/>
                    </a:cubicBezTo>
                    <a:cubicBezTo>
                      <a:pt x="615" y="545"/>
                      <a:pt x="615" y="545"/>
                      <a:pt x="615" y="545"/>
                    </a:cubicBezTo>
                    <a:cubicBezTo>
                      <a:pt x="613" y="546"/>
                      <a:pt x="613" y="546"/>
                      <a:pt x="613" y="546"/>
                    </a:cubicBezTo>
                    <a:cubicBezTo>
                      <a:pt x="609" y="551"/>
                      <a:pt x="609" y="551"/>
                      <a:pt x="609" y="551"/>
                    </a:cubicBezTo>
                    <a:cubicBezTo>
                      <a:pt x="609" y="550"/>
                      <a:pt x="609" y="550"/>
                      <a:pt x="609" y="550"/>
                    </a:cubicBezTo>
                    <a:cubicBezTo>
                      <a:pt x="608" y="551"/>
                      <a:pt x="608" y="551"/>
                      <a:pt x="608" y="551"/>
                    </a:cubicBezTo>
                    <a:cubicBezTo>
                      <a:pt x="607" y="552"/>
                      <a:pt x="607" y="552"/>
                      <a:pt x="607" y="552"/>
                    </a:cubicBezTo>
                    <a:cubicBezTo>
                      <a:pt x="599" y="560"/>
                      <a:pt x="599" y="560"/>
                      <a:pt x="599" y="560"/>
                    </a:cubicBezTo>
                    <a:cubicBezTo>
                      <a:pt x="596" y="562"/>
                      <a:pt x="596" y="562"/>
                      <a:pt x="596" y="562"/>
                    </a:cubicBezTo>
                    <a:cubicBezTo>
                      <a:pt x="594" y="565"/>
                      <a:pt x="594" y="565"/>
                      <a:pt x="594" y="565"/>
                    </a:cubicBezTo>
                    <a:cubicBezTo>
                      <a:pt x="592" y="566"/>
                      <a:pt x="592" y="566"/>
                      <a:pt x="592" y="566"/>
                    </a:cubicBezTo>
                    <a:cubicBezTo>
                      <a:pt x="591" y="565"/>
                      <a:pt x="591" y="565"/>
                      <a:pt x="591" y="565"/>
                    </a:cubicBezTo>
                    <a:cubicBezTo>
                      <a:pt x="589" y="565"/>
                      <a:pt x="589" y="565"/>
                      <a:pt x="589" y="565"/>
                    </a:cubicBezTo>
                    <a:cubicBezTo>
                      <a:pt x="589" y="566"/>
                      <a:pt x="589" y="566"/>
                      <a:pt x="589" y="566"/>
                    </a:cubicBezTo>
                    <a:cubicBezTo>
                      <a:pt x="586" y="563"/>
                      <a:pt x="586" y="563"/>
                      <a:pt x="586" y="563"/>
                    </a:cubicBezTo>
                    <a:cubicBezTo>
                      <a:pt x="584" y="562"/>
                      <a:pt x="584" y="562"/>
                      <a:pt x="584" y="562"/>
                    </a:cubicBezTo>
                    <a:cubicBezTo>
                      <a:pt x="583" y="564"/>
                      <a:pt x="583" y="564"/>
                      <a:pt x="583" y="564"/>
                    </a:cubicBezTo>
                    <a:cubicBezTo>
                      <a:pt x="582" y="562"/>
                      <a:pt x="582" y="562"/>
                      <a:pt x="582" y="562"/>
                    </a:cubicBezTo>
                    <a:cubicBezTo>
                      <a:pt x="581" y="562"/>
                      <a:pt x="581" y="562"/>
                      <a:pt x="581" y="562"/>
                    </a:cubicBezTo>
                    <a:cubicBezTo>
                      <a:pt x="583" y="559"/>
                      <a:pt x="583" y="559"/>
                      <a:pt x="583" y="559"/>
                    </a:cubicBezTo>
                    <a:cubicBezTo>
                      <a:pt x="582" y="559"/>
                      <a:pt x="582" y="559"/>
                      <a:pt x="582" y="559"/>
                    </a:cubicBezTo>
                    <a:cubicBezTo>
                      <a:pt x="582" y="557"/>
                      <a:pt x="582" y="557"/>
                      <a:pt x="582" y="557"/>
                    </a:cubicBezTo>
                    <a:cubicBezTo>
                      <a:pt x="579" y="559"/>
                      <a:pt x="579" y="559"/>
                      <a:pt x="579" y="559"/>
                    </a:cubicBezTo>
                    <a:cubicBezTo>
                      <a:pt x="577" y="564"/>
                      <a:pt x="577" y="564"/>
                      <a:pt x="577" y="564"/>
                    </a:cubicBezTo>
                    <a:cubicBezTo>
                      <a:pt x="577" y="561"/>
                      <a:pt x="577" y="561"/>
                      <a:pt x="577" y="561"/>
                    </a:cubicBezTo>
                    <a:cubicBezTo>
                      <a:pt x="576" y="558"/>
                      <a:pt x="576" y="558"/>
                      <a:pt x="576" y="558"/>
                    </a:cubicBezTo>
                    <a:cubicBezTo>
                      <a:pt x="575" y="561"/>
                      <a:pt x="575" y="561"/>
                      <a:pt x="575" y="561"/>
                    </a:cubicBezTo>
                    <a:cubicBezTo>
                      <a:pt x="576" y="562"/>
                      <a:pt x="576" y="562"/>
                      <a:pt x="576" y="562"/>
                    </a:cubicBezTo>
                    <a:cubicBezTo>
                      <a:pt x="576" y="567"/>
                      <a:pt x="576" y="567"/>
                      <a:pt x="576" y="567"/>
                    </a:cubicBezTo>
                    <a:cubicBezTo>
                      <a:pt x="573" y="571"/>
                      <a:pt x="573" y="571"/>
                      <a:pt x="573" y="571"/>
                    </a:cubicBezTo>
                    <a:cubicBezTo>
                      <a:pt x="571" y="571"/>
                      <a:pt x="571" y="571"/>
                      <a:pt x="571" y="571"/>
                    </a:cubicBezTo>
                    <a:cubicBezTo>
                      <a:pt x="571" y="569"/>
                      <a:pt x="571" y="569"/>
                      <a:pt x="571" y="569"/>
                    </a:cubicBezTo>
                    <a:cubicBezTo>
                      <a:pt x="569" y="566"/>
                      <a:pt x="569" y="566"/>
                      <a:pt x="569" y="566"/>
                    </a:cubicBezTo>
                    <a:cubicBezTo>
                      <a:pt x="568" y="568"/>
                      <a:pt x="568" y="568"/>
                      <a:pt x="568" y="568"/>
                    </a:cubicBezTo>
                    <a:cubicBezTo>
                      <a:pt x="570" y="570"/>
                      <a:pt x="570" y="570"/>
                      <a:pt x="570" y="570"/>
                    </a:cubicBezTo>
                    <a:cubicBezTo>
                      <a:pt x="568" y="571"/>
                      <a:pt x="568" y="571"/>
                      <a:pt x="568" y="571"/>
                    </a:cubicBezTo>
                    <a:cubicBezTo>
                      <a:pt x="567" y="574"/>
                      <a:pt x="567" y="574"/>
                      <a:pt x="567" y="574"/>
                    </a:cubicBezTo>
                    <a:cubicBezTo>
                      <a:pt x="566" y="573"/>
                      <a:pt x="566" y="573"/>
                      <a:pt x="566" y="573"/>
                    </a:cubicBezTo>
                    <a:cubicBezTo>
                      <a:pt x="564" y="572"/>
                      <a:pt x="564" y="572"/>
                      <a:pt x="564" y="572"/>
                    </a:cubicBezTo>
                    <a:cubicBezTo>
                      <a:pt x="563" y="570"/>
                      <a:pt x="563" y="570"/>
                      <a:pt x="563" y="570"/>
                    </a:cubicBezTo>
                    <a:cubicBezTo>
                      <a:pt x="561" y="569"/>
                      <a:pt x="561" y="569"/>
                      <a:pt x="561" y="569"/>
                    </a:cubicBezTo>
                    <a:cubicBezTo>
                      <a:pt x="559" y="566"/>
                      <a:pt x="559" y="566"/>
                      <a:pt x="559" y="566"/>
                    </a:cubicBezTo>
                    <a:cubicBezTo>
                      <a:pt x="554" y="564"/>
                      <a:pt x="554" y="564"/>
                      <a:pt x="554" y="564"/>
                    </a:cubicBezTo>
                    <a:cubicBezTo>
                      <a:pt x="550" y="561"/>
                      <a:pt x="550" y="561"/>
                      <a:pt x="550" y="561"/>
                    </a:cubicBezTo>
                    <a:cubicBezTo>
                      <a:pt x="548" y="558"/>
                      <a:pt x="548" y="558"/>
                      <a:pt x="548" y="558"/>
                    </a:cubicBezTo>
                    <a:cubicBezTo>
                      <a:pt x="546" y="557"/>
                      <a:pt x="546" y="557"/>
                      <a:pt x="546" y="557"/>
                    </a:cubicBezTo>
                    <a:cubicBezTo>
                      <a:pt x="543" y="554"/>
                      <a:pt x="543" y="554"/>
                      <a:pt x="543" y="554"/>
                    </a:cubicBezTo>
                    <a:cubicBezTo>
                      <a:pt x="542" y="553"/>
                      <a:pt x="542" y="553"/>
                      <a:pt x="542" y="553"/>
                    </a:cubicBezTo>
                    <a:cubicBezTo>
                      <a:pt x="542" y="556"/>
                      <a:pt x="542" y="556"/>
                      <a:pt x="542" y="556"/>
                    </a:cubicBezTo>
                    <a:cubicBezTo>
                      <a:pt x="539" y="556"/>
                      <a:pt x="539" y="556"/>
                      <a:pt x="539" y="556"/>
                    </a:cubicBezTo>
                    <a:cubicBezTo>
                      <a:pt x="541" y="559"/>
                      <a:pt x="541" y="559"/>
                      <a:pt x="541" y="559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4" y="560"/>
                      <a:pt x="544" y="560"/>
                      <a:pt x="544" y="560"/>
                    </a:cubicBezTo>
                    <a:cubicBezTo>
                      <a:pt x="543" y="558"/>
                      <a:pt x="543" y="558"/>
                      <a:pt x="543" y="558"/>
                    </a:cubicBezTo>
                    <a:cubicBezTo>
                      <a:pt x="543" y="557"/>
                      <a:pt x="543" y="557"/>
                      <a:pt x="543" y="557"/>
                    </a:cubicBezTo>
                    <a:cubicBezTo>
                      <a:pt x="544" y="557"/>
                      <a:pt x="544" y="557"/>
                      <a:pt x="544" y="557"/>
                    </a:cubicBezTo>
                    <a:cubicBezTo>
                      <a:pt x="549" y="562"/>
                      <a:pt x="549" y="562"/>
                      <a:pt x="549" y="562"/>
                    </a:cubicBezTo>
                    <a:cubicBezTo>
                      <a:pt x="553" y="565"/>
                      <a:pt x="553" y="565"/>
                      <a:pt x="553" y="565"/>
                    </a:cubicBezTo>
                    <a:cubicBezTo>
                      <a:pt x="554" y="566"/>
                      <a:pt x="554" y="566"/>
                      <a:pt x="554" y="566"/>
                    </a:cubicBezTo>
                    <a:cubicBezTo>
                      <a:pt x="551" y="568"/>
                      <a:pt x="551" y="568"/>
                      <a:pt x="551" y="568"/>
                    </a:cubicBezTo>
                    <a:cubicBezTo>
                      <a:pt x="548" y="569"/>
                      <a:pt x="548" y="569"/>
                      <a:pt x="548" y="569"/>
                    </a:cubicBezTo>
                    <a:cubicBezTo>
                      <a:pt x="546" y="568"/>
                      <a:pt x="546" y="568"/>
                      <a:pt x="546" y="568"/>
                    </a:cubicBezTo>
                    <a:cubicBezTo>
                      <a:pt x="547" y="570"/>
                      <a:pt x="547" y="570"/>
                      <a:pt x="547" y="570"/>
                    </a:cubicBezTo>
                    <a:cubicBezTo>
                      <a:pt x="547" y="570"/>
                      <a:pt x="547" y="570"/>
                      <a:pt x="547" y="570"/>
                    </a:cubicBezTo>
                    <a:cubicBezTo>
                      <a:pt x="548" y="570"/>
                      <a:pt x="548" y="570"/>
                      <a:pt x="548" y="570"/>
                    </a:cubicBezTo>
                    <a:cubicBezTo>
                      <a:pt x="553" y="569"/>
                      <a:pt x="553" y="569"/>
                      <a:pt x="553" y="569"/>
                    </a:cubicBezTo>
                    <a:cubicBezTo>
                      <a:pt x="556" y="567"/>
                      <a:pt x="556" y="567"/>
                      <a:pt x="556" y="567"/>
                    </a:cubicBezTo>
                    <a:cubicBezTo>
                      <a:pt x="557" y="567"/>
                      <a:pt x="557" y="567"/>
                      <a:pt x="557" y="567"/>
                    </a:cubicBezTo>
                    <a:cubicBezTo>
                      <a:pt x="558" y="568"/>
                      <a:pt x="558" y="568"/>
                      <a:pt x="558" y="568"/>
                    </a:cubicBezTo>
                    <a:cubicBezTo>
                      <a:pt x="559" y="571"/>
                      <a:pt x="559" y="571"/>
                      <a:pt x="559" y="571"/>
                    </a:cubicBezTo>
                    <a:cubicBezTo>
                      <a:pt x="563" y="577"/>
                      <a:pt x="563" y="577"/>
                      <a:pt x="563" y="577"/>
                    </a:cubicBezTo>
                    <a:cubicBezTo>
                      <a:pt x="563" y="582"/>
                      <a:pt x="563" y="582"/>
                      <a:pt x="563" y="582"/>
                    </a:cubicBezTo>
                    <a:cubicBezTo>
                      <a:pt x="560" y="586"/>
                      <a:pt x="560" y="586"/>
                      <a:pt x="560" y="586"/>
                    </a:cubicBezTo>
                    <a:cubicBezTo>
                      <a:pt x="558" y="586"/>
                      <a:pt x="558" y="586"/>
                      <a:pt x="558" y="586"/>
                    </a:cubicBezTo>
                    <a:cubicBezTo>
                      <a:pt x="556" y="587"/>
                      <a:pt x="556" y="587"/>
                      <a:pt x="556" y="587"/>
                    </a:cubicBezTo>
                    <a:cubicBezTo>
                      <a:pt x="553" y="587"/>
                      <a:pt x="553" y="587"/>
                      <a:pt x="553" y="587"/>
                    </a:cubicBezTo>
                    <a:cubicBezTo>
                      <a:pt x="551" y="585"/>
                      <a:pt x="551" y="585"/>
                      <a:pt x="551" y="585"/>
                    </a:cubicBezTo>
                    <a:cubicBezTo>
                      <a:pt x="546" y="584"/>
                      <a:pt x="546" y="584"/>
                      <a:pt x="546" y="584"/>
                    </a:cubicBezTo>
                    <a:cubicBezTo>
                      <a:pt x="543" y="580"/>
                      <a:pt x="543" y="580"/>
                      <a:pt x="543" y="580"/>
                    </a:cubicBezTo>
                    <a:cubicBezTo>
                      <a:pt x="542" y="576"/>
                      <a:pt x="542" y="576"/>
                      <a:pt x="542" y="576"/>
                    </a:cubicBezTo>
                    <a:cubicBezTo>
                      <a:pt x="540" y="575"/>
                      <a:pt x="540" y="575"/>
                      <a:pt x="540" y="575"/>
                    </a:cubicBezTo>
                    <a:cubicBezTo>
                      <a:pt x="539" y="576"/>
                      <a:pt x="539" y="576"/>
                      <a:pt x="539" y="576"/>
                    </a:cubicBezTo>
                    <a:cubicBezTo>
                      <a:pt x="540" y="577"/>
                      <a:pt x="540" y="577"/>
                      <a:pt x="540" y="577"/>
                    </a:cubicBezTo>
                    <a:cubicBezTo>
                      <a:pt x="540" y="580"/>
                      <a:pt x="540" y="580"/>
                      <a:pt x="540" y="580"/>
                    </a:cubicBezTo>
                    <a:cubicBezTo>
                      <a:pt x="542" y="582"/>
                      <a:pt x="542" y="582"/>
                      <a:pt x="542" y="582"/>
                    </a:cubicBezTo>
                    <a:cubicBezTo>
                      <a:pt x="543" y="587"/>
                      <a:pt x="543" y="587"/>
                      <a:pt x="543" y="587"/>
                    </a:cubicBezTo>
                    <a:cubicBezTo>
                      <a:pt x="546" y="591"/>
                      <a:pt x="546" y="591"/>
                      <a:pt x="546" y="591"/>
                    </a:cubicBezTo>
                    <a:cubicBezTo>
                      <a:pt x="544" y="593"/>
                      <a:pt x="544" y="593"/>
                      <a:pt x="544" y="593"/>
                    </a:cubicBezTo>
                    <a:cubicBezTo>
                      <a:pt x="543" y="592"/>
                      <a:pt x="543" y="592"/>
                      <a:pt x="543" y="592"/>
                    </a:cubicBezTo>
                    <a:cubicBezTo>
                      <a:pt x="541" y="592"/>
                      <a:pt x="541" y="592"/>
                      <a:pt x="541" y="592"/>
                    </a:cubicBezTo>
                    <a:cubicBezTo>
                      <a:pt x="540" y="589"/>
                      <a:pt x="540" y="589"/>
                      <a:pt x="540" y="589"/>
                    </a:cubicBezTo>
                    <a:cubicBezTo>
                      <a:pt x="540" y="591"/>
                      <a:pt x="540" y="591"/>
                      <a:pt x="540" y="591"/>
                    </a:cubicBezTo>
                    <a:cubicBezTo>
                      <a:pt x="539" y="591"/>
                      <a:pt x="539" y="591"/>
                      <a:pt x="539" y="591"/>
                    </a:cubicBezTo>
                    <a:cubicBezTo>
                      <a:pt x="539" y="593"/>
                      <a:pt x="539" y="593"/>
                      <a:pt x="539" y="593"/>
                    </a:cubicBezTo>
                    <a:cubicBezTo>
                      <a:pt x="541" y="594"/>
                      <a:pt x="541" y="594"/>
                      <a:pt x="541" y="594"/>
                    </a:cubicBezTo>
                    <a:cubicBezTo>
                      <a:pt x="542" y="595"/>
                      <a:pt x="542" y="595"/>
                      <a:pt x="542" y="595"/>
                    </a:cubicBezTo>
                    <a:cubicBezTo>
                      <a:pt x="538" y="594"/>
                      <a:pt x="538" y="594"/>
                      <a:pt x="538" y="594"/>
                    </a:cubicBezTo>
                    <a:cubicBezTo>
                      <a:pt x="537" y="593"/>
                      <a:pt x="537" y="593"/>
                      <a:pt x="537" y="593"/>
                    </a:cubicBezTo>
                    <a:cubicBezTo>
                      <a:pt x="537" y="595"/>
                      <a:pt x="537" y="595"/>
                      <a:pt x="537" y="595"/>
                    </a:cubicBezTo>
                    <a:cubicBezTo>
                      <a:pt x="538" y="597"/>
                      <a:pt x="538" y="597"/>
                      <a:pt x="538" y="597"/>
                    </a:cubicBezTo>
                    <a:cubicBezTo>
                      <a:pt x="538" y="599"/>
                      <a:pt x="538" y="599"/>
                      <a:pt x="538" y="599"/>
                    </a:cubicBezTo>
                    <a:cubicBezTo>
                      <a:pt x="536" y="601"/>
                      <a:pt x="536" y="601"/>
                      <a:pt x="536" y="601"/>
                    </a:cubicBezTo>
                    <a:cubicBezTo>
                      <a:pt x="536" y="598"/>
                      <a:pt x="536" y="598"/>
                      <a:pt x="536" y="598"/>
                    </a:cubicBezTo>
                    <a:cubicBezTo>
                      <a:pt x="534" y="598"/>
                      <a:pt x="534" y="598"/>
                      <a:pt x="534" y="598"/>
                    </a:cubicBezTo>
                    <a:cubicBezTo>
                      <a:pt x="535" y="599"/>
                      <a:pt x="535" y="599"/>
                      <a:pt x="535" y="599"/>
                    </a:cubicBezTo>
                    <a:cubicBezTo>
                      <a:pt x="535" y="601"/>
                      <a:pt x="535" y="601"/>
                      <a:pt x="535" y="601"/>
                    </a:cubicBezTo>
                    <a:cubicBezTo>
                      <a:pt x="534" y="600"/>
                      <a:pt x="534" y="600"/>
                      <a:pt x="534" y="600"/>
                    </a:cubicBezTo>
                    <a:cubicBezTo>
                      <a:pt x="531" y="600"/>
                      <a:pt x="531" y="600"/>
                      <a:pt x="531" y="600"/>
                    </a:cubicBezTo>
                    <a:cubicBezTo>
                      <a:pt x="530" y="601"/>
                      <a:pt x="530" y="601"/>
                      <a:pt x="530" y="601"/>
                    </a:cubicBezTo>
                    <a:cubicBezTo>
                      <a:pt x="526" y="603"/>
                      <a:pt x="526" y="603"/>
                      <a:pt x="526" y="603"/>
                    </a:cubicBezTo>
                    <a:cubicBezTo>
                      <a:pt x="528" y="604"/>
                      <a:pt x="528" y="604"/>
                      <a:pt x="528" y="604"/>
                    </a:cubicBezTo>
                    <a:cubicBezTo>
                      <a:pt x="528" y="606"/>
                      <a:pt x="528" y="606"/>
                      <a:pt x="528" y="606"/>
                    </a:cubicBezTo>
                    <a:cubicBezTo>
                      <a:pt x="527" y="606"/>
                      <a:pt x="527" y="606"/>
                      <a:pt x="527" y="606"/>
                    </a:cubicBezTo>
                    <a:cubicBezTo>
                      <a:pt x="527" y="605"/>
                      <a:pt x="527" y="605"/>
                      <a:pt x="527" y="605"/>
                    </a:cubicBezTo>
                    <a:cubicBezTo>
                      <a:pt x="524" y="603"/>
                      <a:pt x="524" y="603"/>
                      <a:pt x="524" y="603"/>
                    </a:cubicBezTo>
                    <a:cubicBezTo>
                      <a:pt x="522" y="603"/>
                      <a:pt x="522" y="603"/>
                      <a:pt x="522" y="603"/>
                    </a:cubicBezTo>
                    <a:cubicBezTo>
                      <a:pt x="522" y="604"/>
                      <a:pt x="522" y="604"/>
                      <a:pt x="522" y="604"/>
                    </a:cubicBezTo>
                    <a:cubicBezTo>
                      <a:pt x="521" y="605"/>
                      <a:pt x="521" y="605"/>
                      <a:pt x="521" y="605"/>
                    </a:cubicBezTo>
                    <a:cubicBezTo>
                      <a:pt x="524" y="607"/>
                      <a:pt x="524" y="607"/>
                      <a:pt x="524" y="607"/>
                    </a:cubicBezTo>
                    <a:cubicBezTo>
                      <a:pt x="523" y="609"/>
                      <a:pt x="523" y="609"/>
                      <a:pt x="523" y="609"/>
                    </a:cubicBezTo>
                    <a:cubicBezTo>
                      <a:pt x="523" y="610"/>
                      <a:pt x="523" y="610"/>
                      <a:pt x="523" y="610"/>
                    </a:cubicBezTo>
                    <a:cubicBezTo>
                      <a:pt x="520" y="610"/>
                      <a:pt x="520" y="610"/>
                      <a:pt x="520" y="610"/>
                    </a:cubicBezTo>
                    <a:cubicBezTo>
                      <a:pt x="518" y="613"/>
                      <a:pt x="518" y="613"/>
                      <a:pt x="518" y="613"/>
                    </a:cubicBezTo>
                    <a:cubicBezTo>
                      <a:pt x="515" y="615"/>
                      <a:pt x="515" y="615"/>
                      <a:pt x="515" y="615"/>
                    </a:cubicBezTo>
                    <a:cubicBezTo>
                      <a:pt x="517" y="616"/>
                      <a:pt x="517" y="616"/>
                      <a:pt x="517" y="616"/>
                    </a:cubicBezTo>
                    <a:cubicBezTo>
                      <a:pt x="516" y="618"/>
                      <a:pt x="516" y="618"/>
                      <a:pt x="516" y="618"/>
                    </a:cubicBezTo>
                    <a:cubicBezTo>
                      <a:pt x="514" y="618"/>
                      <a:pt x="514" y="618"/>
                      <a:pt x="514" y="618"/>
                    </a:cubicBezTo>
                    <a:cubicBezTo>
                      <a:pt x="513" y="619"/>
                      <a:pt x="513" y="619"/>
                      <a:pt x="513" y="619"/>
                    </a:cubicBezTo>
                    <a:cubicBezTo>
                      <a:pt x="513" y="621"/>
                      <a:pt x="513" y="621"/>
                      <a:pt x="513" y="621"/>
                    </a:cubicBezTo>
                    <a:cubicBezTo>
                      <a:pt x="511" y="622"/>
                      <a:pt x="511" y="622"/>
                      <a:pt x="511" y="622"/>
                    </a:cubicBezTo>
                    <a:cubicBezTo>
                      <a:pt x="508" y="626"/>
                      <a:pt x="508" y="626"/>
                      <a:pt x="508" y="626"/>
                    </a:cubicBezTo>
                    <a:cubicBezTo>
                      <a:pt x="505" y="627"/>
                      <a:pt x="505" y="627"/>
                      <a:pt x="505" y="627"/>
                    </a:cubicBezTo>
                    <a:cubicBezTo>
                      <a:pt x="505" y="629"/>
                      <a:pt x="505" y="629"/>
                      <a:pt x="505" y="629"/>
                    </a:cubicBezTo>
                    <a:cubicBezTo>
                      <a:pt x="503" y="631"/>
                      <a:pt x="503" y="631"/>
                      <a:pt x="503" y="631"/>
                    </a:cubicBezTo>
                    <a:cubicBezTo>
                      <a:pt x="500" y="630"/>
                      <a:pt x="500" y="630"/>
                      <a:pt x="500" y="630"/>
                    </a:cubicBezTo>
                    <a:cubicBezTo>
                      <a:pt x="500" y="631"/>
                      <a:pt x="500" y="631"/>
                      <a:pt x="500" y="631"/>
                    </a:cubicBezTo>
                    <a:cubicBezTo>
                      <a:pt x="501" y="634"/>
                      <a:pt x="501" y="634"/>
                      <a:pt x="501" y="634"/>
                    </a:cubicBezTo>
                    <a:cubicBezTo>
                      <a:pt x="499" y="636"/>
                      <a:pt x="499" y="636"/>
                      <a:pt x="499" y="636"/>
                    </a:cubicBezTo>
                    <a:cubicBezTo>
                      <a:pt x="498" y="641"/>
                      <a:pt x="498" y="641"/>
                      <a:pt x="498" y="641"/>
                    </a:cubicBezTo>
                    <a:cubicBezTo>
                      <a:pt x="496" y="643"/>
                      <a:pt x="496" y="643"/>
                      <a:pt x="496" y="643"/>
                    </a:cubicBezTo>
                    <a:cubicBezTo>
                      <a:pt x="495" y="646"/>
                      <a:pt x="495" y="646"/>
                      <a:pt x="495" y="646"/>
                    </a:cubicBezTo>
                    <a:cubicBezTo>
                      <a:pt x="493" y="647"/>
                      <a:pt x="493" y="647"/>
                      <a:pt x="493" y="647"/>
                    </a:cubicBezTo>
                    <a:cubicBezTo>
                      <a:pt x="492" y="652"/>
                      <a:pt x="492" y="652"/>
                      <a:pt x="492" y="652"/>
                    </a:cubicBezTo>
                    <a:cubicBezTo>
                      <a:pt x="493" y="653"/>
                      <a:pt x="493" y="653"/>
                      <a:pt x="493" y="653"/>
                    </a:cubicBezTo>
                    <a:cubicBezTo>
                      <a:pt x="493" y="657"/>
                      <a:pt x="493" y="657"/>
                      <a:pt x="493" y="657"/>
                    </a:cubicBezTo>
                    <a:cubicBezTo>
                      <a:pt x="490" y="660"/>
                      <a:pt x="490" y="660"/>
                      <a:pt x="490" y="660"/>
                    </a:cubicBezTo>
                    <a:cubicBezTo>
                      <a:pt x="490" y="662"/>
                      <a:pt x="490" y="662"/>
                      <a:pt x="490" y="662"/>
                    </a:cubicBezTo>
                    <a:cubicBezTo>
                      <a:pt x="487" y="663"/>
                      <a:pt x="487" y="663"/>
                      <a:pt x="487" y="663"/>
                    </a:cubicBezTo>
                    <a:cubicBezTo>
                      <a:pt x="486" y="664"/>
                      <a:pt x="486" y="664"/>
                      <a:pt x="486" y="664"/>
                    </a:cubicBezTo>
                    <a:cubicBezTo>
                      <a:pt x="489" y="665"/>
                      <a:pt x="489" y="665"/>
                      <a:pt x="489" y="665"/>
                    </a:cubicBezTo>
                    <a:cubicBezTo>
                      <a:pt x="489" y="667"/>
                      <a:pt x="489" y="667"/>
                      <a:pt x="489" y="667"/>
                    </a:cubicBezTo>
                    <a:cubicBezTo>
                      <a:pt x="489" y="669"/>
                      <a:pt x="489" y="669"/>
                      <a:pt x="489" y="669"/>
                    </a:cubicBezTo>
                    <a:cubicBezTo>
                      <a:pt x="490" y="670"/>
                      <a:pt x="490" y="670"/>
                      <a:pt x="490" y="670"/>
                    </a:cubicBezTo>
                    <a:cubicBezTo>
                      <a:pt x="490" y="674"/>
                      <a:pt x="490" y="674"/>
                      <a:pt x="490" y="674"/>
                    </a:cubicBezTo>
                    <a:cubicBezTo>
                      <a:pt x="491" y="674"/>
                      <a:pt x="491" y="674"/>
                      <a:pt x="491" y="674"/>
                    </a:cubicBezTo>
                    <a:cubicBezTo>
                      <a:pt x="489" y="680"/>
                      <a:pt x="489" y="680"/>
                      <a:pt x="489" y="680"/>
                    </a:cubicBezTo>
                    <a:cubicBezTo>
                      <a:pt x="485" y="683"/>
                      <a:pt x="485" y="683"/>
                      <a:pt x="485" y="683"/>
                    </a:cubicBezTo>
                    <a:cubicBezTo>
                      <a:pt x="479" y="684"/>
                      <a:pt x="479" y="684"/>
                      <a:pt x="479" y="684"/>
                    </a:cubicBezTo>
                    <a:cubicBezTo>
                      <a:pt x="478" y="687"/>
                      <a:pt x="478" y="687"/>
                      <a:pt x="478" y="687"/>
                    </a:cubicBezTo>
                    <a:cubicBezTo>
                      <a:pt x="481" y="684"/>
                      <a:pt x="481" y="684"/>
                      <a:pt x="481" y="684"/>
                    </a:cubicBezTo>
                    <a:cubicBezTo>
                      <a:pt x="487" y="683"/>
                      <a:pt x="487" y="683"/>
                      <a:pt x="487" y="683"/>
                    </a:cubicBezTo>
                    <a:cubicBezTo>
                      <a:pt x="491" y="678"/>
                      <a:pt x="491" y="678"/>
                      <a:pt x="491" y="678"/>
                    </a:cubicBezTo>
                    <a:cubicBezTo>
                      <a:pt x="494" y="672"/>
                      <a:pt x="494" y="672"/>
                      <a:pt x="494" y="672"/>
                    </a:cubicBezTo>
                    <a:cubicBezTo>
                      <a:pt x="501" y="672"/>
                      <a:pt x="501" y="672"/>
                      <a:pt x="501" y="672"/>
                    </a:cubicBezTo>
                    <a:cubicBezTo>
                      <a:pt x="503" y="673"/>
                      <a:pt x="503" y="673"/>
                      <a:pt x="503" y="673"/>
                    </a:cubicBezTo>
                    <a:cubicBezTo>
                      <a:pt x="503" y="675"/>
                      <a:pt x="503" y="675"/>
                      <a:pt x="503" y="675"/>
                    </a:cubicBezTo>
                    <a:cubicBezTo>
                      <a:pt x="502" y="678"/>
                      <a:pt x="502" y="678"/>
                      <a:pt x="502" y="678"/>
                    </a:cubicBezTo>
                    <a:cubicBezTo>
                      <a:pt x="502" y="681"/>
                      <a:pt x="502" y="681"/>
                      <a:pt x="502" y="681"/>
                    </a:cubicBezTo>
                    <a:cubicBezTo>
                      <a:pt x="504" y="684"/>
                      <a:pt x="504" y="684"/>
                      <a:pt x="504" y="684"/>
                    </a:cubicBezTo>
                    <a:cubicBezTo>
                      <a:pt x="504" y="689"/>
                      <a:pt x="504" y="689"/>
                      <a:pt x="504" y="689"/>
                    </a:cubicBezTo>
                    <a:cubicBezTo>
                      <a:pt x="502" y="694"/>
                      <a:pt x="502" y="694"/>
                      <a:pt x="502" y="694"/>
                    </a:cubicBezTo>
                    <a:cubicBezTo>
                      <a:pt x="503" y="696"/>
                      <a:pt x="503" y="696"/>
                      <a:pt x="503" y="696"/>
                    </a:cubicBezTo>
                    <a:cubicBezTo>
                      <a:pt x="504" y="700"/>
                      <a:pt x="504" y="700"/>
                      <a:pt x="504" y="700"/>
                    </a:cubicBezTo>
                    <a:cubicBezTo>
                      <a:pt x="503" y="703"/>
                      <a:pt x="503" y="703"/>
                      <a:pt x="503" y="703"/>
                    </a:cubicBezTo>
                    <a:cubicBezTo>
                      <a:pt x="496" y="710"/>
                      <a:pt x="496" y="710"/>
                      <a:pt x="496" y="710"/>
                    </a:cubicBezTo>
                    <a:cubicBezTo>
                      <a:pt x="492" y="711"/>
                      <a:pt x="492" y="711"/>
                      <a:pt x="492" y="711"/>
                    </a:cubicBezTo>
                    <a:cubicBezTo>
                      <a:pt x="489" y="711"/>
                      <a:pt x="489" y="711"/>
                      <a:pt x="489" y="711"/>
                    </a:cubicBezTo>
                    <a:cubicBezTo>
                      <a:pt x="492" y="712"/>
                      <a:pt x="492" y="712"/>
                      <a:pt x="492" y="712"/>
                    </a:cubicBezTo>
                    <a:cubicBezTo>
                      <a:pt x="496" y="712"/>
                      <a:pt x="496" y="712"/>
                      <a:pt x="496" y="712"/>
                    </a:cubicBezTo>
                    <a:cubicBezTo>
                      <a:pt x="505" y="709"/>
                      <a:pt x="505" y="709"/>
                      <a:pt x="505" y="709"/>
                    </a:cubicBezTo>
                    <a:cubicBezTo>
                      <a:pt x="513" y="706"/>
                      <a:pt x="513" y="706"/>
                      <a:pt x="513" y="706"/>
                    </a:cubicBezTo>
                    <a:cubicBezTo>
                      <a:pt x="518" y="706"/>
                      <a:pt x="518" y="706"/>
                      <a:pt x="518" y="706"/>
                    </a:cubicBezTo>
                    <a:cubicBezTo>
                      <a:pt x="523" y="710"/>
                      <a:pt x="523" y="710"/>
                      <a:pt x="523" y="710"/>
                    </a:cubicBezTo>
                    <a:cubicBezTo>
                      <a:pt x="527" y="713"/>
                      <a:pt x="527" y="713"/>
                      <a:pt x="527" y="713"/>
                    </a:cubicBezTo>
                    <a:cubicBezTo>
                      <a:pt x="532" y="714"/>
                      <a:pt x="532" y="714"/>
                      <a:pt x="532" y="714"/>
                    </a:cubicBezTo>
                    <a:cubicBezTo>
                      <a:pt x="533" y="716"/>
                      <a:pt x="533" y="716"/>
                      <a:pt x="533" y="716"/>
                    </a:cubicBezTo>
                    <a:cubicBezTo>
                      <a:pt x="536" y="716"/>
                      <a:pt x="536" y="716"/>
                      <a:pt x="536" y="716"/>
                    </a:cubicBezTo>
                    <a:cubicBezTo>
                      <a:pt x="540" y="720"/>
                      <a:pt x="540" y="720"/>
                      <a:pt x="540" y="720"/>
                    </a:cubicBezTo>
                    <a:cubicBezTo>
                      <a:pt x="542" y="721"/>
                      <a:pt x="542" y="721"/>
                      <a:pt x="542" y="721"/>
                    </a:cubicBezTo>
                    <a:cubicBezTo>
                      <a:pt x="543" y="725"/>
                      <a:pt x="543" y="725"/>
                      <a:pt x="543" y="725"/>
                    </a:cubicBezTo>
                    <a:cubicBezTo>
                      <a:pt x="546" y="726"/>
                      <a:pt x="546" y="726"/>
                      <a:pt x="546" y="726"/>
                    </a:cubicBezTo>
                    <a:cubicBezTo>
                      <a:pt x="546" y="728"/>
                      <a:pt x="546" y="728"/>
                      <a:pt x="546" y="728"/>
                    </a:cubicBezTo>
                    <a:cubicBezTo>
                      <a:pt x="547" y="730"/>
                      <a:pt x="547" y="730"/>
                      <a:pt x="547" y="730"/>
                    </a:cubicBezTo>
                    <a:cubicBezTo>
                      <a:pt x="549" y="734"/>
                      <a:pt x="549" y="734"/>
                      <a:pt x="549" y="734"/>
                    </a:cubicBezTo>
                    <a:cubicBezTo>
                      <a:pt x="549" y="735"/>
                      <a:pt x="549" y="735"/>
                      <a:pt x="549" y="735"/>
                    </a:cubicBezTo>
                    <a:cubicBezTo>
                      <a:pt x="550" y="734"/>
                      <a:pt x="550" y="734"/>
                      <a:pt x="550" y="734"/>
                    </a:cubicBezTo>
                    <a:cubicBezTo>
                      <a:pt x="552" y="736"/>
                      <a:pt x="552" y="736"/>
                      <a:pt x="552" y="736"/>
                    </a:cubicBezTo>
                    <a:cubicBezTo>
                      <a:pt x="557" y="739"/>
                      <a:pt x="557" y="739"/>
                      <a:pt x="557" y="739"/>
                    </a:cubicBezTo>
                    <a:cubicBezTo>
                      <a:pt x="558" y="739"/>
                      <a:pt x="558" y="739"/>
                      <a:pt x="558" y="739"/>
                    </a:cubicBezTo>
                    <a:cubicBezTo>
                      <a:pt x="562" y="742"/>
                      <a:pt x="562" y="742"/>
                      <a:pt x="562" y="742"/>
                    </a:cubicBezTo>
                    <a:cubicBezTo>
                      <a:pt x="564" y="743"/>
                      <a:pt x="564" y="743"/>
                      <a:pt x="564" y="743"/>
                    </a:cubicBezTo>
                    <a:cubicBezTo>
                      <a:pt x="568" y="746"/>
                      <a:pt x="568" y="746"/>
                      <a:pt x="568" y="746"/>
                    </a:cubicBezTo>
                    <a:cubicBezTo>
                      <a:pt x="568" y="748"/>
                      <a:pt x="568" y="748"/>
                      <a:pt x="568" y="748"/>
                    </a:cubicBezTo>
                    <a:cubicBezTo>
                      <a:pt x="571" y="751"/>
                      <a:pt x="571" y="751"/>
                      <a:pt x="571" y="751"/>
                    </a:cubicBezTo>
                    <a:cubicBezTo>
                      <a:pt x="571" y="752"/>
                      <a:pt x="571" y="752"/>
                      <a:pt x="571" y="752"/>
                    </a:cubicBezTo>
                    <a:cubicBezTo>
                      <a:pt x="572" y="753"/>
                      <a:pt x="572" y="753"/>
                      <a:pt x="572" y="753"/>
                    </a:cubicBezTo>
                    <a:cubicBezTo>
                      <a:pt x="576" y="753"/>
                      <a:pt x="576" y="753"/>
                      <a:pt x="576" y="753"/>
                    </a:cubicBezTo>
                    <a:cubicBezTo>
                      <a:pt x="577" y="754"/>
                      <a:pt x="577" y="754"/>
                      <a:pt x="577" y="754"/>
                    </a:cubicBezTo>
                    <a:cubicBezTo>
                      <a:pt x="580" y="753"/>
                      <a:pt x="580" y="753"/>
                      <a:pt x="580" y="753"/>
                    </a:cubicBezTo>
                    <a:cubicBezTo>
                      <a:pt x="585" y="753"/>
                      <a:pt x="585" y="753"/>
                      <a:pt x="585" y="753"/>
                    </a:cubicBezTo>
                    <a:cubicBezTo>
                      <a:pt x="586" y="754"/>
                      <a:pt x="586" y="754"/>
                      <a:pt x="586" y="754"/>
                    </a:cubicBezTo>
                    <a:cubicBezTo>
                      <a:pt x="587" y="754"/>
                      <a:pt x="587" y="754"/>
                      <a:pt x="587" y="754"/>
                    </a:cubicBezTo>
                    <a:cubicBezTo>
                      <a:pt x="591" y="755"/>
                      <a:pt x="591" y="755"/>
                      <a:pt x="591" y="755"/>
                    </a:cubicBezTo>
                    <a:cubicBezTo>
                      <a:pt x="595" y="756"/>
                      <a:pt x="595" y="756"/>
                      <a:pt x="595" y="756"/>
                    </a:cubicBezTo>
                    <a:cubicBezTo>
                      <a:pt x="598" y="755"/>
                      <a:pt x="598" y="755"/>
                      <a:pt x="598" y="755"/>
                    </a:cubicBezTo>
                    <a:cubicBezTo>
                      <a:pt x="600" y="755"/>
                      <a:pt x="600" y="755"/>
                      <a:pt x="600" y="755"/>
                    </a:cubicBezTo>
                    <a:cubicBezTo>
                      <a:pt x="600" y="756"/>
                      <a:pt x="600" y="756"/>
                      <a:pt x="600" y="756"/>
                    </a:cubicBezTo>
                    <a:cubicBezTo>
                      <a:pt x="600" y="756"/>
                      <a:pt x="600" y="756"/>
                      <a:pt x="600" y="756"/>
                    </a:cubicBezTo>
                    <a:cubicBezTo>
                      <a:pt x="602" y="756"/>
                      <a:pt x="602" y="756"/>
                      <a:pt x="602" y="756"/>
                    </a:cubicBezTo>
                    <a:cubicBezTo>
                      <a:pt x="602" y="759"/>
                      <a:pt x="602" y="759"/>
                      <a:pt x="602" y="759"/>
                    </a:cubicBezTo>
                    <a:cubicBezTo>
                      <a:pt x="599" y="765"/>
                      <a:pt x="599" y="765"/>
                      <a:pt x="599" y="765"/>
                    </a:cubicBezTo>
                    <a:cubicBezTo>
                      <a:pt x="599" y="767"/>
                      <a:pt x="599" y="767"/>
                      <a:pt x="599" y="767"/>
                    </a:cubicBezTo>
                    <a:cubicBezTo>
                      <a:pt x="597" y="770"/>
                      <a:pt x="597" y="770"/>
                      <a:pt x="597" y="770"/>
                    </a:cubicBezTo>
                    <a:cubicBezTo>
                      <a:pt x="595" y="773"/>
                      <a:pt x="595" y="773"/>
                      <a:pt x="595" y="773"/>
                    </a:cubicBezTo>
                    <a:cubicBezTo>
                      <a:pt x="596" y="776"/>
                      <a:pt x="596" y="776"/>
                      <a:pt x="596" y="776"/>
                    </a:cubicBezTo>
                    <a:cubicBezTo>
                      <a:pt x="596" y="776"/>
                      <a:pt x="596" y="776"/>
                      <a:pt x="596" y="776"/>
                    </a:cubicBezTo>
                    <a:cubicBezTo>
                      <a:pt x="597" y="782"/>
                      <a:pt x="597" y="782"/>
                      <a:pt x="597" y="782"/>
                    </a:cubicBezTo>
                    <a:cubicBezTo>
                      <a:pt x="593" y="787"/>
                      <a:pt x="593" y="787"/>
                      <a:pt x="593" y="787"/>
                    </a:cubicBezTo>
                    <a:cubicBezTo>
                      <a:pt x="593" y="789"/>
                      <a:pt x="593" y="789"/>
                      <a:pt x="593" y="789"/>
                    </a:cubicBezTo>
                    <a:cubicBezTo>
                      <a:pt x="592" y="792"/>
                      <a:pt x="592" y="792"/>
                      <a:pt x="592" y="792"/>
                    </a:cubicBezTo>
                    <a:cubicBezTo>
                      <a:pt x="590" y="794"/>
                      <a:pt x="590" y="794"/>
                      <a:pt x="590" y="794"/>
                    </a:cubicBezTo>
                    <a:cubicBezTo>
                      <a:pt x="589" y="799"/>
                      <a:pt x="589" y="799"/>
                      <a:pt x="589" y="799"/>
                    </a:cubicBezTo>
                    <a:cubicBezTo>
                      <a:pt x="590" y="801"/>
                      <a:pt x="590" y="801"/>
                      <a:pt x="590" y="801"/>
                    </a:cubicBezTo>
                    <a:cubicBezTo>
                      <a:pt x="592" y="803"/>
                      <a:pt x="592" y="803"/>
                      <a:pt x="592" y="803"/>
                    </a:cubicBezTo>
                    <a:cubicBezTo>
                      <a:pt x="592" y="806"/>
                      <a:pt x="592" y="806"/>
                      <a:pt x="592" y="806"/>
                    </a:cubicBezTo>
                    <a:cubicBezTo>
                      <a:pt x="594" y="807"/>
                      <a:pt x="594" y="807"/>
                      <a:pt x="594" y="807"/>
                    </a:cubicBezTo>
                    <a:cubicBezTo>
                      <a:pt x="596" y="809"/>
                      <a:pt x="596" y="809"/>
                      <a:pt x="596" y="809"/>
                    </a:cubicBezTo>
                    <a:cubicBezTo>
                      <a:pt x="595" y="811"/>
                      <a:pt x="595" y="811"/>
                      <a:pt x="595" y="811"/>
                    </a:cubicBezTo>
                    <a:cubicBezTo>
                      <a:pt x="595" y="812"/>
                      <a:pt x="595" y="812"/>
                      <a:pt x="595" y="812"/>
                    </a:cubicBezTo>
                    <a:cubicBezTo>
                      <a:pt x="595" y="813"/>
                      <a:pt x="595" y="813"/>
                      <a:pt x="595" y="813"/>
                    </a:cubicBezTo>
                    <a:cubicBezTo>
                      <a:pt x="597" y="814"/>
                      <a:pt x="597" y="814"/>
                      <a:pt x="597" y="814"/>
                    </a:cubicBezTo>
                    <a:cubicBezTo>
                      <a:pt x="600" y="816"/>
                      <a:pt x="600" y="816"/>
                      <a:pt x="600" y="816"/>
                    </a:cubicBezTo>
                    <a:cubicBezTo>
                      <a:pt x="601" y="816"/>
                      <a:pt x="601" y="816"/>
                      <a:pt x="601" y="816"/>
                    </a:cubicBezTo>
                    <a:cubicBezTo>
                      <a:pt x="601" y="817"/>
                      <a:pt x="601" y="817"/>
                      <a:pt x="601" y="817"/>
                    </a:cubicBezTo>
                    <a:cubicBezTo>
                      <a:pt x="603" y="819"/>
                      <a:pt x="603" y="819"/>
                      <a:pt x="603" y="819"/>
                    </a:cubicBezTo>
                    <a:cubicBezTo>
                      <a:pt x="603" y="823"/>
                      <a:pt x="603" y="823"/>
                      <a:pt x="603" y="823"/>
                    </a:cubicBezTo>
                    <a:cubicBezTo>
                      <a:pt x="604" y="825"/>
                      <a:pt x="604" y="825"/>
                      <a:pt x="604" y="825"/>
                    </a:cubicBezTo>
                    <a:cubicBezTo>
                      <a:pt x="603" y="828"/>
                      <a:pt x="603" y="828"/>
                      <a:pt x="603" y="828"/>
                    </a:cubicBezTo>
                    <a:cubicBezTo>
                      <a:pt x="598" y="833"/>
                      <a:pt x="598" y="833"/>
                      <a:pt x="598" y="833"/>
                    </a:cubicBezTo>
                    <a:cubicBezTo>
                      <a:pt x="602" y="831"/>
                      <a:pt x="602" y="831"/>
                      <a:pt x="602" y="831"/>
                    </a:cubicBezTo>
                    <a:cubicBezTo>
                      <a:pt x="605" y="829"/>
                      <a:pt x="605" y="829"/>
                      <a:pt x="605" y="829"/>
                    </a:cubicBezTo>
                    <a:cubicBezTo>
                      <a:pt x="608" y="830"/>
                      <a:pt x="608" y="830"/>
                      <a:pt x="608" y="830"/>
                    </a:cubicBezTo>
                    <a:cubicBezTo>
                      <a:pt x="610" y="832"/>
                      <a:pt x="610" y="832"/>
                      <a:pt x="610" y="832"/>
                    </a:cubicBezTo>
                    <a:cubicBezTo>
                      <a:pt x="612" y="832"/>
                      <a:pt x="612" y="832"/>
                      <a:pt x="612" y="832"/>
                    </a:cubicBezTo>
                    <a:cubicBezTo>
                      <a:pt x="613" y="830"/>
                      <a:pt x="613" y="830"/>
                      <a:pt x="613" y="830"/>
                    </a:cubicBezTo>
                    <a:cubicBezTo>
                      <a:pt x="613" y="828"/>
                      <a:pt x="613" y="828"/>
                      <a:pt x="613" y="828"/>
                    </a:cubicBezTo>
                    <a:cubicBezTo>
                      <a:pt x="617" y="823"/>
                      <a:pt x="617" y="823"/>
                      <a:pt x="617" y="823"/>
                    </a:cubicBezTo>
                    <a:cubicBezTo>
                      <a:pt x="618" y="823"/>
                      <a:pt x="618" y="823"/>
                      <a:pt x="618" y="823"/>
                    </a:cubicBezTo>
                    <a:cubicBezTo>
                      <a:pt x="617" y="825"/>
                      <a:pt x="617" y="825"/>
                      <a:pt x="617" y="825"/>
                    </a:cubicBezTo>
                    <a:cubicBezTo>
                      <a:pt x="618" y="826"/>
                      <a:pt x="618" y="826"/>
                      <a:pt x="618" y="826"/>
                    </a:cubicBezTo>
                    <a:cubicBezTo>
                      <a:pt x="619" y="826"/>
                      <a:pt x="619" y="826"/>
                      <a:pt x="619" y="826"/>
                    </a:cubicBezTo>
                    <a:cubicBezTo>
                      <a:pt x="620" y="831"/>
                      <a:pt x="620" y="831"/>
                      <a:pt x="620" y="831"/>
                    </a:cubicBezTo>
                    <a:cubicBezTo>
                      <a:pt x="620" y="834"/>
                      <a:pt x="620" y="834"/>
                      <a:pt x="620" y="834"/>
                    </a:cubicBezTo>
                    <a:cubicBezTo>
                      <a:pt x="622" y="836"/>
                      <a:pt x="622" y="836"/>
                      <a:pt x="622" y="836"/>
                    </a:cubicBezTo>
                    <a:cubicBezTo>
                      <a:pt x="627" y="837"/>
                      <a:pt x="627" y="837"/>
                      <a:pt x="627" y="837"/>
                    </a:cubicBezTo>
                    <a:cubicBezTo>
                      <a:pt x="624" y="835"/>
                      <a:pt x="624" y="835"/>
                      <a:pt x="624" y="835"/>
                    </a:cubicBezTo>
                    <a:cubicBezTo>
                      <a:pt x="622" y="833"/>
                      <a:pt x="622" y="833"/>
                      <a:pt x="622" y="833"/>
                    </a:cubicBezTo>
                    <a:cubicBezTo>
                      <a:pt x="622" y="830"/>
                      <a:pt x="622" y="830"/>
                      <a:pt x="622" y="830"/>
                    </a:cubicBezTo>
                    <a:cubicBezTo>
                      <a:pt x="622" y="826"/>
                      <a:pt x="622" y="826"/>
                      <a:pt x="622" y="826"/>
                    </a:cubicBezTo>
                    <a:cubicBezTo>
                      <a:pt x="623" y="824"/>
                      <a:pt x="623" y="824"/>
                      <a:pt x="623" y="824"/>
                    </a:cubicBezTo>
                    <a:cubicBezTo>
                      <a:pt x="622" y="823"/>
                      <a:pt x="622" y="823"/>
                      <a:pt x="622" y="823"/>
                    </a:cubicBezTo>
                    <a:cubicBezTo>
                      <a:pt x="622" y="821"/>
                      <a:pt x="622" y="821"/>
                      <a:pt x="622" y="821"/>
                    </a:cubicBezTo>
                    <a:cubicBezTo>
                      <a:pt x="623" y="821"/>
                      <a:pt x="623" y="821"/>
                      <a:pt x="623" y="821"/>
                    </a:cubicBezTo>
                    <a:cubicBezTo>
                      <a:pt x="624" y="821"/>
                      <a:pt x="624" y="821"/>
                      <a:pt x="624" y="821"/>
                    </a:cubicBezTo>
                    <a:cubicBezTo>
                      <a:pt x="625" y="817"/>
                      <a:pt x="625" y="817"/>
                      <a:pt x="625" y="817"/>
                    </a:cubicBezTo>
                    <a:cubicBezTo>
                      <a:pt x="628" y="814"/>
                      <a:pt x="628" y="814"/>
                      <a:pt x="628" y="814"/>
                    </a:cubicBezTo>
                    <a:cubicBezTo>
                      <a:pt x="627" y="813"/>
                      <a:pt x="627" y="813"/>
                      <a:pt x="627" y="813"/>
                    </a:cubicBezTo>
                    <a:cubicBezTo>
                      <a:pt x="627" y="810"/>
                      <a:pt x="627" y="810"/>
                      <a:pt x="627" y="810"/>
                    </a:cubicBezTo>
                    <a:cubicBezTo>
                      <a:pt x="626" y="809"/>
                      <a:pt x="626" y="809"/>
                      <a:pt x="626" y="809"/>
                    </a:cubicBezTo>
                    <a:cubicBezTo>
                      <a:pt x="626" y="806"/>
                      <a:pt x="626" y="806"/>
                      <a:pt x="626" y="806"/>
                    </a:cubicBezTo>
                    <a:cubicBezTo>
                      <a:pt x="628" y="804"/>
                      <a:pt x="628" y="804"/>
                      <a:pt x="628" y="804"/>
                    </a:cubicBezTo>
                    <a:cubicBezTo>
                      <a:pt x="627" y="802"/>
                      <a:pt x="627" y="802"/>
                      <a:pt x="627" y="802"/>
                    </a:cubicBezTo>
                    <a:cubicBezTo>
                      <a:pt x="627" y="801"/>
                      <a:pt x="627" y="801"/>
                      <a:pt x="627" y="801"/>
                    </a:cubicBezTo>
                    <a:cubicBezTo>
                      <a:pt x="626" y="800"/>
                      <a:pt x="626" y="800"/>
                      <a:pt x="626" y="800"/>
                    </a:cubicBezTo>
                    <a:cubicBezTo>
                      <a:pt x="625" y="799"/>
                      <a:pt x="625" y="799"/>
                      <a:pt x="625" y="799"/>
                    </a:cubicBezTo>
                    <a:cubicBezTo>
                      <a:pt x="627" y="793"/>
                      <a:pt x="627" y="793"/>
                      <a:pt x="627" y="793"/>
                    </a:cubicBezTo>
                    <a:cubicBezTo>
                      <a:pt x="627" y="791"/>
                      <a:pt x="627" y="791"/>
                      <a:pt x="627" y="791"/>
                    </a:cubicBezTo>
                    <a:cubicBezTo>
                      <a:pt x="627" y="787"/>
                      <a:pt x="627" y="787"/>
                      <a:pt x="627" y="787"/>
                    </a:cubicBezTo>
                    <a:cubicBezTo>
                      <a:pt x="629" y="785"/>
                      <a:pt x="629" y="785"/>
                      <a:pt x="629" y="785"/>
                    </a:cubicBezTo>
                    <a:cubicBezTo>
                      <a:pt x="628" y="783"/>
                      <a:pt x="628" y="783"/>
                      <a:pt x="628" y="783"/>
                    </a:cubicBezTo>
                    <a:cubicBezTo>
                      <a:pt x="629" y="782"/>
                      <a:pt x="629" y="782"/>
                      <a:pt x="629" y="782"/>
                    </a:cubicBezTo>
                    <a:cubicBezTo>
                      <a:pt x="628" y="780"/>
                      <a:pt x="628" y="780"/>
                      <a:pt x="628" y="780"/>
                    </a:cubicBezTo>
                    <a:cubicBezTo>
                      <a:pt x="630" y="779"/>
                      <a:pt x="630" y="779"/>
                      <a:pt x="630" y="779"/>
                    </a:cubicBezTo>
                    <a:cubicBezTo>
                      <a:pt x="629" y="779"/>
                      <a:pt x="629" y="779"/>
                      <a:pt x="629" y="779"/>
                    </a:cubicBezTo>
                    <a:cubicBezTo>
                      <a:pt x="628" y="777"/>
                      <a:pt x="628" y="777"/>
                      <a:pt x="628" y="777"/>
                    </a:cubicBezTo>
                    <a:cubicBezTo>
                      <a:pt x="629" y="776"/>
                      <a:pt x="629" y="776"/>
                      <a:pt x="629" y="776"/>
                    </a:cubicBezTo>
                    <a:cubicBezTo>
                      <a:pt x="628" y="775"/>
                      <a:pt x="628" y="775"/>
                      <a:pt x="628" y="775"/>
                    </a:cubicBezTo>
                    <a:cubicBezTo>
                      <a:pt x="628" y="772"/>
                      <a:pt x="628" y="772"/>
                      <a:pt x="628" y="772"/>
                    </a:cubicBezTo>
                    <a:cubicBezTo>
                      <a:pt x="627" y="770"/>
                      <a:pt x="627" y="770"/>
                      <a:pt x="627" y="770"/>
                    </a:cubicBezTo>
                    <a:cubicBezTo>
                      <a:pt x="627" y="768"/>
                      <a:pt x="627" y="768"/>
                      <a:pt x="627" y="768"/>
                    </a:cubicBezTo>
                    <a:cubicBezTo>
                      <a:pt x="626" y="767"/>
                      <a:pt x="626" y="767"/>
                      <a:pt x="626" y="767"/>
                    </a:cubicBezTo>
                    <a:cubicBezTo>
                      <a:pt x="629" y="765"/>
                      <a:pt x="629" y="765"/>
                      <a:pt x="629" y="765"/>
                    </a:cubicBezTo>
                    <a:cubicBezTo>
                      <a:pt x="634" y="764"/>
                      <a:pt x="634" y="764"/>
                      <a:pt x="634" y="764"/>
                    </a:cubicBezTo>
                    <a:cubicBezTo>
                      <a:pt x="636" y="762"/>
                      <a:pt x="636" y="762"/>
                      <a:pt x="636" y="762"/>
                    </a:cubicBezTo>
                    <a:cubicBezTo>
                      <a:pt x="639" y="763"/>
                      <a:pt x="639" y="763"/>
                      <a:pt x="639" y="763"/>
                    </a:cubicBezTo>
                    <a:cubicBezTo>
                      <a:pt x="641" y="762"/>
                      <a:pt x="641" y="762"/>
                      <a:pt x="641" y="762"/>
                    </a:cubicBezTo>
                    <a:cubicBezTo>
                      <a:pt x="645" y="759"/>
                      <a:pt x="645" y="759"/>
                      <a:pt x="645" y="759"/>
                    </a:cubicBezTo>
                    <a:cubicBezTo>
                      <a:pt x="653" y="756"/>
                      <a:pt x="653" y="756"/>
                      <a:pt x="653" y="756"/>
                    </a:cubicBezTo>
                    <a:cubicBezTo>
                      <a:pt x="653" y="755"/>
                      <a:pt x="653" y="755"/>
                      <a:pt x="653" y="755"/>
                    </a:cubicBezTo>
                    <a:cubicBezTo>
                      <a:pt x="655" y="754"/>
                      <a:pt x="655" y="754"/>
                      <a:pt x="655" y="754"/>
                    </a:cubicBezTo>
                    <a:cubicBezTo>
                      <a:pt x="660" y="751"/>
                      <a:pt x="660" y="751"/>
                      <a:pt x="660" y="751"/>
                    </a:cubicBezTo>
                    <a:cubicBezTo>
                      <a:pt x="661" y="749"/>
                      <a:pt x="661" y="749"/>
                      <a:pt x="661" y="749"/>
                    </a:cubicBezTo>
                    <a:cubicBezTo>
                      <a:pt x="663" y="748"/>
                      <a:pt x="663" y="748"/>
                      <a:pt x="663" y="748"/>
                    </a:cubicBezTo>
                    <a:cubicBezTo>
                      <a:pt x="667" y="743"/>
                      <a:pt x="667" y="743"/>
                      <a:pt x="667" y="743"/>
                    </a:cubicBezTo>
                    <a:cubicBezTo>
                      <a:pt x="668" y="743"/>
                      <a:pt x="668" y="743"/>
                      <a:pt x="668" y="743"/>
                    </a:cubicBezTo>
                    <a:cubicBezTo>
                      <a:pt x="669" y="744"/>
                      <a:pt x="669" y="744"/>
                      <a:pt x="669" y="744"/>
                    </a:cubicBezTo>
                    <a:cubicBezTo>
                      <a:pt x="672" y="744"/>
                      <a:pt x="672" y="744"/>
                      <a:pt x="672" y="744"/>
                    </a:cubicBezTo>
                    <a:cubicBezTo>
                      <a:pt x="674" y="742"/>
                      <a:pt x="674" y="742"/>
                      <a:pt x="674" y="742"/>
                    </a:cubicBezTo>
                    <a:cubicBezTo>
                      <a:pt x="672" y="739"/>
                      <a:pt x="672" y="739"/>
                      <a:pt x="672" y="739"/>
                    </a:cubicBezTo>
                    <a:cubicBezTo>
                      <a:pt x="671" y="736"/>
                      <a:pt x="671" y="736"/>
                      <a:pt x="671" y="736"/>
                    </a:cubicBezTo>
                    <a:cubicBezTo>
                      <a:pt x="670" y="737"/>
                      <a:pt x="670" y="737"/>
                      <a:pt x="670" y="737"/>
                    </a:cubicBezTo>
                    <a:cubicBezTo>
                      <a:pt x="669" y="740"/>
                      <a:pt x="669" y="740"/>
                      <a:pt x="669" y="740"/>
                    </a:cubicBezTo>
                    <a:cubicBezTo>
                      <a:pt x="668" y="740"/>
                      <a:pt x="668" y="740"/>
                      <a:pt x="668" y="740"/>
                    </a:cubicBezTo>
                    <a:cubicBezTo>
                      <a:pt x="669" y="737"/>
                      <a:pt x="669" y="737"/>
                      <a:pt x="669" y="737"/>
                    </a:cubicBezTo>
                    <a:cubicBezTo>
                      <a:pt x="671" y="731"/>
                      <a:pt x="671" y="731"/>
                      <a:pt x="671" y="731"/>
                    </a:cubicBezTo>
                    <a:cubicBezTo>
                      <a:pt x="672" y="730"/>
                      <a:pt x="672" y="730"/>
                      <a:pt x="672" y="730"/>
                    </a:cubicBezTo>
                    <a:cubicBezTo>
                      <a:pt x="672" y="726"/>
                      <a:pt x="672" y="726"/>
                      <a:pt x="672" y="726"/>
                    </a:cubicBezTo>
                    <a:cubicBezTo>
                      <a:pt x="673" y="723"/>
                      <a:pt x="673" y="723"/>
                      <a:pt x="673" y="723"/>
                    </a:cubicBezTo>
                    <a:cubicBezTo>
                      <a:pt x="671" y="719"/>
                      <a:pt x="671" y="719"/>
                      <a:pt x="671" y="719"/>
                    </a:cubicBezTo>
                    <a:cubicBezTo>
                      <a:pt x="671" y="712"/>
                      <a:pt x="671" y="712"/>
                      <a:pt x="671" y="712"/>
                    </a:cubicBezTo>
                    <a:cubicBezTo>
                      <a:pt x="670" y="705"/>
                      <a:pt x="670" y="705"/>
                      <a:pt x="670" y="705"/>
                    </a:cubicBezTo>
                    <a:cubicBezTo>
                      <a:pt x="667" y="700"/>
                      <a:pt x="667" y="700"/>
                      <a:pt x="667" y="700"/>
                    </a:cubicBezTo>
                    <a:cubicBezTo>
                      <a:pt x="664" y="698"/>
                      <a:pt x="664" y="698"/>
                      <a:pt x="664" y="698"/>
                    </a:cubicBezTo>
                    <a:cubicBezTo>
                      <a:pt x="663" y="695"/>
                      <a:pt x="663" y="695"/>
                      <a:pt x="663" y="695"/>
                    </a:cubicBezTo>
                    <a:cubicBezTo>
                      <a:pt x="661" y="694"/>
                      <a:pt x="661" y="694"/>
                      <a:pt x="661" y="694"/>
                    </a:cubicBezTo>
                    <a:cubicBezTo>
                      <a:pt x="660" y="693"/>
                      <a:pt x="660" y="693"/>
                      <a:pt x="660" y="693"/>
                    </a:cubicBezTo>
                    <a:cubicBezTo>
                      <a:pt x="661" y="688"/>
                      <a:pt x="661" y="688"/>
                      <a:pt x="661" y="688"/>
                    </a:cubicBezTo>
                    <a:cubicBezTo>
                      <a:pt x="664" y="687"/>
                      <a:pt x="664" y="687"/>
                      <a:pt x="664" y="687"/>
                    </a:cubicBezTo>
                    <a:cubicBezTo>
                      <a:pt x="670" y="680"/>
                      <a:pt x="670" y="680"/>
                      <a:pt x="670" y="680"/>
                    </a:cubicBezTo>
                    <a:cubicBezTo>
                      <a:pt x="672" y="680"/>
                      <a:pt x="672" y="680"/>
                      <a:pt x="672" y="680"/>
                    </a:cubicBezTo>
                    <a:cubicBezTo>
                      <a:pt x="674" y="678"/>
                      <a:pt x="674" y="678"/>
                      <a:pt x="674" y="678"/>
                    </a:cubicBezTo>
                    <a:cubicBezTo>
                      <a:pt x="674" y="676"/>
                      <a:pt x="674" y="676"/>
                      <a:pt x="674" y="676"/>
                    </a:cubicBezTo>
                    <a:cubicBezTo>
                      <a:pt x="673" y="676"/>
                      <a:pt x="673" y="676"/>
                      <a:pt x="673" y="676"/>
                    </a:cubicBezTo>
                    <a:cubicBezTo>
                      <a:pt x="673" y="675"/>
                      <a:pt x="673" y="675"/>
                      <a:pt x="673" y="675"/>
                    </a:cubicBezTo>
                    <a:cubicBezTo>
                      <a:pt x="675" y="671"/>
                      <a:pt x="675" y="671"/>
                      <a:pt x="675" y="671"/>
                    </a:cubicBezTo>
                    <a:cubicBezTo>
                      <a:pt x="677" y="671"/>
                      <a:pt x="677" y="671"/>
                      <a:pt x="677" y="671"/>
                    </a:cubicBezTo>
                    <a:cubicBezTo>
                      <a:pt x="678" y="674"/>
                      <a:pt x="678" y="674"/>
                      <a:pt x="678" y="674"/>
                    </a:cubicBezTo>
                    <a:cubicBezTo>
                      <a:pt x="680" y="675"/>
                      <a:pt x="680" y="675"/>
                      <a:pt x="680" y="675"/>
                    </a:cubicBezTo>
                    <a:cubicBezTo>
                      <a:pt x="679" y="674"/>
                      <a:pt x="679" y="674"/>
                      <a:pt x="679" y="674"/>
                    </a:cubicBezTo>
                    <a:cubicBezTo>
                      <a:pt x="679" y="671"/>
                      <a:pt x="679" y="671"/>
                      <a:pt x="679" y="671"/>
                    </a:cubicBezTo>
                    <a:cubicBezTo>
                      <a:pt x="682" y="670"/>
                      <a:pt x="682" y="670"/>
                      <a:pt x="682" y="670"/>
                    </a:cubicBezTo>
                    <a:cubicBezTo>
                      <a:pt x="684" y="665"/>
                      <a:pt x="684" y="665"/>
                      <a:pt x="684" y="665"/>
                    </a:cubicBezTo>
                    <a:cubicBezTo>
                      <a:pt x="684" y="664"/>
                      <a:pt x="684" y="664"/>
                      <a:pt x="684" y="664"/>
                    </a:cubicBezTo>
                    <a:cubicBezTo>
                      <a:pt x="680" y="664"/>
                      <a:pt x="680" y="664"/>
                      <a:pt x="680" y="664"/>
                    </a:cubicBezTo>
                    <a:cubicBezTo>
                      <a:pt x="680" y="663"/>
                      <a:pt x="680" y="663"/>
                      <a:pt x="680" y="663"/>
                    </a:cubicBezTo>
                    <a:cubicBezTo>
                      <a:pt x="682" y="660"/>
                      <a:pt x="682" y="660"/>
                      <a:pt x="682" y="660"/>
                    </a:cubicBezTo>
                    <a:cubicBezTo>
                      <a:pt x="681" y="659"/>
                      <a:pt x="681" y="659"/>
                      <a:pt x="681" y="659"/>
                    </a:cubicBezTo>
                    <a:cubicBezTo>
                      <a:pt x="680" y="657"/>
                      <a:pt x="680" y="657"/>
                      <a:pt x="680" y="657"/>
                    </a:cubicBezTo>
                    <a:cubicBezTo>
                      <a:pt x="682" y="655"/>
                      <a:pt x="682" y="655"/>
                      <a:pt x="682" y="655"/>
                    </a:cubicBezTo>
                    <a:cubicBezTo>
                      <a:pt x="684" y="654"/>
                      <a:pt x="684" y="654"/>
                      <a:pt x="684" y="654"/>
                    </a:cubicBezTo>
                    <a:cubicBezTo>
                      <a:pt x="682" y="654"/>
                      <a:pt x="682" y="654"/>
                      <a:pt x="682" y="654"/>
                    </a:cubicBezTo>
                    <a:cubicBezTo>
                      <a:pt x="682" y="652"/>
                      <a:pt x="682" y="652"/>
                      <a:pt x="682" y="652"/>
                    </a:cubicBezTo>
                    <a:cubicBezTo>
                      <a:pt x="683" y="649"/>
                      <a:pt x="683" y="649"/>
                      <a:pt x="683" y="649"/>
                    </a:cubicBezTo>
                    <a:cubicBezTo>
                      <a:pt x="684" y="648"/>
                      <a:pt x="684" y="648"/>
                      <a:pt x="684" y="648"/>
                    </a:cubicBezTo>
                    <a:cubicBezTo>
                      <a:pt x="683" y="648"/>
                      <a:pt x="683" y="648"/>
                      <a:pt x="683" y="648"/>
                    </a:cubicBezTo>
                    <a:cubicBezTo>
                      <a:pt x="679" y="648"/>
                      <a:pt x="679" y="648"/>
                      <a:pt x="679" y="648"/>
                    </a:cubicBezTo>
                    <a:cubicBezTo>
                      <a:pt x="678" y="647"/>
                      <a:pt x="678" y="647"/>
                      <a:pt x="678" y="647"/>
                    </a:cubicBezTo>
                    <a:cubicBezTo>
                      <a:pt x="678" y="646"/>
                      <a:pt x="678" y="646"/>
                      <a:pt x="678" y="646"/>
                    </a:cubicBezTo>
                    <a:cubicBezTo>
                      <a:pt x="683" y="641"/>
                      <a:pt x="683" y="641"/>
                      <a:pt x="683" y="641"/>
                    </a:cubicBezTo>
                    <a:cubicBezTo>
                      <a:pt x="686" y="637"/>
                      <a:pt x="686" y="637"/>
                      <a:pt x="686" y="637"/>
                    </a:cubicBezTo>
                    <a:cubicBezTo>
                      <a:pt x="687" y="634"/>
                      <a:pt x="687" y="634"/>
                      <a:pt x="687" y="634"/>
                    </a:cubicBezTo>
                    <a:cubicBezTo>
                      <a:pt x="689" y="634"/>
                      <a:pt x="689" y="634"/>
                      <a:pt x="689" y="634"/>
                    </a:cubicBezTo>
                    <a:cubicBezTo>
                      <a:pt x="690" y="633"/>
                      <a:pt x="690" y="633"/>
                      <a:pt x="690" y="633"/>
                    </a:cubicBezTo>
                    <a:cubicBezTo>
                      <a:pt x="690" y="630"/>
                      <a:pt x="690" y="630"/>
                      <a:pt x="690" y="630"/>
                    </a:cubicBezTo>
                    <a:cubicBezTo>
                      <a:pt x="688" y="630"/>
                      <a:pt x="688" y="630"/>
                      <a:pt x="688" y="630"/>
                    </a:cubicBezTo>
                    <a:cubicBezTo>
                      <a:pt x="688" y="629"/>
                      <a:pt x="688" y="629"/>
                      <a:pt x="688" y="629"/>
                    </a:cubicBezTo>
                    <a:cubicBezTo>
                      <a:pt x="687" y="628"/>
                      <a:pt x="687" y="628"/>
                      <a:pt x="687" y="628"/>
                    </a:cubicBezTo>
                    <a:cubicBezTo>
                      <a:pt x="685" y="626"/>
                      <a:pt x="685" y="626"/>
                      <a:pt x="685" y="626"/>
                    </a:cubicBezTo>
                    <a:cubicBezTo>
                      <a:pt x="685" y="621"/>
                      <a:pt x="685" y="621"/>
                      <a:pt x="685" y="621"/>
                    </a:cubicBezTo>
                    <a:cubicBezTo>
                      <a:pt x="687" y="618"/>
                      <a:pt x="687" y="618"/>
                      <a:pt x="687" y="618"/>
                    </a:cubicBezTo>
                    <a:cubicBezTo>
                      <a:pt x="687" y="615"/>
                      <a:pt x="687" y="615"/>
                      <a:pt x="687" y="615"/>
                    </a:cubicBezTo>
                    <a:cubicBezTo>
                      <a:pt x="689" y="613"/>
                      <a:pt x="689" y="613"/>
                      <a:pt x="689" y="613"/>
                    </a:cubicBezTo>
                    <a:cubicBezTo>
                      <a:pt x="690" y="614"/>
                      <a:pt x="690" y="614"/>
                      <a:pt x="690" y="614"/>
                    </a:cubicBezTo>
                    <a:cubicBezTo>
                      <a:pt x="692" y="614"/>
                      <a:pt x="692" y="614"/>
                      <a:pt x="692" y="614"/>
                    </a:cubicBezTo>
                    <a:cubicBezTo>
                      <a:pt x="692" y="613"/>
                      <a:pt x="692" y="613"/>
                      <a:pt x="692" y="613"/>
                    </a:cubicBezTo>
                    <a:cubicBezTo>
                      <a:pt x="693" y="611"/>
                      <a:pt x="693" y="611"/>
                      <a:pt x="693" y="611"/>
                    </a:cubicBezTo>
                    <a:cubicBezTo>
                      <a:pt x="695" y="611"/>
                      <a:pt x="695" y="611"/>
                      <a:pt x="695" y="611"/>
                    </a:cubicBezTo>
                    <a:cubicBezTo>
                      <a:pt x="696" y="610"/>
                      <a:pt x="696" y="610"/>
                      <a:pt x="696" y="610"/>
                    </a:cubicBezTo>
                    <a:cubicBezTo>
                      <a:pt x="698" y="611"/>
                      <a:pt x="698" y="611"/>
                      <a:pt x="698" y="611"/>
                    </a:cubicBezTo>
                    <a:cubicBezTo>
                      <a:pt x="702" y="611"/>
                      <a:pt x="702" y="611"/>
                      <a:pt x="702" y="611"/>
                    </a:cubicBezTo>
                    <a:cubicBezTo>
                      <a:pt x="706" y="614"/>
                      <a:pt x="706" y="614"/>
                      <a:pt x="706" y="614"/>
                    </a:cubicBezTo>
                    <a:cubicBezTo>
                      <a:pt x="711" y="617"/>
                      <a:pt x="711" y="617"/>
                      <a:pt x="711" y="617"/>
                    </a:cubicBezTo>
                    <a:cubicBezTo>
                      <a:pt x="714" y="617"/>
                      <a:pt x="714" y="617"/>
                      <a:pt x="714" y="617"/>
                    </a:cubicBezTo>
                    <a:cubicBezTo>
                      <a:pt x="714" y="619"/>
                      <a:pt x="714" y="619"/>
                      <a:pt x="714" y="619"/>
                    </a:cubicBezTo>
                    <a:cubicBezTo>
                      <a:pt x="710" y="620"/>
                      <a:pt x="710" y="620"/>
                      <a:pt x="710" y="620"/>
                    </a:cubicBezTo>
                    <a:cubicBezTo>
                      <a:pt x="714" y="620"/>
                      <a:pt x="714" y="620"/>
                      <a:pt x="714" y="620"/>
                    </a:cubicBezTo>
                    <a:cubicBezTo>
                      <a:pt x="718" y="617"/>
                      <a:pt x="718" y="617"/>
                      <a:pt x="718" y="617"/>
                    </a:cubicBezTo>
                    <a:cubicBezTo>
                      <a:pt x="720" y="618"/>
                      <a:pt x="720" y="618"/>
                      <a:pt x="720" y="618"/>
                    </a:cubicBezTo>
                    <a:cubicBezTo>
                      <a:pt x="721" y="619"/>
                      <a:pt x="721" y="619"/>
                      <a:pt x="721" y="619"/>
                    </a:cubicBezTo>
                    <a:cubicBezTo>
                      <a:pt x="723" y="619"/>
                      <a:pt x="723" y="619"/>
                      <a:pt x="723" y="619"/>
                    </a:cubicBezTo>
                    <a:cubicBezTo>
                      <a:pt x="725" y="622"/>
                      <a:pt x="725" y="622"/>
                      <a:pt x="725" y="622"/>
                    </a:cubicBezTo>
                    <a:cubicBezTo>
                      <a:pt x="725" y="619"/>
                      <a:pt x="725" y="619"/>
                      <a:pt x="725" y="619"/>
                    </a:cubicBezTo>
                    <a:cubicBezTo>
                      <a:pt x="728" y="620"/>
                      <a:pt x="728" y="620"/>
                      <a:pt x="728" y="620"/>
                    </a:cubicBezTo>
                    <a:cubicBezTo>
                      <a:pt x="729" y="619"/>
                      <a:pt x="729" y="619"/>
                      <a:pt x="729" y="619"/>
                    </a:cubicBezTo>
                    <a:cubicBezTo>
                      <a:pt x="731" y="619"/>
                      <a:pt x="731" y="619"/>
                      <a:pt x="731" y="619"/>
                    </a:cubicBezTo>
                    <a:cubicBezTo>
                      <a:pt x="734" y="617"/>
                      <a:pt x="734" y="617"/>
                      <a:pt x="734" y="617"/>
                    </a:cubicBezTo>
                    <a:cubicBezTo>
                      <a:pt x="738" y="620"/>
                      <a:pt x="738" y="620"/>
                      <a:pt x="738" y="620"/>
                    </a:cubicBezTo>
                    <a:cubicBezTo>
                      <a:pt x="738" y="622"/>
                      <a:pt x="738" y="622"/>
                      <a:pt x="738" y="622"/>
                    </a:cubicBezTo>
                    <a:cubicBezTo>
                      <a:pt x="741" y="625"/>
                      <a:pt x="741" y="625"/>
                      <a:pt x="741" y="625"/>
                    </a:cubicBezTo>
                    <a:cubicBezTo>
                      <a:pt x="743" y="625"/>
                      <a:pt x="743" y="625"/>
                      <a:pt x="743" y="625"/>
                    </a:cubicBezTo>
                    <a:cubicBezTo>
                      <a:pt x="743" y="629"/>
                      <a:pt x="743" y="629"/>
                      <a:pt x="743" y="629"/>
                    </a:cubicBezTo>
                    <a:cubicBezTo>
                      <a:pt x="742" y="631"/>
                      <a:pt x="742" y="631"/>
                      <a:pt x="742" y="631"/>
                    </a:cubicBezTo>
                    <a:cubicBezTo>
                      <a:pt x="742" y="632"/>
                      <a:pt x="742" y="632"/>
                      <a:pt x="742" y="632"/>
                    </a:cubicBezTo>
                    <a:cubicBezTo>
                      <a:pt x="743" y="631"/>
                      <a:pt x="743" y="631"/>
                      <a:pt x="743" y="631"/>
                    </a:cubicBezTo>
                    <a:cubicBezTo>
                      <a:pt x="746" y="634"/>
                      <a:pt x="746" y="634"/>
                      <a:pt x="746" y="634"/>
                    </a:cubicBezTo>
                    <a:cubicBezTo>
                      <a:pt x="747" y="636"/>
                      <a:pt x="747" y="636"/>
                      <a:pt x="747" y="636"/>
                    </a:cubicBezTo>
                    <a:cubicBezTo>
                      <a:pt x="745" y="637"/>
                      <a:pt x="745" y="637"/>
                      <a:pt x="745" y="637"/>
                    </a:cubicBezTo>
                    <a:cubicBezTo>
                      <a:pt x="747" y="638"/>
                      <a:pt x="747" y="638"/>
                      <a:pt x="747" y="638"/>
                    </a:cubicBezTo>
                    <a:cubicBezTo>
                      <a:pt x="749" y="637"/>
                      <a:pt x="749" y="637"/>
                      <a:pt x="749" y="637"/>
                    </a:cubicBezTo>
                    <a:cubicBezTo>
                      <a:pt x="751" y="640"/>
                      <a:pt x="751" y="640"/>
                      <a:pt x="751" y="640"/>
                    </a:cubicBezTo>
                    <a:cubicBezTo>
                      <a:pt x="751" y="641"/>
                      <a:pt x="751" y="641"/>
                      <a:pt x="751" y="641"/>
                    </a:cubicBezTo>
                    <a:cubicBezTo>
                      <a:pt x="749" y="640"/>
                      <a:pt x="749" y="640"/>
                      <a:pt x="749" y="640"/>
                    </a:cubicBezTo>
                    <a:cubicBezTo>
                      <a:pt x="748" y="642"/>
                      <a:pt x="748" y="642"/>
                      <a:pt x="748" y="642"/>
                    </a:cubicBezTo>
                    <a:cubicBezTo>
                      <a:pt x="746" y="642"/>
                      <a:pt x="746" y="642"/>
                      <a:pt x="746" y="642"/>
                    </a:cubicBezTo>
                    <a:cubicBezTo>
                      <a:pt x="749" y="645"/>
                      <a:pt x="749" y="645"/>
                      <a:pt x="749" y="645"/>
                    </a:cubicBezTo>
                    <a:cubicBezTo>
                      <a:pt x="749" y="647"/>
                      <a:pt x="749" y="647"/>
                      <a:pt x="749" y="647"/>
                    </a:cubicBezTo>
                    <a:cubicBezTo>
                      <a:pt x="751" y="645"/>
                      <a:pt x="751" y="645"/>
                      <a:pt x="751" y="645"/>
                    </a:cubicBezTo>
                    <a:cubicBezTo>
                      <a:pt x="751" y="647"/>
                      <a:pt x="751" y="647"/>
                      <a:pt x="751" y="647"/>
                    </a:cubicBezTo>
                    <a:cubicBezTo>
                      <a:pt x="753" y="646"/>
                      <a:pt x="753" y="646"/>
                      <a:pt x="753" y="646"/>
                    </a:cubicBezTo>
                    <a:cubicBezTo>
                      <a:pt x="757" y="649"/>
                      <a:pt x="757" y="649"/>
                      <a:pt x="757" y="649"/>
                    </a:cubicBezTo>
                    <a:cubicBezTo>
                      <a:pt x="758" y="649"/>
                      <a:pt x="758" y="649"/>
                      <a:pt x="758" y="649"/>
                    </a:cubicBezTo>
                    <a:cubicBezTo>
                      <a:pt x="759" y="650"/>
                      <a:pt x="759" y="650"/>
                      <a:pt x="759" y="650"/>
                    </a:cubicBezTo>
                    <a:cubicBezTo>
                      <a:pt x="762" y="649"/>
                      <a:pt x="762" y="649"/>
                      <a:pt x="762" y="649"/>
                    </a:cubicBezTo>
                    <a:cubicBezTo>
                      <a:pt x="765" y="650"/>
                      <a:pt x="765" y="650"/>
                      <a:pt x="765" y="650"/>
                    </a:cubicBezTo>
                    <a:cubicBezTo>
                      <a:pt x="764" y="654"/>
                      <a:pt x="764" y="654"/>
                      <a:pt x="764" y="654"/>
                    </a:cubicBezTo>
                    <a:cubicBezTo>
                      <a:pt x="765" y="656"/>
                      <a:pt x="765" y="656"/>
                      <a:pt x="765" y="656"/>
                    </a:cubicBezTo>
                    <a:cubicBezTo>
                      <a:pt x="768" y="654"/>
                      <a:pt x="768" y="654"/>
                      <a:pt x="768" y="654"/>
                    </a:cubicBezTo>
                    <a:cubicBezTo>
                      <a:pt x="769" y="650"/>
                      <a:pt x="769" y="650"/>
                      <a:pt x="769" y="650"/>
                    </a:cubicBezTo>
                    <a:cubicBezTo>
                      <a:pt x="771" y="650"/>
                      <a:pt x="771" y="650"/>
                      <a:pt x="771" y="650"/>
                    </a:cubicBezTo>
                    <a:cubicBezTo>
                      <a:pt x="771" y="654"/>
                      <a:pt x="771" y="654"/>
                      <a:pt x="771" y="654"/>
                    </a:cubicBezTo>
                    <a:cubicBezTo>
                      <a:pt x="770" y="659"/>
                      <a:pt x="770" y="659"/>
                      <a:pt x="770" y="659"/>
                    </a:cubicBezTo>
                    <a:cubicBezTo>
                      <a:pt x="767" y="659"/>
                      <a:pt x="767" y="659"/>
                      <a:pt x="767" y="659"/>
                    </a:cubicBezTo>
                    <a:cubicBezTo>
                      <a:pt x="765" y="663"/>
                      <a:pt x="765" y="663"/>
                      <a:pt x="765" y="663"/>
                    </a:cubicBezTo>
                    <a:cubicBezTo>
                      <a:pt x="765" y="669"/>
                      <a:pt x="765" y="669"/>
                      <a:pt x="765" y="669"/>
                    </a:cubicBezTo>
                    <a:cubicBezTo>
                      <a:pt x="764" y="671"/>
                      <a:pt x="764" y="671"/>
                      <a:pt x="764" y="671"/>
                    </a:cubicBezTo>
                    <a:cubicBezTo>
                      <a:pt x="764" y="668"/>
                      <a:pt x="764" y="668"/>
                      <a:pt x="764" y="668"/>
                    </a:cubicBezTo>
                    <a:cubicBezTo>
                      <a:pt x="763" y="669"/>
                      <a:pt x="763" y="669"/>
                      <a:pt x="763" y="669"/>
                    </a:cubicBezTo>
                    <a:cubicBezTo>
                      <a:pt x="762" y="673"/>
                      <a:pt x="762" y="673"/>
                      <a:pt x="762" y="673"/>
                    </a:cubicBezTo>
                    <a:cubicBezTo>
                      <a:pt x="757" y="672"/>
                      <a:pt x="757" y="672"/>
                      <a:pt x="757" y="672"/>
                    </a:cubicBezTo>
                    <a:cubicBezTo>
                      <a:pt x="750" y="670"/>
                      <a:pt x="750" y="670"/>
                      <a:pt x="750" y="670"/>
                    </a:cubicBezTo>
                    <a:cubicBezTo>
                      <a:pt x="756" y="673"/>
                      <a:pt x="756" y="673"/>
                      <a:pt x="756" y="673"/>
                    </a:cubicBezTo>
                    <a:cubicBezTo>
                      <a:pt x="760" y="674"/>
                      <a:pt x="760" y="674"/>
                      <a:pt x="760" y="674"/>
                    </a:cubicBezTo>
                    <a:cubicBezTo>
                      <a:pt x="764" y="677"/>
                      <a:pt x="764" y="677"/>
                      <a:pt x="764" y="677"/>
                    </a:cubicBezTo>
                    <a:cubicBezTo>
                      <a:pt x="763" y="681"/>
                      <a:pt x="763" y="681"/>
                      <a:pt x="763" y="681"/>
                    </a:cubicBezTo>
                    <a:cubicBezTo>
                      <a:pt x="761" y="684"/>
                      <a:pt x="761" y="684"/>
                      <a:pt x="761" y="684"/>
                    </a:cubicBezTo>
                    <a:cubicBezTo>
                      <a:pt x="761" y="686"/>
                      <a:pt x="761" y="686"/>
                      <a:pt x="761" y="686"/>
                    </a:cubicBezTo>
                    <a:cubicBezTo>
                      <a:pt x="758" y="689"/>
                      <a:pt x="758" y="689"/>
                      <a:pt x="758" y="689"/>
                    </a:cubicBezTo>
                    <a:cubicBezTo>
                      <a:pt x="759" y="689"/>
                      <a:pt x="759" y="689"/>
                      <a:pt x="759" y="689"/>
                    </a:cubicBezTo>
                    <a:cubicBezTo>
                      <a:pt x="762" y="694"/>
                      <a:pt x="762" y="694"/>
                      <a:pt x="762" y="694"/>
                    </a:cubicBezTo>
                    <a:cubicBezTo>
                      <a:pt x="764" y="695"/>
                      <a:pt x="764" y="695"/>
                      <a:pt x="764" y="695"/>
                    </a:cubicBezTo>
                    <a:cubicBezTo>
                      <a:pt x="763" y="695"/>
                      <a:pt x="763" y="695"/>
                      <a:pt x="763" y="695"/>
                    </a:cubicBezTo>
                    <a:cubicBezTo>
                      <a:pt x="759" y="693"/>
                      <a:pt x="759" y="693"/>
                      <a:pt x="759" y="693"/>
                    </a:cubicBezTo>
                    <a:cubicBezTo>
                      <a:pt x="762" y="697"/>
                      <a:pt x="762" y="697"/>
                      <a:pt x="762" y="697"/>
                    </a:cubicBezTo>
                    <a:cubicBezTo>
                      <a:pt x="764" y="699"/>
                      <a:pt x="764" y="699"/>
                      <a:pt x="764" y="699"/>
                    </a:cubicBezTo>
                    <a:cubicBezTo>
                      <a:pt x="765" y="699"/>
                      <a:pt x="765" y="699"/>
                      <a:pt x="765" y="699"/>
                    </a:cubicBezTo>
                    <a:cubicBezTo>
                      <a:pt x="764" y="696"/>
                      <a:pt x="764" y="696"/>
                      <a:pt x="764" y="696"/>
                    </a:cubicBezTo>
                    <a:cubicBezTo>
                      <a:pt x="766" y="696"/>
                      <a:pt x="766" y="696"/>
                      <a:pt x="766" y="696"/>
                    </a:cubicBezTo>
                    <a:cubicBezTo>
                      <a:pt x="768" y="698"/>
                      <a:pt x="768" y="698"/>
                      <a:pt x="768" y="698"/>
                    </a:cubicBezTo>
                    <a:cubicBezTo>
                      <a:pt x="770" y="701"/>
                      <a:pt x="770" y="701"/>
                      <a:pt x="770" y="701"/>
                    </a:cubicBezTo>
                    <a:cubicBezTo>
                      <a:pt x="769" y="703"/>
                      <a:pt x="769" y="703"/>
                      <a:pt x="769" y="703"/>
                    </a:cubicBezTo>
                    <a:cubicBezTo>
                      <a:pt x="769" y="706"/>
                      <a:pt x="769" y="706"/>
                      <a:pt x="769" y="706"/>
                    </a:cubicBezTo>
                    <a:cubicBezTo>
                      <a:pt x="767" y="710"/>
                      <a:pt x="767" y="710"/>
                      <a:pt x="767" y="710"/>
                    </a:cubicBezTo>
                    <a:cubicBezTo>
                      <a:pt x="766" y="713"/>
                      <a:pt x="766" y="713"/>
                      <a:pt x="766" y="713"/>
                    </a:cubicBezTo>
                    <a:cubicBezTo>
                      <a:pt x="764" y="715"/>
                      <a:pt x="764" y="715"/>
                      <a:pt x="764" y="715"/>
                    </a:cubicBezTo>
                    <a:cubicBezTo>
                      <a:pt x="767" y="714"/>
                      <a:pt x="767" y="714"/>
                      <a:pt x="767" y="714"/>
                    </a:cubicBezTo>
                    <a:cubicBezTo>
                      <a:pt x="770" y="707"/>
                      <a:pt x="770" y="707"/>
                      <a:pt x="770" y="707"/>
                    </a:cubicBezTo>
                    <a:cubicBezTo>
                      <a:pt x="773" y="704"/>
                      <a:pt x="773" y="704"/>
                      <a:pt x="773" y="704"/>
                    </a:cubicBezTo>
                    <a:cubicBezTo>
                      <a:pt x="774" y="705"/>
                      <a:pt x="774" y="705"/>
                      <a:pt x="774" y="705"/>
                    </a:cubicBezTo>
                    <a:cubicBezTo>
                      <a:pt x="774" y="707"/>
                      <a:pt x="774" y="707"/>
                      <a:pt x="774" y="707"/>
                    </a:cubicBezTo>
                    <a:cubicBezTo>
                      <a:pt x="774" y="712"/>
                      <a:pt x="774" y="712"/>
                      <a:pt x="774" y="712"/>
                    </a:cubicBezTo>
                    <a:cubicBezTo>
                      <a:pt x="773" y="713"/>
                      <a:pt x="773" y="713"/>
                      <a:pt x="773" y="713"/>
                    </a:cubicBezTo>
                    <a:cubicBezTo>
                      <a:pt x="773" y="715"/>
                      <a:pt x="773" y="715"/>
                      <a:pt x="773" y="715"/>
                    </a:cubicBezTo>
                    <a:cubicBezTo>
                      <a:pt x="772" y="717"/>
                      <a:pt x="772" y="717"/>
                      <a:pt x="772" y="717"/>
                    </a:cubicBezTo>
                    <a:cubicBezTo>
                      <a:pt x="775" y="714"/>
                      <a:pt x="775" y="714"/>
                      <a:pt x="775" y="714"/>
                    </a:cubicBezTo>
                    <a:cubicBezTo>
                      <a:pt x="776" y="711"/>
                      <a:pt x="776" y="711"/>
                      <a:pt x="776" y="711"/>
                    </a:cubicBezTo>
                    <a:cubicBezTo>
                      <a:pt x="778" y="709"/>
                      <a:pt x="778" y="709"/>
                      <a:pt x="778" y="709"/>
                    </a:cubicBezTo>
                    <a:cubicBezTo>
                      <a:pt x="780" y="709"/>
                      <a:pt x="780" y="709"/>
                      <a:pt x="780" y="709"/>
                    </a:cubicBezTo>
                    <a:cubicBezTo>
                      <a:pt x="782" y="707"/>
                      <a:pt x="782" y="707"/>
                      <a:pt x="782" y="707"/>
                    </a:cubicBezTo>
                    <a:cubicBezTo>
                      <a:pt x="784" y="707"/>
                      <a:pt x="784" y="707"/>
                      <a:pt x="784" y="707"/>
                    </a:cubicBezTo>
                    <a:cubicBezTo>
                      <a:pt x="785" y="708"/>
                      <a:pt x="785" y="708"/>
                      <a:pt x="785" y="708"/>
                    </a:cubicBezTo>
                    <a:cubicBezTo>
                      <a:pt x="786" y="707"/>
                      <a:pt x="786" y="707"/>
                      <a:pt x="786" y="707"/>
                    </a:cubicBezTo>
                    <a:cubicBezTo>
                      <a:pt x="788" y="707"/>
                      <a:pt x="788" y="707"/>
                      <a:pt x="788" y="707"/>
                    </a:cubicBezTo>
                    <a:cubicBezTo>
                      <a:pt x="788" y="704"/>
                      <a:pt x="788" y="704"/>
                      <a:pt x="788" y="704"/>
                    </a:cubicBezTo>
                    <a:cubicBezTo>
                      <a:pt x="790" y="702"/>
                      <a:pt x="790" y="702"/>
                      <a:pt x="790" y="702"/>
                    </a:cubicBezTo>
                    <a:cubicBezTo>
                      <a:pt x="793" y="700"/>
                      <a:pt x="793" y="700"/>
                      <a:pt x="793" y="700"/>
                    </a:cubicBezTo>
                    <a:cubicBezTo>
                      <a:pt x="795" y="701"/>
                      <a:pt x="795" y="701"/>
                      <a:pt x="795" y="701"/>
                    </a:cubicBezTo>
                    <a:cubicBezTo>
                      <a:pt x="795" y="705"/>
                      <a:pt x="795" y="705"/>
                      <a:pt x="795" y="705"/>
                    </a:cubicBezTo>
                    <a:cubicBezTo>
                      <a:pt x="795" y="708"/>
                      <a:pt x="795" y="708"/>
                      <a:pt x="795" y="708"/>
                    </a:cubicBezTo>
                    <a:cubicBezTo>
                      <a:pt x="797" y="704"/>
                      <a:pt x="797" y="704"/>
                      <a:pt x="797" y="704"/>
                    </a:cubicBezTo>
                    <a:cubicBezTo>
                      <a:pt x="796" y="700"/>
                      <a:pt x="796" y="700"/>
                      <a:pt x="796" y="700"/>
                    </a:cubicBezTo>
                    <a:cubicBezTo>
                      <a:pt x="797" y="700"/>
                      <a:pt x="797" y="700"/>
                      <a:pt x="797" y="700"/>
                    </a:cubicBezTo>
                    <a:cubicBezTo>
                      <a:pt x="797" y="699"/>
                      <a:pt x="797" y="699"/>
                      <a:pt x="797" y="699"/>
                    </a:cubicBezTo>
                    <a:cubicBezTo>
                      <a:pt x="799" y="697"/>
                      <a:pt x="799" y="697"/>
                      <a:pt x="799" y="697"/>
                    </a:cubicBezTo>
                    <a:cubicBezTo>
                      <a:pt x="801" y="696"/>
                      <a:pt x="801" y="696"/>
                      <a:pt x="801" y="696"/>
                    </a:cubicBezTo>
                    <a:cubicBezTo>
                      <a:pt x="801" y="693"/>
                      <a:pt x="801" y="693"/>
                      <a:pt x="801" y="693"/>
                    </a:cubicBezTo>
                    <a:cubicBezTo>
                      <a:pt x="803" y="692"/>
                      <a:pt x="803" y="692"/>
                      <a:pt x="803" y="692"/>
                    </a:cubicBezTo>
                    <a:cubicBezTo>
                      <a:pt x="805" y="690"/>
                      <a:pt x="805" y="690"/>
                      <a:pt x="805" y="690"/>
                    </a:cubicBezTo>
                    <a:cubicBezTo>
                      <a:pt x="805" y="688"/>
                      <a:pt x="805" y="688"/>
                      <a:pt x="805" y="688"/>
                    </a:cubicBezTo>
                    <a:cubicBezTo>
                      <a:pt x="807" y="688"/>
                      <a:pt x="807" y="688"/>
                      <a:pt x="807" y="688"/>
                    </a:cubicBezTo>
                    <a:cubicBezTo>
                      <a:pt x="809" y="690"/>
                      <a:pt x="809" y="690"/>
                      <a:pt x="809" y="690"/>
                    </a:cubicBezTo>
                    <a:cubicBezTo>
                      <a:pt x="809" y="689"/>
                      <a:pt x="809" y="689"/>
                      <a:pt x="809" y="689"/>
                    </a:cubicBezTo>
                    <a:cubicBezTo>
                      <a:pt x="808" y="687"/>
                      <a:pt x="808" y="687"/>
                      <a:pt x="808" y="687"/>
                    </a:cubicBezTo>
                    <a:cubicBezTo>
                      <a:pt x="806" y="687"/>
                      <a:pt x="806" y="687"/>
                      <a:pt x="806" y="687"/>
                    </a:cubicBezTo>
                    <a:cubicBezTo>
                      <a:pt x="806" y="685"/>
                      <a:pt x="806" y="685"/>
                      <a:pt x="806" y="685"/>
                    </a:cubicBezTo>
                    <a:cubicBezTo>
                      <a:pt x="807" y="681"/>
                      <a:pt x="807" y="681"/>
                      <a:pt x="807" y="681"/>
                    </a:cubicBezTo>
                    <a:cubicBezTo>
                      <a:pt x="808" y="681"/>
                      <a:pt x="808" y="681"/>
                      <a:pt x="808" y="681"/>
                    </a:cubicBezTo>
                    <a:cubicBezTo>
                      <a:pt x="810" y="682"/>
                      <a:pt x="810" y="682"/>
                      <a:pt x="810" y="682"/>
                    </a:cubicBezTo>
                    <a:cubicBezTo>
                      <a:pt x="810" y="680"/>
                      <a:pt x="810" y="680"/>
                      <a:pt x="810" y="680"/>
                    </a:cubicBezTo>
                    <a:cubicBezTo>
                      <a:pt x="811" y="679"/>
                      <a:pt x="811" y="679"/>
                      <a:pt x="811" y="679"/>
                    </a:cubicBezTo>
                    <a:cubicBezTo>
                      <a:pt x="811" y="677"/>
                      <a:pt x="811" y="677"/>
                      <a:pt x="811" y="677"/>
                    </a:cubicBezTo>
                    <a:cubicBezTo>
                      <a:pt x="814" y="674"/>
                      <a:pt x="814" y="674"/>
                      <a:pt x="814" y="674"/>
                    </a:cubicBezTo>
                    <a:cubicBezTo>
                      <a:pt x="815" y="672"/>
                      <a:pt x="815" y="672"/>
                      <a:pt x="815" y="672"/>
                    </a:cubicBezTo>
                    <a:cubicBezTo>
                      <a:pt x="815" y="670"/>
                      <a:pt x="815" y="670"/>
                      <a:pt x="815" y="670"/>
                    </a:cubicBezTo>
                    <a:cubicBezTo>
                      <a:pt x="817" y="668"/>
                      <a:pt x="817" y="668"/>
                      <a:pt x="817" y="668"/>
                    </a:cubicBezTo>
                    <a:cubicBezTo>
                      <a:pt x="819" y="667"/>
                      <a:pt x="819" y="667"/>
                      <a:pt x="819" y="667"/>
                    </a:cubicBezTo>
                    <a:cubicBezTo>
                      <a:pt x="820" y="668"/>
                      <a:pt x="820" y="668"/>
                      <a:pt x="820" y="668"/>
                    </a:cubicBezTo>
                    <a:cubicBezTo>
                      <a:pt x="818" y="670"/>
                      <a:pt x="818" y="670"/>
                      <a:pt x="818" y="670"/>
                    </a:cubicBezTo>
                    <a:cubicBezTo>
                      <a:pt x="820" y="669"/>
                      <a:pt x="820" y="669"/>
                      <a:pt x="820" y="669"/>
                    </a:cubicBezTo>
                    <a:cubicBezTo>
                      <a:pt x="821" y="670"/>
                      <a:pt x="821" y="670"/>
                      <a:pt x="821" y="670"/>
                    </a:cubicBezTo>
                    <a:cubicBezTo>
                      <a:pt x="820" y="671"/>
                      <a:pt x="820" y="671"/>
                      <a:pt x="820" y="671"/>
                    </a:cubicBezTo>
                    <a:cubicBezTo>
                      <a:pt x="819" y="672"/>
                      <a:pt x="819" y="672"/>
                      <a:pt x="819" y="672"/>
                    </a:cubicBezTo>
                    <a:cubicBezTo>
                      <a:pt x="821" y="673"/>
                      <a:pt x="821" y="673"/>
                      <a:pt x="821" y="673"/>
                    </a:cubicBezTo>
                    <a:cubicBezTo>
                      <a:pt x="820" y="675"/>
                      <a:pt x="820" y="675"/>
                      <a:pt x="820" y="675"/>
                    </a:cubicBezTo>
                    <a:cubicBezTo>
                      <a:pt x="818" y="676"/>
                      <a:pt x="818" y="676"/>
                      <a:pt x="818" y="676"/>
                    </a:cubicBezTo>
                    <a:cubicBezTo>
                      <a:pt x="818" y="676"/>
                      <a:pt x="818" y="676"/>
                      <a:pt x="818" y="676"/>
                    </a:cubicBezTo>
                    <a:cubicBezTo>
                      <a:pt x="820" y="677"/>
                      <a:pt x="820" y="677"/>
                      <a:pt x="820" y="677"/>
                    </a:cubicBezTo>
                    <a:cubicBezTo>
                      <a:pt x="821" y="677"/>
                      <a:pt x="821" y="677"/>
                      <a:pt x="821" y="677"/>
                    </a:cubicBezTo>
                    <a:cubicBezTo>
                      <a:pt x="820" y="679"/>
                      <a:pt x="820" y="679"/>
                      <a:pt x="820" y="679"/>
                    </a:cubicBezTo>
                    <a:cubicBezTo>
                      <a:pt x="820" y="680"/>
                      <a:pt x="820" y="680"/>
                      <a:pt x="820" y="680"/>
                    </a:cubicBezTo>
                    <a:cubicBezTo>
                      <a:pt x="822" y="680"/>
                      <a:pt x="822" y="680"/>
                      <a:pt x="822" y="680"/>
                    </a:cubicBezTo>
                    <a:cubicBezTo>
                      <a:pt x="822" y="682"/>
                      <a:pt x="822" y="682"/>
                      <a:pt x="822" y="682"/>
                    </a:cubicBezTo>
                    <a:cubicBezTo>
                      <a:pt x="820" y="683"/>
                      <a:pt x="820" y="683"/>
                      <a:pt x="820" y="683"/>
                    </a:cubicBezTo>
                    <a:cubicBezTo>
                      <a:pt x="821" y="685"/>
                      <a:pt x="821" y="685"/>
                      <a:pt x="821" y="685"/>
                    </a:cubicBezTo>
                    <a:cubicBezTo>
                      <a:pt x="823" y="687"/>
                      <a:pt x="823" y="687"/>
                      <a:pt x="823" y="687"/>
                    </a:cubicBezTo>
                    <a:cubicBezTo>
                      <a:pt x="823" y="690"/>
                      <a:pt x="823" y="690"/>
                      <a:pt x="823" y="690"/>
                    </a:cubicBezTo>
                    <a:cubicBezTo>
                      <a:pt x="822" y="691"/>
                      <a:pt x="822" y="691"/>
                      <a:pt x="822" y="691"/>
                    </a:cubicBezTo>
                    <a:cubicBezTo>
                      <a:pt x="821" y="690"/>
                      <a:pt x="821" y="690"/>
                      <a:pt x="821" y="690"/>
                    </a:cubicBezTo>
                    <a:cubicBezTo>
                      <a:pt x="819" y="691"/>
                      <a:pt x="819" y="691"/>
                      <a:pt x="819" y="691"/>
                    </a:cubicBezTo>
                    <a:cubicBezTo>
                      <a:pt x="821" y="692"/>
                      <a:pt x="821" y="692"/>
                      <a:pt x="821" y="692"/>
                    </a:cubicBezTo>
                    <a:cubicBezTo>
                      <a:pt x="822" y="694"/>
                      <a:pt x="822" y="694"/>
                      <a:pt x="822" y="694"/>
                    </a:cubicBezTo>
                    <a:cubicBezTo>
                      <a:pt x="823" y="694"/>
                      <a:pt x="823" y="694"/>
                      <a:pt x="823" y="694"/>
                    </a:cubicBezTo>
                    <a:cubicBezTo>
                      <a:pt x="824" y="692"/>
                      <a:pt x="824" y="692"/>
                      <a:pt x="824" y="692"/>
                    </a:cubicBezTo>
                    <a:cubicBezTo>
                      <a:pt x="824" y="694"/>
                      <a:pt x="824" y="694"/>
                      <a:pt x="824" y="694"/>
                    </a:cubicBezTo>
                    <a:cubicBezTo>
                      <a:pt x="826" y="695"/>
                      <a:pt x="826" y="695"/>
                      <a:pt x="826" y="695"/>
                    </a:cubicBezTo>
                    <a:cubicBezTo>
                      <a:pt x="824" y="698"/>
                      <a:pt x="824" y="698"/>
                      <a:pt x="824" y="698"/>
                    </a:cubicBezTo>
                    <a:cubicBezTo>
                      <a:pt x="822" y="699"/>
                      <a:pt x="822" y="699"/>
                      <a:pt x="822" y="699"/>
                    </a:cubicBezTo>
                    <a:cubicBezTo>
                      <a:pt x="819" y="698"/>
                      <a:pt x="819" y="698"/>
                      <a:pt x="819" y="698"/>
                    </a:cubicBezTo>
                    <a:cubicBezTo>
                      <a:pt x="818" y="700"/>
                      <a:pt x="818" y="700"/>
                      <a:pt x="818" y="700"/>
                    </a:cubicBezTo>
                    <a:cubicBezTo>
                      <a:pt x="820" y="701"/>
                      <a:pt x="820" y="701"/>
                      <a:pt x="820" y="701"/>
                    </a:cubicBezTo>
                    <a:cubicBezTo>
                      <a:pt x="826" y="699"/>
                      <a:pt x="826" y="699"/>
                      <a:pt x="826" y="699"/>
                    </a:cubicBezTo>
                    <a:cubicBezTo>
                      <a:pt x="828" y="700"/>
                      <a:pt x="828" y="700"/>
                      <a:pt x="828" y="700"/>
                    </a:cubicBezTo>
                    <a:cubicBezTo>
                      <a:pt x="827" y="702"/>
                      <a:pt x="827" y="702"/>
                      <a:pt x="827" y="702"/>
                    </a:cubicBezTo>
                    <a:cubicBezTo>
                      <a:pt x="825" y="704"/>
                      <a:pt x="825" y="704"/>
                      <a:pt x="825" y="704"/>
                    </a:cubicBezTo>
                    <a:cubicBezTo>
                      <a:pt x="826" y="705"/>
                      <a:pt x="826" y="705"/>
                      <a:pt x="826" y="705"/>
                    </a:cubicBezTo>
                    <a:cubicBezTo>
                      <a:pt x="828" y="704"/>
                      <a:pt x="828" y="704"/>
                      <a:pt x="828" y="704"/>
                    </a:cubicBezTo>
                    <a:cubicBezTo>
                      <a:pt x="828" y="707"/>
                      <a:pt x="828" y="707"/>
                      <a:pt x="828" y="707"/>
                    </a:cubicBezTo>
                    <a:cubicBezTo>
                      <a:pt x="826" y="709"/>
                      <a:pt x="826" y="709"/>
                      <a:pt x="826" y="709"/>
                    </a:cubicBezTo>
                    <a:cubicBezTo>
                      <a:pt x="823" y="709"/>
                      <a:pt x="823" y="709"/>
                      <a:pt x="823" y="709"/>
                    </a:cubicBezTo>
                    <a:cubicBezTo>
                      <a:pt x="821" y="708"/>
                      <a:pt x="821" y="708"/>
                      <a:pt x="821" y="708"/>
                    </a:cubicBezTo>
                    <a:cubicBezTo>
                      <a:pt x="820" y="710"/>
                      <a:pt x="820" y="710"/>
                      <a:pt x="820" y="710"/>
                    </a:cubicBezTo>
                    <a:cubicBezTo>
                      <a:pt x="820" y="711"/>
                      <a:pt x="820" y="711"/>
                      <a:pt x="820" y="711"/>
                    </a:cubicBezTo>
                    <a:cubicBezTo>
                      <a:pt x="820" y="713"/>
                      <a:pt x="820" y="713"/>
                      <a:pt x="820" y="713"/>
                    </a:cubicBezTo>
                    <a:cubicBezTo>
                      <a:pt x="823" y="712"/>
                      <a:pt x="823" y="712"/>
                      <a:pt x="823" y="712"/>
                    </a:cubicBezTo>
                    <a:cubicBezTo>
                      <a:pt x="827" y="712"/>
                      <a:pt x="827" y="712"/>
                      <a:pt x="827" y="712"/>
                    </a:cubicBezTo>
                    <a:cubicBezTo>
                      <a:pt x="829" y="711"/>
                      <a:pt x="829" y="711"/>
                      <a:pt x="829" y="711"/>
                    </a:cubicBezTo>
                    <a:cubicBezTo>
                      <a:pt x="830" y="712"/>
                      <a:pt x="830" y="712"/>
                      <a:pt x="830" y="712"/>
                    </a:cubicBezTo>
                    <a:cubicBezTo>
                      <a:pt x="829" y="713"/>
                      <a:pt x="829" y="713"/>
                      <a:pt x="829" y="713"/>
                    </a:cubicBezTo>
                    <a:cubicBezTo>
                      <a:pt x="829" y="714"/>
                      <a:pt x="829" y="714"/>
                      <a:pt x="829" y="714"/>
                    </a:cubicBezTo>
                    <a:cubicBezTo>
                      <a:pt x="827" y="716"/>
                      <a:pt x="827" y="716"/>
                      <a:pt x="827" y="716"/>
                    </a:cubicBezTo>
                    <a:cubicBezTo>
                      <a:pt x="824" y="716"/>
                      <a:pt x="824" y="716"/>
                      <a:pt x="824" y="716"/>
                    </a:cubicBezTo>
                    <a:cubicBezTo>
                      <a:pt x="821" y="720"/>
                      <a:pt x="821" y="720"/>
                      <a:pt x="821" y="720"/>
                    </a:cubicBezTo>
                    <a:cubicBezTo>
                      <a:pt x="825" y="718"/>
                      <a:pt x="825" y="718"/>
                      <a:pt x="825" y="718"/>
                    </a:cubicBezTo>
                    <a:cubicBezTo>
                      <a:pt x="827" y="718"/>
                      <a:pt x="827" y="718"/>
                      <a:pt x="827" y="718"/>
                    </a:cubicBezTo>
                    <a:cubicBezTo>
                      <a:pt x="829" y="718"/>
                      <a:pt x="829" y="718"/>
                      <a:pt x="829" y="718"/>
                    </a:cubicBezTo>
                    <a:cubicBezTo>
                      <a:pt x="831" y="718"/>
                      <a:pt x="831" y="718"/>
                      <a:pt x="831" y="718"/>
                    </a:cubicBezTo>
                    <a:cubicBezTo>
                      <a:pt x="831" y="720"/>
                      <a:pt x="831" y="720"/>
                      <a:pt x="831" y="720"/>
                    </a:cubicBezTo>
                    <a:cubicBezTo>
                      <a:pt x="829" y="720"/>
                      <a:pt x="829" y="720"/>
                      <a:pt x="829" y="720"/>
                    </a:cubicBezTo>
                    <a:cubicBezTo>
                      <a:pt x="827" y="722"/>
                      <a:pt x="827" y="722"/>
                      <a:pt x="827" y="722"/>
                    </a:cubicBezTo>
                    <a:cubicBezTo>
                      <a:pt x="826" y="724"/>
                      <a:pt x="826" y="724"/>
                      <a:pt x="826" y="724"/>
                    </a:cubicBezTo>
                    <a:cubicBezTo>
                      <a:pt x="828" y="723"/>
                      <a:pt x="828" y="723"/>
                      <a:pt x="828" y="723"/>
                    </a:cubicBezTo>
                    <a:cubicBezTo>
                      <a:pt x="830" y="724"/>
                      <a:pt x="830" y="724"/>
                      <a:pt x="830" y="724"/>
                    </a:cubicBezTo>
                    <a:cubicBezTo>
                      <a:pt x="831" y="722"/>
                      <a:pt x="831" y="722"/>
                      <a:pt x="831" y="722"/>
                    </a:cubicBezTo>
                    <a:cubicBezTo>
                      <a:pt x="833" y="724"/>
                      <a:pt x="833" y="724"/>
                      <a:pt x="833" y="724"/>
                    </a:cubicBezTo>
                    <a:cubicBezTo>
                      <a:pt x="835" y="728"/>
                      <a:pt x="835" y="728"/>
                      <a:pt x="835" y="728"/>
                    </a:cubicBezTo>
                    <a:cubicBezTo>
                      <a:pt x="832" y="730"/>
                      <a:pt x="832" y="730"/>
                      <a:pt x="832" y="730"/>
                    </a:cubicBezTo>
                    <a:cubicBezTo>
                      <a:pt x="830" y="730"/>
                      <a:pt x="830" y="730"/>
                      <a:pt x="830" y="730"/>
                    </a:cubicBezTo>
                    <a:cubicBezTo>
                      <a:pt x="829" y="731"/>
                      <a:pt x="829" y="731"/>
                      <a:pt x="829" y="731"/>
                    </a:cubicBezTo>
                    <a:cubicBezTo>
                      <a:pt x="827" y="731"/>
                      <a:pt x="827" y="731"/>
                      <a:pt x="827" y="731"/>
                    </a:cubicBezTo>
                    <a:cubicBezTo>
                      <a:pt x="829" y="732"/>
                      <a:pt x="829" y="732"/>
                      <a:pt x="829" y="732"/>
                    </a:cubicBezTo>
                    <a:cubicBezTo>
                      <a:pt x="830" y="732"/>
                      <a:pt x="830" y="732"/>
                      <a:pt x="830" y="732"/>
                    </a:cubicBezTo>
                    <a:cubicBezTo>
                      <a:pt x="831" y="733"/>
                      <a:pt x="831" y="733"/>
                      <a:pt x="831" y="733"/>
                    </a:cubicBezTo>
                    <a:cubicBezTo>
                      <a:pt x="834" y="733"/>
                      <a:pt x="834" y="733"/>
                      <a:pt x="834" y="733"/>
                    </a:cubicBezTo>
                    <a:cubicBezTo>
                      <a:pt x="835" y="734"/>
                      <a:pt x="835" y="734"/>
                      <a:pt x="835" y="734"/>
                    </a:cubicBezTo>
                    <a:cubicBezTo>
                      <a:pt x="834" y="736"/>
                      <a:pt x="834" y="736"/>
                      <a:pt x="834" y="736"/>
                    </a:cubicBezTo>
                    <a:cubicBezTo>
                      <a:pt x="833" y="737"/>
                      <a:pt x="833" y="737"/>
                      <a:pt x="833" y="737"/>
                    </a:cubicBezTo>
                    <a:cubicBezTo>
                      <a:pt x="835" y="738"/>
                      <a:pt x="835" y="738"/>
                      <a:pt x="835" y="738"/>
                    </a:cubicBezTo>
                    <a:cubicBezTo>
                      <a:pt x="837" y="737"/>
                      <a:pt x="837" y="737"/>
                      <a:pt x="837" y="737"/>
                    </a:cubicBezTo>
                    <a:cubicBezTo>
                      <a:pt x="839" y="739"/>
                      <a:pt x="839" y="739"/>
                      <a:pt x="839" y="739"/>
                    </a:cubicBezTo>
                    <a:cubicBezTo>
                      <a:pt x="838" y="742"/>
                      <a:pt x="838" y="742"/>
                      <a:pt x="838" y="742"/>
                    </a:cubicBezTo>
                    <a:cubicBezTo>
                      <a:pt x="836" y="743"/>
                      <a:pt x="836" y="743"/>
                      <a:pt x="836" y="743"/>
                    </a:cubicBezTo>
                    <a:cubicBezTo>
                      <a:pt x="834" y="745"/>
                      <a:pt x="834" y="745"/>
                      <a:pt x="834" y="745"/>
                    </a:cubicBezTo>
                    <a:cubicBezTo>
                      <a:pt x="832" y="744"/>
                      <a:pt x="832" y="744"/>
                      <a:pt x="832" y="744"/>
                    </a:cubicBezTo>
                    <a:cubicBezTo>
                      <a:pt x="831" y="745"/>
                      <a:pt x="831" y="745"/>
                      <a:pt x="831" y="745"/>
                    </a:cubicBezTo>
                    <a:cubicBezTo>
                      <a:pt x="833" y="746"/>
                      <a:pt x="833" y="746"/>
                      <a:pt x="833" y="746"/>
                    </a:cubicBezTo>
                    <a:cubicBezTo>
                      <a:pt x="833" y="748"/>
                      <a:pt x="833" y="748"/>
                      <a:pt x="833" y="748"/>
                    </a:cubicBezTo>
                    <a:cubicBezTo>
                      <a:pt x="831" y="748"/>
                      <a:pt x="831" y="748"/>
                      <a:pt x="831" y="748"/>
                    </a:cubicBezTo>
                    <a:cubicBezTo>
                      <a:pt x="828" y="746"/>
                      <a:pt x="828" y="746"/>
                      <a:pt x="828" y="746"/>
                    </a:cubicBezTo>
                    <a:cubicBezTo>
                      <a:pt x="824" y="746"/>
                      <a:pt x="824" y="746"/>
                      <a:pt x="824" y="746"/>
                    </a:cubicBezTo>
                    <a:cubicBezTo>
                      <a:pt x="827" y="748"/>
                      <a:pt x="827" y="748"/>
                      <a:pt x="827" y="748"/>
                    </a:cubicBezTo>
                    <a:cubicBezTo>
                      <a:pt x="827" y="750"/>
                      <a:pt x="827" y="750"/>
                      <a:pt x="827" y="750"/>
                    </a:cubicBezTo>
                    <a:cubicBezTo>
                      <a:pt x="830" y="753"/>
                      <a:pt x="830" y="753"/>
                      <a:pt x="830" y="753"/>
                    </a:cubicBezTo>
                    <a:cubicBezTo>
                      <a:pt x="831" y="754"/>
                      <a:pt x="831" y="754"/>
                      <a:pt x="831" y="754"/>
                    </a:cubicBezTo>
                    <a:cubicBezTo>
                      <a:pt x="831" y="755"/>
                      <a:pt x="831" y="755"/>
                      <a:pt x="831" y="755"/>
                    </a:cubicBezTo>
                    <a:cubicBezTo>
                      <a:pt x="828" y="756"/>
                      <a:pt x="828" y="756"/>
                      <a:pt x="828" y="756"/>
                    </a:cubicBezTo>
                    <a:cubicBezTo>
                      <a:pt x="827" y="757"/>
                      <a:pt x="827" y="757"/>
                      <a:pt x="827" y="757"/>
                    </a:cubicBezTo>
                    <a:cubicBezTo>
                      <a:pt x="824" y="757"/>
                      <a:pt x="824" y="757"/>
                      <a:pt x="824" y="757"/>
                    </a:cubicBezTo>
                    <a:cubicBezTo>
                      <a:pt x="828" y="758"/>
                      <a:pt x="828" y="758"/>
                      <a:pt x="828" y="758"/>
                    </a:cubicBezTo>
                    <a:cubicBezTo>
                      <a:pt x="829" y="758"/>
                      <a:pt x="829" y="758"/>
                      <a:pt x="829" y="758"/>
                    </a:cubicBezTo>
                    <a:cubicBezTo>
                      <a:pt x="830" y="757"/>
                      <a:pt x="830" y="757"/>
                      <a:pt x="830" y="757"/>
                    </a:cubicBezTo>
                    <a:cubicBezTo>
                      <a:pt x="833" y="756"/>
                      <a:pt x="833" y="756"/>
                      <a:pt x="833" y="756"/>
                    </a:cubicBezTo>
                    <a:cubicBezTo>
                      <a:pt x="834" y="756"/>
                      <a:pt x="834" y="756"/>
                      <a:pt x="834" y="756"/>
                    </a:cubicBezTo>
                    <a:cubicBezTo>
                      <a:pt x="834" y="758"/>
                      <a:pt x="834" y="758"/>
                      <a:pt x="834" y="758"/>
                    </a:cubicBezTo>
                    <a:cubicBezTo>
                      <a:pt x="835" y="759"/>
                      <a:pt x="835" y="759"/>
                      <a:pt x="835" y="759"/>
                    </a:cubicBezTo>
                    <a:cubicBezTo>
                      <a:pt x="834" y="760"/>
                      <a:pt x="834" y="760"/>
                      <a:pt x="834" y="760"/>
                    </a:cubicBezTo>
                    <a:cubicBezTo>
                      <a:pt x="836" y="760"/>
                      <a:pt x="836" y="760"/>
                      <a:pt x="836" y="760"/>
                    </a:cubicBezTo>
                    <a:cubicBezTo>
                      <a:pt x="836" y="761"/>
                      <a:pt x="836" y="761"/>
                      <a:pt x="836" y="761"/>
                    </a:cubicBezTo>
                    <a:cubicBezTo>
                      <a:pt x="836" y="763"/>
                      <a:pt x="836" y="763"/>
                      <a:pt x="836" y="763"/>
                    </a:cubicBezTo>
                    <a:cubicBezTo>
                      <a:pt x="836" y="764"/>
                      <a:pt x="836" y="764"/>
                      <a:pt x="836" y="764"/>
                    </a:cubicBezTo>
                    <a:cubicBezTo>
                      <a:pt x="839" y="762"/>
                      <a:pt x="839" y="762"/>
                      <a:pt x="839" y="762"/>
                    </a:cubicBezTo>
                    <a:cubicBezTo>
                      <a:pt x="839" y="763"/>
                      <a:pt x="839" y="763"/>
                      <a:pt x="839" y="763"/>
                    </a:cubicBezTo>
                    <a:cubicBezTo>
                      <a:pt x="841" y="763"/>
                      <a:pt x="841" y="763"/>
                      <a:pt x="841" y="763"/>
                    </a:cubicBezTo>
                    <a:cubicBezTo>
                      <a:pt x="841" y="766"/>
                      <a:pt x="841" y="766"/>
                      <a:pt x="841" y="766"/>
                    </a:cubicBezTo>
                    <a:cubicBezTo>
                      <a:pt x="840" y="768"/>
                      <a:pt x="840" y="768"/>
                      <a:pt x="840" y="768"/>
                    </a:cubicBezTo>
                    <a:cubicBezTo>
                      <a:pt x="840" y="769"/>
                      <a:pt x="840" y="769"/>
                      <a:pt x="840" y="769"/>
                    </a:cubicBezTo>
                    <a:cubicBezTo>
                      <a:pt x="841" y="769"/>
                      <a:pt x="841" y="769"/>
                      <a:pt x="841" y="769"/>
                    </a:cubicBezTo>
                    <a:cubicBezTo>
                      <a:pt x="844" y="765"/>
                      <a:pt x="844" y="765"/>
                      <a:pt x="844" y="765"/>
                    </a:cubicBezTo>
                    <a:cubicBezTo>
                      <a:pt x="844" y="766"/>
                      <a:pt x="844" y="766"/>
                      <a:pt x="844" y="766"/>
                    </a:cubicBezTo>
                    <a:cubicBezTo>
                      <a:pt x="844" y="768"/>
                      <a:pt x="844" y="768"/>
                      <a:pt x="844" y="768"/>
                    </a:cubicBezTo>
                    <a:cubicBezTo>
                      <a:pt x="845" y="769"/>
                      <a:pt x="845" y="769"/>
                      <a:pt x="845" y="769"/>
                    </a:cubicBezTo>
                    <a:cubicBezTo>
                      <a:pt x="842" y="771"/>
                      <a:pt x="842" y="771"/>
                      <a:pt x="842" y="771"/>
                    </a:cubicBezTo>
                    <a:cubicBezTo>
                      <a:pt x="839" y="776"/>
                      <a:pt x="839" y="776"/>
                      <a:pt x="839" y="776"/>
                    </a:cubicBezTo>
                    <a:cubicBezTo>
                      <a:pt x="836" y="778"/>
                      <a:pt x="836" y="778"/>
                      <a:pt x="836" y="778"/>
                    </a:cubicBezTo>
                    <a:cubicBezTo>
                      <a:pt x="834" y="777"/>
                      <a:pt x="834" y="777"/>
                      <a:pt x="834" y="777"/>
                    </a:cubicBezTo>
                    <a:cubicBezTo>
                      <a:pt x="836" y="778"/>
                      <a:pt x="836" y="778"/>
                      <a:pt x="836" y="778"/>
                    </a:cubicBezTo>
                    <a:cubicBezTo>
                      <a:pt x="838" y="778"/>
                      <a:pt x="838" y="778"/>
                      <a:pt x="838" y="778"/>
                    </a:cubicBezTo>
                    <a:cubicBezTo>
                      <a:pt x="843" y="773"/>
                      <a:pt x="843" y="773"/>
                      <a:pt x="843" y="773"/>
                    </a:cubicBezTo>
                    <a:cubicBezTo>
                      <a:pt x="845" y="773"/>
                      <a:pt x="845" y="773"/>
                      <a:pt x="845" y="773"/>
                    </a:cubicBezTo>
                    <a:cubicBezTo>
                      <a:pt x="845" y="775"/>
                      <a:pt x="845" y="775"/>
                      <a:pt x="845" y="775"/>
                    </a:cubicBezTo>
                    <a:cubicBezTo>
                      <a:pt x="843" y="776"/>
                      <a:pt x="843" y="776"/>
                      <a:pt x="843" y="776"/>
                    </a:cubicBezTo>
                    <a:cubicBezTo>
                      <a:pt x="842" y="778"/>
                      <a:pt x="842" y="778"/>
                      <a:pt x="842" y="778"/>
                    </a:cubicBezTo>
                    <a:cubicBezTo>
                      <a:pt x="843" y="779"/>
                      <a:pt x="843" y="779"/>
                      <a:pt x="843" y="779"/>
                    </a:cubicBezTo>
                    <a:cubicBezTo>
                      <a:pt x="845" y="776"/>
                      <a:pt x="845" y="776"/>
                      <a:pt x="845" y="776"/>
                    </a:cubicBezTo>
                    <a:cubicBezTo>
                      <a:pt x="847" y="774"/>
                      <a:pt x="847" y="774"/>
                      <a:pt x="847" y="774"/>
                    </a:cubicBezTo>
                    <a:cubicBezTo>
                      <a:pt x="850" y="773"/>
                      <a:pt x="850" y="773"/>
                      <a:pt x="850" y="773"/>
                    </a:cubicBezTo>
                    <a:cubicBezTo>
                      <a:pt x="850" y="774"/>
                      <a:pt x="850" y="774"/>
                      <a:pt x="850" y="774"/>
                    </a:cubicBezTo>
                    <a:cubicBezTo>
                      <a:pt x="848" y="775"/>
                      <a:pt x="848" y="775"/>
                      <a:pt x="848" y="775"/>
                    </a:cubicBezTo>
                    <a:cubicBezTo>
                      <a:pt x="847" y="776"/>
                      <a:pt x="847" y="776"/>
                      <a:pt x="847" y="776"/>
                    </a:cubicBezTo>
                    <a:cubicBezTo>
                      <a:pt x="848" y="777"/>
                      <a:pt x="848" y="777"/>
                      <a:pt x="848" y="777"/>
                    </a:cubicBezTo>
                    <a:cubicBezTo>
                      <a:pt x="851" y="775"/>
                      <a:pt x="851" y="775"/>
                      <a:pt x="851" y="775"/>
                    </a:cubicBezTo>
                    <a:cubicBezTo>
                      <a:pt x="852" y="776"/>
                      <a:pt x="852" y="776"/>
                      <a:pt x="852" y="776"/>
                    </a:cubicBezTo>
                    <a:cubicBezTo>
                      <a:pt x="849" y="779"/>
                      <a:pt x="849" y="779"/>
                      <a:pt x="849" y="779"/>
                    </a:cubicBezTo>
                    <a:cubicBezTo>
                      <a:pt x="847" y="781"/>
                      <a:pt x="847" y="781"/>
                      <a:pt x="847" y="781"/>
                    </a:cubicBezTo>
                    <a:cubicBezTo>
                      <a:pt x="848" y="781"/>
                      <a:pt x="848" y="781"/>
                      <a:pt x="848" y="781"/>
                    </a:cubicBezTo>
                    <a:cubicBezTo>
                      <a:pt x="850" y="780"/>
                      <a:pt x="850" y="780"/>
                      <a:pt x="850" y="780"/>
                    </a:cubicBezTo>
                    <a:cubicBezTo>
                      <a:pt x="855" y="776"/>
                      <a:pt x="855" y="776"/>
                      <a:pt x="855" y="776"/>
                    </a:cubicBezTo>
                    <a:cubicBezTo>
                      <a:pt x="856" y="776"/>
                      <a:pt x="856" y="776"/>
                      <a:pt x="856" y="776"/>
                    </a:cubicBezTo>
                    <a:cubicBezTo>
                      <a:pt x="854" y="777"/>
                      <a:pt x="854" y="777"/>
                      <a:pt x="854" y="777"/>
                    </a:cubicBezTo>
                    <a:cubicBezTo>
                      <a:pt x="854" y="778"/>
                      <a:pt x="854" y="778"/>
                      <a:pt x="854" y="778"/>
                    </a:cubicBezTo>
                    <a:cubicBezTo>
                      <a:pt x="858" y="776"/>
                      <a:pt x="858" y="776"/>
                      <a:pt x="858" y="776"/>
                    </a:cubicBezTo>
                    <a:cubicBezTo>
                      <a:pt x="857" y="777"/>
                      <a:pt x="857" y="777"/>
                      <a:pt x="857" y="777"/>
                    </a:cubicBezTo>
                    <a:cubicBezTo>
                      <a:pt x="857" y="781"/>
                      <a:pt x="857" y="781"/>
                      <a:pt x="857" y="781"/>
                    </a:cubicBezTo>
                    <a:cubicBezTo>
                      <a:pt x="856" y="781"/>
                      <a:pt x="856" y="781"/>
                      <a:pt x="856" y="781"/>
                    </a:cubicBezTo>
                    <a:cubicBezTo>
                      <a:pt x="856" y="783"/>
                      <a:pt x="856" y="783"/>
                      <a:pt x="856" y="783"/>
                    </a:cubicBezTo>
                    <a:cubicBezTo>
                      <a:pt x="859" y="783"/>
                      <a:pt x="859" y="783"/>
                      <a:pt x="859" y="783"/>
                    </a:cubicBezTo>
                    <a:cubicBezTo>
                      <a:pt x="861" y="784"/>
                      <a:pt x="861" y="784"/>
                      <a:pt x="861" y="784"/>
                    </a:cubicBezTo>
                    <a:cubicBezTo>
                      <a:pt x="863" y="782"/>
                      <a:pt x="863" y="782"/>
                      <a:pt x="863" y="782"/>
                    </a:cubicBezTo>
                    <a:cubicBezTo>
                      <a:pt x="867" y="781"/>
                      <a:pt x="867" y="781"/>
                      <a:pt x="867" y="781"/>
                    </a:cubicBezTo>
                    <a:cubicBezTo>
                      <a:pt x="868" y="782"/>
                      <a:pt x="868" y="782"/>
                      <a:pt x="868" y="782"/>
                    </a:cubicBezTo>
                    <a:cubicBezTo>
                      <a:pt x="867" y="784"/>
                      <a:pt x="867" y="784"/>
                      <a:pt x="867" y="784"/>
                    </a:cubicBezTo>
                    <a:cubicBezTo>
                      <a:pt x="866" y="784"/>
                      <a:pt x="866" y="784"/>
                      <a:pt x="866" y="784"/>
                    </a:cubicBezTo>
                    <a:cubicBezTo>
                      <a:pt x="865" y="785"/>
                      <a:pt x="865" y="785"/>
                      <a:pt x="865" y="785"/>
                    </a:cubicBezTo>
                    <a:cubicBezTo>
                      <a:pt x="871" y="787"/>
                      <a:pt x="871" y="787"/>
                      <a:pt x="871" y="787"/>
                    </a:cubicBezTo>
                    <a:cubicBezTo>
                      <a:pt x="873" y="789"/>
                      <a:pt x="873" y="789"/>
                      <a:pt x="873" y="789"/>
                    </a:cubicBezTo>
                    <a:cubicBezTo>
                      <a:pt x="869" y="789"/>
                      <a:pt x="869" y="789"/>
                      <a:pt x="869" y="789"/>
                    </a:cubicBezTo>
                    <a:cubicBezTo>
                      <a:pt x="869" y="790"/>
                      <a:pt x="869" y="790"/>
                      <a:pt x="869" y="790"/>
                    </a:cubicBezTo>
                    <a:cubicBezTo>
                      <a:pt x="864" y="791"/>
                      <a:pt x="864" y="791"/>
                      <a:pt x="864" y="791"/>
                    </a:cubicBezTo>
                    <a:cubicBezTo>
                      <a:pt x="863" y="790"/>
                      <a:pt x="863" y="790"/>
                      <a:pt x="863" y="790"/>
                    </a:cubicBezTo>
                    <a:cubicBezTo>
                      <a:pt x="860" y="792"/>
                      <a:pt x="860" y="792"/>
                      <a:pt x="860" y="792"/>
                    </a:cubicBezTo>
                    <a:cubicBezTo>
                      <a:pt x="858" y="794"/>
                      <a:pt x="858" y="794"/>
                      <a:pt x="858" y="794"/>
                    </a:cubicBezTo>
                    <a:cubicBezTo>
                      <a:pt x="853" y="794"/>
                      <a:pt x="853" y="794"/>
                      <a:pt x="853" y="794"/>
                    </a:cubicBezTo>
                    <a:cubicBezTo>
                      <a:pt x="847" y="795"/>
                      <a:pt x="847" y="795"/>
                      <a:pt x="847" y="795"/>
                    </a:cubicBezTo>
                    <a:cubicBezTo>
                      <a:pt x="846" y="797"/>
                      <a:pt x="846" y="797"/>
                      <a:pt x="846" y="797"/>
                    </a:cubicBezTo>
                    <a:cubicBezTo>
                      <a:pt x="851" y="796"/>
                      <a:pt x="851" y="796"/>
                      <a:pt x="851" y="796"/>
                    </a:cubicBezTo>
                    <a:cubicBezTo>
                      <a:pt x="855" y="794"/>
                      <a:pt x="855" y="794"/>
                      <a:pt x="855" y="794"/>
                    </a:cubicBezTo>
                    <a:cubicBezTo>
                      <a:pt x="857" y="795"/>
                      <a:pt x="857" y="795"/>
                      <a:pt x="857" y="795"/>
                    </a:cubicBezTo>
                    <a:cubicBezTo>
                      <a:pt x="857" y="796"/>
                      <a:pt x="857" y="796"/>
                      <a:pt x="857" y="796"/>
                    </a:cubicBezTo>
                    <a:cubicBezTo>
                      <a:pt x="853" y="797"/>
                      <a:pt x="853" y="797"/>
                      <a:pt x="853" y="797"/>
                    </a:cubicBezTo>
                    <a:cubicBezTo>
                      <a:pt x="848" y="797"/>
                      <a:pt x="848" y="797"/>
                      <a:pt x="848" y="797"/>
                    </a:cubicBezTo>
                    <a:cubicBezTo>
                      <a:pt x="844" y="800"/>
                      <a:pt x="844" y="800"/>
                      <a:pt x="844" y="800"/>
                    </a:cubicBezTo>
                    <a:cubicBezTo>
                      <a:pt x="843" y="801"/>
                      <a:pt x="843" y="801"/>
                      <a:pt x="843" y="801"/>
                    </a:cubicBezTo>
                    <a:cubicBezTo>
                      <a:pt x="840" y="801"/>
                      <a:pt x="840" y="801"/>
                      <a:pt x="840" y="801"/>
                    </a:cubicBezTo>
                    <a:cubicBezTo>
                      <a:pt x="839" y="803"/>
                      <a:pt x="839" y="803"/>
                      <a:pt x="839" y="803"/>
                    </a:cubicBezTo>
                    <a:cubicBezTo>
                      <a:pt x="839" y="805"/>
                      <a:pt x="839" y="805"/>
                      <a:pt x="839" y="805"/>
                    </a:cubicBezTo>
                    <a:cubicBezTo>
                      <a:pt x="834" y="802"/>
                      <a:pt x="834" y="802"/>
                      <a:pt x="834" y="802"/>
                    </a:cubicBezTo>
                    <a:cubicBezTo>
                      <a:pt x="832" y="797"/>
                      <a:pt x="832" y="797"/>
                      <a:pt x="832" y="797"/>
                    </a:cubicBezTo>
                    <a:cubicBezTo>
                      <a:pt x="832" y="799"/>
                      <a:pt x="832" y="799"/>
                      <a:pt x="832" y="799"/>
                    </a:cubicBezTo>
                    <a:cubicBezTo>
                      <a:pt x="831" y="801"/>
                      <a:pt x="831" y="801"/>
                      <a:pt x="831" y="801"/>
                    </a:cubicBezTo>
                    <a:cubicBezTo>
                      <a:pt x="833" y="801"/>
                      <a:pt x="833" y="801"/>
                      <a:pt x="833" y="801"/>
                    </a:cubicBezTo>
                    <a:cubicBezTo>
                      <a:pt x="833" y="802"/>
                      <a:pt x="833" y="802"/>
                      <a:pt x="833" y="802"/>
                    </a:cubicBezTo>
                    <a:cubicBezTo>
                      <a:pt x="838" y="806"/>
                      <a:pt x="838" y="806"/>
                      <a:pt x="838" y="806"/>
                    </a:cubicBezTo>
                    <a:cubicBezTo>
                      <a:pt x="838" y="808"/>
                      <a:pt x="838" y="808"/>
                      <a:pt x="838" y="808"/>
                    </a:cubicBezTo>
                    <a:cubicBezTo>
                      <a:pt x="836" y="808"/>
                      <a:pt x="836" y="808"/>
                      <a:pt x="836" y="808"/>
                    </a:cubicBezTo>
                    <a:cubicBezTo>
                      <a:pt x="835" y="809"/>
                      <a:pt x="835" y="809"/>
                      <a:pt x="835" y="809"/>
                    </a:cubicBezTo>
                    <a:cubicBezTo>
                      <a:pt x="836" y="811"/>
                      <a:pt x="836" y="811"/>
                      <a:pt x="836" y="811"/>
                    </a:cubicBezTo>
                    <a:cubicBezTo>
                      <a:pt x="837" y="811"/>
                      <a:pt x="837" y="811"/>
                      <a:pt x="837" y="811"/>
                    </a:cubicBezTo>
                    <a:cubicBezTo>
                      <a:pt x="838" y="810"/>
                      <a:pt x="838" y="810"/>
                      <a:pt x="838" y="810"/>
                    </a:cubicBezTo>
                    <a:cubicBezTo>
                      <a:pt x="839" y="810"/>
                      <a:pt x="839" y="810"/>
                      <a:pt x="839" y="810"/>
                    </a:cubicBezTo>
                    <a:cubicBezTo>
                      <a:pt x="841" y="806"/>
                      <a:pt x="841" y="806"/>
                      <a:pt x="841" y="806"/>
                    </a:cubicBezTo>
                    <a:cubicBezTo>
                      <a:pt x="845" y="806"/>
                      <a:pt x="845" y="806"/>
                      <a:pt x="845" y="806"/>
                    </a:cubicBezTo>
                    <a:cubicBezTo>
                      <a:pt x="847" y="804"/>
                      <a:pt x="847" y="804"/>
                      <a:pt x="847" y="804"/>
                    </a:cubicBezTo>
                    <a:cubicBezTo>
                      <a:pt x="849" y="804"/>
                      <a:pt x="849" y="804"/>
                      <a:pt x="849" y="804"/>
                    </a:cubicBezTo>
                    <a:cubicBezTo>
                      <a:pt x="850" y="801"/>
                      <a:pt x="850" y="801"/>
                      <a:pt x="850" y="801"/>
                    </a:cubicBezTo>
                    <a:cubicBezTo>
                      <a:pt x="853" y="799"/>
                      <a:pt x="853" y="799"/>
                      <a:pt x="853" y="799"/>
                    </a:cubicBezTo>
                    <a:cubicBezTo>
                      <a:pt x="855" y="798"/>
                      <a:pt x="855" y="798"/>
                      <a:pt x="855" y="798"/>
                    </a:cubicBezTo>
                    <a:cubicBezTo>
                      <a:pt x="859" y="797"/>
                      <a:pt x="859" y="797"/>
                      <a:pt x="859" y="797"/>
                    </a:cubicBezTo>
                    <a:cubicBezTo>
                      <a:pt x="862" y="797"/>
                      <a:pt x="862" y="797"/>
                      <a:pt x="862" y="797"/>
                    </a:cubicBezTo>
                    <a:cubicBezTo>
                      <a:pt x="865" y="797"/>
                      <a:pt x="865" y="797"/>
                      <a:pt x="865" y="797"/>
                    </a:cubicBezTo>
                    <a:cubicBezTo>
                      <a:pt x="864" y="796"/>
                      <a:pt x="864" y="796"/>
                      <a:pt x="864" y="796"/>
                    </a:cubicBezTo>
                    <a:cubicBezTo>
                      <a:pt x="861" y="796"/>
                      <a:pt x="861" y="796"/>
                      <a:pt x="861" y="796"/>
                    </a:cubicBezTo>
                    <a:cubicBezTo>
                      <a:pt x="860" y="795"/>
                      <a:pt x="860" y="795"/>
                      <a:pt x="860" y="795"/>
                    </a:cubicBezTo>
                    <a:cubicBezTo>
                      <a:pt x="862" y="795"/>
                      <a:pt x="862" y="795"/>
                      <a:pt x="862" y="795"/>
                    </a:cubicBezTo>
                    <a:cubicBezTo>
                      <a:pt x="867" y="794"/>
                      <a:pt x="867" y="794"/>
                      <a:pt x="867" y="794"/>
                    </a:cubicBezTo>
                    <a:cubicBezTo>
                      <a:pt x="871" y="795"/>
                      <a:pt x="871" y="795"/>
                      <a:pt x="871" y="795"/>
                    </a:cubicBezTo>
                    <a:cubicBezTo>
                      <a:pt x="873" y="799"/>
                      <a:pt x="873" y="799"/>
                      <a:pt x="873" y="799"/>
                    </a:cubicBezTo>
                    <a:cubicBezTo>
                      <a:pt x="873" y="801"/>
                      <a:pt x="873" y="801"/>
                      <a:pt x="873" y="801"/>
                    </a:cubicBezTo>
                    <a:cubicBezTo>
                      <a:pt x="870" y="804"/>
                      <a:pt x="870" y="804"/>
                      <a:pt x="870" y="804"/>
                    </a:cubicBezTo>
                    <a:cubicBezTo>
                      <a:pt x="869" y="804"/>
                      <a:pt x="869" y="804"/>
                      <a:pt x="869" y="804"/>
                    </a:cubicBezTo>
                    <a:cubicBezTo>
                      <a:pt x="867" y="806"/>
                      <a:pt x="867" y="806"/>
                      <a:pt x="867" y="806"/>
                    </a:cubicBezTo>
                    <a:cubicBezTo>
                      <a:pt x="870" y="806"/>
                      <a:pt x="870" y="806"/>
                      <a:pt x="870" y="806"/>
                    </a:cubicBezTo>
                    <a:cubicBezTo>
                      <a:pt x="871" y="808"/>
                      <a:pt x="871" y="808"/>
                      <a:pt x="871" y="808"/>
                    </a:cubicBezTo>
                    <a:cubicBezTo>
                      <a:pt x="872" y="807"/>
                      <a:pt x="872" y="807"/>
                      <a:pt x="872" y="807"/>
                    </a:cubicBezTo>
                    <a:cubicBezTo>
                      <a:pt x="873" y="805"/>
                      <a:pt x="873" y="805"/>
                      <a:pt x="873" y="805"/>
                    </a:cubicBezTo>
                    <a:cubicBezTo>
                      <a:pt x="876" y="803"/>
                      <a:pt x="876" y="803"/>
                      <a:pt x="876" y="803"/>
                    </a:cubicBezTo>
                    <a:cubicBezTo>
                      <a:pt x="879" y="803"/>
                      <a:pt x="879" y="803"/>
                      <a:pt x="879" y="803"/>
                    </a:cubicBezTo>
                    <a:cubicBezTo>
                      <a:pt x="880" y="804"/>
                      <a:pt x="880" y="804"/>
                      <a:pt x="880" y="804"/>
                    </a:cubicBezTo>
                    <a:cubicBezTo>
                      <a:pt x="879" y="804"/>
                      <a:pt x="879" y="804"/>
                      <a:pt x="879" y="804"/>
                    </a:cubicBezTo>
                    <a:cubicBezTo>
                      <a:pt x="878" y="806"/>
                      <a:pt x="878" y="806"/>
                      <a:pt x="878" y="806"/>
                    </a:cubicBezTo>
                    <a:cubicBezTo>
                      <a:pt x="882" y="806"/>
                      <a:pt x="882" y="806"/>
                      <a:pt x="882" y="806"/>
                    </a:cubicBezTo>
                    <a:cubicBezTo>
                      <a:pt x="885" y="807"/>
                      <a:pt x="885" y="807"/>
                      <a:pt x="885" y="807"/>
                    </a:cubicBezTo>
                    <a:cubicBezTo>
                      <a:pt x="885" y="809"/>
                      <a:pt x="885" y="809"/>
                      <a:pt x="885" y="809"/>
                    </a:cubicBezTo>
                    <a:cubicBezTo>
                      <a:pt x="883" y="808"/>
                      <a:pt x="883" y="808"/>
                      <a:pt x="883" y="808"/>
                    </a:cubicBezTo>
                    <a:cubicBezTo>
                      <a:pt x="882" y="808"/>
                      <a:pt x="882" y="808"/>
                      <a:pt x="882" y="808"/>
                    </a:cubicBezTo>
                    <a:cubicBezTo>
                      <a:pt x="882" y="810"/>
                      <a:pt x="882" y="810"/>
                      <a:pt x="882" y="810"/>
                    </a:cubicBezTo>
                    <a:cubicBezTo>
                      <a:pt x="886" y="811"/>
                      <a:pt x="886" y="811"/>
                      <a:pt x="886" y="811"/>
                    </a:cubicBezTo>
                    <a:cubicBezTo>
                      <a:pt x="886" y="813"/>
                      <a:pt x="886" y="813"/>
                      <a:pt x="886" y="813"/>
                    </a:cubicBezTo>
                    <a:cubicBezTo>
                      <a:pt x="885" y="815"/>
                      <a:pt x="885" y="815"/>
                      <a:pt x="885" y="815"/>
                    </a:cubicBezTo>
                    <a:cubicBezTo>
                      <a:pt x="883" y="814"/>
                      <a:pt x="883" y="814"/>
                      <a:pt x="883" y="814"/>
                    </a:cubicBezTo>
                    <a:cubicBezTo>
                      <a:pt x="881" y="816"/>
                      <a:pt x="881" y="816"/>
                      <a:pt x="881" y="816"/>
                    </a:cubicBezTo>
                    <a:cubicBezTo>
                      <a:pt x="884" y="817"/>
                      <a:pt x="884" y="817"/>
                      <a:pt x="884" y="817"/>
                    </a:cubicBezTo>
                    <a:cubicBezTo>
                      <a:pt x="883" y="819"/>
                      <a:pt x="883" y="819"/>
                      <a:pt x="883" y="819"/>
                    </a:cubicBezTo>
                    <a:cubicBezTo>
                      <a:pt x="882" y="820"/>
                      <a:pt x="882" y="820"/>
                      <a:pt x="882" y="820"/>
                    </a:cubicBezTo>
                    <a:cubicBezTo>
                      <a:pt x="881" y="822"/>
                      <a:pt x="881" y="822"/>
                      <a:pt x="881" y="822"/>
                    </a:cubicBezTo>
                    <a:cubicBezTo>
                      <a:pt x="879" y="823"/>
                      <a:pt x="879" y="823"/>
                      <a:pt x="879" y="823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7" y="823"/>
                      <a:pt x="877" y="823"/>
                      <a:pt x="877" y="823"/>
                    </a:cubicBezTo>
                    <a:cubicBezTo>
                      <a:pt x="881" y="825"/>
                      <a:pt x="881" y="825"/>
                      <a:pt x="881" y="825"/>
                    </a:cubicBezTo>
                    <a:cubicBezTo>
                      <a:pt x="883" y="824"/>
                      <a:pt x="883" y="824"/>
                      <a:pt x="883" y="824"/>
                    </a:cubicBezTo>
                    <a:cubicBezTo>
                      <a:pt x="884" y="826"/>
                      <a:pt x="884" y="826"/>
                      <a:pt x="884" y="826"/>
                    </a:cubicBezTo>
                    <a:cubicBezTo>
                      <a:pt x="883" y="827"/>
                      <a:pt x="883" y="827"/>
                      <a:pt x="883" y="827"/>
                    </a:cubicBezTo>
                    <a:cubicBezTo>
                      <a:pt x="880" y="827"/>
                      <a:pt x="880" y="827"/>
                      <a:pt x="880" y="827"/>
                    </a:cubicBezTo>
                    <a:cubicBezTo>
                      <a:pt x="879" y="827"/>
                      <a:pt x="879" y="827"/>
                      <a:pt x="879" y="827"/>
                    </a:cubicBezTo>
                    <a:cubicBezTo>
                      <a:pt x="881" y="828"/>
                      <a:pt x="881" y="828"/>
                      <a:pt x="881" y="828"/>
                    </a:cubicBezTo>
                    <a:cubicBezTo>
                      <a:pt x="883" y="827"/>
                      <a:pt x="883" y="827"/>
                      <a:pt x="883" y="827"/>
                    </a:cubicBezTo>
                    <a:cubicBezTo>
                      <a:pt x="884" y="828"/>
                      <a:pt x="884" y="828"/>
                      <a:pt x="884" y="828"/>
                    </a:cubicBezTo>
                    <a:cubicBezTo>
                      <a:pt x="883" y="831"/>
                      <a:pt x="883" y="831"/>
                      <a:pt x="883" y="831"/>
                    </a:cubicBezTo>
                    <a:cubicBezTo>
                      <a:pt x="883" y="833"/>
                      <a:pt x="883" y="833"/>
                      <a:pt x="883" y="833"/>
                    </a:cubicBezTo>
                    <a:cubicBezTo>
                      <a:pt x="881" y="833"/>
                      <a:pt x="881" y="833"/>
                      <a:pt x="881" y="833"/>
                    </a:cubicBezTo>
                    <a:cubicBezTo>
                      <a:pt x="880" y="835"/>
                      <a:pt x="880" y="835"/>
                      <a:pt x="880" y="835"/>
                    </a:cubicBezTo>
                    <a:cubicBezTo>
                      <a:pt x="877" y="837"/>
                      <a:pt x="877" y="837"/>
                      <a:pt x="877" y="837"/>
                    </a:cubicBezTo>
                    <a:cubicBezTo>
                      <a:pt x="874" y="837"/>
                      <a:pt x="874" y="837"/>
                      <a:pt x="874" y="837"/>
                    </a:cubicBezTo>
                    <a:cubicBezTo>
                      <a:pt x="872" y="839"/>
                      <a:pt x="872" y="839"/>
                      <a:pt x="872" y="839"/>
                    </a:cubicBezTo>
                    <a:cubicBezTo>
                      <a:pt x="871" y="839"/>
                      <a:pt x="871" y="839"/>
                      <a:pt x="871" y="839"/>
                    </a:cubicBezTo>
                    <a:cubicBezTo>
                      <a:pt x="869" y="841"/>
                      <a:pt x="869" y="841"/>
                      <a:pt x="869" y="841"/>
                    </a:cubicBezTo>
                    <a:cubicBezTo>
                      <a:pt x="867" y="841"/>
                      <a:pt x="867" y="841"/>
                      <a:pt x="867" y="841"/>
                    </a:cubicBezTo>
                    <a:cubicBezTo>
                      <a:pt x="867" y="843"/>
                      <a:pt x="867" y="843"/>
                      <a:pt x="867" y="843"/>
                    </a:cubicBezTo>
                    <a:cubicBezTo>
                      <a:pt x="865" y="843"/>
                      <a:pt x="865" y="843"/>
                      <a:pt x="865" y="843"/>
                    </a:cubicBezTo>
                    <a:cubicBezTo>
                      <a:pt x="863" y="842"/>
                      <a:pt x="863" y="842"/>
                      <a:pt x="863" y="842"/>
                    </a:cubicBezTo>
                    <a:cubicBezTo>
                      <a:pt x="862" y="843"/>
                      <a:pt x="862" y="843"/>
                      <a:pt x="862" y="843"/>
                    </a:cubicBezTo>
                    <a:cubicBezTo>
                      <a:pt x="860" y="843"/>
                      <a:pt x="860" y="843"/>
                      <a:pt x="860" y="843"/>
                    </a:cubicBezTo>
                    <a:cubicBezTo>
                      <a:pt x="859" y="842"/>
                      <a:pt x="859" y="842"/>
                      <a:pt x="859" y="842"/>
                    </a:cubicBezTo>
                    <a:cubicBezTo>
                      <a:pt x="857" y="844"/>
                      <a:pt x="857" y="844"/>
                      <a:pt x="857" y="844"/>
                    </a:cubicBezTo>
                    <a:cubicBezTo>
                      <a:pt x="854" y="843"/>
                      <a:pt x="854" y="843"/>
                      <a:pt x="854" y="843"/>
                    </a:cubicBezTo>
                    <a:cubicBezTo>
                      <a:pt x="853" y="841"/>
                      <a:pt x="853" y="841"/>
                      <a:pt x="853" y="841"/>
                    </a:cubicBezTo>
                    <a:cubicBezTo>
                      <a:pt x="852" y="842"/>
                      <a:pt x="852" y="842"/>
                      <a:pt x="852" y="842"/>
                    </a:cubicBezTo>
                    <a:cubicBezTo>
                      <a:pt x="852" y="844"/>
                      <a:pt x="852" y="844"/>
                      <a:pt x="852" y="844"/>
                    </a:cubicBezTo>
                    <a:cubicBezTo>
                      <a:pt x="850" y="844"/>
                      <a:pt x="850" y="844"/>
                      <a:pt x="850" y="844"/>
                    </a:cubicBezTo>
                    <a:cubicBezTo>
                      <a:pt x="848" y="844"/>
                      <a:pt x="848" y="844"/>
                      <a:pt x="848" y="844"/>
                    </a:cubicBezTo>
                    <a:cubicBezTo>
                      <a:pt x="847" y="845"/>
                      <a:pt x="847" y="845"/>
                      <a:pt x="847" y="845"/>
                    </a:cubicBezTo>
                    <a:cubicBezTo>
                      <a:pt x="848" y="845"/>
                      <a:pt x="848" y="845"/>
                      <a:pt x="848" y="845"/>
                    </a:cubicBezTo>
                    <a:cubicBezTo>
                      <a:pt x="847" y="847"/>
                      <a:pt x="847" y="847"/>
                      <a:pt x="847" y="847"/>
                    </a:cubicBezTo>
                    <a:cubicBezTo>
                      <a:pt x="846" y="848"/>
                      <a:pt x="846" y="848"/>
                      <a:pt x="846" y="848"/>
                    </a:cubicBezTo>
                    <a:cubicBezTo>
                      <a:pt x="844" y="848"/>
                      <a:pt x="844" y="848"/>
                      <a:pt x="844" y="848"/>
                    </a:cubicBezTo>
                    <a:cubicBezTo>
                      <a:pt x="844" y="850"/>
                      <a:pt x="844" y="850"/>
                      <a:pt x="844" y="850"/>
                    </a:cubicBezTo>
                    <a:cubicBezTo>
                      <a:pt x="842" y="854"/>
                      <a:pt x="842" y="854"/>
                      <a:pt x="842" y="854"/>
                    </a:cubicBezTo>
                    <a:cubicBezTo>
                      <a:pt x="840" y="853"/>
                      <a:pt x="840" y="853"/>
                      <a:pt x="840" y="853"/>
                    </a:cubicBezTo>
                    <a:cubicBezTo>
                      <a:pt x="840" y="854"/>
                      <a:pt x="840" y="854"/>
                      <a:pt x="840" y="854"/>
                    </a:cubicBezTo>
                    <a:cubicBezTo>
                      <a:pt x="838" y="856"/>
                      <a:pt x="838" y="856"/>
                      <a:pt x="838" y="856"/>
                    </a:cubicBezTo>
                    <a:cubicBezTo>
                      <a:pt x="836" y="858"/>
                      <a:pt x="836" y="858"/>
                      <a:pt x="836" y="858"/>
                    </a:cubicBezTo>
                    <a:cubicBezTo>
                      <a:pt x="835" y="858"/>
                      <a:pt x="835" y="858"/>
                      <a:pt x="835" y="858"/>
                    </a:cubicBezTo>
                    <a:cubicBezTo>
                      <a:pt x="834" y="858"/>
                      <a:pt x="834" y="858"/>
                      <a:pt x="834" y="858"/>
                    </a:cubicBezTo>
                    <a:cubicBezTo>
                      <a:pt x="831" y="858"/>
                      <a:pt x="831" y="858"/>
                      <a:pt x="831" y="858"/>
                    </a:cubicBezTo>
                    <a:cubicBezTo>
                      <a:pt x="831" y="860"/>
                      <a:pt x="831" y="860"/>
                      <a:pt x="831" y="860"/>
                    </a:cubicBezTo>
                    <a:cubicBezTo>
                      <a:pt x="828" y="861"/>
                      <a:pt x="828" y="861"/>
                      <a:pt x="828" y="861"/>
                    </a:cubicBezTo>
                    <a:cubicBezTo>
                      <a:pt x="827" y="860"/>
                      <a:pt x="827" y="860"/>
                      <a:pt x="827" y="860"/>
                    </a:cubicBezTo>
                    <a:cubicBezTo>
                      <a:pt x="823" y="860"/>
                      <a:pt x="823" y="860"/>
                      <a:pt x="823" y="860"/>
                    </a:cubicBezTo>
                    <a:cubicBezTo>
                      <a:pt x="822" y="859"/>
                      <a:pt x="822" y="859"/>
                      <a:pt x="822" y="859"/>
                    </a:cubicBezTo>
                    <a:cubicBezTo>
                      <a:pt x="819" y="860"/>
                      <a:pt x="819" y="860"/>
                      <a:pt x="819" y="860"/>
                    </a:cubicBezTo>
                    <a:cubicBezTo>
                      <a:pt x="818" y="860"/>
                      <a:pt x="818" y="860"/>
                      <a:pt x="818" y="860"/>
                    </a:cubicBezTo>
                    <a:cubicBezTo>
                      <a:pt x="812" y="862"/>
                      <a:pt x="812" y="862"/>
                      <a:pt x="812" y="862"/>
                    </a:cubicBezTo>
                    <a:cubicBezTo>
                      <a:pt x="810" y="861"/>
                      <a:pt x="810" y="861"/>
                      <a:pt x="810" y="861"/>
                    </a:cubicBezTo>
                    <a:cubicBezTo>
                      <a:pt x="811" y="860"/>
                      <a:pt x="811" y="860"/>
                      <a:pt x="811" y="860"/>
                    </a:cubicBezTo>
                    <a:cubicBezTo>
                      <a:pt x="809" y="859"/>
                      <a:pt x="809" y="859"/>
                      <a:pt x="809" y="859"/>
                    </a:cubicBezTo>
                    <a:cubicBezTo>
                      <a:pt x="807" y="860"/>
                      <a:pt x="807" y="860"/>
                      <a:pt x="807" y="860"/>
                    </a:cubicBezTo>
                    <a:cubicBezTo>
                      <a:pt x="805" y="860"/>
                      <a:pt x="805" y="860"/>
                      <a:pt x="805" y="860"/>
                    </a:cubicBezTo>
                    <a:cubicBezTo>
                      <a:pt x="801" y="859"/>
                      <a:pt x="801" y="859"/>
                      <a:pt x="801" y="859"/>
                    </a:cubicBezTo>
                    <a:cubicBezTo>
                      <a:pt x="800" y="859"/>
                      <a:pt x="800" y="859"/>
                      <a:pt x="800" y="859"/>
                    </a:cubicBezTo>
                    <a:cubicBezTo>
                      <a:pt x="797" y="859"/>
                      <a:pt x="797" y="859"/>
                      <a:pt x="797" y="859"/>
                    </a:cubicBezTo>
                    <a:cubicBezTo>
                      <a:pt x="795" y="857"/>
                      <a:pt x="795" y="857"/>
                      <a:pt x="795" y="857"/>
                    </a:cubicBezTo>
                    <a:cubicBezTo>
                      <a:pt x="794" y="857"/>
                      <a:pt x="794" y="857"/>
                      <a:pt x="794" y="857"/>
                    </a:cubicBezTo>
                    <a:cubicBezTo>
                      <a:pt x="792" y="859"/>
                      <a:pt x="792" y="859"/>
                      <a:pt x="792" y="859"/>
                    </a:cubicBezTo>
                    <a:cubicBezTo>
                      <a:pt x="789" y="858"/>
                      <a:pt x="789" y="858"/>
                      <a:pt x="789" y="858"/>
                    </a:cubicBezTo>
                    <a:cubicBezTo>
                      <a:pt x="786" y="856"/>
                      <a:pt x="786" y="856"/>
                      <a:pt x="786" y="856"/>
                    </a:cubicBezTo>
                    <a:cubicBezTo>
                      <a:pt x="784" y="858"/>
                      <a:pt x="784" y="858"/>
                      <a:pt x="784" y="858"/>
                    </a:cubicBezTo>
                    <a:cubicBezTo>
                      <a:pt x="782" y="858"/>
                      <a:pt x="782" y="858"/>
                      <a:pt x="782" y="858"/>
                    </a:cubicBezTo>
                    <a:cubicBezTo>
                      <a:pt x="780" y="856"/>
                      <a:pt x="780" y="856"/>
                      <a:pt x="780" y="856"/>
                    </a:cubicBezTo>
                    <a:cubicBezTo>
                      <a:pt x="777" y="858"/>
                      <a:pt x="777" y="858"/>
                      <a:pt x="777" y="858"/>
                    </a:cubicBezTo>
                    <a:cubicBezTo>
                      <a:pt x="776" y="857"/>
                      <a:pt x="776" y="857"/>
                      <a:pt x="776" y="857"/>
                    </a:cubicBezTo>
                    <a:cubicBezTo>
                      <a:pt x="774" y="857"/>
                      <a:pt x="774" y="857"/>
                      <a:pt x="774" y="857"/>
                    </a:cubicBezTo>
                    <a:cubicBezTo>
                      <a:pt x="771" y="856"/>
                      <a:pt x="771" y="856"/>
                      <a:pt x="771" y="856"/>
                    </a:cubicBezTo>
                    <a:cubicBezTo>
                      <a:pt x="766" y="857"/>
                      <a:pt x="766" y="857"/>
                      <a:pt x="766" y="857"/>
                    </a:cubicBezTo>
                    <a:cubicBezTo>
                      <a:pt x="763" y="856"/>
                      <a:pt x="763" y="856"/>
                      <a:pt x="763" y="856"/>
                    </a:cubicBezTo>
                    <a:cubicBezTo>
                      <a:pt x="760" y="854"/>
                      <a:pt x="760" y="854"/>
                      <a:pt x="760" y="854"/>
                    </a:cubicBezTo>
                    <a:cubicBezTo>
                      <a:pt x="758" y="855"/>
                      <a:pt x="758" y="855"/>
                      <a:pt x="758" y="855"/>
                    </a:cubicBezTo>
                    <a:cubicBezTo>
                      <a:pt x="757" y="856"/>
                      <a:pt x="757" y="856"/>
                      <a:pt x="757" y="856"/>
                    </a:cubicBezTo>
                    <a:cubicBezTo>
                      <a:pt x="758" y="857"/>
                      <a:pt x="758" y="857"/>
                      <a:pt x="758" y="857"/>
                    </a:cubicBezTo>
                    <a:cubicBezTo>
                      <a:pt x="757" y="858"/>
                      <a:pt x="757" y="858"/>
                      <a:pt x="757" y="858"/>
                    </a:cubicBezTo>
                    <a:cubicBezTo>
                      <a:pt x="755" y="859"/>
                      <a:pt x="755" y="859"/>
                      <a:pt x="755" y="859"/>
                    </a:cubicBezTo>
                    <a:cubicBezTo>
                      <a:pt x="751" y="863"/>
                      <a:pt x="751" y="863"/>
                      <a:pt x="751" y="863"/>
                    </a:cubicBezTo>
                    <a:cubicBezTo>
                      <a:pt x="748" y="864"/>
                      <a:pt x="748" y="864"/>
                      <a:pt x="748" y="864"/>
                    </a:cubicBezTo>
                    <a:cubicBezTo>
                      <a:pt x="748" y="866"/>
                      <a:pt x="748" y="866"/>
                      <a:pt x="748" y="866"/>
                    </a:cubicBezTo>
                    <a:cubicBezTo>
                      <a:pt x="747" y="867"/>
                      <a:pt x="747" y="867"/>
                      <a:pt x="747" y="867"/>
                    </a:cubicBezTo>
                    <a:cubicBezTo>
                      <a:pt x="746" y="870"/>
                      <a:pt x="746" y="870"/>
                      <a:pt x="746" y="870"/>
                    </a:cubicBezTo>
                    <a:cubicBezTo>
                      <a:pt x="745" y="872"/>
                      <a:pt x="745" y="872"/>
                      <a:pt x="745" y="872"/>
                    </a:cubicBezTo>
                    <a:cubicBezTo>
                      <a:pt x="741" y="872"/>
                      <a:pt x="741" y="872"/>
                      <a:pt x="741" y="872"/>
                    </a:cubicBezTo>
                    <a:cubicBezTo>
                      <a:pt x="739" y="873"/>
                      <a:pt x="739" y="873"/>
                      <a:pt x="739" y="873"/>
                    </a:cubicBezTo>
                    <a:cubicBezTo>
                      <a:pt x="735" y="873"/>
                      <a:pt x="735" y="873"/>
                      <a:pt x="735" y="873"/>
                    </a:cubicBezTo>
                    <a:cubicBezTo>
                      <a:pt x="733" y="876"/>
                      <a:pt x="733" y="876"/>
                      <a:pt x="733" y="876"/>
                    </a:cubicBezTo>
                    <a:cubicBezTo>
                      <a:pt x="732" y="876"/>
                      <a:pt x="732" y="876"/>
                      <a:pt x="732" y="876"/>
                    </a:cubicBezTo>
                    <a:cubicBezTo>
                      <a:pt x="731" y="876"/>
                      <a:pt x="731" y="876"/>
                      <a:pt x="731" y="876"/>
                    </a:cubicBezTo>
                    <a:cubicBezTo>
                      <a:pt x="729" y="877"/>
                      <a:pt x="729" y="877"/>
                      <a:pt x="729" y="877"/>
                    </a:cubicBezTo>
                    <a:cubicBezTo>
                      <a:pt x="728" y="879"/>
                      <a:pt x="728" y="879"/>
                      <a:pt x="728" y="879"/>
                    </a:cubicBezTo>
                    <a:cubicBezTo>
                      <a:pt x="725" y="880"/>
                      <a:pt x="725" y="880"/>
                      <a:pt x="725" y="880"/>
                    </a:cubicBezTo>
                    <a:cubicBezTo>
                      <a:pt x="723" y="882"/>
                      <a:pt x="723" y="882"/>
                      <a:pt x="723" y="882"/>
                    </a:cubicBezTo>
                    <a:cubicBezTo>
                      <a:pt x="722" y="883"/>
                      <a:pt x="722" y="883"/>
                      <a:pt x="722" y="883"/>
                    </a:cubicBezTo>
                    <a:cubicBezTo>
                      <a:pt x="721" y="883"/>
                      <a:pt x="721" y="883"/>
                      <a:pt x="721" y="883"/>
                    </a:cubicBezTo>
                    <a:cubicBezTo>
                      <a:pt x="718" y="888"/>
                      <a:pt x="718" y="888"/>
                      <a:pt x="718" y="888"/>
                    </a:cubicBezTo>
                    <a:cubicBezTo>
                      <a:pt x="713" y="890"/>
                      <a:pt x="713" y="890"/>
                      <a:pt x="713" y="890"/>
                    </a:cubicBezTo>
                    <a:cubicBezTo>
                      <a:pt x="712" y="894"/>
                      <a:pt x="712" y="894"/>
                      <a:pt x="712" y="894"/>
                    </a:cubicBezTo>
                    <a:cubicBezTo>
                      <a:pt x="709" y="896"/>
                      <a:pt x="709" y="896"/>
                      <a:pt x="709" y="896"/>
                    </a:cubicBezTo>
                    <a:cubicBezTo>
                      <a:pt x="706" y="899"/>
                      <a:pt x="706" y="899"/>
                      <a:pt x="706" y="899"/>
                    </a:cubicBezTo>
                    <a:cubicBezTo>
                      <a:pt x="703" y="900"/>
                      <a:pt x="703" y="900"/>
                      <a:pt x="703" y="900"/>
                    </a:cubicBezTo>
                    <a:cubicBezTo>
                      <a:pt x="702" y="903"/>
                      <a:pt x="702" y="903"/>
                      <a:pt x="702" y="903"/>
                    </a:cubicBezTo>
                    <a:cubicBezTo>
                      <a:pt x="701" y="905"/>
                      <a:pt x="701" y="905"/>
                      <a:pt x="701" y="905"/>
                    </a:cubicBezTo>
                    <a:cubicBezTo>
                      <a:pt x="695" y="909"/>
                      <a:pt x="695" y="909"/>
                      <a:pt x="695" y="909"/>
                    </a:cubicBezTo>
                    <a:cubicBezTo>
                      <a:pt x="695" y="910"/>
                      <a:pt x="695" y="910"/>
                      <a:pt x="695" y="910"/>
                    </a:cubicBezTo>
                    <a:cubicBezTo>
                      <a:pt x="688" y="913"/>
                      <a:pt x="688" y="913"/>
                      <a:pt x="688" y="913"/>
                    </a:cubicBezTo>
                    <a:cubicBezTo>
                      <a:pt x="685" y="914"/>
                      <a:pt x="685" y="914"/>
                      <a:pt x="685" y="914"/>
                    </a:cubicBezTo>
                    <a:cubicBezTo>
                      <a:pt x="688" y="914"/>
                      <a:pt x="688" y="914"/>
                      <a:pt x="688" y="914"/>
                    </a:cubicBezTo>
                    <a:cubicBezTo>
                      <a:pt x="694" y="911"/>
                      <a:pt x="694" y="911"/>
                      <a:pt x="694" y="911"/>
                    </a:cubicBezTo>
                    <a:cubicBezTo>
                      <a:pt x="699" y="909"/>
                      <a:pt x="699" y="909"/>
                      <a:pt x="699" y="909"/>
                    </a:cubicBezTo>
                    <a:cubicBezTo>
                      <a:pt x="703" y="906"/>
                      <a:pt x="703" y="906"/>
                      <a:pt x="703" y="906"/>
                    </a:cubicBezTo>
                    <a:cubicBezTo>
                      <a:pt x="707" y="902"/>
                      <a:pt x="707" y="902"/>
                      <a:pt x="707" y="902"/>
                    </a:cubicBezTo>
                    <a:cubicBezTo>
                      <a:pt x="709" y="899"/>
                      <a:pt x="709" y="899"/>
                      <a:pt x="709" y="899"/>
                    </a:cubicBezTo>
                    <a:cubicBezTo>
                      <a:pt x="711" y="898"/>
                      <a:pt x="711" y="898"/>
                      <a:pt x="711" y="898"/>
                    </a:cubicBezTo>
                    <a:cubicBezTo>
                      <a:pt x="718" y="893"/>
                      <a:pt x="718" y="893"/>
                      <a:pt x="718" y="893"/>
                    </a:cubicBezTo>
                    <a:cubicBezTo>
                      <a:pt x="726" y="887"/>
                      <a:pt x="726" y="887"/>
                      <a:pt x="726" y="887"/>
                    </a:cubicBezTo>
                    <a:cubicBezTo>
                      <a:pt x="731" y="883"/>
                      <a:pt x="731" y="883"/>
                      <a:pt x="731" y="883"/>
                    </a:cubicBezTo>
                    <a:cubicBezTo>
                      <a:pt x="735" y="883"/>
                      <a:pt x="735" y="883"/>
                      <a:pt x="735" y="883"/>
                    </a:cubicBezTo>
                    <a:cubicBezTo>
                      <a:pt x="738" y="881"/>
                      <a:pt x="738" y="881"/>
                      <a:pt x="738" y="881"/>
                    </a:cubicBezTo>
                    <a:cubicBezTo>
                      <a:pt x="744" y="880"/>
                      <a:pt x="744" y="880"/>
                      <a:pt x="744" y="880"/>
                    </a:cubicBezTo>
                    <a:cubicBezTo>
                      <a:pt x="752" y="877"/>
                      <a:pt x="752" y="877"/>
                      <a:pt x="752" y="877"/>
                    </a:cubicBezTo>
                    <a:cubicBezTo>
                      <a:pt x="754" y="877"/>
                      <a:pt x="754" y="877"/>
                      <a:pt x="754" y="877"/>
                    </a:cubicBezTo>
                    <a:cubicBezTo>
                      <a:pt x="757" y="876"/>
                      <a:pt x="757" y="876"/>
                      <a:pt x="757" y="876"/>
                    </a:cubicBezTo>
                    <a:cubicBezTo>
                      <a:pt x="765" y="876"/>
                      <a:pt x="765" y="876"/>
                      <a:pt x="765" y="876"/>
                    </a:cubicBezTo>
                    <a:cubicBezTo>
                      <a:pt x="769" y="878"/>
                      <a:pt x="769" y="878"/>
                      <a:pt x="769" y="878"/>
                    </a:cubicBezTo>
                    <a:cubicBezTo>
                      <a:pt x="774" y="881"/>
                      <a:pt x="774" y="881"/>
                      <a:pt x="774" y="881"/>
                    </a:cubicBezTo>
                    <a:cubicBezTo>
                      <a:pt x="774" y="882"/>
                      <a:pt x="774" y="882"/>
                      <a:pt x="774" y="882"/>
                    </a:cubicBezTo>
                    <a:cubicBezTo>
                      <a:pt x="771" y="881"/>
                      <a:pt x="771" y="881"/>
                      <a:pt x="771" y="881"/>
                    </a:cubicBezTo>
                    <a:cubicBezTo>
                      <a:pt x="771" y="882"/>
                      <a:pt x="771" y="882"/>
                      <a:pt x="771" y="882"/>
                    </a:cubicBezTo>
                    <a:cubicBezTo>
                      <a:pt x="771" y="882"/>
                      <a:pt x="771" y="882"/>
                      <a:pt x="771" y="882"/>
                    </a:cubicBezTo>
                    <a:cubicBezTo>
                      <a:pt x="772" y="882"/>
                      <a:pt x="772" y="882"/>
                      <a:pt x="772" y="882"/>
                    </a:cubicBezTo>
                    <a:cubicBezTo>
                      <a:pt x="775" y="883"/>
                      <a:pt x="775" y="883"/>
                      <a:pt x="775" y="883"/>
                    </a:cubicBezTo>
                    <a:cubicBezTo>
                      <a:pt x="776" y="885"/>
                      <a:pt x="776" y="885"/>
                      <a:pt x="776" y="885"/>
                    </a:cubicBezTo>
                    <a:cubicBezTo>
                      <a:pt x="775" y="885"/>
                      <a:pt x="775" y="885"/>
                      <a:pt x="775" y="885"/>
                    </a:cubicBezTo>
                    <a:cubicBezTo>
                      <a:pt x="776" y="886"/>
                      <a:pt x="776" y="886"/>
                      <a:pt x="776" y="886"/>
                    </a:cubicBezTo>
                    <a:cubicBezTo>
                      <a:pt x="774" y="890"/>
                      <a:pt x="774" y="890"/>
                      <a:pt x="774" y="890"/>
                    </a:cubicBezTo>
                    <a:cubicBezTo>
                      <a:pt x="771" y="891"/>
                      <a:pt x="771" y="891"/>
                      <a:pt x="771" y="891"/>
                    </a:cubicBezTo>
                    <a:cubicBezTo>
                      <a:pt x="769" y="893"/>
                      <a:pt x="769" y="893"/>
                      <a:pt x="769" y="893"/>
                    </a:cubicBezTo>
                    <a:cubicBezTo>
                      <a:pt x="767" y="893"/>
                      <a:pt x="767" y="893"/>
                      <a:pt x="767" y="893"/>
                    </a:cubicBezTo>
                    <a:cubicBezTo>
                      <a:pt x="764" y="896"/>
                      <a:pt x="764" y="896"/>
                      <a:pt x="764" y="896"/>
                    </a:cubicBezTo>
                    <a:cubicBezTo>
                      <a:pt x="761" y="896"/>
                      <a:pt x="761" y="896"/>
                      <a:pt x="761" y="896"/>
                    </a:cubicBezTo>
                    <a:cubicBezTo>
                      <a:pt x="759" y="894"/>
                      <a:pt x="759" y="894"/>
                      <a:pt x="759" y="894"/>
                    </a:cubicBezTo>
                    <a:cubicBezTo>
                      <a:pt x="756" y="893"/>
                      <a:pt x="756" y="893"/>
                      <a:pt x="756" y="893"/>
                    </a:cubicBezTo>
                    <a:cubicBezTo>
                      <a:pt x="755" y="894"/>
                      <a:pt x="755" y="894"/>
                      <a:pt x="755" y="894"/>
                    </a:cubicBezTo>
                    <a:cubicBezTo>
                      <a:pt x="752" y="895"/>
                      <a:pt x="752" y="895"/>
                      <a:pt x="752" y="895"/>
                    </a:cubicBezTo>
                    <a:cubicBezTo>
                      <a:pt x="749" y="894"/>
                      <a:pt x="749" y="894"/>
                      <a:pt x="749" y="894"/>
                    </a:cubicBezTo>
                    <a:cubicBezTo>
                      <a:pt x="746" y="896"/>
                      <a:pt x="746" y="896"/>
                      <a:pt x="746" y="896"/>
                    </a:cubicBezTo>
                    <a:cubicBezTo>
                      <a:pt x="749" y="895"/>
                      <a:pt x="749" y="895"/>
                      <a:pt x="749" y="895"/>
                    </a:cubicBezTo>
                    <a:cubicBezTo>
                      <a:pt x="753" y="896"/>
                      <a:pt x="753" y="896"/>
                      <a:pt x="753" y="896"/>
                    </a:cubicBezTo>
                    <a:cubicBezTo>
                      <a:pt x="758" y="897"/>
                      <a:pt x="758" y="897"/>
                      <a:pt x="758" y="897"/>
                    </a:cubicBezTo>
                    <a:cubicBezTo>
                      <a:pt x="758" y="899"/>
                      <a:pt x="758" y="899"/>
                      <a:pt x="758" y="899"/>
                    </a:cubicBezTo>
                    <a:cubicBezTo>
                      <a:pt x="759" y="901"/>
                      <a:pt x="759" y="901"/>
                      <a:pt x="759" y="901"/>
                    </a:cubicBezTo>
                    <a:cubicBezTo>
                      <a:pt x="762" y="900"/>
                      <a:pt x="762" y="900"/>
                      <a:pt x="762" y="900"/>
                    </a:cubicBezTo>
                    <a:cubicBezTo>
                      <a:pt x="764" y="898"/>
                      <a:pt x="764" y="898"/>
                      <a:pt x="764" y="898"/>
                    </a:cubicBezTo>
                    <a:cubicBezTo>
                      <a:pt x="767" y="898"/>
                      <a:pt x="767" y="898"/>
                      <a:pt x="767" y="898"/>
                    </a:cubicBezTo>
                    <a:cubicBezTo>
                      <a:pt x="767" y="899"/>
                      <a:pt x="767" y="899"/>
                      <a:pt x="767" y="899"/>
                    </a:cubicBezTo>
                    <a:cubicBezTo>
                      <a:pt x="769" y="899"/>
                      <a:pt x="769" y="899"/>
                      <a:pt x="769" y="899"/>
                    </a:cubicBezTo>
                    <a:cubicBezTo>
                      <a:pt x="770" y="900"/>
                      <a:pt x="770" y="900"/>
                      <a:pt x="770" y="900"/>
                    </a:cubicBezTo>
                    <a:cubicBezTo>
                      <a:pt x="767" y="902"/>
                      <a:pt x="767" y="902"/>
                      <a:pt x="767" y="902"/>
                    </a:cubicBezTo>
                    <a:cubicBezTo>
                      <a:pt x="764" y="908"/>
                      <a:pt x="764" y="908"/>
                      <a:pt x="764" y="908"/>
                    </a:cubicBezTo>
                    <a:cubicBezTo>
                      <a:pt x="763" y="909"/>
                      <a:pt x="763" y="909"/>
                      <a:pt x="763" y="909"/>
                    </a:cubicBezTo>
                    <a:cubicBezTo>
                      <a:pt x="761" y="910"/>
                      <a:pt x="761" y="910"/>
                      <a:pt x="761" y="910"/>
                    </a:cubicBezTo>
                    <a:cubicBezTo>
                      <a:pt x="766" y="910"/>
                      <a:pt x="766" y="910"/>
                      <a:pt x="766" y="910"/>
                    </a:cubicBezTo>
                    <a:cubicBezTo>
                      <a:pt x="766" y="911"/>
                      <a:pt x="766" y="911"/>
                      <a:pt x="766" y="911"/>
                    </a:cubicBezTo>
                    <a:cubicBezTo>
                      <a:pt x="764" y="914"/>
                      <a:pt x="764" y="914"/>
                      <a:pt x="764" y="914"/>
                    </a:cubicBezTo>
                    <a:cubicBezTo>
                      <a:pt x="766" y="915"/>
                      <a:pt x="766" y="915"/>
                      <a:pt x="766" y="915"/>
                    </a:cubicBezTo>
                    <a:cubicBezTo>
                      <a:pt x="766" y="918"/>
                      <a:pt x="766" y="918"/>
                      <a:pt x="766" y="918"/>
                    </a:cubicBezTo>
                    <a:cubicBezTo>
                      <a:pt x="766" y="921"/>
                      <a:pt x="766" y="921"/>
                      <a:pt x="766" y="921"/>
                    </a:cubicBezTo>
                    <a:cubicBezTo>
                      <a:pt x="767" y="922"/>
                      <a:pt x="767" y="922"/>
                      <a:pt x="767" y="922"/>
                    </a:cubicBezTo>
                    <a:cubicBezTo>
                      <a:pt x="768" y="925"/>
                      <a:pt x="768" y="925"/>
                      <a:pt x="768" y="925"/>
                    </a:cubicBezTo>
                    <a:cubicBezTo>
                      <a:pt x="771" y="925"/>
                      <a:pt x="771" y="925"/>
                      <a:pt x="771" y="925"/>
                    </a:cubicBezTo>
                    <a:cubicBezTo>
                      <a:pt x="772" y="926"/>
                      <a:pt x="772" y="926"/>
                      <a:pt x="772" y="926"/>
                    </a:cubicBezTo>
                    <a:cubicBezTo>
                      <a:pt x="775" y="926"/>
                      <a:pt x="775" y="926"/>
                      <a:pt x="775" y="926"/>
                    </a:cubicBezTo>
                    <a:cubicBezTo>
                      <a:pt x="775" y="928"/>
                      <a:pt x="775" y="928"/>
                      <a:pt x="775" y="928"/>
                    </a:cubicBezTo>
                    <a:cubicBezTo>
                      <a:pt x="772" y="929"/>
                      <a:pt x="772" y="929"/>
                      <a:pt x="772" y="929"/>
                    </a:cubicBezTo>
                    <a:cubicBezTo>
                      <a:pt x="775" y="931"/>
                      <a:pt x="775" y="931"/>
                      <a:pt x="775" y="931"/>
                    </a:cubicBezTo>
                    <a:cubicBezTo>
                      <a:pt x="779" y="931"/>
                      <a:pt x="779" y="931"/>
                      <a:pt x="779" y="931"/>
                    </a:cubicBezTo>
                    <a:cubicBezTo>
                      <a:pt x="781" y="932"/>
                      <a:pt x="781" y="932"/>
                      <a:pt x="781" y="932"/>
                    </a:cubicBezTo>
                    <a:cubicBezTo>
                      <a:pt x="782" y="931"/>
                      <a:pt x="782" y="931"/>
                      <a:pt x="782" y="931"/>
                    </a:cubicBezTo>
                    <a:cubicBezTo>
                      <a:pt x="786" y="933"/>
                      <a:pt x="786" y="933"/>
                      <a:pt x="786" y="933"/>
                    </a:cubicBezTo>
                    <a:cubicBezTo>
                      <a:pt x="786" y="934"/>
                      <a:pt x="786" y="934"/>
                      <a:pt x="786" y="934"/>
                    </a:cubicBezTo>
                    <a:cubicBezTo>
                      <a:pt x="791" y="935"/>
                      <a:pt x="791" y="935"/>
                      <a:pt x="791" y="935"/>
                    </a:cubicBezTo>
                    <a:cubicBezTo>
                      <a:pt x="791" y="933"/>
                      <a:pt x="791" y="933"/>
                      <a:pt x="791" y="933"/>
                    </a:cubicBezTo>
                    <a:cubicBezTo>
                      <a:pt x="795" y="931"/>
                      <a:pt x="795" y="931"/>
                      <a:pt x="795" y="931"/>
                    </a:cubicBezTo>
                    <a:cubicBezTo>
                      <a:pt x="795" y="933"/>
                      <a:pt x="795" y="933"/>
                      <a:pt x="795" y="933"/>
                    </a:cubicBezTo>
                    <a:cubicBezTo>
                      <a:pt x="795" y="934"/>
                      <a:pt x="795" y="934"/>
                      <a:pt x="795" y="934"/>
                    </a:cubicBezTo>
                    <a:cubicBezTo>
                      <a:pt x="798" y="934"/>
                      <a:pt x="798" y="934"/>
                      <a:pt x="798" y="934"/>
                    </a:cubicBezTo>
                    <a:cubicBezTo>
                      <a:pt x="802" y="936"/>
                      <a:pt x="802" y="936"/>
                      <a:pt x="802" y="936"/>
                    </a:cubicBezTo>
                    <a:cubicBezTo>
                      <a:pt x="802" y="938"/>
                      <a:pt x="802" y="938"/>
                      <a:pt x="802" y="938"/>
                    </a:cubicBezTo>
                    <a:cubicBezTo>
                      <a:pt x="800" y="938"/>
                      <a:pt x="800" y="938"/>
                      <a:pt x="800" y="938"/>
                    </a:cubicBezTo>
                    <a:cubicBezTo>
                      <a:pt x="799" y="938"/>
                      <a:pt x="799" y="938"/>
                      <a:pt x="799" y="938"/>
                    </a:cubicBezTo>
                    <a:cubicBezTo>
                      <a:pt x="801" y="940"/>
                      <a:pt x="801" y="940"/>
                      <a:pt x="801" y="940"/>
                    </a:cubicBezTo>
                    <a:cubicBezTo>
                      <a:pt x="804" y="940"/>
                      <a:pt x="804" y="940"/>
                      <a:pt x="804" y="940"/>
                    </a:cubicBezTo>
                    <a:cubicBezTo>
                      <a:pt x="805" y="941"/>
                      <a:pt x="805" y="941"/>
                      <a:pt x="805" y="941"/>
                    </a:cubicBezTo>
                    <a:cubicBezTo>
                      <a:pt x="803" y="942"/>
                      <a:pt x="803" y="942"/>
                      <a:pt x="803" y="942"/>
                    </a:cubicBezTo>
                    <a:cubicBezTo>
                      <a:pt x="801" y="941"/>
                      <a:pt x="801" y="941"/>
                      <a:pt x="801" y="941"/>
                    </a:cubicBezTo>
                    <a:cubicBezTo>
                      <a:pt x="799" y="941"/>
                      <a:pt x="799" y="941"/>
                      <a:pt x="799" y="941"/>
                    </a:cubicBezTo>
                    <a:cubicBezTo>
                      <a:pt x="796" y="942"/>
                      <a:pt x="796" y="942"/>
                      <a:pt x="796" y="942"/>
                    </a:cubicBezTo>
                    <a:cubicBezTo>
                      <a:pt x="790" y="945"/>
                      <a:pt x="790" y="945"/>
                      <a:pt x="790" y="945"/>
                    </a:cubicBezTo>
                    <a:cubicBezTo>
                      <a:pt x="788" y="946"/>
                      <a:pt x="788" y="946"/>
                      <a:pt x="788" y="946"/>
                    </a:cubicBezTo>
                    <a:cubicBezTo>
                      <a:pt x="784" y="947"/>
                      <a:pt x="784" y="947"/>
                      <a:pt x="784" y="947"/>
                    </a:cubicBezTo>
                    <a:cubicBezTo>
                      <a:pt x="780" y="948"/>
                      <a:pt x="780" y="948"/>
                      <a:pt x="780" y="948"/>
                    </a:cubicBezTo>
                    <a:cubicBezTo>
                      <a:pt x="776" y="950"/>
                      <a:pt x="776" y="950"/>
                      <a:pt x="776" y="950"/>
                    </a:cubicBezTo>
                    <a:cubicBezTo>
                      <a:pt x="774" y="950"/>
                      <a:pt x="774" y="950"/>
                      <a:pt x="774" y="950"/>
                    </a:cubicBezTo>
                    <a:cubicBezTo>
                      <a:pt x="774" y="951"/>
                      <a:pt x="774" y="951"/>
                      <a:pt x="774" y="951"/>
                    </a:cubicBezTo>
                    <a:cubicBezTo>
                      <a:pt x="771" y="950"/>
                      <a:pt x="771" y="950"/>
                      <a:pt x="771" y="950"/>
                    </a:cubicBezTo>
                    <a:cubicBezTo>
                      <a:pt x="770" y="948"/>
                      <a:pt x="770" y="948"/>
                      <a:pt x="770" y="948"/>
                    </a:cubicBezTo>
                    <a:cubicBezTo>
                      <a:pt x="769" y="948"/>
                      <a:pt x="769" y="948"/>
                      <a:pt x="769" y="948"/>
                    </a:cubicBezTo>
                    <a:cubicBezTo>
                      <a:pt x="768" y="949"/>
                      <a:pt x="768" y="949"/>
                      <a:pt x="768" y="949"/>
                    </a:cubicBezTo>
                    <a:cubicBezTo>
                      <a:pt x="767" y="949"/>
                      <a:pt x="767" y="949"/>
                      <a:pt x="767" y="949"/>
                    </a:cubicBezTo>
                    <a:cubicBezTo>
                      <a:pt x="765" y="952"/>
                      <a:pt x="765" y="952"/>
                      <a:pt x="765" y="952"/>
                    </a:cubicBezTo>
                    <a:cubicBezTo>
                      <a:pt x="766" y="953"/>
                      <a:pt x="766" y="953"/>
                      <a:pt x="766" y="953"/>
                    </a:cubicBezTo>
                    <a:cubicBezTo>
                      <a:pt x="762" y="956"/>
                      <a:pt x="762" y="956"/>
                      <a:pt x="762" y="956"/>
                    </a:cubicBezTo>
                    <a:cubicBezTo>
                      <a:pt x="759" y="960"/>
                      <a:pt x="759" y="960"/>
                      <a:pt x="759" y="960"/>
                    </a:cubicBezTo>
                    <a:cubicBezTo>
                      <a:pt x="756" y="961"/>
                      <a:pt x="756" y="961"/>
                      <a:pt x="756" y="961"/>
                    </a:cubicBezTo>
                    <a:cubicBezTo>
                      <a:pt x="754" y="963"/>
                      <a:pt x="754" y="963"/>
                      <a:pt x="754" y="963"/>
                    </a:cubicBezTo>
                    <a:cubicBezTo>
                      <a:pt x="752" y="963"/>
                      <a:pt x="752" y="963"/>
                      <a:pt x="752" y="963"/>
                    </a:cubicBezTo>
                    <a:cubicBezTo>
                      <a:pt x="751" y="963"/>
                      <a:pt x="751" y="963"/>
                      <a:pt x="751" y="963"/>
                    </a:cubicBezTo>
                    <a:cubicBezTo>
                      <a:pt x="751" y="966"/>
                      <a:pt x="751" y="966"/>
                      <a:pt x="751" y="966"/>
                    </a:cubicBezTo>
                    <a:cubicBezTo>
                      <a:pt x="750" y="966"/>
                      <a:pt x="750" y="966"/>
                      <a:pt x="750" y="966"/>
                    </a:cubicBezTo>
                    <a:cubicBezTo>
                      <a:pt x="749" y="965"/>
                      <a:pt x="749" y="965"/>
                      <a:pt x="749" y="965"/>
                    </a:cubicBezTo>
                    <a:cubicBezTo>
                      <a:pt x="747" y="966"/>
                      <a:pt x="747" y="966"/>
                      <a:pt x="747" y="966"/>
                    </a:cubicBezTo>
                    <a:cubicBezTo>
                      <a:pt x="746" y="965"/>
                      <a:pt x="746" y="965"/>
                      <a:pt x="746" y="965"/>
                    </a:cubicBezTo>
                    <a:cubicBezTo>
                      <a:pt x="745" y="962"/>
                      <a:pt x="745" y="962"/>
                      <a:pt x="745" y="962"/>
                    </a:cubicBezTo>
                    <a:cubicBezTo>
                      <a:pt x="744" y="961"/>
                      <a:pt x="744" y="961"/>
                      <a:pt x="744" y="961"/>
                    </a:cubicBezTo>
                    <a:cubicBezTo>
                      <a:pt x="743" y="962"/>
                      <a:pt x="743" y="962"/>
                      <a:pt x="743" y="962"/>
                    </a:cubicBezTo>
                    <a:cubicBezTo>
                      <a:pt x="742" y="960"/>
                      <a:pt x="742" y="960"/>
                      <a:pt x="742" y="960"/>
                    </a:cubicBezTo>
                    <a:cubicBezTo>
                      <a:pt x="742" y="957"/>
                      <a:pt x="742" y="957"/>
                      <a:pt x="742" y="957"/>
                    </a:cubicBezTo>
                    <a:cubicBezTo>
                      <a:pt x="742" y="955"/>
                      <a:pt x="742" y="955"/>
                      <a:pt x="742" y="955"/>
                    </a:cubicBezTo>
                    <a:cubicBezTo>
                      <a:pt x="744" y="951"/>
                      <a:pt x="744" y="951"/>
                      <a:pt x="744" y="951"/>
                    </a:cubicBezTo>
                    <a:cubicBezTo>
                      <a:pt x="747" y="948"/>
                      <a:pt x="747" y="948"/>
                      <a:pt x="747" y="948"/>
                    </a:cubicBezTo>
                    <a:cubicBezTo>
                      <a:pt x="747" y="946"/>
                      <a:pt x="747" y="946"/>
                      <a:pt x="747" y="946"/>
                    </a:cubicBezTo>
                    <a:cubicBezTo>
                      <a:pt x="752" y="944"/>
                      <a:pt x="752" y="944"/>
                      <a:pt x="752" y="944"/>
                    </a:cubicBezTo>
                    <a:cubicBezTo>
                      <a:pt x="757" y="943"/>
                      <a:pt x="757" y="943"/>
                      <a:pt x="757" y="943"/>
                    </a:cubicBezTo>
                    <a:cubicBezTo>
                      <a:pt x="761" y="940"/>
                      <a:pt x="761" y="940"/>
                      <a:pt x="761" y="940"/>
                    </a:cubicBezTo>
                    <a:cubicBezTo>
                      <a:pt x="765" y="939"/>
                      <a:pt x="765" y="939"/>
                      <a:pt x="765" y="939"/>
                    </a:cubicBezTo>
                    <a:cubicBezTo>
                      <a:pt x="766" y="939"/>
                      <a:pt x="766" y="939"/>
                      <a:pt x="766" y="939"/>
                    </a:cubicBezTo>
                    <a:cubicBezTo>
                      <a:pt x="767" y="942"/>
                      <a:pt x="767" y="942"/>
                      <a:pt x="767" y="942"/>
                    </a:cubicBezTo>
                    <a:cubicBezTo>
                      <a:pt x="768" y="943"/>
                      <a:pt x="768" y="943"/>
                      <a:pt x="768" y="943"/>
                    </a:cubicBezTo>
                    <a:cubicBezTo>
                      <a:pt x="768" y="942"/>
                      <a:pt x="768" y="942"/>
                      <a:pt x="768" y="942"/>
                    </a:cubicBezTo>
                    <a:cubicBezTo>
                      <a:pt x="768" y="940"/>
                      <a:pt x="768" y="940"/>
                      <a:pt x="768" y="940"/>
                    </a:cubicBezTo>
                    <a:cubicBezTo>
                      <a:pt x="771" y="940"/>
                      <a:pt x="771" y="940"/>
                      <a:pt x="771" y="940"/>
                    </a:cubicBezTo>
                    <a:cubicBezTo>
                      <a:pt x="774" y="939"/>
                      <a:pt x="774" y="939"/>
                      <a:pt x="774" y="939"/>
                    </a:cubicBezTo>
                    <a:cubicBezTo>
                      <a:pt x="777" y="938"/>
                      <a:pt x="777" y="938"/>
                      <a:pt x="777" y="938"/>
                    </a:cubicBezTo>
                    <a:cubicBezTo>
                      <a:pt x="773" y="938"/>
                      <a:pt x="773" y="938"/>
                      <a:pt x="773" y="938"/>
                    </a:cubicBezTo>
                    <a:cubicBezTo>
                      <a:pt x="768" y="938"/>
                      <a:pt x="768" y="938"/>
                      <a:pt x="768" y="938"/>
                    </a:cubicBezTo>
                    <a:cubicBezTo>
                      <a:pt x="766" y="937"/>
                      <a:pt x="766" y="937"/>
                      <a:pt x="766" y="937"/>
                    </a:cubicBezTo>
                    <a:cubicBezTo>
                      <a:pt x="764" y="937"/>
                      <a:pt x="764" y="937"/>
                      <a:pt x="764" y="937"/>
                    </a:cubicBezTo>
                    <a:cubicBezTo>
                      <a:pt x="762" y="939"/>
                      <a:pt x="762" y="939"/>
                      <a:pt x="762" y="939"/>
                    </a:cubicBezTo>
                    <a:cubicBezTo>
                      <a:pt x="759" y="938"/>
                      <a:pt x="759" y="938"/>
                      <a:pt x="759" y="938"/>
                    </a:cubicBezTo>
                    <a:cubicBezTo>
                      <a:pt x="762" y="935"/>
                      <a:pt x="762" y="935"/>
                      <a:pt x="762" y="935"/>
                    </a:cubicBezTo>
                    <a:cubicBezTo>
                      <a:pt x="764" y="934"/>
                      <a:pt x="764" y="934"/>
                      <a:pt x="764" y="934"/>
                    </a:cubicBezTo>
                    <a:cubicBezTo>
                      <a:pt x="767" y="932"/>
                      <a:pt x="767" y="932"/>
                      <a:pt x="767" y="932"/>
                    </a:cubicBezTo>
                    <a:cubicBezTo>
                      <a:pt x="767" y="930"/>
                      <a:pt x="767" y="930"/>
                      <a:pt x="767" y="930"/>
                    </a:cubicBezTo>
                    <a:cubicBezTo>
                      <a:pt x="765" y="931"/>
                      <a:pt x="765" y="931"/>
                      <a:pt x="765" y="931"/>
                    </a:cubicBezTo>
                    <a:cubicBezTo>
                      <a:pt x="765" y="930"/>
                      <a:pt x="765" y="930"/>
                      <a:pt x="765" y="930"/>
                    </a:cubicBezTo>
                    <a:cubicBezTo>
                      <a:pt x="762" y="933"/>
                      <a:pt x="762" y="933"/>
                      <a:pt x="762" y="933"/>
                    </a:cubicBezTo>
                    <a:cubicBezTo>
                      <a:pt x="760" y="934"/>
                      <a:pt x="760" y="934"/>
                      <a:pt x="760" y="934"/>
                    </a:cubicBezTo>
                    <a:cubicBezTo>
                      <a:pt x="758" y="937"/>
                      <a:pt x="758" y="937"/>
                      <a:pt x="758" y="937"/>
                    </a:cubicBezTo>
                    <a:cubicBezTo>
                      <a:pt x="755" y="937"/>
                      <a:pt x="755" y="937"/>
                      <a:pt x="755" y="937"/>
                    </a:cubicBezTo>
                    <a:cubicBezTo>
                      <a:pt x="754" y="938"/>
                      <a:pt x="754" y="938"/>
                      <a:pt x="754" y="938"/>
                    </a:cubicBezTo>
                    <a:cubicBezTo>
                      <a:pt x="748" y="940"/>
                      <a:pt x="748" y="940"/>
                      <a:pt x="748" y="940"/>
                    </a:cubicBezTo>
                    <a:cubicBezTo>
                      <a:pt x="747" y="939"/>
                      <a:pt x="747" y="939"/>
                      <a:pt x="747" y="939"/>
                    </a:cubicBezTo>
                    <a:cubicBezTo>
                      <a:pt x="748" y="938"/>
                      <a:pt x="748" y="938"/>
                      <a:pt x="748" y="938"/>
                    </a:cubicBezTo>
                    <a:cubicBezTo>
                      <a:pt x="747" y="938"/>
                      <a:pt x="747" y="938"/>
                      <a:pt x="747" y="938"/>
                    </a:cubicBezTo>
                    <a:cubicBezTo>
                      <a:pt x="749" y="935"/>
                      <a:pt x="749" y="935"/>
                      <a:pt x="749" y="935"/>
                    </a:cubicBezTo>
                    <a:cubicBezTo>
                      <a:pt x="747" y="938"/>
                      <a:pt x="747" y="938"/>
                      <a:pt x="747" y="938"/>
                    </a:cubicBezTo>
                    <a:cubicBezTo>
                      <a:pt x="745" y="940"/>
                      <a:pt x="745" y="940"/>
                      <a:pt x="745" y="940"/>
                    </a:cubicBezTo>
                    <a:cubicBezTo>
                      <a:pt x="742" y="941"/>
                      <a:pt x="742" y="941"/>
                      <a:pt x="742" y="941"/>
                    </a:cubicBezTo>
                    <a:cubicBezTo>
                      <a:pt x="741" y="940"/>
                      <a:pt x="741" y="940"/>
                      <a:pt x="741" y="940"/>
                    </a:cubicBezTo>
                    <a:cubicBezTo>
                      <a:pt x="739" y="941"/>
                      <a:pt x="739" y="941"/>
                      <a:pt x="739" y="941"/>
                    </a:cubicBezTo>
                    <a:cubicBezTo>
                      <a:pt x="738" y="941"/>
                      <a:pt x="738" y="941"/>
                      <a:pt x="738" y="941"/>
                    </a:cubicBezTo>
                    <a:cubicBezTo>
                      <a:pt x="737" y="939"/>
                      <a:pt x="737" y="939"/>
                      <a:pt x="737" y="939"/>
                    </a:cubicBezTo>
                    <a:cubicBezTo>
                      <a:pt x="735" y="940"/>
                      <a:pt x="735" y="940"/>
                      <a:pt x="735" y="940"/>
                    </a:cubicBezTo>
                    <a:cubicBezTo>
                      <a:pt x="731" y="939"/>
                      <a:pt x="731" y="939"/>
                      <a:pt x="731" y="939"/>
                    </a:cubicBezTo>
                    <a:cubicBezTo>
                      <a:pt x="731" y="939"/>
                      <a:pt x="731" y="939"/>
                      <a:pt x="731" y="939"/>
                    </a:cubicBezTo>
                    <a:cubicBezTo>
                      <a:pt x="730" y="938"/>
                      <a:pt x="730" y="938"/>
                      <a:pt x="730" y="938"/>
                    </a:cubicBezTo>
                    <a:cubicBezTo>
                      <a:pt x="731" y="937"/>
                      <a:pt x="731" y="937"/>
                      <a:pt x="731" y="937"/>
                    </a:cubicBezTo>
                    <a:cubicBezTo>
                      <a:pt x="731" y="936"/>
                      <a:pt x="731" y="936"/>
                      <a:pt x="731" y="936"/>
                    </a:cubicBezTo>
                    <a:cubicBezTo>
                      <a:pt x="731" y="935"/>
                      <a:pt x="731" y="935"/>
                      <a:pt x="731" y="935"/>
                    </a:cubicBezTo>
                    <a:cubicBezTo>
                      <a:pt x="731" y="933"/>
                      <a:pt x="731" y="933"/>
                      <a:pt x="731" y="933"/>
                    </a:cubicBezTo>
                    <a:cubicBezTo>
                      <a:pt x="730" y="931"/>
                      <a:pt x="730" y="931"/>
                      <a:pt x="730" y="931"/>
                    </a:cubicBezTo>
                    <a:cubicBezTo>
                      <a:pt x="729" y="930"/>
                      <a:pt x="729" y="930"/>
                      <a:pt x="729" y="930"/>
                    </a:cubicBezTo>
                    <a:cubicBezTo>
                      <a:pt x="728" y="930"/>
                      <a:pt x="728" y="930"/>
                      <a:pt x="728" y="930"/>
                    </a:cubicBezTo>
                    <a:cubicBezTo>
                      <a:pt x="729" y="928"/>
                      <a:pt x="729" y="928"/>
                      <a:pt x="729" y="928"/>
                    </a:cubicBezTo>
                    <a:cubicBezTo>
                      <a:pt x="732" y="912"/>
                      <a:pt x="732" y="912"/>
                      <a:pt x="732" y="912"/>
                    </a:cubicBezTo>
                    <a:cubicBezTo>
                      <a:pt x="731" y="908"/>
                      <a:pt x="731" y="908"/>
                      <a:pt x="731" y="908"/>
                    </a:cubicBezTo>
                    <a:cubicBezTo>
                      <a:pt x="727" y="904"/>
                      <a:pt x="727" y="904"/>
                      <a:pt x="727" y="904"/>
                    </a:cubicBezTo>
                    <a:cubicBezTo>
                      <a:pt x="726" y="905"/>
                      <a:pt x="726" y="905"/>
                      <a:pt x="726" y="905"/>
                    </a:cubicBezTo>
                    <a:cubicBezTo>
                      <a:pt x="722" y="904"/>
                      <a:pt x="722" y="904"/>
                      <a:pt x="722" y="904"/>
                    </a:cubicBezTo>
                    <a:cubicBezTo>
                      <a:pt x="720" y="905"/>
                      <a:pt x="720" y="905"/>
                      <a:pt x="720" y="905"/>
                    </a:cubicBezTo>
                    <a:cubicBezTo>
                      <a:pt x="718" y="903"/>
                      <a:pt x="718" y="903"/>
                      <a:pt x="718" y="903"/>
                    </a:cubicBezTo>
                    <a:cubicBezTo>
                      <a:pt x="716" y="902"/>
                      <a:pt x="716" y="902"/>
                      <a:pt x="716" y="902"/>
                    </a:cubicBezTo>
                    <a:cubicBezTo>
                      <a:pt x="716" y="902"/>
                      <a:pt x="716" y="902"/>
                      <a:pt x="716" y="902"/>
                    </a:cubicBezTo>
                    <a:cubicBezTo>
                      <a:pt x="714" y="904"/>
                      <a:pt x="714" y="904"/>
                      <a:pt x="714" y="904"/>
                    </a:cubicBezTo>
                    <a:cubicBezTo>
                      <a:pt x="713" y="906"/>
                      <a:pt x="713" y="906"/>
                      <a:pt x="713" y="906"/>
                    </a:cubicBezTo>
                    <a:cubicBezTo>
                      <a:pt x="708" y="911"/>
                      <a:pt x="708" y="911"/>
                      <a:pt x="708" y="911"/>
                    </a:cubicBezTo>
                    <a:cubicBezTo>
                      <a:pt x="706" y="914"/>
                      <a:pt x="706" y="914"/>
                      <a:pt x="706" y="914"/>
                    </a:cubicBezTo>
                    <a:cubicBezTo>
                      <a:pt x="706" y="916"/>
                      <a:pt x="706" y="916"/>
                      <a:pt x="706" y="916"/>
                    </a:cubicBezTo>
                    <a:cubicBezTo>
                      <a:pt x="703" y="918"/>
                      <a:pt x="703" y="918"/>
                      <a:pt x="703" y="918"/>
                    </a:cubicBezTo>
                    <a:cubicBezTo>
                      <a:pt x="703" y="920"/>
                      <a:pt x="703" y="920"/>
                      <a:pt x="703" y="920"/>
                    </a:cubicBezTo>
                    <a:cubicBezTo>
                      <a:pt x="702" y="923"/>
                      <a:pt x="702" y="923"/>
                      <a:pt x="702" y="923"/>
                    </a:cubicBezTo>
                    <a:cubicBezTo>
                      <a:pt x="699" y="927"/>
                      <a:pt x="699" y="927"/>
                      <a:pt x="699" y="927"/>
                    </a:cubicBezTo>
                    <a:cubicBezTo>
                      <a:pt x="697" y="927"/>
                      <a:pt x="697" y="927"/>
                      <a:pt x="697" y="927"/>
                    </a:cubicBezTo>
                    <a:cubicBezTo>
                      <a:pt x="693" y="932"/>
                      <a:pt x="693" y="932"/>
                      <a:pt x="693" y="932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1" y="934"/>
                      <a:pt x="691" y="934"/>
                      <a:pt x="691" y="934"/>
                    </a:cubicBezTo>
                    <a:cubicBezTo>
                      <a:pt x="689" y="934"/>
                      <a:pt x="689" y="934"/>
                      <a:pt x="689" y="934"/>
                    </a:cubicBezTo>
                    <a:cubicBezTo>
                      <a:pt x="687" y="934"/>
                      <a:pt x="687" y="934"/>
                      <a:pt x="687" y="934"/>
                    </a:cubicBezTo>
                    <a:cubicBezTo>
                      <a:pt x="686" y="935"/>
                      <a:pt x="686" y="935"/>
                      <a:pt x="686" y="935"/>
                    </a:cubicBezTo>
                    <a:cubicBezTo>
                      <a:pt x="685" y="935"/>
                      <a:pt x="685" y="935"/>
                      <a:pt x="685" y="935"/>
                    </a:cubicBezTo>
                    <a:cubicBezTo>
                      <a:pt x="683" y="938"/>
                      <a:pt x="683" y="938"/>
                      <a:pt x="683" y="938"/>
                    </a:cubicBezTo>
                    <a:cubicBezTo>
                      <a:pt x="647" y="937"/>
                      <a:pt x="647" y="937"/>
                      <a:pt x="647" y="937"/>
                    </a:cubicBezTo>
                    <a:cubicBezTo>
                      <a:pt x="643" y="938"/>
                      <a:pt x="643" y="938"/>
                      <a:pt x="643" y="938"/>
                    </a:cubicBezTo>
                    <a:cubicBezTo>
                      <a:pt x="641" y="940"/>
                      <a:pt x="641" y="940"/>
                      <a:pt x="641" y="940"/>
                    </a:cubicBezTo>
                    <a:cubicBezTo>
                      <a:pt x="638" y="941"/>
                      <a:pt x="638" y="941"/>
                      <a:pt x="638" y="941"/>
                    </a:cubicBezTo>
                    <a:cubicBezTo>
                      <a:pt x="635" y="943"/>
                      <a:pt x="635" y="943"/>
                      <a:pt x="635" y="943"/>
                    </a:cubicBezTo>
                    <a:cubicBezTo>
                      <a:pt x="630" y="948"/>
                      <a:pt x="630" y="948"/>
                      <a:pt x="630" y="948"/>
                    </a:cubicBezTo>
                    <a:cubicBezTo>
                      <a:pt x="626" y="949"/>
                      <a:pt x="626" y="949"/>
                      <a:pt x="626" y="949"/>
                    </a:cubicBezTo>
                    <a:cubicBezTo>
                      <a:pt x="624" y="950"/>
                      <a:pt x="624" y="950"/>
                      <a:pt x="624" y="950"/>
                    </a:cubicBezTo>
                    <a:cubicBezTo>
                      <a:pt x="614" y="958"/>
                      <a:pt x="614" y="958"/>
                      <a:pt x="614" y="958"/>
                    </a:cubicBezTo>
                    <a:cubicBezTo>
                      <a:pt x="591" y="965"/>
                      <a:pt x="591" y="965"/>
                      <a:pt x="591" y="965"/>
                    </a:cubicBezTo>
                    <a:cubicBezTo>
                      <a:pt x="590" y="971"/>
                      <a:pt x="590" y="971"/>
                      <a:pt x="590" y="971"/>
                    </a:cubicBezTo>
                    <a:cubicBezTo>
                      <a:pt x="585" y="972"/>
                      <a:pt x="585" y="972"/>
                      <a:pt x="585" y="972"/>
                    </a:cubicBezTo>
                    <a:cubicBezTo>
                      <a:pt x="543" y="984"/>
                      <a:pt x="543" y="984"/>
                      <a:pt x="543" y="984"/>
                    </a:cubicBezTo>
                    <a:cubicBezTo>
                      <a:pt x="541" y="980"/>
                      <a:pt x="541" y="980"/>
                      <a:pt x="541" y="980"/>
                    </a:cubicBezTo>
                    <a:cubicBezTo>
                      <a:pt x="543" y="977"/>
                      <a:pt x="543" y="977"/>
                      <a:pt x="543" y="977"/>
                    </a:cubicBezTo>
                    <a:cubicBezTo>
                      <a:pt x="548" y="975"/>
                      <a:pt x="548" y="975"/>
                      <a:pt x="548" y="975"/>
                    </a:cubicBezTo>
                    <a:cubicBezTo>
                      <a:pt x="550" y="972"/>
                      <a:pt x="550" y="972"/>
                      <a:pt x="550" y="972"/>
                    </a:cubicBezTo>
                    <a:cubicBezTo>
                      <a:pt x="551" y="970"/>
                      <a:pt x="551" y="970"/>
                      <a:pt x="551" y="970"/>
                    </a:cubicBezTo>
                    <a:cubicBezTo>
                      <a:pt x="552" y="967"/>
                      <a:pt x="552" y="967"/>
                      <a:pt x="552" y="967"/>
                    </a:cubicBezTo>
                    <a:cubicBezTo>
                      <a:pt x="553" y="950"/>
                      <a:pt x="553" y="950"/>
                      <a:pt x="553" y="950"/>
                    </a:cubicBezTo>
                    <a:cubicBezTo>
                      <a:pt x="545" y="913"/>
                      <a:pt x="545" y="913"/>
                      <a:pt x="545" y="913"/>
                    </a:cubicBezTo>
                    <a:cubicBezTo>
                      <a:pt x="538" y="907"/>
                      <a:pt x="538" y="907"/>
                      <a:pt x="538" y="907"/>
                    </a:cubicBezTo>
                    <a:cubicBezTo>
                      <a:pt x="535" y="903"/>
                      <a:pt x="535" y="903"/>
                      <a:pt x="535" y="903"/>
                    </a:cubicBezTo>
                    <a:cubicBezTo>
                      <a:pt x="486" y="880"/>
                      <a:pt x="486" y="880"/>
                      <a:pt x="486" y="880"/>
                    </a:cubicBezTo>
                    <a:cubicBezTo>
                      <a:pt x="484" y="879"/>
                      <a:pt x="484" y="879"/>
                      <a:pt x="484" y="879"/>
                    </a:cubicBezTo>
                    <a:cubicBezTo>
                      <a:pt x="481" y="878"/>
                      <a:pt x="481" y="878"/>
                      <a:pt x="481" y="878"/>
                    </a:cubicBezTo>
                    <a:cubicBezTo>
                      <a:pt x="480" y="877"/>
                      <a:pt x="480" y="877"/>
                      <a:pt x="480" y="877"/>
                    </a:cubicBezTo>
                    <a:cubicBezTo>
                      <a:pt x="474" y="877"/>
                      <a:pt x="474" y="877"/>
                      <a:pt x="474" y="877"/>
                    </a:cubicBezTo>
                    <a:cubicBezTo>
                      <a:pt x="473" y="875"/>
                      <a:pt x="473" y="875"/>
                      <a:pt x="473" y="875"/>
                    </a:cubicBezTo>
                    <a:cubicBezTo>
                      <a:pt x="472" y="873"/>
                      <a:pt x="472" y="873"/>
                      <a:pt x="472" y="873"/>
                    </a:cubicBezTo>
                    <a:cubicBezTo>
                      <a:pt x="470" y="875"/>
                      <a:pt x="470" y="875"/>
                      <a:pt x="470" y="875"/>
                    </a:cubicBezTo>
                    <a:cubicBezTo>
                      <a:pt x="466" y="875"/>
                      <a:pt x="466" y="875"/>
                      <a:pt x="466" y="875"/>
                    </a:cubicBezTo>
                    <a:cubicBezTo>
                      <a:pt x="464" y="874"/>
                      <a:pt x="464" y="874"/>
                      <a:pt x="464" y="874"/>
                    </a:cubicBezTo>
                    <a:cubicBezTo>
                      <a:pt x="462" y="872"/>
                      <a:pt x="462" y="872"/>
                      <a:pt x="462" y="872"/>
                    </a:cubicBezTo>
                    <a:cubicBezTo>
                      <a:pt x="460" y="871"/>
                      <a:pt x="460" y="871"/>
                      <a:pt x="460" y="871"/>
                    </a:cubicBezTo>
                    <a:cubicBezTo>
                      <a:pt x="456" y="870"/>
                      <a:pt x="456" y="870"/>
                      <a:pt x="456" y="870"/>
                    </a:cubicBezTo>
                    <a:cubicBezTo>
                      <a:pt x="454" y="867"/>
                      <a:pt x="454" y="867"/>
                      <a:pt x="454" y="867"/>
                    </a:cubicBezTo>
                    <a:cubicBezTo>
                      <a:pt x="453" y="867"/>
                      <a:pt x="453" y="867"/>
                      <a:pt x="453" y="867"/>
                    </a:cubicBezTo>
                    <a:cubicBezTo>
                      <a:pt x="450" y="865"/>
                      <a:pt x="450" y="865"/>
                      <a:pt x="450" y="865"/>
                    </a:cubicBezTo>
                    <a:cubicBezTo>
                      <a:pt x="448" y="865"/>
                      <a:pt x="448" y="865"/>
                      <a:pt x="448" y="865"/>
                    </a:cubicBezTo>
                    <a:cubicBezTo>
                      <a:pt x="446" y="865"/>
                      <a:pt x="446" y="865"/>
                      <a:pt x="446" y="865"/>
                    </a:cubicBezTo>
                    <a:cubicBezTo>
                      <a:pt x="444" y="865"/>
                      <a:pt x="444" y="865"/>
                      <a:pt x="444" y="865"/>
                    </a:cubicBezTo>
                    <a:cubicBezTo>
                      <a:pt x="443" y="866"/>
                      <a:pt x="443" y="866"/>
                      <a:pt x="443" y="866"/>
                    </a:cubicBezTo>
                    <a:cubicBezTo>
                      <a:pt x="441" y="864"/>
                      <a:pt x="441" y="864"/>
                      <a:pt x="441" y="864"/>
                    </a:cubicBezTo>
                    <a:cubicBezTo>
                      <a:pt x="439" y="863"/>
                      <a:pt x="439" y="863"/>
                      <a:pt x="439" y="863"/>
                    </a:cubicBezTo>
                    <a:cubicBezTo>
                      <a:pt x="438" y="863"/>
                      <a:pt x="438" y="863"/>
                      <a:pt x="438" y="863"/>
                    </a:cubicBezTo>
                    <a:cubicBezTo>
                      <a:pt x="436" y="862"/>
                      <a:pt x="436" y="862"/>
                      <a:pt x="436" y="862"/>
                    </a:cubicBezTo>
                    <a:cubicBezTo>
                      <a:pt x="435" y="861"/>
                      <a:pt x="435" y="861"/>
                      <a:pt x="435" y="861"/>
                    </a:cubicBezTo>
                    <a:cubicBezTo>
                      <a:pt x="434" y="860"/>
                      <a:pt x="434" y="860"/>
                      <a:pt x="434" y="860"/>
                    </a:cubicBezTo>
                    <a:cubicBezTo>
                      <a:pt x="434" y="859"/>
                      <a:pt x="434" y="859"/>
                      <a:pt x="434" y="859"/>
                    </a:cubicBezTo>
                    <a:cubicBezTo>
                      <a:pt x="431" y="857"/>
                      <a:pt x="431" y="857"/>
                      <a:pt x="431" y="857"/>
                    </a:cubicBezTo>
                    <a:cubicBezTo>
                      <a:pt x="428" y="857"/>
                      <a:pt x="428" y="857"/>
                      <a:pt x="428" y="857"/>
                    </a:cubicBezTo>
                    <a:cubicBezTo>
                      <a:pt x="426" y="856"/>
                      <a:pt x="426" y="856"/>
                      <a:pt x="426" y="856"/>
                    </a:cubicBezTo>
                    <a:lnTo>
                      <a:pt x="109" y="825"/>
                    </a:lnTo>
                    <a:close/>
                  </a:path>
                </a:pathLst>
              </a:custGeom>
              <a:solidFill>
                <a:srgbClr val="64D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49" name="Google Shape;386;p16">
                <a:extLst>
                  <a:ext uri="{FF2B5EF4-FFF2-40B4-BE49-F238E27FC236}">
                    <a16:creationId xmlns:a16="http://schemas.microsoft.com/office/drawing/2014/main" id="{6DBA14BF-0D13-1246-A200-73903AE18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15" y="1247511"/>
                <a:ext cx="2674938" cy="2045229"/>
              </a:xfrm>
              <a:custGeom>
                <a:avLst/>
                <a:gdLst>
                  <a:gd name="T0" fmla="*/ 2809296 w 657"/>
                  <a:gd name="T1" fmla="*/ 1974643 h 502"/>
                  <a:gd name="T2" fmla="*/ 3156183 w 657"/>
                  <a:gd name="T3" fmla="*/ 415457 h 502"/>
                  <a:gd name="T4" fmla="*/ 2950982 w 657"/>
                  <a:gd name="T5" fmla="*/ 312815 h 502"/>
                  <a:gd name="T6" fmla="*/ 2814182 w 657"/>
                  <a:gd name="T7" fmla="*/ 151520 h 502"/>
                  <a:gd name="T8" fmla="*/ 2662724 w 657"/>
                  <a:gd name="T9" fmla="*/ 97755 h 502"/>
                  <a:gd name="T10" fmla="*/ 2516152 w 657"/>
                  <a:gd name="T11" fmla="*/ 34214 h 502"/>
                  <a:gd name="T12" fmla="*/ 2257208 w 657"/>
                  <a:gd name="T13" fmla="*/ 127081 h 502"/>
                  <a:gd name="T14" fmla="*/ 1959179 w 657"/>
                  <a:gd name="T15" fmla="*/ 542538 h 502"/>
                  <a:gd name="T16" fmla="*/ 1920093 w 657"/>
                  <a:gd name="T17" fmla="*/ 659843 h 502"/>
                  <a:gd name="T18" fmla="*/ 1822378 w 657"/>
                  <a:gd name="T19" fmla="*/ 586527 h 502"/>
                  <a:gd name="T20" fmla="*/ 1612292 w 657"/>
                  <a:gd name="T21" fmla="*/ 747823 h 502"/>
                  <a:gd name="T22" fmla="*/ 1710006 w 657"/>
                  <a:gd name="T23" fmla="*/ 889567 h 502"/>
                  <a:gd name="T24" fmla="*/ 1749092 w 657"/>
                  <a:gd name="T25" fmla="*/ 1045974 h 502"/>
                  <a:gd name="T26" fmla="*/ 1407091 w 657"/>
                  <a:gd name="T27" fmla="*/ 1163280 h 502"/>
                  <a:gd name="T28" fmla="*/ 1407091 w 657"/>
                  <a:gd name="T29" fmla="*/ 1319687 h 502"/>
                  <a:gd name="T30" fmla="*/ 1358234 w 657"/>
                  <a:gd name="T31" fmla="*/ 1505421 h 502"/>
                  <a:gd name="T32" fmla="*/ 1397319 w 657"/>
                  <a:gd name="T33" fmla="*/ 1622726 h 502"/>
                  <a:gd name="T34" fmla="*/ 1509691 w 657"/>
                  <a:gd name="T35" fmla="*/ 1691154 h 502"/>
                  <a:gd name="T36" fmla="*/ 1485263 w 657"/>
                  <a:gd name="T37" fmla="*/ 1852449 h 502"/>
                  <a:gd name="T38" fmla="*/ 1211662 w 657"/>
                  <a:gd name="T39" fmla="*/ 2008857 h 502"/>
                  <a:gd name="T40" fmla="*/ 1138376 w 657"/>
                  <a:gd name="T41" fmla="*/ 2091948 h 502"/>
                  <a:gd name="T42" fmla="*/ 1314262 w 657"/>
                  <a:gd name="T43" fmla="*/ 2043071 h 502"/>
                  <a:gd name="T44" fmla="*/ 1485263 w 657"/>
                  <a:gd name="T45" fmla="*/ 1955092 h 502"/>
                  <a:gd name="T46" fmla="*/ 1710006 w 657"/>
                  <a:gd name="T47" fmla="*/ 1823123 h 502"/>
                  <a:gd name="T48" fmla="*/ 1861464 w 657"/>
                  <a:gd name="T49" fmla="*/ 1656940 h 502"/>
                  <a:gd name="T50" fmla="*/ 2144836 w 657"/>
                  <a:gd name="T51" fmla="*/ 1485870 h 502"/>
                  <a:gd name="T52" fmla="*/ 1929864 w 657"/>
                  <a:gd name="T53" fmla="*/ 1705817 h 502"/>
                  <a:gd name="T54" fmla="*/ 2076436 w 657"/>
                  <a:gd name="T55" fmla="*/ 1676491 h 502"/>
                  <a:gd name="T56" fmla="*/ 2213237 w 657"/>
                  <a:gd name="T57" fmla="*/ 1593400 h 502"/>
                  <a:gd name="T58" fmla="*/ 2276751 w 657"/>
                  <a:gd name="T59" fmla="*/ 1652052 h 502"/>
                  <a:gd name="T60" fmla="*/ 2477066 w 657"/>
                  <a:gd name="T61" fmla="*/ 1764470 h 502"/>
                  <a:gd name="T62" fmla="*/ 2618752 w 657"/>
                  <a:gd name="T63" fmla="*/ 1872000 h 502"/>
                  <a:gd name="T64" fmla="*/ 2682267 w 657"/>
                  <a:gd name="T65" fmla="*/ 1935541 h 502"/>
                  <a:gd name="T66" fmla="*/ 2765324 w 657"/>
                  <a:gd name="T67" fmla="*/ 1959979 h 502"/>
                  <a:gd name="T68" fmla="*/ 2779982 w 657"/>
                  <a:gd name="T69" fmla="*/ 2175039 h 502"/>
                  <a:gd name="T70" fmla="*/ 2838610 w 657"/>
                  <a:gd name="T71" fmla="*/ 2326559 h 502"/>
                  <a:gd name="T72" fmla="*/ 2716467 w 657"/>
                  <a:gd name="T73" fmla="*/ 2404763 h 502"/>
                  <a:gd name="T74" fmla="*/ 2687153 w 657"/>
                  <a:gd name="T75" fmla="*/ 2409650 h 502"/>
                  <a:gd name="T76" fmla="*/ 2716467 w 657"/>
                  <a:gd name="T77" fmla="*/ 2297233 h 502"/>
                  <a:gd name="T78" fmla="*/ 2731124 w 657"/>
                  <a:gd name="T79" fmla="*/ 2438977 h 502"/>
                  <a:gd name="T80" fmla="*/ 2784867 w 657"/>
                  <a:gd name="T81" fmla="*/ 2316784 h 502"/>
                  <a:gd name="T82" fmla="*/ 2770210 w 657"/>
                  <a:gd name="T83" fmla="*/ 2233692 h 502"/>
                  <a:gd name="T84" fmla="*/ 2706696 w 657"/>
                  <a:gd name="T85" fmla="*/ 2248355 h 502"/>
                  <a:gd name="T86" fmla="*/ 2677381 w 657"/>
                  <a:gd name="T87" fmla="*/ 2155489 h 502"/>
                  <a:gd name="T88" fmla="*/ 2750667 w 657"/>
                  <a:gd name="T89" fmla="*/ 2145713 h 502"/>
                  <a:gd name="T90" fmla="*/ 2652953 w 657"/>
                  <a:gd name="T91" fmla="*/ 2116387 h 502"/>
                  <a:gd name="T92" fmla="*/ 1485263 w 657"/>
                  <a:gd name="T93" fmla="*/ 1114402 h 502"/>
                  <a:gd name="T94" fmla="*/ 2330494 w 657"/>
                  <a:gd name="T95" fmla="*/ 1730256 h 502"/>
                  <a:gd name="T96" fmla="*/ 2154608 w 657"/>
                  <a:gd name="T97" fmla="*/ 1715593 h 502"/>
                  <a:gd name="T98" fmla="*/ 1216547 w 657"/>
                  <a:gd name="T99" fmla="*/ 918893 h 502"/>
                  <a:gd name="T100" fmla="*/ 1236090 w 657"/>
                  <a:gd name="T101" fmla="*/ 1407666 h 502"/>
                  <a:gd name="T102" fmla="*/ 1802835 w 657"/>
                  <a:gd name="T103" fmla="*/ 1803572 h 502"/>
                  <a:gd name="T104" fmla="*/ 1714892 w 657"/>
                  <a:gd name="T105" fmla="*/ 1876888 h 502"/>
                  <a:gd name="T106" fmla="*/ 1744206 w 657"/>
                  <a:gd name="T107" fmla="*/ 1906214 h 502"/>
                  <a:gd name="T108" fmla="*/ 1626949 w 657"/>
                  <a:gd name="T109" fmla="*/ 2003969 h 502"/>
                  <a:gd name="T110" fmla="*/ 1250747 w 657"/>
                  <a:gd name="T111" fmla="*/ 2111499 h 502"/>
                  <a:gd name="T112" fmla="*/ 39086 w 657"/>
                  <a:gd name="T113" fmla="*/ 2316784 h 502"/>
                  <a:gd name="T114" fmla="*/ 298030 w 657"/>
                  <a:gd name="T115" fmla="*/ 2316784 h 502"/>
                  <a:gd name="T116" fmla="*/ 561859 w 657"/>
                  <a:gd name="T117" fmla="*/ 2292345 h 502"/>
                  <a:gd name="T118" fmla="*/ 806146 w 657"/>
                  <a:gd name="T119" fmla="*/ 2209254 h 502"/>
                  <a:gd name="T120" fmla="*/ 923403 w 657"/>
                  <a:gd name="T121" fmla="*/ 2184815 h 502"/>
                  <a:gd name="T122" fmla="*/ 972261 w 657"/>
                  <a:gd name="T123" fmla="*/ 2111499 h 50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7" h="502" extrusionOk="0">
                    <a:moveTo>
                      <a:pt x="592" y="480"/>
                    </a:moveTo>
                    <a:cubicBezTo>
                      <a:pt x="592" y="479"/>
                      <a:pt x="592" y="479"/>
                      <a:pt x="592" y="479"/>
                    </a:cubicBezTo>
                    <a:cubicBezTo>
                      <a:pt x="592" y="477"/>
                      <a:pt x="592" y="477"/>
                      <a:pt x="592" y="477"/>
                    </a:cubicBezTo>
                    <a:cubicBezTo>
                      <a:pt x="593" y="476"/>
                      <a:pt x="593" y="476"/>
                      <a:pt x="593" y="476"/>
                    </a:cubicBezTo>
                    <a:cubicBezTo>
                      <a:pt x="593" y="475"/>
                      <a:pt x="593" y="475"/>
                      <a:pt x="593" y="475"/>
                    </a:cubicBezTo>
                    <a:cubicBezTo>
                      <a:pt x="593" y="474"/>
                      <a:pt x="593" y="474"/>
                      <a:pt x="593" y="474"/>
                    </a:cubicBezTo>
                    <a:cubicBezTo>
                      <a:pt x="593" y="473"/>
                      <a:pt x="593" y="473"/>
                      <a:pt x="593" y="473"/>
                    </a:cubicBezTo>
                    <a:cubicBezTo>
                      <a:pt x="591" y="472"/>
                      <a:pt x="591" y="472"/>
                      <a:pt x="591" y="472"/>
                    </a:cubicBezTo>
                    <a:cubicBezTo>
                      <a:pt x="591" y="470"/>
                      <a:pt x="591" y="470"/>
                      <a:pt x="591" y="470"/>
                    </a:cubicBezTo>
                    <a:cubicBezTo>
                      <a:pt x="590" y="468"/>
                      <a:pt x="590" y="468"/>
                      <a:pt x="590" y="468"/>
                    </a:cubicBezTo>
                    <a:cubicBezTo>
                      <a:pt x="587" y="466"/>
                      <a:pt x="587" y="466"/>
                      <a:pt x="587" y="466"/>
                    </a:cubicBezTo>
                    <a:cubicBezTo>
                      <a:pt x="586" y="465"/>
                      <a:pt x="586" y="465"/>
                      <a:pt x="586" y="465"/>
                    </a:cubicBezTo>
                    <a:cubicBezTo>
                      <a:pt x="585" y="463"/>
                      <a:pt x="585" y="463"/>
                      <a:pt x="585" y="463"/>
                    </a:cubicBezTo>
                    <a:cubicBezTo>
                      <a:pt x="583" y="460"/>
                      <a:pt x="583" y="460"/>
                      <a:pt x="583" y="460"/>
                    </a:cubicBezTo>
                    <a:cubicBezTo>
                      <a:pt x="581" y="459"/>
                      <a:pt x="581" y="459"/>
                      <a:pt x="581" y="459"/>
                    </a:cubicBezTo>
                    <a:cubicBezTo>
                      <a:pt x="579" y="459"/>
                      <a:pt x="579" y="459"/>
                      <a:pt x="579" y="459"/>
                    </a:cubicBezTo>
                    <a:cubicBezTo>
                      <a:pt x="579" y="458"/>
                      <a:pt x="579" y="458"/>
                      <a:pt x="579" y="458"/>
                    </a:cubicBezTo>
                    <a:cubicBezTo>
                      <a:pt x="580" y="457"/>
                      <a:pt x="580" y="457"/>
                      <a:pt x="580" y="457"/>
                    </a:cubicBezTo>
                    <a:cubicBezTo>
                      <a:pt x="580" y="455"/>
                      <a:pt x="580" y="455"/>
                      <a:pt x="580" y="455"/>
                    </a:cubicBezTo>
                    <a:cubicBezTo>
                      <a:pt x="579" y="454"/>
                      <a:pt x="579" y="454"/>
                      <a:pt x="579" y="454"/>
                    </a:cubicBezTo>
                    <a:cubicBezTo>
                      <a:pt x="578" y="453"/>
                      <a:pt x="578" y="453"/>
                      <a:pt x="578" y="453"/>
                    </a:cubicBezTo>
                    <a:cubicBezTo>
                      <a:pt x="579" y="452"/>
                      <a:pt x="579" y="452"/>
                      <a:pt x="579" y="452"/>
                    </a:cubicBezTo>
                    <a:cubicBezTo>
                      <a:pt x="580" y="451"/>
                      <a:pt x="580" y="451"/>
                      <a:pt x="580" y="451"/>
                    </a:cubicBezTo>
                    <a:cubicBezTo>
                      <a:pt x="580" y="450"/>
                      <a:pt x="580" y="450"/>
                      <a:pt x="580" y="450"/>
                    </a:cubicBezTo>
                    <a:cubicBezTo>
                      <a:pt x="579" y="449"/>
                      <a:pt x="579" y="449"/>
                      <a:pt x="579" y="449"/>
                    </a:cubicBezTo>
                    <a:cubicBezTo>
                      <a:pt x="577" y="449"/>
                      <a:pt x="577" y="449"/>
                      <a:pt x="577" y="449"/>
                    </a:cubicBezTo>
                    <a:cubicBezTo>
                      <a:pt x="577" y="448"/>
                      <a:pt x="577" y="448"/>
                      <a:pt x="577" y="448"/>
                    </a:cubicBezTo>
                    <a:cubicBezTo>
                      <a:pt x="579" y="447"/>
                      <a:pt x="579" y="447"/>
                      <a:pt x="579" y="447"/>
                    </a:cubicBezTo>
                    <a:cubicBezTo>
                      <a:pt x="579" y="438"/>
                      <a:pt x="579" y="438"/>
                      <a:pt x="579" y="438"/>
                    </a:cubicBezTo>
                    <a:cubicBezTo>
                      <a:pt x="579" y="429"/>
                      <a:pt x="579" y="429"/>
                      <a:pt x="579" y="429"/>
                    </a:cubicBezTo>
                    <a:cubicBezTo>
                      <a:pt x="580" y="422"/>
                      <a:pt x="580" y="422"/>
                      <a:pt x="580" y="422"/>
                    </a:cubicBezTo>
                    <a:cubicBezTo>
                      <a:pt x="579" y="420"/>
                      <a:pt x="579" y="420"/>
                      <a:pt x="579" y="420"/>
                    </a:cubicBezTo>
                    <a:cubicBezTo>
                      <a:pt x="579" y="418"/>
                      <a:pt x="579" y="418"/>
                      <a:pt x="579" y="418"/>
                    </a:cubicBezTo>
                    <a:cubicBezTo>
                      <a:pt x="580" y="415"/>
                      <a:pt x="580" y="415"/>
                      <a:pt x="580" y="415"/>
                    </a:cubicBezTo>
                    <a:cubicBezTo>
                      <a:pt x="580" y="413"/>
                      <a:pt x="580" y="413"/>
                      <a:pt x="580" y="413"/>
                    </a:cubicBezTo>
                    <a:cubicBezTo>
                      <a:pt x="578" y="411"/>
                      <a:pt x="578" y="411"/>
                      <a:pt x="578" y="411"/>
                    </a:cubicBezTo>
                    <a:cubicBezTo>
                      <a:pt x="578" y="407"/>
                      <a:pt x="578" y="407"/>
                      <a:pt x="578" y="407"/>
                    </a:cubicBezTo>
                    <a:cubicBezTo>
                      <a:pt x="575" y="404"/>
                      <a:pt x="575" y="404"/>
                      <a:pt x="575" y="404"/>
                    </a:cubicBezTo>
                    <a:cubicBezTo>
                      <a:pt x="574" y="399"/>
                      <a:pt x="574" y="399"/>
                      <a:pt x="574" y="399"/>
                    </a:cubicBezTo>
                    <a:cubicBezTo>
                      <a:pt x="575" y="397"/>
                      <a:pt x="575" y="397"/>
                      <a:pt x="575" y="397"/>
                    </a:cubicBezTo>
                    <a:cubicBezTo>
                      <a:pt x="573" y="390"/>
                      <a:pt x="573" y="390"/>
                      <a:pt x="573" y="390"/>
                    </a:cubicBezTo>
                    <a:cubicBezTo>
                      <a:pt x="573" y="389"/>
                      <a:pt x="573" y="389"/>
                      <a:pt x="573" y="389"/>
                    </a:cubicBezTo>
                    <a:cubicBezTo>
                      <a:pt x="575" y="385"/>
                      <a:pt x="575" y="385"/>
                      <a:pt x="575" y="385"/>
                    </a:cubicBezTo>
                    <a:cubicBezTo>
                      <a:pt x="574" y="383"/>
                      <a:pt x="574" y="383"/>
                      <a:pt x="574" y="383"/>
                    </a:cubicBezTo>
                    <a:cubicBezTo>
                      <a:pt x="574" y="381"/>
                      <a:pt x="574" y="381"/>
                      <a:pt x="574" y="381"/>
                    </a:cubicBezTo>
                    <a:cubicBezTo>
                      <a:pt x="572" y="379"/>
                      <a:pt x="572" y="379"/>
                      <a:pt x="572" y="379"/>
                    </a:cubicBezTo>
                    <a:cubicBezTo>
                      <a:pt x="568" y="379"/>
                      <a:pt x="568" y="379"/>
                      <a:pt x="568" y="379"/>
                    </a:cubicBezTo>
                    <a:cubicBezTo>
                      <a:pt x="564" y="381"/>
                      <a:pt x="564" y="381"/>
                      <a:pt x="564" y="381"/>
                    </a:cubicBezTo>
                    <a:cubicBezTo>
                      <a:pt x="563" y="381"/>
                      <a:pt x="563" y="381"/>
                      <a:pt x="563" y="381"/>
                    </a:cubicBezTo>
                    <a:cubicBezTo>
                      <a:pt x="558" y="383"/>
                      <a:pt x="558" y="383"/>
                      <a:pt x="558" y="383"/>
                    </a:cubicBezTo>
                    <a:cubicBezTo>
                      <a:pt x="556" y="385"/>
                      <a:pt x="556" y="385"/>
                      <a:pt x="556" y="385"/>
                    </a:cubicBezTo>
                    <a:cubicBezTo>
                      <a:pt x="552" y="390"/>
                      <a:pt x="552" y="390"/>
                      <a:pt x="552" y="390"/>
                    </a:cubicBezTo>
                    <a:cubicBezTo>
                      <a:pt x="549" y="392"/>
                      <a:pt x="549" y="392"/>
                      <a:pt x="549" y="392"/>
                    </a:cubicBezTo>
                    <a:cubicBezTo>
                      <a:pt x="545" y="393"/>
                      <a:pt x="545" y="393"/>
                      <a:pt x="545" y="393"/>
                    </a:cubicBezTo>
                    <a:cubicBezTo>
                      <a:pt x="541" y="393"/>
                      <a:pt x="541" y="393"/>
                      <a:pt x="541" y="393"/>
                    </a:cubicBezTo>
                    <a:cubicBezTo>
                      <a:pt x="540" y="394"/>
                      <a:pt x="540" y="394"/>
                      <a:pt x="540" y="394"/>
                    </a:cubicBezTo>
                    <a:cubicBezTo>
                      <a:pt x="540" y="392"/>
                      <a:pt x="540" y="392"/>
                      <a:pt x="540" y="392"/>
                    </a:cubicBezTo>
                    <a:cubicBezTo>
                      <a:pt x="542" y="388"/>
                      <a:pt x="542" y="388"/>
                      <a:pt x="542" y="388"/>
                    </a:cubicBezTo>
                    <a:cubicBezTo>
                      <a:pt x="541" y="385"/>
                      <a:pt x="541" y="385"/>
                      <a:pt x="541" y="385"/>
                    </a:cubicBezTo>
                    <a:cubicBezTo>
                      <a:pt x="537" y="371"/>
                      <a:pt x="537" y="371"/>
                      <a:pt x="537" y="371"/>
                    </a:cubicBezTo>
                    <a:cubicBezTo>
                      <a:pt x="535" y="365"/>
                      <a:pt x="535" y="365"/>
                      <a:pt x="535" y="365"/>
                    </a:cubicBezTo>
                    <a:cubicBezTo>
                      <a:pt x="534" y="362"/>
                      <a:pt x="534" y="362"/>
                      <a:pt x="534" y="362"/>
                    </a:cubicBezTo>
                    <a:cubicBezTo>
                      <a:pt x="537" y="356"/>
                      <a:pt x="537" y="356"/>
                      <a:pt x="537" y="356"/>
                    </a:cubicBezTo>
                    <a:cubicBezTo>
                      <a:pt x="531" y="356"/>
                      <a:pt x="531" y="356"/>
                      <a:pt x="531" y="356"/>
                    </a:cubicBezTo>
                    <a:cubicBezTo>
                      <a:pt x="526" y="358"/>
                      <a:pt x="526" y="358"/>
                      <a:pt x="526" y="358"/>
                    </a:cubicBezTo>
                    <a:cubicBezTo>
                      <a:pt x="523" y="357"/>
                      <a:pt x="523" y="357"/>
                      <a:pt x="523" y="357"/>
                    </a:cubicBezTo>
                    <a:cubicBezTo>
                      <a:pt x="515" y="357"/>
                      <a:pt x="515" y="357"/>
                      <a:pt x="515" y="357"/>
                    </a:cubicBezTo>
                    <a:cubicBezTo>
                      <a:pt x="657" y="99"/>
                      <a:pt x="657" y="99"/>
                      <a:pt x="657" y="99"/>
                    </a:cubicBezTo>
                    <a:cubicBezTo>
                      <a:pt x="656" y="98"/>
                      <a:pt x="656" y="98"/>
                      <a:pt x="656" y="98"/>
                    </a:cubicBezTo>
                    <a:cubicBezTo>
                      <a:pt x="654" y="97"/>
                      <a:pt x="654" y="97"/>
                      <a:pt x="654" y="97"/>
                    </a:cubicBezTo>
                    <a:cubicBezTo>
                      <a:pt x="652" y="97"/>
                      <a:pt x="652" y="97"/>
                      <a:pt x="652" y="97"/>
                    </a:cubicBezTo>
                    <a:cubicBezTo>
                      <a:pt x="651" y="96"/>
                      <a:pt x="651" y="96"/>
                      <a:pt x="651" y="96"/>
                    </a:cubicBezTo>
                    <a:cubicBezTo>
                      <a:pt x="650" y="91"/>
                      <a:pt x="650" y="91"/>
                      <a:pt x="650" y="91"/>
                    </a:cubicBezTo>
                    <a:cubicBezTo>
                      <a:pt x="648" y="88"/>
                      <a:pt x="648" y="88"/>
                      <a:pt x="648" y="88"/>
                    </a:cubicBezTo>
                    <a:cubicBezTo>
                      <a:pt x="647" y="87"/>
                      <a:pt x="647" y="87"/>
                      <a:pt x="647" y="87"/>
                    </a:cubicBezTo>
                    <a:cubicBezTo>
                      <a:pt x="646" y="85"/>
                      <a:pt x="646" y="85"/>
                      <a:pt x="646" y="85"/>
                    </a:cubicBezTo>
                    <a:cubicBezTo>
                      <a:pt x="645" y="82"/>
                      <a:pt x="645" y="82"/>
                      <a:pt x="645" y="82"/>
                    </a:cubicBezTo>
                    <a:cubicBezTo>
                      <a:pt x="644" y="81"/>
                      <a:pt x="644" y="81"/>
                      <a:pt x="644" y="81"/>
                    </a:cubicBezTo>
                    <a:cubicBezTo>
                      <a:pt x="639" y="80"/>
                      <a:pt x="639" y="80"/>
                      <a:pt x="639" y="80"/>
                    </a:cubicBezTo>
                    <a:cubicBezTo>
                      <a:pt x="639" y="81"/>
                      <a:pt x="639" y="81"/>
                      <a:pt x="639" y="81"/>
                    </a:cubicBezTo>
                    <a:cubicBezTo>
                      <a:pt x="635" y="81"/>
                      <a:pt x="635" y="81"/>
                      <a:pt x="635" y="81"/>
                    </a:cubicBezTo>
                    <a:cubicBezTo>
                      <a:pt x="632" y="81"/>
                      <a:pt x="632" y="81"/>
                      <a:pt x="632" y="81"/>
                    </a:cubicBezTo>
                    <a:cubicBezTo>
                      <a:pt x="631" y="80"/>
                      <a:pt x="631" y="80"/>
                      <a:pt x="631" y="80"/>
                    </a:cubicBezTo>
                    <a:cubicBezTo>
                      <a:pt x="630" y="81"/>
                      <a:pt x="630" y="81"/>
                      <a:pt x="630" y="81"/>
                    </a:cubicBezTo>
                    <a:cubicBezTo>
                      <a:pt x="629" y="80"/>
                      <a:pt x="629" y="80"/>
                      <a:pt x="629" y="80"/>
                    </a:cubicBezTo>
                    <a:cubicBezTo>
                      <a:pt x="628" y="81"/>
                      <a:pt x="628" y="81"/>
                      <a:pt x="628" y="81"/>
                    </a:cubicBezTo>
                    <a:cubicBezTo>
                      <a:pt x="626" y="81"/>
                      <a:pt x="626" y="81"/>
                      <a:pt x="626" y="81"/>
                    </a:cubicBezTo>
                    <a:cubicBezTo>
                      <a:pt x="626" y="80"/>
                      <a:pt x="626" y="80"/>
                      <a:pt x="626" y="80"/>
                    </a:cubicBezTo>
                    <a:cubicBezTo>
                      <a:pt x="627" y="80"/>
                      <a:pt x="627" y="80"/>
                      <a:pt x="627" y="80"/>
                    </a:cubicBezTo>
                    <a:cubicBezTo>
                      <a:pt x="628" y="79"/>
                      <a:pt x="628" y="79"/>
                      <a:pt x="628" y="79"/>
                    </a:cubicBezTo>
                    <a:cubicBezTo>
                      <a:pt x="625" y="77"/>
                      <a:pt x="625" y="77"/>
                      <a:pt x="625" y="77"/>
                    </a:cubicBezTo>
                    <a:cubicBezTo>
                      <a:pt x="624" y="78"/>
                      <a:pt x="624" y="78"/>
                      <a:pt x="624" y="78"/>
                    </a:cubicBezTo>
                    <a:cubicBezTo>
                      <a:pt x="622" y="77"/>
                      <a:pt x="622" y="77"/>
                      <a:pt x="622" y="77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624" y="76"/>
                      <a:pt x="624" y="76"/>
                      <a:pt x="624" y="76"/>
                    </a:cubicBezTo>
                    <a:cubicBezTo>
                      <a:pt x="623" y="75"/>
                      <a:pt x="623" y="75"/>
                      <a:pt x="623" y="75"/>
                    </a:cubicBezTo>
                    <a:cubicBezTo>
                      <a:pt x="622" y="75"/>
                      <a:pt x="622" y="75"/>
                      <a:pt x="622" y="75"/>
                    </a:cubicBezTo>
                    <a:cubicBezTo>
                      <a:pt x="620" y="75"/>
                      <a:pt x="620" y="75"/>
                      <a:pt x="620" y="75"/>
                    </a:cubicBezTo>
                    <a:cubicBezTo>
                      <a:pt x="620" y="73"/>
                      <a:pt x="620" y="73"/>
                      <a:pt x="620" y="73"/>
                    </a:cubicBezTo>
                    <a:cubicBezTo>
                      <a:pt x="618" y="72"/>
                      <a:pt x="618" y="72"/>
                      <a:pt x="618" y="72"/>
                    </a:cubicBezTo>
                    <a:cubicBezTo>
                      <a:pt x="615" y="69"/>
                      <a:pt x="615" y="69"/>
                      <a:pt x="615" y="69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3" y="68"/>
                      <a:pt x="613" y="68"/>
                      <a:pt x="613" y="68"/>
                    </a:cubicBezTo>
                    <a:cubicBezTo>
                      <a:pt x="612" y="68"/>
                      <a:pt x="612" y="68"/>
                      <a:pt x="612" y="68"/>
                    </a:cubicBezTo>
                    <a:cubicBezTo>
                      <a:pt x="611" y="70"/>
                      <a:pt x="611" y="70"/>
                      <a:pt x="611" y="70"/>
                    </a:cubicBezTo>
                    <a:cubicBezTo>
                      <a:pt x="611" y="69"/>
                      <a:pt x="611" y="69"/>
                      <a:pt x="611" y="69"/>
                    </a:cubicBezTo>
                    <a:cubicBezTo>
                      <a:pt x="610" y="68"/>
                      <a:pt x="610" y="68"/>
                      <a:pt x="610" y="68"/>
                    </a:cubicBezTo>
                    <a:cubicBezTo>
                      <a:pt x="609" y="67"/>
                      <a:pt x="609" y="67"/>
                      <a:pt x="609" y="67"/>
                    </a:cubicBezTo>
                    <a:cubicBezTo>
                      <a:pt x="607" y="69"/>
                      <a:pt x="607" y="69"/>
                      <a:pt x="607" y="69"/>
                    </a:cubicBezTo>
                    <a:cubicBezTo>
                      <a:pt x="606" y="68"/>
                      <a:pt x="606" y="68"/>
                      <a:pt x="606" y="68"/>
                    </a:cubicBezTo>
                    <a:cubicBezTo>
                      <a:pt x="606" y="67"/>
                      <a:pt x="606" y="67"/>
                      <a:pt x="606" y="67"/>
                    </a:cubicBezTo>
                    <a:cubicBezTo>
                      <a:pt x="607" y="66"/>
                      <a:pt x="607" y="66"/>
                      <a:pt x="607" y="66"/>
                    </a:cubicBezTo>
                    <a:cubicBezTo>
                      <a:pt x="606" y="65"/>
                      <a:pt x="606" y="65"/>
                      <a:pt x="606" y="65"/>
                    </a:cubicBezTo>
                    <a:cubicBezTo>
                      <a:pt x="604" y="64"/>
                      <a:pt x="604" y="64"/>
                      <a:pt x="604" y="64"/>
                    </a:cubicBezTo>
                    <a:cubicBezTo>
                      <a:pt x="603" y="65"/>
                      <a:pt x="603" y="65"/>
                      <a:pt x="603" y="65"/>
                    </a:cubicBezTo>
                    <a:cubicBezTo>
                      <a:pt x="603" y="63"/>
                      <a:pt x="603" y="63"/>
                      <a:pt x="603" y="63"/>
                    </a:cubicBezTo>
                    <a:cubicBezTo>
                      <a:pt x="603" y="63"/>
                      <a:pt x="603" y="63"/>
                      <a:pt x="603" y="63"/>
                    </a:cubicBezTo>
                    <a:cubicBezTo>
                      <a:pt x="601" y="61"/>
                      <a:pt x="601" y="61"/>
                      <a:pt x="601" y="61"/>
                    </a:cubicBezTo>
                    <a:cubicBezTo>
                      <a:pt x="599" y="59"/>
                      <a:pt x="599" y="59"/>
                      <a:pt x="599" y="59"/>
                    </a:cubicBezTo>
                    <a:cubicBezTo>
                      <a:pt x="600" y="58"/>
                      <a:pt x="600" y="58"/>
                      <a:pt x="600" y="58"/>
                    </a:cubicBezTo>
                    <a:cubicBezTo>
                      <a:pt x="599" y="58"/>
                      <a:pt x="599" y="58"/>
                      <a:pt x="599" y="58"/>
                    </a:cubicBezTo>
                    <a:cubicBezTo>
                      <a:pt x="597" y="57"/>
                      <a:pt x="597" y="57"/>
                      <a:pt x="597" y="57"/>
                    </a:cubicBezTo>
                    <a:cubicBezTo>
                      <a:pt x="596" y="58"/>
                      <a:pt x="596" y="58"/>
                      <a:pt x="596" y="58"/>
                    </a:cubicBezTo>
                    <a:cubicBezTo>
                      <a:pt x="592" y="62"/>
                      <a:pt x="592" y="62"/>
                      <a:pt x="592" y="62"/>
                    </a:cubicBezTo>
                    <a:cubicBezTo>
                      <a:pt x="587" y="65"/>
                      <a:pt x="587" y="65"/>
                      <a:pt x="587" y="65"/>
                    </a:cubicBezTo>
                    <a:cubicBezTo>
                      <a:pt x="591" y="62"/>
                      <a:pt x="591" y="62"/>
                      <a:pt x="591" y="62"/>
                    </a:cubicBezTo>
                    <a:cubicBezTo>
                      <a:pt x="594" y="58"/>
                      <a:pt x="594" y="58"/>
                      <a:pt x="594" y="58"/>
                    </a:cubicBezTo>
                    <a:cubicBezTo>
                      <a:pt x="597" y="55"/>
                      <a:pt x="597" y="55"/>
                      <a:pt x="597" y="55"/>
                    </a:cubicBezTo>
                    <a:cubicBezTo>
                      <a:pt x="597" y="52"/>
                      <a:pt x="597" y="52"/>
                      <a:pt x="597" y="52"/>
                    </a:cubicBezTo>
                    <a:cubicBezTo>
                      <a:pt x="596" y="51"/>
                      <a:pt x="596" y="51"/>
                      <a:pt x="596" y="51"/>
                    </a:cubicBezTo>
                    <a:cubicBezTo>
                      <a:pt x="592" y="49"/>
                      <a:pt x="592" y="49"/>
                      <a:pt x="592" y="49"/>
                    </a:cubicBezTo>
                    <a:cubicBezTo>
                      <a:pt x="589" y="49"/>
                      <a:pt x="589" y="49"/>
                      <a:pt x="589" y="49"/>
                    </a:cubicBezTo>
                    <a:cubicBezTo>
                      <a:pt x="586" y="50"/>
                      <a:pt x="586" y="50"/>
                      <a:pt x="586" y="50"/>
                    </a:cubicBezTo>
                    <a:cubicBezTo>
                      <a:pt x="584" y="50"/>
                      <a:pt x="584" y="50"/>
                      <a:pt x="584" y="50"/>
                    </a:cubicBezTo>
                    <a:cubicBezTo>
                      <a:pt x="583" y="51"/>
                      <a:pt x="583" y="51"/>
                      <a:pt x="583" y="51"/>
                    </a:cubicBezTo>
                    <a:cubicBezTo>
                      <a:pt x="580" y="51"/>
                      <a:pt x="580" y="51"/>
                      <a:pt x="580" y="51"/>
                    </a:cubicBezTo>
                    <a:cubicBezTo>
                      <a:pt x="577" y="55"/>
                      <a:pt x="577" y="55"/>
                      <a:pt x="577" y="55"/>
                    </a:cubicBezTo>
                    <a:cubicBezTo>
                      <a:pt x="574" y="57"/>
                      <a:pt x="574" y="57"/>
                      <a:pt x="574" y="57"/>
                    </a:cubicBezTo>
                    <a:cubicBezTo>
                      <a:pt x="576" y="54"/>
                      <a:pt x="576" y="54"/>
                      <a:pt x="576" y="54"/>
                    </a:cubicBezTo>
                    <a:cubicBezTo>
                      <a:pt x="576" y="51"/>
                      <a:pt x="576" y="51"/>
                      <a:pt x="576" y="51"/>
                    </a:cubicBezTo>
                    <a:cubicBezTo>
                      <a:pt x="576" y="48"/>
                      <a:pt x="576" y="48"/>
                      <a:pt x="576" y="48"/>
                    </a:cubicBezTo>
                    <a:cubicBezTo>
                      <a:pt x="576" y="46"/>
                      <a:pt x="576" y="46"/>
                      <a:pt x="576" y="46"/>
                    </a:cubicBezTo>
                    <a:cubicBezTo>
                      <a:pt x="572" y="44"/>
                      <a:pt x="572" y="44"/>
                      <a:pt x="572" y="44"/>
                    </a:cubicBezTo>
                    <a:cubicBezTo>
                      <a:pt x="572" y="43"/>
                      <a:pt x="572" y="43"/>
                      <a:pt x="572" y="43"/>
                    </a:cubicBezTo>
                    <a:cubicBezTo>
                      <a:pt x="575" y="42"/>
                      <a:pt x="575" y="42"/>
                      <a:pt x="575" y="42"/>
                    </a:cubicBezTo>
                    <a:cubicBezTo>
                      <a:pt x="576" y="42"/>
                      <a:pt x="576" y="42"/>
                      <a:pt x="576" y="42"/>
                    </a:cubicBezTo>
                    <a:cubicBezTo>
                      <a:pt x="576" y="41"/>
                      <a:pt x="576" y="41"/>
                      <a:pt x="576" y="41"/>
                    </a:cubicBezTo>
                    <a:cubicBezTo>
                      <a:pt x="570" y="38"/>
                      <a:pt x="570" y="38"/>
                      <a:pt x="570" y="38"/>
                    </a:cubicBezTo>
                    <a:cubicBezTo>
                      <a:pt x="570" y="36"/>
                      <a:pt x="570" y="36"/>
                      <a:pt x="570" y="36"/>
                    </a:cubicBezTo>
                    <a:cubicBezTo>
                      <a:pt x="571" y="34"/>
                      <a:pt x="571" y="34"/>
                      <a:pt x="571" y="34"/>
                    </a:cubicBezTo>
                    <a:cubicBezTo>
                      <a:pt x="574" y="33"/>
                      <a:pt x="574" y="33"/>
                      <a:pt x="574" y="33"/>
                    </a:cubicBezTo>
                    <a:cubicBezTo>
                      <a:pt x="576" y="31"/>
                      <a:pt x="576" y="31"/>
                      <a:pt x="576" y="31"/>
                    </a:cubicBezTo>
                    <a:cubicBezTo>
                      <a:pt x="575" y="29"/>
                      <a:pt x="575" y="29"/>
                      <a:pt x="575" y="29"/>
                    </a:cubicBezTo>
                    <a:cubicBezTo>
                      <a:pt x="573" y="27"/>
                      <a:pt x="573" y="27"/>
                      <a:pt x="573" y="27"/>
                    </a:cubicBezTo>
                    <a:cubicBezTo>
                      <a:pt x="572" y="27"/>
                      <a:pt x="572" y="27"/>
                      <a:pt x="572" y="27"/>
                    </a:cubicBezTo>
                    <a:cubicBezTo>
                      <a:pt x="571" y="27"/>
                      <a:pt x="571" y="27"/>
                      <a:pt x="571" y="27"/>
                    </a:cubicBezTo>
                    <a:cubicBezTo>
                      <a:pt x="570" y="26"/>
                      <a:pt x="570" y="26"/>
                      <a:pt x="570" y="26"/>
                    </a:cubicBezTo>
                    <a:cubicBezTo>
                      <a:pt x="568" y="25"/>
                      <a:pt x="568" y="25"/>
                      <a:pt x="568" y="25"/>
                    </a:cubicBezTo>
                    <a:cubicBezTo>
                      <a:pt x="566" y="25"/>
                      <a:pt x="566" y="25"/>
                      <a:pt x="566" y="25"/>
                    </a:cubicBezTo>
                    <a:cubicBezTo>
                      <a:pt x="563" y="24"/>
                      <a:pt x="563" y="24"/>
                      <a:pt x="563" y="24"/>
                    </a:cubicBezTo>
                    <a:cubicBezTo>
                      <a:pt x="562" y="23"/>
                      <a:pt x="562" y="23"/>
                      <a:pt x="562" y="23"/>
                    </a:cubicBezTo>
                    <a:cubicBezTo>
                      <a:pt x="560" y="24"/>
                      <a:pt x="560" y="24"/>
                      <a:pt x="560" y="24"/>
                    </a:cubicBezTo>
                    <a:cubicBezTo>
                      <a:pt x="557" y="24"/>
                      <a:pt x="557" y="24"/>
                      <a:pt x="557" y="24"/>
                    </a:cubicBezTo>
                    <a:cubicBezTo>
                      <a:pt x="556" y="26"/>
                      <a:pt x="556" y="26"/>
                      <a:pt x="556" y="26"/>
                    </a:cubicBezTo>
                    <a:cubicBezTo>
                      <a:pt x="556" y="27"/>
                      <a:pt x="556" y="27"/>
                      <a:pt x="556" y="27"/>
                    </a:cubicBezTo>
                    <a:cubicBezTo>
                      <a:pt x="555" y="25"/>
                      <a:pt x="555" y="25"/>
                      <a:pt x="555" y="25"/>
                    </a:cubicBezTo>
                    <a:cubicBezTo>
                      <a:pt x="555" y="23"/>
                      <a:pt x="555" y="23"/>
                      <a:pt x="555" y="23"/>
                    </a:cubicBezTo>
                    <a:cubicBezTo>
                      <a:pt x="556" y="22"/>
                      <a:pt x="556" y="22"/>
                      <a:pt x="556" y="22"/>
                    </a:cubicBezTo>
                    <a:cubicBezTo>
                      <a:pt x="556" y="20"/>
                      <a:pt x="556" y="20"/>
                      <a:pt x="556" y="20"/>
                    </a:cubicBezTo>
                    <a:cubicBezTo>
                      <a:pt x="557" y="19"/>
                      <a:pt x="557" y="19"/>
                      <a:pt x="557" y="19"/>
                    </a:cubicBezTo>
                    <a:cubicBezTo>
                      <a:pt x="558" y="18"/>
                      <a:pt x="558" y="18"/>
                      <a:pt x="558" y="18"/>
                    </a:cubicBezTo>
                    <a:cubicBezTo>
                      <a:pt x="559" y="16"/>
                      <a:pt x="559" y="16"/>
                      <a:pt x="559" y="16"/>
                    </a:cubicBezTo>
                    <a:cubicBezTo>
                      <a:pt x="559" y="14"/>
                      <a:pt x="559" y="14"/>
                      <a:pt x="559" y="14"/>
                    </a:cubicBezTo>
                    <a:cubicBezTo>
                      <a:pt x="559" y="12"/>
                      <a:pt x="559" y="12"/>
                      <a:pt x="559" y="12"/>
                    </a:cubicBezTo>
                    <a:cubicBezTo>
                      <a:pt x="558" y="12"/>
                      <a:pt x="558" y="12"/>
                      <a:pt x="558" y="12"/>
                    </a:cubicBezTo>
                    <a:cubicBezTo>
                      <a:pt x="555" y="15"/>
                      <a:pt x="555" y="15"/>
                      <a:pt x="555" y="15"/>
                    </a:cubicBezTo>
                    <a:cubicBezTo>
                      <a:pt x="554" y="17"/>
                      <a:pt x="554" y="17"/>
                      <a:pt x="554" y="17"/>
                    </a:cubicBezTo>
                    <a:cubicBezTo>
                      <a:pt x="554" y="17"/>
                      <a:pt x="554" y="17"/>
                      <a:pt x="554" y="17"/>
                    </a:cubicBezTo>
                    <a:cubicBezTo>
                      <a:pt x="552" y="16"/>
                      <a:pt x="552" y="16"/>
                      <a:pt x="552" y="16"/>
                    </a:cubicBezTo>
                    <a:cubicBezTo>
                      <a:pt x="550" y="17"/>
                      <a:pt x="550" y="17"/>
                      <a:pt x="550" y="17"/>
                    </a:cubicBezTo>
                    <a:cubicBezTo>
                      <a:pt x="549" y="18"/>
                      <a:pt x="549" y="18"/>
                      <a:pt x="549" y="18"/>
                    </a:cubicBezTo>
                    <a:cubicBezTo>
                      <a:pt x="550" y="20"/>
                      <a:pt x="550" y="20"/>
                      <a:pt x="550" y="20"/>
                    </a:cubicBezTo>
                    <a:cubicBezTo>
                      <a:pt x="548" y="22"/>
                      <a:pt x="548" y="22"/>
                      <a:pt x="548" y="22"/>
                    </a:cubicBezTo>
                    <a:cubicBezTo>
                      <a:pt x="547" y="22"/>
                      <a:pt x="547" y="22"/>
                      <a:pt x="547" y="22"/>
                    </a:cubicBezTo>
                    <a:cubicBezTo>
                      <a:pt x="546" y="21"/>
                      <a:pt x="546" y="21"/>
                      <a:pt x="546" y="21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7"/>
                      <a:pt x="545" y="27"/>
                      <a:pt x="545" y="27"/>
                    </a:cubicBezTo>
                    <a:cubicBezTo>
                      <a:pt x="544" y="24"/>
                      <a:pt x="544" y="24"/>
                      <a:pt x="544" y="24"/>
                    </a:cubicBezTo>
                    <a:cubicBezTo>
                      <a:pt x="544" y="22"/>
                      <a:pt x="544" y="22"/>
                      <a:pt x="544" y="22"/>
                    </a:cubicBezTo>
                    <a:cubicBezTo>
                      <a:pt x="545" y="20"/>
                      <a:pt x="545" y="20"/>
                      <a:pt x="545" y="20"/>
                    </a:cubicBezTo>
                    <a:cubicBezTo>
                      <a:pt x="544" y="19"/>
                      <a:pt x="544" y="19"/>
                      <a:pt x="544" y="19"/>
                    </a:cubicBezTo>
                    <a:cubicBezTo>
                      <a:pt x="542" y="21"/>
                      <a:pt x="542" y="21"/>
                      <a:pt x="542" y="21"/>
                    </a:cubicBezTo>
                    <a:cubicBezTo>
                      <a:pt x="542" y="23"/>
                      <a:pt x="542" y="23"/>
                      <a:pt x="542" y="23"/>
                    </a:cubicBezTo>
                    <a:cubicBezTo>
                      <a:pt x="540" y="23"/>
                      <a:pt x="540" y="23"/>
                      <a:pt x="540" y="23"/>
                    </a:cubicBezTo>
                    <a:cubicBezTo>
                      <a:pt x="541" y="20"/>
                      <a:pt x="541" y="20"/>
                      <a:pt x="541" y="20"/>
                    </a:cubicBezTo>
                    <a:cubicBezTo>
                      <a:pt x="540" y="17"/>
                      <a:pt x="540" y="17"/>
                      <a:pt x="540" y="17"/>
                    </a:cubicBezTo>
                    <a:cubicBezTo>
                      <a:pt x="538" y="17"/>
                      <a:pt x="538" y="17"/>
                      <a:pt x="538" y="17"/>
                    </a:cubicBezTo>
                    <a:cubicBezTo>
                      <a:pt x="538" y="16"/>
                      <a:pt x="538" y="16"/>
                      <a:pt x="538" y="16"/>
                    </a:cubicBezTo>
                    <a:cubicBezTo>
                      <a:pt x="541" y="14"/>
                      <a:pt x="541" y="14"/>
                      <a:pt x="541" y="14"/>
                    </a:cubicBezTo>
                    <a:cubicBezTo>
                      <a:pt x="543" y="13"/>
                      <a:pt x="543" y="13"/>
                      <a:pt x="543" y="13"/>
                    </a:cubicBezTo>
                    <a:cubicBezTo>
                      <a:pt x="546" y="15"/>
                      <a:pt x="546" y="15"/>
                      <a:pt x="546" y="15"/>
                    </a:cubicBezTo>
                    <a:cubicBezTo>
                      <a:pt x="549" y="14"/>
                      <a:pt x="549" y="14"/>
                      <a:pt x="549" y="14"/>
                    </a:cubicBezTo>
                    <a:cubicBezTo>
                      <a:pt x="551" y="13"/>
                      <a:pt x="551" y="13"/>
                      <a:pt x="551" y="13"/>
                    </a:cubicBezTo>
                    <a:cubicBezTo>
                      <a:pt x="554" y="11"/>
                      <a:pt x="554" y="11"/>
                      <a:pt x="554" y="11"/>
                    </a:cubicBezTo>
                    <a:cubicBezTo>
                      <a:pt x="554" y="10"/>
                      <a:pt x="554" y="10"/>
                      <a:pt x="554" y="10"/>
                    </a:cubicBezTo>
                    <a:cubicBezTo>
                      <a:pt x="555" y="8"/>
                      <a:pt x="555" y="8"/>
                      <a:pt x="555" y="8"/>
                    </a:cubicBezTo>
                    <a:cubicBezTo>
                      <a:pt x="554" y="7"/>
                      <a:pt x="554" y="7"/>
                      <a:pt x="554" y="7"/>
                    </a:cubicBezTo>
                    <a:cubicBezTo>
                      <a:pt x="551" y="6"/>
                      <a:pt x="551" y="6"/>
                      <a:pt x="551" y="6"/>
                    </a:cubicBezTo>
                    <a:cubicBezTo>
                      <a:pt x="550" y="6"/>
                      <a:pt x="550" y="6"/>
                      <a:pt x="550" y="6"/>
                    </a:cubicBezTo>
                    <a:cubicBezTo>
                      <a:pt x="550" y="4"/>
                      <a:pt x="550" y="4"/>
                      <a:pt x="550" y="4"/>
                    </a:cubicBezTo>
                    <a:cubicBezTo>
                      <a:pt x="549" y="3"/>
                      <a:pt x="549" y="3"/>
                      <a:pt x="549" y="3"/>
                    </a:cubicBezTo>
                    <a:cubicBezTo>
                      <a:pt x="549" y="3"/>
                      <a:pt x="549" y="3"/>
                      <a:pt x="549" y="3"/>
                    </a:cubicBezTo>
                    <a:cubicBezTo>
                      <a:pt x="549" y="2"/>
                      <a:pt x="549" y="2"/>
                      <a:pt x="549" y="2"/>
                    </a:cubicBezTo>
                    <a:cubicBezTo>
                      <a:pt x="550" y="1"/>
                      <a:pt x="550" y="1"/>
                      <a:pt x="550" y="1"/>
                    </a:cubicBezTo>
                    <a:cubicBezTo>
                      <a:pt x="551" y="1"/>
                      <a:pt x="551" y="1"/>
                      <a:pt x="551" y="1"/>
                    </a:cubicBezTo>
                    <a:cubicBezTo>
                      <a:pt x="550" y="0"/>
                      <a:pt x="550" y="0"/>
                      <a:pt x="550" y="0"/>
                    </a:cubicBezTo>
                    <a:cubicBezTo>
                      <a:pt x="545" y="3"/>
                      <a:pt x="545" y="3"/>
                      <a:pt x="545" y="3"/>
                    </a:cubicBezTo>
                    <a:cubicBezTo>
                      <a:pt x="544" y="4"/>
                      <a:pt x="544" y="4"/>
                      <a:pt x="544" y="4"/>
                    </a:cubicBezTo>
                    <a:cubicBezTo>
                      <a:pt x="541" y="4"/>
                      <a:pt x="541" y="4"/>
                      <a:pt x="541" y="4"/>
                    </a:cubicBezTo>
                    <a:cubicBezTo>
                      <a:pt x="538" y="5"/>
                      <a:pt x="538" y="5"/>
                      <a:pt x="538" y="5"/>
                    </a:cubicBezTo>
                    <a:cubicBezTo>
                      <a:pt x="533" y="10"/>
                      <a:pt x="533" y="10"/>
                      <a:pt x="533" y="10"/>
                    </a:cubicBezTo>
                    <a:cubicBezTo>
                      <a:pt x="530" y="11"/>
                      <a:pt x="530" y="11"/>
                      <a:pt x="530" y="11"/>
                    </a:cubicBezTo>
                    <a:cubicBezTo>
                      <a:pt x="524" y="11"/>
                      <a:pt x="524" y="11"/>
                      <a:pt x="524" y="11"/>
                    </a:cubicBezTo>
                    <a:cubicBezTo>
                      <a:pt x="521" y="9"/>
                      <a:pt x="521" y="9"/>
                      <a:pt x="521" y="9"/>
                    </a:cubicBezTo>
                    <a:cubicBezTo>
                      <a:pt x="520" y="8"/>
                      <a:pt x="520" y="8"/>
                      <a:pt x="520" y="8"/>
                    </a:cubicBezTo>
                    <a:cubicBezTo>
                      <a:pt x="519" y="9"/>
                      <a:pt x="519" y="9"/>
                      <a:pt x="519" y="9"/>
                    </a:cubicBezTo>
                    <a:cubicBezTo>
                      <a:pt x="518" y="9"/>
                      <a:pt x="518" y="9"/>
                      <a:pt x="518" y="9"/>
                    </a:cubicBezTo>
                    <a:cubicBezTo>
                      <a:pt x="515" y="7"/>
                      <a:pt x="515" y="7"/>
                      <a:pt x="515" y="7"/>
                    </a:cubicBezTo>
                    <a:cubicBezTo>
                      <a:pt x="513" y="8"/>
                      <a:pt x="513" y="8"/>
                      <a:pt x="513" y="8"/>
                    </a:cubicBezTo>
                    <a:cubicBezTo>
                      <a:pt x="512" y="10"/>
                      <a:pt x="512" y="10"/>
                      <a:pt x="512" y="10"/>
                    </a:cubicBezTo>
                    <a:cubicBezTo>
                      <a:pt x="511" y="10"/>
                      <a:pt x="511" y="10"/>
                      <a:pt x="511" y="10"/>
                    </a:cubicBezTo>
                    <a:cubicBezTo>
                      <a:pt x="511" y="8"/>
                      <a:pt x="511" y="8"/>
                      <a:pt x="511" y="8"/>
                    </a:cubicBezTo>
                    <a:cubicBezTo>
                      <a:pt x="511" y="7"/>
                      <a:pt x="511" y="7"/>
                      <a:pt x="511" y="7"/>
                    </a:cubicBezTo>
                    <a:cubicBezTo>
                      <a:pt x="513" y="6"/>
                      <a:pt x="513" y="6"/>
                      <a:pt x="513" y="6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09" y="5"/>
                      <a:pt x="509" y="5"/>
                      <a:pt x="509" y="5"/>
                    </a:cubicBezTo>
                    <a:cubicBezTo>
                      <a:pt x="505" y="8"/>
                      <a:pt x="505" y="8"/>
                      <a:pt x="505" y="8"/>
                    </a:cubicBezTo>
                    <a:cubicBezTo>
                      <a:pt x="501" y="10"/>
                      <a:pt x="501" y="10"/>
                      <a:pt x="501" y="10"/>
                    </a:cubicBezTo>
                    <a:cubicBezTo>
                      <a:pt x="500" y="12"/>
                      <a:pt x="500" y="12"/>
                      <a:pt x="500" y="12"/>
                    </a:cubicBezTo>
                    <a:cubicBezTo>
                      <a:pt x="501" y="14"/>
                      <a:pt x="501" y="14"/>
                      <a:pt x="501" y="14"/>
                    </a:cubicBezTo>
                    <a:cubicBezTo>
                      <a:pt x="504" y="15"/>
                      <a:pt x="504" y="15"/>
                      <a:pt x="504" y="15"/>
                    </a:cubicBezTo>
                    <a:cubicBezTo>
                      <a:pt x="502" y="16"/>
                      <a:pt x="502" y="16"/>
                      <a:pt x="502" y="16"/>
                    </a:cubicBezTo>
                    <a:cubicBezTo>
                      <a:pt x="499" y="16"/>
                      <a:pt x="499" y="16"/>
                      <a:pt x="499" y="16"/>
                    </a:cubicBezTo>
                    <a:cubicBezTo>
                      <a:pt x="496" y="19"/>
                      <a:pt x="496" y="19"/>
                      <a:pt x="496" y="19"/>
                    </a:cubicBezTo>
                    <a:cubicBezTo>
                      <a:pt x="493" y="24"/>
                      <a:pt x="493" y="24"/>
                      <a:pt x="493" y="24"/>
                    </a:cubicBezTo>
                    <a:cubicBezTo>
                      <a:pt x="492" y="29"/>
                      <a:pt x="492" y="29"/>
                      <a:pt x="492" y="29"/>
                    </a:cubicBezTo>
                    <a:cubicBezTo>
                      <a:pt x="491" y="29"/>
                      <a:pt x="491" y="29"/>
                      <a:pt x="491" y="29"/>
                    </a:cubicBezTo>
                    <a:cubicBezTo>
                      <a:pt x="490" y="28"/>
                      <a:pt x="490" y="28"/>
                      <a:pt x="490" y="28"/>
                    </a:cubicBezTo>
                    <a:cubicBezTo>
                      <a:pt x="491" y="24"/>
                      <a:pt x="491" y="24"/>
                      <a:pt x="491" y="24"/>
                    </a:cubicBezTo>
                    <a:cubicBezTo>
                      <a:pt x="495" y="18"/>
                      <a:pt x="495" y="18"/>
                      <a:pt x="495" y="18"/>
                    </a:cubicBezTo>
                    <a:cubicBezTo>
                      <a:pt x="495" y="17"/>
                      <a:pt x="495" y="17"/>
                      <a:pt x="495" y="17"/>
                    </a:cubicBezTo>
                    <a:cubicBezTo>
                      <a:pt x="494" y="17"/>
                      <a:pt x="494" y="17"/>
                      <a:pt x="494" y="17"/>
                    </a:cubicBezTo>
                    <a:cubicBezTo>
                      <a:pt x="487" y="19"/>
                      <a:pt x="487" y="19"/>
                      <a:pt x="487" y="19"/>
                    </a:cubicBezTo>
                    <a:cubicBezTo>
                      <a:pt x="485" y="19"/>
                      <a:pt x="485" y="19"/>
                      <a:pt x="485" y="19"/>
                    </a:cubicBezTo>
                    <a:cubicBezTo>
                      <a:pt x="483" y="18"/>
                      <a:pt x="483" y="18"/>
                      <a:pt x="483" y="18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79" y="15"/>
                      <a:pt x="479" y="15"/>
                      <a:pt x="479" y="15"/>
                    </a:cubicBezTo>
                    <a:cubicBezTo>
                      <a:pt x="477" y="15"/>
                      <a:pt x="477" y="15"/>
                      <a:pt x="477" y="15"/>
                    </a:cubicBezTo>
                    <a:cubicBezTo>
                      <a:pt x="477" y="16"/>
                      <a:pt x="477" y="16"/>
                      <a:pt x="477" y="16"/>
                    </a:cubicBezTo>
                    <a:cubicBezTo>
                      <a:pt x="481" y="18"/>
                      <a:pt x="481" y="18"/>
                      <a:pt x="481" y="18"/>
                    </a:cubicBezTo>
                    <a:cubicBezTo>
                      <a:pt x="482" y="19"/>
                      <a:pt x="482" y="19"/>
                      <a:pt x="482" y="19"/>
                    </a:cubicBezTo>
                    <a:cubicBezTo>
                      <a:pt x="481" y="20"/>
                      <a:pt x="481" y="20"/>
                      <a:pt x="481" y="20"/>
                    </a:cubicBezTo>
                    <a:cubicBezTo>
                      <a:pt x="477" y="19"/>
                      <a:pt x="477" y="19"/>
                      <a:pt x="477" y="19"/>
                    </a:cubicBezTo>
                    <a:cubicBezTo>
                      <a:pt x="473" y="19"/>
                      <a:pt x="473" y="19"/>
                      <a:pt x="473" y="19"/>
                    </a:cubicBezTo>
                    <a:cubicBezTo>
                      <a:pt x="468" y="21"/>
                      <a:pt x="468" y="21"/>
                      <a:pt x="468" y="21"/>
                    </a:cubicBezTo>
                    <a:cubicBezTo>
                      <a:pt x="462" y="26"/>
                      <a:pt x="462" y="26"/>
                      <a:pt x="462" y="26"/>
                    </a:cubicBezTo>
                    <a:cubicBezTo>
                      <a:pt x="455" y="30"/>
                      <a:pt x="455" y="30"/>
                      <a:pt x="455" y="30"/>
                    </a:cubicBezTo>
                    <a:cubicBezTo>
                      <a:pt x="450" y="33"/>
                      <a:pt x="450" y="33"/>
                      <a:pt x="450" y="33"/>
                    </a:cubicBezTo>
                    <a:cubicBezTo>
                      <a:pt x="445" y="38"/>
                      <a:pt x="445" y="38"/>
                      <a:pt x="445" y="38"/>
                    </a:cubicBezTo>
                    <a:cubicBezTo>
                      <a:pt x="439" y="43"/>
                      <a:pt x="439" y="43"/>
                      <a:pt x="439" y="43"/>
                    </a:cubicBezTo>
                    <a:cubicBezTo>
                      <a:pt x="435" y="45"/>
                      <a:pt x="435" y="45"/>
                      <a:pt x="435" y="45"/>
                    </a:cubicBezTo>
                    <a:cubicBezTo>
                      <a:pt x="433" y="45"/>
                      <a:pt x="433" y="45"/>
                      <a:pt x="433" y="45"/>
                    </a:cubicBezTo>
                    <a:cubicBezTo>
                      <a:pt x="429" y="47"/>
                      <a:pt x="429" y="47"/>
                      <a:pt x="429" y="47"/>
                    </a:cubicBezTo>
                    <a:cubicBezTo>
                      <a:pt x="427" y="48"/>
                      <a:pt x="427" y="48"/>
                      <a:pt x="427" y="48"/>
                    </a:cubicBezTo>
                    <a:cubicBezTo>
                      <a:pt x="422" y="50"/>
                      <a:pt x="422" y="50"/>
                      <a:pt x="422" y="50"/>
                    </a:cubicBezTo>
                    <a:cubicBezTo>
                      <a:pt x="419" y="50"/>
                      <a:pt x="419" y="50"/>
                      <a:pt x="419" y="50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3" y="49"/>
                      <a:pt x="413" y="49"/>
                      <a:pt x="413" y="49"/>
                    </a:cubicBezTo>
                    <a:cubicBezTo>
                      <a:pt x="410" y="46"/>
                      <a:pt x="410" y="46"/>
                      <a:pt x="410" y="46"/>
                    </a:cubicBezTo>
                    <a:cubicBezTo>
                      <a:pt x="408" y="45"/>
                      <a:pt x="408" y="45"/>
                      <a:pt x="408" y="45"/>
                    </a:cubicBezTo>
                    <a:cubicBezTo>
                      <a:pt x="404" y="43"/>
                      <a:pt x="404" y="43"/>
                      <a:pt x="404" y="43"/>
                    </a:cubicBezTo>
                    <a:cubicBezTo>
                      <a:pt x="402" y="44"/>
                      <a:pt x="402" y="44"/>
                      <a:pt x="402" y="44"/>
                    </a:cubicBezTo>
                    <a:cubicBezTo>
                      <a:pt x="400" y="46"/>
                      <a:pt x="400" y="46"/>
                      <a:pt x="400" y="46"/>
                    </a:cubicBezTo>
                    <a:cubicBezTo>
                      <a:pt x="395" y="51"/>
                      <a:pt x="395" y="51"/>
                      <a:pt x="395" y="51"/>
                    </a:cubicBezTo>
                    <a:cubicBezTo>
                      <a:pt x="394" y="54"/>
                      <a:pt x="394" y="54"/>
                      <a:pt x="394" y="54"/>
                    </a:cubicBezTo>
                    <a:cubicBezTo>
                      <a:pt x="392" y="56"/>
                      <a:pt x="392" y="56"/>
                      <a:pt x="392" y="56"/>
                    </a:cubicBezTo>
                    <a:cubicBezTo>
                      <a:pt x="390" y="59"/>
                      <a:pt x="390" y="59"/>
                      <a:pt x="390" y="59"/>
                    </a:cubicBezTo>
                    <a:cubicBezTo>
                      <a:pt x="389" y="59"/>
                      <a:pt x="389" y="59"/>
                      <a:pt x="389" y="59"/>
                    </a:cubicBezTo>
                    <a:cubicBezTo>
                      <a:pt x="387" y="58"/>
                      <a:pt x="387" y="58"/>
                      <a:pt x="387" y="58"/>
                    </a:cubicBezTo>
                    <a:cubicBezTo>
                      <a:pt x="386" y="59"/>
                      <a:pt x="386" y="59"/>
                      <a:pt x="386" y="59"/>
                    </a:cubicBezTo>
                    <a:cubicBezTo>
                      <a:pt x="388" y="64"/>
                      <a:pt x="388" y="64"/>
                      <a:pt x="388" y="64"/>
                    </a:cubicBezTo>
                    <a:cubicBezTo>
                      <a:pt x="391" y="75"/>
                      <a:pt x="391" y="75"/>
                      <a:pt x="391" y="75"/>
                    </a:cubicBezTo>
                    <a:cubicBezTo>
                      <a:pt x="394" y="83"/>
                      <a:pt x="394" y="83"/>
                      <a:pt x="394" y="83"/>
                    </a:cubicBezTo>
                    <a:cubicBezTo>
                      <a:pt x="395" y="90"/>
                      <a:pt x="395" y="90"/>
                      <a:pt x="395" y="90"/>
                    </a:cubicBezTo>
                    <a:cubicBezTo>
                      <a:pt x="394" y="97"/>
                      <a:pt x="394" y="97"/>
                      <a:pt x="394" y="97"/>
                    </a:cubicBezTo>
                    <a:cubicBezTo>
                      <a:pt x="392" y="102"/>
                      <a:pt x="392" y="102"/>
                      <a:pt x="392" y="102"/>
                    </a:cubicBezTo>
                    <a:cubicBezTo>
                      <a:pt x="389" y="105"/>
                      <a:pt x="389" y="105"/>
                      <a:pt x="389" y="105"/>
                    </a:cubicBezTo>
                    <a:cubicBezTo>
                      <a:pt x="389" y="107"/>
                      <a:pt x="389" y="107"/>
                      <a:pt x="389" y="107"/>
                    </a:cubicBezTo>
                    <a:cubicBezTo>
                      <a:pt x="394" y="112"/>
                      <a:pt x="394" y="112"/>
                      <a:pt x="394" y="112"/>
                    </a:cubicBezTo>
                    <a:cubicBezTo>
                      <a:pt x="397" y="113"/>
                      <a:pt x="397" y="113"/>
                      <a:pt x="397" y="113"/>
                    </a:cubicBezTo>
                    <a:cubicBezTo>
                      <a:pt x="396" y="111"/>
                      <a:pt x="396" y="111"/>
                      <a:pt x="396" y="111"/>
                    </a:cubicBezTo>
                    <a:cubicBezTo>
                      <a:pt x="398" y="112"/>
                      <a:pt x="398" y="112"/>
                      <a:pt x="398" y="112"/>
                    </a:cubicBezTo>
                    <a:cubicBezTo>
                      <a:pt x="400" y="111"/>
                      <a:pt x="400" y="111"/>
                      <a:pt x="400" y="111"/>
                    </a:cubicBezTo>
                    <a:cubicBezTo>
                      <a:pt x="401" y="111"/>
                      <a:pt x="401" y="111"/>
                      <a:pt x="401" y="111"/>
                    </a:cubicBezTo>
                    <a:cubicBezTo>
                      <a:pt x="400" y="112"/>
                      <a:pt x="400" y="112"/>
                      <a:pt x="400" y="112"/>
                    </a:cubicBezTo>
                    <a:cubicBezTo>
                      <a:pt x="399" y="114"/>
                      <a:pt x="399" y="114"/>
                      <a:pt x="399" y="114"/>
                    </a:cubicBezTo>
                    <a:cubicBezTo>
                      <a:pt x="405" y="118"/>
                      <a:pt x="405" y="118"/>
                      <a:pt x="405" y="118"/>
                    </a:cubicBezTo>
                    <a:cubicBezTo>
                      <a:pt x="404" y="119"/>
                      <a:pt x="404" y="119"/>
                      <a:pt x="404" y="119"/>
                    </a:cubicBezTo>
                    <a:cubicBezTo>
                      <a:pt x="401" y="119"/>
                      <a:pt x="401" y="119"/>
                      <a:pt x="401" y="119"/>
                    </a:cubicBezTo>
                    <a:cubicBezTo>
                      <a:pt x="401" y="121"/>
                      <a:pt x="401" y="121"/>
                      <a:pt x="401" y="121"/>
                    </a:cubicBezTo>
                    <a:cubicBezTo>
                      <a:pt x="400" y="127"/>
                      <a:pt x="400" y="127"/>
                      <a:pt x="400" y="127"/>
                    </a:cubicBezTo>
                    <a:cubicBezTo>
                      <a:pt x="401" y="130"/>
                      <a:pt x="401" y="130"/>
                      <a:pt x="401" y="130"/>
                    </a:cubicBezTo>
                    <a:cubicBezTo>
                      <a:pt x="402" y="131"/>
                      <a:pt x="402" y="131"/>
                      <a:pt x="402" y="131"/>
                    </a:cubicBezTo>
                    <a:cubicBezTo>
                      <a:pt x="404" y="129"/>
                      <a:pt x="404" y="129"/>
                      <a:pt x="404" y="129"/>
                    </a:cubicBezTo>
                    <a:cubicBezTo>
                      <a:pt x="406" y="129"/>
                      <a:pt x="406" y="129"/>
                      <a:pt x="406" y="129"/>
                    </a:cubicBezTo>
                    <a:cubicBezTo>
                      <a:pt x="408" y="129"/>
                      <a:pt x="408" y="129"/>
                      <a:pt x="408" y="129"/>
                    </a:cubicBezTo>
                    <a:cubicBezTo>
                      <a:pt x="409" y="131"/>
                      <a:pt x="409" y="131"/>
                      <a:pt x="409" y="131"/>
                    </a:cubicBezTo>
                    <a:cubicBezTo>
                      <a:pt x="412" y="130"/>
                      <a:pt x="412" y="130"/>
                      <a:pt x="412" y="130"/>
                    </a:cubicBezTo>
                    <a:cubicBezTo>
                      <a:pt x="416" y="131"/>
                      <a:pt x="416" y="131"/>
                      <a:pt x="416" y="131"/>
                    </a:cubicBezTo>
                    <a:cubicBezTo>
                      <a:pt x="419" y="133"/>
                      <a:pt x="419" y="133"/>
                      <a:pt x="419" y="133"/>
                    </a:cubicBezTo>
                    <a:cubicBezTo>
                      <a:pt x="416" y="135"/>
                      <a:pt x="416" y="135"/>
                      <a:pt x="416" y="135"/>
                    </a:cubicBezTo>
                    <a:cubicBezTo>
                      <a:pt x="417" y="137"/>
                      <a:pt x="417" y="137"/>
                      <a:pt x="417" y="137"/>
                    </a:cubicBezTo>
                    <a:cubicBezTo>
                      <a:pt x="416" y="140"/>
                      <a:pt x="416" y="140"/>
                      <a:pt x="416" y="140"/>
                    </a:cubicBezTo>
                    <a:cubicBezTo>
                      <a:pt x="412" y="140"/>
                      <a:pt x="412" y="140"/>
                      <a:pt x="412" y="140"/>
                    </a:cubicBezTo>
                    <a:cubicBezTo>
                      <a:pt x="412" y="139"/>
                      <a:pt x="412" y="139"/>
                      <a:pt x="412" y="139"/>
                    </a:cubicBezTo>
                    <a:cubicBezTo>
                      <a:pt x="410" y="137"/>
                      <a:pt x="410" y="137"/>
                      <a:pt x="410" y="137"/>
                    </a:cubicBezTo>
                    <a:cubicBezTo>
                      <a:pt x="409" y="138"/>
                      <a:pt x="409" y="138"/>
                      <a:pt x="409" y="138"/>
                    </a:cubicBezTo>
                    <a:cubicBezTo>
                      <a:pt x="405" y="138"/>
                      <a:pt x="405" y="138"/>
                      <a:pt x="405" y="138"/>
                    </a:cubicBezTo>
                    <a:cubicBezTo>
                      <a:pt x="404" y="136"/>
                      <a:pt x="404" y="136"/>
                      <a:pt x="404" y="136"/>
                    </a:cubicBezTo>
                    <a:cubicBezTo>
                      <a:pt x="403" y="133"/>
                      <a:pt x="403" y="133"/>
                      <a:pt x="403" y="133"/>
                    </a:cubicBezTo>
                    <a:cubicBezTo>
                      <a:pt x="401" y="132"/>
                      <a:pt x="401" y="132"/>
                      <a:pt x="401" y="132"/>
                    </a:cubicBezTo>
                    <a:cubicBezTo>
                      <a:pt x="400" y="132"/>
                      <a:pt x="400" y="132"/>
                      <a:pt x="400" y="132"/>
                    </a:cubicBezTo>
                    <a:cubicBezTo>
                      <a:pt x="397" y="130"/>
                      <a:pt x="397" y="130"/>
                      <a:pt x="397" y="130"/>
                    </a:cubicBezTo>
                    <a:cubicBezTo>
                      <a:pt x="397" y="126"/>
                      <a:pt x="397" y="126"/>
                      <a:pt x="397" y="126"/>
                    </a:cubicBezTo>
                    <a:cubicBezTo>
                      <a:pt x="400" y="119"/>
                      <a:pt x="400" y="119"/>
                      <a:pt x="400" y="119"/>
                    </a:cubicBezTo>
                    <a:cubicBezTo>
                      <a:pt x="399" y="117"/>
                      <a:pt x="399" y="117"/>
                      <a:pt x="399" y="117"/>
                    </a:cubicBezTo>
                    <a:cubicBezTo>
                      <a:pt x="398" y="117"/>
                      <a:pt x="398" y="117"/>
                      <a:pt x="398" y="117"/>
                    </a:cubicBezTo>
                    <a:cubicBezTo>
                      <a:pt x="396" y="119"/>
                      <a:pt x="396" y="119"/>
                      <a:pt x="396" y="119"/>
                    </a:cubicBezTo>
                    <a:cubicBezTo>
                      <a:pt x="396" y="126"/>
                      <a:pt x="396" y="126"/>
                      <a:pt x="396" y="126"/>
                    </a:cubicBezTo>
                    <a:cubicBezTo>
                      <a:pt x="395" y="131"/>
                      <a:pt x="395" y="131"/>
                      <a:pt x="395" y="131"/>
                    </a:cubicBezTo>
                    <a:cubicBezTo>
                      <a:pt x="393" y="133"/>
                      <a:pt x="393" y="133"/>
                      <a:pt x="393" y="133"/>
                    </a:cubicBezTo>
                    <a:cubicBezTo>
                      <a:pt x="393" y="135"/>
                      <a:pt x="393" y="135"/>
                      <a:pt x="393" y="135"/>
                    </a:cubicBezTo>
                    <a:cubicBezTo>
                      <a:pt x="394" y="133"/>
                      <a:pt x="394" y="133"/>
                      <a:pt x="394" y="133"/>
                    </a:cubicBezTo>
                    <a:cubicBezTo>
                      <a:pt x="396" y="133"/>
                      <a:pt x="396" y="133"/>
                      <a:pt x="396" y="133"/>
                    </a:cubicBezTo>
                    <a:cubicBezTo>
                      <a:pt x="397" y="134"/>
                      <a:pt x="397" y="134"/>
                      <a:pt x="397" y="134"/>
                    </a:cubicBezTo>
                    <a:cubicBezTo>
                      <a:pt x="400" y="134"/>
                      <a:pt x="400" y="134"/>
                      <a:pt x="400" y="134"/>
                    </a:cubicBezTo>
                    <a:cubicBezTo>
                      <a:pt x="401" y="137"/>
                      <a:pt x="401" y="137"/>
                      <a:pt x="401" y="137"/>
                    </a:cubicBezTo>
                    <a:cubicBezTo>
                      <a:pt x="401" y="141"/>
                      <a:pt x="401" y="141"/>
                      <a:pt x="401" y="141"/>
                    </a:cubicBezTo>
                    <a:cubicBezTo>
                      <a:pt x="399" y="144"/>
                      <a:pt x="399" y="144"/>
                      <a:pt x="399" y="144"/>
                    </a:cubicBezTo>
                    <a:cubicBezTo>
                      <a:pt x="395" y="145"/>
                      <a:pt x="395" y="145"/>
                      <a:pt x="395" y="145"/>
                    </a:cubicBezTo>
                    <a:cubicBezTo>
                      <a:pt x="398" y="141"/>
                      <a:pt x="398" y="141"/>
                      <a:pt x="398" y="141"/>
                    </a:cubicBezTo>
                    <a:cubicBezTo>
                      <a:pt x="398" y="140"/>
                      <a:pt x="398" y="140"/>
                      <a:pt x="398" y="140"/>
                    </a:cubicBezTo>
                    <a:cubicBezTo>
                      <a:pt x="397" y="139"/>
                      <a:pt x="397" y="139"/>
                      <a:pt x="397" y="139"/>
                    </a:cubicBezTo>
                    <a:cubicBezTo>
                      <a:pt x="396" y="138"/>
                      <a:pt x="396" y="138"/>
                      <a:pt x="396" y="138"/>
                    </a:cubicBezTo>
                    <a:cubicBezTo>
                      <a:pt x="394" y="139"/>
                      <a:pt x="394" y="139"/>
                      <a:pt x="394" y="139"/>
                    </a:cubicBezTo>
                    <a:cubicBezTo>
                      <a:pt x="390" y="142"/>
                      <a:pt x="390" y="142"/>
                      <a:pt x="390" y="142"/>
                    </a:cubicBezTo>
                    <a:cubicBezTo>
                      <a:pt x="390" y="144"/>
                      <a:pt x="390" y="144"/>
                      <a:pt x="390" y="144"/>
                    </a:cubicBezTo>
                    <a:cubicBezTo>
                      <a:pt x="388" y="145"/>
                      <a:pt x="388" y="145"/>
                      <a:pt x="388" y="145"/>
                    </a:cubicBezTo>
                    <a:cubicBezTo>
                      <a:pt x="386" y="146"/>
                      <a:pt x="386" y="146"/>
                      <a:pt x="386" y="146"/>
                    </a:cubicBezTo>
                    <a:cubicBezTo>
                      <a:pt x="385" y="144"/>
                      <a:pt x="385" y="144"/>
                      <a:pt x="385" y="144"/>
                    </a:cubicBezTo>
                    <a:cubicBezTo>
                      <a:pt x="384" y="143"/>
                      <a:pt x="384" y="143"/>
                      <a:pt x="384" y="143"/>
                    </a:cubicBezTo>
                    <a:cubicBezTo>
                      <a:pt x="381" y="143"/>
                      <a:pt x="381" y="143"/>
                      <a:pt x="381" y="143"/>
                    </a:cubicBezTo>
                    <a:cubicBezTo>
                      <a:pt x="380" y="143"/>
                      <a:pt x="380" y="143"/>
                      <a:pt x="380" y="143"/>
                    </a:cubicBezTo>
                    <a:cubicBezTo>
                      <a:pt x="379" y="140"/>
                      <a:pt x="379" y="140"/>
                      <a:pt x="379" y="140"/>
                    </a:cubicBezTo>
                    <a:cubicBezTo>
                      <a:pt x="378" y="140"/>
                      <a:pt x="378" y="140"/>
                      <a:pt x="378" y="140"/>
                    </a:cubicBezTo>
                    <a:cubicBezTo>
                      <a:pt x="376" y="140"/>
                      <a:pt x="376" y="140"/>
                      <a:pt x="376" y="140"/>
                    </a:cubicBezTo>
                    <a:cubicBezTo>
                      <a:pt x="374" y="140"/>
                      <a:pt x="374" y="140"/>
                      <a:pt x="374" y="140"/>
                    </a:cubicBezTo>
                    <a:cubicBezTo>
                      <a:pt x="374" y="138"/>
                      <a:pt x="374" y="138"/>
                      <a:pt x="374" y="138"/>
                    </a:cubicBezTo>
                    <a:cubicBezTo>
                      <a:pt x="372" y="137"/>
                      <a:pt x="372" y="137"/>
                      <a:pt x="372" y="137"/>
                    </a:cubicBezTo>
                    <a:cubicBezTo>
                      <a:pt x="371" y="138"/>
                      <a:pt x="371" y="138"/>
                      <a:pt x="371" y="138"/>
                    </a:cubicBezTo>
                    <a:cubicBezTo>
                      <a:pt x="369" y="138"/>
                      <a:pt x="369" y="138"/>
                      <a:pt x="369" y="138"/>
                    </a:cubicBezTo>
                    <a:cubicBezTo>
                      <a:pt x="369" y="135"/>
                      <a:pt x="369" y="135"/>
                      <a:pt x="369" y="135"/>
                    </a:cubicBezTo>
                    <a:cubicBezTo>
                      <a:pt x="368" y="133"/>
                      <a:pt x="368" y="133"/>
                      <a:pt x="368" y="133"/>
                    </a:cubicBezTo>
                    <a:cubicBezTo>
                      <a:pt x="368" y="132"/>
                      <a:pt x="368" y="132"/>
                      <a:pt x="368" y="132"/>
                    </a:cubicBezTo>
                    <a:cubicBezTo>
                      <a:pt x="371" y="131"/>
                      <a:pt x="371" y="131"/>
                      <a:pt x="371" y="131"/>
                    </a:cubicBezTo>
                    <a:cubicBezTo>
                      <a:pt x="373" y="127"/>
                      <a:pt x="373" y="127"/>
                      <a:pt x="373" y="127"/>
                    </a:cubicBezTo>
                    <a:cubicBezTo>
                      <a:pt x="375" y="127"/>
                      <a:pt x="375" y="127"/>
                      <a:pt x="375" y="127"/>
                    </a:cubicBezTo>
                    <a:cubicBezTo>
                      <a:pt x="376" y="125"/>
                      <a:pt x="376" y="125"/>
                      <a:pt x="376" y="125"/>
                    </a:cubicBezTo>
                    <a:cubicBezTo>
                      <a:pt x="376" y="124"/>
                      <a:pt x="376" y="124"/>
                      <a:pt x="376" y="124"/>
                    </a:cubicBezTo>
                    <a:cubicBezTo>
                      <a:pt x="373" y="120"/>
                      <a:pt x="373" y="120"/>
                      <a:pt x="373" y="120"/>
                    </a:cubicBezTo>
                    <a:cubicBezTo>
                      <a:pt x="371" y="120"/>
                      <a:pt x="371" y="120"/>
                      <a:pt x="371" y="120"/>
                    </a:cubicBezTo>
                    <a:cubicBezTo>
                      <a:pt x="368" y="119"/>
                      <a:pt x="368" y="119"/>
                      <a:pt x="368" y="119"/>
                    </a:cubicBezTo>
                    <a:cubicBezTo>
                      <a:pt x="365" y="122"/>
                      <a:pt x="365" y="122"/>
                      <a:pt x="365" y="122"/>
                    </a:cubicBezTo>
                    <a:cubicBezTo>
                      <a:pt x="362" y="122"/>
                      <a:pt x="362" y="122"/>
                      <a:pt x="362" y="122"/>
                    </a:cubicBezTo>
                    <a:cubicBezTo>
                      <a:pt x="360" y="120"/>
                      <a:pt x="360" y="120"/>
                      <a:pt x="360" y="120"/>
                    </a:cubicBezTo>
                    <a:cubicBezTo>
                      <a:pt x="358" y="120"/>
                      <a:pt x="358" y="120"/>
                      <a:pt x="358" y="120"/>
                    </a:cubicBezTo>
                    <a:cubicBezTo>
                      <a:pt x="351" y="123"/>
                      <a:pt x="351" y="123"/>
                      <a:pt x="351" y="123"/>
                    </a:cubicBezTo>
                    <a:cubicBezTo>
                      <a:pt x="350" y="125"/>
                      <a:pt x="350" y="125"/>
                      <a:pt x="350" y="125"/>
                    </a:cubicBezTo>
                    <a:cubicBezTo>
                      <a:pt x="352" y="126"/>
                      <a:pt x="352" y="126"/>
                      <a:pt x="352" y="126"/>
                    </a:cubicBezTo>
                    <a:cubicBezTo>
                      <a:pt x="354" y="128"/>
                      <a:pt x="354" y="128"/>
                      <a:pt x="354" y="128"/>
                    </a:cubicBezTo>
                    <a:cubicBezTo>
                      <a:pt x="354" y="129"/>
                      <a:pt x="354" y="129"/>
                      <a:pt x="354" y="129"/>
                    </a:cubicBezTo>
                    <a:cubicBezTo>
                      <a:pt x="352" y="129"/>
                      <a:pt x="352" y="129"/>
                      <a:pt x="352" y="129"/>
                    </a:cubicBezTo>
                    <a:cubicBezTo>
                      <a:pt x="350" y="129"/>
                      <a:pt x="350" y="129"/>
                      <a:pt x="350" y="129"/>
                    </a:cubicBezTo>
                    <a:cubicBezTo>
                      <a:pt x="349" y="127"/>
                      <a:pt x="349" y="127"/>
                      <a:pt x="349" y="127"/>
                    </a:cubicBezTo>
                    <a:cubicBezTo>
                      <a:pt x="347" y="127"/>
                      <a:pt x="347" y="127"/>
                      <a:pt x="347" y="127"/>
                    </a:cubicBezTo>
                    <a:cubicBezTo>
                      <a:pt x="342" y="126"/>
                      <a:pt x="342" y="126"/>
                      <a:pt x="342" y="126"/>
                    </a:cubicBezTo>
                    <a:cubicBezTo>
                      <a:pt x="338" y="127"/>
                      <a:pt x="338" y="127"/>
                      <a:pt x="338" y="127"/>
                    </a:cubicBezTo>
                    <a:cubicBezTo>
                      <a:pt x="336" y="128"/>
                      <a:pt x="336" y="128"/>
                      <a:pt x="336" y="128"/>
                    </a:cubicBezTo>
                    <a:cubicBezTo>
                      <a:pt x="336" y="129"/>
                      <a:pt x="336" y="129"/>
                      <a:pt x="336" y="129"/>
                    </a:cubicBezTo>
                    <a:cubicBezTo>
                      <a:pt x="333" y="129"/>
                      <a:pt x="333" y="129"/>
                      <a:pt x="333" y="129"/>
                    </a:cubicBezTo>
                    <a:cubicBezTo>
                      <a:pt x="333" y="129"/>
                      <a:pt x="333" y="129"/>
                      <a:pt x="333" y="129"/>
                    </a:cubicBezTo>
                    <a:cubicBezTo>
                      <a:pt x="331" y="129"/>
                      <a:pt x="331" y="129"/>
                      <a:pt x="331" y="129"/>
                    </a:cubicBezTo>
                    <a:cubicBezTo>
                      <a:pt x="328" y="131"/>
                      <a:pt x="328" y="131"/>
                      <a:pt x="328" y="131"/>
                    </a:cubicBezTo>
                    <a:cubicBezTo>
                      <a:pt x="328" y="132"/>
                      <a:pt x="328" y="132"/>
                      <a:pt x="328" y="132"/>
                    </a:cubicBezTo>
                    <a:cubicBezTo>
                      <a:pt x="326" y="133"/>
                      <a:pt x="326" y="133"/>
                      <a:pt x="326" y="133"/>
                    </a:cubicBezTo>
                    <a:cubicBezTo>
                      <a:pt x="322" y="134"/>
                      <a:pt x="322" y="134"/>
                      <a:pt x="322" y="134"/>
                    </a:cubicBezTo>
                    <a:cubicBezTo>
                      <a:pt x="319" y="136"/>
                      <a:pt x="319" y="136"/>
                      <a:pt x="319" y="136"/>
                    </a:cubicBezTo>
                    <a:cubicBezTo>
                      <a:pt x="318" y="136"/>
                      <a:pt x="318" y="136"/>
                      <a:pt x="318" y="136"/>
                    </a:cubicBezTo>
                    <a:cubicBezTo>
                      <a:pt x="319" y="135"/>
                      <a:pt x="319" y="135"/>
                      <a:pt x="319" y="135"/>
                    </a:cubicBezTo>
                    <a:cubicBezTo>
                      <a:pt x="319" y="134"/>
                      <a:pt x="319" y="134"/>
                      <a:pt x="319" y="134"/>
                    </a:cubicBezTo>
                    <a:cubicBezTo>
                      <a:pt x="317" y="135"/>
                      <a:pt x="317" y="135"/>
                      <a:pt x="317" y="135"/>
                    </a:cubicBezTo>
                    <a:cubicBezTo>
                      <a:pt x="315" y="138"/>
                      <a:pt x="315" y="138"/>
                      <a:pt x="315" y="138"/>
                    </a:cubicBezTo>
                    <a:cubicBezTo>
                      <a:pt x="315" y="138"/>
                      <a:pt x="315" y="138"/>
                      <a:pt x="315" y="138"/>
                    </a:cubicBezTo>
                    <a:cubicBezTo>
                      <a:pt x="318" y="143"/>
                      <a:pt x="318" y="143"/>
                      <a:pt x="318" y="143"/>
                    </a:cubicBezTo>
                    <a:cubicBezTo>
                      <a:pt x="322" y="148"/>
                      <a:pt x="322" y="148"/>
                      <a:pt x="322" y="148"/>
                    </a:cubicBezTo>
                    <a:cubicBezTo>
                      <a:pt x="325" y="148"/>
                      <a:pt x="325" y="148"/>
                      <a:pt x="325" y="148"/>
                    </a:cubicBezTo>
                    <a:cubicBezTo>
                      <a:pt x="328" y="152"/>
                      <a:pt x="328" y="152"/>
                      <a:pt x="328" y="152"/>
                    </a:cubicBezTo>
                    <a:cubicBezTo>
                      <a:pt x="330" y="153"/>
                      <a:pt x="330" y="153"/>
                      <a:pt x="330" y="153"/>
                    </a:cubicBezTo>
                    <a:cubicBezTo>
                      <a:pt x="331" y="156"/>
                      <a:pt x="331" y="156"/>
                      <a:pt x="331" y="156"/>
                    </a:cubicBezTo>
                    <a:cubicBezTo>
                      <a:pt x="334" y="157"/>
                      <a:pt x="334" y="157"/>
                      <a:pt x="334" y="157"/>
                    </a:cubicBezTo>
                    <a:cubicBezTo>
                      <a:pt x="337" y="158"/>
                      <a:pt x="337" y="158"/>
                      <a:pt x="337" y="158"/>
                    </a:cubicBezTo>
                    <a:cubicBezTo>
                      <a:pt x="336" y="159"/>
                      <a:pt x="336" y="159"/>
                      <a:pt x="336" y="159"/>
                    </a:cubicBezTo>
                    <a:cubicBezTo>
                      <a:pt x="332" y="159"/>
                      <a:pt x="332" y="159"/>
                      <a:pt x="332" y="159"/>
                    </a:cubicBezTo>
                    <a:cubicBezTo>
                      <a:pt x="331" y="157"/>
                      <a:pt x="331" y="157"/>
                      <a:pt x="331" y="157"/>
                    </a:cubicBezTo>
                    <a:cubicBezTo>
                      <a:pt x="328" y="155"/>
                      <a:pt x="328" y="155"/>
                      <a:pt x="328" y="155"/>
                    </a:cubicBezTo>
                    <a:cubicBezTo>
                      <a:pt x="327" y="153"/>
                      <a:pt x="327" y="153"/>
                      <a:pt x="327" y="153"/>
                    </a:cubicBezTo>
                    <a:cubicBezTo>
                      <a:pt x="325" y="154"/>
                      <a:pt x="325" y="154"/>
                      <a:pt x="325" y="154"/>
                    </a:cubicBezTo>
                    <a:cubicBezTo>
                      <a:pt x="323" y="156"/>
                      <a:pt x="323" y="156"/>
                      <a:pt x="323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0" y="154"/>
                      <a:pt x="320" y="154"/>
                      <a:pt x="320" y="154"/>
                    </a:cubicBezTo>
                    <a:cubicBezTo>
                      <a:pt x="322" y="152"/>
                      <a:pt x="322" y="152"/>
                      <a:pt x="322" y="152"/>
                    </a:cubicBezTo>
                    <a:cubicBezTo>
                      <a:pt x="322" y="151"/>
                      <a:pt x="322" y="151"/>
                      <a:pt x="322" y="151"/>
                    </a:cubicBezTo>
                    <a:cubicBezTo>
                      <a:pt x="320" y="151"/>
                      <a:pt x="320" y="151"/>
                      <a:pt x="320" y="151"/>
                    </a:cubicBezTo>
                    <a:cubicBezTo>
                      <a:pt x="318" y="154"/>
                      <a:pt x="318" y="154"/>
                      <a:pt x="318" y="154"/>
                    </a:cubicBezTo>
                    <a:cubicBezTo>
                      <a:pt x="318" y="158"/>
                      <a:pt x="318" y="158"/>
                      <a:pt x="318" y="158"/>
                    </a:cubicBezTo>
                    <a:cubicBezTo>
                      <a:pt x="319" y="159"/>
                      <a:pt x="319" y="159"/>
                      <a:pt x="319" y="159"/>
                    </a:cubicBezTo>
                    <a:cubicBezTo>
                      <a:pt x="319" y="161"/>
                      <a:pt x="319" y="161"/>
                      <a:pt x="319" y="161"/>
                    </a:cubicBezTo>
                    <a:cubicBezTo>
                      <a:pt x="317" y="164"/>
                      <a:pt x="317" y="164"/>
                      <a:pt x="317" y="164"/>
                    </a:cubicBezTo>
                    <a:cubicBezTo>
                      <a:pt x="315" y="167"/>
                      <a:pt x="315" y="167"/>
                      <a:pt x="315" y="167"/>
                    </a:cubicBezTo>
                    <a:cubicBezTo>
                      <a:pt x="314" y="170"/>
                      <a:pt x="314" y="170"/>
                      <a:pt x="314" y="170"/>
                    </a:cubicBezTo>
                    <a:cubicBezTo>
                      <a:pt x="314" y="173"/>
                      <a:pt x="314" y="173"/>
                      <a:pt x="314" y="173"/>
                    </a:cubicBezTo>
                    <a:cubicBezTo>
                      <a:pt x="319" y="178"/>
                      <a:pt x="319" y="178"/>
                      <a:pt x="319" y="178"/>
                    </a:cubicBezTo>
                    <a:cubicBezTo>
                      <a:pt x="323" y="180"/>
                      <a:pt x="323" y="180"/>
                      <a:pt x="323" y="180"/>
                    </a:cubicBezTo>
                    <a:cubicBezTo>
                      <a:pt x="325" y="183"/>
                      <a:pt x="325" y="183"/>
                      <a:pt x="325" y="183"/>
                    </a:cubicBezTo>
                    <a:cubicBezTo>
                      <a:pt x="327" y="183"/>
                      <a:pt x="327" y="183"/>
                      <a:pt x="327" y="183"/>
                    </a:cubicBezTo>
                    <a:cubicBezTo>
                      <a:pt x="330" y="180"/>
                      <a:pt x="330" y="180"/>
                      <a:pt x="330" y="180"/>
                    </a:cubicBezTo>
                    <a:cubicBezTo>
                      <a:pt x="333" y="179"/>
                      <a:pt x="333" y="179"/>
                      <a:pt x="333" y="179"/>
                    </a:cubicBezTo>
                    <a:cubicBezTo>
                      <a:pt x="336" y="181"/>
                      <a:pt x="336" y="181"/>
                      <a:pt x="336" y="181"/>
                    </a:cubicBezTo>
                    <a:cubicBezTo>
                      <a:pt x="342" y="182"/>
                      <a:pt x="342" y="182"/>
                      <a:pt x="342" y="182"/>
                    </a:cubicBezTo>
                    <a:cubicBezTo>
                      <a:pt x="344" y="183"/>
                      <a:pt x="344" y="183"/>
                      <a:pt x="344" y="183"/>
                    </a:cubicBezTo>
                    <a:cubicBezTo>
                      <a:pt x="345" y="186"/>
                      <a:pt x="345" y="186"/>
                      <a:pt x="345" y="186"/>
                    </a:cubicBezTo>
                    <a:cubicBezTo>
                      <a:pt x="346" y="187"/>
                      <a:pt x="346" y="187"/>
                      <a:pt x="346" y="187"/>
                    </a:cubicBezTo>
                    <a:cubicBezTo>
                      <a:pt x="347" y="185"/>
                      <a:pt x="347" y="185"/>
                      <a:pt x="347" y="185"/>
                    </a:cubicBezTo>
                    <a:cubicBezTo>
                      <a:pt x="347" y="182"/>
                      <a:pt x="347" y="182"/>
                      <a:pt x="347" y="182"/>
                    </a:cubicBezTo>
                    <a:cubicBezTo>
                      <a:pt x="348" y="181"/>
                      <a:pt x="348" y="181"/>
                      <a:pt x="348" y="181"/>
                    </a:cubicBezTo>
                    <a:cubicBezTo>
                      <a:pt x="350" y="182"/>
                      <a:pt x="350" y="182"/>
                      <a:pt x="350" y="182"/>
                    </a:cubicBezTo>
                    <a:cubicBezTo>
                      <a:pt x="350" y="183"/>
                      <a:pt x="350" y="183"/>
                      <a:pt x="350" y="183"/>
                    </a:cubicBezTo>
                    <a:cubicBezTo>
                      <a:pt x="347" y="186"/>
                      <a:pt x="347" y="186"/>
                      <a:pt x="347" y="186"/>
                    </a:cubicBezTo>
                    <a:cubicBezTo>
                      <a:pt x="348" y="189"/>
                      <a:pt x="348" y="189"/>
                      <a:pt x="348" y="189"/>
                    </a:cubicBezTo>
                    <a:cubicBezTo>
                      <a:pt x="349" y="189"/>
                      <a:pt x="349" y="189"/>
                      <a:pt x="349" y="189"/>
                    </a:cubicBezTo>
                    <a:cubicBezTo>
                      <a:pt x="352" y="186"/>
                      <a:pt x="352" y="186"/>
                      <a:pt x="352" y="186"/>
                    </a:cubicBezTo>
                    <a:cubicBezTo>
                      <a:pt x="353" y="184"/>
                      <a:pt x="353" y="184"/>
                      <a:pt x="353" y="184"/>
                    </a:cubicBezTo>
                    <a:cubicBezTo>
                      <a:pt x="357" y="184"/>
                      <a:pt x="357" y="184"/>
                      <a:pt x="357" y="184"/>
                    </a:cubicBezTo>
                    <a:cubicBezTo>
                      <a:pt x="362" y="181"/>
                      <a:pt x="362" y="181"/>
                      <a:pt x="362" y="181"/>
                    </a:cubicBezTo>
                    <a:cubicBezTo>
                      <a:pt x="365" y="180"/>
                      <a:pt x="365" y="180"/>
                      <a:pt x="365" y="180"/>
                    </a:cubicBezTo>
                    <a:cubicBezTo>
                      <a:pt x="367" y="178"/>
                      <a:pt x="367" y="178"/>
                      <a:pt x="367" y="178"/>
                    </a:cubicBezTo>
                    <a:cubicBezTo>
                      <a:pt x="368" y="178"/>
                      <a:pt x="368" y="178"/>
                      <a:pt x="368" y="178"/>
                    </a:cubicBezTo>
                    <a:cubicBezTo>
                      <a:pt x="368" y="179"/>
                      <a:pt x="368" y="179"/>
                      <a:pt x="368" y="179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4" y="177"/>
                      <a:pt x="374" y="177"/>
                      <a:pt x="374" y="177"/>
                    </a:cubicBezTo>
                    <a:cubicBezTo>
                      <a:pt x="377" y="177"/>
                      <a:pt x="377" y="177"/>
                      <a:pt x="377" y="177"/>
                    </a:cubicBezTo>
                    <a:cubicBezTo>
                      <a:pt x="378" y="176"/>
                      <a:pt x="378" y="176"/>
                      <a:pt x="378" y="176"/>
                    </a:cubicBezTo>
                    <a:cubicBezTo>
                      <a:pt x="377" y="178"/>
                      <a:pt x="377" y="178"/>
                      <a:pt x="377" y="178"/>
                    </a:cubicBezTo>
                    <a:cubicBezTo>
                      <a:pt x="374" y="180"/>
                      <a:pt x="374" y="180"/>
                      <a:pt x="374" y="180"/>
                    </a:cubicBezTo>
                    <a:cubicBezTo>
                      <a:pt x="374" y="181"/>
                      <a:pt x="374" y="181"/>
                      <a:pt x="374" y="181"/>
                    </a:cubicBezTo>
                    <a:cubicBezTo>
                      <a:pt x="376" y="181"/>
                      <a:pt x="376" y="181"/>
                      <a:pt x="376" y="181"/>
                    </a:cubicBezTo>
                    <a:cubicBezTo>
                      <a:pt x="374" y="185"/>
                      <a:pt x="374" y="185"/>
                      <a:pt x="374" y="185"/>
                    </a:cubicBezTo>
                    <a:cubicBezTo>
                      <a:pt x="370" y="186"/>
                      <a:pt x="370" y="186"/>
                      <a:pt x="370" y="186"/>
                    </a:cubicBezTo>
                    <a:cubicBezTo>
                      <a:pt x="369" y="185"/>
                      <a:pt x="369" y="185"/>
                      <a:pt x="369" y="185"/>
                    </a:cubicBezTo>
                    <a:cubicBezTo>
                      <a:pt x="367" y="185"/>
                      <a:pt x="367" y="185"/>
                      <a:pt x="367" y="185"/>
                    </a:cubicBezTo>
                    <a:cubicBezTo>
                      <a:pt x="364" y="187"/>
                      <a:pt x="364" y="187"/>
                      <a:pt x="364" y="187"/>
                    </a:cubicBezTo>
                    <a:cubicBezTo>
                      <a:pt x="364" y="188"/>
                      <a:pt x="364" y="188"/>
                      <a:pt x="364" y="188"/>
                    </a:cubicBezTo>
                    <a:cubicBezTo>
                      <a:pt x="367" y="188"/>
                      <a:pt x="367" y="188"/>
                      <a:pt x="367" y="188"/>
                    </a:cubicBezTo>
                    <a:cubicBezTo>
                      <a:pt x="369" y="190"/>
                      <a:pt x="369" y="190"/>
                      <a:pt x="369" y="190"/>
                    </a:cubicBezTo>
                    <a:cubicBezTo>
                      <a:pt x="368" y="193"/>
                      <a:pt x="368" y="193"/>
                      <a:pt x="368" y="193"/>
                    </a:cubicBezTo>
                    <a:cubicBezTo>
                      <a:pt x="364" y="198"/>
                      <a:pt x="364" y="198"/>
                      <a:pt x="364" y="198"/>
                    </a:cubicBezTo>
                    <a:cubicBezTo>
                      <a:pt x="364" y="200"/>
                      <a:pt x="364" y="200"/>
                      <a:pt x="364" y="200"/>
                    </a:cubicBezTo>
                    <a:cubicBezTo>
                      <a:pt x="363" y="202"/>
                      <a:pt x="363" y="202"/>
                      <a:pt x="363" y="202"/>
                    </a:cubicBezTo>
                    <a:cubicBezTo>
                      <a:pt x="362" y="204"/>
                      <a:pt x="362" y="204"/>
                      <a:pt x="362" y="204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3" y="207"/>
                      <a:pt x="363" y="207"/>
                      <a:pt x="363" y="207"/>
                    </a:cubicBezTo>
                    <a:cubicBezTo>
                      <a:pt x="362" y="209"/>
                      <a:pt x="362" y="209"/>
                      <a:pt x="362" y="209"/>
                    </a:cubicBezTo>
                    <a:cubicBezTo>
                      <a:pt x="360" y="212"/>
                      <a:pt x="360" y="212"/>
                      <a:pt x="360" y="212"/>
                    </a:cubicBezTo>
                    <a:cubicBezTo>
                      <a:pt x="358" y="214"/>
                      <a:pt x="358" y="214"/>
                      <a:pt x="358" y="214"/>
                    </a:cubicBezTo>
                    <a:cubicBezTo>
                      <a:pt x="356" y="213"/>
                      <a:pt x="356" y="213"/>
                      <a:pt x="356" y="213"/>
                    </a:cubicBezTo>
                    <a:cubicBezTo>
                      <a:pt x="354" y="214"/>
                      <a:pt x="354" y="214"/>
                      <a:pt x="354" y="214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0" y="217"/>
                      <a:pt x="350" y="217"/>
                      <a:pt x="350" y="217"/>
                    </a:cubicBezTo>
                    <a:cubicBezTo>
                      <a:pt x="347" y="217"/>
                      <a:pt x="347" y="217"/>
                      <a:pt x="347" y="217"/>
                    </a:cubicBezTo>
                    <a:cubicBezTo>
                      <a:pt x="344" y="215"/>
                      <a:pt x="344" y="215"/>
                      <a:pt x="344" y="215"/>
                    </a:cubicBezTo>
                    <a:cubicBezTo>
                      <a:pt x="342" y="215"/>
                      <a:pt x="342" y="215"/>
                      <a:pt x="342" y="215"/>
                    </a:cubicBezTo>
                    <a:cubicBezTo>
                      <a:pt x="341" y="214"/>
                      <a:pt x="341" y="214"/>
                      <a:pt x="341" y="214"/>
                    </a:cubicBezTo>
                    <a:cubicBezTo>
                      <a:pt x="340" y="212"/>
                      <a:pt x="340" y="212"/>
                      <a:pt x="340" y="212"/>
                    </a:cubicBezTo>
                    <a:cubicBezTo>
                      <a:pt x="339" y="212"/>
                      <a:pt x="339" y="212"/>
                      <a:pt x="339" y="212"/>
                    </a:cubicBezTo>
                    <a:cubicBezTo>
                      <a:pt x="336" y="215"/>
                      <a:pt x="336" y="215"/>
                      <a:pt x="336" y="215"/>
                    </a:cubicBezTo>
                    <a:cubicBezTo>
                      <a:pt x="334" y="217"/>
                      <a:pt x="334" y="217"/>
                      <a:pt x="334" y="217"/>
                    </a:cubicBezTo>
                    <a:cubicBezTo>
                      <a:pt x="332" y="219"/>
                      <a:pt x="332" y="219"/>
                      <a:pt x="332" y="219"/>
                    </a:cubicBezTo>
                    <a:cubicBezTo>
                      <a:pt x="327" y="221"/>
                      <a:pt x="327" y="221"/>
                      <a:pt x="327" y="221"/>
                    </a:cubicBezTo>
                    <a:cubicBezTo>
                      <a:pt x="325" y="222"/>
                      <a:pt x="325" y="222"/>
                      <a:pt x="325" y="222"/>
                    </a:cubicBezTo>
                    <a:cubicBezTo>
                      <a:pt x="323" y="223"/>
                      <a:pt x="323" y="223"/>
                      <a:pt x="323" y="223"/>
                    </a:cubicBezTo>
                    <a:cubicBezTo>
                      <a:pt x="321" y="222"/>
                      <a:pt x="321" y="222"/>
                      <a:pt x="321" y="222"/>
                    </a:cubicBezTo>
                    <a:cubicBezTo>
                      <a:pt x="317" y="222"/>
                      <a:pt x="317" y="222"/>
                      <a:pt x="317" y="222"/>
                    </a:cubicBezTo>
                    <a:cubicBezTo>
                      <a:pt x="314" y="224"/>
                      <a:pt x="314" y="224"/>
                      <a:pt x="314" y="224"/>
                    </a:cubicBezTo>
                    <a:cubicBezTo>
                      <a:pt x="311" y="224"/>
                      <a:pt x="311" y="224"/>
                      <a:pt x="311" y="224"/>
                    </a:cubicBezTo>
                    <a:cubicBezTo>
                      <a:pt x="310" y="226"/>
                      <a:pt x="310" y="226"/>
                      <a:pt x="310" y="226"/>
                    </a:cubicBezTo>
                    <a:cubicBezTo>
                      <a:pt x="310" y="229"/>
                      <a:pt x="310" y="229"/>
                      <a:pt x="310" y="229"/>
                    </a:cubicBezTo>
                    <a:cubicBezTo>
                      <a:pt x="308" y="233"/>
                      <a:pt x="308" y="233"/>
                      <a:pt x="308" y="233"/>
                    </a:cubicBezTo>
                    <a:cubicBezTo>
                      <a:pt x="306" y="235"/>
                      <a:pt x="306" y="235"/>
                      <a:pt x="306" y="235"/>
                    </a:cubicBezTo>
                    <a:cubicBezTo>
                      <a:pt x="306" y="233"/>
                      <a:pt x="306" y="233"/>
                      <a:pt x="306" y="233"/>
                    </a:cubicBezTo>
                    <a:cubicBezTo>
                      <a:pt x="303" y="230"/>
                      <a:pt x="303" y="230"/>
                      <a:pt x="303" y="230"/>
                    </a:cubicBezTo>
                    <a:cubicBezTo>
                      <a:pt x="300" y="230"/>
                      <a:pt x="300" y="230"/>
                      <a:pt x="300" y="230"/>
                    </a:cubicBezTo>
                    <a:cubicBezTo>
                      <a:pt x="298" y="231"/>
                      <a:pt x="298" y="231"/>
                      <a:pt x="298" y="231"/>
                    </a:cubicBezTo>
                    <a:cubicBezTo>
                      <a:pt x="299" y="232"/>
                      <a:pt x="299" y="232"/>
                      <a:pt x="299" y="232"/>
                    </a:cubicBezTo>
                    <a:cubicBezTo>
                      <a:pt x="300" y="234"/>
                      <a:pt x="300" y="234"/>
                      <a:pt x="300" y="234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98" y="236"/>
                      <a:pt x="298" y="236"/>
                      <a:pt x="298" y="236"/>
                    </a:cubicBezTo>
                    <a:cubicBezTo>
                      <a:pt x="297" y="233"/>
                      <a:pt x="297" y="233"/>
                      <a:pt x="297" y="233"/>
                    </a:cubicBezTo>
                    <a:cubicBezTo>
                      <a:pt x="295" y="231"/>
                      <a:pt x="295" y="231"/>
                      <a:pt x="295" y="231"/>
                    </a:cubicBezTo>
                    <a:cubicBezTo>
                      <a:pt x="294" y="231"/>
                      <a:pt x="294" y="231"/>
                      <a:pt x="294" y="231"/>
                    </a:cubicBezTo>
                    <a:cubicBezTo>
                      <a:pt x="290" y="235"/>
                      <a:pt x="290" y="235"/>
                      <a:pt x="290" y="235"/>
                    </a:cubicBezTo>
                    <a:cubicBezTo>
                      <a:pt x="289" y="238"/>
                      <a:pt x="289" y="238"/>
                      <a:pt x="289" y="238"/>
                    </a:cubicBezTo>
                    <a:cubicBezTo>
                      <a:pt x="288" y="238"/>
                      <a:pt x="288" y="238"/>
                      <a:pt x="288" y="238"/>
                    </a:cubicBezTo>
                    <a:cubicBezTo>
                      <a:pt x="286" y="238"/>
                      <a:pt x="286" y="238"/>
                      <a:pt x="286" y="238"/>
                    </a:cubicBezTo>
                    <a:cubicBezTo>
                      <a:pt x="281" y="243"/>
                      <a:pt x="281" y="243"/>
                      <a:pt x="281" y="243"/>
                    </a:cubicBezTo>
                    <a:cubicBezTo>
                      <a:pt x="280" y="247"/>
                      <a:pt x="280" y="247"/>
                      <a:pt x="280" y="247"/>
                    </a:cubicBezTo>
                    <a:cubicBezTo>
                      <a:pt x="279" y="248"/>
                      <a:pt x="279" y="248"/>
                      <a:pt x="279" y="248"/>
                    </a:cubicBezTo>
                    <a:cubicBezTo>
                      <a:pt x="276" y="248"/>
                      <a:pt x="276" y="248"/>
                      <a:pt x="276" y="248"/>
                    </a:cubicBezTo>
                    <a:cubicBezTo>
                      <a:pt x="274" y="247"/>
                      <a:pt x="274" y="247"/>
                      <a:pt x="274" y="247"/>
                    </a:cubicBezTo>
                    <a:cubicBezTo>
                      <a:pt x="273" y="248"/>
                      <a:pt x="273" y="248"/>
                      <a:pt x="273" y="248"/>
                    </a:cubicBezTo>
                    <a:cubicBezTo>
                      <a:pt x="276" y="251"/>
                      <a:pt x="276" y="251"/>
                      <a:pt x="276" y="251"/>
                    </a:cubicBezTo>
                    <a:cubicBezTo>
                      <a:pt x="275" y="253"/>
                      <a:pt x="275" y="253"/>
                      <a:pt x="275" y="253"/>
                    </a:cubicBezTo>
                    <a:cubicBezTo>
                      <a:pt x="274" y="253"/>
                      <a:pt x="274" y="253"/>
                      <a:pt x="274" y="253"/>
                    </a:cubicBezTo>
                    <a:cubicBezTo>
                      <a:pt x="272" y="251"/>
                      <a:pt x="272" y="251"/>
                      <a:pt x="272" y="251"/>
                    </a:cubicBezTo>
                    <a:cubicBezTo>
                      <a:pt x="271" y="251"/>
                      <a:pt x="271" y="251"/>
                      <a:pt x="271" y="251"/>
                    </a:cubicBezTo>
                    <a:cubicBezTo>
                      <a:pt x="270" y="253"/>
                      <a:pt x="270" y="253"/>
                      <a:pt x="270" y="253"/>
                    </a:cubicBezTo>
                    <a:cubicBezTo>
                      <a:pt x="267" y="257"/>
                      <a:pt x="267" y="257"/>
                      <a:pt x="267" y="257"/>
                    </a:cubicBezTo>
                    <a:cubicBezTo>
                      <a:pt x="267" y="258"/>
                      <a:pt x="267" y="258"/>
                      <a:pt x="267" y="258"/>
                    </a:cubicBezTo>
                    <a:cubicBezTo>
                      <a:pt x="269" y="261"/>
                      <a:pt x="269" y="261"/>
                      <a:pt x="269" y="261"/>
                    </a:cubicBezTo>
                    <a:cubicBezTo>
                      <a:pt x="270" y="264"/>
                      <a:pt x="270" y="264"/>
                      <a:pt x="270" y="264"/>
                    </a:cubicBezTo>
                    <a:cubicBezTo>
                      <a:pt x="269" y="266"/>
                      <a:pt x="269" y="266"/>
                      <a:pt x="269" y="266"/>
                    </a:cubicBezTo>
                    <a:cubicBezTo>
                      <a:pt x="268" y="268"/>
                      <a:pt x="268" y="268"/>
                      <a:pt x="268" y="268"/>
                    </a:cubicBezTo>
                    <a:cubicBezTo>
                      <a:pt x="269" y="270"/>
                      <a:pt x="269" y="270"/>
                      <a:pt x="269" y="270"/>
                    </a:cubicBezTo>
                    <a:cubicBezTo>
                      <a:pt x="270" y="270"/>
                      <a:pt x="270" y="270"/>
                      <a:pt x="270" y="270"/>
                    </a:cubicBezTo>
                    <a:cubicBezTo>
                      <a:pt x="272" y="268"/>
                      <a:pt x="272" y="268"/>
                      <a:pt x="272" y="268"/>
                    </a:cubicBezTo>
                    <a:cubicBezTo>
                      <a:pt x="272" y="269"/>
                      <a:pt x="272" y="269"/>
                      <a:pt x="272" y="269"/>
                    </a:cubicBezTo>
                    <a:cubicBezTo>
                      <a:pt x="273" y="273"/>
                      <a:pt x="273" y="273"/>
                      <a:pt x="273" y="273"/>
                    </a:cubicBezTo>
                    <a:cubicBezTo>
                      <a:pt x="271" y="274"/>
                      <a:pt x="271" y="274"/>
                      <a:pt x="271" y="274"/>
                    </a:cubicBezTo>
                    <a:cubicBezTo>
                      <a:pt x="270" y="275"/>
                      <a:pt x="270" y="275"/>
                      <a:pt x="270" y="275"/>
                    </a:cubicBezTo>
                    <a:cubicBezTo>
                      <a:pt x="271" y="276"/>
                      <a:pt x="271" y="276"/>
                      <a:pt x="271" y="276"/>
                    </a:cubicBezTo>
                    <a:cubicBezTo>
                      <a:pt x="273" y="275"/>
                      <a:pt x="273" y="275"/>
                      <a:pt x="273" y="275"/>
                    </a:cubicBezTo>
                    <a:cubicBezTo>
                      <a:pt x="274" y="274"/>
                      <a:pt x="274" y="274"/>
                      <a:pt x="274" y="274"/>
                    </a:cubicBezTo>
                    <a:cubicBezTo>
                      <a:pt x="275" y="274"/>
                      <a:pt x="275" y="274"/>
                      <a:pt x="275" y="274"/>
                    </a:cubicBezTo>
                    <a:cubicBezTo>
                      <a:pt x="276" y="275"/>
                      <a:pt x="276" y="275"/>
                      <a:pt x="276" y="275"/>
                    </a:cubicBezTo>
                    <a:cubicBezTo>
                      <a:pt x="276" y="277"/>
                      <a:pt x="276" y="277"/>
                      <a:pt x="276" y="277"/>
                    </a:cubicBezTo>
                    <a:cubicBezTo>
                      <a:pt x="279" y="277"/>
                      <a:pt x="279" y="277"/>
                      <a:pt x="279" y="277"/>
                    </a:cubicBezTo>
                    <a:cubicBezTo>
                      <a:pt x="281" y="278"/>
                      <a:pt x="281" y="278"/>
                      <a:pt x="281" y="278"/>
                    </a:cubicBezTo>
                    <a:cubicBezTo>
                      <a:pt x="283" y="278"/>
                      <a:pt x="283" y="278"/>
                      <a:pt x="283" y="278"/>
                    </a:cubicBezTo>
                    <a:cubicBezTo>
                      <a:pt x="285" y="276"/>
                      <a:pt x="285" y="276"/>
                      <a:pt x="285" y="276"/>
                    </a:cubicBezTo>
                    <a:cubicBezTo>
                      <a:pt x="286" y="272"/>
                      <a:pt x="286" y="272"/>
                      <a:pt x="286" y="272"/>
                    </a:cubicBezTo>
                    <a:cubicBezTo>
                      <a:pt x="288" y="270"/>
                      <a:pt x="288" y="270"/>
                      <a:pt x="288" y="270"/>
                    </a:cubicBezTo>
                    <a:cubicBezTo>
                      <a:pt x="292" y="270"/>
                      <a:pt x="292" y="270"/>
                      <a:pt x="292" y="270"/>
                    </a:cubicBezTo>
                    <a:cubicBezTo>
                      <a:pt x="294" y="269"/>
                      <a:pt x="294" y="269"/>
                      <a:pt x="294" y="269"/>
                    </a:cubicBezTo>
                    <a:cubicBezTo>
                      <a:pt x="292" y="271"/>
                      <a:pt x="292" y="271"/>
                      <a:pt x="292" y="271"/>
                    </a:cubicBezTo>
                    <a:cubicBezTo>
                      <a:pt x="290" y="272"/>
                      <a:pt x="290" y="272"/>
                      <a:pt x="290" y="272"/>
                    </a:cubicBezTo>
                    <a:cubicBezTo>
                      <a:pt x="286" y="275"/>
                      <a:pt x="286" y="275"/>
                      <a:pt x="286" y="275"/>
                    </a:cubicBezTo>
                    <a:cubicBezTo>
                      <a:pt x="286" y="278"/>
                      <a:pt x="286" y="278"/>
                      <a:pt x="286" y="278"/>
                    </a:cubicBezTo>
                    <a:cubicBezTo>
                      <a:pt x="284" y="279"/>
                      <a:pt x="284" y="279"/>
                      <a:pt x="284" y="279"/>
                    </a:cubicBezTo>
                    <a:cubicBezTo>
                      <a:pt x="287" y="282"/>
                      <a:pt x="287" y="282"/>
                      <a:pt x="287" y="282"/>
                    </a:cubicBezTo>
                    <a:cubicBezTo>
                      <a:pt x="287" y="284"/>
                      <a:pt x="287" y="284"/>
                      <a:pt x="287" y="284"/>
                    </a:cubicBezTo>
                    <a:cubicBezTo>
                      <a:pt x="284" y="284"/>
                      <a:pt x="284" y="284"/>
                      <a:pt x="284" y="284"/>
                    </a:cubicBezTo>
                    <a:cubicBezTo>
                      <a:pt x="282" y="283"/>
                      <a:pt x="282" y="283"/>
                      <a:pt x="282" y="283"/>
                    </a:cubicBezTo>
                    <a:cubicBezTo>
                      <a:pt x="282" y="282"/>
                      <a:pt x="282" y="282"/>
                      <a:pt x="282" y="282"/>
                    </a:cubicBezTo>
                    <a:cubicBezTo>
                      <a:pt x="281" y="281"/>
                      <a:pt x="281" y="281"/>
                      <a:pt x="281" y="281"/>
                    </a:cubicBezTo>
                    <a:cubicBezTo>
                      <a:pt x="279" y="281"/>
                      <a:pt x="279" y="281"/>
                      <a:pt x="279" y="281"/>
                    </a:cubicBezTo>
                    <a:cubicBezTo>
                      <a:pt x="278" y="279"/>
                      <a:pt x="278" y="279"/>
                      <a:pt x="278" y="279"/>
                    </a:cubicBezTo>
                    <a:cubicBezTo>
                      <a:pt x="275" y="278"/>
                      <a:pt x="275" y="278"/>
                      <a:pt x="275" y="278"/>
                    </a:cubicBezTo>
                    <a:cubicBezTo>
                      <a:pt x="273" y="277"/>
                      <a:pt x="273" y="277"/>
                      <a:pt x="273" y="277"/>
                    </a:cubicBezTo>
                    <a:cubicBezTo>
                      <a:pt x="272" y="278"/>
                      <a:pt x="272" y="278"/>
                      <a:pt x="272" y="278"/>
                    </a:cubicBezTo>
                    <a:cubicBezTo>
                      <a:pt x="270" y="278"/>
                      <a:pt x="270" y="278"/>
                      <a:pt x="270" y="278"/>
                    </a:cubicBezTo>
                    <a:cubicBezTo>
                      <a:pt x="269" y="280"/>
                      <a:pt x="269" y="280"/>
                      <a:pt x="269" y="280"/>
                    </a:cubicBezTo>
                    <a:cubicBezTo>
                      <a:pt x="267" y="282"/>
                      <a:pt x="267" y="282"/>
                      <a:pt x="267" y="282"/>
                    </a:cubicBezTo>
                    <a:cubicBezTo>
                      <a:pt x="265" y="281"/>
                      <a:pt x="265" y="281"/>
                      <a:pt x="265" y="281"/>
                    </a:cubicBezTo>
                    <a:cubicBezTo>
                      <a:pt x="264" y="283"/>
                      <a:pt x="264" y="283"/>
                      <a:pt x="264" y="283"/>
                    </a:cubicBezTo>
                    <a:cubicBezTo>
                      <a:pt x="265" y="285"/>
                      <a:pt x="265" y="285"/>
                      <a:pt x="265" y="285"/>
                    </a:cubicBezTo>
                    <a:cubicBezTo>
                      <a:pt x="267" y="285"/>
                      <a:pt x="267" y="285"/>
                      <a:pt x="267" y="285"/>
                    </a:cubicBezTo>
                    <a:cubicBezTo>
                      <a:pt x="265" y="287"/>
                      <a:pt x="265" y="287"/>
                      <a:pt x="265" y="287"/>
                    </a:cubicBezTo>
                    <a:cubicBezTo>
                      <a:pt x="265" y="290"/>
                      <a:pt x="265" y="290"/>
                      <a:pt x="265" y="290"/>
                    </a:cubicBezTo>
                    <a:cubicBezTo>
                      <a:pt x="265" y="292"/>
                      <a:pt x="265" y="292"/>
                      <a:pt x="265" y="292"/>
                    </a:cubicBezTo>
                    <a:cubicBezTo>
                      <a:pt x="267" y="292"/>
                      <a:pt x="267" y="292"/>
                      <a:pt x="267" y="292"/>
                    </a:cubicBezTo>
                    <a:cubicBezTo>
                      <a:pt x="267" y="296"/>
                      <a:pt x="267" y="296"/>
                      <a:pt x="267" y="296"/>
                    </a:cubicBezTo>
                    <a:cubicBezTo>
                      <a:pt x="268" y="298"/>
                      <a:pt x="268" y="298"/>
                      <a:pt x="268" y="298"/>
                    </a:cubicBezTo>
                    <a:cubicBezTo>
                      <a:pt x="268" y="300"/>
                      <a:pt x="268" y="300"/>
                      <a:pt x="268" y="300"/>
                    </a:cubicBezTo>
                    <a:cubicBezTo>
                      <a:pt x="270" y="302"/>
                      <a:pt x="270" y="302"/>
                      <a:pt x="270" y="302"/>
                    </a:cubicBezTo>
                    <a:cubicBezTo>
                      <a:pt x="270" y="303"/>
                      <a:pt x="270" y="303"/>
                      <a:pt x="270" y="303"/>
                    </a:cubicBezTo>
                    <a:cubicBezTo>
                      <a:pt x="267" y="303"/>
                      <a:pt x="267" y="303"/>
                      <a:pt x="267" y="303"/>
                    </a:cubicBezTo>
                    <a:cubicBezTo>
                      <a:pt x="266" y="304"/>
                      <a:pt x="266" y="304"/>
                      <a:pt x="266" y="304"/>
                    </a:cubicBezTo>
                    <a:cubicBezTo>
                      <a:pt x="274" y="308"/>
                      <a:pt x="274" y="308"/>
                      <a:pt x="274" y="308"/>
                    </a:cubicBezTo>
                    <a:cubicBezTo>
                      <a:pt x="278" y="308"/>
                      <a:pt x="278" y="308"/>
                      <a:pt x="278" y="308"/>
                    </a:cubicBezTo>
                    <a:cubicBezTo>
                      <a:pt x="281" y="306"/>
                      <a:pt x="281" y="306"/>
                      <a:pt x="281" y="306"/>
                    </a:cubicBezTo>
                    <a:cubicBezTo>
                      <a:pt x="283" y="306"/>
                      <a:pt x="283" y="306"/>
                      <a:pt x="283" y="306"/>
                    </a:cubicBezTo>
                    <a:cubicBezTo>
                      <a:pt x="284" y="306"/>
                      <a:pt x="284" y="306"/>
                      <a:pt x="284" y="306"/>
                    </a:cubicBezTo>
                    <a:cubicBezTo>
                      <a:pt x="286" y="306"/>
                      <a:pt x="286" y="306"/>
                      <a:pt x="286" y="306"/>
                    </a:cubicBezTo>
                    <a:cubicBezTo>
                      <a:pt x="289" y="302"/>
                      <a:pt x="289" y="302"/>
                      <a:pt x="289" y="302"/>
                    </a:cubicBezTo>
                    <a:cubicBezTo>
                      <a:pt x="289" y="300"/>
                      <a:pt x="289" y="300"/>
                      <a:pt x="289" y="300"/>
                    </a:cubicBezTo>
                    <a:cubicBezTo>
                      <a:pt x="288" y="298"/>
                      <a:pt x="288" y="298"/>
                      <a:pt x="288" y="298"/>
                    </a:cubicBezTo>
                    <a:cubicBezTo>
                      <a:pt x="288" y="297"/>
                      <a:pt x="288" y="297"/>
                      <a:pt x="288" y="297"/>
                    </a:cubicBezTo>
                    <a:cubicBezTo>
                      <a:pt x="291" y="295"/>
                      <a:pt x="291" y="295"/>
                      <a:pt x="291" y="295"/>
                    </a:cubicBezTo>
                    <a:cubicBezTo>
                      <a:pt x="295" y="293"/>
                      <a:pt x="295" y="293"/>
                      <a:pt x="295" y="293"/>
                    </a:cubicBezTo>
                    <a:cubicBezTo>
                      <a:pt x="300" y="289"/>
                      <a:pt x="300" y="289"/>
                      <a:pt x="300" y="289"/>
                    </a:cubicBezTo>
                    <a:cubicBezTo>
                      <a:pt x="302" y="290"/>
                      <a:pt x="302" y="290"/>
                      <a:pt x="302" y="290"/>
                    </a:cubicBezTo>
                    <a:cubicBezTo>
                      <a:pt x="300" y="290"/>
                      <a:pt x="300" y="290"/>
                      <a:pt x="300" y="290"/>
                    </a:cubicBezTo>
                    <a:cubicBezTo>
                      <a:pt x="295" y="295"/>
                      <a:pt x="295" y="295"/>
                      <a:pt x="295" y="295"/>
                    </a:cubicBezTo>
                    <a:cubicBezTo>
                      <a:pt x="292" y="297"/>
                      <a:pt x="292" y="297"/>
                      <a:pt x="292" y="297"/>
                    </a:cubicBezTo>
                    <a:cubicBezTo>
                      <a:pt x="292" y="298"/>
                      <a:pt x="292" y="298"/>
                      <a:pt x="292" y="298"/>
                    </a:cubicBezTo>
                    <a:cubicBezTo>
                      <a:pt x="294" y="300"/>
                      <a:pt x="294" y="300"/>
                      <a:pt x="294" y="300"/>
                    </a:cubicBezTo>
                    <a:cubicBezTo>
                      <a:pt x="294" y="301"/>
                      <a:pt x="294" y="301"/>
                      <a:pt x="294" y="301"/>
                    </a:cubicBezTo>
                    <a:cubicBezTo>
                      <a:pt x="292" y="305"/>
                      <a:pt x="292" y="305"/>
                      <a:pt x="292" y="305"/>
                    </a:cubicBezTo>
                    <a:cubicBezTo>
                      <a:pt x="289" y="306"/>
                      <a:pt x="289" y="306"/>
                      <a:pt x="289" y="306"/>
                    </a:cubicBezTo>
                    <a:cubicBezTo>
                      <a:pt x="289" y="309"/>
                      <a:pt x="289" y="309"/>
                      <a:pt x="289" y="309"/>
                    </a:cubicBezTo>
                    <a:cubicBezTo>
                      <a:pt x="289" y="312"/>
                      <a:pt x="289" y="312"/>
                      <a:pt x="289" y="312"/>
                    </a:cubicBezTo>
                    <a:cubicBezTo>
                      <a:pt x="288" y="314"/>
                      <a:pt x="288" y="314"/>
                      <a:pt x="288" y="314"/>
                    </a:cubicBezTo>
                    <a:cubicBezTo>
                      <a:pt x="289" y="316"/>
                      <a:pt x="289" y="316"/>
                      <a:pt x="289" y="316"/>
                    </a:cubicBezTo>
                    <a:cubicBezTo>
                      <a:pt x="288" y="318"/>
                      <a:pt x="288" y="318"/>
                      <a:pt x="288" y="318"/>
                    </a:cubicBezTo>
                    <a:cubicBezTo>
                      <a:pt x="289" y="320"/>
                      <a:pt x="289" y="320"/>
                      <a:pt x="289" y="320"/>
                    </a:cubicBezTo>
                    <a:cubicBezTo>
                      <a:pt x="285" y="321"/>
                      <a:pt x="285" y="321"/>
                      <a:pt x="285" y="321"/>
                    </a:cubicBezTo>
                    <a:cubicBezTo>
                      <a:pt x="284" y="323"/>
                      <a:pt x="284" y="323"/>
                      <a:pt x="284" y="323"/>
                    </a:cubicBezTo>
                    <a:cubicBezTo>
                      <a:pt x="283" y="325"/>
                      <a:pt x="283" y="325"/>
                      <a:pt x="283" y="325"/>
                    </a:cubicBezTo>
                    <a:cubicBezTo>
                      <a:pt x="282" y="324"/>
                      <a:pt x="282" y="324"/>
                      <a:pt x="282" y="324"/>
                    </a:cubicBezTo>
                    <a:cubicBezTo>
                      <a:pt x="281" y="325"/>
                      <a:pt x="281" y="325"/>
                      <a:pt x="281" y="325"/>
                    </a:cubicBezTo>
                    <a:cubicBezTo>
                      <a:pt x="282" y="327"/>
                      <a:pt x="282" y="327"/>
                      <a:pt x="282" y="327"/>
                    </a:cubicBezTo>
                    <a:cubicBezTo>
                      <a:pt x="282" y="330"/>
                      <a:pt x="282" y="330"/>
                      <a:pt x="282" y="330"/>
                    </a:cubicBezTo>
                    <a:cubicBezTo>
                      <a:pt x="283" y="330"/>
                      <a:pt x="283" y="330"/>
                      <a:pt x="283" y="330"/>
                    </a:cubicBezTo>
                    <a:cubicBezTo>
                      <a:pt x="286" y="329"/>
                      <a:pt x="286" y="329"/>
                      <a:pt x="286" y="329"/>
                    </a:cubicBezTo>
                    <a:cubicBezTo>
                      <a:pt x="287" y="329"/>
                      <a:pt x="287" y="329"/>
                      <a:pt x="287" y="329"/>
                    </a:cubicBezTo>
                    <a:cubicBezTo>
                      <a:pt x="288" y="331"/>
                      <a:pt x="288" y="331"/>
                      <a:pt x="288" y="331"/>
                    </a:cubicBezTo>
                    <a:cubicBezTo>
                      <a:pt x="286" y="332"/>
                      <a:pt x="286" y="332"/>
                      <a:pt x="286" y="332"/>
                    </a:cubicBezTo>
                    <a:cubicBezTo>
                      <a:pt x="284" y="332"/>
                      <a:pt x="284" y="332"/>
                      <a:pt x="284" y="332"/>
                    </a:cubicBezTo>
                    <a:cubicBezTo>
                      <a:pt x="283" y="333"/>
                      <a:pt x="283" y="333"/>
                      <a:pt x="283" y="333"/>
                    </a:cubicBezTo>
                    <a:cubicBezTo>
                      <a:pt x="283" y="335"/>
                      <a:pt x="283" y="335"/>
                      <a:pt x="283" y="335"/>
                    </a:cubicBezTo>
                    <a:cubicBezTo>
                      <a:pt x="283" y="336"/>
                      <a:pt x="283" y="336"/>
                      <a:pt x="283" y="336"/>
                    </a:cubicBezTo>
                    <a:cubicBezTo>
                      <a:pt x="283" y="337"/>
                      <a:pt x="283" y="337"/>
                      <a:pt x="283" y="337"/>
                    </a:cubicBezTo>
                    <a:cubicBezTo>
                      <a:pt x="282" y="338"/>
                      <a:pt x="282" y="338"/>
                      <a:pt x="282" y="338"/>
                    </a:cubicBezTo>
                    <a:cubicBezTo>
                      <a:pt x="280" y="339"/>
                      <a:pt x="280" y="339"/>
                      <a:pt x="280" y="339"/>
                    </a:cubicBezTo>
                    <a:cubicBezTo>
                      <a:pt x="278" y="340"/>
                      <a:pt x="278" y="340"/>
                      <a:pt x="278" y="340"/>
                    </a:cubicBezTo>
                    <a:cubicBezTo>
                      <a:pt x="276" y="340"/>
                      <a:pt x="276" y="340"/>
                      <a:pt x="276" y="340"/>
                    </a:cubicBezTo>
                    <a:cubicBezTo>
                      <a:pt x="275" y="340"/>
                      <a:pt x="275" y="340"/>
                      <a:pt x="275" y="340"/>
                    </a:cubicBezTo>
                    <a:cubicBezTo>
                      <a:pt x="277" y="342"/>
                      <a:pt x="277" y="342"/>
                      <a:pt x="277" y="342"/>
                    </a:cubicBezTo>
                    <a:cubicBezTo>
                      <a:pt x="279" y="342"/>
                      <a:pt x="279" y="342"/>
                      <a:pt x="279" y="342"/>
                    </a:cubicBezTo>
                    <a:cubicBezTo>
                      <a:pt x="281" y="343"/>
                      <a:pt x="281" y="343"/>
                      <a:pt x="281" y="343"/>
                    </a:cubicBezTo>
                    <a:cubicBezTo>
                      <a:pt x="283" y="340"/>
                      <a:pt x="283" y="340"/>
                      <a:pt x="283" y="340"/>
                    </a:cubicBezTo>
                    <a:cubicBezTo>
                      <a:pt x="288" y="337"/>
                      <a:pt x="288" y="337"/>
                      <a:pt x="288" y="337"/>
                    </a:cubicBezTo>
                    <a:cubicBezTo>
                      <a:pt x="289" y="337"/>
                      <a:pt x="289" y="337"/>
                      <a:pt x="289" y="337"/>
                    </a:cubicBezTo>
                    <a:cubicBezTo>
                      <a:pt x="291" y="338"/>
                      <a:pt x="291" y="338"/>
                      <a:pt x="291" y="338"/>
                    </a:cubicBezTo>
                    <a:cubicBezTo>
                      <a:pt x="293" y="336"/>
                      <a:pt x="293" y="336"/>
                      <a:pt x="293" y="336"/>
                    </a:cubicBezTo>
                    <a:cubicBezTo>
                      <a:pt x="297" y="334"/>
                      <a:pt x="297" y="334"/>
                      <a:pt x="297" y="334"/>
                    </a:cubicBezTo>
                    <a:cubicBezTo>
                      <a:pt x="296" y="336"/>
                      <a:pt x="296" y="336"/>
                      <a:pt x="296" y="336"/>
                    </a:cubicBezTo>
                    <a:cubicBezTo>
                      <a:pt x="295" y="337"/>
                      <a:pt x="295" y="337"/>
                      <a:pt x="295" y="337"/>
                    </a:cubicBezTo>
                    <a:cubicBezTo>
                      <a:pt x="295" y="338"/>
                      <a:pt x="295" y="338"/>
                      <a:pt x="295" y="338"/>
                    </a:cubicBezTo>
                    <a:cubicBezTo>
                      <a:pt x="296" y="339"/>
                      <a:pt x="296" y="339"/>
                      <a:pt x="296" y="339"/>
                    </a:cubicBezTo>
                    <a:cubicBezTo>
                      <a:pt x="297" y="341"/>
                      <a:pt x="297" y="341"/>
                      <a:pt x="297" y="341"/>
                    </a:cubicBezTo>
                    <a:cubicBezTo>
                      <a:pt x="297" y="342"/>
                      <a:pt x="297" y="342"/>
                      <a:pt x="297" y="342"/>
                    </a:cubicBezTo>
                    <a:cubicBezTo>
                      <a:pt x="298" y="343"/>
                      <a:pt x="298" y="343"/>
                      <a:pt x="298" y="343"/>
                    </a:cubicBezTo>
                    <a:cubicBezTo>
                      <a:pt x="300" y="342"/>
                      <a:pt x="300" y="342"/>
                      <a:pt x="300" y="342"/>
                    </a:cubicBezTo>
                    <a:cubicBezTo>
                      <a:pt x="301" y="340"/>
                      <a:pt x="301" y="340"/>
                      <a:pt x="301" y="340"/>
                    </a:cubicBezTo>
                    <a:cubicBezTo>
                      <a:pt x="302" y="341"/>
                      <a:pt x="302" y="341"/>
                      <a:pt x="302" y="341"/>
                    </a:cubicBezTo>
                    <a:cubicBezTo>
                      <a:pt x="302" y="342"/>
                      <a:pt x="302" y="342"/>
                      <a:pt x="302" y="342"/>
                    </a:cubicBezTo>
                    <a:cubicBezTo>
                      <a:pt x="303" y="345"/>
                      <a:pt x="303" y="345"/>
                      <a:pt x="303" y="345"/>
                    </a:cubicBezTo>
                    <a:cubicBezTo>
                      <a:pt x="304" y="349"/>
                      <a:pt x="304" y="349"/>
                      <a:pt x="304" y="349"/>
                    </a:cubicBezTo>
                    <a:cubicBezTo>
                      <a:pt x="303" y="351"/>
                      <a:pt x="303" y="351"/>
                      <a:pt x="303" y="351"/>
                    </a:cubicBezTo>
                    <a:cubicBezTo>
                      <a:pt x="304" y="354"/>
                      <a:pt x="304" y="354"/>
                      <a:pt x="304" y="354"/>
                    </a:cubicBezTo>
                    <a:cubicBezTo>
                      <a:pt x="306" y="355"/>
                      <a:pt x="306" y="355"/>
                      <a:pt x="306" y="355"/>
                    </a:cubicBezTo>
                    <a:cubicBezTo>
                      <a:pt x="307" y="352"/>
                      <a:pt x="307" y="352"/>
                      <a:pt x="307" y="352"/>
                    </a:cubicBezTo>
                    <a:cubicBezTo>
                      <a:pt x="307" y="349"/>
                      <a:pt x="307" y="349"/>
                      <a:pt x="307" y="349"/>
                    </a:cubicBezTo>
                    <a:cubicBezTo>
                      <a:pt x="309" y="346"/>
                      <a:pt x="309" y="346"/>
                      <a:pt x="309" y="346"/>
                    </a:cubicBezTo>
                    <a:cubicBezTo>
                      <a:pt x="309" y="344"/>
                      <a:pt x="309" y="344"/>
                      <a:pt x="309" y="344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5" y="340"/>
                      <a:pt x="315" y="340"/>
                      <a:pt x="315" y="340"/>
                    </a:cubicBezTo>
                    <a:cubicBezTo>
                      <a:pt x="319" y="339"/>
                      <a:pt x="319" y="339"/>
                      <a:pt x="319" y="339"/>
                    </a:cubicBezTo>
                    <a:cubicBezTo>
                      <a:pt x="316" y="341"/>
                      <a:pt x="316" y="341"/>
                      <a:pt x="316" y="341"/>
                    </a:cubicBezTo>
                    <a:cubicBezTo>
                      <a:pt x="312" y="345"/>
                      <a:pt x="312" y="345"/>
                      <a:pt x="312" y="345"/>
                    </a:cubicBezTo>
                    <a:cubicBezTo>
                      <a:pt x="312" y="346"/>
                      <a:pt x="312" y="346"/>
                      <a:pt x="312" y="346"/>
                    </a:cubicBezTo>
                    <a:cubicBezTo>
                      <a:pt x="315" y="349"/>
                      <a:pt x="315" y="349"/>
                      <a:pt x="315" y="349"/>
                    </a:cubicBezTo>
                    <a:cubicBezTo>
                      <a:pt x="317" y="350"/>
                      <a:pt x="317" y="350"/>
                      <a:pt x="317" y="350"/>
                    </a:cubicBezTo>
                    <a:cubicBezTo>
                      <a:pt x="320" y="348"/>
                      <a:pt x="320" y="348"/>
                      <a:pt x="320" y="348"/>
                    </a:cubicBezTo>
                    <a:cubicBezTo>
                      <a:pt x="325" y="347"/>
                      <a:pt x="325" y="347"/>
                      <a:pt x="325" y="347"/>
                    </a:cubicBezTo>
                    <a:cubicBezTo>
                      <a:pt x="327" y="345"/>
                      <a:pt x="327" y="345"/>
                      <a:pt x="327" y="345"/>
                    </a:cubicBezTo>
                    <a:cubicBezTo>
                      <a:pt x="329" y="345"/>
                      <a:pt x="329" y="345"/>
                      <a:pt x="329" y="345"/>
                    </a:cubicBezTo>
                    <a:cubicBezTo>
                      <a:pt x="333" y="343"/>
                      <a:pt x="333" y="343"/>
                      <a:pt x="333" y="343"/>
                    </a:cubicBezTo>
                    <a:cubicBezTo>
                      <a:pt x="334" y="343"/>
                      <a:pt x="334" y="343"/>
                      <a:pt x="334" y="343"/>
                    </a:cubicBezTo>
                    <a:cubicBezTo>
                      <a:pt x="333" y="344"/>
                      <a:pt x="333" y="344"/>
                      <a:pt x="333" y="344"/>
                    </a:cubicBezTo>
                    <a:cubicBezTo>
                      <a:pt x="330" y="347"/>
                      <a:pt x="330" y="347"/>
                      <a:pt x="330" y="347"/>
                    </a:cubicBezTo>
                    <a:cubicBezTo>
                      <a:pt x="330" y="348"/>
                      <a:pt x="330" y="348"/>
                      <a:pt x="330" y="348"/>
                    </a:cubicBezTo>
                    <a:cubicBezTo>
                      <a:pt x="329" y="350"/>
                      <a:pt x="329" y="350"/>
                      <a:pt x="329" y="350"/>
                    </a:cubicBezTo>
                    <a:cubicBezTo>
                      <a:pt x="322" y="354"/>
                      <a:pt x="322" y="354"/>
                      <a:pt x="322" y="354"/>
                    </a:cubicBezTo>
                    <a:cubicBezTo>
                      <a:pt x="319" y="356"/>
                      <a:pt x="319" y="356"/>
                      <a:pt x="319" y="356"/>
                    </a:cubicBezTo>
                    <a:cubicBezTo>
                      <a:pt x="317" y="360"/>
                      <a:pt x="317" y="360"/>
                      <a:pt x="317" y="360"/>
                    </a:cubicBezTo>
                    <a:cubicBezTo>
                      <a:pt x="316" y="362"/>
                      <a:pt x="316" y="362"/>
                      <a:pt x="316" y="362"/>
                    </a:cubicBezTo>
                    <a:cubicBezTo>
                      <a:pt x="317" y="364"/>
                      <a:pt x="317" y="364"/>
                      <a:pt x="317" y="364"/>
                    </a:cubicBezTo>
                    <a:cubicBezTo>
                      <a:pt x="320" y="366"/>
                      <a:pt x="320" y="366"/>
                      <a:pt x="320" y="366"/>
                    </a:cubicBezTo>
                    <a:cubicBezTo>
                      <a:pt x="316" y="365"/>
                      <a:pt x="316" y="365"/>
                      <a:pt x="316" y="365"/>
                    </a:cubicBezTo>
                    <a:cubicBezTo>
                      <a:pt x="314" y="366"/>
                      <a:pt x="314" y="366"/>
                      <a:pt x="314" y="366"/>
                    </a:cubicBezTo>
                    <a:cubicBezTo>
                      <a:pt x="312" y="369"/>
                      <a:pt x="312" y="369"/>
                      <a:pt x="312" y="369"/>
                    </a:cubicBezTo>
                    <a:cubicBezTo>
                      <a:pt x="311" y="372"/>
                      <a:pt x="311" y="372"/>
                      <a:pt x="311" y="372"/>
                    </a:cubicBezTo>
                    <a:cubicBezTo>
                      <a:pt x="308" y="375"/>
                      <a:pt x="308" y="375"/>
                      <a:pt x="308" y="375"/>
                    </a:cubicBezTo>
                    <a:cubicBezTo>
                      <a:pt x="307" y="377"/>
                      <a:pt x="307" y="377"/>
                      <a:pt x="307" y="377"/>
                    </a:cubicBezTo>
                    <a:cubicBezTo>
                      <a:pt x="307" y="379"/>
                      <a:pt x="307" y="379"/>
                      <a:pt x="307" y="379"/>
                    </a:cubicBezTo>
                    <a:cubicBezTo>
                      <a:pt x="308" y="380"/>
                      <a:pt x="308" y="380"/>
                      <a:pt x="308" y="380"/>
                    </a:cubicBezTo>
                    <a:cubicBezTo>
                      <a:pt x="308" y="381"/>
                      <a:pt x="308" y="381"/>
                      <a:pt x="308" y="381"/>
                    </a:cubicBezTo>
                    <a:cubicBezTo>
                      <a:pt x="306" y="381"/>
                      <a:pt x="306" y="381"/>
                      <a:pt x="306" y="381"/>
                    </a:cubicBezTo>
                    <a:cubicBezTo>
                      <a:pt x="305" y="379"/>
                      <a:pt x="305" y="379"/>
                      <a:pt x="305" y="379"/>
                    </a:cubicBezTo>
                    <a:cubicBezTo>
                      <a:pt x="304" y="379"/>
                      <a:pt x="304" y="379"/>
                      <a:pt x="304" y="379"/>
                    </a:cubicBezTo>
                    <a:cubicBezTo>
                      <a:pt x="302" y="381"/>
                      <a:pt x="302" y="381"/>
                      <a:pt x="302" y="381"/>
                    </a:cubicBezTo>
                    <a:cubicBezTo>
                      <a:pt x="299" y="383"/>
                      <a:pt x="299" y="383"/>
                      <a:pt x="299" y="383"/>
                    </a:cubicBezTo>
                    <a:cubicBezTo>
                      <a:pt x="300" y="385"/>
                      <a:pt x="300" y="385"/>
                      <a:pt x="300" y="385"/>
                    </a:cubicBezTo>
                    <a:cubicBezTo>
                      <a:pt x="299" y="386"/>
                      <a:pt x="299" y="386"/>
                      <a:pt x="299" y="386"/>
                    </a:cubicBezTo>
                    <a:cubicBezTo>
                      <a:pt x="297" y="386"/>
                      <a:pt x="297" y="386"/>
                      <a:pt x="297" y="386"/>
                    </a:cubicBezTo>
                    <a:cubicBezTo>
                      <a:pt x="296" y="385"/>
                      <a:pt x="296" y="385"/>
                      <a:pt x="296" y="385"/>
                    </a:cubicBezTo>
                    <a:cubicBezTo>
                      <a:pt x="295" y="386"/>
                      <a:pt x="295" y="386"/>
                      <a:pt x="295" y="386"/>
                    </a:cubicBezTo>
                    <a:cubicBezTo>
                      <a:pt x="290" y="390"/>
                      <a:pt x="290" y="390"/>
                      <a:pt x="290" y="390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9" y="394"/>
                      <a:pt x="289" y="394"/>
                      <a:pt x="289" y="394"/>
                    </a:cubicBezTo>
                    <a:cubicBezTo>
                      <a:pt x="288" y="395"/>
                      <a:pt x="288" y="395"/>
                      <a:pt x="288" y="395"/>
                    </a:cubicBezTo>
                    <a:cubicBezTo>
                      <a:pt x="286" y="394"/>
                      <a:pt x="286" y="394"/>
                      <a:pt x="286" y="394"/>
                    </a:cubicBezTo>
                    <a:cubicBezTo>
                      <a:pt x="286" y="392"/>
                      <a:pt x="286" y="392"/>
                      <a:pt x="286" y="392"/>
                    </a:cubicBezTo>
                    <a:cubicBezTo>
                      <a:pt x="282" y="393"/>
                      <a:pt x="282" y="393"/>
                      <a:pt x="282" y="393"/>
                    </a:cubicBezTo>
                    <a:cubicBezTo>
                      <a:pt x="280" y="395"/>
                      <a:pt x="280" y="395"/>
                      <a:pt x="280" y="395"/>
                    </a:cubicBezTo>
                    <a:cubicBezTo>
                      <a:pt x="277" y="396"/>
                      <a:pt x="277" y="396"/>
                      <a:pt x="277" y="396"/>
                    </a:cubicBezTo>
                    <a:cubicBezTo>
                      <a:pt x="277" y="398"/>
                      <a:pt x="277" y="398"/>
                      <a:pt x="277" y="398"/>
                    </a:cubicBezTo>
                    <a:cubicBezTo>
                      <a:pt x="275" y="399"/>
                      <a:pt x="275" y="399"/>
                      <a:pt x="275" y="399"/>
                    </a:cubicBezTo>
                    <a:cubicBezTo>
                      <a:pt x="272" y="399"/>
                      <a:pt x="272" y="399"/>
                      <a:pt x="272" y="399"/>
                    </a:cubicBezTo>
                    <a:cubicBezTo>
                      <a:pt x="268" y="402"/>
                      <a:pt x="268" y="402"/>
                      <a:pt x="268" y="402"/>
                    </a:cubicBezTo>
                    <a:cubicBezTo>
                      <a:pt x="263" y="404"/>
                      <a:pt x="263" y="404"/>
                      <a:pt x="263" y="404"/>
                    </a:cubicBezTo>
                    <a:cubicBezTo>
                      <a:pt x="259" y="407"/>
                      <a:pt x="259" y="407"/>
                      <a:pt x="259" y="407"/>
                    </a:cubicBezTo>
                    <a:cubicBezTo>
                      <a:pt x="257" y="410"/>
                      <a:pt x="257" y="410"/>
                      <a:pt x="257" y="410"/>
                    </a:cubicBezTo>
                    <a:cubicBezTo>
                      <a:pt x="257" y="412"/>
                      <a:pt x="257" y="412"/>
                      <a:pt x="257" y="412"/>
                    </a:cubicBezTo>
                    <a:cubicBezTo>
                      <a:pt x="258" y="414"/>
                      <a:pt x="258" y="414"/>
                      <a:pt x="258" y="414"/>
                    </a:cubicBezTo>
                    <a:cubicBezTo>
                      <a:pt x="258" y="415"/>
                      <a:pt x="258" y="415"/>
                      <a:pt x="258" y="415"/>
                    </a:cubicBezTo>
                    <a:cubicBezTo>
                      <a:pt x="257" y="416"/>
                      <a:pt x="257" y="416"/>
                      <a:pt x="257" y="416"/>
                    </a:cubicBezTo>
                    <a:cubicBezTo>
                      <a:pt x="256" y="414"/>
                      <a:pt x="256" y="414"/>
                      <a:pt x="256" y="414"/>
                    </a:cubicBezTo>
                    <a:cubicBezTo>
                      <a:pt x="255" y="414"/>
                      <a:pt x="255" y="414"/>
                      <a:pt x="255" y="414"/>
                    </a:cubicBezTo>
                    <a:cubicBezTo>
                      <a:pt x="254" y="415"/>
                      <a:pt x="254" y="415"/>
                      <a:pt x="254" y="415"/>
                    </a:cubicBezTo>
                    <a:cubicBezTo>
                      <a:pt x="254" y="417"/>
                      <a:pt x="254" y="417"/>
                      <a:pt x="254" y="417"/>
                    </a:cubicBezTo>
                    <a:cubicBezTo>
                      <a:pt x="253" y="417"/>
                      <a:pt x="253" y="417"/>
                      <a:pt x="253" y="417"/>
                    </a:cubicBezTo>
                    <a:cubicBezTo>
                      <a:pt x="252" y="416"/>
                      <a:pt x="252" y="416"/>
                      <a:pt x="252" y="416"/>
                    </a:cubicBezTo>
                    <a:cubicBezTo>
                      <a:pt x="252" y="414"/>
                      <a:pt x="252" y="414"/>
                      <a:pt x="252" y="414"/>
                    </a:cubicBezTo>
                    <a:cubicBezTo>
                      <a:pt x="253" y="412"/>
                      <a:pt x="253" y="412"/>
                      <a:pt x="253" y="412"/>
                    </a:cubicBezTo>
                    <a:cubicBezTo>
                      <a:pt x="251" y="411"/>
                      <a:pt x="251" y="411"/>
                      <a:pt x="251" y="411"/>
                    </a:cubicBezTo>
                    <a:cubicBezTo>
                      <a:pt x="249" y="411"/>
                      <a:pt x="249" y="411"/>
                      <a:pt x="249" y="411"/>
                    </a:cubicBezTo>
                    <a:cubicBezTo>
                      <a:pt x="248" y="411"/>
                      <a:pt x="248" y="411"/>
                      <a:pt x="248" y="411"/>
                    </a:cubicBezTo>
                    <a:cubicBezTo>
                      <a:pt x="245" y="411"/>
                      <a:pt x="245" y="411"/>
                      <a:pt x="245" y="411"/>
                    </a:cubicBezTo>
                    <a:cubicBezTo>
                      <a:pt x="242" y="412"/>
                      <a:pt x="242" y="412"/>
                      <a:pt x="242" y="412"/>
                    </a:cubicBezTo>
                    <a:cubicBezTo>
                      <a:pt x="239" y="413"/>
                      <a:pt x="239" y="413"/>
                      <a:pt x="239" y="413"/>
                    </a:cubicBezTo>
                    <a:cubicBezTo>
                      <a:pt x="238" y="415"/>
                      <a:pt x="238" y="415"/>
                      <a:pt x="238" y="415"/>
                    </a:cubicBezTo>
                    <a:cubicBezTo>
                      <a:pt x="235" y="416"/>
                      <a:pt x="235" y="416"/>
                      <a:pt x="235" y="416"/>
                    </a:cubicBezTo>
                    <a:cubicBezTo>
                      <a:pt x="232" y="418"/>
                      <a:pt x="232" y="418"/>
                      <a:pt x="232" y="418"/>
                    </a:cubicBezTo>
                    <a:cubicBezTo>
                      <a:pt x="229" y="421"/>
                      <a:pt x="229" y="421"/>
                      <a:pt x="229" y="421"/>
                    </a:cubicBezTo>
                    <a:cubicBezTo>
                      <a:pt x="230" y="422"/>
                      <a:pt x="230" y="422"/>
                      <a:pt x="230" y="422"/>
                    </a:cubicBezTo>
                    <a:cubicBezTo>
                      <a:pt x="229" y="423"/>
                      <a:pt x="229" y="423"/>
                      <a:pt x="229" y="423"/>
                    </a:cubicBezTo>
                    <a:cubicBezTo>
                      <a:pt x="228" y="423"/>
                      <a:pt x="228" y="423"/>
                      <a:pt x="228" y="423"/>
                    </a:cubicBezTo>
                    <a:cubicBezTo>
                      <a:pt x="225" y="424"/>
                      <a:pt x="225" y="424"/>
                      <a:pt x="225" y="424"/>
                    </a:cubicBezTo>
                    <a:cubicBezTo>
                      <a:pt x="223" y="425"/>
                      <a:pt x="223" y="425"/>
                      <a:pt x="223" y="425"/>
                    </a:cubicBezTo>
                    <a:cubicBezTo>
                      <a:pt x="223" y="427"/>
                      <a:pt x="223" y="427"/>
                      <a:pt x="223" y="427"/>
                    </a:cubicBezTo>
                    <a:cubicBezTo>
                      <a:pt x="222" y="427"/>
                      <a:pt x="222" y="427"/>
                      <a:pt x="222" y="427"/>
                    </a:cubicBezTo>
                    <a:cubicBezTo>
                      <a:pt x="220" y="426"/>
                      <a:pt x="220" y="426"/>
                      <a:pt x="220" y="426"/>
                    </a:cubicBezTo>
                    <a:cubicBezTo>
                      <a:pt x="217" y="427"/>
                      <a:pt x="217" y="427"/>
                      <a:pt x="217" y="427"/>
                    </a:cubicBezTo>
                    <a:cubicBezTo>
                      <a:pt x="216" y="429"/>
                      <a:pt x="216" y="429"/>
                      <a:pt x="216" y="429"/>
                    </a:cubicBezTo>
                    <a:cubicBezTo>
                      <a:pt x="216" y="431"/>
                      <a:pt x="216" y="431"/>
                      <a:pt x="216" y="431"/>
                    </a:cubicBezTo>
                    <a:cubicBezTo>
                      <a:pt x="216" y="433"/>
                      <a:pt x="216" y="433"/>
                      <a:pt x="216" y="433"/>
                    </a:cubicBezTo>
                    <a:cubicBezTo>
                      <a:pt x="218" y="432"/>
                      <a:pt x="218" y="432"/>
                      <a:pt x="218" y="432"/>
                    </a:cubicBezTo>
                    <a:cubicBezTo>
                      <a:pt x="219" y="430"/>
                      <a:pt x="219" y="430"/>
                      <a:pt x="219" y="430"/>
                    </a:cubicBezTo>
                    <a:cubicBezTo>
                      <a:pt x="218" y="429"/>
                      <a:pt x="218" y="429"/>
                      <a:pt x="218" y="429"/>
                    </a:cubicBezTo>
                    <a:cubicBezTo>
                      <a:pt x="220" y="428"/>
                      <a:pt x="220" y="428"/>
                      <a:pt x="220" y="428"/>
                    </a:cubicBezTo>
                    <a:cubicBezTo>
                      <a:pt x="221" y="429"/>
                      <a:pt x="221" y="429"/>
                      <a:pt x="221" y="429"/>
                    </a:cubicBezTo>
                    <a:cubicBezTo>
                      <a:pt x="221" y="431"/>
                      <a:pt x="221" y="431"/>
                      <a:pt x="221" y="431"/>
                    </a:cubicBezTo>
                    <a:cubicBezTo>
                      <a:pt x="221" y="431"/>
                      <a:pt x="221" y="431"/>
                      <a:pt x="221" y="431"/>
                    </a:cubicBezTo>
                    <a:cubicBezTo>
                      <a:pt x="223" y="431"/>
                      <a:pt x="223" y="431"/>
                      <a:pt x="223" y="431"/>
                    </a:cubicBezTo>
                    <a:cubicBezTo>
                      <a:pt x="225" y="428"/>
                      <a:pt x="225" y="428"/>
                      <a:pt x="225" y="428"/>
                    </a:cubicBezTo>
                    <a:cubicBezTo>
                      <a:pt x="226" y="427"/>
                      <a:pt x="226" y="427"/>
                      <a:pt x="226" y="427"/>
                    </a:cubicBezTo>
                    <a:cubicBezTo>
                      <a:pt x="227" y="429"/>
                      <a:pt x="227" y="429"/>
                      <a:pt x="227" y="429"/>
                    </a:cubicBezTo>
                    <a:cubicBezTo>
                      <a:pt x="227" y="430"/>
                      <a:pt x="227" y="430"/>
                      <a:pt x="227" y="430"/>
                    </a:cubicBezTo>
                    <a:cubicBezTo>
                      <a:pt x="227" y="431"/>
                      <a:pt x="227" y="431"/>
                      <a:pt x="227" y="431"/>
                    </a:cubicBezTo>
                    <a:cubicBezTo>
                      <a:pt x="229" y="431"/>
                      <a:pt x="229" y="431"/>
                      <a:pt x="229" y="431"/>
                    </a:cubicBezTo>
                    <a:cubicBezTo>
                      <a:pt x="230" y="429"/>
                      <a:pt x="230" y="429"/>
                      <a:pt x="230" y="429"/>
                    </a:cubicBezTo>
                    <a:cubicBezTo>
                      <a:pt x="231" y="430"/>
                      <a:pt x="231" y="430"/>
                      <a:pt x="231" y="430"/>
                    </a:cubicBezTo>
                    <a:cubicBezTo>
                      <a:pt x="231" y="430"/>
                      <a:pt x="231" y="430"/>
                      <a:pt x="231" y="430"/>
                    </a:cubicBezTo>
                    <a:cubicBezTo>
                      <a:pt x="232" y="429"/>
                      <a:pt x="232" y="429"/>
                      <a:pt x="232" y="429"/>
                    </a:cubicBezTo>
                    <a:cubicBezTo>
                      <a:pt x="233" y="428"/>
                      <a:pt x="233" y="428"/>
                      <a:pt x="233" y="428"/>
                    </a:cubicBezTo>
                    <a:cubicBezTo>
                      <a:pt x="236" y="428"/>
                      <a:pt x="236" y="428"/>
                      <a:pt x="236" y="428"/>
                    </a:cubicBezTo>
                    <a:cubicBezTo>
                      <a:pt x="238" y="426"/>
                      <a:pt x="238" y="426"/>
                      <a:pt x="238" y="426"/>
                    </a:cubicBezTo>
                    <a:cubicBezTo>
                      <a:pt x="239" y="424"/>
                      <a:pt x="239" y="424"/>
                      <a:pt x="239" y="424"/>
                    </a:cubicBezTo>
                    <a:cubicBezTo>
                      <a:pt x="239" y="422"/>
                      <a:pt x="239" y="422"/>
                      <a:pt x="239" y="422"/>
                    </a:cubicBezTo>
                    <a:cubicBezTo>
                      <a:pt x="241" y="420"/>
                      <a:pt x="241" y="420"/>
                      <a:pt x="241" y="420"/>
                    </a:cubicBezTo>
                    <a:cubicBezTo>
                      <a:pt x="243" y="418"/>
                      <a:pt x="243" y="418"/>
                      <a:pt x="243" y="418"/>
                    </a:cubicBezTo>
                    <a:cubicBezTo>
                      <a:pt x="244" y="418"/>
                      <a:pt x="244" y="418"/>
                      <a:pt x="244" y="418"/>
                    </a:cubicBezTo>
                    <a:cubicBezTo>
                      <a:pt x="247" y="420"/>
                      <a:pt x="247" y="420"/>
                      <a:pt x="247" y="420"/>
                    </a:cubicBezTo>
                    <a:cubicBezTo>
                      <a:pt x="246" y="421"/>
                      <a:pt x="246" y="421"/>
                      <a:pt x="246" y="421"/>
                    </a:cubicBezTo>
                    <a:cubicBezTo>
                      <a:pt x="244" y="421"/>
                      <a:pt x="244" y="421"/>
                      <a:pt x="244" y="421"/>
                    </a:cubicBezTo>
                    <a:cubicBezTo>
                      <a:pt x="243" y="423"/>
                      <a:pt x="243" y="423"/>
                      <a:pt x="243" y="423"/>
                    </a:cubicBezTo>
                    <a:cubicBezTo>
                      <a:pt x="243" y="426"/>
                      <a:pt x="243" y="426"/>
                      <a:pt x="243" y="426"/>
                    </a:cubicBezTo>
                    <a:cubicBezTo>
                      <a:pt x="243" y="426"/>
                      <a:pt x="243" y="426"/>
                      <a:pt x="243" y="426"/>
                    </a:cubicBezTo>
                    <a:cubicBezTo>
                      <a:pt x="247" y="424"/>
                      <a:pt x="247" y="424"/>
                      <a:pt x="247" y="424"/>
                    </a:cubicBezTo>
                    <a:cubicBezTo>
                      <a:pt x="247" y="422"/>
                      <a:pt x="247" y="422"/>
                      <a:pt x="247" y="422"/>
                    </a:cubicBezTo>
                    <a:cubicBezTo>
                      <a:pt x="249" y="421"/>
                      <a:pt x="249" y="421"/>
                      <a:pt x="249" y="421"/>
                    </a:cubicBezTo>
                    <a:cubicBezTo>
                      <a:pt x="249" y="422"/>
                      <a:pt x="249" y="422"/>
                      <a:pt x="249" y="422"/>
                    </a:cubicBezTo>
                    <a:cubicBezTo>
                      <a:pt x="250" y="421"/>
                      <a:pt x="250" y="421"/>
                      <a:pt x="250" y="421"/>
                    </a:cubicBezTo>
                    <a:cubicBezTo>
                      <a:pt x="251" y="421"/>
                      <a:pt x="251" y="421"/>
                      <a:pt x="251" y="421"/>
                    </a:cubicBezTo>
                    <a:cubicBezTo>
                      <a:pt x="252" y="423"/>
                      <a:pt x="252" y="423"/>
                      <a:pt x="252" y="423"/>
                    </a:cubicBezTo>
                    <a:cubicBezTo>
                      <a:pt x="251" y="424"/>
                      <a:pt x="251" y="424"/>
                      <a:pt x="251" y="424"/>
                    </a:cubicBezTo>
                    <a:cubicBezTo>
                      <a:pt x="252" y="424"/>
                      <a:pt x="252" y="424"/>
                      <a:pt x="252" y="424"/>
                    </a:cubicBezTo>
                    <a:cubicBezTo>
                      <a:pt x="254" y="422"/>
                      <a:pt x="254" y="422"/>
                      <a:pt x="254" y="422"/>
                    </a:cubicBezTo>
                    <a:cubicBezTo>
                      <a:pt x="255" y="422"/>
                      <a:pt x="255" y="422"/>
                      <a:pt x="255" y="422"/>
                    </a:cubicBezTo>
                    <a:cubicBezTo>
                      <a:pt x="257" y="421"/>
                      <a:pt x="257" y="421"/>
                      <a:pt x="257" y="421"/>
                    </a:cubicBezTo>
                    <a:cubicBezTo>
                      <a:pt x="259" y="421"/>
                      <a:pt x="259" y="421"/>
                      <a:pt x="259" y="421"/>
                    </a:cubicBezTo>
                    <a:cubicBezTo>
                      <a:pt x="262" y="417"/>
                      <a:pt x="262" y="417"/>
                      <a:pt x="262" y="417"/>
                    </a:cubicBezTo>
                    <a:cubicBezTo>
                      <a:pt x="264" y="416"/>
                      <a:pt x="264" y="416"/>
                      <a:pt x="264" y="416"/>
                    </a:cubicBezTo>
                    <a:cubicBezTo>
                      <a:pt x="265" y="417"/>
                      <a:pt x="265" y="417"/>
                      <a:pt x="265" y="417"/>
                    </a:cubicBezTo>
                    <a:cubicBezTo>
                      <a:pt x="265" y="418"/>
                      <a:pt x="265" y="418"/>
                      <a:pt x="265" y="418"/>
                    </a:cubicBezTo>
                    <a:cubicBezTo>
                      <a:pt x="264" y="420"/>
                      <a:pt x="264" y="420"/>
                      <a:pt x="264" y="420"/>
                    </a:cubicBezTo>
                    <a:cubicBezTo>
                      <a:pt x="262" y="423"/>
                      <a:pt x="262" y="423"/>
                      <a:pt x="262" y="423"/>
                    </a:cubicBezTo>
                    <a:cubicBezTo>
                      <a:pt x="262" y="424"/>
                      <a:pt x="262" y="424"/>
                      <a:pt x="262" y="424"/>
                    </a:cubicBezTo>
                    <a:cubicBezTo>
                      <a:pt x="263" y="424"/>
                      <a:pt x="263" y="424"/>
                      <a:pt x="263" y="424"/>
                    </a:cubicBezTo>
                    <a:cubicBezTo>
                      <a:pt x="267" y="421"/>
                      <a:pt x="267" y="421"/>
                      <a:pt x="267" y="421"/>
                    </a:cubicBezTo>
                    <a:cubicBezTo>
                      <a:pt x="267" y="417"/>
                      <a:pt x="267" y="417"/>
                      <a:pt x="267" y="417"/>
                    </a:cubicBezTo>
                    <a:cubicBezTo>
                      <a:pt x="267" y="416"/>
                      <a:pt x="267" y="416"/>
                      <a:pt x="267" y="416"/>
                    </a:cubicBezTo>
                    <a:cubicBezTo>
                      <a:pt x="269" y="418"/>
                      <a:pt x="269" y="418"/>
                      <a:pt x="269" y="418"/>
                    </a:cubicBezTo>
                    <a:cubicBezTo>
                      <a:pt x="270" y="417"/>
                      <a:pt x="270" y="417"/>
                      <a:pt x="270" y="417"/>
                    </a:cubicBezTo>
                    <a:cubicBezTo>
                      <a:pt x="272" y="417"/>
                      <a:pt x="272" y="417"/>
                      <a:pt x="272" y="417"/>
                    </a:cubicBezTo>
                    <a:cubicBezTo>
                      <a:pt x="274" y="417"/>
                      <a:pt x="274" y="417"/>
                      <a:pt x="274" y="417"/>
                    </a:cubicBezTo>
                    <a:cubicBezTo>
                      <a:pt x="277" y="414"/>
                      <a:pt x="277" y="414"/>
                      <a:pt x="277" y="414"/>
                    </a:cubicBezTo>
                    <a:cubicBezTo>
                      <a:pt x="277" y="414"/>
                      <a:pt x="277" y="414"/>
                      <a:pt x="277" y="414"/>
                    </a:cubicBezTo>
                    <a:cubicBezTo>
                      <a:pt x="278" y="415"/>
                      <a:pt x="278" y="415"/>
                      <a:pt x="278" y="415"/>
                    </a:cubicBezTo>
                    <a:cubicBezTo>
                      <a:pt x="279" y="412"/>
                      <a:pt x="279" y="412"/>
                      <a:pt x="279" y="412"/>
                    </a:cubicBezTo>
                    <a:cubicBezTo>
                      <a:pt x="280" y="411"/>
                      <a:pt x="280" y="411"/>
                      <a:pt x="280" y="411"/>
                    </a:cubicBezTo>
                    <a:cubicBezTo>
                      <a:pt x="281" y="412"/>
                      <a:pt x="281" y="412"/>
                      <a:pt x="281" y="412"/>
                    </a:cubicBezTo>
                    <a:cubicBezTo>
                      <a:pt x="281" y="413"/>
                      <a:pt x="281" y="413"/>
                      <a:pt x="281" y="413"/>
                    </a:cubicBezTo>
                    <a:cubicBezTo>
                      <a:pt x="281" y="415"/>
                      <a:pt x="281" y="415"/>
                      <a:pt x="281" y="415"/>
                    </a:cubicBezTo>
                    <a:cubicBezTo>
                      <a:pt x="282" y="415"/>
                      <a:pt x="282" y="415"/>
                      <a:pt x="282" y="415"/>
                    </a:cubicBezTo>
                    <a:cubicBezTo>
                      <a:pt x="284" y="413"/>
                      <a:pt x="284" y="413"/>
                      <a:pt x="284" y="413"/>
                    </a:cubicBezTo>
                    <a:cubicBezTo>
                      <a:pt x="283" y="412"/>
                      <a:pt x="283" y="412"/>
                      <a:pt x="283" y="412"/>
                    </a:cubicBezTo>
                    <a:cubicBezTo>
                      <a:pt x="285" y="411"/>
                      <a:pt x="285" y="411"/>
                      <a:pt x="285" y="411"/>
                    </a:cubicBezTo>
                    <a:cubicBezTo>
                      <a:pt x="285" y="410"/>
                      <a:pt x="285" y="410"/>
                      <a:pt x="285" y="410"/>
                    </a:cubicBezTo>
                    <a:cubicBezTo>
                      <a:pt x="281" y="410"/>
                      <a:pt x="281" y="410"/>
                      <a:pt x="281" y="410"/>
                    </a:cubicBezTo>
                    <a:cubicBezTo>
                      <a:pt x="280" y="409"/>
                      <a:pt x="280" y="409"/>
                      <a:pt x="280" y="409"/>
                    </a:cubicBezTo>
                    <a:cubicBezTo>
                      <a:pt x="283" y="408"/>
                      <a:pt x="283" y="408"/>
                      <a:pt x="283" y="408"/>
                    </a:cubicBezTo>
                    <a:cubicBezTo>
                      <a:pt x="287" y="406"/>
                      <a:pt x="287" y="406"/>
                      <a:pt x="287" y="406"/>
                    </a:cubicBezTo>
                    <a:cubicBezTo>
                      <a:pt x="292" y="406"/>
                      <a:pt x="292" y="406"/>
                      <a:pt x="292" y="406"/>
                    </a:cubicBezTo>
                    <a:cubicBezTo>
                      <a:pt x="293" y="405"/>
                      <a:pt x="293" y="405"/>
                      <a:pt x="293" y="405"/>
                    </a:cubicBezTo>
                    <a:cubicBezTo>
                      <a:pt x="293" y="403"/>
                      <a:pt x="293" y="403"/>
                      <a:pt x="293" y="403"/>
                    </a:cubicBezTo>
                    <a:cubicBezTo>
                      <a:pt x="292" y="403"/>
                      <a:pt x="292" y="403"/>
                      <a:pt x="292" y="403"/>
                    </a:cubicBezTo>
                    <a:cubicBezTo>
                      <a:pt x="293" y="402"/>
                      <a:pt x="293" y="402"/>
                      <a:pt x="293" y="402"/>
                    </a:cubicBezTo>
                    <a:cubicBezTo>
                      <a:pt x="295" y="402"/>
                      <a:pt x="295" y="402"/>
                      <a:pt x="295" y="402"/>
                    </a:cubicBezTo>
                    <a:cubicBezTo>
                      <a:pt x="296" y="401"/>
                      <a:pt x="296" y="401"/>
                      <a:pt x="296" y="401"/>
                    </a:cubicBezTo>
                    <a:cubicBezTo>
                      <a:pt x="297" y="401"/>
                      <a:pt x="297" y="401"/>
                      <a:pt x="297" y="401"/>
                    </a:cubicBezTo>
                    <a:cubicBezTo>
                      <a:pt x="298" y="403"/>
                      <a:pt x="298" y="403"/>
                      <a:pt x="298" y="403"/>
                    </a:cubicBezTo>
                    <a:cubicBezTo>
                      <a:pt x="299" y="403"/>
                      <a:pt x="299" y="403"/>
                      <a:pt x="299" y="403"/>
                    </a:cubicBezTo>
                    <a:cubicBezTo>
                      <a:pt x="300" y="402"/>
                      <a:pt x="300" y="402"/>
                      <a:pt x="300" y="402"/>
                    </a:cubicBezTo>
                    <a:cubicBezTo>
                      <a:pt x="300" y="401"/>
                      <a:pt x="300" y="401"/>
                      <a:pt x="300" y="401"/>
                    </a:cubicBezTo>
                    <a:cubicBezTo>
                      <a:pt x="301" y="399"/>
                      <a:pt x="301" y="399"/>
                      <a:pt x="301" y="399"/>
                    </a:cubicBezTo>
                    <a:cubicBezTo>
                      <a:pt x="301" y="397"/>
                      <a:pt x="301" y="397"/>
                      <a:pt x="301" y="397"/>
                    </a:cubicBezTo>
                    <a:cubicBezTo>
                      <a:pt x="302" y="396"/>
                      <a:pt x="302" y="396"/>
                      <a:pt x="302" y="396"/>
                    </a:cubicBezTo>
                    <a:cubicBezTo>
                      <a:pt x="303" y="397"/>
                      <a:pt x="303" y="397"/>
                      <a:pt x="303" y="397"/>
                    </a:cubicBezTo>
                    <a:cubicBezTo>
                      <a:pt x="303" y="399"/>
                      <a:pt x="303" y="399"/>
                      <a:pt x="303" y="399"/>
                    </a:cubicBezTo>
                    <a:cubicBezTo>
                      <a:pt x="304" y="400"/>
                      <a:pt x="304" y="400"/>
                      <a:pt x="304" y="400"/>
                    </a:cubicBezTo>
                    <a:cubicBezTo>
                      <a:pt x="307" y="398"/>
                      <a:pt x="307" y="398"/>
                      <a:pt x="307" y="398"/>
                    </a:cubicBezTo>
                    <a:cubicBezTo>
                      <a:pt x="309" y="396"/>
                      <a:pt x="309" y="396"/>
                      <a:pt x="309" y="396"/>
                    </a:cubicBezTo>
                    <a:cubicBezTo>
                      <a:pt x="310" y="396"/>
                      <a:pt x="310" y="396"/>
                      <a:pt x="310" y="396"/>
                    </a:cubicBezTo>
                    <a:cubicBezTo>
                      <a:pt x="312" y="394"/>
                      <a:pt x="312" y="394"/>
                      <a:pt x="312" y="394"/>
                    </a:cubicBezTo>
                    <a:cubicBezTo>
                      <a:pt x="312" y="394"/>
                      <a:pt x="312" y="394"/>
                      <a:pt x="312" y="394"/>
                    </a:cubicBezTo>
                    <a:cubicBezTo>
                      <a:pt x="314" y="395"/>
                      <a:pt x="314" y="395"/>
                      <a:pt x="314" y="395"/>
                    </a:cubicBezTo>
                    <a:cubicBezTo>
                      <a:pt x="316" y="395"/>
                      <a:pt x="316" y="395"/>
                      <a:pt x="316" y="395"/>
                    </a:cubicBezTo>
                    <a:cubicBezTo>
                      <a:pt x="318" y="391"/>
                      <a:pt x="318" y="391"/>
                      <a:pt x="318" y="391"/>
                    </a:cubicBezTo>
                    <a:cubicBezTo>
                      <a:pt x="318" y="390"/>
                      <a:pt x="318" y="390"/>
                      <a:pt x="318" y="390"/>
                    </a:cubicBezTo>
                    <a:cubicBezTo>
                      <a:pt x="317" y="389"/>
                      <a:pt x="317" y="389"/>
                      <a:pt x="317" y="389"/>
                    </a:cubicBezTo>
                    <a:cubicBezTo>
                      <a:pt x="316" y="390"/>
                      <a:pt x="316" y="390"/>
                      <a:pt x="316" y="390"/>
                    </a:cubicBezTo>
                    <a:cubicBezTo>
                      <a:pt x="315" y="389"/>
                      <a:pt x="315" y="389"/>
                      <a:pt x="315" y="389"/>
                    </a:cubicBezTo>
                    <a:cubicBezTo>
                      <a:pt x="319" y="387"/>
                      <a:pt x="319" y="387"/>
                      <a:pt x="319" y="387"/>
                    </a:cubicBezTo>
                    <a:cubicBezTo>
                      <a:pt x="321" y="386"/>
                      <a:pt x="321" y="386"/>
                      <a:pt x="321" y="386"/>
                    </a:cubicBezTo>
                    <a:cubicBezTo>
                      <a:pt x="323" y="384"/>
                      <a:pt x="323" y="384"/>
                      <a:pt x="323" y="384"/>
                    </a:cubicBezTo>
                    <a:cubicBezTo>
                      <a:pt x="324" y="384"/>
                      <a:pt x="324" y="384"/>
                      <a:pt x="324" y="384"/>
                    </a:cubicBezTo>
                    <a:cubicBezTo>
                      <a:pt x="324" y="385"/>
                      <a:pt x="324" y="385"/>
                      <a:pt x="324" y="385"/>
                    </a:cubicBezTo>
                    <a:cubicBezTo>
                      <a:pt x="327" y="382"/>
                      <a:pt x="327" y="382"/>
                      <a:pt x="327" y="382"/>
                    </a:cubicBezTo>
                    <a:cubicBezTo>
                      <a:pt x="329" y="381"/>
                      <a:pt x="329" y="381"/>
                      <a:pt x="329" y="381"/>
                    </a:cubicBezTo>
                    <a:cubicBezTo>
                      <a:pt x="330" y="380"/>
                      <a:pt x="330" y="380"/>
                      <a:pt x="330" y="380"/>
                    </a:cubicBezTo>
                    <a:cubicBezTo>
                      <a:pt x="331" y="379"/>
                      <a:pt x="331" y="379"/>
                      <a:pt x="331" y="379"/>
                    </a:cubicBezTo>
                    <a:cubicBezTo>
                      <a:pt x="332" y="378"/>
                      <a:pt x="332" y="378"/>
                      <a:pt x="332" y="378"/>
                    </a:cubicBezTo>
                    <a:cubicBezTo>
                      <a:pt x="334" y="378"/>
                      <a:pt x="334" y="378"/>
                      <a:pt x="334" y="378"/>
                    </a:cubicBezTo>
                    <a:cubicBezTo>
                      <a:pt x="334" y="379"/>
                      <a:pt x="334" y="379"/>
                      <a:pt x="334" y="379"/>
                    </a:cubicBezTo>
                    <a:cubicBezTo>
                      <a:pt x="336" y="380"/>
                      <a:pt x="336" y="380"/>
                      <a:pt x="336" y="380"/>
                    </a:cubicBezTo>
                    <a:cubicBezTo>
                      <a:pt x="336" y="378"/>
                      <a:pt x="336" y="378"/>
                      <a:pt x="336" y="378"/>
                    </a:cubicBezTo>
                    <a:cubicBezTo>
                      <a:pt x="338" y="378"/>
                      <a:pt x="338" y="378"/>
                      <a:pt x="338" y="378"/>
                    </a:cubicBezTo>
                    <a:cubicBezTo>
                      <a:pt x="339" y="377"/>
                      <a:pt x="339" y="377"/>
                      <a:pt x="339" y="377"/>
                    </a:cubicBezTo>
                    <a:cubicBezTo>
                      <a:pt x="339" y="376"/>
                      <a:pt x="339" y="376"/>
                      <a:pt x="339" y="376"/>
                    </a:cubicBezTo>
                    <a:cubicBezTo>
                      <a:pt x="341" y="375"/>
                      <a:pt x="341" y="375"/>
                      <a:pt x="341" y="375"/>
                    </a:cubicBezTo>
                    <a:cubicBezTo>
                      <a:pt x="342" y="374"/>
                      <a:pt x="342" y="374"/>
                      <a:pt x="342" y="374"/>
                    </a:cubicBezTo>
                    <a:cubicBezTo>
                      <a:pt x="342" y="375"/>
                      <a:pt x="342" y="375"/>
                      <a:pt x="342" y="375"/>
                    </a:cubicBezTo>
                    <a:cubicBezTo>
                      <a:pt x="346" y="375"/>
                      <a:pt x="346" y="375"/>
                      <a:pt x="346" y="375"/>
                    </a:cubicBezTo>
                    <a:cubicBezTo>
                      <a:pt x="347" y="373"/>
                      <a:pt x="347" y="373"/>
                      <a:pt x="347" y="373"/>
                    </a:cubicBezTo>
                    <a:cubicBezTo>
                      <a:pt x="348" y="373"/>
                      <a:pt x="348" y="373"/>
                      <a:pt x="348" y="373"/>
                    </a:cubicBezTo>
                    <a:cubicBezTo>
                      <a:pt x="348" y="374"/>
                      <a:pt x="348" y="374"/>
                      <a:pt x="348" y="374"/>
                    </a:cubicBezTo>
                    <a:cubicBezTo>
                      <a:pt x="349" y="374"/>
                      <a:pt x="349" y="374"/>
                      <a:pt x="349" y="374"/>
                    </a:cubicBezTo>
                    <a:cubicBezTo>
                      <a:pt x="350" y="373"/>
                      <a:pt x="350" y="373"/>
                      <a:pt x="350" y="373"/>
                    </a:cubicBezTo>
                    <a:cubicBezTo>
                      <a:pt x="351" y="374"/>
                      <a:pt x="351" y="374"/>
                      <a:pt x="351" y="374"/>
                    </a:cubicBezTo>
                    <a:cubicBezTo>
                      <a:pt x="352" y="373"/>
                      <a:pt x="352" y="373"/>
                      <a:pt x="352" y="373"/>
                    </a:cubicBezTo>
                    <a:cubicBezTo>
                      <a:pt x="353" y="370"/>
                      <a:pt x="353" y="370"/>
                      <a:pt x="353" y="370"/>
                    </a:cubicBezTo>
                    <a:cubicBezTo>
                      <a:pt x="352" y="370"/>
                      <a:pt x="352" y="370"/>
                      <a:pt x="352" y="370"/>
                    </a:cubicBezTo>
                    <a:cubicBezTo>
                      <a:pt x="351" y="370"/>
                      <a:pt x="351" y="370"/>
                      <a:pt x="351" y="370"/>
                    </a:cubicBezTo>
                    <a:cubicBezTo>
                      <a:pt x="352" y="369"/>
                      <a:pt x="352" y="369"/>
                      <a:pt x="352" y="369"/>
                    </a:cubicBezTo>
                    <a:cubicBezTo>
                      <a:pt x="354" y="367"/>
                      <a:pt x="354" y="367"/>
                      <a:pt x="354" y="367"/>
                    </a:cubicBezTo>
                    <a:cubicBezTo>
                      <a:pt x="355" y="367"/>
                      <a:pt x="355" y="367"/>
                      <a:pt x="355" y="367"/>
                    </a:cubicBezTo>
                    <a:cubicBezTo>
                      <a:pt x="356" y="367"/>
                      <a:pt x="356" y="367"/>
                      <a:pt x="356" y="367"/>
                    </a:cubicBezTo>
                    <a:cubicBezTo>
                      <a:pt x="357" y="367"/>
                      <a:pt x="357" y="367"/>
                      <a:pt x="357" y="367"/>
                    </a:cubicBezTo>
                    <a:cubicBezTo>
                      <a:pt x="356" y="365"/>
                      <a:pt x="356" y="365"/>
                      <a:pt x="356" y="365"/>
                    </a:cubicBezTo>
                    <a:cubicBezTo>
                      <a:pt x="354" y="365"/>
                      <a:pt x="354" y="365"/>
                      <a:pt x="354" y="365"/>
                    </a:cubicBezTo>
                    <a:cubicBezTo>
                      <a:pt x="355" y="364"/>
                      <a:pt x="355" y="364"/>
                      <a:pt x="355" y="364"/>
                    </a:cubicBezTo>
                    <a:cubicBezTo>
                      <a:pt x="358" y="365"/>
                      <a:pt x="358" y="365"/>
                      <a:pt x="358" y="365"/>
                    </a:cubicBezTo>
                    <a:cubicBezTo>
                      <a:pt x="360" y="362"/>
                      <a:pt x="360" y="362"/>
                      <a:pt x="360" y="362"/>
                    </a:cubicBezTo>
                    <a:cubicBezTo>
                      <a:pt x="363" y="362"/>
                      <a:pt x="363" y="362"/>
                      <a:pt x="363" y="362"/>
                    </a:cubicBezTo>
                    <a:cubicBezTo>
                      <a:pt x="366" y="360"/>
                      <a:pt x="366" y="360"/>
                      <a:pt x="366" y="360"/>
                    </a:cubicBezTo>
                    <a:cubicBezTo>
                      <a:pt x="367" y="360"/>
                      <a:pt x="367" y="360"/>
                      <a:pt x="367" y="360"/>
                    </a:cubicBezTo>
                    <a:cubicBezTo>
                      <a:pt x="370" y="357"/>
                      <a:pt x="370" y="357"/>
                      <a:pt x="370" y="357"/>
                    </a:cubicBezTo>
                    <a:cubicBezTo>
                      <a:pt x="370" y="353"/>
                      <a:pt x="370" y="353"/>
                      <a:pt x="370" y="353"/>
                    </a:cubicBezTo>
                    <a:cubicBezTo>
                      <a:pt x="369" y="353"/>
                      <a:pt x="369" y="353"/>
                      <a:pt x="369" y="353"/>
                    </a:cubicBezTo>
                    <a:cubicBezTo>
                      <a:pt x="369" y="353"/>
                      <a:pt x="369" y="353"/>
                      <a:pt x="369" y="353"/>
                    </a:cubicBezTo>
                    <a:cubicBezTo>
                      <a:pt x="368" y="350"/>
                      <a:pt x="368" y="350"/>
                      <a:pt x="368" y="350"/>
                    </a:cubicBezTo>
                    <a:cubicBezTo>
                      <a:pt x="366" y="349"/>
                      <a:pt x="366" y="349"/>
                      <a:pt x="366" y="349"/>
                    </a:cubicBezTo>
                    <a:cubicBezTo>
                      <a:pt x="363" y="349"/>
                      <a:pt x="363" y="349"/>
                      <a:pt x="363" y="349"/>
                    </a:cubicBezTo>
                    <a:cubicBezTo>
                      <a:pt x="364" y="347"/>
                      <a:pt x="364" y="347"/>
                      <a:pt x="364" y="347"/>
                    </a:cubicBezTo>
                    <a:cubicBezTo>
                      <a:pt x="364" y="345"/>
                      <a:pt x="364" y="345"/>
                      <a:pt x="364" y="345"/>
                    </a:cubicBezTo>
                    <a:cubicBezTo>
                      <a:pt x="367" y="343"/>
                      <a:pt x="367" y="343"/>
                      <a:pt x="367" y="343"/>
                    </a:cubicBezTo>
                    <a:cubicBezTo>
                      <a:pt x="367" y="342"/>
                      <a:pt x="367" y="342"/>
                      <a:pt x="367" y="342"/>
                    </a:cubicBezTo>
                    <a:cubicBezTo>
                      <a:pt x="369" y="342"/>
                      <a:pt x="369" y="342"/>
                      <a:pt x="369" y="342"/>
                    </a:cubicBezTo>
                    <a:cubicBezTo>
                      <a:pt x="370" y="340"/>
                      <a:pt x="370" y="340"/>
                      <a:pt x="370" y="340"/>
                    </a:cubicBezTo>
                    <a:cubicBezTo>
                      <a:pt x="369" y="340"/>
                      <a:pt x="369" y="340"/>
                      <a:pt x="369" y="340"/>
                    </a:cubicBezTo>
                    <a:cubicBezTo>
                      <a:pt x="370" y="339"/>
                      <a:pt x="370" y="339"/>
                      <a:pt x="370" y="339"/>
                    </a:cubicBezTo>
                    <a:cubicBezTo>
                      <a:pt x="373" y="340"/>
                      <a:pt x="373" y="340"/>
                      <a:pt x="373" y="340"/>
                    </a:cubicBezTo>
                    <a:cubicBezTo>
                      <a:pt x="376" y="337"/>
                      <a:pt x="376" y="337"/>
                      <a:pt x="376" y="337"/>
                    </a:cubicBezTo>
                    <a:cubicBezTo>
                      <a:pt x="378" y="339"/>
                      <a:pt x="378" y="339"/>
                      <a:pt x="378" y="339"/>
                    </a:cubicBezTo>
                    <a:cubicBezTo>
                      <a:pt x="381" y="338"/>
                      <a:pt x="381" y="338"/>
                      <a:pt x="381" y="338"/>
                    </a:cubicBezTo>
                    <a:cubicBezTo>
                      <a:pt x="381" y="339"/>
                      <a:pt x="381" y="339"/>
                      <a:pt x="381" y="339"/>
                    </a:cubicBezTo>
                    <a:cubicBezTo>
                      <a:pt x="381" y="341"/>
                      <a:pt x="381" y="341"/>
                      <a:pt x="381" y="341"/>
                    </a:cubicBezTo>
                    <a:cubicBezTo>
                      <a:pt x="383" y="341"/>
                      <a:pt x="383" y="341"/>
                      <a:pt x="383" y="341"/>
                    </a:cubicBezTo>
                    <a:cubicBezTo>
                      <a:pt x="385" y="338"/>
                      <a:pt x="385" y="338"/>
                      <a:pt x="385" y="338"/>
                    </a:cubicBezTo>
                    <a:cubicBezTo>
                      <a:pt x="385" y="337"/>
                      <a:pt x="385" y="337"/>
                      <a:pt x="385" y="337"/>
                    </a:cubicBezTo>
                    <a:cubicBezTo>
                      <a:pt x="384" y="336"/>
                      <a:pt x="384" y="336"/>
                      <a:pt x="384" y="336"/>
                    </a:cubicBezTo>
                    <a:cubicBezTo>
                      <a:pt x="383" y="335"/>
                      <a:pt x="383" y="335"/>
                      <a:pt x="383" y="335"/>
                    </a:cubicBezTo>
                    <a:cubicBezTo>
                      <a:pt x="384" y="335"/>
                      <a:pt x="384" y="335"/>
                      <a:pt x="384" y="335"/>
                    </a:cubicBezTo>
                    <a:cubicBezTo>
                      <a:pt x="387" y="335"/>
                      <a:pt x="387" y="335"/>
                      <a:pt x="387" y="335"/>
                    </a:cubicBezTo>
                    <a:cubicBezTo>
                      <a:pt x="391" y="334"/>
                      <a:pt x="391" y="334"/>
                      <a:pt x="391" y="334"/>
                    </a:cubicBezTo>
                    <a:cubicBezTo>
                      <a:pt x="392" y="331"/>
                      <a:pt x="392" y="331"/>
                      <a:pt x="392" y="331"/>
                    </a:cubicBezTo>
                    <a:cubicBezTo>
                      <a:pt x="391" y="328"/>
                      <a:pt x="391" y="328"/>
                      <a:pt x="391" y="328"/>
                    </a:cubicBezTo>
                    <a:cubicBezTo>
                      <a:pt x="387" y="326"/>
                      <a:pt x="387" y="326"/>
                      <a:pt x="387" y="326"/>
                    </a:cubicBezTo>
                    <a:cubicBezTo>
                      <a:pt x="386" y="326"/>
                      <a:pt x="386" y="326"/>
                      <a:pt x="386" y="326"/>
                    </a:cubicBezTo>
                    <a:cubicBezTo>
                      <a:pt x="385" y="327"/>
                      <a:pt x="385" y="327"/>
                      <a:pt x="385" y="327"/>
                    </a:cubicBezTo>
                    <a:cubicBezTo>
                      <a:pt x="385" y="326"/>
                      <a:pt x="385" y="326"/>
                      <a:pt x="385" y="326"/>
                    </a:cubicBezTo>
                    <a:cubicBezTo>
                      <a:pt x="386" y="325"/>
                      <a:pt x="386" y="325"/>
                      <a:pt x="386" y="325"/>
                    </a:cubicBezTo>
                    <a:cubicBezTo>
                      <a:pt x="389" y="325"/>
                      <a:pt x="389" y="325"/>
                      <a:pt x="389" y="325"/>
                    </a:cubicBezTo>
                    <a:cubicBezTo>
                      <a:pt x="391" y="326"/>
                      <a:pt x="391" y="326"/>
                      <a:pt x="391" y="326"/>
                    </a:cubicBezTo>
                    <a:cubicBezTo>
                      <a:pt x="394" y="326"/>
                      <a:pt x="394" y="326"/>
                      <a:pt x="394" y="326"/>
                    </a:cubicBezTo>
                    <a:cubicBezTo>
                      <a:pt x="397" y="324"/>
                      <a:pt x="397" y="324"/>
                      <a:pt x="397" y="324"/>
                    </a:cubicBezTo>
                    <a:cubicBezTo>
                      <a:pt x="397" y="323"/>
                      <a:pt x="397" y="323"/>
                      <a:pt x="397" y="323"/>
                    </a:cubicBezTo>
                    <a:cubicBezTo>
                      <a:pt x="402" y="320"/>
                      <a:pt x="402" y="320"/>
                      <a:pt x="402" y="320"/>
                    </a:cubicBezTo>
                    <a:cubicBezTo>
                      <a:pt x="405" y="317"/>
                      <a:pt x="405" y="317"/>
                      <a:pt x="405" y="317"/>
                    </a:cubicBezTo>
                    <a:cubicBezTo>
                      <a:pt x="408" y="317"/>
                      <a:pt x="408" y="317"/>
                      <a:pt x="408" y="317"/>
                    </a:cubicBezTo>
                    <a:cubicBezTo>
                      <a:pt x="409" y="316"/>
                      <a:pt x="409" y="316"/>
                      <a:pt x="409" y="316"/>
                    </a:cubicBezTo>
                    <a:cubicBezTo>
                      <a:pt x="409" y="314"/>
                      <a:pt x="409" y="314"/>
                      <a:pt x="409" y="314"/>
                    </a:cubicBezTo>
                    <a:cubicBezTo>
                      <a:pt x="414" y="311"/>
                      <a:pt x="414" y="311"/>
                      <a:pt x="414" y="311"/>
                    </a:cubicBezTo>
                    <a:cubicBezTo>
                      <a:pt x="418" y="310"/>
                      <a:pt x="418" y="310"/>
                      <a:pt x="418" y="310"/>
                    </a:cubicBezTo>
                    <a:cubicBezTo>
                      <a:pt x="423" y="306"/>
                      <a:pt x="423" y="306"/>
                      <a:pt x="423" y="306"/>
                    </a:cubicBezTo>
                    <a:cubicBezTo>
                      <a:pt x="427" y="305"/>
                      <a:pt x="427" y="305"/>
                      <a:pt x="427" y="305"/>
                    </a:cubicBezTo>
                    <a:cubicBezTo>
                      <a:pt x="431" y="300"/>
                      <a:pt x="431" y="300"/>
                      <a:pt x="431" y="300"/>
                    </a:cubicBezTo>
                    <a:cubicBezTo>
                      <a:pt x="430" y="303"/>
                      <a:pt x="430" y="303"/>
                      <a:pt x="430" y="303"/>
                    </a:cubicBezTo>
                    <a:cubicBezTo>
                      <a:pt x="430" y="306"/>
                      <a:pt x="430" y="306"/>
                      <a:pt x="430" y="306"/>
                    </a:cubicBezTo>
                    <a:cubicBezTo>
                      <a:pt x="431" y="307"/>
                      <a:pt x="431" y="307"/>
                      <a:pt x="431" y="307"/>
                    </a:cubicBezTo>
                    <a:cubicBezTo>
                      <a:pt x="433" y="307"/>
                      <a:pt x="433" y="307"/>
                      <a:pt x="433" y="307"/>
                    </a:cubicBezTo>
                    <a:cubicBezTo>
                      <a:pt x="434" y="308"/>
                      <a:pt x="434" y="308"/>
                      <a:pt x="434" y="308"/>
                    </a:cubicBezTo>
                    <a:cubicBezTo>
                      <a:pt x="437" y="305"/>
                      <a:pt x="437" y="305"/>
                      <a:pt x="437" y="305"/>
                    </a:cubicBezTo>
                    <a:cubicBezTo>
                      <a:pt x="439" y="304"/>
                      <a:pt x="439" y="304"/>
                      <a:pt x="439" y="304"/>
                    </a:cubicBezTo>
                    <a:cubicBezTo>
                      <a:pt x="444" y="302"/>
                      <a:pt x="444" y="302"/>
                      <a:pt x="444" y="302"/>
                    </a:cubicBezTo>
                    <a:cubicBezTo>
                      <a:pt x="446" y="300"/>
                      <a:pt x="446" y="300"/>
                      <a:pt x="446" y="300"/>
                    </a:cubicBezTo>
                    <a:cubicBezTo>
                      <a:pt x="445" y="303"/>
                      <a:pt x="445" y="303"/>
                      <a:pt x="445" y="303"/>
                    </a:cubicBezTo>
                    <a:cubicBezTo>
                      <a:pt x="441" y="305"/>
                      <a:pt x="441" y="305"/>
                      <a:pt x="441" y="305"/>
                    </a:cubicBezTo>
                    <a:cubicBezTo>
                      <a:pt x="438" y="306"/>
                      <a:pt x="438" y="306"/>
                      <a:pt x="438" y="306"/>
                    </a:cubicBezTo>
                    <a:cubicBezTo>
                      <a:pt x="433" y="311"/>
                      <a:pt x="433" y="311"/>
                      <a:pt x="433" y="311"/>
                    </a:cubicBezTo>
                    <a:cubicBezTo>
                      <a:pt x="432" y="313"/>
                      <a:pt x="432" y="313"/>
                      <a:pt x="432" y="313"/>
                    </a:cubicBezTo>
                    <a:cubicBezTo>
                      <a:pt x="435" y="317"/>
                      <a:pt x="435" y="317"/>
                      <a:pt x="435" y="317"/>
                    </a:cubicBezTo>
                    <a:cubicBezTo>
                      <a:pt x="436" y="320"/>
                      <a:pt x="436" y="320"/>
                      <a:pt x="436" y="320"/>
                    </a:cubicBezTo>
                    <a:cubicBezTo>
                      <a:pt x="433" y="318"/>
                      <a:pt x="433" y="318"/>
                      <a:pt x="433" y="318"/>
                    </a:cubicBezTo>
                    <a:cubicBezTo>
                      <a:pt x="431" y="318"/>
                      <a:pt x="431" y="318"/>
                      <a:pt x="431" y="318"/>
                    </a:cubicBezTo>
                    <a:cubicBezTo>
                      <a:pt x="430" y="318"/>
                      <a:pt x="430" y="318"/>
                      <a:pt x="430" y="318"/>
                    </a:cubicBezTo>
                    <a:cubicBezTo>
                      <a:pt x="428" y="318"/>
                      <a:pt x="428" y="318"/>
                      <a:pt x="428" y="318"/>
                    </a:cubicBezTo>
                    <a:cubicBezTo>
                      <a:pt x="426" y="316"/>
                      <a:pt x="426" y="316"/>
                      <a:pt x="426" y="316"/>
                    </a:cubicBezTo>
                    <a:cubicBezTo>
                      <a:pt x="425" y="313"/>
                      <a:pt x="425" y="313"/>
                      <a:pt x="425" y="313"/>
                    </a:cubicBezTo>
                    <a:cubicBezTo>
                      <a:pt x="421" y="315"/>
                      <a:pt x="421" y="315"/>
                      <a:pt x="421" y="315"/>
                    </a:cubicBezTo>
                    <a:cubicBezTo>
                      <a:pt x="419" y="315"/>
                      <a:pt x="419" y="315"/>
                      <a:pt x="419" y="315"/>
                    </a:cubicBezTo>
                    <a:cubicBezTo>
                      <a:pt x="416" y="318"/>
                      <a:pt x="416" y="318"/>
                      <a:pt x="416" y="318"/>
                    </a:cubicBezTo>
                    <a:cubicBezTo>
                      <a:pt x="412" y="318"/>
                      <a:pt x="412" y="318"/>
                      <a:pt x="412" y="318"/>
                    </a:cubicBezTo>
                    <a:cubicBezTo>
                      <a:pt x="410" y="320"/>
                      <a:pt x="410" y="320"/>
                      <a:pt x="410" y="320"/>
                    </a:cubicBezTo>
                    <a:cubicBezTo>
                      <a:pt x="410" y="322"/>
                      <a:pt x="410" y="322"/>
                      <a:pt x="410" y="322"/>
                    </a:cubicBezTo>
                    <a:cubicBezTo>
                      <a:pt x="410" y="324"/>
                      <a:pt x="410" y="324"/>
                      <a:pt x="410" y="324"/>
                    </a:cubicBezTo>
                    <a:cubicBezTo>
                      <a:pt x="408" y="327"/>
                      <a:pt x="408" y="327"/>
                      <a:pt x="408" y="327"/>
                    </a:cubicBezTo>
                    <a:cubicBezTo>
                      <a:pt x="406" y="329"/>
                      <a:pt x="406" y="329"/>
                      <a:pt x="406" y="329"/>
                    </a:cubicBezTo>
                    <a:cubicBezTo>
                      <a:pt x="404" y="332"/>
                      <a:pt x="404" y="332"/>
                      <a:pt x="404" y="332"/>
                    </a:cubicBezTo>
                    <a:cubicBezTo>
                      <a:pt x="397" y="339"/>
                      <a:pt x="397" y="339"/>
                      <a:pt x="397" y="339"/>
                    </a:cubicBezTo>
                    <a:cubicBezTo>
                      <a:pt x="396" y="341"/>
                      <a:pt x="396" y="341"/>
                      <a:pt x="396" y="341"/>
                    </a:cubicBezTo>
                    <a:cubicBezTo>
                      <a:pt x="396" y="343"/>
                      <a:pt x="396" y="343"/>
                      <a:pt x="396" y="343"/>
                    </a:cubicBezTo>
                    <a:cubicBezTo>
                      <a:pt x="398" y="346"/>
                      <a:pt x="398" y="346"/>
                      <a:pt x="398" y="346"/>
                    </a:cubicBezTo>
                    <a:cubicBezTo>
                      <a:pt x="399" y="344"/>
                      <a:pt x="399" y="344"/>
                      <a:pt x="399" y="344"/>
                    </a:cubicBezTo>
                    <a:cubicBezTo>
                      <a:pt x="401" y="344"/>
                      <a:pt x="401" y="344"/>
                      <a:pt x="401" y="344"/>
                    </a:cubicBezTo>
                    <a:cubicBezTo>
                      <a:pt x="403" y="343"/>
                      <a:pt x="403" y="343"/>
                      <a:pt x="403" y="343"/>
                    </a:cubicBezTo>
                    <a:cubicBezTo>
                      <a:pt x="405" y="343"/>
                      <a:pt x="405" y="343"/>
                      <a:pt x="405" y="343"/>
                    </a:cubicBezTo>
                    <a:cubicBezTo>
                      <a:pt x="405" y="344"/>
                      <a:pt x="405" y="344"/>
                      <a:pt x="405" y="344"/>
                    </a:cubicBezTo>
                    <a:cubicBezTo>
                      <a:pt x="401" y="348"/>
                      <a:pt x="401" y="348"/>
                      <a:pt x="401" y="348"/>
                    </a:cubicBezTo>
                    <a:cubicBezTo>
                      <a:pt x="399" y="348"/>
                      <a:pt x="399" y="348"/>
                      <a:pt x="399" y="348"/>
                    </a:cubicBezTo>
                    <a:cubicBezTo>
                      <a:pt x="397" y="350"/>
                      <a:pt x="397" y="350"/>
                      <a:pt x="397" y="350"/>
                    </a:cubicBezTo>
                    <a:cubicBezTo>
                      <a:pt x="395" y="349"/>
                      <a:pt x="395" y="349"/>
                      <a:pt x="395" y="349"/>
                    </a:cubicBezTo>
                    <a:cubicBezTo>
                      <a:pt x="393" y="349"/>
                      <a:pt x="393" y="349"/>
                      <a:pt x="393" y="349"/>
                    </a:cubicBezTo>
                    <a:cubicBezTo>
                      <a:pt x="391" y="350"/>
                      <a:pt x="391" y="350"/>
                      <a:pt x="391" y="350"/>
                    </a:cubicBezTo>
                    <a:cubicBezTo>
                      <a:pt x="391" y="352"/>
                      <a:pt x="391" y="352"/>
                      <a:pt x="391" y="352"/>
                    </a:cubicBezTo>
                    <a:cubicBezTo>
                      <a:pt x="390" y="351"/>
                      <a:pt x="390" y="351"/>
                      <a:pt x="390" y="351"/>
                    </a:cubicBezTo>
                    <a:cubicBezTo>
                      <a:pt x="388" y="352"/>
                      <a:pt x="388" y="352"/>
                      <a:pt x="388" y="352"/>
                    </a:cubicBezTo>
                    <a:cubicBezTo>
                      <a:pt x="388" y="355"/>
                      <a:pt x="388" y="355"/>
                      <a:pt x="388" y="355"/>
                    </a:cubicBezTo>
                    <a:cubicBezTo>
                      <a:pt x="391" y="358"/>
                      <a:pt x="391" y="358"/>
                      <a:pt x="391" y="358"/>
                    </a:cubicBezTo>
                    <a:cubicBezTo>
                      <a:pt x="392" y="358"/>
                      <a:pt x="392" y="358"/>
                      <a:pt x="392" y="358"/>
                    </a:cubicBezTo>
                    <a:cubicBezTo>
                      <a:pt x="394" y="356"/>
                      <a:pt x="394" y="356"/>
                      <a:pt x="394" y="356"/>
                    </a:cubicBezTo>
                    <a:cubicBezTo>
                      <a:pt x="395" y="358"/>
                      <a:pt x="395" y="358"/>
                      <a:pt x="395" y="358"/>
                    </a:cubicBezTo>
                    <a:cubicBezTo>
                      <a:pt x="396" y="355"/>
                      <a:pt x="396" y="355"/>
                      <a:pt x="396" y="355"/>
                    </a:cubicBezTo>
                    <a:cubicBezTo>
                      <a:pt x="398" y="355"/>
                      <a:pt x="398" y="355"/>
                      <a:pt x="398" y="355"/>
                    </a:cubicBezTo>
                    <a:cubicBezTo>
                      <a:pt x="397" y="357"/>
                      <a:pt x="397" y="357"/>
                      <a:pt x="397" y="357"/>
                    </a:cubicBezTo>
                    <a:cubicBezTo>
                      <a:pt x="399" y="356"/>
                      <a:pt x="399" y="356"/>
                      <a:pt x="399" y="356"/>
                    </a:cubicBezTo>
                    <a:cubicBezTo>
                      <a:pt x="399" y="355"/>
                      <a:pt x="399" y="355"/>
                      <a:pt x="399" y="355"/>
                    </a:cubicBezTo>
                    <a:cubicBezTo>
                      <a:pt x="401" y="354"/>
                      <a:pt x="401" y="354"/>
                      <a:pt x="401" y="354"/>
                    </a:cubicBezTo>
                    <a:cubicBezTo>
                      <a:pt x="404" y="352"/>
                      <a:pt x="404" y="352"/>
                      <a:pt x="404" y="352"/>
                    </a:cubicBezTo>
                    <a:cubicBezTo>
                      <a:pt x="404" y="349"/>
                      <a:pt x="404" y="349"/>
                      <a:pt x="404" y="349"/>
                    </a:cubicBezTo>
                    <a:cubicBezTo>
                      <a:pt x="406" y="348"/>
                      <a:pt x="406" y="348"/>
                      <a:pt x="406" y="348"/>
                    </a:cubicBezTo>
                    <a:cubicBezTo>
                      <a:pt x="406" y="349"/>
                      <a:pt x="406" y="349"/>
                      <a:pt x="406" y="349"/>
                    </a:cubicBezTo>
                    <a:cubicBezTo>
                      <a:pt x="405" y="350"/>
                      <a:pt x="405" y="350"/>
                      <a:pt x="405" y="350"/>
                    </a:cubicBezTo>
                    <a:cubicBezTo>
                      <a:pt x="406" y="352"/>
                      <a:pt x="406" y="352"/>
                      <a:pt x="406" y="352"/>
                    </a:cubicBezTo>
                    <a:cubicBezTo>
                      <a:pt x="409" y="352"/>
                      <a:pt x="409" y="352"/>
                      <a:pt x="409" y="352"/>
                    </a:cubicBezTo>
                    <a:cubicBezTo>
                      <a:pt x="412" y="349"/>
                      <a:pt x="412" y="349"/>
                      <a:pt x="412" y="349"/>
                    </a:cubicBezTo>
                    <a:cubicBezTo>
                      <a:pt x="415" y="349"/>
                      <a:pt x="415" y="349"/>
                      <a:pt x="415" y="349"/>
                    </a:cubicBezTo>
                    <a:cubicBezTo>
                      <a:pt x="416" y="350"/>
                      <a:pt x="416" y="350"/>
                      <a:pt x="416" y="350"/>
                    </a:cubicBezTo>
                    <a:cubicBezTo>
                      <a:pt x="417" y="349"/>
                      <a:pt x="417" y="349"/>
                      <a:pt x="417" y="349"/>
                    </a:cubicBezTo>
                    <a:cubicBezTo>
                      <a:pt x="418" y="345"/>
                      <a:pt x="418" y="345"/>
                      <a:pt x="418" y="345"/>
                    </a:cubicBezTo>
                    <a:cubicBezTo>
                      <a:pt x="421" y="343"/>
                      <a:pt x="421" y="343"/>
                      <a:pt x="421" y="343"/>
                    </a:cubicBezTo>
                    <a:cubicBezTo>
                      <a:pt x="422" y="343"/>
                      <a:pt x="422" y="343"/>
                      <a:pt x="422" y="343"/>
                    </a:cubicBezTo>
                    <a:cubicBezTo>
                      <a:pt x="419" y="346"/>
                      <a:pt x="419" y="346"/>
                      <a:pt x="419" y="346"/>
                    </a:cubicBezTo>
                    <a:cubicBezTo>
                      <a:pt x="419" y="348"/>
                      <a:pt x="419" y="348"/>
                      <a:pt x="419" y="348"/>
                    </a:cubicBezTo>
                    <a:cubicBezTo>
                      <a:pt x="421" y="347"/>
                      <a:pt x="421" y="347"/>
                      <a:pt x="421" y="347"/>
                    </a:cubicBezTo>
                    <a:cubicBezTo>
                      <a:pt x="423" y="344"/>
                      <a:pt x="423" y="344"/>
                      <a:pt x="423" y="344"/>
                    </a:cubicBezTo>
                    <a:cubicBezTo>
                      <a:pt x="425" y="339"/>
                      <a:pt x="425" y="339"/>
                      <a:pt x="425" y="339"/>
                    </a:cubicBezTo>
                    <a:cubicBezTo>
                      <a:pt x="427" y="338"/>
                      <a:pt x="427" y="338"/>
                      <a:pt x="427" y="338"/>
                    </a:cubicBezTo>
                    <a:cubicBezTo>
                      <a:pt x="427" y="340"/>
                      <a:pt x="427" y="340"/>
                      <a:pt x="427" y="340"/>
                    </a:cubicBezTo>
                    <a:cubicBezTo>
                      <a:pt x="425" y="343"/>
                      <a:pt x="425" y="343"/>
                      <a:pt x="425" y="343"/>
                    </a:cubicBezTo>
                    <a:cubicBezTo>
                      <a:pt x="425" y="344"/>
                      <a:pt x="425" y="344"/>
                      <a:pt x="425" y="344"/>
                    </a:cubicBezTo>
                    <a:cubicBezTo>
                      <a:pt x="428" y="341"/>
                      <a:pt x="428" y="341"/>
                      <a:pt x="428" y="341"/>
                    </a:cubicBezTo>
                    <a:cubicBezTo>
                      <a:pt x="429" y="343"/>
                      <a:pt x="429" y="343"/>
                      <a:pt x="429" y="343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31" y="345"/>
                      <a:pt x="431" y="345"/>
                      <a:pt x="431" y="345"/>
                    </a:cubicBezTo>
                    <a:cubicBezTo>
                      <a:pt x="433" y="345"/>
                      <a:pt x="433" y="345"/>
                      <a:pt x="433" y="345"/>
                    </a:cubicBezTo>
                    <a:cubicBezTo>
                      <a:pt x="434" y="344"/>
                      <a:pt x="434" y="344"/>
                      <a:pt x="434" y="344"/>
                    </a:cubicBezTo>
                    <a:cubicBezTo>
                      <a:pt x="436" y="341"/>
                      <a:pt x="436" y="341"/>
                      <a:pt x="436" y="341"/>
                    </a:cubicBezTo>
                    <a:cubicBezTo>
                      <a:pt x="439" y="341"/>
                      <a:pt x="439" y="341"/>
                      <a:pt x="439" y="341"/>
                    </a:cubicBezTo>
                    <a:cubicBezTo>
                      <a:pt x="441" y="339"/>
                      <a:pt x="441" y="339"/>
                      <a:pt x="441" y="339"/>
                    </a:cubicBezTo>
                    <a:cubicBezTo>
                      <a:pt x="439" y="339"/>
                      <a:pt x="439" y="339"/>
                      <a:pt x="439" y="339"/>
                    </a:cubicBezTo>
                    <a:cubicBezTo>
                      <a:pt x="440" y="336"/>
                      <a:pt x="440" y="336"/>
                      <a:pt x="440" y="336"/>
                    </a:cubicBezTo>
                    <a:cubicBezTo>
                      <a:pt x="445" y="334"/>
                      <a:pt x="445" y="334"/>
                      <a:pt x="445" y="334"/>
                    </a:cubicBezTo>
                    <a:cubicBezTo>
                      <a:pt x="445" y="333"/>
                      <a:pt x="445" y="333"/>
                      <a:pt x="445" y="333"/>
                    </a:cubicBezTo>
                    <a:cubicBezTo>
                      <a:pt x="445" y="330"/>
                      <a:pt x="445" y="330"/>
                      <a:pt x="445" y="330"/>
                    </a:cubicBezTo>
                    <a:cubicBezTo>
                      <a:pt x="443" y="331"/>
                      <a:pt x="443" y="331"/>
                      <a:pt x="443" y="331"/>
                    </a:cubicBezTo>
                    <a:cubicBezTo>
                      <a:pt x="442" y="330"/>
                      <a:pt x="442" y="330"/>
                      <a:pt x="442" y="330"/>
                    </a:cubicBezTo>
                    <a:cubicBezTo>
                      <a:pt x="439" y="329"/>
                      <a:pt x="439" y="329"/>
                      <a:pt x="439" y="329"/>
                    </a:cubicBezTo>
                    <a:cubicBezTo>
                      <a:pt x="440" y="328"/>
                      <a:pt x="440" y="328"/>
                      <a:pt x="440" y="328"/>
                    </a:cubicBezTo>
                    <a:cubicBezTo>
                      <a:pt x="442" y="328"/>
                      <a:pt x="442" y="328"/>
                      <a:pt x="442" y="328"/>
                    </a:cubicBezTo>
                    <a:cubicBezTo>
                      <a:pt x="444" y="328"/>
                      <a:pt x="444" y="328"/>
                      <a:pt x="444" y="328"/>
                    </a:cubicBezTo>
                    <a:cubicBezTo>
                      <a:pt x="445" y="327"/>
                      <a:pt x="445" y="327"/>
                      <a:pt x="445" y="327"/>
                    </a:cubicBezTo>
                    <a:cubicBezTo>
                      <a:pt x="445" y="325"/>
                      <a:pt x="445" y="325"/>
                      <a:pt x="445" y="325"/>
                    </a:cubicBezTo>
                    <a:cubicBezTo>
                      <a:pt x="443" y="326"/>
                      <a:pt x="443" y="326"/>
                      <a:pt x="443" y="326"/>
                    </a:cubicBezTo>
                    <a:cubicBezTo>
                      <a:pt x="440" y="324"/>
                      <a:pt x="440" y="324"/>
                      <a:pt x="440" y="324"/>
                    </a:cubicBezTo>
                    <a:cubicBezTo>
                      <a:pt x="440" y="322"/>
                      <a:pt x="440" y="322"/>
                      <a:pt x="440" y="322"/>
                    </a:cubicBezTo>
                    <a:cubicBezTo>
                      <a:pt x="443" y="322"/>
                      <a:pt x="443" y="322"/>
                      <a:pt x="443" y="322"/>
                    </a:cubicBezTo>
                    <a:cubicBezTo>
                      <a:pt x="445" y="321"/>
                      <a:pt x="445" y="321"/>
                      <a:pt x="445" y="321"/>
                    </a:cubicBezTo>
                    <a:cubicBezTo>
                      <a:pt x="446" y="322"/>
                      <a:pt x="446" y="322"/>
                      <a:pt x="446" y="322"/>
                    </a:cubicBezTo>
                    <a:cubicBezTo>
                      <a:pt x="446" y="320"/>
                      <a:pt x="446" y="320"/>
                      <a:pt x="446" y="320"/>
                    </a:cubicBezTo>
                    <a:cubicBezTo>
                      <a:pt x="445" y="318"/>
                      <a:pt x="445" y="318"/>
                      <a:pt x="445" y="318"/>
                    </a:cubicBezTo>
                    <a:cubicBezTo>
                      <a:pt x="449" y="316"/>
                      <a:pt x="449" y="316"/>
                      <a:pt x="449" y="316"/>
                    </a:cubicBezTo>
                    <a:cubicBezTo>
                      <a:pt x="452" y="318"/>
                      <a:pt x="452" y="318"/>
                      <a:pt x="452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6" y="317"/>
                      <a:pt x="456" y="317"/>
                      <a:pt x="456" y="317"/>
                    </a:cubicBezTo>
                    <a:cubicBezTo>
                      <a:pt x="452" y="320"/>
                      <a:pt x="452" y="320"/>
                      <a:pt x="452" y="320"/>
                    </a:cubicBezTo>
                    <a:cubicBezTo>
                      <a:pt x="452" y="322"/>
                      <a:pt x="452" y="322"/>
                      <a:pt x="452" y="322"/>
                    </a:cubicBezTo>
                    <a:cubicBezTo>
                      <a:pt x="453" y="326"/>
                      <a:pt x="453" y="326"/>
                      <a:pt x="453" y="326"/>
                    </a:cubicBezTo>
                    <a:cubicBezTo>
                      <a:pt x="454" y="326"/>
                      <a:pt x="454" y="326"/>
                      <a:pt x="454" y="326"/>
                    </a:cubicBezTo>
                    <a:cubicBezTo>
                      <a:pt x="455" y="321"/>
                      <a:pt x="455" y="321"/>
                      <a:pt x="455" y="321"/>
                    </a:cubicBezTo>
                    <a:cubicBezTo>
                      <a:pt x="457" y="320"/>
                      <a:pt x="457" y="320"/>
                      <a:pt x="457" y="320"/>
                    </a:cubicBezTo>
                    <a:cubicBezTo>
                      <a:pt x="458" y="320"/>
                      <a:pt x="458" y="320"/>
                      <a:pt x="458" y="320"/>
                    </a:cubicBezTo>
                    <a:cubicBezTo>
                      <a:pt x="458" y="322"/>
                      <a:pt x="458" y="322"/>
                      <a:pt x="458" y="322"/>
                    </a:cubicBezTo>
                    <a:cubicBezTo>
                      <a:pt x="456" y="324"/>
                      <a:pt x="456" y="324"/>
                      <a:pt x="456" y="324"/>
                    </a:cubicBezTo>
                    <a:cubicBezTo>
                      <a:pt x="457" y="325"/>
                      <a:pt x="457" y="325"/>
                      <a:pt x="457" y="325"/>
                    </a:cubicBezTo>
                    <a:cubicBezTo>
                      <a:pt x="460" y="323"/>
                      <a:pt x="460" y="323"/>
                      <a:pt x="460" y="323"/>
                    </a:cubicBezTo>
                    <a:cubicBezTo>
                      <a:pt x="460" y="322"/>
                      <a:pt x="460" y="322"/>
                      <a:pt x="460" y="322"/>
                    </a:cubicBezTo>
                    <a:cubicBezTo>
                      <a:pt x="462" y="323"/>
                      <a:pt x="462" y="323"/>
                      <a:pt x="462" y="323"/>
                    </a:cubicBezTo>
                    <a:cubicBezTo>
                      <a:pt x="465" y="321"/>
                      <a:pt x="465" y="321"/>
                      <a:pt x="465" y="321"/>
                    </a:cubicBezTo>
                    <a:cubicBezTo>
                      <a:pt x="466" y="321"/>
                      <a:pt x="466" y="321"/>
                      <a:pt x="466" y="321"/>
                    </a:cubicBezTo>
                    <a:cubicBezTo>
                      <a:pt x="468" y="320"/>
                      <a:pt x="468" y="320"/>
                      <a:pt x="468" y="320"/>
                    </a:cubicBezTo>
                    <a:cubicBezTo>
                      <a:pt x="471" y="319"/>
                      <a:pt x="471" y="319"/>
                      <a:pt x="471" y="319"/>
                    </a:cubicBezTo>
                    <a:cubicBezTo>
                      <a:pt x="473" y="320"/>
                      <a:pt x="473" y="320"/>
                      <a:pt x="473" y="320"/>
                    </a:cubicBezTo>
                    <a:cubicBezTo>
                      <a:pt x="472" y="321"/>
                      <a:pt x="472" y="321"/>
                      <a:pt x="472" y="321"/>
                    </a:cubicBezTo>
                    <a:cubicBezTo>
                      <a:pt x="470" y="321"/>
                      <a:pt x="470" y="321"/>
                      <a:pt x="470" y="321"/>
                    </a:cubicBezTo>
                    <a:cubicBezTo>
                      <a:pt x="467" y="323"/>
                      <a:pt x="467" y="323"/>
                      <a:pt x="467" y="323"/>
                    </a:cubicBezTo>
                    <a:cubicBezTo>
                      <a:pt x="465" y="323"/>
                      <a:pt x="465" y="323"/>
                      <a:pt x="465" y="323"/>
                    </a:cubicBezTo>
                    <a:cubicBezTo>
                      <a:pt x="464" y="325"/>
                      <a:pt x="464" y="325"/>
                      <a:pt x="464" y="325"/>
                    </a:cubicBezTo>
                    <a:cubicBezTo>
                      <a:pt x="465" y="326"/>
                      <a:pt x="465" y="326"/>
                      <a:pt x="465" y="326"/>
                    </a:cubicBezTo>
                    <a:cubicBezTo>
                      <a:pt x="470" y="327"/>
                      <a:pt x="470" y="327"/>
                      <a:pt x="470" y="327"/>
                    </a:cubicBezTo>
                    <a:cubicBezTo>
                      <a:pt x="471" y="329"/>
                      <a:pt x="471" y="329"/>
                      <a:pt x="471" y="329"/>
                    </a:cubicBezTo>
                    <a:cubicBezTo>
                      <a:pt x="471" y="330"/>
                      <a:pt x="471" y="330"/>
                      <a:pt x="471" y="330"/>
                    </a:cubicBezTo>
                    <a:cubicBezTo>
                      <a:pt x="468" y="328"/>
                      <a:pt x="468" y="328"/>
                      <a:pt x="468" y="328"/>
                    </a:cubicBezTo>
                    <a:cubicBezTo>
                      <a:pt x="465" y="328"/>
                      <a:pt x="465" y="328"/>
                      <a:pt x="465" y="328"/>
                    </a:cubicBezTo>
                    <a:cubicBezTo>
                      <a:pt x="463" y="328"/>
                      <a:pt x="463" y="328"/>
                      <a:pt x="463" y="328"/>
                    </a:cubicBezTo>
                    <a:cubicBezTo>
                      <a:pt x="463" y="331"/>
                      <a:pt x="463" y="331"/>
                      <a:pt x="463" y="331"/>
                    </a:cubicBezTo>
                    <a:cubicBezTo>
                      <a:pt x="465" y="331"/>
                      <a:pt x="465" y="331"/>
                      <a:pt x="465" y="331"/>
                    </a:cubicBezTo>
                    <a:cubicBezTo>
                      <a:pt x="467" y="330"/>
                      <a:pt x="467" y="330"/>
                      <a:pt x="467" y="330"/>
                    </a:cubicBezTo>
                    <a:cubicBezTo>
                      <a:pt x="469" y="331"/>
                      <a:pt x="469" y="331"/>
                      <a:pt x="469" y="331"/>
                    </a:cubicBezTo>
                    <a:cubicBezTo>
                      <a:pt x="467" y="332"/>
                      <a:pt x="467" y="332"/>
                      <a:pt x="467" y="332"/>
                    </a:cubicBezTo>
                    <a:cubicBezTo>
                      <a:pt x="465" y="332"/>
                      <a:pt x="465" y="332"/>
                      <a:pt x="465" y="332"/>
                    </a:cubicBezTo>
                    <a:cubicBezTo>
                      <a:pt x="465" y="334"/>
                      <a:pt x="465" y="334"/>
                      <a:pt x="465" y="334"/>
                    </a:cubicBezTo>
                    <a:cubicBezTo>
                      <a:pt x="469" y="335"/>
                      <a:pt x="469" y="335"/>
                      <a:pt x="469" y="335"/>
                    </a:cubicBezTo>
                    <a:cubicBezTo>
                      <a:pt x="470" y="336"/>
                      <a:pt x="470" y="336"/>
                      <a:pt x="470" y="336"/>
                    </a:cubicBezTo>
                    <a:cubicBezTo>
                      <a:pt x="468" y="337"/>
                      <a:pt x="468" y="337"/>
                      <a:pt x="468" y="337"/>
                    </a:cubicBezTo>
                    <a:cubicBezTo>
                      <a:pt x="466" y="338"/>
                      <a:pt x="466" y="338"/>
                      <a:pt x="466" y="338"/>
                    </a:cubicBezTo>
                    <a:cubicBezTo>
                      <a:pt x="466" y="339"/>
                      <a:pt x="466" y="339"/>
                      <a:pt x="466" y="339"/>
                    </a:cubicBezTo>
                    <a:cubicBezTo>
                      <a:pt x="469" y="339"/>
                      <a:pt x="469" y="339"/>
                      <a:pt x="469" y="339"/>
                    </a:cubicBezTo>
                    <a:cubicBezTo>
                      <a:pt x="471" y="338"/>
                      <a:pt x="471" y="338"/>
                      <a:pt x="471" y="338"/>
                    </a:cubicBezTo>
                    <a:cubicBezTo>
                      <a:pt x="473" y="340"/>
                      <a:pt x="473" y="340"/>
                      <a:pt x="473" y="340"/>
                    </a:cubicBezTo>
                    <a:cubicBezTo>
                      <a:pt x="475" y="341"/>
                      <a:pt x="475" y="341"/>
                      <a:pt x="475" y="341"/>
                    </a:cubicBezTo>
                    <a:cubicBezTo>
                      <a:pt x="479" y="339"/>
                      <a:pt x="479" y="339"/>
                      <a:pt x="479" y="339"/>
                    </a:cubicBezTo>
                    <a:cubicBezTo>
                      <a:pt x="480" y="341"/>
                      <a:pt x="480" y="341"/>
                      <a:pt x="480" y="341"/>
                    </a:cubicBezTo>
                    <a:cubicBezTo>
                      <a:pt x="480" y="342"/>
                      <a:pt x="480" y="342"/>
                      <a:pt x="480" y="342"/>
                    </a:cubicBezTo>
                    <a:cubicBezTo>
                      <a:pt x="478" y="343"/>
                      <a:pt x="478" y="343"/>
                      <a:pt x="478" y="343"/>
                    </a:cubicBezTo>
                    <a:cubicBezTo>
                      <a:pt x="479" y="344"/>
                      <a:pt x="479" y="344"/>
                      <a:pt x="479" y="344"/>
                    </a:cubicBezTo>
                    <a:cubicBezTo>
                      <a:pt x="480" y="345"/>
                      <a:pt x="480" y="345"/>
                      <a:pt x="480" y="345"/>
                    </a:cubicBezTo>
                    <a:cubicBezTo>
                      <a:pt x="480" y="346"/>
                      <a:pt x="480" y="346"/>
                      <a:pt x="480" y="346"/>
                    </a:cubicBezTo>
                    <a:cubicBezTo>
                      <a:pt x="482" y="347"/>
                      <a:pt x="482" y="347"/>
                      <a:pt x="482" y="347"/>
                    </a:cubicBezTo>
                    <a:cubicBezTo>
                      <a:pt x="483" y="345"/>
                      <a:pt x="483" y="345"/>
                      <a:pt x="483" y="345"/>
                    </a:cubicBezTo>
                    <a:cubicBezTo>
                      <a:pt x="483" y="344"/>
                      <a:pt x="483" y="344"/>
                      <a:pt x="483" y="344"/>
                    </a:cubicBezTo>
                    <a:cubicBezTo>
                      <a:pt x="483" y="342"/>
                      <a:pt x="483" y="342"/>
                      <a:pt x="483" y="342"/>
                    </a:cubicBezTo>
                    <a:cubicBezTo>
                      <a:pt x="486" y="343"/>
                      <a:pt x="486" y="343"/>
                      <a:pt x="486" y="343"/>
                    </a:cubicBezTo>
                    <a:cubicBezTo>
                      <a:pt x="485" y="345"/>
                      <a:pt x="485" y="345"/>
                      <a:pt x="485" y="345"/>
                    </a:cubicBezTo>
                    <a:cubicBezTo>
                      <a:pt x="485" y="346"/>
                      <a:pt x="485" y="346"/>
                      <a:pt x="485" y="346"/>
                    </a:cubicBezTo>
                    <a:cubicBezTo>
                      <a:pt x="482" y="349"/>
                      <a:pt x="482" y="349"/>
                      <a:pt x="482" y="349"/>
                    </a:cubicBezTo>
                    <a:cubicBezTo>
                      <a:pt x="484" y="352"/>
                      <a:pt x="484" y="352"/>
                      <a:pt x="484" y="352"/>
                    </a:cubicBezTo>
                    <a:cubicBezTo>
                      <a:pt x="483" y="352"/>
                      <a:pt x="483" y="352"/>
                      <a:pt x="483" y="352"/>
                    </a:cubicBezTo>
                    <a:cubicBezTo>
                      <a:pt x="482" y="352"/>
                      <a:pt x="482" y="352"/>
                      <a:pt x="482" y="352"/>
                    </a:cubicBezTo>
                    <a:cubicBezTo>
                      <a:pt x="480" y="352"/>
                      <a:pt x="480" y="352"/>
                      <a:pt x="480" y="352"/>
                    </a:cubicBezTo>
                    <a:cubicBezTo>
                      <a:pt x="481" y="354"/>
                      <a:pt x="481" y="354"/>
                      <a:pt x="481" y="354"/>
                    </a:cubicBezTo>
                    <a:cubicBezTo>
                      <a:pt x="487" y="355"/>
                      <a:pt x="487" y="355"/>
                      <a:pt x="487" y="355"/>
                    </a:cubicBezTo>
                    <a:cubicBezTo>
                      <a:pt x="489" y="354"/>
                      <a:pt x="489" y="354"/>
                      <a:pt x="489" y="354"/>
                    </a:cubicBezTo>
                    <a:cubicBezTo>
                      <a:pt x="490" y="355"/>
                      <a:pt x="490" y="355"/>
                      <a:pt x="490" y="355"/>
                    </a:cubicBezTo>
                    <a:cubicBezTo>
                      <a:pt x="493" y="354"/>
                      <a:pt x="493" y="354"/>
                      <a:pt x="493" y="354"/>
                    </a:cubicBezTo>
                    <a:cubicBezTo>
                      <a:pt x="496" y="355"/>
                      <a:pt x="496" y="355"/>
                      <a:pt x="496" y="355"/>
                    </a:cubicBezTo>
                    <a:cubicBezTo>
                      <a:pt x="499" y="354"/>
                      <a:pt x="499" y="354"/>
                      <a:pt x="499" y="354"/>
                    </a:cubicBezTo>
                    <a:cubicBezTo>
                      <a:pt x="500" y="354"/>
                      <a:pt x="500" y="354"/>
                      <a:pt x="500" y="354"/>
                    </a:cubicBezTo>
                    <a:cubicBezTo>
                      <a:pt x="500" y="356"/>
                      <a:pt x="500" y="356"/>
                      <a:pt x="500" y="356"/>
                    </a:cubicBezTo>
                    <a:cubicBezTo>
                      <a:pt x="501" y="356"/>
                      <a:pt x="501" y="356"/>
                      <a:pt x="501" y="356"/>
                    </a:cubicBezTo>
                    <a:cubicBezTo>
                      <a:pt x="503" y="358"/>
                      <a:pt x="503" y="358"/>
                      <a:pt x="503" y="358"/>
                    </a:cubicBezTo>
                    <a:cubicBezTo>
                      <a:pt x="505" y="360"/>
                      <a:pt x="505" y="360"/>
                      <a:pt x="505" y="360"/>
                    </a:cubicBezTo>
                    <a:cubicBezTo>
                      <a:pt x="505" y="361"/>
                      <a:pt x="505" y="361"/>
                      <a:pt x="505" y="361"/>
                    </a:cubicBezTo>
                    <a:cubicBezTo>
                      <a:pt x="507" y="361"/>
                      <a:pt x="507" y="361"/>
                      <a:pt x="507" y="361"/>
                    </a:cubicBezTo>
                    <a:cubicBezTo>
                      <a:pt x="511" y="359"/>
                      <a:pt x="511" y="359"/>
                      <a:pt x="511" y="359"/>
                    </a:cubicBezTo>
                    <a:cubicBezTo>
                      <a:pt x="511" y="359"/>
                      <a:pt x="511" y="359"/>
                      <a:pt x="511" y="359"/>
                    </a:cubicBezTo>
                    <a:cubicBezTo>
                      <a:pt x="513" y="359"/>
                      <a:pt x="513" y="359"/>
                      <a:pt x="513" y="359"/>
                    </a:cubicBezTo>
                    <a:cubicBezTo>
                      <a:pt x="512" y="361"/>
                      <a:pt x="512" y="361"/>
                      <a:pt x="512" y="361"/>
                    </a:cubicBezTo>
                    <a:cubicBezTo>
                      <a:pt x="511" y="363"/>
                      <a:pt x="511" y="363"/>
                      <a:pt x="511" y="363"/>
                    </a:cubicBezTo>
                    <a:cubicBezTo>
                      <a:pt x="508" y="363"/>
                      <a:pt x="508" y="363"/>
                      <a:pt x="508" y="363"/>
                    </a:cubicBezTo>
                    <a:cubicBezTo>
                      <a:pt x="509" y="364"/>
                      <a:pt x="509" y="364"/>
                      <a:pt x="509" y="364"/>
                    </a:cubicBezTo>
                    <a:cubicBezTo>
                      <a:pt x="512" y="365"/>
                      <a:pt x="512" y="365"/>
                      <a:pt x="512" y="365"/>
                    </a:cubicBezTo>
                    <a:cubicBezTo>
                      <a:pt x="513" y="367"/>
                      <a:pt x="513" y="367"/>
                      <a:pt x="513" y="367"/>
                    </a:cubicBezTo>
                    <a:cubicBezTo>
                      <a:pt x="514" y="369"/>
                      <a:pt x="514" y="369"/>
                      <a:pt x="514" y="369"/>
                    </a:cubicBezTo>
                    <a:cubicBezTo>
                      <a:pt x="518" y="370"/>
                      <a:pt x="518" y="370"/>
                      <a:pt x="518" y="370"/>
                    </a:cubicBezTo>
                    <a:cubicBezTo>
                      <a:pt x="523" y="369"/>
                      <a:pt x="523" y="369"/>
                      <a:pt x="523" y="369"/>
                    </a:cubicBezTo>
                    <a:cubicBezTo>
                      <a:pt x="524" y="368"/>
                      <a:pt x="524" y="368"/>
                      <a:pt x="524" y="368"/>
                    </a:cubicBezTo>
                    <a:cubicBezTo>
                      <a:pt x="525" y="369"/>
                      <a:pt x="525" y="369"/>
                      <a:pt x="525" y="369"/>
                    </a:cubicBezTo>
                    <a:cubicBezTo>
                      <a:pt x="526" y="368"/>
                      <a:pt x="526" y="368"/>
                      <a:pt x="526" y="368"/>
                    </a:cubicBezTo>
                    <a:cubicBezTo>
                      <a:pt x="530" y="365"/>
                      <a:pt x="530" y="365"/>
                      <a:pt x="530" y="365"/>
                    </a:cubicBezTo>
                    <a:cubicBezTo>
                      <a:pt x="531" y="365"/>
                      <a:pt x="531" y="365"/>
                      <a:pt x="531" y="365"/>
                    </a:cubicBezTo>
                    <a:cubicBezTo>
                      <a:pt x="530" y="367"/>
                      <a:pt x="530" y="367"/>
                      <a:pt x="530" y="367"/>
                    </a:cubicBezTo>
                    <a:cubicBezTo>
                      <a:pt x="528" y="369"/>
                      <a:pt x="528" y="369"/>
                      <a:pt x="528" y="369"/>
                    </a:cubicBezTo>
                    <a:cubicBezTo>
                      <a:pt x="527" y="373"/>
                      <a:pt x="527" y="373"/>
                      <a:pt x="527" y="373"/>
                    </a:cubicBezTo>
                    <a:cubicBezTo>
                      <a:pt x="526" y="375"/>
                      <a:pt x="526" y="375"/>
                      <a:pt x="526" y="375"/>
                    </a:cubicBezTo>
                    <a:cubicBezTo>
                      <a:pt x="525" y="376"/>
                      <a:pt x="525" y="376"/>
                      <a:pt x="525" y="376"/>
                    </a:cubicBezTo>
                    <a:cubicBezTo>
                      <a:pt x="522" y="374"/>
                      <a:pt x="522" y="374"/>
                      <a:pt x="522" y="374"/>
                    </a:cubicBezTo>
                    <a:cubicBezTo>
                      <a:pt x="521" y="375"/>
                      <a:pt x="521" y="375"/>
                      <a:pt x="521" y="375"/>
                    </a:cubicBezTo>
                    <a:cubicBezTo>
                      <a:pt x="523" y="377"/>
                      <a:pt x="523" y="377"/>
                      <a:pt x="523" y="377"/>
                    </a:cubicBezTo>
                    <a:cubicBezTo>
                      <a:pt x="523" y="380"/>
                      <a:pt x="523" y="380"/>
                      <a:pt x="523" y="380"/>
                    </a:cubicBezTo>
                    <a:cubicBezTo>
                      <a:pt x="525" y="381"/>
                      <a:pt x="525" y="381"/>
                      <a:pt x="525" y="381"/>
                    </a:cubicBezTo>
                    <a:cubicBezTo>
                      <a:pt x="527" y="380"/>
                      <a:pt x="527" y="380"/>
                      <a:pt x="527" y="380"/>
                    </a:cubicBezTo>
                    <a:cubicBezTo>
                      <a:pt x="528" y="381"/>
                      <a:pt x="528" y="381"/>
                      <a:pt x="528" y="381"/>
                    </a:cubicBezTo>
                    <a:cubicBezTo>
                      <a:pt x="528" y="383"/>
                      <a:pt x="528" y="383"/>
                      <a:pt x="528" y="383"/>
                    </a:cubicBezTo>
                    <a:cubicBezTo>
                      <a:pt x="526" y="383"/>
                      <a:pt x="526" y="383"/>
                      <a:pt x="526" y="383"/>
                    </a:cubicBezTo>
                    <a:cubicBezTo>
                      <a:pt x="526" y="384"/>
                      <a:pt x="526" y="384"/>
                      <a:pt x="526" y="384"/>
                    </a:cubicBezTo>
                    <a:cubicBezTo>
                      <a:pt x="530" y="387"/>
                      <a:pt x="530" y="387"/>
                      <a:pt x="530" y="387"/>
                    </a:cubicBezTo>
                    <a:cubicBezTo>
                      <a:pt x="531" y="386"/>
                      <a:pt x="531" y="386"/>
                      <a:pt x="531" y="386"/>
                    </a:cubicBezTo>
                    <a:cubicBezTo>
                      <a:pt x="534" y="387"/>
                      <a:pt x="534" y="387"/>
                      <a:pt x="534" y="387"/>
                    </a:cubicBezTo>
                    <a:cubicBezTo>
                      <a:pt x="535" y="384"/>
                      <a:pt x="535" y="384"/>
                      <a:pt x="535" y="384"/>
                    </a:cubicBezTo>
                    <a:cubicBezTo>
                      <a:pt x="538" y="379"/>
                      <a:pt x="538" y="379"/>
                      <a:pt x="538" y="379"/>
                    </a:cubicBezTo>
                    <a:cubicBezTo>
                      <a:pt x="536" y="383"/>
                      <a:pt x="536" y="383"/>
                      <a:pt x="536" y="383"/>
                    </a:cubicBezTo>
                    <a:cubicBezTo>
                      <a:pt x="536" y="386"/>
                      <a:pt x="536" y="386"/>
                      <a:pt x="536" y="386"/>
                    </a:cubicBezTo>
                    <a:cubicBezTo>
                      <a:pt x="536" y="388"/>
                      <a:pt x="536" y="388"/>
                      <a:pt x="536" y="388"/>
                    </a:cubicBezTo>
                    <a:cubicBezTo>
                      <a:pt x="534" y="388"/>
                      <a:pt x="534" y="388"/>
                      <a:pt x="534" y="388"/>
                    </a:cubicBezTo>
                    <a:cubicBezTo>
                      <a:pt x="533" y="390"/>
                      <a:pt x="533" y="390"/>
                      <a:pt x="533" y="390"/>
                    </a:cubicBezTo>
                    <a:cubicBezTo>
                      <a:pt x="533" y="392"/>
                      <a:pt x="533" y="392"/>
                      <a:pt x="533" y="392"/>
                    </a:cubicBezTo>
                    <a:cubicBezTo>
                      <a:pt x="535" y="393"/>
                      <a:pt x="535" y="393"/>
                      <a:pt x="535" y="393"/>
                    </a:cubicBezTo>
                    <a:cubicBezTo>
                      <a:pt x="534" y="394"/>
                      <a:pt x="534" y="394"/>
                      <a:pt x="534" y="394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1"/>
                      <a:pt x="535" y="401"/>
                      <a:pt x="535" y="401"/>
                    </a:cubicBezTo>
                    <a:cubicBezTo>
                      <a:pt x="537" y="401"/>
                      <a:pt x="537" y="401"/>
                      <a:pt x="537" y="401"/>
                    </a:cubicBezTo>
                    <a:cubicBezTo>
                      <a:pt x="536" y="403"/>
                      <a:pt x="536" y="403"/>
                      <a:pt x="536" y="403"/>
                    </a:cubicBezTo>
                    <a:cubicBezTo>
                      <a:pt x="537" y="405"/>
                      <a:pt x="537" y="405"/>
                      <a:pt x="537" y="405"/>
                    </a:cubicBezTo>
                    <a:cubicBezTo>
                      <a:pt x="540" y="409"/>
                      <a:pt x="540" y="409"/>
                      <a:pt x="540" y="409"/>
                    </a:cubicBezTo>
                    <a:cubicBezTo>
                      <a:pt x="542" y="410"/>
                      <a:pt x="542" y="410"/>
                      <a:pt x="542" y="410"/>
                    </a:cubicBezTo>
                    <a:cubicBezTo>
                      <a:pt x="542" y="411"/>
                      <a:pt x="542" y="411"/>
                      <a:pt x="542" y="411"/>
                    </a:cubicBezTo>
                    <a:cubicBezTo>
                      <a:pt x="543" y="410"/>
                      <a:pt x="543" y="410"/>
                      <a:pt x="543" y="410"/>
                    </a:cubicBezTo>
                    <a:cubicBezTo>
                      <a:pt x="545" y="412"/>
                      <a:pt x="545" y="412"/>
                      <a:pt x="545" y="412"/>
                    </a:cubicBezTo>
                    <a:cubicBezTo>
                      <a:pt x="546" y="411"/>
                      <a:pt x="546" y="411"/>
                      <a:pt x="546" y="411"/>
                    </a:cubicBezTo>
                    <a:cubicBezTo>
                      <a:pt x="546" y="410"/>
                      <a:pt x="546" y="410"/>
                      <a:pt x="546" y="410"/>
                    </a:cubicBezTo>
                    <a:cubicBezTo>
                      <a:pt x="546" y="409"/>
                      <a:pt x="546" y="409"/>
                      <a:pt x="546" y="409"/>
                    </a:cubicBezTo>
                    <a:cubicBezTo>
                      <a:pt x="547" y="410"/>
                      <a:pt x="547" y="410"/>
                      <a:pt x="547" y="410"/>
                    </a:cubicBezTo>
                    <a:cubicBezTo>
                      <a:pt x="549" y="411"/>
                      <a:pt x="549" y="411"/>
                      <a:pt x="549" y="411"/>
                    </a:cubicBezTo>
                    <a:cubicBezTo>
                      <a:pt x="550" y="409"/>
                      <a:pt x="550" y="409"/>
                      <a:pt x="550" y="409"/>
                    </a:cubicBezTo>
                    <a:cubicBezTo>
                      <a:pt x="548" y="405"/>
                      <a:pt x="548" y="405"/>
                      <a:pt x="548" y="405"/>
                    </a:cubicBezTo>
                    <a:cubicBezTo>
                      <a:pt x="547" y="405"/>
                      <a:pt x="547" y="405"/>
                      <a:pt x="547" y="405"/>
                    </a:cubicBezTo>
                    <a:cubicBezTo>
                      <a:pt x="546" y="406"/>
                      <a:pt x="546" y="406"/>
                      <a:pt x="546" y="406"/>
                    </a:cubicBezTo>
                    <a:cubicBezTo>
                      <a:pt x="545" y="405"/>
                      <a:pt x="545" y="405"/>
                      <a:pt x="545" y="405"/>
                    </a:cubicBezTo>
                    <a:cubicBezTo>
                      <a:pt x="547" y="403"/>
                      <a:pt x="547" y="403"/>
                      <a:pt x="547" y="403"/>
                    </a:cubicBezTo>
                    <a:cubicBezTo>
                      <a:pt x="547" y="401"/>
                      <a:pt x="547" y="401"/>
                      <a:pt x="547" y="401"/>
                    </a:cubicBezTo>
                    <a:cubicBezTo>
                      <a:pt x="546" y="400"/>
                      <a:pt x="546" y="400"/>
                      <a:pt x="546" y="400"/>
                    </a:cubicBezTo>
                    <a:cubicBezTo>
                      <a:pt x="544" y="399"/>
                      <a:pt x="544" y="399"/>
                      <a:pt x="544" y="399"/>
                    </a:cubicBezTo>
                    <a:cubicBezTo>
                      <a:pt x="544" y="398"/>
                      <a:pt x="544" y="398"/>
                      <a:pt x="544" y="398"/>
                    </a:cubicBezTo>
                    <a:cubicBezTo>
                      <a:pt x="545" y="397"/>
                      <a:pt x="545" y="397"/>
                      <a:pt x="545" y="397"/>
                    </a:cubicBezTo>
                    <a:cubicBezTo>
                      <a:pt x="545" y="394"/>
                      <a:pt x="545" y="394"/>
                      <a:pt x="545" y="394"/>
                    </a:cubicBezTo>
                    <a:cubicBezTo>
                      <a:pt x="547" y="394"/>
                      <a:pt x="547" y="394"/>
                      <a:pt x="547" y="394"/>
                    </a:cubicBezTo>
                    <a:cubicBezTo>
                      <a:pt x="547" y="397"/>
                      <a:pt x="547" y="397"/>
                      <a:pt x="547" y="397"/>
                    </a:cubicBezTo>
                    <a:cubicBezTo>
                      <a:pt x="548" y="398"/>
                      <a:pt x="548" y="398"/>
                      <a:pt x="548" y="398"/>
                    </a:cubicBezTo>
                    <a:cubicBezTo>
                      <a:pt x="549" y="396"/>
                      <a:pt x="549" y="396"/>
                      <a:pt x="549" y="396"/>
                    </a:cubicBezTo>
                    <a:cubicBezTo>
                      <a:pt x="550" y="397"/>
                      <a:pt x="550" y="397"/>
                      <a:pt x="550" y="397"/>
                    </a:cubicBezTo>
                    <a:cubicBezTo>
                      <a:pt x="551" y="399"/>
                      <a:pt x="551" y="399"/>
                      <a:pt x="551" y="399"/>
                    </a:cubicBezTo>
                    <a:cubicBezTo>
                      <a:pt x="550" y="401"/>
                      <a:pt x="550" y="401"/>
                      <a:pt x="550" y="401"/>
                    </a:cubicBezTo>
                    <a:cubicBezTo>
                      <a:pt x="551" y="403"/>
                      <a:pt x="551" y="403"/>
                      <a:pt x="551" y="403"/>
                    </a:cubicBezTo>
                    <a:cubicBezTo>
                      <a:pt x="552" y="403"/>
                      <a:pt x="552" y="403"/>
                      <a:pt x="552" y="403"/>
                    </a:cubicBezTo>
                    <a:cubicBezTo>
                      <a:pt x="554" y="401"/>
                      <a:pt x="554" y="401"/>
                      <a:pt x="554" y="401"/>
                    </a:cubicBezTo>
                    <a:cubicBezTo>
                      <a:pt x="555" y="401"/>
                      <a:pt x="555" y="401"/>
                      <a:pt x="555" y="401"/>
                    </a:cubicBezTo>
                    <a:cubicBezTo>
                      <a:pt x="554" y="403"/>
                      <a:pt x="554" y="403"/>
                      <a:pt x="554" y="403"/>
                    </a:cubicBezTo>
                    <a:cubicBezTo>
                      <a:pt x="553" y="405"/>
                      <a:pt x="553" y="405"/>
                      <a:pt x="553" y="405"/>
                    </a:cubicBezTo>
                    <a:cubicBezTo>
                      <a:pt x="553" y="407"/>
                      <a:pt x="553" y="407"/>
                      <a:pt x="553" y="407"/>
                    </a:cubicBezTo>
                    <a:cubicBezTo>
                      <a:pt x="553" y="409"/>
                      <a:pt x="553" y="409"/>
                      <a:pt x="553" y="409"/>
                    </a:cubicBezTo>
                    <a:cubicBezTo>
                      <a:pt x="552" y="411"/>
                      <a:pt x="552" y="411"/>
                      <a:pt x="552" y="411"/>
                    </a:cubicBezTo>
                    <a:cubicBezTo>
                      <a:pt x="553" y="413"/>
                      <a:pt x="553" y="413"/>
                      <a:pt x="553" y="413"/>
                    </a:cubicBezTo>
                    <a:cubicBezTo>
                      <a:pt x="556" y="413"/>
                      <a:pt x="556" y="413"/>
                      <a:pt x="556" y="413"/>
                    </a:cubicBezTo>
                    <a:cubicBezTo>
                      <a:pt x="556" y="412"/>
                      <a:pt x="556" y="412"/>
                      <a:pt x="556" y="412"/>
                    </a:cubicBezTo>
                    <a:cubicBezTo>
                      <a:pt x="557" y="410"/>
                      <a:pt x="557" y="410"/>
                      <a:pt x="557" y="410"/>
                    </a:cubicBezTo>
                    <a:cubicBezTo>
                      <a:pt x="557" y="412"/>
                      <a:pt x="557" y="412"/>
                      <a:pt x="557" y="412"/>
                    </a:cubicBezTo>
                    <a:cubicBezTo>
                      <a:pt x="557" y="413"/>
                      <a:pt x="557" y="413"/>
                      <a:pt x="557" y="413"/>
                    </a:cubicBezTo>
                    <a:cubicBezTo>
                      <a:pt x="558" y="416"/>
                      <a:pt x="558" y="416"/>
                      <a:pt x="558" y="416"/>
                    </a:cubicBezTo>
                    <a:cubicBezTo>
                      <a:pt x="559" y="417"/>
                      <a:pt x="559" y="417"/>
                      <a:pt x="559" y="417"/>
                    </a:cubicBezTo>
                    <a:cubicBezTo>
                      <a:pt x="561" y="413"/>
                      <a:pt x="561" y="413"/>
                      <a:pt x="561" y="413"/>
                    </a:cubicBezTo>
                    <a:cubicBezTo>
                      <a:pt x="561" y="410"/>
                      <a:pt x="561" y="410"/>
                      <a:pt x="561" y="410"/>
                    </a:cubicBezTo>
                    <a:cubicBezTo>
                      <a:pt x="562" y="408"/>
                      <a:pt x="562" y="408"/>
                      <a:pt x="562" y="408"/>
                    </a:cubicBezTo>
                    <a:cubicBezTo>
                      <a:pt x="563" y="402"/>
                      <a:pt x="563" y="402"/>
                      <a:pt x="563" y="402"/>
                    </a:cubicBezTo>
                    <a:cubicBezTo>
                      <a:pt x="565" y="397"/>
                      <a:pt x="565" y="397"/>
                      <a:pt x="565" y="397"/>
                    </a:cubicBezTo>
                    <a:cubicBezTo>
                      <a:pt x="565" y="392"/>
                      <a:pt x="565" y="392"/>
                      <a:pt x="565" y="392"/>
                    </a:cubicBezTo>
                    <a:cubicBezTo>
                      <a:pt x="564" y="389"/>
                      <a:pt x="564" y="389"/>
                      <a:pt x="564" y="389"/>
                    </a:cubicBezTo>
                    <a:cubicBezTo>
                      <a:pt x="563" y="387"/>
                      <a:pt x="563" y="387"/>
                      <a:pt x="563" y="387"/>
                    </a:cubicBezTo>
                    <a:cubicBezTo>
                      <a:pt x="563" y="386"/>
                      <a:pt x="563" y="386"/>
                      <a:pt x="563" y="386"/>
                    </a:cubicBezTo>
                    <a:cubicBezTo>
                      <a:pt x="564" y="387"/>
                      <a:pt x="564" y="387"/>
                      <a:pt x="564" y="387"/>
                    </a:cubicBezTo>
                    <a:cubicBezTo>
                      <a:pt x="565" y="390"/>
                      <a:pt x="565" y="390"/>
                      <a:pt x="565" y="390"/>
                    </a:cubicBezTo>
                    <a:cubicBezTo>
                      <a:pt x="567" y="390"/>
                      <a:pt x="567" y="390"/>
                      <a:pt x="567" y="390"/>
                    </a:cubicBezTo>
                    <a:cubicBezTo>
                      <a:pt x="568" y="387"/>
                      <a:pt x="568" y="387"/>
                      <a:pt x="568" y="387"/>
                    </a:cubicBezTo>
                    <a:cubicBezTo>
                      <a:pt x="570" y="385"/>
                      <a:pt x="570" y="385"/>
                      <a:pt x="570" y="385"/>
                    </a:cubicBezTo>
                    <a:cubicBezTo>
                      <a:pt x="569" y="389"/>
                      <a:pt x="569" y="389"/>
                      <a:pt x="569" y="389"/>
                    </a:cubicBezTo>
                    <a:cubicBezTo>
                      <a:pt x="568" y="393"/>
                      <a:pt x="568" y="393"/>
                      <a:pt x="568" y="393"/>
                    </a:cubicBezTo>
                    <a:cubicBezTo>
                      <a:pt x="568" y="396"/>
                      <a:pt x="568" y="396"/>
                      <a:pt x="568" y="396"/>
                    </a:cubicBezTo>
                    <a:cubicBezTo>
                      <a:pt x="566" y="401"/>
                      <a:pt x="566" y="401"/>
                      <a:pt x="566" y="401"/>
                    </a:cubicBezTo>
                    <a:cubicBezTo>
                      <a:pt x="566" y="404"/>
                      <a:pt x="566" y="404"/>
                      <a:pt x="566" y="404"/>
                    </a:cubicBezTo>
                    <a:cubicBezTo>
                      <a:pt x="567" y="405"/>
                      <a:pt x="567" y="405"/>
                      <a:pt x="567" y="405"/>
                    </a:cubicBezTo>
                    <a:cubicBezTo>
                      <a:pt x="565" y="407"/>
                      <a:pt x="565" y="407"/>
                      <a:pt x="565" y="407"/>
                    </a:cubicBezTo>
                    <a:cubicBezTo>
                      <a:pt x="565" y="410"/>
                      <a:pt x="565" y="410"/>
                      <a:pt x="565" y="410"/>
                    </a:cubicBezTo>
                    <a:cubicBezTo>
                      <a:pt x="565" y="412"/>
                      <a:pt x="565" y="412"/>
                      <a:pt x="565" y="412"/>
                    </a:cubicBezTo>
                    <a:cubicBezTo>
                      <a:pt x="566" y="415"/>
                      <a:pt x="566" y="415"/>
                      <a:pt x="566" y="415"/>
                    </a:cubicBezTo>
                    <a:cubicBezTo>
                      <a:pt x="568" y="417"/>
                      <a:pt x="568" y="417"/>
                      <a:pt x="568" y="417"/>
                    </a:cubicBezTo>
                    <a:cubicBezTo>
                      <a:pt x="568" y="420"/>
                      <a:pt x="568" y="420"/>
                      <a:pt x="568" y="420"/>
                    </a:cubicBezTo>
                    <a:cubicBezTo>
                      <a:pt x="570" y="420"/>
                      <a:pt x="570" y="420"/>
                      <a:pt x="570" y="420"/>
                    </a:cubicBezTo>
                    <a:cubicBezTo>
                      <a:pt x="570" y="422"/>
                      <a:pt x="570" y="422"/>
                      <a:pt x="570" y="422"/>
                    </a:cubicBezTo>
                    <a:cubicBezTo>
                      <a:pt x="571" y="424"/>
                      <a:pt x="571" y="424"/>
                      <a:pt x="571" y="424"/>
                    </a:cubicBezTo>
                    <a:cubicBezTo>
                      <a:pt x="573" y="423"/>
                      <a:pt x="573" y="423"/>
                      <a:pt x="573" y="423"/>
                    </a:cubicBezTo>
                    <a:cubicBezTo>
                      <a:pt x="574" y="424"/>
                      <a:pt x="574" y="424"/>
                      <a:pt x="574" y="424"/>
                    </a:cubicBezTo>
                    <a:cubicBezTo>
                      <a:pt x="576" y="423"/>
                      <a:pt x="576" y="423"/>
                      <a:pt x="576" y="423"/>
                    </a:cubicBezTo>
                    <a:cubicBezTo>
                      <a:pt x="579" y="423"/>
                      <a:pt x="579" y="423"/>
                      <a:pt x="579" y="423"/>
                    </a:cubicBezTo>
                    <a:cubicBezTo>
                      <a:pt x="579" y="423"/>
                      <a:pt x="579" y="423"/>
                      <a:pt x="579" y="423"/>
                    </a:cubicBezTo>
                    <a:cubicBezTo>
                      <a:pt x="576" y="425"/>
                      <a:pt x="576" y="425"/>
                      <a:pt x="576" y="425"/>
                    </a:cubicBezTo>
                    <a:cubicBezTo>
                      <a:pt x="575" y="426"/>
                      <a:pt x="575" y="426"/>
                      <a:pt x="575" y="426"/>
                    </a:cubicBezTo>
                    <a:cubicBezTo>
                      <a:pt x="575" y="427"/>
                      <a:pt x="575" y="427"/>
                      <a:pt x="575" y="427"/>
                    </a:cubicBezTo>
                    <a:cubicBezTo>
                      <a:pt x="576" y="428"/>
                      <a:pt x="576" y="428"/>
                      <a:pt x="576" y="428"/>
                    </a:cubicBezTo>
                    <a:cubicBezTo>
                      <a:pt x="575" y="429"/>
                      <a:pt x="575" y="429"/>
                      <a:pt x="575" y="429"/>
                    </a:cubicBezTo>
                    <a:cubicBezTo>
                      <a:pt x="573" y="429"/>
                      <a:pt x="573" y="429"/>
                      <a:pt x="573" y="429"/>
                    </a:cubicBezTo>
                    <a:cubicBezTo>
                      <a:pt x="573" y="431"/>
                      <a:pt x="573" y="431"/>
                      <a:pt x="573" y="431"/>
                    </a:cubicBezTo>
                    <a:cubicBezTo>
                      <a:pt x="575" y="433"/>
                      <a:pt x="575" y="433"/>
                      <a:pt x="575" y="433"/>
                    </a:cubicBezTo>
                    <a:cubicBezTo>
                      <a:pt x="575" y="436"/>
                      <a:pt x="575" y="436"/>
                      <a:pt x="575" y="436"/>
                    </a:cubicBezTo>
                    <a:cubicBezTo>
                      <a:pt x="574" y="436"/>
                      <a:pt x="574" y="436"/>
                      <a:pt x="574" y="436"/>
                    </a:cubicBezTo>
                    <a:cubicBezTo>
                      <a:pt x="572" y="435"/>
                      <a:pt x="572" y="435"/>
                      <a:pt x="572" y="435"/>
                    </a:cubicBezTo>
                    <a:cubicBezTo>
                      <a:pt x="571" y="433"/>
                      <a:pt x="571" y="433"/>
                      <a:pt x="571" y="433"/>
                    </a:cubicBezTo>
                    <a:cubicBezTo>
                      <a:pt x="571" y="434"/>
                      <a:pt x="571" y="434"/>
                      <a:pt x="571" y="434"/>
                    </a:cubicBezTo>
                    <a:cubicBezTo>
                      <a:pt x="571" y="435"/>
                      <a:pt x="571" y="435"/>
                      <a:pt x="571" y="435"/>
                    </a:cubicBezTo>
                    <a:cubicBezTo>
                      <a:pt x="570" y="437"/>
                      <a:pt x="570" y="437"/>
                      <a:pt x="570" y="437"/>
                    </a:cubicBezTo>
                    <a:cubicBezTo>
                      <a:pt x="570" y="440"/>
                      <a:pt x="570" y="440"/>
                      <a:pt x="570" y="440"/>
                    </a:cubicBezTo>
                    <a:cubicBezTo>
                      <a:pt x="571" y="441"/>
                      <a:pt x="571" y="441"/>
                      <a:pt x="571" y="441"/>
                    </a:cubicBezTo>
                    <a:cubicBezTo>
                      <a:pt x="570" y="442"/>
                      <a:pt x="570" y="442"/>
                      <a:pt x="570" y="442"/>
                    </a:cubicBezTo>
                    <a:cubicBezTo>
                      <a:pt x="568" y="442"/>
                      <a:pt x="568" y="442"/>
                      <a:pt x="568" y="442"/>
                    </a:cubicBezTo>
                    <a:cubicBezTo>
                      <a:pt x="567" y="444"/>
                      <a:pt x="567" y="444"/>
                      <a:pt x="567" y="444"/>
                    </a:cubicBezTo>
                    <a:cubicBezTo>
                      <a:pt x="568" y="445"/>
                      <a:pt x="568" y="445"/>
                      <a:pt x="568" y="445"/>
                    </a:cubicBezTo>
                    <a:cubicBezTo>
                      <a:pt x="569" y="445"/>
                      <a:pt x="569" y="445"/>
                      <a:pt x="569" y="445"/>
                    </a:cubicBezTo>
                    <a:cubicBezTo>
                      <a:pt x="570" y="445"/>
                      <a:pt x="570" y="445"/>
                      <a:pt x="570" y="445"/>
                    </a:cubicBezTo>
                    <a:cubicBezTo>
                      <a:pt x="571" y="447"/>
                      <a:pt x="571" y="447"/>
                      <a:pt x="571" y="447"/>
                    </a:cubicBezTo>
                    <a:cubicBezTo>
                      <a:pt x="573" y="449"/>
                      <a:pt x="573" y="449"/>
                      <a:pt x="573" y="449"/>
                    </a:cubicBezTo>
                    <a:cubicBezTo>
                      <a:pt x="574" y="448"/>
                      <a:pt x="574" y="448"/>
                      <a:pt x="574" y="448"/>
                    </a:cubicBezTo>
                    <a:cubicBezTo>
                      <a:pt x="575" y="449"/>
                      <a:pt x="575" y="449"/>
                      <a:pt x="575" y="449"/>
                    </a:cubicBezTo>
                    <a:cubicBezTo>
                      <a:pt x="575" y="450"/>
                      <a:pt x="575" y="450"/>
                      <a:pt x="575" y="450"/>
                    </a:cubicBezTo>
                    <a:cubicBezTo>
                      <a:pt x="574" y="450"/>
                      <a:pt x="574" y="450"/>
                      <a:pt x="574" y="450"/>
                    </a:cubicBezTo>
                    <a:cubicBezTo>
                      <a:pt x="573" y="451"/>
                      <a:pt x="573" y="451"/>
                      <a:pt x="573" y="451"/>
                    </a:cubicBezTo>
                    <a:cubicBezTo>
                      <a:pt x="573" y="452"/>
                      <a:pt x="573" y="452"/>
                      <a:pt x="573" y="452"/>
                    </a:cubicBezTo>
                    <a:cubicBezTo>
                      <a:pt x="575" y="453"/>
                      <a:pt x="575" y="453"/>
                      <a:pt x="575" y="453"/>
                    </a:cubicBezTo>
                    <a:cubicBezTo>
                      <a:pt x="576" y="455"/>
                      <a:pt x="576" y="455"/>
                      <a:pt x="576" y="455"/>
                    </a:cubicBezTo>
                    <a:cubicBezTo>
                      <a:pt x="578" y="457"/>
                      <a:pt x="578" y="457"/>
                      <a:pt x="578" y="457"/>
                    </a:cubicBezTo>
                    <a:cubicBezTo>
                      <a:pt x="579" y="457"/>
                      <a:pt x="579" y="457"/>
                      <a:pt x="579" y="457"/>
                    </a:cubicBezTo>
                    <a:cubicBezTo>
                      <a:pt x="577" y="458"/>
                      <a:pt x="577" y="458"/>
                      <a:pt x="577" y="458"/>
                    </a:cubicBezTo>
                    <a:cubicBezTo>
                      <a:pt x="576" y="458"/>
                      <a:pt x="576" y="458"/>
                      <a:pt x="576" y="458"/>
                    </a:cubicBezTo>
                    <a:cubicBezTo>
                      <a:pt x="575" y="460"/>
                      <a:pt x="575" y="460"/>
                      <a:pt x="575" y="460"/>
                    </a:cubicBezTo>
                    <a:cubicBezTo>
                      <a:pt x="575" y="462"/>
                      <a:pt x="575" y="462"/>
                      <a:pt x="575" y="462"/>
                    </a:cubicBezTo>
                    <a:cubicBezTo>
                      <a:pt x="577" y="466"/>
                      <a:pt x="577" y="466"/>
                      <a:pt x="577" y="466"/>
                    </a:cubicBezTo>
                    <a:cubicBezTo>
                      <a:pt x="579" y="467"/>
                      <a:pt x="579" y="467"/>
                      <a:pt x="579" y="467"/>
                    </a:cubicBezTo>
                    <a:cubicBezTo>
                      <a:pt x="581" y="467"/>
                      <a:pt x="581" y="467"/>
                      <a:pt x="581" y="467"/>
                    </a:cubicBezTo>
                    <a:cubicBezTo>
                      <a:pt x="583" y="468"/>
                      <a:pt x="583" y="468"/>
                      <a:pt x="583" y="468"/>
                    </a:cubicBezTo>
                    <a:cubicBezTo>
                      <a:pt x="580" y="469"/>
                      <a:pt x="580" y="469"/>
                      <a:pt x="580" y="469"/>
                    </a:cubicBezTo>
                    <a:cubicBezTo>
                      <a:pt x="578" y="468"/>
                      <a:pt x="578" y="468"/>
                      <a:pt x="578" y="468"/>
                    </a:cubicBezTo>
                    <a:cubicBezTo>
                      <a:pt x="576" y="469"/>
                      <a:pt x="576" y="469"/>
                      <a:pt x="576" y="469"/>
                    </a:cubicBezTo>
                    <a:cubicBezTo>
                      <a:pt x="574" y="472"/>
                      <a:pt x="574" y="472"/>
                      <a:pt x="574" y="472"/>
                    </a:cubicBezTo>
                    <a:cubicBezTo>
                      <a:pt x="571" y="476"/>
                      <a:pt x="571" y="476"/>
                      <a:pt x="571" y="476"/>
                    </a:cubicBezTo>
                    <a:cubicBezTo>
                      <a:pt x="568" y="478"/>
                      <a:pt x="568" y="478"/>
                      <a:pt x="568" y="478"/>
                    </a:cubicBezTo>
                    <a:cubicBezTo>
                      <a:pt x="568" y="481"/>
                      <a:pt x="568" y="481"/>
                      <a:pt x="568" y="481"/>
                    </a:cubicBezTo>
                    <a:cubicBezTo>
                      <a:pt x="569" y="483"/>
                      <a:pt x="569" y="483"/>
                      <a:pt x="569" y="483"/>
                    </a:cubicBezTo>
                    <a:cubicBezTo>
                      <a:pt x="572" y="481"/>
                      <a:pt x="572" y="481"/>
                      <a:pt x="572" y="481"/>
                    </a:cubicBezTo>
                    <a:cubicBezTo>
                      <a:pt x="573" y="477"/>
                      <a:pt x="573" y="477"/>
                      <a:pt x="573" y="477"/>
                    </a:cubicBezTo>
                    <a:cubicBezTo>
                      <a:pt x="573" y="476"/>
                      <a:pt x="573" y="476"/>
                      <a:pt x="573" y="476"/>
                    </a:cubicBezTo>
                    <a:cubicBezTo>
                      <a:pt x="575" y="476"/>
                      <a:pt x="575" y="476"/>
                      <a:pt x="575" y="476"/>
                    </a:cubicBezTo>
                    <a:cubicBezTo>
                      <a:pt x="578" y="473"/>
                      <a:pt x="578" y="473"/>
                      <a:pt x="578" y="473"/>
                    </a:cubicBezTo>
                    <a:cubicBezTo>
                      <a:pt x="578" y="474"/>
                      <a:pt x="578" y="474"/>
                      <a:pt x="578" y="474"/>
                    </a:cubicBezTo>
                    <a:cubicBezTo>
                      <a:pt x="580" y="474"/>
                      <a:pt x="580" y="474"/>
                      <a:pt x="580" y="474"/>
                    </a:cubicBezTo>
                    <a:cubicBezTo>
                      <a:pt x="583" y="473"/>
                      <a:pt x="583" y="473"/>
                      <a:pt x="583" y="473"/>
                    </a:cubicBezTo>
                    <a:cubicBezTo>
                      <a:pt x="581" y="476"/>
                      <a:pt x="581" y="476"/>
                      <a:pt x="581" y="476"/>
                    </a:cubicBezTo>
                    <a:cubicBezTo>
                      <a:pt x="582" y="476"/>
                      <a:pt x="582" y="476"/>
                      <a:pt x="582" y="476"/>
                    </a:cubicBezTo>
                    <a:cubicBezTo>
                      <a:pt x="585" y="476"/>
                      <a:pt x="585" y="476"/>
                      <a:pt x="585" y="476"/>
                    </a:cubicBezTo>
                    <a:cubicBezTo>
                      <a:pt x="585" y="477"/>
                      <a:pt x="585" y="477"/>
                      <a:pt x="585" y="477"/>
                    </a:cubicBezTo>
                    <a:cubicBezTo>
                      <a:pt x="582" y="480"/>
                      <a:pt x="582" y="480"/>
                      <a:pt x="582" y="480"/>
                    </a:cubicBezTo>
                    <a:cubicBezTo>
                      <a:pt x="582" y="482"/>
                      <a:pt x="582" y="482"/>
                      <a:pt x="582" y="482"/>
                    </a:cubicBezTo>
                    <a:cubicBezTo>
                      <a:pt x="583" y="483"/>
                      <a:pt x="583" y="483"/>
                      <a:pt x="583" y="483"/>
                    </a:cubicBezTo>
                    <a:cubicBezTo>
                      <a:pt x="581" y="486"/>
                      <a:pt x="581" y="486"/>
                      <a:pt x="581" y="486"/>
                    </a:cubicBezTo>
                    <a:cubicBezTo>
                      <a:pt x="580" y="488"/>
                      <a:pt x="580" y="488"/>
                      <a:pt x="580" y="488"/>
                    </a:cubicBezTo>
                    <a:cubicBezTo>
                      <a:pt x="581" y="489"/>
                      <a:pt x="581" y="489"/>
                      <a:pt x="581" y="489"/>
                    </a:cubicBezTo>
                    <a:cubicBezTo>
                      <a:pt x="581" y="490"/>
                      <a:pt x="581" y="490"/>
                      <a:pt x="581" y="490"/>
                    </a:cubicBezTo>
                    <a:cubicBezTo>
                      <a:pt x="580" y="490"/>
                      <a:pt x="580" y="490"/>
                      <a:pt x="580" y="490"/>
                    </a:cubicBezTo>
                    <a:cubicBezTo>
                      <a:pt x="577" y="490"/>
                      <a:pt x="577" y="490"/>
                      <a:pt x="577" y="490"/>
                    </a:cubicBezTo>
                    <a:cubicBezTo>
                      <a:pt x="576" y="492"/>
                      <a:pt x="576" y="492"/>
                      <a:pt x="576" y="492"/>
                    </a:cubicBezTo>
                    <a:cubicBezTo>
                      <a:pt x="576" y="493"/>
                      <a:pt x="576" y="493"/>
                      <a:pt x="576" y="493"/>
                    </a:cubicBezTo>
                    <a:cubicBezTo>
                      <a:pt x="578" y="493"/>
                      <a:pt x="578" y="493"/>
                      <a:pt x="578" y="493"/>
                    </a:cubicBezTo>
                    <a:cubicBezTo>
                      <a:pt x="579" y="493"/>
                      <a:pt x="579" y="493"/>
                      <a:pt x="579" y="493"/>
                    </a:cubicBezTo>
                    <a:cubicBezTo>
                      <a:pt x="581" y="493"/>
                      <a:pt x="581" y="493"/>
                      <a:pt x="581" y="493"/>
                    </a:cubicBezTo>
                    <a:cubicBezTo>
                      <a:pt x="581" y="494"/>
                      <a:pt x="581" y="494"/>
                      <a:pt x="581" y="494"/>
                    </a:cubicBezTo>
                    <a:cubicBezTo>
                      <a:pt x="579" y="495"/>
                      <a:pt x="579" y="495"/>
                      <a:pt x="579" y="495"/>
                    </a:cubicBezTo>
                    <a:cubicBezTo>
                      <a:pt x="578" y="495"/>
                      <a:pt x="578" y="495"/>
                      <a:pt x="578" y="495"/>
                    </a:cubicBezTo>
                    <a:cubicBezTo>
                      <a:pt x="576" y="495"/>
                      <a:pt x="576" y="495"/>
                      <a:pt x="576" y="495"/>
                    </a:cubicBezTo>
                    <a:cubicBezTo>
                      <a:pt x="575" y="496"/>
                      <a:pt x="575" y="496"/>
                      <a:pt x="575" y="496"/>
                    </a:cubicBezTo>
                    <a:cubicBezTo>
                      <a:pt x="575" y="499"/>
                      <a:pt x="575" y="499"/>
                      <a:pt x="575" y="499"/>
                    </a:cubicBezTo>
                    <a:cubicBezTo>
                      <a:pt x="576" y="502"/>
                      <a:pt x="576" y="502"/>
                      <a:pt x="576" y="502"/>
                    </a:cubicBezTo>
                    <a:cubicBezTo>
                      <a:pt x="577" y="501"/>
                      <a:pt x="577" y="501"/>
                      <a:pt x="577" y="501"/>
                    </a:cubicBezTo>
                    <a:cubicBezTo>
                      <a:pt x="578" y="499"/>
                      <a:pt x="578" y="499"/>
                      <a:pt x="578" y="499"/>
                    </a:cubicBezTo>
                    <a:cubicBezTo>
                      <a:pt x="579" y="499"/>
                      <a:pt x="579" y="499"/>
                      <a:pt x="579" y="499"/>
                    </a:cubicBezTo>
                    <a:cubicBezTo>
                      <a:pt x="582" y="498"/>
                      <a:pt x="582" y="498"/>
                      <a:pt x="582" y="498"/>
                    </a:cubicBezTo>
                    <a:cubicBezTo>
                      <a:pt x="585" y="495"/>
                      <a:pt x="585" y="495"/>
                      <a:pt x="585" y="495"/>
                    </a:cubicBezTo>
                    <a:cubicBezTo>
                      <a:pt x="587" y="491"/>
                      <a:pt x="587" y="491"/>
                      <a:pt x="587" y="491"/>
                    </a:cubicBezTo>
                    <a:cubicBezTo>
                      <a:pt x="588" y="486"/>
                      <a:pt x="588" y="486"/>
                      <a:pt x="588" y="486"/>
                    </a:cubicBezTo>
                    <a:cubicBezTo>
                      <a:pt x="591" y="480"/>
                      <a:pt x="591" y="480"/>
                      <a:pt x="591" y="480"/>
                    </a:cubicBezTo>
                    <a:cubicBezTo>
                      <a:pt x="592" y="480"/>
                      <a:pt x="592" y="480"/>
                      <a:pt x="592" y="480"/>
                    </a:cubicBezTo>
                    <a:cubicBezTo>
                      <a:pt x="592" y="480"/>
                      <a:pt x="592" y="480"/>
                      <a:pt x="592" y="480"/>
                    </a:cubicBezTo>
                    <a:close/>
                    <a:moveTo>
                      <a:pt x="556" y="493"/>
                    </a:moveTo>
                    <a:cubicBezTo>
                      <a:pt x="555" y="492"/>
                      <a:pt x="555" y="492"/>
                      <a:pt x="555" y="492"/>
                    </a:cubicBezTo>
                    <a:cubicBezTo>
                      <a:pt x="555" y="490"/>
                      <a:pt x="555" y="490"/>
                      <a:pt x="555" y="490"/>
                    </a:cubicBezTo>
                    <a:cubicBezTo>
                      <a:pt x="556" y="492"/>
                      <a:pt x="556" y="492"/>
                      <a:pt x="556" y="492"/>
                    </a:cubicBezTo>
                    <a:cubicBezTo>
                      <a:pt x="556" y="493"/>
                      <a:pt x="556" y="493"/>
                      <a:pt x="556" y="493"/>
                    </a:cubicBezTo>
                    <a:close/>
                    <a:moveTo>
                      <a:pt x="569" y="497"/>
                    </a:moveTo>
                    <a:cubicBezTo>
                      <a:pt x="571" y="496"/>
                      <a:pt x="571" y="496"/>
                      <a:pt x="571" y="496"/>
                    </a:cubicBezTo>
                    <a:cubicBezTo>
                      <a:pt x="573" y="497"/>
                      <a:pt x="573" y="497"/>
                      <a:pt x="573" y="497"/>
                    </a:cubicBezTo>
                    <a:cubicBezTo>
                      <a:pt x="571" y="499"/>
                      <a:pt x="571" y="499"/>
                      <a:pt x="571" y="499"/>
                    </a:cubicBezTo>
                    <a:cubicBezTo>
                      <a:pt x="569" y="497"/>
                      <a:pt x="569" y="497"/>
                      <a:pt x="569" y="497"/>
                    </a:cubicBezTo>
                    <a:close/>
                    <a:moveTo>
                      <a:pt x="570" y="491"/>
                    </a:moveTo>
                    <a:cubicBezTo>
                      <a:pt x="572" y="490"/>
                      <a:pt x="572" y="490"/>
                      <a:pt x="572" y="490"/>
                    </a:cubicBezTo>
                    <a:cubicBezTo>
                      <a:pt x="573" y="493"/>
                      <a:pt x="573" y="493"/>
                      <a:pt x="573" y="493"/>
                    </a:cubicBezTo>
                    <a:cubicBezTo>
                      <a:pt x="571" y="495"/>
                      <a:pt x="571" y="495"/>
                      <a:pt x="571" y="495"/>
                    </a:cubicBezTo>
                    <a:cubicBezTo>
                      <a:pt x="569" y="494"/>
                      <a:pt x="569" y="494"/>
                      <a:pt x="569" y="494"/>
                    </a:cubicBezTo>
                    <a:cubicBezTo>
                      <a:pt x="570" y="492"/>
                      <a:pt x="570" y="492"/>
                      <a:pt x="570" y="492"/>
                    </a:cubicBezTo>
                    <a:cubicBezTo>
                      <a:pt x="570" y="491"/>
                      <a:pt x="570" y="491"/>
                      <a:pt x="570" y="491"/>
                    </a:cubicBezTo>
                    <a:close/>
                    <a:moveTo>
                      <a:pt x="569" y="485"/>
                    </a:moveTo>
                    <a:cubicBezTo>
                      <a:pt x="571" y="488"/>
                      <a:pt x="571" y="488"/>
                      <a:pt x="571" y="488"/>
                    </a:cubicBezTo>
                    <a:cubicBezTo>
                      <a:pt x="569" y="490"/>
                      <a:pt x="569" y="490"/>
                      <a:pt x="569" y="490"/>
                    </a:cubicBezTo>
                    <a:cubicBezTo>
                      <a:pt x="569" y="488"/>
                      <a:pt x="569" y="488"/>
                      <a:pt x="569" y="488"/>
                    </a:cubicBezTo>
                    <a:cubicBezTo>
                      <a:pt x="568" y="486"/>
                      <a:pt x="568" y="486"/>
                      <a:pt x="568" y="486"/>
                    </a:cubicBezTo>
                    <a:cubicBezTo>
                      <a:pt x="569" y="485"/>
                      <a:pt x="569" y="485"/>
                      <a:pt x="569" y="485"/>
                    </a:cubicBezTo>
                    <a:close/>
                    <a:moveTo>
                      <a:pt x="572" y="485"/>
                    </a:moveTo>
                    <a:cubicBezTo>
                      <a:pt x="574" y="483"/>
                      <a:pt x="574" y="483"/>
                      <a:pt x="574" y="483"/>
                    </a:cubicBezTo>
                    <a:cubicBezTo>
                      <a:pt x="574" y="482"/>
                      <a:pt x="574" y="482"/>
                      <a:pt x="574" y="482"/>
                    </a:cubicBezTo>
                    <a:cubicBezTo>
                      <a:pt x="575" y="478"/>
                      <a:pt x="575" y="478"/>
                      <a:pt x="575" y="478"/>
                    </a:cubicBezTo>
                    <a:cubicBezTo>
                      <a:pt x="577" y="477"/>
                      <a:pt x="577" y="477"/>
                      <a:pt x="577" y="477"/>
                    </a:cubicBezTo>
                    <a:cubicBezTo>
                      <a:pt x="577" y="476"/>
                      <a:pt x="577" y="476"/>
                      <a:pt x="577" y="476"/>
                    </a:cubicBezTo>
                    <a:cubicBezTo>
                      <a:pt x="580" y="476"/>
                      <a:pt x="580" y="476"/>
                      <a:pt x="580" y="476"/>
                    </a:cubicBezTo>
                    <a:cubicBezTo>
                      <a:pt x="581" y="479"/>
                      <a:pt x="581" y="479"/>
                      <a:pt x="581" y="479"/>
                    </a:cubicBezTo>
                    <a:cubicBezTo>
                      <a:pt x="580" y="481"/>
                      <a:pt x="580" y="481"/>
                      <a:pt x="580" y="481"/>
                    </a:cubicBezTo>
                    <a:cubicBezTo>
                      <a:pt x="581" y="483"/>
                      <a:pt x="581" y="483"/>
                      <a:pt x="581" y="483"/>
                    </a:cubicBezTo>
                    <a:cubicBezTo>
                      <a:pt x="578" y="488"/>
                      <a:pt x="578" y="488"/>
                      <a:pt x="578" y="488"/>
                    </a:cubicBezTo>
                    <a:cubicBezTo>
                      <a:pt x="574" y="491"/>
                      <a:pt x="574" y="491"/>
                      <a:pt x="574" y="491"/>
                    </a:cubicBezTo>
                    <a:cubicBezTo>
                      <a:pt x="573" y="490"/>
                      <a:pt x="573" y="490"/>
                      <a:pt x="573" y="490"/>
                    </a:cubicBezTo>
                    <a:cubicBezTo>
                      <a:pt x="575" y="487"/>
                      <a:pt x="575" y="487"/>
                      <a:pt x="575" y="487"/>
                    </a:cubicBezTo>
                    <a:cubicBezTo>
                      <a:pt x="577" y="485"/>
                      <a:pt x="577" y="485"/>
                      <a:pt x="577" y="485"/>
                    </a:cubicBezTo>
                    <a:cubicBezTo>
                      <a:pt x="577" y="484"/>
                      <a:pt x="577" y="484"/>
                      <a:pt x="577" y="484"/>
                    </a:cubicBezTo>
                    <a:cubicBezTo>
                      <a:pt x="572" y="486"/>
                      <a:pt x="572" y="486"/>
                      <a:pt x="572" y="486"/>
                    </a:cubicBezTo>
                    <a:cubicBezTo>
                      <a:pt x="572" y="485"/>
                      <a:pt x="572" y="485"/>
                      <a:pt x="572" y="485"/>
                    </a:cubicBezTo>
                    <a:close/>
                    <a:moveTo>
                      <a:pt x="550" y="493"/>
                    </a:moveTo>
                    <a:cubicBezTo>
                      <a:pt x="551" y="492"/>
                      <a:pt x="551" y="492"/>
                      <a:pt x="551" y="492"/>
                    </a:cubicBezTo>
                    <a:cubicBezTo>
                      <a:pt x="553" y="493"/>
                      <a:pt x="553" y="493"/>
                      <a:pt x="553" y="493"/>
                    </a:cubicBezTo>
                    <a:cubicBezTo>
                      <a:pt x="552" y="495"/>
                      <a:pt x="552" y="495"/>
                      <a:pt x="552" y="495"/>
                    </a:cubicBezTo>
                    <a:cubicBezTo>
                      <a:pt x="554" y="497"/>
                      <a:pt x="554" y="497"/>
                      <a:pt x="554" y="497"/>
                    </a:cubicBezTo>
                    <a:cubicBezTo>
                      <a:pt x="552" y="500"/>
                      <a:pt x="552" y="500"/>
                      <a:pt x="552" y="500"/>
                    </a:cubicBezTo>
                    <a:cubicBezTo>
                      <a:pt x="551" y="499"/>
                      <a:pt x="551" y="499"/>
                      <a:pt x="551" y="499"/>
                    </a:cubicBezTo>
                    <a:cubicBezTo>
                      <a:pt x="551" y="497"/>
                      <a:pt x="551" y="497"/>
                      <a:pt x="551" y="497"/>
                    </a:cubicBezTo>
                    <a:cubicBezTo>
                      <a:pt x="549" y="494"/>
                      <a:pt x="549" y="494"/>
                      <a:pt x="549" y="494"/>
                    </a:cubicBezTo>
                    <a:cubicBezTo>
                      <a:pt x="550" y="493"/>
                      <a:pt x="550" y="493"/>
                      <a:pt x="550" y="493"/>
                    </a:cubicBezTo>
                    <a:close/>
                    <a:moveTo>
                      <a:pt x="550" y="489"/>
                    </a:moveTo>
                    <a:cubicBezTo>
                      <a:pt x="552" y="489"/>
                      <a:pt x="552" y="489"/>
                      <a:pt x="552" y="489"/>
                    </a:cubicBezTo>
                    <a:cubicBezTo>
                      <a:pt x="553" y="489"/>
                      <a:pt x="553" y="489"/>
                      <a:pt x="553" y="489"/>
                    </a:cubicBezTo>
                    <a:cubicBezTo>
                      <a:pt x="553" y="491"/>
                      <a:pt x="553" y="491"/>
                      <a:pt x="553" y="491"/>
                    </a:cubicBezTo>
                    <a:cubicBezTo>
                      <a:pt x="551" y="491"/>
                      <a:pt x="551" y="491"/>
                      <a:pt x="551" y="491"/>
                    </a:cubicBezTo>
                    <a:cubicBezTo>
                      <a:pt x="550" y="489"/>
                      <a:pt x="550" y="489"/>
                      <a:pt x="550" y="489"/>
                    </a:cubicBezTo>
                    <a:close/>
                    <a:moveTo>
                      <a:pt x="549" y="487"/>
                    </a:moveTo>
                    <a:cubicBezTo>
                      <a:pt x="551" y="485"/>
                      <a:pt x="551" y="485"/>
                      <a:pt x="551" y="485"/>
                    </a:cubicBezTo>
                    <a:cubicBezTo>
                      <a:pt x="551" y="487"/>
                      <a:pt x="551" y="487"/>
                      <a:pt x="551" y="487"/>
                    </a:cubicBezTo>
                    <a:cubicBezTo>
                      <a:pt x="549" y="487"/>
                      <a:pt x="549" y="487"/>
                      <a:pt x="549" y="487"/>
                    </a:cubicBezTo>
                    <a:close/>
                    <a:moveTo>
                      <a:pt x="548" y="483"/>
                    </a:moveTo>
                    <a:cubicBezTo>
                      <a:pt x="550" y="484"/>
                      <a:pt x="550" y="484"/>
                      <a:pt x="550" y="484"/>
                    </a:cubicBezTo>
                    <a:cubicBezTo>
                      <a:pt x="547" y="486"/>
                      <a:pt x="547" y="486"/>
                      <a:pt x="547" y="486"/>
                    </a:cubicBezTo>
                    <a:cubicBezTo>
                      <a:pt x="548" y="483"/>
                      <a:pt x="548" y="483"/>
                      <a:pt x="548" y="483"/>
                    </a:cubicBezTo>
                    <a:close/>
                    <a:moveTo>
                      <a:pt x="547" y="472"/>
                    </a:moveTo>
                    <a:cubicBezTo>
                      <a:pt x="546" y="470"/>
                      <a:pt x="546" y="470"/>
                      <a:pt x="546" y="470"/>
                    </a:cubicBezTo>
                    <a:cubicBezTo>
                      <a:pt x="548" y="470"/>
                      <a:pt x="548" y="470"/>
                      <a:pt x="548" y="470"/>
                    </a:cubicBezTo>
                    <a:cubicBezTo>
                      <a:pt x="547" y="472"/>
                      <a:pt x="547" y="472"/>
                      <a:pt x="547" y="472"/>
                    </a:cubicBezTo>
                    <a:close/>
                    <a:moveTo>
                      <a:pt x="553" y="475"/>
                    </a:moveTo>
                    <a:cubicBezTo>
                      <a:pt x="554" y="474"/>
                      <a:pt x="554" y="474"/>
                      <a:pt x="554" y="474"/>
                    </a:cubicBezTo>
                    <a:cubicBezTo>
                      <a:pt x="555" y="475"/>
                      <a:pt x="555" y="475"/>
                      <a:pt x="555" y="475"/>
                    </a:cubicBezTo>
                    <a:cubicBezTo>
                      <a:pt x="554" y="476"/>
                      <a:pt x="554" y="476"/>
                      <a:pt x="554" y="476"/>
                    </a:cubicBezTo>
                    <a:cubicBezTo>
                      <a:pt x="553" y="475"/>
                      <a:pt x="553" y="475"/>
                      <a:pt x="553" y="475"/>
                    </a:cubicBezTo>
                    <a:close/>
                    <a:moveTo>
                      <a:pt x="553" y="471"/>
                    </a:moveTo>
                    <a:cubicBezTo>
                      <a:pt x="555" y="468"/>
                      <a:pt x="555" y="468"/>
                      <a:pt x="555" y="468"/>
                    </a:cubicBezTo>
                    <a:cubicBezTo>
                      <a:pt x="557" y="467"/>
                      <a:pt x="557" y="467"/>
                      <a:pt x="557" y="467"/>
                    </a:cubicBezTo>
                    <a:cubicBezTo>
                      <a:pt x="559" y="469"/>
                      <a:pt x="559" y="469"/>
                      <a:pt x="559" y="469"/>
                    </a:cubicBezTo>
                    <a:cubicBezTo>
                      <a:pt x="557" y="470"/>
                      <a:pt x="557" y="470"/>
                      <a:pt x="557" y="470"/>
                    </a:cubicBezTo>
                    <a:cubicBezTo>
                      <a:pt x="556" y="470"/>
                      <a:pt x="556" y="470"/>
                      <a:pt x="556" y="470"/>
                    </a:cubicBezTo>
                    <a:cubicBezTo>
                      <a:pt x="554" y="471"/>
                      <a:pt x="554" y="471"/>
                      <a:pt x="554" y="471"/>
                    </a:cubicBezTo>
                    <a:cubicBezTo>
                      <a:pt x="553" y="471"/>
                      <a:pt x="553" y="471"/>
                      <a:pt x="553" y="471"/>
                    </a:cubicBezTo>
                    <a:close/>
                    <a:moveTo>
                      <a:pt x="559" y="473"/>
                    </a:moveTo>
                    <a:cubicBezTo>
                      <a:pt x="560" y="469"/>
                      <a:pt x="560" y="469"/>
                      <a:pt x="560" y="469"/>
                    </a:cubicBezTo>
                    <a:cubicBezTo>
                      <a:pt x="559" y="467"/>
                      <a:pt x="559" y="467"/>
                      <a:pt x="559" y="467"/>
                    </a:cubicBezTo>
                    <a:cubicBezTo>
                      <a:pt x="558" y="465"/>
                      <a:pt x="558" y="465"/>
                      <a:pt x="558" y="465"/>
                    </a:cubicBezTo>
                    <a:cubicBezTo>
                      <a:pt x="559" y="464"/>
                      <a:pt x="559" y="464"/>
                      <a:pt x="559" y="464"/>
                    </a:cubicBezTo>
                    <a:cubicBezTo>
                      <a:pt x="561" y="464"/>
                      <a:pt x="561" y="464"/>
                      <a:pt x="561" y="464"/>
                    </a:cubicBezTo>
                    <a:cubicBezTo>
                      <a:pt x="563" y="467"/>
                      <a:pt x="563" y="467"/>
                      <a:pt x="563" y="467"/>
                    </a:cubicBezTo>
                    <a:cubicBezTo>
                      <a:pt x="561" y="469"/>
                      <a:pt x="561" y="469"/>
                      <a:pt x="561" y="469"/>
                    </a:cubicBezTo>
                    <a:cubicBezTo>
                      <a:pt x="561" y="470"/>
                      <a:pt x="561" y="470"/>
                      <a:pt x="561" y="470"/>
                    </a:cubicBezTo>
                    <a:cubicBezTo>
                      <a:pt x="562" y="472"/>
                      <a:pt x="562" y="472"/>
                      <a:pt x="562" y="472"/>
                    </a:cubicBezTo>
                    <a:cubicBezTo>
                      <a:pt x="563" y="472"/>
                      <a:pt x="563" y="472"/>
                      <a:pt x="563" y="472"/>
                    </a:cubicBezTo>
                    <a:cubicBezTo>
                      <a:pt x="565" y="473"/>
                      <a:pt x="565" y="473"/>
                      <a:pt x="565" y="473"/>
                    </a:cubicBezTo>
                    <a:cubicBezTo>
                      <a:pt x="565" y="477"/>
                      <a:pt x="565" y="477"/>
                      <a:pt x="565" y="477"/>
                    </a:cubicBezTo>
                    <a:cubicBezTo>
                      <a:pt x="564" y="477"/>
                      <a:pt x="564" y="477"/>
                      <a:pt x="564" y="477"/>
                    </a:cubicBezTo>
                    <a:cubicBezTo>
                      <a:pt x="566" y="479"/>
                      <a:pt x="566" y="479"/>
                      <a:pt x="566" y="479"/>
                    </a:cubicBezTo>
                    <a:cubicBezTo>
                      <a:pt x="566" y="481"/>
                      <a:pt x="566" y="481"/>
                      <a:pt x="566" y="481"/>
                    </a:cubicBezTo>
                    <a:cubicBezTo>
                      <a:pt x="564" y="481"/>
                      <a:pt x="564" y="481"/>
                      <a:pt x="564" y="481"/>
                    </a:cubicBezTo>
                    <a:cubicBezTo>
                      <a:pt x="563" y="480"/>
                      <a:pt x="563" y="480"/>
                      <a:pt x="563" y="480"/>
                    </a:cubicBezTo>
                    <a:cubicBezTo>
                      <a:pt x="562" y="483"/>
                      <a:pt x="562" y="483"/>
                      <a:pt x="562" y="483"/>
                    </a:cubicBezTo>
                    <a:cubicBezTo>
                      <a:pt x="565" y="485"/>
                      <a:pt x="565" y="485"/>
                      <a:pt x="565" y="485"/>
                    </a:cubicBezTo>
                    <a:cubicBezTo>
                      <a:pt x="566" y="487"/>
                      <a:pt x="566" y="487"/>
                      <a:pt x="566" y="487"/>
                    </a:cubicBezTo>
                    <a:cubicBezTo>
                      <a:pt x="564" y="488"/>
                      <a:pt x="564" y="488"/>
                      <a:pt x="564" y="488"/>
                    </a:cubicBezTo>
                    <a:cubicBezTo>
                      <a:pt x="564" y="489"/>
                      <a:pt x="564" y="489"/>
                      <a:pt x="564" y="489"/>
                    </a:cubicBezTo>
                    <a:cubicBezTo>
                      <a:pt x="565" y="489"/>
                      <a:pt x="565" y="489"/>
                      <a:pt x="565" y="489"/>
                    </a:cubicBezTo>
                    <a:cubicBezTo>
                      <a:pt x="566" y="489"/>
                      <a:pt x="566" y="489"/>
                      <a:pt x="566" y="489"/>
                    </a:cubicBezTo>
                    <a:cubicBezTo>
                      <a:pt x="566" y="491"/>
                      <a:pt x="566" y="491"/>
                      <a:pt x="566" y="491"/>
                    </a:cubicBezTo>
                    <a:cubicBezTo>
                      <a:pt x="564" y="493"/>
                      <a:pt x="564" y="493"/>
                      <a:pt x="564" y="493"/>
                    </a:cubicBezTo>
                    <a:cubicBezTo>
                      <a:pt x="563" y="493"/>
                      <a:pt x="563" y="493"/>
                      <a:pt x="563" y="493"/>
                    </a:cubicBezTo>
                    <a:cubicBezTo>
                      <a:pt x="562" y="495"/>
                      <a:pt x="562" y="495"/>
                      <a:pt x="562" y="495"/>
                    </a:cubicBezTo>
                    <a:cubicBezTo>
                      <a:pt x="563" y="495"/>
                      <a:pt x="563" y="495"/>
                      <a:pt x="563" y="495"/>
                    </a:cubicBezTo>
                    <a:cubicBezTo>
                      <a:pt x="564" y="496"/>
                      <a:pt x="564" y="496"/>
                      <a:pt x="564" y="496"/>
                    </a:cubicBezTo>
                    <a:cubicBezTo>
                      <a:pt x="563" y="497"/>
                      <a:pt x="563" y="497"/>
                      <a:pt x="563" y="497"/>
                    </a:cubicBezTo>
                    <a:cubicBezTo>
                      <a:pt x="564" y="499"/>
                      <a:pt x="564" y="499"/>
                      <a:pt x="564" y="499"/>
                    </a:cubicBezTo>
                    <a:cubicBezTo>
                      <a:pt x="562" y="500"/>
                      <a:pt x="562" y="500"/>
                      <a:pt x="562" y="500"/>
                    </a:cubicBezTo>
                    <a:cubicBezTo>
                      <a:pt x="560" y="500"/>
                      <a:pt x="560" y="500"/>
                      <a:pt x="560" y="500"/>
                    </a:cubicBezTo>
                    <a:cubicBezTo>
                      <a:pt x="559" y="499"/>
                      <a:pt x="559" y="499"/>
                      <a:pt x="559" y="499"/>
                    </a:cubicBezTo>
                    <a:cubicBezTo>
                      <a:pt x="560" y="497"/>
                      <a:pt x="560" y="497"/>
                      <a:pt x="560" y="497"/>
                    </a:cubicBezTo>
                    <a:cubicBezTo>
                      <a:pt x="557" y="495"/>
                      <a:pt x="557" y="495"/>
                      <a:pt x="557" y="495"/>
                    </a:cubicBezTo>
                    <a:cubicBezTo>
                      <a:pt x="558" y="494"/>
                      <a:pt x="558" y="494"/>
                      <a:pt x="558" y="494"/>
                    </a:cubicBezTo>
                    <a:cubicBezTo>
                      <a:pt x="559" y="492"/>
                      <a:pt x="559" y="492"/>
                      <a:pt x="559" y="492"/>
                    </a:cubicBezTo>
                    <a:cubicBezTo>
                      <a:pt x="558" y="491"/>
                      <a:pt x="558" y="491"/>
                      <a:pt x="558" y="491"/>
                    </a:cubicBezTo>
                    <a:cubicBezTo>
                      <a:pt x="559" y="489"/>
                      <a:pt x="559" y="489"/>
                      <a:pt x="559" y="489"/>
                    </a:cubicBezTo>
                    <a:cubicBezTo>
                      <a:pt x="560" y="488"/>
                      <a:pt x="560" y="488"/>
                      <a:pt x="560" y="488"/>
                    </a:cubicBezTo>
                    <a:cubicBezTo>
                      <a:pt x="559" y="487"/>
                      <a:pt x="559" y="487"/>
                      <a:pt x="559" y="487"/>
                    </a:cubicBezTo>
                    <a:cubicBezTo>
                      <a:pt x="558" y="487"/>
                      <a:pt x="558" y="487"/>
                      <a:pt x="558" y="487"/>
                    </a:cubicBezTo>
                    <a:cubicBezTo>
                      <a:pt x="557" y="489"/>
                      <a:pt x="557" y="489"/>
                      <a:pt x="557" y="489"/>
                    </a:cubicBezTo>
                    <a:cubicBezTo>
                      <a:pt x="556" y="488"/>
                      <a:pt x="556" y="488"/>
                      <a:pt x="556" y="488"/>
                    </a:cubicBezTo>
                    <a:cubicBezTo>
                      <a:pt x="554" y="488"/>
                      <a:pt x="554" y="488"/>
                      <a:pt x="554" y="488"/>
                    </a:cubicBezTo>
                    <a:cubicBezTo>
                      <a:pt x="554" y="486"/>
                      <a:pt x="554" y="486"/>
                      <a:pt x="554" y="486"/>
                    </a:cubicBezTo>
                    <a:cubicBezTo>
                      <a:pt x="554" y="485"/>
                      <a:pt x="554" y="485"/>
                      <a:pt x="554" y="485"/>
                    </a:cubicBezTo>
                    <a:cubicBezTo>
                      <a:pt x="556" y="485"/>
                      <a:pt x="556" y="485"/>
                      <a:pt x="556" y="485"/>
                    </a:cubicBezTo>
                    <a:cubicBezTo>
                      <a:pt x="556" y="483"/>
                      <a:pt x="556" y="483"/>
                      <a:pt x="556" y="483"/>
                    </a:cubicBezTo>
                    <a:cubicBezTo>
                      <a:pt x="556" y="482"/>
                      <a:pt x="556" y="482"/>
                      <a:pt x="556" y="482"/>
                    </a:cubicBezTo>
                    <a:cubicBezTo>
                      <a:pt x="559" y="480"/>
                      <a:pt x="559" y="480"/>
                      <a:pt x="559" y="480"/>
                    </a:cubicBezTo>
                    <a:cubicBezTo>
                      <a:pt x="559" y="479"/>
                      <a:pt x="559" y="479"/>
                      <a:pt x="559" y="479"/>
                    </a:cubicBezTo>
                    <a:cubicBezTo>
                      <a:pt x="557" y="479"/>
                      <a:pt x="557" y="479"/>
                      <a:pt x="557" y="479"/>
                    </a:cubicBezTo>
                    <a:cubicBezTo>
                      <a:pt x="556" y="479"/>
                      <a:pt x="556" y="479"/>
                      <a:pt x="556" y="479"/>
                    </a:cubicBezTo>
                    <a:cubicBezTo>
                      <a:pt x="555" y="478"/>
                      <a:pt x="555" y="478"/>
                      <a:pt x="555" y="478"/>
                    </a:cubicBezTo>
                    <a:cubicBezTo>
                      <a:pt x="556" y="477"/>
                      <a:pt x="556" y="477"/>
                      <a:pt x="556" y="477"/>
                    </a:cubicBezTo>
                    <a:cubicBezTo>
                      <a:pt x="558" y="477"/>
                      <a:pt x="558" y="477"/>
                      <a:pt x="558" y="477"/>
                    </a:cubicBezTo>
                    <a:cubicBezTo>
                      <a:pt x="559" y="474"/>
                      <a:pt x="559" y="474"/>
                      <a:pt x="559" y="474"/>
                    </a:cubicBezTo>
                    <a:cubicBezTo>
                      <a:pt x="559" y="473"/>
                      <a:pt x="559" y="473"/>
                      <a:pt x="559" y="473"/>
                    </a:cubicBezTo>
                    <a:close/>
                    <a:moveTo>
                      <a:pt x="573" y="470"/>
                    </a:moveTo>
                    <a:cubicBezTo>
                      <a:pt x="572" y="468"/>
                      <a:pt x="572" y="468"/>
                      <a:pt x="572" y="468"/>
                    </a:cubicBezTo>
                    <a:cubicBezTo>
                      <a:pt x="573" y="467"/>
                      <a:pt x="573" y="467"/>
                      <a:pt x="573" y="467"/>
                    </a:cubicBezTo>
                    <a:cubicBezTo>
                      <a:pt x="574" y="465"/>
                      <a:pt x="574" y="465"/>
                      <a:pt x="574" y="465"/>
                    </a:cubicBezTo>
                    <a:cubicBezTo>
                      <a:pt x="575" y="466"/>
                      <a:pt x="575" y="466"/>
                      <a:pt x="575" y="466"/>
                    </a:cubicBezTo>
                    <a:cubicBezTo>
                      <a:pt x="575" y="469"/>
                      <a:pt x="575" y="469"/>
                      <a:pt x="575" y="469"/>
                    </a:cubicBezTo>
                    <a:cubicBezTo>
                      <a:pt x="573" y="470"/>
                      <a:pt x="573" y="470"/>
                      <a:pt x="573" y="470"/>
                    </a:cubicBezTo>
                    <a:close/>
                    <a:moveTo>
                      <a:pt x="569" y="473"/>
                    </a:moveTo>
                    <a:cubicBezTo>
                      <a:pt x="570" y="470"/>
                      <a:pt x="570" y="470"/>
                      <a:pt x="570" y="470"/>
                    </a:cubicBezTo>
                    <a:cubicBezTo>
                      <a:pt x="572" y="470"/>
                      <a:pt x="572" y="470"/>
                      <a:pt x="572" y="470"/>
                    </a:cubicBezTo>
                    <a:cubicBezTo>
                      <a:pt x="572" y="472"/>
                      <a:pt x="572" y="472"/>
                      <a:pt x="572" y="472"/>
                    </a:cubicBezTo>
                    <a:cubicBezTo>
                      <a:pt x="570" y="474"/>
                      <a:pt x="570" y="474"/>
                      <a:pt x="570" y="474"/>
                    </a:cubicBezTo>
                    <a:cubicBezTo>
                      <a:pt x="569" y="473"/>
                      <a:pt x="569" y="473"/>
                      <a:pt x="569" y="473"/>
                    </a:cubicBezTo>
                    <a:close/>
                    <a:moveTo>
                      <a:pt x="567" y="471"/>
                    </a:moveTo>
                    <a:cubicBezTo>
                      <a:pt x="567" y="469"/>
                      <a:pt x="567" y="469"/>
                      <a:pt x="567" y="469"/>
                    </a:cubicBezTo>
                    <a:cubicBezTo>
                      <a:pt x="571" y="466"/>
                      <a:pt x="571" y="466"/>
                      <a:pt x="571" y="466"/>
                    </a:cubicBezTo>
                    <a:cubicBezTo>
                      <a:pt x="571" y="468"/>
                      <a:pt x="571" y="468"/>
                      <a:pt x="571" y="468"/>
                    </a:cubicBezTo>
                    <a:cubicBezTo>
                      <a:pt x="570" y="469"/>
                      <a:pt x="570" y="469"/>
                      <a:pt x="570" y="469"/>
                    </a:cubicBezTo>
                    <a:cubicBezTo>
                      <a:pt x="569" y="471"/>
                      <a:pt x="569" y="471"/>
                      <a:pt x="569" y="471"/>
                    </a:cubicBezTo>
                    <a:cubicBezTo>
                      <a:pt x="567" y="471"/>
                      <a:pt x="567" y="471"/>
                      <a:pt x="567" y="471"/>
                    </a:cubicBezTo>
                    <a:close/>
                    <a:moveTo>
                      <a:pt x="564" y="464"/>
                    </a:moveTo>
                    <a:cubicBezTo>
                      <a:pt x="567" y="462"/>
                      <a:pt x="567" y="462"/>
                      <a:pt x="567" y="462"/>
                    </a:cubicBezTo>
                    <a:cubicBezTo>
                      <a:pt x="570" y="463"/>
                      <a:pt x="570" y="463"/>
                      <a:pt x="570" y="463"/>
                    </a:cubicBezTo>
                    <a:cubicBezTo>
                      <a:pt x="570" y="464"/>
                      <a:pt x="570" y="464"/>
                      <a:pt x="570" y="464"/>
                    </a:cubicBezTo>
                    <a:cubicBezTo>
                      <a:pt x="568" y="467"/>
                      <a:pt x="568" y="467"/>
                      <a:pt x="568" y="467"/>
                    </a:cubicBezTo>
                    <a:cubicBezTo>
                      <a:pt x="566" y="466"/>
                      <a:pt x="566" y="466"/>
                      <a:pt x="566" y="466"/>
                    </a:cubicBezTo>
                    <a:cubicBezTo>
                      <a:pt x="564" y="464"/>
                      <a:pt x="564" y="464"/>
                      <a:pt x="564" y="464"/>
                    </a:cubicBezTo>
                    <a:close/>
                    <a:moveTo>
                      <a:pt x="568" y="459"/>
                    </a:moveTo>
                    <a:cubicBezTo>
                      <a:pt x="570" y="455"/>
                      <a:pt x="570" y="455"/>
                      <a:pt x="570" y="455"/>
                    </a:cubicBezTo>
                    <a:cubicBezTo>
                      <a:pt x="572" y="454"/>
                      <a:pt x="572" y="454"/>
                      <a:pt x="572" y="454"/>
                    </a:cubicBezTo>
                    <a:cubicBezTo>
                      <a:pt x="573" y="458"/>
                      <a:pt x="573" y="458"/>
                      <a:pt x="573" y="458"/>
                    </a:cubicBezTo>
                    <a:cubicBezTo>
                      <a:pt x="572" y="460"/>
                      <a:pt x="572" y="460"/>
                      <a:pt x="572" y="460"/>
                    </a:cubicBezTo>
                    <a:cubicBezTo>
                      <a:pt x="569" y="461"/>
                      <a:pt x="569" y="461"/>
                      <a:pt x="569" y="461"/>
                    </a:cubicBezTo>
                    <a:cubicBezTo>
                      <a:pt x="568" y="460"/>
                      <a:pt x="568" y="460"/>
                      <a:pt x="568" y="460"/>
                    </a:cubicBezTo>
                    <a:cubicBezTo>
                      <a:pt x="568" y="459"/>
                      <a:pt x="568" y="459"/>
                      <a:pt x="568" y="459"/>
                    </a:cubicBezTo>
                    <a:close/>
                    <a:moveTo>
                      <a:pt x="560" y="462"/>
                    </a:moveTo>
                    <a:cubicBezTo>
                      <a:pt x="560" y="459"/>
                      <a:pt x="560" y="459"/>
                      <a:pt x="560" y="459"/>
                    </a:cubicBezTo>
                    <a:cubicBezTo>
                      <a:pt x="561" y="453"/>
                      <a:pt x="561" y="453"/>
                      <a:pt x="561" y="453"/>
                    </a:cubicBezTo>
                    <a:cubicBezTo>
                      <a:pt x="563" y="452"/>
                      <a:pt x="563" y="452"/>
                      <a:pt x="563" y="452"/>
                    </a:cubicBezTo>
                    <a:cubicBezTo>
                      <a:pt x="560" y="451"/>
                      <a:pt x="560" y="451"/>
                      <a:pt x="560" y="451"/>
                    </a:cubicBezTo>
                    <a:cubicBezTo>
                      <a:pt x="561" y="449"/>
                      <a:pt x="561" y="449"/>
                      <a:pt x="561" y="449"/>
                    </a:cubicBezTo>
                    <a:cubicBezTo>
                      <a:pt x="560" y="447"/>
                      <a:pt x="560" y="447"/>
                      <a:pt x="560" y="447"/>
                    </a:cubicBezTo>
                    <a:cubicBezTo>
                      <a:pt x="560" y="446"/>
                      <a:pt x="560" y="446"/>
                      <a:pt x="560" y="446"/>
                    </a:cubicBezTo>
                    <a:cubicBezTo>
                      <a:pt x="563" y="446"/>
                      <a:pt x="563" y="446"/>
                      <a:pt x="563" y="446"/>
                    </a:cubicBezTo>
                    <a:cubicBezTo>
                      <a:pt x="566" y="448"/>
                      <a:pt x="566" y="448"/>
                      <a:pt x="566" y="448"/>
                    </a:cubicBezTo>
                    <a:cubicBezTo>
                      <a:pt x="568" y="448"/>
                      <a:pt x="568" y="448"/>
                      <a:pt x="568" y="448"/>
                    </a:cubicBezTo>
                    <a:cubicBezTo>
                      <a:pt x="570" y="450"/>
                      <a:pt x="570" y="450"/>
                      <a:pt x="570" y="450"/>
                    </a:cubicBezTo>
                    <a:cubicBezTo>
                      <a:pt x="570" y="454"/>
                      <a:pt x="570" y="454"/>
                      <a:pt x="570" y="454"/>
                    </a:cubicBezTo>
                    <a:cubicBezTo>
                      <a:pt x="568" y="457"/>
                      <a:pt x="568" y="457"/>
                      <a:pt x="568" y="457"/>
                    </a:cubicBezTo>
                    <a:cubicBezTo>
                      <a:pt x="567" y="457"/>
                      <a:pt x="567" y="457"/>
                      <a:pt x="567" y="457"/>
                    </a:cubicBezTo>
                    <a:cubicBezTo>
                      <a:pt x="566" y="454"/>
                      <a:pt x="566" y="454"/>
                      <a:pt x="566" y="454"/>
                    </a:cubicBezTo>
                    <a:cubicBezTo>
                      <a:pt x="565" y="454"/>
                      <a:pt x="565" y="454"/>
                      <a:pt x="565" y="454"/>
                    </a:cubicBezTo>
                    <a:cubicBezTo>
                      <a:pt x="565" y="457"/>
                      <a:pt x="565" y="457"/>
                      <a:pt x="565" y="457"/>
                    </a:cubicBezTo>
                    <a:cubicBezTo>
                      <a:pt x="564" y="458"/>
                      <a:pt x="564" y="458"/>
                      <a:pt x="564" y="458"/>
                    </a:cubicBezTo>
                    <a:cubicBezTo>
                      <a:pt x="565" y="460"/>
                      <a:pt x="565" y="460"/>
                      <a:pt x="565" y="460"/>
                    </a:cubicBezTo>
                    <a:cubicBezTo>
                      <a:pt x="564" y="461"/>
                      <a:pt x="564" y="461"/>
                      <a:pt x="564" y="461"/>
                    </a:cubicBezTo>
                    <a:cubicBezTo>
                      <a:pt x="563" y="460"/>
                      <a:pt x="563" y="460"/>
                      <a:pt x="563" y="460"/>
                    </a:cubicBezTo>
                    <a:cubicBezTo>
                      <a:pt x="561" y="462"/>
                      <a:pt x="561" y="462"/>
                      <a:pt x="561" y="462"/>
                    </a:cubicBezTo>
                    <a:cubicBezTo>
                      <a:pt x="560" y="462"/>
                      <a:pt x="560" y="462"/>
                      <a:pt x="560" y="462"/>
                    </a:cubicBezTo>
                    <a:close/>
                    <a:moveTo>
                      <a:pt x="554" y="458"/>
                    </a:moveTo>
                    <a:cubicBezTo>
                      <a:pt x="552" y="457"/>
                      <a:pt x="552" y="457"/>
                      <a:pt x="552" y="457"/>
                    </a:cubicBezTo>
                    <a:cubicBezTo>
                      <a:pt x="553" y="454"/>
                      <a:pt x="553" y="454"/>
                      <a:pt x="553" y="454"/>
                    </a:cubicBezTo>
                    <a:cubicBezTo>
                      <a:pt x="552" y="453"/>
                      <a:pt x="552" y="453"/>
                      <a:pt x="552" y="453"/>
                    </a:cubicBezTo>
                    <a:cubicBezTo>
                      <a:pt x="553" y="451"/>
                      <a:pt x="553" y="451"/>
                      <a:pt x="553" y="451"/>
                    </a:cubicBezTo>
                    <a:cubicBezTo>
                      <a:pt x="553" y="449"/>
                      <a:pt x="553" y="449"/>
                      <a:pt x="553" y="449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6" y="448"/>
                      <a:pt x="556" y="448"/>
                      <a:pt x="556" y="448"/>
                    </a:cubicBezTo>
                    <a:cubicBezTo>
                      <a:pt x="557" y="448"/>
                      <a:pt x="557" y="448"/>
                      <a:pt x="557" y="448"/>
                    </a:cubicBezTo>
                    <a:cubicBezTo>
                      <a:pt x="559" y="451"/>
                      <a:pt x="559" y="451"/>
                      <a:pt x="559" y="451"/>
                    </a:cubicBezTo>
                    <a:cubicBezTo>
                      <a:pt x="558" y="453"/>
                      <a:pt x="558" y="453"/>
                      <a:pt x="558" y="453"/>
                    </a:cubicBezTo>
                    <a:cubicBezTo>
                      <a:pt x="558" y="454"/>
                      <a:pt x="558" y="454"/>
                      <a:pt x="558" y="454"/>
                    </a:cubicBezTo>
                    <a:cubicBezTo>
                      <a:pt x="559" y="453"/>
                      <a:pt x="559" y="453"/>
                      <a:pt x="559" y="453"/>
                    </a:cubicBezTo>
                    <a:cubicBezTo>
                      <a:pt x="560" y="454"/>
                      <a:pt x="560" y="454"/>
                      <a:pt x="560" y="454"/>
                    </a:cubicBezTo>
                    <a:cubicBezTo>
                      <a:pt x="558" y="459"/>
                      <a:pt x="558" y="459"/>
                      <a:pt x="558" y="459"/>
                    </a:cubicBezTo>
                    <a:cubicBezTo>
                      <a:pt x="555" y="463"/>
                      <a:pt x="555" y="463"/>
                      <a:pt x="555" y="463"/>
                    </a:cubicBezTo>
                    <a:cubicBezTo>
                      <a:pt x="555" y="465"/>
                      <a:pt x="555" y="465"/>
                      <a:pt x="555" y="465"/>
                    </a:cubicBezTo>
                    <a:cubicBezTo>
                      <a:pt x="553" y="466"/>
                      <a:pt x="553" y="466"/>
                      <a:pt x="553" y="466"/>
                    </a:cubicBezTo>
                    <a:cubicBezTo>
                      <a:pt x="551" y="467"/>
                      <a:pt x="551" y="467"/>
                      <a:pt x="551" y="467"/>
                    </a:cubicBezTo>
                    <a:cubicBezTo>
                      <a:pt x="552" y="465"/>
                      <a:pt x="552" y="465"/>
                      <a:pt x="552" y="465"/>
                    </a:cubicBezTo>
                    <a:cubicBezTo>
                      <a:pt x="551" y="464"/>
                      <a:pt x="551" y="464"/>
                      <a:pt x="551" y="464"/>
                    </a:cubicBezTo>
                    <a:cubicBezTo>
                      <a:pt x="550" y="468"/>
                      <a:pt x="550" y="468"/>
                      <a:pt x="550" y="468"/>
                    </a:cubicBezTo>
                    <a:cubicBezTo>
                      <a:pt x="549" y="467"/>
                      <a:pt x="549" y="467"/>
                      <a:pt x="549" y="467"/>
                    </a:cubicBezTo>
                    <a:cubicBezTo>
                      <a:pt x="549" y="465"/>
                      <a:pt x="549" y="465"/>
                      <a:pt x="549" y="465"/>
                    </a:cubicBezTo>
                    <a:cubicBezTo>
                      <a:pt x="550" y="463"/>
                      <a:pt x="550" y="463"/>
                      <a:pt x="550" y="463"/>
                    </a:cubicBezTo>
                    <a:cubicBezTo>
                      <a:pt x="550" y="462"/>
                      <a:pt x="550" y="462"/>
                      <a:pt x="550" y="462"/>
                    </a:cubicBezTo>
                    <a:cubicBezTo>
                      <a:pt x="551" y="460"/>
                      <a:pt x="551" y="460"/>
                      <a:pt x="551" y="460"/>
                    </a:cubicBezTo>
                    <a:cubicBezTo>
                      <a:pt x="552" y="461"/>
                      <a:pt x="552" y="461"/>
                      <a:pt x="552" y="461"/>
                    </a:cubicBezTo>
                    <a:cubicBezTo>
                      <a:pt x="554" y="460"/>
                      <a:pt x="554" y="460"/>
                      <a:pt x="554" y="460"/>
                    </a:cubicBezTo>
                    <a:cubicBezTo>
                      <a:pt x="554" y="458"/>
                      <a:pt x="554" y="458"/>
                      <a:pt x="554" y="458"/>
                    </a:cubicBezTo>
                    <a:close/>
                    <a:moveTo>
                      <a:pt x="552" y="437"/>
                    </a:moveTo>
                    <a:cubicBezTo>
                      <a:pt x="554" y="437"/>
                      <a:pt x="554" y="437"/>
                      <a:pt x="554" y="437"/>
                    </a:cubicBezTo>
                    <a:cubicBezTo>
                      <a:pt x="553" y="439"/>
                      <a:pt x="553" y="439"/>
                      <a:pt x="553" y="439"/>
                    </a:cubicBezTo>
                    <a:cubicBezTo>
                      <a:pt x="552" y="437"/>
                      <a:pt x="552" y="437"/>
                      <a:pt x="552" y="437"/>
                    </a:cubicBezTo>
                    <a:close/>
                    <a:moveTo>
                      <a:pt x="546" y="438"/>
                    </a:moveTo>
                    <a:cubicBezTo>
                      <a:pt x="548" y="437"/>
                      <a:pt x="548" y="437"/>
                      <a:pt x="548" y="437"/>
                    </a:cubicBezTo>
                    <a:cubicBezTo>
                      <a:pt x="549" y="436"/>
                      <a:pt x="549" y="436"/>
                      <a:pt x="549" y="436"/>
                    </a:cubicBezTo>
                    <a:cubicBezTo>
                      <a:pt x="551" y="436"/>
                      <a:pt x="551" y="436"/>
                      <a:pt x="551" y="436"/>
                    </a:cubicBezTo>
                    <a:cubicBezTo>
                      <a:pt x="552" y="439"/>
                      <a:pt x="552" y="439"/>
                      <a:pt x="552" y="439"/>
                    </a:cubicBezTo>
                    <a:cubicBezTo>
                      <a:pt x="552" y="444"/>
                      <a:pt x="552" y="444"/>
                      <a:pt x="552" y="444"/>
                    </a:cubicBezTo>
                    <a:cubicBezTo>
                      <a:pt x="551" y="448"/>
                      <a:pt x="551" y="448"/>
                      <a:pt x="551" y="448"/>
                    </a:cubicBezTo>
                    <a:cubicBezTo>
                      <a:pt x="550" y="449"/>
                      <a:pt x="550" y="449"/>
                      <a:pt x="550" y="449"/>
                    </a:cubicBezTo>
                    <a:cubicBezTo>
                      <a:pt x="550" y="453"/>
                      <a:pt x="550" y="453"/>
                      <a:pt x="550" y="453"/>
                    </a:cubicBezTo>
                    <a:cubicBezTo>
                      <a:pt x="548" y="454"/>
                      <a:pt x="548" y="454"/>
                      <a:pt x="548" y="454"/>
                    </a:cubicBezTo>
                    <a:cubicBezTo>
                      <a:pt x="547" y="458"/>
                      <a:pt x="547" y="458"/>
                      <a:pt x="547" y="458"/>
                    </a:cubicBezTo>
                    <a:cubicBezTo>
                      <a:pt x="547" y="461"/>
                      <a:pt x="547" y="461"/>
                      <a:pt x="547" y="461"/>
                    </a:cubicBezTo>
                    <a:cubicBezTo>
                      <a:pt x="546" y="462"/>
                      <a:pt x="546" y="462"/>
                      <a:pt x="546" y="462"/>
                    </a:cubicBezTo>
                    <a:cubicBezTo>
                      <a:pt x="545" y="463"/>
                      <a:pt x="545" y="463"/>
                      <a:pt x="545" y="463"/>
                    </a:cubicBezTo>
                    <a:cubicBezTo>
                      <a:pt x="545" y="461"/>
                      <a:pt x="545" y="461"/>
                      <a:pt x="545" y="461"/>
                    </a:cubicBezTo>
                    <a:cubicBezTo>
                      <a:pt x="545" y="459"/>
                      <a:pt x="545" y="459"/>
                      <a:pt x="545" y="459"/>
                    </a:cubicBezTo>
                    <a:cubicBezTo>
                      <a:pt x="544" y="459"/>
                      <a:pt x="544" y="459"/>
                      <a:pt x="544" y="459"/>
                    </a:cubicBezTo>
                    <a:cubicBezTo>
                      <a:pt x="543" y="455"/>
                      <a:pt x="543" y="455"/>
                      <a:pt x="543" y="455"/>
                    </a:cubicBezTo>
                    <a:cubicBezTo>
                      <a:pt x="544" y="453"/>
                      <a:pt x="544" y="453"/>
                      <a:pt x="544" y="453"/>
                    </a:cubicBezTo>
                    <a:cubicBezTo>
                      <a:pt x="546" y="453"/>
                      <a:pt x="546" y="453"/>
                      <a:pt x="546" y="453"/>
                    </a:cubicBezTo>
                    <a:cubicBezTo>
                      <a:pt x="547" y="452"/>
                      <a:pt x="547" y="452"/>
                      <a:pt x="547" y="452"/>
                    </a:cubicBezTo>
                    <a:cubicBezTo>
                      <a:pt x="547" y="451"/>
                      <a:pt x="547" y="451"/>
                      <a:pt x="547" y="451"/>
                    </a:cubicBezTo>
                    <a:cubicBezTo>
                      <a:pt x="546" y="452"/>
                      <a:pt x="546" y="452"/>
                      <a:pt x="546" y="452"/>
                    </a:cubicBezTo>
                    <a:cubicBezTo>
                      <a:pt x="544" y="452"/>
                      <a:pt x="544" y="452"/>
                      <a:pt x="544" y="452"/>
                    </a:cubicBezTo>
                    <a:cubicBezTo>
                      <a:pt x="544" y="450"/>
                      <a:pt x="544" y="450"/>
                      <a:pt x="544" y="450"/>
                    </a:cubicBezTo>
                    <a:cubicBezTo>
                      <a:pt x="545" y="450"/>
                      <a:pt x="545" y="450"/>
                      <a:pt x="545" y="450"/>
                    </a:cubicBezTo>
                    <a:cubicBezTo>
                      <a:pt x="546" y="449"/>
                      <a:pt x="546" y="449"/>
                      <a:pt x="546" y="449"/>
                    </a:cubicBezTo>
                    <a:cubicBezTo>
                      <a:pt x="543" y="448"/>
                      <a:pt x="543" y="448"/>
                      <a:pt x="543" y="448"/>
                    </a:cubicBezTo>
                    <a:cubicBezTo>
                      <a:pt x="543" y="447"/>
                      <a:pt x="543" y="447"/>
                      <a:pt x="543" y="447"/>
                    </a:cubicBezTo>
                    <a:cubicBezTo>
                      <a:pt x="545" y="446"/>
                      <a:pt x="545" y="446"/>
                      <a:pt x="545" y="446"/>
                    </a:cubicBezTo>
                    <a:cubicBezTo>
                      <a:pt x="547" y="445"/>
                      <a:pt x="547" y="445"/>
                      <a:pt x="547" y="445"/>
                    </a:cubicBezTo>
                    <a:cubicBezTo>
                      <a:pt x="547" y="442"/>
                      <a:pt x="547" y="442"/>
                      <a:pt x="547" y="442"/>
                    </a:cubicBezTo>
                    <a:cubicBezTo>
                      <a:pt x="548" y="441"/>
                      <a:pt x="548" y="441"/>
                      <a:pt x="548" y="441"/>
                    </a:cubicBezTo>
                    <a:cubicBezTo>
                      <a:pt x="547" y="439"/>
                      <a:pt x="547" y="439"/>
                      <a:pt x="547" y="439"/>
                    </a:cubicBezTo>
                    <a:cubicBezTo>
                      <a:pt x="546" y="438"/>
                      <a:pt x="546" y="438"/>
                      <a:pt x="546" y="438"/>
                    </a:cubicBezTo>
                    <a:close/>
                    <a:moveTo>
                      <a:pt x="542" y="438"/>
                    </a:moveTo>
                    <a:cubicBezTo>
                      <a:pt x="543" y="437"/>
                      <a:pt x="543" y="437"/>
                      <a:pt x="543" y="437"/>
                    </a:cubicBezTo>
                    <a:cubicBezTo>
                      <a:pt x="544" y="439"/>
                      <a:pt x="544" y="439"/>
                      <a:pt x="544" y="439"/>
                    </a:cubicBezTo>
                    <a:cubicBezTo>
                      <a:pt x="543" y="440"/>
                      <a:pt x="543" y="440"/>
                      <a:pt x="543" y="440"/>
                    </a:cubicBezTo>
                    <a:cubicBezTo>
                      <a:pt x="543" y="443"/>
                      <a:pt x="543" y="443"/>
                      <a:pt x="543" y="443"/>
                    </a:cubicBezTo>
                    <a:cubicBezTo>
                      <a:pt x="541" y="444"/>
                      <a:pt x="541" y="444"/>
                      <a:pt x="541" y="444"/>
                    </a:cubicBezTo>
                    <a:cubicBezTo>
                      <a:pt x="541" y="442"/>
                      <a:pt x="541" y="442"/>
                      <a:pt x="541" y="442"/>
                    </a:cubicBezTo>
                    <a:cubicBezTo>
                      <a:pt x="542" y="441"/>
                      <a:pt x="542" y="441"/>
                      <a:pt x="542" y="441"/>
                    </a:cubicBezTo>
                    <a:cubicBezTo>
                      <a:pt x="542" y="440"/>
                      <a:pt x="542" y="440"/>
                      <a:pt x="542" y="440"/>
                    </a:cubicBezTo>
                    <a:cubicBezTo>
                      <a:pt x="542" y="438"/>
                      <a:pt x="542" y="438"/>
                      <a:pt x="542" y="438"/>
                    </a:cubicBezTo>
                    <a:close/>
                    <a:moveTo>
                      <a:pt x="553" y="444"/>
                    </a:moveTo>
                    <a:cubicBezTo>
                      <a:pt x="555" y="441"/>
                      <a:pt x="555" y="441"/>
                      <a:pt x="555" y="441"/>
                    </a:cubicBezTo>
                    <a:cubicBezTo>
                      <a:pt x="555" y="439"/>
                      <a:pt x="555" y="439"/>
                      <a:pt x="555" y="439"/>
                    </a:cubicBezTo>
                    <a:cubicBezTo>
                      <a:pt x="556" y="437"/>
                      <a:pt x="556" y="437"/>
                      <a:pt x="556" y="437"/>
                    </a:cubicBezTo>
                    <a:cubicBezTo>
                      <a:pt x="559" y="437"/>
                      <a:pt x="559" y="437"/>
                      <a:pt x="559" y="437"/>
                    </a:cubicBezTo>
                    <a:cubicBezTo>
                      <a:pt x="558" y="436"/>
                      <a:pt x="558" y="436"/>
                      <a:pt x="558" y="436"/>
                    </a:cubicBezTo>
                    <a:cubicBezTo>
                      <a:pt x="559" y="434"/>
                      <a:pt x="559" y="434"/>
                      <a:pt x="559" y="434"/>
                    </a:cubicBezTo>
                    <a:cubicBezTo>
                      <a:pt x="557" y="433"/>
                      <a:pt x="557" y="433"/>
                      <a:pt x="557" y="433"/>
                    </a:cubicBezTo>
                    <a:cubicBezTo>
                      <a:pt x="558" y="429"/>
                      <a:pt x="558" y="429"/>
                      <a:pt x="558" y="429"/>
                    </a:cubicBezTo>
                    <a:cubicBezTo>
                      <a:pt x="560" y="426"/>
                      <a:pt x="560" y="426"/>
                      <a:pt x="560" y="426"/>
                    </a:cubicBezTo>
                    <a:cubicBezTo>
                      <a:pt x="561" y="418"/>
                      <a:pt x="561" y="418"/>
                      <a:pt x="561" y="418"/>
                    </a:cubicBezTo>
                    <a:cubicBezTo>
                      <a:pt x="562" y="415"/>
                      <a:pt x="562" y="415"/>
                      <a:pt x="562" y="415"/>
                    </a:cubicBezTo>
                    <a:cubicBezTo>
                      <a:pt x="563" y="416"/>
                      <a:pt x="563" y="416"/>
                      <a:pt x="563" y="416"/>
                    </a:cubicBezTo>
                    <a:cubicBezTo>
                      <a:pt x="563" y="419"/>
                      <a:pt x="563" y="419"/>
                      <a:pt x="563" y="419"/>
                    </a:cubicBezTo>
                    <a:cubicBezTo>
                      <a:pt x="566" y="421"/>
                      <a:pt x="566" y="421"/>
                      <a:pt x="566" y="421"/>
                    </a:cubicBezTo>
                    <a:cubicBezTo>
                      <a:pt x="568" y="423"/>
                      <a:pt x="568" y="423"/>
                      <a:pt x="568" y="423"/>
                    </a:cubicBezTo>
                    <a:cubicBezTo>
                      <a:pt x="568" y="431"/>
                      <a:pt x="568" y="431"/>
                      <a:pt x="568" y="431"/>
                    </a:cubicBezTo>
                    <a:cubicBezTo>
                      <a:pt x="567" y="435"/>
                      <a:pt x="567" y="435"/>
                      <a:pt x="567" y="435"/>
                    </a:cubicBezTo>
                    <a:cubicBezTo>
                      <a:pt x="566" y="434"/>
                      <a:pt x="566" y="434"/>
                      <a:pt x="566" y="434"/>
                    </a:cubicBezTo>
                    <a:cubicBezTo>
                      <a:pt x="567" y="429"/>
                      <a:pt x="567" y="429"/>
                      <a:pt x="567" y="429"/>
                    </a:cubicBezTo>
                    <a:cubicBezTo>
                      <a:pt x="566" y="424"/>
                      <a:pt x="566" y="424"/>
                      <a:pt x="566" y="424"/>
                    </a:cubicBezTo>
                    <a:cubicBezTo>
                      <a:pt x="565" y="426"/>
                      <a:pt x="565" y="426"/>
                      <a:pt x="565" y="426"/>
                    </a:cubicBezTo>
                    <a:cubicBezTo>
                      <a:pt x="565" y="434"/>
                      <a:pt x="565" y="434"/>
                      <a:pt x="565" y="434"/>
                    </a:cubicBezTo>
                    <a:cubicBezTo>
                      <a:pt x="564" y="436"/>
                      <a:pt x="564" y="436"/>
                      <a:pt x="564" y="436"/>
                    </a:cubicBezTo>
                    <a:cubicBezTo>
                      <a:pt x="564" y="438"/>
                      <a:pt x="564" y="438"/>
                      <a:pt x="564" y="438"/>
                    </a:cubicBezTo>
                    <a:cubicBezTo>
                      <a:pt x="563" y="439"/>
                      <a:pt x="563" y="439"/>
                      <a:pt x="563" y="439"/>
                    </a:cubicBezTo>
                    <a:cubicBezTo>
                      <a:pt x="561" y="438"/>
                      <a:pt x="561" y="438"/>
                      <a:pt x="561" y="438"/>
                    </a:cubicBezTo>
                    <a:cubicBezTo>
                      <a:pt x="560" y="442"/>
                      <a:pt x="560" y="442"/>
                      <a:pt x="560" y="442"/>
                    </a:cubicBezTo>
                    <a:cubicBezTo>
                      <a:pt x="557" y="444"/>
                      <a:pt x="557" y="444"/>
                      <a:pt x="557" y="444"/>
                    </a:cubicBezTo>
                    <a:cubicBezTo>
                      <a:pt x="555" y="446"/>
                      <a:pt x="555" y="446"/>
                      <a:pt x="555" y="446"/>
                    </a:cubicBezTo>
                    <a:cubicBezTo>
                      <a:pt x="553" y="444"/>
                      <a:pt x="553" y="444"/>
                      <a:pt x="553" y="444"/>
                    </a:cubicBezTo>
                    <a:close/>
                    <a:moveTo>
                      <a:pt x="547" y="416"/>
                    </a:moveTo>
                    <a:cubicBezTo>
                      <a:pt x="551" y="415"/>
                      <a:pt x="551" y="415"/>
                      <a:pt x="551" y="415"/>
                    </a:cubicBezTo>
                    <a:cubicBezTo>
                      <a:pt x="553" y="417"/>
                      <a:pt x="553" y="417"/>
                      <a:pt x="553" y="417"/>
                    </a:cubicBezTo>
                    <a:cubicBezTo>
                      <a:pt x="553" y="419"/>
                      <a:pt x="553" y="419"/>
                      <a:pt x="553" y="419"/>
                    </a:cubicBezTo>
                    <a:cubicBezTo>
                      <a:pt x="552" y="420"/>
                      <a:pt x="552" y="420"/>
                      <a:pt x="552" y="420"/>
                    </a:cubicBezTo>
                    <a:cubicBezTo>
                      <a:pt x="553" y="422"/>
                      <a:pt x="553" y="422"/>
                      <a:pt x="553" y="422"/>
                    </a:cubicBezTo>
                    <a:cubicBezTo>
                      <a:pt x="554" y="420"/>
                      <a:pt x="554" y="420"/>
                      <a:pt x="554" y="420"/>
                    </a:cubicBezTo>
                    <a:cubicBezTo>
                      <a:pt x="556" y="420"/>
                      <a:pt x="556" y="420"/>
                      <a:pt x="556" y="420"/>
                    </a:cubicBezTo>
                    <a:cubicBezTo>
                      <a:pt x="558" y="422"/>
                      <a:pt x="558" y="422"/>
                      <a:pt x="558" y="422"/>
                    </a:cubicBezTo>
                    <a:cubicBezTo>
                      <a:pt x="558" y="423"/>
                      <a:pt x="558" y="423"/>
                      <a:pt x="558" y="423"/>
                    </a:cubicBezTo>
                    <a:cubicBezTo>
                      <a:pt x="556" y="424"/>
                      <a:pt x="556" y="424"/>
                      <a:pt x="556" y="424"/>
                    </a:cubicBezTo>
                    <a:cubicBezTo>
                      <a:pt x="557" y="426"/>
                      <a:pt x="557" y="426"/>
                      <a:pt x="557" y="426"/>
                    </a:cubicBezTo>
                    <a:cubicBezTo>
                      <a:pt x="555" y="427"/>
                      <a:pt x="555" y="427"/>
                      <a:pt x="555" y="427"/>
                    </a:cubicBezTo>
                    <a:cubicBezTo>
                      <a:pt x="554" y="426"/>
                      <a:pt x="554" y="426"/>
                      <a:pt x="554" y="426"/>
                    </a:cubicBezTo>
                    <a:cubicBezTo>
                      <a:pt x="552" y="424"/>
                      <a:pt x="552" y="424"/>
                      <a:pt x="552" y="424"/>
                    </a:cubicBezTo>
                    <a:cubicBezTo>
                      <a:pt x="549" y="421"/>
                      <a:pt x="549" y="421"/>
                      <a:pt x="549" y="421"/>
                    </a:cubicBezTo>
                    <a:cubicBezTo>
                      <a:pt x="549" y="422"/>
                      <a:pt x="549" y="422"/>
                      <a:pt x="549" y="422"/>
                    </a:cubicBezTo>
                    <a:cubicBezTo>
                      <a:pt x="552" y="426"/>
                      <a:pt x="552" y="426"/>
                      <a:pt x="552" y="426"/>
                    </a:cubicBezTo>
                    <a:cubicBezTo>
                      <a:pt x="552" y="428"/>
                      <a:pt x="552" y="428"/>
                      <a:pt x="552" y="428"/>
                    </a:cubicBezTo>
                    <a:cubicBezTo>
                      <a:pt x="554" y="429"/>
                      <a:pt x="554" y="429"/>
                      <a:pt x="554" y="429"/>
                    </a:cubicBezTo>
                    <a:cubicBezTo>
                      <a:pt x="556" y="431"/>
                      <a:pt x="556" y="431"/>
                      <a:pt x="556" y="431"/>
                    </a:cubicBezTo>
                    <a:cubicBezTo>
                      <a:pt x="554" y="432"/>
                      <a:pt x="554" y="432"/>
                      <a:pt x="554" y="432"/>
                    </a:cubicBezTo>
                    <a:cubicBezTo>
                      <a:pt x="554" y="435"/>
                      <a:pt x="554" y="435"/>
                      <a:pt x="554" y="435"/>
                    </a:cubicBezTo>
                    <a:cubicBezTo>
                      <a:pt x="553" y="436"/>
                      <a:pt x="553" y="436"/>
                      <a:pt x="553" y="436"/>
                    </a:cubicBezTo>
                    <a:cubicBezTo>
                      <a:pt x="550" y="433"/>
                      <a:pt x="550" y="433"/>
                      <a:pt x="550" y="433"/>
                    </a:cubicBezTo>
                    <a:cubicBezTo>
                      <a:pt x="550" y="431"/>
                      <a:pt x="550" y="431"/>
                      <a:pt x="550" y="431"/>
                    </a:cubicBezTo>
                    <a:cubicBezTo>
                      <a:pt x="547" y="425"/>
                      <a:pt x="547" y="425"/>
                      <a:pt x="547" y="425"/>
                    </a:cubicBezTo>
                    <a:cubicBezTo>
                      <a:pt x="547" y="428"/>
                      <a:pt x="547" y="428"/>
                      <a:pt x="547" y="428"/>
                    </a:cubicBezTo>
                    <a:cubicBezTo>
                      <a:pt x="548" y="431"/>
                      <a:pt x="548" y="431"/>
                      <a:pt x="548" y="431"/>
                    </a:cubicBezTo>
                    <a:cubicBezTo>
                      <a:pt x="548" y="434"/>
                      <a:pt x="548" y="434"/>
                      <a:pt x="548" y="434"/>
                    </a:cubicBezTo>
                    <a:cubicBezTo>
                      <a:pt x="547" y="436"/>
                      <a:pt x="547" y="436"/>
                      <a:pt x="547" y="436"/>
                    </a:cubicBezTo>
                    <a:cubicBezTo>
                      <a:pt x="545" y="436"/>
                      <a:pt x="545" y="436"/>
                      <a:pt x="545" y="436"/>
                    </a:cubicBezTo>
                    <a:cubicBezTo>
                      <a:pt x="543" y="433"/>
                      <a:pt x="543" y="433"/>
                      <a:pt x="543" y="433"/>
                    </a:cubicBezTo>
                    <a:cubicBezTo>
                      <a:pt x="544" y="431"/>
                      <a:pt x="544" y="431"/>
                      <a:pt x="544" y="431"/>
                    </a:cubicBezTo>
                    <a:cubicBezTo>
                      <a:pt x="543" y="430"/>
                      <a:pt x="543" y="430"/>
                      <a:pt x="543" y="430"/>
                    </a:cubicBezTo>
                    <a:cubicBezTo>
                      <a:pt x="543" y="428"/>
                      <a:pt x="543" y="428"/>
                      <a:pt x="543" y="428"/>
                    </a:cubicBezTo>
                    <a:cubicBezTo>
                      <a:pt x="542" y="424"/>
                      <a:pt x="542" y="424"/>
                      <a:pt x="542" y="424"/>
                    </a:cubicBezTo>
                    <a:cubicBezTo>
                      <a:pt x="543" y="422"/>
                      <a:pt x="543" y="422"/>
                      <a:pt x="543" y="422"/>
                    </a:cubicBezTo>
                    <a:cubicBezTo>
                      <a:pt x="544" y="423"/>
                      <a:pt x="544" y="423"/>
                      <a:pt x="544" y="423"/>
                    </a:cubicBezTo>
                    <a:cubicBezTo>
                      <a:pt x="545" y="422"/>
                      <a:pt x="545" y="422"/>
                      <a:pt x="545" y="422"/>
                    </a:cubicBezTo>
                    <a:cubicBezTo>
                      <a:pt x="544" y="421"/>
                      <a:pt x="544" y="421"/>
                      <a:pt x="544" y="421"/>
                    </a:cubicBezTo>
                    <a:cubicBezTo>
                      <a:pt x="543" y="418"/>
                      <a:pt x="543" y="418"/>
                      <a:pt x="543" y="418"/>
                    </a:cubicBezTo>
                    <a:cubicBezTo>
                      <a:pt x="545" y="415"/>
                      <a:pt x="545" y="415"/>
                      <a:pt x="545" y="415"/>
                    </a:cubicBezTo>
                    <a:cubicBezTo>
                      <a:pt x="546" y="418"/>
                      <a:pt x="546" y="418"/>
                      <a:pt x="546" y="418"/>
                    </a:cubicBezTo>
                    <a:cubicBezTo>
                      <a:pt x="547" y="417"/>
                      <a:pt x="547" y="417"/>
                      <a:pt x="547" y="417"/>
                    </a:cubicBezTo>
                    <a:cubicBezTo>
                      <a:pt x="547" y="416"/>
                      <a:pt x="547" y="416"/>
                      <a:pt x="547" y="416"/>
                    </a:cubicBezTo>
                    <a:close/>
                    <a:moveTo>
                      <a:pt x="548" y="413"/>
                    </a:moveTo>
                    <a:cubicBezTo>
                      <a:pt x="550" y="412"/>
                      <a:pt x="550" y="412"/>
                      <a:pt x="550" y="412"/>
                    </a:cubicBezTo>
                    <a:cubicBezTo>
                      <a:pt x="551" y="413"/>
                      <a:pt x="551" y="413"/>
                      <a:pt x="551" y="413"/>
                    </a:cubicBezTo>
                    <a:cubicBezTo>
                      <a:pt x="549" y="414"/>
                      <a:pt x="549" y="414"/>
                      <a:pt x="549" y="414"/>
                    </a:cubicBezTo>
                    <a:cubicBezTo>
                      <a:pt x="548" y="413"/>
                      <a:pt x="548" y="413"/>
                      <a:pt x="548" y="413"/>
                    </a:cubicBezTo>
                    <a:close/>
                    <a:moveTo>
                      <a:pt x="183" y="263"/>
                    </a:moveTo>
                    <a:cubicBezTo>
                      <a:pt x="182" y="262"/>
                      <a:pt x="182" y="262"/>
                      <a:pt x="182" y="262"/>
                    </a:cubicBezTo>
                    <a:cubicBezTo>
                      <a:pt x="183" y="261"/>
                      <a:pt x="183" y="261"/>
                      <a:pt x="183" y="261"/>
                    </a:cubicBezTo>
                    <a:cubicBezTo>
                      <a:pt x="184" y="262"/>
                      <a:pt x="184" y="262"/>
                      <a:pt x="184" y="262"/>
                    </a:cubicBezTo>
                    <a:cubicBezTo>
                      <a:pt x="183" y="263"/>
                      <a:pt x="183" y="263"/>
                      <a:pt x="183" y="263"/>
                    </a:cubicBezTo>
                    <a:close/>
                    <a:moveTo>
                      <a:pt x="182" y="264"/>
                    </a:moveTo>
                    <a:cubicBezTo>
                      <a:pt x="184" y="265"/>
                      <a:pt x="184" y="265"/>
                      <a:pt x="184" y="265"/>
                    </a:cubicBezTo>
                    <a:cubicBezTo>
                      <a:pt x="184" y="267"/>
                      <a:pt x="184" y="267"/>
                      <a:pt x="184" y="267"/>
                    </a:cubicBezTo>
                    <a:cubicBezTo>
                      <a:pt x="187" y="271"/>
                      <a:pt x="187" y="271"/>
                      <a:pt x="187" y="271"/>
                    </a:cubicBezTo>
                    <a:cubicBezTo>
                      <a:pt x="187" y="273"/>
                      <a:pt x="187" y="273"/>
                      <a:pt x="187" y="273"/>
                    </a:cubicBezTo>
                    <a:cubicBezTo>
                      <a:pt x="182" y="269"/>
                      <a:pt x="182" y="269"/>
                      <a:pt x="182" y="269"/>
                    </a:cubicBezTo>
                    <a:cubicBezTo>
                      <a:pt x="182" y="267"/>
                      <a:pt x="182" y="267"/>
                      <a:pt x="182" y="267"/>
                    </a:cubicBezTo>
                    <a:cubicBezTo>
                      <a:pt x="181" y="265"/>
                      <a:pt x="181" y="265"/>
                      <a:pt x="181" y="265"/>
                    </a:cubicBezTo>
                    <a:cubicBezTo>
                      <a:pt x="181" y="265"/>
                      <a:pt x="182" y="264"/>
                      <a:pt x="182" y="264"/>
                    </a:cubicBezTo>
                    <a:close/>
                    <a:moveTo>
                      <a:pt x="309" y="223"/>
                    </a:moveTo>
                    <a:cubicBezTo>
                      <a:pt x="308" y="226"/>
                      <a:pt x="308" y="226"/>
                      <a:pt x="308" y="226"/>
                    </a:cubicBezTo>
                    <a:cubicBezTo>
                      <a:pt x="307" y="231"/>
                      <a:pt x="307" y="231"/>
                      <a:pt x="307" y="231"/>
                    </a:cubicBezTo>
                    <a:cubicBezTo>
                      <a:pt x="306" y="230"/>
                      <a:pt x="306" y="230"/>
                      <a:pt x="306" y="230"/>
                    </a:cubicBezTo>
                    <a:cubicBezTo>
                      <a:pt x="306" y="229"/>
                      <a:pt x="306" y="229"/>
                      <a:pt x="306" y="229"/>
                    </a:cubicBezTo>
                    <a:cubicBezTo>
                      <a:pt x="304" y="228"/>
                      <a:pt x="304" y="228"/>
                      <a:pt x="304" y="228"/>
                    </a:cubicBezTo>
                    <a:cubicBezTo>
                      <a:pt x="301" y="228"/>
                      <a:pt x="301" y="228"/>
                      <a:pt x="301" y="228"/>
                    </a:cubicBezTo>
                    <a:cubicBezTo>
                      <a:pt x="299" y="227"/>
                      <a:pt x="299" y="227"/>
                      <a:pt x="299" y="227"/>
                    </a:cubicBezTo>
                    <a:cubicBezTo>
                      <a:pt x="299" y="225"/>
                      <a:pt x="299" y="225"/>
                      <a:pt x="299" y="225"/>
                    </a:cubicBezTo>
                    <a:cubicBezTo>
                      <a:pt x="305" y="219"/>
                      <a:pt x="305" y="219"/>
                      <a:pt x="305" y="219"/>
                    </a:cubicBezTo>
                    <a:cubicBezTo>
                      <a:pt x="308" y="217"/>
                      <a:pt x="308" y="217"/>
                      <a:pt x="308" y="217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09" y="223"/>
                      <a:pt x="309" y="223"/>
                      <a:pt x="309" y="223"/>
                    </a:cubicBezTo>
                    <a:close/>
                    <a:moveTo>
                      <a:pt x="311" y="223"/>
                    </a:moveTo>
                    <a:cubicBezTo>
                      <a:pt x="311" y="223"/>
                      <a:pt x="312" y="222"/>
                      <a:pt x="312" y="222"/>
                    </a:cubicBezTo>
                    <a:cubicBezTo>
                      <a:pt x="313" y="220"/>
                      <a:pt x="313" y="220"/>
                      <a:pt x="313" y="220"/>
                    </a:cubicBezTo>
                    <a:cubicBezTo>
                      <a:pt x="311" y="219"/>
                      <a:pt x="311" y="219"/>
                      <a:pt x="311" y="219"/>
                    </a:cubicBezTo>
                    <a:cubicBezTo>
                      <a:pt x="311" y="217"/>
                      <a:pt x="311" y="217"/>
                      <a:pt x="311" y="217"/>
                    </a:cubicBezTo>
                    <a:cubicBezTo>
                      <a:pt x="309" y="215"/>
                      <a:pt x="309" y="215"/>
                      <a:pt x="309" y="215"/>
                    </a:cubicBezTo>
                    <a:cubicBezTo>
                      <a:pt x="311" y="214"/>
                      <a:pt x="311" y="214"/>
                      <a:pt x="311" y="214"/>
                    </a:cubicBezTo>
                    <a:cubicBezTo>
                      <a:pt x="316" y="214"/>
                      <a:pt x="316" y="214"/>
                      <a:pt x="316" y="214"/>
                    </a:cubicBezTo>
                    <a:cubicBezTo>
                      <a:pt x="320" y="216"/>
                      <a:pt x="320" y="216"/>
                      <a:pt x="320" y="216"/>
                    </a:cubicBezTo>
                    <a:cubicBezTo>
                      <a:pt x="320" y="218"/>
                      <a:pt x="320" y="218"/>
                      <a:pt x="320" y="218"/>
                    </a:cubicBezTo>
                    <a:cubicBezTo>
                      <a:pt x="318" y="219"/>
                      <a:pt x="318" y="219"/>
                      <a:pt x="318" y="219"/>
                    </a:cubicBezTo>
                    <a:cubicBezTo>
                      <a:pt x="313" y="224"/>
                      <a:pt x="313" y="224"/>
                      <a:pt x="313" y="224"/>
                    </a:cubicBezTo>
                    <a:cubicBezTo>
                      <a:pt x="311" y="223"/>
                      <a:pt x="311" y="223"/>
                      <a:pt x="311" y="223"/>
                    </a:cubicBezTo>
                    <a:close/>
                    <a:moveTo>
                      <a:pt x="335" y="208"/>
                    </a:moveTo>
                    <a:cubicBezTo>
                      <a:pt x="336" y="207"/>
                      <a:pt x="336" y="207"/>
                      <a:pt x="336" y="207"/>
                    </a:cubicBezTo>
                    <a:cubicBezTo>
                      <a:pt x="339" y="207"/>
                      <a:pt x="339" y="207"/>
                      <a:pt x="339" y="207"/>
                    </a:cubicBezTo>
                    <a:cubicBezTo>
                      <a:pt x="340" y="208"/>
                      <a:pt x="340" y="208"/>
                      <a:pt x="340" y="208"/>
                    </a:cubicBezTo>
                    <a:cubicBezTo>
                      <a:pt x="339" y="210"/>
                      <a:pt x="339" y="210"/>
                      <a:pt x="339" y="210"/>
                    </a:cubicBezTo>
                    <a:cubicBezTo>
                      <a:pt x="338" y="210"/>
                      <a:pt x="338" y="210"/>
                      <a:pt x="338" y="210"/>
                    </a:cubicBezTo>
                    <a:cubicBezTo>
                      <a:pt x="335" y="208"/>
                      <a:pt x="335" y="208"/>
                      <a:pt x="335" y="208"/>
                    </a:cubicBezTo>
                    <a:close/>
                    <a:moveTo>
                      <a:pt x="459" y="325"/>
                    </a:moveTo>
                    <a:cubicBezTo>
                      <a:pt x="460" y="324"/>
                      <a:pt x="460" y="324"/>
                      <a:pt x="460" y="324"/>
                    </a:cubicBezTo>
                    <a:cubicBezTo>
                      <a:pt x="462" y="325"/>
                      <a:pt x="462" y="325"/>
                      <a:pt x="462" y="325"/>
                    </a:cubicBezTo>
                    <a:cubicBezTo>
                      <a:pt x="461" y="326"/>
                      <a:pt x="461" y="326"/>
                      <a:pt x="461" y="326"/>
                    </a:cubicBezTo>
                    <a:cubicBezTo>
                      <a:pt x="459" y="325"/>
                      <a:pt x="459" y="325"/>
                      <a:pt x="459" y="325"/>
                    </a:cubicBezTo>
                    <a:close/>
                    <a:moveTo>
                      <a:pt x="447" y="362"/>
                    </a:moveTo>
                    <a:cubicBezTo>
                      <a:pt x="450" y="360"/>
                      <a:pt x="450" y="360"/>
                      <a:pt x="450" y="360"/>
                    </a:cubicBezTo>
                    <a:cubicBezTo>
                      <a:pt x="451" y="362"/>
                      <a:pt x="451" y="362"/>
                      <a:pt x="451" y="362"/>
                    </a:cubicBezTo>
                    <a:cubicBezTo>
                      <a:pt x="447" y="362"/>
                      <a:pt x="447" y="362"/>
                      <a:pt x="447" y="362"/>
                    </a:cubicBezTo>
                    <a:close/>
                    <a:moveTo>
                      <a:pt x="474" y="355"/>
                    </a:moveTo>
                    <a:cubicBezTo>
                      <a:pt x="477" y="354"/>
                      <a:pt x="477" y="354"/>
                      <a:pt x="477" y="354"/>
                    </a:cubicBezTo>
                    <a:cubicBezTo>
                      <a:pt x="479" y="354"/>
                      <a:pt x="479" y="354"/>
                      <a:pt x="479" y="354"/>
                    </a:cubicBezTo>
                    <a:cubicBezTo>
                      <a:pt x="476" y="357"/>
                      <a:pt x="476" y="357"/>
                      <a:pt x="476" y="357"/>
                    </a:cubicBezTo>
                    <a:cubicBezTo>
                      <a:pt x="474" y="357"/>
                      <a:pt x="474" y="357"/>
                      <a:pt x="474" y="357"/>
                    </a:cubicBezTo>
                    <a:cubicBezTo>
                      <a:pt x="474" y="355"/>
                      <a:pt x="474" y="355"/>
                      <a:pt x="474" y="355"/>
                    </a:cubicBezTo>
                    <a:close/>
                    <a:moveTo>
                      <a:pt x="455" y="330"/>
                    </a:moveTo>
                    <a:cubicBezTo>
                      <a:pt x="455" y="329"/>
                      <a:pt x="455" y="329"/>
                      <a:pt x="455" y="329"/>
                    </a:cubicBezTo>
                    <a:cubicBezTo>
                      <a:pt x="457" y="329"/>
                      <a:pt x="457" y="329"/>
                      <a:pt x="457" y="329"/>
                    </a:cubicBezTo>
                    <a:cubicBezTo>
                      <a:pt x="457" y="331"/>
                      <a:pt x="457" y="331"/>
                      <a:pt x="457" y="331"/>
                    </a:cubicBezTo>
                    <a:cubicBezTo>
                      <a:pt x="455" y="330"/>
                      <a:pt x="455" y="330"/>
                      <a:pt x="455" y="330"/>
                    </a:cubicBezTo>
                    <a:close/>
                    <a:moveTo>
                      <a:pt x="458" y="340"/>
                    </a:moveTo>
                    <a:cubicBezTo>
                      <a:pt x="458" y="336"/>
                      <a:pt x="458" y="336"/>
                      <a:pt x="458" y="336"/>
                    </a:cubicBezTo>
                    <a:cubicBezTo>
                      <a:pt x="459" y="335"/>
                      <a:pt x="459" y="335"/>
                      <a:pt x="459" y="335"/>
                    </a:cubicBezTo>
                    <a:cubicBezTo>
                      <a:pt x="461" y="336"/>
                      <a:pt x="461" y="336"/>
                      <a:pt x="461" y="336"/>
                    </a:cubicBezTo>
                    <a:cubicBezTo>
                      <a:pt x="461" y="338"/>
                      <a:pt x="461" y="338"/>
                      <a:pt x="461" y="338"/>
                    </a:cubicBezTo>
                    <a:cubicBezTo>
                      <a:pt x="462" y="338"/>
                      <a:pt x="462" y="338"/>
                      <a:pt x="462" y="338"/>
                    </a:cubicBezTo>
                    <a:cubicBezTo>
                      <a:pt x="463" y="340"/>
                      <a:pt x="463" y="340"/>
                      <a:pt x="463" y="340"/>
                    </a:cubicBezTo>
                    <a:cubicBezTo>
                      <a:pt x="461" y="341"/>
                      <a:pt x="461" y="341"/>
                      <a:pt x="461" y="341"/>
                    </a:cubicBezTo>
                    <a:cubicBezTo>
                      <a:pt x="458" y="340"/>
                      <a:pt x="458" y="340"/>
                      <a:pt x="458" y="340"/>
                    </a:cubicBezTo>
                    <a:close/>
                    <a:moveTo>
                      <a:pt x="438" y="350"/>
                    </a:moveTo>
                    <a:cubicBezTo>
                      <a:pt x="440" y="350"/>
                      <a:pt x="440" y="350"/>
                      <a:pt x="440" y="350"/>
                    </a:cubicBezTo>
                    <a:cubicBezTo>
                      <a:pt x="441" y="349"/>
                      <a:pt x="441" y="349"/>
                      <a:pt x="441" y="349"/>
                    </a:cubicBezTo>
                    <a:cubicBezTo>
                      <a:pt x="441" y="348"/>
                      <a:pt x="441" y="348"/>
                      <a:pt x="441" y="348"/>
                    </a:cubicBezTo>
                    <a:cubicBezTo>
                      <a:pt x="446" y="344"/>
                      <a:pt x="446" y="344"/>
                      <a:pt x="446" y="344"/>
                    </a:cubicBezTo>
                    <a:cubicBezTo>
                      <a:pt x="448" y="343"/>
                      <a:pt x="448" y="343"/>
                      <a:pt x="448" y="343"/>
                    </a:cubicBezTo>
                    <a:cubicBezTo>
                      <a:pt x="450" y="340"/>
                      <a:pt x="450" y="340"/>
                      <a:pt x="450" y="340"/>
                    </a:cubicBezTo>
                    <a:cubicBezTo>
                      <a:pt x="451" y="340"/>
                      <a:pt x="451" y="340"/>
                      <a:pt x="451" y="340"/>
                    </a:cubicBezTo>
                    <a:cubicBezTo>
                      <a:pt x="454" y="337"/>
                      <a:pt x="454" y="337"/>
                      <a:pt x="454" y="337"/>
                    </a:cubicBezTo>
                    <a:cubicBezTo>
                      <a:pt x="454" y="338"/>
                      <a:pt x="454" y="338"/>
                      <a:pt x="454" y="338"/>
                    </a:cubicBezTo>
                    <a:cubicBezTo>
                      <a:pt x="454" y="340"/>
                      <a:pt x="454" y="340"/>
                      <a:pt x="454" y="340"/>
                    </a:cubicBezTo>
                    <a:cubicBezTo>
                      <a:pt x="455" y="341"/>
                      <a:pt x="455" y="341"/>
                      <a:pt x="455" y="341"/>
                    </a:cubicBezTo>
                    <a:cubicBezTo>
                      <a:pt x="453" y="342"/>
                      <a:pt x="453" y="342"/>
                      <a:pt x="453" y="342"/>
                    </a:cubicBezTo>
                    <a:cubicBezTo>
                      <a:pt x="451" y="343"/>
                      <a:pt x="451" y="343"/>
                      <a:pt x="451" y="343"/>
                    </a:cubicBezTo>
                    <a:cubicBezTo>
                      <a:pt x="447" y="347"/>
                      <a:pt x="447" y="347"/>
                      <a:pt x="447" y="347"/>
                    </a:cubicBezTo>
                    <a:cubicBezTo>
                      <a:pt x="445" y="348"/>
                      <a:pt x="445" y="348"/>
                      <a:pt x="445" y="348"/>
                    </a:cubicBezTo>
                    <a:cubicBezTo>
                      <a:pt x="445" y="349"/>
                      <a:pt x="445" y="349"/>
                      <a:pt x="445" y="349"/>
                    </a:cubicBezTo>
                    <a:cubicBezTo>
                      <a:pt x="445" y="351"/>
                      <a:pt x="445" y="351"/>
                      <a:pt x="445" y="351"/>
                    </a:cubicBezTo>
                    <a:cubicBezTo>
                      <a:pt x="442" y="350"/>
                      <a:pt x="442" y="350"/>
                      <a:pt x="442" y="350"/>
                    </a:cubicBezTo>
                    <a:cubicBezTo>
                      <a:pt x="441" y="351"/>
                      <a:pt x="441" y="351"/>
                      <a:pt x="441" y="351"/>
                    </a:cubicBezTo>
                    <a:cubicBezTo>
                      <a:pt x="438" y="351"/>
                      <a:pt x="438" y="351"/>
                      <a:pt x="438" y="351"/>
                    </a:cubicBezTo>
                    <a:cubicBezTo>
                      <a:pt x="438" y="350"/>
                      <a:pt x="438" y="350"/>
                      <a:pt x="438" y="350"/>
                    </a:cubicBezTo>
                    <a:close/>
                    <a:moveTo>
                      <a:pt x="438" y="345"/>
                    </a:moveTo>
                    <a:cubicBezTo>
                      <a:pt x="441" y="343"/>
                      <a:pt x="441" y="343"/>
                      <a:pt x="441" y="343"/>
                    </a:cubicBezTo>
                    <a:cubicBezTo>
                      <a:pt x="441" y="345"/>
                      <a:pt x="441" y="345"/>
                      <a:pt x="441" y="345"/>
                    </a:cubicBezTo>
                    <a:cubicBezTo>
                      <a:pt x="439" y="346"/>
                      <a:pt x="439" y="346"/>
                      <a:pt x="439" y="346"/>
                    </a:cubicBezTo>
                    <a:cubicBezTo>
                      <a:pt x="439" y="346"/>
                      <a:pt x="438" y="345"/>
                      <a:pt x="438" y="345"/>
                    </a:cubicBezTo>
                    <a:close/>
                    <a:moveTo>
                      <a:pt x="444" y="339"/>
                    </a:moveTo>
                    <a:cubicBezTo>
                      <a:pt x="447" y="336"/>
                      <a:pt x="447" y="336"/>
                      <a:pt x="447" y="336"/>
                    </a:cubicBezTo>
                    <a:cubicBezTo>
                      <a:pt x="447" y="334"/>
                      <a:pt x="447" y="334"/>
                      <a:pt x="447" y="334"/>
                    </a:cubicBezTo>
                    <a:cubicBezTo>
                      <a:pt x="449" y="333"/>
                      <a:pt x="449" y="333"/>
                      <a:pt x="449" y="333"/>
                    </a:cubicBezTo>
                    <a:cubicBezTo>
                      <a:pt x="450" y="333"/>
                      <a:pt x="450" y="333"/>
                      <a:pt x="450" y="333"/>
                    </a:cubicBezTo>
                    <a:cubicBezTo>
                      <a:pt x="451" y="334"/>
                      <a:pt x="451" y="334"/>
                      <a:pt x="451" y="334"/>
                    </a:cubicBezTo>
                    <a:cubicBezTo>
                      <a:pt x="449" y="336"/>
                      <a:pt x="449" y="336"/>
                      <a:pt x="449" y="336"/>
                    </a:cubicBezTo>
                    <a:cubicBezTo>
                      <a:pt x="448" y="337"/>
                      <a:pt x="448" y="337"/>
                      <a:pt x="448" y="337"/>
                    </a:cubicBezTo>
                    <a:cubicBezTo>
                      <a:pt x="446" y="339"/>
                      <a:pt x="446" y="339"/>
                      <a:pt x="446" y="339"/>
                    </a:cubicBezTo>
                    <a:cubicBezTo>
                      <a:pt x="445" y="341"/>
                      <a:pt x="445" y="341"/>
                      <a:pt x="445" y="341"/>
                    </a:cubicBezTo>
                    <a:cubicBezTo>
                      <a:pt x="444" y="341"/>
                      <a:pt x="444" y="341"/>
                      <a:pt x="444" y="341"/>
                    </a:cubicBezTo>
                    <a:cubicBezTo>
                      <a:pt x="444" y="339"/>
                      <a:pt x="444" y="339"/>
                      <a:pt x="444" y="339"/>
                    </a:cubicBezTo>
                    <a:close/>
                    <a:moveTo>
                      <a:pt x="447" y="324"/>
                    </a:moveTo>
                    <a:cubicBezTo>
                      <a:pt x="449" y="322"/>
                      <a:pt x="449" y="322"/>
                      <a:pt x="449" y="322"/>
                    </a:cubicBezTo>
                    <a:cubicBezTo>
                      <a:pt x="450" y="323"/>
                      <a:pt x="450" y="323"/>
                      <a:pt x="450" y="323"/>
                    </a:cubicBezTo>
                    <a:cubicBezTo>
                      <a:pt x="450" y="324"/>
                      <a:pt x="450" y="324"/>
                      <a:pt x="450" y="324"/>
                    </a:cubicBezTo>
                    <a:cubicBezTo>
                      <a:pt x="450" y="325"/>
                      <a:pt x="450" y="325"/>
                      <a:pt x="450" y="325"/>
                    </a:cubicBezTo>
                    <a:cubicBezTo>
                      <a:pt x="449" y="327"/>
                      <a:pt x="449" y="327"/>
                      <a:pt x="449" y="327"/>
                    </a:cubicBezTo>
                    <a:cubicBezTo>
                      <a:pt x="447" y="324"/>
                      <a:pt x="447" y="324"/>
                      <a:pt x="447" y="324"/>
                    </a:cubicBezTo>
                    <a:close/>
                    <a:moveTo>
                      <a:pt x="300" y="154"/>
                    </a:moveTo>
                    <a:cubicBezTo>
                      <a:pt x="300" y="154"/>
                      <a:pt x="302" y="153"/>
                      <a:pt x="302" y="153"/>
                    </a:cubicBezTo>
                    <a:cubicBezTo>
                      <a:pt x="304" y="154"/>
                      <a:pt x="304" y="154"/>
                      <a:pt x="304" y="154"/>
                    </a:cubicBezTo>
                    <a:cubicBezTo>
                      <a:pt x="302" y="156"/>
                      <a:pt x="302" y="156"/>
                      <a:pt x="302" y="156"/>
                    </a:cubicBezTo>
                    <a:cubicBezTo>
                      <a:pt x="300" y="154"/>
                      <a:pt x="300" y="154"/>
                      <a:pt x="300" y="154"/>
                    </a:cubicBezTo>
                    <a:close/>
                    <a:moveTo>
                      <a:pt x="253" y="205"/>
                    </a:moveTo>
                    <a:cubicBezTo>
                      <a:pt x="255" y="202"/>
                      <a:pt x="255" y="202"/>
                      <a:pt x="255" y="202"/>
                    </a:cubicBezTo>
                    <a:cubicBezTo>
                      <a:pt x="254" y="199"/>
                      <a:pt x="254" y="199"/>
                      <a:pt x="254" y="199"/>
                    </a:cubicBezTo>
                    <a:cubicBezTo>
                      <a:pt x="252" y="198"/>
                      <a:pt x="252" y="198"/>
                      <a:pt x="252" y="198"/>
                    </a:cubicBezTo>
                    <a:cubicBezTo>
                      <a:pt x="252" y="194"/>
                      <a:pt x="252" y="194"/>
                      <a:pt x="252" y="194"/>
                    </a:cubicBezTo>
                    <a:cubicBezTo>
                      <a:pt x="251" y="190"/>
                      <a:pt x="251" y="190"/>
                      <a:pt x="251" y="190"/>
                    </a:cubicBezTo>
                    <a:cubicBezTo>
                      <a:pt x="249" y="188"/>
                      <a:pt x="249" y="188"/>
                      <a:pt x="249" y="188"/>
                    </a:cubicBezTo>
                    <a:cubicBezTo>
                      <a:pt x="245" y="188"/>
                      <a:pt x="245" y="188"/>
                      <a:pt x="245" y="188"/>
                    </a:cubicBezTo>
                    <a:cubicBezTo>
                      <a:pt x="244" y="190"/>
                      <a:pt x="244" y="190"/>
                      <a:pt x="244" y="190"/>
                    </a:cubicBezTo>
                    <a:cubicBezTo>
                      <a:pt x="241" y="190"/>
                      <a:pt x="241" y="190"/>
                      <a:pt x="241" y="190"/>
                    </a:cubicBezTo>
                    <a:cubicBezTo>
                      <a:pt x="239" y="187"/>
                      <a:pt x="239" y="187"/>
                      <a:pt x="239" y="187"/>
                    </a:cubicBezTo>
                    <a:cubicBezTo>
                      <a:pt x="239" y="184"/>
                      <a:pt x="239" y="184"/>
                      <a:pt x="239" y="184"/>
                    </a:cubicBezTo>
                    <a:cubicBezTo>
                      <a:pt x="245" y="179"/>
                      <a:pt x="245" y="179"/>
                      <a:pt x="245" y="179"/>
                    </a:cubicBezTo>
                    <a:cubicBezTo>
                      <a:pt x="247" y="174"/>
                      <a:pt x="247" y="174"/>
                      <a:pt x="247" y="174"/>
                    </a:cubicBezTo>
                    <a:cubicBezTo>
                      <a:pt x="248" y="174"/>
                      <a:pt x="248" y="174"/>
                      <a:pt x="248" y="174"/>
                    </a:cubicBezTo>
                    <a:cubicBezTo>
                      <a:pt x="248" y="179"/>
                      <a:pt x="248" y="179"/>
                      <a:pt x="248" y="179"/>
                    </a:cubicBezTo>
                    <a:cubicBezTo>
                      <a:pt x="247" y="181"/>
                      <a:pt x="247" y="181"/>
                      <a:pt x="247" y="181"/>
                    </a:cubicBezTo>
                    <a:cubicBezTo>
                      <a:pt x="250" y="182"/>
                      <a:pt x="250" y="182"/>
                      <a:pt x="250" y="182"/>
                    </a:cubicBezTo>
                    <a:cubicBezTo>
                      <a:pt x="250" y="183"/>
                      <a:pt x="250" y="183"/>
                      <a:pt x="250" y="183"/>
                    </a:cubicBezTo>
                    <a:cubicBezTo>
                      <a:pt x="253" y="184"/>
                      <a:pt x="253" y="184"/>
                      <a:pt x="253" y="184"/>
                    </a:cubicBezTo>
                    <a:cubicBezTo>
                      <a:pt x="254" y="183"/>
                      <a:pt x="254" y="183"/>
                      <a:pt x="254" y="183"/>
                    </a:cubicBezTo>
                    <a:cubicBezTo>
                      <a:pt x="259" y="183"/>
                      <a:pt x="259" y="183"/>
                      <a:pt x="259" y="183"/>
                    </a:cubicBezTo>
                    <a:cubicBezTo>
                      <a:pt x="261" y="185"/>
                      <a:pt x="261" y="185"/>
                      <a:pt x="261" y="185"/>
                    </a:cubicBezTo>
                    <a:cubicBezTo>
                      <a:pt x="261" y="187"/>
                      <a:pt x="261" y="187"/>
                      <a:pt x="261" y="187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61" y="191"/>
                      <a:pt x="261" y="191"/>
                      <a:pt x="261" y="191"/>
                    </a:cubicBezTo>
                    <a:cubicBezTo>
                      <a:pt x="263" y="193"/>
                      <a:pt x="263" y="193"/>
                      <a:pt x="263" y="193"/>
                    </a:cubicBezTo>
                    <a:cubicBezTo>
                      <a:pt x="263" y="195"/>
                      <a:pt x="263" y="195"/>
                      <a:pt x="263" y="195"/>
                    </a:cubicBezTo>
                    <a:cubicBezTo>
                      <a:pt x="268" y="200"/>
                      <a:pt x="268" y="200"/>
                      <a:pt x="268" y="200"/>
                    </a:cubicBezTo>
                    <a:cubicBezTo>
                      <a:pt x="268" y="202"/>
                      <a:pt x="268" y="202"/>
                      <a:pt x="268" y="202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3" y="201"/>
                      <a:pt x="263" y="201"/>
                      <a:pt x="263" y="201"/>
                    </a:cubicBezTo>
                    <a:cubicBezTo>
                      <a:pt x="262" y="202"/>
                      <a:pt x="262" y="202"/>
                      <a:pt x="262" y="202"/>
                    </a:cubicBezTo>
                    <a:cubicBezTo>
                      <a:pt x="261" y="203"/>
                      <a:pt x="261" y="203"/>
                      <a:pt x="261" y="203"/>
                    </a:cubicBezTo>
                    <a:cubicBezTo>
                      <a:pt x="258" y="203"/>
                      <a:pt x="258" y="203"/>
                      <a:pt x="258" y="203"/>
                    </a:cubicBezTo>
                    <a:cubicBezTo>
                      <a:pt x="255" y="206"/>
                      <a:pt x="255" y="206"/>
                      <a:pt x="255" y="206"/>
                    </a:cubicBezTo>
                    <a:cubicBezTo>
                      <a:pt x="253" y="205"/>
                      <a:pt x="253" y="205"/>
                      <a:pt x="253" y="205"/>
                    </a:cubicBezTo>
                    <a:close/>
                    <a:moveTo>
                      <a:pt x="237" y="288"/>
                    </a:moveTo>
                    <a:cubicBezTo>
                      <a:pt x="239" y="288"/>
                      <a:pt x="239" y="288"/>
                      <a:pt x="239" y="288"/>
                    </a:cubicBezTo>
                    <a:cubicBezTo>
                      <a:pt x="242" y="289"/>
                      <a:pt x="242" y="289"/>
                      <a:pt x="242" y="289"/>
                    </a:cubicBezTo>
                    <a:cubicBezTo>
                      <a:pt x="245" y="288"/>
                      <a:pt x="245" y="288"/>
                      <a:pt x="245" y="288"/>
                    </a:cubicBezTo>
                    <a:cubicBezTo>
                      <a:pt x="247" y="289"/>
                      <a:pt x="247" y="289"/>
                      <a:pt x="247" y="289"/>
                    </a:cubicBezTo>
                    <a:cubicBezTo>
                      <a:pt x="250" y="287"/>
                      <a:pt x="250" y="287"/>
                      <a:pt x="250" y="287"/>
                    </a:cubicBezTo>
                    <a:cubicBezTo>
                      <a:pt x="253" y="286"/>
                      <a:pt x="253" y="286"/>
                      <a:pt x="253" y="286"/>
                    </a:cubicBezTo>
                    <a:cubicBezTo>
                      <a:pt x="253" y="288"/>
                      <a:pt x="253" y="288"/>
                      <a:pt x="253" y="288"/>
                    </a:cubicBezTo>
                    <a:cubicBezTo>
                      <a:pt x="255" y="290"/>
                      <a:pt x="255" y="290"/>
                      <a:pt x="255" y="290"/>
                    </a:cubicBezTo>
                    <a:cubicBezTo>
                      <a:pt x="256" y="292"/>
                      <a:pt x="256" y="292"/>
                      <a:pt x="256" y="292"/>
                    </a:cubicBezTo>
                    <a:cubicBezTo>
                      <a:pt x="253" y="295"/>
                      <a:pt x="253" y="295"/>
                      <a:pt x="253" y="295"/>
                    </a:cubicBezTo>
                    <a:cubicBezTo>
                      <a:pt x="253" y="298"/>
                      <a:pt x="253" y="298"/>
                      <a:pt x="253" y="298"/>
                    </a:cubicBezTo>
                    <a:cubicBezTo>
                      <a:pt x="249" y="298"/>
                      <a:pt x="249" y="298"/>
                      <a:pt x="249" y="298"/>
                    </a:cubicBezTo>
                    <a:cubicBezTo>
                      <a:pt x="247" y="297"/>
                      <a:pt x="247" y="297"/>
                      <a:pt x="247" y="297"/>
                    </a:cubicBezTo>
                    <a:cubicBezTo>
                      <a:pt x="245" y="299"/>
                      <a:pt x="245" y="299"/>
                      <a:pt x="245" y="299"/>
                    </a:cubicBezTo>
                    <a:cubicBezTo>
                      <a:pt x="243" y="297"/>
                      <a:pt x="243" y="297"/>
                      <a:pt x="243" y="297"/>
                    </a:cubicBezTo>
                    <a:cubicBezTo>
                      <a:pt x="240" y="297"/>
                      <a:pt x="240" y="297"/>
                      <a:pt x="240" y="297"/>
                    </a:cubicBezTo>
                    <a:cubicBezTo>
                      <a:pt x="238" y="292"/>
                      <a:pt x="238" y="292"/>
                      <a:pt x="238" y="292"/>
                    </a:cubicBezTo>
                    <a:cubicBezTo>
                      <a:pt x="237" y="288"/>
                      <a:pt x="237" y="288"/>
                      <a:pt x="237" y="288"/>
                    </a:cubicBezTo>
                    <a:close/>
                    <a:moveTo>
                      <a:pt x="399" y="325"/>
                    </a:moveTo>
                    <a:cubicBezTo>
                      <a:pt x="402" y="322"/>
                      <a:pt x="402" y="322"/>
                      <a:pt x="402" y="322"/>
                    </a:cubicBezTo>
                    <a:cubicBezTo>
                      <a:pt x="404" y="322"/>
                      <a:pt x="404" y="322"/>
                      <a:pt x="404" y="322"/>
                    </a:cubicBezTo>
                    <a:cubicBezTo>
                      <a:pt x="404" y="323"/>
                      <a:pt x="404" y="323"/>
                      <a:pt x="404" y="323"/>
                    </a:cubicBezTo>
                    <a:cubicBezTo>
                      <a:pt x="401" y="326"/>
                      <a:pt x="401" y="326"/>
                      <a:pt x="401" y="326"/>
                    </a:cubicBezTo>
                    <a:cubicBezTo>
                      <a:pt x="399" y="325"/>
                      <a:pt x="399" y="325"/>
                      <a:pt x="399" y="325"/>
                    </a:cubicBezTo>
                    <a:close/>
                    <a:moveTo>
                      <a:pt x="373" y="343"/>
                    </a:moveTo>
                    <a:cubicBezTo>
                      <a:pt x="375" y="342"/>
                      <a:pt x="375" y="342"/>
                      <a:pt x="375" y="342"/>
                    </a:cubicBezTo>
                    <a:cubicBezTo>
                      <a:pt x="377" y="343"/>
                      <a:pt x="377" y="343"/>
                      <a:pt x="377" y="343"/>
                    </a:cubicBezTo>
                    <a:cubicBezTo>
                      <a:pt x="375" y="344"/>
                      <a:pt x="375" y="344"/>
                      <a:pt x="375" y="344"/>
                    </a:cubicBezTo>
                    <a:cubicBezTo>
                      <a:pt x="373" y="343"/>
                      <a:pt x="373" y="343"/>
                      <a:pt x="373" y="343"/>
                    </a:cubicBezTo>
                    <a:close/>
                    <a:moveTo>
                      <a:pt x="373" y="363"/>
                    </a:moveTo>
                    <a:cubicBezTo>
                      <a:pt x="374" y="363"/>
                      <a:pt x="374" y="363"/>
                      <a:pt x="374" y="363"/>
                    </a:cubicBezTo>
                    <a:cubicBezTo>
                      <a:pt x="376" y="363"/>
                      <a:pt x="376" y="363"/>
                      <a:pt x="376" y="363"/>
                    </a:cubicBezTo>
                    <a:cubicBezTo>
                      <a:pt x="376" y="365"/>
                      <a:pt x="376" y="365"/>
                      <a:pt x="376" y="365"/>
                    </a:cubicBezTo>
                    <a:cubicBezTo>
                      <a:pt x="374" y="367"/>
                      <a:pt x="374" y="367"/>
                      <a:pt x="374" y="367"/>
                    </a:cubicBezTo>
                    <a:cubicBezTo>
                      <a:pt x="372" y="365"/>
                      <a:pt x="372" y="365"/>
                      <a:pt x="372" y="365"/>
                    </a:cubicBezTo>
                    <a:cubicBezTo>
                      <a:pt x="373" y="363"/>
                      <a:pt x="373" y="363"/>
                      <a:pt x="373" y="363"/>
                    </a:cubicBezTo>
                    <a:close/>
                    <a:moveTo>
                      <a:pt x="363" y="375"/>
                    </a:moveTo>
                    <a:cubicBezTo>
                      <a:pt x="363" y="374"/>
                      <a:pt x="363" y="374"/>
                      <a:pt x="363" y="374"/>
                    </a:cubicBezTo>
                    <a:cubicBezTo>
                      <a:pt x="364" y="373"/>
                      <a:pt x="364" y="373"/>
                      <a:pt x="364" y="373"/>
                    </a:cubicBezTo>
                    <a:cubicBezTo>
                      <a:pt x="365" y="374"/>
                      <a:pt x="365" y="374"/>
                      <a:pt x="365" y="374"/>
                    </a:cubicBezTo>
                    <a:cubicBezTo>
                      <a:pt x="366" y="373"/>
                      <a:pt x="366" y="373"/>
                      <a:pt x="366" y="373"/>
                    </a:cubicBezTo>
                    <a:cubicBezTo>
                      <a:pt x="368" y="373"/>
                      <a:pt x="368" y="373"/>
                      <a:pt x="368" y="373"/>
                    </a:cubicBezTo>
                    <a:cubicBezTo>
                      <a:pt x="369" y="371"/>
                      <a:pt x="369" y="371"/>
                      <a:pt x="369" y="371"/>
                    </a:cubicBezTo>
                    <a:cubicBezTo>
                      <a:pt x="368" y="370"/>
                      <a:pt x="368" y="370"/>
                      <a:pt x="368" y="370"/>
                    </a:cubicBezTo>
                    <a:cubicBezTo>
                      <a:pt x="369" y="369"/>
                      <a:pt x="369" y="369"/>
                      <a:pt x="369" y="369"/>
                    </a:cubicBezTo>
                    <a:cubicBezTo>
                      <a:pt x="371" y="368"/>
                      <a:pt x="371" y="368"/>
                      <a:pt x="371" y="368"/>
                    </a:cubicBezTo>
                    <a:cubicBezTo>
                      <a:pt x="373" y="368"/>
                      <a:pt x="373" y="368"/>
                      <a:pt x="373" y="368"/>
                    </a:cubicBezTo>
                    <a:cubicBezTo>
                      <a:pt x="372" y="371"/>
                      <a:pt x="372" y="371"/>
                      <a:pt x="372" y="371"/>
                    </a:cubicBezTo>
                    <a:cubicBezTo>
                      <a:pt x="373" y="371"/>
                      <a:pt x="373" y="371"/>
                      <a:pt x="373" y="371"/>
                    </a:cubicBezTo>
                    <a:cubicBezTo>
                      <a:pt x="374" y="370"/>
                      <a:pt x="374" y="370"/>
                      <a:pt x="374" y="370"/>
                    </a:cubicBezTo>
                    <a:cubicBezTo>
                      <a:pt x="376" y="369"/>
                      <a:pt x="376" y="369"/>
                      <a:pt x="376" y="369"/>
                    </a:cubicBezTo>
                    <a:cubicBezTo>
                      <a:pt x="377" y="371"/>
                      <a:pt x="377" y="371"/>
                      <a:pt x="377" y="371"/>
                    </a:cubicBezTo>
                    <a:cubicBezTo>
                      <a:pt x="375" y="372"/>
                      <a:pt x="375" y="372"/>
                      <a:pt x="375" y="372"/>
                    </a:cubicBezTo>
                    <a:cubicBezTo>
                      <a:pt x="374" y="374"/>
                      <a:pt x="374" y="374"/>
                      <a:pt x="374" y="374"/>
                    </a:cubicBezTo>
                    <a:cubicBezTo>
                      <a:pt x="376" y="374"/>
                      <a:pt x="376" y="374"/>
                      <a:pt x="376" y="374"/>
                    </a:cubicBezTo>
                    <a:cubicBezTo>
                      <a:pt x="377" y="376"/>
                      <a:pt x="377" y="376"/>
                      <a:pt x="377" y="376"/>
                    </a:cubicBezTo>
                    <a:cubicBezTo>
                      <a:pt x="375" y="376"/>
                      <a:pt x="375" y="376"/>
                      <a:pt x="375" y="376"/>
                    </a:cubicBezTo>
                    <a:cubicBezTo>
                      <a:pt x="374" y="375"/>
                      <a:pt x="374" y="375"/>
                      <a:pt x="374" y="375"/>
                    </a:cubicBezTo>
                    <a:cubicBezTo>
                      <a:pt x="372" y="377"/>
                      <a:pt x="372" y="377"/>
                      <a:pt x="372" y="377"/>
                    </a:cubicBezTo>
                    <a:cubicBezTo>
                      <a:pt x="370" y="377"/>
                      <a:pt x="370" y="377"/>
                      <a:pt x="370" y="377"/>
                    </a:cubicBezTo>
                    <a:cubicBezTo>
                      <a:pt x="370" y="376"/>
                      <a:pt x="370" y="376"/>
                      <a:pt x="370" y="376"/>
                    </a:cubicBezTo>
                    <a:cubicBezTo>
                      <a:pt x="368" y="378"/>
                      <a:pt x="368" y="378"/>
                      <a:pt x="368" y="378"/>
                    </a:cubicBezTo>
                    <a:cubicBezTo>
                      <a:pt x="366" y="378"/>
                      <a:pt x="366" y="378"/>
                      <a:pt x="366" y="378"/>
                    </a:cubicBezTo>
                    <a:cubicBezTo>
                      <a:pt x="363" y="375"/>
                      <a:pt x="363" y="375"/>
                      <a:pt x="363" y="375"/>
                    </a:cubicBezTo>
                    <a:close/>
                    <a:moveTo>
                      <a:pt x="338" y="401"/>
                    </a:moveTo>
                    <a:cubicBezTo>
                      <a:pt x="337" y="402"/>
                      <a:pt x="337" y="402"/>
                      <a:pt x="337" y="402"/>
                    </a:cubicBezTo>
                    <a:cubicBezTo>
                      <a:pt x="336" y="402"/>
                      <a:pt x="336" y="402"/>
                      <a:pt x="336" y="402"/>
                    </a:cubicBezTo>
                    <a:cubicBezTo>
                      <a:pt x="334" y="401"/>
                      <a:pt x="334" y="401"/>
                      <a:pt x="334" y="401"/>
                    </a:cubicBezTo>
                    <a:cubicBezTo>
                      <a:pt x="334" y="399"/>
                      <a:pt x="334" y="399"/>
                      <a:pt x="334" y="399"/>
                    </a:cubicBezTo>
                    <a:cubicBezTo>
                      <a:pt x="335" y="398"/>
                      <a:pt x="335" y="398"/>
                      <a:pt x="335" y="398"/>
                    </a:cubicBezTo>
                    <a:cubicBezTo>
                      <a:pt x="336" y="395"/>
                      <a:pt x="336" y="395"/>
                      <a:pt x="336" y="395"/>
                    </a:cubicBezTo>
                    <a:cubicBezTo>
                      <a:pt x="336" y="392"/>
                      <a:pt x="336" y="392"/>
                      <a:pt x="336" y="392"/>
                    </a:cubicBezTo>
                    <a:cubicBezTo>
                      <a:pt x="335" y="391"/>
                      <a:pt x="335" y="391"/>
                      <a:pt x="335" y="391"/>
                    </a:cubicBezTo>
                    <a:cubicBezTo>
                      <a:pt x="335" y="389"/>
                      <a:pt x="335" y="389"/>
                      <a:pt x="335" y="389"/>
                    </a:cubicBezTo>
                    <a:cubicBezTo>
                      <a:pt x="339" y="387"/>
                      <a:pt x="339" y="387"/>
                      <a:pt x="339" y="387"/>
                    </a:cubicBezTo>
                    <a:cubicBezTo>
                      <a:pt x="344" y="384"/>
                      <a:pt x="344" y="384"/>
                      <a:pt x="344" y="384"/>
                    </a:cubicBezTo>
                    <a:cubicBezTo>
                      <a:pt x="347" y="384"/>
                      <a:pt x="347" y="384"/>
                      <a:pt x="347" y="384"/>
                    </a:cubicBezTo>
                    <a:cubicBezTo>
                      <a:pt x="348" y="385"/>
                      <a:pt x="348" y="385"/>
                      <a:pt x="348" y="385"/>
                    </a:cubicBezTo>
                    <a:cubicBezTo>
                      <a:pt x="348" y="389"/>
                      <a:pt x="348" y="389"/>
                      <a:pt x="348" y="389"/>
                    </a:cubicBezTo>
                    <a:cubicBezTo>
                      <a:pt x="349" y="390"/>
                      <a:pt x="349" y="390"/>
                      <a:pt x="349" y="390"/>
                    </a:cubicBezTo>
                    <a:cubicBezTo>
                      <a:pt x="351" y="387"/>
                      <a:pt x="351" y="387"/>
                      <a:pt x="351" y="387"/>
                    </a:cubicBezTo>
                    <a:cubicBezTo>
                      <a:pt x="350" y="385"/>
                      <a:pt x="350" y="385"/>
                      <a:pt x="350" y="385"/>
                    </a:cubicBezTo>
                    <a:cubicBezTo>
                      <a:pt x="351" y="384"/>
                      <a:pt x="351" y="384"/>
                      <a:pt x="351" y="384"/>
                    </a:cubicBezTo>
                    <a:cubicBezTo>
                      <a:pt x="352" y="386"/>
                      <a:pt x="352" y="386"/>
                      <a:pt x="352" y="386"/>
                    </a:cubicBezTo>
                    <a:cubicBezTo>
                      <a:pt x="353" y="384"/>
                      <a:pt x="353" y="384"/>
                      <a:pt x="353" y="384"/>
                    </a:cubicBezTo>
                    <a:cubicBezTo>
                      <a:pt x="351" y="382"/>
                      <a:pt x="351" y="382"/>
                      <a:pt x="351" y="382"/>
                    </a:cubicBezTo>
                    <a:cubicBezTo>
                      <a:pt x="350" y="381"/>
                      <a:pt x="350" y="381"/>
                      <a:pt x="350" y="381"/>
                    </a:cubicBezTo>
                    <a:cubicBezTo>
                      <a:pt x="353" y="379"/>
                      <a:pt x="353" y="379"/>
                      <a:pt x="353" y="379"/>
                    </a:cubicBezTo>
                    <a:cubicBezTo>
                      <a:pt x="354" y="378"/>
                      <a:pt x="354" y="378"/>
                      <a:pt x="354" y="378"/>
                    </a:cubicBezTo>
                    <a:cubicBezTo>
                      <a:pt x="356" y="380"/>
                      <a:pt x="356" y="380"/>
                      <a:pt x="356" y="380"/>
                    </a:cubicBezTo>
                    <a:cubicBezTo>
                      <a:pt x="356" y="382"/>
                      <a:pt x="356" y="382"/>
                      <a:pt x="356" y="382"/>
                    </a:cubicBezTo>
                    <a:cubicBezTo>
                      <a:pt x="355" y="383"/>
                      <a:pt x="355" y="383"/>
                      <a:pt x="355" y="383"/>
                    </a:cubicBezTo>
                    <a:cubicBezTo>
                      <a:pt x="355" y="385"/>
                      <a:pt x="355" y="385"/>
                      <a:pt x="355" y="385"/>
                    </a:cubicBezTo>
                    <a:cubicBezTo>
                      <a:pt x="356" y="385"/>
                      <a:pt x="356" y="385"/>
                      <a:pt x="356" y="385"/>
                    </a:cubicBezTo>
                    <a:cubicBezTo>
                      <a:pt x="357" y="383"/>
                      <a:pt x="357" y="383"/>
                      <a:pt x="357" y="383"/>
                    </a:cubicBezTo>
                    <a:cubicBezTo>
                      <a:pt x="358" y="382"/>
                      <a:pt x="358" y="382"/>
                      <a:pt x="358" y="382"/>
                    </a:cubicBezTo>
                    <a:cubicBezTo>
                      <a:pt x="360" y="383"/>
                      <a:pt x="360" y="383"/>
                      <a:pt x="360" y="383"/>
                    </a:cubicBezTo>
                    <a:cubicBezTo>
                      <a:pt x="360" y="381"/>
                      <a:pt x="360" y="381"/>
                      <a:pt x="360" y="381"/>
                    </a:cubicBezTo>
                    <a:cubicBezTo>
                      <a:pt x="359" y="379"/>
                      <a:pt x="359" y="379"/>
                      <a:pt x="359" y="379"/>
                    </a:cubicBezTo>
                    <a:cubicBezTo>
                      <a:pt x="361" y="378"/>
                      <a:pt x="361" y="378"/>
                      <a:pt x="361" y="378"/>
                    </a:cubicBezTo>
                    <a:cubicBezTo>
                      <a:pt x="363" y="380"/>
                      <a:pt x="363" y="380"/>
                      <a:pt x="363" y="380"/>
                    </a:cubicBezTo>
                    <a:cubicBezTo>
                      <a:pt x="363" y="382"/>
                      <a:pt x="363" y="382"/>
                      <a:pt x="363" y="382"/>
                    </a:cubicBezTo>
                    <a:cubicBezTo>
                      <a:pt x="362" y="382"/>
                      <a:pt x="362" y="382"/>
                      <a:pt x="362" y="382"/>
                    </a:cubicBezTo>
                    <a:cubicBezTo>
                      <a:pt x="362" y="383"/>
                      <a:pt x="362" y="383"/>
                      <a:pt x="362" y="383"/>
                    </a:cubicBezTo>
                    <a:cubicBezTo>
                      <a:pt x="363" y="384"/>
                      <a:pt x="363" y="384"/>
                      <a:pt x="363" y="384"/>
                    </a:cubicBezTo>
                    <a:cubicBezTo>
                      <a:pt x="365" y="381"/>
                      <a:pt x="365" y="381"/>
                      <a:pt x="365" y="381"/>
                    </a:cubicBezTo>
                    <a:cubicBezTo>
                      <a:pt x="367" y="381"/>
                      <a:pt x="367" y="381"/>
                      <a:pt x="367" y="381"/>
                    </a:cubicBezTo>
                    <a:cubicBezTo>
                      <a:pt x="369" y="381"/>
                      <a:pt x="369" y="381"/>
                      <a:pt x="369" y="381"/>
                    </a:cubicBezTo>
                    <a:cubicBezTo>
                      <a:pt x="370" y="384"/>
                      <a:pt x="370" y="384"/>
                      <a:pt x="370" y="384"/>
                    </a:cubicBezTo>
                    <a:cubicBezTo>
                      <a:pt x="368" y="384"/>
                      <a:pt x="368" y="384"/>
                      <a:pt x="368" y="384"/>
                    </a:cubicBezTo>
                    <a:cubicBezTo>
                      <a:pt x="366" y="384"/>
                      <a:pt x="366" y="384"/>
                      <a:pt x="366" y="384"/>
                    </a:cubicBezTo>
                    <a:cubicBezTo>
                      <a:pt x="366" y="386"/>
                      <a:pt x="366" y="386"/>
                      <a:pt x="366" y="386"/>
                    </a:cubicBezTo>
                    <a:cubicBezTo>
                      <a:pt x="367" y="386"/>
                      <a:pt x="367" y="386"/>
                      <a:pt x="367" y="386"/>
                    </a:cubicBezTo>
                    <a:cubicBezTo>
                      <a:pt x="367" y="388"/>
                      <a:pt x="367" y="388"/>
                      <a:pt x="367" y="388"/>
                    </a:cubicBezTo>
                    <a:cubicBezTo>
                      <a:pt x="366" y="391"/>
                      <a:pt x="366" y="391"/>
                      <a:pt x="366" y="391"/>
                    </a:cubicBezTo>
                    <a:cubicBezTo>
                      <a:pt x="364" y="390"/>
                      <a:pt x="364" y="390"/>
                      <a:pt x="364" y="390"/>
                    </a:cubicBezTo>
                    <a:cubicBezTo>
                      <a:pt x="363" y="389"/>
                      <a:pt x="363" y="389"/>
                      <a:pt x="363" y="389"/>
                    </a:cubicBezTo>
                    <a:cubicBezTo>
                      <a:pt x="362" y="390"/>
                      <a:pt x="362" y="390"/>
                      <a:pt x="362" y="390"/>
                    </a:cubicBezTo>
                    <a:cubicBezTo>
                      <a:pt x="360" y="389"/>
                      <a:pt x="360" y="389"/>
                      <a:pt x="360" y="389"/>
                    </a:cubicBezTo>
                    <a:cubicBezTo>
                      <a:pt x="358" y="389"/>
                      <a:pt x="358" y="389"/>
                      <a:pt x="358" y="389"/>
                    </a:cubicBezTo>
                    <a:cubicBezTo>
                      <a:pt x="357" y="390"/>
                      <a:pt x="357" y="390"/>
                      <a:pt x="357" y="390"/>
                    </a:cubicBezTo>
                    <a:cubicBezTo>
                      <a:pt x="360" y="391"/>
                      <a:pt x="360" y="391"/>
                      <a:pt x="360" y="391"/>
                    </a:cubicBezTo>
                    <a:cubicBezTo>
                      <a:pt x="361" y="393"/>
                      <a:pt x="361" y="393"/>
                      <a:pt x="361" y="393"/>
                    </a:cubicBezTo>
                    <a:cubicBezTo>
                      <a:pt x="359" y="396"/>
                      <a:pt x="359" y="396"/>
                      <a:pt x="359" y="396"/>
                    </a:cubicBezTo>
                    <a:cubicBezTo>
                      <a:pt x="357" y="395"/>
                      <a:pt x="357" y="395"/>
                      <a:pt x="357" y="395"/>
                    </a:cubicBezTo>
                    <a:cubicBezTo>
                      <a:pt x="356" y="393"/>
                      <a:pt x="356" y="393"/>
                      <a:pt x="356" y="393"/>
                    </a:cubicBezTo>
                    <a:cubicBezTo>
                      <a:pt x="353" y="393"/>
                      <a:pt x="353" y="393"/>
                      <a:pt x="353" y="393"/>
                    </a:cubicBezTo>
                    <a:cubicBezTo>
                      <a:pt x="351" y="393"/>
                      <a:pt x="351" y="393"/>
                      <a:pt x="351" y="393"/>
                    </a:cubicBezTo>
                    <a:cubicBezTo>
                      <a:pt x="354" y="395"/>
                      <a:pt x="354" y="395"/>
                      <a:pt x="354" y="395"/>
                    </a:cubicBezTo>
                    <a:cubicBezTo>
                      <a:pt x="354" y="396"/>
                      <a:pt x="354" y="396"/>
                      <a:pt x="354" y="396"/>
                    </a:cubicBezTo>
                    <a:cubicBezTo>
                      <a:pt x="353" y="397"/>
                      <a:pt x="353" y="397"/>
                      <a:pt x="353" y="397"/>
                    </a:cubicBezTo>
                    <a:cubicBezTo>
                      <a:pt x="351" y="397"/>
                      <a:pt x="351" y="397"/>
                      <a:pt x="351" y="397"/>
                    </a:cubicBezTo>
                    <a:cubicBezTo>
                      <a:pt x="349" y="397"/>
                      <a:pt x="349" y="397"/>
                      <a:pt x="349" y="397"/>
                    </a:cubicBezTo>
                    <a:cubicBezTo>
                      <a:pt x="348" y="397"/>
                      <a:pt x="348" y="397"/>
                      <a:pt x="348" y="397"/>
                    </a:cubicBezTo>
                    <a:cubicBezTo>
                      <a:pt x="346" y="400"/>
                      <a:pt x="346" y="400"/>
                      <a:pt x="346" y="400"/>
                    </a:cubicBezTo>
                    <a:cubicBezTo>
                      <a:pt x="345" y="400"/>
                      <a:pt x="345" y="400"/>
                      <a:pt x="345" y="400"/>
                    </a:cubicBezTo>
                    <a:cubicBezTo>
                      <a:pt x="344" y="401"/>
                      <a:pt x="344" y="401"/>
                      <a:pt x="344" y="401"/>
                    </a:cubicBezTo>
                    <a:cubicBezTo>
                      <a:pt x="345" y="402"/>
                      <a:pt x="345" y="402"/>
                      <a:pt x="345" y="402"/>
                    </a:cubicBezTo>
                    <a:cubicBezTo>
                      <a:pt x="342" y="404"/>
                      <a:pt x="342" y="404"/>
                      <a:pt x="342" y="404"/>
                    </a:cubicBezTo>
                    <a:cubicBezTo>
                      <a:pt x="342" y="405"/>
                      <a:pt x="342" y="405"/>
                      <a:pt x="342" y="405"/>
                    </a:cubicBezTo>
                    <a:cubicBezTo>
                      <a:pt x="340" y="406"/>
                      <a:pt x="340" y="406"/>
                      <a:pt x="340" y="406"/>
                    </a:cubicBezTo>
                    <a:cubicBezTo>
                      <a:pt x="339" y="408"/>
                      <a:pt x="339" y="408"/>
                      <a:pt x="339" y="408"/>
                    </a:cubicBezTo>
                    <a:cubicBezTo>
                      <a:pt x="337" y="407"/>
                      <a:pt x="337" y="407"/>
                      <a:pt x="337" y="407"/>
                    </a:cubicBezTo>
                    <a:cubicBezTo>
                      <a:pt x="337" y="406"/>
                      <a:pt x="337" y="406"/>
                      <a:pt x="337" y="406"/>
                    </a:cubicBezTo>
                    <a:cubicBezTo>
                      <a:pt x="341" y="403"/>
                      <a:pt x="341" y="403"/>
                      <a:pt x="341" y="403"/>
                    </a:cubicBezTo>
                    <a:cubicBezTo>
                      <a:pt x="341" y="401"/>
                      <a:pt x="341" y="401"/>
                      <a:pt x="341" y="401"/>
                    </a:cubicBezTo>
                    <a:cubicBezTo>
                      <a:pt x="343" y="399"/>
                      <a:pt x="343" y="399"/>
                      <a:pt x="343" y="399"/>
                    </a:cubicBezTo>
                    <a:cubicBezTo>
                      <a:pt x="342" y="399"/>
                      <a:pt x="342" y="399"/>
                      <a:pt x="342" y="399"/>
                    </a:cubicBezTo>
                    <a:cubicBezTo>
                      <a:pt x="340" y="400"/>
                      <a:pt x="340" y="400"/>
                      <a:pt x="340" y="400"/>
                    </a:cubicBezTo>
                    <a:cubicBezTo>
                      <a:pt x="339" y="400"/>
                      <a:pt x="339" y="400"/>
                      <a:pt x="339" y="400"/>
                    </a:cubicBezTo>
                    <a:cubicBezTo>
                      <a:pt x="340" y="398"/>
                      <a:pt x="340" y="398"/>
                      <a:pt x="340" y="398"/>
                    </a:cubicBezTo>
                    <a:cubicBezTo>
                      <a:pt x="337" y="398"/>
                      <a:pt x="337" y="398"/>
                      <a:pt x="337" y="398"/>
                    </a:cubicBezTo>
                    <a:cubicBezTo>
                      <a:pt x="336" y="400"/>
                      <a:pt x="336" y="400"/>
                      <a:pt x="336" y="400"/>
                    </a:cubicBezTo>
                    <a:cubicBezTo>
                      <a:pt x="337" y="400"/>
                      <a:pt x="337" y="400"/>
                      <a:pt x="337" y="400"/>
                    </a:cubicBezTo>
                    <a:cubicBezTo>
                      <a:pt x="338" y="401"/>
                      <a:pt x="338" y="401"/>
                      <a:pt x="338" y="401"/>
                    </a:cubicBezTo>
                    <a:close/>
                    <a:moveTo>
                      <a:pt x="333" y="410"/>
                    </a:moveTo>
                    <a:cubicBezTo>
                      <a:pt x="335" y="410"/>
                      <a:pt x="335" y="410"/>
                      <a:pt x="335" y="410"/>
                    </a:cubicBezTo>
                    <a:cubicBezTo>
                      <a:pt x="334" y="411"/>
                      <a:pt x="334" y="411"/>
                      <a:pt x="334" y="411"/>
                    </a:cubicBezTo>
                    <a:cubicBezTo>
                      <a:pt x="333" y="410"/>
                      <a:pt x="333" y="410"/>
                      <a:pt x="333" y="410"/>
                    </a:cubicBezTo>
                    <a:close/>
                    <a:moveTo>
                      <a:pt x="326" y="413"/>
                    </a:moveTo>
                    <a:cubicBezTo>
                      <a:pt x="328" y="410"/>
                      <a:pt x="328" y="410"/>
                      <a:pt x="328" y="410"/>
                    </a:cubicBezTo>
                    <a:cubicBezTo>
                      <a:pt x="333" y="408"/>
                      <a:pt x="333" y="408"/>
                      <a:pt x="333" y="408"/>
                    </a:cubicBezTo>
                    <a:cubicBezTo>
                      <a:pt x="328" y="413"/>
                      <a:pt x="328" y="413"/>
                      <a:pt x="328" y="413"/>
                    </a:cubicBezTo>
                    <a:cubicBezTo>
                      <a:pt x="326" y="413"/>
                      <a:pt x="326" y="413"/>
                      <a:pt x="326" y="413"/>
                    </a:cubicBezTo>
                    <a:close/>
                    <a:moveTo>
                      <a:pt x="309" y="427"/>
                    </a:moveTo>
                    <a:cubicBezTo>
                      <a:pt x="308" y="427"/>
                      <a:pt x="308" y="427"/>
                      <a:pt x="308" y="427"/>
                    </a:cubicBezTo>
                    <a:cubicBezTo>
                      <a:pt x="309" y="425"/>
                      <a:pt x="309" y="425"/>
                      <a:pt x="309" y="425"/>
                    </a:cubicBezTo>
                    <a:cubicBezTo>
                      <a:pt x="311" y="424"/>
                      <a:pt x="311" y="424"/>
                      <a:pt x="311" y="424"/>
                    </a:cubicBezTo>
                    <a:cubicBezTo>
                      <a:pt x="311" y="426"/>
                      <a:pt x="311" y="426"/>
                      <a:pt x="311" y="426"/>
                    </a:cubicBezTo>
                    <a:cubicBezTo>
                      <a:pt x="309" y="427"/>
                      <a:pt x="309" y="427"/>
                      <a:pt x="309" y="427"/>
                    </a:cubicBezTo>
                    <a:close/>
                    <a:moveTo>
                      <a:pt x="300" y="405"/>
                    </a:moveTo>
                    <a:cubicBezTo>
                      <a:pt x="303" y="405"/>
                      <a:pt x="303" y="405"/>
                      <a:pt x="303" y="405"/>
                    </a:cubicBezTo>
                    <a:cubicBezTo>
                      <a:pt x="304" y="406"/>
                      <a:pt x="304" y="406"/>
                      <a:pt x="304" y="406"/>
                    </a:cubicBezTo>
                    <a:cubicBezTo>
                      <a:pt x="302" y="407"/>
                      <a:pt x="302" y="407"/>
                      <a:pt x="302" y="407"/>
                    </a:cubicBezTo>
                    <a:cubicBezTo>
                      <a:pt x="300" y="405"/>
                      <a:pt x="300" y="405"/>
                      <a:pt x="300" y="405"/>
                    </a:cubicBezTo>
                    <a:close/>
                    <a:moveTo>
                      <a:pt x="253" y="426"/>
                    </a:moveTo>
                    <a:cubicBezTo>
                      <a:pt x="253" y="426"/>
                      <a:pt x="254" y="426"/>
                      <a:pt x="254" y="426"/>
                    </a:cubicBezTo>
                    <a:cubicBezTo>
                      <a:pt x="255" y="427"/>
                      <a:pt x="255" y="427"/>
                      <a:pt x="255" y="427"/>
                    </a:cubicBezTo>
                    <a:cubicBezTo>
                      <a:pt x="253" y="426"/>
                      <a:pt x="253" y="426"/>
                      <a:pt x="253" y="426"/>
                    </a:cubicBezTo>
                    <a:close/>
                    <a:moveTo>
                      <a:pt x="250" y="427"/>
                    </a:moveTo>
                    <a:cubicBezTo>
                      <a:pt x="252" y="428"/>
                      <a:pt x="252" y="428"/>
                      <a:pt x="252" y="428"/>
                    </a:cubicBezTo>
                    <a:cubicBezTo>
                      <a:pt x="250" y="429"/>
                      <a:pt x="250" y="429"/>
                      <a:pt x="250" y="429"/>
                    </a:cubicBezTo>
                    <a:cubicBezTo>
                      <a:pt x="250" y="427"/>
                      <a:pt x="250" y="427"/>
                      <a:pt x="250" y="427"/>
                    </a:cubicBezTo>
                    <a:close/>
                    <a:moveTo>
                      <a:pt x="261" y="436"/>
                    </a:moveTo>
                    <a:cubicBezTo>
                      <a:pt x="261" y="438"/>
                      <a:pt x="261" y="438"/>
                      <a:pt x="261" y="438"/>
                    </a:cubicBezTo>
                    <a:cubicBezTo>
                      <a:pt x="260" y="439"/>
                      <a:pt x="260" y="439"/>
                      <a:pt x="260" y="439"/>
                    </a:cubicBezTo>
                    <a:cubicBezTo>
                      <a:pt x="260" y="438"/>
                      <a:pt x="260" y="438"/>
                      <a:pt x="260" y="438"/>
                    </a:cubicBezTo>
                    <a:cubicBezTo>
                      <a:pt x="261" y="436"/>
                      <a:pt x="261" y="436"/>
                      <a:pt x="261" y="436"/>
                    </a:cubicBezTo>
                    <a:close/>
                    <a:moveTo>
                      <a:pt x="259" y="435"/>
                    </a:moveTo>
                    <a:cubicBezTo>
                      <a:pt x="260" y="432"/>
                      <a:pt x="260" y="432"/>
                      <a:pt x="260" y="432"/>
                    </a:cubicBezTo>
                    <a:cubicBezTo>
                      <a:pt x="260" y="435"/>
                      <a:pt x="260" y="435"/>
                      <a:pt x="260" y="435"/>
                    </a:cubicBezTo>
                    <a:cubicBezTo>
                      <a:pt x="260" y="435"/>
                      <a:pt x="259" y="435"/>
                      <a:pt x="259" y="435"/>
                    </a:cubicBezTo>
                    <a:close/>
                    <a:moveTo>
                      <a:pt x="249" y="438"/>
                    </a:moveTo>
                    <a:cubicBezTo>
                      <a:pt x="250" y="435"/>
                      <a:pt x="250" y="435"/>
                      <a:pt x="250" y="435"/>
                    </a:cubicBezTo>
                    <a:cubicBezTo>
                      <a:pt x="253" y="433"/>
                      <a:pt x="253" y="433"/>
                      <a:pt x="253" y="433"/>
                    </a:cubicBezTo>
                    <a:cubicBezTo>
                      <a:pt x="253" y="432"/>
                      <a:pt x="253" y="432"/>
                      <a:pt x="253" y="432"/>
                    </a:cubicBezTo>
                    <a:cubicBezTo>
                      <a:pt x="256" y="432"/>
                      <a:pt x="256" y="432"/>
                      <a:pt x="256" y="432"/>
                    </a:cubicBezTo>
                    <a:cubicBezTo>
                      <a:pt x="254" y="433"/>
                      <a:pt x="254" y="433"/>
                      <a:pt x="254" y="433"/>
                    </a:cubicBezTo>
                    <a:cubicBezTo>
                      <a:pt x="254" y="435"/>
                      <a:pt x="254" y="435"/>
                      <a:pt x="254" y="435"/>
                    </a:cubicBezTo>
                    <a:cubicBezTo>
                      <a:pt x="251" y="437"/>
                      <a:pt x="251" y="437"/>
                      <a:pt x="251" y="437"/>
                    </a:cubicBezTo>
                    <a:cubicBezTo>
                      <a:pt x="249" y="438"/>
                      <a:pt x="249" y="438"/>
                      <a:pt x="249" y="438"/>
                    </a:cubicBezTo>
                    <a:close/>
                    <a:moveTo>
                      <a:pt x="246" y="431"/>
                    </a:moveTo>
                    <a:cubicBezTo>
                      <a:pt x="245" y="429"/>
                      <a:pt x="245" y="429"/>
                      <a:pt x="245" y="429"/>
                    </a:cubicBezTo>
                    <a:cubicBezTo>
                      <a:pt x="245" y="427"/>
                      <a:pt x="245" y="427"/>
                      <a:pt x="245" y="427"/>
                    </a:cubicBezTo>
                    <a:cubicBezTo>
                      <a:pt x="247" y="426"/>
                      <a:pt x="247" y="426"/>
                      <a:pt x="247" y="426"/>
                    </a:cubicBezTo>
                    <a:cubicBezTo>
                      <a:pt x="249" y="427"/>
                      <a:pt x="249" y="427"/>
                      <a:pt x="249" y="427"/>
                    </a:cubicBezTo>
                    <a:cubicBezTo>
                      <a:pt x="248" y="429"/>
                      <a:pt x="248" y="429"/>
                      <a:pt x="248" y="429"/>
                    </a:cubicBezTo>
                    <a:cubicBezTo>
                      <a:pt x="247" y="431"/>
                      <a:pt x="247" y="431"/>
                      <a:pt x="247" y="431"/>
                    </a:cubicBezTo>
                    <a:cubicBezTo>
                      <a:pt x="246" y="431"/>
                      <a:pt x="246" y="431"/>
                      <a:pt x="246" y="431"/>
                    </a:cubicBezTo>
                    <a:close/>
                    <a:moveTo>
                      <a:pt x="234" y="429"/>
                    </a:moveTo>
                    <a:cubicBezTo>
                      <a:pt x="235" y="429"/>
                      <a:pt x="235" y="429"/>
                      <a:pt x="235" y="429"/>
                    </a:cubicBezTo>
                    <a:cubicBezTo>
                      <a:pt x="236" y="431"/>
                      <a:pt x="236" y="431"/>
                      <a:pt x="236" y="431"/>
                    </a:cubicBezTo>
                    <a:cubicBezTo>
                      <a:pt x="234" y="432"/>
                      <a:pt x="234" y="432"/>
                      <a:pt x="234" y="432"/>
                    </a:cubicBezTo>
                    <a:cubicBezTo>
                      <a:pt x="234" y="429"/>
                      <a:pt x="234" y="429"/>
                      <a:pt x="234" y="429"/>
                    </a:cubicBezTo>
                    <a:close/>
                    <a:moveTo>
                      <a:pt x="226" y="435"/>
                    </a:moveTo>
                    <a:cubicBezTo>
                      <a:pt x="225" y="434"/>
                      <a:pt x="225" y="434"/>
                      <a:pt x="225" y="434"/>
                    </a:cubicBezTo>
                    <a:cubicBezTo>
                      <a:pt x="227" y="432"/>
                      <a:pt x="227" y="432"/>
                      <a:pt x="227" y="432"/>
                    </a:cubicBezTo>
                    <a:cubicBezTo>
                      <a:pt x="227" y="434"/>
                      <a:pt x="227" y="434"/>
                      <a:pt x="227" y="434"/>
                    </a:cubicBezTo>
                    <a:cubicBezTo>
                      <a:pt x="226" y="435"/>
                      <a:pt x="226" y="435"/>
                      <a:pt x="226" y="435"/>
                    </a:cubicBezTo>
                    <a:close/>
                    <a:moveTo>
                      <a:pt x="217" y="441"/>
                    </a:moveTo>
                    <a:cubicBezTo>
                      <a:pt x="219" y="443"/>
                      <a:pt x="219" y="443"/>
                      <a:pt x="219" y="443"/>
                    </a:cubicBezTo>
                    <a:cubicBezTo>
                      <a:pt x="218" y="445"/>
                      <a:pt x="218" y="445"/>
                      <a:pt x="218" y="445"/>
                    </a:cubicBezTo>
                    <a:cubicBezTo>
                      <a:pt x="216" y="443"/>
                      <a:pt x="216" y="443"/>
                      <a:pt x="216" y="443"/>
                    </a:cubicBezTo>
                    <a:cubicBezTo>
                      <a:pt x="217" y="441"/>
                      <a:pt x="217" y="441"/>
                      <a:pt x="217" y="441"/>
                    </a:cubicBezTo>
                    <a:close/>
                    <a:moveTo>
                      <a:pt x="2" y="483"/>
                    </a:moveTo>
                    <a:cubicBezTo>
                      <a:pt x="0" y="486"/>
                      <a:pt x="0" y="486"/>
                      <a:pt x="0" y="486"/>
                    </a:cubicBezTo>
                    <a:cubicBezTo>
                      <a:pt x="3" y="485"/>
                      <a:pt x="3" y="485"/>
                      <a:pt x="3" y="485"/>
                    </a:cubicBezTo>
                    <a:cubicBezTo>
                      <a:pt x="2" y="483"/>
                      <a:pt x="2" y="483"/>
                      <a:pt x="2" y="483"/>
                    </a:cubicBezTo>
                    <a:close/>
                    <a:moveTo>
                      <a:pt x="3" y="478"/>
                    </a:moveTo>
                    <a:cubicBezTo>
                      <a:pt x="2" y="479"/>
                      <a:pt x="2" y="479"/>
                      <a:pt x="2" y="479"/>
                    </a:cubicBezTo>
                    <a:cubicBezTo>
                      <a:pt x="3" y="481"/>
                      <a:pt x="3" y="481"/>
                      <a:pt x="3" y="481"/>
                    </a:cubicBezTo>
                    <a:cubicBezTo>
                      <a:pt x="6" y="479"/>
                      <a:pt x="6" y="479"/>
                      <a:pt x="6" y="479"/>
                    </a:cubicBezTo>
                    <a:cubicBezTo>
                      <a:pt x="3" y="478"/>
                      <a:pt x="3" y="478"/>
                      <a:pt x="3" y="478"/>
                    </a:cubicBezTo>
                    <a:close/>
                    <a:moveTo>
                      <a:pt x="6" y="472"/>
                    </a:moveTo>
                    <a:cubicBezTo>
                      <a:pt x="8" y="474"/>
                      <a:pt x="8" y="474"/>
                      <a:pt x="8" y="474"/>
                    </a:cubicBezTo>
                    <a:cubicBezTo>
                      <a:pt x="8" y="471"/>
                      <a:pt x="8" y="471"/>
                      <a:pt x="8" y="471"/>
                    </a:cubicBezTo>
                    <a:cubicBezTo>
                      <a:pt x="6" y="472"/>
                      <a:pt x="6" y="472"/>
                      <a:pt x="6" y="472"/>
                    </a:cubicBezTo>
                    <a:close/>
                    <a:moveTo>
                      <a:pt x="22" y="474"/>
                    </a:moveTo>
                    <a:cubicBezTo>
                      <a:pt x="19" y="471"/>
                      <a:pt x="19" y="471"/>
                      <a:pt x="19" y="471"/>
                    </a:cubicBezTo>
                    <a:cubicBezTo>
                      <a:pt x="17" y="471"/>
                      <a:pt x="17" y="471"/>
                      <a:pt x="17" y="471"/>
                    </a:cubicBezTo>
                    <a:cubicBezTo>
                      <a:pt x="15" y="472"/>
                      <a:pt x="15" y="472"/>
                      <a:pt x="15" y="472"/>
                    </a:cubicBezTo>
                    <a:cubicBezTo>
                      <a:pt x="16" y="474"/>
                      <a:pt x="16" y="474"/>
                      <a:pt x="16" y="474"/>
                    </a:cubicBezTo>
                    <a:cubicBezTo>
                      <a:pt x="18" y="475"/>
                      <a:pt x="18" y="475"/>
                      <a:pt x="18" y="475"/>
                    </a:cubicBezTo>
                    <a:cubicBezTo>
                      <a:pt x="16" y="475"/>
                      <a:pt x="16" y="475"/>
                      <a:pt x="16" y="475"/>
                    </a:cubicBezTo>
                    <a:cubicBezTo>
                      <a:pt x="17" y="477"/>
                      <a:pt x="17" y="477"/>
                      <a:pt x="17" y="477"/>
                    </a:cubicBezTo>
                    <a:cubicBezTo>
                      <a:pt x="19" y="477"/>
                      <a:pt x="19" y="477"/>
                      <a:pt x="19" y="477"/>
                    </a:cubicBezTo>
                    <a:cubicBezTo>
                      <a:pt x="20" y="475"/>
                      <a:pt x="20" y="475"/>
                      <a:pt x="20" y="475"/>
                    </a:cubicBezTo>
                    <a:cubicBezTo>
                      <a:pt x="22" y="474"/>
                      <a:pt x="22" y="474"/>
                      <a:pt x="22" y="474"/>
                    </a:cubicBezTo>
                    <a:close/>
                    <a:moveTo>
                      <a:pt x="23" y="479"/>
                    </a:moveTo>
                    <a:cubicBezTo>
                      <a:pt x="25" y="480"/>
                      <a:pt x="25" y="480"/>
                      <a:pt x="25" y="480"/>
                    </a:cubicBezTo>
                    <a:cubicBezTo>
                      <a:pt x="27" y="478"/>
                      <a:pt x="27" y="478"/>
                      <a:pt x="27" y="478"/>
                    </a:cubicBezTo>
                    <a:cubicBezTo>
                      <a:pt x="28" y="476"/>
                      <a:pt x="28" y="476"/>
                      <a:pt x="28" y="476"/>
                    </a:cubicBezTo>
                    <a:cubicBezTo>
                      <a:pt x="29" y="474"/>
                      <a:pt x="29" y="474"/>
                      <a:pt x="29" y="474"/>
                    </a:cubicBezTo>
                    <a:cubicBezTo>
                      <a:pt x="28" y="473"/>
                      <a:pt x="28" y="473"/>
                      <a:pt x="28" y="473"/>
                    </a:cubicBezTo>
                    <a:cubicBezTo>
                      <a:pt x="26" y="475"/>
                      <a:pt x="26" y="475"/>
                      <a:pt x="26" y="475"/>
                    </a:cubicBezTo>
                    <a:cubicBezTo>
                      <a:pt x="25" y="477"/>
                      <a:pt x="25" y="477"/>
                      <a:pt x="25" y="477"/>
                    </a:cubicBezTo>
                    <a:cubicBezTo>
                      <a:pt x="23" y="479"/>
                      <a:pt x="23" y="479"/>
                      <a:pt x="23" y="479"/>
                    </a:cubicBezTo>
                    <a:close/>
                    <a:moveTo>
                      <a:pt x="36" y="477"/>
                    </a:moveTo>
                    <a:cubicBezTo>
                      <a:pt x="35" y="474"/>
                      <a:pt x="35" y="474"/>
                      <a:pt x="35" y="474"/>
                    </a:cubicBezTo>
                    <a:cubicBezTo>
                      <a:pt x="34" y="474"/>
                      <a:pt x="34" y="474"/>
                      <a:pt x="34" y="474"/>
                    </a:cubicBezTo>
                    <a:cubicBezTo>
                      <a:pt x="33" y="476"/>
                      <a:pt x="33" y="476"/>
                      <a:pt x="33" y="476"/>
                    </a:cubicBezTo>
                    <a:cubicBezTo>
                      <a:pt x="32" y="477"/>
                      <a:pt x="32" y="477"/>
                      <a:pt x="32" y="477"/>
                    </a:cubicBezTo>
                    <a:cubicBezTo>
                      <a:pt x="30" y="480"/>
                      <a:pt x="30" y="480"/>
                      <a:pt x="30" y="480"/>
                    </a:cubicBezTo>
                    <a:cubicBezTo>
                      <a:pt x="33" y="480"/>
                      <a:pt x="33" y="480"/>
                      <a:pt x="33" y="480"/>
                    </a:cubicBezTo>
                    <a:cubicBezTo>
                      <a:pt x="36" y="477"/>
                      <a:pt x="36" y="477"/>
                      <a:pt x="36" y="477"/>
                    </a:cubicBezTo>
                    <a:close/>
                    <a:moveTo>
                      <a:pt x="65" y="476"/>
                    </a:moveTo>
                    <a:cubicBezTo>
                      <a:pt x="65" y="474"/>
                      <a:pt x="65" y="474"/>
                      <a:pt x="65" y="474"/>
                    </a:cubicBezTo>
                    <a:cubicBezTo>
                      <a:pt x="67" y="473"/>
                      <a:pt x="67" y="473"/>
                      <a:pt x="67" y="473"/>
                    </a:cubicBezTo>
                    <a:cubicBezTo>
                      <a:pt x="66" y="470"/>
                      <a:pt x="66" y="470"/>
                      <a:pt x="66" y="470"/>
                    </a:cubicBezTo>
                    <a:cubicBezTo>
                      <a:pt x="65" y="470"/>
                      <a:pt x="65" y="470"/>
                      <a:pt x="65" y="470"/>
                    </a:cubicBezTo>
                    <a:cubicBezTo>
                      <a:pt x="62" y="471"/>
                      <a:pt x="62" y="471"/>
                      <a:pt x="62" y="471"/>
                    </a:cubicBezTo>
                    <a:cubicBezTo>
                      <a:pt x="62" y="473"/>
                      <a:pt x="62" y="473"/>
                      <a:pt x="62" y="473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0" y="473"/>
                      <a:pt x="60" y="473"/>
                      <a:pt x="60" y="473"/>
                    </a:cubicBezTo>
                    <a:cubicBezTo>
                      <a:pt x="58" y="475"/>
                      <a:pt x="58" y="475"/>
                      <a:pt x="58" y="475"/>
                    </a:cubicBezTo>
                    <a:cubicBezTo>
                      <a:pt x="56" y="475"/>
                      <a:pt x="56" y="475"/>
                      <a:pt x="56" y="475"/>
                    </a:cubicBezTo>
                    <a:cubicBezTo>
                      <a:pt x="54" y="475"/>
                      <a:pt x="54" y="475"/>
                      <a:pt x="54" y="475"/>
                    </a:cubicBezTo>
                    <a:cubicBezTo>
                      <a:pt x="54" y="476"/>
                      <a:pt x="54" y="476"/>
                      <a:pt x="54" y="476"/>
                    </a:cubicBezTo>
                    <a:cubicBezTo>
                      <a:pt x="55" y="477"/>
                      <a:pt x="55" y="477"/>
                      <a:pt x="55" y="477"/>
                    </a:cubicBezTo>
                    <a:cubicBezTo>
                      <a:pt x="57" y="477"/>
                      <a:pt x="57" y="477"/>
                      <a:pt x="57" y="477"/>
                    </a:cubicBezTo>
                    <a:cubicBezTo>
                      <a:pt x="59" y="477"/>
                      <a:pt x="59" y="477"/>
                      <a:pt x="59" y="477"/>
                    </a:cubicBezTo>
                    <a:cubicBezTo>
                      <a:pt x="62" y="476"/>
                      <a:pt x="62" y="476"/>
                      <a:pt x="62" y="476"/>
                    </a:cubicBezTo>
                    <a:cubicBezTo>
                      <a:pt x="65" y="476"/>
                      <a:pt x="65" y="476"/>
                      <a:pt x="65" y="476"/>
                    </a:cubicBezTo>
                    <a:close/>
                    <a:moveTo>
                      <a:pt x="69" y="477"/>
                    </a:moveTo>
                    <a:cubicBezTo>
                      <a:pt x="75" y="478"/>
                      <a:pt x="75" y="478"/>
                      <a:pt x="75" y="478"/>
                    </a:cubicBezTo>
                    <a:cubicBezTo>
                      <a:pt x="77" y="478"/>
                      <a:pt x="77" y="478"/>
                      <a:pt x="77" y="478"/>
                    </a:cubicBezTo>
                    <a:cubicBezTo>
                      <a:pt x="79" y="479"/>
                      <a:pt x="79" y="479"/>
                      <a:pt x="79" y="479"/>
                    </a:cubicBezTo>
                    <a:cubicBezTo>
                      <a:pt x="76" y="480"/>
                      <a:pt x="76" y="480"/>
                      <a:pt x="76" y="480"/>
                    </a:cubicBezTo>
                    <a:cubicBezTo>
                      <a:pt x="70" y="478"/>
                      <a:pt x="70" y="478"/>
                      <a:pt x="70" y="478"/>
                    </a:cubicBezTo>
                    <a:cubicBezTo>
                      <a:pt x="68" y="479"/>
                      <a:pt x="68" y="479"/>
                      <a:pt x="68" y="479"/>
                    </a:cubicBezTo>
                    <a:cubicBezTo>
                      <a:pt x="67" y="478"/>
                      <a:pt x="67" y="478"/>
                      <a:pt x="67" y="478"/>
                    </a:cubicBezTo>
                    <a:cubicBezTo>
                      <a:pt x="67" y="478"/>
                      <a:pt x="69" y="477"/>
                      <a:pt x="69" y="477"/>
                    </a:cubicBezTo>
                    <a:close/>
                    <a:moveTo>
                      <a:pt x="89" y="474"/>
                    </a:moveTo>
                    <a:cubicBezTo>
                      <a:pt x="87" y="473"/>
                      <a:pt x="87" y="473"/>
                      <a:pt x="87" y="473"/>
                    </a:cubicBezTo>
                    <a:cubicBezTo>
                      <a:pt x="84" y="473"/>
                      <a:pt x="84" y="473"/>
                      <a:pt x="84" y="473"/>
                    </a:cubicBezTo>
                    <a:cubicBezTo>
                      <a:pt x="83" y="475"/>
                      <a:pt x="83" y="475"/>
                      <a:pt x="83" y="475"/>
                    </a:cubicBezTo>
                    <a:cubicBezTo>
                      <a:pt x="87" y="475"/>
                      <a:pt x="87" y="475"/>
                      <a:pt x="87" y="475"/>
                    </a:cubicBezTo>
                    <a:cubicBezTo>
                      <a:pt x="89" y="474"/>
                      <a:pt x="89" y="474"/>
                      <a:pt x="89" y="474"/>
                    </a:cubicBezTo>
                    <a:close/>
                    <a:moveTo>
                      <a:pt x="103" y="473"/>
                    </a:moveTo>
                    <a:cubicBezTo>
                      <a:pt x="102" y="470"/>
                      <a:pt x="102" y="470"/>
                      <a:pt x="102" y="470"/>
                    </a:cubicBezTo>
                    <a:cubicBezTo>
                      <a:pt x="101" y="472"/>
                      <a:pt x="101" y="472"/>
                      <a:pt x="101" y="472"/>
                    </a:cubicBezTo>
                    <a:cubicBezTo>
                      <a:pt x="103" y="473"/>
                      <a:pt x="103" y="473"/>
                      <a:pt x="103" y="473"/>
                    </a:cubicBezTo>
                    <a:close/>
                    <a:moveTo>
                      <a:pt x="112" y="469"/>
                    </a:moveTo>
                    <a:cubicBezTo>
                      <a:pt x="110" y="467"/>
                      <a:pt x="110" y="467"/>
                      <a:pt x="110" y="467"/>
                    </a:cubicBezTo>
                    <a:cubicBezTo>
                      <a:pt x="108" y="469"/>
                      <a:pt x="108" y="469"/>
                      <a:pt x="108" y="469"/>
                    </a:cubicBezTo>
                    <a:cubicBezTo>
                      <a:pt x="107" y="471"/>
                      <a:pt x="107" y="471"/>
                      <a:pt x="107" y="471"/>
                    </a:cubicBezTo>
                    <a:cubicBezTo>
                      <a:pt x="110" y="469"/>
                      <a:pt x="110" y="469"/>
                      <a:pt x="110" y="469"/>
                    </a:cubicBezTo>
                    <a:cubicBezTo>
                      <a:pt x="112" y="469"/>
                      <a:pt x="112" y="469"/>
                      <a:pt x="112" y="469"/>
                    </a:cubicBezTo>
                    <a:close/>
                    <a:moveTo>
                      <a:pt x="118" y="469"/>
                    </a:moveTo>
                    <a:cubicBezTo>
                      <a:pt x="117" y="468"/>
                      <a:pt x="117" y="468"/>
                      <a:pt x="117" y="468"/>
                    </a:cubicBezTo>
                    <a:cubicBezTo>
                      <a:pt x="115" y="469"/>
                      <a:pt x="115" y="469"/>
                      <a:pt x="115" y="469"/>
                    </a:cubicBezTo>
                    <a:cubicBezTo>
                      <a:pt x="117" y="469"/>
                      <a:pt x="117" y="469"/>
                      <a:pt x="117" y="469"/>
                    </a:cubicBezTo>
                    <a:cubicBezTo>
                      <a:pt x="118" y="469"/>
                      <a:pt x="118" y="469"/>
                      <a:pt x="118" y="469"/>
                    </a:cubicBezTo>
                    <a:close/>
                    <a:moveTo>
                      <a:pt x="119" y="465"/>
                    </a:moveTo>
                    <a:cubicBezTo>
                      <a:pt x="118" y="464"/>
                      <a:pt x="118" y="464"/>
                      <a:pt x="118" y="464"/>
                    </a:cubicBezTo>
                    <a:cubicBezTo>
                      <a:pt x="117" y="465"/>
                      <a:pt x="117" y="465"/>
                      <a:pt x="117" y="465"/>
                    </a:cubicBezTo>
                    <a:cubicBezTo>
                      <a:pt x="119" y="465"/>
                      <a:pt x="119" y="465"/>
                      <a:pt x="119" y="465"/>
                    </a:cubicBezTo>
                    <a:close/>
                    <a:moveTo>
                      <a:pt x="119" y="467"/>
                    </a:moveTo>
                    <a:cubicBezTo>
                      <a:pt x="121" y="468"/>
                      <a:pt x="121" y="468"/>
                      <a:pt x="121" y="468"/>
                    </a:cubicBezTo>
                    <a:cubicBezTo>
                      <a:pt x="123" y="467"/>
                      <a:pt x="123" y="467"/>
                      <a:pt x="123" y="467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19" y="467"/>
                      <a:pt x="119" y="467"/>
                      <a:pt x="119" y="467"/>
                    </a:cubicBezTo>
                    <a:close/>
                    <a:moveTo>
                      <a:pt x="148" y="453"/>
                    </a:moveTo>
                    <a:cubicBezTo>
                      <a:pt x="149" y="456"/>
                      <a:pt x="149" y="456"/>
                      <a:pt x="149" y="456"/>
                    </a:cubicBezTo>
                    <a:cubicBezTo>
                      <a:pt x="150" y="456"/>
                      <a:pt x="150" y="456"/>
                      <a:pt x="150" y="456"/>
                    </a:cubicBezTo>
                    <a:cubicBezTo>
                      <a:pt x="148" y="457"/>
                      <a:pt x="148" y="457"/>
                      <a:pt x="148" y="457"/>
                    </a:cubicBezTo>
                    <a:cubicBezTo>
                      <a:pt x="147" y="460"/>
                      <a:pt x="147" y="460"/>
                      <a:pt x="147" y="460"/>
                    </a:cubicBezTo>
                    <a:cubicBezTo>
                      <a:pt x="143" y="461"/>
                      <a:pt x="143" y="461"/>
                      <a:pt x="143" y="461"/>
                    </a:cubicBezTo>
                    <a:cubicBezTo>
                      <a:pt x="139" y="465"/>
                      <a:pt x="139" y="465"/>
                      <a:pt x="139" y="465"/>
                    </a:cubicBezTo>
                    <a:cubicBezTo>
                      <a:pt x="136" y="465"/>
                      <a:pt x="136" y="465"/>
                      <a:pt x="136" y="465"/>
                    </a:cubicBezTo>
                    <a:cubicBezTo>
                      <a:pt x="133" y="468"/>
                      <a:pt x="133" y="468"/>
                      <a:pt x="133" y="468"/>
                    </a:cubicBezTo>
                    <a:cubicBezTo>
                      <a:pt x="129" y="469"/>
                      <a:pt x="129" y="469"/>
                      <a:pt x="129" y="469"/>
                    </a:cubicBezTo>
                    <a:cubicBezTo>
                      <a:pt x="131" y="466"/>
                      <a:pt x="131" y="466"/>
                      <a:pt x="131" y="466"/>
                    </a:cubicBezTo>
                    <a:cubicBezTo>
                      <a:pt x="133" y="466"/>
                      <a:pt x="133" y="466"/>
                      <a:pt x="133" y="466"/>
                    </a:cubicBezTo>
                    <a:cubicBezTo>
                      <a:pt x="134" y="464"/>
                      <a:pt x="134" y="464"/>
                      <a:pt x="134" y="464"/>
                    </a:cubicBezTo>
                    <a:cubicBezTo>
                      <a:pt x="136" y="463"/>
                      <a:pt x="136" y="463"/>
                      <a:pt x="136" y="463"/>
                    </a:cubicBezTo>
                    <a:cubicBezTo>
                      <a:pt x="136" y="461"/>
                      <a:pt x="136" y="461"/>
                      <a:pt x="136" y="461"/>
                    </a:cubicBezTo>
                    <a:cubicBezTo>
                      <a:pt x="139" y="459"/>
                      <a:pt x="139" y="459"/>
                      <a:pt x="139" y="459"/>
                    </a:cubicBezTo>
                    <a:cubicBezTo>
                      <a:pt x="141" y="459"/>
                      <a:pt x="141" y="459"/>
                      <a:pt x="141" y="459"/>
                    </a:cubicBezTo>
                    <a:cubicBezTo>
                      <a:pt x="142" y="456"/>
                      <a:pt x="142" y="456"/>
                      <a:pt x="142" y="456"/>
                    </a:cubicBezTo>
                    <a:cubicBezTo>
                      <a:pt x="142" y="455"/>
                      <a:pt x="142" y="455"/>
                      <a:pt x="142" y="455"/>
                    </a:cubicBezTo>
                    <a:cubicBezTo>
                      <a:pt x="145" y="455"/>
                      <a:pt x="145" y="455"/>
                      <a:pt x="145" y="455"/>
                    </a:cubicBezTo>
                    <a:cubicBezTo>
                      <a:pt x="145" y="455"/>
                      <a:pt x="148" y="454"/>
                      <a:pt x="148" y="453"/>
                    </a:cubicBezTo>
                    <a:close/>
                    <a:moveTo>
                      <a:pt x="168" y="445"/>
                    </a:moveTo>
                    <a:cubicBezTo>
                      <a:pt x="166" y="445"/>
                      <a:pt x="166" y="445"/>
                      <a:pt x="166" y="445"/>
                    </a:cubicBezTo>
                    <a:cubicBezTo>
                      <a:pt x="164" y="448"/>
                      <a:pt x="164" y="448"/>
                      <a:pt x="164" y="448"/>
                    </a:cubicBezTo>
                    <a:cubicBezTo>
                      <a:pt x="164" y="449"/>
                      <a:pt x="164" y="449"/>
                      <a:pt x="164" y="449"/>
                    </a:cubicBezTo>
                    <a:cubicBezTo>
                      <a:pt x="166" y="451"/>
                      <a:pt x="166" y="451"/>
                      <a:pt x="166" y="451"/>
                    </a:cubicBezTo>
                    <a:cubicBezTo>
                      <a:pt x="165" y="452"/>
                      <a:pt x="165" y="452"/>
                      <a:pt x="165" y="452"/>
                    </a:cubicBezTo>
                    <a:cubicBezTo>
                      <a:pt x="162" y="451"/>
                      <a:pt x="162" y="451"/>
                      <a:pt x="162" y="451"/>
                    </a:cubicBezTo>
                    <a:cubicBezTo>
                      <a:pt x="160" y="453"/>
                      <a:pt x="160" y="453"/>
                      <a:pt x="160" y="453"/>
                    </a:cubicBezTo>
                    <a:cubicBezTo>
                      <a:pt x="160" y="454"/>
                      <a:pt x="160" y="454"/>
                      <a:pt x="160" y="454"/>
                    </a:cubicBezTo>
                    <a:cubicBezTo>
                      <a:pt x="159" y="455"/>
                      <a:pt x="159" y="455"/>
                      <a:pt x="159" y="455"/>
                    </a:cubicBezTo>
                    <a:cubicBezTo>
                      <a:pt x="157" y="457"/>
                      <a:pt x="157" y="457"/>
                      <a:pt x="157" y="457"/>
                    </a:cubicBezTo>
                    <a:cubicBezTo>
                      <a:pt x="155" y="457"/>
                      <a:pt x="155" y="457"/>
                      <a:pt x="155" y="457"/>
                    </a:cubicBezTo>
                    <a:cubicBezTo>
                      <a:pt x="153" y="459"/>
                      <a:pt x="153" y="459"/>
                      <a:pt x="153" y="459"/>
                    </a:cubicBezTo>
                    <a:cubicBezTo>
                      <a:pt x="150" y="459"/>
                      <a:pt x="150" y="459"/>
                      <a:pt x="150" y="459"/>
                    </a:cubicBezTo>
                    <a:cubicBezTo>
                      <a:pt x="149" y="460"/>
                      <a:pt x="149" y="460"/>
                      <a:pt x="149" y="460"/>
                    </a:cubicBezTo>
                    <a:cubicBezTo>
                      <a:pt x="150" y="461"/>
                      <a:pt x="150" y="461"/>
                      <a:pt x="150" y="461"/>
                    </a:cubicBezTo>
                    <a:cubicBezTo>
                      <a:pt x="154" y="461"/>
                      <a:pt x="154" y="461"/>
                      <a:pt x="154" y="461"/>
                    </a:cubicBezTo>
                    <a:cubicBezTo>
                      <a:pt x="158" y="460"/>
                      <a:pt x="158" y="460"/>
                      <a:pt x="158" y="460"/>
                    </a:cubicBezTo>
                    <a:cubicBezTo>
                      <a:pt x="160" y="457"/>
                      <a:pt x="160" y="457"/>
                      <a:pt x="160" y="457"/>
                    </a:cubicBezTo>
                    <a:cubicBezTo>
                      <a:pt x="161" y="459"/>
                      <a:pt x="161" y="459"/>
                      <a:pt x="161" y="459"/>
                    </a:cubicBezTo>
                    <a:cubicBezTo>
                      <a:pt x="162" y="460"/>
                      <a:pt x="162" y="460"/>
                      <a:pt x="162" y="460"/>
                    </a:cubicBezTo>
                    <a:cubicBezTo>
                      <a:pt x="163" y="457"/>
                      <a:pt x="163" y="457"/>
                      <a:pt x="163" y="457"/>
                    </a:cubicBezTo>
                    <a:cubicBezTo>
                      <a:pt x="163" y="455"/>
                      <a:pt x="163" y="455"/>
                      <a:pt x="163" y="455"/>
                    </a:cubicBezTo>
                    <a:cubicBezTo>
                      <a:pt x="165" y="456"/>
                      <a:pt x="165" y="456"/>
                      <a:pt x="165" y="456"/>
                    </a:cubicBezTo>
                    <a:cubicBezTo>
                      <a:pt x="165" y="457"/>
                      <a:pt x="165" y="457"/>
                      <a:pt x="165" y="457"/>
                    </a:cubicBezTo>
                    <a:cubicBezTo>
                      <a:pt x="167" y="457"/>
                      <a:pt x="167" y="457"/>
                      <a:pt x="167" y="457"/>
                    </a:cubicBezTo>
                    <a:cubicBezTo>
                      <a:pt x="169" y="455"/>
                      <a:pt x="169" y="455"/>
                      <a:pt x="169" y="455"/>
                    </a:cubicBezTo>
                    <a:cubicBezTo>
                      <a:pt x="172" y="453"/>
                      <a:pt x="172" y="453"/>
                      <a:pt x="172" y="453"/>
                    </a:cubicBezTo>
                    <a:cubicBezTo>
                      <a:pt x="172" y="452"/>
                      <a:pt x="172" y="452"/>
                      <a:pt x="172" y="452"/>
                    </a:cubicBezTo>
                    <a:cubicBezTo>
                      <a:pt x="170" y="451"/>
                      <a:pt x="170" y="451"/>
                      <a:pt x="170" y="451"/>
                    </a:cubicBezTo>
                    <a:cubicBezTo>
                      <a:pt x="172" y="450"/>
                      <a:pt x="172" y="450"/>
                      <a:pt x="172" y="450"/>
                    </a:cubicBezTo>
                    <a:cubicBezTo>
                      <a:pt x="172" y="448"/>
                      <a:pt x="172" y="448"/>
                      <a:pt x="172" y="448"/>
                    </a:cubicBezTo>
                    <a:cubicBezTo>
                      <a:pt x="169" y="447"/>
                      <a:pt x="169" y="447"/>
                      <a:pt x="169" y="447"/>
                    </a:cubicBezTo>
                    <a:cubicBezTo>
                      <a:pt x="168" y="445"/>
                      <a:pt x="168" y="445"/>
                      <a:pt x="168" y="445"/>
                    </a:cubicBezTo>
                    <a:close/>
                    <a:moveTo>
                      <a:pt x="176" y="449"/>
                    </a:moveTo>
                    <a:cubicBezTo>
                      <a:pt x="176" y="447"/>
                      <a:pt x="176" y="447"/>
                      <a:pt x="176" y="447"/>
                    </a:cubicBezTo>
                    <a:cubicBezTo>
                      <a:pt x="174" y="446"/>
                      <a:pt x="174" y="446"/>
                      <a:pt x="174" y="446"/>
                    </a:cubicBezTo>
                    <a:cubicBezTo>
                      <a:pt x="174" y="448"/>
                      <a:pt x="174" y="448"/>
                      <a:pt x="174" y="448"/>
                    </a:cubicBezTo>
                    <a:cubicBezTo>
                      <a:pt x="176" y="449"/>
                      <a:pt x="176" y="449"/>
                      <a:pt x="176" y="449"/>
                    </a:cubicBezTo>
                    <a:close/>
                    <a:moveTo>
                      <a:pt x="188" y="447"/>
                    </a:moveTo>
                    <a:cubicBezTo>
                      <a:pt x="188" y="446"/>
                      <a:pt x="188" y="446"/>
                      <a:pt x="188" y="446"/>
                    </a:cubicBezTo>
                    <a:cubicBezTo>
                      <a:pt x="190" y="446"/>
                      <a:pt x="190" y="446"/>
                      <a:pt x="190" y="446"/>
                    </a:cubicBezTo>
                    <a:cubicBezTo>
                      <a:pt x="191" y="447"/>
                      <a:pt x="191" y="447"/>
                      <a:pt x="191" y="447"/>
                    </a:cubicBezTo>
                    <a:cubicBezTo>
                      <a:pt x="189" y="447"/>
                      <a:pt x="189" y="447"/>
                      <a:pt x="189" y="447"/>
                    </a:cubicBezTo>
                    <a:cubicBezTo>
                      <a:pt x="188" y="447"/>
                      <a:pt x="188" y="447"/>
                      <a:pt x="188" y="447"/>
                    </a:cubicBezTo>
                    <a:close/>
                    <a:moveTo>
                      <a:pt x="184" y="447"/>
                    </a:moveTo>
                    <a:cubicBezTo>
                      <a:pt x="185" y="446"/>
                      <a:pt x="185" y="446"/>
                      <a:pt x="185" y="446"/>
                    </a:cubicBezTo>
                    <a:cubicBezTo>
                      <a:pt x="187" y="447"/>
                      <a:pt x="187" y="447"/>
                      <a:pt x="187" y="447"/>
                    </a:cubicBezTo>
                    <a:cubicBezTo>
                      <a:pt x="184" y="447"/>
                      <a:pt x="184" y="447"/>
                      <a:pt x="184" y="447"/>
                    </a:cubicBezTo>
                    <a:close/>
                    <a:moveTo>
                      <a:pt x="183" y="445"/>
                    </a:moveTo>
                    <a:cubicBezTo>
                      <a:pt x="183" y="443"/>
                      <a:pt x="183" y="443"/>
                      <a:pt x="183" y="443"/>
                    </a:cubicBezTo>
                    <a:cubicBezTo>
                      <a:pt x="183" y="441"/>
                      <a:pt x="183" y="441"/>
                      <a:pt x="183" y="441"/>
                    </a:cubicBezTo>
                    <a:cubicBezTo>
                      <a:pt x="184" y="442"/>
                      <a:pt x="184" y="442"/>
                      <a:pt x="184" y="442"/>
                    </a:cubicBezTo>
                    <a:cubicBezTo>
                      <a:pt x="185" y="444"/>
                      <a:pt x="185" y="444"/>
                      <a:pt x="185" y="444"/>
                    </a:cubicBezTo>
                    <a:cubicBezTo>
                      <a:pt x="183" y="445"/>
                      <a:pt x="183" y="445"/>
                      <a:pt x="183" y="445"/>
                    </a:cubicBezTo>
                    <a:close/>
                    <a:moveTo>
                      <a:pt x="179" y="443"/>
                    </a:moveTo>
                    <a:cubicBezTo>
                      <a:pt x="176" y="443"/>
                      <a:pt x="176" y="443"/>
                      <a:pt x="176" y="443"/>
                    </a:cubicBezTo>
                    <a:cubicBezTo>
                      <a:pt x="176" y="445"/>
                      <a:pt x="176" y="445"/>
                      <a:pt x="176" y="445"/>
                    </a:cubicBezTo>
                    <a:cubicBezTo>
                      <a:pt x="179" y="447"/>
                      <a:pt x="179" y="447"/>
                      <a:pt x="179" y="447"/>
                    </a:cubicBezTo>
                    <a:cubicBezTo>
                      <a:pt x="180" y="446"/>
                      <a:pt x="180" y="446"/>
                      <a:pt x="180" y="446"/>
                    </a:cubicBezTo>
                    <a:cubicBezTo>
                      <a:pt x="181" y="445"/>
                      <a:pt x="181" y="445"/>
                      <a:pt x="181" y="445"/>
                    </a:cubicBezTo>
                    <a:cubicBezTo>
                      <a:pt x="180" y="444"/>
                      <a:pt x="180" y="444"/>
                      <a:pt x="180" y="444"/>
                    </a:cubicBezTo>
                    <a:cubicBezTo>
                      <a:pt x="179" y="443"/>
                      <a:pt x="179" y="443"/>
                      <a:pt x="179" y="443"/>
                    </a:cubicBezTo>
                    <a:close/>
                    <a:moveTo>
                      <a:pt x="291" y="343"/>
                    </a:moveTo>
                    <a:cubicBezTo>
                      <a:pt x="291" y="343"/>
                      <a:pt x="291" y="343"/>
                      <a:pt x="291" y="343"/>
                    </a:cubicBezTo>
                    <a:cubicBezTo>
                      <a:pt x="293" y="342"/>
                      <a:pt x="293" y="342"/>
                      <a:pt x="293" y="342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1" y="343"/>
                      <a:pt x="291" y="343"/>
                      <a:pt x="291" y="343"/>
                    </a:cubicBezTo>
                    <a:close/>
                    <a:moveTo>
                      <a:pt x="286" y="345"/>
                    </a:moveTo>
                    <a:cubicBezTo>
                      <a:pt x="285" y="344"/>
                      <a:pt x="285" y="344"/>
                      <a:pt x="285" y="344"/>
                    </a:cubicBezTo>
                    <a:cubicBezTo>
                      <a:pt x="285" y="342"/>
                      <a:pt x="285" y="342"/>
                      <a:pt x="285" y="342"/>
                    </a:cubicBezTo>
                    <a:cubicBezTo>
                      <a:pt x="288" y="340"/>
                      <a:pt x="288" y="340"/>
                      <a:pt x="288" y="340"/>
                    </a:cubicBezTo>
                    <a:cubicBezTo>
                      <a:pt x="290" y="339"/>
                      <a:pt x="290" y="339"/>
                      <a:pt x="290" y="339"/>
                    </a:cubicBezTo>
                    <a:cubicBezTo>
                      <a:pt x="291" y="340"/>
                      <a:pt x="291" y="340"/>
                      <a:pt x="291" y="340"/>
                    </a:cubicBezTo>
                    <a:cubicBezTo>
                      <a:pt x="288" y="343"/>
                      <a:pt x="288" y="343"/>
                      <a:pt x="288" y="343"/>
                    </a:cubicBezTo>
                    <a:cubicBezTo>
                      <a:pt x="286" y="345"/>
                      <a:pt x="286" y="345"/>
                      <a:pt x="286" y="345"/>
                    </a:cubicBezTo>
                    <a:close/>
                    <a:moveTo>
                      <a:pt x="193" y="437"/>
                    </a:moveTo>
                    <a:cubicBezTo>
                      <a:pt x="194" y="435"/>
                      <a:pt x="194" y="435"/>
                      <a:pt x="194" y="435"/>
                    </a:cubicBezTo>
                    <a:cubicBezTo>
                      <a:pt x="195" y="434"/>
                      <a:pt x="195" y="434"/>
                      <a:pt x="195" y="434"/>
                    </a:cubicBezTo>
                    <a:cubicBezTo>
                      <a:pt x="196" y="434"/>
                      <a:pt x="196" y="434"/>
                      <a:pt x="196" y="434"/>
                    </a:cubicBezTo>
                    <a:cubicBezTo>
                      <a:pt x="198" y="433"/>
                      <a:pt x="198" y="433"/>
                      <a:pt x="198" y="433"/>
                    </a:cubicBezTo>
                    <a:cubicBezTo>
                      <a:pt x="199" y="432"/>
                      <a:pt x="199" y="432"/>
                      <a:pt x="199" y="432"/>
                    </a:cubicBezTo>
                    <a:cubicBezTo>
                      <a:pt x="201" y="428"/>
                      <a:pt x="201" y="428"/>
                      <a:pt x="201" y="428"/>
                    </a:cubicBezTo>
                    <a:cubicBezTo>
                      <a:pt x="202" y="428"/>
                      <a:pt x="202" y="428"/>
                      <a:pt x="202" y="428"/>
                    </a:cubicBezTo>
                    <a:cubicBezTo>
                      <a:pt x="204" y="430"/>
                      <a:pt x="204" y="430"/>
                      <a:pt x="204" y="430"/>
                    </a:cubicBezTo>
                    <a:cubicBezTo>
                      <a:pt x="205" y="429"/>
                      <a:pt x="205" y="429"/>
                      <a:pt x="205" y="429"/>
                    </a:cubicBezTo>
                    <a:cubicBezTo>
                      <a:pt x="207" y="429"/>
                      <a:pt x="207" y="429"/>
                      <a:pt x="207" y="429"/>
                    </a:cubicBezTo>
                    <a:cubicBezTo>
                      <a:pt x="209" y="429"/>
                      <a:pt x="209" y="429"/>
                      <a:pt x="209" y="429"/>
                    </a:cubicBezTo>
                    <a:cubicBezTo>
                      <a:pt x="210" y="427"/>
                      <a:pt x="210" y="427"/>
                      <a:pt x="210" y="427"/>
                    </a:cubicBezTo>
                    <a:cubicBezTo>
                      <a:pt x="213" y="428"/>
                      <a:pt x="213" y="428"/>
                      <a:pt x="213" y="428"/>
                    </a:cubicBezTo>
                    <a:cubicBezTo>
                      <a:pt x="215" y="430"/>
                      <a:pt x="215" y="430"/>
                      <a:pt x="215" y="430"/>
                    </a:cubicBezTo>
                    <a:cubicBezTo>
                      <a:pt x="214" y="432"/>
                      <a:pt x="214" y="432"/>
                      <a:pt x="214" y="432"/>
                    </a:cubicBezTo>
                    <a:cubicBezTo>
                      <a:pt x="217" y="435"/>
                      <a:pt x="217" y="435"/>
                      <a:pt x="217" y="435"/>
                    </a:cubicBezTo>
                    <a:cubicBezTo>
                      <a:pt x="217" y="436"/>
                      <a:pt x="217" y="436"/>
                      <a:pt x="217" y="436"/>
                    </a:cubicBezTo>
                    <a:cubicBezTo>
                      <a:pt x="214" y="436"/>
                      <a:pt x="214" y="436"/>
                      <a:pt x="214" y="436"/>
                    </a:cubicBezTo>
                    <a:cubicBezTo>
                      <a:pt x="212" y="437"/>
                      <a:pt x="212" y="437"/>
                      <a:pt x="212" y="437"/>
                    </a:cubicBezTo>
                    <a:cubicBezTo>
                      <a:pt x="208" y="438"/>
                      <a:pt x="208" y="438"/>
                      <a:pt x="208" y="438"/>
                    </a:cubicBezTo>
                    <a:cubicBezTo>
                      <a:pt x="206" y="437"/>
                      <a:pt x="206" y="437"/>
                      <a:pt x="206" y="437"/>
                    </a:cubicBezTo>
                    <a:cubicBezTo>
                      <a:pt x="201" y="437"/>
                      <a:pt x="201" y="437"/>
                      <a:pt x="201" y="437"/>
                    </a:cubicBezTo>
                    <a:cubicBezTo>
                      <a:pt x="199" y="440"/>
                      <a:pt x="199" y="440"/>
                      <a:pt x="199" y="440"/>
                    </a:cubicBezTo>
                    <a:cubicBezTo>
                      <a:pt x="198" y="440"/>
                      <a:pt x="198" y="440"/>
                      <a:pt x="198" y="440"/>
                    </a:cubicBezTo>
                    <a:cubicBezTo>
                      <a:pt x="196" y="441"/>
                      <a:pt x="196" y="441"/>
                      <a:pt x="196" y="441"/>
                    </a:cubicBezTo>
                    <a:cubicBezTo>
                      <a:pt x="194" y="439"/>
                      <a:pt x="194" y="439"/>
                      <a:pt x="194" y="439"/>
                    </a:cubicBezTo>
                    <a:lnTo>
                      <a:pt x="193" y="437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50" name="Google Shape;387;p16">
                <a:extLst>
                  <a:ext uri="{FF2B5EF4-FFF2-40B4-BE49-F238E27FC236}">
                    <a16:creationId xmlns:a16="http://schemas.microsoft.com/office/drawing/2014/main" id="{50DA69DD-D1BB-0047-A34B-A39A7C144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688" y="5828771"/>
                <a:ext cx="113771" cy="44979"/>
              </a:xfrm>
              <a:custGeom>
                <a:avLst/>
                <a:gdLst>
                  <a:gd name="T0" fmla="*/ 19050 w 72"/>
                  <a:gd name="T1" fmla="*/ 3810 h 28"/>
                  <a:gd name="T2" fmla="*/ 34290 w 72"/>
                  <a:gd name="T3" fmla="*/ 3810 h 28"/>
                  <a:gd name="T4" fmla="*/ 53340 w 72"/>
                  <a:gd name="T5" fmla="*/ 0 h 28"/>
                  <a:gd name="T6" fmla="*/ 97155 w 72"/>
                  <a:gd name="T7" fmla="*/ 3810 h 28"/>
                  <a:gd name="T8" fmla="*/ 112395 w 72"/>
                  <a:gd name="T9" fmla="*/ 19050 h 28"/>
                  <a:gd name="T10" fmla="*/ 127635 w 72"/>
                  <a:gd name="T11" fmla="*/ 24765 h 28"/>
                  <a:gd name="T12" fmla="*/ 137160 w 72"/>
                  <a:gd name="T13" fmla="*/ 34290 h 28"/>
                  <a:gd name="T14" fmla="*/ 137160 w 72"/>
                  <a:gd name="T15" fmla="*/ 38100 h 28"/>
                  <a:gd name="T16" fmla="*/ 118110 w 72"/>
                  <a:gd name="T17" fmla="*/ 38100 h 28"/>
                  <a:gd name="T18" fmla="*/ 108585 w 72"/>
                  <a:gd name="T19" fmla="*/ 34290 h 28"/>
                  <a:gd name="T20" fmla="*/ 102870 w 72"/>
                  <a:gd name="T21" fmla="*/ 43815 h 28"/>
                  <a:gd name="T22" fmla="*/ 97155 w 72"/>
                  <a:gd name="T23" fmla="*/ 47625 h 28"/>
                  <a:gd name="T24" fmla="*/ 93345 w 72"/>
                  <a:gd name="T25" fmla="*/ 43815 h 28"/>
                  <a:gd name="T26" fmla="*/ 83820 w 72"/>
                  <a:gd name="T27" fmla="*/ 43815 h 28"/>
                  <a:gd name="T28" fmla="*/ 83820 w 72"/>
                  <a:gd name="T29" fmla="*/ 53340 h 28"/>
                  <a:gd name="T30" fmla="*/ 68580 w 72"/>
                  <a:gd name="T31" fmla="*/ 53340 h 28"/>
                  <a:gd name="T32" fmla="*/ 59055 w 72"/>
                  <a:gd name="T33" fmla="*/ 47625 h 28"/>
                  <a:gd name="T34" fmla="*/ 43815 w 72"/>
                  <a:gd name="T35" fmla="*/ 47625 h 28"/>
                  <a:gd name="T36" fmla="*/ 34290 w 72"/>
                  <a:gd name="T37" fmla="*/ 38100 h 28"/>
                  <a:gd name="T38" fmla="*/ 28575 w 72"/>
                  <a:gd name="T39" fmla="*/ 24765 h 28"/>
                  <a:gd name="T40" fmla="*/ 19050 w 72"/>
                  <a:gd name="T41" fmla="*/ 19050 h 28"/>
                  <a:gd name="T42" fmla="*/ 15240 w 72"/>
                  <a:gd name="T43" fmla="*/ 24765 h 28"/>
                  <a:gd name="T44" fmla="*/ 0 w 72"/>
                  <a:gd name="T45" fmla="*/ 13335 h 28"/>
                  <a:gd name="T46" fmla="*/ 9525 w 72"/>
                  <a:gd name="T47" fmla="*/ 3810 h 28"/>
                  <a:gd name="T48" fmla="*/ 19050 w 72"/>
                  <a:gd name="T49" fmla="*/ 3810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28" extrusionOk="0">
                    <a:moveTo>
                      <a:pt x="10" y="2"/>
                    </a:moveTo>
                    <a:lnTo>
                      <a:pt x="18" y="2"/>
                    </a:lnTo>
                    <a:lnTo>
                      <a:pt x="28" y="0"/>
                    </a:lnTo>
                    <a:lnTo>
                      <a:pt x="51" y="2"/>
                    </a:lnTo>
                    <a:lnTo>
                      <a:pt x="59" y="10"/>
                    </a:lnTo>
                    <a:lnTo>
                      <a:pt x="67" y="13"/>
                    </a:lnTo>
                    <a:lnTo>
                      <a:pt x="72" y="18"/>
                    </a:lnTo>
                    <a:lnTo>
                      <a:pt x="72" y="20"/>
                    </a:lnTo>
                    <a:lnTo>
                      <a:pt x="62" y="20"/>
                    </a:lnTo>
                    <a:lnTo>
                      <a:pt x="57" y="18"/>
                    </a:lnTo>
                    <a:lnTo>
                      <a:pt x="54" y="23"/>
                    </a:lnTo>
                    <a:lnTo>
                      <a:pt x="51" y="25"/>
                    </a:lnTo>
                    <a:lnTo>
                      <a:pt x="49" y="23"/>
                    </a:lnTo>
                    <a:lnTo>
                      <a:pt x="44" y="23"/>
                    </a:lnTo>
                    <a:lnTo>
                      <a:pt x="44" y="28"/>
                    </a:lnTo>
                    <a:lnTo>
                      <a:pt x="36" y="28"/>
                    </a:lnTo>
                    <a:lnTo>
                      <a:pt x="31" y="25"/>
                    </a:lnTo>
                    <a:lnTo>
                      <a:pt x="23" y="25"/>
                    </a:lnTo>
                    <a:lnTo>
                      <a:pt x="18" y="20"/>
                    </a:lnTo>
                    <a:lnTo>
                      <a:pt x="15" y="13"/>
                    </a:lnTo>
                    <a:lnTo>
                      <a:pt x="10" y="10"/>
                    </a:lnTo>
                    <a:lnTo>
                      <a:pt x="8" y="13"/>
                    </a:lnTo>
                    <a:lnTo>
                      <a:pt x="0" y="7"/>
                    </a:lnTo>
                    <a:lnTo>
                      <a:pt x="5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51" name="Google Shape;388;p16">
                <a:extLst>
                  <a:ext uri="{FF2B5EF4-FFF2-40B4-BE49-F238E27FC236}">
                    <a16:creationId xmlns:a16="http://schemas.microsoft.com/office/drawing/2014/main" id="{F5C3CF9D-E0D1-7D40-A134-00BA8C541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449" y="5738813"/>
                <a:ext cx="138906" cy="119063"/>
              </a:xfrm>
              <a:custGeom>
                <a:avLst/>
                <a:gdLst>
                  <a:gd name="T0" fmla="*/ 136487 w 34"/>
                  <a:gd name="T1" fmla="*/ 128094 h 29"/>
                  <a:gd name="T2" fmla="*/ 155985 w 34"/>
                  <a:gd name="T3" fmla="*/ 103460 h 29"/>
                  <a:gd name="T4" fmla="*/ 151110 w 34"/>
                  <a:gd name="T5" fmla="*/ 83754 h 29"/>
                  <a:gd name="T6" fmla="*/ 160859 w 34"/>
                  <a:gd name="T7" fmla="*/ 73900 h 29"/>
                  <a:gd name="T8" fmla="*/ 160859 w 34"/>
                  <a:gd name="T9" fmla="*/ 49267 h 29"/>
                  <a:gd name="T10" fmla="*/ 165734 w 34"/>
                  <a:gd name="T11" fmla="*/ 34487 h 29"/>
                  <a:gd name="T12" fmla="*/ 151110 w 34"/>
                  <a:gd name="T13" fmla="*/ 29560 h 29"/>
                  <a:gd name="T14" fmla="*/ 131612 w 34"/>
                  <a:gd name="T15" fmla="*/ 24633 h 29"/>
                  <a:gd name="T16" fmla="*/ 97491 w 34"/>
                  <a:gd name="T17" fmla="*/ 24633 h 29"/>
                  <a:gd name="T18" fmla="*/ 68243 w 34"/>
                  <a:gd name="T19" fmla="*/ 19707 h 29"/>
                  <a:gd name="T20" fmla="*/ 73118 w 34"/>
                  <a:gd name="T21" fmla="*/ 34487 h 29"/>
                  <a:gd name="T22" fmla="*/ 102365 w 34"/>
                  <a:gd name="T23" fmla="*/ 49267 h 29"/>
                  <a:gd name="T24" fmla="*/ 102365 w 34"/>
                  <a:gd name="T25" fmla="*/ 73900 h 29"/>
                  <a:gd name="T26" fmla="*/ 121863 w 34"/>
                  <a:gd name="T27" fmla="*/ 88680 h 29"/>
                  <a:gd name="T28" fmla="*/ 131612 w 34"/>
                  <a:gd name="T29" fmla="*/ 108387 h 29"/>
                  <a:gd name="T30" fmla="*/ 102365 w 34"/>
                  <a:gd name="T31" fmla="*/ 113314 h 29"/>
                  <a:gd name="T32" fmla="*/ 77992 w 34"/>
                  <a:gd name="T33" fmla="*/ 108387 h 29"/>
                  <a:gd name="T34" fmla="*/ 48745 w 34"/>
                  <a:gd name="T35" fmla="*/ 108387 h 29"/>
                  <a:gd name="T36" fmla="*/ 43871 w 34"/>
                  <a:gd name="T37" fmla="*/ 103460 h 29"/>
                  <a:gd name="T38" fmla="*/ 14624 w 34"/>
                  <a:gd name="T39" fmla="*/ 98534 h 29"/>
                  <a:gd name="T40" fmla="*/ 0 w 34"/>
                  <a:gd name="T41" fmla="*/ 113314 h 29"/>
                  <a:gd name="T42" fmla="*/ 14624 w 34"/>
                  <a:gd name="T43" fmla="*/ 123167 h 29"/>
                  <a:gd name="T44" fmla="*/ 38996 w 34"/>
                  <a:gd name="T45" fmla="*/ 142874 h 29"/>
                  <a:gd name="T46" fmla="*/ 43871 w 34"/>
                  <a:gd name="T47" fmla="*/ 128094 h 29"/>
                  <a:gd name="T48" fmla="*/ 82867 w 34"/>
                  <a:gd name="T49" fmla="*/ 133021 h 29"/>
                  <a:gd name="T50" fmla="*/ 121863 w 34"/>
                  <a:gd name="T51" fmla="*/ 128094 h 29"/>
                  <a:gd name="T52" fmla="*/ 141361 w 34"/>
                  <a:gd name="T53" fmla="*/ 133021 h 29"/>
                  <a:gd name="T54" fmla="*/ 102365 w 34"/>
                  <a:gd name="T55" fmla="*/ 0 h 29"/>
                  <a:gd name="T56" fmla="*/ 102365 w 34"/>
                  <a:gd name="T57" fmla="*/ 14780 h 29"/>
                  <a:gd name="T58" fmla="*/ 73118 w 34"/>
                  <a:gd name="T59" fmla="*/ 83754 h 29"/>
                  <a:gd name="T60" fmla="*/ 92616 w 34"/>
                  <a:gd name="T61" fmla="*/ 83754 h 29"/>
                  <a:gd name="T62" fmla="*/ 77992 w 34"/>
                  <a:gd name="T63" fmla="*/ 88680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" h="29" extrusionOk="0">
                    <a:moveTo>
                      <a:pt x="29" y="27"/>
                    </a:move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5" y="7"/>
                      <a:pt x="15" y="7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9" y="27"/>
                      <a:pt x="29" y="27"/>
                    </a:cubicBezTo>
                    <a:close/>
                    <a:moveTo>
                      <a:pt x="19" y="1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15" y="17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6" y="18"/>
                      <a:pt x="16" y="18"/>
                      <a:pt x="16" y="18"/>
                    </a:cubicBez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52" name="Google Shape;389;p16">
                <a:extLst>
                  <a:ext uri="{FF2B5EF4-FFF2-40B4-BE49-F238E27FC236}">
                    <a16:creationId xmlns:a16="http://schemas.microsoft.com/office/drawing/2014/main" id="{A6DBE30F-C55D-6348-8F76-2CAAA8F24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480" y="5572125"/>
                <a:ext cx="527844" cy="191823"/>
              </a:xfrm>
              <a:custGeom>
                <a:avLst/>
                <a:gdLst>
                  <a:gd name="T0" fmla="*/ 135255 w 333"/>
                  <a:gd name="T1" fmla="*/ 87630 h 121"/>
                  <a:gd name="T2" fmla="*/ 125730 w 333"/>
                  <a:gd name="T3" fmla="*/ 118111 h 121"/>
                  <a:gd name="T4" fmla="*/ 116205 w 333"/>
                  <a:gd name="T5" fmla="*/ 108585 h 121"/>
                  <a:gd name="T6" fmla="*/ 121920 w 333"/>
                  <a:gd name="T7" fmla="*/ 102870 h 121"/>
                  <a:gd name="T8" fmla="*/ 43815 w 333"/>
                  <a:gd name="T9" fmla="*/ 74295 h 121"/>
                  <a:gd name="T10" fmla="*/ 9525 w 333"/>
                  <a:gd name="T11" fmla="*/ 87630 h 121"/>
                  <a:gd name="T12" fmla="*/ 9525 w 333"/>
                  <a:gd name="T13" fmla="*/ 97155 h 121"/>
                  <a:gd name="T14" fmla="*/ 28575 w 333"/>
                  <a:gd name="T15" fmla="*/ 97155 h 121"/>
                  <a:gd name="T16" fmla="*/ 62865 w 333"/>
                  <a:gd name="T17" fmla="*/ 68580 h 121"/>
                  <a:gd name="T18" fmla="*/ 91440 w 333"/>
                  <a:gd name="T19" fmla="*/ 74295 h 121"/>
                  <a:gd name="T20" fmla="*/ 135255 w 333"/>
                  <a:gd name="T21" fmla="*/ 43815 h 121"/>
                  <a:gd name="T22" fmla="*/ 169545 w 333"/>
                  <a:gd name="T23" fmla="*/ 40005 h 121"/>
                  <a:gd name="T24" fmla="*/ 194310 w 333"/>
                  <a:gd name="T25" fmla="*/ 53340 h 121"/>
                  <a:gd name="T26" fmla="*/ 180975 w 333"/>
                  <a:gd name="T27" fmla="*/ 68580 h 121"/>
                  <a:gd name="T28" fmla="*/ 234315 w 333"/>
                  <a:gd name="T29" fmla="*/ 68580 h 121"/>
                  <a:gd name="T30" fmla="*/ 268605 w 333"/>
                  <a:gd name="T31" fmla="*/ 78105 h 121"/>
                  <a:gd name="T32" fmla="*/ 281940 w 333"/>
                  <a:gd name="T33" fmla="*/ 87630 h 121"/>
                  <a:gd name="T34" fmla="*/ 325756 w 333"/>
                  <a:gd name="T35" fmla="*/ 97155 h 121"/>
                  <a:gd name="T36" fmla="*/ 356236 w 333"/>
                  <a:gd name="T37" fmla="*/ 112395 h 121"/>
                  <a:gd name="T38" fmla="*/ 390526 w 333"/>
                  <a:gd name="T39" fmla="*/ 140971 h 121"/>
                  <a:gd name="T40" fmla="*/ 419101 w 333"/>
                  <a:gd name="T41" fmla="*/ 161926 h 121"/>
                  <a:gd name="T42" fmla="*/ 459106 w 333"/>
                  <a:gd name="T43" fmla="*/ 175261 h 121"/>
                  <a:gd name="T44" fmla="*/ 453391 w 333"/>
                  <a:gd name="T45" fmla="*/ 196216 h 121"/>
                  <a:gd name="T46" fmla="*/ 453391 w 333"/>
                  <a:gd name="T47" fmla="*/ 230506 h 121"/>
                  <a:gd name="T48" fmla="*/ 506731 w 333"/>
                  <a:gd name="T49" fmla="*/ 220981 h 121"/>
                  <a:gd name="T50" fmla="*/ 575311 w 333"/>
                  <a:gd name="T51" fmla="*/ 220981 h 121"/>
                  <a:gd name="T52" fmla="*/ 594361 w 333"/>
                  <a:gd name="T53" fmla="*/ 209551 h 121"/>
                  <a:gd name="T54" fmla="*/ 634366 w 333"/>
                  <a:gd name="T55" fmla="*/ 196216 h 121"/>
                  <a:gd name="T56" fmla="*/ 609601 w 333"/>
                  <a:gd name="T57" fmla="*/ 171451 h 121"/>
                  <a:gd name="T58" fmla="*/ 546736 w 333"/>
                  <a:gd name="T59" fmla="*/ 161926 h 121"/>
                  <a:gd name="T60" fmla="*/ 550546 w 333"/>
                  <a:gd name="T61" fmla="*/ 137161 h 121"/>
                  <a:gd name="T62" fmla="*/ 506731 w 333"/>
                  <a:gd name="T63" fmla="*/ 121921 h 121"/>
                  <a:gd name="T64" fmla="*/ 478156 w 333"/>
                  <a:gd name="T65" fmla="*/ 108585 h 121"/>
                  <a:gd name="T66" fmla="*/ 462916 w 333"/>
                  <a:gd name="T67" fmla="*/ 108585 h 121"/>
                  <a:gd name="T68" fmla="*/ 449581 w 333"/>
                  <a:gd name="T69" fmla="*/ 102870 h 121"/>
                  <a:gd name="T70" fmla="*/ 394336 w 333"/>
                  <a:gd name="T71" fmla="*/ 74295 h 121"/>
                  <a:gd name="T72" fmla="*/ 337186 w 333"/>
                  <a:gd name="T73" fmla="*/ 53340 h 121"/>
                  <a:gd name="T74" fmla="*/ 306705 w 333"/>
                  <a:gd name="T75" fmla="*/ 28575 h 121"/>
                  <a:gd name="T76" fmla="*/ 243840 w 333"/>
                  <a:gd name="T77" fmla="*/ 24765 h 121"/>
                  <a:gd name="T78" fmla="*/ 184785 w 333"/>
                  <a:gd name="T79" fmla="*/ 0 h 121"/>
                  <a:gd name="T80" fmla="*/ 116205 w 333"/>
                  <a:gd name="T81" fmla="*/ 15240 h 121"/>
                  <a:gd name="T82" fmla="*/ 57150 w 333"/>
                  <a:gd name="T83" fmla="*/ 34290 h 121"/>
                  <a:gd name="T84" fmla="*/ 38100 w 333"/>
                  <a:gd name="T85" fmla="*/ 62865 h 1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33" h="121" extrusionOk="0">
                    <a:moveTo>
                      <a:pt x="64" y="49"/>
                    </a:moveTo>
                    <a:lnTo>
                      <a:pt x="66" y="46"/>
                    </a:lnTo>
                    <a:lnTo>
                      <a:pt x="71" y="46"/>
                    </a:lnTo>
                    <a:lnTo>
                      <a:pt x="77" y="54"/>
                    </a:lnTo>
                    <a:lnTo>
                      <a:pt x="77" y="59"/>
                    </a:lnTo>
                    <a:lnTo>
                      <a:pt x="66" y="62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1" y="57"/>
                    </a:lnTo>
                    <a:lnTo>
                      <a:pt x="64" y="59"/>
                    </a:lnTo>
                    <a:lnTo>
                      <a:pt x="69" y="57"/>
                    </a:lnTo>
                    <a:lnTo>
                      <a:pt x="64" y="54"/>
                    </a:lnTo>
                    <a:lnTo>
                      <a:pt x="64" y="49"/>
                    </a:lnTo>
                    <a:close/>
                    <a:moveTo>
                      <a:pt x="20" y="33"/>
                    </a:moveTo>
                    <a:lnTo>
                      <a:pt x="23" y="39"/>
                    </a:lnTo>
                    <a:lnTo>
                      <a:pt x="20" y="41"/>
                    </a:lnTo>
                    <a:lnTo>
                      <a:pt x="15" y="39"/>
                    </a:lnTo>
                    <a:lnTo>
                      <a:pt x="5" y="46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51"/>
                    </a:lnTo>
                    <a:lnTo>
                      <a:pt x="12" y="44"/>
                    </a:lnTo>
                    <a:lnTo>
                      <a:pt x="15" y="46"/>
                    </a:lnTo>
                    <a:lnTo>
                      <a:pt x="15" y="51"/>
                    </a:lnTo>
                    <a:lnTo>
                      <a:pt x="23" y="46"/>
                    </a:lnTo>
                    <a:lnTo>
                      <a:pt x="28" y="46"/>
                    </a:lnTo>
                    <a:lnTo>
                      <a:pt x="33" y="36"/>
                    </a:lnTo>
                    <a:lnTo>
                      <a:pt x="43" y="39"/>
                    </a:lnTo>
                    <a:lnTo>
                      <a:pt x="46" y="33"/>
                    </a:lnTo>
                    <a:lnTo>
                      <a:pt x="48" y="39"/>
                    </a:lnTo>
                    <a:lnTo>
                      <a:pt x="56" y="36"/>
                    </a:lnTo>
                    <a:lnTo>
                      <a:pt x="66" y="26"/>
                    </a:lnTo>
                    <a:lnTo>
                      <a:pt x="71" y="23"/>
                    </a:lnTo>
                    <a:lnTo>
                      <a:pt x="74" y="21"/>
                    </a:lnTo>
                    <a:lnTo>
                      <a:pt x="82" y="21"/>
                    </a:lnTo>
                    <a:lnTo>
                      <a:pt x="89" y="21"/>
                    </a:lnTo>
                    <a:lnTo>
                      <a:pt x="102" y="23"/>
                    </a:lnTo>
                    <a:lnTo>
                      <a:pt x="107" y="26"/>
                    </a:lnTo>
                    <a:lnTo>
                      <a:pt x="102" y="28"/>
                    </a:lnTo>
                    <a:lnTo>
                      <a:pt x="95" y="28"/>
                    </a:lnTo>
                    <a:lnTo>
                      <a:pt x="92" y="31"/>
                    </a:lnTo>
                    <a:lnTo>
                      <a:pt x="95" y="36"/>
                    </a:lnTo>
                    <a:lnTo>
                      <a:pt x="115" y="39"/>
                    </a:lnTo>
                    <a:lnTo>
                      <a:pt x="118" y="36"/>
                    </a:lnTo>
                    <a:lnTo>
                      <a:pt x="123" y="36"/>
                    </a:lnTo>
                    <a:lnTo>
                      <a:pt x="128" y="41"/>
                    </a:lnTo>
                    <a:lnTo>
                      <a:pt x="138" y="44"/>
                    </a:lnTo>
                    <a:lnTo>
                      <a:pt x="141" y="41"/>
                    </a:lnTo>
                    <a:lnTo>
                      <a:pt x="143" y="39"/>
                    </a:lnTo>
                    <a:lnTo>
                      <a:pt x="148" y="41"/>
                    </a:lnTo>
                    <a:lnTo>
                      <a:pt x="148" y="46"/>
                    </a:lnTo>
                    <a:lnTo>
                      <a:pt x="159" y="54"/>
                    </a:lnTo>
                    <a:lnTo>
                      <a:pt x="166" y="54"/>
                    </a:lnTo>
                    <a:lnTo>
                      <a:pt x="171" y="51"/>
                    </a:lnTo>
                    <a:lnTo>
                      <a:pt x="177" y="57"/>
                    </a:lnTo>
                    <a:lnTo>
                      <a:pt x="182" y="57"/>
                    </a:lnTo>
                    <a:lnTo>
                      <a:pt x="187" y="59"/>
                    </a:lnTo>
                    <a:lnTo>
                      <a:pt x="195" y="54"/>
                    </a:lnTo>
                    <a:lnTo>
                      <a:pt x="200" y="57"/>
                    </a:lnTo>
                    <a:lnTo>
                      <a:pt x="205" y="74"/>
                    </a:lnTo>
                    <a:lnTo>
                      <a:pt x="215" y="87"/>
                    </a:lnTo>
                    <a:lnTo>
                      <a:pt x="220" y="87"/>
                    </a:lnTo>
                    <a:lnTo>
                      <a:pt x="220" y="85"/>
                    </a:lnTo>
                    <a:lnTo>
                      <a:pt x="228" y="90"/>
                    </a:lnTo>
                    <a:lnTo>
                      <a:pt x="241" y="90"/>
                    </a:lnTo>
                    <a:lnTo>
                      <a:pt x="241" y="92"/>
                    </a:lnTo>
                    <a:lnTo>
                      <a:pt x="246" y="95"/>
                    </a:lnTo>
                    <a:lnTo>
                      <a:pt x="246" y="100"/>
                    </a:lnTo>
                    <a:lnTo>
                      <a:pt x="238" y="103"/>
                    </a:lnTo>
                    <a:lnTo>
                      <a:pt x="228" y="113"/>
                    </a:lnTo>
                    <a:lnTo>
                      <a:pt x="228" y="118"/>
                    </a:lnTo>
                    <a:lnTo>
                      <a:pt x="238" y="121"/>
                    </a:lnTo>
                    <a:lnTo>
                      <a:pt x="246" y="116"/>
                    </a:lnTo>
                    <a:lnTo>
                      <a:pt x="251" y="118"/>
                    </a:lnTo>
                    <a:lnTo>
                      <a:pt x="266" y="116"/>
                    </a:lnTo>
                    <a:lnTo>
                      <a:pt x="274" y="116"/>
                    </a:lnTo>
                    <a:lnTo>
                      <a:pt x="284" y="121"/>
                    </a:lnTo>
                    <a:lnTo>
                      <a:pt x="302" y="116"/>
                    </a:lnTo>
                    <a:lnTo>
                      <a:pt x="302" y="113"/>
                    </a:lnTo>
                    <a:lnTo>
                      <a:pt x="307" y="113"/>
                    </a:lnTo>
                    <a:lnTo>
                      <a:pt x="312" y="110"/>
                    </a:lnTo>
                    <a:lnTo>
                      <a:pt x="323" y="110"/>
                    </a:lnTo>
                    <a:lnTo>
                      <a:pt x="330" y="110"/>
                    </a:lnTo>
                    <a:lnTo>
                      <a:pt x="333" y="103"/>
                    </a:lnTo>
                    <a:lnTo>
                      <a:pt x="330" y="100"/>
                    </a:lnTo>
                    <a:lnTo>
                      <a:pt x="325" y="100"/>
                    </a:lnTo>
                    <a:lnTo>
                      <a:pt x="320" y="90"/>
                    </a:lnTo>
                    <a:lnTo>
                      <a:pt x="307" y="85"/>
                    </a:lnTo>
                    <a:lnTo>
                      <a:pt x="292" y="85"/>
                    </a:lnTo>
                    <a:lnTo>
                      <a:pt x="287" y="85"/>
                    </a:lnTo>
                    <a:lnTo>
                      <a:pt x="289" y="80"/>
                    </a:lnTo>
                    <a:lnTo>
                      <a:pt x="292" y="72"/>
                    </a:lnTo>
                    <a:lnTo>
                      <a:pt x="289" y="72"/>
                    </a:lnTo>
                    <a:lnTo>
                      <a:pt x="284" y="74"/>
                    </a:lnTo>
                    <a:lnTo>
                      <a:pt x="277" y="74"/>
                    </a:lnTo>
                    <a:lnTo>
                      <a:pt x="266" y="64"/>
                    </a:lnTo>
                    <a:lnTo>
                      <a:pt x="264" y="67"/>
                    </a:lnTo>
                    <a:lnTo>
                      <a:pt x="259" y="64"/>
                    </a:lnTo>
                    <a:lnTo>
                      <a:pt x="251" y="57"/>
                    </a:lnTo>
                    <a:lnTo>
                      <a:pt x="246" y="62"/>
                    </a:lnTo>
                    <a:lnTo>
                      <a:pt x="243" y="59"/>
                    </a:lnTo>
                    <a:lnTo>
                      <a:pt x="243" y="57"/>
                    </a:lnTo>
                    <a:lnTo>
                      <a:pt x="241" y="54"/>
                    </a:lnTo>
                    <a:lnTo>
                      <a:pt x="238" y="57"/>
                    </a:lnTo>
                    <a:lnTo>
                      <a:pt x="236" y="54"/>
                    </a:lnTo>
                    <a:lnTo>
                      <a:pt x="223" y="51"/>
                    </a:lnTo>
                    <a:lnTo>
                      <a:pt x="215" y="44"/>
                    </a:lnTo>
                    <a:lnTo>
                      <a:pt x="207" y="39"/>
                    </a:lnTo>
                    <a:lnTo>
                      <a:pt x="200" y="33"/>
                    </a:lnTo>
                    <a:lnTo>
                      <a:pt x="182" y="33"/>
                    </a:lnTo>
                    <a:lnTo>
                      <a:pt x="177" y="28"/>
                    </a:lnTo>
                    <a:lnTo>
                      <a:pt x="174" y="23"/>
                    </a:lnTo>
                    <a:lnTo>
                      <a:pt x="166" y="15"/>
                    </a:lnTo>
                    <a:lnTo>
                      <a:pt x="161" y="15"/>
                    </a:lnTo>
                    <a:lnTo>
                      <a:pt x="159" y="13"/>
                    </a:lnTo>
                    <a:lnTo>
                      <a:pt x="136" y="10"/>
                    </a:lnTo>
                    <a:lnTo>
                      <a:pt x="128" y="13"/>
                    </a:lnTo>
                    <a:lnTo>
                      <a:pt x="118" y="10"/>
                    </a:lnTo>
                    <a:lnTo>
                      <a:pt x="112" y="3"/>
                    </a:lnTo>
                    <a:lnTo>
                      <a:pt x="97" y="0"/>
                    </a:lnTo>
                    <a:lnTo>
                      <a:pt x="84" y="0"/>
                    </a:lnTo>
                    <a:lnTo>
                      <a:pt x="79" y="5"/>
                    </a:lnTo>
                    <a:lnTo>
                      <a:pt x="61" y="8"/>
                    </a:lnTo>
                    <a:lnTo>
                      <a:pt x="48" y="10"/>
                    </a:lnTo>
                    <a:lnTo>
                      <a:pt x="43" y="15"/>
                    </a:lnTo>
                    <a:lnTo>
                      <a:pt x="30" y="18"/>
                    </a:lnTo>
                    <a:lnTo>
                      <a:pt x="25" y="23"/>
                    </a:lnTo>
                    <a:lnTo>
                      <a:pt x="20" y="28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53" name="Google Shape;390;p16">
                <a:extLst>
                  <a:ext uri="{FF2B5EF4-FFF2-40B4-BE49-F238E27FC236}">
                    <a16:creationId xmlns:a16="http://schemas.microsoft.com/office/drawing/2014/main" id="{34F4C8C9-5F5A-8846-900F-E601E363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917" y="5368396"/>
                <a:ext cx="283104" cy="333375"/>
              </a:xfrm>
              <a:custGeom>
                <a:avLst/>
                <a:gdLst>
                  <a:gd name="T0" fmla="*/ 321944 w 179"/>
                  <a:gd name="T1" fmla="*/ 356235 h 210"/>
                  <a:gd name="T2" fmla="*/ 306704 w 179"/>
                  <a:gd name="T3" fmla="*/ 400050 h 210"/>
                  <a:gd name="T4" fmla="*/ 312419 w 179"/>
                  <a:gd name="T5" fmla="*/ 375285 h 210"/>
                  <a:gd name="T6" fmla="*/ 278129 w 179"/>
                  <a:gd name="T7" fmla="*/ 384810 h 210"/>
                  <a:gd name="T8" fmla="*/ 321944 w 179"/>
                  <a:gd name="T9" fmla="*/ 297180 h 210"/>
                  <a:gd name="T10" fmla="*/ 327659 w 179"/>
                  <a:gd name="T11" fmla="*/ 306705 h 210"/>
                  <a:gd name="T12" fmla="*/ 278129 w 179"/>
                  <a:gd name="T13" fmla="*/ 272415 h 210"/>
                  <a:gd name="T14" fmla="*/ 253364 w 179"/>
                  <a:gd name="T15" fmla="*/ 302895 h 210"/>
                  <a:gd name="T16" fmla="*/ 253364 w 179"/>
                  <a:gd name="T17" fmla="*/ 306705 h 210"/>
                  <a:gd name="T18" fmla="*/ 278129 w 179"/>
                  <a:gd name="T19" fmla="*/ 272415 h 210"/>
                  <a:gd name="T20" fmla="*/ 259079 w 179"/>
                  <a:gd name="T21" fmla="*/ 283845 h 210"/>
                  <a:gd name="T22" fmla="*/ 243839 w 179"/>
                  <a:gd name="T23" fmla="*/ 262890 h 210"/>
                  <a:gd name="T24" fmla="*/ 209549 w 179"/>
                  <a:gd name="T25" fmla="*/ 253365 h 210"/>
                  <a:gd name="T26" fmla="*/ 203834 w 179"/>
                  <a:gd name="T27" fmla="*/ 259080 h 210"/>
                  <a:gd name="T28" fmla="*/ 194309 w 179"/>
                  <a:gd name="T29" fmla="*/ 224790 h 210"/>
                  <a:gd name="T30" fmla="*/ 150495 w 179"/>
                  <a:gd name="T31" fmla="*/ 224790 h 210"/>
                  <a:gd name="T32" fmla="*/ 249554 w 179"/>
                  <a:gd name="T33" fmla="*/ 184785 h 210"/>
                  <a:gd name="T34" fmla="*/ 253364 w 179"/>
                  <a:gd name="T35" fmla="*/ 194310 h 210"/>
                  <a:gd name="T36" fmla="*/ 180974 w 179"/>
                  <a:gd name="T37" fmla="*/ 160020 h 210"/>
                  <a:gd name="T38" fmla="*/ 184784 w 179"/>
                  <a:gd name="T39" fmla="*/ 194310 h 210"/>
                  <a:gd name="T40" fmla="*/ 203834 w 179"/>
                  <a:gd name="T41" fmla="*/ 194310 h 210"/>
                  <a:gd name="T42" fmla="*/ 180974 w 179"/>
                  <a:gd name="T43" fmla="*/ 156210 h 210"/>
                  <a:gd name="T44" fmla="*/ 160020 w 179"/>
                  <a:gd name="T45" fmla="*/ 125730 h 210"/>
                  <a:gd name="T46" fmla="*/ 146685 w 179"/>
                  <a:gd name="T47" fmla="*/ 140970 h 210"/>
                  <a:gd name="T48" fmla="*/ 146685 w 179"/>
                  <a:gd name="T49" fmla="*/ 116205 h 210"/>
                  <a:gd name="T50" fmla="*/ 72390 w 179"/>
                  <a:gd name="T51" fmla="*/ 0 h 210"/>
                  <a:gd name="T52" fmla="*/ 106680 w 179"/>
                  <a:gd name="T53" fmla="*/ 24765 h 210"/>
                  <a:gd name="T54" fmla="*/ 106680 w 179"/>
                  <a:gd name="T55" fmla="*/ 53340 h 210"/>
                  <a:gd name="T56" fmla="*/ 102870 w 179"/>
                  <a:gd name="T57" fmla="*/ 53340 h 210"/>
                  <a:gd name="T58" fmla="*/ 93345 w 179"/>
                  <a:gd name="T59" fmla="*/ 19050 h 210"/>
                  <a:gd name="T60" fmla="*/ 0 w 179"/>
                  <a:gd name="T61" fmla="*/ 13335 h 210"/>
                  <a:gd name="T62" fmla="*/ 38100 w 179"/>
                  <a:gd name="T63" fmla="*/ 9525 h 210"/>
                  <a:gd name="T64" fmla="*/ 62865 w 179"/>
                  <a:gd name="T65" fmla="*/ 19050 h 210"/>
                  <a:gd name="T66" fmla="*/ 13335 w 179"/>
                  <a:gd name="T67" fmla="*/ 28575 h 210"/>
                  <a:gd name="T68" fmla="*/ 87630 w 179"/>
                  <a:gd name="T69" fmla="*/ 116205 h 210"/>
                  <a:gd name="T70" fmla="*/ 81915 w 179"/>
                  <a:gd name="T71" fmla="*/ 131445 h 210"/>
                  <a:gd name="T72" fmla="*/ 53340 w 179"/>
                  <a:gd name="T73" fmla="*/ 175260 h 210"/>
                  <a:gd name="T74" fmla="*/ 43815 w 179"/>
                  <a:gd name="T75" fmla="*/ 184785 h 210"/>
                  <a:gd name="T76" fmla="*/ 43815 w 179"/>
                  <a:gd name="T77" fmla="*/ 184785 h 210"/>
                  <a:gd name="T78" fmla="*/ 53340 w 179"/>
                  <a:gd name="T79" fmla="*/ 140970 h 210"/>
                  <a:gd name="T80" fmla="*/ 38100 w 179"/>
                  <a:gd name="T81" fmla="*/ 140970 h 210"/>
                  <a:gd name="T82" fmla="*/ 47625 w 179"/>
                  <a:gd name="T83" fmla="*/ 160020 h 210"/>
                  <a:gd name="T84" fmla="*/ 47625 w 179"/>
                  <a:gd name="T85" fmla="*/ 194310 h 210"/>
                  <a:gd name="T86" fmla="*/ 68580 w 179"/>
                  <a:gd name="T87" fmla="*/ 215265 h 210"/>
                  <a:gd name="T88" fmla="*/ 68580 w 179"/>
                  <a:gd name="T89" fmla="*/ 190500 h 2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79" h="210" extrusionOk="0">
                    <a:moveTo>
                      <a:pt x="166" y="190"/>
                    </a:moveTo>
                    <a:lnTo>
                      <a:pt x="169" y="192"/>
                    </a:lnTo>
                    <a:lnTo>
                      <a:pt x="169" y="187"/>
                    </a:lnTo>
                    <a:lnTo>
                      <a:pt x="166" y="190"/>
                    </a:lnTo>
                    <a:close/>
                    <a:moveTo>
                      <a:pt x="146" y="210"/>
                    </a:moveTo>
                    <a:lnTo>
                      <a:pt x="161" y="210"/>
                    </a:lnTo>
                    <a:lnTo>
                      <a:pt x="166" y="202"/>
                    </a:lnTo>
                    <a:lnTo>
                      <a:pt x="166" y="195"/>
                    </a:lnTo>
                    <a:lnTo>
                      <a:pt x="164" y="197"/>
                    </a:lnTo>
                    <a:lnTo>
                      <a:pt x="161" y="200"/>
                    </a:lnTo>
                    <a:lnTo>
                      <a:pt x="154" y="197"/>
                    </a:lnTo>
                    <a:lnTo>
                      <a:pt x="146" y="202"/>
                    </a:lnTo>
                    <a:lnTo>
                      <a:pt x="146" y="210"/>
                    </a:lnTo>
                    <a:close/>
                    <a:moveTo>
                      <a:pt x="164" y="159"/>
                    </a:moveTo>
                    <a:lnTo>
                      <a:pt x="169" y="156"/>
                    </a:lnTo>
                    <a:lnTo>
                      <a:pt x="179" y="161"/>
                    </a:lnTo>
                    <a:lnTo>
                      <a:pt x="177" y="164"/>
                    </a:lnTo>
                    <a:lnTo>
                      <a:pt x="172" y="161"/>
                    </a:lnTo>
                    <a:lnTo>
                      <a:pt x="166" y="161"/>
                    </a:lnTo>
                    <a:lnTo>
                      <a:pt x="164" y="159"/>
                    </a:lnTo>
                    <a:close/>
                    <a:moveTo>
                      <a:pt x="146" y="143"/>
                    </a:moveTo>
                    <a:lnTo>
                      <a:pt x="141" y="146"/>
                    </a:lnTo>
                    <a:lnTo>
                      <a:pt x="141" y="151"/>
                    </a:lnTo>
                    <a:lnTo>
                      <a:pt x="133" y="159"/>
                    </a:lnTo>
                    <a:lnTo>
                      <a:pt x="131" y="159"/>
                    </a:lnTo>
                    <a:lnTo>
                      <a:pt x="131" y="161"/>
                    </a:lnTo>
                    <a:lnTo>
                      <a:pt x="133" y="161"/>
                    </a:lnTo>
                    <a:lnTo>
                      <a:pt x="146" y="154"/>
                    </a:lnTo>
                    <a:lnTo>
                      <a:pt x="146" y="146"/>
                    </a:lnTo>
                    <a:lnTo>
                      <a:pt x="146" y="143"/>
                    </a:lnTo>
                    <a:close/>
                    <a:moveTo>
                      <a:pt x="128" y="138"/>
                    </a:moveTo>
                    <a:lnTo>
                      <a:pt x="136" y="143"/>
                    </a:lnTo>
                    <a:lnTo>
                      <a:pt x="136" y="149"/>
                    </a:lnTo>
                    <a:lnTo>
                      <a:pt x="131" y="146"/>
                    </a:lnTo>
                    <a:lnTo>
                      <a:pt x="128" y="143"/>
                    </a:lnTo>
                    <a:lnTo>
                      <a:pt x="128" y="138"/>
                    </a:lnTo>
                    <a:close/>
                    <a:moveTo>
                      <a:pt x="105" y="115"/>
                    </a:moveTo>
                    <a:lnTo>
                      <a:pt x="110" y="125"/>
                    </a:lnTo>
                    <a:lnTo>
                      <a:pt x="110" y="133"/>
                    </a:lnTo>
                    <a:lnTo>
                      <a:pt x="115" y="141"/>
                    </a:lnTo>
                    <a:lnTo>
                      <a:pt x="113" y="141"/>
                    </a:lnTo>
                    <a:lnTo>
                      <a:pt x="107" y="136"/>
                    </a:lnTo>
                    <a:lnTo>
                      <a:pt x="102" y="128"/>
                    </a:lnTo>
                    <a:lnTo>
                      <a:pt x="107" y="125"/>
                    </a:lnTo>
                    <a:lnTo>
                      <a:pt x="102" y="118"/>
                    </a:lnTo>
                    <a:lnTo>
                      <a:pt x="105" y="115"/>
                    </a:lnTo>
                    <a:close/>
                    <a:moveTo>
                      <a:pt x="82" y="113"/>
                    </a:moveTo>
                    <a:lnTo>
                      <a:pt x="79" y="118"/>
                    </a:lnTo>
                    <a:lnTo>
                      <a:pt x="84" y="118"/>
                    </a:lnTo>
                    <a:lnTo>
                      <a:pt x="82" y="113"/>
                    </a:lnTo>
                    <a:close/>
                    <a:moveTo>
                      <a:pt x="131" y="97"/>
                    </a:moveTo>
                    <a:lnTo>
                      <a:pt x="125" y="105"/>
                    </a:lnTo>
                    <a:lnTo>
                      <a:pt x="131" y="108"/>
                    </a:lnTo>
                    <a:lnTo>
                      <a:pt x="133" y="102"/>
                    </a:lnTo>
                    <a:lnTo>
                      <a:pt x="131" y="97"/>
                    </a:lnTo>
                    <a:close/>
                    <a:moveTo>
                      <a:pt x="95" y="82"/>
                    </a:moveTo>
                    <a:lnTo>
                      <a:pt x="95" y="84"/>
                    </a:lnTo>
                    <a:lnTo>
                      <a:pt x="100" y="90"/>
                    </a:lnTo>
                    <a:lnTo>
                      <a:pt x="100" y="100"/>
                    </a:lnTo>
                    <a:lnTo>
                      <a:pt x="97" y="102"/>
                    </a:lnTo>
                    <a:lnTo>
                      <a:pt x="100" y="105"/>
                    </a:lnTo>
                    <a:lnTo>
                      <a:pt x="107" y="105"/>
                    </a:lnTo>
                    <a:lnTo>
                      <a:pt x="107" y="102"/>
                    </a:lnTo>
                    <a:lnTo>
                      <a:pt x="102" y="92"/>
                    </a:lnTo>
                    <a:lnTo>
                      <a:pt x="102" y="87"/>
                    </a:lnTo>
                    <a:lnTo>
                      <a:pt x="95" y="82"/>
                    </a:lnTo>
                    <a:close/>
                    <a:moveTo>
                      <a:pt x="72" y="54"/>
                    </a:moveTo>
                    <a:lnTo>
                      <a:pt x="79" y="59"/>
                    </a:lnTo>
                    <a:lnTo>
                      <a:pt x="84" y="66"/>
                    </a:lnTo>
                    <a:lnTo>
                      <a:pt x="82" y="77"/>
                    </a:lnTo>
                    <a:lnTo>
                      <a:pt x="79" y="79"/>
                    </a:lnTo>
                    <a:lnTo>
                      <a:pt x="77" y="74"/>
                    </a:lnTo>
                    <a:lnTo>
                      <a:pt x="79" y="74"/>
                    </a:lnTo>
                    <a:lnTo>
                      <a:pt x="82" y="69"/>
                    </a:lnTo>
                    <a:lnTo>
                      <a:pt x="77" y="61"/>
                    </a:lnTo>
                    <a:lnTo>
                      <a:pt x="69" y="59"/>
                    </a:lnTo>
                    <a:lnTo>
                      <a:pt x="72" y="54"/>
                    </a:lnTo>
                    <a:close/>
                    <a:moveTo>
                      <a:pt x="38" y="0"/>
                    </a:moveTo>
                    <a:lnTo>
                      <a:pt x="46" y="0"/>
                    </a:lnTo>
                    <a:lnTo>
                      <a:pt x="56" y="7"/>
                    </a:lnTo>
                    <a:lnTo>
                      <a:pt x="56" y="13"/>
                    </a:lnTo>
                    <a:lnTo>
                      <a:pt x="61" y="15"/>
                    </a:lnTo>
                    <a:lnTo>
                      <a:pt x="61" y="23"/>
                    </a:lnTo>
                    <a:lnTo>
                      <a:pt x="56" y="28"/>
                    </a:lnTo>
                    <a:lnTo>
                      <a:pt x="56" y="33"/>
                    </a:lnTo>
                    <a:lnTo>
                      <a:pt x="51" y="38"/>
                    </a:lnTo>
                    <a:lnTo>
                      <a:pt x="54" y="28"/>
                    </a:lnTo>
                    <a:lnTo>
                      <a:pt x="51" y="23"/>
                    </a:lnTo>
                    <a:lnTo>
                      <a:pt x="56" y="18"/>
                    </a:lnTo>
                    <a:lnTo>
                      <a:pt x="49" y="10"/>
                    </a:lnTo>
                    <a:lnTo>
                      <a:pt x="49" y="2"/>
                    </a:lnTo>
                    <a:lnTo>
                      <a:pt x="38" y="0"/>
                    </a:lnTo>
                    <a:close/>
                    <a:moveTo>
                      <a:pt x="0" y="7"/>
                    </a:moveTo>
                    <a:lnTo>
                      <a:pt x="7" y="7"/>
                    </a:lnTo>
                    <a:lnTo>
                      <a:pt x="13" y="10"/>
                    </a:lnTo>
                    <a:lnTo>
                      <a:pt x="20" y="5"/>
                    </a:lnTo>
                    <a:lnTo>
                      <a:pt x="31" y="5"/>
                    </a:lnTo>
                    <a:lnTo>
                      <a:pt x="38" y="10"/>
                    </a:lnTo>
                    <a:lnTo>
                      <a:pt x="33" y="10"/>
                    </a:lnTo>
                    <a:lnTo>
                      <a:pt x="25" y="7"/>
                    </a:lnTo>
                    <a:lnTo>
                      <a:pt x="15" y="15"/>
                    </a:lnTo>
                    <a:lnTo>
                      <a:pt x="7" y="15"/>
                    </a:lnTo>
                    <a:lnTo>
                      <a:pt x="0" y="7"/>
                    </a:lnTo>
                    <a:close/>
                    <a:moveTo>
                      <a:pt x="38" y="66"/>
                    </a:moveTo>
                    <a:lnTo>
                      <a:pt x="46" y="61"/>
                    </a:lnTo>
                    <a:lnTo>
                      <a:pt x="54" y="64"/>
                    </a:lnTo>
                    <a:lnTo>
                      <a:pt x="51" y="69"/>
                    </a:lnTo>
                    <a:lnTo>
                      <a:pt x="43" y="69"/>
                    </a:lnTo>
                    <a:lnTo>
                      <a:pt x="38" y="66"/>
                    </a:lnTo>
                    <a:close/>
                    <a:moveTo>
                      <a:pt x="31" y="97"/>
                    </a:moveTo>
                    <a:lnTo>
                      <a:pt x="28" y="92"/>
                    </a:lnTo>
                    <a:lnTo>
                      <a:pt x="33" y="92"/>
                    </a:lnTo>
                    <a:lnTo>
                      <a:pt x="31" y="97"/>
                    </a:lnTo>
                    <a:close/>
                    <a:moveTo>
                      <a:pt x="23" y="97"/>
                    </a:moveTo>
                    <a:lnTo>
                      <a:pt x="28" y="95"/>
                    </a:lnTo>
                    <a:lnTo>
                      <a:pt x="28" y="100"/>
                    </a:lnTo>
                    <a:lnTo>
                      <a:pt x="23" y="97"/>
                    </a:lnTo>
                    <a:close/>
                    <a:moveTo>
                      <a:pt x="25" y="90"/>
                    </a:moveTo>
                    <a:lnTo>
                      <a:pt x="33" y="84"/>
                    </a:lnTo>
                    <a:lnTo>
                      <a:pt x="28" y="74"/>
                    </a:lnTo>
                    <a:lnTo>
                      <a:pt x="25" y="66"/>
                    </a:lnTo>
                    <a:lnTo>
                      <a:pt x="23" y="64"/>
                    </a:lnTo>
                    <a:lnTo>
                      <a:pt x="20" y="74"/>
                    </a:lnTo>
                    <a:lnTo>
                      <a:pt x="15" y="82"/>
                    </a:lnTo>
                    <a:lnTo>
                      <a:pt x="18" y="87"/>
                    </a:lnTo>
                    <a:lnTo>
                      <a:pt x="25" y="84"/>
                    </a:lnTo>
                    <a:lnTo>
                      <a:pt x="25" y="90"/>
                    </a:lnTo>
                    <a:close/>
                    <a:moveTo>
                      <a:pt x="33" y="97"/>
                    </a:moveTo>
                    <a:lnTo>
                      <a:pt x="25" y="102"/>
                    </a:lnTo>
                    <a:lnTo>
                      <a:pt x="25" y="108"/>
                    </a:lnTo>
                    <a:lnTo>
                      <a:pt x="31" y="115"/>
                    </a:lnTo>
                    <a:lnTo>
                      <a:pt x="36" y="113"/>
                    </a:lnTo>
                    <a:lnTo>
                      <a:pt x="38" y="108"/>
                    </a:lnTo>
                    <a:lnTo>
                      <a:pt x="36" y="105"/>
                    </a:lnTo>
                    <a:lnTo>
                      <a:pt x="36" y="100"/>
                    </a:lnTo>
                    <a:lnTo>
                      <a:pt x="33" y="97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54" name="Google Shape;391;p16">
                <a:extLst>
                  <a:ext uri="{FF2B5EF4-FFF2-40B4-BE49-F238E27FC236}">
                    <a16:creationId xmlns:a16="http://schemas.microsoft.com/office/drawing/2014/main" id="{FAE9D825-AD0C-2849-8781-5026446D1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229" y="3808678"/>
                <a:ext cx="2815167" cy="1657614"/>
              </a:xfrm>
              <a:custGeom>
                <a:avLst/>
                <a:gdLst>
                  <a:gd name="T0" fmla="*/ 1963218 w 692"/>
                  <a:gd name="T1" fmla="*/ 195461 h 407"/>
                  <a:gd name="T2" fmla="*/ 2378326 w 692"/>
                  <a:gd name="T3" fmla="*/ 381150 h 407"/>
                  <a:gd name="T4" fmla="*/ 2822737 w 692"/>
                  <a:gd name="T5" fmla="*/ 605930 h 407"/>
                  <a:gd name="T6" fmla="*/ 3179241 w 692"/>
                  <a:gd name="T7" fmla="*/ 498427 h 407"/>
                  <a:gd name="T8" fmla="*/ 3335517 w 692"/>
                  <a:gd name="T9" fmla="*/ 405582 h 407"/>
                  <a:gd name="T10" fmla="*/ 3364819 w 692"/>
                  <a:gd name="T11" fmla="*/ 591271 h 407"/>
                  <a:gd name="T12" fmla="*/ 3252496 w 692"/>
                  <a:gd name="T13" fmla="*/ 620590 h 407"/>
                  <a:gd name="T14" fmla="*/ 3154823 w 692"/>
                  <a:gd name="T15" fmla="*/ 674342 h 407"/>
                  <a:gd name="T16" fmla="*/ 3140172 w 692"/>
                  <a:gd name="T17" fmla="*/ 791619 h 407"/>
                  <a:gd name="T18" fmla="*/ 3066918 w 692"/>
                  <a:gd name="T19" fmla="*/ 845371 h 407"/>
                  <a:gd name="T20" fmla="*/ 2900875 w 692"/>
                  <a:gd name="T21" fmla="*/ 913782 h 407"/>
                  <a:gd name="T22" fmla="*/ 2837387 w 692"/>
                  <a:gd name="T23" fmla="*/ 1021286 h 407"/>
                  <a:gd name="T24" fmla="*/ 2817853 w 692"/>
                  <a:gd name="T25" fmla="*/ 1045719 h 407"/>
                  <a:gd name="T26" fmla="*/ 2764133 w 692"/>
                  <a:gd name="T27" fmla="*/ 1114130 h 407"/>
                  <a:gd name="T28" fmla="*/ 2749482 w 692"/>
                  <a:gd name="T29" fmla="*/ 1001740 h 407"/>
                  <a:gd name="T30" fmla="*/ 2734831 w 692"/>
                  <a:gd name="T31" fmla="*/ 1084811 h 407"/>
                  <a:gd name="T32" fmla="*/ 2734831 w 692"/>
                  <a:gd name="T33" fmla="*/ 1123903 h 407"/>
                  <a:gd name="T34" fmla="*/ 2700646 w 692"/>
                  <a:gd name="T35" fmla="*/ 1158109 h 407"/>
                  <a:gd name="T36" fmla="*/ 2715297 w 692"/>
                  <a:gd name="T37" fmla="*/ 1241180 h 407"/>
                  <a:gd name="T38" fmla="*/ 2749482 w 692"/>
                  <a:gd name="T39" fmla="*/ 1275386 h 407"/>
                  <a:gd name="T40" fmla="*/ 2695762 w 692"/>
                  <a:gd name="T41" fmla="*/ 1314478 h 407"/>
                  <a:gd name="T42" fmla="*/ 2598090 w 692"/>
                  <a:gd name="T43" fmla="*/ 1397549 h 407"/>
                  <a:gd name="T44" fmla="*/ 2451581 w 692"/>
                  <a:gd name="T45" fmla="*/ 1485507 h 407"/>
                  <a:gd name="T46" fmla="*/ 2373443 w 692"/>
                  <a:gd name="T47" fmla="*/ 1641876 h 407"/>
                  <a:gd name="T48" fmla="*/ 2417395 w 692"/>
                  <a:gd name="T49" fmla="*/ 1905749 h 407"/>
                  <a:gd name="T50" fmla="*/ 2319723 w 692"/>
                  <a:gd name="T51" fmla="*/ 1944841 h 407"/>
                  <a:gd name="T52" fmla="*/ 2275770 w 692"/>
                  <a:gd name="T53" fmla="*/ 1851997 h 407"/>
                  <a:gd name="T54" fmla="*/ 2261119 w 692"/>
                  <a:gd name="T55" fmla="*/ 1720061 h 407"/>
                  <a:gd name="T56" fmla="*/ 2163447 w 692"/>
                  <a:gd name="T57" fmla="*/ 1676082 h 407"/>
                  <a:gd name="T58" fmla="*/ 2104843 w 692"/>
                  <a:gd name="T59" fmla="*/ 1641876 h 407"/>
                  <a:gd name="T60" fmla="*/ 2002287 w 692"/>
                  <a:gd name="T61" fmla="*/ 1632103 h 407"/>
                  <a:gd name="T62" fmla="*/ 1865546 w 692"/>
                  <a:gd name="T63" fmla="*/ 1666309 h 407"/>
                  <a:gd name="T64" fmla="*/ 1880196 w 692"/>
                  <a:gd name="T65" fmla="*/ 1720061 h 407"/>
                  <a:gd name="T66" fmla="*/ 1777640 w 692"/>
                  <a:gd name="T67" fmla="*/ 1705401 h 407"/>
                  <a:gd name="T68" fmla="*/ 1684851 w 692"/>
                  <a:gd name="T69" fmla="*/ 1680968 h 407"/>
                  <a:gd name="T70" fmla="*/ 1562761 w 692"/>
                  <a:gd name="T71" fmla="*/ 1680968 h 407"/>
                  <a:gd name="T72" fmla="*/ 1455321 w 692"/>
                  <a:gd name="T73" fmla="*/ 1754266 h 407"/>
                  <a:gd name="T74" fmla="*/ 1391834 w 692"/>
                  <a:gd name="T75" fmla="*/ 1920409 h 407"/>
                  <a:gd name="T76" fmla="*/ 1284394 w 692"/>
                  <a:gd name="T77" fmla="*/ 1837337 h 407"/>
                  <a:gd name="T78" fmla="*/ 1216023 w 692"/>
                  <a:gd name="T79" fmla="*/ 1676082 h 407"/>
                  <a:gd name="T80" fmla="*/ 1108583 w 692"/>
                  <a:gd name="T81" fmla="*/ 1680968 h 407"/>
                  <a:gd name="T82" fmla="*/ 1025562 w 692"/>
                  <a:gd name="T83" fmla="*/ 1676082 h 407"/>
                  <a:gd name="T84" fmla="*/ 981609 w 692"/>
                  <a:gd name="T85" fmla="*/ 1602784 h 407"/>
                  <a:gd name="T86" fmla="*/ 908355 w 692"/>
                  <a:gd name="T87" fmla="*/ 1500166 h 407"/>
                  <a:gd name="T88" fmla="*/ 239298 w 692"/>
                  <a:gd name="T89" fmla="*/ 1314478 h 407"/>
                  <a:gd name="T90" fmla="*/ 122091 w 692"/>
                  <a:gd name="T91" fmla="*/ 1221634 h 407"/>
                  <a:gd name="T92" fmla="*/ 83022 w 692"/>
                  <a:gd name="T93" fmla="*/ 1070151 h 407"/>
                  <a:gd name="T94" fmla="*/ 78138 w 692"/>
                  <a:gd name="T95" fmla="*/ 987080 h 407"/>
                  <a:gd name="T96" fmla="*/ 58604 w 692"/>
                  <a:gd name="T97" fmla="*/ 987080 h 407"/>
                  <a:gd name="T98" fmla="*/ 14651 w 692"/>
                  <a:gd name="T99" fmla="*/ 781846 h 407"/>
                  <a:gd name="T100" fmla="*/ 43953 w 692"/>
                  <a:gd name="T101" fmla="*/ 571725 h 407"/>
                  <a:gd name="T102" fmla="*/ 146509 w 692"/>
                  <a:gd name="T103" fmla="*/ 283419 h 407"/>
                  <a:gd name="T104" fmla="*/ 156276 w 692"/>
                  <a:gd name="T105" fmla="*/ 244327 h 407"/>
                  <a:gd name="T106" fmla="*/ 170927 w 692"/>
                  <a:gd name="T107" fmla="*/ 112390 h 407"/>
                  <a:gd name="T108" fmla="*/ 253949 w 692"/>
                  <a:gd name="T109" fmla="*/ 122163 h 407"/>
                  <a:gd name="T110" fmla="*/ 258832 w 692"/>
                  <a:gd name="T111" fmla="*/ 171029 h 407"/>
                  <a:gd name="T112" fmla="*/ 312552 w 692"/>
                  <a:gd name="T113" fmla="*/ 39092 h 407"/>
                  <a:gd name="T114" fmla="*/ 2925293 w 692"/>
                  <a:gd name="T115" fmla="*/ 894236 h 407"/>
                  <a:gd name="T116" fmla="*/ 2993663 w 692"/>
                  <a:gd name="T117" fmla="*/ 869803 h 407"/>
                  <a:gd name="T118" fmla="*/ 297901 w 692"/>
                  <a:gd name="T119" fmla="*/ 63525 h 407"/>
                  <a:gd name="T120" fmla="*/ 1411368 w 692"/>
                  <a:gd name="T121" fmla="*/ 1837337 h 4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92" h="407" extrusionOk="0">
                    <a:moveTo>
                      <a:pt x="61" y="0"/>
                    </a:moveTo>
                    <a:cubicBezTo>
                      <a:pt x="378" y="31"/>
                      <a:pt x="378" y="31"/>
                      <a:pt x="378" y="31"/>
                    </a:cubicBezTo>
                    <a:cubicBezTo>
                      <a:pt x="380" y="32"/>
                      <a:pt x="380" y="32"/>
                      <a:pt x="380" y="32"/>
                    </a:cubicBezTo>
                    <a:cubicBezTo>
                      <a:pt x="383" y="32"/>
                      <a:pt x="383" y="32"/>
                      <a:pt x="383" y="32"/>
                    </a:cubicBezTo>
                    <a:cubicBezTo>
                      <a:pt x="386" y="34"/>
                      <a:pt x="386" y="34"/>
                      <a:pt x="386" y="34"/>
                    </a:cubicBezTo>
                    <a:cubicBezTo>
                      <a:pt x="386" y="35"/>
                      <a:pt x="386" y="35"/>
                      <a:pt x="386" y="35"/>
                    </a:cubicBezTo>
                    <a:cubicBezTo>
                      <a:pt x="387" y="36"/>
                      <a:pt x="387" y="36"/>
                      <a:pt x="387" y="36"/>
                    </a:cubicBezTo>
                    <a:cubicBezTo>
                      <a:pt x="388" y="37"/>
                      <a:pt x="388" y="37"/>
                      <a:pt x="388" y="37"/>
                    </a:cubicBezTo>
                    <a:cubicBezTo>
                      <a:pt x="390" y="38"/>
                      <a:pt x="390" y="38"/>
                      <a:pt x="390" y="38"/>
                    </a:cubicBezTo>
                    <a:cubicBezTo>
                      <a:pt x="391" y="38"/>
                      <a:pt x="391" y="38"/>
                      <a:pt x="391" y="38"/>
                    </a:cubicBezTo>
                    <a:cubicBezTo>
                      <a:pt x="393" y="39"/>
                      <a:pt x="393" y="39"/>
                      <a:pt x="393" y="39"/>
                    </a:cubicBezTo>
                    <a:cubicBezTo>
                      <a:pt x="395" y="41"/>
                      <a:pt x="395" y="41"/>
                      <a:pt x="395" y="41"/>
                    </a:cubicBezTo>
                    <a:cubicBezTo>
                      <a:pt x="396" y="40"/>
                      <a:pt x="396" y="40"/>
                      <a:pt x="396" y="40"/>
                    </a:cubicBezTo>
                    <a:cubicBezTo>
                      <a:pt x="398" y="40"/>
                      <a:pt x="398" y="40"/>
                      <a:pt x="398" y="40"/>
                    </a:cubicBezTo>
                    <a:cubicBezTo>
                      <a:pt x="400" y="40"/>
                      <a:pt x="400" y="40"/>
                      <a:pt x="400" y="40"/>
                    </a:cubicBezTo>
                    <a:cubicBezTo>
                      <a:pt x="402" y="40"/>
                      <a:pt x="402" y="40"/>
                      <a:pt x="402" y="40"/>
                    </a:cubicBezTo>
                    <a:cubicBezTo>
                      <a:pt x="405" y="42"/>
                      <a:pt x="405" y="42"/>
                      <a:pt x="405" y="42"/>
                    </a:cubicBezTo>
                    <a:cubicBezTo>
                      <a:pt x="406" y="42"/>
                      <a:pt x="406" y="42"/>
                      <a:pt x="406" y="42"/>
                    </a:cubicBezTo>
                    <a:cubicBezTo>
                      <a:pt x="408" y="45"/>
                      <a:pt x="408" y="45"/>
                      <a:pt x="408" y="45"/>
                    </a:cubicBezTo>
                    <a:cubicBezTo>
                      <a:pt x="412" y="46"/>
                      <a:pt x="412" y="46"/>
                      <a:pt x="412" y="46"/>
                    </a:cubicBezTo>
                    <a:cubicBezTo>
                      <a:pt x="414" y="47"/>
                      <a:pt x="414" y="47"/>
                      <a:pt x="414" y="47"/>
                    </a:cubicBezTo>
                    <a:cubicBezTo>
                      <a:pt x="416" y="49"/>
                      <a:pt x="416" y="49"/>
                      <a:pt x="416" y="49"/>
                    </a:cubicBezTo>
                    <a:cubicBezTo>
                      <a:pt x="418" y="50"/>
                      <a:pt x="418" y="50"/>
                      <a:pt x="418" y="50"/>
                    </a:cubicBezTo>
                    <a:cubicBezTo>
                      <a:pt x="422" y="50"/>
                      <a:pt x="422" y="50"/>
                      <a:pt x="422" y="50"/>
                    </a:cubicBezTo>
                    <a:cubicBezTo>
                      <a:pt x="424" y="48"/>
                      <a:pt x="424" y="48"/>
                      <a:pt x="424" y="48"/>
                    </a:cubicBezTo>
                    <a:cubicBezTo>
                      <a:pt x="425" y="50"/>
                      <a:pt x="425" y="50"/>
                      <a:pt x="425" y="50"/>
                    </a:cubicBezTo>
                    <a:cubicBezTo>
                      <a:pt x="426" y="52"/>
                      <a:pt x="426" y="52"/>
                      <a:pt x="426" y="52"/>
                    </a:cubicBezTo>
                    <a:cubicBezTo>
                      <a:pt x="432" y="52"/>
                      <a:pt x="432" y="52"/>
                      <a:pt x="432" y="52"/>
                    </a:cubicBezTo>
                    <a:cubicBezTo>
                      <a:pt x="433" y="53"/>
                      <a:pt x="433" y="53"/>
                      <a:pt x="433" y="53"/>
                    </a:cubicBezTo>
                    <a:cubicBezTo>
                      <a:pt x="436" y="54"/>
                      <a:pt x="436" y="54"/>
                      <a:pt x="436" y="54"/>
                    </a:cubicBezTo>
                    <a:cubicBezTo>
                      <a:pt x="438" y="55"/>
                      <a:pt x="438" y="55"/>
                      <a:pt x="438" y="55"/>
                    </a:cubicBezTo>
                    <a:cubicBezTo>
                      <a:pt x="487" y="78"/>
                      <a:pt x="487" y="78"/>
                      <a:pt x="487" y="78"/>
                    </a:cubicBezTo>
                    <a:cubicBezTo>
                      <a:pt x="490" y="82"/>
                      <a:pt x="490" y="82"/>
                      <a:pt x="490" y="82"/>
                    </a:cubicBezTo>
                    <a:cubicBezTo>
                      <a:pt x="497" y="88"/>
                      <a:pt x="497" y="88"/>
                      <a:pt x="497" y="88"/>
                    </a:cubicBezTo>
                    <a:cubicBezTo>
                      <a:pt x="505" y="125"/>
                      <a:pt x="505" y="125"/>
                      <a:pt x="505" y="125"/>
                    </a:cubicBezTo>
                    <a:cubicBezTo>
                      <a:pt x="504" y="142"/>
                      <a:pt x="504" y="142"/>
                      <a:pt x="504" y="142"/>
                    </a:cubicBezTo>
                    <a:cubicBezTo>
                      <a:pt x="503" y="145"/>
                      <a:pt x="503" y="145"/>
                      <a:pt x="503" y="145"/>
                    </a:cubicBezTo>
                    <a:cubicBezTo>
                      <a:pt x="502" y="147"/>
                      <a:pt x="502" y="147"/>
                      <a:pt x="502" y="147"/>
                    </a:cubicBezTo>
                    <a:cubicBezTo>
                      <a:pt x="500" y="150"/>
                      <a:pt x="500" y="150"/>
                      <a:pt x="500" y="150"/>
                    </a:cubicBezTo>
                    <a:cubicBezTo>
                      <a:pt x="495" y="152"/>
                      <a:pt x="495" y="152"/>
                      <a:pt x="495" y="152"/>
                    </a:cubicBezTo>
                    <a:cubicBezTo>
                      <a:pt x="493" y="155"/>
                      <a:pt x="493" y="155"/>
                      <a:pt x="493" y="155"/>
                    </a:cubicBezTo>
                    <a:cubicBezTo>
                      <a:pt x="495" y="159"/>
                      <a:pt x="495" y="159"/>
                      <a:pt x="495" y="159"/>
                    </a:cubicBezTo>
                    <a:cubicBezTo>
                      <a:pt x="537" y="147"/>
                      <a:pt x="537" y="147"/>
                      <a:pt x="537" y="147"/>
                    </a:cubicBezTo>
                    <a:cubicBezTo>
                      <a:pt x="542" y="146"/>
                      <a:pt x="542" y="146"/>
                      <a:pt x="542" y="146"/>
                    </a:cubicBezTo>
                    <a:cubicBezTo>
                      <a:pt x="543" y="140"/>
                      <a:pt x="543" y="140"/>
                      <a:pt x="543" y="140"/>
                    </a:cubicBezTo>
                    <a:cubicBezTo>
                      <a:pt x="566" y="133"/>
                      <a:pt x="566" y="133"/>
                      <a:pt x="566" y="133"/>
                    </a:cubicBezTo>
                    <a:cubicBezTo>
                      <a:pt x="576" y="125"/>
                      <a:pt x="576" y="125"/>
                      <a:pt x="576" y="125"/>
                    </a:cubicBezTo>
                    <a:cubicBezTo>
                      <a:pt x="578" y="124"/>
                      <a:pt x="578" y="124"/>
                      <a:pt x="578" y="124"/>
                    </a:cubicBezTo>
                    <a:cubicBezTo>
                      <a:pt x="582" y="123"/>
                      <a:pt x="582" y="123"/>
                      <a:pt x="582" y="123"/>
                    </a:cubicBezTo>
                    <a:cubicBezTo>
                      <a:pt x="587" y="118"/>
                      <a:pt x="587" y="118"/>
                      <a:pt x="587" y="118"/>
                    </a:cubicBezTo>
                    <a:cubicBezTo>
                      <a:pt x="590" y="116"/>
                      <a:pt x="590" y="116"/>
                      <a:pt x="590" y="116"/>
                    </a:cubicBezTo>
                    <a:cubicBezTo>
                      <a:pt x="593" y="115"/>
                      <a:pt x="593" y="115"/>
                      <a:pt x="593" y="115"/>
                    </a:cubicBezTo>
                    <a:cubicBezTo>
                      <a:pt x="595" y="113"/>
                      <a:pt x="595" y="113"/>
                      <a:pt x="595" y="113"/>
                    </a:cubicBezTo>
                    <a:cubicBezTo>
                      <a:pt x="599" y="112"/>
                      <a:pt x="599" y="112"/>
                      <a:pt x="599" y="112"/>
                    </a:cubicBezTo>
                    <a:cubicBezTo>
                      <a:pt x="635" y="113"/>
                      <a:pt x="635" y="113"/>
                      <a:pt x="635" y="113"/>
                    </a:cubicBezTo>
                    <a:cubicBezTo>
                      <a:pt x="637" y="110"/>
                      <a:pt x="637" y="110"/>
                      <a:pt x="637" y="110"/>
                    </a:cubicBezTo>
                    <a:cubicBezTo>
                      <a:pt x="638" y="110"/>
                      <a:pt x="638" y="110"/>
                      <a:pt x="638" y="110"/>
                    </a:cubicBezTo>
                    <a:cubicBezTo>
                      <a:pt x="639" y="109"/>
                      <a:pt x="639" y="109"/>
                      <a:pt x="639" y="109"/>
                    </a:cubicBezTo>
                    <a:cubicBezTo>
                      <a:pt x="641" y="109"/>
                      <a:pt x="641" y="109"/>
                      <a:pt x="641" y="109"/>
                    </a:cubicBezTo>
                    <a:cubicBezTo>
                      <a:pt x="643" y="109"/>
                      <a:pt x="643" y="109"/>
                      <a:pt x="643" y="109"/>
                    </a:cubicBezTo>
                    <a:cubicBezTo>
                      <a:pt x="645" y="108"/>
                      <a:pt x="645" y="108"/>
                      <a:pt x="645" y="108"/>
                    </a:cubicBezTo>
                    <a:cubicBezTo>
                      <a:pt x="645" y="107"/>
                      <a:pt x="645" y="107"/>
                      <a:pt x="645" y="107"/>
                    </a:cubicBezTo>
                    <a:cubicBezTo>
                      <a:pt x="649" y="102"/>
                      <a:pt x="649" y="102"/>
                      <a:pt x="649" y="102"/>
                    </a:cubicBezTo>
                    <a:cubicBezTo>
                      <a:pt x="651" y="102"/>
                      <a:pt x="651" y="102"/>
                      <a:pt x="651" y="102"/>
                    </a:cubicBezTo>
                    <a:cubicBezTo>
                      <a:pt x="654" y="98"/>
                      <a:pt x="654" y="98"/>
                      <a:pt x="654" y="98"/>
                    </a:cubicBezTo>
                    <a:cubicBezTo>
                      <a:pt x="655" y="95"/>
                      <a:pt x="655" y="95"/>
                      <a:pt x="655" y="95"/>
                    </a:cubicBezTo>
                    <a:cubicBezTo>
                      <a:pt x="655" y="93"/>
                      <a:pt x="655" y="93"/>
                      <a:pt x="655" y="93"/>
                    </a:cubicBezTo>
                    <a:cubicBezTo>
                      <a:pt x="658" y="91"/>
                      <a:pt x="658" y="91"/>
                      <a:pt x="658" y="91"/>
                    </a:cubicBezTo>
                    <a:cubicBezTo>
                      <a:pt x="658" y="89"/>
                      <a:pt x="658" y="89"/>
                      <a:pt x="658" y="89"/>
                    </a:cubicBezTo>
                    <a:cubicBezTo>
                      <a:pt x="660" y="86"/>
                      <a:pt x="660" y="86"/>
                      <a:pt x="660" y="86"/>
                    </a:cubicBezTo>
                    <a:cubicBezTo>
                      <a:pt x="665" y="81"/>
                      <a:pt x="665" y="81"/>
                      <a:pt x="665" y="81"/>
                    </a:cubicBezTo>
                    <a:cubicBezTo>
                      <a:pt x="666" y="79"/>
                      <a:pt x="666" y="79"/>
                      <a:pt x="666" y="79"/>
                    </a:cubicBezTo>
                    <a:cubicBezTo>
                      <a:pt x="668" y="77"/>
                      <a:pt x="668" y="77"/>
                      <a:pt x="668" y="77"/>
                    </a:cubicBezTo>
                    <a:cubicBezTo>
                      <a:pt x="668" y="77"/>
                      <a:pt x="668" y="77"/>
                      <a:pt x="668" y="77"/>
                    </a:cubicBezTo>
                    <a:cubicBezTo>
                      <a:pt x="670" y="78"/>
                      <a:pt x="670" y="78"/>
                      <a:pt x="670" y="78"/>
                    </a:cubicBezTo>
                    <a:cubicBezTo>
                      <a:pt x="672" y="80"/>
                      <a:pt x="672" y="80"/>
                      <a:pt x="672" y="80"/>
                    </a:cubicBezTo>
                    <a:cubicBezTo>
                      <a:pt x="674" y="79"/>
                      <a:pt x="674" y="79"/>
                      <a:pt x="674" y="79"/>
                    </a:cubicBezTo>
                    <a:cubicBezTo>
                      <a:pt x="678" y="80"/>
                      <a:pt x="678" y="80"/>
                      <a:pt x="678" y="80"/>
                    </a:cubicBezTo>
                    <a:cubicBezTo>
                      <a:pt x="679" y="79"/>
                      <a:pt x="679" y="79"/>
                      <a:pt x="679" y="79"/>
                    </a:cubicBezTo>
                    <a:cubicBezTo>
                      <a:pt x="683" y="83"/>
                      <a:pt x="683" y="83"/>
                      <a:pt x="683" y="83"/>
                    </a:cubicBezTo>
                    <a:cubicBezTo>
                      <a:pt x="684" y="87"/>
                      <a:pt x="684" y="87"/>
                      <a:pt x="684" y="87"/>
                    </a:cubicBezTo>
                    <a:cubicBezTo>
                      <a:pt x="681" y="103"/>
                      <a:pt x="681" y="103"/>
                      <a:pt x="681" y="103"/>
                    </a:cubicBezTo>
                    <a:cubicBezTo>
                      <a:pt x="680" y="105"/>
                      <a:pt x="680" y="105"/>
                      <a:pt x="680" y="105"/>
                    </a:cubicBezTo>
                    <a:cubicBezTo>
                      <a:pt x="681" y="105"/>
                      <a:pt x="681" y="105"/>
                      <a:pt x="681" y="105"/>
                    </a:cubicBezTo>
                    <a:cubicBezTo>
                      <a:pt x="682" y="106"/>
                      <a:pt x="682" y="106"/>
                      <a:pt x="682" y="106"/>
                    </a:cubicBezTo>
                    <a:cubicBezTo>
                      <a:pt x="683" y="108"/>
                      <a:pt x="683" y="108"/>
                      <a:pt x="683" y="108"/>
                    </a:cubicBezTo>
                    <a:cubicBezTo>
                      <a:pt x="683" y="110"/>
                      <a:pt x="683" y="110"/>
                      <a:pt x="683" y="110"/>
                    </a:cubicBezTo>
                    <a:cubicBezTo>
                      <a:pt x="683" y="111"/>
                      <a:pt x="683" y="111"/>
                      <a:pt x="683" y="111"/>
                    </a:cubicBezTo>
                    <a:cubicBezTo>
                      <a:pt x="683" y="112"/>
                      <a:pt x="683" y="112"/>
                      <a:pt x="683" y="112"/>
                    </a:cubicBezTo>
                    <a:cubicBezTo>
                      <a:pt x="682" y="113"/>
                      <a:pt x="682" y="113"/>
                      <a:pt x="682" y="113"/>
                    </a:cubicBezTo>
                    <a:cubicBezTo>
                      <a:pt x="683" y="114"/>
                      <a:pt x="683" y="114"/>
                      <a:pt x="683" y="114"/>
                    </a:cubicBezTo>
                    <a:cubicBezTo>
                      <a:pt x="683" y="114"/>
                      <a:pt x="683" y="114"/>
                      <a:pt x="683" y="114"/>
                    </a:cubicBezTo>
                    <a:cubicBezTo>
                      <a:pt x="683" y="114"/>
                      <a:pt x="683" y="114"/>
                      <a:pt x="683" y="114"/>
                    </a:cubicBezTo>
                    <a:cubicBezTo>
                      <a:pt x="688" y="116"/>
                      <a:pt x="688" y="116"/>
                      <a:pt x="688" y="116"/>
                    </a:cubicBezTo>
                    <a:cubicBezTo>
                      <a:pt x="687" y="119"/>
                      <a:pt x="687" y="119"/>
                      <a:pt x="687" y="119"/>
                    </a:cubicBezTo>
                    <a:cubicBezTo>
                      <a:pt x="689" y="121"/>
                      <a:pt x="689" y="121"/>
                      <a:pt x="689" y="121"/>
                    </a:cubicBezTo>
                    <a:cubicBezTo>
                      <a:pt x="690" y="119"/>
                      <a:pt x="690" y="119"/>
                      <a:pt x="690" y="119"/>
                    </a:cubicBezTo>
                    <a:cubicBezTo>
                      <a:pt x="692" y="121"/>
                      <a:pt x="692" y="121"/>
                      <a:pt x="692" y="121"/>
                    </a:cubicBezTo>
                    <a:cubicBezTo>
                      <a:pt x="690" y="123"/>
                      <a:pt x="690" y="123"/>
                      <a:pt x="690" y="123"/>
                    </a:cubicBezTo>
                    <a:cubicBezTo>
                      <a:pt x="688" y="123"/>
                      <a:pt x="688" y="123"/>
                      <a:pt x="688" y="123"/>
                    </a:cubicBezTo>
                    <a:cubicBezTo>
                      <a:pt x="687" y="122"/>
                      <a:pt x="687" y="122"/>
                      <a:pt x="687" y="122"/>
                    </a:cubicBezTo>
                    <a:cubicBezTo>
                      <a:pt x="684" y="123"/>
                      <a:pt x="684" y="123"/>
                      <a:pt x="684" y="123"/>
                    </a:cubicBezTo>
                    <a:cubicBezTo>
                      <a:pt x="682" y="123"/>
                      <a:pt x="682" y="123"/>
                      <a:pt x="682" y="123"/>
                    </a:cubicBezTo>
                    <a:cubicBezTo>
                      <a:pt x="680" y="125"/>
                      <a:pt x="680" y="125"/>
                      <a:pt x="680" y="125"/>
                    </a:cubicBezTo>
                    <a:cubicBezTo>
                      <a:pt x="679" y="125"/>
                      <a:pt x="679" y="125"/>
                      <a:pt x="679" y="125"/>
                    </a:cubicBezTo>
                    <a:cubicBezTo>
                      <a:pt x="677" y="125"/>
                      <a:pt x="677" y="125"/>
                      <a:pt x="677" y="125"/>
                    </a:cubicBezTo>
                    <a:cubicBezTo>
                      <a:pt x="675" y="127"/>
                      <a:pt x="675" y="127"/>
                      <a:pt x="675" y="127"/>
                    </a:cubicBezTo>
                    <a:cubicBezTo>
                      <a:pt x="673" y="127"/>
                      <a:pt x="673" y="127"/>
                      <a:pt x="673" y="127"/>
                    </a:cubicBezTo>
                    <a:cubicBezTo>
                      <a:pt x="673" y="125"/>
                      <a:pt x="673" y="125"/>
                      <a:pt x="673" y="125"/>
                    </a:cubicBezTo>
                    <a:cubicBezTo>
                      <a:pt x="670" y="125"/>
                      <a:pt x="670" y="125"/>
                      <a:pt x="670" y="125"/>
                    </a:cubicBezTo>
                    <a:cubicBezTo>
                      <a:pt x="668" y="127"/>
                      <a:pt x="668" y="127"/>
                      <a:pt x="668" y="127"/>
                    </a:cubicBezTo>
                    <a:cubicBezTo>
                      <a:pt x="666" y="127"/>
                      <a:pt x="666" y="127"/>
                      <a:pt x="666" y="127"/>
                    </a:cubicBezTo>
                    <a:cubicBezTo>
                      <a:pt x="665" y="125"/>
                      <a:pt x="665" y="125"/>
                      <a:pt x="665" y="125"/>
                    </a:cubicBezTo>
                    <a:cubicBezTo>
                      <a:pt x="666" y="123"/>
                      <a:pt x="666" y="123"/>
                      <a:pt x="666" y="123"/>
                    </a:cubicBezTo>
                    <a:cubicBezTo>
                      <a:pt x="663" y="127"/>
                      <a:pt x="663" y="127"/>
                      <a:pt x="663" y="127"/>
                    </a:cubicBezTo>
                    <a:cubicBezTo>
                      <a:pt x="660" y="131"/>
                      <a:pt x="660" y="131"/>
                      <a:pt x="660" y="131"/>
                    </a:cubicBezTo>
                    <a:cubicBezTo>
                      <a:pt x="659" y="132"/>
                      <a:pt x="659" y="132"/>
                      <a:pt x="659" y="132"/>
                    </a:cubicBezTo>
                    <a:cubicBezTo>
                      <a:pt x="658" y="130"/>
                      <a:pt x="658" y="130"/>
                      <a:pt x="658" y="130"/>
                    </a:cubicBezTo>
                    <a:cubicBezTo>
                      <a:pt x="657" y="133"/>
                      <a:pt x="657" y="133"/>
                      <a:pt x="657" y="133"/>
                    </a:cubicBezTo>
                    <a:cubicBezTo>
                      <a:pt x="655" y="133"/>
                      <a:pt x="655" y="133"/>
                      <a:pt x="655" y="133"/>
                    </a:cubicBezTo>
                    <a:cubicBezTo>
                      <a:pt x="655" y="131"/>
                      <a:pt x="655" y="131"/>
                      <a:pt x="655" y="131"/>
                    </a:cubicBezTo>
                    <a:cubicBezTo>
                      <a:pt x="654" y="133"/>
                      <a:pt x="654" y="133"/>
                      <a:pt x="654" y="133"/>
                    </a:cubicBezTo>
                    <a:cubicBezTo>
                      <a:pt x="653" y="135"/>
                      <a:pt x="653" y="135"/>
                      <a:pt x="653" y="135"/>
                    </a:cubicBezTo>
                    <a:cubicBezTo>
                      <a:pt x="651" y="134"/>
                      <a:pt x="651" y="134"/>
                      <a:pt x="651" y="134"/>
                    </a:cubicBezTo>
                    <a:cubicBezTo>
                      <a:pt x="651" y="133"/>
                      <a:pt x="651" y="133"/>
                      <a:pt x="651" y="133"/>
                    </a:cubicBezTo>
                    <a:cubicBezTo>
                      <a:pt x="649" y="135"/>
                      <a:pt x="649" y="135"/>
                      <a:pt x="649" y="135"/>
                    </a:cubicBezTo>
                    <a:cubicBezTo>
                      <a:pt x="648" y="135"/>
                      <a:pt x="648" y="135"/>
                      <a:pt x="648" y="135"/>
                    </a:cubicBezTo>
                    <a:cubicBezTo>
                      <a:pt x="646" y="138"/>
                      <a:pt x="646" y="138"/>
                      <a:pt x="646" y="138"/>
                    </a:cubicBezTo>
                    <a:cubicBezTo>
                      <a:pt x="642" y="141"/>
                      <a:pt x="642" y="141"/>
                      <a:pt x="642" y="141"/>
                    </a:cubicBezTo>
                    <a:cubicBezTo>
                      <a:pt x="640" y="146"/>
                      <a:pt x="640" y="146"/>
                      <a:pt x="640" y="146"/>
                    </a:cubicBezTo>
                    <a:cubicBezTo>
                      <a:pt x="639" y="148"/>
                      <a:pt x="639" y="148"/>
                      <a:pt x="639" y="148"/>
                    </a:cubicBezTo>
                    <a:cubicBezTo>
                      <a:pt x="638" y="149"/>
                      <a:pt x="638" y="149"/>
                      <a:pt x="638" y="149"/>
                    </a:cubicBezTo>
                    <a:cubicBezTo>
                      <a:pt x="637" y="150"/>
                      <a:pt x="637" y="150"/>
                      <a:pt x="637" y="150"/>
                    </a:cubicBezTo>
                    <a:cubicBezTo>
                      <a:pt x="637" y="152"/>
                      <a:pt x="637" y="152"/>
                      <a:pt x="637" y="152"/>
                    </a:cubicBezTo>
                    <a:cubicBezTo>
                      <a:pt x="638" y="152"/>
                      <a:pt x="638" y="152"/>
                      <a:pt x="638" y="152"/>
                    </a:cubicBezTo>
                    <a:cubicBezTo>
                      <a:pt x="639" y="154"/>
                      <a:pt x="639" y="154"/>
                      <a:pt x="639" y="154"/>
                    </a:cubicBezTo>
                    <a:cubicBezTo>
                      <a:pt x="634" y="158"/>
                      <a:pt x="634" y="158"/>
                      <a:pt x="634" y="158"/>
                    </a:cubicBezTo>
                    <a:cubicBezTo>
                      <a:pt x="634" y="159"/>
                      <a:pt x="634" y="159"/>
                      <a:pt x="634" y="159"/>
                    </a:cubicBezTo>
                    <a:cubicBezTo>
                      <a:pt x="637" y="160"/>
                      <a:pt x="637" y="160"/>
                      <a:pt x="637" y="160"/>
                    </a:cubicBezTo>
                    <a:cubicBezTo>
                      <a:pt x="639" y="164"/>
                      <a:pt x="639" y="164"/>
                      <a:pt x="639" y="164"/>
                    </a:cubicBezTo>
                    <a:cubicBezTo>
                      <a:pt x="639" y="166"/>
                      <a:pt x="639" y="166"/>
                      <a:pt x="639" y="166"/>
                    </a:cubicBezTo>
                    <a:cubicBezTo>
                      <a:pt x="643" y="166"/>
                      <a:pt x="643" y="166"/>
                      <a:pt x="643" y="166"/>
                    </a:cubicBezTo>
                    <a:cubicBezTo>
                      <a:pt x="644" y="164"/>
                      <a:pt x="644" y="164"/>
                      <a:pt x="644" y="164"/>
                    </a:cubicBezTo>
                    <a:cubicBezTo>
                      <a:pt x="643" y="162"/>
                      <a:pt x="643" y="162"/>
                      <a:pt x="643" y="162"/>
                    </a:cubicBezTo>
                    <a:cubicBezTo>
                      <a:pt x="644" y="161"/>
                      <a:pt x="644" y="161"/>
                      <a:pt x="644" y="161"/>
                    </a:cubicBezTo>
                    <a:cubicBezTo>
                      <a:pt x="646" y="165"/>
                      <a:pt x="646" y="165"/>
                      <a:pt x="646" y="165"/>
                    </a:cubicBezTo>
                    <a:cubicBezTo>
                      <a:pt x="644" y="168"/>
                      <a:pt x="644" y="168"/>
                      <a:pt x="644" y="168"/>
                    </a:cubicBezTo>
                    <a:cubicBezTo>
                      <a:pt x="638" y="171"/>
                      <a:pt x="638" y="171"/>
                      <a:pt x="638" y="171"/>
                    </a:cubicBezTo>
                    <a:cubicBezTo>
                      <a:pt x="637" y="170"/>
                      <a:pt x="637" y="170"/>
                      <a:pt x="637" y="170"/>
                    </a:cubicBezTo>
                    <a:cubicBezTo>
                      <a:pt x="637" y="168"/>
                      <a:pt x="637" y="168"/>
                      <a:pt x="637" y="168"/>
                    </a:cubicBezTo>
                    <a:cubicBezTo>
                      <a:pt x="636" y="166"/>
                      <a:pt x="636" y="166"/>
                      <a:pt x="636" y="166"/>
                    </a:cubicBezTo>
                    <a:cubicBezTo>
                      <a:pt x="634" y="170"/>
                      <a:pt x="634" y="170"/>
                      <a:pt x="634" y="170"/>
                    </a:cubicBezTo>
                    <a:cubicBezTo>
                      <a:pt x="631" y="173"/>
                      <a:pt x="631" y="173"/>
                      <a:pt x="631" y="173"/>
                    </a:cubicBezTo>
                    <a:cubicBezTo>
                      <a:pt x="630" y="172"/>
                      <a:pt x="630" y="172"/>
                      <a:pt x="630" y="172"/>
                    </a:cubicBezTo>
                    <a:cubicBezTo>
                      <a:pt x="630" y="171"/>
                      <a:pt x="630" y="171"/>
                      <a:pt x="630" y="171"/>
                    </a:cubicBezTo>
                    <a:cubicBezTo>
                      <a:pt x="630" y="168"/>
                      <a:pt x="630" y="168"/>
                      <a:pt x="630" y="168"/>
                    </a:cubicBezTo>
                    <a:cubicBezTo>
                      <a:pt x="628" y="166"/>
                      <a:pt x="628" y="166"/>
                      <a:pt x="628" y="166"/>
                    </a:cubicBezTo>
                    <a:cubicBezTo>
                      <a:pt x="628" y="169"/>
                      <a:pt x="628" y="169"/>
                      <a:pt x="628" y="169"/>
                    </a:cubicBezTo>
                    <a:cubicBezTo>
                      <a:pt x="627" y="172"/>
                      <a:pt x="627" y="172"/>
                      <a:pt x="627" y="172"/>
                    </a:cubicBezTo>
                    <a:cubicBezTo>
                      <a:pt x="628" y="173"/>
                      <a:pt x="628" y="173"/>
                      <a:pt x="628" y="173"/>
                    </a:cubicBezTo>
                    <a:cubicBezTo>
                      <a:pt x="627" y="173"/>
                      <a:pt x="627" y="173"/>
                      <a:pt x="627" y="173"/>
                    </a:cubicBezTo>
                    <a:cubicBezTo>
                      <a:pt x="622" y="174"/>
                      <a:pt x="622" y="174"/>
                      <a:pt x="622" y="174"/>
                    </a:cubicBezTo>
                    <a:cubicBezTo>
                      <a:pt x="619" y="175"/>
                      <a:pt x="619" y="175"/>
                      <a:pt x="619" y="175"/>
                    </a:cubicBezTo>
                    <a:cubicBezTo>
                      <a:pt x="616" y="174"/>
                      <a:pt x="616" y="174"/>
                      <a:pt x="616" y="174"/>
                    </a:cubicBezTo>
                    <a:cubicBezTo>
                      <a:pt x="612" y="174"/>
                      <a:pt x="612" y="174"/>
                      <a:pt x="612" y="174"/>
                    </a:cubicBezTo>
                    <a:cubicBezTo>
                      <a:pt x="611" y="173"/>
                      <a:pt x="611" y="173"/>
                      <a:pt x="611" y="173"/>
                    </a:cubicBezTo>
                    <a:cubicBezTo>
                      <a:pt x="609" y="174"/>
                      <a:pt x="609" y="174"/>
                      <a:pt x="609" y="174"/>
                    </a:cubicBezTo>
                    <a:cubicBezTo>
                      <a:pt x="605" y="176"/>
                      <a:pt x="605" y="176"/>
                      <a:pt x="605" y="176"/>
                    </a:cubicBezTo>
                    <a:cubicBezTo>
                      <a:pt x="603" y="176"/>
                      <a:pt x="603" y="176"/>
                      <a:pt x="603" y="176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7" y="179"/>
                      <a:pt x="597" y="179"/>
                      <a:pt x="597" y="179"/>
                    </a:cubicBezTo>
                    <a:cubicBezTo>
                      <a:pt x="595" y="181"/>
                      <a:pt x="595" y="181"/>
                      <a:pt x="595" y="181"/>
                    </a:cubicBezTo>
                    <a:cubicBezTo>
                      <a:pt x="595" y="182"/>
                      <a:pt x="595" y="182"/>
                      <a:pt x="595" y="182"/>
                    </a:cubicBezTo>
                    <a:cubicBezTo>
                      <a:pt x="591" y="184"/>
                      <a:pt x="591" y="184"/>
                      <a:pt x="591" y="184"/>
                    </a:cubicBezTo>
                    <a:cubicBezTo>
                      <a:pt x="592" y="186"/>
                      <a:pt x="592" y="186"/>
                      <a:pt x="592" y="186"/>
                    </a:cubicBezTo>
                    <a:cubicBezTo>
                      <a:pt x="594" y="187"/>
                      <a:pt x="594" y="187"/>
                      <a:pt x="594" y="187"/>
                    </a:cubicBezTo>
                    <a:cubicBezTo>
                      <a:pt x="594" y="189"/>
                      <a:pt x="594" y="189"/>
                      <a:pt x="594" y="189"/>
                    </a:cubicBezTo>
                    <a:cubicBezTo>
                      <a:pt x="593" y="190"/>
                      <a:pt x="593" y="190"/>
                      <a:pt x="593" y="190"/>
                    </a:cubicBezTo>
                    <a:cubicBezTo>
                      <a:pt x="593" y="191"/>
                      <a:pt x="593" y="191"/>
                      <a:pt x="593" y="191"/>
                    </a:cubicBezTo>
                    <a:cubicBezTo>
                      <a:pt x="592" y="194"/>
                      <a:pt x="592" y="194"/>
                      <a:pt x="592" y="194"/>
                    </a:cubicBezTo>
                    <a:cubicBezTo>
                      <a:pt x="592" y="195"/>
                      <a:pt x="592" y="195"/>
                      <a:pt x="592" y="195"/>
                    </a:cubicBezTo>
                    <a:cubicBezTo>
                      <a:pt x="591" y="196"/>
                      <a:pt x="591" y="196"/>
                      <a:pt x="591" y="196"/>
                    </a:cubicBezTo>
                    <a:cubicBezTo>
                      <a:pt x="590" y="199"/>
                      <a:pt x="590" y="199"/>
                      <a:pt x="590" y="199"/>
                    </a:cubicBezTo>
                    <a:cubicBezTo>
                      <a:pt x="589" y="199"/>
                      <a:pt x="589" y="199"/>
                      <a:pt x="589" y="199"/>
                    </a:cubicBezTo>
                    <a:cubicBezTo>
                      <a:pt x="588" y="200"/>
                      <a:pt x="588" y="200"/>
                      <a:pt x="588" y="200"/>
                    </a:cubicBezTo>
                    <a:cubicBezTo>
                      <a:pt x="587" y="204"/>
                      <a:pt x="587" y="204"/>
                      <a:pt x="587" y="204"/>
                    </a:cubicBezTo>
                    <a:cubicBezTo>
                      <a:pt x="585" y="204"/>
                      <a:pt x="585" y="204"/>
                      <a:pt x="585" y="204"/>
                    </a:cubicBezTo>
                    <a:cubicBezTo>
                      <a:pt x="584" y="206"/>
                      <a:pt x="584" y="206"/>
                      <a:pt x="584" y="206"/>
                    </a:cubicBezTo>
                    <a:cubicBezTo>
                      <a:pt x="583" y="206"/>
                      <a:pt x="583" y="206"/>
                      <a:pt x="583" y="206"/>
                    </a:cubicBezTo>
                    <a:cubicBezTo>
                      <a:pt x="583" y="207"/>
                      <a:pt x="583" y="207"/>
                      <a:pt x="583" y="207"/>
                    </a:cubicBezTo>
                    <a:cubicBezTo>
                      <a:pt x="581" y="210"/>
                      <a:pt x="581" y="210"/>
                      <a:pt x="581" y="210"/>
                    </a:cubicBezTo>
                    <a:cubicBezTo>
                      <a:pt x="581" y="209"/>
                      <a:pt x="581" y="209"/>
                      <a:pt x="581" y="209"/>
                    </a:cubicBezTo>
                    <a:cubicBezTo>
                      <a:pt x="579" y="210"/>
                      <a:pt x="579" y="210"/>
                      <a:pt x="579" y="210"/>
                    </a:cubicBezTo>
                    <a:cubicBezTo>
                      <a:pt x="580" y="207"/>
                      <a:pt x="580" y="207"/>
                      <a:pt x="580" y="207"/>
                    </a:cubicBezTo>
                    <a:cubicBezTo>
                      <a:pt x="579" y="206"/>
                      <a:pt x="579" y="206"/>
                      <a:pt x="579" y="206"/>
                    </a:cubicBezTo>
                    <a:cubicBezTo>
                      <a:pt x="578" y="206"/>
                      <a:pt x="578" y="206"/>
                      <a:pt x="578" y="206"/>
                    </a:cubicBezTo>
                    <a:cubicBezTo>
                      <a:pt x="575" y="204"/>
                      <a:pt x="575" y="204"/>
                      <a:pt x="575" y="204"/>
                    </a:cubicBezTo>
                    <a:cubicBezTo>
                      <a:pt x="574" y="202"/>
                      <a:pt x="574" y="202"/>
                      <a:pt x="574" y="202"/>
                    </a:cubicBezTo>
                    <a:cubicBezTo>
                      <a:pt x="575" y="200"/>
                      <a:pt x="575" y="200"/>
                      <a:pt x="575" y="200"/>
                    </a:cubicBezTo>
                    <a:cubicBezTo>
                      <a:pt x="579" y="196"/>
                      <a:pt x="579" y="196"/>
                      <a:pt x="579" y="196"/>
                    </a:cubicBezTo>
                    <a:cubicBezTo>
                      <a:pt x="576" y="197"/>
                      <a:pt x="576" y="197"/>
                      <a:pt x="576" y="197"/>
                    </a:cubicBezTo>
                    <a:cubicBezTo>
                      <a:pt x="574" y="199"/>
                      <a:pt x="574" y="199"/>
                      <a:pt x="574" y="199"/>
                    </a:cubicBezTo>
                    <a:cubicBezTo>
                      <a:pt x="573" y="201"/>
                      <a:pt x="573" y="201"/>
                      <a:pt x="573" y="201"/>
                    </a:cubicBezTo>
                    <a:cubicBezTo>
                      <a:pt x="573" y="204"/>
                      <a:pt x="573" y="204"/>
                      <a:pt x="573" y="204"/>
                    </a:cubicBezTo>
                    <a:cubicBezTo>
                      <a:pt x="574" y="205"/>
                      <a:pt x="574" y="205"/>
                      <a:pt x="574" y="205"/>
                    </a:cubicBezTo>
                    <a:cubicBezTo>
                      <a:pt x="574" y="208"/>
                      <a:pt x="574" y="208"/>
                      <a:pt x="574" y="208"/>
                    </a:cubicBezTo>
                    <a:cubicBezTo>
                      <a:pt x="575" y="210"/>
                      <a:pt x="575" y="210"/>
                      <a:pt x="575" y="210"/>
                    </a:cubicBezTo>
                    <a:cubicBezTo>
                      <a:pt x="577" y="214"/>
                      <a:pt x="577" y="214"/>
                      <a:pt x="577" y="214"/>
                    </a:cubicBezTo>
                    <a:cubicBezTo>
                      <a:pt x="577" y="217"/>
                      <a:pt x="577" y="217"/>
                      <a:pt x="577" y="217"/>
                    </a:cubicBezTo>
                    <a:cubicBezTo>
                      <a:pt x="575" y="221"/>
                      <a:pt x="575" y="221"/>
                      <a:pt x="575" y="221"/>
                    </a:cubicBezTo>
                    <a:cubicBezTo>
                      <a:pt x="572" y="223"/>
                      <a:pt x="572" y="223"/>
                      <a:pt x="572" y="223"/>
                    </a:cubicBezTo>
                    <a:cubicBezTo>
                      <a:pt x="570" y="228"/>
                      <a:pt x="570" y="228"/>
                      <a:pt x="570" y="228"/>
                    </a:cubicBezTo>
                    <a:cubicBezTo>
                      <a:pt x="569" y="230"/>
                      <a:pt x="569" y="230"/>
                      <a:pt x="569" y="230"/>
                    </a:cubicBezTo>
                    <a:cubicBezTo>
                      <a:pt x="569" y="232"/>
                      <a:pt x="569" y="232"/>
                      <a:pt x="569" y="232"/>
                    </a:cubicBezTo>
                    <a:cubicBezTo>
                      <a:pt x="568" y="233"/>
                      <a:pt x="568" y="233"/>
                      <a:pt x="568" y="233"/>
                    </a:cubicBezTo>
                    <a:cubicBezTo>
                      <a:pt x="568" y="232"/>
                      <a:pt x="568" y="232"/>
                      <a:pt x="568" y="232"/>
                    </a:cubicBezTo>
                    <a:cubicBezTo>
                      <a:pt x="568" y="231"/>
                      <a:pt x="568" y="231"/>
                      <a:pt x="568" y="231"/>
                    </a:cubicBezTo>
                    <a:cubicBezTo>
                      <a:pt x="565" y="235"/>
                      <a:pt x="565" y="235"/>
                      <a:pt x="565" y="235"/>
                    </a:cubicBezTo>
                    <a:cubicBezTo>
                      <a:pt x="565" y="236"/>
                      <a:pt x="565" y="236"/>
                      <a:pt x="565" y="236"/>
                    </a:cubicBezTo>
                    <a:cubicBezTo>
                      <a:pt x="564" y="237"/>
                      <a:pt x="564" y="237"/>
                      <a:pt x="564" y="237"/>
                    </a:cubicBezTo>
                    <a:cubicBezTo>
                      <a:pt x="564" y="235"/>
                      <a:pt x="564" y="235"/>
                      <a:pt x="564" y="235"/>
                    </a:cubicBezTo>
                    <a:cubicBezTo>
                      <a:pt x="565" y="232"/>
                      <a:pt x="565" y="232"/>
                      <a:pt x="565" y="232"/>
                    </a:cubicBezTo>
                    <a:cubicBezTo>
                      <a:pt x="566" y="230"/>
                      <a:pt x="566" y="230"/>
                      <a:pt x="566" y="230"/>
                    </a:cubicBezTo>
                    <a:cubicBezTo>
                      <a:pt x="566" y="228"/>
                      <a:pt x="566" y="228"/>
                      <a:pt x="566" y="228"/>
                    </a:cubicBezTo>
                    <a:cubicBezTo>
                      <a:pt x="567" y="226"/>
                      <a:pt x="567" y="226"/>
                      <a:pt x="567" y="226"/>
                    </a:cubicBezTo>
                    <a:cubicBezTo>
                      <a:pt x="567" y="226"/>
                      <a:pt x="567" y="226"/>
                      <a:pt x="567" y="226"/>
                    </a:cubicBezTo>
                    <a:cubicBezTo>
                      <a:pt x="569" y="225"/>
                      <a:pt x="569" y="225"/>
                      <a:pt x="569" y="225"/>
                    </a:cubicBezTo>
                    <a:cubicBezTo>
                      <a:pt x="566" y="225"/>
                      <a:pt x="566" y="225"/>
                      <a:pt x="566" y="225"/>
                    </a:cubicBezTo>
                    <a:cubicBezTo>
                      <a:pt x="565" y="223"/>
                      <a:pt x="565" y="223"/>
                      <a:pt x="565" y="223"/>
                    </a:cubicBezTo>
                    <a:cubicBezTo>
                      <a:pt x="566" y="222"/>
                      <a:pt x="566" y="222"/>
                      <a:pt x="566" y="222"/>
                    </a:cubicBezTo>
                    <a:cubicBezTo>
                      <a:pt x="566" y="221"/>
                      <a:pt x="566" y="221"/>
                      <a:pt x="566" y="221"/>
                    </a:cubicBezTo>
                    <a:cubicBezTo>
                      <a:pt x="565" y="221"/>
                      <a:pt x="565" y="221"/>
                      <a:pt x="565" y="221"/>
                    </a:cubicBezTo>
                    <a:cubicBezTo>
                      <a:pt x="564" y="220"/>
                      <a:pt x="564" y="220"/>
                      <a:pt x="564" y="220"/>
                    </a:cubicBezTo>
                    <a:cubicBezTo>
                      <a:pt x="564" y="221"/>
                      <a:pt x="564" y="221"/>
                      <a:pt x="564" y="221"/>
                    </a:cubicBezTo>
                    <a:cubicBezTo>
                      <a:pt x="562" y="219"/>
                      <a:pt x="562" y="219"/>
                      <a:pt x="562" y="219"/>
                    </a:cubicBezTo>
                    <a:cubicBezTo>
                      <a:pt x="562" y="217"/>
                      <a:pt x="562" y="217"/>
                      <a:pt x="562" y="217"/>
                    </a:cubicBezTo>
                    <a:cubicBezTo>
                      <a:pt x="563" y="214"/>
                      <a:pt x="563" y="214"/>
                      <a:pt x="563" y="214"/>
                    </a:cubicBezTo>
                    <a:cubicBezTo>
                      <a:pt x="564" y="211"/>
                      <a:pt x="564" y="211"/>
                      <a:pt x="564" y="211"/>
                    </a:cubicBezTo>
                    <a:cubicBezTo>
                      <a:pt x="562" y="207"/>
                      <a:pt x="562" y="207"/>
                      <a:pt x="562" y="207"/>
                    </a:cubicBezTo>
                    <a:cubicBezTo>
                      <a:pt x="563" y="205"/>
                      <a:pt x="563" y="205"/>
                      <a:pt x="563" y="205"/>
                    </a:cubicBezTo>
                    <a:cubicBezTo>
                      <a:pt x="565" y="204"/>
                      <a:pt x="565" y="204"/>
                      <a:pt x="565" y="204"/>
                    </a:cubicBezTo>
                    <a:cubicBezTo>
                      <a:pt x="565" y="203"/>
                      <a:pt x="565" y="203"/>
                      <a:pt x="565" y="203"/>
                    </a:cubicBezTo>
                    <a:cubicBezTo>
                      <a:pt x="565" y="200"/>
                      <a:pt x="565" y="200"/>
                      <a:pt x="565" y="200"/>
                    </a:cubicBezTo>
                    <a:cubicBezTo>
                      <a:pt x="565" y="200"/>
                      <a:pt x="565" y="200"/>
                      <a:pt x="565" y="200"/>
                    </a:cubicBezTo>
                    <a:cubicBezTo>
                      <a:pt x="565" y="200"/>
                      <a:pt x="565" y="200"/>
                      <a:pt x="565" y="200"/>
                    </a:cubicBezTo>
                    <a:cubicBezTo>
                      <a:pt x="564" y="203"/>
                      <a:pt x="564" y="203"/>
                      <a:pt x="564" y="203"/>
                    </a:cubicBezTo>
                    <a:cubicBezTo>
                      <a:pt x="562" y="204"/>
                      <a:pt x="562" y="204"/>
                      <a:pt x="562" y="204"/>
                    </a:cubicBezTo>
                    <a:cubicBezTo>
                      <a:pt x="560" y="206"/>
                      <a:pt x="560" y="206"/>
                      <a:pt x="560" y="206"/>
                    </a:cubicBezTo>
                    <a:cubicBezTo>
                      <a:pt x="559" y="206"/>
                      <a:pt x="559" y="206"/>
                      <a:pt x="559" y="206"/>
                    </a:cubicBezTo>
                    <a:cubicBezTo>
                      <a:pt x="560" y="207"/>
                      <a:pt x="560" y="207"/>
                      <a:pt x="560" y="207"/>
                    </a:cubicBezTo>
                    <a:cubicBezTo>
                      <a:pt x="560" y="209"/>
                      <a:pt x="560" y="209"/>
                      <a:pt x="560" y="209"/>
                    </a:cubicBezTo>
                    <a:cubicBezTo>
                      <a:pt x="559" y="212"/>
                      <a:pt x="559" y="212"/>
                      <a:pt x="559" y="212"/>
                    </a:cubicBezTo>
                    <a:cubicBezTo>
                      <a:pt x="560" y="214"/>
                      <a:pt x="560" y="214"/>
                      <a:pt x="560" y="214"/>
                    </a:cubicBezTo>
                    <a:cubicBezTo>
                      <a:pt x="560" y="215"/>
                      <a:pt x="560" y="215"/>
                      <a:pt x="560" y="215"/>
                    </a:cubicBezTo>
                    <a:cubicBezTo>
                      <a:pt x="560" y="218"/>
                      <a:pt x="560" y="218"/>
                      <a:pt x="560" y="218"/>
                    </a:cubicBezTo>
                    <a:cubicBezTo>
                      <a:pt x="560" y="222"/>
                      <a:pt x="560" y="222"/>
                      <a:pt x="560" y="222"/>
                    </a:cubicBezTo>
                    <a:cubicBezTo>
                      <a:pt x="559" y="223"/>
                      <a:pt x="559" y="223"/>
                      <a:pt x="559" y="223"/>
                    </a:cubicBezTo>
                    <a:cubicBezTo>
                      <a:pt x="556" y="219"/>
                      <a:pt x="556" y="219"/>
                      <a:pt x="556" y="219"/>
                    </a:cubicBezTo>
                    <a:cubicBezTo>
                      <a:pt x="554" y="219"/>
                      <a:pt x="554" y="219"/>
                      <a:pt x="554" y="219"/>
                    </a:cubicBezTo>
                    <a:cubicBezTo>
                      <a:pt x="552" y="216"/>
                      <a:pt x="552" y="216"/>
                      <a:pt x="552" y="216"/>
                    </a:cubicBezTo>
                    <a:cubicBezTo>
                      <a:pt x="551" y="216"/>
                      <a:pt x="551" y="216"/>
                      <a:pt x="551" y="216"/>
                    </a:cubicBezTo>
                    <a:cubicBezTo>
                      <a:pt x="550" y="215"/>
                      <a:pt x="550" y="215"/>
                      <a:pt x="550" y="215"/>
                    </a:cubicBezTo>
                    <a:cubicBezTo>
                      <a:pt x="552" y="212"/>
                      <a:pt x="552" y="212"/>
                      <a:pt x="552" y="212"/>
                    </a:cubicBezTo>
                    <a:cubicBezTo>
                      <a:pt x="550" y="215"/>
                      <a:pt x="550" y="215"/>
                      <a:pt x="550" y="215"/>
                    </a:cubicBezTo>
                    <a:cubicBezTo>
                      <a:pt x="550" y="217"/>
                      <a:pt x="550" y="217"/>
                      <a:pt x="550" y="217"/>
                    </a:cubicBezTo>
                    <a:cubicBezTo>
                      <a:pt x="552" y="217"/>
                      <a:pt x="552" y="217"/>
                      <a:pt x="552" y="217"/>
                    </a:cubicBezTo>
                    <a:cubicBezTo>
                      <a:pt x="553" y="220"/>
                      <a:pt x="553" y="220"/>
                      <a:pt x="553" y="220"/>
                    </a:cubicBezTo>
                    <a:cubicBezTo>
                      <a:pt x="556" y="221"/>
                      <a:pt x="556" y="221"/>
                      <a:pt x="556" y="221"/>
                    </a:cubicBezTo>
                    <a:cubicBezTo>
                      <a:pt x="558" y="224"/>
                      <a:pt x="558" y="224"/>
                      <a:pt x="558" y="224"/>
                    </a:cubicBezTo>
                    <a:cubicBezTo>
                      <a:pt x="560" y="225"/>
                      <a:pt x="560" y="225"/>
                      <a:pt x="560" y="225"/>
                    </a:cubicBezTo>
                    <a:cubicBezTo>
                      <a:pt x="560" y="227"/>
                      <a:pt x="560" y="227"/>
                      <a:pt x="560" y="227"/>
                    </a:cubicBezTo>
                    <a:cubicBezTo>
                      <a:pt x="560" y="230"/>
                      <a:pt x="560" y="230"/>
                      <a:pt x="560" y="230"/>
                    </a:cubicBezTo>
                    <a:cubicBezTo>
                      <a:pt x="558" y="230"/>
                      <a:pt x="558" y="230"/>
                      <a:pt x="558" y="230"/>
                    </a:cubicBezTo>
                    <a:cubicBezTo>
                      <a:pt x="557" y="228"/>
                      <a:pt x="557" y="228"/>
                      <a:pt x="557" y="228"/>
                    </a:cubicBezTo>
                    <a:cubicBezTo>
                      <a:pt x="556" y="227"/>
                      <a:pt x="556" y="227"/>
                      <a:pt x="556" y="227"/>
                    </a:cubicBezTo>
                    <a:cubicBezTo>
                      <a:pt x="557" y="230"/>
                      <a:pt x="557" y="230"/>
                      <a:pt x="557" y="230"/>
                    </a:cubicBezTo>
                    <a:cubicBezTo>
                      <a:pt x="560" y="232"/>
                      <a:pt x="560" y="232"/>
                      <a:pt x="560" y="232"/>
                    </a:cubicBezTo>
                    <a:cubicBezTo>
                      <a:pt x="560" y="233"/>
                      <a:pt x="560" y="233"/>
                      <a:pt x="560" y="233"/>
                    </a:cubicBezTo>
                    <a:cubicBezTo>
                      <a:pt x="560" y="234"/>
                      <a:pt x="560" y="234"/>
                      <a:pt x="560" y="234"/>
                    </a:cubicBezTo>
                    <a:cubicBezTo>
                      <a:pt x="560" y="235"/>
                      <a:pt x="560" y="235"/>
                      <a:pt x="560" y="235"/>
                    </a:cubicBezTo>
                    <a:cubicBezTo>
                      <a:pt x="557" y="235"/>
                      <a:pt x="557" y="235"/>
                      <a:pt x="557" y="235"/>
                    </a:cubicBezTo>
                    <a:cubicBezTo>
                      <a:pt x="560" y="237"/>
                      <a:pt x="560" y="237"/>
                      <a:pt x="560" y="237"/>
                    </a:cubicBezTo>
                    <a:cubicBezTo>
                      <a:pt x="559" y="239"/>
                      <a:pt x="559" y="239"/>
                      <a:pt x="559" y="239"/>
                    </a:cubicBezTo>
                    <a:cubicBezTo>
                      <a:pt x="558" y="238"/>
                      <a:pt x="558" y="238"/>
                      <a:pt x="558" y="238"/>
                    </a:cubicBezTo>
                    <a:cubicBezTo>
                      <a:pt x="556" y="236"/>
                      <a:pt x="556" y="236"/>
                      <a:pt x="556" y="236"/>
                    </a:cubicBezTo>
                    <a:cubicBezTo>
                      <a:pt x="553" y="236"/>
                      <a:pt x="553" y="236"/>
                      <a:pt x="553" y="236"/>
                    </a:cubicBezTo>
                    <a:cubicBezTo>
                      <a:pt x="551" y="235"/>
                      <a:pt x="551" y="235"/>
                      <a:pt x="551" y="235"/>
                    </a:cubicBezTo>
                    <a:cubicBezTo>
                      <a:pt x="553" y="237"/>
                      <a:pt x="553" y="237"/>
                      <a:pt x="553" y="237"/>
                    </a:cubicBezTo>
                    <a:cubicBezTo>
                      <a:pt x="555" y="238"/>
                      <a:pt x="555" y="238"/>
                      <a:pt x="555" y="238"/>
                    </a:cubicBezTo>
                    <a:cubicBezTo>
                      <a:pt x="556" y="238"/>
                      <a:pt x="556" y="238"/>
                      <a:pt x="556" y="238"/>
                    </a:cubicBezTo>
                    <a:cubicBezTo>
                      <a:pt x="557" y="241"/>
                      <a:pt x="557" y="241"/>
                      <a:pt x="557" y="241"/>
                    </a:cubicBezTo>
                    <a:cubicBezTo>
                      <a:pt x="560" y="241"/>
                      <a:pt x="560" y="241"/>
                      <a:pt x="560" y="241"/>
                    </a:cubicBezTo>
                    <a:cubicBezTo>
                      <a:pt x="561" y="241"/>
                      <a:pt x="561" y="241"/>
                      <a:pt x="561" y="241"/>
                    </a:cubicBezTo>
                    <a:cubicBezTo>
                      <a:pt x="562" y="242"/>
                      <a:pt x="562" y="242"/>
                      <a:pt x="562" y="242"/>
                    </a:cubicBezTo>
                    <a:cubicBezTo>
                      <a:pt x="563" y="244"/>
                      <a:pt x="563" y="244"/>
                      <a:pt x="563" y="244"/>
                    </a:cubicBezTo>
                    <a:cubicBezTo>
                      <a:pt x="562" y="246"/>
                      <a:pt x="562" y="246"/>
                      <a:pt x="562" y="246"/>
                    </a:cubicBezTo>
                    <a:cubicBezTo>
                      <a:pt x="561" y="246"/>
                      <a:pt x="561" y="246"/>
                      <a:pt x="561" y="246"/>
                    </a:cubicBezTo>
                    <a:cubicBezTo>
                      <a:pt x="561" y="247"/>
                      <a:pt x="561" y="247"/>
                      <a:pt x="561" y="247"/>
                    </a:cubicBezTo>
                    <a:cubicBezTo>
                      <a:pt x="562" y="248"/>
                      <a:pt x="562" y="248"/>
                      <a:pt x="562" y="248"/>
                    </a:cubicBezTo>
                    <a:cubicBezTo>
                      <a:pt x="562" y="251"/>
                      <a:pt x="562" y="251"/>
                      <a:pt x="562" y="251"/>
                    </a:cubicBezTo>
                    <a:cubicBezTo>
                      <a:pt x="561" y="252"/>
                      <a:pt x="561" y="252"/>
                      <a:pt x="561" y="252"/>
                    </a:cubicBezTo>
                    <a:cubicBezTo>
                      <a:pt x="560" y="252"/>
                      <a:pt x="560" y="252"/>
                      <a:pt x="560" y="252"/>
                    </a:cubicBezTo>
                    <a:cubicBezTo>
                      <a:pt x="559" y="253"/>
                      <a:pt x="559" y="253"/>
                      <a:pt x="559" y="253"/>
                    </a:cubicBezTo>
                    <a:cubicBezTo>
                      <a:pt x="556" y="254"/>
                      <a:pt x="556" y="254"/>
                      <a:pt x="556" y="254"/>
                    </a:cubicBezTo>
                    <a:cubicBezTo>
                      <a:pt x="555" y="255"/>
                      <a:pt x="555" y="255"/>
                      <a:pt x="555" y="255"/>
                    </a:cubicBezTo>
                    <a:cubicBezTo>
                      <a:pt x="553" y="254"/>
                      <a:pt x="553" y="254"/>
                      <a:pt x="553" y="254"/>
                    </a:cubicBezTo>
                    <a:cubicBezTo>
                      <a:pt x="552" y="252"/>
                      <a:pt x="552" y="252"/>
                      <a:pt x="552" y="252"/>
                    </a:cubicBezTo>
                    <a:cubicBezTo>
                      <a:pt x="551" y="252"/>
                      <a:pt x="551" y="252"/>
                      <a:pt x="551" y="252"/>
                    </a:cubicBezTo>
                    <a:cubicBezTo>
                      <a:pt x="551" y="256"/>
                      <a:pt x="551" y="256"/>
                      <a:pt x="551" y="256"/>
                    </a:cubicBezTo>
                    <a:cubicBezTo>
                      <a:pt x="551" y="257"/>
                      <a:pt x="551" y="257"/>
                      <a:pt x="551" y="257"/>
                    </a:cubicBezTo>
                    <a:cubicBezTo>
                      <a:pt x="553" y="256"/>
                      <a:pt x="553" y="256"/>
                      <a:pt x="553" y="256"/>
                    </a:cubicBezTo>
                    <a:cubicBezTo>
                      <a:pt x="558" y="256"/>
                      <a:pt x="558" y="256"/>
                      <a:pt x="558" y="256"/>
                    </a:cubicBezTo>
                    <a:cubicBezTo>
                      <a:pt x="559" y="256"/>
                      <a:pt x="559" y="256"/>
                      <a:pt x="559" y="256"/>
                    </a:cubicBezTo>
                    <a:cubicBezTo>
                      <a:pt x="559" y="260"/>
                      <a:pt x="559" y="260"/>
                      <a:pt x="559" y="260"/>
                    </a:cubicBezTo>
                    <a:cubicBezTo>
                      <a:pt x="560" y="260"/>
                      <a:pt x="560" y="260"/>
                      <a:pt x="560" y="260"/>
                    </a:cubicBezTo>
                    <a:cubicBezTo>
                      <a:pt x="561" y="259"/>
                      <a:pt x="561" y="259"/>
                      <a:pt x="561" y="259"/>
                    </a:cubicBezTo>
                    <a:cubicBezTo>
                      <a:pt x="562" y="256"/>
                      <a:pt x="562" y="256"/>
                      <a:pt x="562" y="256"/>
                    </a:cubicBezTo>
                    <a:cubicBezTo>
                      <a:pt x="563" y="256"/>
                      <a:pt x="563" y="256"/>
                      <a:pt x="563" y="256"/>
                    </a:cubicBezTo>
                    <a:cubicBezTo>
                      <a:pt x="563" y="258"/>
                      <a:pt x="563" y="258"/>
                      <a:pt x="563" y="258"/>
                    </a:cubicBezTo>
                    <a:cubicBezTo>
                      <a:pt x="563" y="261"/>
                      <a:pt x="563" y="261"/>
                      <a:pt x="563" y="261"/>
                    </a:cubicBezTo>
                    <a:cubicBezTo>
                      <a:pt x="562" y="261"/>
                      <a:pt x="562" y="261"/>
                      <a:pt x="562" y="261"/>
                    </a:cubicBezTo>
                    <a:cubicBezTo>
                      <a:pt x="560" y="263"/>
                      <a:pt x="560" y="263"/>
                      <a:pt x="560" y="263"/>
                    </a:cubicBezTo>
                    <a:cubicBezTo>
                      <a:pt x="559" y="265"/>
                      <a:pt x="559" y="265"/>
                      <a:pt x="559" y="265"/>
                    </a:cubicBezTo>
                    <a:cubicBezTo>
                      <a:pt x="558" y="266"/>
                      <a:pt x="558" y="266"/>
                      <a:pt x="558" y="266"/>
                    </a:cubicBezTo>
                    <a:cubicBezTo>
                      <a:pt x="556" y="265"/>
                      <a:pt x="556" y="265"/>
                      <a:pt x="556" y="265"/>
                    </a:cubicBezTo>
                    <a:cubicBezTo>
                      <a:pt x="554" y="265"/>
                      <a:pt x="554" y="265"/>
                      <a:pt x="554" y="265"/>
                    </a:cubicBezTo>
                    <a:cubicBezTo>
                      <a:pt x="553" y="262"/>
                      <a:pt x="553" y="262"/>
                      <a:pt x="553" y="262"/>
                    </a:cubicBezTo>
                    <a:cubicBezTo>
                      <a:pt x="553" y="264"/>
                      <a:pt x="553" y="264"/>
                      <a:pt x="553" y="264"/>
                    </a:cubicBezTo>
                    <a:cubicBezTo>
                      <a:pt x="551" y="265"/>
                      <a:pt x="551" y="265"/>
                      <a:pt x="551" y="265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48" y="264"/>
                      <a:pt x="548" y="264"/>
                      <a:pt x="548" y="264"/>
                    </a:cubicBezTo>
                    <a:cubicBezTo>
                      <a:pt x="549" y="265"/>
                      <a:pt x="549" y="265"/>
                      <a:pt x="549" y="265"/>
                    </a:cubicBezTo>
                    <a:cubicBezTo>
                      <a:pt x="552" y="266"/>
                      <a:pt x="552" y="266"/>
                      <a:pt x="552" y="266"/>
                    </a:cubicBezTo>
                    <a:cubicBezTo>
                      <a:pt x="553" y="267"/>
                      <a:pt x="553" y="267"/>
                      <a:pt x="553" y="267"/>
                    </a:cubicBezTo>
                    <a:cubicBezTo>
                      <a:pt x="552" y="268"/>
                      <a:pt x="552" y="268"/>
                      <a:pt x="552" y="268"/>
                    </a:cubicBezTo>
                    <a:cubicBezTo>
                      <a:pt x="552" y="269"/>
                      <a:pt x="552" y="269"/>
                      <a:pt x="552" y="269"/>
                    </a:cubicBezTo>
                    <a:cubicBezTo>
                      <a:pt x="549" y="270"/>
                      <a:pt x="549" y="270"/>
                      <a:pt x="549" y="270"/>
                    </a:cubicBezTo>
                    <a:cubicBezTo>
                      <a:pt x="547" y="270"/>
                      <a:pt x="547" y="270"/>
                      <a:pt x="547" y="270"/>
                    </a:cubicBezTo>
                    <a:cubicBezTo>
                      <a:pt x="549" y="271"/>
                      <a:pt x="549" y="271"/>
                      <a:pt x="549" y="271"/>
                    </a:cubicBezTo>
                    <a:cubicBezTo>
                      <a:pt x="552" y="272"/>
                      <a:pt x="552" y="272"/>
                      <a:pt x="552" y="272"/>
                    </a:cubicBezTo>
                    <a:cubicBezTo>
                      <a:pt x="554" y="270"/>
                      <a:pt x="554" y="270"/>
                      <a:pt x="554" y="270"/>
                    </a:cubicBezTo>
                    <a:cubicBezTo>
                      <a:pt x="555" y="270"/>
                      <a:pt x="555" y="270"/>
                      <a:pt x="555" y="270"/>
                    </a:cubicBezTo>
                    <a:cubicBezTo>
                      <a:pt x="555" y="271"/>
                      <a:pt x="555" y="271"/>
                      <a:pt x="555" y="271"/>
                    </a:cubicBezTo>
                    <a:cubicBezTo>
                      <a:pt x="553" y="273"/>
                      <a:pt x="553" y="273"/>
                      <a:pt x="553" y="273"/>
                    </a:cubicBezTo>
                    <a:cubicBezTo>
                      <a:pt x="551" y="274"/>
                      <a:pt x="551" y="274"/>
                      <a:pt x="551" y="274"/>
                    </a:cubicBezTo>
                    <a:cubicBezTo>
                      <a:pt x="551" y="273"/>
                      <a:pt x="551" y="273"/>
                      <a:pt x="551" y="273"/>
                    </a:cubicBezTo>
                    <a:cubicBezTo>
                      <a:pt x="549" y="273"/>
                      <a:pt x="549" y="273"/>
                      <a:pt x="549" y="273"/>
                    </a:cubicBezTo>
                    <a:cubicBezTo>
                      <a:pt x="548" y="274"/>
                      <a:pt x="548" y="274"/>
                      <a:pt x="548" y="274"/>
                    </a:cubicBezTo>
                    <a:cubicBezTo>
                      <a:pt x="545" y="274"/>
                      <a:pt x="545" y="274"/>
                      <a:pt x="545" y="274"/>
                    </a:cubicBezTo>
                    <a:cubicBezTo>
                      <a:pt x="540" y="277"/>
                      <a:pt x="540" y="277"/>
                      <a:pt x="540" y="277"/>
                    </a:cubicBezTo>
                    <a:cubicBezTo>
                      <a:pt x="534" y="282"/>
                      <a:pt x="534" y="282"/>
                      <a:pt x="534" y="282"/>
                    </a:cubicBezTo>
                    <a:cubicBezTo>
                      <a:pt x="532" y="286"/>
                      <a:pt x="532" y="286"/>
                      <a:pt x="532" y="286"/>
                    </a:cubicBezTo>
                    <a:cubicBezTo>
                      <a:pt x="530" y="286"/>
                      <a:pt x="530" y="286"/>
                      <a:pt x="530" y="286"/>
                    </a:cubicBezTo>
                    <a:cubicBezTo>
                      <a:pt x="529" y="285"/>
                      <a:pt x="529" y="285"/>
                      <a:pt x="529" y="285"/>
                    </a:cubicBezTo>
                    <a:cubicBezTo>
                      <a:pt x="526" y="286"/>
                      <a:pt x="526" y="286"/>
                      <a:pt x="526" y="286"/>
                    </a:cubicBezTo>
                    <a:cubicBezTo>
                      <a:pt x="523" y="288"/>
                      <a:pt x="523" y="288"/>
                      <a:pt x="523" y="288"/>
                    </a:cubicBezTo>
                    <a:cubicBezTo>
                      <a:pt x="519" y="294"/>
                      <a:pt x="519" y="294"/>
                      <a:pt x="519" y="294"/>
                    </a:cubicBezTo>
                    <a:cubicBezTo>
                      <a:pt x="519" y="295"/>
                      <a:pt x="519" y="295"/>
                      <a:pt x="519" y="295"/>
                    </a:cubicBezTo>
                    <a:cubicBezTo>
                      <a:pt x="517" y="297"/>
                      <a:pt x="517" y="297"/>
                      <a:pt x="517" y="297"/>
                    </a:cubicBezTo>
                    <a:cubicBezTo>
                      <a:pt x="516" y="297"/>
                      <a:pt x="516" y="297"/>
                      <a:pt x="516" y="297"/>
                    </a:cubicBezTo>
                    <a:cubicBezTo>
                      <a:pt x="515" y="299"/>
                      <a:pt x="515" y="299"/>
                      <a:pt x="515" y="299"/>
                    </a:cubicBezTo>
                    <a:cubicBezTo>
                      <a:pt x="513" y="301"/>
                      <a:pt x="513" y="301"/>
                      <a:pt x="513" y="301"/>
                    </a:cubicBezTo>
                    <a:cubicBezTo>
                      <a:pt x="512" y="300"/>
                      <a:pt x="512" y="300"/>
                      <a:pt x="512" y="300"/>
                    </a:cubicBezTo>
                    <a:cubicBezTo>
                      <a:pt x="511" y="301"/>
                      <a:pt x="511" y="301"/>
                      <a:pt x="511" y="301"/>
                    </a:cubicBezTo>
                    <a:cubicBezTo>
                      <a:pt x="510" y="302"/>
                      <a:pt x="510" y="302"/>
                      <a:pt x="510" y="302"/>
                    </a:cubicBezTo>
                    <a:cubicBezTo>
                      <a:pt x="507" y="302"/>
                      <a:pt x="507" y="302"/>
                      <a:pt x="507" y="302"/>
                    </a:cubicBezTo>
                    <a:cubicBezTo>
                      <a:pt x="506" y="303"/>
                      <a:pt x="506" y="303"/>
                      <a:pt x="506" y="303"/>
                    </a:cubicBezTo>
                    <a:cubicBezTo>
                      <a:pt x="502" y="304"/>
                      <a:pt x="502" y="304"/>
                      <a:pt x="502" y="304"/>
                    </a:cubicBezTo>
                    <a:cubicBezTo>
                      <a:pt x="502" y="305"/>
                      <a:pt x="502" y="305"/>
                      <a:pt x="502" y="305"/>
                    </a:cubicBezTo>
                    <a:cubicBezTo>
                      <a:pt x="499" y="305"/>
                      <a:pt x="499" y="305"/>
                      <a:pt x="499" y="305"/>
                    </a:cubicBezTo>
                    <a:cubicBezTo>
                      <a:pt x="499" y="306"/>
                      <a:pt x="499" y="306"/>
                      <a:pt x="499" y="306"/>
                    </a:cubicBezTo>
                    <a:cubicBezTo>
                      <a:pt x="496" y="306"/>
                      <a:pt x="496" y="306"/>
                      <a:pt x="496" y="306"/>
                    </a:cubicBezTo>
                    <a:cubicBezTo>
                      <a:pt x="495" y="307"/>
                      <a:pt x="495" y="307"/>
                      <a:pt x="495" y="307"/>
                    </a:cubicBezTo>
                    <a:cubicBezTo>
                      <a:pt x="496" y="308"/>
                      <a:pt x="496" y="308"/>
                      <a:pt x="496" y="308"/>
                    </a:cubicBezTo>
                    <a:cubicBezTo>
                      <a:pt x="496" y="310"/>
                      <a:pt x="496" y="310"/>
                      <a:pt x="496" y="310"/>
                    </a:cubicBezTo>
                    <a:cubicBezTo>
                      <a:pt x="494" y="312"/>
                      <a:pt x="494" y="312"/>
                      <a:pt x="494" y="312"/>
                    </a:cubicBezTo>
                    <a:cubicBezTo>
                      <a:pt x="493" y="312"/>
                      <a:pt x="493" y="312"/>
                      <a:pt x="493" y="312"/>
                    </a:cubicBezTo>
                    <a:cubicBezTo>
                      <a:pt x="492" y="314"/>
                      <a:pt x="492" y="314"/>
                      <a:pt x="492" y="314"/>
                    </a:cubicBezTo>
                    <a:cubicBezTo>
                      <a:pt x="490" y="314"/>
                      <a:pt x="490" y="314"/>
                      <a:pt x="490" y="314"/>
                    </a:cubicBezTo>
                    <a:cubicBezTo>
                      <a:pt x="488" y="318"/>
                      <a:pt x="488" y="318"/>
                      <a:pt x="488" y="318"/>
                    </a:cubicBezTo>
                    <a:cubicBezTo>
                      <a:pt x="486" y="321"/>
                      <a:pt x="486" y="321"/>
                      <a:pt x="486" y="321"/>
                    </a:cubicBezTo>
                    <a:cubicBezTo>
                      <a:pt x="486" y="325"/>
                      <a:pt x="486" y="325"/>
                      <a:pt x="486" y="325"/>
                    </a:cubicBezTo>
                    <a:cubicBezTo>
                      <a:pt x="486" y="333"/>
                      <a:pt x="486" y="333"/>
                      <a:pt x="486" y="333"/>
                    </a:cubicBezTo>
                    <a:cubicBezTo>
                      <a:pt x="486" y="336"/>
                      <a:pt x="486" y="336"/>
                      <a:pt x="486" y="336"/>
                    </a:cubicBezTo>
                    <a:cubicBezTo>
                      <a:pt x="485" y="342"/>
                      <a:pt x="485" y="342"/>
                      <a:pt x="485" y="342"/>
                    </a:cubicBezTo>
                    <a:cubicBezTo>
                      <a:pt x="487" y="345"/>
                      <a:pt x="487" y="345"/>
                      <a:pt x="487" y="345"/>
                    </a:cubicBezTo>
                    <a:cubicBezTo>
                      <a:pt x="487" y="350"/>
                      <a:pt x="487" y="350"/>
                      <a:pt x="487" y="350"/>
                    </a:cubicBezTo>
                    <a:cubicBezTo>
                      <a:pt x="488" y="352"/>
                      <a:pt x="488" y="352"/>
                      <a:pt x="488" y="352"/>
                    </a:cubicBezTo>
                    <a:cubicBezTo>
                      <a:pt x="490" y="358"/>
                      <a:pt x="490" y="358"/>
                      <a:pt x="490" y="358"/>
                    </a:cubicBezTo>
                    <a:cubicBezTo>
                      <a:pt x="491" y="360"/>
                      <a:pt x="491" y="360"/>
                      <a:pt x="491" y="360"/>
                    </a:cubicBezTo>
                    <a:cubicBezTo>
                      <a:pt x="492" y="363"/>
                      <a:pt x="492" y="363"/>
                      <a:pt x="492" y="363"/>
                    </a:cubicBezTo>
                    <a:cubicBezTo>
                      <a:pt x="491" y="365"/>
                      <a:pt x="491" y="365"/>
                      <a:pt x="491" y="365"/>
                    </a:cubicBezTo>
                    <a:cubicBezTo>
                      <a:pt x="491" y="369"/>
                      <a:pt x="491" y="369"/>
                      <a:pt x="491" y="369"/>
                    </a:cubicBezTo>
                    <a:cubicBezTo>
                      <a:pt x="491" y="370"/>
                      <a:pt x="491" y="370"/>
                      <a:pt x="491" y="370"/>
                    </a:cubicBezTo>
                    <a:cubicBezTo>
                      <a:pt x="493" y="378"/>
                      <a:pt x="493" y="378"/>
                      <a:pt x="493" y="378"/>
                    </a:cubicBezTo>
                    <a:cubicBezTo>
                      <a:pt x="495" y="380"/>
                      <a:pt x="495" y="380"/>
                      <a:pt x="495" y="380"/>
                    </a:cubicBezTo>
                    <a:cubicBezTo>
                      <a:pt x="496" y="383"/>
                      <a:pt x="496" y="383"/>
                      <a:pt x="496" y="383"/>
                    </a:cubicBezTo>
                    <a:cubicBezTo>
                      <a:pt x="495" y="385"/>
                      <a:pt x="495" y="385"/>
                      <a:pt x="495" y="385"/>
                    </a:cubicBezTo>
                    <a:cubicBezTo>
                      <a:pt x="495" y="386"/>
                      <a:pt x="495" y="386"/>
                      <a:pt x="495" y="386"/>
                    </a:cubicBezTo>
                    <a:cubicBezTo>
                      <a:pt x="495" y="390"/>
                      <a:pt x="495" y="390"/>
                      <a:pt x="495" y="390"/>
                    </a:cubicBezTo>
                    <a:cubicBezTo>
                      <a:pt x="494" y="391"/>
                      <a:pt x="494" y="391"/>
                      <a:pt x="494" y="391"/>
                    </a:cubicBezTo>
                    <a:cubicBezTo>
                      <a:pt x="494" y="393"/>
                      <a:pt x="494" y="393"/>
                      <a:pt x="494" y="393"/>
                    </a:cubicBezTo>
                    <a:cubicBezTo>
                      <a:pt x="492" y="398"/>
                      <a:pt x="492" y="398"/>
                      <a:pt x="492" y="398"/>
                    </a:cubicBezTo>
                    <a:cubicBezTo>
                      <a:pt x="491" y="400"/>
                      <a:pt x="491" y="400"/>
                      <a:pt x="491" y="400"/>
                    </a:cubicBezTo>
                    <a:cubicBezTo>
                      <a:pt x="490" y="403"/>
                      <a:pt x="490" y="403"/>
                      <a:pt x="490" y="403"/>
                    </a:cubicBezTo>
                    <a:cubicBezTo>
                      <a:pt x="489" y="406"/>
                      <a:pt x="489" y="406"/>
                      <a:pt x="489" y="406"/>
                    </a:cubicBezTo>
                    <a:cubicBezTo>
                      <a:pt x="487" y="406"/>
                      <a:pt x="487" y="406"/>
                      <a:pt x="487" y="406"/>
                    </a:cubicBezTo>
                    <a:cubicBezTo>
                      <a:pt x="485" y="407"/>
                      <a:pt x="485" y="407"/>
                      <a:pt x="485" y="407"/>
                    </a:cubicBezTo>
                    <a:cubicBezTo>
                      <a:pt x="483" y="407"/>
                      <a:pt x="483" y="407"/>
                      <a:pt x="483" y="407"/>
                    </a:cubicBezTo>
                    <a:cubicBezTo>
                      <a:pt x="482" y="405"/>
                      <a:pt x="482" y="405"/>
                      <a:pt x="482" y="405"/>
                    </a:cubicBezTo>
                    <a:cubicBezTo>
                      <a:pt x="479" y="404"/>
                      <a:pt x="479" y="404"/>
                      <a:pt x="479" y="404"/>
                    </a:cubicBezTo>
                    <a:cubicBezTo>
                      <a:pt x="480" y="404"/>
                      <a:pt x="480" y="404"/>
                      <a:pt x="480" y="404"/>
                    </a:cubicBezTo>
                    <a:cubicBezTo>
                      <a:pt x="477" y="401"/>
                      <a:pt x="477" y="401"/>
                      <a:pt x="477" y="401"/>
                    </a:cubicBezTo>
                    <a:cubicBezTo>
                      <a:pt x="478" y="399"/>
                      <a:pt x="478" y="399"/>
                      <a:pt x="478" y="399"/>
                    </a:cubicBezTo>
                    <a:cubicBezTo>
                      <a:pt x="477" y="398"/>
                      <a:pt x="477" y="398"/>
                      <a:pt x="477" y="398"/>
                    </a:cubicBezTo>
                    <a:cubicBezTo>
                      <a:pt x="475" y="398"/>
                      <a:pt x="475" y="398"/>
                      <a:pt x="475" y="398"/>
                    </a:cubicBezTo>
                    <a:cubicBezTo>
                      <a:pt x="474" y="397"/>
                      <a:pt x="474" y="397"/>
                      <a:pt x="474" y="397"/>
                    </a:cubicBezTo>
                    <a:cubicBezTo>
                      <a:pt x="474" y="394"/>
                      <a:pt x="474" y="394"/>
                      <a:pt x="474" y="394"/>
                    </a:cubicBezTo>
                    <a:cubicBezTo>
                      <a:pt x="474" y="391"/>
                      <a:pt x="474" y="391"/>
                      <a:pt x="474" y="391"/>
                    </a:cubicBezTo>
                    <a:cubicBezTo>
                      <a:pt x="471" y="389"/>
                      <a:pt x="471" y="389"/>
                      <a:pt x="471" y="389"/>
                    </a:cubicBezTo>
                    <a:cubicBezTo>
                      <a:pt x="470" y="387"/>
                      <a:pt x="470" y="387"/>
                      <a:pt x="470" y="387"/>
                    </a:cubicBezTo>
                    <a:cubicBezTo>
                      <a:pt x="471" y="386"/>
                      <a:pt x="471" y="386"/>
                      <a:pt x="471" y="386"/>
                    </a:cubicBezTo>
                    <a:cubicBezTo>
                      <a:pt x="472" y="384"/>
                      <a:pt x="472" y="384"/>
                      <a:pt x="472" y="384"/>
                    </a:cubicBezTo>
                    <a:cubicBezTo>
                      <a:pt x="474" y="382"/>
                      <a:pt x="474" y="382"/>
                      <a:pt x="474" y="382"/>
                    </a:cubicBezTo>
                    <a:cubicBezTo>
                      <a:pt x="471" y="383"/>
                      <a:pt x="471" y="383"/>
                      <a:pt x="471" y="383"/>
                    </a:cubicBezTo>
                    <a:cubicBezTo>
                      <a:pt x="470" y="382"/>
                      <a:pt x="470" y="382"/>
                      <a:pt x="470" y="382"/>
                    </a:cubicBezTo>
                    <a:cubicBezTo>
                      <a:pt x="470" y="383"/>
                      <a:pt x="470" y="383"/>
                      <a:pt x="470" y="383"/>
                    </a:cubicBezTo>
                    <a:cubicBezTo>
                      <a:pt x="470" y="384"/>
                      <a:pt x="470" y="384"/>
                      <a:pt x="470" y="384"/>
                    </a:cubicBezTo>
                    <a:cubicBezTo>
                      <a:pt x="469" y="382"/>
                      <a:pt x="469" y="382"/>
                      <a:pt x="469" y="382"/>
                    </a:cubicBezTo>
                    <a:cubicBezTo>
                      <a:pt x="468" y="382"/>
                      <a:pt x="468" y="382"/>
                      <a:pt x="468" y="382"/>
                    </a:cubicBezTo>
                    <a:cubicBezTo>
                      <a:pt x="468" y="381"/>
                      <a:pt x="468" y="381"/>
                      <a:pt x="468" y="381"/>
                    </a:cubicBezTo>
                    <a:cubicBezTo>
                      <a:pt x="466" y="379"/>
                      <a:pt x="466" y="379"/>
                      <a:pt x="466" y="379"/>
                    </a:cubicBezTo>
                    <a:cubicBezTo>
                      <a:pt x="466" y="377"/>
                      <a:pt x="466" y="377"/>
                      <a:pt x="466" y="377"/>
                    </a:cubicBezTo>
                    <a:cubicBezTo>
                      <a:pt x="465" y="376"/>
                      <a:pt x="465" y="376"/>
                      <a:pt x="465" y="376"/>
                    </a:cubicBezTo>
                    <a:cubicBezTo>
                      <a:pt x="468" y="371"/>
                      <a:pt x="468" y="371"/>
                      <a:pt x="468" y="371"/>
                    </a:cubicBezTo>
                    <a:cubicBezTo>
                      <a:pt x="468" y="369"/>
                      <a:pt x="468" y="369"/>
                      <a:pt x="468" y="369"/>
                    </a:cubicBezTo>
                    <a:cubicBezTo>
                      <a:pt x="466" y="368"/>
                      <a:pt x="466" y="368"/>
                      <a:pt x="466" y="368"/>
                    </a:cubicBezTo>
                    <a:cubicBezTo>
                      <a:pt x="465" y="369"/>
                      <a:pt x="465" y="369"/>
                      <a:pt x="465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4" y="372"/>
                      <a:pt x="464" y="372"/>
                      <a:pt x="464" y="372"/>
                    </a:cubicBezTo>
                    <a:cubicBezTo>
                      <a:pt x="464" y="373"/>
                      <a:pt x="464" y="373"/>
                      <a:pt x="464" y="373"/>
                    </a:cubicBezTo>
                    <a:cubicBezTo>
                      <a:pt x="462" y="370"/>
                      <a:pt x="462" y="370"/>
                      <a:pt x="462" y="370"/>
                    </a:cubicBezTo>
                    <a:cubicBezTo>
                      <a:pt x="462" y="368"/>
                      <a:pt x="462" y="368"/>
                      <a:pt x="462" y="368"/>
                    </a:cubicBezTo>
                    <a:cubicBezTo>
                      <a:pt x="465" y="364"/>
                      <a:pt x="465" y="364"/>
                      <a:pt x="465" y="364"/>
                    </a:cubicBezTo>
                    <a:cubicBezTo>
                      <a:pt x="466" y="358"/>
                      <a:pt x="466" y="358"/>
                      <a:pt x="466" y="358"/>
                    </a:cubicBezTo>
                    <a:cubicBezTo>
                      <a:pt x="467" y="355"/>
                      <a:pt x="467" y="355"/>
                      <a:pt x="467" y="355"/>
                    </a:cubicBezTo>
                    <a:cubicBezTo>
                      <a:pt x="465" y="352"/>
                      <a:pt x="465" y="352"/>
                      <a:pt x="465" y="352"/>
                    </a:cubicBezTo>
                    <a:cubicBezTo>
                      <a:pt x="463" y="352"/>
                      <a:pt x="463" y="352"/>
                      <a:pt x="463" y="352"/>
                    </a:cubicBezTo>
                    <a:cubicBezTo>
                      <a:pt x="462" y="350"/>
                      <a:pt x="462" y="350"/>
                      <a:pt x="462" y="350"/>
                    </a:cubicBezTo>
                    <a:cubicBezTo>
                      <a:pt x="462" y="349"/>
                      <a:pt x="462" y="349"/>
                      <a:pt x="462" y="349"/>
                    </a:cubicBezTo>
                    <a:cubicBezTo>
                      <a:pt x="461" y="349"/>
                      <a:pt x="461" y="349"/>
                      <a:pt x="461" y="349"/>
                    </a:cubicBezTo>
                    <a:cubicBezTo>
                      <a:pt x="459" y="348"/>
                      <a:pt x="459" y="348"/>
                      <a:pt x="459" y="348"/>
                    </a:cubicBezTo>
                    <a:cubicBezTo>
                      <a:pt x="459" y="346"/>
                      <a:pt x="459" y="346"/>
                      <a:pt x="459" y="346"/>
                    </a:cubicBezTo>
                    <a:cubicBezTo>
                      <a:pt x="458" y="345"/>
                      <a:pt x="458" y="345"/>
                      <a:pt x="458" y="345"/>
                    </a:cubicBezTo>
                    <a:cubicBezTo>
                      <a:pt x="457" y="344"/>
                      <a:pt x="457" y="344"/>
                      <a:pt x="457" y="344"/>
                    </a:cubicBezTo>
                    <a:cubicBezTo>
                      <a:pt x="456" y="340"/>
                      <a:pt x="456" y="340"/>
                      <a:pt x="456" y="340"/>
                    </a:cubicBezTo>
                    <a:cubicBezTo>
                      <a:pt x="453" y="339"/>
                      <a:pt x="453" y="339"/>
                      <a:pt x="453" y="339"/>
                    </a:cubicBezTo>
                    <a:cubicBezTo>
                      <a:pt x="451" y="338"/>
                      <a:pt x="451" y="338"/>
                      <a:pt x="451" y="338"/>
                    </a:cubicBezTo>
                    <a:cubicBezTo>
                      <a:pt x="449" y="338"/>
                      <a:pt x="449" y="338"/>
                      <a:pt x="449" y="338"/>
                    </a:cubicBezTo>
                    <a:cubicBezTo>
                      <a:pt x="447" y="340"/>
                      <a:pt x="447" y="340"/>
                      <a:pt x="447" y="340"/>
                    </a:cubicBezTo>
                    <a:cubicBezTo>
                      <a:pt x="447" y="340"/>
                      <a:pt x="447" y="340"/>
                      <a:pt x="447" y="340"/>
                    </a:cubicBezTo>
                    <a:cubicBezTo>
                      <a:pt x="447" y="341"/>
                      <a:pt x="447" y="341"/>
                      <a:pt x="447" y="341"/>
                    </a:cubicBezTo>
                    <a:cubicBezTo>
                      <a:pt x="446" y="340"/>
                      <a:pt x="446" y="340"/>
                      <a:pt x="446" y="340"/>
                    </a:cubicBezTo>
                    <a:cubicBezTo>
                      <a:pt x="443" y="343"/>
                      <a:pt x="443" y="343"/>
                      <a:pt x="443" y="343"/>
                    </a:cubicBezTo>
                    <a:cubicBezTo>
                      <a:pt x="441" y="344"/>
                      <a:pt x="441" y="344"/>
                      <a:pt x="441" y="344"/>
                    </a:cubicBezTo>
                    <a:cubicBezTo>
                      <a:pt x="437" y="344"/>
                      <a:pt x="437" y="344"/>
                      <a:pt x="437" y="344"/>
                    </a:cubicBezTo>
                    <a:cubicBezTo>
                      <a:pt x="436" y="343"/>
                      <a:pt x="436" y="343"/>
                      <a:pt x="436" y="343"/>
                    </a:cubicBezTo>
                    <a:cubicBezTo>
                      <a:pt x="437" y="342"/>
                      <a:pt x="437" y="342"/>
                      <a:pt x="437" y="342"/>
                    </a:cubicBezTo>
                    <a:cubicBezTo>
                      <a:pt x="437" y="343"/>
                      <a:pt x="437" y="343"/>
                      <a:pt x="437" y="343"/>
                    </a:cubicBezTo>
                    <a:cubicBezTo>
                      <a:pt x="438" y="343"/>
                      <a:pt x="438" y="343"/>
                      <a:pt x="438" y="343"/>
                    </a:cubicBezTo>
                    <a:cubicBezTo>
                      <a:pt x="437" y="342"/>
                      <a:pt x="437" y="342"/>
                      <a:pt x="437" y="342"/>
                    </a:cubicBezTo>
                    <a:cubicBezTo>
                      <a:pt x="436" y="340"/>
                      <a:pt x="436" y="340"/>
                      <a:pt x="436" y="340"/>
                    </a:cubicBezTo>
                    <a:cubicBezTo>
                      <a:pt x="433" y="338"/>
                      <a:pt x="433" y="338"/>
                      <a:pt x="433" y="338"/>
                    </a:cubicBezTo>
                    <a:cubicBezTo>
                      <a:pt x="433" y="338"/>
                      <a:pt x="433" y="338"/>
                      <a:pt x="433" y="338"/>
                    </a:cubicBezTo>
                    <a:cubicBezTo>
                      <a:pt x="435" y="339"/>
                      <a:pt x="435" y="339"/>
                      <a:pt x="435" y="339"/>
                    </a:cubicBezTo>
                    <a:cubicBezTo>
                      <a:pt x="435" y="338"/>
                      <a:pt x="435" y="338"/>
                      <a:pt x="435" y="338"/>
                    </a:cubicBezTo>
                    <a:cubicBezTo>
                      <a:pt x="433" y="336"/>
                      <a:pt x="433" y="336"/>
                      <a:pt x="433" y="336"/>
                    </a:cubicBezTo>
                    <a:cubicBezTo>
                      <a:pt x="433" y="335"/>
                      <a:pt x="433" y="335"/>
                      <a:pt x="433" y="335"/>
                    </a:cubicBezTo>
                    <a:cubicBezTo>
                      <a:pt x="431" y="335"/>
                      <a:pt x="431" y="335"/>
                      <a:pt x="431" y="335"/>
                    </a:cubicBezTo>
                    <a:cubicBezTo>
                      <a:pt x="431" y="336"/>
                      <a:pt x="431" y="336"/>
                      <a:pt x="431" y="336"/>
                    </a:cubicBezTo>
                    <a:cubicBezTo>
                      <a:pt x="432" y="337"/>
                      <a:pt x="432" y="337"/>
                      <a:pt x="432" y="337"/>
                    </a:cubicBezTo>
                    <a:cubicBezTo>
                      <a:pt x="431" y="336"/>
                      <a:pt x="431" y="336"/>
                      <a:pt x="431" y="336"/>
                    </a:cubicBezTo>
                    <a:cubicBezTo>
                      <a:pt x="429" y="335"/>
                      <a:pt x="429" y="335"/>
                      <a:pt x="429" y="335"/>
                    </a:cubicBezTo>
                    <a:cubicBezTo>
                      <a:pt x="425" y="335"/>
                      <a:pt x="425" y="335"/>
                      <a:pt x="425" y="335"/>
                    </a:cubicBezTo>
                    <a:cubicBezTo>
                      <a:pt x="422" y="334"/>
                      <a:pt x="422" y="334"/>
                      <a:pt x="422" y="334"/>
                    </a:cubicBezTo>
                    <a:cubicBezTo>
                      <a:pt x="423" y="334"/>
                      <a:pt x="423" y="334"/>
                      <a:pt x="423" y="334"/>
                    </a:cubicBezTo>
                    <a:cubicBezTo>
                      <a:pt x="426" y="334"/>
                      <a:pt x="426" y="334"/>
                      <a:pt x="426" y="334"/>
                    </a:cubicBezTo>
                    <a:cubicBezTo>
                      <a:pt x="427" y="333"/>
                      <a:pt x="427" y="333"/>
                      <a:pt x="427" y="333"/>
                    </a:cubicBezTo>
                    <a:cubicBezTo>
                      <a:pt x="427" y="333"/>
                      <a:pt x="427" y="333"/>
                      <a:pt x="427" y="333"/>
                    </a:cubicBezTo>
                    <a:cubicBezTo>
                      <a:pt x="424" y="332"/>
                      <a:pt x="424" y="332"/>
                      <a:pt x="424" y="332"/>
                    </a:cubicBezTo>
                    <a:cubicBezTo>
                      <a:pt x="421" y="334"/>
                      <a:pt x="421" y="334"/>
                      <a:pt x="421" y="334"/>
                    </a:cubicBezTo>
                    <a:cubicBezTo>
                      <a:pt x="420" y="334"/>
                      <a:pt x="420" y="334"/>
                      <a:pt x="420" y="334"/>
                    </a:cubicBezTo>
                    <a:cubicBezTo>
                      <a:pt x="416" y="334"/>
                      <a:pt x="416" y="334"/>
                      <a:pt x="416" y="334"/>
                    </a:cubicBezTo>
                    <a:cubicBezTo>
                      <a:pt x="415" y="333"/>
                      <a:pt x="415" y="333"/>
                      <a:pt x="415" y="333"/>
                    </a:cubicBezTo>
                    <a:cubicBezTo>
                      <a:pt x="413" y="334"/>
                      <a:pt x="413" y="334"/>
                      <a:pt x="413" y="334"/>
                    </a:cubicBezTo>
                    <a:cubicBezTo>
                      <a:pt x="410" y="334"/>
                      <a:pt x="410" y="334"/>
                      <a:pt x="410" y="334"/>
                    </a:cubicBezTo>
                    <a:cubicBezTo>
                      <a:pt x="408" y="335"/>
                      <a:pt x="408" y="335"/>
                      <a:pt x="408" y="335"/>
                    </a:cubicBezTo>
                    <a:cubicBezTo>
                      <a:pt x="406" y="333"/>
                      <a:pt x="406" y="333"/>
                      <a:pt x="406" y="333"/>
                    </a:cubicBezTo>
                    <a:cubicBezTo>
                      <a:pt x="405" y="331"/>
                      <a:pt x="405" y="331"/>
                      <a:pt x="405" y="331"/>
                    </a:cubicBezTo>
                    <a:cubicBezTo>
                      <a:pt x="406" y="330"/>
                      <a:pt x="406" y="330"/>
                      <a:pt x="406" y="330"/>
                    </a:cubicBezTo>
                    <a:cubicBezTo>
                      <a:pt x="404" y="329"/>
                      <a:pt x="404" y="329"/>
                      <a:pt x="404" y="329"/>
                    </a:cubicBezTo>
                    <a:cubicBezTo>
                      <a:pt x="403" y="331"/>
                      <a:pt x="403" y="331"/>
                      <a:pt x="403" y="331"/>
                    </a:cubicBezTo>
                    <a:cubicBezTo>
                      <a:pt x="402" y="333"/>
                      <a:pt x="402" y="333"/>
                      <a:pt x="402" y="333"/>
                    </a:cubicBezTo>
                    <a:cubicBezTo>
                      <a:pt x="400" y="333"/>
                      <a:pt x="400" y="333"/>
                      <a:pt x="400" y="333"/>
                    </a:cubicBezTo>
                    <a:cubicBezTo>
                      <a:pt x="399" y="334"/>
                      <a:pt x="399" y="334"/>
                      <a:pt x="399" y="334"/>
                    </a:cubicBezTo>
                    <a:cubicBezTo>
                      <a:pt x="396" y="333"/>
                      <a:pt x="396" y="333"/>
                      <a:pt x="396" y="333"/>
                    </a:cubicBezTo>
                    <a:cubicBezTo>
                      <a:pt x="389" y="334"/>
                      <a:pt x="389" y="334"/>
                      <a:pt x="389" y="334"/>
                    </a:cubicBezTo>
                    <a:cubicBezTo>
                      <a:pt x="387" y="336"/>
                      <a:pt x="387" y="336"/>
                      <a:pt x="387" y="336"/>
                    </a:cubicBezTo>
                    <a:cubicBezTo>
                      <a:pt x="383" y="338"/>
                      <a:pt x="383" y="338"/>
                      <a:pt x="383" y="338"/>
                    </a:cubicBezTo>
                    <a:cubicBezTo>
                      <a:pt x="381" y="340"/>
                      <a:pt x="381" y="340"/>
                      <a:pt x="381" y="340"/>
                    </a:cubicBezTo>
                    <a:cubicBezTo>
                      <a:pt x="381" y="342"/>
                      <a:pt x="381" y="342"/>
                      <a:pt x="381" y="342"/>
                    </a:cubicBezTo>
                    <a:cubicBezTo>
                      <a:pt x="382" y="341"/>
                      <a:pt x="382" y="341"/>
                      <a:pt x="382" y="341"/>
                    </a:cubicBezTo>
                    <a:cubicBezTo>
                      <a:pt x="384" y="340"/>
                      <a:pt x="384" y="340"/>
                      <a:pt x="384" y="340"/>
                    </a:cubicBezTo>
                    <a:cubicBezTo>
                      <a:pt x="384" y="340"/>
                      <a:pt x="384" y="340"/>
                      <a:pt x="384" y="340"/>
                    </a:cubicBezTo>
                    <a:cubicBezTo>
                      <a:pt x="385" y="341"/>
                      <a:pt x="385" y="341"/>
                      <a:pt x="385" y="341"/>
                    </a:cubicBezTo>
                    <a:cubicBezTo>
                      <a:pt x="387" y="342"/>
                      <a:pt x="387" y="342"/>
                      <a:pt x="387" y="342"/>
                    </a:cubicBezTo>
                    <a:cubicBezTo>
                      <a:pt x="387" y="343"/>
                      <a:pt x="387" y="343"/>
                      <a:pt x="387" y="343"/>
                    </a:cubicBezTo>
                    <a:cubicBezTo>
                      <a:pt x="383" y="344"/>
                      <a:pt x="383" y="344"/>
                      <a:pt x="383" y="344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84" y="348"/>
                      <a:pt x="384" y="348"/>
                      <a:pt x="384" y="348"/>
                    </a:cubicBezTo>
                    <a:cubicBezTo>
                      <a:pt x="387" y="350"/>
                      <a:pt x="387" y="350"/>
                      <a:pt x="387" y="350"/>
                    </a:cubicBezTo>
                    <a:cubicBezTo>
                      <a:pt x="390" y="352"/>
                      <a:pt x="390" y="352"/>
                      <a:pt x="390" y="352"/>
                    </a:cubicBezTo>
                    <a:cubicBezTo>
                      <a:pt x="390" y="353"/>
                      <a:pt x="390" y="353"/>
                      <a:pt x="390" y="353"/>
                    </a:cubicBezTo>
                    <a:cubicBezTo>
                      <a:pt x="388" y="353"/>
                      <a:pt x="388" y="353"/>
                      <a:pt x="388" y="353"/>
                    </a:cubicBezTo>
                    <a:cubicBezTo>
                      <a:pt x="387" y="355"/>
                      <a:pt x="387" y="355"/>
                      <a:pt x="387" y="355"/>
                    </a:cubicBezTo>
                    <a:cubicBezTo>
                      <a:pt x="387" y="352"/>
                      <a:pt x="387" y="352"/>
                      <a:pt x="387" y="352"/>
                    </a:cubicBezTo>
                    <a:cubicBezTo>
                      <a:pt x="386" y="351"/>
                      <a:pt x="386" y="351"/>
                      <a:pt x="386" y="351"/>
                    </a:cubicBezTo>
                    <a:cubicBezTo>
                      <a:pt x="385" y="352"/>
                      <a:pt x="385" y="352"/>
                      <a:pt x="385" y="352"/>
                    </a:cubicBezTo>
                    <a:cubicBezTo>
                      <a:pt x="384" y="350"/>
                      <a:pt x="384" y="350"/>
                      <a:pt x="384" y="350"/>
                    </a:cubicBezTo>
                    <a:cubicBezTo>
                      <a:pt x="382" y="349"/>
                      <a:pt x="382" y="349"/>
                      <a:pt x="382" y="349"/>
                    </a:cubicBezTo>
                    <a:cubicBezTo>
                      <a:pt x="380" y="347"/>
                      <a:pt x="380" y="347"/>
                      <a:pt x="380" y="347"/>
                    </a:cubicBezTo>
                    <a:cubicBezTo>
                      <a:pt x="378" y="347"/>
                      <a:pt x="378" y="347"/>
                      <a:pt x="378" y="347"/>
                    </a:cubicBezTo>
                    <a:cubicBezTo>
                      <a:pt x="379" y="349"/>
                      <a:pt x="379" y="349"/>
                      <a:pt x="379" y="349"/>
                    </a:cubicBezTo>
                    <a:cubicBezTo>
                      <a:pt x="379" y="352"/>
                      <a:pt x="379" y="352"/>
                      <a:pt x="379" y="352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6" y="351"/>
                      <a:pt x="376" y="351"/>
                      <a:pt x="376" y="351"/>
                    </a:cubicBezTo>
                    <a:cubicBezTo>
                      <a:pt x="374" y="350"/>
                      <a:pt x="374" y="350"/>
                      <a:pt x="374" y="350"/>
                    </a:cubicBezTo>
                    <a:cubicBezTo>
                      <a:pt x="372" y="351"/>
                      <a:pt x="372" y="351"/>
                      <a:pt x="372" y="351"/>
                    </a:cubicBezTo>
                    <a:cubicBezTo>
                      <a:pt x="371" y="353"/>
                      <a:pt x="371" y="353"/>
                      <a:pt x="371" y="353"/>
                    </a:cubicBezTo>
                    <a:cubicBezTo>
                      <a:pt x="368" y="352"/>
                      <a:pt x="368" y="352"/>
                      <a:pt x="368" y="352"/>
                    </a:cubicBezTo>
                    <a:cubicBezTo>
                      <a:pt x="366" y="351"/>
                      <a:pt x="366" y="351"/>
                      <a:pt x="366" y="351"/>
                    </a:cubicBezTo>
                    <a:cubicBezTo>
                      <a:pt x="364" y="351"/>
                      <a:pt x="364" y="351"/>
                      <a:pt x="364" y="351"/>
                    </a:cubicBezTo>
                    <a:cubicBezTo>
                      <a:pt x="363" y="350"/>
                      <a:pt x="363" y="350"/>
                      <a:pt x="363" y="350"/>
                    </a:cubicBezTo>
                    <a:cubicBezTo>
                      <a:pt x="364" y="349"/>
                      <a:pt x="364" y="349"/>
                      <a:pt x="364" y="349"/>
                    </a:cubicBezTo>
                    <a:cubicBezTo>
                      <a:pt x="365" y="348"/>
                      <a:pt x="365" y="348"/>
                      <a:pt x="365" y="348"/>
                    </a:cubicBezTo>
                    <a:cubicBezTo>
                      <a:pt x="365" y="347"/>
                      <a:pt x="365" y="347"/>
                      <a:pt x="365" y="347"/>
                    </a:cubicBezTo>
                    <a:cubicBezTo>
                      <a:pt x="362" y="347"/>
                      <a:pt x="362" y="347"/>
                      <a:pt x="362" y="347"/>
                    </a:cubicBezTo>
                    <a:cubicBezTo>
                      <a:pt x="361" y="346"/>
                      <a:pt x="361" y="346"/>
                      <a:pt x="361" y="346"/>
                    </a:cubicBezTo>
                    <a:cubicBezTo>
                      <a:pt x="361" y="344"/>
                      <a:pt x="361" y="344"/>
                      <a:pt x="361" y="344"/>
                    </a:cubicBezTo>
                    <a:cubicBezTo>
                      <a:pt x="361" y="343"/>
                      <a:pt x="361" y="343"/>
                      <a:pt x="361" y="343"/>
                    </a:cubicBezTo>
                    <a:cubicBezTo>
                      <a:pt x="359" y="344"/>
                      <a:pt x="359" y="344"/>
                      <a:pt x="359" y="344"/>
                    </a:cubicBezTo>
                    <a:cubicBezTo>
                      <a:pt x="358" y="343"/>
                      <a:pt x="358" y="343"/>
                      <a:pt x="358" y="343"/>
                    </a:cubicBezTo>
                    <a:cubicBezTo>
                      <a:pt x="359" y="342"/>
                      <a:pt x="359" y="342"/>
                      <a:pt x="359" y="342"/>
                    </a:cubicBezTo>
                    <a:cubicBezTo>
                      <a:pt x="357" y="341"/>
                      <a:pt x="357" y="341"/>
                      <a:pt x="357" y="341"/>
                    </a:cubicBezTo>
                    <a:cubicBezTo>
                      <a:pt x="355" y="342"/>
                      <a:pt x="355" y="342"/>
                      <a:pt x="355" y="342"/>
                    </a:cubicBezTo>
                    <a:cubicBezTo>
                      <a:pt x="355" y="344"/>
                      <a:pt x="355" y="344"/>
                      <a:pt x="355" y="344"/>
                    </a:cubicBezTo>
                    <a:cubicBezTo>
                      <a:pt x="355" y="345"/>
                      <a:pt x="355" y="345"/>
                      <a:pt x="355" y="345"/>
                    </a:cubicBezTo>
                    <a:cubicBezTo>
                      <a:pt x="353" y="345"/>
                      <a:pt x="353" y="345"/>
                      <a:pt x="353" y="345"/>
                    </a:cubicBezTo>
                    <a:cubicBezTo>
                      <a:pt x="346" y="345"/>
                      <a:pt x="346" y="345"/>
                      <a:pt x="346" y="345"/>
                    </a:cubicBezTo>
                    <a:cubicBezTo>
                      <a:pt x="345" y="344"/>
                      <a:pt x="345" y="344"/>
                      <a:pt x="345" y="344"/>
                    </a:cubicBezTo>
                    <a:cubicBezTo>
                      <a:pt x="339" y="342"/>
                      <a:pt x="339" y="342"/>
                      <a:pt x="339" y="342"/>
                    </a:cubicBezTo>
                    <a:cubicBezTo>
                      <a:pt x="336" y="342"/>
                      <a:pt x="336" y="342"/>
                      <a:pt x="336" y="342"/>
                    </a:cubicBezTo>
                    <a:cubicBezTo>
                      <a:pt x="332" y="343"/>
                      <a:pt x="332" y="343"/>
                      <a:pt x="332" y="343"/>
                    </a:cubicBezTo>
                    <a:cubicBezTo>
                      <a:pt x="330" y="344"/>
                      <a:pt x="330" y="344"/>
                      <a:pt x="330" y="344"/>
                    </a:cubicBezTo>
                    <a:cubicBezTo>
                      <a:pt x="328" y="344"/>
                      <a:pt x="328" y="344"/>
                      <a:pt x="328" y="344"/>
                    </a:cubicBezTo>
                    <a:cubicBezTo>
                      <a:pt x="326" y="347"/>
                      <a:pt x="326" y="347"/>
                      <a:pt x="326" y="347"/>
                    </a:cubicBezTo>
                    <a:cubicBezTo>
                      <a:pt x="324" y="348"/>
                      <a:pt x="324" y="348"/>
                      <a:pt x="324" y="348"/>
                    </a:cubicBezTo>
                    <a:cubicBezTo>
                      <a:pt x="324" y="345"/>
                      <a:pt x="324" y="345"/>
                      <a:pt x="324" y="345"/>
                    </a:cubicBezTo>
                    <a:cubicBezTo>
                      <a:pt x="323" y="344"/>
                      <a:pt x="323" y="344"/>
                      <a:pt x="323" y="344"/>
                    </a:cubicBezTo>
                    <a:cubicBezTo>
                      <a:pt x="325" y="342"/>
                      <a:pt x="325" y="342"/>
                      <a:pt x="325" y="342"/>
                    </a:cubicBezTo>
                    <a:cubicBezTo>
                      <a:pt x="324" y="339"/>
                      <a:pt x="324" y="339"/>
                      <a:pt x="324" y="339"/>
                    </a:cubicBezTo>
                    <a:cubicBezTo>
                      <a:pt x="324" y="341"/>
                      <a:pt x="324" y="341"/>
                      <a:pt x="324" y="341"/>
                    </a:cubicBezTo>
                    <a:cubicBezTo>
                      <a:pt x="321" y="343"/>
                      <a:pt x="321" y="343"/>
                      <a:pt x="321" y="343"/>
                    </a:cubicBezTo>
                    <a:cubicBezTo>
                      <a:pt x="320" y="343"/>
                      <a:pt x="320" y="343"/>
                      <a:pt x="320" y="343"/>
                    </a:cubicBezTo>
                    <a:cubicBezTo>
                      <a:pt x="319" y="341"/>
                      <a:pt x="319" y="341"/>
                      <a:pt x="319" y="341"/>
                    </a:cubicBezTo>
                    <a:cubicBezTo>
                      <a:pt x="320" y="344"/>
                      <a:pt x="320" y="344"/>
                      <a:pt x="320" y="344"/>
                    </a:cubicBezTo>
                    <a:cubicBezTo>
                      <a:pt x="320" y="347"/>
                      <a:pt x="320" y="347"/>
                      <a:pt x="320" y="347"/>
                    </a:cubicBezTo>
                    <a:cubicBezTo>
                      <a:pt x="321" y="349"/>
                      <a:pt x="321" y="349"/>
                      <a:pt x="321" y="349"/>
                    </a:cubicBezTo>
                    <a:cubicBezTo>
                      <a:pt x="319" y="351"/>
                      <a:pt x="319" y="351"/>
                      <a:pt x="319" y="351"/>
                    </a:cubicBezTo>
                    <a:cubicBezTo>
                      <a:pt x="318" y="351"/>
                      <a:pt x="318" y="351"/>
                      <a:pt x="318" y="351"/>
                    </a:cubicBezTo>
                    <a:cubicBezTo>
                      <a:pt x="314" y="354"/>
                      <a:pt x="314" y="354"/>
                      <a:pt x="314" y="354"/>
                    </a:cubicBezTo>
                    <a:cubicBezTo>
                      <a:pt x="308" y="357"/>
                      <a:pt x="308" y="357"/>
                      <a:pt x="308" y="357"/>
                    </a:cubicBezTo>
                    <a:cubicBezTo>
                      <a:pt x="307" y="357"/>
                      <a:pt x="307" y="357"/>
                      <a:pt x="307" y="357"/>
                    </a:cubicBezTo>
                    <a:cubicBezTo>
                      <a:pt x="305" y="359"/>
                      <a:pt x="305" y="359"/>
                      <a:pt x="305" y="359"/>
                    </a:cubicBezTo>
                    <a:cubicBezTo>
                      <a:pt x="303" y="359"/>
                      <a:pt x="303" y="359"/>
                      <a:pt x="303" y="359"/>
                    </a:cubicBezTo>
                    <a:cubicBezTo>
                      <a:pt x="305" y="357"/>
                      <a:pt x="305" y="357"/>
                      <a:pt x="305" y="357"/>
                    </a:cubicBezTo>
                    <a:cubicBezTo>
                      <a:pt x="303" y="356"/>
                      <a:pt x="303" y="356"/>
                      <a:pt x="303" y="356"/>
                    </a:cubicBezTo>
                    <a:cubicBezTo>
                      <a:pt x="302" y="356"/>
                      <a:pt x="302" y="356"/>
                      <a:pt x="302" y="356"/>
                    </a:cubicBezTo>
                    <a:cubicBezTo>
                      <a:pt x="301" y="356"/>
                      <a:pt x="301" y="356"/>
                      <a:pt x="301" y="356"/>
                    </a:cubicBezTo>
                    <a:cubicBezTo>
                      <a:pt x="299" y="357"/>
                      <a:pt x="299" y="357"/>
                      <a:pt x="299" y="357"/>
                    </a:cubicBezTo>
                    <a:cubicBezTo>
                      <a:pt x="300" y="358"/>
                      <a:pt x="300" y="358"/>
                      <a:pt x="300" y="358"/>
                    </a:cubicBezTo>
                    <a:cubicBezTo>
                      <a:pt x="298" y="359"/>
                      <a:pt x="298" y="359"/>
                      <a:pt x="298" y="359"/>
                    </a:cubicBezTo>
                    <a:cubicBezTo>
                      <a:pt x="296" y="358"/>
                      <a:pt x="296" y="358"/>
                      <a:pt x="296" y="358"/>
                    </a:cubicBezTo>
                    <a:cubicBezTo>
                      <a:pt x="297" y="361"/>
                      <a:pt x="297" y="361"/>
                      <a:pt x="297" y="361"/>
                    </a:cubicBezTo>
                    <a:cubicBezTo>
                      <a:pt x="294" y="362"/>
                      <a:pt x="294" y="362"/>
                      <a:pt x="294" y="362"/>
                    </a:cubicBezTo>
                    <a:cubicBezTo>
                      <a:pt x="293" y="361"/>
                      <a:pt x="293" y="361"/>
                      <a:pt x="293" y="361"/>
                    </a:cubicBezTo>
                    <a:cubicBezTo>
                      <a:pt x="291" y="364"/>
                      <a:pt x="291" y="364"/>
                      <a:pt x="291" y="364"/>
                    </a:cubicBezTo>
                    <a:cubicBezTo>
                      <a:pt x="292" y="366"/>
                      <a:pt x="292" y="366"/>
                      <a:pt x="292" y="366"/>
                    </a:cubicBezTo>
                    <a:cubicBezTo>
                      <a:pt x="290" y="368"/>
                      <a:pt x="290" y="368"/>
                      <a:pt x="290" y="368"/>
                    </a:cubicBezTo>
                    <a:cubicBezTo>
                      <a:pt x="288" y="368"/>
                      <a:pt x="288" y="368"/>
                      <a:pt x="288" y="368"/>
                    </a:cubicBezTo>
                    <a:cubicBezTo>
                      <a:pt x="289" y="373"/>
                      <a:pt x="289" y="373"/>
                      <a:pt x="289" y="373"/>
                    </a:cubicBezTo>
                    <a:cubicBezTo>
                      <a:pt x="287" y="375"/>
                      <a:pt x="287" y="375"/>
                      <a:pt x="287" y="375"/>
                    </a:cubicBezTo>
                    <a:cubicBezTo>
                      <a:pt x="286" y="379"/>
                      <a:pt x="286" y="379"/>
                      <a:pt x="286" y="379"/>
                    </a:cubicBezTo>
                    <a:cubicBezTo>
                      <a:pt x="285" y="382"/>
                      <a:pt x="285" y="382"/>
                      <a:pt x="285" y="382"/>
                    </a:cubicBezTo>
                    <a:cubicBezTo>
                      <a:pt x="286" y="384"/>
                      <a:pt x="286" y="384"/>
                      <a:pt x="286" y="384"/>
                    </a:cubicBezTo>
                    <a:cubicBezTo>
                      <a:pt x="286" y="389"/>
                      <a:pt x="286" y="389"/>
                      <a:pt x="286" y="389"/>
                    </a:cubicBezTo>
                    <a:cubicBezTo>
                      <a:pt x="286" y="391"/>
                      <a:pt x="286" y="391"/>
                      <a:pt x="286" y="391"/>
                    </a:cubicBezTo>
                    <a:cubicBezTo>
                      <a:pt x="285" y="393"/>
                      <a:pt x="285" y="393"/>
                      <a:pt x="285" y="393"/>
                    </a:cubicBezTo>
                    <a:cubicBezTo>
                      <a:pt x="284" y="397"/>
                      <a:pt x="284" y="397"/>
                      <a:pt x="284" y="397"/>
                    </a:cubicBezTo>
                    <a:cubicBezTo>
                      <a:pt x="283" y="396"/>
                      <a:pt x="283" y="396"/>
                      <a:pt x="283" y="396"/>
                    </a:cubicBezTo>
                    <a:cubicBezTo>
                      <a:pt x="282" y="395"/>
                      <a:pt x="282" y="395"/>
                      <a:pt x="282" y="395"/>
                    </a:cubicBezTo>
                    <a:cubicBezTo>
                      <a:pt x="280" y="394"/>
                      <a:pt x="280" y="394"/>
                      <a:pt x="280" y="394"/>
                    </a:cubicBezTo>
                    <a:cubicBezTo>
                      <a:pt x="278" y="393"/>
                      <a:pt x="278" y="393"/>
                      <a:pt x="278" y="393"/>
                    </a:cubicBezTo>
                    <a:cubicBezTo>
                      <a:pt x="274" y="392"/>
                      <a:pt x="274" y="392"/>
                      <a:pt x="274" y="392"/>
                    </a:cubicBezTo>
                    <a:cubicBezTo>
                      <a:pt x="272" y="390"/>
                      <a:pt x="272" y="390"/>
                      <a:pt x="272" y="390"/>
                    </a:cubicBezTo>
                    <a:cubicBezTo>
                      <a:pt x="270" y="389"/>
                      <a:pt x="270" y="389"/>
                      <a:pt x="270" y="389"/>
                    </a:cubicBezTo>
                    <a:cubicBezTo>
                      <a:pt x="269" y="389"/>
                      <a:pt x="269" y="389"/>
                      <a:pt x="269" y="389"/>
                    </a:cubicBezTo>
                    <a:cubicBezTo>
                      <a:pt x="267" y="389"/>
                      <a:pt x="267" y="389"/>
                      <a:pt x="267" y="389"/>
                    </a:cubicBezTo>
                    <a:cubicBezTo>
                      <a:pt x="267" y="388"/>
                      <a:pt x="267" y="388"/>
                      <a:pt x="267" y="388"/>
                    </a:cubicBezTo>
                    <a:cubicBezTo>
                      <a:pt x="266" y="387"/>
                      <a:pt x="266" y="387"/>
                      <a:pt x="266" y="387"/>
                    </a:cubicBezTo>
                    <a:cubicBezTo>
                      <a:pt x="266" y="384"/>
                      <a:pt x="266" y="384"/>
                      <a:pt x="266" y="384"/>
                    </a:cubicBezTo>
                    <a:cubicBezTo>
                      <a:pt x="264" y="377"/>
                      <a:pt x="264" y="377"/>
                      <a:pt x="264" y="377"/>
                    </a:cubicBezTo>
                    <a:cubicBezTo>
                      <a:pt x="263" y="376"/>
                      <a:pt x="263" y="376"/>
                      <a:pt x="263" y="376"/>
                    </a:cubicBezTo>
                    <a:cubicBezTo>
                      <a:pt x="263" y="376"/>
                      <a:pt x="263" y="376"/>
                      <a:pt x="263" y="376"/>
                    </a:cubicBezTo>
                    <a:cubicBezTo>
                      <a:pt x="264" y="373"/>
                      <a:pt x="264" y="373"/>
                      <a:pt x="264" y="373"/>
                    </a:cubicBezTo>
                    <a:cubicBezTo>
                      <a:pt x="264" y="371"/>
                      <a:pt x="264" y="371"/>
                      <a:pt x="264" y="371"/>
                    </a:cubicBezTo>
                    <a:cubicBezTo>
                      <a:pt x="262" y="369"/>
                      <a:pt x="262" y="369"/>
                      <a:pt x="262" y="369"/>
                    </a:cubicBezTo>
                    <a:cubicBezTo>
                      <a:pt x="261" y="367"/>
                      <a:pt x="261" y="367"/>
                      <a:pt x="261" y="367"/>
                    </a:cubicBezTo>
                    <a:cubicBezTo>
                      <a:pt x="260" y="365"/>
                      <a:pt x="260" y="365"/>
                      <a:pt x="260" y="365"/>
                    </a:cubicBezTo>
                    <a:cubicBezTo>
                      <a:pt x="258" y="364"/>
                      <a:pt x="258" y="364"/>
                      <a:pt x="258" y="364"/>
                    </a:cubicBezTo>
                    <a:cubicBezTo>
                      <a:pt x="258" y="362"/>
                      <a:pt x="258" y="362"/>
                      <a:pt x="258" y="362"/>
                    </a:cubicBezTo>
                    <a:cubicBezTo>
                      <a:pt x="257" y="361"/>
                      <a:pt x="257" y="361"/>
                      <a:pt x="257" y="361"/>
                    </a:cubicBezTo>
                    <a:cubicBezTo>
                      <a:pt x="255" y="357"/>
                      <a:pt x="255" y="357"/>
                      <a:pt x="255" y="357"/>
                    </a:cubicBezTo>
                    <a:cubicBezTo>
                      <a:pt x="254" y="355"/>
                      <a:pt x="254" y="355"/>
                      <a:pt x="254" y="355"/>
                    </a:cubicBezTo>
                    <a:cubicBezTo>
                      <a:pt x="253" y="355"/>
                      <a:pt x="253" y="355"/>
                      <a:pt x="253" y="355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0"/>
                      <a:pt x="253" y="350"/>
                      <a:pt x="253" y="350"/>
                    </a:cubicBezTo>
                    <a:cubicBezTo>
                      <a:pt x="252" y="349"/>
                      <a:pt x="252" y="349"/>
                      <a:pt x="252" y="349"/>
                    </a:cubicBezTo>
                    <a:cubicBezTo>
                      <a:pt x="251" y="346"/>
                      <a:pt x="251" y="346"/>
                      <a:pt x="251" y="346"/>
                    </a:cubicBezTo>
                    <a:cubicBezTo>
                      <a:pt x="249" y="343"/>
                      <a:pt x="249" y="343"/>
                      <a:pt x="249" y="343"/>
                    </a:cubicBezTo>
                    <a:cubicBezTo>
                      <a:pt x="247" y="341"/>
                      <a:pt x="247" y="341"/>
                      <a:pt x="247" y="341"/>
                    </a:cubicBezTo>
                    <a:cubicBezTo>
                      <a:pt x="246" y="340"/>
                      <a:pt x="246" y="340"/>
                      <a:pt x="246" y="340"/>
                    </a:cubicBezTo>
                    <a:cubicBezTo>
                      <a:pt x="244" y="339"/>
                      <a:pt x="244" y="339"/>
                      <a:pt x="244" y="339"/>
                    </a:cubicBezTo>
                    <a:cubicBezTo>
                      <a:pt x="243" y="339"/>
                      <a:pt x="243" y="339"/>
                      <a:pt x="243" y="339"/>
                    </a:cubicBezTo>
                    <a:cubicBezTo>
                      <a:pt x="242" y="338"/>
                      <a:pt x="242" y="338"/>
                      <a:pt x="242" y="338"/>
                    </a:cubicBezTo>
                    <a:cubicBezTo>
                      <a:pt x="241" y="338"/>
                      <a:pt x="241" y="338"/>
                      <a:pt x="241" y="338"/>
                    </a:cubicBezTo>
                    <a:cubicBezTo>
                      <a:pt x="239" y="338"/>
                      <a:pt x="239" y="338"/>
                      <a:pt x="239" y="338"/>
                    </a:cubicBezTo>
                    <a:cubicBezTo>
                      <a:pt x="237" y="338"/>
                      <a:pt x="237" y="338"/>
                      <a:pt x="237" y="338"/>
                    </a:cubicBezTo>
                    <a:cubicBezTo>
                      <a:pt x="234" y="338"/>
                      <a:pt x="234" y="338"/>
                      <a:pt x="234" y="338"/>
                    </a:cubicBezTo>
                    <a:cubicBezTo>
                      <a:pt x="234" y="339"/>
                      <a:pt x="234" y="339"/>
                      <a:pt x="234" y="339"/>
                    </a:cubicBezTo>
                    <a:cubicBezTo>
                      <a:pt x="233" y="339"/>
                      <a:pt x="233" y="339"/>
                      <a:pt x="233" y="339"/>
                    </a:cubicBezTo>
                    <a:cubicBezTo>
                      <a:pt x="233" y="339"/>
                      <a:pt x="233" y="339"/>
                      <a:pt x="233" y="339"/>
                    </a:cubicBezTo>
                    <a:cubicBezTo>
                      <a:pt x="232" y="339"/>
                      <a:pt x="232" y="339"/>
                      <a:pt x="232" y="339"/>
                    </a:cubicBezTo>
                    <a:cubicBezTo>
                      <a:pt x="230" y="339"/>
                      <a:pt x="230" y="339"/>
                      <a:pt x="230" y="339"/>
                    </a:cubicBezTo>
                    <a:cubicBezTo>
                      <a:pt x="229" y="341"/>
                      <a:pt x="229" y="341"/>
                      <a:pt x="229" y="341"/>
                    </a:cubicBezTo>
                    <a:cubicBezTo>
                      <a:pt x="227" y="344"/>
                      <a:pt x="227" y="344"/>
                      <a:pt x="227" y="344"/>
                    </a:cubicBezTo>
                    <a:cubicBezTo>
                      <a:pt x="226" y="345"/>
                      <a:pt x="226" y="345"/>
                      <a:pt x="226" y="345"/>
                    </a:cubicBezTo>
                    <a:cubicBezTo>
                      <a:pt x="226" y="346"/>
                      <a:pt x="226" y="346"/>
                      <a:pt x="226" y="346"/>
                    </a:cubicBezTo>
                    <a:cubicBezTo>
                      <a:pt x="226" y="347"/>
                      <a:pt x="226" y="347"/>
                      <a:pt x="226" y="347"/>
                    </a:cubicBezTo>
                    <a:cubicBezTo>
                      <a:pt x="225" y="347"/>
                      <a:pt x="225" y="347"/>
                      <a:pt x="225" y="347"/>
                    </a:cubicBezTo>
                    <a:cubicBezTo>
                      <a:pt x="223" y="349"/>
                      <a:pt x="223" y="349"/>
                      <a:pt x="223" y="349"/>
                    </a:cubicBezTo>
                    <a:cubicBezTo>
                      <a:pt x="223" y="349"/>
                      <a:pt x="223" y="349"/>
                      <a:pt x="223" y="349"/>
                    </a:cubicBezTo>
                    <a:cubicBezTo>
                      <a:pt x="222" y="350"/>
                      <a:pt x="222" y="350"/>
                      <a:pt x="222" y="350"/>
                    </a:cubicBezTo>
                    <a:cubicBezTo>
                      <a:pt x="221" y="350"/>
                      <a:pt x="221" y="350"/>
                      <a:pt x="221" y="350"/>
                    </a:cubicBezTo>
                    <a:cubicBezTo>
                      <a:pt x="220" y="349"/>
                      <a:pt x="220" y="349"/>
                      <a:pt x="220" y="349"/>
                    </a:cubicBezTo>
                    <a:cubicBezTo>
                      <a:pt x="218" y="348"/>
                      <a:pt x="218" y="348"/>
                      <a:pt x="218" y="348"/>
                    </a:cubicBezTo>
                    <a:cubicBezTo>
                      <a:pt x="216" y="347"/>
                      <a:pt x="216" y="347"/>
                      <a:pt x="216" y="347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3" y="345"/>
                      <a:pt x="213" y="345"/>
                      <a:pt x="213" y="345"/>
                    </a:cubicBezTo>
                    <a:cubicBezTo>
                      <a:pt x="211" y="345"/>
                      <a:pt x="211" y="345"/>
                      <a:pt x="211" y="345"/>
                    </a:cubicBezTo>
                    <a:cubicBezTo>
                      <a:pt x="211" y="344"/>
                      <a:pt x="211" y="344"/>
                      <a:pt x="211" y="344"/>
                    </a:cubicBezTo>
                    <a:cubicBezTo>
                      <a:pt x="210" y="343"/>
                      <a:pt x="210" y="343"/>
                      <a:pt x="210" y="343"/>
                    </a:cubicBezTo>
                    <a:cubicBezTo>
                      <a:pt x="210" y="342"/>
                      <a:pt x="210" y="342"/>
                      <a:pt x="210" y="342"/>
                    </a:cubicBezTo>
                    <a:cubicBezTo>
                      <a:pt x="209" y="342"/>
                      <a:pt x="209" y="342"/>
                      <a:pt x="209" y="342"/>
                    </a:cubicBezTo>
                    <a:cubicBezTo>
                      <a:pt x="208" y="342"/>
                      <a:pt x="208" y="342"/>
                      <a:pt x="208" y="342"/>
                    </a:cubicBezTo>
                    <a:cubicBezTo>
                      <a:pt x="207" y="341"/>
                      <a:pt x="207" y="341"/>
                      <a:pt x="207" y="341"/>
                    </a:cubicBezTo>
                    <a:cubicBezTo>
                      <a:pt x="206" y="341"/>
                      <a:pt x="206" y="341"/>
                      <a:pt x="206" y="341"/>
                    </a:cubicBezTo>
                    <a:cubicBezTo>
                      <a:pt x="206" y="340"/>
                      <a:pt x="206" y="340"/>
                      <a:pt x="206" y="340"/>
                    </a:cubicBezTo>
                    <a:cubicBezTo>
                      <a:pt x="206" y="338"/>
                      <a:pt x="206" y="338"/>
                      <a:pt x="206" y="338"/>
                    </a:cubicBezTo>
                    <a:cubicBezTo>
                      <a:pt x="204" y="336"/>
                      <a:pt x="204" y="336"/>
                      <a:pt x="204" y="336"/>
                    </a:cubicBezTo>
                    <a:cubicBezTo>
                      <a:pt x="202" y="334"/>
                      <a:pt x="202" y="334"/>
                      <a:pt x="202" y="334"/>
                    </a:cubicBezTo>
                    <a:cubicBezTo>
                      <a:pt x="202" y="333"/>
                      <a:pt x="202" y="333"/>
                      <a:pt x="202" y="333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2"/>
                      <a:pt x="204" y="332"/>
                      <a:pt x="204" y="332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03" y="329"/>
                      <a:pt x="203" y="329"/>
                      <a:pt x="203" y="329"/>
                    </a:cubicBezTo>
                    <a:cubicBezTo>
                      <a:pt x="202" y="328"/>
                      <a:pt x="202" y="328"/>
                      <a:pt x="202" y="328"/>
                    </a:cubicBezTo>
                    <a:cubicBezTo>
                      <a:pt x="201" y="328"/>
                      <a:pt x="201" y="328"/>
                      <a:pt x="201" y="328"/>
                    </a:cubicBezTo>
                    <a:cubicBezTo>
                      <a:pt x="201" y="327"/>
                      <a:pt x="201" y="327"/>
                      <a:pt x="201" y="327"/>
                    </a:cubicBezTo>
                    <a:cubicBezTo>
                      <a:pt x="200" y="324"/>
                      <a:pt x="200" y="324"/>
                      <a:pt x="200" y="324"/>
                    </a:cubicBezTo>
                    <a:cubicBezTo>
                      <a:pt x="199" y="322"/>
                      <a:pt x="199" y="322"/>
                      <a:pt x="199" y="322"/>
                    </a:cubicBezTo>
                    <a:cubicBezTo>
                      <a:pt x="198" y="321"/>
                      <a:pt x="198" y="321"/>
                      <a:pt x="198" y="321"/>
                    </a:cubicBezTo>
                    <a:cubicBezTo>
                      <a:pt x="196" y="321"/>
                      <a:pt x="196" y="321"/>
                      <a:pt x="196" y="321"/>
                    </a:cubicBezTo>
                    <a:cubicBezTo>
                      <a:pt x="197" y="320"/>
                      <a:pt x="197" y="320"/>
                      <a:pt x="197" y="320"/>
                    </a:cubicBezTo>
                    <a:cubicBezTo>
                      <a:pt x="197" y="319"/>
                      <a:pt x="197" y="319"/>
                      <a:pt x="197" y="319"/>
                    </a:cubicBezTo>
                    <a:cubicBezTo>
                      <a:pt x="195" y="317"/>
                      <a:pt x="195" y="317"/>
                      <a:pt x="195" y="317"/>
                    </a:cubicBezTo>
                    <a:cubicBezTo>
                      <a:pt x="193" y="317"/>
                      <a:pt x="193" y="317"/>
                      <a:pt x="193" y="317"/>
                    </a:cubicBezTo>
                    <a:cubicBezTo>
                      <a:pt x="194" y="315"/>
                      <a:pt x="194" y="315"/>
                      <a:pt x="194" y="315"/>
                    </a:cubicBezTo>
                    <a:cubicBezTo>
                      <a:pt x="192" y="314"/>
                      <a:pt x="192" y="314"/>
                      <a:pt x="192" y="314"/>
                    </a:cubicBezTo>
                    <a:cubicBezTo>
                      <a:pt x="191" y="314"/>
                      <a:pt x="191" y="314"/>
                      <a:pt x="191" y="314"/>
                    </a:cubicBezTo>
                    <a:cubicBezTo>
                      <a:pt x="191" y="313"/>
                      <a:pt x="191" y="313"/>
                      <a:pt x="191" y="313"/>
                    </a:cubicBezTo>
                    <a:cubicBezTo>
                      <a:pt x="190" y="311"/>
                      <a:pt x="190" y="311"/>
                      <a:pt x="190" y="311"/>
                    </a:cubicBezTo>
                    <a:cubicBezTo>
                      <a:pt x="188" y="309"/>
                      <a:pt x="188" y="309"/>
                      <a:pt x="188" y="309"/>
                    </a:cubicBezTo>
                    <a:cubicBezTo>
                      <a:pt x="186" y="307"/>
                      <a:pt x="186" y="307"/>
                      <a:pt x="186" y="307"/>
                    </a:cubicBezTo>
                    <a:cubicBezTo>
                      <a:pt x="166" y="307"/>
                      <a:pt x="166" y="307"/>
                      <a:pt x="166" y="307"/>
                    </a:cubicBezTo>
                    <a:cubicBezTo>
                      <a:pt x="166" y="311"/>
                      <a:pt x="166" y="311"/>
                      <a:pt x="166" y="311"/>
                    </a:cubicBezTo>
                    <a:cubicBezTo>
                      <a:pt x="131" y="310"/>
                      <a:pt x="131" y="310"/>
                      <a:pt x="131" y="310"/>
                    </a:cubicBezTo>
                    <a:cubicBezTo>
                      <a:pt x="89" y="291"/>
                      <a:pt x="89" y="291"/>
                      <a:pt x="89" y="291"/>
                    </a:cubicBezTo>
                    <a:cubicBezTo>
                      <a:pt x="90" y="290"/>
                      <a:pt x="90" y="290"/>
                      <a:pt x="90" y="290"/>
                    </a:cubicBezTo>
                    <a:cubicBezTo>
                      <a:pt x="89" y="289"/>
                      <a:pt x="89" y="289"/>
                      <a:pt x="89" y="289"/>
                    </a:cubicBezTo>
                    <a:cubicBezTo>
                      <a:pt x="60" y="289"/>
                      <a:pt x="60" y="289"/>
                      <a:pt x="60" y="289"/>
                    </a:cubicBezTo>
                    <a:cubicBezTo>
                      <a:pt x="60" y="287"/>
                      <a:pt x="60" y="287"/>
                      <a:pt x="60" y="287"/>
                    </a:cubicBezTo>
                    <a:cubicBezTo>
                      <a:pt x="60" y="285"/>
                      <a:pt x="60" y="285"/>
                      <a:pt x="60" y="285"/>
                    </a:cubicBezTo>
                    <a:cubicBezTo>
                      <a:pt x="60" y="281"/>
                      <a:pt x="60" y="281"/>
                      <a:pt x="60" y="281"/>
                    </a:cubicBezTo>
                    <a:cubicBezTo>
                      <a:pt x="55" y="274"/>
                      <a:pt x="55" y="274"/>
                      <a:pt x="55" y="274"/>
                    </a:cubicBezTo>
                    <a:cubicBezTo>
                      <a:pt x="53" y="272"/>
                      <a:pt x="53" y="272"/>
                      <a:pt x="53" y="272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0" y="272"/>
                      <a:pt x="50" y="272"/>
                      <a:pt x="50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49" y="269"/>
                      <a:pt x="49" y="269"/>
                      <a:pt x="49" y="269"/>
                    </a:cubicBezTo>
                    <a:cubicBezTo>
                      <a:pt x="49" y="268"/>
                      <a:pt x="49" y="268"/>
                      <a:pt x="49" y="268"/>
                    </a:cubicBezTo>
                    <a:cubicBezTo>
                      <a:pt x="46" y="267"/>
                      <a:pt x="46" y="267"/>
                      <a:pt x="46" y="267"/>
                    </a:cubicBezTo>
                    <a:cubicBezTo>
                      <a:pt x="44" y="267"/>
                      <a:pt x="44" y="267"/>
                      <a:pt x="44" y="267"/>
                    </a:cubicBezTo>
                    <a:cubicBezTo>
                      <a:pt x="40" y="265"/>
                      <a:pt x="40" y="265"/>
                      <a:pt x="40" y="265"/>
                    </a:cubicBezTo>
                    <a:cubicBezTo>
                      <a:pt x="40" y="263"/>
                      <a:pt x="40" y="263"/>
                      <a:pt x="40" y="263"/>
                    </a:cubicBezTo>
                    <a:cubicBezTo>
                      <a:pt x="39" y="262"/>
                      <a:pt x="39" y="262"/>
                      <a:pt x="39" y="262"/>
                    </a:cubicBezTo>
                    <a:cubicBezTo>
                      <a:pt x="36" y="262"/>
                      <a:pt x="36" y="262"/>
                      <a:pt x="36" y="262"/>
                    </a:cubicBezTo>
                    <a:cubicBezTo>
                      <a:pt x="34" y="261"/>
                      <a:pt x="34" y="261"/>
                      <a:pt x="34" y="261"/>
                    </a:cubicBezTo>
                    <a:cubicBezTo>
                      <a:pt x="32" y="260"/>
                      <a:pt x="32" y="260"/>
                      <a:pt x="32" y="260"/>
                    </a:cubicBezTo>
                    <a:cubicBezTo>
                      <a:pt x="29" y="259"/>
                      <a:pt x="29" y="259"/>
                      <a:pt x="29" y="259"/>
                    </a:cubicBezTo>
                    <a:cubicBezTo>
                      <a:pt x="25" y="259"/>
                      <a:pt x="25" y="259"/>
                      <a:pt x="25" y="259"/>
                    </a:cubicBezTo>
                    <a:cubicBezTo>
                      <a:pt x="24" y="259"/>
                      <a:pt x="24" y="259"/>
                      <a:pt x="24" y="259"/>
                    </a:cubicBezTo>
                    <a:cubicBezTo>
                      <a:pt x="23" y="257"/>
                      <a:pt x="23" y="257"/>
                      <a:pt x="23" y="257"/>
                    </a:cubicBezTo>
                    <a:cubicBezTo>
                      <a:pt x="24" y="256"/>
                      <a:pt x="24" y="256"/>
                      <a:pt x="24" y="256"/>
                    </a:cubicBezTo>
                    <a:cubicBezTo>
                      <a:pt x="24" y="254"/>
                      <a:pt x="24" y="254"/>
                      <a:pt x="24" y="254"/>
                    </a:cubicBezTo>
                    <a:cubicBezTo>
                      <a:pt x="25" y="250"/>
                      <a:pt x="25" y="250"/>
                      <a:pt x="25" y="250"/>
                    </a:cubicBezTo>
                    <a:cubicBezTo>
                      <a:pt x="25" y="248"/>
                      <a:pt x="25" y="248"/>
                      <a:pt x="25" y="248"/>
                    </a:cubicBezTo>
                    <a:cubicBezTo>
                      <a:pt x="23" y="246"/>
                      <a:pt x="23" y="246"/>
                      <a:pt x="23" y="246"/>
                    </a:cubicBezTo>
                    <a:cubicBezTo>
                      <a:pt x="22" y="245"/>
                      <a:pt x="22" y="245"/>
                      <a:pt x="22" y="245"/>
                    </a:cubicBezTo>
                    <a:cubicBezTo>
                      <a:pt x="23" y="244"/>
                      <a:pt x="23" y="244"/>
                      <a:pt x="23" y="244"/>
                    </a:cubicBezTo>
                    <a:cubicBezTo>
                      <a:pt x="22" y="243"/>
                      <a:pt x="22" y="243"/>
                      <a:pt x="22" y="243"/>
                    </a:cubicBezTo>
                    <a:cubicBezTo>
                      <a:pt x="20" y="241"/>
                      <a:pt x="20" y="241"/>
                      <a:pt x="20" y="241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1"/>
                      <a:pt x="17" y="231"/>
                      <a:pt x="17" y="231"/>
                    </a:cubicBezTo>
                    <a:cubicBezTo>
                      <a:pt x="15" y="230"/>
                      <a:pt x="15" y="230"/>
                      <a:pt x="15" y="230"/>
                    </a:cubicBezTo>
                    <a:cubicBezTo>
                      <a:pt x="15" y="228"/>
                      <a:pt x="15" y="228"/>
                      <a:pt x="15" y="228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4" y="223"/>
                      <a:pt x="14" y="223"/>
                      <a:pt x="14" y="223"/>
                    </a:cubicBezTo>
                    <a:cubicBezTo>
                      <a:pt x="14" y="222"/>
                      <a:pt x="14" y="222"/>
                      <a:pt x="14" y="222"/>
                    </a:cubicBezTo>
                    <a:cubicBezTo>
                      <a:pt x="15" y="223"/>
                      <a:pt x="15" y="223"/>
                      <a:pt x="15" y="223"/>
                    </a:cubicBezTo>
                    <a:cubicBezTo>
                      <a:pt x="17" y="221"/>
                      <a:pt x="17" y="221"/>
                      <a:pt x="17" y="221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4" y="216"/>
                      <a:pt x="14" y="216"/>
                      <a:pt x="14" y="216"/>
                    </a:cubicBezTo>
                    <a:cubicBezTo>
                      <a:pt x="13" y="214"/>
                      <a:pt x="13" y="214"/>
                      <a:pt x="13" y="214"/>
                    </a:cubicBezTo>
                    <a:cubicBezTo>
                      <a:pt x="12" y="213"/>
                      <a:pt x="12" y="213"/>
                      <a:pt x="12" y="213"/>
                    </a:cubicBezTo>
                    <a:cubicBezTo>
                      <a:pt x="12" y="211"/>
                      <a:pt x="12" y="211"/>
                      <a:pt x="12" y="211"/>
                    </a:cubicBezTo>
                    <a:cubicBezTo>
                      <a:pt x="12" y="209"/>
                      <a:pt x="12" y="209"/>
                      <a:pt x="12" y="209"/>
                    </a:cubicBezTo>
                    <a:cubicBezTo>
                      <a:pt x="12" y="208"/>
                      <a:pt x="12" y="208"/>
                      <a:pt x="12" y="208"/>
                    </a:cubicBezTo>
                    <a:cubicBezTo>
                      <a:pt x="13" y="207"/>
                      <a:pt x="13" y="207"/>
                      <a:pt x="13" y="207"/>
                    </a:cubicBezTo>
                    <a:cubicBezTo>
                      <a:pt x="13" y="206"/>
                      <a:pt x="13" y="206"/>
                      <a:pt x="13" y="206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15" y="205"/>
                      <a:pt x="15" y="205"/>
                      <a:pt x="15" y="205"/>
                    </a:cubicBezTo>
                    <a:cubicBezTo>
                      <a:pt x="16" y="207"/>
                      <a:pt x="16" y="207"/>
                      <a:pt x="16" y="207"/>
                    </a:cubicBezTo>
                    <a:cubicBezTo>
                      <a:pt x="18" y="208"/>
                      <a:pt x="18" y="208"/>
                      <a:pt x="18" y="208"/>
                    </a:cubicBezTo>
                    <a:cubicBezTo>
                      <a:pt x="17" y="207"/>
                      <a:pt x="17" y="207"/>
                      <a:pt x="17" y="207"/>
                    </a:cubicBezTo>
                    <a:cubicBezTo>
                      <a:pt x="16" y="205"/>
                      <a:pt x="16" y="205"/>
                      <a:pt x="16" y="205"/>
                    </a:cubicBezTo>
                    <a:cubicBezTo>
                      <a:pt x="16" y="202"/>
                      <a:pt x="16" y="202"/>
                      <a:pt x="16" y="202"/>
                    </a:cubicBezTo>
                    <a:cubicBezTo>
                      <a:pt x="15" y="201"/>
                      <a:pt x="15" y="201"/>
                      <a:pt x="15" y="201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7" y="201"/>
                      <a:pt x="17" y="201"/>
                      <a:pt x="17" y="201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22" y="199"/>
                      <a:pt x="22" y="199"/>
                      <a:pt x="22" y="199"/>
                    </a:cubicBezTo>
                    <a:cubicBezTo>
                      <a:pt x="18" y="199"/>
                      <a:pt x="18" y="199"/>
                      <a:pt x="18" y="199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6" y="198"/>
                      <a:pt x="16" y="198"/>
                      <a:pt x="16" y="198"/>
                    </a:cubicBezTo>
                    <a:cubicBezTo>
                      <a:pt x="16" y="197"/>
                      <a:pt x="16" y="197"/>
                      <a:pt x="16" y="197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9"/>
                      <a:pt x="13" y="199"/>
                      <a:pt x="13" y="199"/>
                    </a:cubicBezTo>
                    <a:cubicBezTo>
                      <a:pt x="13" y="202"/>
                      <a:pt x="13" y="202"/>
                      <a:pt x="13" y="202"/>
                    </a:cubicBezTo>
                    <a:cubicBezTo>
                      <a:pt x="13" y="202"/>
                      <a:pt x="13" y="202"/>
                      <a:pt x="13" y="202"/>
                    </a:cubicBezTo>
                    <a:cubicBezTo>
                      <a:pt x="12" y="202"/>
                      <a:pt x="12" y="202"/>
                      <a:pt x="12" y="202"/>
                    </a:cubicBezTo>
                    <a:cubicBezTo>
                      <a:pt x="11" y="201"/>
                      <a:pt x="11" y="201"/>
                      <a:pt x="11" y="201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8" y="196"/>
                      <a:pt x="8" y="196"/>
                      <a:pt x="8" y="196"/>
                    </a:cubicBezTo>
                    <a:cubicBezTo>
                      <a:pt x="9" y="195"/>
                      <a:pt x="9" y="195"/>
                      <a:pt x="9" y="195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3" y="184"/>
                      <a:pt x="3" y="184"/>
                      <a:pt x="3" y="184"/>
                    </a:cubicBezTo>
                    <a:cubicBezTo>
                      <a:pt x="3" y="183"/>
                      <a:pt x="3" y="183"/>
                      <a:pt x="3" y="183"/>
                    </a:cubicBezTo>
                    <a:cubicBezTo>
                      <a:pt x="3" y="181"/>
                      <a:pt x="3" y="181"/>
                      <a:pt x="3" y="181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3" y="174"/>
                      <a:pt x="3" y="174"/>
                      <a:pt x="3" y="174"/>
                    </a:cubicBezTo>
                    <a:cubicBezTo>
                      <a:pt x="4" y="172"/>
                      <a:pt x="4" y="172"/>
                      <a:pt x="4" y="172"/>
                    </a:cubicBezTo>
                    <a:cubicBezTo>
                      <a:pt x="5" y="169"/>
                      <a:pt x="5" y="169"/>
                      <a:pt x="5" y="169"/>
                    </a:cubicBezTo>
                    <a:cubicBezTo>
                      <a:pt x="4" y="164"/>
                      <a:pt x="4" y="164"/>
                      <a:pt x="4" y="164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5" y="149"/>
                      <a:pt x="5" y="149"/>
                      <a:pt x="5" y="149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6" y="145"/>
                      <a:pt x="6" y="145"/>
                      <a:pt x="6" y="145"/>
                    </a:cubicBezTo>
                    <a:cubicBezTo>
                      <a:pt x="5" y="143"/>
                      <a:pt x="5" y="143"/>
                      <a:pt x="5" y="143"/>
                    </a:cubicBezTo>
                    <a:cubicBezTo>
                      <a:pt x="7" y="142"/>
                      <a:pt x="7" y="142"/>
                      <a:pt x="7" y="142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9" y="134"/>
                      <a:pt x="9" y="134"/>
                      <a:pt x="9" y="134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7" y="122"/>
                      <a:pt x="7" y="122"/>
                      <a:pt x="7" y="122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9" y="111"/>
                      <a:pt x="9" y="111"/>
                      <a:pt x="9" y="111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3" y="104"/>
                      <a:pt x="13" y="104"/>
                      <a:pt x="13" y="104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6" y="99"/>
                      <a:pt x="16" y="99"/>
                      <a:pt x="16" y="99"/>
                    </a:cubicBezTo>
                    <a:cubicBezTo>
                      <a:pt x="18" y="96"/>
                      <a:pt x="18" y="96"/>
                      <a:pt x="18" y="96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1" y="0"/>
                      <a:pt x="61" y="0"/>
                      <a:pt x="61" y="0"/>
                    </a:cubicBezTo>
                    <a:close/>
                    <a:moveTo>
                      <a:pt x="635" y="173"/>
                    </a:moveTo>
                    <a:cubicBezTo>
                      <a:pt x="635" y="174"/>
                      <a:pt x="635" y="174"/>
                      <a:pt x="635" y="174"/>
                    </a:cubicBezTo>
                    <a:cubicBezTo>
                      <a:pt x="637" y="174"/>
                      <a:pt x="637" y="174"/>
                      <a:pt x="637" y="174"/>
                    </a:cubicBezTo>
                    <a:cubicBezTo>
                      <a:pt x="638" y="173"/>
                      <a:pt x="638" y="173"/>
                      <a:pt x="638" y="173"/>
                    </a:cubicBezTo>
                    <a:cubicBezTo>
                      <a:pt x="639" y="173"/>
                      <a:pt x="639" y="173"/>
                      <a:pt x="639" y="173"/>
                    </a:cubicBezTo>
                    <a:cubicBezTo>
                      <a:pt x="638" y="172"/>
                      <a:pt x="638" y="172"/>
                      <a:pt x="638" y="172"/>
                    </a:cubicBezTo>
                    <a:cubicBezTo>
                      <a:pt x="636" y="172"/>
                      <a:pt x="636" y="172"/>
                      <a:pt x="636" y="172"/>
                    </a:cubicBezTo>
                    <a:cubicBezTo>
                      <a:pt x="636" y="173"/>
                      <a:pt x="636" y="173"/>
                      <a:pt x="636" y="173"/>
                    </a:cubicBezTo>
                    <a:cubicBezTo>
                      <a:pt x="635" y="173"/>
                      <a:pt x="635" y="173"/>
                      <a:pt x="635" y="173"/>
                    </a:cubicBezTo>
                    <a:close/>
                    <a:moveTo>
                      <a:pt x="598" y="183"/>
                    </a:moveTo>
                    <a:cubicBezTo>
                      <a:pt x="597" y="184"/>
                      <a:pt x="597" y="184"/>
                      <a:pt x="597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9" y="183"/>
                      <a:pt x="599" y="183"/>
                      <a:pt x="599" y="183"/>
                    </a:cubicBezTo>
                    <a:cubicBezTo>
                      <a:pt x="602" y="183"/>
                      <a:pt x="602" y="183"/>
                      <a:pt x="602" y="183"/>
                    </a:cubicBezTo>
                    <a:cubicBezTo>
                      <a:pt x="604" y="182"/>
                      <a:pt x="604" y="182"/>
                      <a:pt x="604" y="182"/>
                    </a:cubicBezTo>
                    <a:cubicBezTo>
                      <a:pt x="608" y="182"/>
                      <a:pt x="608" y="182"/>
                      <a:pt x="608" y="182"/>
                    </a:cubicBezTo>
                    <a:cubicBezTo>
                      <a:pt x="610" y="181"/>
                      <a:pt x="610" y="181"/>
                      <a:pt x="610" y="181"/>
                    </a:cubicBezTo>
                    <a:cubicBezTo>
                      <a:pt x="614" y="181"/>
                      <a:pt x="614" y="181"/>
                      <a:pt x="614" y="181"/>
                    </a:cubicBezTo>
                    <a:cubicBezTo>
                      <a:pt x="615" y="180"/>
                      <a:pt x="615" y="180"/>
                      <a:pt x="615" y="180"/>
                    </a:cubicBezTo>
                    <a:cubicBezTo>
                      <a:pt x="616" y="180"/>
                      <a:pt x="616" y="180"/>
                      <a:pt x="616" y="180"/>
                    </a:cubicBezTo>
                    <a:cubicBezTo>
                      <a:pt x="619" y="179"/>
                      <a:pt x="619" y="179"/>
                      <a:pt x="619" y="179"/>
                    </a:cubicBezTo>
                    <a:cubicBezTo>
                      <a:pt x="620" y="178"/>
                      <a:pt x="620" y="178"/>
                      <a:pt x="620" y="178"/>
                    </a:cubicBezTo>
                    <a:cubicBezTo>
                      <a:pt x="618" y="179"/>
                      <a:pt x="618" y="179"/>
                      <a:pt x="618" y="179"/>
                    </a:cubicBezTo>
                    <a:cubicBezTo>
                      <a:pt x="617" y="178"/>
                      <a:pt x="617" y="178"/>
                      <a:pt x="617" y="178"/>
                    </a:cubicBezTo>
                    <a:cubicBezTo>
                      <a:pt x="615" y="179"/>
                      <a:pt x="615" y="179"/>
                      <a:pt x="615" y="179"/>
                    </a:cubicBezTo>
                    <a:cubicBezTo>
                      <a:pt x="615" y="178"/>
                      <a:pt x="615" y="178"/>
                      <a:pt x="615" y="178"/>
                    </a:cubicBezTo>
                    <a:cubicBezTo>
                      <a:pt x="616" y="177"/>
                      <a:pt x="616" y="177"/>
                      <a:pt x="616" y="177"/>
                    </a:cubicBezTo>
                    <a:cubicBezTo>
                      <a:pt x="616" y="176"/>
                      <a:pt x="616" y="176"/>
                      <a:pt x="616" y="176"/>
                    </a:cubicBezTo>
                    <a:cubicBezTo>
                      <a:pt x="613" y="178"/>
                      <a:pt x="613" y="178"/>
                      <a:pt x="613" y="178"/>
                    </a:cubicBezTo>
                    <a:cubicBezTo>
                      <a:pt x="609" y="178"/>
                      <a:pt x="609" y="178"/>
                      <a:pt x="609" y="178"/>
                    </a:cubicBezTo>
                    <a:cubicBezTo>
                      <a:pt x="606" y="179"/>
                      <a:pt x="606" y="179"/>
                      <a:pt x="606" y="179"/>
                    </a:cubicBezTo>
                    <a:cubicBezTo>
                      <a:pt x="603" y="179"/>
                      <a:pt x="603" y="179"/>
                      <a:pt x="603" y="179"/>
                    </a:cubicBezTo>
                    <a:cubicBezTo>
                      <a:pt x="600" y="180"/>
                      <a:pt x="600" y="180"/>
                      <a:pt x="600" y="180"/>
                    </a:cubicBezTo>
                    <a:cubicBezTo>
                      <a:pt x="597" y="180"/>
                      <a:pt x="597" y="180"/>
                      <a:pt x="597" y="180"/>
                    </a:cubicBezTo>
                    <a:cubicBezTo>
                      <a:pt x="596" y="182"/>
                      <a:pt x="596" y="182"/>
                      <a:pt x="596" y="182"/>
                    </a:cubicBezTo>
                    <a:cubicBezTo>
                      <a:pt x="596" y="183"/>
                      <a:pt x="596" y="183"/>
                      <a:pt x="596" y="183"/>
                    </a:cubicBezTo>
                    <a:cubicBezTo>
                      <a:pt x="598" y="183"/>
                      <a:pt x="598" y="183"/>
                      <a:pt x="598" y="183"/>
                    </a:cubicBezTo>
                    <a:close/>
                    <a:moveTo>
                      <a:pt x="61" y="12"/>
                    </a:move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2"/>
                      <a:pt x="61" y="12"/>
                      <a:pt x="61" y="12"/>
                    </a:cubicBezTo>
                    <a:close/>
                    <a:moveTo>
                      <a:pt x="292" y="368"/>
                    </a:moveTo>
                    <a:cubicBezTo>
                      <a:pt x="293" y="367"/>
                      <a:pt x="293" y="367"/>
                      <a:pt x="293" y="367"/>
                    </a:cubicBezTo>
                    <a:cubicBezTo>
                      <a:pt x="296" y="364"/>
                      <a:pt x="296" y="364"/>
                      <a:pt x="296" y="364"/>
                    </a:cubicBezTo>
                    <a:cubicBezTo>
                      <a:pt x="298" y="362"/>
                      <a:pt x="298" y="362"/>
                      <a:pt x="298" y="362"/>
                    </a:cubicBezTo>
                    <a:cubicBezTo>
                      <a:pt x="295" y="364"/>
                      <a:pt x="295" y="364"/>
                      <a:pt x="295" y="364"/>
                    </a:cubicBezTo>
                    <a:cubicBezTo>
                      <a:pt x="292" y="368"/>
                      <a:pt x="292" y="368"/>
                      <a:pt x="292" y="368"/>
                    </a:cubicBezTo>
                    <a:close/>
                    <a:moveTo>
                      <a:pt x="290" y="375"/>
                    </a:moveTo>
                    <a:cubicBezTo>
                      <a:pt x="290" y="374"/>
                      <a:pt x="290" y="374"/>
                      <a:pt x="290" y="374"/>
                    </a:cubicBezTo>
                    <a:cubicBezTo>
                      <a:pt x="292" y="371"/>
                      <a:pt x="292" y="371"/>
                      <a:pt x="292" y="371"/>
                    </a:cubicBezTo>
                    <a:cubicBezTo>
                      <a:pt x="291" y="370"/>
                      <a:pt x="291" y="370"/>
                      <a:pt x="291" y="370"/>
                    </a:cubicBezTo>
                    <a:cubicBezTo>
                      <a:pt x="290" y="375"/>
                      <a:pt x="290" y="375"/>
                      <a:pt x="290" y="375"/>
                    </a:cubicBezTo>
                    <a:close/>
                    <a:moveTo>
                      <a:pt x="289" y="391"/>
                    </a:moveTo>
                    <a:cubicBezTo>
                      <a:pt x="287" y="387"/>
                      <a:pt x="287" y="387"/>
                      <a:pt x="287" y="387"/>
                    </a:cubicBezTo>
                    <a:cubicBezTo>
                      <a:pt x="288" y="382"/>
                      <a:pt x="288" y="382"/>
                      <a:pt x="288" y="382"/>
                    </a:cubicBezTo>
                    <a:cubicBezTo>
                      <a:pt x="289" y="376"/>
                      <a:pt x="289" y="376"/>
                      <a:pt x="289" y="376"/>
                    </a:cubicBezTo>
                    <a:cubicBezTo>
                      <a:pt x="287" y="381"/>
                      <a:pt x="287" y="381"/>
                      <a:pt x="287" y="381"/>
                    </a:cubicBezTo>
                    <a:cubicBezTo>
                      <a:pt x="287" y="387"/>
                      <a:pt x="287" y="387"/>
                      <a:pt x="287" y="387"/>
                    </a:cubicBezTo>
                    <a:cubicBezTo>
                      <a:pt x="287" y="387"/>
                      <a:pt x="289" y="391"/>
                      <a:pt x="289" y="391"/>
                    </a:cubicBezTo>
                    <a:close/>
                  </a:path>
                </a:pathLst>
              </a:custGeom>
              <a:solidFill>
                <a:srgbClr val="0652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55" name="Google Shape;392;p16">
                <a:extLst>
                  <a:ext uri="{FF2B5EF4-FFF2-40B4-BE49-F238E27FC236}">
                    <a16:creationId xmlns:a16="http://schemas.microsoft.com/office/drawing/2014/main" id="{45D00017-2CFA-B145-815B-34991616F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241" y="6289146"/>
                <a:ext cx="276489" cy="125678"/>
              </a:xfrm>
              <a:custGeom>
                <a:avLst/>
                <a:gdLst>
                  <a:gd name="T0" fmla="*/ 283845 w 174"/>
                  <a:gd name="T1" fmla="*/ 131446 h 79"/>
                  <a:gd name="T2" fmla="*/ 262890 w 174"/>
                  <a:gd name="T3" fmla="*/ 97156 h 79"/>
                  <a:gd name="T4" fmla="*/ 278130 w 174"/>
                  <a:gd name="T5" fmla="*/ 78106 h 79"/>
                  <a:gd name="T6" fmla="*/ 293370 w 174"/>
                  <a:gd name="T7" fmla="*/ 72390 h 79"/>
                  <a:gd name="T8" fmla="*/ 283845 w 174"/>
                  <a:gd name="T9" fmla="*/ 62865 h 79"/>
                  <a:gd name="T10" fmla="*/ 268605 w 174"/>
                  <a:gd name="T11" fmla="*/ 78106 h 79"/>
                  <a:gd name="T12" fmla="*/ 259080 w 174"/>
                  <a:gd name="T13" fmla="*/ 62865 h 79"/>
                  <a:gd name="T14" fmla="*/ 243840 w 174"/>
                  <a:gd name="T15" fmla="*/ 43815 h 79"/>
                  <a:gd name="T16" fmla="*/ 224790 w 174"/>
                  <a:gd name="T17" fmla="*/ 28575 h 79"/>
                  <a:gd name="T18" fmla="*/ 190500 w 174"/>
                  <a:gd name="T19" fmla="*/ 43815 h 79"/>
                  <a:gd name="T20" fmla="*/ 194310 w 174"/>
                  <a:gd name="T21" fmla="*/ 59055 h 79"/>
                  <a:gd name="T22" fmla="*/ 175260 w 174"/>
                  <a:gd name="T23" fmla="*/ 78106 h 79"/>
                  <a:gd name="T24" fmla="*/ 150495 w 174"/>
                  <a:gd name="T25" fmla="*/ 87631 h 79"/>
                  <a:gd name="T26" fmla="*/ 150495 w 174"/>
                  <a:gd name="T27" fmla="*/ 102871 h 79"/>
                  <a:gd name="T28" fmla="*/ 171450 w 174"/>
                  <a:gd name="T29" fmla="*/ 116206 h 79"/>
                  <a:gd name="T30" fmla="*/ 165735 w 174"/>
                  <a:gd name="T31" fmla="*/ 131446 h 79"/>
                  <a:gd name="T32" fmla="*/ 146685 w 174"/>
                  <a:gd name="T33" fmla="*/ 137161 h 79"/>
                  <a:gd name="T34" fmla="*/ 121920 w 174"/>
                  <a:gd name="T35" fmla="*/ 146686 h 79"/>
                  <a:gd name="T36" fmla="*/ 116205 w 174"/>
                  <a:gd name="T37" fmla="*/ 131446 h 79"/>
                  <a:gd name="T38" fmla="*/ 116205 w 174"/>
                  <a:gd name="T39" fmla="*/ 112396 h 79"/>
                  <a:gd name="T40" fmla="*/ 106680 w 174"/>
                  <a:gd name="T41" fmla="*/ 106681 h 79"/>
                  <a:gd name="T42" fmla="*/ 106680 w 174"/>
                  <a:gd name="T43" fmla="*/ 116206 h 79"/>
                  <a:gd name="T44" fmla="*/ 93345 w 174"/>
                  <a:gd name="T45" fmla="*/ 125731 h 79"/>
                  <a:gd name="T46" fmla="*/ 78105 w 174"/>
                  <a:gd name="T47" fmla="*/ 102871 h 79"/>
                  <a:gd name="T48" fmla="*/ 53340 w 174"/>
                  <a:gd name="T49" fmla="*/ 87631 h 79"/>
                  <a:gd name="T50" fmla="*/ 43815 w 174"/>
                  <a:gd name="T51" fmla="*/ 78106 h 79"/>
                  <a:gd name="T52" fmla="*/ 34290 w 174"/>
                  <a:gd name="T53" fmla="*/ 78106 h 79"/>
                  <a:gd name="T54" fmla="*/ 15240 w 174"/>
                  <a:gd name="T55" fmla="*/ 78106 h 79"/>
                  <a:gd name="T56" fmla="*/ 0 w 174"/>
                  <a:gd name="T57" fmla="*/ 72390 h 79"/>
                  <a:gd name="T58" fmla="*/ 3810 w 174"/>
                  <a:gd name="T59" fmla="*/ 59055 h 79"/>
                  <a:gd name="T60" fmla="*/ 3810 w 174"/>
                  <a:gd name="T61" fmla="*/ 38100 h 79"/>
                  <a:gd name="T62" fmla="*/ 0 w 174"/>
                  <a:gd name="T63" fmla="*/ 28575 h 79"/>
                  <a:gd name="T64" fmla="*/ 9525 w 174"/>
                  <a:gd name="T65" fmla="*/ 9525 h 79"/>
                  <a:gd name="T66" fmla="*/ 24765 w 174"/>
                  <a:gd name="T67" fmla="*/ 3810 h 79"/>
                  <a:gd name="T68" fmla="*/ 34290 w 174"/>
                  <a:gd name="T69" fmla="*/ 19050 h 79"/>
                  <a:gd name="T70" fmla="*/ 43815 w 174"/>
                  <a:gd name="T71" fmla="*/ 24765 h 79"/>
                  <a:gd name="T72" fmla="*/ 43815 w 174"/>
                  <a:gd name="T73" fmla="*/ 28575 h 79"/>
                  <a:gd name="T74" fmla="*/ 53340 w 174"/>
                  <a:gd name="T75" fmla="*/ 38100 h 79"/>
                  <a:gd name="T76" fmla="*/ 62865 w 174"/>
                  <a:gd name="T77" fmla="*/ 34290 h 79"/>
                  <a:gd name="T78" fmla="*/ 59055 w 174"/>
                  <a:gd name="T79" fmla="*/ 24765 h 79"/>
                  <a:gd name="T80" fmla="*/ 93345 w 174"/>
                  <a:gd name="T81" fmla="*/ 43815 h 79"/>
                  <a:gd name="T82" fmla="*/ 125730 w 174"/>
                  <a:gd name="T83" fmla="*/ 43815 h 79"/>
                  <a:gd name="T84" fmla="*/ 171450 w 174"/>
                  <a:gd name="T85" fmla="*/ 13335 h 79"/>
                  <a:gd name="T86" fmla="*/ 205740 w 174"/>
                  <a:gd name="T87" fmla="*/ 0 h 79"/>
                  <a:gd name="T88" fmla="*/ 219075 w 174"/>
                  <a:gd name="T89" fmla="*/ 3810 h 79"/>
                  <a:gd name="T90" fmla="*/ 234315 w 174"/>
                  <a:gd name="T91" fmla="*/ 9525 h 79"/>
                  <a:gd name="T92" fmla="*/ 272415 w 174"/>
                  <a:gd name="T93" fmla="*/ 13335 h 79"/>
                  <a:gd name="T94" fmla="*/ 312420 w 174"/>
                  <a:gd name="T95" fmla="*/ 38100 h 79"/>
                  <a:gd name="T96" fmla="*/ 321945 w 174"/>
                  <a:gd name="T97" fmla="*/ 53340 h 79"/>
                  <a:gd name="T98" fmla="*/ 321945 w 174"/>
                  <a:gd name="T99" fmla="*/ 68580 h 79"/>
                  <a:gd name="T100" fmla="*/ 331470 w 174"/>
                  <a:gd name="T101" fmla="*/ 87631 h 79"/>
                  <a:gd name="T102" fmla="*/ 316230 w 174"/>
                  <a:gd name="T103" fmla="*/ 116206 h 79"/>
                  <a:gd name="T104" fmla="*/ 302895 w 174"/>
                  <a:gd name="T105" fmla="*/ 125731 h 7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74" h="79" extrusionOk="0">
                    <a:moveTo>
                      <a:pt x="156" y="74"/>
                    </a:moveTo>
                    <a:lnTo>
                      <a:pt x="149" y="69"/>
                    </a:lnTo>
                    <a:lnTo>
                      <a:pt x="141" y="59"/>
                    </a:lnTo>
                    <a:lnTo>
                      <a:pt x="138" y="51"/>
                    </a:lnTo>
                    <a:lnTo>
                      <a:pt x="141" y="48"/>
                    </a:lnTo>
                    <a:lnTo>
                      <a:pt x="146" y="41"/>
                    </a:lnTo>
                    <a:lnTo>
                      <a:pt x="151" y="41"/>
                    </a:lnTo>
                    <a:lnTo>
                      <a:pt x="154" y="38"/>
                    </a:lnTo>
                    <a:lnTo>
                      <a:pt x="151" y="33"/>
                    </a:lnTo>
                    <a:lnTo>
                      <a:pt x="149" y="33"/>
                    </a:lnTo>
                    <a:lnTo>
                      <a:pt x="143" y="38"/>
                    </a:lnTo>
                    <a:lnTo>
                      <a:pt x="141" y="41"/>
                    </a:lnTo>
                    <a:lnTo>
                      <a:pt x="138" y="38"/>
                    </a:lnTo>
                    <a:lnTo>
                      <a:pt x="136" y="33"/>
                    </a:lnTo>
                    <a:lnTo>
                      <a:pt x="131" y="25"/>
                    </a:lnTo>
                    <a:lnTo>
                      <a:pt x="128" y="23"/>
                    </a:lnTo>
                    <a:lnTo>
                      <a:pt x="120" y="18"/>
                    </a:lnTo>
                    <a:lnTo>
                      <a:pt x="118" y="15"/>
                    </a:lnTo>
                    <a:lnTo>
                      <a:pt x="110" y="18"/>
                    </a:lnTo>
                    <a:lnTo>
                      <a:pt x="100" y="23"/>
                    </a:lnTo>
                    <a:lnTo>
                      <a:pt x="100" y="28"/>
                    </a:lnTo>
                    <a:lnTo>
                      <a:pt x="102" y="31"/>
                    </a:lnTo>
                    <a:lnTo>
                      <a:pt x="102" y="33"/>
                    </a:lnTo>
                    <a:lnTo>
                      <a:pt x="92" y="41"/>
                    </a:lnTo>
                    <a:lnTo>
                      <a:pt x="84" y="43"/>
                    </a:lnTo>
                    <a:lnTo>
                      <a:pt x="79" y="46"/>
                    </a:lnTo>
                    <a:lnTo>
                      <a:pt x="77" y="48"/>
                    </a:lnTo>
                    <a:lnTo>
                      <a:pt x="79" y="54"/>
                    </a:lnTo>
                    <a:lnTo>
                      <a:pt x="84" y="59"/>
                    </a:lnTo>
                    <a:lnTo>
                      <a:pt x="90" y="61"/>
                    </a:lnTo>
                    <a:lnTo>
                      <a:pt x="90" y="69"/>
                    </a:lnTo>
                    <a:lnTo>
                      <a:pt x="87" y="69"/>
                    </a:lnTo>
                    <a:lnTo>
                      <a:pt x="79" y="69"/>
                    </a:lnTo>
                    <a:lnTo>
                      <a:pt x="77" y="72"/>
                    </a:lnTo>
                    <a:lnTo>
                      <a:pt x="72" y="79"/>
                    </a:lnTo>
                    <a:lnTo>
                      <a:pt x="64" y="77"/>
                    </a:lnTo>
                    <a:lnTo>
                      <a:pt x="61" y="74"/>
                    </a:lnTo>
                    <a:lnTo>
                      <a:pt x="61" y="69"/>
                    </a:lnTo>
                    <a:lnTo>
                      <a:pt x="61" y="64"/>
                    </a:lnTo>
                    <a:lnTo>
                      <a:pt x="61" y="59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4" y="59"/>
                    </a:lnTo>
                    <a:lnTo>
                      <a:pt x="56" y="61"/>
                    </a:lnTo>
                    <a:lnTo>
                      <a:pt x="54" y="66"/>
                    </a:lnTo>
                    <a:lnTo>
                      <a:pt x="49" y="66"/>
                    </a:lnTo>
                    <a:lnTo>
                      <a:pt x="43" y="64"/>
                    </a:lnTo>
                    <a:lnTo>
                      <a:pt x="41" y="54"/>
                    </a:lnTo>
                    <a:lnTo>
                      <a:pt x="38" y="46"/>
                    </a:lnTo>
                    <a:lnTo>
                      <a:pt x="28" y="46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0" y="38"/>
                    </a:lnTo>
                    <a:lnTo>
                      <a:pt x="18" y="41"/>
                    </a:lnTo>
                    <a:lnTo>
                      <a:pt x="13" y="43"/>
                    </a:lnTo>
                    <a:lnTo>
                      <a:pt x="8" y="41"/>
                    </a:lnTo>
                    <a:lnTo>
                      <a:pt x="2" y="41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2" y="31"/>
                    </a:lnTo>
                    <a:lnTo>
                      <a:pt x="8" y="25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3" y="2"/>
                    </a:lnTo>
                    <a:lnTo>
                      <a:pt x="13" y="7"/>
                    </a:lnTo>
                    <a:lnTo>
                      <a:pt x="18" y="10"/>
                    </a:lnTo>
                    <a:lnTo>
                      <a:pt x="20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3" y="15"/>
                    </a:lnTo>
                    <a:lnTo>
                      <a:pt x="23" y="18"/>
                    </a:lnTo>
                    <a:lnTo>
                      <a:pt x="28" y="20"/>
                    </a:lnTo>
                    <a:lnTo>
                      <a:pt x="33" y="20"/>
                    </a:lnTo>
                    <a:lnTo>
                      <a:pt x="33" y="18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8" y="15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6" y="23"/>
                    </a:lnTo>
                    <a:lnTo>
                      <a:pt x="72" y="18"/>
                    </a:lnTo>
                    <a:lnTo>
                      <a:pt x="90" y="7"/>
                    </a:lnTo>
                    <a:lnTo>
                      <a:pt x="100" y="5"/>
                    </a:lnTo>
                    <a:lnTo>
                      <a:pt x="108" y="0"/>
                    </a:lnTo>
                    <a:lnTo>
                      <a:pt x="113" y="0"/>
                    </a:lnTo>
                    <a:lnTo>
                      <a:pt x="115" y="2"/>
                    </a:lnTo>
                    <a:lnTo>
                      <a:pt x="118" y="5"/>
                    </a:lnTo>
                    <a:lnTo>
                      <a:pt x="123" y="5"/>
                    </a:lnTo>
                    <a:lnTo>
                      <a:pt x="136" y="5"/>
                    </a:lnTo>
                    <a:lnTo>
                      <a:pt x="143" y="7"/>
                    </a:lnTo>
                    <a:lnTo>
                      <a:pt x="156" y="15"/>
                    </a:lnTo>
                    <a:lnTo>
                      <a:pt x="164" y="20"/>
                    </a:lnTo>
                    <a:lnTo>
                      <a:pt x="164" y="25"/>
                    </a:lnTo>
                    <a:lnTo>
                      <a:pt x="169" y="28"/>
                    </a:lnTo>
                    <a:lnTo>
                      <a:pt x="172" y="31"/>
                    </a:lnTo>
                    <a:lnTo>
                      <a:pt x="169" y="36"/>
                    </a:lnTo>
                    <a:lnTo>
                      <a:pt x="172" y="38"/>
                    </a:lnTo>
                    <a:lnTo>
                      <a:pt x="174" y="46"/>
                    </a:lnTo>
                    <a:lnTo>
                      <a:pt x="169" y="56"/>
                    </a:lnTo>
                    <a:lnTo>
                      <a:pt x="166" y="61"/>
                    </a:lnTo>
                    <a:lnTo>
                      <a:pt x="164" y="66"/>
                    </a:lnTo>
                    <a:lnTo>
                      <a:pt x="159" y="66"/>
                    </a:lnTo>
                    <a:lnTo>
                      <a:pt x="156" y="74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56" name="Google Shape;393;p16">
                <a:extLst>
                  <a:ext uri="{FF2B5EF4-FFF2-40B4-BE49-F238E27FC236}">
                    <a16:creationId xmlns:a16="http://schemas.microsoft.com/office/drawing/2014/main" id="{327C3E18-CDAD-8347-9EAE-55A67AE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396" y="6207125"/>
                <a:ext cx="166688" cy="158750"/>
              </a:xfrm>
              <a:custGeom>
                <a:avLst/>
                <a:gdLst>
                  <a:gd name="T0" fmla="*/ 175261 w 105"/>
                  <a:gd name="T1" fmla="*/ 171450 h 100"/>
                  <a:gd name="T2" fmla="*/ 179071 w 105"/>
                  <a:gd name="T3" fmla="*/ 186690 h 100"/>
                  <a:gd name="T4" fmla="*/ 169546 w 105"/>
                  <a:gd name="T5" fmla="*/ 190500 h 100"/>
                  <a:gd name="T6" fmla="*/ 160021 w 105"/>
                  <a:gd name="T7" fmla="*/ 180975 h 100"/>
                  <a:gd name="T8" fmla="*/ 150496 w 105"/>
                  <a:gd name="T9" fmla="*/ 158115 h 100"/>
                  <a:gd name="T10" fmla="*/ 135256 w 105"/>
                  <a:gd name="T11" fmla="*/ 158115 h 100"/>
                  <a:gd name="T12" fmla="*/ 156211 w 105"/>
                  <a:gd name="T13" fmla="*/ 171450 h 100"/>
                  <a:gd name="T14" fmla="*/ 144781 w 105"/>
                  <a:gd name="T15" fmla="*/ 186690 h 100"/>
                  <a:gd name="T16" fmla="*/ 125731 w 105"/>
                  <a:gd name="T17" fmla="*/ 171450 h 100"/>
                  <a:gd name="T18" fmla="*/ 121921 w 105"/>
                  <a:gd name="T19" fmla="*/ 158115 h 100"/>
                  <a:gd name="T20" fmla="*/ 125731 w 105"/>
                  <a:gd name="T21" fmla="*/ 142875 h 100"/>
                  <a:gd name="T22" fmla="*/ 106681 w 105"/>
                  <a:gd name="T23" fmla="*/ 123825 h 100"/>
                  <a:gd name="T24" fmla="*/ 81915 w 105"/>
                  <a:gd name="T25" fmla="*/ 102870 h 100"/>
                  <a:gd name="T26" fmla="*/ 62865 w 105"/>
                  <a:gd name="T27" fmla="*/ 83820 h 100"/>
                  <a:gd name="T28" fmla="*/ 53340 w 105"/>
                  <a:gd name="T29" fmla="*/ 68580 h 100"/>
                  <a:gd name="T30" fmla="*/ 38100 w 105"/>
                  <a:gd name="T31" fmla="*/ 64770 h 100"/>
                  <a:gd name="T32" fmla="*/ 57150 w 105"/>
                  <a:gd name="T33" fmla="*/ 83820 h 100"/>
                  <a:gd name="T34" fmla="*/ 53340 w 105"/>
                  <a:gd name="T35" fmla="*/ 102870 h 100"/>
                  <a:gd name="T36" fmla="*/ 43815 w 105"/>
                  <a:gd name="T37" fmla="*/ 93345 h 100"/>
                  <a:gd name="T38" fmla="*/ 19050 w 105"/>
                  <a:gd name="T39" fmla="*/ 89535 h 100"/>
                  <a:gd name="T40" fmla="*/ 0 w 105"/>
                  <a:gd name="T41" fmla="*/ 64770 h 100"/>
                  <a:gd name="T42" fmla="*/ 13335 w 105"/>
                  <a:gd name="T43" fmla="*/ 43815 h 100"/>
                  <a:gd name="T44" fmla="*/ 3810 w 105"/>
                  <a:gd name="T45" fmla="*/ 30480 h 100"/>
                  <a:gd name="T46" fmla="*/ 3810 w 105"/>
                  <a:gd name="T47" fmla="*/ 24765 h 100"/>
                  <a:gd name="T48" fmla="*/ 9525 w 105"/>
                  <a:gd name="T49" fmla="*/ 5715 h 100"/>
                  <a:gd name="T50" fmla="*/ 62865 w 105"/>
                  <a:gd name="T51" fmla="*/ 11430 h 100"/>
                  <a:gd name="T52" fmla="*/ 87630 w 105"/>
                  <a:gd name="T53" fmla="*/ 5715 h 100"/>
                  <a:gd name="T54" fmla="*/ 100966 w 105"/>
                  <a:gd name="T55" fmla="*/ 20955 h 100"/>
                  <a:gd name="T56" fmla="*/ 116206 w 105"/>
                  <a:gd name="T57" fmla="*/ 34290 h 100"/>
                  <a:gd name="T58" fmla="*/ 125731 w 105"/>
                  <a:gd name="T59" fmla="*/ 30480 h 100"/>
                  <a:gd name="T60" fmla="*/ 135256 w 105"/>
                  <a:gd name="T61" fmla="*/ 34290 h 100"/>
                  <a:gd name="T62" fmla="*/ 144781 w 105"/>
                  <a:gd name="T63" fmla="*/ 30480 h 100"/>
                  <a:gd name="T64" fmla="*/ 150496 w 105"/>
                  <a:gd name="T65" fmla="*/ 55245 h 100"/>
                  <a:gd name="T66" fmla="*/ 169546 w 105"/>
                  <a:gd name="T67" fmla="*/ 74295 h 100"/>
                  <a:gd name="T68" fmla="*/ 179071 w 105"/>
                  <a:gd name="T69" fmla="*/ 93345 h 100"/>
                  <a:gd name="T70" fmla="*/ 200026 w 105"/>
                  <a:gd name="T71" fmla="*/ 102870 h 100"/>
                  <a:gd name="T72" fmla="*/ 184786 w 105"/>
                  <a:gd name="T73" fmla="*/ 108585 h 100"/>
                  <a:gd name="T74" fmla="*/ 175261 w 105"/>
                  <a:gd name="T75" fmla="*/ 127635 h 100"/>
                  <a:gd name="T76" fmla="*/ 179071 w 105"/>
                  <a:gd name="T77" fmla="*/ 137160 h 100"/>
                  <a:gd name="T78" fmla="*/ 179071 w 105"/>
                  <a:gd name="T79" fmla="*/ 158115 h 100"/>
                  <a:gd name="T80" fmla="*/ 175261 w 105"/>
                  <a:gd name="T81" fmla="*/ 171450 h 1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5" h="100" extrusionOk="0">
                    <a:moveTo>
                      <a:pt x="92" y="90"/>
                    </a:moveTo>
                    <a:lnTo>
                      <a:pt x="92" y="90"/>
                    </a:lnTo>
                    <a:lnTo>
                      <a:pt x="94" y="93"/>
                    </a:lnTo>
                    <a:lnTo>
                      <a:pt x="94" y="98"/>
                    </a:lnTo>
                    <a:lnTo>
                      <a:pt x="94" y="100"/>
                    </a:lnTo>
                    <a:lnTo>
                      <a:pt x="89" y="100"/>
                    </a:lnTo>
                    <a:lnTo>
                      <a:pt x="87" y="98"/>
                    </a:lnTo>
                    <a:lnTo>
                      <a:pt x="84" y="95"/>
                    </a:lnTo>
                    <a:lnTo>
                      <a:pt x="84" y="90"/>
                    </a:lnTo>
                    <a:lnTo>
                      <a:pt x="79" y="83"/>
                    </a:lnTo>
                    <a:lnTo>
                      <a:pt x="74" y="80"/>
                    </a:lnTo>
                    <a:lnTo>
                      <a:pt x="71" y="83"/>
                    </a:lnTo>
                    <a:lnTo>
                      <a:pt x="79" y="85"/>
                    </a:lnTo>
                    <a:lnTo>
                      <a:pt x="82" y="90"/>
                    </a:lnTo>
                    <a:lnTo>
                      <a:pt x="79" y="95"/>
                    </a:lnTo>
                    <a:lnTo>
                      <a:pt x="76" y="98"/>
                    </a:lnTo>
                    <a:lnTo>
                      <a:pt x="74" y="93"/>
                    </a:lnTo>
                    <a:lnTo>
                      <a:pt x="66" y="90"/>
                    </a:lnTo>
                    <a:lnTo>
                      <a:pt x="64" y="88"/>
                    </a:lnTo>
                    <a:lnTo>
                      <a:pt x="64" y="83"/>
                    </a:lnTo>
                    <a:lnTo>
                      <a:pt x="66" y="77"/>
                    </a:lnTo>
                    <a:lnTo>
                      <a:pt x="66" y="75"/>
                    </a:lnTo>
                    <a:lnTo>
                      <a:pt x="58" y="67"/>
                    </a:lnTo>
                    <a:lnTo>
                      <a:pt x="56" y="65"/>
                    </a:lnTo>
                    <a:lnTo>
                      <a:pt x="48" y="59"/>
                    </a:lnTo>
                    <a:lnTo>
                      <a:pt x="43" y="54"/>
                    </a:lnTo>
                    <a:lnTo>
                      <a:pt x="41" y="49"/>
                    </a:lnTo>
                    <a:lnTo>
                      <a:pt x="33" y="44"/>
                    </a:lnTo>
                    <a:lnTo>
                      <a:pt x="33" y="39"/>
                    </a:lnTo>
                    <a:lnTo>
                      <a:pt x="28" y="36"/>
                    </a:lnTo>
                    <a:lnTo>
                      <a:pt x="23" y="31"/>
                    </a:lnTo>
                    <a:lnTo>
                      <a:pt x="20" y="34"/>
                    </a:lnTo>
                    <a:lnTo>
                      <a:pt x="23" y="36"/>
                    </a:lnTo>
                    <a:lnTo>
                      <a:pt x="30" y="44"/>
                    </a:lnTo>
                    <a:lnTo>
                      <a:pt x="30" y="49"/>
                    </a:lnTo>
                    <a:lnTo>
                      <a:pt x="28" y="54"/>
                    </a:lnTo>
                    <a:lnTo>
                      <a:pt x="25" y="54"/>
                    </a:lnTo>
                    <a:lnTo>
                      <a:pt x="23" y="49"/>
                    </a:lnTo>
                    <a:lnTo>
                      <a:pt x="17" y="47"/>
                    </a:lnTo>
                    <a:lnTo>
                      <a:pt x="10" y="47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2" y="26"/>
                    </a:lnTo>
                    <a:lnTo>
                      <a:pt x="7" y="23"/>
                    </a:lnTo>
                    <a:lnTo>
                      <a:pt x="7" y="16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15" y="0"/>
                    </a:lnTo>
                    <a:lnTo>
                      <a:pt x="33" y="6"/>
                    </a:lnTo>
                    <a:lnTo>
                      <a:pt x="38" y="6"/>
                    </a:lnTo>
                    <a:lnTo>
                      <a:pt x="46" y="3"/>
                    </a:lnTo>
                    <a:lnTo>
                      <a:pt x="51" y="8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61" y="18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6" y="18"/>
                    </a:lnTo>
                    <a:lnTo>
                      <a:pt x="71" y="18"/>
                    </a:lnTo>
                    <a:lnTo>
                      <a:pt x="74" y="16"/>
                    </a:lnTo>
                    <a:lnTo>
                      <a:pt x="76" y="16"/>
                    </a:lnTo>
                    <a:lnTo>
                      <a:pt x="79" y="21"/>
                    </a:lnTo>
                    <a:lnTo>
                      <a:pt x="79" y="29"/>
                    </a:lnTo>
                    <a:lnTo>
                      <a:pt x="82" y="34"/>
                    </a:lnTo>
                    <a:lnTo>
                      <a:pt x="89" y="39"/>
                    </a:lnTo>
                    <a:lnTo>
                      <a:pt x="92" y="44"/>
                    </a:lnTo>
                    <a:lnTo>
                      <a:pt x="94" y="49"/>
                    </a:lnTo>
                    <a:lnTo>
                      <a:pt x="100" y="52"/>
                    </a:lnTo>
                    <a:lnTo>
                      <a:pt x="105" y="54"/>
                    </a:lnTo>
                    <a:lnTo>
                      <a:pt x="100" y="54"/>
                    </a:lnTo>
                    <a:lnTo>
                      <a:pt x="97" y="57"/>
                    </a:lnTo>
                    <a:lnTo>
                      <a:pt x="97" y="62"/>
                    </a:lnTo>
                    <a:lnTo>
                      <a:pt x="92" y="67"/>
                    </a:lnTo>
                    <a:lnTo>
                      <a:pt x="92" y="72"/>
                    </a:lnTo>
                    <a:lnTo>
                      <a:pt x="94" y="72"/>
                    </a:lnTo>
                    <a:lnTo>
                      <a:pt x="100" y="77"/>
                    </a:lnTo>
                    <a:lnTo>
                      <a:pt x="94" y="83"/>
                    </a:lnTo>
                    <a:lnTo>
                      <a:pt x="92" y="88"/>
                    </a:lnTo>
                    <a:lnTo>
                      <a:pt x="92" y="90"/>
                    </a:ln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57" name="Google Shape;394;p16">
                <a:extLst>
                  <a:ext uri="{FF2B5EF4-FFF2-40B4-BE49-F238E27FC236}">
                    <a16:creationId xmlns:a16="http://schemas.microsoft.com/office/drawing/2014/main" id="{F56C0D5B-457B-294F-990C-72CB7BCEA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375" y="6011334"/>
                <a:ext cx="228865" cy="224896"/>
              </a:xfrm>
              <a:custGeom>
                <a:avLst/>
                <a:gdLst>
                  <a:gd name="T0" fmla="*/ 107769 w 56"/>
                  <a:gd name="T1" fmla="*/ 239302 h 55"/>
                  <a:gd name="T2" fmla="*/ 127363 w 56"/>
                  <a:gd name="T3" fmla="*/ 234418 h 55"/>
                  <a:gd name="T4" fmla="*/ 171450 w 56"/>
                  <a:gd name="T5" fmla="*/ 244185 h 55"/>
                  <a:gd name="T6" fmla="*/ 195943 w 56"/>
                  <a:gd name="T7" fmla="*/ 249069 h 55"/>
                  <a:gd name="T8" fmla="*/ 200841 w 56"/>
                  <a:gd name="T9" fmla="*/ 258837 h 55"/>
                  <a:gd name="T10" fmla="*/ 220436 w 56"/>
                  <a:gd name="T11" fmla="*/ 263720 h 55"/>
                  <a:gd name="T12" fmla="*/ 225334 w 56"/>
                  <a:gd name="T13" fmla="*/ 263720 h 55"/>
                  <a:gd name="T14" fmla="*/ 230233 w 56"/>
                  <a:gd name="T15" fmla="*/ 249069 h 55"/>
                  <a:gd name="T16" fmla="*/ 220436 w 56"/>
                  <a:gd name="T17" fmla="*/ 229534 h 55"/>
                  <a:gd name="T18" fmla="*/ 235131 w 56"/>
                  <a:gd name="T19" fmla="*/ 205116 h 55"/>
                  <a:gd name="T20" fmla="*/ 230233 w 56"/>
                  <a:gd name="T21" fmla="*/ 200232 h 55"/>
                  <a:gd name="T22" fmla="*/ 220436 w 56"/>
                  <a:gd name="T23" fmla="*/ 209999 h 55"/>
                  <a:gd name="T24" fmla="*/ 225334 w 56"/>
                  <a:gd name="T25" fmla="*/ 190465 h 55"/>
                  <a:gd name="T26" fmla="*/ 230233 w 56"/>
                  <a:gd name="T27" fmla="*/ 170930 h 55"/>
                  <a:gd name="T28" fmla="*/ 235131 w 56"/>
                  <a:gd name="T29" fmla="*/ 146511 h 55"/>
                  <a:gd name="T30" fmla="*/ 240030 w 56"/>
                  <a:gd name="T31" fmla="*/ 151395 h 55"/>
                  <a:gd name="T32" fmla="*/ 240030 w 56"/>
                  <a:gd name="T33" fmla="*/ 175814 h 55"/>
                  <a:gd name="T34" fmla="*/ 244929 w 56"/>
                  <a:gd name="T35" fmla="*/ 166046 h 55"/>
                  <a:gd name="T36" fmla="*/ 249827 w 56"/>
                  <a:gd name="T37" fmla="*/ 117209 h 55"/>
                  <a:gd name="T38" fmla="*/ 244929 w 56"/>
                  <a:gd name="T39" fmla="*/ 102558 h 55"/>
                  <a:gd name="T40" fmla="*/ 244929 w 56"/>
                  <a:gd name="T41" fmla="*/ 97674 h 55"/>
                  <a:gd name="T42" fmla="*/ 249827 w 56"/>
                  <a:gd name="T43" fmla="*/ 92790 h 55"/>
                  <a:gd name="T44" fmla="*/ 259624 w 56"/>
                  <a:gd name="T45" fmla="*/ 83023 h 55"/>
                  <a:gd name="T46" fmla="*/ 269421 w 56"/>
                  <a:gd name="T47" fmla="*/ 58605 h 55"/>
                  <a:gd name="T48" fmla="*/ 264523 w 56"/>
                  <a:gd name="T49" fmla="*/ 48837 h 55"/>
                  <a:gd name="T50" fmla="*/ 269421 w 56"/>
                  <a:gd name="T51" fmla="*/ 39070 h 55"/>
                  <a:gd name="T52" fmla="*/ 269421 w 56"/>
                  <a:gd name="T53" fmla="*/ 9767 h 55"/>
                  <a:gd name="T54" fmla="*/ 274320 w 56"/>
                  <a:gd name="T55" fmla="*/ 0 h 55"/>
                  <a:gd name="T56" fmla="*/ 259624 w 56"/>
                  <a:gd name="T57" fmla="*/ 4884 h 55"/>
                  <a:gd name="T58" fmla="*/ 249827 w 56"/>
                  <a:gd name="T59" fmla="*/ 0 h 55"/>
                  <a:gd name="T60" fmla="*/ 244929 w 56"/>
                  <a:gd name="T61" fmla="*/ 9767 h 55"/>
                  <a:gd name="T62" fmla="*/ 225334 w 56"/>
                  <a:gd name="T63" fmla="*/ 19535 h 55"/>
                  <a:gd name="T64" fmla="*/ 210639 w 56"/>
                  <a:gd name="T65" fmla="*/ 29302 h 55"/>
                  <a:gd name="T66" fmla="*/ 195943 w 56"/>
                  <a:gd name="T67" fmla="*/ 29302 h 55"/>
                  <a:gd name="T68" fmla="*/ 186146 w 56"/>
                  <a:gd name="T69" fmla="*/ 14651 h 55"/>
                  <a:gd name="T70" fmla="*/ 176349 w 56"/>
                  <a:gd name="T71" fmla="*/ 29302 h 55"/>
                  <a:gd name="T72" fmla="*/ 156754 w 56"/>
                  <a:gd name="T73" fmla="*/ 43953 h 55"/>
                  <a:gd name="T74" fmla="*/ 151856 w 56"/>
                  <a:gd name="T75" fmla="*/ 53721 h 55"/>
                  <a:gd name="T76" fmla="*/ 127363 w 56"/>
                  <a:gd name="T77" fmla="*/ 68372 h 55"/>
                  <a:gd name="T78" fmla="*/ 112667 w 56"/>
                  <a:gd name="T79" fmla="*/ 73256 h 55"/>
                  <a:gd name="T80" fmla="*/ 102870 w 56"/>
                  <a:gd name="T81" fmla="*/ 68372 h 55"/>
                  <a:gd name="T82" fmla="*/ 68580 w 56"/>
                  <a:gd name="T83" fmla="*/ 73256 h 55"/>
                  <a:gd name="T84" fmla="*/ 48986 w 56"/>
                  <a:gd name="T85" fmla="*/ 87907 h 55"/>
                  <a:gd name="T86" fmla="*/ 48986 w 56"/>
                  <a:gd name="T87" fmla="*/ 112325 h 55"/>
                  <a:gd name="T88" fmla="*/ 29391 w 56"/>
                  <a:gd name="T89" fmla="*/ 122093 h 55"/>
                  <a:gd name="T90" fmla="*/ 19594 w 56"/>
                  <a:gd name="T91" fmla="*/ 131860 h 55"/>
                  <a:gd name="T92" fmla="*/ 4899 w 56"/>
                  <a:gd name="T93" fmla="*/ 126976 h 55"/>
                  <a:gd name="T94" fmla="*/ 19594 w 56"/>
                  <a:gd name="T95" fmla="*/ 156279 h 55"/>
                  <a:gd name="T96" fmla="*/ 34290 w 56"/>
                  <a:gd name="T97" fmla="*/ 170930 h 55"/>
                  <a:gd name="T98" fmla="*/ 63681 w 56"/>
                  <a:gd name="T99" fmla="*/ 209999 h 55"/>
                  <a:gd name="T100" fmla="*/ 97971 w 56"/>
                  <a:gd name="T101" fmla="*/ 239302 h 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6" h="55" extrusionOk="0">
                    <a:moveTo>
                      <a:pt x="21" y="50"/>
                    </a:move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3"/>
                      <a:pt x="49" y="33"/>
                    </a:cubicBezTo>
                    <a:cubicBezTo>
                      <a:pt x="49" y="34"/>
                      <a:pt x="49" y="36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0" y="49"/>
                      <a:pt x="20" y="49"/>
                      <a:pt x="20" y="49"/>
                    </a:cubicBezTo>
                    <a:lnTo>
                      <a:pt x="21" y="5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58" name="Google Shape;395;p16">
                <a:extLst>
                  <a:ext uri="{FF2B5EF4-FFF2-40B4-BE49-F238E27FC236}">
                    <a16:creationId xmlns:a16="http://schemas.microsoft.com/office/drawing/2014/main" id="{905C93BE-FF5A-CE47-980B-38CADB147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803" y="5954448"/>
                <a:ext cx="328083" cy="164042"/>
              </a:xfrm>
              <a:custGeom>
                <a:avLst/>
                <a:gdLst>
                  <a:gd name="T0" fmla="*/ 146685 w 207"/>
                  <a:gd name="T1" fmla="*/ 190499 h 103"/>
                  <a:gd name="T2" fmla="*/ 165735 w 207"/>
                  <a:gd name="T3" fmla="*/ 180974 h 103"/>
                  <a:gd name="T4" fmla="*/ 165735 w 207"/>
                  <a:gd name="T5" fmla="*/ 156209 h 103"/>
                  <a:gd name="T6" fmla="*/ 184785 w 207"/>
                  <a:gd name="T7" fmla="*/ 142874 h 103"/>
                  <a:gd name="T8" fmla="*/ 219074 w 207"/>
                  <a:gd name="T9" fmla="*/ 137159 h 103"/>
                  <a:gd name="T10" fmla="*/ 228599 w 207"/>
                  <a:gd name="T11" fmla="*/ 142874 h 103"/>
                  <a:gd name="T12" fmla="*/ 243839 w 207"/>
                  <a:gd name="T13" fmla="*/ 137159 h 103"/>
                  <a:gd name="T14" fmla="*/ 268604 w 207"/>
                  <a:gd name="T15" fmla="*/ 121919 h 103"/>
                  <a:gd name="T16" fmla="*/ 272414 w 207"/>
                  <a:gd name="T17" fmla="*/ 112394 h 103"/>
                  <a:gd name="T18" fmla="*/ 293369 w 207"/>
                  <a:gd name="T19" fmla="*/ 99059 h 103"/>
                  <a:gd name="T20" fmla="*/ 302894 w 207"/>
                  <a:gd name="T21" fmla="*/ 83820 h 103"/>
                  <a:gd name="T22" fmla="*/ 312419 w 207"/>
                  <a:gd name="T23" fmla="*/ 99059 h 103"/>
                  <a:gd name="T24" fmla="*/ 325754 w 207"/>
                  <a:gd name="T25" fmla="*/ 99059 h 103"/>
                  <a:gd name="T26" fmla="*/ 340994 w 207"/>
                  <a:gd name="T27" fmla="*/ 87630 h 103"/>
                  <a:gd name="T28" fmla="*/ 360044 w 207"/>
                  <a:gd name="T29" fmla="*/ 78105 h 103"/>
                  <a:gd name="T30" fmla="*/ 365759 w 207"/>
                  <a:gd name="T31" fmla="*/ 68580 h 103"/>
                  <a:gd name="T32" fmla="*/ 375284 w 207"/>
                  <a:gd name="T33" fmla="*/ 74295 h 103"/>
                  <a:gd name="T34" fmla="*/ 390524 w 207"/>
                  <a:gd name="T35" fmla="*/ 68580 h 103"/>
                  <a:gd name="T36" fmla="*/ 390524 w 207"/>
                  <a:gd name="T37" fmla="*/ 59055 h 103"/>
                  <a:gd name="T38" fmla="*/ 365759 w 207"/>
                  <a:gd name="T39" fmla="*/ 43815 h 103"/>
                  <a:gd name="T40" fmla="*/ 356234 w 207"/>
                  <a:gd name="T41" fmla="*/ 55245 h 103"/>
                  <a:gd name="T42" fmla="*/ 337184 w 207"/>
                  <a:gd name="T43" fmla="*/ 49530 h 103"/>
                  <a:gd name="T44" fmla="*/ 312419 w 207"/>
                  <a:gd name="T45" fmla="*/ 49530 h 103"/>
                  <a:gd name="T46" fmla="*/ 325754 w 207"/>
                  <a:gd name="T47" fmla="*/ 40005 h 103"/>
                  <a:gd name="T48" fmla="*/ 325754 w 207"/>
                  <a:gd name="T49" fmla="*/ 34290 h 103"/>
                  <a:gd name="T50" fmla="*/ 356234 w 207"/>
                  <a:gd name="T51" fmla="*/ 40005 h 103"/>
                  <a:gd name="T52" fmla="*/ 331469 w 207"/>
                  <a:gd name="T53" fmla="*/ 20955 h 103"/>
                  <a:gd name="T54" fmla="*/ 312419 w 207"/>
                  <a:gd name="T55" fmla="*/ 24765 h 103"/>
                  <a:gd name="T56" fmla="*/ 302894 w 207"/>
                  <a:gd name="T57" fmla="*/ 30480 h 103"/>
                  <a:gd name="T58" fmla="*/ 268604 w 207"/>
                  <a:gd name="T59" fmla="*/ 20955 h 103"/>
                  <a:gd name="T60" fmla="*/ 228599 w 207"/>
                  <a:gd name="T61" fmla="*/ 5715 h 103"/>
                  <a:gd name="T62" fmla="*/ 215264 w 207"/>
                  <a:gd name="T63" fmla="*/ 9525 h 103"/>
                  <a:gd name="T64" fmla="*/ 209549 w 207"/>
                  <a:gd name="T65" fmla="*/ 15240 h 103"/>
                  <a:gd name="T66" fmla="*/ 194310 w 207"/>
                  <a:gd name="T67" fmla="*/ 15240 h 103"/>
                  <a:gd name="T68" fmla="*/ 146685 w 207"/>
                  <a:gd name="T69" fmla="*/ 20955 h 103"/>
                  <a:gd name="T70" fmla="*/ 97155 w 207"/>
                  <a:gd name="T71" fmla="*/ 30480 h 103"/>
                  <a:gd name="T72" fmla="*/ 87630 w 207"/>
                  <a:gd name="T73" fmla="*/ 30480 h 103"/>
                  <a:gd name="T74" fmla="*/ 78105 w 207"/>
                  <a:gd name="T75" fmla="*/ 43815 h 103"/>
                  <a:gd name="T76" fmla="*/ 47625 w 207"/>
                  <a:gd name="T77" fmla="*/ 55245 h 103"/>
                  <a:gd name="T78" fmla="*/ 24765 w 207"/>
                  <a:gd name="T79" fmla="*/ 78105 h 103"/>
                  <a:gd name="T80" fmla="*/ 19050 w 207"/>
                  <a:gd name="T81" fmla="*/ 102869 h 103"/>
                  <a:gd name="T82" fmla="*/ 3810 w 207"/>
                  <a:gd name="T83" fmla="*/ 121919 h 103"/>
                  <a:gd name="T84" fmla="*/ 3810 w 207"/>
                  <a:gd name="T85" fmla="*/ 167639 h 103"/>
                  <a:gd name="T86" fmla="*/ 34290 w 207"/>
                  <a:gd name="T87" fmla="*/ 177164 h 103"/>
                  <a:gd name="T88" fmla="*/ 53340 w 207"/>
                  <a:gd name="T89" fmla="*/ 180974 h 103"/>
                  <a:gd name="T90" fmla="*/ 47625 w 207"/>
                  <a:gd name="T91" fmla="*/ 177164 h 103"/>
                  <a:gd name="T92" fmla="*/ 68580 w 207"/>
                  <a:gd name="T93" fmla="*/ 186689 h 103"/>
                  <a:gd name="T94" fmla="*/ 102870 w 207"/>
                  <a:gd name="T95" fmla="*/ 196214 h 103"/>
                  <a:gd name="T96" fmla="*/ 106680 w 207"/>
                  <a:gd name="T97" fmla="*/ 177164 h 103"/>
                  <a:gd name="T98" fmla="*/ 116205 w 207"/>
                  <a:gd name="T99" fmla="*/ 177164 h 103"/>
                  <a:gd name="T100" fmla="*/ 125730 w 207"/>
                  <a:gd name="T101" fmla="*/ 180974 h 103"/>
                  <a:gd name="T102" fmla="*/ 131445 w 207"/>
                  <a:gd name="T103" fmla="*/ 180974 h 103"/>
                  <a:gd name="T104" fmla="*/ 135255 w 207"/>
                  <a:gd name="T105" fmla="*/ 190499 h 1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7" h="103" extrusionOk="0">
                    <a:moveTo>
                      <a:pt x="71" y="100"/>
                    </a:moveTo>
                    <a:lnTo>
                      <a:pt x="77" y="100"/>
                    </a:lnTo>
                    <a:lnTo>
                      <a:pt x="84" y="100"/>
                    </a:lnTo>
                    <a:lnTo>
                      <a:pt x="87" y="95"/>
                    </a:lnTo>
                    <a:lnTo>
                      <a:pt x="87" y="88"/>
                    </a:lnTo>
                    <a:lnTo>
                      <a:pt x="87" y="82"/>
                    </a:lnTo>
                    <a:lnTo>
                      <a:pt x="87" y="77"/>
                    </a:lnTo>
                    <a:lnTo>
                      <a:pt x="97" y="75"/>
                    </a:lnTo>
                    <a:lnTo>
                      <a:pt x="107" y="70"/>
                    </a:lnTo>
                    <a:lnTo>
                      <a:pt x="115" y="72"/>
                    </a:lnTo>
                    <a:lnTo>
                      <a:pt x="118" y="75"/>
                    </a:lnTo>
                    <a:lnTo>
                      <a:pt x="120" y="75"/>
                    </a:lnTo>
                    <a:lnTo>
                      <a:pt x="125" y="75"/>
                    </a:lnTo>
                    <a:lnTo>
                      <a:pt x="128" y="72"/>
                    </a:lnTo>
                    <a:lnTo>
                      <a:pt x="133" y="70"/>
                    </a:lnTo>
                    <a:lnTo>
                      <a:pt x="141" y="64"/>
                    </a:lnTo>
                    <a:lnTo>
                      <a:pt x="143" y="62"/>
                    </a:lnTo>
                    <a:lnTo>
                      <a:pt x="143" y="59"/>
                    </a:lnTo>
                    <a:lnTo>
                      <a:pt x="148" y="52"/>
                    </a:lnTo>
                    <a:lnTo>
                      <a:pt x="154" y="52"/>
                    </a:lnTo>
                    <a:lnTo>
                      <a:pt x="156" y="46"/>
                    </a:lnTo>
                    <a:lnTo>
                      <a:pt x="159" y="44"/>
                    </a:lnTo>
                    <a:lnTo>
                      <a:pt x="161" y="49"/>
                    </a:lnTo>
                    <a:lnTo>
                      <a:pt x="164" y="52"/>
                    </a:lnTo>
                    <a:lnTo>
                      <a:pt x="169" y="49"/>
                    </a:lnTo>
                    <a:lnTo>
                      <a:pt x="171" y="52"/>
                    </a:lnTo>
                    <a:lnTo>
                      <a:pt x="174" y="46"/>
                    </a:lnTo>
                    <a:lnTo>
                      <a:pt x="179" y="46"/>
                    </a:lnTo>
                    <a:lnTo>
                      <a:pt x="184" y="44"/>
                    </a:lnTo>
                    <a:lnTo>
                      <a:pt x="189" y="41"/>
                    </a:lnTo>
                    <a:lnTo>
                      <a:pt x="189" y="36"/>
                    </a:lnTo>
                    <a:lnTo>
                      <a:pt x="192" y="36"/>
                    </a:lnTo>
                    <a:lnTo>
                      <a:pt x="197" y="36"/>
                    </a:lnTo>
                    <a:lnTo>
                      <a:pt x="197" y="39"/>
                    </a:lnTo>
                    <a:lnTo>
                      <a:pt x="202" y="39"/>
                    </a:lnTo>
                    <a:lnTo>
                      <a:pt x="205" y="36"/>
                    </a:lnTo>
                    <a:lnTo>
                      <a:pt x="207" y="34"/>
                    </a:lnTo>
                    <a:lnTo>
                      <a:pt x="205" y="31"/>
                    </a:lnTo>
                    <a:lnTo>
                      <a:pt x="200" y="26"/>
                    </a:lnTo>
                    <a:lnTo>
                      <a:pt x="192" y="23"/>
                    </a:lnTo>
                    <a:lnTo>
                      <a:pt x="195" y="29"/>
                    </a:lnTo>
                    <a:lnTo>
                      <a:pt x="187" y="29"/>
                    </a:lnTo>
                    <a:lnTo>
                      <a:pt x="179" y="29"/>
                    </a:lnTo>
                    <a:lnTo>
                      <a:pt x="177" y="26"/>
                    </a:lnTo>
                    <a:lnTo>
                      <a:pt x="169" y="26"/>
                    </a:lnTo>
                    <a:lnTo>
                      <a:pt x="164" y="26"/>
                    </a:lnTo>
                    <a:lnTo>
                      <a:pt x="166" y="23"/>
                    </a:lnTo>
                    <a:lnTo>
                      <a:pt x="171" y="21"/>
                    </a:lnTo>
                    <a:lnTo>
                      <a:pt x="169" y="18"/>
                    </a:lnTo>
                    <a:lnTo>
                      <a:pt x="171" y="18"/>
                    </a:lnTo>
                    <a:lnTo>
                      <a:pt x="177" y="18"/>
                    </a:lnTo>
                    <a:lnTo>
                      <a:pt x="187" y="21"/>
                    </a:lnTo>
                    <a:lnTo>
                      <a:pt x="182" y="16"/>
                    </a:lnTo>
                    <a:lnTo>
                      <a:pt x="174" y="11"/>
                    </a:lnTo>
                    <a:lnTo>
                      <a:pt x="169" y="11"/>
                    </a:lnTo>
                    <a:lnTo>
                      <a:pt x="164" y="13"/>
                    </a:lnTo>
                    <a:lnTo>
                      <a:pt x="159" y="11"/>
                    </a:lnTo>
                    <a:lnTo>
                      <a:pt x="159" y="16"/>
                    </a:lnTo>
                    <a:lnTo>
                      <a:pt x="154" y="11"/>
                    </a:lnTo>
                    <a:lnTo>
                      <a:pt x="141" y="11"/>
                    </a:lnTo>
                    <a:lnTo>
                      <a:pt x="128" y="11"/>
                    </a:lnTo>
                    <a:lnTo>
                      <a:pt x="120" y="3"/>
                    </a:lnTo>
                    <a:lnTo>
                      <a:pt x="113" y="0"/>
                    </a:lnTo>
                    <a:lnTo>
                      <a:pt x="113" y="5"/>
                    </a:lnTo>
                    <a:lnTo>
                      <a:pt x="115" y="5"/>
                    </a:lnTo>
                    <a:lnTo>
                      <a:pt x="110" y="8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2" y="11"/>
                    </a:lnTo>
                    <a:lnTo>
                      <a:pt x="77" y="11"/>
                    </a:lnTo>
                    <a:lnTo>
                      <a:pt x="59" y="11"/>
                    </a:lnTo>
                    <a:lnTo>
                      <a:pt x="51" y="16"/>
                    </a:lnTo>
                    <a:lnTo>
                      <a:pt x="48" y="13"/>
                    </a:lnTo>
                    <a:lnTo>
                      <a:pt x="46" y="16"/>
                    </a:lnTo>
                    <a:lnTo>
                      <a:pt x="43" y="18"/>
                    </a:lnTo>
                    <a:lnTo>
                      <a:pt x="41" y="23"/>
                    </a:lnTo>
                    <a:lnTo>
                      <a:pt x="30" y="29"/>
                    </a:lnTo>
                    <a:lnTo>
                      <a:pt x="25" y="29"/>
                    </a:lnTo>
                    <a:lnTo>
                      <a:pt x="18" y="36"/>
                    </a:lnTo>
                    <a:lnTo>
                      <a:pt x="13" y="41"/>
                    </a:lnTo>
                    <a:lnTo>
                      <a:pt x="15" y="46"/>
                    </a:lnTo>
                    <a:lnTo>
                      <a:pt x="10" y="54"/>
                    </a:lnTo>
                    <a:lnTo>
                      <a:pt x="2" y="62"/>
                    </a:lnTo>
                    <a:lnTo>
                      <a:pt x="2" y="6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5" y="88"/>
                    </a:lnTo>
                    <a:lnTo>
                      <a:pt x="18" y="93"/>
                    </a:lnTo>
                    <a:lnTo>
                      <a:pt x="25" y="98"/>
                    </a:lnTo>
                    <a:lnTo>
                      <a:pt x="28" y="95"/>
                    </a:lnTo>
                    <a:lnTo>
                      <a:pt x="23" y="93"/>
                    </a:lnTo>
                    <a:lnTo>
                      <a:pt x="25" y="93"/>
                    </a:lnTo>
                    <a:lnTo>
                      <a:pt x="30" y="93"/>
                    </a:lnTo>
                    <a:lnTo>
                      <a:pt x="36" y="98"/>
                    </a:lnTo>
                    <a:lnTo>
                      <a:pt x="38" y="100"/>
                    </a:lnTo>
                    <a:lnTo>
                      <a:pt x="54" y="103"/>
                    </a:lnTo>
                    <a:lnTo>
                      <a:pt x="59" y="95"/>
                    </a:lnTo>
                    <a:lnTo>
                      <a:pt x="56" y="93"/>
                    </a:lnTo>
                    <a:lnTo>
                      <a:pt x="59" y="90"/>
                    </a:lnTo>
                    <a:lnTo>
                      <a:pt x="61" y="93"/>
                    </a:lnTo>
                    <a:lnTo>
                      <a:pt x="64" y="95"/>
                    </a:lnTo>
                    <a:lnTo>
                      <a:pt x="66" y="95"/>
                    </a:lnTo>
                    <a:lnTo>
                      <a:pt x="66" y="93"/>
                    </a:lnTo>
                    <a:lnTo>
                      <a:pt x="69" y="95"/>
                    </a:lnTo>
                    <a:lnTo>
                      <a:pt x="69" y="98"/>
                    </a:lnTo>
                    <a:lnTo>
                      <a:pt x="71" y="10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59" name="Google Shape;396;p16">
                <a:extLst>
                  <a:ext uri="{FF2B5EF4-FFF2-40B4-BE49-F238E27FC236}">
                    <a16:creationId xmlns:a16="http://schemas.microsoft.com/office/drawing/2014/main" id="{03C4B70C-96DC-CC4F-A0C2-79F343601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584" y="5836709"/>
                <a:ext cx="58208" cy="125678"/>
              </a:xfrm>
              <a:custGeom>
                <a:avLst/>
                <a:gdLst>
                  <a:gd name="T0" fmla="*/ 0 w 36"/>
                  <a:gd name="T1" fmla="*/ 38100 h 79"/>
                  <a:gd name="T2" fmla="*/ 0 w 36"/>
                  <a:gd name="T3" fmla="*/ 38100 h 79"/>
                  <a:gd name="T4" fmla="*/ 0 w 36"/>
                  <a:gd name="T5" fmla="*/ 28575 h 79"/>
                  <a:gd name="T6" fmla="*/ 3810 w 36"/>
                  <a:gd name="T7" fmla="*/ 24765 h 79"/>
                  <a:gd name="T8" fmla="*/ 13335 w 36"/>
                  <a:gd name="T9" fmla="*/ 28575 h 79"/>
                  <a:gd name="T10" fmla="*/ 19050 w 36"/>
                  <a:gd name="T11" fmla="*/ 34290 h 79"/>
                  <a:gd name="T12" fmla="*/ 19050 w 36"/>
                  <a:gd name="T13" fmla="*/ 28575 h 79"/>
                  <a:gd name="T14" fmla="*/ 22860 w 36"/>
                  <a:gd name="T15" fmla="*/ 28575 h 79"/>
                  <a:gd name="T16" fmla="*/ 22860 w 36"/>
                  <a:gd name="T17" fmla="*/ 24765 h 79"/>
                  <a:gd name="T18" fmla="*/ 34290 w 36"/>
                  <a:gd name="T19" fmla="*/ 15240 h 79"/>
                  <a:gd name="T20" fmla="*/ 34290 w 36"/>
                  <a:gd name="T21" fmla="*/ 9525 h 79"/>
                  <a:gd name="T22" fmla="*/ 38100 w 36"/>
                  <a:gd name="T23" fmla="*/ 3810 h 79"/>
                  <a:gd name="T24" fmla="*/ 43815 w 36"/>
                  <a:gd name="T25" fmla="*/ 0 h 79"/>
                  <a:gd name="T26" fmla="*/ 47625 w 36"/>
                  <a:gd name="T27" fmla="*/ 0 h 79"/>
                  <a:gd name="T28" fmla="*/ 53340 w 36"/>
                  <a:gd name="T29" fmla="*/ 3810 h 79"/>
                  <a:gd name="T30" fmla="*/ 57150 w 36"/>
                  <a:gd name="T31" fmla="*/ 0 h 79"/>
                  <a:gd name="T32" fmla="*/ 68580 w 36"/>
                  <a:gd name="T33" fmla="*/ 0 h 79"/>
                  <a:gd name="T34" fmla="*/ 68580 w 36"/>
                  <a:gd name="T35" fmla="*/ 3810 h 79"/>
                  <a:gd name="T36" fmla="*/ 62865 w 36"/>
                  <a:gd name="T37" fmla="*/ 15240 h 79"/>
                  <a:gd name="T38" fmla="*/ 62865 w 36"/>
                  <a:gd name="T39" fmla="*/ 43815 h 79"/>
                  <a:gd name="T40" fmla="*/ 57150 w 36"/>
                  <a:gd name="T41" fmla="*/ 53340 h 79"/>
                  <a:gd name="T42" fmla="*/ 53340 w 36"/>
                  <a:gd name="T43" fmla="*/ 72390 h 79"/>
                  <a:gd name="T44" fmla="*/ 62865 w 36"/>
                  <a:gd name="T45" fmla="*/ 78104 h 79"/>
                  <a:gd name="T46" fmla="*/ 62865 w 36"/>
                  <a:gd name="T47" fmla="*/ 97154 h 79"/>
                  <a:gd name="T48" fmla="*/ 53340 w 36"/>
                  <a:gd name="T49" fmla="*/ 112394 h 79"/>
                  <a:gd name="T50" fmla="*/ 38100 w 36"/>
                  <a:gd name="T51" fmla="*/ 137159 h 79"/>
                  <a:gd name="T52" fmla="*/ 34290 w 36"/>
                  <a:gd name="T53" fmla="*/ 131444 h 79"/>
                  <a:gd name="T54" fmla="*/ 19050 w 36"/>
                  <a:gd name="T55" fmla="*/ 140969 h 79"/>
                  <a:gd name="T56" fmla="*/ 13335 w 36"/>
                  <a:gd name="T57" fmla="*/ 150494 h 79"/>
                  <a:gd name="T58" fmla="*/ 9525 w 36"/>
                  <a:gd name="T59" fmla="*/ 150494 h 79"/>
                  <a:gd name="T60" fmla="*/ 3810 w 36"/>
                  <a:gd name="T61" fmla="*/ 150494 h 79"/>
                  <a:gd name="T62" fmla="*/ 0 w 36"/>
                  <a:gd name="T63" fmla="*/ 150494 h 79"/>
                  <a:gd name="T64" fmla="*/ 0 w 36"/>
                  <a:gd name="T65" fmla="*/ 3810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6" h="79" extrusionOk="0">
                    <a:moveTo>
                      <a:pt x="0" y="20"/>
                    </a:moveTo>
                    <a:lnTo>
                      <a:pt x="0" y="20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7" y="15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20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3" y="8"/>
                    </a:lnTo>
                    <a:lnTo>
                      <a:pt x="33" y="23"/>
                    </a:lnTo>
                    <a:lnTo>
                      <a:pt x="30" y="28"/>
                    </a:lnTo>
                    <a:lnTo>
                      <a:pt x="28" y="38"/>
                    </a:lnTo>
                    <a:lnTo>
                      <a:pt x="33" y="41"/>
                    </a:lnTo>
                    <a:lnTo>
                      <a:pt x="33" y="51"/>
                    </a:lnTo>
                    <a:lnTo>
                      <a:pt x="28" y="59"/>
                    </a:lnTo>
                    <a:lnTo>
                      <a:pt x="20" y="72"/>
                    </a:lnTo>
                    <a:lnTo>
                      <a:pt x="18" y="69"/>
                    </a:lnTo>
                    <a:lnTo>
                      <a:pt x="10" y="74"/>
                    </a:lnTo>
                    <a:lnTo>
                      <a:pt x="7" y="79"/>
                    </a:lnTo>
                    <a:lnTo>
                      <a:pt x="5" y="79"/>
                    </a:lnTo>
                    <a:lnTo>
                      <a:pt x="2" y="79"/>
                    </a:lnTo>
                    <a:lnTo>
                      <a:pt x="0" y="7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60" name="Google Shape;397;p16">
                <a:extLst>
                  <a:ext uri="{FF2B5EF4-FFF2-40B4-BE49-F238E27FC236}">
                    <a16:creationId xmlns:a16="http://schemas.microsoft.com/office/drawing/2014/main" id="{6908A5BD-E89A-F544-B7D7-0C14D17A2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833" y="5868459"/>
                <a:ext cx="206375" cy="216958"/>
              </a:xfrm>
              <a:custGeom>
                <a:avLst/>
                <a:gdLst>
                  <a:gd name="T0" fmla="*/ 121920 w 130"/>
                  <a:gd name="T1" fmla="*/ 259080 h 136"/>
                  <a:gd name="T2" fmla="*/ 125730 w 130"/>
                  <a:gd name="T3" fmla="*/ 249555 h 136"/>
                  <a:gd name="T4" fmla="*/ 125730 w 130"/>
                  <a:gd name="T5" fmla="*/ 245745 h 136"/>
                  <a:gd name="T6" fmla="*/ 135255 w 130"/>
                  <a:gd name="T7" fmla="*/ 230505 h 136"/>
                  <a:gd name="T8" fmla="*/ 150495 w 130"/>
                  <a:gd name="T9" fmla="*/ 230505 h 136"/>
                  <a:gd name="T10" fmla="*/ 160020 w 130"/>
                  <a:gd name="T11" fmla="*/ 224790 h 136"/>
                  <a:gd name="T12" fmla="*/ 160020 w 130"/>
                  <a:gd name="T13" fmla="*/ 220980 h 136"/>
                  <a:gd name="T14" fmla="*/ 175260 w 130"/>
                  <a:gd name="T15" fmla="*/ 205740 h 136"/>
                  <a:gd name="T16" fmla="*/ 184785 w 130"/>
                  <a:gd name="T17" fmla="*/ 190500 h 136"/>
                  <a:gd name="T18" fmla="*/ 180975 w 130"/>
                  <a:gd name="T19" fmla="*/ 180975 h 136"/>
                  <a:gd name="T20" fmla="*/ 190500 w 130"/>
                  <a:gd name="T21" fmla="*/ 171450 h 136"/>
                  <a:gd name="T22" fmla="*/ 203835 w 130"/>
                  <a:gd name="T23" fmla="*/ 158115 h 136"/>
                  <a:gd name="T24" fmla="*/ 213360 w 130"/>
                  <a:gd name="T25" fmla="*/ 158115 h 136"/>
                  <a:gd name="T26" fmla="*/ 234315 w 130"/>
                  <a:gd name="T27" fmla="*/ 146685 h 136"/>
                  <a:gd name="T28" fmla="*/ 238125 w 130"/>
                  <a:gd name="T29" fmla="*/ 137160 h 136"/>
                  <a:gd name="T30" fmla="*/ 243840 w 130"/>
                  <a:gd name="T31" fmla="*/ 133350 h 136"/>
                  <a:gd name="T32" fmla="*/ 247650 w 130"/>
                  <a:gd name="T33" fmla="*/ 127635 h 136"/>
                  <a:gd name="T34" fmla="*/ 243840 w 130"/>
                  <a:gd name="T35" fmla="*/ 123825 h 136"/>
                  <a:gd name="T36" fmla="*/ 228600 w 130"/>
                  <a:gd name="T37" fmla="*/ 118110 h 136"/>
                  <a:gd name="T38" fmla="*/ 228600 w 130"/>
                  <a:gd name="T39" fmla="*/ 127635 h 136"/>
                  <a:gd name="T40" fmla="*/ 219075 w 130"/>
                  <a:gd name="T41" fmla="*/ 123825 h 136"/>
                  <a:gd name="T42" fmla="*/ 209550 w 130"/>
                  <a:gd name="T43" fmla="*/ 123825 h 136"/>
                  <a:gd name="T44" fmla="*/ 203835 w 130"/>
                  <a:gd name="T45" fmla="*/ 112395 h 136"/>
                  <a:gd name="T46" fmla="*/ 200025 w 130"/>
                  <a:gd name="T47" fmla="*/ 112395 h 136"/>
                  <a:gd name="T48" fmla="*/ 194310 w 130"/>
                  <a:gd name="T49" fmla="*/ 112395 h 136"/>
                  <a:gd name="T50" fmla="*/ 190500 w 130"/>
                  <a:gd name="T51" fmla="*/ 112395 h 136"/>
                  <a:gd name="T52" fmla="*/ 190500 w 130"/>
                  <a:gd name="T53" fmla="*/ 0 h 136"/>
                  <a:gd name="T54" fmla="*/ 87630 w 130"/>
                  <a:gd name="T55" fmla="*/ 0 h 136"/>
                  <a:gd name="T56" fmla="*/ 81915 w 130"/>
                  <a:gd name="T57" fmla="*/ 30480 h 136"/>
                  <a:gd name="T58" fmla="*/ 57150 w 130"/>
                  <a:gd name="T59" fmla="*/ 34290 h 136"/>
                  <a:gd name="T60" fmla="*/ 68580 w 130"/>
                  <a:gd name="T61" fmla="*/ 40005 h 136"/>
                  <a:gd name="T62" fmla="*/ 68580 w 130"/>
                  <a:gd name="T63" fmla="*/ 43815 h 136"/>
                  <a:gd name="T64" fmla="*/ 78105 w 130"/>
                  <a:gd name="T65" fmla="*/ 59055 h 136"/>
                  <a:gd name="T66" fmla="*/ 87630 w 130"/>
                  <a:gd name="T67" fmla="*/ 64770 h 136"/>
                  <a:gd name="T68" fmla="*/ 97155 w 130"/>
                  <a:gd name="T69" fmla="*/ 64770 h 136"/>
                  <a:gd name="T70" fmla="*/ 100965 w 130"/>
                  <a:gd name="T71" fmla="*/ 74295 h 136"/>
                  <a:gd name="T72" fmla="*/ 100965 w 130"/>
                  <a:gd name="T73" fmla="*/ 83820 h 136"/>
                  <a:gd name="T74" fmla="*/ 106680 w 130"/>
                  <a:gd name="T75" fmla="*/ 83820 h 136"/>
                  <a:gd name="T76" fmla="*/ 116205 w 130"/>
                  <a:gd name="T77" fmla="*/ 89535 h 136"/>
                  <a:gd name="T78" fmla="*/ 121920 w 130"/>
                  <a:gd name="T79" fmla="*/ 89535 h 136"/>
                  <a:gd name="T80" fmla="*/ 121920 w 130"/>
                  <a:gd name="T81" fmla="*/ 99060 h 136"/>
                  <a:gd name="T82" fmla="*/ 116205 w 130"/>
                  <a:gd name="T83" fmla="*/ 102870 h 136"/>
                  <a:gd name="T84" fmla="*/ 38100 w 130"/>
                  <a:gd name="T85" fmla="*/ 102870 h 136"/>
                  <a:gd name="T86" fmla="*/ 3810 w 130"/>
                  <a:gd name="T87" fmla="*/ 161925 h 136"/>
                  <a:gd name="T88" fmla="*/ 3810 w 130"/>
                  <a:gd name="T89" fmla="*/ 171450 h 136"/>
                  <a:gd name="T90" fmla="*/ 3810 w 130"/>
                  <a:gd name="T91" fmla="*/ 177165 h 136"/>
                  <a:gd name="T92" fmla="*/ 3810 w 130"/>
                  <a:gd name="T93" fmla="*/ 180975 h 136"/>
                  <a:gd name="T94" fmla="*/ 9525 w 130"/>
                  <a:gd name="T95" fmla="*/ 186690 h 136"/>
                  <a:gd name="T96" fmla="*/ 9525 w 130"/>
                  <a:gd name="T97" fmla="*/ 190500 h 136"/>
                  <a:gd name="T98" fmla="*/ 3810 w 130"/>
                  <a:gd name="T99" fmla="*/ 196215 h 136"/>
                  <a:gd name="T100" fmla="*/ 0 w 130"/>
                  <a:gd name="T101" fmla="*/ 201930 h 136"/>
                  <a:gd name="T102" fmla="*/ 0 w 130"/>
                  <a:gd name="T103" fmla="*/ 205740 h 136"/>
                  <a:gd name="T104" fmla="*/ 9525 w 130"/>
                  <a:gd name="T105" fmla="*/ 215265 h 136"/>
                  <a:gd name="T106" fmla="*/ 13335 w 130"/>
                  <a:gd name="T107" fmla="*/ 230505 h 136"/>
                  <a:gd name="T108" fmla="*/ 22860 w 130"/>
                  <a:gd name="T109" fmla="*/ 230505 h 136"/>
                  <a:gd name="T110" fmla="*/ 34290 w 130"/>
                  <a:gd name="T111" fmla="*/ 240030 h 136"/>
                  <a:gd name="T112" fmla="*/ 62865 w 130"/>
                  <a:gd name="T113" fmla="*/ 249555 h 136"/>
                  <a:gd name="T114" fmla="*/ 81915 w 130"/>
                  <a:gd name="T115" fmla="*/ 249555 h 136"/>
                  <a:gd name="T116" fmla="*/ 97155 w 130"/>
                  <a:gd name="T117" fmla="*/ 249555 h 136"/>
                  <a:gd name="T118" fmla="*/ 121920 w 130"/>
                  <a:gd name="T119" fmla="*/ 259080 h 1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0" h="136" extrusionOk="0">
                    <a:moveTo>
                      <a:pt x="64" y="136"/>
                    </a:moveTo>
                    <a:lnTo>
                      <a:pt x="66" y="131"/>
                    </a:lnTo>
                    <a:lnTo>
                      <a:pt x="66" y="129"/>
                    </a:lnTo>
                    <a:lnTo>
                      <a:pt x="71" y="121"/>
                    </a:lnTo>
                    <a:lnTo>
                      <a:pt x="79" y="121"/>
                    </a:lnTo>
                    <a:lnTo>
                      <a:pt x="84" y="118"/>
                    </a:lnTo>
                    <a:lnTo>
                      <a:pt x="84" y="116"/>
                    </a:lnTo>
                    <a:lnTo>
                      <a:pt x="92" y="108"/>
                    </a:lnTo>
                    <a:lnTo>
                      <a:pt x="97" y="100"/>
                    </a:lnTo>
                    <a:lnTo>
                      <a:pt x="95" y="95"/>
                    </a:lnTo>
                    <a:lnTo>
                      <a:pt x="100" y="90"/>
                    </a:lnTo>
                    <a:lnTo>
                      <a:pt x="107" y="83"/>
                    </a:lnTo>
                    <a:lnTo>
                      <a:pt x="112" y="83"/>
                    </a:lnTo>
                    <a:lnTo>
                      <a:pt x="123" y="77"/>
                    </a:lnTo>
                    <a:lnTo>
                      <a:pt x="125" y="72"/>
                    </a:lnTo>
                    <a:lnTo>
                      <a:pt x="128" y="70"/>
                    </a:lnTo>
                    <a:lnTo>
                      <a:pt x="130" y="67"/>
                    </a:lnTo>
                    <a:lnTo>
                      <a:pt x="128" y="65"/>
                    </a:lnTo>
                    <a:lnTo>
                      <a:pt x="120" y="62"/>
                    </a:lnTo>
                    <a:lnTo>
                      <a:pt x="120" y="67"/>
                    </a:lnTo>
                    <a:lnTo>
                      <a:pt x="115" y="65"/>
                    </a:lnTo>
                    <a:lnTo>
                      <a:pt x="110" y="65"/>
                    </a:lnTo>
                    <a:lnTo>
                      <a:pt x="107" y="59"/>
                    </a:lnTo>
                    <a:lnTo>
                      <a:pt x="105" y="59"/>
                    </a:lnTo>
                    <a:lnTo>
                      <a:pt x="102" y="59"/>
                    </a:lnTo>
                    <a:lnTo>
                      <a:pt x="100" y="59"/>
                    </a:lnTo>
                    <a:lnTo>
                      <a:pt x="100" y="0"/>
                    </a:lnTo>
                    <a:lnTo>
                      <a:pt x="46" y="0"/>
                    </a:lnTo>
                    <a:lnTo>
                      <a:pt x="43" y="16"/>
                    </a:lnTo>
                    <a:lnTo>
                      <a:pt x="30" y="18"/>
                    </a:lnTo>
                    <a:lnTo>
                      <a:pt x="36" y="21"/>
                    </a:lnTo>
                    <a:lnTo>
                      <a:pt x="36" y="23"/>
                    </a:lnTo>
                    <a:lnTo>
                      <a:pt x="41" y="31"/>
                    </a:lnTo>
                    <a:lnTo>
                      <a:pt x="46" y="34"/>
                    </a:lnTo>
                    <a:lnTo>
                      <a:pt x="51" y="34"/>
                    </a:lnTo>
                    <a:lnTo>
                      <a:pt x="53" y="39"/>
                    </a:lnTo>
                    <a:lnTo>
                      <a:pt x="53" y="44"/>
                    </a:lnTo>
                    <a:lnTo>
                      <a:pt x="56" y="44"/>
                    </a:lnTo>
                    <a:lnTo>
                      <a:pt x="61" y="47"/>
                    </a:lnTo>
                    <a:lnTo>
                      <a:pt x="64" y="47"/>
                    </a:lnTo>
                    <a:lnTo>
                      <a:pt x="64" y="52"/>
                    </a:lnTo>
                    <a:lnTo>
                      <a:pt x="61" y="54"/>
                    </a:lnTo>
                    <a:lnTo>
                      <a:pt x="20" y="54"/>
                    </a:lnTo>
                    <a:lnTo>
                      <a:pt x="2" y="85"/>
                    </a:lnTo>
                    <a:lnTo>
                      <a:pt x="2" y="90"/>
                    </a:lnTo>
                    <a:lnTo>
                      <a:pt x="2" y="93"/>
                    </a:lnTo>
                    <a:lnTo>
                      <a:pt x="2" y="95"/>
                    </a:lnTo>
                    <a:lnTo>
                      <a:pt x="5" y="98"/>
                    </a:lnTo>
                    <a:lnTo>
                      <a:pt x="5" y="100"/>
                    </a:lnTo>
                    <a:lnTo>
                      <a:pt x="2" y="103"/>
                    </a:lnTo>
                    <a:lnTo>
                      <a:pt x="0" y="106"/>
                    </a:lnTo>
                    <a:lnTo>
                      <a:pt x="0" y="108"/>
                    </a:lnTo>
                    <a:lnTo>
                      <a:pt x="5" y="113"/>
                    </a:lnTo>
                    <a:lnTo>
                      <a:pt x="7" y="121"/>
                    </a:lnTo>
                    <a:lnTo>
                      <a:pt x="12" y="121"/>
                    </a:lnTo>
                    <a:lnTo>
                      <a:pt x="18" y="126"/>
                    </a:lnTo>
                    <a:lnTo>
                      <a:pt x="33" y="131"/>
                    </a:lnTo>
                    <a:lnTo>
                      <a:pt x="43" y="131"/>
                    </a:lnTo>
                    <a:lnTo>
                      <a:pt x="51" y="131"/>
                    </a:lnTo>
                    <a:lnTo>
                      <a:pt x="64" y="136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1761" name="Google Shape;398;p16">
                <a:extLst>
                  <a:ext uri="{FF2B5EF4-FFF2-40B4-BE49-F238E27FC236}">
                    <a16:creationId xmlns:a16="http://schemas.microsoft.com/office/drawing/2014/main" id="{C85DCF22-8A29-4D41-AD49-C1E09A7DC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646" y="4986074"/>
                <a:ext cx="1419490" cy="1054364"/>
              </a:xfrm>
              <a:custGeom>
                <a:avLst/>
                <a:gdLst>
                  <a:gd name="T0" fmla="*/ 634365 w 894"/>
                  <a:gd name="T1" fmla="*/ 106680 h 664"/>
                  <a:gd name="T2" fmla="*/ 672465 w 894"/>
                  <a:gd name="T3" fmla="*/ 156210 h 664"/>
                  <a:gd name="T4" fmla="*/ 693420 w 894"/>
                  <a:gd name="T5" fmla="*/ 213360 h 664"/>
                  <a:gd name="T6" fmla="*/ 731520 w 894"/>
                  <a:gd name="T7" fmla="*/ 262890 h 664"/>
                  <a:gd name="T8" fmla="*/ 794385 w 894"/>
                  <a:gd name="T9" fmla="*/ 291465 h 664"/>
                  <a:gd name="T10" fmla="*/ 849630 w 894"/>
                  <a:gd name="T11" fmla="*/ 243840 h 664"/>
                  <a:gd name="T12" fmla="*/ 922020 w 894"/>
                  <a:gd name="T13" fmla="*/ 262890 h 664"/>
                  <a:gd name="T14" fmla="*/ 965835 w 894"/>
                  <a:gd name="T15" fmla="*/ 365760 h 664"/>
                  <a:gd name="T16" fmla="*/ 1009650 w 894"/>
                  <a:gd name="T17" fmla="*/ 483870 h 664"/>
                  <a:gd name="T18" fmla="*/ 1093470 w 894"/>
                  <a:gd name="T19" fmla="*/ 527685 h 664"/>
                  <a:gd name="T20" fmla="*/ 1087755 w 894"/>
                  <a:gd name="T21" fmla="*/ 565785 h 664"/>
                  <a:gd name="T22" fmla="*/ 1062990 w 894"/>
                  <a:gd name="T23" fmla="*/ 609600 h 664"/>
                  <a:gd name="T24" fmla="*/ 1053465 w 894"/>
                  <a:gd name="T25" fmla="*/ 765810 h 664"/>
                  <a:gd name="T26" fmla="*/ 1062990 w 894"/>
                  <a:gd name="T27" fmla="*/ 849630 h 664"/>
                  <a:gd name="T28" fmla="*/ 1162050 w 894"/>
                  <a:gd name="T29" fmla="*/ 990600 h 664"/>
                  <a:gd name="T30" fmla="*/ 1287780 w 894"/>
                  <a:gd name="T31" fmla="*/ 1021080 h 664"/>
                  <a:gd name="T32" fmla="*/ 1377315 w 894"/>
                  <a:gd name="T33" fmla="*/ 1015365 h 664"/>
                  <a:gd name="T34" fmla="*/ 1434465 w 894"/>
                  <a:gd name="T35" fmla="*/ 971550 h 664"/>
                  <a:gd name="T36" fmla="*/ 1527810 w 894"/>
                  <a:gd name="T37" fmla="*/ 830580 h 664"/>
                  <a:gd name="T38" fmla="*/ 1674495 w 894"/>
                  <a:gd name="T39" fmla="*/ 805815 h 664"/>
                  <a:gd name="T40" fmla="*/ 1634490 w 894"/>
                  <a:gd name="T41" fmla="*/ 937260 h 664"/>
                  <a:gd name="T42" fmla="*/ 1634490 w 894"/>
                  <a:gd name="T43" fmla="*/ 1011555 h 664"/>
                  <a:gd name="T44" fmla="*/ 1581150 w 894"/>
                  <a:gd name="T45" fmla="*/ 1021080 h 664"/>
                  <a:gd name="T46" fmla="*/ 1537335 w 894"/>
                  <a:gd name="T47" fmla="*/ 1045845 h 664"/>
                  <a:gd name="T48" fmla="*/ 1440180 w 894"/>
                  <a:gd name="T49" fmla="*/ 1123950 h 664"/>
                  <a:gd name="T50" fmla="*/ 1346835 w 894"/>
                  <a:gd name="T51" fmla="*/ 1230630 h 664"/>
                  <a:gd name="T52" fmla="*/ 1312545 w 894"/>
                  <a:gd name="T53" fmla="*/ 1230630 h 664"/>
                  <a:gd name="T54" fmla="*/ 1234440 w 894"/>
                  <a:gd name="T55" fmla="*/ 1167765 h 664"/>
                  <a:gd name="T56" fmla="*/ 1209675 w 894"/>
                  <a:gd name="T57" fmla="*/ 1152525 h 664"/>
                  <a:gd name="T58" fmla="*/ 1190625 w 894"/>
                  <a:gd name="T59" fmla="*/ 1167765 h 664"/>
                  <a:gd name="T60" fmla="*/ 1005840 w 894"/>
                  <a:gd name="T61" fmla="*/ 1167765 h 664"/>
                  <a:gd name="T62" fmla="*/ 902970 w 894"/>
                  <a:gd name="T63" fmla="*/ 1118235 h 664"/>
                  <a:gd name="T64" fmla="*/ 756285 w 894"/>
                  <a:gd name="T65" fmla="*/ 1049655 h 664"/>
                  <a:gd name="T66" fmla="*/ 649605 w 894"/>
                  <a:gd name="T67" fmla="*/ 977265 h 664"/>
                  <a:gd name="T68" fmla="*/ 581025 w 894"/>
                  <a:gd name="T69" fmla="*/ 918210 h 664"/>
                  <a:gd name="T70" fmla="*/ 594360 w 894"/>
                  <a:gd name="T71" fmla="*/ 843915 h 664"/>
                  <a:gd name="T72" fmla="*/ 537210 w 894"/>
                  <a:gd name="T73" fmla="*/ 683895 h 664"/>
                  <a:gd name="T74" fmla="*/ 468630 w 894"/>
                  <a:gd name="T75" fmla="*/ 575310 h 664"/>
                  <a:gd name="T76" fmla="*/ 381000 w 894"/>
                  <a:gd name="T77" fmla="*/ 506730 h 664"/>
                  <a:gd name="T78" fmla="*/ 400050 w 894"/>
                  <a:gd name="T79" fmla="*/ 453390 h 664"/>
                  <a:gd name="T80" fmla="*/ 331470 w 894"/>
                  <a:gd name="T81" fmla="*/ 375285 h 664"/>
                  <a:gd name="T82" fmla="*/ 278130 w 894"/>
                  <a:gd name="T83" fmla="*/ 316230 h 664"/>
                  <a:gd name="T84" fmla="*/ 243840 w 894"/>
                  <a:gd name="T85" fmla="*/ 238125 h 664"/>
                  <a:gd name="T86" fmla="*/ 219075 w 894"/>
                  <a:gd name="T87" fmla="*/ 116205 h 664"/>
                  <a:gd name="T88" fmla="*/ 125730 w 894"/>
                  <a:gd name="T89" fmla="*/ 57150 h 664"/>
                  <a:gd name="T90" fmla="*/ 135255 w 894"/>
                  <a:gd name="T91" fmla="*/ 228600 h 664"/>
                  <a:gd name="T92" fmla="*/ 190500 w 894"/>
                  <a:gd name="T93" fmla="*/ 312420 h 664"/>
                  <a:gd name="T94" fmla="*/ 247650 w 894"/>
                  <a:gd name="T95" fmla="*/ 415290 h 664"/>
                  <a:gd name="T96" fmla="*/ 278130 w 894"/>
                  <a:gd name="T97" fmla="*/ 478155 h 664"/>
                  <a:gd name="T98" fmla="*/ 297180 w 894"/>
                  <a:gd name="T99" fmla="*/ 565785 h 664"/>
                  <a:gd name="T100" fmla="*/ 335280 w 894"/>
                  <a:gd name="T101" fmla="*/ 624840 h 664"/>
                  <a:gd name="T102" fmla="*/ 331470 w 894"/>
                  <a:gd name="T103" fmla="*/ 708660 h 664"/>
                  <a:gd name="T104" fmla="*/ 247650 w 894"/>
                  <a:gd name="T105" fmla="*/ 605790 h 664"/>
                  <a:gd name="T106" fmla="*/ 213360 w 894"/>
                  <a:gd name="T107" fmla="*/ 483870 h 664"/>
                  <a:gd name="T108" fmla="*/ 144780 w 894"/>
                  <a:gd name="T109" fmla="*/ 434340 h 664"/>
                  <a:gd name="T110" fmla="*/ 87630 w 894"/>
                  <a:gd name="T111" fmla="*/ 375285 h 664"/>
                  <a:gd name="T112" fmla="*/ 125730 w 894"/>
                  <a:gd name="T113" fmla="*/ 340995 h 664"/>
                  <a:gd name="T114" fmla="*/ 100965 w 894"/>
                  <a:gd name="T115" fmla="*/ 259080 h 664"/>
                  <a:gd name="T116" fmla="*/ 47625 w 894"/>
                  <a:gd name="T117" fmla="*/ 150495 h 664"/>
                  <a:gd name="T118" fmla="*/ 13335 w 894"/>
                  <a:gd name="T119" fmla="*/ 57150 h 664"/>
                  <a:gd name="T120" fmla="*/ 306705 w 894"/>
                  <a:gd name="T121" fmla="*/ 575310 h 664"/>
                  <a:gd name="T122" fmla="*/ 1078230 w 894"/>
                  <a:gd name="T123" fmla="*/ 581025 h 66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94" h="664" extrusionOk="0">
                    <a:moveTo>
                      <a:pt x="0" y="0"/>
                    </a:moveTo>
                    <a:lnTo>
                      <a:pt x="74" y="0"/>
                    </a:lnTo>
                    <a:lnTo>
                      <a:pt x="76" y="2"/>
                    </a:lnTo>
                    <a:lnTo>
                      <a:pt x="74" y="5"/>
                    </a:lnTo>
                    <a:lnTo>
                      <a:pt x="182" y="53"/>
                    </a:lnTo>
                    <a:lnTo>
                      <a:pt x="271" y="56"/>
                    </a:lnTo>
                    <a:lnTo>
                      <a:pt x="271" y="46"/>
                    </a:lnTo>
                    <a:lnTo>
                      <a:pt x="323" y="46"/>
                    </a:lnTo>
                    <a:lnTo>
                      <a:pt x="328" y="51"/>
                    </a:lnTo>
                    <a:lnTo>
                      <a:pt x="333" y="56"/>
                    </a:lnTo>
                    <a:lnTo>
                      <a:pt x="335" y="61"/>
                    </a:lnTo>
                    <a:lnTo>
                      <a:pt x="335" y="64"/>
                    </a:lnTo>
                    <a:lnTo>
                      <a:pt x="338" y="64"/>
                    </a:lnTo>
                    <a:lnTo>
                      <a:pt x="343" y="66"/>
                    </a:lnTo>
                    <a:lnTo>
                      <a:pt x="341" y="71"/>
                    </a:lnTo>
                    <a:lnTo>
                      <a:pt x="346" y="71"/>
                    </a:lnTo>
                    <a:lnTo>
                      <a:pt x="351" y="77"/>
                    </a:lnTo>
                    <a:lnTo>
                      <a:pt x="351" y="79"/>
                    </a:lnTo>
                    <a:lnTo>
                      <a:pt x="348" y="82"/>
                    </a:lnTo>
                    <a:lnTo>
                      <a:pt x="353" y="82"/>
                    </a:lnTo>
                    <a:lnTo>
                      <a:pt x="356" y="84"/>
                    </a:lnTo>
                    <a:lnTo>
                      <a:pt x="358" y="89"/>
                    </a:lnTo>
                    <a:lnTo>
                      <a:pt x="361" y="97"/>
                    </a:lnTo>
                    <a:lnTo>
                      <a:pt x="361" y="100"/>
                    </a:lnTo>
                    <a:lnTo>
                      <a:pt x="364" y="100"/>
                    </a:lnTo>
                    <a:lnTo>
                      <a:pt x="366" y="102"/>
                    </a:lnTo>
                    <a:lnTo>
                      <a:pt x="369" y="105"/>
                    </a:lnTo>
                    <a:lnTo>
                      <a:pt x="369" y="110"/>
                    </a:lnTo>
                    <a:lnTo>
                      <a:pt x="366" y="112"/>
                    </a:lnTo>
                    <a:lnTo>
                      <a:pt x="364" y="112"/>
                    </a:lnTo>
                    <a:lnTo>
                      <a:pt x="364" y="115"/>
                    </a:lnTo>
                    <a:lnTo>
                      <a:pt x="369" y="120"/>
                    </a:lnTo>
                    <a:lnTo>
                      <a:pt x="374" y="125"/>
                    </a:lnTo>
                    <a:lnTo>
                      <a:pt x="374" y="130"/>
                    </a:lnTo>
                    <a:lnTo>
                      <a:pt x="374" y="133"/>
                    </a:lnTo>
                    <a:lnTo>
                      <a:pt x="376" y="133"/>
                    </a:lnTo>
                    <a:lnTo>
                      <a:pt x="379" y="136"/>
                    </a:lnTo>
                    <a:lnTo>
                      <a:pt x="382" y="136"/>
                    </a:lnTo>
                    <a:lnTo>
                      <a:pt x="384" y="136"/>
                    </a:lnTo>
                    <a:lnTo>
                      <a:pt x="384" y="138"/>
                    </a:lnTo>
                    <a:lnTo>
                      <a:pt x="387" y="141"/>
                    </a:lnTo>
                    <a:lnTo>
                      <a:pt x="387" y="143"/>
                    </a:lnTo>
                    <a:lnTo>
                      <a:pt x="392" y="143"/>
                    </a:lnTo>
                    <a:lnTo>
                      <a:pt x="397" y="146"/>
                    </a:lnTo>
                    <a:lnTo>
                      <a:pt x="400" y="148"/>
                    </a:lnTo>
                    <a:lnTo>
                      <a:pt x="405" y="151"/>
                    </a:lnTo>
                    <a:lnTo>
                      <a:pt x="410" y="153"/>
                    </a:lnTo>
                    <a:lnTo>
                      <a:pt x="412" y="156"/>
                    </a:lnTo>
                    <a:lnTo>
                      <a:pt x="415" y="156"/>
                    </a:lnTo>
                    <a:lnTo>
                      <a:pt x="417" y="153"/>
                    </a:lnTo>
                    <a:lnTo>
                      <a:pt x="423" y="148"/>
                    </a:lnTo>
                    <a:lnTo>
                      <a:pt x="425" y="148"/>
                    </a:lnTo>
                    <a:lnTo>
                      <a:pt x="425" y="146"/>
                    </a:lnTo>
                    <a:lnTo>
                      <a:pt x="425" y="143"/>
                    </a:lnTo>
                    <a:lnTo>
                      <a:pt x="428" y="141"/>
                    </a:lnTo>
                    <a:lnTo>
                      <a:pt x="433" y="133"/>
                    </a:lnTo>
                    <a:lnTo>
                      <a:pt x="435" y="128"/>
                    </a:lnTo>
                    <a:lnTo>
                      <a:pt x="441" y="128"/>
                    </a:lnTo>
                    <a:lnTo>
                      <a:pt x="443" y="128"/>
                    </a:lnTo>
                    <a:lnTo>
                      <a:pt x="446" y="128"/>
                    </a:lnTo>
                    <a:lnTo>
                      <a:pt x="446" y="125"/>
                    </a:lnTo>
                    <a:lnTo>
                      <a:pt x="453" y="125"/>
                    </a:lnTo>
                    <a:lnTo>
                      <a:pt x="458" y="125"/>
                    </a:lnTo>
                    <a:lnTo>
                      <a:pt x="464" y="125"/>
                    </a:lnTo>
                    <a:lnTo>
                      <a:pt x="466" y="125"/>
                    </a:lnTo>
                    <a:lnTo>
                      <a:pt x="469" y="128"/>
                    </a:lnTo>
                    <a:lnTo>
                      <a:pt x="471" y="128"/>
                    </a:lnTo>
                    <a:lnTo>
                      <a:pt x="476" y="130"/>
                    </a:lnTo>
                    <a:lnTo>
                      <a:pt x="479" y="133"/>
                    </a:lnTo>
                    <a:lnTo>
                      <a:pt x="484" y="138"/>
                    </a:lnTo>
                    <a:lnTo>
                      <a:pt x="489" y="146"/>
                    </a:lnTo>
                    <a:lnTo>
                      <a:pt x="492" y="153"/>
                    </a:lnTo>
                    <a:lnTo>
                      <a:pt x="494" y="156"/>
                    </a:lnTo>
                    <a:lnTo>
                      <a:pt x="494" y="161"/>
                    </a:lnTo>
                    <a:lnTo>
                      <a:pt x="494" y="169"/>
                    </a:lnTo>
                    <a:lnTo>
                      <a:pt x="497" y="169"/>
                    </a:lnTo>
                    <a:lnTo>
                      <a:pt x="500" y="174"/>
                    </a:lnTo>
                    <a:lnTo>
                      <a:pt x="505" y="184"/>
                    </a:lnTo>
                    <a:lnTo>
                      <a:pt x="507" y="187"/>
                    </a:lnTo>
                    <a:lnTo>
                      <a:pt x="507" y="192"/>
                    </a:lnTo>
                    <a:lnTo>
                      <a:pt x="512" y="195"/>
                    </a:lnTo>
                    <a:lnTo>
                      <a:pt x="515" y="200"/>
                    </a:lnTo>
                    <a:lnTo>
                      <a:pt x="517" y="205"/>
                    </a:lnTo>
                    <a:lnTo>
                      <a:pt x="523" y="210"/>
                    </a:lnTo>
                    <a:lnTo>
                      <a:pt x="523" y="215"/>
                    </a:lnTo>
                    <a:lnTo>
                      <a:pt x="520" y="223"/>
                    </a:lnTo>
                    <a:lnTo>
                      <a:pt x="523" y="225"/>
                    </a:lnTo>
                    <a:lnTo>
                      <a:pt x="528" y="243"/>
                    </a:lnTo>
                    <a:lnTo>
                      <a:pt x="528" y="251"/>
                    </a:lnTo>
                    <a:lnTo>
                      <a:pt x="530" y="254"/>
                    </a:lnTo>
                    <a:lnTo>
                      <a:pt x="530" y="256"/>
                    </a:lnTo>
                    <a:lnTo>
                      <a:pt x="535" y="256"/>
                    </a:lnTo>
                    <a:lnTo>
                      <a:pt x="538" y="256"/>
                    </a:lnTo>
                    <a:lnTo>
                      <a:pt x="543" y="259"/>
                    </a:lnTo>
                    <a:lnTo>
                      <a:pt x="548" y="264"/>
                    </a:lnTo>
                    <a:lnTo>
                      <a:pt x="558" y="266"/>
                    </a:lnTo>
                    <a:lnTo>
                      <a:pt x="564" y="269"/>
                    </a:lnTo>
                    <a:lnTo>
                      <a:pt x="569" y="272"/>
                    </a:lnTo>
                    <a:lnTo>
                      <a:pt x="571" y="274"/>
                    </a:lnTo>
                    <a:lnTo>
                      <a:pt x="574" y="277"/>
                    </a:lnTo>
                    <a:lnTo>
                      <a:pt x="571" y="282"/>
                    </a:lnTo>
                    <a:lnTo>
                      <a:pt x="579" y="277"/>
                    </a:lnTo>
                    <a:lnTo>
                      <a:pt x="579" y="269"/>
                    </a:lnTo>
                    <a:lnTo>
                      <a:pt x="584" y="264"/>
                    </a:lnTo>
                    <a:lnTo>
                      <a:pt x="584" y="269"/>
                    </a:lnTo>
                    <a:lnTo>
                      <a:pt x="582" y="277"/>
                    </a:lnTo>
                    <a:lnTo>
                      <a:pt x="579" y="279"/>
                    </a:lnTo>
                    <a:lnTo>
                      <a:pt x="579" y="287"/>
                    </a:lnTo>
                    <a:lnTo>
                      <a:pt x="574" y="292"/>
                    </a:lnTo>
                    <a:lnTo>
                      <a:pt x="571" y="297"/>
                    </a:lnTo>
                    <a:lnTo>
                      <a:pt x="569" y="300"/>
                    </a:lnTo>
                    <a:lnTo>
                      <a:pt x="569" y="295"/>
                    </a:lnTo>
                    <a:lnTo>
                      <a:pt x="571" y="290"/>
                    </a:lnTo>
                    <a:lnTo>
                      <a:pt x="566" y="290"/>
                    </a:lnTo>
                    <a:lnTo>
                      <a:pt x="566" y="297"/>
                    </a:lnTo>
                    <a:lnTo>
                      <a:pt x="561" y="302"/>
                    </a:lnTo>
                    <a:lnTo>
                      <a:pt x="566" y="305"/>
                    </a:lnTo>
                    <a:lnTo>
                      <a:pt x="564" y="310"/>
                    </a:lnTo>
                    <a:lnTo>
                      <a:pt x="561" y="318"/>
                    </a:lnTo>
                    <a:lnTo>
                      <a:pt x="558" y="320"/>
                    </a:lnTo>
                    <a:lnTo>
                      <a:pt x="558" y="328"/>
                    </a:lnTo>
                    <a:lnTo>
                      <a:pt x="561" y="331"/>
                    </a:lnTo>
                    <a:lnTo>
                      <a:pt x="558" y="336"/>
                    </a:lnTo>
                    <a:lnTo>
                      <a:pt x="558" y="341"/>
                    </a:lnTo>
                    <a:lnTo>
                      <a:pt x="556" y="356"/>
                    </a:lnTo>
                    <a:lnTo>
                      <a:pt x="558" y="364"/>
                    </a:lnTo>
                    <a:lnTo>
                      <a:pt x="556" y="379"/>
                    </a:lnTo>
                    <a:lnTo>
                      <a:pt x="551" y="387"/>
                    </a:lnTo>
                    <a:lnTo>
                      <a:pt x="553" y="392"/>
                    </a:lnTo>
                    <a:lnTo>
                      <a:pt x="553" y="402"/>
                    </a:lnTo>
                    <a:lnTo>
                      <a:pt x="553" y="410"/>
                    </a:lnTo>
                    <a:lnTo>
                      <a:pt x="561" y="423"/>
                    </a:lnTo>
                    <a:lnTo>
                      <a:pt x="561" y="433"/>
                    </a:lnTo>
                    <a:lnTo>
                      <a:pt x="558" y="423"/>
                    </a:lnTo>
                    <a:lnTo>
                      <a:pt x="551" y="415"/>
                    </a:lnTo>
                    <a:lnTo>
                      <a:pt x="551" y="420"/>
                    </a:lnTo>
                    <a:lnTo>
                      <a:pt x="556" y="426"/>
                    </a:lnTo>
                    <a:lnTo>
                      <a:pt x="558" y="438"/>
                    </a:lnTo>
                    <a:lnTo>
                      <a:pt x="561" y="443"/>
                    </a:lnTo>
                    <a:lnTo>
                      <a:pt x="558" y="446"/>
                    </a:lnTo>
                    <a:lnTo>
                      <a:pt x="564" y="451"/>
                    </a:lnTo>
                    <a:lnTo>
                      <a:pt x="564" y="459"/>
                    </a:lnTo>
                    <a:lnTo>
                      <a:pt x="582" y="477"/>
                    </a:lnTo>
                    <a:lnTo>
                      <a:pt x="584" y="485"/>
                    </a:lnTo>
                    <a:lnTo>
                      <a:pt x="589" y="492"/>
                    </a:lnTo>
                    <a:lnTo>
                      <a:pt x="589" y="497"/>
                    </a:lnTo>
                    <a:lnTo>
                      <a:pt x="592" y="503"/>
                    </a:lnTo>
                    <a:lnTo>
                      <a:pt x="605" y="518"/>
                    </a:lnTo>
                    <a:lnTo>
                      <a:pt x="607" y="523"/>
                    </a:lnTo>
                    <a:lnTo>
                      <a:pt x="610" y="520"/>
                    </a:lnTo>
                    <a:lnTo>
                      <a:pt x="620" y="520"/>
                    </a:lnTo>
                    <a:lnTo>
                      <a:pt x="623" y="523"/>
                    </a:lnTo>
                    <a:lnTo>
                      <a:pt x="630" y="528"/>
                    </a:lnTo>
                    <a:lnTo>
                      <a:pt x="638" y="538"/>
                    </a:lnTo>
                    <a:lnTo>
                      <a:pt x="641" y="546"/>
                    </a:lnTo>
                    <a:lnTo>
                      <a:pt x="648" y="541"/>
                    </a:lnTo>
                    <a:lnTo>
                      <a:pt x="658" y="538"/>
                    </a:lnTo>
                    <a:lnTo>
                      <a:pt x="661" y="544"/>
                    </a:lnTo>
                    <a:lnTo>
                      <a:pt x="664" y="544"/>
                    </a:lnTo>
                    <a:lnTo>
                      <a:pt x="676" y="536"/>
                    </a:lnTo>
                    <a:lnTo>
                      <a:pt x="679" y="533"/>
                    </a:lnTo>
                    <a:lnTo>
                      <a:pt x="692" y="531"/>
                    </a:lnTo>
                    <a:lnTo>
                      <a:pt x="697" y="531"/>
                    </a:lnTo>
                    <a:lnTo>
                      <a:pt x="705" y="526"/>
                    </a:lnTo>
                    <a:lnTo>
                      <a:pt x="712" y="526"/>
                    </a:lnTo>
                    <a:lnTo>
                      <a:pt x="717" y="528"/>
                    </a:lnTo>
                    <a:lnTo>
                      <a:pt x="720" y="526"/>
                    </a:lnTo>
                    <a:lnTo>
                      <a:pt x="730" y="528"/>
                    </a:lnTo>
                    <a:lnTo>
                      <a:pt x="725" y="531"/>
                    </a:lnTo>
                    <a:lnTo>
                      <a:pt x="723" y="533"/>
                    </a:lnTo>
                    <a:lnTo>
                      <a:pt x="730" y="538"/>
                    </a:lnTo>
                    <a:lnTo>
                      <a:pt x="733" y="541"/>
                    </a:lnTo>
                    <a:lnTo>
                      <a:pt x="735" y="538"/>
                    </a:lnTo>
                    <a:lnTo>
                      <a:pt x="738" y="538"/>
                    </a:lnTo>
                    <a:lnTo>
                      <a:pt x="743" y="531"/>
                    </a:lnTo>
                    <a:lnTo>
                      <a:pt x="746" y="520"/>
                    </a:lnTo>
                    <a:lnTo>
                      <a:pt x="746" y="515"/>
                    </a:lnTo>
                    <a:lnTo>
                      <a:pt x="741" y="520"/>
                    </a:lnTo>
                    <a:lnTo>
                      <a:pt x="738" y="518"/>
                    </a:lnTo>
                    <a:lnTo>
                      <a:pt x="753" y="510"/>
                    </a:lnTo>
                    <a:lnTo>
                      <a:pt x="758" y="510"/>
                    </a:lnTo>
                    <a:lnTo>
                      <a:pt x="764" y="503"/>
                    </a:lnTo>
                    <a:lnTo>
                      <a:pt x="764" y="492"/>
                    </a:lnTo>
                    <a:lnTo>
                      <a:pt x="774" y="479"/>
                    </a:lnTo>
                    <a:lnTo>
                      <a:pt x="774" y="477"/>
                    </a:lnTo>
                    <a:lnTo>
                      <a:pt x="774" y="459"/>
                    </a:lnTo>
                    <a:lnTo>
                      <a:pt x="787" y="446"/>
                    </a:lnTo>
                    <a:lnTo>
                      <a:pt x="782" y="446"/>
                    </a:lnTo>
                    <a:lnTo>
                      <a:pt x="782" y="441"/>
                    </a:lnTo>
                    <a:lnTo>
                      <a:pt x="802" y="436"/>
                    </a:lnTo>
                    <a:lnTo>
                      <a:pt x="828" y="436"/>
                    </a:lnTo>
                    <a:lnTo>
                      <a:pt x="833" y="431"/>
                    </a:lnTo>
                    <a:lnTo>
                      <a:pt x="841" y="428"/>
                    </a:lnTo>
                    <a:lnTo>
                      <a:pt x="843" y="431"/>
                    </a:lnTo>
                    <a:lnTo>
                      <a:pt x="851" y="428"/>
                    </a:lnTo>
                    <a:lnTo>
                      <a:pt x="851" y="426"/>
                    </a:lnTo>
                    <a:lnTo>
                      <a:pt x="864" y="423"/>
                    </a:lnTo>
                    <a:lnTo>
                      <a:pt x="876" y="428"/>
                    </a:lnTo>
                    <a:lnTo>
                      <a:pt x="882" y="426"/>
                    </a:lnTo>
                    <a:lnTo>
                      <a:pt x="879" y="423"/>
                    </a:lnTo>
                    <a:lnTo>
                      <a:pt x="887" y="423"/>
                    </a:lnTo>
                    <a:lnTo>
                      <a:pt x="894" y="433"/>
                    </a:lnTo>
                    <a:lnTo>
                      <a:pt x="894" y="441"/>
                    </a:lnTo>
                    <a:lnTo>
                      <a:pt x="889" y="449"/>
                    </a:lnTo>
                    <a:lnTo>
                      <a:pt x="884" y="461"/>
                    </a:lnTo>
                    <a:lnTo>
                      <a:pt x="869" y="472"/>
                    </a:lnTo>
                    <a:lnTo>
                      <a:pt x="866" y="477"/>
                    </a:lnTo>
                    <a:lnTo>
                      <a:pt x="866" y="485"/>
                    </a:lnTo>
                    <a:lnTo>
                      <a:pt x="861" y="490"/>
                    </a:lnTo>
                    <a:lnTo>
                      <a:pt x="858" y="492"/>
                    </a:lnTo>
                    <a:lnTo>
                      <a:pt x="861" y="495"/>
                    </a:lnTo>
                    <a:lnTo>
                      <a:pt x="866" y="495"/>
                    </a:lnTo>
                    <a:lnTo>
                      <a:pt x="866" y="500"/>
                    </a:lnTo>
                    <a:lnTo>
                      <a:pt x="858" y="508"/>
                    </a:lnTo>
                    <a:lnTo>
                      <a:pt x="858" y="510"/>
                    </a:lnTo>
                    <a:lnTo>
                      <a:pt x="861" y="510"/>
                    </a:lnTo>
                    <a:lnTo>
                      <a:pt x="864" y="508"/>
                    </a:lnTo>
                    <a:lnTo>
                      <a:pt x="869" y="508"/>
                    </a:lnTo>
                    <a:lnTo>
                      <a:pt x="864" y="513"/>
                    </a:lnTo>
                    <a:lnTo>
                      <a:pt x="858" y="531"/>
                    </a:lnTo>
                    <a:lnTo>
                      <a:pt x="853" y="541"/>
                    </a:lnTo>
                    <a:lnTo>
                      <a:pt x="853" y="544"/>
                    </a:lnTo>
                    <a:lnTo>
                      <a:pt x="851" y="538"/>
                    </a:lnTo>
                    <a:lnTo>
                      <a:pt x="843" y="533"/>
                    </a:lnTo>
                    <a:lnTo>
                      <a:pt x="843" y="531"/>
                    </a:lnTo>
                    <a:lnTo>
                      <a:pt x="846" y="528"/>
                    </a:lnTo>
                    <a:lnTo>
                      <a:pt x="846" y="523"/>
                    </a:lnTo>
                    <a:lnTo>
                      <a:pt x="843" y="523"/>
                    </a:lnTo>
                    <a:lnTo>
                      <a:pt x="835" y="531"/>
                    </a:lnTo>
                    <a:lnTo>
                      <a:pt x="830" y="536"/>
                    </a:lnTo>
                    <a:lnTo>
                      <a:pt x="828" y="536"/>
                    </a:lnTo>
                    <a:lnTo>
                      <a:pt x="825" y="538"/>
                    </a:lnTo>
                    <a:lnTo>
                      <a:pt x="823" y="541"/>
                    </a:lnTo>
                    <a:lnTo>
                      <a:pt x="823" y="544"/>
                    </a:lnTo>
                    <a:lnTo>
                      <a:pt x="817" y="549"/>
                    </a:lnTo>
                    <a:lnTo>
                      <a:pt x="817" y="551"/>
                    </a:lnTo>
                    <a:lnTo>
                      <a:pt x="815" y="551"/>
                    </a:lnTo>
                    <a:lnTo>
                      <a:pt x="815" y="554"/>
                    </a:lnTo>
                    <a:lnTo>
                      <a:pt x="812" y="551"/>
                    </a:lnTo>
                    <a:lnTo>
                      <a:pt x="807" y="549"/>
                    </a:lnTo>
                    <a:lnTo>
                      <a:pt x="805" y="551"/>
                    </a:lnTo>
                    <a:lnTo>
                      <a:pt x="805" y="556"/>
                    </a:lnTo>
                    <a:lnTo>
                      <a:pt x="751" y="556"/>
                    </a:lnTo>
                    <a:lnTo>
                      <a:pt x="748" y="572"/>
                    </a:lnTo>
                    <a:lnTo>
                      <a:pt x="735" y="574"/>
                    </a:lnTo>
                    <a:lnTo>
                      <a:pt x="741" y="577"/>
                    </a:lnTo>
                    <a:lnTo>
                      <a:pt x="741" y="579"/>
                    </a:lnTo>
                    <a:lnTo>
                      <a:pt x="746" y="587"/>
                    </a:lnTo>
                    <a:lnTo>
                      <a:pt x="751" y="590"/>
                    </a:lnTo>
                    <a:lnTo>
                      <a:pt x="756" y="590"/>
                    </a:lnTo>
                    <a:lnTo>
                      <a:pt x="758" y="595"/>
                    </a:lnTo>
                    <a:lnTo>
                      <a:pt x="758" y="600"/>
                    </a:lnTo>
                    <a:lnTo>
                      <a:pt x="761" y="600"/>
                    </a:lnTo>
                    <a:lnTo>
                      <a:pt x="766" y="603"/>
                    </a:lnTo>
                    <a:lnTo>
                      <a:pt x="769" y="603"/>
                    </a:lnTo>
                    <a:lnTo>
                      <a:pt x="769" y="608"/>
                    </a:lnTo>
                    <a:lnTo>
                      <a:pt x="766" y="610"/>
                    </a:lnTo>
                    <a:lnTo>
                      <a:pt x="725" y="610"/>
                    </a:lnTo>
                    <a:lnTo>
                      <a:pt x="707" y="641"/>
                    </a:lnTo>
                    <a:lnTo>
                      <a:pt x="707" y="646"/>
                    </a:lnTo>
                    <a:lnTo>
                      <a:pt x="707" y="649"/>
                    </a:lnTo>
                    <a:lnTo>
                      <a:pt x="707" y="651"/>
                    </a:lnTo>
                    <a:lnTo>
                      <a:pt x="710" y="654"/>
                    </a:lnTo>
                    <a:lnTo>
                      <a:pt x="710" y="656"/>
                    </a:lnTo>
                    <a:lnTo>
                      <a:pt x="707" y="659"/>
                    </a:lnTo>
                    <a:lnTo>
                      <a:pt x="705" y="662"/>
                    </a:lnTo>
                    <a:lnTo>
                      <a:pt x="705" y="664"/>
                    </a:lnTo>
                    <a:lnTo>
                      <a:pt x="700" y="656"/>
                    </a:lnTo>
                    <a:lnTo>
                      <a:pt x="692" y="651"/>
                    </a:lnTo>
                    <a:lnTo>
                      <a:pt x="689" y="646"/>
                    </a:lnTo>
                    <a:lnTo>
                      <a:pt x="684" y="644"/>
                    </a:lnTo>
                    <a:lnTo>
                      <a:pt x="661" y="626"/>
                    </a:lnTo>
                    <a:lnTo>
                      <a:pt x="658" y="623"/>
                    </a:lnTo>
                    <a:lnTo>
                      <a:pt x="658" y="621"/>
                    </a:lnTo>
                    <a:lnTo>
                      <a:pt x="653" y="613"/>
                    </a:lnTo>
                    <a:lnTo>
                      <a:pt x="648" y="608"/>
                    </a:lnTo>
                    <a:lnTo>
                      <a:pt x="643" y="608"/>
                    </a:lnTo>
                    <a:lnTo>
                      <a:pt x="641" y="608"/>
                    </a:lnTo>
                    <a:lnTo>
                      <a:pt x="638" y="608"/>
                    </a:lnTo>
                    <a:lnTo>
                      <a:pt x="648" y="613"/>
                    </a:lnTo>
                    <a:lnTo>
                      <a:pt x="656" y="621"/>
                    </a:lnTo>
                    <a:lnTo>
                      <a:pt x="656" y="623"/>
                    </a:lnTo>
                    <a:lnTo>
                      <a:pt x="653" y="618"/>
                    </a:lnTo>
                    <a:lnTo>
                      <a:pt x="643" y="613"/>
                    </a:lnTo>
                    <a:lnTo>
                      <a:pt x="638" y="610"/>
                    </a:lnTo>
                    <a:lnTo>
                      <a:pt x="633" y="610"/>
                    </a:lnTo>
                    <a:lnTo>
                      <a:pt x="630" y="610"/>
                    </a:lnTo>
                    <a:lnTo>
                      <a:pt x="633" y="608"/>
                    </a:lnTo>
                    <a:lnTo>
                      <a:pt x="635" y="608"/>
                    </a:lnTo>
                    <a:lnTo>
                      <a:pt x="635" y="605"/>
                    </a:lnTo>
                    <a:lnTo>
                      <a:pt x="630" y="605"/>
                    </a:lnTo>
                    <a:lnTo>
                      <a:pt x="628" y="608"/>
                    </a:lnTo>
                    <a:lnTo>
                      <a:pt x="628" y="603"/>
                    </a:lnTo>
                    <a:lnTo>
                      <a:pt x="625" y="603"/>
                    </a:lnTo>
                    <a:lnTo>
                      <a:pt x="617" y="608"/>
                    </a:lnTo>
                    <a:lnTo>
                      <a:pt x="617" y="610"/>
                    </a:lnTo>
                    <a:lnTo>
                      <a:pt x="623" y="610"/>
                    </a:lnTo>
                    <a:lnTo>
                      <a:pt x="628" y="610"/>
                    </a:lnTo>
                    <a:lnTo>
                      <a:pt x="628" y="613"/>
                    </a:lnTo>
                    <a:lnTo>
                      <a:pt x="625" y="613"/>
                    </a:lnTo>
                    <a:lnTo>
                      <a:pt x="617" y="613"/>
                    </a:lnTo>
                    <a:lnTo>
                      <a:pt x="612" y="613"/>
                    </a:lnTo>
                    <a:lnTo>
                      <a:pt x="602" y="621"/>
                    </a:lnTo>
                    <a:lnTo>
                      <a:pt x="597" y="621"/>
                    </a:lnTo>
                    <a:lnTo>
                      <a:pt x="579" y="626"/>
                    </a:lnTo>
                    <a:lnTo>
                      <a:pt x="574" y="628"/>
                    </a:lnTo>
                    <a:lnTo>
                      <a:pt x="558" y="621"/>
                    </a:lnTo>
                    <a:lnTo>
                      <a:pt x="551" y="618"/>
                    </a:lnTo>
                    <a:lnTo>
                      <a:pt x="538" y="618"/>
                    </a:lnTo>
                    <a:lnTo>
                      <a:pt x="528" y="613"/>
                    </a:lnTo>
                    <a:lnTo>
                      <a:pt x="523" y="608"/>
                    </a:lnTo>
                    <a:lnTo>
                      <a:pt x="520" y="610"/>
                    </a:lnTo>
                    <a:lnTo>
                      <a:pt x="515" y="608"/>
                    </a:lnTo>
                    <a:lnTo>
                      <a:pt x="507" y="605"/>
                    </a:lnTo>
                    <a:lnTo>
                      <a:pt x="502" y="597"/>
                    </a:lnTo>
                    <a:lnTo>
                      <a:pt x="500" y="597"/>
                    </a:lnTo>
                    <a:lnTo>
                      <a:pt x="494" y="600"/>
                    </a:lnTo>
                    <a:lnTo>
                      <a:pt x="487" y="595"/>
                    </a:lnTo>
                    <a:lnTo>
                      <a:pt x="479" y="595"/>
                    </a:lnTo>
                    <a:lnTo>
                      <a:pt x="474" y="587"/>
                    </a:lnTo>
                    <a:lnTo>
                      <a:pt x="466" y="585"/>
                    </a:lnTo>
                    <a:lnTo>
                      <a:pt x="451" y="582"/>
                    </a:lnTo>
                    <a:lnTo>
                      <a:pt x="438" y="577"/>
                    </a:lnTo>
                    <a:lnTo>
                      <a:pt x="430" y="567"/>
                    </a:lnTo>
                    <a:lnTo>
                      <a:pt x="425" y="567"/>
                    </a:lnTo>
                    <a:lnTo>
                      <a:pt x="410" y="551"/>
                    </a:lnTo>
                    <a:lnTo>
                      <a:pt x="407" y="549"/>
                    </a:lnTo>
                    <a:lnTo>
                      <a:pt x="405" y="549"/>
                    </a:lnTo>
                    <a:lnTo>
                      <a:pt x="402" y="551"/>
                    </a:lnTo>
                    <a:lnTo>
                      <a:pt x="397" y="551"/>
                    </a:lnTo>
                    <a:lnTo>
                      <a:pt x="384" y="546"/>
                    </a:lnTo>
                    <a:lnTo>
                      <a:pt x="382" y="546"/>
                    </a:lnTo>
                    <a:lnTo>
                      <a:pt x="374" y="544"/>
                    </a:lnTo>
                    <a:lnTo>
                      <a:pt x="371" y="544"/>
                    </a:lnTo>
                    <a:lnTo>
                      <a:pt x="366" y="541"/>
                    </a:lnTo>
                    <a:lnTo>
                      <a:pt x="361" y="533"/>
                    </a:lnTo>
                    <a:lnTo>
                      <a:pt x="356" y="526"/>
                    </a:lnTo>
                    <a:lnTo>
                      <a:pt x="348" y="518"/>
                    </a:lnTo>
                    <a:lnTo>
                      <a:pt x="341" y="515"/>
                    </a:lnTo>
                    <a:lnTo>
                      <a:pt x="341" y="513"/>
                    </a:lnTo>
                    <a:lnTo>
                      <a:pt x="343" y="510"/>
                    </a:lnTo>
                    <a:lnTo>
                      <a:pt x="341" y="508"/>
                    </a:lnTo>
                    <a:lnTo>
                      <a:pt x="333" y="510"/>
                    </a:lnTo>
                    <a:lnTo>
                      <a:pt x="323" y="508"/>
                    </a:lnTo>
                    <a:lnTo>
                      <a:pt x="320" y="503"/>
                    </a:lnTo>
                    <a:lnTo>
                      <a:pt x="317" y="503"/>
                    </a:lnTo>
                    <a:lnTo>
                      <a:pt x="312" y="500"/>
                    </a:lnTo>
                    <a:lnTo>
                      <a:pt x="312" y="492"/>
                    </a:lnTo>
                    <a:lnTo>
                      <a:pt x="305" y="485"/>
                    </a:lnTo>
                    <a:lnTo>
                      <a:pt x="305" y="482"/>
                    </a:lnTo>
                    <a:lnTo>
                      <a:pt x="302" y="477"/>
                    </a:lnTo>
                    <a:lnTo>
                      <a:pt x="297" y="467"/>
                    </a:lnTo>
                    <a:lnTo>
                      <a:pt x="297" y="464"/>
                    </a:lnTo>
                    <a:lnTo>
                      <a:pt x="302" y="461"/>
                    </a:lnTo>
                    <a:lnTo>
                      <a:pt x="307" y="461"/>
                    </a:lnTo>
                    <a:lnTo>
                      <a:pt x="310" y="459"/>
                    </a:lnTo>
                    <a:lnTo>
                      <a:pt x="307" y="454"/>
                    </a:lnTo>
                    <a:lnTo>
                      <a:pt x="305" y="454"/>
                    </a:lnTo>
                    <a:lnTo>
                      <a:pt x="305" y="451"/>
                    </a:lnTo>
                    <a:lnTo>
                      <a:pt x="312" y="443"/>
                    </a:lnTo>
                    <a:lnTo>
                      <a:pt x="315" y="438"/>
                    </a:lnTo>
                    <a:lnTo>
                      <a:pt x="315" y="431"/>
                    </a:lnTo>
                    <a:lnTo>
                      <a:pt x="307" y="415"/>
                    </a:lnTo>
                    <a:lnTo>
                      <a:pt x="305" y="405"/>
                    </a:lnTo>
                    <a:lnTo>
                      <a:pt x="302" y="400"/>
                    </a:lnTo>
                    <a:lnTo>
                      <a:pt x="305" y="395"/>
                    </a:lnTo>
                    <a:lnTo>
                      <a:pt x="305" y="390"/>
                    </a:lnTo>
                    <a:lnTo>
                      <a:pt x="292" y="374"/>
                    </a:lnTo>
                    <a:lnTo>
                      <a:pt x="292" y="369"/>
                    </a:lnTo>
                    <a:lnTo>
                      <a:pt x="282" y="359"/>
                    </a:lnTo>
                    <a:lnTo>
                      <a:pt x="274" y="346"/>
                    </a:lnTo>
                    <a:lnTo>
                      <a:pt x="266" y="333"/>
                    </a:lnTo>
                    <a:lnTo>
                      <a:pt x="256" y="325"/>
                    </a:lnTo>
                    <a:lnTo>
                      <a:pt x="253" y="323"/>
                    </a:lnTo>
                    <a:lnTo>
                      <a:pt x="253" y="320"/>
                    </a:lnTo>
                    <a:lnTo>
                      <a:pt x="246" y="315"/>
                    </a:lnTo>
                    <a:lnTo>
                      <a:pt x="238" y="313"/>
                    </a:lnTo>
                    <a:lnTo>
                      <a:pt x="238" y="310"/>
                    </a:lnTo>
                    <a:lnTo>
                      <a:pt x="243" y="310"/>
                    </a:lnTo>
                    <a:lnTo>
                      <a:pt x="246" y="302"/>
                    </a:lnTo>
                    <a:lnTo>
                      <a:pt x="243" y="300"/>
                    </a:lnTo>
                    <a:lnTo>
                      <a:pt x="241" y="295"/>
                    </a:lnTo>
                    <a:lnTo>
                      <a:pt x="238" y="290"/>
                    </a:lnTo>
                    <a:lnTo>
                      <a:pt x="235" y="290"/>
                    </a:lnTo>
                    <a:lnTo>
                      <a:pt x="228" y="290"/>
                    </a:lnTo>
                    <a:lnTo>
                      <a:pt x="215" y="279"/>
                    </a:lnTo>
                    <a:lnTo>
                      <a:pt x="212" y="277"/>
                    </a:lnTo>
                    <a:lnTo>
                      <a:pt x="207" y="274"/>
                    </a:lnTo>
                    <a:lnTo>
                      <a:pt x="202" y="272"/>
                    </a:lnTo>
                    <a:lnTo>
                      <a:pt x="200" y="266"/>
                    </a:lnTo>
                    <a:lnTo>
                      <a:pt x="202" y="256"/>
                    </a:lnTo>
                    <a:lnTo>
                      <a:pt x="210" y="251"/>
                    </a:lnTo>
                    <a:lnTo>
                      <a:pt x="212" y="248"/>
                    </a:lnTo>
                    <a:lnTo>
                      <a:pt x="215" y="254"/>
                    </a:lnTo>
                    <a:lnTo>
                      <a:pt x="217" y="248"/>
                    </a:lnTo>
                    <a:lnTo>
                      <a:pt x="217" y="246"/>
                    </a:lnTo>
                    <a:lnTo>
                      <a:pt x="215" y="243"/>
                    </a:lnTo>
                    <a:lnTo>
                      <a:pt x="215" y="246"/>
                    </a:lnTo>
                    <a:lnTo>
                      <a:pt x="210" y="243"/>
                    </a:lnTo>
                    <a:lnTo>
                      <a:pt x="210" y="238"/>
                    </a:lnTo>
                    <a:lnTo>
                      <a:pt x="202" y="233"/>
                    </a:lnTo>
                    <a:lnTo>
                      <a:pt x="197" y="233"/>
                    </a:lnTo>
                    <a:lnTo>
                      <a:pt x="192" y="230"/>
                    </a:lnTo>
                    <a:lnTo>
                      <a:pt x="189" y="225"/>
                    </a:lnTo>
                    <a:lnTo>
                      <a:pt x="192" y="220"/>
                    </a:lnTo>
                    <a:lnTo>
                      <a:pt x="187" y="218"/>
                    </a:lnTo>
                    <a:lnTo>
                      <a:pt x="184" y="220"/>
                    </a:lnTo>
                    <a:lnTo>
                      <a:pt x="174" y="210"/>
                    </a:lnTo>
                    <a:lnTo>
                      <a:pt x="171" y="202"/>
                    </a:lnTo>
                    <a:lnTo>
                      <a:pt x="174" y="197"/>
                    </a:lnTo>
                    <a:lnTo>
                      <a:pt x="174" y="189"/>
                    </a:lnTo>
                    <a:lnTo>
                      <a:pt x="171" y="187"/>
                    </a:lnTo>
                    <a:lnTo>
                      <a:pt x="166" y="189"/>
                    </a:lnTo>
                    <a:lnTo>
                      <a:pt x="164" y="187"/>
                    </a:lnTo>
                    <a:lnTo>
                      <a:pt x="161" y="187"/>
                    </a:lnTo>
                    <a:lnTo>
                      <a:pt x="158" y="184"/>
                    </a:lnTo>
                    <a:lnTo>
                      <a:pt x="156" y="182"/>
                    </a:lnTo>
                    <a:lnTo>
                      <a:pt x="153" y="177"/>
                    </a:lnTo>
                    <a:lnTo>
                      <a:pt x="151" y="169"/>
                    </a:lnTo>
                    <a:lnTo>
                      <a:pt x="146" y="166"/>
                    </a:lnTo>
                    <a:lnTo>
                      <a:pt x="143" y="164"/>
                    </a:lnTo>
                    <a:lnTo>
                      <a:pt x="143" y="156"/>
                    </a:lnTo>
                    <a:lnTo>
                      <a:pt x="141" y="151"/>
                    </a:lnTo>
                    <a:lnTo>
                      <a:pt x="135" y="151"/>
                    </a:lnTo>
                    <a:lnTo>
                      <a:pt x="133" y="141"/>
                    </a:lnTo>
                    <a:lnTo>
                      <a:pt x="130" y="136"/>
                    </a:lnTo>
                    <a:lnTo>
                      <a:pt x="128" y="136"/>
                    </a:lnTo>
                    <a:lnTo>
                      <a:pt x="128" y="133"/>
                    </a:lnTo>
                    <a:lnTo>
                      <a:pt x="128" y="130"/>
                    </a:lnTo>
                    <a:lnTo>
                      <a:pt x="128" y="125"/>
                    </a:lnTo>
                    <a:lnTo>
                      <a:pt x="120" y="115"/>
                    </a:lnTo>
                    <a:lnTo>
                      <a:pt x="120" y="110"/>
                    </a:lnTo>
                    <a:lnTo>
                      <a:pt x="120" y="105"/>
                    </a:lnTo>
                    <a:lnTo>
                      <a:pt x="120" y="100"/>
                    </a:lnTo>
                    <a:lnTo>
                      <a:pt x="117" y="94"/>
                    </a:lnTo>
                    <a:lnTo>
                      <a:pt x="115" y="82"/>
                    </a:lnTo>
                    <a:lnTo>
                      <a:pt x="112" y="74"/>
                    </a:lnTo>
                    <a:lnTo>
                      <a:pt x="112" y="69"/>
                    </a:lnTo>
                    <a:lnTo>
                      <a:pt x="115" y="64"/>
                    </a:lnTo>
                    <a:lnTo>
                      <a:pt x="115" y="61"/>
                    </a:lnTo>
                    <a:lnTo>
                      <a:pt x="110" y="59"/>
                    </a:lnTo>
                    <a:lnTo>
                      <a:pt x="102" y="59"/>
                    </a:lnTo>
                    <a:lnTo>
                      <a:pt x="102" y="53"/>
                    </a:lnTo>
                    <a:lnTo>
                      <a:pt x="97" y="48"/>
                    </a:lnTo>
                    <a:lnTo>
                      <a:pt x="92" y="51"/>
                    </a:lnTo>
                    <a:lnTo>
                      <a:pt x="87" y="53"/>
                    </a:lnTo>
                    <a:lnTo>
                      <a:pt x="84" y="48"/>
                    </a:lnTo>
                    <a:lnTo>
                      <a:pt x="79" y="41"/>
                    </a:lnTo>
                    <a:lnTo>
                      <a:pt x="71" y="35"/>
                    </a:lnTo>
                    <a:lnTo>
                      <a:pt x="66" y="30"/>
                    </a:lnTo>
                    <a:lnTo>
                      <a:pt x="69" y="35"/>
                    </a:lnTo>
                    <a:lnTo>
                      <a:pt x="69" y="43"/>
                    </a:lnTo>
                    <a:lnTo>
                      <a:pt x="66" y="53"/>
                    </a:lnTo>
                    <a:lnTo>
                      <a:pt x="64" y="61"/>
                    </a:lnTo>
                    <a:lnTo>
                      <a:pt x="66" y="74"/>
                    </a:lnTo>
                    <a:lnTo>
                      <a:pt x="66" y="94"/>
                    </a:lnTo>
                    <a:lnTo>
                      <a:pt x="64" y="100"/>
                    </a:lnTo>
                    <a:lnTo>
                      <a:pt x="66" y="105"/>
                    </a:lnTo>
                    <a:lnTo>
                      <a:pt x="71" y="112"/>
                    </a:lnTo>
                    <a:lnTo>
                      <a:pt x="71" y="120"/>
                    </a:lnTo>
                    <a:lnTo>
                      <a:pt x="74" y="120"/>
                    </a:lnTo>
                    <a:lnTo>
                      <a:pt x="76" y="125"/>
                    </a:lnTo>
                    <a:lnTo>
                      <a:pt x="87" y="130"/>
                    </a:lnTo>
                    <a:lnTo>
                      <a:pt x="87" y="138"/>
                    </a:lnTo>
                    <a:lnTo>
                      <a:pt x="87" y="143"/>
                    </a:lnTo>
                    <a:lnTo>
                      <a:pt x="89" y="148"/>
                    </a:lnTo>
                    <a:lnTo>
                      <a:pt x="94" y="151"/>
                    </a:lnTo>
                    <a:lnTo>
                      <a:pt x="97" y="156"/>
                    </a:lnTo>
                    <a:lnTo>
                      <a:pt x="100" y="161"/>
                    </a:lnTo>
                    <a:lnTo>
                      <a:pt x="100" y="164"/>
                    </a:lnTo>
                    <a:lnTo>
                      <a:pt x="105" y="166"/>
                    </a:lnTo>
                    <a:lnTo>
                      <a:pt x="110" y="174"/>
                    </a:lnTo>
                    <a:lnTo>
                      <a:pt x="110" y="179"/>
                    </a:lnTo>
                    <a:lnTo>
                      <a:pt x="110" y="187"/>
                    </a:lnTo>
                    <a:lnTo>
                      <a:pt x="115" y="192"/>
                    </a:lnTo>
                    <a:lnTo>
                      <a:pt x="117" y="195"/>
                    </a:lnTo>
                    <a:lnTo>
                      <a:pt x="123" y="202"/>
                    </a:lnTo>
                    <a:lnTo>
                      <a:pt x="125" y="215"/>
                    </a:lnTo>
                    <a:lnTo>
                      <a:pt x="128" y="215"/>
                    </a:lnTo>
                    <a:lnTo>
                      <a:pt x="130" y="218"/>
                    </a:lnTo>
                    <a:lnTo>
                      <a:pt x="128" y="223"/>
                    </a:lnTo>
                    <a:lnTo>
                      <a:pt x="128" y="225"/>
                    </a:lnTo>
                    <a:lnTo>
                      <a:pt x="133" y="236"/>
                    </a:lnTo>
                    <a:lnTo>
                      <a:pt x="135" y="233"/>
                    </a:lnTo>
                    <a:lnTo>
                      <a:pt x="135" y="230"/>
                    </a:lnTo>
                    <a:lnTo>
                      <a:pt x="135" y="228"/>
                    </a:lnTo>
                    <a:lnTo>
                      <a:pt x="138" y="228"/>
                    </a:lnTo>
                    <a:lnTo>
                      <a:pt x="141" y="233"/>
                    </a:lnTo>
                    <a:lnTo>
                      <a:pt x="143" y="238"/>
                    </a:lnTo>
                    <a:lnTo>
                      <a:pt x="146" y="251"/>
                    </a:lnTo>
                    <a:lnTo>
                      <a:pt x="143" y="254"/>
                    </a:lnTo>
                    <a:lnTo>
                      <a:pt x="146" y="261"/>
                    </a:lnTo>
                    <a:lnTo>
                      <a:pt x="146" y="266"/>
                    </a:lnTo>
                    <a:lnTo>
                      <a:pt x="146" y="272"/>
                    </a:lnTo>
                    <a:lnTo>
                      <a:pt x="151" y="274"/>
                    </a:lnTo>
                    <a:lnTo>
                      <a:pt x="151" y="279"/>
                    </a:lnTo>
                    <a:lnTo>
                      <a:pt x="153" y="284"/>
                    </a:lnTo>
                    <a:lnTo>
                      <a:pt x="153" y="287"/>
                    </a:lnTo>
                    <a:lnTo>
                      <a:pt x="151" y="292"/>
                    </a:lnTo>
                    <a:lnTo>
                      <a:pt x="156" y="297"/>
                    </a:lnTo>
                    <a:lnTo>
                      <a:pt x="156" y="305"/>
                    </a:lnTo>
                    <a:lnTo>
                      <a:pt x="153" y="310"/>
                    </a:lnTo>
                    <a:lnTo>
                      <a:pt x="153" y="315"/>
                    </a:lnTo>
                    <a:lnTo>
                      <a:pt x="158" y="320"/>
                    </a:lnTo>
                    <a:lnTo>
                      <a:pt x="164" y="325"/>
                    </a:lnTo>
                    <a:lnTo>
                      <a:pt x="166" y="328"/>
                    </a:lnTo>
                    <a:lnTo>
                      <a:pt x="169" y="328"/>
                    </a:lnTo>
                    <a:lnTo>
                      <a:pt x="169" y="323"/>
                    </a:lnTo>
                    <a:lnTo>
                      <a:pt x="171" y="323"/>
                    </a:lnTo>
                    <a:lnTo>
                      <a:pt x="176" y="328"/>
                    </a:lnTo>
                    <a:lnTo>
                      <a:pt x="176" y="331"/>
                    </a:lnTo>
                    <a:lnTo>
                      <a:pt x="182" y="336"/>
                    </a:lnTo>
                    <a:lnTo>
                      <a:pt x="184" y="341"/>
                    </a:lnTo>
                    <a:lnTo>
                      <a:pt x="187" y="343"/>
                    </a:lnTo>
                    <a:lnTo>
                      <a:pt x="189" y="349"/>
                    </a:lnTo>
                    <a:lnTo>
                      <a:pt x="192" y="351"/>
                    </a:lnTo>
                    <a:lnTo>
                      <a:pt x="192" y="359"/>
                    </a:lnTo>
                    <a:lnTo>
                      <a:pt x="187" y="369"/>
                    </a:lnTo>
                    <a:lnTo>
                      <a:pt x="176" y="372"/>
                    </a:lnTo>
                    <a:lnTo>
                      <a:pt x="174" y="372"/>
                    </a:lnTo>
                    <a:lnTo>
                      <a:pt x="171" y="364"/>
                    </a:lnTo>
                    <a:lnTo>
                      <a:pt x="171" y="359"/>
                    </a:lnTo>
                    <a:lnTo>
                      <a:pt x="166" y="356"/>
                    </a:lnTo>
                    <a:lnTo>
                      <a:pt x="166" y="349"/>
                    </a:lnTo>
                    <a:lnTo>
                      <a:pt x="164" y="343"/>
                    </a:lnTo>
                    <a:lnTo>
                      <a:pt x="156" y="343"/>
                    </a:lnTo>
                    <a:lnTo>
                      <a:pt x="151" y="338"/>
                    </a:lnTo>
                    <a:lnTo>
                      <a:pt x="148" y="333"/>
                    </a:lnTo>
                    <a:lnTo>
                      <a:pt x="146" y="331"/>
                    </a:lnTo>
                    <a:lnTo>
                      <a:pt x="130" y="318"/>
                    </a:lnTo>
                    <a:lnTo>
                      <a:pt x="128" y="310"/>
                    </a:lnTo>
                    <a:lnTo>
                      <a:pt x="123" y="310"/>
                    </a:lnTo>
                    <a:lnTo>
                      <a:pt x="120" y="305"/>
                    </a:lnTo>
                    <a:lnTo>
                      <a:pt x="117" y="307"/>
                    </a:lnTo>
                    <a:lnTo>
                      <a:pt x="112" y="302"/>
                    </a:lnTo>
                    <a:lnTo>
                      <a:pt x="112" y="297"/>
                    </a:lnTo>
                    <a:lnTo>
                      <a:pt x="117" y="287"/>
                    </a:lnTo>
                    <a:lnTo>
                      <a:pt x="117" y="277"/>
                    </a:lnTo>
                    <a:lnTo>
                      <a:pt x="117" y="264"/>
                    </a:lnTo>
                    <a:lnTo>
                      <a:pt x="112" y="254"/>
                    </a:lnTo>
                    <a:lnTo>
                      <a:pt x="110" y="248"/>
                    </a:lnTo>
                    <a:lnTo>
                      <a:pt x="107" y="248"/>
                    </a:lnTo>
                    <a:lnTo>
                      <a:pt x="102" y="246"/>
                    </a:lnTo>
                    <a:lnTo>
                      <a:pt x="92" y="236"/>
                    </a:lnTo>
                    <a:lnTo>
                      <a:pt x="89" y="225"/>
                    </a:lnTo>
                    <a:lnTo>
                      <a:pt x="92" y="220"/>
                    </a:lnTo>
                    <a:lnTo>
                      <a:pt x="89" y="220"/>
                    </a:lnTo>
                    <a:lnTo>
                      <a:pt x="84" y="228"/>
                    </a:lnTo>
                    <a:lnTo>
                      <a:pt x="82" y="228"/>
                    </a:lnTo>
                    <a:lnTo>
                      <a:pt x="76" y="228"/>
                    </a:lnTo>
                    <a:lnTo>
                      <a:pt x="74" y="225"/>
                    </a:lnTo>
                    <a:lnTo>
                      <a:pt x="74" y="223"/>
                    </a:lnTo>
                    <a:lnTo>
                      <a:pt x="71" y="220"/>
                    </a:lnTo>
                    <a:lnTo>
                      <a:pt x="66" y="220"/>
                    </a:lnTo>
                    <a:lnTo>
                      <a:pt x="66" y="218"/>
                    </a:lnTo>
                    <a:lnTo>
                      <a:pt x="58" y="215"/>
                    </a:lnTo>
                    <a:lnTo>
                      <a:pt x="53" y="213"/>
                    </a:lnTo>
                    <a:lnTo>
                      <a:pt x="51" y="207"/>
                    </a:lnTo>
                    <a:lnTo>
                      <a:pt x="51" y="200"/>
                    </a:lnTo>
                    <a:lnTo>
                      <a:pt x="46" y="197"/>
                    </a:lnTo>
                    <a:lnTo>
                      <a:pt x="38" y="189"/>
                    </a:lnTo>
                    <a:lnTo>
                      <a:pt x="41" y="187"/>
                    </a:lnTo>
                    <a:lnTo>
                      <a:pt x="48" y="187"/>
                    </a:lnTo>
                    <a:lnTo>
                      <a:pt x="53" y="189"/>
                    </a:lnTo>
                    <a:lnTo>
                      <a:pt x="61" y="189"/>
                    </a:lnTo>
                    <a:lnTo>
                      <a:pt x="66" y="192"/>
                    </a:lnTo>
                    <a:lnTo>
                      <a:pt x="66" y="189"/>
                    </a:lnTo>
                    <a:lnTo>
                      <a:pt x="69" y="187"/>
                    </a:lnTo>
                    <a:lnTo>
                      <a:pt x="64" y="184"/>
                    </a:lnTo>
                    <a:lnTo>
                      <a:pt x="66" y="179"/>
                    </a:lnTo>
                    <a:lnTo>
                      <a:pt x="69" y="182"/>
                    </a:lnTo>
                    <a:lnTo>
                      <a:pt x="71" y="177"/>
                    </a:lnTo>
                    <a:lnTo>
                      <a:pt x="69" y="174"/>
                    </a:lnTo>
                    <a:lnTo>
                      <a:pt x="69" y="169"/>
                    </a:lnTo>
                    <a:lnTo>
                      <a:pt x="71" y="166"/>
                    </a:lnTo>
                    <a:lnTo>
                      <a:pt x="69" y="159"/>
                    </a:lnTo>
                    <a:lnTo>
                      <a:pt x="66" y="156"/>
                    </a:lnTo>
                    <a:lnTo>
                      <a:pt x="64" y="148"/>
                    </a:lnTo>
                    <a:lnTo>
                      <a:pt x="56" y="141"/>
                    </a:lnTo>
                    <a:lnTo>
                      <a:pt x="53" y="136"/>
                    </a:lnTo>
                    <a:lnTo>
                      <a:pt x="48" y="128"/>
                    </a:lnTo>
                    <a:lnTo>
                      <a:pt x="41" y="120"/>
                    </a:lnTo>
                    <a:lnTo>
                      <a:pt x="35" y="120"/>
                    </a:lnTo>
                    <a:lnTo>
                      <a:pt x="30" y="115"/>
                    </a:lnTo>
                    <a:lnTo>
                      <a:pt x="28" y="107"/>
                    </a:lnTo>
                    <a:lnTo>
                      <a:pt x="28" y="97"/>
                    </a:lnTo>
                    <a:lnTo>
                      <a:pt x="25" y="92"/>
                    </a:lnTo>
                    <a:lnTo>
                      <a:pt x="23" y="89"/>
                    </a:lnTo>
                    <a:lnTo>
                      <a:pt x="23" y="82"/>
                    </a:lnTo>
                    <a:lnTo>
                      <a:pt x="25" y="79"/>
                    </a:lnTo>
                    <a:lnTo>
                      <a:pt x="23" y="74"/>
                    </a:lnTo>
                    <a:lnTo>
                      <a:pt x="17" y="69"/>
                    </a:lnTo>
                    <a:lnTo>
                      <a:pt x="15" y="64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0" y="48"/>
                    </a:lnTo>
                    <a:lnTo>
                      <a:pt x="7" y="43"/>
                    </a:lnTo>
                    <a:lnTo>
                      <a:pt x="10" y="38"/>
                    </a:lnTo>
                    <a:lnTo>
                      <a:pt x="12" y="35"/>
                    </a:lnTo>
                    <a:lnTo>
                      <a:pt x="7" y="30"/>
                    </a:lnTo>
                    <a:lnTo>
                      <a:pt x="5" y="25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  <a:moveTo>
                      <a:pt x="161" y="302"/>
                    </a:moveTo>
                    <a:lnTo>
                      <a:pt x="164" y="300"/>
                    </a:lnTo>
                    <a:lnTo>
                      <a:pt x="164" y="295"/>
                    </a:lnTo>
                    <a:lnTo>
                      <a:pt x="161" y="290"/>
                    </a:lnTo>
                    <a:lnTo>
                      <a:pt x="158" y="292"/>
                    </a:lnTo>
                    <a:lnTo>
                      <a:pt x="161" y="295"/>
                    </a:lnTo>
                    <a:lnTo>
                      <a:pt x="161" y="302"/>
                    </a:lnTo>
                    <a:close/>
                    <a:moveTo>
                      <a:pt x="166" y="315"/>
                    </a:moveTo>
                    <a:lnTo>
                      <a:pt x="166" y="320"/>
                    </a:lnTo>
                    <a:lnTo>
                      <a:pt x="169" y="320"/>
                    </a:lnTo>
                    <a:lnTo>
                      <a:pt x="169" y="315"/>
                    </a:lnTo>
                    <a:lnTo>
                      <a:pt x="166" y="315"/>
                    </a:lnTo>
                    <a:close/>
                    <a:moveTo>
                      <a:pt x="566" y="305"/>
                    </a:moveTo>
                    <a:lnTo>
                      <a:pt x="569" y="305"/>
                    </a:lnTo>
                    <a:lnTo>
                      <a:pt x="571" y="302"/>
                    </a:lnTo>
                    <a:lnTo>
                      <a:pt x="569" y="302"/>
                    </a:lnTo>
                    <a:lnTo>
                      <a:pt x="566" y="305"/>
                    </a:lnTo>
                    <a:close/>
                    <a:moveTo>
                      <a:pt x="566" y="313"/>
                    </a:moveTo>
                    <a:lnTo>
                      <a:pt x="566" y="315"/>
                    </a:lnTo>
                    <a:lnTo>
                      <a:pt x="569" y="310"/>
                    </a:lnTo>
                    <a:lnTo>
                      <a:pt x="566" y="310"/>
                    </a:lnTo>
                    <a:lnTo>
                      <a:pt x="566" y="313"/>
                    </a:lnTo>
                    <a:close/>
                    <a:moveTo>
                      <a:pt x="561" y="328"/>
                    </a:moveTo>
                    <a:lnTo>
                      <a:pt x="566" y="323"/>
                    </a:lnTo>
                    <a:lnTo>
                      <a:pt x="566" y="318"/>
                    </a:lnTo>
                    <a:lnTo>
                      <a:pt x="561" y="328"/>
                    </a:lnTo>
                    <a:close/>
                  </a:path>
                </a:pathLst>
              </a:custGeom>
              <a:solidFill>
                <a:srgbClr val="34B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20513" name="Google Shape;413;p16">
                <a:extLst>
                  <a:ext uri="{FF2B5EF4-FFF2-40B4-BE49-F238E27FC236}">
                    <a16:creationId xmlns:a16="http://schemas.microsoft.com/office/drawing/2014/main" id="{CAD26615-D49C-2148-B61A-764DB5CA0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97199" y="5799667"/>
                <a:ext cx="130968" cy="410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REPUBLIC</a:t>
                </a:r>
                <a:endParaRPr lang="en-US" altLang="en-US"/>
              </a:p>
            </p:txBody>
          </p:sp>
          <p:sp>
            <p:nvSpPr>
              <p:cNvPr id="20515" name="Google Shape;415;p16">
                <a:extLst>
                  <a:ext uri="{FF2B5EF4-FFF2-40B4-BE49-F238E27FC236}">
                    <a16:creationId xmlns:a16="http://schemas.microsoft.com/office/drawing/2014/main" id="{D1110766-75D0-CB4C-853C-118F87911F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12833" y="5832740"/>
                <a:ext cx="142875" cy="410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RICO (USA)</a:t>
                </a:r>
                <a:endParaRPr lang="en-US" altLang="en-US"/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83F1A9B-39D3-A04E-8134-6149F4FC37F9}"/>
                </a:ext>
              </a:extLst>
            </p:cNvPr>
            <p:cNvGrpSpPr/>
            <p:nvPr/>
          </p:nvGrpSpPr>
          <p:grpSpPr>
            <a:xfrm>
              <a:off x="2473325" y="2373314"/>
              <a:ext cx="4040189" cy="5276850"/>
              <a:chOff x="2061104" y="1977761"/>
              <a:chExt cx="3366824" cy="4397375"/>
            </a:xfrm>
          </p:grpSpPr>
          <p:sp>
            <p:nvSpPr>
              <p:cNvPr id="20499" name="Google Shape;399;p16">
                <a:extLst>
                  <a:ext uri="{FF2B5EF4-FFF2-40B4-BE49-F238E27FC236}">
                    <a16:creationId xmlns:a16="http://schemas.microsoft.com/office/drawing/2014/main" id="{5DBBF95A-81E3-1B4B-A9AB-9E5D9C7EC6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61104" y="1977761"/>
                <a:ext cx="724958" cy="1666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8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8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ALASKA (USA)</a:t>
                </a:r>
                <a:endParaRPr lang="en-US" altLang="en-US"/>
              </a:p>
            </p:txBody>
          </p:sp>
          <p:sp>
            <p:nvSpPr>
              <p:cNvPr id="20500" name="Google Shape;400;p16">
                <a:extLst>
                  <a:ext uri="{FF2B5EF4-FFF2-40B4-BE49-F238E27FC236}">
                    <a16:creationId xmlns:a16="http://schemas.microsoft.com/office/drawing/2014/main" id="{B6A7DDB9-91D1-C346-8AA1-82869DC43F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146" y="2899833"/>
                <a:ext cx="916782" cy="2500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12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200" b="1" dirty="0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C A N A D A</a:t>
                </a:r>
                <a:endParaRPr lang="en-US" altLang="en-US" dirty="0"/>
              </a:p>
            </p:txBody>
          </p:sp>
          <p:sp>
            <p:nvSpPr>
              <p:cNvPr id="20501" name="Google Shape;401;p16">
                <a:extLst>
                  <a:ext uri="{FF2B5EF4-FFF2-40B4-BE49-F238E27FC236}">
                    <a16:creationId xmlns:a16="http://schemas.microsoft.com/office/drawing/2014/main" id="{40188D75-F38A-6640-AF05-F77CA0FC45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36938" y="5408084"/>
                <a:ext cx="395553" cy="15081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7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7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MEXICO</a:t>
                </a:r>
                <a:endParaRPr lang="en-US" altLang="en-US"/>
              </a:p>
            </p:txBody>
          </p:sp>
          <p:sp>
            <p:nvSpPr>
              <p:cNvPr id="20502" name="Google Shape;402;p16">
                <a:extLst>
                  <a:ext uri="{FF2B5EF4-FFF2-40B4-BE49-F238E27FC236}">
                    <a16:creationId xmlns:a16="http://schemas.microsoft.com/office/drawing/2014/main" id="{BADCB0D0-5AEA-8F49-93BD-5BC577DEE1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13490" y="5868459"/>
                <a:ext cx="134938" cy="5820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BELIZE</a:t>
                </a:r>
                <a:endParaRPr lang="en-US" altLang="en-US"/>
              </a:p>
            </p:txBody>
          </p:sp>
          <p:sp>
            <p:nvSpPr>
              <p:cNvPr id="20503" name="Google Shape;403;p16">
                <a:extLst>
                  <a:ext uri="{FF2B5EF4-FFF2-40B4-BE49-F238E27FC236}">
                    <a16:creationId xmlns:a16="http://schemas.microsoft.com/office/drawing/2014/main" id="{0C4B8AEB-C673-0749-BDF5-DA17C443B4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62678" y="5991490"/>
                <a:ext cx="162718" cy="410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GUATEMALA</a:t>
                </a:r>
                <a:endParaRPr lang="en-US" altLang="en-US"/>
              </a:p>
            </p:txBody>
          </p:sp>
          <p:sp>
            <p:nvSpPr>
              <p:cNvPr id="20504" name="Google Shape;404;p16">
                <a:extLst>
                  <a:ext uri="{FF2B5EF4-FFF2-40B4-BE49-F238E27FC236}">
                    <a16:creationId xmlns:a16="http://schemas.microsoft.com/office/drawing/2014/main" id="{0F1C6B49-F57D-CF4F-801E-E8B17C785D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25396" y="5991490"/>
                <a:ext cx="228865" cy="56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HONDURAS</a:t>
                </a:r>
                <a:endParaRPr lang="en-US" altLang="en-US"/>
              </a:p>
            </p:txBody>
          </p:sp>
          <p:sp>
            <p:nvSpPr>
              <p:cNvPr id="20505" name="Google Shape;405;p16">
                <a:extLst>
                  <a:ext uri="{FF2B5EF4-FFF2-40B4-BE49-F238E27FC236}">
                    <a16:creationId xmlns:a16="http://schemas.microsoft.com/office/drawing/2014/main" id="{272DD332-3C77-1244-BBA6-E9C0AC005F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32553" y="6109230"/>
                <a:ext cx="158750" cy="410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NICARAGUA</a:t>
                </a:r>
                <a:endParaRPr lang="en-US" altLang="en-US"/>
              </a:p>
            </p:txBody>
          </p:sp>
          <p:sp>
            <p:nvSpPr>
              <p:cNvPr id="20506" name="Google Shape;406;p16">
                <a:extLst>
                  <a:ext uri="{FF2B5EF4-FFF2-40B4-BE49-F238E27FC236}">
                    <a16:creationId xmlns:a16="http://schemas.microsoft.com/office/drawing/2014/main" id="{1ECB73C7-91D6-104D-A283-27B3C0495F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84146" y="6232261"/>
                <a:ext cx="218282" cy="4630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COSTA RICA</a:t>
                </a:r>
                <a:endParaRPr lang="en-US" altLang="en-US"/>
              </a:p>
            </p:txBody>
          </p:sp>
          <p:sp>
            <p:nvSpPr>
              <p:cNvPr id="20507" name="Google Shape;407;p16">
                <a:extLst>
                  <a:ext uri="{FF2B5EF4-FFF2-40B4-BE49-F238E27FC236}">
                    <a16:creationId xmlns:a16="http://schemas.microsoft.com/office/drawing/2014/main" id="{F8428E4A-7496-244F-8450-5C13FF5F22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85229" y="6318250"/>
                <a:ext cx="175948" cy="568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3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PANAMA</a:t>
                </a:r>
                <a:endParaRPr lang="en-US" altLang="en-US" dirty="0"/>
              </a:p>
            </p:txBody>
          </p:sp>
          <p:sp>
            <p:nvSpPr>
              <p:cNvPr id="20508" name="Google Shape;408;p16">
                <a:extLst>
                  <a:ext uri="{FF2B5EF4-FFF2-40B4-BE49-F238E27FC236}">
                    <a16:creationId xmlns:a16="http://schemas.microsoft.com/office/drawing/2014/main" id="{24CCA1C3-DB49-3E41-ACA5-07A081D341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97678" y="5626365"/>
                <a:ext cx="119063" cy="56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CUBA</a:t>
                </a:r>
                <a:endParaRPr lang="en-US" altLang="en-US"/>
              </a:p>
            </p:txBody>
          </p:sp>
          <p:sp>
            <p:nvSpPr>
              <p:cNvPr id="20509" name="Google Shape;409;p16">
                <a:extLst>
                  <a:ext uri="{FF2B5EF4-FFF2-40B4-BE49-F238E27FC236}">
                    <a16:creationId xmlns:a16="http://schemas.microsoft.com/office/drawing/2014/main" id="{8F703B8F-2ACC-5F45-8687-724110D5D9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1605" y="5478198"/>
                <a:ext cx="272521" cy="56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THE BAHAMAS</a:t>
                </a:r>
                <a:endParaRPr lang="en-US" altLang="en-US"/>
              </a:p>
            </p:txBody>
          </p:sp>
          <p:sp>
            <p:nvSpPr>
              <p:cNvPr id="20510" name="Google Shape;410;p16">
                <a:extLst>
                  <a:ext uri="{FF2B5EF4-FFF2-40B4-BE49-F238E27FC236}">
                    <a16:creationId xmlns:a16="http://schemas.microsoft.com/office/drawing/2014/main" id="{12A57498-E887-8A4F-91F2-34C64904E1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71761" y="5832740"/>
                <a:ext cx="119063" cy="410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JAMAICA</a:t>
                </a:r>
                <a:endParaRPr lang="en-US" altLang="en-US"/>
              </a:p>
            </p:txBody>
          </p:sp>
          <p:sp>
            <p:nvSpPr>
              <p:cNvPr id="20511" name="Google Shape;411;p16">
                <a:extLst>
                  <a:ext uri="{FF2B5EF4-FFF2-40B4-BE49-F238E27FC236}">
                    <a16:creationId xmlns:a16="http://schemas.microsoft.com/office/drawing/2014/main" id="{5342F457-D228-D94B-8F63-D03B6224D8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5021" y="5770563"/>
                <a:ext cx="83344" cy="410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HAITI</a:t>
                </a:r>
                <a:endParaRPr lang="en-US" altLang="en-US"/>
              </a:p>
            </p:txBody>
          </p:sp>
          <p:sp>
            <p:nvSpPr>
              <p:cNvPr id="20512" name="Google Shape;412;p16">
                <a:extLst>
                  <a:ext uri="{FF2B5EF4-FFF2-40B4-BE49-F238E27FC236}">
                    <a16:creationId xmlns:a16="http://schemas.microsoft.com/office/drawing/2014/main" id="{7233F7F6-09BE-9649-9F56-1C292CE2E1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89261" y="5783792"/>
                <a:ext cx="158750" cy="410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DOMINICAN</a:t>
                </a:r>
                <a:endParaRPr lang="en-US" altLang="en-US"/>
              </a:p>
            </p:txBody>
          </p:sp>
          <p:sp>
            <p:nvSpPr>
              <p:cNvPr id="20514" name="Google Shape;414;p16">
                <a:extLst>
                  <a:ext uri="{FF2B5EF4-FFF2-40B4-BE49-F238E27FC236}">
                    <a16:creationId xmlns:a16="http://schemas.microsoft.com/office/drawing/2014/main" id="{DA9C6500-9E9A-9A47-8E34-F2DAE39755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16803" y="5823480"/>
                <a:ext cx="111125" cy="410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PUERTO</a:t>
                </a:r>
                <a:endParaRPr lang="en-US" altLang="en-US"/>
              </a:p>
            </p:txBody>
          </p:sp>
          <p:sp>
            <p:nvSpPr>
              <p:cNvPr id="20516" name="Google Shape;416;p16">
                <a:extLst>
                  <a:ext uri="{FF2B5EF4-FFF2-40B4-BE49-F238E27FC236}">
                    <a16:creationId xmlns:a16="http://schemas.microsoft.com/office/drawing/2014/main" id="{35599A93-3A9A-AF4F-A1D4-4AF2F2ED48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27375" y="4468813"/>
                <a:ext cx="1620573" cy="1878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UNITED STATES OF AMERICA</a:t>
                </a:r>
                <a:endParaRPr lang="en-US" altLang="en-US"/>
              </a:p>
            </p:txBody>
          </p:sp>
        </p:grp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1F169F2B-5093-E045-BED0-0B2AE901FD57}"/>
              </a:ext>
            </a:extLst>
          </p:cNvPr>
          <p:cNvGrpSpPr/>
          <p:nvPr/>
        </p:nvGrpSpPr>
        <p:grpSpPr>
          <a:xfrm>
            <a:off x="7597512" y="648230"/>
            <a:ext cx="3824552" cy="5570176"/>
            <a:chOff x="9117014" y="777875"/>
            <a:chExt cx="4589462" cy="6684211"/>
          </a:xfrm>
        </p:grpSpPr>
        <p:sp>
          <p:nvSpPr>
            <p:cNvPr id="20482" name="Google Shape;382;p16">
              <a:extLst>
                <a:ext uri="{FF2B5EF4-FFF2-40B4-BE49-F238E27FC236}">
                  <a16:creationId xmlns:a16="http://schemas.microsoft.com/office/drawing/2014/main" id="{FE4EA393-5465-6C43-BC56-BFE79DD483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9126" y="3902077"/>
              <a:ext cx="3060700" cy="625475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400"/>
                <a:buFont typeface="Open Sans" panose="020B0606030504020204" pitchFamily="34" charset="0"/>
                <a:buNone/>
                <a:defRPr/>
              </a:pPr>
              <a:r>
                <a:rPr lang="ar-SA" altLang="en-US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20517" name="Google Shape;417;p16">
              <a:extLst>
                <a:ext uri="{FF2B5EF4-FFF2-40B4-BE49-F238E27FC236}">
                  <a16:creationId xmlns:a16="http://schemas.microsoft.com/office/drawing/2014/main" id="{A3BC8512-F0F0-634C-B11F-387ED4125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2225" y="3611564"/>
              <a:ext cx="876300" cy="877888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20518" name="Google Shape;418;p16">
              <a:extLst>
                <a:ext uri="{FF2B5EF4-FFF2-40B4-BE49-F238E27FC236}">
                  <a16:creationId xmlns:a16="http://schemas.microsoft.com/office/drawing/2014/main" id="{1DAA6FFC-970A-854F-8874-E91F7BAA6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2225" y="5073651"/>
              <a:ext cx="876300" cy="877888"/>
            </a:xfrm>
            <a:prstGeom prst="ellipse">
              <a:avLst/>
            </a:prstGeom>
            <a:solidFill>
              <a:srgbClr val="64D1DA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20519" name="Google Shape;419;p16">
              <a:extLst>
                <a:ext uri="{FF2B5EF4-FFF2-40B4-BE49-F238E27FC236}">
                  <a16:creationId xmlns:a16="http://schemas.microsoft.com/office/drawing/2014/main" id="{A2A1BE9A-E379-3245-BED7-B892933CB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2225" y="6534151"/>
              <a:ext cx="876300" cy="873125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20520" name="Google Shape;420;p16">
              <a:extLst>
                <a:ext uri="{FF2B5EF4-FFF2-40B4-BE49-F238E27FC236}">
                  <a16:creationId xmlns:a16="http://schemas.microsoft.com/office/drawing/2014/main" id="{17DF4C08-C5B0-6748-8761-0DB998F49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98238" y="4970464"/>
              <a:ext cx="1295400" cy="4492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41BAC4"/>
                </a:buClr>
                <a:buSzPts val="1800"/>
                <a:buFont typeface="Open Sans SemiBold" panose="020B0706030804020204" pitchFamily="34" charset="0"/>
                <a:buNone/>
                <a:defRPr/>
              </a:pPr>
              <a:r>
                <a:rPr lang="en-US" altLang="en-US" sz="1800" b="1">
                  <a:solidFill>
                    <a:srgbClr val="41BAC4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CANADA</a:t>
              </a:r>
              <a:endParaRPr lang="en-US" altLang="en-US"/>
            </a:p>
          </p:txBody>
        </p:sp>
        <p:sp>
          <p:nvSpPr>
            <p:cNvPr id="20521" name="Google Shape;421;p16">
              <a:extLst>
                <a:ext uri="{FF2B5EF4-FFF2-40B4-BE49-F238E27FC236}">
                  <a16:creationId xmlns:a16="http://schemas.microsoft.com/office/drawing/2014/main" id="{A69AFBB1-47BD-9741-87EB-710EB01AC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6088" y="3530601"/>
              <a:ext cx="700087" cy="44926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65280"/>
                </a:buClr>
                <a:buSzPts val="1800"/>
                <a:buFont typeface="Open Sans SemiBold" panose="020B0706030804020204" pitchFamily="34" charset="0"/>
                <a:buNone/>
                <a:defRPr/>
              </a:pPr>
              <a:r>
                <a:rPr lang="en-US" altLang="en-US" sz="1800" b="1">
                  <a:solidFill>
                    <a:srgbClr val="06528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USA</a:t>
              </a:r>
              <a:endParaRPr lang="en-US" altLang="en-US"/>
            </a:p>
          </p:txBody>
        </p:sp>
        <p:sp>
          <p:nvSpPr>
            <p:cNvPr id="20522" name="Google Shape;422;p16">
              <a:extLst>
                <a:ext uri="{FF2B5EF4-FFF2-40B4-BE49-F238E27FC236}">
                  <a16:creationId xmlns:a16="http://schemas.microsoft.com/office/drawing/2014/main" id="{EE0C5F64-4878-B24F-A38F-E50FFFF6D7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80788" y="6430964"/>
              <a:ext cx="1212850" cy="4492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4B2E3"/>
                </a:buClr>
                <a:buSzPts val="1800"/>
                <a:buFont typeface="Open Sans SemiBold" panose="020B0706030804020204" pitchFamily="34" charset="0"/>
                <a:buNone/>
                <a:defRPr/>
              </a:pPr>
              <a:r>
                <a:rPr lang="en-US" altLang="en-US" sz="1800" b="1">
                  <a:solidFill>
                    <a:srgbClr val="34B2E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MEXICO</a:t>
              </a:r>
              <a:endParaRPr lang="en-US" altLang="en-US"/>
            </a:p>
          </p:txBody>
        </p:sp>
        <p:sp>
          <p:nvSpPr>
            <p:cNvPr id="20523" name="Google Shape;423;p16">
              <a:extLst>
                <a:ext uri="{FF2B5EF4-FFF2-40B4-BE49-F238E27FC236}">
                  <a16:creationId xmlns:a16="http://schemas.microsoft.com/office/drawing/2014/main" id="{A9A60995-F77B-BC40-AB43-9B6C97DB2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33364" y="3815598"/>
              <a:ext cx="773112" cy="73342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800"/>
                <a:buFont typeface="Open Sans SemiBold" panose="020B0706030804020204" pitchFamily="34" charset="0"/>
                <a:buNone/>
                <a:defRPr/>
              </a:pPr>
              <a:r>
                <a:rPr lang="en-US" altLang="en-US" sz="2800" b="1" dirty="0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01</a:t>
              </a:r>
              <a:endParaRPr lang="en-US" altLang="en-US" dirty="0"/>
            </a:p>
          </p:txBody>
        </p:sp>
        <p:sp>
          <p:nvSpPr>
            <p:cNvPr id="20524" name="Google Shape;424;p16">
              <a:extLst>
                <a:ext uri="{FF2B5EF4-FFF2-40B4-BE49-F238E27FC236}">
                  <a16:creationId xmlns:a16="http://schemas.microsoft.com/office/drawing/2014/main" id="{F5E2D7C6-31F9-FD4B-811F-568F88934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12727" y="5271335"/>
              <a:ext cx="773113" cy="73342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800"/>
                <a:buFont typeface="Open Sans SemiBold" panose="020B0706030804020204" pitchFamily="34" charset="0"/>
                <a:buNone/>
                <a:defRPr/>
              </a:pPr>
              <a:r>
                <a:rPr lang="en-US" altLang="en-US" sz="28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02</a:t>
              </a:r>
              <a:endParaRPr lang="en-US" altLang="en-US"/>
            </a:p>
          </p:txBody>
        </p:sp>
        <p:sp>
          <p:nvSpPr>
            <p:cNvPr id="20525" name="Google Shape;425;p16">
              <a:extLst>
                <a:ext uri="{FF2B5EF4-FFF2-40B4-BE49-F238E27FC236}">
                  <a16:creationId xmlns:a16="http://schemas.microsoft.com/office/drawing/2014/main" id="{240C81EC-D0F2-8A4D-91AA-5E6575F5E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12727" y="6728660"/>
              <a:ext cx="773113" cy="73342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800"/>
                <a:buFont typeface="Open Sans SemiBold" panose="020B0706030804020204" pitchFamily="34" charset="0"/>
                <a:buNone/>
                <a:defRPr/>
              </a:pPr>
              <a:r>
                <a:rPr lang="en-US" altLang="en-US" sz="28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03</a:t>
              </a:r>
              <a:endParaRPr lang="en-US" altLang="en-US"/>
            </a:p>
          </p:txBody>
        </p:sp>
        <p:sp>
          <p:nvSpPr>
            <p:cNvPr id="20526" name="Google Shape;426;p16">
              <a:extLst>
                <a:ext uri="{FF2B5EF4-FFF2-40B4-BE49-F238E27FC236}">
                  <a16:creationId xmlns:a16="http://schemas.microsoft.com/office/drawing/2014/main" id="{659FFC37-D7ED-D24E-93C2-17D93C1EE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17014" y="777875"/>
              <a:ext cx="4362450" cy="213995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5800"/>
                <a:buFont typeface="Montserrat" panose="02000505000000020004" pitchFamily="2" charset="0"/>
                <a:buNone/>
                <a:defRPr/>
              </a:pPr>
              <a:r>
                <a:rPr lang="en-US" altLang="en-US" sz="5800" b="1" dirty="0">
                  <a:sym typeface="Montserrat" panose="02000505000000020004" pitchFamily="2" charset="0"/>
                </a:rPr>
                <a:t>NORTH</a:t>
              </a:r>
              <a:endParaRPr lang="en-US" altLang="en-US" dirty="0"/>
            </a:p>
            <a:p>
              <a:pPr algn="r" eaLnBrk="1" hangingPunct="1">
                <a:buSzPts val="5800"/>
                <a:buFont typeface="Montserrat" panose="02000505000000020004" pitchFamily="2" charset="0"/>
                <a:buNone/>
                <a:defRPr/>
              </a:pPr>
              <a:r>
                <a:rPr lang="en-US" altLang="en-US" sz="5800" b="1" dirty="0">
                  <a:sym typeface="Montserrat" panose="02000505000000020004" pitchFamily="2" charset="0"/>
                </a:rPr>
                <a:t>AMERICA</a:t>
              </a:r>
              <a:endParaRPr lang="en-US" altLang="en-US" dirty="0"/>
            </a:p>
          </p:txBody>
        </p:sp>
        <p:sp>
          <p:nvSpPr>
            <p:cNvPr id="20527" name="Google Shape;427;p16">
              <a:extLst>
                <a:ext uri="{FF2B5EF4-FFF2-40B4-BE49-F238E27FC236}">
                  <a16:creationId xmlns:a16="http://schemas.microsoft.com/office/drawing/2014/main" id="{97F04EA2-07AD-074C-949B-CBBD9DD831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9126" y="5321301"/>
              <a:ext cx="3060700" cy="628650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400"/>
                <a:buFont typeface="Open Sans" panose="020B0606030504020204" pitchFamily="34" charset="0"/>
                <a:buNone/>
                <a:defRPr/>
              </a:pPr>
              <a:r>
                <a:rPr lang="ar-SA" altLang="en-US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20528" name="Google Shape;428;p16">
              <a:extLst>
                <a:ext uri="{FF2B5EF4-FFF2-40B4-BE49-F238E27FC236}">
                  <a16:creationId xmlns:a16="http://schemas.microsoft.com/office/drawing/2014/main" id="{0AE78701-53AA-C94A-8BCE-89C001B17E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6426" y="6811963"/>
              <a:ext cx="3059113" cy="627062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400"/>
                <a:buFont typeface="Open Sans" panose="020B0606030504020204" pitchFamily="34" charset="0"/>
                <a:buNone/>
                <a:defRPr/>
              </a:pPr>
              <a:r>
                <a:rPr lang="ar-SA" altLang="en-US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018055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FF2B801-975F-F442-B2EA-15807B75959A}"/>
              </a:ext>
            </a:extLst>
          </p:cNvPr>
          <p:cNvGrpSpPr/>
          <p:nvPr/>
        </p:nvGrpSpPr>
        <p:grpSpPr>
          <a:xfrm>
            <a:off x="5037667" y="1297782"/>
            <a:ext cx="6740261" cy="4246563"/>
            <a:chOff x="6045200" y="1557338"/>
            <a:chExt cx="8088313" cy="5095875"/>
          </a:xfrm>
        </p:grpSpPr>
        <p:grpSp>
          <p:nvGrpSpPr>
            <p:cNvPr id="25601" name="Group 2">
              <a:extLst>
                <a:ext uri="{FF2B5EF4-FFF2-40B4-BE49-F238E27FC236}">
                  <a16:creationId xmlns:a16="http://schemas.microsoft.com/office/drawing/2014/main" id="{F4777D3F-AC02-4142-8C7F-AE62924F4E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45200" y="1557338"/>
              <a:ext cx="8088313" cy="5095875"/>
              <a:chOff x="6045200" y="1557338"/>
              <a:chExt cx="8088313" cy="5095875"/>
            </a:xfrm>
          </p:grpSpPr>
          <p:sp>
            <p:nvSpPr>
              <p:cNvPr id="25960" name="Freeform 2">
                <a:extLst>
                  <a:ext uri="{FF2B5EF4-FFF2-40B4-BE49-F238E27FC236}">
                    <a16:creationId xmlns:a16="http://schemas.microsoft.com/office/drawing/2014/main" id="{A5077CF3-ACF8-3942-907C-435BD732E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6100" y="1622425"/>
                <a:ext cx="1679575" cy="1838325"/>
              </a:xfrm>
              <a:custGeom>
                <a:avLst/>
                <a:gdLst>
                  <a:gd name="T0" fmla="*/ 2147483646 w 9334"/>
                  <a:gd name="T1" fmla="*/ 2147483646 h 10210"/>
                  <a:gd name="T2" fmla="*/ 2147483646 w 9334"/>
                  <a:gd name="T3" fmla="*/ 2147483646 h 10210"/>
                  <a:gd name="T4" fmla="*/ 2147483646 w 9334"/>
                  <a:gd name="T5" fmla="*/ 2147483646 h 10210"/>
                  <a:gd name="T6" fmla="*/ 2147483646 w 9334"/>
                  <a:gd name="T7" fmla="*/ 2147483646 h 10210"/>
                  <a:gd name="T8" fmla="*/ 2147483646 w 9334"/>
                  <a:gd name="T9" fmla="*/ 2147483646 h 10210"/>
                  <a:gd name="T10" fmla="*/ 2147483646 w 9334"/>
                  <a:gd name="T11" fmla="*/ 2147483646 h 10210"/>
                  <a:gd name="T12" fmla="*/ 2147483646 w 9334"/>
                  <a:gd name="T13" fmla="*/ 2147483646 h 10210"/>
                  <a:gd name="T14" fmla="*/ 2147483646 w 9334"/>
                  <a:gd name="T15" fmla="*/ 2147483646 h 10210"/>
                  <a:gd name="T16" fmla="*/ 2147483646 w 9334"/>
                  <a:gd name="T17" fmla="*/ 2147483646 h 10210"/>
                  <a:gd name="T18" fmla="*/ 2147483646 w 9334"/>
                  <a:gd name="T19" fmla="*/ 2147483646 h 10210"/>
                  <a:gd name="T20" fmla="*/ 2147483646 w 9334"/>
                  <a:gd name="T21" fmla="*/ 2147483646 h 10210"/>
                  <a:gd name="T22" fmla="*/ 2147483646 w 9334"/>
                  <a:gd name="T23" fmla="*/ 2147483646 h 10210"/>
                  <a:gd name="T24" fmla="*/ 2147483646 w 9334"/>
                  <a:gd name="T25" fmla="*/ 2147483646 h 10210"/>
                  <a:gd name="T26" fmla="*/ 2147483646 w 9334"/>
                  <a:gd name="T27" fmla="*/ 2147483646 h 10210"/>
                  <a:gd name="T28" fmla="*/ 2147483646 w 9334"/>
                  <a:gd name="T29" fmla="*/ 2147483646 h 10210"/>
                  <a:gd name="T30" fmla="*/ 2147483646 w 9334"/>
                  <a:gd name="T31" fmla="*/ 2147483646 h 10210"/>
                  <a:gd name="T32" fmla="*/ 2147483646 w 9334"/>
                  <a:gd name="T33" fmla="*/ 2147483646 h 10210"/>
                  <a:gd name="T34" fmla="*/ 2147483646 w 9334"/>
                  <a:gd name="T35" fmla="*/ 2147483646 h 10210"/>
                  <a:gd name="T36" fmla="*/ 2147483646 w 9334"/>
                  <a:gd name="T37" fmla="*/ 2147483646 h 10210"/>
                  <a:gd name="T38" fmla="*/ 2147483646 w 9334"/>
                  <a:gd name="T39" fmla="*/ 2147483646 h 10210"/>
                  <a:gd name="T40" fmla="*/ 2147483646 w 9334"/>
                  <a:gd name="T41" fmla="*/ 2147483646 h 10210"/>
                  <a:gd name="T42" fmla="*/ 2147483646 w 9334"/>
                  <a:gd name="T43" fmla="*/ 2147483646 h 10210"/>
                  <a:gd name="T44" fmla="*/ 2147483646 w 9334"/>
                  <a:gd name="T45" fmla="*/ 2147483646 h 10210"/>
                  <a:gd name="T46" fmla="*/ 2147483646 w 9334"/>
                  <a:gd name="T47" fmla="*/ 2147483646 h 10210"/>
                  <a:gd name="T48" fmla="*/ 2147483646 w 9334"/>
                  <a:gd name="T49" fmla="*/ 2147483646 h 10210"/>
                  <a:gd name="T50" fmla="*/ 2147483646 w 9334"/>
                  <a:gd name="T51" fmla="*/ 2147483646 h 10210"/>
                  <a:gd name="T52" fmla="*/ 2147483646 w 9334"/>
                  <a:gd name="T53" fmla="*/ 2147483646 h 10210"/>
                  <a:gd name="T54" fmla="*/ 2147483646 w 9334"/>
                  <a:gd name="T55" fmla="*/ 2147483646 h 10210"/>
                  <a:gd name="T56" fmla="*/ 2147483646 w 9334"/>
                  <a:gd name="T57" fmla="*/ 2147483646 h 10210"/>
                  <a:gd name="T58" fmla="*/ 2147483646 w 9334"/>
                  <a:gd name="T59" fmla="*/ 2147483646 h 10210"/>
                  <a:gd name="T60" fmla="*/ 2147483646 w 9334"/>
                  <a:gd name="T61" fmla="*/ 2147483646 h 10210"/>
                  <a:gd name="T62" fmla="*/ 2147483646 w 9334"/>
                  <a:gd name="T63" fmla="*/ 2147483646 h 10210"/>
                  <a:gd name="T64" fmla="*/ 2147483646 w 9334"/>
                  <a:gd name="T65" fmla="*/ 2147483646 h 10210"/>
                  <a:gd name="T66" fmla="*/ 2147483646 w 9334"/>
                  <a:gd name="T67" fmla="*/ 2147483646 h 10210"/>
                  <a:gd name="T68" fmla="*/ 2147483646 w 9334"/>
                  <a:gd name="T69" fmla="*/ 2147483646 h 10210"/>
                  <a:gd name="T70" fmla="*/ 2147483646 w 9334"/>
                  <a:gd name="T71" fmla="*/ 2147483646 h 10210"/>
                  <a:gd name="T72" fmla="*/ 2147483646 w 9334"/>
                  <a:gd name="T73" fmla="*/ 2147483646 h 10210"/>
                  <a:gd name="T74" fmla="*/ 2147483646 w 9334"/>
                  <a:gd name="T75" fmla="*/ 2147483646 h 10210"/>
                  <a:gd name="T76" fmla="*/ 2147483646 w 9334"/>
                  <a:gd name="T77" fmla="*/ 2147483646 h 10210"/>
                  <a:gd name="T78" fmla="*/ 2147483646 w 9334"/>
                  <a:gd name="T79" fmla="*/ 2147483646 h 10210"/>
                  <a:gd name="T80" fmla="*/ 2147483646 w 9334"/>
                  <a:gd name="T81" fmla="*/ 2147483646 h 10210"/>
                  <a:gd name="T82" fmla="*/ 2147483646 w 9334"/>
                  <a:gd name="T83" fmla="*/ 2147483646 h 10210"/>
                  <a:gd name="T84" fmla="*/ 2147483646 w 9334"/>
                  <a:gd name="T85" fmla="*/ 2147483646 h 10210"/>
                  <a:gd name="T86" fmla="*/ 2147483646 w 9334"/>
                  <a:gd name="T87" fmla="*/ 2147483646 h 10210"/>
                  <a:gd name="T88" fmla="*/ 2147483646 w 9334"/>
                  <a:gd name="T89" fmla="*/ 2147483646 h 10210"/>
                  <a:gd name="T90" fmla="*/ 2147483646 w 9334"/>
                  <a:gd name="T91" fmla="*/ 2147483646 h 10210"/>
                  <a:gd name="T92" fmla="*/ 2147483646 w 9334"/>
                  <a:gd name="T93" fmla="*/ 2147483646 h 10210"/>
                  <a:gd name="T94" fmla="*/ 2147483646 w 9334"/>
                  <a:gd name="T95" fmla="*/ 2147483646 h 10210"/>
                  <a:gd name="T96" fmla="*/ 2147483646 w 9334"/>
                  <a:gd name="T97" fmla="*/ 2147483646 h 10210"/>
                  <a:gd name="T98" fmla="*/ 2147483646 w 9334"/>
                  <a:gd name="T99" fmla="*/ 2147483646 h 10210"/>
                  <a:gd name="T100" fmla="*/ 2147483646 w 9334"/>
                  <a:gd name="T101" fmla="*/ 2147483646 h 10210"/>
                  <a:gd name="T102" fmla="*/ 2147483646 w 9334"/>
                  <a:gd name="T103" fmla="*/ 2147483646 h 10210"/>
                  <a:gd name="T104" fmla="*/ 2147483646 w 9334"/>
                  <a:gd name="T105" fmla="*/ 2147483646 h 10210"/>
                  <a:gd name="T106" fmla="*/ 2147483646 w 9334"/>
                  <a:gd name="T107" fmla="*/ 2147483646 h 10210"/>
                  <a:gd name="T108" fmla="*/ 2147483646 w 9334"/>
                  <a:gd name="T109" fmla="*/ 2147483646 h 10210"/>
                  <a:gd name="T110" fmla="*/ 2147483646 w 9334"/>
                  <a:gd name="T111" fmla="*/ 2147483646 h 10210"/>
                  <a:gd name="T112" fmla="*/ 2147483646 w 9334"/>
                  <a:gd name="T113" fmla="*/ 2147483646 h 10210"/>
                  <a:gd name="T114" fmla="*/ 2147483646 w 9334"/>
                  <a:gd name="T115" fmla="*/ 2147483646 h 10210"/>
                  <a:gd name="T116" fmla="*/ 2147483646 w 9334"/>
                  <a:gd name="T117" fmla="*/ 2147483646 h 10210"/>
                  <a:gd name="T118" fmla="*/ 2147483646 w 9334"/>
                  <a:gd name="T119" fmla="*/ 2147483646 h 1021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334" h="10210">
                    <a:moveTo>
                      <a:pt x="324" y="0"/>
                    </a:moveTo>
                    <a:lnTo>
                      <a:pt x="324" y="0"/>
                    </a:lnTo>
                    <a:lnTo>
                      <a:pt x="381" y="19"/>
                    </a:lnTo>
                    <a:lnTo>
                      <a:pt x="952" y="248"/>
                    </a:lnTo>
                    <a:lnTo>
                      <a:pt x="1524" y="457"/>
                    </a:lnTo>
                    <a:lnTo>
                      <a:pt x="2115" y="666"/>
                    </a:lnTo>
                    <a:lnTo>
                      <a:pt x="2685" y="876"/>
                    </a:lnTo>
                    <a:lnTo>
                      <a:pt x="3276" y="1086"/>
                    </a:lnTo>
                    <a:lnTo>
                      <a:pt x="3847" y="1295"/>
                    </a:lnTo>
                    <a:lnTo>
                      <a:pt x="4437" y="1505"/>
                    </a:lnTo>
                    <a:lnTo>
                      <a:pt x="5009" y="1714"/>
                    </a:lnTo>
                    <a:lnTo>
                      <a:pt x="5085" y="1752"/>
                    </a:lnTo>
                    <a:lnTo>
                      <a:pt x="5162" y="1772"/>
                    </a:lnTo>
                    <a:lnTo>
                      <a:pt x="5238" y="1809"/>
                    </a:lnTo>
                    <a:lnTo>
                      <a:pt x="5314" y="1828"/>
                    </a:lnTo>
                    <a:lnTo>
                      <a:pt x="5390" y="1848"/>
                    </a:lnTo>
                    <a:lnTo>
                      <a:pt x="5447" y="1886"/>
                    </a:lnTo>
                    <a:lnTo>
                      <a:pt x="5523" y="1904"/>
                    </a:lnTo>
                    <a:lnTo>
                      <a:pt x="5599" y="1943"/>
                    </a:lnTo>
                    <a:lnTo>
                      <a:pt x="5638" y="1962"/>
                    </a:lnTo>
                    <a:lnTo>
                      <a:pt x="5733" y="1962"/>
                    </a:lnTo>
                    <a:lnTo>
                      <a:pt x="5809" y="1962"/>
                    </a:lnTo>
                    <a:lnTo>
                      <a:pt x="5866" y="1962"/>
                    </a:lnTo>
                    <a:lnTo>
                      <a:pt x="5924" y="1962"/>
                    </a:lnTo>
                    <a:lnTo>
                      <a:pt x="5980" y="1962"/>
                    </a:lnTo>
                    <a:lnTo>
                      <a:pt x="6056" y="1962"/>
                    </a:lnTo>
                    <a:lnTo>
                      <a:pt x="6114" y="1962"/>
                    </a:lnTo>
                    <a:lnTo>
                      <a:pt x="6171" y="1962"/>
                    </a:lnTo>
                    <a:lnTo>
                      <a:pt x="6228" y="1962"/>
                    </a:lnTo>
                    <a:lnTo>
                      <a:pt x="6285" y="1962"/>
                    </a:lnTo>
                    <a:lnTo>
                      <a:pt x="6361" y="1962"/>
                    </a:lnTo>
                    <a:lnTo>
                      <a:pt x="6418" y="1962"/>
                    </a:lnTo>
                    <a:lnTo>
                      <a:pt x="6476" y="1962"/>
                    </a:lnTo>
                    <a:lnTo>
                      <a:pt x="6533" y="1962"/>
                    </a:lnTo>
                    <a:lnTo>
                      <a:pt x="6590" y="1962"/>
                    </a:lnTo>
                    <a:lnTo>
                      <a:pt x="6647" y="1962"/>
                    </a:lnTo>
                    <a:lnTo>
                      <a:pt x="6723" y="1962"/>
                    </a:lnTo>
                    <a:lnTo>
                      <a:pt x="6781" y="1962"/>
                    </a:lnTo>
                    <a:lnTo>
                      <a:pt x="6838" y="1962"/>
                    </a:lnTo>
                    <a:lnTo>
                      <a:pt x="6895" y="1962"/>
                    </a:lnTo>
                    <a:lnTo>
                      <a:pt x="6952" y="1962"/>
                    </a:lnTo>
                    <a:lnTo>
                      <a:pt x="7028" y="1962"/>
                    </a:lnTo>
                    <a:lnTo>
                      <a:pt x="7085" y="1962"/>
                    </a:lnTo>
                    <a:lnTo>
                      <a:pt x="7143" y="1962"/>
                    </a:lnTo>
                    <a:lnTo>
                      <a:pt x="7199" y="1962"/>
                    </a:lnTo>
                    <a:lnTo>
                      <a:pt x="7257" y="1962"/>
                    </a:lnTo>
                    <a:lnTo>
                      <a:pt x="7333" y="1962"/>
                    </a:lnTo>
                    <a:lnTo>
                      <a:pt x="7390" y="1962"/>
                    </a:lnTo>
                    <a:lnTo>
                      <a:pt x="7447" y="1962"/>
                    </a:lnTo>
                    <a:lnTo>
                      <a:pt x="7504" y="1962"/>
                    </a:lnTo>
                    <a:lnTo>
                      <a:pt x="7561" y="1962"/>
                    </a:lnTo>
                    <a:lnTo>
                      <a:pt x="7619" y="1962"/>
                    </a:lnTo>
                    <a:lnTo>
                      <a:pt x="7695" y="1962"/>
                    </a:lnTo>
                    <a:lnTo>
                      <a:pt x="7752" y="1962"/>
                    </a:lnTo>
                    <a:lnTo>
                      <a:pt x="7809" y="1962"/>
                    </a:lnTo>
                    <a:lnTo>
                      <a:pt x="7866" y="1962"/>
                    </a:lnTo>
                    <a:lnTo>
                      <a:pt x="7923" y="1962"/>
                    </a:lnTo>
                    <a:lnTo>
                      <a:pt x="8000" y="1962"/>
                    </a:lnTo>
                    <a:lnTo>
                      <a:pt x="8057" y="1962"/>
                    </a:lnTo>
                    <a:lnTo>
                      <a:pt x="8114" y="1962"/>
                    </a:lnTo>
                    <a:lnTo>
                      <a:pt x="8171" y="1962"/>
                    </a:lnTo>
                    <a:lnTo>
                      <a:pt x="8228" y="1962"/>
                    </a:lnTo>
                    <a:lnTo>
                      <a:pt x="8286" y="1962"/>
                    </a:lnTo>
                    <a:lnTo>
                      <a:pt x="8362" y="1962"/>
                    </a:lnTo>
                    <a:lnTo>
                      <a:pt x="8418" y="1962"/>
                    </a:lnTo>
                    <a:lnTo>
                      <a:pt x="8476" y="1962"/>
                    </a:lnTo>
                    <a:lnTo>
                      <a:pt x="8514" y="1962"/>
                    </a:lnTo>
                    <a:lnTo>
                      <a:pt x="8533" y="1962"/>
                    </a:lnTo>
                    <a:lnTo>
                      <a:pt x="8590" y="1962"/>
                    </a:lnTo>
                    <a:lnTo>
                      <a:pt x="8609" y="1962"/>
                    </a:lnTo>
                    <a:lnTo>
                      <a:pt x="8609" y="2095"/>
                    </a:lnTo>
                    <a:lnTo>
                      <a:pt x="8590" y="2248"/>
                    </a:lnTo>
                    <a:lnTo>
                      <a:pt x="8571" y="2381"/>
                    </a:lnTo>
                    <a:lnTo>
                      <a:pt x="8552" y="2514"/>
                    </a:lnTo>
                    <a:lnTo>
                      <a:pt x="8533" y="2571"/>
                    </a:lnTo>
                    <a:lnTo>
                      <a:pt x="8533" y="2629"/>
                    </a:lnTo>
                    <a:lnTo>
                      <a:pt x="8533" y="2686"/>
                    </a:lnTo>
                    <a:lnTo>
                      <a:pt x="8514" y="2724"/>
                    </a:lnTo>
                    <a:lnTo>
                      <a:pt x="8514" y="2762"/>
                    </a:lnTo>
                    <a:lnTo>
                      <a:pt x="8514" y="2800"/>
                    </a:lnTo>
                    <a:lnTo>
                      <a:pt x="8514" y="2819"/>
                    </a:lnTo>
                    <a:lnTo>
                      <a:pt x="8533" y="2838"/>
                    </a:lnTo>
                    <a:lnTo>
                      <a:pt x="8609" y="2914"/>
                    </a:lnTo>
                    <a:lnTo>
                      <a:pt x="8704" y="2971"/>
                    </a:lnTo>
                    <a:lnTo>
                      <a:pt x="8780" y="3047"/>
                    </a:lnTo>
                    <a:lnTo>
                      <a:pt x="8857" y="3105"/>
                    </a:lnTo>
                    <a:lnTo>
                      <a:pt x="8876" y="3123"/>
                    </a:lnTo>
                    <a:lnTo>
                      <a:pt x="8914" y="3143"/>
                    </a:lnTo>
                    <a:lnTo>
                      <a:pt x="8933" y="3143"/>
                    </a:lnTo>
                    <a:lnTo>
                      <a:pt x="8971" y="3162"/>
                    </a:lnTo>
                    <a:lnTo>
                      <a:pt x="9009" y="3162"/>
                    </a:lnTo>
                    <a:lnTo>
                      <a:pt x="9047" y="3181"/>
                    </a:lnTo>
                    <a:lnTo>
                      <a:pt x="9085" y="3219"/>
                    </a:lnTo>
                    <a:lnTo>
                      <a:pt x="9124" y="3238"/>
                    </a:lnTo>
                    <a:lnTo>
                      <a:pt x="9143" y="3276"/>
                    </a:lnTo>
                    <a:lnTo>
                      <a:pt x="9161" y="3295"/>
                    </a:lnTo>
                    <a:lnTo>
                      <a:pt x="9161" y="3314"/>
                    </a:lnTo>
                    <a:lnTo>
                      <a:pt x="9161" y="3372"/>
                    </a:lnTo>
                    <a:lnTo>
                      <a:pt x="9180" y="3409"/>
                    </a:lnTo>
                    <a:lnTo>
                      <a:pt x="9180" y="3467"/>
                    </a:lnTo>
                    <a:lnTo>
                      <a:pt x="9180" y="3524"/>
                    </a:lnTo>
                    <a:lnTo>
                      <a:pt x="9180" y="3562"/>
                    </a:lnTo>
                    <a:lnTo>
                      <a:pt x="9180" y="3581"/>
                    </a:lnTo>
                    <a:lnTo>
                      <a:pt x="9180" y="3600"/>
                    </a:lnTo>
                    <a:lnTo>
                      <a:pt x="9200" y="3619"/>
                    </a:lnTo>
                    <a:lnTo>
                      <a:pt x="9200" y="3733"/>
                    </a:lnTo>
                    <a:lnTo>
                      <a:pt x="9200" y="3829"/>
                    </a:lnTo>
                    <a:lnTo>
                      <a:pt x="9219" y="3943"/>
                    </a:lnTo>
                    <a:lnTo>
                      <a:pt x="9219" y="4038"/>
                    </a:lnTo>
                    <a:lnTo>
                      <a:pt x="9238" y="4076"/>
                    </a:lnTo>
                    <a:lnTo>
                      <a:pt x="9238" y="4095"/>
                    </a:lnTo>
                    <a:lnTo>
                      <a:pt x="9219" y="4114"/>
                    </a:lnTo>
                    <a:lnTo>
                      <a:pt x="9219" y="4133"/>
                    </a:lnTo>
                    <a:lnTo>
                      <a:pt x="9200" y="4152"/>
                    </a:lnTo>
                    <a:lnTo>
                      <a:pt x="9200" y="4190"/>
                    </a:lnTo>
                    <a:lnTo>
                      <a:pt x="9200" y="4210"/>
                    </a:lnTo>
                    <a:lnTo>
                      <a:pt x="9200" y="4247"/>
                    </a:lnTo>
                    <a:lnTo>
                      <a:pt x="9200" y="4286"/>
                    </a:lnTo>
                    <a:lnTo>
                      <a:pt x="9180" y="4324"/>
                    </a:lnTo>
                    <a:lnTo>
                      <a:pt x="9180" y="4362"/>
                    </a:lnTo>
                    <a:lnTo>
                      <a:pt x="9180" y="4400"/>
                    </a:lnTo>
                    <a:lnTo>
                      <a:pt x="9180" y="4514"/>
                    </a:lnTo>
                    <a:lnTo>
                      <a:pt x="9161" y="4647"/>
                    </a:lnTo>
                    <a:lnTo>
                      <a:pt x="9143" y="4781"/>
                    </a:lnTo>
                    <a:lnTo>
                      <a:pt x="9143" y="4914"/>
                    </a:lnTo>
                    <a:lnTo>
                      <a:pt x="9143" y="4952"/>
                    </a:lnTo>
                    <a:lnTo>
                      <a:pt x="9143" y="4990"/>
                    </a:lnTo>
                    <a:lnTo>
                      <a:pt x="9124" y="5028"/>
                    </a:lnTo>
                    <a:lnTo>
                      <a:pt x="9124" y="5067"/>
                    </a:lnTo>
                    <a:lnTo>
                      <a:pt x="9124" y="5104"/>
                    </a:lnTo>
                    <a:lnTo>
                      <a:pt x="9124" y="5124"/>
                    </a:lnTo>
                    <a:lnTo>
                      <a:pt x="9104" y="5124"/>
                    </a:lnTo>
                    <a:lnTo>
                      <a:pt x="9085" y="5124"/>
                    </a:lnTo>
                    <a:lnTo>
                      <a:pt x="9066" y="5124"/>
                    </a:lnTo>
                    <a:lnTo>
                      <a:pt x="9028" y="5124"/>
                    </a:lnTo>
                    <a:lnTo>
                      <a:pt x="9009" y="5124"/>
                    </a:lnTo>
                    <a:lnTo>
                      <a:pt x="8990" y="5124"/>
                    </a:lnTo>
                    <a:lnTo>
                      <a:pt x="8990" y="5219"/>
                    </a:lnTo>
                    <a:lnTo>
                      <a:pt x="9009" y="5295"/>
                    </a:lnTo>
                    <a:lnTo>
                      <a:pt x="9009" y="5371"/>
                    </a:lnTo>
                    <a:lnTo>
                      <a:pt x="9028" y="5448"/>
                    </a:lnTo>
                    <a:lnTo>
                      <a:pt x="9028" y="5543"/>
                    </a:lnTo>
                    <a:lnTo>
                      <a:pt x="9047" y="5638"/>
                    </a:lnTo>
                    <a:lnTo>
                      <a:pt x="9047" y="5734"/>
                    </a:lnTo>
                    <a:lnTo>
                      <a:pt x="9066" y="5810"/>
                    </a:lnTo>
                    <a:lnTo>
                      <a:pt x="9066" y="5886"/>
                    </a:lnTo>
                    <a:lnTo>
                      <a:pt x="9085" y="5943"/>
                    </a:lnTo>
                    <a:lnTo>
                      <a:pt x="9085" y="6019"/>
                    </a:lnTo>
                    <a:lnTo>
                      <a:pt x="9104" y="6076"/>
                    </a:lnTo>
                    <a:lnTo>
                      <a:pt x="9104" y="6095"/>
                    </a:lnTo>
                    <a:lnTo>
                      <a:pt x="9104" y="6114"/>
                    </a:lnTo>
                    <a:lnTo>
                      <a:pt x="9104" y="6133"/>
                    </a:lnTo>
                    <a:lnTo>
                      <a:pt x="9104" y="6152"/>
                    </a:lnTo>
                    <a:lnTo>
                      <a:pt x="9104" y="6171"/>
                    </a:lnTo>
                    <a:lnTo>
                      <a:pt x="9124" y="6191"/>
                    </a:lnTo>
                    <a:lnTo>
                      <a:pt x="9124" y="6210"/>
                    </a:lnTo>
                    <a:lnTo>
                      <a:pt x="9124" y="6228"/>
                    </a:lnTo>
                    <a:lnTo>
                      <a:pt x="9104" y="6267"/>
                    </a:lnTo>
                    <a:lnTo>
                      <a:pt x="9085" y="6324"/>
                    </a:lnTo>
                    <a:lnTo>
                      <a:pt x="9085" y="6381"/>
                    </a:lnTo>
                    <a:lnTo>
                      <a:pt x="9085" y="6419"/>
                    </a:lnTo>
                    <a:lnTo>
                      <a:pt x="9085" y="6476"/>
                    </a:lnTo>
                    <a:lnTo>
                      <a:pt x="9104" y="6514"/>
                    </a:lnTo>
                    <a:lnTo>
                      <a:pt x="9124" y="6572"/>
                    </a:lnTo>
                    <a:lnTo>
                      <a:pt x="9143" y="6609"/>
                    </a:lnTo>
                    <a:lnTo>
                      <a:pt x="9143" y="6648"/>
                    </a:lnTo>
                    <a:lnTo>
                      <a:pt x="9161" y="6686"/>
                    </a:lnTo>
                    <a:lnTo>
                      <a:pt x="9180" y="6705"/>
                    </a:lnTo>
                    <a:lnTo>
                      <a:pt x="9180" y="6743"/>
                    </a:lnTo>
                    <a:lnTo>
                      <a:pt x="9200" y="6781"/>
                    </a:lnTo>
                    <a:lnTo>
                      <a:pt x="9219" y="6819"/>
                    </a:lnTo>
                    <a:lnTo>
                      <a:pt x="9219" y="6857"/>
                    </a:lnTo>
                    <a:lnTo>
                      <a:pt x="9219" y="6876"/>
                    </a:lnTo>
                    <a:lnTo>
                      <a:pt x="9200" y="6914"/>
                    </a:lnTo>
                    <a:lnTo>
                      <a:pt x="9161" y="6953"/>
                    </a:lnTo>
                    <a:lnTo>
                      <a:pt x="9143" y="6971"/>
                    </a:lnTo>
                    <a:lnTo>
                      <a:pt x="9104" y="7009"/>
                    </a:lnTo>
                    <a:lnTo>
                      <a:pt x="9085" y="7009"/>
                    </a:lnTo>
                    <a:lnTo>
                      <a:pt x="9066" y="7009"/>
                    </a:lnTo>
                    <a:lnTo>
                      <a:pt x="9028" y="7009"/>
                    </a:lnTo>
                    <a:lnTo>
                      <a:pt x="9009" y="6990"/>
                    </a:lnTo>
                    <a:lnTo>
                      <a:pt x="8971" y="6990"/>
                    </a:lnTo>
                    <a:lnTo>
                      <a:pt x="8914" y="6971"/>
                    </a:lnTo>
                    <a:lnTo>
                      <a:pt x="8857" y="6953"/>
                    </a:lnTo>
                    <a:lnTo>
                      <a:pt x="8819" y="6953"/>
                    </a:lnTo>
                    <a:lnTo>
                      <a:pt x="8743" y="6933"/>
                    </a:lnTo>
                    <a:lnTo>
                      <a:pt x="8685" y="6933"/>
                    </a:lnTo>
                    <a:lnTo>
                      <a:pt x="8609" y="6933"/>
                    </a:lnTo>
                    <a:lnTo>
                      <a:pt x="8533" y="6933"/>
                    </a:lnTo>
                    <a:lnTo>
                      <a:pt x="8495" y="6953"/>
                    </a:lnTo>
                    <a:lnTo>
                      <a:pt x="8476" y="6953"/>
                    </a:lnTo>
                    <a:lnTo>
                      <a:pt x="8457" y="6971"/>
                    </a:lnTo>
                    <a:lnTo>
                      <a:pt x="8418" y="7009"/>
                    </a:lnTo>
                    <a:lnTo>
                      <a:pt x="8400" y="7029"/>
                    </a:lnTo>
                    <a:lnTo>
                      <a:pt x="8362" y="7048"/>
                    </a:lnTo>
                    <a:lnTo>
                      <a:pt x="8362" y="7085"/>
                    </a:lnTo>
                    <a:lnTo>
                      <a:pt x="8362" y="7105"/>
                    </a:lnTo>
                    <a:lnTo>
                      <a:pt x="8418" y="7219"/>
                    </a:lnTo>
                    <a:lnTo>
                      <a:pt x="8457" y="7334"/>
                    </a:lnTo>
                    <a:lnTo>
                      <a:pt x="8495" y="7448"/>
                    </a:lnTo>
                    <a:lnTo>
                      <a:pt x="8552" y="7543"/>
                    </a:lnTo>
                    <a:lnTo>
                      <a:pt x="8552" y="7562"/>
                    </a:lnTo>
                    <a:lnTo>
                      <a:pt x="8571" y="7581"/>
                    </a:lnTo>
                    <a:lnTo>
                      <a:pt x="8590" y="7600"/>
                    </a:lnTo>
                    <a:lnTo>
                      <a:pt x="8609" y="7600"/>
                    </a:lnTo>
                    <a:lnTo>
                      <a:pt x="8628" y="7619"/>
                    </a:lnTo>
                    <a:lnTo>
                      <a:pt x="8666" y="7638"/>
                    </a:lnTo>
                    <a:lnTo>
                      <a:pt x="8685" y="7657"/>
                    </a:lnTo>
                    <a:lnTo>
                      <a:pt x="8704" y="7657"/>
                    </a:lnTo>
                    <a:lnTo>
                      <a:pt x="8723" y="7695"/>
                    </a:lnTo>
                    <a:lnTo>
                      <a:pt x="8723" y="7733"/>
                    </a:lnTo>
                    <a:lnTo>
                      <a:pt x="8743" y="7752"/>
                    </a:lnTo>
                    <a:lnTo>
                      <a:pt x="8762" y="7791"/>
                    </a:lnTo>
                    <a:lnTo>
                      <a:pt x="8799" y="7829"/>
                    </a:lnTo>
                    <a:lnTo>
                      <a:pt x="8838" y="7847"/>
                    </a:lnTo>
                    <a:lnTo>
                      <a:pt x="8876" y="7886"/>
                    </a:lnTo>
                    <a:lnTo>
                      <a:pt x="8914" y="7924"/>
                    </a:lnTo>
                    <a:lnTo>
                      <a:pt x="8895" y="7943"/>
                    </a:lnTo>
                    <a:lnTo>
                      <a:pt x="8895" y="7962"/>
                    </a:lnTo>
                    <a:lnTo>
                      <a:pt x="8876" y="7981"/>
                    </a:lnTo>
                    <a:lnTo>
                      <a:pt x="8895" y="8000"/>
                    </a:lnTo>
                    <a:lnTo>
                      <a:pt x="8914" y="8038"/>
                    </a:lnTo>
                    <a:lnTo>
                      <a:pt x="8952" y="8076"/>
                    </a:lnTo>
                    <a:lnTo>
                      <a:pt x="8971" y="8095"/>
                    </a:lnTo>
                    <a:lnTo>
                      <a:pt x="9028" y="8133"/>
                    </a:lnTo>
                    <a:lnTo>
                      <a:pt x="9047" y="8133"/>
                    </a:lnTo>
                    <a:lnTo>
                      <a:pt x="9047" y="8152"/>
                    </a:lnTo>
                    <a:lnTo>
                      <a:pt x="9066" y="8191"/>
                    </a:lnTo>
                    <a:lnTo>
                      <a:pt x="9066" y="8209"/>
                    </a:lnTo>
                    <a:lnTo>
                      <a:pt x="9066" y="8248"/>
                    </a:lnTo>
                    <a:lnTo>
                      <a:pt x="9066" y="8286"/>
                    </a:lnTo>
                    <a:lnTo>
                      <a:pt x="9047" y="8305"/>
                    </a:lnTo>
                    <a:lnTo>
                      <a:pt x="9047" y="8343"/>
                    </a:lnTo>
                    <a:lnTo>
                      <a:pt x="9047" y="8381"/>
                    </a:lnTo>
                    <a:lnTo>
                      <a:pt x="9066" y="8400"/>
                    </a:lnTo>
                    <a:lnTo>
                      <a:pt x="9066" y="8419"/>
                    </a:lnTo>
                    <a:lnTo>
                      <a:pt x="9085" y="8457"/>
                    </a:lnTo>
                    <a:lnTo>
                      <a:pt x="9085" y="8495"/>
                    </a:lnTo>
                    <a:lnTo>
                      <a:pt x="9066" y="8533"/>
                    </a:lnTo>
                    <a:lnTo>
                      <a:pt x="9047" y="8553"/>
                    </a:lnTo>
                    <a:lnTo>
                      <a:pt x="9028" y="8590"/>
                    </a:lnTo>
                    <a:lnTo>
                      <a:pt x="9009" y="8629"/>
                    </a:lnTo>
                    <a:lnTo>
                      <a:pt x="9009" y="8667"/>
                    </a:lnTo>
                    <a:lnTo>
                      <a:pt x="9028" y="8705"/>
                    </a:lnTo>
                    <a:lnTo>
                      <a:pt x="9047" y="8743"/>
                    </a:lnTo>
                    <a:lnTo>
                      <a:pt x="9085" y="8781"/>
                    </a:lnTo>
                    <a:lnTo>
                      <a:pt x="9104" y="8838"/>
                    </a:lnTo>
                    <a:lnTo>
                      <a:pt x="9143" y="8876"/>
                    </a:lnTo>
                    <a:lnTo>
                      <a:pt x="9180" y="8934"/>
                    </a:lnTo>
                    <a:lnTo>
                      <a:pt x="9200" y="8952"/>
                    </a:lnTo>
                    <a:lnTo>
                      <a:pt x="9219" y="8952"/>
                    </a:lnTo>
                    <a:lnTo>
                      <a:pt x="9238" y="8971"/>
                    </a:lnTo>
                    <a:lnTo>
                      <a:pt x="9257" y="8952"/>
                    </a:lnTo>
                    <a:lnTo>
                      <a:pt x="9276" y="8952"/>
                    </a:lnTo>
                    <a:lnTo>
                      <a:pt x="9295" y="8952"/>
                    </a:lnTo>
                    <a:lnTo>
                      <a:pt x="9295" y="8971"/>
                    </a:lnTo>
                    <a:lnTo>
                      <a:pt x="9314" y="8990"/>
                    </a:lnTo>
                    <a:lnTo>
                      <a:pt x="9314" y="9010"/>
                    </a:lnTo>
                    <a:lnTo>
                      <a:pt x="9333" y="9029"/>
                    </a:lnTo>
                    <a:lnTo>
                      <a:pt x="9314" y="9066"/>
                    </a:lnTo>
                    <a:lnTo>
                      <a:pt x="9314" y="9105"/>
                    </a:lnTo>
                    <a:lnTo>
                      <a:pt x="9295" y="9143"/>
                    </a:lnTo>
                    <a:lnTo>
                      <a:pt x="9276" y="9181"/>
                    </a:lnTo>
                    <a:lnTo>
                      <a:pt x="9276" y="9219"/>
                    </a:lnTo>
                    <a:lnTo>
                      <a:pt x="9276" y="9257"/>
                    </a:lnTo>
                    <a:lnTo>
                      <a:pt x="9276" y="9295"/>
                    </a:lnTo>
                    <a:lnTo>
                      <a:pt x="9276" y="9315"/>
                    </a:lnTo>
                    <a:lnTo>
                      <a:pt x="9200" y="9371"/>
                    </a:lnTo>
                    <a:lnTo>
                      <a:pt x="9124" y="9429"/>
                    </a:lnTo>
                    <a:lnTo>
                      <a:pt x="9066" y="9486"/>
                    </a:lnTo>
                    <a:lnTo>
                      <a:pt x="8990" y="9562"/>
                    </a:lnTo>
                    <a:lnTo>
                      <a:pt x="8857" y="9676"/>
                    </a:lnTo>
                    <a:lnTo>
                      <a:pt x="8704" y="9791"/>
                    </a:lnTo>
                    <a:lnTo>
                      <a:pt x="8571" y="9905"/>
                    </a:lnTo>
                    <a:lnTo>
                      <a:pt x="8418" y="10000"/>
                    </a:lnTo>
                    <a:lnTo>
                      <a:pt x="8418" y="10019"/>
                    </a:lnTo>
                    <a:lnTo>
                      <a:pt x="8400" y="10019"/>
                    </a:lnTo>
                    <a:lnTo>
                      <a:pt x="8381" y="10038"/>
                    </a:lnTo>
                    <a:lnTo>
                      <a:pt x="8381" y="10057"/>
                    </a:lnTo>
                    <a:lnTo>
                      <a:pt x="8342" y="10000"/>
                    </a:lnTo>
                    <a:lnTo>
                      <a:pt x="8304" y="9981"/>
                    </a:lnTo>
                    <a:lnTo>
                      <a:pt x="8323" y="10000"/>
                    </a:lnTo>
                    <a:lnTo>
                      <a:pt x="8323" y="10019"/>
                    </a:lnTo>
                    <a:lnTo>
                      <a:pt x="8304" y="10000"/>
                    </a:lnTo>
                    <a:lnTo>
                      <a:pt x="8286" y="10000"/>
                    </a:lnTo>
                    <a:lnTo>
                      <a:pt x="8266" y="10000"/>
                    </a:lnTo>
                    <a:lnTo>
                      <a:pt x="8228" y="10057"/>
                    </a:lnTo>
                    <a:lnTo>
                      <a:pt x="8209" y="10038"/>
                    </a:lnTo>
                    <a:lnTo>
                      <a:pt x="8228" y="9924"/>
                    </a:lnTo>
                    <a:lnTo>
                      <a:pt x="8228" y="9867"/>
                    </a:lnTo>
                    <a:lnTo>
                      <a:pt x="8209" y="9791"/>
                    </a:lnTo>
                    <a:lnTo>
                      <a:pt x="8171" y="9752"/>
                    </a:lnTo>
                    <a:lnTo>
                      <a:pt x="8133" y="9676"/>
                    </a:lnTo>
                    <a:lnTo>
                      <a:pt x="8057" y="9638"/>
                    </a:lnTo>
                    <a:lnTo>
                      <a:pt x="8019" y="9581"/>
                    </a:lnTo>
                    <a:lnTo>
                      <a:pt x="7981" y="9543"/>
                    </a:lnTo>
                    <a:lnTo>
                      <a:pt x="7942" y="9524"/>
                    </a:lnTo>
                    <a:lnTo>
                      <a:pt x="7905" y="9524"/>
                    </a:lnTo>
                    <a:lnTo>
                      <a:pt x="7885" y="9505"/>
                    </a:lnTo>
                    <a:lnTo>
                      <a:pt x="7905" y="9505"/>
                    </a:lnTo>
                    <a:lnTo>
                      <a:pt x="7942" y="9505"/>
                    </a:lnTo>
                    <a:lnTo>
                      <a:pt x="7961" y="9524"/>
                    </a:lnTo>
                    <a:lnTo>
                      <a:pt x="7961" y="9486"/>
                    </a:lnTo>
                    <a:lnTo>
                      <a:pt x="7942" y="9486"/>
                    </a:lnTo>
                    <a:lnTo>
                      <a:pt x="7961" y="9467"/>
                    </a:lnTo>
                    <a:lnTo>
                      <a:pt x="7942" y="9447"/>
                    </a:lnTo>
                    <a:lnTo>
                      <a:pt x="7923" y="9447"/>
                    </a:lnTo>
                    <a:lnTo>
                      <a:pt x="7905" y="9447"/>
                    </a:lnTo>
                    <a:lnTo>
                      <a:pt x="7885" y="9429"/>
                    </a:lnTo>
                    <a:lnTo>
                      <a:pt x="7885" y="9410"/>
                    </a:lnTo>
                    <a:lnTo>
                      <a:pt x="7866" y="9410"/>
                    </a:lnTo>
                    <a:lnTo>
                      <a:pt x="7847" y="9429"/>
                    </a:lnTo>
                    <a:lnTo>
                      <a:pt x="7847" y="9410"/>
                    </a:lnTo>
                    <a:lnTo>
                      <a:pt x="7828" y="9391"/>
                    </a:lnTo>
                    <a:lnTo>
                      <a:pt x="7809" y="9410"/>
                    </a:lnTo>
                    <a:lnTo>
                      <a:pt x="7790" y="9429"/>
                    </a:lnTo>
                    <a:lnTo>
                      <a:pt x="7790" y="9447"/>
                    </a:lnTo>
                    <a:lnTo>
                      <a:pt x="7809" y="9467"/>
                    </a:lnTo>
                    <a:lnTo>
                      <a:pt x="7828" y="9467"/>
                    </a:lnTo>
                    <a:lnTo>
                      <a:pt x="7847" y="9467"/>
                    </a:lnTo>
                    <a:lnTo>
                      <a:pt x="7828" y="9486"/>
                    </a:lnTo>
                    <a:lnTo>
                      <a:pt x="7866" y="9505"/>
                    </a:lnTo>
                    <a:lnTo>
                      <a:pt x="7866" y="9524"/>
                    </a:lnTo>
                    <a:lnTo>
                      <a:pt x="7828" y="9505"/>
                    </a:lnTo>
                    <a:lnTo>
                      <a:pt x="7714" y="9486"/>
                    </a:lnTo>
                    <a:lnTo>
                      <a:pt x="7656" y="9486"/>
                    </a:lnTo>
                    <a:lnTo>
                      <a:pt x="7638" y="9505"/>
                    </a:lnTo>
                    <a:lnTo>
                      <a:pt x="7638" y="9524"/>
                    </a:lnTo>
                    <a:lnTo>
                      <a:pt x="7580" y="9505"/>
                    </a:lnTo>
                    <a:lnTo>
                      <a:pt x="7542" y="9486"/>
                    </a:lnTo>
                    <a:lnTo>
                      <a:pt x="7485" y="9467"/>
                    </a:lnTo>
                    <a:lnTo>
                      <a:pt x="7466" y="9447"/>
                    </a:lnTo>
                    <a:lnTo>
                      <a:pt x="7390" y="9371"/>
                    </a:lnTo>
                    <a:lnTo>
                      <a:pt x="7352" y="9315"/>
                    </a:lnTo>
                    <a:lnTo>
                      <a:pt x="7352" y="9257"/>
                    </a:lnTo>
                    <a:lnTo>
                      <a:pt x="7333" y="9200"/>
                    </a:lnTo>
                    <a:lnTo>
                      <a:pt x="7314" y="9162"/>
                    </a:lnTo>
                    <a:lnTo>
                      <a:pt x="7295" y="9124"/>
                    </a:lnTo>
                    <a:lnTo>
                      <a:pt x="7295" y="9105"/>
                    </a:lnTo>
                    <a:lnTo>
                      <a:pt x="7276" y="9066"/>
                    </a:lnTo>
                    <a:lnTo>
                      <a:pt x="7238" y="9010"/>
                    </a:lnTo>
                    <a:lnTo>
                      <a:pt x="7238" y="8990"/>
                    </a:lnTo>
                    <a:lnTo>
                      <a:pt x="7257" y="9010"/>
                    </a:lnTo>
                    <a:lnTo>
                      <a:pt x="7295" y="9066"/>
                    </a:lnTo>
                    <a:lnTo>
                      <a:pt x="7314" y="9086"/>
                    </a:lnTo>
                    <a:lnTo>
                      <a:pt x="7276" y="9010"/>
                    </a:lnTo>
                    <a:lnTo>
                      <a:pt x="7276" y="8971"/>
                    </a:lnTo>
                    <a:lnTo>
                      <a:pt x="7276" y="8895"/>
                    </a:lnTo>
                    <a:lnTo>
                      <a:pt x="7219" y="8838"/>
                    </a:lnTo>
                    <a:lnTo>
                      <a:pt x="7199" y="8819"/>
                    </a:lnTo>
                    <a:lnTo>
                      <a:pt x="7180" y="8819"/>
                    </a:lnTo>
                    <a:lnTo>
                      <a:pt x="7162" y="8819"/>
                    </a:lnTo>
                    <a:lnTo>
                      <a:pt x="7123" y="8800"/>
                    </a:lnTo>
                    <a:lnTo>
                      <a:pt x="7123" y="8819"/>
                    </a:lnTo>
                    <a:lnTo>
                      <a:pt x="7104" y="8819"/>
                    </a:lnTo>
                    <a:lnTo>
                      <a:pt x="7085" y="8838"/>
                    </a:lnTo>
                    <a:lnTo>
                      <a:pt x="7085" y="8857"/>
                    </a:lnTo>
                    <a:lnTo>
                      <a:pt x="7066" y="8876"/>
                    </a:lnTo>
                    <a:lnTo>
                      <a:pt x="7028" y="8838"/>
                    </a:lnTo>
                    <a:lnTo>
                      <a:pt x="6933" y="8819"/>
                    </a:lnTo>
                    <a:lnTo>
                      <a:pt x="6876" y="8800"/>
                    </a:lnTo>
                    <a:lnTo>
                      <a:pt x="6838" y="8781"/>
                    </a:lnTo>
                    <a:lnTo>
                      <a:pt x="6818" y="8781"/>
                    </a:lnTo>
                    <a:lnTo>
                      <a:pt x="6781" y="8762"/>
                    </a:lnTo>
                    <a:lnTo>
                      <a:pt x="6742" y="8762"/>
                    </a:lnTo>
                    <a:lnTo>
                      <a:pt x="6704" y="8743"/>
                    </a:lnTo>
                    <a:lnTo>
                      <a:pt x="6685" y="8724"/>
                    </a:lnTo>
                    <a:lnTo>
                      <a:pt x="6628" y="8667"/>
                    </a:lnTo>
                    <a:lnTo>
                      <a:pt x="6590" y="8609"/>
                    </a:lnTo>
                    <a:lnTo>
                      <a:pt x="6514" y="8553"/>
                    </a:lnTo>
                    <a:lnTo>
                      <a:pt x="6495" y="8553"/>
                    </a:lnTo>
                    <a:lnTo>
                      <a:pt x="6437" y="8533"/>
                    </a:lnTo>
                    <a:lnTo>
                      <a:pt x="6418" y="8533"/>
                    </a:lnTo>
                    <a:lnTo>
                      <a:pt x="6418" y="8514"/>
                    </a:lnTo>
                    <a:lnTo>
                      <a:pt x="6457" y="8533"/>
                    </a:lnTo>
                    <a:lnTo>
                      <a:pt x="6495" y="8533"/>
                    </a:lnTo>
                    <a:lnTo>
                      <a:pt x="6533" y="8533"/>
                    </a:lnTo>
                    <a:lnTo>
                      <a:pt x="6552" y="8514"/>
                    </a:lnTo>
                    <a:lnTo>
                      <a:pt x="6514" y="8495"/>
                    </a:lnTo>
                    <a:lnTo>
                      <a:pt x="6495" y="8438"/>
                    </a:lnTo>
                    <a:lnTo>
                      <a:pt x="6476" y="8419"/>
                    </a:lnTo>
                    <a:lnTo>
                      <a:pt x="6476" y="8400"/>
                    </a:lnTo>
                    <a:lnTo>
                      <a:pt x="6457" y="8400"/>
                    </a:lnTo>
                    <a:lnTo>
                      <a:pt x="6457" y="8381"/>
                    </a:lnTo>
                    <a:lnTo>
                      <a:pt x="6437" y="8381"/>
                    </a:lnTo>
                    <a:lnTo>
                      <a:pt x="6418" y="8400"/>
                    </a:lnTo>
                    <a:lnTo>
                      <a:pt x="6400" y="8400"/>
                    </a:lnTo>
                    <a:lnTo>
                      <a:pt x="6381" y="8400"/>
                    </a:lnTo>
                    <a:lnTo>
                      <a:pt x="6361" y="8381"/>
                    </a:lnTo>
                    <a:lnTo>
                      <a:pt x="6361" y="8343"/>
                    </a:lnTo>
                    <a:lnTo>
                      <a:pt x="6361" y="8305"/>
                    </a:lnTo>
                    <a:lnTo>
                      <a:pt x="6323" y="8286"/>
                    </a:lnTo>
                    <a:lnTo>
                      <a:pt x="6323" y="8191"/>
                    </a:lnTo>
                    <a:lnTo>
                      <a:pt x="6305" y="8133"/>
                    </a:lnTo>
                    <a:lnTo>
                      <a:pt x="6266" y="8019"/>
                    </a:lnTo>
                    <a:lnTo>
                      <a:pt x="6266" y="7981"/>
                    </a:lnTo>
                    <a:lnTo>
                      <a:pt x="6285" y="7943"/>
                    </a:lnTo>
                    <a:lnTo>
                      <a:pt x="6305" y="7943"/>
                    </a:lnTo>
                    <a:lnTo>
                      <a:pt x="6323" y="7924"/>
                    </a:lnTo>
                    <a:lnTo>
                      <a:pt x="6342" y="7905"/>
                    </a:lnTo>
                    <a:lnTo>
                      <a:pt x="6342" y="7886"/>
                    </a:lnTo>
                    <a:lnTo>
                      <a:pt x="6323" y="7886"/>
                    </a:lnTo>
                    <a:lnTo>
                      <a:pt x="6305" y="7886"/>
                    </a:lnTo>
                    <a:lnTo>
                      <a:pt x="6305" y="7905"/>
                    </a:lnTo>
                    <a:lnTo>
                      <a:pt x="6305" y="7867"/>
                    </a:lnTo>
                    <a:lnTo>
                      <a:pt x="6323" y="7847"/>
                    </a:lnTo>
                    <a:lnTo>
                      <a:pt x="6342" y="7829"/>
                    </a:lnTo>
                    <a:lnTo>
                      <a:pt x="6361" y="7829"/>
                    </a:lnTo>
                    <a:lnTo>
                      <a:pt x="6381" y="7810"/>
                    </a:lnTo>
                    <a:lnTo>
                      <a:pt x="6323" y="7810"/>
                    </a:lnTo>
                    <a:lnTo>
                      <a:pt x="6305" y="7791"/>
                    </a:lnTo>
                    <a:lnTo>
                      <a:pt x="6305" y="7771"/>
                    </a:lnTo>
                    <a:lnTo>
                      <a:pt x="6323" y="7733"/>
                    </a:lnTo>
                    <a:lnTo>
                      <a:pt x="6305" y="7733"/>
                    </a:lnTo>
                    <a:lnTo>
                      <a:pt x="6285" y="7715"/>
                    </a:lnTo>
                    <a:lnTo>
                      <a:pt x="6285" y="7695"/>
                    </a:lnTo>
                    <a:lnTo>
                      <a:pt x="6285" y="7676"/>
                    </a:lnTo>
                    <a:lnTo>
                      <a:pt x="6305" y="7695"/>
                    </a:lnTo>
                    <a:lnTo>
                      <a:pt x="6323" y="7695"/>
                    </a:lnTo>
                    <a:lnTo>
                      <a:pt x="6323" y="7657"/>
                    </a:lnTo>
                    <a:lnTo>
                      <a:pt x="6342" y="7657"/>
                    </a:lnTo>
                    <a:lnTo>
                      <a:pt x="6418" y="7657"/>
                    </a:lnTo>
                    <a:lnTo>
                      <a:pt x="6437" y="7638"/>
                    </a:lnTo>
                    <a:lnTo>
                      <a:pt x="6418" y="7600"/>
                    </a:lnTo>
                    <a:lnTo>
                      <a:pt x="6400" y="7619"/>
                    </a:lnTo>
                    <a:lnTo>
                      <a:pt x="6323" y="7581"/>
                    </a:lnTo>
                    <a:lnTo>
                      <a:pt x="6285" y="7581"/>
                    </a:lnTo>
                    <a:lnTo>
                      <a:pt x="6305" y="7600"/>
                    </a:lnTo>
                    <a:lnTo>
                      <a:pt x="6285" y="7600"/>
                    </a:lnTo>
                    <a:lnTo>
                      <a:pt x="6266" y="7600"/>
                    </a:lnTo>
                    <a:lnTo>
                      <a:pt x="6228" y="7581"/>
                    </a:lnTo>
                    <a:lnTo>
                      <a:pt x="6209" y="7562"/>
                    </a:lnTo>
                    <a:lnTo>
                      <a:pt x="6095" y="7543"/>
                    </a:lnTo>
                    <a:lnTo>
                      <a:pt x="6056" y="7524"/>
                    </a:lnTo>
                    <a:lnTo>
                      <a:pt x="6000" y="7543"/>
                    </a:lnTo>
                    <a:lnTo>
                      <a:pt x="5942" y="7543"/>
                    </a:lnTo>
                    <a:lnTo>
                      <a:pt x="5961" y="7543"/>
                    </a:lnTo>
                    <a:lnTo>
                      <a:pt x="6000" y="7524"/>
                    </a:lnTo>
                    <a:lnTo>
                      <a:pt x="6000" y="7486"/>
                    </a:lnTo>
                    <a:lnTo>
                      <a:pt x="5980" y="7466"/>
                    </a:lnTo>
                    <a:lnTo>
                      <a:pt x="5980" y="7448"/>
                    </a:lnTo>
                    <a:lnTo>
                      <a:pt x="5980" y="7429"/>
                    </a:lnTo>
                    <a:lnTo>
                      <a:pt x="5961" y="7410"/>
                    </a:lnTo>
                    <a:lnTo>
                      <a:pt x="5942" y="7410"/>
                    </a:lnTo>
                    <a:lnTo>
                      <a:pt x="5942" y="7429"/>
                    </a:lnTo>
                    <a:lnTo>
                      <a:pt x="5942" y="7486"/>
                    </a:lnTo>
                    <a:lnTo>
                      <a:pt x="5942" y="7505"/>
                    </a:lnTo>
                    <a:lnTo>
                      <a:pt x="5924" y="7524"/>
                    </a:lnTo>
                    <a:lnTo>
                      <a:pt x="5885" y="7562"/>
                    </a:lnTo>
                    <a:lnTo>
                      <a:pt x="5904" y="7562"/>
                    </a:lnTo>
                    <a:lnTo>
                      <a:pt x="5924" y="7562"/>
                    </a:lnTo>
                    <a:lnTo>
                      <a:pt x="5924" y="7581"/>
                    </a:lnTo>
                    <a:lnTo>
                      <a:pt x="5924" y="7600"/>
                    </a:lnTo>
                    <a:lnTo>
                      <a:pt x="5924" y="7619"/>
                    </a:lnTo>
                    <a:lnTo>
                      <a:pt x="5904" y="7638"/>
                    </a:lnTo>
                    <a:lnTo>
                      <a:pt x="5904" y="7657"/>
                    </a:lnTo>
                    <a:lnTo>
                      <a:pt x="5885" y="7638"/>
                    </a:lnTo>
                    <a:lnTo>
                      <a:pt x="5847" y="7600"/>
                    </a:lnTo>
                    <a:lnTo>
                      <a:pt x="5847" y="7581"/>
                    </a:lnTo>
                    <a:lnTo>
                      <a:pt x="5828" y="7581"/>
                    </a:lnTo>
                    <a:lnTo>
                      <a:pt x="5809" y="7581"/>
                    </a:lnTo>
                    <a:lnTo>
                      <a:pt x="5809" y="7562"/>
                    </a:lnTo>
                    <a:lnTo>
                      <a:pt x="5790" y="7562"/>
                    </a:lnTo>
                    <a:lnTo>
                      <a:pt x="5790" y="7543"/>
                    </a:lnTo>
                    <a:lnTo>
                      <a:pt x="5809" y="7543"/>
                    </a:lnTo>
                    <a:lnTo>
                      <a:pt x="5809" y="7524"/>
                    </a:lnTo>
                    <a:lnTo>
                      <a:pt x="5828" y="7524"/>
                    </a:lnTo>
                    <a:lnTo>
                      <a:pt x="5790" y="7505"/>
                    </a:lnTo>
                    <a:lnTo>
                      <a:pt x="5771" y="7486"/>
                    </a:lnTo>
                    <a:lnTo>
                      <a:pt x="5733" y="7448"/>
                    </a:lnTo>
                    <a:lnTo>
                      <a:pt x="5714" y="7466"/>
                    </a:lnTo>
                    <a:lnTo>
                      <a:pt x="5675" y="7466"/>
                    </a:lnTo>
                    <a:lnTo>
                      <a:pt x="5657" y="7505"/>
                    </a:lnTo>
                    <a:lnTo>
                      <a:pt x="5619" y="7505"/>
                    </a:lnTo>
                    <a:lnTo>
                      <a:pt x="5580" y="7505"/>
                    </a:lnTo>
                    <a:lnTo>
                      <a:pt x="5599" y="7486"/>
                    </a:lnTo>
                    <a:lnTo>
                      <a:pt x="5580" y="7466"/>
                    </a:lnTo>
                    <a:lnTo>
                      <a:pt x="5561" y="7448"/>
                    </a:lnTo>
                    <a:lnTo>
                      <a:pt x="5523" y="7429"/>
                    </a:lnTo>
                    <a:lnTo>
                      <a:pt x="5485" y="7410"/>
                    </a:lnTo>
                    <a:lnTo>
                      <a:pt x="5466" y="7390"/>
                    </a:lnTo>
                    <a:lnTo>
                      <a:pt x="5447" y="7371"/>
                    </a:lnTo>
                    <a:lnTo>
                      <a:pt x="5428" y="7334"/>
                    </a:lnTo>
                    <a:lnTo>
                      <a:pt x="5371" y="7314"/>
                    </a:lnTo>
                    <a:lnTo>
                      <a:pt x="5371" y="7276"/>
                    </a:lnTo>
                    <a:lnTo>
                      <a:pt x="5333" y="7257"/>
                    </a:lnTo>
                    <a:lnTo>
                      <a:pt x="5314" y="7200"/>
                    </a:lnTo>
                    <a:lnTo>
                      <a:pt x="5257" y="7143"/>
                    </a:lnTo>
                    <a:lnTo>
                      <a:pt x="5257" y="7067"/>
                    </a:lnTo>
                    <a:lnTo>
                      <a:pt x="5238" y="7048"/>
                    </a:lnTo>
                    <a:lnTo>
                      <a:pt x="5218" y="7048"/>
                    </a:lnTo>
                    <a:lnTo>
                      <a:pt x="5199" y="7048"/>
                    </a:lnTo>
                    <a:lnTo>
                      <a:pt x="5199" y="7029"/>
                    </a:lnTo>
                    <a:lnTo>
                      <a:pt x="5180" y="7009"/>
                    </a:lnTo>
                    <a:lnTo>
                      <a:pt x="5180" y="6971"/>
                    </a:lnTo>
                    <a:lnTo>
                      <a:pt x="5180" y="6953"/>
                    </a:lnTo>
                    <a:lnTo>
                      <a:pt x="5104" y="6895"/>
                    </a:lnTo>
                    <a:lnTo>
                      <a:pt x="5085" y="6876"/>
                    </a:lnTo>
                    <a:lnTo>
                      <a:pt x="5085" y="6838"/>
                    </a:lnTo>
                    <a:lnTo>
                      <a:pt x="5085" y="6819"/>
                    </a:lnTo>
                    <a:lnTo>
                      <a:pt x="5104" y="6800"/>
                    </a:lnTo>
                    <a:lnTo>
                      <a:pt x="5104" y="6781"/>
                    </a:lnTo>
                    <a:lnTo>
                      <a:pt x="5066" y="6781"/>
                    </a:lnTo>
                    <a:lnTo>
                      <a:pt x="5009" y="6762"/>
                    </a:lnTo>
                    <a:lnTo>
                      <a:pt x="4895" y="6724"/>
                    </a:lnTo>
                    <a:lnTo>
                      <a:pt x="4818" y="6686"/>
                    </a:lnTo>
                    <a:lnTo>
                      <a:pt x="4781" y="6667"/>
                    </a:lnTo>
                    <a:lnTo>
                      <a:pt x="4742" y="6667"/>
                    </a:lnTo>
                    <a:lnTo>
                      <a:pt x="4723" y="6667"/>
                    </a:lnTo>
                    <a:lnTo>
                      <a:pt x="4704" y="6591"/>
                    </a:lnTo>
                    <a:lnTo>
                      <a:pt x="4685" y="6533"/>
                    </a:lnTo>
                    <a:lnTo>
                      <a:pt x="4647" y="6457"/>
                    </a:lnTo>
                    <a:lnTo>
                      <a:pt x="4437" y="6247"/>
                    </a:lnTo>
                    <a:lnTo>
                      <a:pt x="4400" y="6191"/>
                    </a:lnTo>
                    <a:lnTo>
                      <a:pt x="4380" y="6171"/>
                    </a:lnTo>
                    <a:lnTo>
                      <a:pt x="4400" y="6171"/>
                    </a:lnTo>
                    <a:lnTo>
                      <a:pt x="4419" y="6171"/>
                    </a:lnTo>
                    <a:lnTo>
                      <a:pt x="4419" y="6152"/>
                    </a:lnTo>
                    <a:lnTo>
                      <a:pt x="4456" y="6133"/>
                    </a:lnTo>
                    <a:lnTo>
                      <a:pt x="4476" y="6152"/>
                    </a:lnTo>
                    <a:lnTo>
                      <a:pt x="4476" y="6171"/>
                    </a:lnTo>
                    <a:lnTo>
                      <a:pt x="4495" y="6191"/>
                    </a:lnTo>
                    <a:lnTo>
                      <a:pt x="4514" y="6191"/>
                    </a:lnTo>
                    <a:lnTo>
                      <a:pt x="4514" y="6171"/>
                    </a:lnTo>
                    <a:lnTo>
                      <a:pt x="4514" y="6152"/>
                    </a:lnTo>
                    <a:lnTo>
                      <a:pt x="4514" y="6133"/>
                    </a:lnTo>
                    <a:lnTo>
                      <a:pt x="4495" y="6095"/>
                    </a:lnTo>
                    <a:lnTo>
                      <a:pt x="4476" y="6095"/>
                    </a:lnTo>
                    <a:lnTo>
                      <a:pt x="4456" y="6114"/>
                    </a:lnTo>
                    <a:lnTo>
                      <a:pt x="4419" y="6114"/>
                    </a:lnTo>
                    <a:lnTo>
                      <a:pt x="4380" y="6076"/>
                    </a:lnTo>
                    <a:lnTo>
                      <a:pt x="4361" y="6038"/>
                    </a:lnTo>
                    <a:lnTo>
                      <a:pt x="4304" y="6019"/>
                    </a:lnTo>
                    <a:lnTo>
                      <a:pt x="4266" y="6000"/>
                    </a:lnTo>
                    <a:lnTo>
                      <a:pt x="4266" y="5981"/>
                    </a:lnTo>
                    <a:lnTo>
                      <a:pt x="4247" y="5962"/>
                    </a:lnTo>
                    <a:lnTo>
                      <a:pt x="4228" y="5924"/>
                    </a:lnTo>
                    <a:lnTo>
                      <a:pt x="4190" y="5905"/>
                    </a:lnTo>
                    <a:lnTo>
                      <a:pt x="4190" y="5886"/>
                    </a:lnTo>
                    <a:lnTo>
                      <a:pt x="4171" y="5866"/>
                    </a:lnTo>
                    <a:lnTo>
                      <a:pt x="4171" y="5848"/>
                    </a:lnTo>
                    <a:lnTo>
                      <a:pt x="4152" y="5848"/>
                    </a:lnTo>
                    <a:lnTo>
                      <a:pt x="4133" y="5848"/>
                    </a:lnTo>
                    <a:lnTo>
                      <a:pt x="4095" y="5848"/>
                    </a:lnTo>
                    <a:lnTo>
                      <a:pt x="4075" y="5848"/>
                    </a:lnTo>
                    <a:lnTo>
                      <a:pt x="4075" y="5829"/>
                    </a:lnTo>
                    <a:lnTo>
                      <a:pt x="4095" y="5810"/>
                    </a:lnTo>
                    <a:lnTo>
                      <a:pt x="4095" y="5790"/>
                    </a:lnTo>
                    <a:lnTo>
                      <a:pt x="4095" y="5771"/>
                    </a:lnTo>
                    <a:lnTo>
                      <a:pt x="4075" y="5714"/>
                    </a:lnTo>
                    <a:lnTo>
                      <a:pt x="4075" y="5676"/>
                    </a:lnTo>
                    <a:lnTo>
                      <a:pt x="4056" y="5657"/>
                    </a:lnTo>
                    <a:lnTo>
                      <a:pt x="4075" y="5619"/>
                    </a:lnTo>
                    <a:lnTo>
                      <a:pt x="4075" y="5600"/>
                    </a:lnTo>
                    <a:lnTo>
                      <a:pt x="4075" y="5581"/>
                    </a:lnTo>
                    <a:lnTo>
                      <a:pt x="4056" y="5562"/>
                    </a:lnTo>
                    <a:lnTo>
                      <a:pt x="4038" y="5524"/>
                    </a:lnTo>
                    <a:lnTo>
                      <a:pt x="4038" y="5505"/>
                    </a:lnTo>
                    <a:lnTo>
                      <a:pt x="4019" y="5485"/>
                    </a:lnTo>
                    <a:lnTo>
                      <a:pt x="3999" y="5485"/>
                    </a:lnTo>
                    <a:lnTo>
                      <a:pt x="4019" y="5409"/>
                    </a:lnTo>
                    <a:lnTo>
                      <a:pt x="4019" y="5371"/>
                    </a:lnTo>
                    <a:lnTo>
                      <a:pt x="3999" y="5333"/>
                    </a:lnTo>
                    <a:lnTo>
                      <a:pt x="3980" y="5276"/>
                    </a:lnTo>
                    <a:lnTo>
                      <a:pt x="3943" y="5257"/>
                    </a:lnTo>
                    <a:lnTo>
                      <a:pt x="3866" y="5238"/>
                    </a:lnTo>
                    <a:lnTo>
                      <a:pt x="3866" y="5257"/>
                    </a:lnTo>
                    <a:lnTo>
                      <a:pt x="3847" y="5257"/>
                    </a:lnTo>
                    <a:lnTo>
                      <a:pt x="3847" y="5276"/>
                    </a:lnTo>
                    <a:lnTo>
                      <a:pt x="3847" y="5295"/>
                    </a:lnTo>
                    <a:lnTo>
                      <a:pt x="3828" y="5295"/>
                    </a:lnTo>
                    <a:lnTo>
                      <a:pt x="3809" y="5257"/>
                    </a:lnTo>
                    <a:lnTo>
                      <a:pt x="3752" y="5238"/>
                    </a:lnTo>
                    <a:lnTo>
                      <a:pt x="3733" y="5219"/>
                    </a:lnTo>
                    <a:lnTo>
                      <a:pt x="3714" y="5181"/>
                    </a:lnTo>
                    <a:lnTo>
                      <a:pt x="3733" y="5124"/>
                    </a:lnTo>
                    <a:lnTo>
                      <a:pt x="3771" y="5067"/>
                    </a:lnTo>
                    <a:lnTo>
                      <a:pt x="3771" y="5028"/>
                    </a:lnTo>
                    <a:lnTo>
                      <a:pt x="3771" y="4990"/>
                    </a:lnTo>
                    <a:lnTo>
                      <a:pt x="3771" y="4972"/>
                    </a:lnTo>
                    <a:lnTo>
                      <a:pt x="3733" y="4972"/>
                    </a:lnTo>
                    <a:lnTo>
                      <a:pt x="3714" y="4952"/>
                    </a:lnTo>
                    <a:lnTo>
                      <a:pt x="3714" y="4933"/>
                    </a:lnTo>
                    <a:lnTo>
                      <a:pt x="3714" y="4895"/>
                    </a:lnTo>
                    <a:lnTo>
                      <a:pt x="3694" y="4876"/>
                    </a:lnTo>
                    <a:lnTo>
                      <a:pt x="3657" y="4838"/>
                    </a:lnTo>
                    <a:lnTo>
                      <a:pt x="3599" y="4781"/>
                    </a:lnTo>
                    <a:lnTo>
                      <a:pt x="3562" y="4686"/>
                    </a:lnTo>
                    <a:lnTo>
                      <a:pt x="3562" y="4667"/>
                    </a:lnTo>
                    <a:lnTo>
                      <a:pt x="3542" y="4647"/>
                    </a:lnTo>
                    <a:lnTo>
                      <a:pt x="3523" y="4647"/>
                    </a:lnTo>
                    <a:lnTo>
                      <a:pt x="3485" y="4610"/>
                    </a:lnTo>
                    <a:lnTo>
                      <a:pt x="3485" y="4591"/>
                    </a:lnTo>
                    <a:lnTo>
                      <a:pt x="3466" y="4533"/>
                    </a:lnTo>
                    <a:lnTo>
                      <a:pt x="3447" y="4495"/>
                    </a:lnTo>
                    <a:lnTo>
                      <a:pt x="3428" y="4457"/>
                    </a:lnTo>
                    <a:lnTo>
                      <a:pt x="3409" y="4438"/>
                    </a:lnTo>
                    <a:lnTo>
                      <a:pt x="3390" y="4343"/>
                    </a:lnTo>
                    <a:lnTo>
                      <a:pt x="3371" y="4324"/>
                    </a:lnTo>
                    <a:lnTo>
                      <a:pt x="3333" y="4305"/>
                    </a:lnTo>
                    <a:lnTo>
                      <a:pt x="3313" y="4305"/>
                    </a:lnTo>
                    <a:lnTo>
                      <a:pt x="3276" y="4305"/>
                    </a:lnTo>
                    <a:lnTo>
                      <a:pt x="3257" y="4305"/>
                    </a:lnTo>
                    <a:lnTo>
                      <a:pt x="3257" y="4286"/>
                    </a:lnTo>
                    <a:lnTo>
                      <a:pt x="3276" y="4247"/>
                    </a:lnTo>
                    <a:lnTo>
                      <a:pt x="3257" y="4229"/>
                    </a:lnTo>
                    <a:lnTo>
                      <a:pt x="3276" y="4171"/>
                    </a:lnTo>
                    <a:lnTo>
                      <a:pt x="3276" y="4133"/>
                    </a:lnTo>
                    <a:lnTo>
                      <a:pt x="3276" y="4114"/>
                    </a:lnTo>
                    <a:lnTo>
                      <a:pt x="3257" y="4095"/>
                    </a:lnTo>
                    <a:lnTo>
                      <a:pt x="3237" y="4057"/>
                    </a:lnTo>
                    <a:lnTo>
                      <a:pt x="3237" y="4038"/>
                    </a:lnTo>
                    <a:lnTo>
                      <a:pt x="3257" y="3943"/>
                    </a:lnTo>
                    <a:lnTo>
                      <a:pt x="3257" y="3848"/>
                    </a:lnTo>
                    <a:lnTo>
                      <a:pt x="3237" y="3809"/>
                    </a:lnTo>
                    <a:lnTo>
                      <a:pt x="3218" y="3771"/>
                    </a:lnTo>
                    <a:lnTo>
                      <a:pt x="3181" y="3753"/>
                    </a:lnTo>
                    <a:lnTo>
                      <a:pt x="3161" y="3733"/>
                    </a:lnTo>
                    <a:lnTo>
                      <a:pt x="3142" y="3714"/>
                    </a:lnTo>
                    <a:lnTo>
                      <a:pt x="3123" y="3714"/>
                    </a:lnTo>
                    <a:lnTo>
                      <a:pt x="3104" y="3714"/>
                    </a:lnTo>
                    <a:lnTo>
                      <a:pt x="3085" y="3714"/>
                    </a:lnTo>
                    <a:lnTo>
                      <a:pt x="3104" y="3676"/>
                    </a:lnTo>
                    <a:lnTo>
                      <a:pt x="3123" y="3638"/>
                    </a:lnTo>
                    <a:lnTo>
                      <a:pt x="3104" y="3562"/>
                    </a:lnTo>
                    <a:lnTo>
                      <a:pt x="3104" y="3504"/>
                    </a:lnTo>
                    <a:lnTo>
                      <a:pt x="3085" y="3448"/>
                    </a:lnTo>
                    <a:lnTo>
                      <a:pt x="3009" y="3372"/>
                    </a:lnTo>
                    <a:lnTo>
                      <a:pt x="2914" y="3276"/>
                    </a:lnTo>
                    <a:lnTo>
                      <a:pt x="2837" y="3162"/>
                    </a:lnTo>
                    <a:lnTo>
                      <a:pt x="2780" y="3047"/>
                    </a:lnTo>
                    <a:lnTo>
                      <a:pt x="2742" y="2876"/>
                    </a:lnTo>
                    <a:lnTo>
                      <a:pt x="2723" y="2819"/>
                    </a:lnTo>
                    <a:lnTo>
                      <a:pt x="2742" y="2762"/>
                    </a:lnTo>
                    <a:lnTo>
                      <a:pt x="2761" y="2666"/>
                    </a:lnTo>
                    <a:lnTo>
                      <a:pt x="2761" y="2590"/>
                    </a:lnTo>
                    <a:lnTo>
                      <a:pt x="2761" y="2533"/>
                    </a:lnTo>
                    <a:lnTo>
                      <a:pt x="2704" y="2419"/>
                    </a:lnTo>
                    <a:lnTo>
                      <a:pt x="2704" y="2400"/>
                    </a:lnTo>
                    <a:lnTo>
                      <a:pt x="2723" y="2400"/>
                    </a:lnTo>
                    <a:lnTo>
                      <a:pt x="2723" y="2419"/>
                    </a:lnTo>
                    <a:lnTo>
                      <a:pt x="2742" y="2438"/>
                    </a:lnTo>
                    <a:lnTo>
                      <a:pt x="2742" y="2457"/>
                    </a:lnTo>
                    <a:lnTo>
                      <a:pt x="2761" y="2514"/>
                    </a:lnTo>
                    <a:lnTo>
                      <a:pt x="2780" y="2533"/>
                    </a:lnTo>
                    <a:lnTo>
                      <a:pt x="2780" y="2514"/>
                    </a:lnTo>
                    <a:lnTo>
                      <a:pt x="2819" y="2457"/>
                    </a:lnTo>
                    <a:lnTo>
                      <a:pt x="2819" y="2381"/>
                    </a:lnTo>
                    <a:lnTo>
                      <a:pt x="2819" y="2305"/>
                    </a:lnTo>
                    <a:lnTo>
                      <a:pt x="2819" y="2248"/>
                    </a:lnTo>
                    <a:lnTo>
                      <a:pt x="2800" y="2229"/>
                    </a:lnTo>
                    <a:lnTo>
                      <a:pt x="2761" y="2171"/>
                    </a:lnTo>
                    <a:lnTo>
                      <a:pt x="2723" y="2152"/>
                    </a:lnTo>
                    <a:lnTo>
                      <a:pt x="2685" y="2152"/>
                    </a:lnTo>
                    <a:lnTo>
                      <a:pt x="2723" y="2171"/>
                    </a:lnTo>
                    <a:lnTo>
                      <a:pt x="2723" y="2190"/>
                    </a:lnTo>
                    <a:lnTo>
                      <a:pt x="2704" y="2190"/>
                    </a:lnTo>
                    <a:lnTo>
                      <a:pt x="2685" y="2171"/>
                    </a:lnTo>
                    <a:lnTo>
                      <a:pt x="2609" y="2133"/>
                    </a:lnTo>
                    <a:lnTo>
                      <a:pt x="2609" y="2095"/>
                    </a:lnTo>
                    <a:lnTo>
                      <a:pt x="2590" y="2076"/>
                    </a:lnTo>
                    <a:lnTo>
                      <a:pt x="2571" y="2038"/>
                    </a:lnTo>
                    <a:lnTo>
                      <a:pt x="2552" y="2038"/>
                    </a:lnTo>
                    <a:lnTo>
                      <a:pt x="2533" y="2038"/>
                    </a:lnTo>
                    <a:lnTo>
                      <a:pt x="2514" y="2038"/>
                    </a:lnTo>
                    <a:lnTo>
                      <a:pt x="2514" y="2076"/>
                    </a:lnTo>
                    <a:lnTo>
                      <a:pt x="2533" y="2076"/>
                    </a:lnTo>
                    <a:lnTo>
                      <a:pt x="2552" y="2095"/>
                    </a:lnTo>
                    <a:lnTo>
                      <a:pt x="2571" y="2095"/>
                    </a:lnTo>
                    <a:lnTo>
                      <a:pt x="2552" y="2114"/>
                    </a:lnTo>
                    <a:lnTo>
                      <a:pt x="2495" y="2095"/>
                    </a:lnTo>
                    <a:lnTo>
                      <a:pt x="2286" y="2057"/>
                    </a:lnTo>
                    <a:lnTo>
                      <a:pt x="2210" y="2038"/>
                    </a:lnTo>
                    <a:lnTo>
                      <a:pt x="2115" y="2019"/>
                    </a:lnTo>
                    <a:lnTo>
                      <a:pt x="2115" y="1981"/>
                    </a:lnTo>
                    <a:lnTo>
                      <a:pt x="2076" y="1962"/>
                    </a:lnTo>
                    <a:lnTo>
                      <a:pt x="2019" y="1962"/>
                    </a:lnTo>
                    <a:lnTo>
                      <a:pt x="1981" y="1943"/>
                    </a:lnTo>
                    <a:lnTo>
                      <a:pt x="2000" y="1924"/>
                    </a:lnTo>
                    <a:lnTo>
                      <a:pt x="2019" y="1943"/>
                    </a:lnTo>
                    <a:lnTo>
                      <a:pt x="2039" y="1924"/>
                    </a:lnTo>
                    <a:lnTo>
                      <a:pt x="2019" y="1867"/>
                    </a:lnTo>
                    <a:lnTo>
                      <a:pt x="2000" y="1790"/>
                    </a:lnTo>
                    <a:lnTo>
                      <a:pt x="2000" y="1733"/>
                    </a:lnTo>
                    <a:lnTo>
                      <a:pt x="1962" y="1676"/>
                    </a:lnTo>
                    <a:lnTo>
                      <a:pt x="1886" y="1619"/>
                    </a:lnTo>
                    <a:lnTo>
                      <a:pt x="1829" y="1600"/>
                    </a:lnTo>
                    <a:lnTo>
                      <a:pt x="1791" y="1581"/>
                    </a:lnTo>
                    <a:lnTo>
                      <a:pt x="1753" y="1562"/>
                    </a:lnTo>
                    <a:lnTo>
                      <a:pt x="1695" y="1543"/>
                    </a:lnTo>
                    <a:lnTo>
                      <a:pt x="1658" y="1523"/>
                    </a:lnTo>
                    <a:lnTo>
                      <a:pt x="1638" y="1486"/>
                    </a:lnTo>
                    <a:lnTo>
                      <a:pt x="1600" y="1505"/>
                    </a:lnTo>
                    <a:lnTo>
                      <a:pt x="1582" y="1505"/>
                    </a:lnTo>
                    <a:lnTo>
                      <a:pt x="1562" y="1505"/>
                    </a:lnTo>
                    <a:lnTo>
                      <a:pt x="1543" y="1486"/>
                    </a:lnTo>
                    <a:lnTo>
                      <a:pt x="1524" y="1409"/>
                    </a:lnTo>
                    <a:lnTo>
                      <a:pt x="1505" y="1409"/>
                    </a:lnTo>
                    <a:lnTo>
                      <a:pt x="1505" y="1428"/>
                    </a:lnTo>
                    <a:lnTo>
                      <a:pt x="1505" y="1523"/>
                    </a:lnTo>
                    <a:lnTo>
                      <a:pt x="1524" y="1543"/>
                    </a:lnTo>
                    <a:lnTo>
                      <a:pt x="1543" y="1543"/>
                    </a:lnTo>
                    <a:lnTo>
                      <a:pt x="1543" y="1562"/>
                    </a:lnTo>
                    <a:lnTo>
                      <a:pt x="1524" y="1581"/>
                    </a:lnTo>
                    <a:lnTo>
                      <a:pt x="1505" y="1600"/>
                    </a:lnTo>
                    <a:lnTo>
                      <a:pt x="1505" y="1619"/>
                    </a:lnTo>
                    <a:lnTo>
                      <a:pt x="1486" y="1638"/>
                    </a:lnTo>
                    <a:lnTo>
                      <a:pt x="1467" y="1638"/>
                    </a:lnTo>
                    <a:lnTo>
                      <a:pt x="1467" y="1657"/>
                    </a:lnTo>
                    <a:lnTo>
                      <a:pt x="1448" y="1676"/>
                    </a:lnTo>
                    <a:lnTo>
                      <a:pt x="1429" y="1695"/>
                    </a:lnTo>
                    <a:lnTo>
                      <a:pt x="1372" y="1695"/>
                    </a:lnTo>
                    <a:lnTo>
                      <a:pt x="1315" y="1695"/>
                    </a:lnTo>
                    <a:lnTo>
                      <a:pt x="1257" y="1695"/>
                    </a:lnTo>
                    <a:lnTo>
                      <a:pt x="1181" y="1657"/>
                    </a:lnTo>
                    <a:lnTo>
                      <a:pt x="1143" y="1619"/>
                    </a:lnTo>
                    <a:lnTo>
                      <a:pt x="1105" y="1619"/>
                    </a:lnTo>
                    <a:lnTo>
                      <a:pt x="1067" y="1581"/>
                    </a:lnTo>
                    <a:lnTo>
                      <a:pt x="1048" y="1581"/>
                    </a:lnTo>
                    <a:lnTo>
                      <a:pt x="1029" y="1543"/>
                    </a:lnTo>
                    <a:lnTo>
                      <a:pt x="1010" y="1543"/>
                    </a:lnTo>
                    <a:lnTo>
                      <a:pt x="1010" y="1523"/>
                    </a:lnTo>
                    <a:lnTo>
                      <a:pt x="972" y="1505"/>
                    </a:lnTo>
                    <a:lnTo>
                      <a:pt x="896" y="1447"/>
                    </a:lnTo>
                    <a:lnTo>
                      <a:pt x="857" y="1428"/>
                    </a:lnTo>
                    <a:lnTo>
                      <a:pt x="838" y="1428"/>
                    </a:lnTo>
                    <a:lnTo>
                      <a:pt x="820" y="1391"/>
                    </a:lnTo>
                    <a:lnTo>
                      <a:pt x="781" y="1391"/>
                    </a:lnTo>
                    <a:lnTo>
                      <a:pt x="705" y="1314"/>
                    </a:lnTo>
                    <a:lnTo>
                      <a:pt x="648" y="1238"/>
                    </a:lnTo>
                    <a:lnTo>
                      <a:pt x="629" y="1238"/>
                    </a:lnTo>
                    <a:lnTo>
                      <a:pt x="515" y="1238"/>
                    </a:lnTo>
                    <a:lnTo>
                      <a:pt x="495" y="1238"/>
                    </a:lnTo>
                    <a:lnTo>
                      <a:pt x="495" y="1219"/>
                    </a:lnTo>
                    <a:lnTo>
                      <a:pt x="458" y="1200"/>
                    </a:lnTo>
                    <a:lnTo>
                      <a:pt x="458" y="1181"/>
                    </a:lnTo>
                    <a:lnTo>
                      <a:pt x="439" y="1181"/>
                    </a:lnTo>
                    <a:lnTo>
                      <a:pt x="419" y="1162"/>
                    </a:lnTo>
                    <a:lnTo>
                      <a:pt x="400" y="1162"/>
                    </a:lnTo>
                    <a:lnTo>
                      <a:pt x="362" y="1142"/>
                    </a:lnTo>
                    <a:lnTo>
                      <a:pt x="343" y="1142"/>
                    </a:lnTo>
                    <a:lnTo>
                      <a:pt x="324" y="1124"/>
                    </a:lnTo>
                    <a:lnTo>
                      <a:pt x="286" y="1066"/>
                    </a:lnTo>
                    <a:lnTo>
                      <a:pt x="267" y="1066"/>
                    </a:lnTo>
                    <a:lnTo>
                      <a:pt x="229" y="1047"/>
                    </a:lnTo>
                    <a:lnTo>
                      <a:pt x="153" y="990"/>
                    </a:lnTo>
                    <a:lnTo>
                      <a:pt x="153" y="952"/>
                    </a:lnTo>
                    <a:lnTo>
                      <a:pt x="153" y="914"/>
                    </a:lnTo>
                    <a:lnTo>
                      <a:pt x="153" y="876"/>
                    </a:lnTo>
                    <a:lnTo>
                      <a:pt x="153" y="838"/>
                    </a:lnTo>
                    <a:lnTo>
                      <a:pt x="153" y="819"/>
                    </a:lnTo>
                    <a:lnTo>
                      <a:pt x="153" y="781"/>
                    </a:lnTo>
                    <a:lnTo>
                      <a:pt x="134" y="762"/>
                    </a:lnTo>
                    <a:lnTo>
                      <a:pt x="134" y="743"/>
                    </a:lnTo>
                    <a:lnTo>
                      <a:pt x="114" y="743"/>
                    </a:lnTo>
                    <a:lnTo>
                      <a:pt x="95" y="724"/>
                    </a:lnTo>
                    <a:lnTo>
                      <a:pt x="95" y="685"/>
                    </a:lnTo>
                    <a:lnTo>
                      <a:pt x="95" y="666"/>
                    </a:lnTo>
                    <a:lnTo>
                      <a:pt x="114" y="648"/>
                    </a:lnTo>
                    <a:lnTo>
                      <a:pt x="114" y="609"/>
                    </a:lnTo>
                    <a:lnTo>
                      <a:pt x="114" y="533"/>
                    </a:lnTo>
                    <a:lnTo>
                      <a:pt x="77" y="495"/>
                    </a:lnTo>
                    <a:lnTo>
                      <a:pt x="58" y="438"/>
                    </a:lnTo>
                    <a:lnTo>
                      <a:pt x="19" y="381"/>
                    </a:lnTo>
                    <a:lnTo>
                      <a:pt x="0" y="381"/>
                    </a:lnTo>
                    <a:lnTo>
                      <a:pt x="0" y="362"/>
                    </a:lnTo>
                    <a:lnTo>
                      <a:pt x="38" y="324"/>
                    </a:lnTo>
                    <a:lnTo>
                      <a:pt x="58" y="304"/>
                    </a:lnTo>
                    <a:lnTo>
                      <a:pt x="77" y="267"/>
                    </a:lnTo>
                    <a:lnTo>
                      <a:pt x="95" y="228"/>
                    </a:lnTo>
                    <a:lnTo>
                      <a:pt x="95" y="209"/>
                    </a:lnTo>
                    <a:lnTo>
                      <a:pt x="95" y="171"/>
                    </a:lnTo>
                    <a:lnTo>
                      <a:pt x="95" y="152"/>
                    </a:lnTo>
                    <a:lnTo>
                      <a:pt x="114" y="114"/>
                    </a:lnTo>
                    <a:lnTo>
                      <a:pt x="134" y="57"/>
                    </a:lnTo>
                    <a:lnTo>
                      <a:pt x="172" y="38"/>
                    </a:lnTo>
                    <a:lnTo>
                      <a:pt x="191" y="19"/>
                    </a:lnTo>
                    <a:lnTo>
                      <a:pt x="267" y="19"/>
                    </a:lnTo>
                    <a:lnTo>
                      <a:pt x="305" y="19"/>
                    </a:lnTo>
                    <a:lnTo>
                      <a:pt x="324" y="0"/>
                    </a:lnTo>
                    <a:close/>
                    <a:moveTo>
                      <a:pt x="7085" y="8857"/>
                    </a:moveTo>
                    <a:lnTo>
                      <a:pt x="7104" y="8857"/>
                    </a:lnTo>
                    <a:lnTo>
                      <a:pt x="7123" y="8857"/>
                    </a:lnTo>
                    <a:lnTo>
                      <a:pt x="7180" y="8895"/>
                    </a:lnTo>
                    <a:lnTo>
                      <a:pt x="7219" y="8914"/>
                    </a:lnTo>
                    <a:lnTo>
                      <a:pt x="7238" y="8971"/>
                    </a:lnTo>
                    <a:lnTo>
                      <a:pt x="7199" y="8914"/>
                    </a:lnTo>
                    <a:lnTo>
                      <a:pt x="7162" y="8895"/>
                    </a:lnTo>
                    <a:lnTo>
                      <a:pt x="7123" y="8876"/>
                    </a:lnTo>
                    <a:lnTo>
                      <a:pt x="7104" y="8876"/>
                    </a:lnTo>
                    <a:lnTo>
                      <a:pt x="7085" y="8857"/>
                    </a:lnTo>
                    <a:close/>
                    <a:moveTo>
                      <a:pt x="6305" y="8495"/>
                    </a:moveTo>
                    <a:lnTo>
                      <a:pt x="6285" y="8419"/>
                    </a:lnTo>
                    <a:lnTo>
                      <a:pt x="6305" y="8381"/>
                    </a:lnTo>
                    <a:lnTo>
                      <a:pt x="6305" y="8343"/>
                    </a:lnTo>
                    <a:lnTo>
                      <a:pt x="6305" y="8400"/>
                    </a:lnTo>
                    <a:lnTo>
                      <a:pt x="6305" y="8476"/>
                    </a:lnTo>
                    <a:lnTo>
                      <a:pt x="6342" y="8495"/>
                    </a:lnTo>
                    <a:lnTo>
                      <a:pt x="6400" y="8514"/>
                    </a:lnTo>
                    <a:lnTo>
                      <a:pt x="6400" y="8553"/>
                    </a:lnTo>
                    <a:lnTo>
                      <a:pt x="6323" y="8514"/>
                    </a:lnTo>
                    <a:lnTo>
                      <a:pt x="6305" y="8495"/>
                    </a:lnTo>
                    <a:close/>
                    <a:moveTo>
                      <a:pt x="3923" y="6152"/>
                    </a:moveTo>
                    <a:lnTo>
                      <a:pt x="3904" y="6171"/>
                    </a:lnTo>
                    <a:lnTo>
                      <a:pt x="3885" y="6191"/>
                    </a:lnTo>
                    <a:lnTo>
                      <a:pt x="3847" y="6171"/>
                    </a:lnTo>
                    <a:lnTo>
                      <a:pt x="3828" y="6171"/>
                    </a:lnTo>
                    <a:lnTo>
                      <a:pt x="3809" y="6171"/>
                    </a:lnTo>
                    <a:lnTo>
                      <a:pt x="3790" y="6152"/>
                    </a:lnTo>
                    <a:lnTo>
                      <a:pt x="3771" y="6152"/>
                    </a:lnTo>
                    <a:lnTo>
                      <a:pt x="3752" y="6114"/>
                    </a:lnTo>
                    <a:lnTo>
                      <a:pt x="3733" y="6114"/>
                    </a:lnTo>
                    <a:lnTo>
                      <a:pt x="3714" y="6114"/>
                    </a:lnTo>
                    <a:lnTo>
                      <a:pt x="3694" y="6114"/>
                    </a:lnTo>
                    <a:lnTo>
                      <a:pt x="3676" y="6114"/>
                    </a:lnTo>
                    <a:lnTo>
                      <a:pt x="3657" y="6095"/>
                    </a:lnTo>
                    <a:lnTo>
                      <a:pt x="3657" y="6076"/>
                    </a:lnTo>
                    <a:lnTo>
                      <a:pt x="3618" y="6076"/>
                    </a:lnTo>
                    <a:lnTo>
                      <a:pt x="3618" y="6057"/>
                    </a:lnTo>
                    <a:lnTo>
                      <a:pt x="3580" y="6038"/>
                    </a:lnTo>
                    <a:lnTo>
                      <a:pt x="3542" y="6019"/>
                    </a:lnTo>
                    <a:lnTo>
                      <a:pt x="3523" y="6000"/>
                    </a:lnTo>
                    <a:lnTo>
                      <a:pt x="3504" y="6000"/>
                    </a:lnTo>
                    <a:lnTo>
                      <a:pt x="3485" y="5981"/>
                    </a:lnTo>
                    <a:lnTo>
                      <a:pt x="3523" y="5962"/>
                    </a:lnTo>
                    <a:lnTo>
                      <a:pt x="3562" y="5924"/>
                    </a:lnTo>
                    <a:lnTo>
                      <a:pt x="3599" y="5905"/>
                    </a:lnTo>
                    <a:lnTo>
                      <a:pt x="3599" y="5886"/>
                    </a:lnTo>
                    <a:lnTo>
                      <a:pt x="3618" y="5866"/>
                    </a:lnTo>
                    <a:lnTo>
                      <a:pt x="3618" y="5848"/>
                    </a:lnTo>
                    <a:lnTo>
                      <a:pt x="3618" y="5829"/>
                    </a:lnTo>
                    <a:lnTo>
                      <a:pt x="3618" y="5810"/>
                    </a:lnTo>
                    <a:lnTo>
                      <a:pt x="3599" y="5810"/>
                    </a:lnTo>
                    <a:lnTo>
                      <a:pt x="3599" y="5734"/>
                    </a:lnTo>
                    <a:lnTo>
                      <a:pt x="3599" y="5657"/>
                    </a:lnTo>
                    <a:lnTo>
                      <a:pt x="3618" y="5600"/>
                    </a:lnTo>
                    <a:lnTo>
                      <a:pt x="3638" y="5524"/>
                    </a:lnTo>
                    <a:lnTo>
                      <a:pt x="3638" y="5505"/>
                    </a:lnTo>
                    <a:lnTo>
                      <a:pt x="3657" y="5485"/>
                    </a:lnTo>
                    <a:lnTo>
                      <a:pt x="3676" y="5467"/>
                    </a:lnTo>
                    <a:lnTo>
                      <a:pt x="3694" y="5448"/>
                    </a:lnTo>
                    <a:lnTo>
                      <a:pt x="3714" y="5485"/>
                    </a:lnTo>
                    <a:lnTo>
                      <a:pt x="3752" y="5485"/>
                    </a:lnTo>
                    <a:lnTo>
                      <a:pt x="3771" y="5448"/>
                    </a:lnTo>
                    <a:lnTo>
                      <a:pt x="3809" y="5429"/>
                    </a:lnTo>
                    <a:lnTo>
                      <a:pt x="3828" y="5429"/>
                    </a:lnTo>
                    <a:lnTo>
                      <a:pt x="3866" y="5429"/>
                    </a:lnTo>
                    <a:lnTo>
                      <a:pt x="3885" y="5429"/>
                    </a:lnTo>
                    <a:lnTo>
                      <a:pt x="3904" y="5409"/>
                    </a:lnTo>
                    <a:lnTo>
                      <a:pt x="3923" y="5390"/>
                    </a:lnTo>
                    <a:lnTo>
                      <a:pt x="3943" y="5390"/>
                    </a:lnTo>
                    <a:lnTo>
                      <a:pt x="3923" y="5409"/>
                    </a:lnTo>
                    <a:lnTo>
                      <a:pt x="3923" y="5448"/>
                    </a:lnTo>
                    <a:lnTo>
                      <a:pt x="3943" y="5467"/>
                    </a:lnTo>
                    <a:lnTo>
                      <a:pt x="3943" y="5485"/>
                    </a:lnTo>
                    <a:lnTo>
                      <a:pt x="3943" y="5505"/>
                    </a:lnTo>
                    <a:lnTo>
                      <a:pt x="3923" y="5524"/>
                    </a:lnTo>
                    <a:lnTo>
                      <a:pt x="3943" y="5543"/>
                    </a:lnTo>
                    <a:lnTo>
                      <a:pt x="3923" y="5562"/>
                    </a:lnTo>
                    <a:lnTo>
                      <a:pt x="3980" y="5638"/>
                    </a:lnTo>
                    <a:lnTo>
                      <a:pt x="4038" y="5752"/>
                    </a:lnTo>
                    <a:lnTo>
                      <a:pt x="4019" y="5810"/>
                    </a:lnTo>
                    <a:lnTo>
                      <a:pt x="4019" y="5866"/>
                    </a:lnTo>
                    <a:lnTo>
                      <a:pt x="3999" y="5943"/>
                    </a:lnTo>
                    <a:lnTo>
                      <a:pt x="3961" y="5962"/>
                    </a:lnTo>
                    <a:lnTo>
                      <a:pt x="3980" y="5981"/>
                    </a:lnTo>
                    <a:lnTo>
                      <a:pt x="3961" y="6019"/>
                    </a:lnTo>
                    <a:lnTo>
                      <a:pt x="3943" y="6057"/>
                    </a:lnTo>
                    <a:lnTo>
                      <a:pt x="3923" y="6076"/>
                    </a:lnTo>
                    <a:lnTo>
                      <a:pt x="3923" y="6095"/>
                    </a:lnTo>
                    <a:lnTo>
                      <a:pt x="3923" y="6133"/>
                    </a:lnTo>
                    <a:lnTo>
                      <a:pt x="3943" y="6133"/>
                    </a:lnTo>
                    <a:lnTo>
                      <a:pt x="3961" y="6152"/>
                    </a:lnTo>
                    <a:lnTo>
                      <a:pt x="3943" y="6171"/>
                    </a:lnTo>
                    <a:lnTo>
                      <a:pt x="3923" y="6152"/>
                    </a:lnTo>
                    <a:close/>
                    <a:moveTo>
                      <a:pt x="362" y="1181"/>
                    </a:moveTo>
                    <a:lnTo>
                      <a:pt x="400" y="1181"/>
                    </a:lnTo>
                    <a:lnTo>
                      <a:pt x="476" y="1238"/>
                    </a:lnTo>
                    <a:lnTo>
                      <a:pt x="534" y="1314"/>
                    </a:lnTo>
                    <a:lnTo>
                      <a:pt x="553" y="1352"/>
                    </a:lnTo>
                    <a:lnTo>
                      <a:pt x="534" y="1352"/>
                    </a:lnTo>
                    <a:lnTo>
                      <a:pt x="515" y="1352"/>
                    </a:lnTo>
                    <a:lnTo>
                      <a:pt x="495" y="1333"/>
                    </a:lnTo>
                    <a:lnTo>
                      <a:pt x="458" y="1352"/>
                    </a:lnTo>
                    <a:lnTo>
                      <a:pt x="400" y="1314"/>
                    </a:lnTo>
                    <a:lnTo>
                      <a:pt x="343" y="1257"/>
                    </a:lnTo>
                    <a:lnTo>
                      <a:pt x="362" y="1181"/>
                    </a:lnTo>
                    <a:close/>
                    <a:moveTo>
                      <a:pt x="8247" y="10172"/>
                    </a:moveTo>
                    <a:lnTo>
                      <a:pt x="8247" y="10133"/>
                    </a:lnTo>
                    <a:lnTo>
                      <a:pt x="8247" y="10057"/>
                    </a:lnTo>
                    <a:lnTo>
                      <a:pt x="8266" y="10038"/>
                    </a:lnTo>
                    <a:lnTo>
                      <a:pt x="8286" y="10038"/>
                    </a:lnTo>
                    <a:lnTo>
                      <a:pt x="8323" y="10057"/>
                    </a:lnTo>
                    <a:lnTo>
                      <a:pt x="8342" y="10057"/>
                    </a:lnTo>
                    <a:lnTo>
                      <a:pt x="8342" y="10095"/>
                    </a:lnTo>
                    <a:lnTo>
                      <a:pt x="8342" y="10114"/>
                    </a:lnTo>
                    <a:lnTo>
                      <a:pt x="8304" y="10133"/>
                    </a:lnTo>
                    <a:lnTo>
                      <a:pt x="8286" y="10153"/>
                    </a:lnTo>
                    <a:lnTo>
                      <a:pt x="8247" y="10172"/>
                    </a:lnTo>
                    <a:close/>
                    <a:moveTo>
                      <a:pt x="8152" y="10209"/>
                    </a:moveTo>
                    <a:lnTo>
                      <a:pt x="8171" y="10190"/>
                    </a:lnTo>
                    <a:lnTo>
                      <a:pt x="8190" y="10153"/>
                    </a:lnTo>
                    <a:lnTo>
                      <a:pt x="8190" y="10114"/>
                    </a:lnTo>
                    <a:lnTo>
                      <a:pt x="8209" y="10095"/>
                    </a:lnTo>
                    <a:lnTo>
                      <a:pt x="8209" y="10114"/>
                    </a:lnTo>
                    <a:lnTo>
                      <a:pt x="8209" y="10133"/>
                    </a:lnTo>
                    <a:lnTo>
                      <a:pt x="8209" y="10153"/>
                    </a:lnTo>
                    <a:lnTo>
                      <a:pt x="8190" y="10172"/>
                    </a:lnTo>
                    <a:lnTo>
                      <a:pt x="8190" y="10190"/>
                    </a:lnTo>
                    <a:lnTo>
                      <a:pt x="8171" y="10190"/>
                    </a:lnTo>
                    <a:lnTo>
                      <a:pt x="8171" y="10209"/>
                    </a:lnTo>
                    <a:lnTo>
                      <a:pt x="8152" y="10209"/>
                    </a:lnTo>
                    <a:close/>
                    <a:moveTo>
                      <a:pt x="5180" y="7448"/>
                    </a:moveTo>
                    <a:lnTo>
                      <a:pt x="5180" y="7429"/>
                    </a:lnTo>
                    <a:lnTo>
                      <a:pt x="5180" y="7410"/>
                    </a:lnTo>
                    <a:lnTo>
                      <a:pt x="5199" y="7448"/>
                    </a:lnTo>
                    <a:lnTo>
                      <a:pt x="5218" y="7466"/>
                    </a:lnTo>
                    <a:lnTo>
                      <a:pt x="5199" y="7466"/>
                    </a:lnTo>
                    <a:lnTo>
                      <a:pt x="5180" y="7448"/>
                    </a:ln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61" name="Freeform 3">
                <a:extLst>
                  <a:ext uri="{FF2B5EF4-FFF2-40B4-BE49-F238E27FC236}">
                    <a16:creationId xmlns:a16="http://schemas.microsoft.com/office/drawing/2014/main" id="{77C660C9-A5CE-2640-BB99-7242B9DAF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5200" y="1557338"/>
                <a:ext cx="1489075" cy="1400175"/>
              </a:xfrm>
              <a:custGeom>
                <a:avLst/>
                <a:gdLst>
                  <a:gd name="T0" fmla="*/ 2147483646 w 8267"/>
                  <a:gd name="T1" fmla="*/ 2147483646 h 7773"/>
                  <a:gd name="T2" fmla="*/ 2147483646 w 8267"/>
                  <a:gd name="T3" fmla="*/ 2147483646 h 7773"/>
                  <a:gd name="T4" fmla="*/ 2147483646 w 8267"/>
                  <a:gd name="T5" fmla="*/ 2147483646 h 7773"/>
                  <a:gd name="T6" fmla="*/ 2147483646 w 8267"/>
                  <a:gd name="T7" fmla="*/ 2147483646 h 7773"/>
                  <a:gd name="T8" fmla="*/ 2147483646 w 8267"/>
                  <a:gd name="T9" fmla="*/ 2147483646 h 7773"/>
                  <a:gd name="T10" fmla="*/ 2147483646 w 8267"/>
                  <a:gd name="T11" fmla="*/ 2147483646 h 7773"/>
                  <a:gd name="T12" fmla="*/ 2147483646 w 8267"/>
                  <a:gd name="T13" fmla="*/ 2147483646 h 7773"/>
                  <a:gd name="T14" fmla="*/ 2147483646 w 8267"/>
                  <a:gd name="T15" fmla="*/ 2147483646 h 7773"/>
                  <a:gd name="T16" fmla="*/ 2147483646 w 8267"/>
                  <a:gd name="T17" fmla="*/ 2147483646 h 7773"/>
                  <a:gd name="T18" fmla="*/ 2147483646 w 8267"/>
                  <a:gd name="T19" fmla="*/ 2147483646 h 7773"/>
                  <a:gd name="T20" fmla="*/ 2147483646 w 8267"/>
                  <a:gd name="T21" fmla="*/ 2147483646 h 7773"/>
                  <a:gd name="T22" fmla="*/ 2147483646 w 8267"/>
                  <a:gd name="T23" fmla="*/ 2147483646 h 7773"/>
                  <a:gd name="T24" fmla="*/ 2147483646 w 8267"/>
                  <a:gd name="T25" fmla="*/ 2147483646 h 7773"/>
                  <a:gd name="T26" fmla="*/ 2147483646 w 8267"/>
                  <a:gd name="T27" fmla="*/ 2147483646 h 7773"/>
                  <a:gd name="T28" fmla="*/ 2147483646 w 8267"/>
                  <a:gd name="T29" fmla="*/ 2147483646 h 7773"/>
                  <a:gd name="T30" fmla="*/ 2147483646 w 8267"/>
                  <a:gd name="T31" fmla="*/ 2147483646 h 7773"/>
                  <a:gd name="T32" fmla="*/ 2147483646 w 8267"/>
                  <a:gd name="T33" fmla="*/ 2147483646 h 7773"/>
                  <a:gd name="T34" fmla="*/ 2147483646 w 8267"/>
                  <a:gd name="T35" fmla="*/ 2147483646 h 7773"/>
                  <a:gd name="T36" fmla="*/ 2147483646 w 8267"/>
                  <a:gd name="T37" fmla="*/ 2147483646 h 7773"/>
                  <a:gd name="T38" fmla="*/ 2147483646 w 8267"/>
                  <a:gd name="T39" fmla="*/ 2147483646 h 7773"/>
                  <a:gd name="T40" fmla="*/ 2147483646 w 8267"/>
                  <a:gd name="T41" fmla="*/ 2147483646 h 7773"/>
                  <a:gd name="T42" fmla="*/ 2147483646 w 8267"/>
                  <a:gd name="T43" fmla="*/ 2147483646 h 7773"/>
                  <a:gd name="T44" fmla="*/ 2147483646 w 8267"/>
                  <a:gd name="T45" fmla="*/ 2147483646 h 7773"/>
                  <a:gd name="T46" fmla="*/ 2147483646 w 8267"/>
                  <a:gd name="T47" fmla="*/ 2147483646 h 7773"/>
                  <a:gd name="T48" fmla="*/ 2147483646 w 8267"/>
                  <a:gd name="T49" fmla="*/ 2147483646 h 7773"/>
                  <a:gd name="T50" fmla="*/ 2147483646 w 8267"/>
                  <a:gd name="T51" fmla="*/ 2147483646 h 7773"/>
                  <a:gd name="T52" fmla="*/ 2147483646 w 8267"/>
                  <a:gd name="T53" fmla="*/ 2147483646 h 7773"/>
                  <a:gd name="T54" fmla="*/ 2147483646 w 8267"/>
                  <a:gd name="T55" fmla="*/ 2147483646 h 7773"/>
                  <a:gd name="T56" fmla="*/ 2147483646 w 8267"/>
                  <a:gd name="T57" fmla="*/ 2147483646 h 7773"/>
                  <a:gd name="T58" fmla="*/ 2147483646 w 8267"/>
                  <a:gd name="T59" fmla="*/ 2147483646 h 7773"/>
                  <a:gd name="T60" fmla="*/ 2147483646 w 8267"/>
                  <a:gd name="T61" fmla="*/ 2147483646 h 7773"/>
                  <a:gd name="T62" fmla="*/ 2147483646 w 8267"/>
                  <a:gd name="T63" fmla="*/ 2147483646 h 7773"/>
                  <a:gd name="T64" fmla="*/ 2147483646 w 8267"/>
                  <a:gd name="T65" fmla="*/ 2147483646 h 7773"/>
                  <a:gd name="T66" fmla="*/ 2147483646 w 8267"/>
                  <a:gd name="T67" fmla="*/ 2147483646 h 7773"/>
                  <a:gd name="T68" fmla="*/ 2147483646 w 8267"/>
                  <a:gd name="T69" fmla="*/ 2147483646 h 7773"/>
                  <a:gd name="T70" fmla="*/ 2147483646 w 8267"/>
                  <a:gd name="T71" fmla="*/ 2147483646 h 7773"/>
                  <a:gd name="T72" fmla="*/ 2147483646 w 8267"/>
                  <a:gd name="T73" fmla="*/ 2147483646 h 7773"/>
                  <a:gd name="T74" fmla="*/ 2147483646 w 8267"/>
                  <a:gd name="T75" fmla="*/ 2147483646 h 7773"/>
                  <a:gd name="T76" fmla="*/ 2147483646 w 8267"/>
                  <a:gd name="T77" fmla="*/ 2147483646 h 7773"/>
                  <a:gd name="T78" fmla="*/ 2147483646 w 8267"/>
                  <a:gd name="T79" fmla="*/ 2147483646 h 7773"/>
                  <a:gd name="T80" fmla="*/ 2147483646 w 8267"/>
                  <a:gd name="T81" fmla="*/ 2147483646 h 7773"/>
                  <a:gd name="T82" fmla="*/ 2147483646 w 8267"/>
                  <a:gd name="T83" fmla="*/ 2147483646 h 7773"/>
                  <a:gd name="T84" fmla="*/ 2147483646 w 8267"/>
                  <a:gd name="T85" fmla="*/ 2147483646 h 7773"/>
                  <a:gd name="T86" fmla="*/ 2147483646 w 8267"/>
                  <a:gd name="T87" fmla="*/ 2147483646 h 7773"/>
                  <a:gd name="T88" fmla="*/ 2147483646 w 8267"/>
                  <a:gd name="T89" fmla="*/ 2147483646 h 7773"/>
                  <a:gd name="T90" fmla="*/ 2147483646 w 8267"/>
                  <a:gd name="T91" fmla="*/ 2147483646 h 7773"/>
                  <a:gd name="T92" fmla="*/ 2147483646 w 8267"/>
                  <a:gd name="T93" fmla="*/ 2147483646 h 7773"/>
                  <a:gd name="T94" fmla="*/ 2147483646 w 8267"/>
                  <a:gd name="T95" fmla="*/ 2147483646 h 7773"/>
                  <a:gd name="T96" fmla="*/ 2147483646 w 8267"/>
                  <a:gd name="T97" fmla="*/ 2147483646 h 7773"/>
                  <a:gd name="T98" fmla="*/ 2147483646 w 8267"/>
                  <a:gd name="T99" fmla="*/ 2147483646 h 7773"/>
                  <a:gd name="T100" fmla="*/ 2147483646 w 8267"/>
                  <a:gd name="T101" fmla="*/ 2147483646 h 7773"/>
                  <a:gd name="T102" fmla="*/ 2147483646 w 8267"/>
                  <a:gd name="T103" fmla="*/ 2147483646 h 7773"/>
                  <a:gd name="T104" fmla="*/ 2147483646 w 8267"/>
                  <a:gd name="T105" fmla="*/ 2147483646 h 7773"/>
                  <a:gd name="T106" fmla="*/ 2147483646 w 8267"/>
                  <a:gd name="T107" fmla="*/ 2147483646 h 7773"/>
                  <a:gd name="T108" fmla="*/ 2147483646 w 8267"/>
                  <a:gd name="T109" fmla="*/ 2147483646 h 7773"/>
                  <a:gd name="T110" fmla="*/ 2147483646 w 8267"/>
                  <a:gd name="T111" fmla="*/ 2147483646 h 7773"/>
                  <a:gd name="T112" fmla="*/ 2147483646 w 8267"/>
                  <a:gd name="T113" fmla="*/ 2147483646 h 7773"/>
                  <a:gd name="T114" fmla="*/ 2147483646 w 8267"/>
                  <a:gd name="T115" fmla="*/ 2147483646 h 7773"/>
                  <a:gd name="T116" fmla="*/ 2147483646 w 8267"/>
                  <a:gd name="T117" fmla="*/ 2147483646 h 7773"/>
                  <a:gd name="T118" fmla="*/ 2147483646 w 8267"/>
                  <a:gd name="T119" fmla="*/ 2147483646 h 7773"/>
                  <a:gd name="T120" fmla="*/ 2147483646 w 8267"/>
                  <a:gd name="T121" fmla="*/ 2147483646 h 7773"/>
                  <a:gd name="T122" fmla="*/ 2147483646 w 8267"/>
                  <a:gd name="T123" fmla="*/ 2147483646 h 7773"/>
                  <a:gd name="T124" fmla="*/ 2147483646 w 8267"/>
                  <a:gd name="T125" fmla="*/ 2147483646 h 777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267" h="7773">
                    <a:moveTo>
                      <a:pt x="5182" y="0"/>
                    </a:moveTo>
                    <a:lnTo>
                      <a:pt x="5182" y="19"/>
                    </a:lnTo>
                    <a:lnTo>
                      <a:pt x="5163" y="57"/>
                    </a:lnTo>
                    <a:lnTo>
                      <a:pt x="5163" y="76"/>
                    </a:lnTo>
                    <a:lnTo>
                      <a:pt x="5143" y="114"/>
                    </a:lnTo>
                    <a:lnTo>
                      <a:pt x="5124" y="114"/>
                    </a:lnTo>
                    <a:lnTo>
                      <a:pt x="5086" y="153"/>
                    </a:lnTo>
                    <a:lnTo>
                      <a:pt x="5086" y="171"/>
                    </a:lnTo>
                    <a:lnTo>
                      <a:pt x="5067" y="209"/>
                    </a:lnTo>
                    <a:lnTo>
                      <a:pt x="5067" y="248"/>
                    </a:lnTo>
                    <a:lnTo>
                      <a:pt x="5067" y="285"/>
                    </a:lnTo>
                    <a:lnTo>
                      <a:pt x="5048" y="343"/>
                    </a:lnTo>
                    <a:lnTo>
                      <a:pt x="5029" y="362"/>
                    </a:lnTo>
                    <a:lnTo>
                      <a:pt x="5048" y="362"/>
                    </a:lnTo>
                    <a:lnTo>
                      <a:pt x="5029" y="381"/>
                    </a:lnTo>
                    <a:lnTo>
                      <a:pt x="4991" y="381"/>
                    </a:lnTo>
                    <a:lnTo>
                      <a:pt x="4915" y="381"/>
                    </a:lnTo>
                    <a:lnTo>
                      <a:pt x="4896" y="400"/>
                    </a:lnTo>
                    <a:lnTo>
                      <a:pt x="4858" y="419"/>
                    </a:lnTo>
                    <a:lnTo>
                      <a:pt x="4838" y="476"/>
                    </a:lnTo>
                    <a:lnTo>
                      <a:pt x="4819" y="514"/>
                    </a:lnTo>
                    <a:lnTo>
                      <a:pt x="4819" y="533"/>
                    </a:lnTo>
                    <a:lnTo>
                      <a:pt x="4819" y="571"/>
                    </a:lnTo>
                    <a:lnTo>
                      <a:pt x="4819" y="590"/>
                    </a:lnTo>
                    <a:lnTo>
                      <a:pt x="4801" y="629"/>
                    </a:lnTo>
                    <a:lnTo>
                      <a:pt x="4782" y="666"/>
                    </a:lnTo>
                    <a:lnTo>
                      <a:pt x="4762" y="686"/>
                    </a:lnTo>
                    <a:lnTo>
                      <a:pt x="4724" y="724"/>
                    </a:lnTo>
                    <a:lnTo>
                      <a:pt x="4724" y="743"/>
                    </a:lnTo>
                    <a:lnTo>
                      <a:pt x="4743" y="743"/>
                    </a:lnTo>
                    <a:lnTo>
                      <a:pt x="4782" y="800"/>
                    </a:lnTo>
                    <a:lnTo>
                      <a:pt x="4801" y="857"/>
                    </a:lnTo>
                    <a:lnTo>
                      <a:pt x="4838" y="895"/>
                    </a:lnTo>
                    <a:lnTo>
                      <a:pt x="4838" y="971"/>
                    </a:lnTo>
                    <a:lnTo>
                      <a:pt x="4838" y="1010"/>
                    </a:lnTo>
                    <a:lnTo>
                      <a:pt x="4819" y="1028"/>
                    </a:lnTo>
                    <a:lnTo>
                      <a:pt x="4819" y="1047"/>
                    </a:lnTo>
                    <a:lnTo>
                      <a:pt x="4819" y="1086"/>
                    </a:lnTo>
                    <a:lnTo>
                      <a:pt x="4838" y="1105"/>
                    </a:lnTo>
                    <a:lnTo>
                      <a:pt x="4858" y="1105"/>
                    </a:lnTo>
                    <a:lnTo>
                      <a:pt x="4858" y="1124"/>
                    </a:lnTo>
                    <a:lnTo>
                      <a:pt x="4877" y="1143"/>
                    </a:lnTo>
                    <a:lnTo>
                      <a:pt x="4877" y="1181"/>
                    </a:lnTo>
                    <a:lnTo>
                      <a:pt x="4877" y="1200"/>
                    </a:lnTo>
                    <a:lnTo>
                      <a:pt x="4877" y="1238"/>
                    </a:lnTo>
                    <a:lnTo>
                      <a:pt x="4877" y="1276"/>
                    </a:lnTo>
                    <a:lnTo>
                      <a:pt x="4877" y="1314"/>
                    </a:lnTo>
                    <a:lnTo>
                      <a:pt x="4877" y="1352"/>
                    </a:lnTo>
                    <a:lnTo>
                      <a:pt x="4838" y="1333"/>
                    </a:lnTo>
                    <a:lnTo>
                      <a:pt x="4819" y="1333"/>
                    </a:lnTo>
                    <a:lnTo>
                      <a:pt x="4801" y="1333"/>
                    </a:lnTo>
                    <a:lnTo>
                      <a:pt x="4782" y="1314"/>
                    </a:lnTo>
                    <a:lnTo>
                      <a:pt x="4762" y="1314"/>
                    </a:lnTo>
                    <a:lnTo>
                      <a:pt x="4762" y="1295"/>
                    </a:lnTo>
                    <a:lnTo>
                      <a:pt x="4762" y="1276"/>
                    </a:lnTo>
                    <a:lnTo>
                      <a:pt x="4762" y="1257"/>
                    </a:lnTo>
                    <a:lnTo>
                      <a:pt x="4743" y="1257"/>
                    </a:lnTo>
                    <a:lnTo>
                      <a:pt x="4743" y="1276"/>
                    </a:lnTo>
                    <a:lnTo>
                      <a:pt x="4743" y="1295"/>
                    </a:lnTo>
                    <a:lnTo>
                      <a:pt x="4762" y="1333"/>
                    </a:lnTo>
                    <a:lnTo>
                      <a:pt x="4762" y="1352"/>
                    </a:lnTo>
                    <a:lnTo>
                      <a:pt x="4782" y="1352"/>
                    </a:lnTo>
                    <a:lnTo>
                      <a:pt x="4801" y="1352"/>
                    </a:lnTo>
                    <a:lnTo>
                      <a:pt x="4819" y="1372"/>
                    </a:lnTo>
                    <a:lnTo>
                      <a:pt x="4858" y="1390"/>
                    </a:lnTo>
                    <a:lnTo>
                      <a:pt x="4877" y="1390"/>
                    </a:lnTo>
                    <a:lnTo>
                      <a:pt x="4896" y="1409"/>
                    </a:lnTo>
                    <a:lnTo>
                      <a:pt x="4915" y="1428"/>
                    </a:lnTo>
                    <a:lnTo>
                      <a:pt x="4934" y="1448"/>
                    </a:lnTo>
                    <a:lnTo>
                      <a:pt x="4972" y="1467"/>
                    </a:lnTo>
                    <a:lnTo>
                      <a:pt x="4991" y="1504"/>
                    </a:lnTo>
                    <a:lnTo>
                      <a:pt x="4991" y="1524"/>
                    </a:lnTo>
                    <a:lnTo>
                      <a:pt x="5010" y="1543"/>
                    </a:lnTo>
                    <a:lnTo>
                      <a:pt x="5029" y="1562"/>
                    </a:lnTo>
                    <a:lnTo>
                      <a:pt x="5048" y="1676"/>
                    </a:lnTo>
                    <a:lnTo>
                      <a:pt x="5048" y="1714"/>
                    </a:lnTo>
                    <a:lnTo>
                      <a:pt x="5086" y="1733"/>
                    </a:lnTo>
                    <a:lnTo>
                      <a:pt x="5086" y="1771"/>
                    </a:lnTo>
                    <a:lnTo>
                      <a:pt x="5086" y="1809"/>
                    </a:lnTo>
                    <a:lnTo>
                      <a:pt x="5029" y="1867"/>
                    </a:lnTo>
                    <a:lnTo>
                      <a:pt x="5010" y="1924"/>
                    </a:lnTo>
                    <a:lnTo>
                      <a:pt x="4991" y="2000"/>
                    </a:lnTo>
                    <a:lnTo>
                      <a:pt x="4991" y="2229"/>
                    </a:lnTo>
                    <a:lnTo>
                      <a:pt x="4953" y="2324"/>
                    </a:lnTo>
                    <a:lnTo>
                      <a:pt x="4972" y="2419"/>
                    </a:lnTo>
                    <a:lnTo>
                      <a:pt x="4953" y="2571"/>
                    </a:lnTo>
                    <a:lnTo>
                      <a:pt x="4934" y="2591"/>
                    </a:lnTo>
                    <a:lnTo>
                      <a:pt x="4953" y="2667"/>
                    </a:lnTo>
                    <a:lnTo>
                      <a:pt x="4972" y="2724"/>
                    </a:lnTo>
                    <a:lnTo>
                      <a:pt x="5010" y="2762"/>
                    </a:lnTo>
                    <a:lnTo>
                      <a:pt x="5048" y="2781"/>
                    </a:lnTo>
                    <a:lnTo>
                      <a:pt x="5048" y="2800"/>
                    </a:lnTo>
                    <a:lnTo>
                      <a:pt x="5029" y="2819"/>
                    </a:lnTo>
                    <a:lnTo>
                      <a:pt x="5029" y="2857"/>
                    </a:lnTo>
                    <a:lnTo>
                      <a:pt x="5029" y="2895"/>
                    </a:lnTo>
                    <a:lnTo>
                      <a:pt x="5067" y="2914"/>
                    </a:lnTo>
                    <a:lnTo>
                      <a:pt x="5163" y="2952"/>
                    </a:lnTo>
                    <a:lnTo>
                      <a:pt x="5182" y="2972"/>
                    </a:lnTo>
                    <a:lnTo>
                      <a:pt x="5182" y="2991"/>
                    </a:lnTo>
                    <a:lnTo>
                      <a:pt x="5200" y="3009"/>
                    </a:lnTo>
                    <a:lnTo>
                      <a:pt x="5200" y="3067"/>
                    </a:lnTo>
                    <a:lnTo>
                      <a:pt x="5200" y="3086"/>
                    </a:lnTo>
                    <a:lnTo>
                      <a:pt x="5200" y="3105"/>
                    </a:lnTo>
                    <a:lnTo>
                      <a:pt x="5200" y="3124"/>
                    </a:lnTo>
                    <a:lnTo>
                      <a:pt x="5200" y="3143"/>
                    </a:lnTo>
                    <a:lnTo>
                      <a:pt x="5219" y="3162"/>
                    </a:lnTo>
                    <a:lnTo>
                      <a:pt x="5200" y="3238"/>
                    </a:lnTo>
                    <a:lnTo>
                      <a:pt x="5219" y="3257"/>
                    </a:lnTo>
                    <a:lnTo>
                      <a:pt x="5219" y="3295"/>
                    </a:lnTo>
                    <a:lnTo>
                      <a:pt x="5219" y="3314"/>
                    </a:lnTo>
                    <a:lnTo>
                      <a:pt x="5200" y="3353"/>
                    </a:lnTo>
                    <a:lnTo>
                      <a:pt x="5219" y="3390"/>
                    </a:lnTo>
                    <a:lnTo>
                      <a:pt x="5219" y="3409"/>
                    </a:lnTo>
                    <a:lnTo>
                      <a:pt x="5219" y="3467"/>
                    </a:lnTo>
                    <a:lnTo>
                      <a:pt x="5239" y="3524"/>
                    </a:lnTo>
                    <a:lnTo>
                      <a:pt x="5258" y="3581"/>
                    </a:lnTo>
                    <a:lnTo>
                      <a:pt x="5277" y="3600"/>
                    </a:lnTo>
                    <a:lnTo>
                      <a:pt x="5277" y="3619"/>
                    </a:lnTo>
                    <a:lnTo>
                      <a:pt x="5277" y="3638"/>
                    </a:lnTo>
                    <a:lnTo>
                      <a:pt x="5295" y="3657"/>
                    </a:lnTo>
                    <a:lnTo>
                      <a:pt x="5295" y="3676"/>
                    </a:lnTo>
                    <a:lnTo>
                      <a:pt x="5315" y="3695"/>
                    </a:lnTo>
                    <a:lnTo>
                      <a:pt x="5315" y="3734"/>
                    </a:lnTo>
                    <a:lnTo>
                      <a:pt x="5295" y="3752"/>
                    </a:lnTo>
                    <a:lnTo>
                      <a:pt x="5295" y="3790"/>
                    </a:lnTo>
                    <a:lnTo>
                      <a:pt x="5315" y="3810"/>
                    </a:lnTo>
                    <a:lnTo>
                      <a:pt x="5295" y="3866"/>
                    </a:lnTo>
                    <a:lnTo>
                      <a:pt x="5295" y="3905"/>
                    </a:lnTo>
                    <a:lnTo>
                      <a:pt x="5295" y="3924"/>
                    </a:lnTo>
                    <a:lnTo>
                      <a:pt x="5295" y="4000"/>
                    </a:lnTo>
                    <a:lnTo>
                      <a:pt x="5277" y="4038"/>
                    </a:lnTo>
                    <a:lnTo>
                      <a:pt x="5277" y="4057"/>
                    </a:lnTo>
                    <a:lnTo>
                      <a:pt x="5295" y="4076"/>
                    </a:lnTo>
                    <a:lnTo>
                      <a:pt x="5295" y="4115"/>
                    </a:lnTo>
                    <a:lnTo>
                      <a:pt x="5277" y="4133"/>
                    </a:lnTo>
                    <a:lnTo>
                      <a:pt x="5277" y="4171"/>
                    </a:lnTo>
                    <a:lnTo>
                      <a:pt x="5258" y="4191"/>
                    </a:lnTo>
                    <a:lnTo>
                      <a:pt x="5258" y="4210"/>
                    </a:lnTo>
                    <a:lnTo>
                      <a:pt x="5277" y="4229"/>
                    </a:lnTo>
                    <a:lnTo>
                      <a:pt x="5295" y="4267"/>
                    </a:lnTo>
                    <a:lnTo>
                      <a:pt x="5315" y="4286"/>
                    </a:lnTo>
                    <a:lnTo>
                      <a:pt x="5315" y="4305"/>
                    </a:lnTo>
                    <a:lnTo>
                      <a:pt x="5315" y="4324"/>
                    </a:lnTo>
                    <a:lnTo>
                      <a:pt x="5353" y="4343"/>
                    </a:lnTo>
                    <a:lnTo>
                      <a:pt x="5353" y="4362"/>
                    </a:lnTo>
                    <a:lnTo>
                      <a:pt x="5372" y="4400"/>
                    </a:lnTo>
                    <a:lnTo>
                      <a:pt x="5372" y="4438"/>
                    </a:lnTo>
                    <a:lnTo>
                      <a:pt x="5410" y="4495"/>
                    </a:lnTo>
                    <a:lnTo>
                      <a:pt x="5429" y="4533"/>
                    </a:lnTo>
                    <a:lnTo>
                      <a:pt x="5448" y="4572"/>
                    </a:lnTo>
                    <a:lnTo>
                      <a:pt x="5524" y="4609"/>
                    </a:lnTo>
                    <a:lnTo>
                      <a:pt x="5524" y="4648"/>
                    </a:lnTo>
                    <a:lnTo>
                      <a:pt x="5544" y="4667"/>
                    </a:lnTo>
                    <a:lnTo>
                      <a:pt x="5600" y="4667"/>
                    </a:lnTo>
                    <a:lnTo>
                      <a:pt x="5620" y="4686"/>
                    </a:lnTo>
                    <a:lnTo>
                      <a:pt x="5620" y="4705"/>
                    </a:lnTo>
                    <a:lnTo>
                      <a:pt x="5620" y="4762"/>
                    </a:lnTo>
                    <a:lnTo>
                      <a:pt x="5639" y="4781"/>
                    </a:lnTo>
                    <a:lnTo>
                      <a:pt x="5639" y="4800"/>
                    </a:lnTo>
                    <a:lnTo>
                      <a:pt x="5620" y="4800"/>
                    </a:lnTo>
                    <a:lnTo>
                      <a:pt x="5620" y="4819"/>
                    </a:lnTo>
                    <a:lnTo>
                      <a:pt x="5639" y="4819"/>
                    </a:lnTo>
                    <a:lnTo>
                      <a:pt x="5639" y="4838"/>
                    </a:lnTo>
                    <a:lnTo>
                      <a:pt x="5639" y="4857"/>
                    </a:lnTo>
                    <a:lnTo>
                      <a:pt x="5639" y="4876"/>
                    </a:lnTo>
                    <a:lnTo>
                      <a:pt x="5658" y="4876"/>
                    </a:lnTo>
                    <a:lnTo>
                      <a:pt x="5676" y="4895"/>
                    </a:lnTo>
                    <a:lnTo>
                      <a:pt x="5696" y="4895"/>
                    </a:lnTo>
                    <a:lnTo>
                      <a:pt x="5715" y="4914"/>
                    </a:lnTo>
                    <a:lnTo>
                      <a:pt x="5715" y="4933"/>
                    </a:lnTo>
                    <a:lnTo>
                      <a:pt x="5753" y="4933"/>
                    </a:lnTo>
                    <a:lnTo>
                      <a:pt x="5772" y="4933"/>
                    </a:lnTo>
                    <a:lnTo>
                      <a:pt x="5791" y="4933"/>
                    </a:lnTo>
                    <a:lnTo>
                      <a:pt x="5791" y="4914"/>
                    </a:lnTo>
                    <a:lnTo>
                      <a:pt x="5791" y="4895"/>
                    </a:lnTo>
                    <a:lnTo>
                      <a:pt x="5810" y="4895"/>
                    </a:lnTo>
                    <a:lnTo>
                      <a:pt x="5829" y="4895"/>
                    </a:lnTo>
                    <a:lnTo>
                      <a:pt x="5829" y="4914"/>
                    </a:lnTo>
                    <a:lnTo>
                      <a:pt x="5848" y="4914"/>
                    </a:lnTo>
                    <a:lnTo>
                      <a:pt x="5848" y="4895"/>
                    </a:lnTo>
                    <a:lnTo>
                      <a:pt x="5867" y="4914"/>
                    </a:lnTo>
                    <a:lnTo>
                      <a:pt x="5886" y="4933"/>
                    </a:lnTo>
                    <a:lnTo>
                      <a:pt x="5905" y="4933"/>
                    </a:lnTo>
                    <a:lnTo>
                      <a:pt x="5925" y="4972"/>
                    </a:lnTo>
                    <a:lnTo>
                      <a:pt x="5943" y="4990"/>
                    </a:lnTo>
                    <a:lnTo>
                      <a:pt x="5962" y="4990"/>
                    </a:lnTo>
                    <a:lnTo>
                      <a:pt x="5962" y="5009"/>
                    </a:lnTo>
                    <a:lnTo>
                      <a:pt x="5981" y="5029"/>
                    </a:lnTo>
                    <a:lnTo>
                      <a:pt x="5981" y="5009"/>
                    </a:lnTo>
                    <a:lnTo>
                      <a:pt x="6001" y="5029"/>
                    </a:lnTo>
                    <a:lnTo>
                      <a:pt x="6020" y="5048"/>
                    </a:lnTo>
                    <a:lnTo>
                      <a:pt x="6039" y="5067"/>
                    </a:lnTo>
                    <a:lnTo>
                      <a:pt x="6039" y="5086"/>
                    </a:lnTo>
                    <a:lnTo>
                      <a:pt x="6057" y="5086"/>
                    </a:lnTo>
                    <a:lnTo>
                      <a:pt x="6077" y="5105"/>
                    </a:lnTo>
                    <a:lnTo>
                      <a:pt x="6115" y="5124"/>
                    </a:lnTo>
                    <a:lnTo>
                      <a:pt x="6115" y="5143"/>
                    </a:lnTo>
                    <a:lnTo>
                      <a:pt x="6134" y="5162"/>
                    </a:lnTo>
                    <a:lnTo>
                      <a:pt x="6134" y="5181"/>
                    </a:lnTo>
                    <a:lnTo>
                      <a:pt x="6153" y="5181"/>
                    </a:lnTo>
                    <a:lnTo>
                      <a:pt x="6172" y="5200"/>
                    </a:lnTo>
                    <a:lnTo>
                      <a:pt x="6191" y="5200"/>
                    </a:lnTo>
                    <a:lnTo>
                      <a:pt x="6210" y="5200"/>
                    </a:lnTo>
                    <a:lnTo>
                      <a:pt x="6229" y="5219"/>
                    </a:lnTo>
                    <a:lnTo>
                      <a:pt x="6248" y="5238"/>
                    </a:lnTo>
                    <a:lnTo>
                      <a:pt x="6248" y="5257"/>
                    </a:lnTo>
                    <a:lnTo>
                      <a:pt x="6267" y="5276"/>
                    </a:lnTo>
                    <a:lnTo>
                      <a:pt x="6286" y="5295"/>
                    </a:lnTo>
                    <a:lnTo>
                      <a:pt x="6306" y="5295"/>
                    </a:lnTo>
                    <a:lnTo>
                      <a:pt x="6306" y="5314"/>
                    </a:lnTo>
                    <a:lnTo>
                      <a:pt x="6324" y="5334"/>
                    </a:lnTo>
                    <a:lnTo>
                      <a:pt x="6343" y="5352"/>
                    </a:lnTo>
                    <a:lnTo>
                      <a:pt x="6382" y="5371"/>
                    </a:lnTo>
                    <a:lnTo>
                      <a:pt x="6401" y="5390"/>
                    </a:lnTo>
                    <a:lnTo>
                      <a:pt x="6419" y="5410"/>
                    </a:lnTo>
                    <a:lnTo>
                      <a:pt x="6438" y="5410"/>
                    </a:lnTo>
                    <a:lnTo>
                      <a:pt x="6438" y="5448"/>
                    </a:lnTo>
                    <a:lnTo>
                      <a:pt x="6458" y="5448"/>
                    </a:lnTo>
                    <a:lnTo>
                      <a:pt x="6477" y="5448"/>
                    </a:lnTo>
                    <a:lnTo>
                      <a:pt x="6496" y="5466"/>
                    </a:lnTo>
                    <a:lnTo>
                      <a:pt x="6534" y="5486"/>
                    </a:lnTo>
                    <a:lnTo>
                      <a:pt x="6648" y="5638"/>
                    </a:lnTo>
                    <a:lnTo>
                      <a:pt x="6705" y="5676"/>
                    </a:lnTo>
                    <a:lnTo>
                      <a:pt x="6724" y="5695"/>
                    </a:lnTo>
                    <a:lnTo>
                      <a:pt x="6724" y="5715"/>
                    </a:lnTo>
                    <a:lnTo>
                      <a:pt x="6743" y="5733"/>
                    </a:lnTo>
                    <a:lnTo>
                      <a:pt x="6724" y="5752"/>
                    </a:lnTo>
                    <a:lnTo>
                      <a:pt x="6705" y="5771"/>
                    </a:lnTo>
                    <a:lnTo>
                      <a:pt x="6686" y="5791"/>
                    </a:lnTo>
                    <a:lnTo>
                      <a:pt x="6686" y="5810"/>
                    </a:lnTo>
                    <a:lnTo>
                      <a:pt x="6705" y="5810"/>
                    </a:lnTo>
                    <a:lnTo>
                      <a:pt x="6724" y="5829"/>
                    </a:lnTo>
                    <a:lnTo>
                      <a:pt x="6705" y="5847"/>
                    </a:lnTo>
                    <a:lnTo>
                      <a:pt x="6724" y="5867"/>
                    </a:lnTo>
                    <a:lnTo>
                      <a:pt x="6743" y="5867"/>
                    </a:lnTo>
                    <a:lnTo>
                      <a:pt x="6743" y="5886"/>
                    </a:lnTo>
                    <a:lnTo>
                      <a:pt x="6763" y="5886"/>
                    </a:lnTo>
                    <a:lnTo>
                      <a:pt x="6763" y="5905"/>
                    </a:lnTo>
                    <a:lnTo>
                      <a:pt x="6763" y="5924"/>
                    </a:lnTo>
                    <a:lnTo>
                      <a:pt x="6782" y="5943"/>
                    </a:lnTo>
                    <a:lnTo>
                      <a:pt x="6800" y="5943"/>
                    </a:lnTo>
                    <a:lnTo>
                      <a:pt x="6819" y="5962"/>
                    </a:lnTo>
                    <a:lnTo>
                      <a:pt x="6819" y="6000"/>
                    </a:lnTo>
                    <a:lnTo>
                      <a:pt x="6839" y="6038"/>
                    </a:lnTo>
                    <a:lnTo>
                      <a:pt x="6858" y="6057"/>
                    </a:lnTo>
                    <a:lnTo>
                      <a:pt x="6858" y="6076"/>
                    </a:lnTo>
                    <a:lnTo>
                      <a:pt x="6839" y="6076"/>
                    </a:lnTo>
                    <a:lnTo>
                      <a:pt x="6839" y="6096"/>
                    </a:lnTo>
                    <a:lnTo>
                      <a:pt x="6819" y="6114"/>
                    </a:lnTo>
                    <a:lnTo>
                      <a:pt x="6819" y="6152"/>
                    </a:lnTo>
                    <a:lnTo>
                      <a:pt x="6839" y="6152"/>
                    </a:lnTo>
                    <a:lnTo>
                      <a:pt x="6858" y="6191"/>
                    </a:lnTo>
                    <a:lnTo>
                      <a:pt x="6839" y="6210"/>
                    </a:lnTo>
                    <a:lnTo>
                      <a:pt x="6839" y="6228"/>
                    </a:lnTo>
                    <a:lnTo>
                      <a:pt x="6839" y="6248"/>
                    </a:lnTo>
                    <a:lnTo>
                      <a:pt x="6858" y="6267"/>
                    </a:lnTo>
                    <a:lnTo>
                      <a:pt x="6858" y="6305"/>
                    </a:lnTo>
                    <a:lnTo>
                      <a:pt x="6877" y="6305"/>
                    </a:lnTo>
                    <a:lnTo>
                      <a:pt x="6877" y="6324"/>
                    </a:lnTo>
                    <a:lnTo>
                      <a:pt x="6915" y="6324"/>
                    </a:lnTo>
                    <a:lnTo>
                      <a:pt x="6934" y="6324"/>
                    </a:lnTo>
                    <a:lnTo>
                      <a:pt x="6953" y="6305"/>
                    </a:lnTo>
                    <a:lnTo>
                      <a:pt x="6934" y="6305"/>
                    </a:lnTo>
                    <a:lnTo>
                      <a:pt x="6953" y="6286"/>
                    </a:lnTo>
                    <a:lnTo>
                      <a:pt x="6934" y="6267"/>
                    </a:lnTo>
                    <a:lnTo>
                      <a:pt x="6934" y="6248"/>
                    </a:lnTo>
                    <a:lnTo>
                      <a:pt x="6934" y="6228"/>
                    </a:lnTo>
                    <a:lnTo>
                      <a:pt x="6953" y="6228"/>
                    </a:lnTo>
                    <a:lnTo>
                      <a:pt x="6972" y="6228"/>
                    </a:lnTo>
                    <a:lnTo>
                      <a:pt x="6991" y="6248"/>
                    </a:lnTo>
                    <a:lnTo>
                      <a:pt x="6991" y="6228"/>
                    </a:lnTo>
                    <a:lnTo>
                      <a:pt x="7010" y="6210"/>
                    </a:lnTo>
                    <a:lnTo>
                      <a:pt x="7010" y="6228"/>
                    </a:lnTo>
                    <a:lnTo>
                      <a:pt x="7010" y="6248"/>
                    </a:lnTo>
                    <a:lnTo>
                      <a:pt x="7029" y="6267"/>
                    </a:lnTo>
                    <a:lnTo>
                      <a:pt x="7048" y="6267"/>
                    </a:lnTo>
                    <a:lnTo>
                      <a:pt x="7048" y="6248"/>
                    </a:lnTo>
                    <a:lnTo>
                      <a:pt x="7066" y="6248"/>
                    </a:lnTo>
                    <a:lnTo>
                      <a:pt x="7085" y="6248"/>
                    </a:lnTo>
                    <a:lnTo>
                      <a:pt x="7066" y="6267"/>
                    </a:lnTo>
                    <a:lnTo>
                      <a:pt x="7066" y="6286"/>
                    </a:lnTo>
                    <a:lnTo>
                      <a:pt x="7104" y="6305"/>
                    </a:lnTo>
                    <a:lnTo>
                      <a:pt x="7085" y="6305"/>
                    </a:lnTo>
                    <a:lnTo>
                      <a:pt x="7085" y="6324"/>
                    </a:lnTo>
                    <a:lnTo>
                      <a:pt x="7104" y="6343"/>
                    </a:lnTo>
                    <a:lnTo>
                      <a:pt x="7104" y="6362"/>
                    </a:lnTo>
                    <a:lnTo>
                      <a:pt x="7104" y="6381"/>
                    </a:lnTo>
                    <a:lnTo>
                      <a:pt x="7104" y="6400"/>
                    </a:lnTo>
                    <a:lnTo>
                      <a:pt x="7104" y="6419"/>
                    </a:lnTo>
                    <a:lnTo>
                      <a:pt x="7104" y="6438"/>
                    </a:lnTo>
                    <a:lnTo>
                      <a:pt x="7123" y="6438"/>
                    </a:lnTo>
                    <a:lnTo>
                      <a:pt x="7123" y="6476"/>
                    </a:lnTo>
                    <a:lnTo>
                      <a:pt x="7143" y="6476"/>
                    </a:lnTo>
                    <a:lnTo>
                      <a:pt x="7180" y="6476"/>
                    </a:lnTo>
                    <a:lnTo>
                      <a:pt x="7199" y="6457"/>
                    </a:lnTo>
                    <a:lnTo>
                      <a:pt x="7199" y="6438"/>
                    </a:lnTo>
                    <a:lnTo>
                      <a:pt x="7219" y="6438"/>
                    </a:lnTo>
                    <a:lnTo>
                      <a:pt x="7238" y="6419"/>
                    </a:lnTo>
                    <a:lnTo>
                      <a:pt x="7257" y="6400"/>
                    </a:lnTo>
                    <a:lnTo>
                      <a:pt x="7295" y="6419"/>
                    </a:lnTo>
                    <a:lnTo>
                      <a:pt x="7314" y="6438"/>
                    </a:lnTo>
                    <a:lnTo>
                      <a:pt x="7314" y="6457"/>
                    </a:lnTo>
                    <a:lnTo>
                      <a:pt x="7333" y="6476"/>
                    </a:lnTo>
                    <a:lnTo>
                      <a:pt x="7352" y="6476"/>
                    </a:lnTo>
                    <a:lnTo>
                      <a:pt x="7333" y="6495"/>
                    </a:lnTo>
                    <a:lnTo>
                      <a:pt x="7352" y="6514"/>
                    </a:lnTo>
                    <a:lnTo>
                      <a:pt x="7352" y="6533"/>
                    </a:lnTo>
                    <a:lnTo>
                      <a:pt x="7352" y="6553"/>
                    </a:lnTo>
                    <a:lnTo>
                      <a:pt x="7371" y="6609"/>
                    </a:lnTo>
                    <a:lnTo>
                      <a:pt x="7371" y="6648"/>
                    </a:lnTo>
                    <a:lnTo>
                      <a:pt x="7390" y="6705"/>
                    </a:lnTo>
                    <a:lnTo>
                      <a:pt x="7428" y="6724"/>
                    </a:lnTo>
                    <a:lnTo>
                      <a:pt x="7447" y="6743"/>
                    </a:lnTo>
                    <a:lnTo>
                      <a:pt x="7428" y="6781"/>
                    </a:lnTo>
                    <a:lnTo>
                      <a:pt x="7447" y="6819"/>
                    </a:lnTo>
                    <a:lnTo>
                      <a:pt x="7447" y="6857"/>
                    </a:lnTo>
                    <a:lnTo>
                      <a:pt x="7466" y="6876"/>
                    </a:lnTo>
                    <a:lnTo>
                      <a:pt x="7466" y="6914"/>
                    </a:lnTo>
                    <a:lnTo>
                      <a:pt x="7466" y="6953"/>
                    </a:lnTo>
                    <a:lnTo>
                      <a:pt x="7504" y="6971"/>
                    </a:lnTo>
                    <a:lnTo>
                      <a:pt x="7524" y="6990"/>
                    </a:lnTo>
                    <a:lnTo>
                      <a:pt x="7561" y="6990"/>
                    </a:lnTo>
                    <a:lnTo>
                      <a:pt x="7561" y="7010"/>
                    </a:lnTo>
                    <a:lnTo>
                      <a:pt x="7619" y="7029"/>
                    </a:lnTo>
                    <a:lnTo>
                      <a:pt x="7656" y="7029"/>
                    </a:lnTo>
                    <a:lnTo>
                      <a:pt x="7714" y="7010"/>
                    </a:lnTo>
                    <a:lnTo>
                      <a:pt x="7752" y="6990"/>
                    </a:lnTo>
                    <a:lnTo>
                      <a:pt x="7790" y="7010"/>
                    </a:lnTo>
                    <a:lnTo>
                      <a:pt x="7790" y="7029"/>
                    </a:lnTo>
                    <a:lnTo>
                      <a:pt x="7790" y="7048"/>
                    </a:lnTo>
                    <a:lnTo>
                      <a:pt x="7790" y="7067"/>
                    </a:lnTo>
                    <a:lnTo>
                      <a:pt x="7809" y="7067"/>
                    </a:lnTo>
                    <a:lnTo>
                      <a:pt x="7828" y="7048"/>
                    </a:lnTo>
                    <a:lnTo>
                      <a:pt x="7847" y="7048"/>
                    </a:lnTo>
                    <a:lnTo>
                      <a:pt x="7847" y="7067"/>
                    </a:lnTo>
                    <a:lnTo>
                      <a:pt x="7847" y="7086"/>
                    </a:lnTo>
                    <a:lnTo>
                      <a:pt x="7828" y="7086"/>
                    </a:lnTo>
                    <a:lnTo>
                      <a:pt x="7828" y="7105"/>
                    </a:lnTo>
                    <a:lnTo>
                      <a:pt x="7828" y="7124"/>
                    </a:lnTo>
                    <a:lnTo>
                      <a:pt x="7828" y="7143"/>
                    </a:lnTo>
                    <a:lnTo>
                      <a:pt x="7828" y="7162"/>
                    </a:lnTo>
                    <a:lnTo>
                      <a:pt x="7809" y="7238"/>
                    </a:lnTo>
                    <a:lnTo>
                      <a:pt x="7790" y="7257"/>
                    </a:lnTo>
                    <a:lnTo>
                      <a:pt x="7809" y="7276"/>
                    </a:lnTo>
                    <a:lnTo>
                      <a:pt x="7809" y="7295"/>
                    </a:lnTo>
                    <a:lnTo>
                      <a:pt x="7809" y="7315"/>
                    </a:lnTo>
                    <a:lnTo>
                      <a:pt x="7828" y="7333"/>
                    </a:lnTo>
                    <a:lnTo>
                      <a:pt x="7847" y="7352"/>
                    </a:lnTo>
                    <a:lnTo>
                      <a:pt x="7847" y="7371"/>
                    </a:lnTo>
                    <a:lnTo>
                      <a:pt x="7905" y="7429"/>
                    </a:lnTo>
                    <a:lnTo>
                      <a:pt x="7923" y="7429"/>
                    </a:lnTo>
                    <a:lnTo>
                      <a:pt x="7923" y="7447"/>
                    </a:lnTo>
                    <a:lnTo>
                      <a:pt x="7905" y="7447"/>
                    </a:lnTo>
                    <a:lnTo>
                      <a:pt x="7905" y="7467"/>
                    </a:lnTo>
                    <a:lnTo>
                      <a:pt x="7905" y="7486"/>
                    </a:lnTo>
                    <a:lnTo>
                      <a:pt x="7905" y="7505"/>
                    </a:lnTo>
                    <a:lnTo>
                      <a:pt x="7885" y="7524"/>
                    </a:lnTo>
                    <a:lnTo>
                      <a:pt x="7885" y="7562"/>
                    </a:lnTo>
                    <a:lnTo>
                      <a:pt x="7905" y="7619"/>
                    </a:lnTo>
                    <a:lnTo>
                      <a:pt x="7905" y="7638"/>
                    </a:lnTo>
                    <a:lnTo>
                      <a:pt x="7923" y="7638"/>
                    </a:lnTo>
                    <a:lnTo>
                      <a:pt x="7923" y="7657"/>
                    </a:lnTo>
                    <a:lnTo>
                      <a:pt x="7905" y="7676"/>
                    </a:lnTo>
                    <a:lnTo>
                      <a:pt x="7905" y="7696"/>
                    </a:lnTo>
                    <a:lnTo>
                      <a:pt x="7905" y="7714"/>
                    </a:lnTo>
                    <a:lnTo>
                      <a:pt x="7905" y="7733"/>
                    </a:lnTo>
                    <a:lnTo>
                      <a:pt x="7923" y="7752"/>
                    </a:lnTo>
                    <a:lnTo>
                      <a:pt x="7942" y="7752"/>
                    </a:lnTo>
                    <a:lnTo>
                      <a:pt x="7961" y="7772"/>
                    </a:lnTo>
                    <a:lnTo>
                      <a:pt x="7714" y="7752"/>
                    </a:lnTo>
                    <a:lnTo>
                      <a:pt x="7466" y="7752"/>
                    </a:lnTo>
                    <a:lnTo>
                      <a:pt x="7199" y="7752"/>
                    </a:lnTo>
                    <a:lnTo>
                      <a:pt x="6953" y="7752"/>
                    </a:lnTo>
                    <a:lnTo>
                      <a:pt x="6686" y="7752"/>
                    </a:lnTo>
                    <a:lnTo>
                      <a:pt x="6438" y="7752"/>
                    </a:lnTo>
                    <a:lnTo>
                      <a:pt x="6191" y="7752"/>
                    </a:lnTo>
                    <a:lnTo>
                      <a:pt x="6115" y="7752"/>
                    </a:lnTo>
                    <a:lnTo>
                      <a:pt x="6134" y="7752"/>
                    </a:lnTo>
                    <a:lnTo>
                      <a:pt x="6153" y="7714"/>
                    </a:lnTo>
                    <a:lnTo>
                      <a:pt x="6153" y="7696"/>
                    </a:lnTo>
                    <a:lnTo>
                      <a:pt x="6134" y="7696"/>
                    </a:lnTo>
                    <a:lnTo>
                      <a:pt x="6115" y="7696"/>
                    </a:lnTo>
                    <a:lnTo>
                      <a:pt x="6096" y="7676"/>
                    </a:lnTo>
                    <a:lnTo>
                      <a:pt x="6077" y="7676"/>
                    </a:lnTo>
                    <a:lnTo>
                      <a:pt x="6057" y="7676"/>
                    </a:lnTo>
                    <a:lnTo>
                      <a:pt x="6057" y="7638"/>
                    </a:lnTo>
                    <a:lnTo>
                      <a:pt x="6057" y="7600"/>
                    </a:lnTo>
                    <a:lnTo>
                      <a:pt x="6057" y="7581"/>
                    </a:lnTo>
                    <a:lnTo>
                      <a:pt x="6039" y="7562"/>
                    </a:lnTo>
                    <a:lnTo>
                      <a:pt x="6057" y="7543"/>
                    </a:lnTo>
                    <a:lnTo>
                      <a:pt x="6077" y="7505"/>
                    </a:lnTo>
                    <a:lnTo>
                      <a:pt x="6096" y="7486"/>
                    </a:lnTo>
                    <a:lnTo>
                      <a:pt x="6096" y="7447"/>
                    </a:lnTo>
                    <a:lnTo>
                      <a:pt x="6115" y="7429"/>
                    </a:lnTo>
                    <a:lnTo>
                      <a:pt x="6115" y="7410"/>
                    </a:lnTo>
                    <a:lnTo>
                      <a:pt x="6096" y="7371"/>
                    </a:lnTo>
                    <a:lnTo>
                      <a:pt x="6077" y="7371"/>
                    </a:lnTo>
                    <a:lnTo>
                      <a:pt x="6057" y="7371"/>
                    </a:lnTo>
                    <a:lnTo>
                      <a:pt x="6039" y="7371"/>
                    </a:lnTo>
                    <a:lnTo>
                      <a:pt x="6039" y="7352"/>
                    </a:lnTo>
                    <a:lnTo>
                      <a:pt x="6020" y="7352"/>
                    </a:lnTo>
                    <a:lnTo>
                      <a:pt x="6039" y="7333"/>
                    </a:lnTo>
                    <a:lnTo>
                      <a:pt x="6039" y="7295"/>
                    </a:lnTo>
                    <a:lnTo>
                      <a:pt x="6057" y="7276"/>
                    </a:lnTo>
                    <a:lnTo>
                      <a:pt x="6096" y="7200"/>
                    </a:lnTo>
                    <a:lnTo>
                      <a:pt x="6115" y="7105"/>
                    </a:lnTo>
                    <a:lnTo>
                      <a:pt x="6134" y="7067"/>
                    </a:lnTo>
                    <a:lnTo>
                      <a:pt x="6134" y="7029"/>
                    </a:lnTo>
                    <a:lnTo>
                      <a:pt x="6134" y="6990"/>
                    </a:lnTo>
                    <a:lnTo>
                      <a:pt x="6115" y="6990"/>
                    </a:lnTo>
                    <a:lnTo>
                      <a:pt x="6096" y="6971"/>
                    </a:lnTo>
                    <a:lnTo>
                      <a:pt x="6096" y="6953"/>
                    </a:lnTo>
                    <a:lnTo>
                      <a:pt x="6115" y="6934"/>
                    </a:lnTo>
                    <a:lnTo>
                      <a:pt x="6096" y="6914"/>
                    </a:lnTo>
                    <a:lnTo>
                      <a:pt x="6077" y="6895"/>
                    </a:lnTo>
                    <a:lnTo>
                      <a:pt x="6057" y="6876"/>
                    </a:lnTo>
                    <a:lnTo>
                      <a:pt x="6039" y="6857"/>
                    </a:lnTo>
                    <a:lnTo>
                      <a:pt x="6020" y="6857"/>
                    </a:lnTo>
                    <a:lnTo>
                      <a:pt x="6001" y="6857"/>
                    </a:lnTo>
                    <a:lnTo>
                      <a:pt x="5981" y="6857"/>
                    </a:lnTo>
                    <a:lnTo>
                      <a:pt x="5981" y="6819"/>
                    </a:lnTo>
                    <a:lnTo>
                      <a:pt x="5981" y="6800"/>
                    </a:lnTo>
                    <a:lnTo>
                      <a:pt x="5981" y="6762"/>
                    </a:lnTo>
                    <a:lnTo>
                      <a:pt x="5962" y="6724"/>
                    </a:lnTo>
                    <a:lnTo>
                      <a:pt x="5962" y="6705"/>
                    </a:lnTo>
                    <a:lnTo>
                      <a:pt x="5943" y="6686"/>
                    </a:lnTo>
                    <a:lnTo>
                      <a:pt x="5905" y="6686"/>
                    </a:lnTo>
                    <a:lnTo>
                      <a:pt x="5867" y="6705"/>
                    </a:lnTo>
                    <a:lnTo>
                      <a:pt x="5848" y="6705"/>
                    </a:lnTo>
                    <a:lnTo>
                      <a:pt x="5810" y="6705"/>
                    </a:lnTo>
                    <a:lnTo>
                      <a:pt x="5810" y="6667"/>
                    </a:lnTo>
                    <a:lnTo>
                      <a:pt x="5829" y="6667"/>
                    </a:lnTo>
                    <a:lnTo>
                      <a:pt x="5810" y="6667"/>
                    </a:lnTo>
                    <a:lnTo>
                      <a:pt x="5810" y="6648"/>
                    </a:lnTo>
                    <a:lnTo>
                      <a:pt x="5772" y="6629"/>
                    </a:lnTo>
                    <a:lnTo>
                      <a:pt x="5753" y="6590"/>
                    </a:lnTo>
                    <a:lnTo>
                      <a:pt x="5715" y="6590"/>
                    </a:lnTo>
                    <a:lnTo>
                      <a:pt x="5715" y="6553"/>
                    </a:lnTo>
                    <a:lnTo>
                      <a:pt x="5715" y="6533"/>
                    </a:lnTo>
                    <a:lnTo>
                      <a:pt x="5696" y="6514"/>
                    </a:lnTo>
                    <a:lnTo>
                      <a:pt x="5696" y="6476"/>
                    </a:lnTo>
                    <a:lnTo>
                      <a:pt x="5676" y="6457"/>
                    </a:lnTo>
                    <a:lnTo>
                      <a:pt x="5639" y="6457"/>
                    </a:lnTo>
                    <a:lnTo>
                      <a:pt x="5620" y="6400"/>
                    </a:lnTo>
                    <a:lnTo>
                      <a:pt x="5639" y="6381"/>
                    </a:lnTo>
                    <a:lnTo>
                      <a:pt x="5600" y="6343"/>
                    </a:lnTo>
                    <a:lnTo>
                      <a:pt x="5581" y="6343"/>
                    </a:lnTo>
                    <a:lnTo>
                      <a:pt x="5581" y="6324"/>
                    </a:lnTo>
                    <a:lnTo>
                      <a:pt x="5544" y="6286"/>
                    </a:lnTo>
                    <a:lnTo>
                      <a:pt x="5524" y="6267"/>
                    </a:lnTo>
                    <a:lnTo>
                      <a:pt x="5486" y="6248"/>
                    </a:lnTo>
                    <a:lnTo>
                      <a:pt x="5467" y="6267"/>
                    </a:lnTo>
                    <a:lnTo>
                      <a:pt x="5448" y="6267"/>
                    </a:lnTo>
                    <a:lnTo>
                      <a:pt x="5429" y="6248"/>
                    </a:lnTo>
                    <a:lnTo>
                      <a:pt x="5429" y="6228"/>
                    </a:lnTo>
                    <a:lnTo>
                      <a:pt x="5410" y="6191"/>
                    </a:lnTo>
                    <a:lnTo>
                      <a:pt x="5410" y="6172"/>
                    </a:lnTo>
                    <a:lnTo>
                      <a:pt x="5391" y="6172"/>
                    </a:lnTo>
                    <a:lnTo>
                      <a:pt x="5372" y="6210"/>
                    </a:lnTo>
                    <a:lnTo>
                      <a:pt x="5353" y="6152"/>
                    </a:lnTo>
                    <a:lnTo>
                      <a:pt x="5353" y="6096"/>
                    </a:lnTo>
                    <a:lnTo>
                      <a:pt x="5334" y="6076"/>
                    </a:lnTo>
                    <a:lnTo>
                      <a:pt x="5334" y="6038"/>
                    </a:lnTo>
                    <a:lnTo>
                      <a:pt x="5315" y="6019"/>
                    </a:lnTo>
                    <a:lnTo>
                      <a:pt x="5315" y="6000"/>
                    </a:lnTo>
                    <a:lnTo>
                      <a:pt x="5258" y="5981"/>
                    </a:lnTo>
                    <a:lnTo>
                      <a:pt x="5219" y="5962"/>
                    </a:lnTo>
                    <a:lnTo>
                      <a:pt x="5200" y="6000"/>
                    </a:lnTo>
                    <a:lnTo>
                      <a:pt x="5182" y="5962"/>
                    </a:lnTo>
                    <a:lnTo>
                      <a:pt x="5163" y="5924"/>
                    </a:lnTo>
                    <a:lnTo>
                      <a:pt x="5163" y="5905"/>
                    </a:lnTo>
                    <a:lnTo>
                      <a:pt x="5163" y="5867"/>
                    </a:lnTo>
                    <a:lnTo>
                      <a:pt x="5143" y="5847"/>
                    </a:lnTo>
                    <a:lnTo>
                      <a:pt x="5143" y="5829"/>
                    </a:lnTo>
                    <a:lnTo>
                      <a:pt x="5086" y="5829"/>
                    </a:lnTo>
                    <a:lnTo>
                      <a:pt x="5029" y="5771"/>
                    </a:lnTo>
                    <a:lnTo>
                      <a:pt x="4991" y="5733"/>
                    </a:lnTo>
                    <a:lnTo>
                      <a:pt x="4953" y="5676"/>
                    </a:lnTo>
                    <a:lnTo>
                      <a:pt x="4896" y="5600"/>
                    </a:lnTo>
                    <a:lnTo>
                      <a:pt x="4819" y="5524"/>
                    </a:lnTo>
                    <a:lnTo>
                      <a:pt x="4629" y="5466"/>
                    </a:lnTo>
                    <a:lnTo>
                      <a:pt x="4515" y="5448"/>
                    </a:lnTo>
                    <a:lnTo>
                      <a:pt x="4457" y="5352"/>
                    </a:lnTo>
                    <a:lnTo>
                      <a:pt x="4381" y="5276"/>
                    </a:lnTo>
                    <a:lnTo>
                      <a:pt x="4248" y="5238"/>
                    </a:lnTo>
                    <a:lnTo>
                      <a:pt x="4191" y="5181"/>
                    </a:lnTo>
                    <a:lnTo>
                      <a:pt x="4134" y="5143"/>
                    </a:lnTo>
                    <a:lnTo>
                      <a:pt x="4115" y="5124"/>
                    </a:lnTo>
                    <a:lnTo>
                      <a:pt x="4076" y="5143"/>
                    </a:lnTo>
                    <a:lnTo>
                      <a:pt x="4039" y="5124"/>
                    </a:lnTo>
                    <a:lnTo>
                      <a:pt x="4020" y="5105"/>
                    </a:lnTo>
                    <a:lnTo>
                      <a:pt x="4000" y="5086"/>
                    </a:lnTo>
                    <a:lnTo>
                      <a:pt x="3962" y="5067"/>
                    </a:lnTo>
                    <a:lnTo>
                      <a:pt x="3944" y="5029"/>
                    </a:lnTo>
                    <a:lnTo>
                      <a:pt x="3905" y="5009"/>
                    </a:lnTo>
                    <a:lnTo>
                      <a:pt x="3791" y="4914"/>
                    </a:lnTo>
                    <a:lnTo>
                      <a:pt x="3791" y="4876"/>
                    </a:lnTo>
                    <a:lnTo>
                      <a:pt x="3810" y="4838"/>
                    </a:lnTo>
                    <a:lnTo>
                      <a:pt x="3810" y="4800"/>
                    </a:lnTo>
                    <a:lnTo>
                      <a:pt x="3810" y="4762"/>
                    </a:lnTo>
                    <a:lnTo>
                      <a:pt x="3791" y="4724"/>
                    </a:lnTo>
                    <a:lnTo>
                      <a:pt x="3791" y="4686"/>
                    </a:lnTo>
                    <a:lnTo>
                      <a:pt x="3753" y="4648"/>
                    </a:lnTo>
                    <a:lnTo>
                      <a:pt x="3753" y="4628"/>
                    </a:lnTo>
                    <a:lnTo>
                      <a:pt x="3734" y="4609"/>
                    </a:lnTo>
                    <a:lnTo>
                      <a:pt x="3695" y="4591"/>
                    </a:lnTo>
                    <a:lnTo>
                      <a:pt x="3639" y="4591"/>
                    </a:lnTo>
                    <a:lnTo>
                      <a:pt x="3639" y="4572"/>
                    </a:lnTo>
                    <a:lnTo>
                      <a:pt x="3658" y="4457"/>
                    </a:lnTo>
                    <a:lnTo>
                      <a:pt x="3677" y="4362"/>
                    </a:lnTo>
                    <a:lnTo>
                      <a:pt x="3658" y="4305"/>
                    </a:lnTo>
                    <a:lnTo>
                      <a:pt x="3639" y="4286"/>
                    </a:lnTo>
                    <a:lnTo>
                      <a:pt x="3639" y="4267"/>
                    </a:lnTo>
                    <a:lnTo>
                      <a:pt x="3639" y="4247"/>
                    </a:lnTo>
                    <a:lnTo>
                      <a:pt x="3658" y="4191"/>
                    </a:lnTo>
                    <a:lnTo>
                      <a:pt x="3658" y="4115"/>
                    </a:lnTo>
                    <a:lnTo>
                      <a:pt x="3639" y="4057"/>
                    </a:lnTo>
                    <a:lnTo>
                      <a:pt x="3619" y="4000"/>
                    </a:lnTo>
                    <a:lnTo>
                      <a:pt x="3600" y="3943"/>
                    </a:lnTo>
                    <a:lnTo>
                      <a:pt x="3563" y="3905"/>
                    </a:lnTo>
                    <a:lnTo>
                      <a:pt x="3505" y="3886"/>
                    </a:lnTo>
                    <a:lnTo>
                      <a:pt x="3467" y="3866"/>
                    </a:lnTo>
                    <a:lnTo>
                      <a:pt x="3391" y="3866"/>
                    </a:lnTo>
                    <a:lnTo>
                      <a:pt x="3448" y="3829"/>
                    </a:lnTo>
                    <a:lnTo>
                      <a:pt x="3448" y="3810"/>
                    </a:lnTo>
                    <a:lnTo>
                      <a:pt x="3467" y="3771"/>
                    </a:lnTo>
                    <a:lnTo>
                      <a:pt x="3448" y="3752"/>
                    </a:lnTo>
                    <a:lnTo>
                      <a:pt x="3429" y="3734"/>
                    </a:lnTo>
                    <a:lnTo>
                      <a:pt x="3410" y="3714"/>
                    </a:lnTo>
                    <a:lnTo>
                      <a:pt x="3372" y="3695"/>
                    </a:lnTo>
                    <a:lnTo>
                      <a:pt x="3391" y="3714"/>
                    </a:lnTo>
                    <a:lnTo>
                      <a:pt x="3410" y="3734"/>
                    </a:lnTo>
                    <a:lnTo>
                      <a:pt x="3410" y="3771"/>
                    </a:lnTo>
                    <a:lnTo>
                      <a:pt x="3410" y="3790"/>
                    </a:lnTo>
                    <a:lnTo>
                      <a:pt x="3410" y="3810"/>
                    </a:lnTo>
                    <a:lnTo>
                      <a:pt x="3391" y="3810"/>
                    </a:lnTo>
                    <a:lnTo>
                      <a:pt x="3372" y="3790"/>
                    </a:lnTo>
                    <a:lnTo>
                      <a:pt x="3353" y="3771"/>
                    </a:lnTo>
                    <a:lnTo>
                      <a:pt x="3353" y="3790"/>
                    </a:lnTo>
                    <a:lnTo>
                      <a:pt x="3334" y="3810"/>
                    </a:lnTo>
                    <a:lnTo>
                      <a:pt x="3353" y="3810"/>
                    </a:lnTo>
                    <a:lnTo>
                      <a:pt x="3353" y="3829"/>
                    </a:lnTo>
                    <a:lnTo>
                      <a:pt x="3372" y="3848"/>
                    </a:lnTo>
                    <a:lnTo>
                      <a:pt x="3372" y="3886"/>
                    </a:lnTo>
                    <a:lnTo>
                      <a:pt x="3391" y="3924"/>
                    </a:lnTo>
                    <a:lnTo>
                      <a:pt x="3353" y="3924"/>
                    </a:lnTo>
                    <a:lnTo>
                      <a:pt x="3353" y="3866"/>
                    </a:lnTo>
                    <a:lnTo>
                      <a:pt x="3314" y="3790"/>
                    </a:lnTo>
                    <a:lnTo>
                      <a:pt x="3296" y="3734"/>
                    </a:lnTo>
                    <a:lnTo>
                      <a:pt x="3314" y="3485"/>
                    </a:lnTo>
                    <a:lnTo>
                      <a:pt x="3314" y="3314"/>
                    </a:lnTo>
                    <a:lnTo>
                      <a:pt x="3296" y="3219"/>
                    </a:lnTo>
                    <a:lnTo>
                      <a:pt x="3277" y="3200"/>
                    </a:lnTo>
                    <a:lnTo>
                      <a:pt x="3277" y="3181"/>
                    </a:lnTo>
                    <a:lnTo>
                      <a:pt x="3219" y="3162"/>
                    </a:lnTo>
                    <a:lnTo>
                      <a:pt x="3143" y="3105"/>
                    </a:lnTo>
                    <a:lnTo>
                      <a:pt x="3124" y="3105"/>
                    </a:lnTo>
                    <a:lnTo>
                      <a:pt x="3086" y="3048"/>
                    </a:lnTo>
                    <a:lnTo>
                      <a:pt x="3048" y="3009"/>
                    </a:lnTo>
                    <a:lnTo>
                      <a:pt x="3048" y="2991"/>
                    </a:lnTo>
                    <a:lnTo>
                      <a:pt x="3010" y="2933"/>
                    </a:lnTo>
                    <a:lnTo>
                      <a:pt x="2991" y="2933"/>
                    </a:lnTo>
                    <a:lnTo>
                      <a:pt x="2934" y="2952"/>
                    </a:lnTo>
                    <a:lnTo>
                      <a:pt x="2896" y="2933"/>
                    </a:lnTo>
                    <a:lnTo>
                      <a:pt x="2877" y="2895"/>
                    </a:lnTo>
                    <a:lnTo>
                      <a:pt x="2896" y="2819"/>
                    </a:lnTo>
                    <a:lnTo>
                      <a:pt x="2915" y="2724"/>
                    </a:lnTo>
                    <a:lnTo>
                      <a:pt x="2934" y="2628"/>
                    </a:lnTo>
                    <a:lnTo>
                      <a:pt x="2877" y="2514"/>
                    </a:lnTo>
                    <a:lnTo>
                      <a:pt x="2724" y="2305"/>
                    </a:lnTo>
                    <a:lnTo>
                      <a:pt x="2667" y="2190"/>
                    </a:lnTo>
                    <a:lnTo>
                      <a:pt x="2648" y="2171"/>
                    </a:lnTo>
                    <a:lnTo>
                      <a:pt x="2629" y="2171"/>
                    </a:lnTo>
                    <a:lnTo>
                      <a:pt x="2610" y="2134"/>
                    </a:lnTo>
                    <a:lnTo>
                      <a:pt x="2591" y="2134"/>
                    </a:lnTo>
                    <a:lnTo>
                      <a:pt x="2572" y="2114"/>
                    </a:lnTo>
                    <a:lnTo>
                      <a:pt x="2553" y="2095"/>
                    </a:lnTo>
                    <a:lnTo>
                      <a:pt x="2534" y="2095"/>
                    </a:lnTo>
                    <a:lnTo>
                      <a:pt x="2515" y="2076"/>
                    </a:lnTo>
                    <a:lnTo>
                      <a:pt x="2515" y="2057"/>
                    </a:lnTo>
                    <a:lnTo>
                      <a:pt x="2496" y="2038"/>
                    </a:lnTo>
                    <a:lnTo>
                      <a:pt x="2439" y="2000"/>
                    </a:lnTo>
                    <a:lnTo>
                      <a:pt x="2439" y="1981"/>
                    </a:lnTo>
                    <a:lnTo>
                      <a:pt x="2400" y="1943"/>
                    </a:lnTo>
                    <a:lnTo>
                      <a:pt x="2400" y="1924"/>
                    </a:lnTo>
                    <a:lnTo>
                      <a:pt x="2400" y="1905"/>
                    </a:lnTo>
                    <a:lnTo>
                      <a:pt x="2420" y="1905"/>
                    </a:lnTo>
                    <a:lnTo>
                      <a:pt x="2457" y="1905"/>
                    </a:lnTo>
                    <a:lnTo>
                      <a:pt x="2420" y="1867"/>
                    </a:lnTo>
                    <a:lnTo>
                      <a:pt x="2420" y="1848"/>
                    </a:lnTo>
                    <a:lnTo>
                      <a:pt x="2439" y="1809"/>
                    </a:lnTo>
                    <a:lnTo>
                      <a:pt x="2439" y="1771"/>
                    </a:lnTo>
                    <a:lnTo>
                      <a:pt x="2439" y="1733"/>
                    </a:lnTo>
                    <a:lnTo>
                      <a:pt x="2420" y="1714"/>
                    </a:lnTo>
                    <a:lnTo>
                      <a:pt x="2400" y="1695"/>
                    </a:lnTo>
                    <a:lnTo>
                      <a:pt x="2381" y="1695"/>
                    </a:lnTo>
                    <a:lnTo>
                      <a:pt x="2343" y="1695"/>
                    </a:lnTo>
                    <a:lnTo>
                      <a:pt x="2305" y="1638"/>
                    </a:lnTo>
                    <a:lnTo>
                      <a:pt x="2305" y="1619"/>
                    </a:lnTo>
                    <a:lnTo>
                      <a:pt x="2362" y="1638"/>
                    </a:lnTo>
                    <a:lnTo>
                      <a:pt x="2400" y="1657"/>
                    </a:lnTo>
                    <a:lnTo>
                      <a:pt x="2420" y="1676"/>
                    </a:lnTo>
                    <a:lnTo>
                      <a:pt x="2457" y="1657"/>
                    </a:lnTo>
                    <a:lnTo>
                      <a:pt x="2476" y="1619"/>
                    </a:lnTo>
                    <a:lnTo>
                      <a:pt x="2476" y="1581"/>
                    </a:lnTo>
                    <a:lnTo>
                      <a:pt x="2496" y="1543"/>
                    </a:lnTo>
                    <a:lnTo>
                      <a:pt x="2496" y="1504"/>
                    </a:lnTo>
                    <a:lnTo>
                      <a:pt x="2496" y="1467"/>
                    </a:lnTo>
                    <a:lnTo>
                      <a:pt x="2476" y="1448"/>
                    </a:lnTo>
                    <a:lnTo>
                      <a:pt x="2439" y="1428"/>
                    </a:lnTo>
                    <a:lnTo>
                      <a:pt x="2400" y="1428"/>
                    </a:lnTo>
                    <a:lnTo>
                      <a:pt x="2381" y="1390"/>
                    </a:lnTo>
                    <a:lnTo>
                      <a:pt x="2343" y="1372"/>
                    </a:lnTo>
                    <a:lnTo>
                      <a:pt x="2324" y="1372"/>
                    </a:lnTo>
                    <a:lnTo>
                      <a:pt x="2286" y="1352"/>
                    </a:lnTo>
                    <a:lnTo>
                      <a:pt x="2286" y="1314"/>
                    </a:lnTo>
                    <a:lnTo>
                      <a:pt x="2286" y="1257"/>
                    </a:lnTo>
                    <a:lnTo>
                      <a:pt x="2267" y="1238"/>
                    </a:lnTo>
                    <a:lnTo>
                      <a:pt x="2229" y="1238"/>
                    </a:lnTo>
                    <a:lnTo>
                      <a:pt x="2172" y="1219"/>
                    </a:lnTo>
                    <a:lnTo>
                      <a:pt x="2134" y="1181"/>
                    </a:lnTo>
                    <a:lnTo>
                      <a:pt x="2115" y="1143"/>
                    </a:lnTo>
                    <a:lnTo>
                      <a:pt x="2115" y="1086"/>
                    </a:lnTo>
                    <a:lnTo>
                      <a:pt x="2115" y="991"/>
                    </a:lnTo>
                    <a:lnTo>
                      <a:pt x="2076" y="914"/>
                    </a:lnTo>
                    <a:lnTo>
                      <a:pt x="2058" y="838"/>
                    </a:lnTo>
                    <a:lnTo>
                      <a:pt x="2039" y="819"/>
                    </a:lnTo>
                    <a:lnTo>
                      <a:pt x="2019" y="800"/>
                    </a:lnTo>
                    <a:lnTo>
                      <a:pt x="2000" y="781"/>
                    </a:lnTo>
                    <a:lnTo>
                      <a:pt x="1924" y="762"/>
                    </a:lnTo>
                    <a:lnTo>
                      <a:pt x="1905" y="743"/>
                    </a:lnTo>
                    <a:lnTo>
                      <a:pt x="1848" y="590"/>
                    </a:lnTo>
                    <a:lnTo>
                      <a:pt x="1829" y="533"/>
                    </a:lnTo>
                    <a:lnTo>
                      <a:pt x="1791" y="476"/>
                    </a:lnTo>
                    <a:lnTo>
                      <a:pt x="1772" y="438"/>
                    </a:lnTo>
                    <a:lnTo>
                      <a:pt x="1772" y="419"/>
                    </a:lnTo>
                    <a:lnTo>
                      <a:pt x="1772" y="381"/>
                    </a:lnTo>
                    <a:lnTo>
                      <a:pt x="1772" y="343"/>
                    </a:lnTo>
                    <a:lnTo>
                      <a:pt x="1772" y="324"/>
                    </a:lnTo>
                    <a:lnTo>
                      <a:pt x="1772" y="305"/>
                    </a:lnTo>
                    <a:lnTo>
                      <a:pt x="1886" y="305"/>
                    </a:lnTo>
                    <a:lnTo>
                      <a:pt x="1981" y="285"/>
                    </a:lnTo>
                    <a:lnTo>
                      <a:pt x="2095" y="285"/>
                    </a:lnTo>
                    <a:lnTo>
                      <a:pt x="2191" y="267"/>
                    </a:lnTo>
                    <a:lnTo>
                      <a:pt x="2305" y="267"/>
                    </a:lnTo>
                    <a:lnTo>
                      <a:pt x="2400" y="248"/>
                    </a:lnTo>
                    <a:lnTo>
                      <a:pt x="2515" y="248"/>
                    </a:lnTo>
                    <a:lnTo>
                      <a:pt x="2610" y="229"/>
                    </a:lnTo>
                    <a:lnTo>
                      <a:pt x="2724" y="229"/>
                    </a:lnTo>
                    <a:lnTo>
                      <a:pt x="2820" y="209"/>
                    </a:lnTo>
                    <a:lnTo>
                      <a:pt x="2934" y="209"/>
                    </a:lnTo>
                    <a:lnTo>
                      <a:pt x="3029" y="190"/>
                    </a:lnTo>
                    <a:lnTo>
                      <a:pt x="3143" y="190"/>
                    </a:lnTo>
                    <a:lnTo>
                      <a:pt x="3238" y="190"/>
                    </a:lnTo>
                    <a:lnTo>
                      <a:pt x="3353" y="171"/>
                    </a:lnTo>
                    <a:lnTo>
                      <a:pt x="3448" y="171"/>
                    </a:lnTo>
                    <a:lnTo>
                      <a:pt x="3543" y="153"/>
                    </a:lnTo>
                    <a:lnTo>
                      <a:pt x="3658" y="153"/>
                    </a:lnTo>
                    <a:lnTo>
                      <a:pt x="3753" y="133"/>
                    </a:lnTo>
                    <a:lnTo>
                      <a:pt x="3867" y="133"/>
                    </a:lnTo>
                    <a:lnTo>
                      <a:pt x="3962" y="114"/>
                    </a:lnTo>
                    <a:lnTo>
                      <a:pt x="4076" y="114"/>
                    </a:lnTo>
                    <a:lnTo>
                      <a:pt x="4172" y="95"/>
                    </a:lnTo>
                    <a:lnTo>
                      <a:pt x="4286" y="95"/>
                    </a:lnTo>
                    <a:lnTo>
                      <a:pt x="4381" y="76"/>
                    </a:lnTo>
                    <a:lnTo>
                      <a:pt x="4496" y="76"/>
                    </a:lnTo>
                    <a:lnTo>
                      <a:pt x="4591" y="57"/>
                    </a:lnTo>
                    <a:lnTo>
                      <a:pt x="4705" y="57"/>
                    </a:lnTo>
                    <a:lnTo>
                      <a:pt x="4801" y="38"/>
                    </a:lnTo>
                    <a:lnTo>
                      <a:pt x="4915" y="38"/>
                    </a:lnTo>
                    <a:lnTo>
                      <a:pt x="5010" y="19"/>
                    </a:lnTo>
                    <a:lnTo>
                      <a:pt x="5124" y="19"/>
                    </a:lnTo>
                    <a:lnTo>
                      <a:pt x="5182" y="0"/>
                    </a:lnTo>
                    <a:close/>
                    <a:moveTo>
                      <a:pt x="4515" y="7219"/>
                    </a:moveTo>
                    <a:lnTo>
                      <a:pt x="4515" y="7257"/>
                    </a:lnTo>
                    <a:lnTo>
                      <a:pt x="4534" y="7257"/>
                    </a:lnTo>
                    <a:lnTo>
                      <a:pt x="4534" y="7276"/>
                    </a:lnTo>
                    <a:lnTo>
                      <a:pt x="4553" y="7295"/>
                    </a:lnTo>
                    <a:lnTo>
                      <a:pt x="4553" y="7333"/>
                    </a:lnTo>
                    <a:lnTo>
                      <a:pt x="4534" y="7391"/>
                    </a:lnTo>
                    <a:lnTo>
                      <a:pt x="4534" y="7429"/>
                    </a:lnTo>
                    <a:lnTo>
                      <a:pt x="4553" y="7447"/>
                    </a:lnTo>
                    <a:lnTo>
                      <a:pt x="4572" y="7486"/>
                    </a:lnTo>
                    <a:lnTo>
                      <a:pt x="4553" y="7524"/>
                    </a:lnTo>
                    <a:lnTo>
                      <a:pt x="4572" y="7543"/>
                    </a:lnTo>
                    <a:lnTo>
                      <a:pt x="4553" y="7562"/>
                    </a:lnTo>
                    <a:lnTo>
                      <a:pt x="4534" y="7562"/>
                    </a:lnTo>
                    <a:lnTo>
                      <a:pt x="4534" y="7581"/>
                    </a:lnTo>
                    <a:lnTo>
                      <a:pt x="4515" y="7600"/>
                    </a:lnTo>
                    <a:lnTo>
                      <a:pt x="4515" y="7619"/>
                    </a:lnTo>
                    <a:lnTo>
                      <a:pt x="4534" y="7657"/>
                    </a:lnTo>
                    <a:lnTo>
                      <a:pt x="4515" y="7676"/>
                    </a:lnTo>
                    <a:lnTo>
                      <a:pt x="4534" y="7696"/>
                    </a:lnTo>
                    <a:lnTo>
                      <a:pt x="4515" y="7714"/>
                    </a:lnTo>
                    <a:lnTo>
                      <a:pt x="4534" y="7714"/>
                    </a:lnTo>
                    <a:lnTo>
                      <a:pt x="4515" y="7714"/>
                    </a:lnTo>
                    <a:lnTo>
                      <a:pt x="4496" y="7696"/>
                    </a:lnTo>
                    <a:lnTo>
                      <a:pt x="4477" y="7714"/>
                    </a:lnTo>
                    <a:lnTo>
                      <a:pt x="4457" y="7714"/>
                    </a:lnTo>
                    <a:lnTo>
                      <a:pt x="4457" y="7696"/>
                    </a:lnTo>
                    <a:lnTo>
                      <a:pt x="4438" y="7714"/>
                    </a:lnTo>
                    <a:lnTo>
                      <a:pt x="4420" y="7696"/>
                    </a:lnTo>
                    <a:lnTo>
                      <a:pt x="4420" y="7657"/>
                    </a:lnTo>
                    <a:lnTo>
                      <a:pt x="4381" y="7619"/>
                    </a:lnTo>
                    <a:lnTo>
                      <a:pt x="4362" y="7600"/>
                    </a:lnTo>
                    <a:lnTo>
                      <a:pt x="4324" y="7619"/>
                    </a:lnTo>
                    <a:lnTo>
                      <a:pt x="4305" y="7619"/>
                    </a:lnTo>
                    <a:lnTo>
                      <a:pt x="4286" y="7638"/>
                    </a:lnTo>
                    <a:lnTo>
                      <a:pt x="4267" y="7619"/>
                    </a:lnTo>
                    <a:lnTo>
                      <a:pt x="4286" y="7581"/>
                    </a:lnTo>
                    <a:lnTo>
                      <a:pt x="4305" y="7562"/>
                    </a:lnTo>
                    <a:lnTo>
                      <a:pt x="4401" y="7447"/>
                    </a:lnTo>
                    <a:lnTo>
                      <a:pt x="4438" y="7391"/>
                    </a:lnTo>
                    <a:lnTo>
                      <a:pt x="4420" y="7333"/>
                    </a:lnTo>
                    <a:lnTo>
                      <a:pt x="4420" y="7276"/>
                    </a:lnTo>
                    <a:lnTo>
                      <a:pt x="4420" y="7238"/>
                    </a:lnTo>
                    <a:lnTo>
                      <a:pt x="4438" y="7181"/>
                    </a:lnTo>
                    <a:lnTo>
                      <a:pt x="4457" y="7162"/>
                    </a:lnTo>
                    <a:lnTo>
                      <a:pt x="4477" y="7143"/>
                    </a:lnTo>
                    <a:lnTo>
                      <a:pt x="4515" y="7181"/>
                    </a:lnTo>
                    <a:lnTo>
                      <a:pt x="4515" y="7219"/>
                    </a:lnTo>
                    <a:close/>
                    <a:moveTo>
                      <a:pt x="7771" y="6667"/>
                    </a:moveTo>
                    <a:lnTo>
                      <a:pt x="7809" y="6686"/>
                    </a:lnTo>
                    <a:lnTo>
                      <a:pt x="7905" y="6743"/>
                    </a:lnTo>
                    <a:lnTo>
                      <a:pt x="7923" y="6762"/>
                    </a:lnTo>
                    <a:lnTo>
                      <a:pt x="7942" y="6781"/>
                    </a:lnTo>
                    <a:lnTo>
                      <a:pt x="7961" y="6781"/>
                    </a:lnTo>
                    <a:lnTo>
                      <a:pt x="7961" y="6800"/>
                    </a:lnTo>
                    <a:lnTo>
                      <a:pt x="7981" y="6800"/>
                    </a:lnTo>
                    <a:lnTo>
                      <a:pt x="7961" y="6819"/>
                    </a:lnTo>
                    <a:lnTo>
                      <a:pt x="7942" y="6838"/>
                    </a:lnTo>
                    <a:lnTo>
                      <a:pt x="7923" y="6819"/>
                    </a:lnTo>
                    <a:lnTo>
                      <a:pt x="7905" y="6781"/>
                    </a:lnTo>
                    <a:lnTo>
                      <a:pt x="7885" y="6762"/>
                    </a:lnTo>
                    <a:lnTo>
                      <a:pt x="7866" y="6762"/>
                    </a:lnTo>
                    <a:lnTo>
                      <a:pt x="7847" y="6724"/>
                    </a:lnTo>
                    <a:lnTo>
                      <a:pt x="7809" y="6724"/>
                    </a:lnTo>
                    <a:lnTo>
                      <a:pt x="7809" y="6705"/>
                    </a:lnTo>
                    <a:lnTo>
                      <a:pt x="7790" y="6686"/>
                    </a:lnTo>
                    <a:lnTo>
                      <a:pt x="7771" y="6667"/>
                    </a:lnTo>
                    <a:close/>
                    <a:moveTo>
                      <a:pt x="8171" y="6590"/>
                    </a:moveTo>
                    <a:lnTo>
                      <a:pt x="8190" y="6590"/>
                    </a:lnTo>
                    <a:lnTo>
                      <a:pt x="8190" y="6572"/>
                    </a:lnTo>
                    <a:lnTo>
                      <a:pt x="8228" y="6590"/>
                    </a:lnTo>
                    <a:lnTo>
                      <a:pt x="8247" y="6572"/>
                    </a:lnTo>
                    <a:lnTo>
                      <a:pt x="8266" y="6590"/>
                    </a:lnTo>
                    <a:lnTo>
                      <a:pt x="8266" y="6609"/>
                    </a:lnTo>
                    <a:lnTo>
                      <a:pt x="8266" y="6629"/>
                    </a:lnTo>
                    <a:lnTo>
                      <a:pt x="8266" y="6648"/>
                    </a:lnTo>
                    <a:lnTo>
                      <a:pt x="8247" y="6686"/>
                    </a:lnTo>
                    <a:lnTo>
                      <a:pt x="8228" y="6686"/>
                    </a:lnTo>
                    <a:lnTo>
                      <a:pt x="8190" y="6667"/>
                    </a:lnTo>
                    <a:lnTo>
                      <a:pt x="8190" y="6686"/>
                    </a:lnTo>
                    <a:lnTo>
                      <a:pt x="8190" y="6667"/>
                    </a:lnTo>
                    <a:lnTo>
                      <a:pt x="8171" y="6629"/>
                    </a:lnTo>
                    <a:lnTo>
                      <a:pt x="8171" y="6590"/>
                    </a:lnTo>
                    <a:close/>
                    <a:moveTo>
                      <a:pt x="7428" y="6038"/>
                    </a:moveTo>
                    <a:lnTo>
                      <a:pt x="7447" y="6057"/>
                    </a:lnTo>
                    <a:lnTo>
                      <a:pt x="7485" y="6057"/>
                    </a:lnTo>
                    <a:lnTo>
                      <a:pt x="7447" y="6096"/>
                    </a:lnTo>
                    <a:lnTo>
                      <a:pt x="7466" y="6133"/>
                    </a:lnTo>
                    <a:lnTo>
                      <a:pt x="7466" y="6172"/>
                    </a:lnTo>
                    <a:lnTo>
                      <a:pt x="7447" y="6172"/>
                    </a:lnTo>
                    <a:lnTo>
                      <a:pt x="7428" y="6152"/>
                    </a:lnTo>
                    <a:lnTo>
                      <a:pt x="7409" y="6133"/>
                    </a:lnTo>
                    <a:lnTo>
                      <a:pt x="7390" y="6114"/>
                    </a:lnTo>
                    <a:lnTo>
                      <a:pt x="7352" y="6096"/>
                    </a:lnTo>
                    <a:lnTo>
                      <a:pt x="7333" y="6076"/>
                    </a:lnTo>
                    <a:lnTo>
                      <a:pt x="7314" y="6057"/>
                    </a:lnTo>
                    <a:lnTo>
                      <a:pt x="7295" y="6057"/>
                    </a:lnTo>
                    <a:lnTo>
                      <a:pt x="7276" y="6038"/>
                    </a:lnTo>
                    <a:lnTo>
                      <a:pt x="7257" y="6019"/>
                    </a:lnTo>
                    <a:lnTo>
                      <a:pt x="7257" y="6000"/>
                    </a:lnTo>
                    <a:lnTo>
                      <a:pt x="7257" y="5981"/>
                    </a:lnTo>
                    <a:lnTo>
                      <a:pt x="7238" y="5962"/>
                    </a:lnTo>
                    <a:lnTo>
                      <a:pt x="7199" y="5924"/>
                    </a:lnTo>
                    <a:lnTo>
                      <a:pt x="7199" y="5905"/>
                    </a:lnTo>
                    <a:lnTo>
                      <a:pt x="7180" y="5905"/>
                    </a:lnTo>
                    <a:lnTo>
                      <a:pt x="7162" y="5886"/>
                    </a:lnTo>
                    <a:lnTo>
                      <a:pt x="7143" y="5886"/>
                    </a:lnTo>
                    <a:lnTo>
                      <a:pt x="7123" y="5867"/>
                    </a:lnTo>
                    <a:lnTo>
                      <a:pt x="7104" y="5847"/>
                    </a:lnTo>
                    <a:lnTo>
                      <a:pt x="7066" y="5829"/>
                    </a:lnTo>
                    <a:lnTo>
                      <a:pt x="7048" y="5810"/>
                    </a:lnTo>
                    <a:lnTo>
                      <a:pt x="7010" y="5752"/>
                    </a:lnTo>
                    <a:lnTo>
                      <a:pt x="7010" y="5733"/>
                    </a:lnTo>
                    <a:lnTo>
                      <a:pt x="7010" y="5715"/>
                    </a:lnTo>
                    <a:lnTo>
                      <a:pt x="6991" y="5695"/>
                    </a:lnTo>
                    <a:lnTo>
                      <a:pt x="6953" y="5695"/>
                    </a:lnTo>
                    <a:lnTo>
                      <a:pt x="6934" y="5695"/>
                    </a:lnTo>
                    <a:lnTo>
                      <a:pt x="6915" y="5676"/>
                    </a:lnTo>
                    <a:lnTo>
                      <a:pt x="6915" y="5657"/>
                    </a:lnTo>
                    <a:lnTo>
                      <a:pt x="6915" y="5638"/>
                    </a:lnTo>
                    <a:lnTo>
                      <a:pt x="6896" y="5619"/>
                    </a:lnTo>
                    <a:lnTo>
                      <a:pt x="6877" y="5600"/>
                    </a:lnTo>
                    <a:lnTo>
                      <a:pt x="6877" y="5581"/>
                    </a:lnTo>
                    <a:lnTo>
                      <a:pt x="6858" y="5562"/>
                    </a:lnTo>
                    <a:lnTo>
                      <a:pt x="6858" y="5543"/>
                    </a:lnTo>
                    <a:lnTo>
                      <a:pt x="6839" y="5524"/>
                    </a:lnTo>
                    <a:lnTo>
                      <a:pt x="6819" y="5524"/>
                    </a:lnTo>
                    <a:lnTo>
                      <a:pt x="6819" y="5505"/>
                    </a:lnTo>
                    <a:lnTo>
                      <a:pt x="6782" y="5486"/>
                    </a:lnTo>
                    <a:lnTo>
                      <a:pt x="6782" y="5448"/>
                    </a:lnTo>
                    <a:lnTo>
                      <a:pt x="6782" y="5410"/>
                    </a:lnTo>
                    <a:lnTo>
                      <a:pt x="6800" y="5371"/>
                    </a:lnTo>
                    <a:lnTo>
                      <a:pt x="6819" y="5314"/>
                    </a:lnTo>
                    <a:lnTo>
                      <a:pt x="6819" y="5295"/>
                    </a:lnTo>
                    <a:lnTo>
                      <a:pt x="6819" y="5276"/>
                    </a:lnTo>
                    <a:lnTo>
                      <a:pt x="6819" y="5257"/>
                    </a:lnTo>
                    <a:lnTo>
                      <a:pt x="6839" y="5276"/>
                    </a:lnTo>
                    <a:lnTo>
                      <a:pt x="6858" y="5276"/>
                    </a:lnTo>
                    <a:lnTo>
                      <a:pt x="6877" y="5257"/>
                    </a:lnTo>
                    <a:lnTo>
                      <a:pt x="6896" y="5257"/>
                    </a:lnTo>
                    <a:lnTo>
                      <a:pt x="6896" y="5276"/>
                    </a:lnTo>
                    <a:lnTo>
                      <a:pt x="6915" y="5276"/>
                    </a:lnTo>
                    <a:lnTo>
                      <a:pt x="6953" y="5276"/>
                    </a:lnTo>
                    <a:lnTo>
                      <a:pt x="6972" y="5295"/>
                    </a:lnTo>
                    <a:lnTo>
                      <a:pt x="7010" y="5352"/>
                    </a:lnTo>
                    <a:lnTo>
                      <a:pt x="7029" y="5390"/>
                    </a:lnTo>
                    <a:lnTo>
                      <a:pt x="7066" y="5390"/>
                    </a:lnTo>
                    <a:lnTo>
                      <a:pt x="7066" y="5410"/>
                    </a:lnTo>
                    <a:lnTo>
                      <a:pt x="7066" y="5429"/>
                    </a:lnTo>
                    <a:lnTo>
                      <a:pt x="7066" y="5448"/>
                    </a:lnTo>
                    <a:lnTo>
                      <a:pt x="7085" y="5466"/>
                    </a:lnTo>
                    <a:lnTo>
                      <a:pt x="7104" y="5486"/>
                    </a:lnTo>
                    <a:lnTo>
                      <a:pt x="7104" y="5505"/>
                    </a:lnTo>
                    <a:lnTo>
                      <a:pt x="7123" y="5524"/>
                    </a:lnTo>
                    <a:lnTo>
                      <a:pt x="7104" y="5543"/>
                    </a:lnTo>
                    <a:lnTo>
                      <a:pt x="7085" y="5562"/>
                    </a:lnTo>
                    <a:lnTo>
                      <a:pt x="7085" y="5581"/>
                    </a:lnTo>
                    <a:lnTo>
                      <a:pt x="7085" y="5600"/>
                    </a:lnTo>
                    <a:lnTo>
                      <a:pt x="7104" y="5638"/>
                    </a:lnTo>
                    <a:lnTo>
                      <a:pt x="7123" y="5657"/>
                    </a:lnTo>
                    <a:lnTo>
                      <a:pt x="7180" y="5676"/>
                    </a:lnTo>
                    <a:lnTo>
                      <a:pt x="7199" y="5695"/>
                    </a:lnTo>
                    <a:lnTo>
                      <a:pt x="7219" y="5695"/>
                    </a:lnTo>
                    <a:lnTo>
                      <a:pt x="7219" y="5676"/>
                    </a:lnTo>
                    <a:lnTo>
                      <a:pt x="7238" y="5676"/>
                    </a:lnTo>
                    <a:lnTo>
                      <a:pt x="7257" y="5676"/>
                    </a:lnTo>
                    <a:lnTo>
                      <a:pt x="7276" y="5676"/>
                    </a:lnTo>
                    <a:lnTo>
                      <a:pt x="7314" y="5676"/>
                    </a:lnTo>
                    <a:lnTo>
                      <a:pt x="7333" y="5676"/>
                    </a:lnTo>
                    <a:lnTo>
                      <a:pt x="7371" y="5676"/>
                    </a:lnTo>
                    <a:lnTo>
                      <a:pt x="7390" y="5695"/>
                    </a:lnTo>
                    <a:lnTo>
                      <a:pt x="7371" y="5733"/>
                    </a:lnTo>
                    <a:lnTo>
                      <a:pt x="7371" y="5752"/>
                    </a:lnTo>
                    <a:lnTo>
                      <a:pt x="7371" y="5771"/>
                    </a:lnTo>
                    <a:lnTo>
                      <a:pt x="7371" y="5810"/>
                    </a:lnTo>
                    <a:lnTo>
                      <a:pt x="7371" y="5829"/>
                    </a:lnTo>
                    <a:lnTo>
                      <a:pt x="7390" y="5847"/>
                    </a:lnTo>
                    <a:lnTo>
                      <a:pt x="7371" y="5847"/>
                    </a:lnTo>
                    <a:lnTo>
                      <a:pt x="7371" y="5886"/>
                    </a:lnTo>
                    <a:lnTo>
                      <a:pt x="7371" y="5943"/>
                    </a:lnTo>
                    <a:lnTo>
                      <a:pt x="7390" y="5981"/>
                    </a:lnTo>
                    <a:lnTo>
                      <a:pt x="7409" y="6000"/>
                    </a:lnTo>
                    <a:lnTo>
                      <a:pt x="7390" y="6019"/>
                    </a:lnTo>
                    <a:lnTo>
                      <a:pt x="7409" y="6038"/>
                    </a:lnTo>
                    <a:lnTo>
                      <a:pt x="7428" y="6038"/>
                    </a:lnTo>
                    <a:close/>
                    <a:moveTo>
                      <a:pt x="6057" y="7752"/>
                    </a:moveTo>
                    <a:lnTo>
                      <a:pt x="6057" y="7733"/>
                    </a:lnTo>
                    <a:lnTo>
                      <a:pt x="6039" y="7752"/>
                    </a:lnTo>
                    <a:lnTo>
                      <a:pt x="6020" y="7733"/>
                    </a:lnTo>
                    <a:lnTo>
                      <a:pt x="6039" y="7733"/>
                    </a:lnTo>
                    <a:lnTo>
                      <a:pt x="6057" y="7714"/>
                    </a:lnTo>
                    <a:lnTo>
                      <a:pt x="6077" y="7714"/>
                    </a:lnTo>
                    <a:lnTo>
                      <a:pt x="6096" y="7752"/>
                    </a:lnTo>
                    <a:lnTo>
                      <a:pt x="6057" y="7752"/>
                    </a:lnTo>
                    <a:close/>
                    <a:moveTo>
                      <a:pt x="5905" y="7752"/>
                    </a:moveTo>
                    <a:lnTo>
                      <a:pt x="5943" y="7733"/>
                    </a:lnTo>
                    <a:lnTo>
                      <a:pt x="5981" y="7657"/>
                    </a:lnTo>
                    <a:lnTo>
                      <a:pt x="6020" y="7619"/>
                    </a:lnTo>
                    <a:lnTo>
                      <a:pt x="6039" y="7619"/>
                    </a:lnTo>
                    <a:lnTo>
                      <a:pt x="6039" y="7657"/>
                    </a:lnTo>
                    <a:lnTo>
                      <a:pt x="6039" y="7696"/>
                    </a:lnTo>
                    <a:lnTo>
                      <a:pt x="6020" y="7714"/>
                    </a:lnTo>
                    <a:lnTo>
                      <a:pt x="6001" y="7733"/>
                    </a:lnTo>
                    <a:lnTo>
                      <a:pt x="5981" y="7733"/>
                    </a:lnTo>
                    <a:lnTo>
                      <a:pt x="5981" y="7752"/>
                    </a:lnTo>
                    <a:lnTo>
                      <a:pt x="6001" y="7752"/>
                    </a:lnTo>
                    <a:lnTo>
                      <a:pt x="5905" y="7752"/>
                    </a:lnTo>
                    <a:close/>
                    <a:moveTo>
                      <a:pt x="172" y="6000"/>
                    </a:moveTo>
                    <a:lnTo>
                      <a:pt x="210" y="6038"/>
                    </a:lnTo>
                    <a:lnTo>
                      <a:pt x="210" y="6114"/>
                    </a:lnTo>
                    <a:lnTo>
                      <a:pt x="210" y="6152"/>
                    </a:lnTo>
                    <a:lnTo>
                      <a:pt x="210" y="6210"/>
                    </a:lnTo>
                    <a:lnTo>
                      <a:pt x="210" y="6286"/>
                    </a:lnTo>
                    <a:lnTo>
                      <a:pt x="172" y="6343"/>
                    </a:lnTo>
                    <a:lnTo>
                      <a:pt x="134" y="6324"/>
                    </a:lnTo>
                    <a:lnTo>
                      <a:pt x="134" y="6343"/>
                    </a:lnTo>
                    <a:lnTo>
                      <a:pt x="114" y="6343"/>
                    </a:lnTo>
                    <a:lnTo>
                      <a:pt x="114" y="6362"/>
                    </a:lnTo>
                    <a:lnTo>
                      <a:pt x="95" y="6343"/>
                    </a:lnTo>
                    <a:lnTo>
                      <a:pt x="114" y="6324"/>
                    </a:lnTo>
                    <a:lnTo>
                      <a:pt x="134" y="6324"/>
                    </a:lnTo>
                    <a:lnTo>
                      <a:pt x="114" y="6286"/>
                    </a:lnTo>
                    <a:lnTo>
                      <a:pt x="95" y="6267"/>
                    </a:lnTo>
                    <a:lnTo>
                      <a:pt x="114" y="6228"/>
                    </a:lnTo>
                    <a:lnTo>
                      <a:pt x="95" y="6191"/>
                    </a:lnTo>
                    <a:lnTo>
                      <a:pt x="77" y="6172"/>
                    </a:lnTo>
                    <a:lnTo>
                      <a:pt x="95" y="6152"/>
                    </a:lnTo>
                    <a:lnTo>
                      <a:pt x="77" y="6114"/>
                    </a:lnTo>
                    <a:lnTo>
                      <a:pt x="77" y="6076"/>
                    </a:lnTo>
                    <a:lnTo>
                      <a:pt x="58" y="6057"/>
                    </a:lnTo>
                    <a:lnTo>
                      <a:pt x="19" y="6038"/>
                    </a:lnTo>
                    <a:lnTo>
                      <a:pt x="19" y="6019"/>
                    </a:lnTo>
                    <a:lnTo>
                      <a:pt x="19" y="5981"/>
                    </a:lnTo>
                    <a:lnTo>
                      <a:pt x="0" y="5962"/>
                    </a:lnTo>
                    <a:lnTo>
                      <a:pt x="0" y="5924"/>
                    </a:lnTo>
                    <a:lnTo>
                      <a:pt x="19" y="5905"/>
                    </a:lnTo>
                    <a:lnTo>
                      <a:pt x="58" y="5886"/>
                    </a:lnTo>
                    <a:lnTo>
                      <a:pt x="95" y="5867"/>
                    </a:lnTo>
                    <a:lnTo>
                      <a:pt x="114" y="5847"/>
                    </a:lnTo>
                    <a:lnTo>
                      <a:pt x="134" y="5847"/>
                    </a:lnTo>
                    <a:lnTo>
                      <a:pt x="172" y="5847"/>
                    </a:lnTo>
                    <a:lnTo>
                      <a:pt x="134" y="5886"/>
                    </a:lnTo>
                    <a:lnTo>
                      <a:pt x="114" y="5905"/>
                    </a:lnTo>
                    <a:lnTo>
                      <a:pt x="114" y="5924"/>
                    </a:lnTo>
                    <a:lnTo>
                      <a:pt x="134" y="5962"/>
                    </a:lnTo>
                    <a:lnTo>
                      <a:pt x="153" y="5981"/>
                    </a:lnTo>
                    <a:lnTo>
                      <a:pt x="172" y="6000"/>
                    </a:lnTo>
                    <a:close/>
                    <a:moveTo>
                      <a:pt x="3944" y="7257"/>
                    </a:moveTo>
                    <a:lnTo>
                      <a:pt x="3944" y="7257"/>
                    </a:lnTo>
                    <a:lnTo>
                      <a:pt x="3962" y="7257"/>
                    </a:lnTo>
                    <a:lnTo>
                      <a:pt x="3981" y="7257"/>
                    </a:lnTo>
                    <a:lnTo>
                      <a:pt x="3962" y="7276"/>
                    </a:lnTo>
                    <a:lnTo>
                      <a:pt x="3944" y="7276"/>
                    </a:lnTo>
                    <a:lnTo>
                      <a:pt x="3924" y="7276"/>
                    </a:lnTo>
                    <a:lnTo>
                      <a:pt x="3924" y="7257"/>
                    </a:lnTo>
                    <a:lnTo>
                      <a:pt x="3944" y="7257"/>
                    </a:lnTo>
                    <a:close/>
                    <a:moveTo>
                      <a:pt x="6877" y="6000"/>
                    </a:moveTo>
                    <a:lnTo>
                      <a:pt x="6896" y="6000"/>
                    </a:lnTo>
                    <a:lnTo>
                      <a:pt x="6915" y="6000"/>
                    </a:lnTo>
                    <a:lnTo>
                      <a:pt x="6896" y="6019"/>
                    </a:lnTo>
                    <a:lnTo>
                      <a:pt x="6915" y="6019"/>
                    </a:lnTo>
                    <a:lnTo>
                      <a:pt x="6896" y="6038"/>
                    </a:lnTo>
                    <a:lnTo>
                      <a:pt x="6915" y="6057"/>
                    </a:lnTo>
                    <a:lnTo>
                      <a:pt x="6915" y="6076"/>
                    </a:lnTo>
                    <a:lnTo>
                      <a:pt x="6915" y="6096"/>
                    </a:lnTo>
                    <a:lnTo>
                      <a:pt x="6896" y="6076"/>
                    </a:lnTo>
                    <a:lnTo>
                      <a:pt x="6915" y="6076"/>
                    </a:lnTo>
                    <a:lnTo>
                      <a:pt x="6896" y="6076"/>
                    </a:lnTo>
                    <a:lnTo>
                      <a:pt x="6896" y="6057"/>
                    </a:lnTo>
                    <a:lnTo>
                      <a:pt x="6896" y="6038"/>
                    </a:lnTo>
                    <a:lnTo>
                      <a:pt x="6896" y="6019"/>
                    </a:lnTo>
                    <a:lnTo>
                      <a:pt x="6877" y="6019"/>
                    </a:lnTo>
                    <a:lnTo>
                      <a:pt x="6877" y="6000"/>
                    </a:lnTo>
                    <a:close/>
                    <a:moveTo>
                      <a:pt x="5600" y="4533"/>
                    </a:moveTo>
                    <a:lnTo>
                      <a:pt x="5639" y="4533"/>
                    </a:lnTo>
                    <a:lnTo>
                      <a:pt x="5639" y="4572"/>
                    </a:lnTo>
                    <a:lnTo>
                      <a:pt x="5639" y="4591"/>
                    </a:lnTo>
                    <a:lnTo>
                      <a:pt x="5620" y="4591"/>
                    </a:lnTo>
                    <a:lnTo>
                      <a:pt x="5600" y="4572"/>
                    </a:lnTo>
                    <a:lnTo>
                      <a:pt x="5620" y="4552"/>
                    </a:lnTo>
                    <a:lnTo>
                      <a:pt x="5600" y="4533"/>
                    </a:lnTo>
                    <a:close/>
                    <a:moveTo>
                      <a:pt x="3200" y="3695"/>
                    </a:moveTo>
                    <a:lnTo>
                      <a:pt x="3200" y="3695"/>
                    </a:lnTo>
                    <a:lnTo>
                      <a:pt x="3219" y="3714"/>
                    </a:lnTo>
                    <a:lnTo>
                      <a:pt x="3200" y="3734"/>
                    </a:lnTo>
                    <a:lnTo>
                      <a:pt x="3182" y="3714"/>
                    </a:lnTo>
                    <a:lnTo>
                      <a:pt x="3200" y="3695"/>
                    </a:lnTo>
                    <a:close/>
                    <a:moveTo>
                      <a:pt x="1582" y="495"/>
                    </a:moveTo>
                    <a:lnTo>
                      <a:pt x="1600" y="495"/>
                    </a:lnTo>
                    <a:lnTo>
                      <a:pt x="1600" y="514"/>
                    </a:lnTo>
                    <a:lnTo>
                      <a:pt x="1600" y="533"/>
                    </a:lnTo>
                    <a:lnTo>
                      <a:pt x="1600" y="552"/>
                    </a:lnTo>
                    <a:lnTo>
                      <a:pt x="1600" y="533"/>
                    </a:lnTo>
                    <a:lnTo>
                      <a:pt x="1600" y="514"/>
                    </a:lnTo>
                    <a:lnTo>
                      <a:pt x="1582" y="514"/>
                    </a:lnTo>
                    <a:lnTo>
                      <a:pt x="1582" y="495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62" name="Freeform 4">
                <a:extLst>
                  <a:ext uri="{FF2B5EF4-FFF2-40B4-BE49-F238E27FC236}">
                    <a16:creationId xmlns:a16="http://schemas.microsoft.com/office/drawing/2014/main" id="{8B16F3D6-DC59-ED4C-B8E3-E192B311F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1050" y="1841500"/>
                <a:ext cx="1490663" cy="1793875"/>
              </a:xfrm>
              <a:custGeom>
                <a:avLst/>
                <a:gdLst>
                  <a:gd name="T0" fmla="*/ 2147483646 w 8286"/>
                  <a:gd name="T1" fmla="*/ 2147483646 h 9963"/>
                  <a:gd name="T2" fmla="*/ 2147483646 w 8286"/>
                  <a:gd name="T3" fmla="*/ 2147483646 h 9963"/>
                  <a:gd name="T4" fmla="*/ 2147483646 w 8286"/>
                  <a:gd name="T5" fmla="*/ 2147483646 h 9963"/>
                  <a:gd name="T6" fmla="*/ 2147483646 w 8286"/>
                  <a:gd name="T7" fmla="*/ 2147483646 h 9963"/>
                  <a:gd name="T8" fmla="*/ 2147483646 w 8286"/>
                  <a:gd name="T9" fmla="*/ 2147483646 h 9963"/>
                  <a:gd name="T10" fmla="*/ 2147483646 w 8286"/>
                  <a:gd name="T11" fmla="*/ 2147483646 h 9963"/>
                  <a:gd name="T12" fmla="*/ 2147483646 w 8286"/>
                  <a:gd name="T13" fmla="*/ 0 h 9963"/>
                  <a:gd name="T14" fmla="*/ 2147483646 w 8286"/>
                  <a:gd name="T15" fmla="*/ 0 h 9963"/>
                  <a:gd name="T16" fmla="*/ 2147483646 w 8286"/>
                  <a:gd name="T17" fmla="*/ 0 h 9963"/>
                  <a:gd name="T18" fmla="*/ 2147483646 w 8286"/>
                  <a:gd name="T19" fmla="*/ 0 h 9963"/>
                  <a:gd name="T20" fmla="*/ 2147483646 w 8286"/>
                  <a:gd name="T21" fmla="*/ 0 h 9963"/>
                  <a:gd name="T22" fmla="*/ 2147483646 w 8286"/>
                  <a:gd name="T23" fmla="*/ 2147483646 h 9963"/>
                  <a:gd name="T24" fmla="*/ 2147483646 w 8286"/>
                  <a:gd name="T25" fmla="*/ 2147483646 h 9963"/>
                  <a:gd name="T26" fmla="*/ 2147483646 w 8286"/>
                  <a:gd name="T27" fmla="*/ 2147483646 h 9963"/>
                  <a:gd name="T28" fmla="*/ 2147483646 w 8286"/>
                  <a:gd name="T29" fmla="*/ 2147483646 h 9963"/>
                  <a:gd name="T30" fmla="*/ 2147483646 w 8286"/>
                  <a:gd name="T31" fmla="*/ 2147483646 h 9963"/>
                  <a:gd name="T32" fmla="*/ 2147483646 w 8286"/>
                  <a:gd name="T33" fmla="*/ 2147483646 h 9963"/>
                  <a:gd name="T34" fmla="*/ 2147483646 w 8286"/>
                  <a:gd name="T35" fmla="*/ 2147483646 h 9963"/>
                  <a:gd name="T36" fmla="*/ 2147483646 w 8286"/>
                  <a:gd name="T37" fmla="*/ 2147483646 h 9963"/>
                  <a:gd name="T38" fmla="*/ 2147483646 w 8286"/>
                  <a:gd name="T39" fmla="*/ 2147483646 h 9963"/>
                  <a:gd name="T40" fmla="*/ 2147483646 w 8286"/>
                  <a:gd name="T41" fmla="*/ 2147483646 h 9963"/>
                  <a:gd name="T42" fmla="*/ 2147483646 w 8286"/>
                  <a:gd name="T43" fmla="*/ 2147483646 h 9963"/>
                  <a:gd name="T44" fmla="*/ 2147483646 w 8286"/>
                  <a:gd name="T45" fmla="*/ 2147483646 h 9963"/>
                  <a:gd name="T46" fmla="*/ 2147483646 w 8286"/>
                  <a:gd name="T47" fmla="*/ 2147483646 h 9963"/>
                  <a:gd name="T48" fmla="*/ 2147483646 w 8286"/>
                  <a:gd name="T49" fmla="*/ 2147483646 h 9963"/>
                  <a:gd name="T50" fmla="*/ 2147483646 w 8286"/>
                  <a:gd name="T51" fmla="*/ 2147483646 h 9963"/>
                  <a:gd name="T52" fmla="*/ 2147483646 w 8286"/>
                  <a:gd name="T53" fmla="*/ 2147483646 h 9963"/>
                  <a:gd name="T54" fmla="*/ 2147483646 w 8286"/>
                  <a:gd name="T55" fmla="*/ 2147483646 h 9963"/>
                  <a:gd name="T56" fmla="*/ 2147483646 w 8286"/>
                  <a:gd name="T57" fmla="*/ 2147483646 h 9963"/>
                  <a:gd name="T58" fmla="*/ 2147483646 w 8286"/>
                  <a:gd name="T59" fmla="*/ 2147483646 h 9963"/>
                  <a:gd name="T60" fmla="*/ 2147483646 w 8286"/>
                  <a:gd name="T61" fmla="*/ 2147483646 h 9963"/>
                  <a:gd name="T62" fmla="*/ 2147483646 w 8286"/>
                  <a:gd name="T63" fmla="*/ 2147483646 h 9963"/>
                  <a:gd name="T64" fmla="*/ 2147483646 w 8286"/>
                  <a:gd name="T65" fmla="*/ 2147483646 h 9963"/>
                  <a:gd name="T66" fmla="*/ 2147483646 w 8286"/>
                  <a:gd name="T67" fmla="*/ 2147483646 h 9963"/>
                  <a:gd name="T68" fmla="*/ 2147483646 w 8286"/>
                  <a:gd name="T69" fmla="*/ 2147483646 h 9963"/>
                  <a:gd name="T70" fmla="*/ 2147483646 w 8286"/>
                  <a:gd name="T71" fmla="*/ 2147483646 h 9963"/>
                  <a:gd name="T72" fmla="*/ 2147483646 w 8286"/>
                  <a:gd name="T73" fmla="*/ 2147483646 h 9963"/>
                  <a:gd name="T74" fmla="*/ 2147483646 w 8286"/>
                  <a:gd name="T75" fmla="*/ 2147483646 h 9963"/>
                  <a:gd name="T76" fmla="*/ 2147483646 w 8286"/>
                  <a:gd name="T77" fmla="*/ 2147483646 h 9963"/>
                  <a:gd name="T78" fmla="*/ 2147483646 w 8286"/>
                  <a:gd name="T79" fmla="*/ 2147483646 h 9963"/>
                  <a:gd name="T80" fmla="*/ 2147483646 w 8286"/>
                  <a:gd name="T81" fmla="*/ 2147483646 h 9963"/>
                  <a:gd name="T82" fmla="*/ 2147483646 w 8286"/>
                  <a:gd name="T83" fmla="*/ 2147483646 h 9963"/>
                  <a:gd name="T84" fmla="*/ 2147483646 w 8286"/>
                  <a:gd name="T85" fmla="*/ 2147483646 h 9963"/>
                  <a:gd name="T86" fmla="*/ 2147483646 w 8286"/>
                  <a:gd name="T87" fmla="*/ 2147483646 h 9963"/>
                  <a:gd name="T88" fmla="*/ 2147483646 w 8286"/>
                  <a:gd name="T89" fmla="*/ 2147483646 h 9963"/>
                  <a:gd name="T90" fmla="*/ 2147483646 w 8286"/>
                  <a:gd name="T91" fmla="*/ 2147483646 h 9963"/>
                  <a:gd name="T92" fmla="*/ 2147483646 w 8286"/>
                  <a:gd name="T93" fmla="*/ 2147483646 h 9963"/>
                  <a:gd name="T94" fmla="*/ 2147483646 w 8286"/>
                  <a:gd name="T95" fmla="*/ 2147483646 h 9963"/>
                  <a:gd name="T96" fmla="*/ 2147483646 w 8286"/>
                  <a:gd name="T97" fmla="*/ 2147483646 h 9963"/>
                  <a:gd name="T98" fmla="*/ 2147483646 w 8286"/>
                  <a:gd name="T99" fmla="*/ 2147483646 h 9963"/>
                  <a:gd name="T100" fmla="*/ 2147483646 w 8286"/>
                  <a:gd name="T101" fmla="*/ 2147483646 h 9963"/>
                  <a:gd name="T102" fmla="*/ 2147483646 w 8286"/>
                  <a:gd name="T103" fmla="*/ 2147483646 h 9963"/>
                  <a:gd name="T104" fmla="*/ 2147483646 w 8286"/>
                  <a:gd name="T105" fmla="*/ 2147483646 h 9963"/>
                  <a:gd name="T106" fmla="*/ 2147483646 w 8286"/>
                  <a:gd name="T107" fmla="*/ 2147483646 h 9963"/>
                  <a:gd name="T108" fmla="*/ 2147483646 w 8286"/>
                  <a:gd name="T109" fmla="*/ 2147483646 h 9963"/>
                  <a:gd name="T110" fmla="*/ 2147483646 w 8286"/>
                  <a:gd name="T111" fmla="*/ 2147483646 h 9963"/>
                  <a:gd name="T112" fmla="*/ 2147483646 w 8286"/>
                  <a:gd name="T113" fmla="*/ 2147483646 h 9963"/>
                  <a:gd name="T114" fmla="*/ 2147483646 w 8286"/>
                  <a:gd name="T115" fmla="*/ 2147483646 h 9963"/>
                  <a:gd name="T116" fmla="*/ 2147483646 w 8286"/>
                  <a:gd name="T117" fmla="*/ 2147483646 h 9963"/>
                  <a:gd name="T118" fmla="*/ 2147483646 w 8286"/>
                  <a:gd name="T119" fmla="*/ 2147483646 h 9963"/>
                  <a:gd name="T120" fmla="*/ 2147483646 w 8286"/>
                  <a:gd name="T121" fmla="*/ 2147483646 h 9963"/>
                  <a:gd name="T122" fmla="*/ 2147483646 w 8286"/>
                  <a:gd name="T123" fmla="*/ 2147483646 h 9963"/>
                  <a:gd name="T124" fmla="*/ 2147483646 w 8286"/>
                  <a:gd name="T125" fmla="*/ 2147483646 h 996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286" h="9963">
                    <a:moveTo>
                      <a:pt x="247" y="743"/>
                    </a:moveTo>
                    <a:lnTo>
                      <a:pt x="304" y="743"/>
                    </a:lnTo>
                    <a:lnTo>
                      <a:pt x="361" y="743"/>
                    </a:lnTo>
                    <a:lnTo>
                      <a:pt x="418" y="743"/>
                    </a:lnTo>
                    <a:lnTo>
                      <a:pt x="476" y="743"/>
                    </a:lnTo>
                    <a:lnTo>
                      <a:pt x="533" y="743"/>
                    </a:lnTo>
                    <a:lnTo>
                      <a:pt x="590" y="743"/>
                    </a:lnTo>
                    <a:lnTo>
                      <a:pt x="666" y="743"/>
                    </a:lnTo>
                    <a:lnTo>
                      <a:pt x="723" y="743"/>
                    </a:lnTo>
                    <a:lnTo>
                      <a:pt x="781" y="743"/>
                    </a:lnTo>
                    <a:lnTo>
                      <a:pt x="838" y="743"/>
                    </a:lnTo>
                    <a:lnTo>
                      <a:pt x="895" y="743"/>
                    </a:lnTo>
                    <a:lnTo>
                      <a:pt x="971" y="743"/>
                    </a:lnTo>
                    <a:lnTo>
                      <a:pt x="1028" y="743"/>
                    </a:lnTo>
                    <a:lnTo>
                      <a:pt x="1085" y="743"/>
                    </a:lnTo>
                    <a:lnTo>
                      <a:pt x="1143" y="743"/>
                    </a:lnTo>
                    <a:lnTo>
                      <a:pt x="1199" y="743"/>
                    </a:lnTo>
                    <a:lnTo>
                      <a:pt x="1257" y="743"/>
                    </a:lnTo>
                    <a:lnTo>
                      <a:pt x="1333" y="743"/>
                    </a:lnTo>
                    <a:lnTo>
                      <a:pt x="1333" y="724"/>
                    </a:lnTo>
                    <a:lnTo>
                      <a:pt x="1333" y="705"/>
                    </a:lnTo>
                    <a:lnTo>
                      <a:pt x="1333" y="685"/>
                    </a:lnTo>
                    <a:lnTo>
                      <a:pt x="1333" y="667"/>
                    </a:lnTo>
                    <a:lnTo>
                      <a:pt x="1333" y="648"/>
                    </a:lnTo>
                    <a:lnTo>
                      <a:pt x="1333" y="629"/>
                    </a:lnTo>
                    <a:lnTo>
                      <a:pt x="1333" y="609"/>
                    </a:lnTo>
                    <a:lnTo>
                      <a:pt x="1333" y="590"/>
                    </a:lnTo>
                    <a:lnTo>
                      <a:pt x="1333" y="571"/>
                    </a:lnTo>
                    <a:lnTo>
                      <a:pt x="1333" y="553"/>
                    </a:lnTo>
                    <a:lnTo>
                      <a:pt x="1333" y="533"/>
                    </a:lnTo>
                    <a:lnTo>
                      <a:pt x="1333" y="514"/>
                    </a:lnTo>
                    <a:lnTo>
                      <a:pt x="1333" y="495"/>
                    </a:lnTo>
                    <a:lnTo>
                      <a:pt x="1333" y="476"/>
                    </a:lnTo>
                    <a:lnTo>
                      <a:pt x="1333" y="457"/>
                    </a:lnTo>
                    <a:lnTo>
                      <a:pt x="1333" y="438"/>
                    </a:lnTo>
                    <a:lnTo>
                      <a:pt x="1333" y="419"/>
                    </a:lnTo>
                    <a:lnTo>
                      <a:pt x="1333" y="400"/>
                    </a:lnTo>
                    <a:lnTo>
                      <a:pt x="1333" y="381"/>
                    </a:lnTo>
                    <a:lnTo>
                      <a:pt x="1333" y="362"/>
                    </a:lnTo>
                    <a:lnTo>
                      <a:pt x="1333" y="343"/>
                    </a:lnTo>
                    <a:lnTo>
                      <a:pt x="1333" y="324"/>
                    </a:lnTo>
                    <a:lnTo>
                      <a:pt x="1333" y="304"/>
                    </a:lnTo>
                    <a:lnTo>
                      <a:pt x="1333" y="286"/>
                    </a:lnTo>
                    <a:lnTo>
                      <a:pt x="1333" y="267"/>
                    </a:lnTo>
                    <a:lnTo>
                      <a:pt x="1333" y="248"/>
                    </a:lnTo>
                    <a:lnTo>
                      <a:pt x="1333" y="228"/>
                    </a:lnTo>
                    <a:lnTo>
                      <a:pt x="1333" y="209"/>
                    </a:lnTo>
                    <a:lnTo>
                      <a:pt x="1333" y="190"/>
                    </a:lnTo>
                    <a:lnTo>
                      <a:pt x="1333" y="172"/>
                    </a:lnTo>
                    <a:lnTo>
                      <a:pt x="1333" y="152"/>
                    </a:lnTo>
                    <a:lnTo>
                      <a:pt x="1333" y="133"/>
                    </a:lnTo>
                    <a:lnTo>
                      <a:pt x="1333" y="114"/>
                    </a:lnTo>
                    <a:lnTo>
                      <a:pt x="1333" y="95"/>
                    </a:lnTo>
                    <a:lnTo>
                      <a:pt x="1333" y="76"/>
                    </a:lnTo>
                    <a:lnTo>
                      <a:pt x="1333" y="57"/>
                    </a:lnTo>
                    <a:lnTo>
                      <a:pt x="1333" y="38"/>
                    </a:lnTo>
                    <a:lnTo>
                      <a:pt x="1333" y="19"/>
                    </a:lnTo>
                    <a:lnTo>
                      <a:pt x="1333" y="0"/>
                    </a:lnTo>
                    <a:lnTo>
                      <a:pt x="1371" y="0"/>
                    </a:lnTo>
                    <a:lnTo>
                      <a:pt x="1390" y="0"/>
                    </a:lnTo>
                    <a:lnTo>
                      <a:pt x="1428" y="0"/>
                    </a:lnTo>
                    <a:lnTo>
                      <a:pt x="1466" y="0"/>
                    </a:lnTo>
                    <a:lnTo>
                      <a:pt x="1504" y="0"/>
                    </a:lnTo>
                    <a:lnTo>
                      <a:pt x="1542" y="0"/>
                    </a:lnTo>
                    <a:lnTo>
                      <a:pt x="1580" y="0"/>
                    </a:lnTo>
                    <a:lnTo>
                      <a:pt x="1619" y="0"/>
                    </a:lnTo>
                    <a:lnTo>
                      <a:pt x="1656" y="0"/>
                    </a:lnTo>
                    <a:lnTo>
                      <a:pt x="1695" y="0"/>
                    </a:lnTo>
                    <a:lnTo>
                      <a:pt x="1733" y="0"/>
                    </a:lnTo>
                    <a:lnTo>
                      <a:pt x="1771" y="0"/>
                    </a:lnTo>
                    <a:lnTo>
                      <a:pt x="1809" y="0"/>
                    </a:lnTo>
                    <a:lnTo>
                      <a:pt x="1847" y="0"/>
                    </a:lnTo>
                    <a:lnTo>
                      <a:pt x="1885" y="0"/>
                    </a:lnTo>
                    <a:lnTo>
                      <a:pt x="1905" y="0"/>
                    </a:lnTo>
                    <a:lnTo>
                      <a:pt x="1942" y="0"/>
                    </a:lnTo>
                    <a:lnTo>
                      <a:pt x="1981" y="0"/>
                    </a:lnTo>
                    <a:lnTo>
                      <a:pt x="2019" y="0"/>
                    </a:lnTo>
                    <a:lnTo>
                      <a:pt x="2057" y="0"/>
                    </a:lnTo>
                    <a:lnTo>
                      <a:pt x="2095" y="0"/>
                    </a:lnTo>
                    <a:lnTo>
                      <a:pt x="2133" y="0"/>
                    </a:lnTo>
                    <a:lnTo>
                      <a:pt x="2171" y="0"/>
                    </a:lnTo>
                    <a:lnTo>
                      <a:pt x="2209" y="0"/>
                    </a:lnTo>
                    <a:lnTo>
                      <a:pt x="2247" y="0"/>
                    </a:lnTo>
                    <a:lnTo>
                      <a:pt x="2286" y="0"/>
                    </a:lnTo>
                    <a:lnTo>
                      <a:pt x="2323" y="0"/>
                    </a:lnTo>
                    <a:lnTo>
                      <a:pt x="2362" y="0"/>
                    </a:lnTo>
                    <a:lnTo>
                      <a:pt x="2400" y="0"/>
                    </a:lnTo>
                    <a:lnTo>
                      <a:pt x="2418" y="0"/>
                    </a:lnTo>
                    <a:lnTo>
                      <a:pt x="2457" y="0"/>
                    </a:lnTo>
                    <a:lnTo>
                      <a:pt x="2495" y="0"/>
                    </a:lnTo>
                    <a:lnTo>
                      <a:pt x="2533" y="0"/>
                    </a:lnTo>
                    <a:lnTo>
                      <a:pt x="2571" y="0"/>
                    </a:lnTo>
                    <a:lnTo>
                      <a:pt x="2609" y="0"/>
                    </a:lnTo>
                    <a:lnTo>
                      <a:pt x="2647" y="0"/>
                    </a:lnTo>
                    <a:lnTo>
                      <a:pt x="2685" y="0"/>
                    </a:lnTo>
                    <a:lnTo>
                      <a:pt x="2723" y="0"/>
                    </a:lnTo>
                    <a:lnTo>
                      <a:pt x="2762" y="0"/>
                    </a:lnTo>
                    <a:lnTo>
                      <a:pt x="2799" y="0"/>
                    </a:lnTo>
                    <a:lnTo>
                      <a:pt x="2838" y="0"/>
                    </a:lnTo>
                    <a:lnTo>
                      <a:pt x="2876" y="0"/>
                    </a:lnTo>
                    <a:lnTo>
                      <a:pt x="2895" y="0"/>
                    </a:lnTo>
                    <a:lnTo>
                      <a:pt x="2933" y="0"/>
                    </a:lnTo>
                    <a:lnTo>
                      <a:pt x="2971" y="0"/>
                    </a:lnTo>
                    <a:lnTo>
                      <a:pt x="3009" y="0"/>
                    </a:lnTo>
                    <a:lnTo>
                      <a:pt x="3047" y="0"/>
                    </a:lnTo>
                    <a:lnTo>
                      <a:pt x="3085" y="0"/>
                    </a:lnTo>
                    <a:lnTo>
                      <a:pt x="3124" y="0"/>
                    </a:lnTo>
                    <a:lnTo>
                      <a:pt x="3161" y="0"/>
                    </a:lnTo>
                    <a:lnTo>
                      <a:pt x="3200" y="0"/>
                    </a:lnTo>
                    <a:lnTo>
                      <a:pt x="3238" y="0"/>
                    </a:lnTo>
                    <a:lnTo>
                      <a:pt x="3276" y="0"/>
                    </a:lnTo>
                    <a:lnTo>
                      <a:pt x="3314" y="0"/>
                    </a:lnTo>
                    <a:lnTo>
                      <a:pt x="3352" y="0"/>
                    </a:lnTo>
                    <a:lnTo>
                      <a:pt x="3390" y="0"/>
                    </a:lnTo>
                    <a:lnTo>
                      <a:pt x="3409" y="0"/>
                    </a:lnTo>
                    <a:lnTo>
                      <a:pt x="3447" y="0"/>
                    </a:lnTo>
                    <a:lnTo>
                      <a:pt x="3485" y="0"/>
                    </a:lnTo>
                    <a:lnTo>
                      <a:pt x="3524" y="0"/>
                    </a:lnTo>
                    <a:lnTo>
                      <a:pt x="3561" y="0"/>
                    </a:lnTo>
                    <a:lnTo>
                      <a:pt x="3600" y="0"/>
                    </a:lnTo>
                    <a:lnTo>
                      <a:pt x="3637" y="0"/>
                    </a:lnTo>
                    <a:lnTo>
                      <a:pt x="3676" y="0"/>
                    </a:lnTo>
                    <a:lnTo>
                      <a:pt x="3733" y="0"/>
                    </a:lnTo>
                    <a:lnTo>
                      <a:pt x="3752" y="0"/>
                    </a:lnTo>
                    <a:lnTo>
                      <a:pt x="3752" y="19"/>
                    </a:lnTo>
                    <a:lnTo>
                      <a:pt x="3771" y="19"/>
                    </a:lnTo>
                    <a:lnTo>
                      <a:pt x="3790" y="38"/>
                    </a:lnTo>
                    <a:lnTo>
                      <a:pt x="3866" y="19"/>
                    </a:lnTo>
                    <a:lnTo>
                      <a:pt x="3904" y="57"/>
                    </a:lnTo>
                    <a:lnTo>
                      <a:pt x="3962" y="95"/>
                    </a:lnTo>
                    <a:lnTo>
                      <a:pt x="4000" y="152"/>
                    </a:lnTo>
                    <a:lnTo>
                      <a:pt x="4018" y="209"/>
                    </a:lnTo>
                    <a:lnTo>
                      <a:pt x="4057" y="324"/>
                    </a:lnTo>
                    <a:lnTo>
                      <a:pt x="4076" y="362"/>
                    </a:lnTo>
                    <a:lnTo>
                      <a:pt x="4133" y="419"/>
                    </a:lnTo>
                    <a:lnTo>
                      <a:pt x="4152" y="457"/>
                    </a:lnTo>
                    <a:lnTo>
                      <a:pt x="4152" y="476"/>
                    </a:lnTo>
                    <a:lnTo>
                      <a:pt x="4171" y="476"/>
                    </a:lnTo>
                    <a:lnTo>
                      <a:pt x="4171" y="495"/>
                    </a:lnTo>
                    <a:lnTo>
                      <a:pt x="4228" y="533"/>
                    </a:lnTo>
                    <a:lnTo>
                      <a:pt x="4228" y="553"/>
                    </a:lnTo>
                    <a:lnTo>
                      <a:pt x="4267" y="553"/>
                    </a:lnTo>
                    <a:lnTo>
                      <a:pt x="4323" y="571"/>
                    </a:lnTo>
                    <a:lnTo>
                      <a:pt x="4381" y="609"/>
                    </a:lnTo>
                    <a:lnTo>
                      <a:pt x="4399" y="609"/>
                    </a:lnTo>
                    <a:lnTo>
                      <a:pt x="4438" y="629"/>
                    </a:lnTo>
                    <a:lnTo>
                      <a:pt x="4457" y="629"/>
                    </a:lnTo>
                    <a:lnTo>
                      <a:pt x="4533" y="667"/>
                    </a:lnTo>
                    <a:lnTo>
                      <a:pt x="4533" y="685"/>
                    </a:lnTo>
                    <a:lnTo>
                      <a:pt x="4552" y="705"/>
                    </a:lnTo>
                    <a:lnTo>
                      <a:pt x="4552" y="724"/>
                    </a:lnTo>
                    <a:lnTo>
                      <a:pt x="4571" y="743"/>
                    </a:lnTo>
                    <a:lnTo>
                      <a:pt x="4590" y="762"/>
                    </a:lnTo>
                    <a:lnTo>
                      <a:pt x="4609" y="781"/>
                    </a:lnTo>
                    <a:lnTo>
                      <a:pt x="4648" y="781"/>
                    </a:lnTo>
                    <a:lnTo>
                      <a:pt x="4666" y="819"/>
                    </a:lnTo>
                    <a:lnTo>
                      <a:pt x="4780" y="933"/>
                    </a:lnTo>
                    <a:lnTo>
                      <a:pt x="4780" y="971"/>
                    </a:lnTo>
                    <a:lnTo>
                      <a:pt x="4800" y="990"/>
                    </a:lnTo>
                    <a:lnTo>
                      <a:pt x="4914" y="1066"/>
                    </a:lnTo>
                    <a:lnTo>
                      <a:pt x="4933" y="1066"/>
                    </a:lnTo>
                    <a:lnTo>
                      <a:pt x="4933" y="1086"/>
                    </a:lnTo>
                    <a:lnTo>
                      <a:pt x="4971" y="1124"/>
                    </a:lnTo>
                    <a:lnTo>
                      <a:pt x="5009" y="1143"/>
                    </a:lnTo>
                    <a:lnTo>
                      <a:pt x="5028" y="1162"/>
                    </a:lnTo>
                    <a:lnTo>
                      <a:pt x="5047" y="1162"/>
                    </a:lnTo>
                    <a:lnTo>
                      <a:pt x="5066" y="1200"/>
                    </a:lnTo>
                    <a:lnTo>
                      <a:pt x="5085" y="1257"/>
                    </a:lnTo>
                    <a:lnTo>
                      <a:pt x="5105" y="1276"/>
                    </a:lnTo>
                    <a:lnTo>
                      <a:pt x="5142" y="1295"/>
                    </a:lnTo>
                    <a:lnTo>
                      <a:pt x="5181" y="1352"/>
                    </a:lnTo>
                    <a:lnTo>
                      <a:pt x="5295" y="1447"/>
                    </a:lnTo>
                    <a:lnTo>
                      <a:pt x="5352" y="1524"/>
                    </a:lnTo>
                    <a:lnTo>
                      <a:pt x="5371" y="1543"/>
                    </a:lnTo>
                    <a:lnTo>
                      <a:pt x="5409" y="1543"/>
                    </a:lnTo>
                    <a:lnTo>
                      <a:pt x="5486" y="1581"/>
                    </a:lnTo>
                    <a:lnTo>
                      <a:pt x="5505" y="1600"/>
                    </a:lnTo>
                    <a:lnTo>
                      <a:pt x="5523" y="1619"/>
                    </a:lnTo>
                    <a:lnTo>
                      <a:pt x="5542" y="1619"/>
                    </a:lnTo>
                    <a:lnTo>
                      <a:pt x="5562" y="1600"/>
                    </a:lnTo>
                    <a:lnTo>
                      <a:pt x="5581" y="1600"/>
                    </a:lnTo>
                    <a:lnTo>
                      <a:pt x="5600" y="1619"/>
                    </a:lnTo>
                    <a:lnTo>
                      <a:pt x="5619" y="1638"/>
                    </a:lnTo>
                    <a:lnTo>
                      <a:pt x="5638" y="1638"/>
                    </a:lnTo>
                    <a:lnTo>
                      <a:pt x="5657" y="1657"/>
                    </a:lnTo>
                    <a:lnTo>
                      <a:pt x="5657" y="1676"/>
                    </a:lnTo>
                    <a:lnTo>
                      <a:pt x="5676" y="1676"/>
                    </a:lnTo>
                    <a:lnTo>
                      <a:pt x="5695" y="1695"/>
                    </a:lnTo>
                    <a:lnTo>
                      <a:pt x="5771" y="1772"/>
                    </a:lnTo>
                    <a:lnTo>
                      <a:pt x="5790" y="1772"/>
                    </a:lnTo>
                    <a:lnTo>
                      <a:pt x="5809" y="1790"/>
                    </a:lnTo>
                    <a:lnTo>
                      <a:pt x="5847" y="1809"/>
                    </a:lnTo>
                    <a:lnTo>
                      <a:pt x="5867" y="1828"/>
                    </a:lnTo>
                    <a:lnTo>
                      <a:pt x="5886" y="1848"/>
                    </a:lnTo>
                    <a:lnTo>
                      <a:pt x="5904" y="1867"/>
                    </a:lnTo>
                    <a:lnTo>
                      <a:pt x="5904" y="1886"/>
                    </a:lnTo>
                    <a:lnTo>
                      <a:pt x="5904" y="1904"/>
                    </a:lnTo>
                    <a:lnTo>
                      <a:pt x="5904" y="1924"/>
                    </a:lnTo>
                    <a:lnTo>
                      <a:pt x="5923" y="1924"/>
                    </a:lnTo>
                    <a:lnTo>
                      <a:pt x="5981" y="1924"/>
                    </a:lnTo>
                    <a:lnTo>
                      <a:pt x="5981" y="1943"/>
                    </a:lnTo>
                    <a:lnTo>
                      <a:pt x="6038" y="2000"/>
                    </a:lnTo>
                    <a:lnTo>
                      <a:pt x="6057" y="2019"/>
                    </a:lnTo>
                    <a:lnTo>
                      <a:pt x="6057" y="2038"/>
                    </a:lnTo>
                    <a:lnTo>
                      <a:pt x="6057" y="2076"/>
                    </a:lnTo>
                    <a:lnTo>
                      <a:pt x="6057" y="2095"/>
                    </a:lnTo>
                    <a:lnTo>
                      <a:pt x="6076" y="2114"/>
                    </a:lnTo>
                    <a:lnTo>
                      <a:pt x="6095" y="2114"/>
                    </a:lnTo>
                    <a:lnTo>
                      <a:pt x="6095" y="2133"/>
                    </a:lnTo>
                    <a:lnTo>
                      <a:pt x="6076" y="2153"/>
                    </a:lnTo>
                    <a:lnTo>
                      <a:pt x="6076" y="2171"/>
                    </a:lnTo>
                    <a:lnTo>
                      <a:pt x="6095" y="2190"/>
                    </a:lnTo>
                    <a:lnTo>
                      <a:pt x="6095" y="2209"/>
                    </a:lnTo>
                    <a:lnTo>
                      <a:pt x="6095" y="2248"/>
                    </a:lnTo>
                    <a:lnTo>
                      <a:pt x="6095" y="2267"/>
                    </a:lnTo>
                    <a:lnTo>
                      <a:pt x="6114" y="2285"/>
                    </a:lnTo>
                    <a:lnTo>
                      <a:pt x="6133" y="2305"/>
                    </a:lnTo>
                    <a:lnTo>
                      <a:pt x="6152" y="2305"/>
                    </a:lnTo>
                    <a:lnTo>
                      <a:pt x="6152" y="2324"/>
                    </a:lnTo>
                    <a:lnTo>
                      <a:pt x="6152" y="2343"/>
                    </a:lnTo>
                    <a:lnTo>
                      <a:pt x="6152" y="2362"/>
                    </a:lnTo>
                    <a:lnTo>
                      <a:pt x="6190" y="2381"/>
                    </a:lnTo>
                    <a:lnTo>
                      <a:pt x="6209" y="2419"/>
                    </a:lnTo>
                    <a:lnTo>
                      <a:pt x="6228" y="2476"/>
                    </a:lnTo>
                    <a:lnTo>
                      <a:pt x="6248" y="2495"/>
                    </a:lnTo>
                    <a:lnTo>
                      <a:pt x="6248" y="2514"/>
                    </a:lnTo>
                    <a:lnTo>
                      <a:pt x="6285" y="2514"/>
                    </a:lnTo>
                    <a:lnTo>
                      <a:pt x="6285" y="2534"/>
                    </a:lnTo>
                    <a:lnTo>
                      <a:pt x="6324" y="2590"/>
                    </a:lnTo>
                    <a:lnTo>
                      <a:pt x="6343" y="2610"/>
                    </a:lnTo>
                    <a:lnTo>
                      <a:pt x="6343" y="2648"/>
                    </a:lnTo>
                    <a:lnTo>
                      <a:pt x="6343" y="2724"/>
                    </a:lnTo>
                    <a:lnTo>
                      <a:pt x="6343" y="2762"/>
                    </a:lnTo>
                    <a:lnTo>
                      <a:pt x="6324" y="2819"/>
                    </a:lnTo>
                    <a:lnTo>
                      <a:pt x="6304" y="2838"/>
                    </a:lnTo>
                    <a:lnTo>
                      <a:pt x="6324" y="2876"/>
                    </a:lnTo>
                    <a:lnTo>
                      <a:pt x="6343" y="2971"/>
                    </a:lnTo>
                    <a:lnTo>
                      <a:pt x="6343" y="2991"/>
                    </a:lnTo>
                    <a:lnTo>
                      <a:pt x="6343" y="3010"/>
                    </a:lnTo>
                    <a:lnTo>
                      <a:pt x="6343" y="3028"/>
                    </a:lnTo>
                    <a:lnTo>
                      <a:pt x="6343" y="3047"/>
                    </a:lnTo>
                    <a:lnTo>
                      <a:pt x="6362" y="3067"/>
                    </a:lnTo>
                    <a:lnTo>
                      <a:pt x="6380" y="3086"/>
                    </a:lnTo>
                    <a:lnTo>
                      <a:pt x="6400" y="3124"/>
                    </a:lnTo>
                    <a:lnTo>
                      <a:pt x="6419" y="3200"/>
                    </a:lnTo>
                    <a:lnTo>
                      <a:pt x="6457" y="3238"/>
                    </a:lnTo>
                    <a:lnTo>
                      <a:pt x="6476" y="3257"/>
                    </a:lnTo>
                    <a:lnTo>
                      <a:pt x="6495" y="3276"/>
                    </a:lnTo>
                    <a:lnTo>
                      <a:pt x="6514" y="3352"/>
                    </a:lnTo>
                    <a:lnTo>
                      <a:pt x="6533" y="3391"/>
                    </a:lnTo>
                    <a:lnTo>
                      <a:pt x="6552" y="3428"/>
                    </a:lnTo>
                    <a:lnTo>
                      <a:pt x="6552" y="3448"/>
                    </a:lnTo>
                    <a:lnTo>
                      <a:pt x="6552" y="3467"/>
                    </a:lnTo>
                    <a:lnTo>
                      <a:pt x="6552" y="3486"/>
                    </a:lnTo>
                    <a:lnTo>
                      <a:pt x="6571" y="3505"/>
                    </a:lnTo>
                    <a:lnTo>
                      <a:pt x="6647" y="3543"/>
                    </a:lnTo>
                    <a:lnTo>
                      <a:pt x="6666" y="3562"/>
                    </a:lnTo>
                    <a:lnTo>
                      <a:pt x="6666" y="3581"/>
                    </a:lnTo>
                    <a:lnTo>
                      <a:pt x="6666" y="3600"/>
                    </a:lnTo>
                    <a:lnTo>
                      <a:pt x="6685" y="3600"/>
                    </a:lnTo>
                    <a:lnTo>
                      <a:pt x="6685" y="3619"/>
                    </a:lnTo>
                    <a:lnTo>
                      <a:pt x="6705" y="3619"/>
                    </a:lnTo>
                    <a:lnTo>
                      <a:pt x="6819" y="3695"/>
                    </a:lnTo>
                    <a:lnTo>
                      <a:pt x="6819" y="3714"/>
                    </a:lnTo>
                    <a:lnTo>
                      <a:pt x="6857" y="3695"/>
                    </a:lnTo>
                    <a:lnTo>
                      <a:pt x="6895" y="3695"/>
                    </a:lnTo>
                    <a:lnTo>
                      <a:pt x="6933" y="3714"/>
                    </a:lnTo>
                    <a:lnTo>
                      <a:pt x="6952" y="3733"/>
                    </a:lnTo>
                    <a:lnTo>
                      <a:pt x="6990" y="3771"/>
                    </a:lnTo>
                    <a:lnTo>
                      <a:pt x="7010" y="3771"/>
                    </a:lnTo>
                    <a:lnTo>
                      <a:pt x="7028" y="3829"/>
                    </a:lnTo>
                    <a:lnTo>
                      <a:pt x="7086" y="3885"/>
                    </a:lnTo>
                    <a:lnTo>
                      <a:pt x="7105" y="3924"/>
                    </a:lnTo>
                    <a:lnTo>
                      <a:pt x="7162" y="3943"/>
                    </a:lnTo>
                    <a:lnTo>
                      <a:pt x="7219" y="4019"/>
                    </a:lnTo>
                    <a:lnTo>
                      <a:pt x="7276" y="4038"/>
                    </a:lnTo>
                    <a:lnTo>
                      <a:pt x="7409" y="4095"/>
                    </a:lnTo>
                    <a:lnTo>
                      <a:pt x="7504" y="4114"/>
                    </a:lnTo>
                    <a:lnTo>
                      <a:pt x="7600" y="4114"/>
                    </a:lnTo>
                    <a:lnTo>
                      <a:pt x="7619" y="4114"/>
                    </a:lnTo>
                    <a:lnTo>
                      <a:pt x="7619" y="4134"/>
                    </a:lnTo>
                    <a:lnTo>
                      <a:pt x="7638" y="4152"/>
                    </a:lnTo>
                    <a:lnTo>
                      <a:pt x="7619" y="4190"/>
                    </a:lnTo>
                    <a:lnTo>
                      <a:pt x="7638" y="4190"/>
                    </a:lnTo>
                    <a:lnTo>
                      <a:pt x="7657" y="4190"/>
                    </a:lnTo>
                    <a:lnTo>
                      <a:pt x="7657" y="4210"/>
                    </a:lnTo>
                    <a:lnTo>
                      <a:pt x="7733" y="4266"/>
                    </a:lnTo>
                    <a:lnTo>
                      <a:pt x="7771" y="4286"/>
                    </a:lnTo>
                    <a:lnTo>
                      <a:pt x="7904" y="4324"/>
                    </a:lnTo>
                    <a:lnTo>
                      <a:pt x="7943" y="4305"/>
                    </a:lnTo>
                    <a:lnTo>
                      <a:pt x="7943" y="4324"/>
                    </a:lnTo>
                    <a:lnTo>
                      <a:pt x="7962" y="4324"/>
                    </a:lnTo>
                    <a:lnTo>
                      <a:pt x="7962" y="4343"/>
                    </a:lnTo>
                    <a:lnTo>
                      <a:pt x="7981" y="4362"/>
                    </a:lnTo>
                    <a:lnTo>
                      <a:pt x="8038" y="4438"/>
                    </a:lnTo>
                    <a:lnTo>
                      <a:pt x="8114" y="4457"/>
                    </a:lnTo>
                    <a:lnTo>
                      <a:pt x="8133" y="4476"/>
                    </a:lnTo>
                    <a:lnTo>
                      <a:pt x="8171" y="4515"/>
                    </a:lnTo>
                    <a:lnTo>
                      <a:pt x="8190" y="4533"/>
                    </a:lnTo>
                    <a:lnTo>
                      <a:pt x="8209" y="4515"/>
                    </a:lnTo>
                    <a:lnTo>
                      <a:pt x="8229" y="4495"/>
                    </a:lnTo>
                    <a:lnTo>
                      <a:pt x="8247" y="4495"/>
                    </a:lnTo>
                    <a:lnTo>
                      <a:pt x="8247" y="4533"/>
                    </a:lnTo>
                    <a:lnTo>
                      <a:pt x="8266" y="4515"/>
                    </a:lnTo>
                    <a:lnTo>
                      <a:pt x="8285" y="4515"/>
                    </a:lnTo>
                    <a:lnTo>
                      <a:pt x="8285" y="4533"/>
                    </a:lnTo>
                    <a:lnTo>
                      <a:pt x="8171" y="4762"/>
                    </a:lnTo>
                    <a:lnTo>
                      <a:pt x="8057" y="4972"/>
                    </a:lnTo>
                    <a:lnTo>
                      <a:pt x="7943" y="5200"/>
                    </a:lnTo>
                    <a:lnTo>
                      <a:pt x="7809" y="5429"/>
                    </a:lnTo>
                    <a:lnTo>
                      <a:pt x="7771" y="5524"/>
                    </a:lnTo>
                    <a:lnTo>
                      <a:pt x="7733" y="5600"/>
                    </a:lnTo>
                    <a:lnTo>
                      <a:pt x="7695" y="5695"/>
                    </a:lnTo>
                    <a:lnTo>
                      <a:pt x="7638" y="5771"/>
                    </a:lnTo>
                    <a:lnTo>
                      <a:pt x="7581" y="5886"/>
                    </a:lnTo>
                    <a:lnTo>
                      <a:pt x="7523" y="6000"/>
                    </a:lnTo>
                    <a:lnTo>
                      <a:pt x="7467" y="6115"/>
                    </a:lnTo>
                    <a:lnTo>
                      <a:pt x="7409" y="6229"/>
                    </a:lnTo>
                    <a:lnTo>
                      <a:pt x="7352" y="6305"/>
                    </a:lnTo>
                    <a:lnTo>
                      <a:pt x="7371" y="6362"/>
                    </a:lnTo>
                    <a:lnTo>
                      <a:pt x="7371" y="6400"/>
                    </a:lnTo>
                    <a:lnTo>
                      <a:pt x="7390" y="6438"/>
                    </a:lnTo>
                    <a:lnTo>
                      <a:pt x="7390" y="6476"/>
                    </a:lnTo>
                    <a:lnTo>
                      <a:pt x="7409" y="6533"/>
                    </a:lnTo>
                    <a:lnTo>
                      <a:pt x="7428" y="6610"/>
                    </a:lnTo>
                    <a:lnTo>
                      <a:pt x="7447" y="6686"/>
                    </a:lnTo>
                    <a:lnTo>
                      <a:pt x="7467" y="6762"/>
                    </a:lnTo>
                    <a:lnTo>
                      <a:pt x="7523" y="7067"/>
                    </a:lnTo>
                    <a:lnTo>
                      <a:pt x="7600" y="7371"/>
                    </a:lnTo>
                    <a:lnTo>
                      <a:pt x="7676" y="7676"/>
                    </a:lnTo>
                    <a:lnTo>
                      <a:pt x="7752" y="7981"/>
                    </a:lnTo>
                    <a:lnTo>
                      <a:pt x="7771" y="8076"/>
                    </a:lnTo>
                    <a:lnTo>
                      <a:pt x="7790" y="8172"/>
                    </a:lnTo>
                    <a:lnTo>
                      <a:pt x="7809" y="8248"/>
                    </a:lnTo>
                    <a:lnTo>
                      <a:pt x="7828" y="8343"/>
                    </a:lnTo>
                    <a:lnTo>
                      <a:pt x="7733" y="8305"/>
                    </a:lnTo>
                    <a:lnTo>
                      <a:pt x="7619" y="8248"/>
                    </a:lnTo>
                    <a:lnTo>
                      <a:pt x="7504" y="8210"/>
                    </a:lnTo>
                    <a:lnTo>
                      <a:pt x="7390" y="8152"/>
                    </a:lnTo>
                    <a:lnTo>
                      <a:pt x="7352" y="8152"/>
                    </a:lnTo>
                    <a:lnTo>
                      <a:pt x="7314" y="8133"/>
                    </a:lnTo>
                    <a:lnTo>
                      <a:pt x="7295" y="8133"/>
                    </a:lnTo>
                    <a:lnTo>
                      <a:pt x="7257" y="8133"/>
                    </a:lnTo>
                    <a:lnTo>
                      <a:pt x="7200" y="8133"/>
                    </a:lnTo>
                    <a:lnTo>
                      <a:pt x="7142" y="8133"/>
                    </a:lnTo>
                    <a:lnTo>
                      <a:pt x="7086" y="8152"/>
                    </a:lnTo>
                    <a:lnTo>
                      <a:pt x="7028" y="8172"/>
                    </a:lnTo>
                    <a:lnTo>
                      <a:pt x="6971" y="8228"/>
                    </a:lnTo>
                    <a:lnTo>
                      <a:pt x="6914" y="8286"/>
                    </a:lnTo>
                    <a:lnTo>
                      <a:pt x="6876" y="8362"/>
                    </a:lnTo>
                    <a:lnTo>
                      <a:pt x="6819" y="8438"/>
                    </a:lnTo>
                    <a:lnTo>
                      <a:pt x="6761" y="8514"/>
                    </a:lnTo>
                    <a:lnTo>
                      <a:pt x="6705" y="8609"/>
                    </a:lnTo>
                    <a:lnTo>
                      <a:pt x="6629" y="8686"/>
                    </a:lnTo>
                    <a:lnTo>
                      <a:pt x="6571" y="8781"/>
                    </a:lnTo>
                    <a:lnTo>
                      <a:pt x="6514" y="8819"/>
                    </a:lnTo>
                    <a:lnTo>
                      <a:pt x="6457" y="8819"/>
                    </a:lnTo>
                    <a:lnTo>
                      <a:pt x="6400" y="8762"/>
                    </a:lnTo>
                    <a:lnTo>
                      <a:pt x="6362" y="8724"/>
                    </a:lnTo>
                    <a:lnTo>
                      <a:pt x="6285" y="8667"/>
                    </a:lnTo>
                    <a:lnTo>
                      <a:pt x="6209" y="8629"/>
                    </a:lnTo>
                    <a:lnTo>
                      <a:pt x="6133" y="8591"/>
                    </a:lnTo>
                    <a:lnTo>
                      <a:pt x="6038" y="8572"/>
                    </a:lnTo>
                    <a:lnTo>
                      <a:pt x="5999" y="8572"/>
                    </a:lnTo>
                    <a:lnTo>
                      <a:pt x="5962" y="8572"/>
                    </a:lnTo>
                    <a:lnTo>
                      <a:pt x="5943" y="8572"/>
                    </a:lnTo>
                    <a:lnTo>
                      <a:pt x="5904" y="8572"/>
                    </a:lnTo>
                    <a:lnTo>
                      <a:pt x="5886" y="8591"/>
                    </a:lnTo>
                    <a:lnTo>
                      <a:pt x="5867" y="8629"/>
                    </a:lnTo>
                    <a:lnTo>
                      <a:pt x="5847" y="8648"/>
                    </a:lnTo>
                    <a:lnTo>
                      <a:pt x="5828" y="8629"/>
                    </a:lnTo>
                    <a:lnTo>
                      <a:pt x="5809" y="8591"/>
                    </a:lnTo>
                    <a:lnTo>
                      <a:pt x="5771" y="8553"/>
                    </a:lnTo>
                    <a:lnTo>
                      <a:pt x="5733" y="8514"/>
                    </a:lnTo>
                    <a:lnTo>
                      <a:pt x="5714" y="8495"/>
                    </a:lnTo>
                    <a:lnTo>
                      <a:pt x="5676" y="8514"/>
                    </a:lnTo>
                    <a:lnTo>
                      <a:pt x="5638" y="8533"/>
                    </a:lnTo>
                    <a:lnTo>
                      <a:pt x="5600" y="8553"/>
                    </a:lnTo>
                    <a:lnTo>
                      <a:pt x="5562" y="8572"/>
                    </a:lnTo>
                    <a:lnTo>
                      <a:pt x="5542" y="8591"/>
                    </a:lnTo>
                    <a:lnTo>
                      <a:pt x="5486" y="8609"/>
                    </a:lnTo>
                    <a:lnTo>
                      <a:pt x="5447" y="8629"/>
                    </a:lnTo>
                    <a:lnTo>
                      <a:pt x="5428" y="8648"/>
                    </a:lnTo>
                    <a:lnTo>
                      <a:pt x="5390" y="8609"/>
                    </a:lnTo>
                    <a:lnTo>
                      <a:pt x="5333" y="8591"/>
                    </a:lnTo>
                    <a:lnTo>
                      <a:pt x="5295" y="8572"/>
                    </a:lnTo>
                    <a:lnTo>
                      <a:pt x="5257" y="8553"/>
                    </a:lnTo>
                    <a:lnTo>
                      <a:pt x="5219" y="8533"/>
                    </a:lnTo>
                    <a:lnTo>
                      <a:pt x="5181" y="8495"/>
                    </a:lnTo>
                    <a:lnTo>
                      <a:pt x="5142" y="8477"/>
                    </a:lnTo>
                    <a:lnTo>
                      <a:pt x="5105" y="8457"/>
                    </a:lnTo>
                    <a:lnTo>
                      <a:pt x="5066" y="8438"/>
                    </a:lnTo>
                    <a:lnTo>
                      <a:pt x="5047" y="8419"/>
                    </a:lnTo>
                    <a:lnTo>
                      <a:pt x="5009" y="8381"/>
                    </a:lnTo>
                    <a:lnTo>
                      <a:pt x="4990" y="8343"/>
                    </a:lnTo>
                    <a:lnTo>
                      <a:pt x="4971" y="8324"/>
                    </a:lnTo>
                    <a:lnTo>
                      <a:pt x="4952" y="8286"/>
                    </a:lnTo>
                    <a:lnTo>
                      <a:pt x="4914" y="8267"/>
                    </a:lnTo>
                    <a:lnTo>
                      <a:pt x="4895" y="8267"/>
                    </a:lnTo>
                    <a:lnTo>
                      <a:pt x="4857" y="8267"/>
                    </a:lnTo>
                    <a:lnTo>
                      <a:pt x="4819" y="8267"/>
                    </a:lnTo>
                    <a:lnTo>
                      <a:pt x="4780" y="8267"/>
                    </a:lnTo>
                    <a:lnTo>
                      <a:pt x="4743" y="8267"/>
                    </a:lnTo>
                    <a:lnTo>
                      <a:pt x="4685" y="8228"/>
                    </a:lnTo>
                    <a:lnTo>
                      <a:pt x="4628" y="8191"/>
                    </a:lnTo>
                    <a:lnTo>
                      <a:pt x="4571" y="8152"/>
                    </a:lnTo>
                    <a:lnTo>
                      <a:pt x="4514" y="8096"/>
                    </a:lnTo>
                    <a:lnTo>
                      <a:pt x="4495" y="8096"/>
                    </a:lnTo>
                    <a:lnTo>
                      <a:pt x="4476" y="8076"/>
                    </a:lnTo>
                    <a:lnTo>
                      <a:pt x="4457" y="8057"/>
                    </a:lnTo>
                    <a:lnTo>
                      <a:pt x="4438" y="8038"/>
                    </a:lnTo>
                    <a:lnTo>
                      <a:pt x="4419" y="8057"/>
                    </a:lnTo>
                    <a:lnTo>
                      <a:pt x="4399" y="8076"/>
                    </a:lnTo>
                    <a:lnTo>
                      <a:pt x="4381" y="8114"/>
                    </a:lnTo>
                    <a:lnTo>
                      <a:pt x="4362" y="8133"/>
                    </a:lnTo>
                    <a:lnTo>
                      <a:pt x="4343" y="8172"/>
                    </a:lnTo>
                    <a:lnTo>
                      <a:pt x="4343" y="8210"/>
                    </a:lnTo>
                    <a:lnTo>
                      <a:pt x="4323" y="8191"/>
                    </a:lnTo>
                    <a:lnTo>
                      <a:pt x="4304" y="8152"/>
                    </a:lnTo>
                    <a:lnTo>
                      <a:pt x="4285" y="8152"/>
                    </a:lnTo>
                    <a:lnTo>
                      <a:pt x="4267" y="8152"/>
                    </a:lnTo>
                    <a:lnTo>
                      <a:pt x="4247" y="8191"/>
                    </a:lnTo>
                    <a:lnTo>
                      <a:pt x="4247" y="8228"/>
                    </a:lnTo>
                    <a:lnTo>
                      <a:pt x="4247" y="8286"/>
                    </a:lnTo>
                    <a:lnTo>
                      <a:pt x="4247" y="8324"/>
                    </a:lnTo>
                    <a:lnTo>
                      <a:pt x="4247" y="8343"/>
                    </a:lnTo>
                    <a:lnTo>
                      <a:pt x="4228" y="8362"/>
                    </a:lnTo>
                    <a:lnTo>
                      <a:pt x="4228" y="8381"/>
                    </a:lnTo>
                    <a:lnTo>
                      <a:pt x="4228" y="8400"/>
                    </a:lnTo>
                    <a:lnTo>
                      <a:pt x="4209" y="8419"/>
                    </a:lnTo>
                    <a:lnTo>
                      <a:pt x="4171" y="8438"/>
                    </a:lnTo>
                    <a:lnTo>
                      <a:pt x="4152" y="8457"/>
                    </a:lnTo>
                    <a:lnTo>
                      <a:pt x="4152" y="8477"/>
                    </a:lnTo>
                    <a:lnTo>
                      <a:pt x="4152" y="8514"/>
                    </a:lnTo>
                    <a:lnTo>
                      <a:pt x="4171" y="8553"/>
                    </a:lnTo>
                    <a:lnTo>
                      <a:pt x="4190" y="8572"/>
                    </a:lnTo>
                    <a:lnTo>
                      <a:pt x="4190" y="8609"/>
                    </a:lnTo>
                    <a:lnTo>
                      <a:pt x="4190" y="8648"/>
                    </a:lnTo>
                    <a:lnTo>
                      <a:pt x="4190" y="8667"/>
                    </a:lnTo>
                    <a:lnTo>
                      <a:pt x="4171" y="8667"/>
                    </a:lnTo>
                    <a:lnTo>
                      <a:pt x="4152" y="8686"/>
                    </a:lnTo>
                    <a:lnTo>
                      <a:pt x="4076" y="8705"/>
                    </a:lnTo>
                    <a:lnTo>
                      <a:pt x="4018" y="8724"/>
                    </a:lnTo>
                    <a:lnTo>
                      <a:pt x="3962" y="8743"/>
                    </a:lnTo>
                    <a:lnTo>
                      <a:pt x="3904" y="8762"/>
                    </a:lnTo>
                    <a:lnTo>
                      <a:pt x="3847" y="8800"/>
                    </a:lnTo>
                    <a:lnTo>
                      <a:pt x="3847" y="8838"/>
                    </a:lnTo>
                    <a:lnTo>
                      <a:pt x="3866" y="8895"/>
                    </a:lnTo>
                    <a:lnTo>
                      <a:pt x="3886" y="8934"/>
                    </a:lnTo>
                    <a:lnTo>
                      <a:pt x="3904" y="8990"/>
                    </a:lnTo>
                    <a:lnTo>
                      <a:pt x="3923" y="9048"/>
                    </a:lnTo>
                    <a:lnTo>
                      <a:pt x="3942" y="9105"/>
                    </a:lnTo>
                    <a:lnTo>
                      <a:pt x="3923" y="9162"/>
                    </a:lnTo>
                    <a:lnTo>
                      <a:pt x="3923" y="9181"/>
                    </a:lnTo>
                    <a:lnTo>
                      <a:pt x="3904" y="9219"/>
                    </a:lnTo>
                    <a:lnTo>
                      <a:pt x="3904" y="9257"/>
                    </a:lnTo>
                    <a:lnTo>
                      <a:pt x="3886" y="9276"/>
                    </a:lnTo>
                    <a:lnTo>
                      <a:pt x="3866" y="9295"/>
                    </a:lnTo>
                    <a:lnTo>
                      <a:pt x="3847" y="9315"/>
                    </a:lnTo>
                    <a:lnTo>
                      <a:pt x="3809" y="9315"/>
                    </a:lnTo>
                    <a:lnTo>
                      <a:pt x="3790" y="9315"/>
                    </a:lnTo>
                    <a:lnTo>
                      <a:pt x="3733" y="9334"/>
                    </a:lnTo>
                    <a:lnTo>
                      <a:pt x="3733" y="9371"/>
                    </a:lnTo>
                    <a:lnTo>
                      <a:pt x="3714" y="9429"/>
                    </a:lnTo>
                    <a:lnTo>
                      <a:pt x="3714" y="9486"/>
                    </a:lnTo>
                    <a:lnTo>
                      <a:pt x="3714" y="9543"/>
                    </a:lnTo>
                    <a:lnTo>
                      <a:pt x="3714" y="9581"/>
                    </a:lnTo>
                    <a:lnTo>
                      <a:pt x="3714" y="9619"/>
                    </a:lnTo>
                    <a:lnTo>
                      <a:pt x="3714" y="9657"/>
                    </a:lnTo>
                    <a:lnTo>
                      <a:pt x="3714" y="9696"/>
                    </a:lnTo>
                    <a:lnTo>
                      <a:pt x="3695" y="9714"/>
                    </a:lnTo>
                    <a:lnTo>
                      <a:pt x="3676" y="9733"/>
                    </a:lnTo>
                    <a:lnTo>
                      <a:pt x="3657" y="9752"/>
                    </a:lnTo>
                    <a:lnTo>
                      <a:pt x="3637" y="9752"/>
                    </a:lnTo>
                    <a:lnTo>
                      <a:pt x="3637" y="9772"/>
                    </a:lnTo>
                    <a:lnTo>
                      <a:pt x="3600" y="9791"/>
                    </a:lnTo>
                    <a:lnTo>
                      <a:pt x="3581" y="9810"/>
                    </a:lnTo>
                    <a:lnTo>
                      <a:pt x="3542" y="9848"/>
                    </a:lnTo>
                    <a:lnTo>
                      <a:pt x="3524" y="9867"/>
                    </a:lnTo>
                    <a:lnTo>
                      <a:pt x="3505" y="9886"/>
                    </a:lnTo>
                    <a:lnTo>
                      <a:pt x="3466" y="9924"/>
                    </a:lnTo>
                    <a:lnTo>
                      <a:pt x="3447" y="9943"/>
                    </a:lnTo>
                    <a:lnTo>
                      <a:pt x="3409" y="9962"/>
                    </a:lnTo>
                    <a:lnTo>
                      <a:pt x="3390" y="9962"/>
                    </a:lnTo>
                    <a:lnTo>
                      <a:pt x="3352" y="9962"/>
                    </a:lnTo>
                    <a:lnTo>
                      <a:pt x="3333" y="9962"/>
                    </a:lnTo>
                    <a:lnTo>
                      <a:pt x="3295" y="9943"/>
                    </a:lnTo>
                    <a:lnTo>
                      <a:pt x="3257" y="9943"/>
                    </a:lnTo>
                    <a:lnTo>
                      <a:pt x="3219" y="9943"/>
                    </a:lnTo>
                    <a:lnTo>
                      <a:pt x="3180" y="9943"/>
                    </a:lnTo>
                    <a:lnTo>
                      <a:pt x="3143" y="9924"/>
                    </a:lnTo>
                    <a:lnTo>
                      <a:pt x="3104" y="9905"/>
                    </a:lnTo>
                    <a:lnTo>
                      <a:pt x="3066" y="9867"/>
                    </a:lnTo>
                    <a:lnTo>
                      <a:pt x="3009" y="9848"/>
                    </a:lnTo>
                    <a:lnTo>
                      <a:pt x="2971" y="9810"/>
                    </a:lnTo>
                    <a:lnTo>
                      <a:pt x="2933" y="9791"/>
                    </a:lnTo>
                    <a:lnTo>
                      <a:pt x="2914" y="9752"/>
                    </a:lnTo>
                    <a:lnTo>
                      <a:pt x="2895" y="9714"/>
                    </a:lnTo>
                    <a:lnTo>
                      <a:pt x="2876" y="9696"/>
                    </a:lnTo>
                    <a:lnTo>
                      <a:pt x="2838" y="9657"/>
                    </a:lnTo>
                    <a:lnTo>
                      <a:pt x="2799" y="9638"/>
                    </a:lnTo>
                    <a:lnTo>
                      <a:pt x="2762" y="9619"/>
                    </a:lnTo>
                    <a:lnTo>
                      <a:pt x="2723" y="9600"/>
                    </a:lnTo>
                    <a:lnTo>
                      <a:pt x="2704" y="9581"/>
                    </a:lnTo>
                    <a:lnTo>
                      <a:pt x="2685" y="9581"/>
                    </a:lnTo>
                    <a:lnTo>
                      <a:pt x="2685" y="9543"/>
                    </a:lnTo>
                    <a:lnTo>
                      <a:pt x="2666" y="9524"/>
                    </a:lnTo>
                    <a:lnTo>
                      <a:pt x="2666" y="9505"/>
                    </a:lnTo>
                    <a:lnTo>
                      <a:pt x="2666" y="9486"/>
                    </a:lnTo>
                    <a:lnTo>
                      <a:pt x="2666" y="9467"/>
                    </a:lnTo>
                    <a:lnTo>
                      <a:pt x="2647" y="9448"/>
                    </a:lnTo>
                    <a:lnTo>
                      <a:pt x="2628" y="9448"/>
                    </a:lnTo>
                    <a:lnTo>
                      <a:pt x="2628" y="9429"/>
                    </a:lnTo>
                    <a:lnTo>
                      <a:pt x="2609" y="9429"/>
                    </a:lnTo>
                    <a:lnTo>
                      <a:pt x="2609" y="9410"/>
                    </a:lnTo>
                    <a:lnTo>
                      <a:pt x="2590" y="9391"/>
                    </a:lnTo>
                    <a:lnTo>
                      <a:pt x="2590" y="9371"/>
                    </a:lnTo>
                    <a:lnTo>
                      <a:pt x="2590" y="9352"/>
                    </a:lnTo>
                    <a:lnTo>
                      <a:pt x="2590" y="9334"/>
                    </a:lnTo>
                    <a:lnTo>
                      <a:pt x="2571" y="9315"/>
                    </a:lnTo>
                    <a:lnTo>
                      <a:pt x="2571" y="9276"/>
                    </a:lnTo>
                    <a:lnTo>
                      <a:pt x="2571" y="9238"/>
                    </a:lnTo>
                    <a:lnTo>
                      <a:pt x="2533" y="9200"/>
                    </a:lnTo>
                    <a:lnTo>
                      <a:pt x="2495" y="9181"/>
                    </a:lnTo>
                    <a:lnTo>
                      <a:pt x="2457" y="9162"/>
                    </a:lnTo>
                    <a:lnTo>
                      <a:pt x="2362" y="9143"/>
                    </a:lnTo>
                    <a:lnTo>
                      <a:pt x="2266" y="9124"/>
                    </a:lnTo>
                    <a:lnTo>
                      <a:pt x="2171" y="9105"/>
                    </a:lnTo>
                    <a:lnTo>
                      <a:pt x="2076" y="9086"/>
                    </a:lnTo>
                    <a:lnTo>
                      <a:pt x="2057" y="9067"/>
                    </a:lnTo>
                    <a:lnTo>
                      <a:pt x="2037" y="9067"/>
                    </a:lnTo>
                    <a:lnTo>
                      <a:pt x="2019" y="9067"/>
                    </a:lnTo>
                    <a:lnTo>
                      <a:pt x="1981" y="9067"/>
                    </a:lnTo>
                    <a:lnTo>
                      <a:pt x="1942" y="9048"/>
                    </a:lnTo>
                    <a:lnTo>
                      <a:pt x="1942" y="9029"/>
                    </a:lnTo>
                    <a:lnTo>
                      <a:pt x="1923" y="8971"/>
                    </a:lnTo>
                    <a:lnTo>
                      <a:pt x="1923" y="8914"/>
                    </a:lnTo>
                    <a:lnTo>
                      <a:pt x="1905" y="8838"/>
                    </a:lnTo>
                    <a:lnTo>
                      <a:pt x="1905" y="8762"/>
                    </a:lnTo>
                    <a:lnTo>
                      <a:pt x="1885" y="8686"/>
                    </a:lnTo>
                    <a:lnTo>
                      <a:pt x="1885" y="8609"/>
                    </a:lnTo>
                    <a:lnTo>
                      <a:pt x="1885" y="8514"/>
                    </a:lnTo>
                    <a:lnTo>
                      <a:pt x="1866" y="8419"/>
                    </a:lnTo>
                    <a:lnTo>
                      <a:pt x="1847" y="8343"/>
                    </a:lnTo>
                    <a:lnTo>
                      <a:pt x="1809" y="8305"/>
                    </a:lnTo>
                    <a:lnTo>
                      <a:pt x="1790" y="8286"/>
                    </a:lnTo>
                    <a:lnTo>
                      <a:pt x="1752" y="8248"/>
                    </a:lnTo>
                    <a:lnTo>
                      <a:pt x="1733" y="8210"/>
                    </a:lnTo>
                    <a:lnTo>
                      <a:pt x="1695" y="8172"/>
                    </a:lnTo>
                    <a:lnTo>
                      <a:pt x="1656" y="8114"/>
                    </a:lnTo>
                    <a:lnTo>
                      <a:pt x="1638" y="8076"/>
                    </a:lnTo>
                    <a:lnTo>
                      <a:pt x="1619" y="8019"/>
                    </a:lnTo>
                    <a:lnTo>
                      <a:pt x="1619" y="7981"/>
                    </a:lnTo>
                    <a:lnTo>
                      <a:pt x="1619" y="7943"/>
                    </a:lnTo>
                    <a:lnTo>
                      <a:pt x="1600" y="7905"/>
                    </a:lnTo>
                    <a:lnTo>
                      <a:pt x="1561" y="7886"/>
                    </a:lnTo>
                    <a:lnTo>
                      <a:pt x="1504" y="7886"/>
                    </a:lnTo>
                    <a:lnTo>
                      <a:pt x="1428" y="7867"/>
                    </a:lnTo>
                    <a:lnTo>
                      <a:pt x="1352" y="7829"/>
                    </a:lnTo>
                    <a:lnTo>
                      <a:pt x="1295" y="7771"/>
                    </a:lnTo>
                    <a:lnTo>
                      <a:pt x="1295" y="7733"/>
                    </a:lnTo>
                    <a:lnTo>
                      <a:pt x="1276" y="7715"/>
                    </a:lnTo>
                    <a:lnTo>
                      <a:pt x="1257" y="7695"/>
                    </a:lnTo>
                    <a:lnTo>
                      <a:pt x="1219" y="7695"/>
                    </a:lnTo>
                    <a:lnTo>
                      <a:pt x="1180" y="7695"/>
                    </a:lnTo>
                    <a:lnTo>
                      <a:pt x="1143" y="7695"/>
                    </a:lnTo>
                    <a:lnTo>
                      <a:pt x="1123" y="7695"/>
                    </a:lnTo>
                    <a:lnTo>
                      <a:pt x="1104" y="7657"/>
                    </a:lnTo>
                    <a:lnTo>
                      <a:pt x="1066" y="7695"/>
                    </a:lnTo>
                    <a:lnTo>
                      <a:pt x="1047" y="7733"/>
                    </a:lnTo>
                    <a:lnTo>
                      <a:pt x="1009" y="7771"/>
                    </a:lnTo>
                    <a:lnTo>
                      <a:pt x="971" y="7810"/>
                    </a:lnTo>
                    <a:lnTo>
                      <a:pt x="952" y="7791"/>
                    </a:lnTo>
                    <a:lnTo>
                      <a:pt x="952" y="7771"/>
                    </a:lnTo>
                    <a:lnTo>
                      <a:pt x="933" y="7752"/>
                    </a:lnTo>
                    <a:lnTo>
                      <a:pt x="933" y="7733"/>
                    </a:lnTo>
                    <a:lnTo>
                      <a:pt x="914" y="7733"/>
                    </a:lnTo>
                    <a:lnTo>
                      <a:pt x="895" y="7733"/>
                    </a:lnTo>
                    <a:lnTo>
                      <a:pt x="876" y="7752"/>
                    </a:lnTo>
                    <a:lnTo>
                      <a:pt x="857" y="7733"/>
                    </a:lnTo>
                    <a:lnTo>
                      <a:pt x="838" y="7733"/>
                    </a:lnTo>
                    <a:lnTo>
                      <a:pt x="818" y="7715"/>
                    </a:lnTo>
                    <a:lnTo>
                      <a:pt x="781" y="7657"/>
                    </a:lnTo>
                    <a:lnTo>
                      <a:pt x="742" y="7619"/>
                    </a:lnTo>
                    <a:lnTo>
                      <a:pt x="723" y="7562"/>
                    </a:lnTo>
                    <a:lnTo>
                      <a:pt x="685" y="7524"/>
                    </a:lnTo>
                    <a:lnTo>
                      <a:pt x="666" y="7486"/>
                    </a:lnTo>
                    <a:lnTo>
                      <a:pt x="647" y="7448"/>
                    </a:lnTo>
                    <a:lnTo>
                      <a:pt x="647" y="7410"/>
                    </a:lnTo>
                    <a:lnTo>
                      <a:pt x="666" y="7371"/>
                    </a:lnTo>
                    <a:lnTo>
                      <a:pt x="685" y="7334"/>
                    </a:lnTo>
                    <a:lnTo>
                      <a:pt x="704" y="7314"/>
                    </a:lnTo>
                    <a:lnTo>
                      <a:pt x="723" y="7276"/>
                    </a:lnTo>
                    <a:lnTo>
                      <a:pt x="723" y="7238"/>
                    </a:lnTo>
                    <a:lnTo>
                      <a:pt x="704" y="7200"/>
                    </a:lnTo>
                    <a:lnTo>
                      <a:pt x="704" y="7181"/>
                    </a:lnTo>
                    <a:lnTo>
                      <a:pt x="685" y="7162"/>
                    </a:lnTo>
                    <a:lnTo>
                      <a:pt x="685" y="7124"/>
                    </a:lnTo>
                    <a:lnTo>
                      <a:pt x="685" y="7086"/>
                    </a:lnTo>
                    <a:lnTo>
                      <a:pt x="704" y="7067"/>
                    </a:lnTo>
                    <a:lnTo>
                      <a:pt x="704" y="7029"/>
                    </a:lnTo>
                    <a:lnTo>
                      <a:pt x="704" y="6990"/>
                    </a:lnTo>
                    <a:lnTo>
                      <a:pt x="704" y="6972"/>
                    </a:lnTo>
                    <a:lnTo>
                      <a:pt x="685" y="6933"/>
                    </a:lnTo>
                    <a:lnTo>
                      <a:pt x="685" y="6914"/>
                    </a:lnTo>
                    <a:lnTo>
                      <a:pt x="666" y="6914"/>
                    </a:lnTo>
                    <a:lnTo>
                      <a:pt x="609" y="6876"/>
                    </a:lnTo>
                    <a:lnTo>
                      <a:pt x="590" y="6857"/>
                    </a:lnTo>
                    <a:lnTo>
                      <a:pt x="552" y="6819"/>
                    </a:lnTo>
                    <a:lnTo>
                      <a:pt x="533" y="6781"/>
                    </a:lnTo>
                    <a:lnTo>
                      <a:pt x="514" y="6762"/>
                    </a:lnTo>
                    <a:lnTo>
                      <a:pt x="533" y="6743"/>
                    </a:lnTo>
                    <a:lnTo>
                      <a:pt x="533" y="6724"/>
                    </a:lnTo>
                    <a:lnTo>
                      <a:pt x="552" y="6705"/>
                    </a:lnTo>
                    <a:lnTo>
                      <a:pt x="514" y="6667"/>
                    </a:lnTo>
                    <a:lnTo>
                      <a:pt x="476" y="6628"/>
                    </a:lnTo>
                    <a:lnTo>
                      <a:pt x="437" y="6610"/>
                    </a:lnTo>
                    <a:lnTo>
                      <a:pt x="400" y="6572"/>
                    </a:lnTo>
                    <a:lnTo>
                      <a:pt x="381" y="6533"/>
                    </a:lnTo>
                    <a:lnTo>
                      <a:pt x="361" y="6514"/>
                    </a:lnTo>
                    <a:lnTo>
                      <a:pt x="361" y="6476"/>
                    </a:lnTo>
                    <a:lnTo>
                      <a:pt x="342" y="6438"/>
                    </a:lnTo>
                    <a:lnTo>
                      <a:pt x="323" y="6438"/>
                    </a:lnTo>
                    <a:lnTo>
                      <a:pt x="304" y="6419"/>
                    </a:lnTo>
                    <a:lnTo>
                      <a:pt x="266" y="6400"/>
                    </a:lnTo>
                    <a:lnTo>
                      <a:pt x="247" y="6381"/>
                    </a:lnTo>
                    <a:lnTo>
                      <a:pt x="228" y="6381"/>
                    </a:lnTo>
                    <a:lnTo>
                      <a:pt x="209" y="6362"/>
                    </a:lnTo>
                    <a:lnTo>
                      <a:pt x="190" y="6343"/>
                    </a:lnTo>
                    <a:lnTo>
                      <a:pt x="190" y="6324"/>
                    </a:lnTo>
                    <a:lnTo>
                      <a:pt x="133" y="6229"/>
                    </a:lnTo>
                    <a:lnTo>
                      <a:pt x="95" y="6115"/>
                    </a:lnTo>
                    <a:lnTo>
                      <a:pt x="56" y="6000"/>
                    </a:lnTo>
                    <a:lnTo>
                      <a:pt x="0" y="5886"/>
                    </a:lnTo>
                    <a:lnTo>
                      <a:pt x="0" y="5866"/>
                    </a:lnTo>
                    <a:lnTo>
                      <a:pt x="0" y="5829"/>
                    </a:lnTo>
                    <a:lnTo>
                      <a:pt x="38" y="5810"/>
                    </a:lnTo>
                    <a:lnTo>
                      <a:pt x="56" y="5790"/>
                    </a:lnTo>
                    <a:lnTo>
                      <a:pt x="95" y="5752"/>
                    </a:lnTo>
                    <a:lnTo>
                      <a:pt x="114" y="5734"/>
                    </a:lnTo>
                    <a:lnTo>
                      <a:pt x="133" y="5734"/>
                    </a:lnTo>
                    <a:lnTo>
                      <a:pt x="171" y="5714"/>
                    </a:lnTo>
                    <a:lnTo>
                      <a:pt x="247" y="5714"/>
                    </a:lnTo>
                    <a:lnTo>
                      <a:pt x="323" y="5714"/>
                    </a:lnTo>
                    <a:lnTo>
                      <a:pt x="381" y="5714"/>
                    </a:lnTo>
                    <a:lnTo>
                      <a:pt x="457" y="5734"/>
                    </a:lnTo>
                    <a:lnTo>
                      <a:pt x="495" y="5734"/>
                    </a:lnTo>
                    <a:lnTo>
                      <a:pt x="552" y="5752"/>
                    </a:lnTo>
                    <a:lnTo>
                      <a:pt x="609" y="5771"/>
                    </a:lnTo>
                    <a:lnTo>
                      <a:pt x="647" y="5771"/>
                    </a:lnTo>
                    <a:lnTo>
                      <a:pt x="666" y="5790"/>
                    </a:lnTo>
                    <a:lnTo>
                      <a:pt x="704" y="5790"/>
                    </a:lnTo>
                    <a:lnTo>
                      <a:pt x="723" y="5790"/>
                    </a:lnTo>
                    <a:lnTo>
                      <a:pt x="742" y="5790"/>
                    </a:lnTo>
                    <a:lnTo>
                      <a:pt x="781" y="5752"/>
                    </a:lnTo>
                    <a:lnTo>
                      <a:pt x="799" y="5734"/>
                    </a:lnTo>
                    <a:lnTo>
                      <a:pt x="838" y="5695"/>
                    </a:lnTo>
                    <a:lnTo>
                      <a:pt x="857" y="5657"/>
                    </a:lnTo>
                    <a:lnTo>
                      <a:pt x="857" y="5638"/>
                    </a:lnTo>
                    <a:lnTo>
                      <a:pt x="857" y="5600"/>
                    </a:lnTo>
                    <a:lnTo>
                      <a:pt x="838" y="5562"/>
                    </a:lnTo>
                    <a:lnTo>
                      <a:pt x="818" y="5524"/>
                    </a:lnTo>
                    <a:lnTo>
                      <a:pt x="818" y="5486"/>
                    </a:lnTo>
                    <a:lnTo>
                      <a:pt x="799" y="5467"/>
                    </a:lnTo>
                    <a:lnTo>
                      <a:pt x="781" y="5429"/>
                    </a:lnTo>
                    <a:lnTo>
                      <a:pt x="781" y="5390"/>
                    </a:lnTo>
                    <a:lnTo>
                      <a:pt x="762" y="5353"/>
                    </a:lnTo>
                    <a:lnTo>
                      <a:pt x="742" y="5295"/>
                    </a:lnTo>
                    <a:lnTo>
                      <a:pt x="723" y="5257"/>
                    </a:lnTo>
                    <a:lnTo>
                      <a:pt x="723" y="5200"/>
                    </a:lnTo>
                    <a:lnTo>
                      <a:pt x="723" y="5162"/>
                    </a:lnTo>
                    <a:lnTo>
                      <a:pt x="723" y="5105"/>
                    </a:lnTo>
                    <a:lnTo>
                      <a:pt x="742" y="5048"/>
                    </a:lnTo>
                    <a:lnTo>
                      <a:pt x="762" y="5009"/>
                    </a:lnTo>
                    <a:lnTo>
                      <a:pt x="762" y="4991"/>
                    </a:lnTo>
                    <a:lnTo>
                      <a:pt x="762" y="4972"/>
                    </a:lnTo>
                    <a:lnTo>
                      <a:pt x="742" y="4952"/>
                    </a:lnTo>
                    <a:lnTo>
                      <a:pt x="742" y="4933"/>
                    </a:lnTo>
                    <a:lnTo>
                      <a:pt x="742" y="4914"/>
                    </a:lnTo>
                    <a:lnTo>
                      <a:pt x="742" y="4895"/>
                    </a:lnTo>
                    <a:lnTo>
                      <a:pt x="742" y="4876"/>
                    </a:lnTo>
                    <a:lnTo>
                      <a:pt x="742" y="4857"/>
                    </a:lnTo>
                    <a:lnTo>
                      <a:pt x="723" y="4800"/>
                    </a:lnTo>
                    <a:lnTo>
                      <a:pt x="723" y="4724"/>
                    </a:lnTo>
                    <a:lnTo>
                      <a:pt x="704" y="4667"/>
                    </a:lnTo>
                    <a:lnTo>
                      <a:pt x="704" y="4591"/>
                    </a:lnTo>
                    <a:lnTo>
                      <a:pt x="685" y="4515"/>
                    </a:lnTo>
                    <a:lnTo>
                      <a:pt x="685" y="4419"/>
                    </a:lnTo>
                    <a:lnTo>
                      <a:pt x="666" y="4324"/>
                    </a:lnTo>
                    <a:lnTo>
                      <a:pt x="666" y="4229"/>
                    </a:lnTo>
                    <a:lnTo>
                      <a:pt x="647" y="4152"/>
                    </a:lnTo>
                    <a:lnTo>
                      <a:pt x="647" y="4076"/>
                    </a:lnTo>
                    <a:lnTo>
                      <a:pt x="628" y="4000"/>
                    </a:lnTo>
                    <a:lnTo>
                      <a:pt x="628" y="3905"/>
                    </a:lnTo>
                    <a:lnTo>
                      <a:pt x="647" y="3905"/>
                    </a:lnTo>
                    <a:lnTo>
                      <a:pt x="666" y="3905"/>
                    </a:lnTo>
                    <a:lnTo>
                      <a:pt x="704" y="3905"/>
                    </a:lnTo>
                    <a:lnTo>
                      <a:pt x="723" y="3905"/>
                    </a:lnTo>
                    <a:lnTo>
                      <a:pt x="742" y="3905"/>
                    </a:lnTo>
                    <a:lnTo>
                      <a:pt x="762" y="3905"/>
                    </a:lnTo>
                    <a:lnTo>
                      <a:pt x="762" y="3885"/>
                    </a:lnTo>
                    <a:lnTo>
                      <a:pt x="762" y="3848"/>
                    </a:lnTo>
                    <a:lnTo>
                      <a:pt x="762" y="3809"/>
                    </a:lnTo>
                    <a:lnTo>
                      <a:pt x="781" y="3771"/>
                    </a:lnTo>
                    <a:lnTo>
                      <a:pt x="781" y="3733"/>
                    </a:lnTo>
                    <a:lnTo>
                      <a:pt x="781" y="3695"/>
                    </a:lnTo>
                    <a:lnTo>
                      <a:pt x="781" y="3562"/>
                    </a:lnTo>
                    <a:lnTo>
                      <a:pt x="799" y="3428"/>
                    </a:lnTo>
                    <a:lnTo>
                      <a:pt x="818" y="3295"/>
                    </a:lnTo>
                    <a:lnTo>
                      <a:pt x="818" y="3181"/>
                    </a:lnTo>
                    <a:lnTo>
                      <a:pt x="818" y="3143"/>
                    </a:lnTo>
                    <a:lnTo>
                      <a:pt x="818" y="3105"/>
                    </a:lnTo>
                    <a:lnTo>
                      <a:pt x="838" y="3067"/>
                    </a:lnTo>
                    <a:lnTo>
                      <a:pt x="838" y="3028"/>
                    </a:lnTo>
                    <a:lnTo>
                      <a:pt x="838" y="2991"/>
                    </a:lnTo>
                    <a:lnTo>
                      <a:pt x="838" y="2971"/>
                    </a:lnTo>
                    <a:lnTo>
                      <a:pt x="838" y="2933"/>
                    </a:lnTo>
                    <a:lnTo>
                      <a:pt x="857" y="2914"/>
                    </a:lnTo>
                    <a:lnTo>
                      <a:pt x="857" y="2895"/>
                    </a:lnTo>
                    <a:lnTo>
                      <a:pt x="876" y="2876"/>
                    </a:lnTo>
                    <a:lnTo>
                      <a:pt x="876" y="2857"/>
                    </a:lnTo>
                    <a:lnTo>
                      <a:pt x="857" y="2819"/>
                    </a:lnTo>
                    <a:lnTo>
                      <a:pt x="857" y="2724"/>
                    </a:lnTo>
                    <a:lnTo>
                      <a:pt x="838" y="2610"/>
                    </a:lnTo>
                    <a:lnTo>
                      <a:pt x="838" y="2514"/>
                    </a:lnTo>
                    <a:lnTo>
                      <a:pt x="838" y="2400"/>
                    </a:lnTo>
                    <a:lnTo>
                      <a:pt x="818" y="2381"/>
                    </a:lnTo>
                    <a:lnTo>
                      <a:pt x="818" y="2362"/>
                    </a:lnTo>
                    <a:lnTo>
                      <a:pt x="818" y="2343"/>
                    </a:lnTo>
                    <a:lnTo>
                      <a:pt x="818" y="2305"/>
                    </a:lnTo>
                    <a:lnTo>
                      <a:pt x="818" y="2248"/>
                    </a:lnTo>
                    <a:lnTo>
                      <a:pt x="818" y="2190"/>
                    </a:lnTo>
                    <a:lnTo>
                      <a:pt x="799" y="2153"/>
                    </a:lnTo>
                    <a:lnTo>
                      <a:pt x="799" y="2095"/>
                    </a:lnTo>
                    <a:lnTo>
                      <a:pt x="799" y="2076"/>
                    </a:lnTo>
                    <a:lnTo>
                      <a:pt x="781" y="2057"/>
                    </a:lnTo>
                    <a:lnTo>
                      <a:pt x="762" y="2019"/>
                    </a:lnTo>
                    <a:lnTo>
                      <a:pt x="723" y="2000"/>
                    </a:lnTo>
                    <a:lnTo>
                      <a:pt x="685" y="1962"/>
                    </a:lnTo>
                    <a:lnTo>
                      <a:pt x="647" y="1943"/>
                    </a:lnTo>
                    <a:lnTo>
                      <a:pt x="609" y="1943"/>
                    </a:lnTo>
                    <a:lnTo>
                      <a:pt x="571" y="1924"/>
                    </a:lnTo>
                    <a:lnTo>
                      <a:pt x="552" y="1924"/>
                    </a:lnTo>
                    <a:lnTo>
                      <a:pt x="514" y="1904"/>
                    </a:lnTo>
                    <a:lnTo>
                      <a:pt x="495" y="1886"/>
                    </a:lnTo>
                    <a:lnTo>
                      <a:pt x="418" y="1828"/>
                    </a:lnTo>
                    <a:lnTo>
                      <a:pt x="342" y="1752"/>
                    </a:lnTo>
                    <a:lnTo>
                      <a:pt x="247" y="1695"/>
                    </a:lnTo>
                    <a:lnTo>
                      <a:pt x="171" y="1619"/>
                    </a:lnTo>
                    <a:lnTo>
                      <a:pt x="152" y="1600"/>
                    </a:lnTo>
                    <a:lnTo>
                      <a:pt x="152" y="1581"/>
                    </a:lnTo>
                    <a:lnTo>
                      <a:pt x="152" y="1543"/>
                    </a:lnTo>
                    <a:lnTo>
                      <a:pt x="152" y="1505"/>
                    </a:lnTo>
                    <a:lnTo>
                      <a:pt x="171" y="1467"/>
                    </a:lnTo>
                    <a:lnTo>
                      <a:pt x="171" y="1410"/>
                    </a:lnTo>
                    <a:lnTo>
                      <a:pt x="171" y="1352"/>
                    </a:lnTo>
                    <a:lnTo>
                      <a:pt x="190" y="1295"/>
                    </a:lnTo>
                    <a:lnTo>
                      <a:pt x="209" y="1162"/>
                    </a:lnTo>
                    <a:lnTo>
                      <a:pt x="228" y="1029"/>
                    </a:lnTo>
                    <a:lnTo>
                      <a:pt x="247" y="876"/>
                    </a:lnTo>
                    <a:lnTo>
                      <a:pt x="247" y="74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63" name="Freeform 5">
                <a:extLst>
                  <a:ext uri="{FF2B5EF4-FFF2-40B4-BE49-F238E27FC236}">
                    <a16:creationId xmlns:a16="http://schemas.microsoft.com/office/drawing/2014/main" id="{DFD2F8C4-5229-2A40-B7ED-741C52AA5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3438" y="2400300"/>
                <a:ext cx="1063625" cy="1533525"/>
              </a:xfrm>
              <a:custGeom>
                <a:avLst/>
                <a:gdLst>
                  <a:gd name="T0" fmla="*/ 2147483646 w 5906"/>
                  <a:gd name="T1" fmla="*/ 2147483646 h 8515"/>
                  <a:gd name="T2" fmla="*/ 2147483646 w 5906"/>
                  <a:gd name="T3" fmla="*/ 2147483646 h 8515"/>
                  <a:gd name="T4" fmla="*/ 2147483646 w 5906"/>
                  <a:gd name="T5" fmla="*/ 2147483646 h 8515"/>
                  <a:gd name="T6" fmla="*/ 2147483646 w 5906"/>
                  <a:gd name="T7" fmla="*/ 2147483646 h 8515"/>
                  <a:gd name="T8" fmla="*/ 2147483646 w 5906"/>
                  <a:gd name="T9" fmla="*/ 2147483646 h 8515"/>
                  <a:gd name="T10" fmla="*/ 2147483646 w 5906"/>
                  <a:gd name="T11" fmla="*/ 2147483646 h 8515"/>
                  <a:gd name="T12" fmla="*/ 2147483646 w 5906"/>
                  <a:gd name="T13" fmla="*/ 0 h 8515"/>
                  <a:gd name="T14" fmla="*/ 2147483646 w 5906"/>
                  <a:gd name="T15" fmla="*/ 2147483646 h 8515"/>
                  <a:gd name="T16" fmla="*/ 2147483646 w 5906"/>
                  <a:gd name="T17" fmla="*/ 2147483646 h 8515"/>
                  <a:gd name="T18" fmla="*/ 2147483646 w 5906"/>
                  <a:gd name="T19" fmla="*/ 2147483646 h 8515"/>
                  <a:gd name="T20" fmla="*/ 2147483646 w 5906"/>
                  <a:gd name="T21" fmla="*/ 2147483646 h 8515"/>
                  <a:gd name="T22" fmla="*/ 2147483646 w 5906"/>
                  <a:gd name="T23" fmla="*/ 2147483646 h 8515"/>
                  <a:gd name="T24" fmla="*/ 2147483646 w 5906"/>
                  <a:gd name="T25" fmla="*/ 2147483646 h 8515"/>
                  <a:gd name="T26" fmla="*/ 2147483646 w 5906"/>
                  <a:gd name="T27" fmla="*/ 2147483646 h 8515"/>
                  <a:gd name="T28" fmla="*/ 2147483646 w 5906"/>
                  <a:gd name="T29" fmla="*/ 2147483646 h 8515"/>
                  <a:gd name="T30" fmla="*/ 2147483646 w 5906"/>
                  <a:gd name="T31" fmla="*/ 2147483646 h 8515"/>
                  <a:gd name="T32" fmla="*/ 2147483646 w 5906"/>
                  <a:gd name="T33" fmla="*/ 2147483646 h 8515"/>
                  <a:gd name="T34" fmla="*/ 2147483646 w 5906"/>
                  <a:gd name="T35" fmla="*/ 2147483646 h 8515"/>
                  <a:gd name="T36" fmla="*/ 2147483646 w 5906"/>
                  <a:gd name="T37" fmla="*/ 2147483646 h 8515"/>
                  <a:gd name="T38" fmla="*/ 2147483646 w 5906"/>
                  <a:gd name="T39" fmla="*/ 2147483646 h 8515"/>
                  <a:gd name="T40" fmla="*/ 2147483646 w 5906"/>
                  <a:gd name="T41" fmla="*/ 2147483646 h 8515"/>
                  <a:gd name="T42" fmla="*/ 2147483646 w 5906"/>
                  <a:gd name="T43" fmla="*/ 2147483646 h 8515"/>
                  <a:gd name="T44" fmla="*/ 2147483646 w 5906"/>
                  <a:gd name="T45" fmla="*/ 2147483646 h 8515"/>
                  <a:gd name="T46" fmla="*/ 2147483646 w 5906"/>
                  <a:gd name="T47" fmla="*/ 2147483646 h 8515"/>
                  <a:gd name="T48" fmla="*/ 2147483646 w 5906"/>
                  <a:gd name="T49" fmla="*/ 2147483646 h 8515"/>
                  <a:gd name="T50" fmla="*/ 2147483646 w 5906"/>
                  <a:gd name="T51" fmla="*/ 2147483646 h 8515"/>
                  <a:gd name="T52" fmla="*/ 2147483646 w 5906"/>
                  <a:gd name="T53" fmla="*/ 2147483646 h 8515"/>
                  <a:gd name="T54" fmla="*/ 2147483646 w 5906"/>
                  <a:gd name="T55" fmla="*/ 2147483646 h 8515"/>
                  <a:gd name="T56" fmla="*/ 2147483646 w 5906"/>
                  <a:gd name="T57" fmla="*/ 2147483646 h 8515"/>
                  <a:gd name="T58" fmla="*/ 2147483646 w 5906"/>
                  <a:gd name="T59" fmla="*/ 2147483646 h 8515"/>
                  <a:gd name="T60" fmla="*/ 2147483646 w 5906"/>
                  <a:gd name="T61" fmla="*/ 2147483646 h 8515"/>
                  <a:gd name="T62" fmla="*/ 2147483646 w 5906"/>
                  <a:gd name="T63" fmla="*/ 2147483646 h 8515"/>
                  <a:gd name="T64" fmla="*/ 2147483646 w 5906"/>
                  <a:gd name="T65" fmla="*/ 2147483646 h 8515"/>
                  <a:gd name="T66" fmla="*/ 2147483646 w 5906"/>
                  <a:gd name="T67" fmla="*/ 2147483646 h 8515"/>
                  <a:gd name="T68" fmla="*/ 2147483646 w 5906"/>
                  <a:gd name="T69" fmla="*/ 2147483646 h 8515"/>
                  <a:gd name="T70" fmla="*/ 2147483646 w 5906"/>
                  <a:gd name="T71" fmla="*/ 2147483646 h 8515"/>
                  <a:gd name="T72" fmla="*/ 2147483646 w 5906"/>
                  <a:gd name="T73" fmla="*/ 2147483646 h 8515"/>
                  <a:gd name="T74" fmla="*/ 2147483646 w 5906"/>
                  <a:gd name="T75" fmla="*/ 2147483646 h 8515"/>
                  <a:gd name="T76" fmla="*/ 2147483646 w 5906"/>
                  <a:gd name="T77" fmla="*/ 2147483646 h 8515"/>
                  <a:gd name="T78" fmla="*/ 2147483646 w 5906"/>
                  <a:gd name="T79" fmla="*/ 2147483646 h 8515"/>
                  <a:gd name="T80" fmla="*/ 2147483646 w 5906"/>
                  <a:gd name="T81" fmla="*/ 2147483646 h 8515"/>
                  <a:gd name="T82" fmla="*/ 2147483646 w 5906"/>
                  <a:gd name="T83" fmla="*/ 2147483646 h 8515"/>
                  <a:gd name="T84" fmla="*/ 2147483646 w 5906"/>
                  <a:gd name="T85" fmla="*/ 2147483646 h 8515"/>
                  <a:gd name="T86" fmla="*/ 2147483646 w 5906"/>
                  <a:gd name="T87" fmla="*/ 2147483646 h 8515"/>
                  <a:gd name="T88" fmla="*/ 2147483646 w 5906"/>
                  <a:gd name="T89" fmla="*/ 2147483646 h 8515"/>
                  <a:gd name="T90" fmla="*/ 2147483646 w 5906"/>
                  <a:gd name="T91" fmla="*/ 2147483646 h 8515"/>
                  <a:gd name="T92" fmla="*/ 2147483646 w 5906"/>
                  <a:gd name="T93" fmla="*/ 2147483646 h 8515"/>
                  <a:gd name="T94" fmla="*/ 2147483646 w 5906"/>
                  <a:gd name="T95" fmla="*/ 2147483646 h 8515"/>
                  <a:gd name="T96" fmla="*/ 2147483646 w 5906"/>
                  <a:gd name="T97" fmla="*/ 2147483646 h 8515"/>
                  <a:gd name="T98" fmla="*/ 2147483646 w 5906"/>
                  <a:gd name="T99" fmla="*/ 2147483646 h 8515"/>
                  <a:gd name="T100" fmla="*/ 2147483646 w 5906"/>
                  <a:gd name="T101" fmla="*/ 2147483646 h 8515"/>
                  <a:gd name="T102" fmla="*/ 2147483646 w 5906"/>
                  <a:gd name="T103" fmla="*/ 2147483646 h 8515"/>
                  <a:gd name="T104" fmla="*/ 2147483646 w 5906"/>
                  <a:gd name="T105" fmla="*/ 2147483646 h 8515"/>
                  <a:gd name="T106" fmla="*/ 2147483646 w 5906"/>
                  <a:gd name="T107" fmla="*/ 2147483646 h 8515"/>
                  <a:gd name="T108" fmla="*/ 2147483646 w 5906"/>
                  <a:gd name="T109" fmla="*/ 2147483646 h 8515"/>
                  <a:gd name="T110" fmla="*/ 2147483646 w 5906"/>
                  <a:gd name="T111" fmla="*/ 2147483646 h 8515"/>
                  <a:gd name="T112" fmla="*/ 2147483646 w 5906"/>
                  <a:gd name="T113" fmla="*/ 2147483646 h 8515"/>
                  <a:gd name="T114" fmla="*/ 2147483646 w 5906"/>
                  <a:gd name="T115" fmla="*/ 2147483646 h 8515"/>
                  <a:gd name="T116" fmla="*/ 2147483646 w 5906"/>
                  <a:gd name="T117" fmla="*/ 2147483646 h 85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906" h="8515">
                    <a:moveTo>
                      <a:pt x="933" y="1410"/>
                    </a:moveTo>
                    <a:lnTo>
                      <a:pt x="933" y="1447"/>
                    </a:lnTo>
                    <a:lnTo>
                      <a:pt x="953" y="1447"/>
                    </a:lnTo>
                    <a:lnTo>
                      <a:pt x="1029" y="1447"/>
                    </a:lnTo>
                    <a:lnTo>
                      <a:pt x="1105" y="1486"/>
                    </a:lnTo>
                    <a:lnTo>
                      <a:pt x="1162" y="1486"/>
                    </a:lnTo>
                    <a:lnTo>
                      <a:pt x="1200" y="1466"/>
                    </a:lnTo>
                    <a:lnTo>
                      <a:pt x="1219" y="1428"/>
                    </a:lnTo>
                    <a:lnTo>
                      <a:pt x="1219" y="1371"/>
                    </a:lnTo>
                    <a:lnTo>
                      <a:pt x="1238" y="1371"/>
                    </a:lnTo>
                    <a:lnTo>
                      <a:pt x="1258" y="1333"/>
                    </a:lnTo>
                    <a:lnTo>
                      <a:pt x="1258" y="1314"/>
                    </a:lnTo>
                    <a:lnTo>
                      <a:pt x="1276" y="1314"/>
                    </a:lnTo>
                    <a:lnTo>
                      <a:pt x="1334" y="1276"/>
                    </a:lnTo>
                    <a:lnTo>
                      <a:pt x="1353" y="1257"/>
                    </a:lnTo>
                    <a:lnTo>
                      <a:pt x="1390" y="1181"/>
                    </a:lnTo>
                    <a:lnTo>
                      <a:pt x="1410" y="1143"/>
                    </a:lnTo>
                    <a:lnTo>
                      <a:pt x="1448" y="1161"/>
                    </a:lnTo>
                    <a:lnTo>
                      <a:pt x="1448" y="1143"/>
                    </a:lnTo>
                    <a:lnTo>
                      <a:pt x="1524" y="1105"/>
                    </a:lnTo>
                    <a:lnTo>
                      <a:pt x="1562" y="1105"/>
                    </a:lnTo>
                    <a:lnTo>
                      <a:pt x="1581" y="1085"/>
                    </a:lnTo>
                    <a:lnTo>
                      <a:pt x="1562" y="1066"/>
                    </a:lnTo>
                    <a:lnTo>
                      <a:pt x="1524" y="1047"/>
                    </a:lnTo>
                    <a:lnTo>
                      <a:pt x="1524" y="1029"/>
                    </a:lnTo>
                    <a:lnTo>
                      <a:pt x="1524" y="1009"/>
                    </a:lnTo>
                    <a:lnTo>
                      <a:pt x="1543" y="952"/>
                    </a:lnTo>
                    <a:lnTo>
                      <a:pt x="1543" y="914"/>
                    </a:lnTo>
                    <a:lnTo>
                      <a:pt x="1543" y="895"/>
                    </a:lnTo>
                    <a:lnTo>
                      <a:pt x="1562" y="876"/>
                    </a:lnTo>
                    <a:lnTo>
                      <a:pt x="1581" y="876"/>
                    </a:lnTo>
                    <a:lnTo>
                      <a:pt x="1600" y="876"/>
                    </a:lnTo>
                    <a:lnTo>
                      <a:pt x="1600" y="857"/>
                    </a:lnTo>
                    <a:lnTo>
                      <a:pt x="1600" y="838"/>
                    </a:lnTo>
                    <a:lnTo>
                      <a:pt x="1600" y="819"/>
                    </a:lnTo>
                    <a:lnTo>
                      <a:pt x="1600" y="800"/>
                    </a:lnTo>
                    <a:lnTo>
                      <a:pt x="1600" y="780"/>
                    </a:lnTo>
                    <a:lnTo>
                      <a:pt x="1600" y="762"/>
                    </a:lnTo>
                    <a:lnTo>
                      <a:pt x="1600" y="743"/>
                    </a:lnTo>
                    <a:lnTo>
                      <a:pt x="1600" y="724"/>
                    </a:lnTo>
                    <a:lnTo>
                      <a:pt x="1600" y="704"/>
                    </a:lnTo>
                    <a:lnTo>
                      <a:pt x="1619" y="704"/>
                    </a:lnTo>
                    <a:lnTo>
                      <a:pt x="1657" y="571"/>
                    </a:lnTo>
                    <a:lnTo>
                      <a:pt x="1676" y="571"/>
                    </a:lnTo>
                    <a:lnTo>
                      <a:pt x="1676" y="552"/>
                    </a:lnTo>
                    <a:lnTo>
                      <a:pt x="1676" y="533"/>
                    </a:lnTo>
                    <a:lnTo>
                      <a:pt x="1695" y="514"/>
                    </a:lnTo>
                    <a:lnTo>
                      <a:pt x="1695" y="495"/>
                    </a:lnTo>
                    <a:lnTo>
                      <a:pt x="1715" y="476"/>
                    </a:lnTo>
                    <a:lnTo>
                      <a:pt x="1734" y="457"/>
                    </a:lnTo>
                    <a:lnTo>
                      <a:pt x="1753" y="400"/>
                    </a:lnTo>
                    <a:lnTo>
                      <a:pt x="1753" y="381"/>
                    </a:lnTo>
                    <a:lnTo>
                      <a:pt x="1810" y="304"/>
                    </a:lnTo>
                    <a:lnTo>
                      <a:pt x="1810" y="286"/>
                    </a:lnTo>
                    <a:lnTo>
                      <a:pt x="1810" y="267"/>
                    </a:lnTo>
                    <a:lnTo>
                      <a:pt x="1829" y="247"/>
                    </a:lnTo>
                    <a:lnTo>
                      <a:pt x="1886" y="247"/>
                    </a:lnTo>
                    <a:lnTo>
                      <a:pt x="1905" y="247"/>
                    </a:lnTo>
                    <a:lnTo>
                      <a:pt x="1962" y="209"/>
                    </a:lnTo>
                    <a:lnTo>
                      <a:pt x="1981" y="209"/>
                    </a:lnTo>
                    <a:lnTo>
                      <a:pt x="2000" y="209"/>
                    </a:lnTo>
                    <a:lnTo>
                      <a:pt x="2000" y="228"/>
                    </a:lnTo>
                    <a:lnTo>
                      <a:pt x="2020" y="228"/>
                    </a:lnTo>
                    <a:lnTo>
                      <a:pt x="2038" y="209"/>
                    </a:lnTo>
                    <a:lnTo>
                      <a:pt x="2057" y="190"/>
                    </a:lnTo>
                    <a:lnTo>
                      <a:pt x="2210" y="190"/>
                    </a:lnTo>
                    <a:lnTo>
                      <a:pt x="2229" y="190"/>
                    </a:lnTo>
                    <a:lnTo>
                      <a:pt x="2248" y="133"/>
                    </a:lnTo>
                    <a:lnTo>
                      <a:pt x="2267" y="114"/>
                    </a:lnTo>
                    <a:lnTo>
                      <a:pt x="2267" y="76"/>
                    </a:lnTo>
                    <a:lnTo>
                      <a:pt x="2267" y="57"/>
                    </a:lnTo>
                    <a:lnTo>
                      <a:pt x="2286" y="57"/>
                    </a:lnTo>
                    <a:lnTo>
                      <a:pt x="2305" y="38"/>
                    </a:lnTo>
                    <a:lnTo>
                      <a:pt x="2324" y="19"/>
                    </a:lnTo>
                    <a:lnTo>
                      <a:pt x="2343" y="0"/>
                    </a:lnTo>
                    <a:lnTo>
                      <a:pt x="2362" y="19"/>
                    </a:lnTo>
                    <a:lnTo>
                      <a:pt x="2381" y="38"/>
                    </a:lnTo>
                    <a:lnTo>
                      <a:pt x="2400" y="38"/>
                    </a:lnTo>
                    <a:lnTo>
                      <a:pt x="2419" y="38"/>
                    </a:lnTo>
                    <a:lnTo>
                      <a:pt x="2438" y="76"/>
                    </a:lnTo>
                    <a:lnTo>
                      <a:pt x="2457" y="76"/>
                    </a:lnTo>
                    <a:lnTo>
                      <a:pt x="2496" y="76"/>
                    </a:lnTo>
                    <a:lnTo>
                      <a:pt x="2572" y="114"/>
                    </a:lnTo>
                    <a:lnTo>
                      <a:pt x="2591" y="133"/>
                    </a:lnTo>
                    <a:lnTo>
                      <a:pt x="2629" y="152"/>
                    </a:lnTo>
                    <a:lnTo>
                      <a:pt x="2781" y="133"/>
                    </a:lnTo>
                    <a:lnTo>
                      <a:pt x="2819" y="152"/>
                    </a:lnTo>
                    <a:lnTo>
                      <a:pt x="2838" y="133"/>
                    </a:lnTo>
                    <a:lnTo>
                      <a:pt x="2858" y="133"/>
                    </a:lnTo>
                    <a:lnTo>
                      <a:pt x="2877" y="152"/>
                    </a:lnTo>
                    <a:lnTo>
                      <a:pt x="2895" y="152"/>
                    </a:lnTo>
                    <a:lnTo>
                      <a:pt x="2914" y="152"/>
                    </a:lnTo>
                    <a:lnTo>
                      <a:pt x="2934" y="152"/>
                    </a:lnTo>
                    <a:lnTo>
                      <a:pt x="2953" y="133"/>
                    </a:lnTo>
                    <a:lnTo>
                      <a:pt x="2972" y="133"/>
                    </a:lnTo>
                    <a:lnTo>
                      <a:pt x="2991" y="152"/>
                    </a:lnTo>
                    <a:lnTo>
                      <a:pt x="3048" y="152"/>
                    </a:lnTo>
                    <a:lnTo>
                      <a:pt x="3067" y="133"/>
                    </a:lnTo>
                    <a:lnTo>
                      <a:pt x="3067" y="152"/>
                    </a:lnTo>
                    <a:lnTo>
                      <a:pt x="3086" y="171"/>
                    </a:lnTo>
                    <a:lnTo>
                      <a:pt x="3315" y="190"/>
                    </a:lnTo>
                    <a:lnTo>
                      <a:pt x="3391" y="190"/>
                    </a:lnTo>
                    <a:lnTo>
                      <a:pt x="3410" y="171"/>
                    </a:lnTo>
                    <a:lnTo>
                      <a:pt x="3429" y="171"/>
                    </a:lnTo>
                    <a:lnTo>
                      <a:pt x="3429" y="133"/>
                    </a:lnTo>
                    <a:lnTo>
                      <a:pt x="3448" y="133"/>
                    </a:lnTo>
                    <a:lnTo>
                      <a:pt x="3467" y="152"/>
                    </a:lnTo>
                    <a:lnTo>
                      <a:pt x="3467" y="171"/>
                    </a:lnTo>
                    <a:lnTo>
                      <a:pt x="3448" y="190"/>
                    </a:lnTo>
                    <a:lnTo>
                      <a:pt x="3448" y="209"/>
                    </a:lnTo>
                    <a:lnTo>
                      <a:pt x="3467" y="209"/>
                    </a:lnTo>
                    <a:lnTo>
                      <a:pt x="3486" y="209"/>
                    </a:lnTo>
                    <a:lnTo>
                      <a:pt x="3524" y="190"/>
                    </a:lnTo>
                    <a:lnTo>
                      <a:pt x="3543" y="171"/>
                    </a:lnTo>
                    <a:lnTo>
                      <a:pt x="3562" y="171"/>
                    </a:lnTo>
                    <a:lnTo>
                      <a:pt x="3562" y="190"/>
                    </a:lnTo>
                    <a:lnTo>
                      <a:pt x="3581" y="209"/>
                    </a:lnTo>
                    <a:lnTo>
                      <a:pt x="3600" y="209"/>
                    </a:lnTo>
                    <a:lnTo>
                      <a:pt x="3620" y="209"/>
                    </a:lnTo>
                    <a:lnTo>
                      <a:pt x="3620" y="190"/>
                    </a:lnTo>
                    <a:lnTo>
                      <a:pt x="3638" y="190"/>
                    </a:lnTo>
                    <a:lnTo>
                      <a:pt x="3638" y="209"/>
                    </a:lnTo>
                    <a:lnTo>
                      <a:pt x="3638" y="228"/>
                    </a:lnTo>
                    <a:lnTo>
                      <a:pt x="3638" y="247"/>
                    </a:lnTo>
                    <a:lnTo>
                      <a:pt x="3676" y="286"/>
                    </a:lnTo>
                    <a:lnTo>
                      <a:pt x="3676" y="323"/>
                    </a:lnTo>
                    <a:lnTo>
                      <a:pt x="3696" y="362"/>
                    </a:lnTo>
                    <a:lnTo>
                      <a:pt x="3696" y="381"/>
                    </a:lnTo>
                    <a:lnTo>
                      <a:pt x="3715" y="381"/>
                    </a:lnTo>
                    <a:lnTo>
                      <a:pt x="3734" y="400"/>
                    </a:lnTo>
                    <a:lnTo>
                      <a:pt x="3772" y="400"/>
                    </a:lnTo>
                    <a:lnTo>
                      <a:pt x="3791" y="400"/>
                    </a:lnTo>
                    <a:lnTo>
                      <a:pt x="3791" y="438"/>
                    </a:lnTo>
                    <a:lnTo>
                      <a:pt x="3772" y="457"/>
                    </a:lnTo>
                    <a:lnTo>
                      <a:pt x="3772" y="495"/>
                    </a:lnTo>
                    <a:lnTo>
                      <a:pt x="3791" y="495"/>
                    </a:lnTo>
                    <a:lnTo>
                      <a:pt x="3810" y="476"/>
                    </a:lnTo>
                    <a:lnTo>
                      <a:pt x="3848" y="457"/>
                    </a:lnTo>
                    <a:lnTo>
                      <a:pt x="3886" y="438"/>
                    </a:lnTo>
                    <a:lnTo>
                      <a:pt x="3905" y="476"/>
                    </a:lnTo>
                    <a:lnTo>
                      <a:pt x="3905" y="514"/>
                    </a:lnTo>
                    <a:lnTo>
                      <a:pt x="3886" y="552"/>
                    </a:lnTo>
                    <a:lnTo>
                      <a:pt x="3905" y="590"/>
                    </a:lnTo>
                    <a:lnTo>
                      <a:pt x="3924" y="590"/>
                    </a:lnTo>
                    <a:lnTo>
                      <a:pt x="3943" y="609"/>
                    </a:lnTo>
                    <a:lnTo>
                      <a:pt x="3962" y="609"/>
                    </a:lnTo>
                    <a:lnTo>
                      <a:pt x="3981" y="648"/>
                    </a:lnTo>
                    <a:lnTo>
                      <a:pt x="4019" y="666"/>
                    </a:lnTo>
                    <a:lnTo>
                      <a:pt x="4115" y="704"/>
                    </a:lnTo>
                    <a:lnTo>
                      <a:pt x="4153" y="704"/>
                    </a:lnTo>
                    <a:lnTo>
                      <a:pt x="4172" y="743"/>
                    </a:lnTo>
                    <a:lnTo>
                      <a:pt x="4172" y="780"/>
                    </a:lnTo>
                    <a:lnTo>
                      <a:pt x="4172" y="819"/>
                    </a:lnTo>
                    <a:lnTo>
                      <a:pt x="4191" y="819"/>
                    </a:lnTo>
                    <a:lnTo>
                      <a:pt x="4210" y="838"/>
                    </a:lnTo>
                    <a:lnTo>
                      <a:pt x="4210" y="857"/>
                    </a:lnTo>
                    <a:lnTo>
                      <a:pt x="4229" y="857"/>
                    </a:lnTo>
                    <a:lnTo>
                      <a:pt x="4324" y="914"/>
                    </a:lnTo>
                    <a:lnTo>
                      <a:pt x="4362" y="952"/>
                    </a:lnTo>
                    <a:lnTo>
                      <a:pt x="4400" y="971"/>
                    </a:lnTo>
                    <a:lnTo>
                      <a:pt x="4400" y="990"/>
                    </a:lnTo>
                    <a:lnTo>
                      <a:pt x="4477" y="1029"/>
                    </a:lnTo>
                    <a:lnTo>
                      <a:pt x="4495" y="1047"/>
                    </a:lnTo>
                    <a:lnTo>
                      <a:pt x="4514" y="1066"/>
                    </a:lnTo>
                    <a:lnTo>
                      <a:pt x="4553" y="1124"/>
                    </a:lnTo>
                    <a:lnTo>
                      <a:pt x="4534" y="1161"/>
                    </a:lnTo>
                    <a:lnTo>
                      <a:pt x="4553" y="1181"/>
                    </a:lnTo>
                    <a:lnTo>
                      <a:pt x="4629" y="1238"/>
                    </a:lnTo>
                    <a:lnTo>
                      <a:pt x="4629" y="1257"/>
                    </a:lnTo>
                    <a:lnTo>
                      <a:pt x="4648" y="1257"/>
                    </a:lnTo>
                    <a:lnTo>
                      <a:pt x="4667" y="1276"/>
                    </a:lnTo>
                    <a:lnTo>
                      <a:pt x="4686" y="1276"/>
                    </a:lnTo>
                    <a:lnTo>
                      <a:pt x="4686" y="1295"/>
                    </a:lnTo>
                    <a:lnTo>
                      <a:pt x="4705" y="1390"/>
                    </a:lnTo>
                    <a:lnTo>
                      <a:pt x="4724" y="1447"/>
                    </a:lnTo>
                    <a:lnTo>
                      <a:pt x="4743" y="1486"/>
                    </a:lnTo>
                    <a:lnTo>
                      <a:pt x="4724" y="1524"/>
                    </a:lnTo>
                    <a:lnTo>
                      <a:pt x="4743" y="1524"/>
                    </a:lnTo>
                    <a:lnTo>
                      <a:pt x="4743" y="1542"/>
                    </a:lnTo>
                    <a:lnTo>
                      <a:pt x="4743" y="1562"/>
                    </a:lnTo>
                    <a:lnTo>
                      <a:pt x="4743" y="1581"/>
                    </a:lnTo>
                    <a:lnTo>
                      <a:pt x="4762" y="1600"/>
                    </a:lnTo>
                    <a:lnTo>
                      <a:pt x="4781" y="1619"/>
                    </a:lnTo>
                    <a:lnTo>
                      <a:pt x="4800" y="1657"/>
                    </a:lnTo>
                    <a:lnTo>
                      <a:pt x="4819" y="1657"/>
                    </a:lnTo>
                    <a:lnTo>
                      <a:pt x="4819" y="1676"/>
                    </a:lnTo>
                    <a:lnTo>
                      <a:pt x="4839" y="1676"/>
                    </a:lnTo>
                    <a:lnTo>
                      <a:pt x="4819" y="1695"/>
                    </a:lnTo>
                    <a:lnTo>
                      <a:pt x="4819" y="1714"/>
                    </a:lnTo>
                    <a:lnTo>
                      <a:pt x="4839" y="1714"/>
                    </a:lnTo>
                    <a:lnTo>
                      <a:pt x="4858" y="1714"/>
                    </a:lnTo>
                    <a:lnTo>
                      <a:pt x="4858" y="1733"/>
                    </a:lnTo>
                    <a:lnTo>
                      <a:pt x="4876" y="1733"/>
                    </a:lnTo>
                    <a:lnTo>
                      <a:pt x="4876" y="1752"/>
                    </a:lnTo>
                    <a:lnTo>
                      <a:pt x="4895" y="1752"/>
                    </a:lnTo>
                    <a:lnTo>
                      <a:pt x="4895" y="1771"/>
                    </a:lnTo>
                    <a:lnTo>
                      <a:pt x="4934" y="1923"/>
                    </a:lnTo>
                    <a:lnTo>
                      <a:pt x="4953" y="1962"/>
                    </a:lnTo>
                    <a:lnTo>
                      <a:pt x="4991" y="2038"/>
                    </a:lnTo>
                    <a:lnTo>
                      <a:pt x="4991" y="2057"/>
                    </a:lnTo>
                    <a:lnTo>
                      <a:pt x="5010" y="2076"/>
                    </a:lnTo>
                    <a:lnTo>
                      <a:pt x="5048" y="2095"/>
                    </a:lnTo>
                    <a:lnTo>
                      <a:pt x="5067" y="2114"/>
                    </a:lnTo>
                    <a:lnTo>
                      <a:pt x="5067" y="2152"/>
                    </a:lnTo>
                    <a:lnTo>
                      <a:pt x="5067" y="2171"/>
                    </a:lnTo>
                    <a:lnTo>
                      <a:pt x="5086" y="2209"/>
                    </a:lnTo>
                    <a:lnTo>
                      <a:pt x="5105" y="2228"/>
                    </a:lnTo>
                    <a:lnTo>
                      <a:pt x="5181" y="2248"/>
                    </a:lnTo>
                    <a:lnTo>
                      <a:pt x="5124" y="2267"/>
                    </a:lnTo>
                    <a:lnTo>
                      <a:pt x="5124" y="2285"/>
                    </a:lnTo>
                    <a:lnTo>
                      <a:pt x="5124" y="2304"/>
                    </a:lnTo>
                    <a:lnTo>
                      <a:pt x="5143" y="2324"/>
                    </a:lnTo>
                    <a:lnTo>
                      <a:pt x="5162" y="2343"/>
                    </a:lnTo>
                    <a:lnTo>
                      <a:pt x="5162" y="2400"/>
                    </a:lnTo>
                    <a:lnTo>
                      <a:pt x="5181" y="2457"/>
                    </a:lnTo>
                    <a:lnTo>
                      <a:pt x="5220" y="2514"/>
                    </a:lnTo>
                    <a:lnTo>
                      <a:pt x="5239" y="2533"/>
                    </a:lnTo>
                    <a:lnTo>
                      <a:pt x="5239" y="2571"/>
                    </a:lnTo>
                    <a:lnTo>
                      <a:pt x="5220" y="2590"/>
                    </a:lnTo>
                    <a:lnTo>
                      <a:pt x="5239" y="2629"/>
                    </a:lnTo>
                    <a:lnTo>
                      <a:pt x="5257" y="2647"/>
                    </a:lnTo>
                    <a:lnTo>
                      <a:pt x="5296" y="2666"/>
                    </a:lnTo>
                    <a:lnTo>
                      <a:pt x="5334" y="2685"/>
                    </a:lnTo>
                    <a:lnTo>
                      <a:pt x="5334" y="2705"/>
                    </a:lnTo>
                    <a:lnTo>
                      <a:pt x="5353" y="2724"/>
                    </a:lnTo>
                    <a:lnTo>
                      <a:pt x="5353" y="2743"/>
                    </a:lnTo>
                    <a:lnTo>
                      <a:pt x="5372" y="2743"/>
                    </a:lnTo>
                    <a:lnTo>
                      <a:pt x="5391" y="2761"/>
                    </a:lnTo>
                    <a:lnTo>
                      <a:pt x="5524" y="2819"/>
                    </a:lnTo>
                    <a:lnTo>
                      <a:pt x="5543" y="2857"/>
                    </a:lnTo>
                    <a:lnTo>
                      <a:pt x="5562" y="2895"/>
                    </a:lnTo>
                    <a:lnTo>
                      <a:pt x="5562" y="2914"/>
                    </a:lnTo>
                    <a:lnTo>
                      <a:pt x="5581" y="2952"/>
                    </a:lnTo>
                    <a:lnTo>
                      <a:pt x="5601" y="2952"/>
                    </a:lnTo>
                    <a:lnTo>
                      <a:pt x="5619" y="2971"/>
                    </a:lnTo>
                    <a:lnTo>
                      <a:pt x="5619" y="2990"/>
                    </a:lnTo>
                    <a:lnTo>
                      <a:pt x="5619" y="3028"/>
                    </a:lnTo>
                    <a:lnTo>
                      <a:pt x="5638" y="3047"/>
                    </a:lnTo>
                    <a:lnTo>
                      <a:pt x="5638" y="3066"/>
                    </a:lnTo>
                    <a:lnTo>
                      <a:pt x="5657" y="3086"/>
                    </a:lnTo>
                    <a:lnTo>
                      <a:pt x="5677" y="3105"/>
                    </a:lnTo>
                    <a:lnTo>
                      <a:pt x="5715" y="3105"/>
                    </a:lnTo>
                    <a:lnTo>
                      <a:pt x="5733" y="3124"/>
                    </a:lnTo>
                    <a:lnTo>
                      <a:pt x="5715" y="3142"/>
                    </a:lnTo>
                    <a:lnTo>
                      <a:pt x="5733" y="3162"/>
                    </a:lnTo>
                    <a:lnTo>
                      <a:pt x="5753" y="3200"/>
                    </a:lnTo>
                    <a:lnTo>
                      <a:pt x="5772" y="3219"/>
                    </a:lnTo>
                    <a:lnTo>
                      <a:pt x="5791" y="3219"/>
                    </a:lnTo>
                    <a:lnTo>
                      <a:pt x="5810" y="3238"/>
                    </a:lnTo>
                    <a:lnTo>
                      <a:pt x="5791" y="3257"/>
                    </a:lnTo>
                    <a:lnTo>
                      <a:pt x="5791" y="3276"/>
                    </a:lnTo>
                    <a:lnTo>
                      <a:pt x="5791" y="3295"/>
                    </a:lnTo>
                    <a:lnTo>
                      <a:pt x="5810" y="3295"/>
                    </a:lnTo>
                    <a:lnTo>
                      <a:pt x="5810" y="3314"/>
                    </a:lnTo>
                    <a:lnTo>
                      <a:pt x="5829" y="3314"/>
                    </a:lnTo>
                    <a:lnTo>
                      <a:pt x="5829" y="3333"/>
                    </a:lnTo>
                    <a:lnTo>
                      <a:pt x="5829" y="3371"/>
                    </a:lnTo>
                    <a:lnTo>
                      <a:pt x="5829" y="3391"/>
                    </a:lnTo>
                    <a:lnTo>
                      <a:pt x="5848" y="3409"/>
                    </a:lnTo>
                    <a:lnTo>
                      <a:pt x="5867" y="3428"/>
                    </a:lnTo>
                    <a:lnTo>
                      <a:pt x="5905" y="3447"/>
                    </a:lnTo>
                    <a:lnTo>
                      <a:pt x="5867" y="3467"/>
                    </a:lnTo>
                    <a:lnTo>
                      <a:pt x="5829" y="3505"/>
                    </a:lnTo>
                    <a:lnTo>
                      <a:pt x="5791" y="3543"/>
                    </a:lnTo>
                    <a:lnTo>
                      <a:pt x="5753" y="3581"/>
                    </a:lnTo>
                    <a:lnTo>
                      <a:pt x="5733" y="3600"/>
                    </a:lnTo>
                    <a:lnTo>
                      <a:pt x="5715" y="3619"/>
                    </a:lnTo>
                    <a:lnTo>
                      <a:pt x="5696" y="3638"/>
                    </a:lnTo>
                    <a:lnTo>
                      <a:pt x="5677" y="3657"/>
                    </a:lnTo>
                    <a:lnTo>
                      <a:pt x="5657" y="3657"/>
                    </a:lnTo>
                    <a:lnTo>
                      <a:pt x="5638" y="3638"/>
                    </a:lnTo>
                    <a:lnTo>
                      <a:pt x="5638" y="3619"/>
                    </a:lnTo>
                    <a:lnTo>
                      <a:pt x="5581" y="3581"/>
                    </a:lnTo>
                    <a:lnTo>
                      <a:pt x="5543" y="3543"/>
                    </a:lnTo>
                    <a:lnTo>
                      <a:pt x="5486" y="3505"/>
                    </a:lnTo>
                    <a:lnTo>
                      <a:pt x="5448" y="3467"/>
                    </a:lnTo>
                    <a:lnTo>
                      <a:pt x="5429" y="3447"/>
                    </a:lnTo>
                    <a:lnTo>
                      <a:pt x="5410" y="3447"/>
                    </a:lnTo>
                    <a:lnTo>
                      <a:pt x="5391" y="3428"/>
                    </a:lnTo>
                    <a:lnTo>
                      <a:pt x="5372" y="3409"/>
                    </a:lnTo>
                    <a:lnTo>
                      <a:pt x="5353" y="3428"/>
                    </a:lnTo>
                    <a:lnTo>
                      <a:pt x="5334" y="3447"/>
                    </a:lnTo>
                    <a:lnTo>
                      <a:pt x="5315" y="3447"/>
                    </a:lnTo>
                    <a:lnTo>
                      <a:pt x="5276" y="3486"/>
                    </a:lnTo>
                    <a:lnTo>
                      <a:pt x="5220" y="3523"/>
                    </a:lnTo>
                    <a:lnTo>
                      <a:pt x="5162" y="3562"/>
                    </a:lnTo>
                    <a:lnTo>
                      <a:pt x="5124" y="3600"/>
                    </a:lnTo>
                    <a:lnTo>
                      <a:pt x="5105" y="3657"/>
                    </a:lnTo>
                    <a:lnTo>
                      <a:pt x="5086" y="3714"/>
                    </a:lnTo>
                    <a:lnTo>
                      <a:pt x="5067" y="3771"/>
                    </a:lnTo>
                    <a:lnTo>
                      <a:pt x="5067" y="3828"/>
                    </a:lnTo>
                    <a:lnTo>
                      <a:pt x="5048" y="3904"/>
                    </a:lnTo>
                    <a:lnTo>
                      <a:pt x="5029" y="4000"/>
                    </a:lnTo>
                    <a:lnTo>
                      <a:pt x="5010" y="4076"/>
                    </a:lnTo>
                    <a:lnTo>
                      <a:pt x="4991" y="4114"/>
                    </a:lnTo>
                    <a:lnTo>
                      <a:pt x="4972" y="4114"/>
                    </a:lnTo>
                    <a:lnTo>
                      <a:pt x="4953" y="4114"/>
                    </a:lnTo>
                    <a:lnTo>
                      <a:pt x="4934" y="4133"/>
                    </a:lnTo>
                    <a:lnTo>
                      <a:pt x="4915" y="4114"/>
                    </a:lnTo>
                    <a:lnTo>
                      <a:pt x="4915" y="4095"/>
                    </a:lnTo>
                    <a:lnTo>
                      <a:pt x="4895" y="4095"/>
                    </a:lnTo>
                    <a:lnTo>
                      <a:pt x="4858" y="4114"/>
                    </a:lnTo>
                    <a:lnTo>
                      <a:pt x="4819" y="4114"/>
                    </a:lnTo>
                    <a:lnTo>
                      <a:pt x="4781" y="4133"/>
                    </a:lnTo>
                    <a:lnTo>
                      <a:pt x="4743" y="4152"/>
                    </a:lnTo>
                    <a:lnTo>
                      <a:pt x="4724" y="4171"/>
                    </a:lnTo>
                    <a:lnTo>
                      <a:pt x="4705" y="4190"/>
                    </a:lnTo>
                    <a:lnTo>
                      <a:pt x="4686" y="4209"/>
                    </a:lnTo>
                    <a:lnTo>
                      <a:pt x="4667" y="4229"/>
                    </a:lnTo>
                    <a:lnTo>
                      <a:pt x="4629" y="4248"/>
                    </a:lnTo>
                    <a:lnTo>
                      <a:pt x="4610" y="4266"/>
                    </a:lnTo>
                    <a:lnTo>
                      <a:pt x="4572" y="4285"/>
                    </a:lnTo>
                    <a:lnTo>
                      <a:pt x="4553" y="4305"/>
                    </a:lnTo>
                    <a:lnTo>
                      <a:pt x="4514" y="4324"/>
                    </a:lnTo>
                    <a:lnTo>
                      <a:pt x="4495" y="4343"/>
                    </a:lnTo>
                    <a:lnTo>
                      <a:pt x="4477" y="4362"/>
                    </a:lnTo>
                    <a:lnTo>
                      <a:pt x="4477" y="4381"/>
                    </a:lnTo>
                    <a:lnTo>
                      <a:pt x="4477" y="4438"/>
                    </a:lnTo>
                    <a:lnTo>
                      <a:pt x="4477" y="4476"/>
                    </a:lnTo>
                    <a:lnTo>
                      <a:pt x="4495" y="4533"/>
                    </a:lnTo>
                    <a:lnTo>
                      <a:pt x="4495" y="4571"/>
                    </a:lnTo>
                    <a:lnTo>
                      <a:pt x="4514" y="4590"/>
                    </a:lnTo>
                    <a:lnTo>
                      <a:pt x="4553" y="4590"/>
                    </a:lnTo>
                    <a:lnTo>
                      <a:pt x="4572" y="4610"/>
                    </a:lnTo>
                    <a:lnTo>
                      <a:pt x="4553" y="4647"/>
                    </a:lnTo>
                    <a:lnTo>
                      <a:pt x="4591" y="4647"/>
                    </a:lnTo>
                    <a:lnTo>
                      <a:pt x="4610" y="4647"/>
                    </a:lnTo>
                    <a:lnTo>
                      <a:pt x="4629" y="4628"/>
                    </a:lnTo>
                    <a:lnTo>
                      <a:pt x="4629" y="4610"/>
                    </a:lnTo>
                    <a:lnTo>
                      <a:pt x="4629" y="4590"/>
                    </a:lnTo>
                    <a:lnTo>
                      <a:pt x="4629" y="4571"/>
                    </a:lnTo>
                    <a:lnTo>
                      <a:pt x="4648" y="4571"/>
                    </a:lnTo>
                    <a:lnTo>
                      <a:pt x="4667" y="4552"/>
                    </a:lnTo>
                    <a:lnTo>
                      <a:pt x="4667" y="4533"/>
                    </a:lnTo>
                    <a:lnTo>
                      <a:pt x="4686" y="4514"/>
                    </a:lnTo>
                    <a:lnTo>
                      <a:pt x="4705" y="4552"/>
                    </a:lnTo>
                    <a:lnTo>
                      <a:pt x="4724" y="4571"/>
                    </a:lnTo>
                    <a:lnTo>
                      <a:pt x="4762" y="4571"/>
                    </a:lnTo>
                    <a:lnTo>
                      <a:pt x="4800" y="4571"/>
                    </a:lnTo>
                    <a:lnTo>
                      <a:pt x="4839" y="4590"/>
                    </a:lnTo>
                    <a:lnTo>
                      <a:pt x="4839" y="4628"/>
                    </a:lnTo>
                    <a:lnTo>
                      <a:pt x="4839" y="4666"/>
                    </a:lnTo>
                    <a:lnTo>
                      <a:pt x="4839" y="4724"/>
                    </a:lnTo>
                    <a:lnTo>
                      <a:pt x="4839" y="4762"/>
                    </a:lnTo>
                    <a:lnTo>
                      <a:pt x="4839" y="4800"/>
                    </a:lnTo>
                    <a:lnTo>
                      <a:pt x="4858" y="4819"/>
                    </a:lnTo>
                    <a:lnTo>
                      <a:pt x="4858" y="4857"/>
                    </a:lnTo>
                    <a:lnTo>
                      <a:pt x="4839" y="4895"/>
                    </a:lnTo>
                    <a:lnTo>
                      <a:pt x="4819" y="4971"/>
                    </a:lnTo>
                    <a:lnTo>
                      <a:pt x="4800" y="5047"/>
                    </a:lnTo>
                    <a:lnTo>
                      <a:pt x="4762" y="5123"/>
                    </a:lnTo>
                    <a:lnTo>
                      <a:pt x="4724" y="5200"/>
                    </a:lnTo>
                    <a:lnTo>
                      <a:pt x="4686" y="5219"/>
                    </a:lnTo>
                    <a:lnTo>
                      <a:pt x="4667" y="5238"/>
                    </a:lnTo>
                    <a:lnTo>
                      <a:pt x="4648" y="5257"/>
                    </a:lnTo>
                    <a:lnTo>
                      <a:pt x="4629" y="5276"/>
                    </a:lnTo>
                    <a:lnTo>
                      <a:pt x="4610" y="5238"/>
                    </a:lnTo>
                    <a:lnTo>
                      <a:pt x="4591" y="5200"/>
                    </a:lnTo>
                    <a:lnTo>
                      <a:pt x="4572" y="5143"/>
                    </a:lnTo>
                    <a:lnTo>
                      <a:pt x="4572" y="5105"/>
                    </a:lnTo>
                    <a:lnTo>
                      <a:pt x="4553" y="5105"/>
                    </a:lnTo>
                    <a:lnTo>
                      <a:pt x="4534" y="5123"/>
                    </a:lnTo>
                    <a:lnTo>
                      <a:pt x="4514" y="5143"/>
                    </a:lnTo>
                    <a:lnTo>
                      <a:pt x="4419" y="5238"/>
                    </a:lnTo>
                    <a:lnTo>
                      <a:pt x="4324" y="5314"/>
                    </a:lnTo>
                    <a:lnTo>
                      <a:pt x="4210" y="5390"/>
                    </a:lnTo>
                    <a:lnTo>
                      <a:pt x="4115" y="5486"/>
                    </a:lnTo>
                    <a:lnTo>
                      <a:pt x="4057" y="5524"/>
                    </a:lnTo>
                    <a:lnTo>
                      <a:pt x="4019" y="5581"/>
                    </a:lnTo>
                    <a:lnTo>
                      <a:pt x="3962" y="5619"/>
                    </a:lnTo>
                    <a:lnTo>
                      <a:pt x="3905" y="5676"/>
                    </a:lnTo>
                    <a:lnTo>
                      <a:pt x="3962" y="5714"/>
                    </a:lnTo>
                    <a:lnTo>
                      <a:pt x="4001" y="5752"/>
                    </a:lnTo>
                    <a:lnTo>
                      <a:pt x="4057" y="5809"/>
                    </a:lnTo>
                    <a:lnTo>
                      <a:pt x="4096" y="5866"/>
                    </a:lnTo>
                    <a:lnTo>
                      <a:pt x="4096" y="5905"/>
                    </a:lnTo>
                    <a:lnTo>
                      <a:pt x="4096" y="5924"/>
                    </a:lnTo>
                    <a:lnTo>
                      <a:pt x="4115" y="5943"/>
                    </a:lnTo>
                    <a:lnTo>
                      <a:pt x="4115" y="5981"/>
                    </a:lnTo>
                    <a:lnTo>
                      <a:pt x="4133" y="6000"/>
                    </a:lnTo>
                    <a:lnTo>
                      <a:pt x="4153" y="6019"/>
                    </a:lnTo>
                    <a:lnTo>
                      <a:pt x="4172" y="6019"/>
                    </a:lnTo>
                    <a:lnTo>
                      <a:pt x="4210" y="6019"/>
                    </a:lnTo>
                    <a:lnTo>
                      <a:pt x="4229" y="6019"/>
                    </a:lnTo>
                    <a:lnTo>
                      <a:pt x="4248" y="6038"/>
                    </a:lnTo>
                    <a:lnTo>
                      <a:pt x="4267" y="6076"/>
                    </a:lnTo>
                    <a:lnTo>
                      <a:pt x="4286" y="6095"/>
                    </a:lnTo>
                    <a:lnTo>
                      <a:pt x="4305" y="6133"/>
                    </a:lnTo>
                    <a:lnTo>
                      <a:pt x="4305" y="6171"/>
                    </a:lnTo>
                    <a:lnTo>
                      <a:pt x="4305" y="6210"/>
                    </a:lnTo>
                    <a:lnTo>
                      <a:pt x="4324" y="6266"/>
                    </a:lnTo>
                    <a:lnTo>
                      <a:pt x="4343" y="6286"/>
                    </a:lnTo>
                    <a:lnTo>
                      <a:pt x="4400" y="6305"/>
                    </a:lnTo>
                    <a:lnTo>
                      <a:pt x="4419" y="6324"/>
                    </a:lnTo>
                    <a:lnTo>
                      <a:pt x="4438" y="6362"/>
                    </a:lnTo>
                    <a:lnTo>
                      <a:pt x="4419" y="6419"/>
                    </a:lnTo>
                    <a:lnTo>
                      <a:pt x="4419" y="6476"/>
                    </a:lnTo>
                    <a:lnTo>
                      <a:pt x="4419" y="6552"/>
                    </a:lnTo>
                    <a:lnTo>
                      <a:pt x="4438" y="6591"/>
                    </a:lnTo>
                    <a:lnTo>
                      <a:pt x="4458" y="6667"/>
                    </a:lnTo>
                    <a:lnTo>
                      <a:pt x="4477" y="6723"/>
                    </a:lnTo>
                    <a:lnTo>
                      <a:pt x="4514" y="6762"/>
                    </a:lnTo>
                    <a:lnTo>
                      <a:pt x="4553" y="6819"/>
                    </a:lnTo>
                    <a:lnTo>
                      <a:pt x="4591" y="6857"/>
                    </a:lnTo>
                    <a:lnTo>
                      <a:pt x="4610" y="6857"/>
                    </a:lnTo>
                    <a:lnTo>
                      <a:pt x="4629" y="6876"/>
                    </a:lnTo>
                    <a:lnTo>
                      <a:pt x="4667" y="6876"/>
                    </a:lnTo>
                    <a:lnTo>
                      <a:pt x="4686" y="6876"/>
                    </a:lnTo>
                    <a:lnTo>
                      <a:pt x="4705" y="6876"/>
                    </a:lnTo>
                    <a:lnTo>
                      <a:pt x="4724" y="6895"/>
                    </a:lnTo>
                    <a:lnTo>
                      <a:pt x="4724" y="6914"/>
                    </a:lnTo>
                    <a:lnTo>
                      <a:pt x="4724" y="6933"/>
                    </a:lnTo>
                    <a:lnTo>
                      <a:pt x="4724" y="6952"/>
                    </a:lnTo>
                    <a:lnTo>
                      <a:pt x="4743" y="6972"/>
                    </a:lnTo>
                    <a:lnTo>
                      <a:pt x="4762" y="6972"/>
                    </a:lnTo>
                    <a:lnTo>
                      <a:pt x="4781" y="6972"/>
                    </a:lnTo>
                    <a:lnTo>
                      <a:pt x="4800" y="6972"/>
                    </a:lnTo>
                    <a:lnTo>
                      <a:pt x="4819" y="6990"/>
                    </a:lnTo>
                    <a:lnTo>
                      <a:pt x="4819" y="7009"/>
                    </a:lnTo>
                    <a:lnTo>
                      <a:pt x="4819" y="7028"/>
                    </a:lnTo>
                    <a:lnTo>
                      <a:pt x="4819" y="7048"/>
                    </a:lnTo>
                    <a:lnTo>
                      <a:pt x="4781" y="7048"/>
                    </a:lnTo>
                    <a:lnTo>
                      <a:pt x="4743" y="7009"/>
                    </a:lnTo>
                    <a:lnTo>
                      <a:pt x="4686" y="7009"/>
                    </a:lnTo>
                    <a:lnTo>
                      <a:pt x="4648" y="7009"/>
                    </a:lnTo>
                    <a:lnTo>
                      <a:pt x="4648" y="7048"/>
                    </a:lnTo>
                    <a:lnTo>
                      <a:pt x="4686" y="7067"/>
                    </a:lnTo>
                    <a:lnTo>
                      <a:pt x="4743" y="7086"/>
                    </a:lnTo>
                    <a:lnTo>
                      <a:pt x="4781" y="7124"/>
                    </a:lnTo>
                    <a:lnTo>
                      <a:pt x="4781" y="7143"/>
                    </a:lnTo>
                    <a:lnTo>
                      <a:pt x="4819" y="7181"/>
                    </a:lnTo>
                    <a:lnTo>
                      <a:pt x="4876" y="7200"/>
                    </a:lnTo>
                    <a:lnTo>
                      <a:pt x="4915" y="7219"/>
                    </a:lnTo>
                    <a:lnTo>
                      <a:pt x="4953" y="7238"/>
                    </a:lnTo>
                    <a:lnTo>
                      <a:pt x="4953" y="7257"/>
                    </a:lnTo>
                    <a:lnTo>
                      <a:pt x="4953" y="7276"/>
                    </a:lnTo>
                    <a:lnTo>
                      <a:pt x="4972" y="7295"/>
                    </a:lnTo>
                    <a:lnTo>
                      <a:pt x="4991" y="7295"/>
                    </a:lnTo>
                    <a:lnTo>
                      <a:pt x="5010" y="7295"/>
                    </a:lnTo>
                    <a:lnTo>
                      <a:pt x="5048" y="7276"/>
                    </a:lnTo>
                    <a:lnTo>
                      <a:pt x="5067" y="7276"/>
                    </a:lnTo>
                    <a:lnTo>
                      <a:pt x="5105" y="7276"/>
                    </a:lnTo>
                    <a:lnTo>
                      <a:pt x="5124" y="7295"/>
                    </a:lnTo>
                    <a:lnTo>
                      <a:pt x="5143" y="7295"/>
                    </a:lnTo>
                    <a:lnTo>
                      <a:pt x="5181" y="7295"/>
                    </a:lnTo>
                    <a:lnTo>
                      <a:pt x="5200" y="7295"/>
                    </a:lnTo>
                    <a:lnTo>
                      <a:pt x="5220" y="7295"/>
                    </a:lnTo>
                    <a:lnTo>
                      <a:pt x="5220" y="7314"/>
                    </a:lnTo>
                    <a:lnTo>
                      <a:pt x="5257" y="7333"/>
                    </a:lnTo>
                    <a:lnTo>
                      <a:pt x="5276" y="7353"/>
                    </a:lnTo>
                    <a:lnTo>
                      <a:pt x="5334" y="7371"/>
                    </a:lnTo>
                    <a:lnTo>
                      <a:pt x="5353" y="7409"/>
                    </a:lnTo>
                    <a:lnTo>
                      <a:pt x="5296" y="7409"/>
                    </a:lnTo>
                    <a:lnTo>
                      <a:pt x="5276" y="7429"/>
                    </a:lnTo>
                    <a:lnTo>
                      <a:pt x="5257" y="7429"/>
                    </a:lnTo>
                    <a:lnTo>
                      <a:pt x="5257" y="7448"/>
                    </a:lnTo>
                    <a:lnTo>
                      <a:pt x="5257" y="7485"/>
                    </a:lnTo>
                    <a:lnTo>
                      <a:pt x="5257" y="7505"/>
                    </a:lnTo>
                    <a:lnTo>
                      <a:pt x="5239" y="7524"/>
                    </a:lnTo>
                    <a:lnTo>
                      <a:pt x="5220" y="7505"/>
                    </a:lnTo>
                    <a:lnTo>
                      <a:pt x="5181" y="7505"/>
                    </a:lnTo>
                    <a:lnTo>
                      <a:pt x="5162" y="7505"/>
                    </a:lnTo>
                    <a:lnTo>
                      <a:pt x="5124" y="7524"/>
                    </a:lnTo>
                    <a:lnTo>
                      <a:pt x="5086" y="7524"/>
                    </a:lnTo>
                    <a:lnTo>
                      <a:pt x="5067" y="7524"/>
                    </a:lnTo>
                    <a:lnTo>
                      <a:pt x="5029" y="7524"/>
                    </a:lnTo>
                    <a:lnTo>
                      <a:pt x="4991" y="7505"/>
                    </a:lnTo>
                    <a:lnTo>
                      <a:pt x="4953" y="7485"/>
                    </a:lnTo>
                    <a:lnTo>
                      <a:pt x="4915" y="7485"/>
                    </a:lnTo>
                    <a:lnTo>
                      <a:pt x="4876" y="7467"/>
                    </a:lnTo>
                    <a:lnTo>
                      <a:pt x="4781" y="7467"/>
                    </a:lnTo>
                    <a:lnTo>
                      <a:pt x="4705" y="7505"/>
                    </a:lnTo>
                    <a:lnTo>
                      <a:pt x="4610" y="7543"/>
                    </a:lnTo>
                    <a:lnTo>
                      <a:pt x="4534" y="7600"/>
                    </a:lnTo>
                    <a:lnTo>
                      <a:pt x="4495" y="7638"/>
                    </a:lnTo>
                    <a:lnTo>
                      <a:pt x="4458" y="7714"/>
                    </a:lnTo>
                    <a:lnTo>
                      <a:pt x="4438" y="7771"/>
                    </a:lnTo>
                    <a:lnTo>
                      <a:pt x="4477" y="7790"/>
                    </a:lnTo>
                    <a:lnTo>
                      <a:pt x="4495" y="7790"/>
                    </a:lnTo>
                    <a:lnTo>
                      <a:pt x="4534" y="7810"/>
                    </a:lnTo>
                    <a:lnTo>
                      <a:pt x="4553" y="7847"/>
                    </a:lnTo>
                    <a:lnTo>
                      <a:pt x="4572" y="7866"/>
                    </a:lnTo>
                    <a:lnTo>
                      <a:pt x="4591" y="7886"/>
                    </a:lnTo>
                    <a:lnTo>
                      <a:pt x="4591" y="7924"/>
                    </a:lnTo>
                    <a:lnTo>
                      <a:pt x="4572" y="7943"/>
                    </a:lnTo>
                    <a:lnTo>
                      <a:pt x="4534" y="7943"/>
                    </a:lnTo>
                    <a:lnTo>
                      <a:pt x="4514" y="7981"/>
                    </a:lnTo>
                    <a:lnTo>
                      <a:pt x="4495" y="8000"/>
                    </a:lnTo>
                    <a:lnTo>
                      <a:pt x="4514" y="8038"/>
                    </a:lnTo>
                    <a:lnTo>
                      <a:pt x="4514" y="8076"/>
                    </a:lnTo>
                    <a:lnTo>
                      <a:pt x="4534" y="8114"/>
                    </a:lnTo>
                    <a:lnTo>
                      <a:pt x="4534" y="8152"/>
                    </a:lnTo>
                    <a:lnTo>
                      <a:pt x="4534" y="8191"/>
                    </a:lnTo>
                    <a:lnTo>
                      <a:pt x="4534" y="8228"/>
                    </a:lnTo>
                    <a:lnTo>
                      <a:pt x="4514" y="8305"/>
                    </a:lnTo>
                    <a:lnTo>
                      <a:pt x="4495" y="8362"/>
                    </a:lnTo>
                    <a:lnTo>
                      <a:pt x="4477" y="8438"/>
                    </a:lnTo>
                    <a:lnTo>
                      <a:pt x="4458" y="8514"/>
                    </a:lnTo>
                    <a:lnTo>
                      <a:pt x="4419" y="8495"/>
                    </a:lnTo>
                    <a:lnTo>
                      <a:pt x="4400" y="8476"/>
                    </a:lnTo>
                    <a:lnTo>
                      <a:pt x="4381" y="8457"/>
                    </a:lnTo>
                    <a:lnTo>
                      <a:pt x="4343" y="8457"/>
                    </a:lnTo>
                    <a:lnTo>
                      <a:pt x="4324" y="8438"/>
                    </a:lnTo>
                    <a:lnTo>
                      <a:pt x="4286" y="8438"/>
                    </a:lnTo>
                    <a:lnTo>
                      <a:pt x="4267" y="8457"/>
                    </a:lnTo>
                    <a:lnTo>
                      <a:pt x="4248" y="8457"/>
                    </a:lnTo>
                    <a:lnTo>
                      <a:pt x="4191" y="8457"/>
                    </a:lnTo>
                    <a:lnTo>
                      <a:pt x="4133" y="8438"/>
                    </a:lnTo>
                    <a:lnTo>
                      <a:pt x="4077" y="8400"/>
                    </a:lnTo>
                    <a:lnTo>
                      <a:pt x="4038" y="8343"/>
                    </a:lnTo>
                    <a:lnTo>
                      <a:pt x="4019" y="8324"/>
                    </a:lnTo>
                    <a:lnTo>
                      <a:pt x="4019" y="8305"/>
                    </a:lnTo>
                    <a:lnTo>
                      <a:pt x="4019" y="8267"/>
                    </a:lnTo>
                    <a:lnTo>
                      <a:pt x="4001" y="8247"/>
                    </a:lnTo>
                    <a:lnTo>
                      <a:pt x="3981" y="8228"/>
                    </a:lnTo>
                    <a:lnTo>
                      <a:pt x="3981" y="8191"/>
                    </a:lnTo>
                    <a:lnTo>
                      <a:pt x="3962" y="8171"/>
                    </a:lnTo>
                    <a:lnTo>
                      <a:pt x="3924" y="8152"/>
                    </a:lnTo>
                    <a:lnTo>
                      <a:pt x="3886" y="8114"/>
                    </a:lnTo>
                    <a:lnTo>
                      <a:pt x="3829" y="8114"/>
                    </a:lnTo>
                    <a:lnTo>
                      <a:pt x="3791" y="8114"/>
                    </a:lnTo>
                    <a:lnTo>
                      <a:pt x="3734" y="8133"/>
                    </a:lnTo>
                    <a:lnTo>
                      <a:pt x="3734" y="8114"/>
                    </a:lnTo>
                    <a:lnTo>
                      <a:pt x="3715" y="8095"/>
                    </a:lnTo>
                    <a:lnTo>
                      <a:pt x="3696" y="8114"/>
                    </a:lnTo>
                    <a:lnTo>
                      <a:pt x="3657" y="8152"/>
                    </a:lnTo>
                    <a:lnTo>
                      <a:pt x="3638" y="8171"/>
                    </a:lnTo>
                    <a:lnTo>
                      <a:pt x="3620" y="8210"/>
                    </a:lnTo>
                    <a:lnTo>
                      <a:pt x="3581" y="8228"/>
                    </a:lnTo>
                    <a:lnTo>
                      <a:pt x="3562" y="8228"/>
                    </a:lnTo>
                    <a:lnTo>
                      <a:pt x="3524" y="8228"/>
                    </a:lnTo>
                    <a:lnTo>
                      <a:pt x="3486" y="8228"/>
                    </a:lnTo>
                    <a:lnTo>
                      <a:pt x="3448" y="8228"/>
                    </a:lnTo>
                    <a:lnTo>
                      <a:pt x="3410" y="8210"/>
                    </a:lnTo>
                    <a:lnTo>
                      <a:pt x="3371" y="8210"/>
                    </a:lnTo>
                    <a:lnTo>
                      <a:pt x="3334" y="8210"/>
                    </a:lnTo>
                    <a:lnTo>
                      <a:pt x="3315" y="8191"/>
                    </a:lnTo>
                    <a:lnTo>
                      <a:pt x="3295" y="8171"/>
                    </a:lnTo>
                    <a:lnTo>
                      <a:pt x="3295" y="8133"/>
                    </a:lnTo>
                    <a:lnTo>
                      <a:pt x="3276" y="8114"/>
                    </a:lnTo>
                    <a:lnTo>
                      <a:pt x="3315" y="8114"/>
                    </a:lnTo>
                    <a:lnTo>
                      <a:pt x="3334" y="8114"/>
                    </a:lnTo>
                    <a:lnTo>
                      <a:pt x="3371" y="8133"/>
                    </a:lnTo>
                    <a:lnTo>
                      <a:pt x="3391" y="8133"/>
                    </a:lnTo>
                    <a:lnTo>
                      <a:pt x="3391" y="8114"/>
                    </a:lnTo>
                    <a:lnTo>
                      <a:pt x="3391" y="8076"/>
                    </a:lnTo>
                    <a:lnTo>
                      <a:pt x="3391" y="8038"/>
                    </a:lnTo>
                    <a:lnTo>
                      <a:pt x="3371" y="8019"/>
                    </a:lnTo>
                    <a:lnTo>
                      <a:pt x="3353" y="8000"/>
                    </a:lnTo>
                    <a:lnTo>
                      <a:pt x="3334" y="7981"/>
                    </a:lnTo>
                    <a:lnTo>
                      <a:pt x="3315" y="7981"/>
                    </a:lnTo>
                    <a:lnTo>
                      <a:pt x="3276" y="7981"/>
                    </a:lnTo>
                    <a:lnTo>
                      <a:pt x="3239" y="7981"/>
                    </a:lnTo>
                    <a:lnTo>
                      <a:pt x="3181" y="7962"/>
                    </a:lnTo>
                    <a:lnTo>
                      <a:pt x="3124" y="7924"/>
                    </a:lnTo>
                    <a:lnTo>
                      <a:pt x="3086" y="7886"/>
                    </a:lnTo>
                    <a:lnTo>
                      <a:pt x="3067" y="7847"/>
                    </a:lnTo>
                    <a:lnTo>
                      <a:pt x="3048" y="7790"/>
                    </a:lnTo>
                    <a:lnTo>
                      <a:pt x="3010" y="7733"/>
                    </a:lnTo>
                    <a:lnTo>
                      <a:pt x="2991" y="7714"/>
                    </a:lnTo>
                    <a:lnTo>
                      <a:pt x="2934" y="7695"/>
                    </a:lnTo>
                    <a:lnTo>
                      <a:pt x="2895" y="7676"/>
                    </a:lnTo>
                    <a:lnTo>
                      <a:pt x="2838" y="7676"/>
                    </a:lnTo>
                    <a:lnTo>
                      <a:pt x="2781" y="7657"/>
                    </a:lnTo>
                    <a:lnTo>
                      <a:pt x="2724" y="7638"/>
                    </a:lnTo>
                    <a:lnTo>
                      <a:pt x="2667" y="7619"/>
                    </a:lnTo>
                    <a:lnTo>
                      <a:pt x="2610" y="7600"/>
                    </a:lnTo>
                    <a:lnTo>
                      <a:pt x="2553" y="7581"/>
                    </a:lnTo>
                    <a:lnTo>
                      <a:pt x="2514" y="7581"/>
                    </a:lnTo>
                    <a:lnTo>
                      <a:pt x="2477" y="7581"/>
                    </a:lnTo>
                    <a:lnTo>
                      <a:pt x="2419" y="7581"/>
                    </a:lnTo>
                    <a:lnTo>
                      <a:pt x="2381" y="7600"/>
                    </a:lnTo>
                    <a:lnTo>
                      <a:pt x="2286" y="7600"/>
                    </a:lnTo>
                    <a:lnTo>
                      <a:pt x="2172" y="7619"/>
                    </a:lnTo>
                    <a:lnTo>
                      <a:pt x="2076" y="7619"/>
                    </a:lnTo>
                    <a:lnTo>
                      <a:pt x="1962" y="7638"/>
                    </a:lnTo>
                    <a:lnTo>
                      <a:pt x="1924" y="7638"/>
                    </a:lnTo>
                    <a:lnTo>
                      <a:pt x="1886" y="7657"/>
                    </a:lnTo>
                    <a:lnTo>
                      <a:pt x="1867" y="7676"/>
                    </a:lnTo>
                    <a:lnTo>
                      <a:pt x="1848" y="7714"/>
                    </a:lnTo>
                    <a:lnTo>
                      <a:pt x="1810" y="7752"/>
                    </a:lnTo>
                    <a:lnTo>
                      <a:pt x="1791" y="7790"/>
                    </a:lnTo>
                    <a:lnTo>
                      <a:pt x="1753" y="7829"/>
                    </a:lnTo>
                    <a:lnTo>
                      <a:pt x="1715" y="7866"/>
                    </a:lnTo>
                    <a:lnTo>
                      <a:pt x="1695" y="7905"/>
                    </a:lnTo>
                    <a:lnTo>
                      <a:pt x="1676" y="7943"/>
                    </a:lnTo>
                    <a:lnTo>
                      <a:pt x="1639" y="7981"/>
                    </a:lnTo>
                    <a:lnTo>
                      <a:pt x="1600" y="8000"/>
                    </a:lnTo>
                    <a:lnTo>
                      <a:pt x="1600" y="8057"/>
                    </a:lnTo>
                    <a:lnTo>
                      <a:pt x="1600" y="8133"/>
                    </a:lnTo>
                    <a:lnTo>
                      <a:pt x="1600" y="8191"/>
                    </a:lnTo>
                    <a:lnTo>
                      <a:pt x="1600" y="8267"/>
                    </a:lnTo>
                    <a:lnTo>
                      <a:pt x="1562" y="8228"/>
                    </a:lnTo>
                    <a:lnTo>
                      <a:pt x="1543" y="8210"/>
                    </a:lnTo>
                    <a:lnTo>
                      <a:pt x="1505" y="8191"/>
                    </a:lnTo>
                    <a:lnTo>
                      <a:pt x="1467" y="8171"/>
                    </a:lnTo>
                    <a:lnTo>
                      <a:pt x="1410" y="8133"/>
                    </a:lnTo>
                    <a:lnTo>
                      <a:pt x="1353" y="8114"/>
                    </a:lnTo>
                    <a:lnTo>
                      <a:pt x="1295" y="8095"/>
                    </a:lnTo>
                    <a:lnTo>
                      <a:pt x="1238" y="8095"/>
                    </a:lnTo>
                    <a:lnTo>
                      <a:pt x="1181" y="8076"/>
                    </a:lnTo>
                    <a:lnTo>
                      <a:pt x="1105" y="8038"/>
                    </a:lnTo>
                    <a:lnTo>
                      <a:pt x="1048" y="8019"/>
                    </a:lnTo>
                    <a:lnTo>
                      <a:pt x="1009" y="7962"/>
                    </a:lnTo>
                    <a:lnTo>
                      <a:pt x="1009" y="7886"/>
                    </a:lnTo>
                    <a:lnTo>
                      <a:pt x="1009" y="7829"/>
                    </a:lnTo>
                    <a:lnTo>
                      <a:pt x="1009" y="7771"/>
                    </a:lnTo>
                    <a:lnTo>
                      <a:pt x="991" y="7714"/>
                    </a:lnTo>
                    <a:lnTo>
                      <a:pt x="933" y="7676"/>
                    </a:lnTo>
                    <a:lnTo>
                      <a:pt x="877" y="7657"/>
                    </a:lnTo>
                    <a:lnTo>
                      <a:pt x="819" y="7619"/>
                    </a:lnTo>
                    <a:lnTo>
                      <a:pt x="781" y="7562"/>
                    </a:lnTo>
                    <a:lnTo>
                      <a:pt x="781" y="7524"/>
                    </a:lnTo>
                    <a:lnTo>
                      <a:pt x="762" y="7505"/>
                    </a:lnTo>
                    <a:lnTo>
                      <a:pt x="724" y="7467"/>
                    </a:lnTo>
                    <a:lnTo>
                      <a:pt x="705" y="7448"/>
                    </a:lnTo>
                    <a:lnTo>
                      <a:pt x="686" y="7429"/>
                    </a:lnTo>
                    <a:lnTo>
                      <a:pt x="667" y="7409"/>
                    </a:lnTo>
                    <a:lnTo>
                      <a:pt x="648" y="7390"/>
                    </a:lnTo>
                    <a:lnTo>
                      <a:pt x="648" y="7371"/>
                    </a:lnTo>
                    <a:lnTo>
                      <a:pt x="667" y="7314"/>
                    </a:lnTo>
                    <a:lnTo>
                      <a:pt x="667" y="7276"/>
                    </a:lnTo>
                    <a:lnTo>
                      <a:pt x="686" y="7238"/>
                    </a:lnTo>
                    <a:lnTo>
                      <a:pt x="724" y="7200"/>
                    </a:lnTo>
                    <a:lnTo>
                      <a:pt x="743" y="7200"/>
                    </a:lnTo>
                    <a:lnTo>
                      <a:pt x="762" y="7181"/>
                    </a:lnTo>
                    <a:lnTo>
                      <a:pt x="781" y="7181"/>
                    </a:lnTo>
                    <a:lnTo>
                      <a:pt x="762" y="7162"/>
                    </a:lnTo>
                    <a:lnTo>
                      <a:pt x="762" y="7143"/>
                    </a:lnTo>
                    <a:lnTo>
                      <a:pt x="743" y="7124"/>
                    </a:lnTo>
                    <a:lnTo>
                      <a:pt x="724" y="7124"/>
                    </a:lnTo>
                    <a:lnTo>
                      <a:pt x="705" y="7086"/>
                    </a:lnTo>
                    <a:lnTo>
                      <a:pt x="686" y="7067"/>
                    </a:lnTo>
                    <a:lnTo>
                      <a:pt x="667" y="7048"/>
                    </a:lnTo>
                    <a:lnTo>
                      <a:pt x="667" y="7009"/>
                    </a:lnTo>
                    <a:lnTo>
                      <a:pt x="686" y="6990"/>
                    </a:lnTo>
                    <a:lnTo>
                      <a:pt x="705" y="6972"/>
                    </a:lnTo>
                    <a:lnTo>
                      <a:pt x="724" y="6952"/>
                    </a:lnTo>
                    <a:lnTo>
                      <a:pt x="743" y="6933"/>
                    </a:lnTo>
                    <a:lnTo>
                      <a:pt x="762" y="6914"/>
                    </a:lnTo>
                    <a:lnTo>
                      <a:pt x="781" y="6914"/>
                    </a:lnTo>
                    <a:lnTo>
                      <a:pt x="800" y="6895"/>
                    </a:lnTo>
                    <a:lnTo>
                      <a:pt x="800" y="6876"/>
                    </a:lnTo>
                    <a:lnTo>
                      <a:pt x="819" y="6876"/>
                    </a:lnTo>
                    <a:lnTo>
                      <a:pt x="819" y="6857"/>
                    </a:lnTo>
                    <a:lnTo>
                      <a:pt x="838" y="6838"/>
                    </a:lnTo>
                    <a:lnTo>
                      <a:pt x="857" y="6819"/>
                    </a:lnTo>
                    <a:lnTo>
                      <a:pt x="857" y="6800"/>
                    </a:lnTo>
                    <a:lnTo>
                      <a:pt x="877" y="6781"/>
                    </a:lnTo>
                    <a:lnTo>
                      <a:pt x="895" y="6762"/>
                    </a:lnTo>
                    <a:lnTo>
                      <a:pt x="914" y="6743"/>
                    </a:lnTo>
                    <a:lnTo>
                      <a:pt x="914" y="6686"/>
                    </a:lnTo>
                    <a:lnTo>
                      <a:pt x="914" y="6647"/>
                    </a:lnTo>
                    <a:lnTo>
                      <a:pt x="914" y="6609"/>
                    </a:lnTo>
                    <a:lnTo>
                      <a:pt x="914" y="6591"/>
                    </a:lnTo>
                    <a:lnTo>
                      <a:pt x="914" y="6571"/>
                    </a:lnTo>
                    <a:lnTo>
                      <a:pt x="914" y="6533"/>
                    </a:lnTo>
                    <a:lnTo>
                      <a:pt x="914" y="6476"/>
                    </a:lnTo>
                    <a:lnTo>
                      <a:pt x="895" y="6438"/>
                    </a:lnTo>
                    <a:lnTo>
                      <a:pt x="895" y="6381"/>
                    </a:lnTo>
                    <a:lnTo>
                      <a:pt x="895" y="6305"/>
                    </a:lnTo>
                    <a:lnTo>
                      <a:pt x="877" y="6229"/>
                    </a:lnTo>
                    <a:lnTo>
                      <a:pt x="877" y="6152"/>
                    </a:lnTo>
                    <a:lnTo>
                      <a:pt x="877" y="6057"/>
                    </a:lnTo>
                    <a:lnTo>
                      <a:pt x="914" y="5981"/>
                    </a:lnTo>
                    <a:lnTo>
                      <a:pt x="933" y="5924"/>
                    </a:lnTo>
                    <a:lnTo>
                      <a:pt x="972" y="5848"/>
                    </a:lnTo>
                    <a:lnTo>
                      <a:pt x="991" y="5771"/>
                    </a:lnTo>
                    <a:lnTo>
                      <a:pt x="972" y="5695"/>
                    </a:lnTo>
                    <a:lnTo>
                      <a:pt x="914" y="5619"/>
                    </a:lnTo>
                    <a:lnTo>
                      <a:pt x="838" y="5562"/>
                    </a:lnTo>
                    <a:lnTo>
                      <a:pt x="781" y="5504"/>
                    </a:lnTo>
                    <a:lnTo>
                      <a:pt x="724" y="5448"/>
                    </a:lnTo>
                    <a:lnTo>
                      <a:pt x="667" y="5409"/>
                    </a:lnTo>
                    <a:lnTo>
                      <a:pt x="610" y="5352"/>
                    </a:lnTo>
                    <a:lnTo>
                      <a:pt x="552" y="5295"/>
                    </a:lnTo>
                    <a:lnTo>
                      <a:pt x="533" y="5295"/>
                    </a:lnTo>
                    <a:lnTo>
                      <a:pt x="515" y="5276"/>
                    </a:lnTo>
                    <a:lnTo>
                      <a:pt x="496" y="5257"/>
                    </a:lnTo>
                    <a:lnTo>
                      <a:pt x="476" y="5238"/>
                    </a:lnTo>
                    <a:lnTo>
                      <a:pt x="457" y="5143"/>
                    </a:lnTo>
                    <a:lnTo>
                      <a:pt x="438" y="5067"/>
                    </a:lnTo>
                    <a:lnTo>
                      <a:pt x="419" y="4971"/>
                    </a:lnTo>
                    <a:lnTo>
                      <a:pt x="400" y="4876"/>
                    </a:lnTo>
                    <a:lnTo>
                      <a:pt x="324" y="4571"/>
                    </a:lnTo>
                    <a:lnTo>
                      <a:pt x="248" y="4266"/>
                    </a:lnTo>
                    <a:lnTo>
                      <a:pt x="171" y="3962"/>
                    </a:lnTo>
                    <a:lnTo>
                      <a:pt x="115" y="3657"/>
                    </a:lnTo>
                    <a:lnTo>
                      <a:pt x="95" y="3581"/>
                    </a:lnTo>
                    <a:lnTo>
                      <a:pt x="76" y="3505"/>
                    </a:lnTo>
                    <a:lnTo>
                      <a:pt x="57" y="3428"/>
                    </a:lnTo>
                    <a:lnTo>
                      <a:pt x="38" y="3371"/>
                    </a:lnTo>
                    <a:lnTo>
                      <a:pt x="38" y="3333"/>
                    </a:lnTo>
                    <a:lnTo>
                      <a:pt x="19" y="3295"/>
                    </a:lnTo>
                    <a:lnTo>
                      <a:pt x="19" y="3257"/>
                    </a:lnTo>
                    <a:lnTo>
                      <a:pt x="0" y="3200"/>
                    </a:lnTo>
                    <a:lnTo>
                      <a:pt x="57" y="3124"/>
                    </a:lnTo>
                    <a:lnTo>
                      <a:pt x="115" y="3010"/>
                    </a:lnTo>
                    <a:lnTo>
                      <a:pt x="171" y="2895"/>
                    </a:lnTo>
                    <a:lnTo>
                      <a:pt x="229" y="2781"/>
                    </a:lnTo>
                    <a:lnTo>
                      <a:pt x="286" y="2666"/>
                    </a:lnTo>
                    <a:lnTo>
                      <a:pt x="343" y="2590"/>
                    </a:lnTo>
                    <a:lnTo>
                      <a:pt x="381" y="2495"/>
                    </a:lnTo>
                    <a:lnTo>
                      <a:pt x="419" y="2419"/>
                    </a:lnTo>
                    <a:lnTo>
                      <a:pt x="457" y="2324"/>
                    </a:lnTo>
                    <a:lnTo>
                      <a:pt x="591" y="2095"/>
                    </a:lnTo>
                    <a:lnTo>
                      <a:pt x="705" y="1867"/>
                    </a:lnTo>
                    <a:lnTo>
                      <a:pt x="819" y="1657"/>
                    </a:lnTo>
                    <a:lnTo>
                      <a:pt x="933" y="1428"/>
                    </a:lnTo>
                    <a:lnTo>
                      <a:pt x="933" y="141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64" name="Freeform 6">
                <a:extLst>
                  <a:ext uri="{FF2B5EF4-FFF2-40B4-BE49-F238E27FC236}">
                    <a16:creationId xmlns:a16="http://schemas.microsoft.com/office/drawing/2014/main" id="{5524E5B5-078D-AD4C-A681-DA6A595F7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4513" y="3049588"/>
                <a:ext cx="765175" cy="1535112"/>
              </a:xfrm>
              <a:custGeom>
                <a:avLst/>
                <a:gdLst>
                  <a:gd name="T0" fmla="*/ 2147483646 w 4249"/>
                  <a:gd name="T1" fmla="*/ 2147483646 h 8533"/>
                  <a:gd name="T2" fmla="*/ 2147483646 w 4249"/>
                  <a:gd name="T3" fmla="*/ 2147483646 h 8533"/>
                  <a:gd name="T4" fmla="*/ 2147483646 w 4249"/>
                  <a:gd name="T5" fmla="*/ 2147483646 h 8533"/>
                  <a:gd name="T6" fmla="*/ 2147483646 w 4249"/>
                  <a:gd name="T7" fmla="*/ 2147483646 h 8533"/>
                  <a:gd name="T8" fmla="*/ 2147483646 w 4249"/>
                  <a:gd name="T9" fmla="*/ 2147483646 h 8533"/>
                  <a:gd name="T10" fmla="*/ 2147483646 w 4249"/>
                  <a:gd name="T11" fmla="*/ 2147483646 h 8533"/>
                  <a:gd name="T12" fmla="*/ 2147483646 w 4249"/>
                  <a:gd name="T13" fmla="*/ 2147483646 h 8533"/>
                  <a:gd name="T14" fmla="*/ 2147483646 w 4249"/>
                  <a:gd name="T15" fmla="*/ 2147483646 h 8533"/>
                  <a:gd name="T16" fmla="*/ 2147483646 w 4249"/>
                  <a:gd name="T17" fmla="*/ 2147483646 h 8533"/>
                  <a:gd name="T18" fmla="*/ 2147483646 w 4249"/>
                  <a:gd name="T19" fmla="*/ 2147483646 h 8533"/>
                  <a:gd name="T20" fmla="*/ 2147483646 w 4249"/>
                  <a:gd name="T21" fmla="*/ 2147483646 h 8533"/>
                  <a:gd name="T22" fmla="*/ 2147483646 w 4249"/>
                  <a:gd name="T23" fmla="*/ 2147483646 h 8533"/>
                  <a:gd name="T24" fmla="*/ 2147483646 w 4249"/>
                  <a:gd name="T25" fmla="*/ 2147483646 h 8533"/>
                  <a:gd name="T26" fmla="*/ 2147483646 w 4249"/>
                  <a:gd name="T27" fmla="*/ 2147483646 h 8533"/>
                  <a:gd name="T28" fmla="*/ 2147483646 w 4249"/>
                  <a:gd name="T29" fmla="*/ 2147483646 h 8533"/>
                  <a:gd name="T30" fmla="*/ 2147483646 w 4249"/>
                  <a:gd name="T31" fmla="*/ 2147483646 h 8533"/>
                  <a:gd name="T32" fmla="*/ 2147483646 w 4249"/>
                  <a:gd name="T33" fmla="*/ 2147483646 h 8533"/>
                  <a:gd name="T34" fmla="*/ 2147483646 w 4249"/>
                  <a:gd name="T35" fmla="*/ 2147483646 h 8533"/>
                  <a:gd name="T36" fmla="*/ 2147483646 w 4249"/>
                  <a:gd name="T37" fmla="*/ 2147483646 h 8533"/>
                  <a:gd name="T38" fmla="*/ 2147483646 w 4249"/>
                  <a:gd name="T39" fmla="*/ 2147483646 h 8533"/>
                  <a:gd name="T40" fmla="*/ 2147483646 w 4249"/>
                  <a:gd name="T41" fmla="*/ 2147483646 h 8533"/>
                  <a:gd name="T42" fmla="*/ 2147483646 w 4249"/>
                  <a:gd name="T43" fmla="*/ 2147483646 h 8533"/>
                  <a:gd name="T44" fmla="*/ 2147483646 w 4249"/>
                  <a:gd name="T45" fmla="*/ 2147483646 h 8533"/>
                  <a:gd name="T46" fmla="*/ 2147483646 w 4249"/>
                  <a:gd name="T47" fmla="*/ 2147483646 h 8533"/>
                  <a:gd name="T48" fmla="*/ 2147483646 w 4249"/>
                  <a:gd name="T49" fmla="*/ 2147483646 h 8533"/>
                  <a:gd name="T50" fmla="*/ 2147483646 w 4249"/>
                  <a:gd name="T51" fmla="*/ 2147483646 h 8533"/>
                  <a:gd name="T52" fmla="*/ 2147483646 w 4249"/>
                  <a:gd name="T53" fmla="*/ 2147483646 h 8533"/>
                  <a:gd name="T54" fmla="*/ 2147483646 w 4249"/>
                  <a:gd name="T55" fmla="*/ 2147483646 h 8533"/>
                  <a:gd name="T56" fmla="*/ 2147483646 w 4249"/>
                  <a:gd name="T57" fmla="*/ 2147483646 h 8533"/>
                  <a:gd name="T58" fmla="*/ 2147483646 w 4249"/>
                  <a:gd name="T59" fmla="*/ 2147483646 h 8533"/>
                  <a:gd name="T60" fmla="*/ 2147483646 w 4249"/>
                  <a:gd name="T61" fmla="*/ 2147483646 h 8533"/>
                  <a:gd name="T62" fmla="*/ 2147483646 w 4249"/>
                  <a:gd name="T63" fmla="*/ 2147483646 h 8533"/>
                  <a:gd name="T64" fmla="*/ 2147483646 w 4249"/>
                  <a:gd name="T65" fmla="*/ 2147483646 h 8533"/>
                  <a:gd name="T66" fmla="*/ 2147483646 w 4249"/>
                  <a:gd name="T67" fmla="*/ 2147483646 h 8533"/>
                  <a:gd name="T68" fmla="*/ 2147483646 w 4249"/>
                  <a:gd name="T69" fmla="*/ 2147483646 h 8533"/>
                  <a:gd name="T70" fmla="*/ 2147483646 w 4249"/>
                  <a:gd name="T71" fmla="*/ 2147483646 h 8533"/>
                  <a:gd name="T72" fmla="*/ 2147483646 w 4249"/>
                  <a:gd name="T73" fmla="*/ 2147483646 h 8533"/>
                  <a:gd name="T74" fmla="*/ 2147483646 w 4249"/>
                  <a:gd name="T75" fmla="*/ 2147483646 h 8533"/>
                  <a:gd name="T76" fmla="*/ 2147483646 w 4249"/>
                  <a:gd name="T77" fmla="*/ 2147483646 h 8533"/>
                  <a:gd name="T78" fmla="*/ 2147483646 w 4249"/>
                  <a:gd name="T79" fmla="*/ 2147483646 h 8533"/>
                  <a:gd name="T80" fmla="*/ 2147483646 w 4249"/>
                  <a:gd name="T81" fmla="*/ 2147483646 h 8533"/>
                  <a:gd name="T82" fmla="*/ 2147483646 w 4249"/>
                  <a:gd name="T83" fmla="*/ 2147483646 h 8533"/>
                  <a:gd name="T84" fmla="*/ 2147483646 w 4249"/>
                  <a:gd name="T85" fmla="*/ 2147483646 h 8533"/>
                  <a:gd name="T86" fmla="*/ 2147483646 w 4249"/>
                  <a:gd name="T87" fmla="*/ 2147483646 h 8533"/>
                  <a:gd name="T88" fmla="*/ 2147483646 w 4249"/>
                  <a:gd name="T89" fmla="*/ 2147483646 h 8533"/>
                  <a:gd name="T90" fmla="*/ 2147483646 w 4249"/>
                  <a:gd name="T91" fmla="*/ 2147483646 h 8533"/>
                  <a:gd name="T92" fmla="*/ 2147483646 w 4249"/>
                  <a:gd name="T93" fmla="*/ 2147483646 h 8533"/>
                  <a:gd name="T94" fmla="*/ 2147483646 w 4249"/>
                  <a:gd name="T95" fmla="*/ 2147483646 h 8533"/>
                  <a:gd name="T96" fmla="*/ 2147483646 w 4249"/>
                  <a:gd name="T97" fmla="*/ 2147483646 h 8533"/>
                  <a:gd name="T98" fmla="*/ 2147483646 w 4249"/>
                  <a:gd name="T99" fmla="*/ 2147483646 h 8533"/>
                  <a:gd name="T100" fmla="*/ 2147483646 w 4249"/>
                  <a:gd name="T101" fmla="*/ 2147483646 h 8533"/>
                  <a:gd name="T102" fmla="*/ 2147483646 w 4249"/>
                  <a:gd name="T103" fmla="*/ 2147483646 h 8533"/>
                  <a:gd name="T104" fmla="*/ 2147483646 w 4249"/>
                  <a:gd name="T105" fmla="*/ 2147483646 h 8533"/>
                  <a:gd name="T106" fmla="*/ 2147483646 w 4249"/>
                  <a:gd name="T107" fmla="*/ 2147483646 h 8533"/>
                  <a:gd name="T108" fmla="*/ 2147483646 w 4249"/>
                  <a:gd name="T109" fmla="*/ 2147483646 h 8533"/>
                  <a:gd name="T110" fmla="*/ 2147483646 w 4249"/>
                  <a:gd name="T111" fmla="*/ 2147483646 h 8533"/>
                  <a:gd name="T112" fmla="*/ 2147483646 w 4249"/>
                  <a:gd name="T113" fmla="*/ 2147483646 h 8533"/>
                  <a:gd name="T114" fmla="*/ 2147483646 w 4249"/>
                  <a:gd name="T115" fmla="*/ 2147483646 h 8533"/>
                  <a:gd name="T116" fmla="*/ 2147483646 w 4249"/>
                  <a:gd name="T117" fmla="*/ 2147483646 h 8533"/>
                  <a:gd name="T118" fmla="*/ 2147483646 w 4249"/>
                  <a:gd name="T119" fmla="*/ 2147483646 h 8533"/>
                  <a:gd name="T120" fmla="*/ 2147483646 w 4249"/>
                  <a:gd name="T121" fmla="*/ 2147483646 h 8533"/>
                  <a:gd name="T122" fmla="*/ 2147483646 w 4249"/>
                  <a:gd name="T123" fmla="*/ 2147483646 h 853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249" h="8533">
                    <a:moveTo>
                      <a:pt x="590" y="0"/>
                    </a:moveTo>
                    <a:lnTo>
                      <a:pt x="610" y="19"/>
                    </a:lnTo>
                    <a:lnTo>
                      <a:pt x="666" y="19"/>
                    </a:lnTo>
                    <a:lnTo>
                      <a:pt x="666" y="38"/>
                    </a:lnTo>
                    <a:lnTo>
                      <a:pt x="686" y="57"/>
                    </a:lnTo>
                    <a:lnTo>
                      <a:pt x="705" y="57"/>
                    </a:lnTo>
                    <a:lnTo>
                      <a:pt x="724" y="38"/>
                    </a:lnTo>
                    <a:lnTo>
                      <a:pt x="743" y="38"/>
                    </a:lnTo>
                    <a:lnTo>
                      <a:pt x="762" y="57"/>
                    </a:lnTo>
                    <a:lnTo>
                      <a:pt x="781" y="76"/>
                    </a:lnTo>
                    <a:lnTo>
                      <a:pt x="781" y="95"/>
                    </a:lnTo>
                    <a:lnTo>
                      <a:pt x="819" y="95"/>
                    </a:lnTo>
                    <a:lnTo>
                      <a:pt x="838" y="114"/>
                    </a:lnTo>
                    <a:lnTo>
                      <a:pt x="876" y="133"/>
                    </a:lnTo>
                    <a:lnTo>
                      <a:pt x="876" y="152"/>
                    </a:lnTo>
                    <a:lnTo>
                      <a:pt x="876" y="228"/>
                    </a:lnTo>
                    <a:lnTo>
                      <a:pt x="876" y="267"/>
                    </a:lnTo>
                    <a:lnTo>
                      <a:pt x="876" y="285"/>
                    </a:lnTo>
                    <a:lnTo>
                      <a:pt x="895" y="285"/>
                    </a:lnTo>
                    <a:lnTo>
                      <a:pt x="915" y="285"/>
                    </a:lnTo>
                    <a:lnTo>
                      <a:pt x="933" y="304"/>
                    </a:lnTo>
                    <a:lnTo>
                      <a:pt x="933" y="324"/>
                    </a:lnTo>
                    <a:lnTo>
                      <a:pt x="933" y="343"/>
                    </a:lnTo>
                    <a:lnTo>
                      <a:pt x="933" y="400"/>
                    </a:lnTo>
                    <a:lnTo>
                      <a:pt x="933" y="419"/>
                    </a:lnTo>
                    <a:lnTo>
                      <a:pt x="915" y="457"/>
                    </a:lnTo>
                    <a:lnTo>
                      <a:pt x="915" y="476"/>
                    </a:lnTo>
                    <a:lnTo>
                      <a:pt x="895" y="495"/>
                    </a:lnTo>
                    <a:lnTo>
                      <a:pt x="895" y="514"/>
                    </a:lnTo>
                    <a:lnTo>
                      <a:pt x="895" y="533"/>
                    </a:lnTo>
                    <a:lnTo>
                      <a:pt x="876" y="571"/>
                    </a:lnTo>
                    <a:lnTo>
                      <a:pt x="857" y="571"/>
                    </a:lnTo>
                    <a:lnTo>
                      <a:pt x="895" y="590"/>
                    </a:lnTo>
                    <a:lnTo>
                      <a:pt x="915" y="609"/>
                    </a:lnTo>
                    <a:lnTo>
                      <a:pt x="915" y="629"/>
                    </a:lnTo>
                    <a:lnTo>
                      <a:pt x="933" y="629"/>
                    </a:lnTo>
                    <a:lnTo>
                      <a:pt x="952" y="666"/>
                    </a:lnTo>
                    <a:lnTo>
                      <a:pt x="971" y="685"/>
                    </a:lnTo>
                    <a:lnTo>
                      <a:pt x="991" y="705"/>
                    </a:lnTo>
                    <a:lnTo>
                      <a:pt x="991" y="743"/>
                    </a:lnTo>
                    <a:lnTo>
                      <a:pt x="991" y="781"/>
                    </a:lnTo>
                    <a:lnTo>
                      <a:pt x="971" y="838"/>
                    </a:lnTo>
                    <a:lnTo>
                      <a:pt x="952" y="876"/>
                    </a:lnTo>
                    <a:lnTo>
                      <a:pt x="971" y="876"/>
                    </a:lnTo>
                    <a:lnTo>
                      <a:pt x="971" y="895"/>
                    </a:lnTo>
                    <a:lnTo>
                      <a:pt x="971" y="914"/>
                    </a:lnTo>
                    <a:lnTo>
                      <a:pt x="971" y="933"/>
                    </a:lnTo>
                    <a:lnTo>
                      <a:pt x="952" y="990"/>
                    </a:lnTo>
                    <a:lnTo>
                      <a:pt x="971" y="1028"/>
                    </a:lnTo>
                    <a:lnTo>
                      <a:pt x="991" y="1047"/>
                    </a:lnTo>
                    <a:lnTo>
                      <a:pt x="1010" y="1047"/>
                    </a:lnTo>
                    <a:lnTo>
                      <a:pt x="1029" y="1047"/>
                    </a:lnTo>
                    <a:lnTo>
                      <a:pt x="1047" y="1066"/>
                    </a:lnTo>
                    <a:lnTo>
                      <a:pt x="1047" y="1086"/>
                    </a:lnTo>
                    <a:lnTo>
                      <a:pt x="1047" y="1124"/>
                    </a:lnTo>
                    <a:lnTo>
                      <a:pt x="1047" y="1142"/>
                    </a:lnTo>
                    <a:lnTo>
                      <a:pt x="1067" y="1142"/>
                    </a:lnTo>
                    <a:lnTo>
                      <a:pt x="1124" y="1200"/>
                    </a:lnTo>
                    <a:lnTo>
                      <a:pt x="1143" y="1219"/>
                    </a:lnTo>
                    <a:lnTo>
                      <a:pt x="1181" y="1276"/>
                    </a:lnTo>
                    <a:lnTo>
                      <a:pt x="1200" y="1295"/>
                    </a:lnTo>
                    <a:lnTo>
                      <a:pt x="1238" y="1314"/>
                    </a:lnTo>
                    <a:lnTo>
                      <a:pt x="1257" y="1352"/>
                    </a:lnTo>
                    <a:lnTo>
                      <a:pt x="1276" y="1428"/>
                    </a:lnTo>
                    <a:lnTo>
                      <a:pt x="1295" y="1505"/>
                    </a:lnTo>
                    <a:lnTo>
                      <a:pt x="1352" y="1657"/>
                    </a:lnTo>
                    <a:lnTo>
                      <a:pt x="1352" y="1695"/>
                    </a:lnTo>
                    <a:lnTo>
                      <a:pt x="1352" y="1772"/>
                    </a:lnTo>
                    <a:lnTo>
                      <a:pt x="1372" y="1809"/>
                    </a:lnTo>
                    <a:lnTo>
                      <a:pt x="1409" y="1828"/>
                    </a:lnTo>
                    <a:lnTo>
                      <a:pt x="1448" y="1828"/>
                    </a:lnTo>
                    <a:lnTo>
                      <a:pt x="1448" y="1848"/>
                    </a:lnTo>
                    <a:lnTo>
                      <a:pt x="1467" y="1904"/>
                    </a:lnTo>
                    <a:lnTo>
                      <a:pt x="1467" y="1924"/>
                    </a:lnTo>
                    <a:lnTo>
                      <a:pt x="1467" y="1943"/>
                    </a:lnTo>
                    <a:lnTo>
                      <a:pt x="1448" y="1962"/>
                    </a:lnTo>
                    <a:lnTo>
                      <a:pt x="1448" y="1981"/>
                    </a:lnTo>
                    <a:lnTo>
                      <a:pt x="1448" y="2000"/>
                    </a:lnTo>
                    <a:lnTo>
                      <a:pt x="1486" y="2019"/>
                    </a:lnTo>
                    <a:lnTo>
                      <a:pt x="1505" y="2019"/>
                    </a:lnTo>
                    <a:lnTo>
                      <a:pt x="1543" y="2019"/>
                    </a:lnTo>
                    <a:lnTo>
                      <a:pt x="1562" y="2019"/>
                    </a:lnTo>
                    <a:lnTo>
                      <a:pt x="1581" y="2038"/>
                    </a:lnTo>
                    <a:lnTo>
                      <a:pt x="1600" y="2038"/>
                    </a:lnTo>
                    <a:lnTo>
                      <a:pt x="1619" y="2019"/>
                    </a:lnTo>
                    <a:lnTo>
                      <a:pt x="1657" y="2038"/>
                    </a:lnTo>
                    <a:lnTo>
                      <a:pt x="1676" y="2038"/>
                    </a:lnTo>
                    <a:lnTo>
                      <a:pt x="1676" y="2057"/>
                    </a:lnTo>
                    <a:lnTo>
                      <a:pt x="1695" y="2038"/>
                    </a:lnTo>
                    <a:lnTo>
                      <a:pt x="1753" y="2076"/>
                    </a:lnTo>
                    <a:lnTo>
                      <a:pt x="1790" y="2076"/>
                    </a:lnTo>
                    <a:lnTo>
                      <a:pt x="1809" y="2076"/>
                    </a:lnTo>
                    <a:lnTo>
                      <a:pt x="1829" y="2076"/>
                    </a:lnTo>
                    <a:lnTo>
                      <a:pt x="1848" y="2076"/>
                    </a:lnTo>
                    <a:lnTo>
                      <a:pt x="1867" y="2076"/>
                    </a:lnTo>
                    <a:lnTo>
                      <a:pt x="1886" y="2076"/>
                    </a:lnTo>
                    <a:lnTo>
                      <a:pt x="1905" y="2114"/>
                    </a:lnTo>
                    <a:lnTo>
                      <a:pt x="1962" y="2133"/>
                    </a:lnTo>
                    <a:lnTo>
                      <a:pt x="1981" y="2152"/>
                    </a:lnTo>
                    <a:lnTo>
                      <a:pt x="1962" y="2190"/>
                    </a:lnTo>
                    <a:lnTo>
                      <a:pt x="2000" y="2171"/>
                    </a:lnTo>
                    <a:lnTo>
                      <a:pt x="2000" y="2190"/>
                    </a:lnTo>
                    <a:lnTo>
                      <a:pt x="2019" y="2190"/>
                    </a:lnTo>
                    <a:lnTo>
                      <a:pt x="2038" y="2209"/>
                    </a:lnTo>
                    <a:lnTo>
                      <a:pt x="2019" y="2229"/>
                    </a:lnTo>
                    <a:lnTo>
                      <a:pt x="2038" y="2229"/>
                    </a:lnTo>
                    <a:lnTo>
                      <a:pt x="2057" y="2229"/>
                    </a:lnTo>
                    <a:lnTo>
                      <a:pt x="2076" y="2266"/>
                    </a:lnTo>
                    <a:lnTo>
                      <a:pt x="2095" y="2266"/>
                    </a:lnTo>
                    <a:lnTo>
                      <a:pt x="2114" y="2285"/>
                    </a:lnTo>
                    <a:lnTo>
                      <a:pt x="2190" y="2248"/>
                    </a:lnTo>
                    <a:lnTo>
                      <a:pt x="2229" y="2266"/>
                    </a:lnTo>
                    <a:lnTo>
                      <a:pt x="2286" y="2285"/>
                    </a:lnTo>
                    <a:lnTo>
                      <a:pt x="2324" y="2305"/>
                    </a:lnTo>
                    <a:lnTo>
                      <a:pt x="2343" y="2324"/>
                    </a:lnTo>
                    <a:lnTo>
                      <a:pt x="2381" y="2305"/>
                    </a:lnTo>
                    <a:lnTo>
                      <a:pt x="2419" y="2324"/>
                    </a:lnTo>
                    <a:lnTo>
                      <a:pt x="2457" y="2343"/>
                    </a:lnTo>
                    <a:lnTo>
                      <a:pt x="2495" y="2362"/>
                    </a:lnTo>
                    <a:lnTo>
                      <a:pt x="2495" y="2381"/>
                    </a:lnTo>
                    <a:lnTo>
                      <a:pt x="2495" y="2400"/>
                    </a:lnTo>
                    <a:lnTo>
                      <a:pt x="2533" y="2400"/>
                    </a:lnTo>
                    <a:lnTo>
                      <a:pt x="2552" y="2419"/>
                    </a:lnTo>
                    <a:lnTo>
                      <a:pt x="2591" y="2476"/>
                    </a:lnTo>
                    <a:lnTo>
                      <a:pt x="2705" y="2533"/>
                    </a:lnTo>
                    <a:lnTo>
                      <a:pt x="2762" y="2552"/>
                    </a:lnTo>
                    <a:lnTo>
                      <a:pt x="2800" y="2552"/>
                    </a:lnTo>
                    <a:lnTo>
                      <a:pt x="2876" y="2533"/>
                    </a:lnTo>
                    <a:lnTo>
                      <a:pt x="2896" y="2552"/>
                    </a:lnTo>
                    <a:lnTo>
                      <a:pt x="2914" y="2590"/>
                    </a:lnTo>
                    <a:lnTo>
                      <a:pt x="2933" y="2590"/>
                    </a:lnTo>
                    <a:lnTo>
                      <a:pt x="2952" y="2590"/>
                    </a:lnTo>
                    <a:lnTo>
                      <a:pt x="3010" y="2552"/>
                    </a:lnTo>
                    <a:lnTo>
                      <a:pt x="3028" y="2552"/>
                    </a:lnTo>
                    <a:lnTo>
                      <a:pt x="3105" y="2571"/>
                    </a:lnTo>
                    <a:lnTo>
                      <a:pt x="3200" y="2552"/>
                    </a:lnTo>
                    <a:lnTo>
                      <a:pt x="3295" y="2552"/>
                    </a:lnTo>
                    <a:lnTo>
                      <a:pt x="3333" y="2571"/>
                    </a:lnTo>
                    <a:lnTo>
                      <a:pt x="3333" y="2590"/>
                    </a:lnTo>
                    <a:lnTo>
                      <a:pt x="3353" y="2590"/>
                    </a:lnTo>
                    <a:lnTo>
                      <a:pt x="3467" y="2610"/>
                    </a:lnTo>
                    <a:lnTo>
                      <a:pt x="3505" y="2610"/>
                    </a:lnTo>
                    <a:lnTo>
                      <a:pt x="3524" y="2629"/>
                    </a:lnTo>
                    <a:lnTo>
                      <a:pt x="3562" y="2647"/>
                    </a:lnTo>
                    <a:lnTo>
                      <a:pt x="3562" y="2666"/>
                    </a:lnTo>
                    <a:lnTo>
                      <a:pt x="3581" y="2686"/>
                    </a:lnTo>
                    <a:lnTo>
                      <a:pt x="3600" y="2705"/>
                    </a:lnTo>
                    <a:lnTo>
                      <a:pt x="3638" y="2724"/>
                    </a:lnTo>
                    <a:lnTo>
                      <a:pt x="3695" y="2800"/>
                    </a:lnTo>
                    <a:lnTo>
                      <a:pt x="3734" y="2819"/>
                    </a:lnTo>
                    <a:lnTo>
                      <a:pt x="3753" y="2819"/>
                    </a:lnTo>
                    <a:lnTo>
                      <a:pt x="3771" y="2838"/>
                    </a:lnTo>
                    <a:lnTo>
                      <a:pt x="3810" y="2838"/>
                    </a:lnTo>
                    <a:lnTo>
                      <a:pt x="3829" y="2876"/>
                    </a:lnTo>
                    <a:lnTo>
                      <a:pt x="3829" y="2895"/>
                    </a:lnTo>
                    <a:lnTo>
                      <a:pt x="3867" y="2895"/>
                    </a:lnTo>
                    <a:lnTo>
                      <a:pt x="3867" y="2876"/>
                    </a:lnTo>
                    <a:lnTo>
                      <a:pt x="3886" y="2876"/>
                    </a:lnTo>
                    <a:lnTo>
                      <a:pt x="3905" y="2876"/>
                    </a:lnTo>
                    <a:lnTo>
                      <a:pt x="3905" y="2895"/>
                    </a:lnTo>
                    <a:lnTo>
                      <a:pt x="3924" y="2914"/>
                    </a:lnTo>
                    <a:lnTo>
                      <a:pt x="3943" y="2895"/>
                    </a:lnTo>
                    <a:lnTo>
                      <a:pt x="3943" y="2857"/>
                    </a:lnTo>
                    <a:lnTo>
                      <a:pt x="3943" y="2819"/>
                    </a:lnTo>
                    <a:lnTo>
                      <a:pt x="3943" y="2800"/>
                    </a:lnTo>
                    <a:lnTo>
                      <a:pt x="3943" y="2781"/>
                    </a:lnTo>
                    <a:lnTo>
                      <a:pt x="3981" y="2762"/>
                    </a:lnTo>
                    <a:lnTo>
                      <a:pt x="4000" y="2781"/>
                    </a:lnTo>
                    <a:lnTo>
                      <a:pt x="4038" y="2781"/>
                    </a:lnTo>
                    <a:lnTo>
                      <a:pt x="4057" y="2743"/>
                    </a:lnTo>
                    <a:lnTo>
                      <a:pt x="4057" y="2724"/>
                    </a:lnTo>
                    <a:lnTo>
                      <a:pt x="4076" y="2724"/>
                    </a:lnTo>
                    <a:lnTo>
                      <a:pt x="4152" y="2724"/>
                    </a:lnTo>
                    <a:lnTo>
                      <a:pt x="4248" y="2724"/>
                    </a:lnTo>
                    <a:lnTo>
                      <a:pt x="4210" y="2933"/>
                    </a:lnTo>
                    <a:lnTo>
                      <a:pt x="4210" y="2991"/>
                    </a:lnTo>
                    <a:lnTo>
                      <a:pt x="4210" y="3028"/>
                    </a:lnTo>
                    <a:lnTo>
                      <a:pt x="4210" y="3105"/>
                    </a:lnTo>
                    <a:lnTo>
                      <a:pt x="4191" y="3123"/>
                    </a:lnTo>
                    <a:lnTo>
                      <a:pt x="4171" y="3162"/>
                    </a:lnTo>
                    <a:lnTo>
                      <a:pt x="4152" y="3219"/>
                    </a:lnTo>
                    <a:lnTo>
                      <a:pt x="4115" y="3314"/>
                    </a:lnTo>
                    <a:lnTo>
                      <a:pt x="4076" y="3448"/>
                    </a:lnTo>
                    <a:lnTo>
                      <a:pt x="3981" y="3619"/>
                    </a:lnTo>
                    <a:lnTo>
                      <a:pt x="3790" y="3943"/>
                    </a:lnTo>
                    <a:lnTo>
                      <a:pt x="3657" y="4476"/>
                    </a:lnTo>
                    <a:lnTo>
                      <a:pt x="3524" y="4990"/>
                    </a:lnTo>
                    <a:lnTo>
                      <a:pt x="3429" y="5657"/>
                    </a:lnTo>
                    <a:lnTo>
                      <a:pt x="3429" y="5714"/>
                    </a:lnTo>
                    <a:lnTo>
                      <a:pt x="3429" y="5771"/>
                    </a:lnTo>
                    <a:lnTo>
                      <a:pt x="3409" y="6094"/>
                    </a:lnTo>
                    <a:lnTo>
                      <a:pt x="3390" y="6113"/>
                    </a:lnTo>
                    <a:lnTo>
                      <a:pt x="3372" y="6132"/>
                    </a:lnTo>
                    <a:lnTo>
                      <a:pt x="3277" y="6113"/>
                    </a:lnTo>
                    <a:lnTo>
                      <a:pt x="3277" y="6132"/>
                    </a:lnTo>
                    <a:lnTo>
                      <a:pt x="3314" y="6132"/>
                    </a:lnTo>
                    <a:lnTo>
                      <a:pt x="3353" y="6132"/>
                    </a:lnTo>
                    <a:lnTo>
                      <a:pt x="3372" y="6151"/>
                    </a:lnTo>
                    <a:lnTo>
                      <a:pt x="3372" y="6190"/>
                    </a:lnTo>
                    <a:lnTo>
                      <a:pt x="3353" y="6323"/>
                    </a:lnTo>
                    <a:lnTo>
                      <a:pt x="3372" y="6323"/>
                    </a:lnTo>
                    <a:lnTo>
                      <a:pt x="3372" y="6285"/>
                    </a:lnTo>
                    <a:lnTo>
                      <a:pt x="3390" y="6190"/>
                    </a:lnTo>
                    <a:lnTo>
                      <a:pt x="3390" y="6132"/>
                    </a:lnTo>
                    <a:lnTo>
                      <a:pt x="3409" y="6190"/>
                    </a:lnTo>
                    <a:lnTo>
                      <a:pt x="3390" y="6513"/>
                    </a:lnTo>
                    <a:lnTo>
                      <a:pt x="3372" y="6666"/>
                    </a:lnTo>
                    <a:lnTo>
                      <a:pt x="3353" y="6932"/>
                    </a:lnTo>
                    <a:lnTo>
                      <a:pt x="3390" y="7389"/>
                    </a:lnTo>
                    <a:lnTo>
                      <a:pt x="3372" y="7580"/>
                    </a:lnTo>
                    <a:lnTo>
                      <a:pt x="3372" y="7485"/>
                    </a:lnTo>
                    <a:lnTo>
                      <a:pt x="3372" y="7465"/>
                    </a:lnTo>
                    <a:lnTo>
                      <a:pt x="3353" y="7465"/>
                    </a:lnTo>
                    <a:lnTo>
                      <a:pt x="3314" y="7637"/>
                    </a:lnTo>
                    <a:lnTo>
                      <a:pt x="3295" y="7656"/>
                    </a:lnTo>
                    <a:lnTo>
                      <a:pt x="3257" y="7714"/>
                    </a:lnTo>
                    <a:lnTo>
                      <a:pt x="3257" y="7732"/>
                    </a:lnTo>
                    <a:lnTo>
                      <a:pt x="3238" y="7751"/>
                    </a:lnTo>
                    <a:lnTo>
                      <a:pt x="3200" y="7732"/>
                    </a:lnTo>
                    <a:lnTo>
                      <a:pt x="3219" y="7770"/>
                    </a:lnTo>
                    <a:lnTo>
                      <a:pt x="3219" y="7809"/>
                    </a:lnTo>
                    <a:lnTo>
                      <a:pt x="3181" y="7923"/>
                    </a:lnTo>
                    <a:lnTo>
                      <a:pt x="3181" y="7942"/>
                    </a:lnTo>
                    <a:lnTo>
                      <a:pt x="3181" y="7961"/>
                    </a:lnTo>
                    <a:lnTo>
                      <a:pt x="3181" y="7980"/>
                    </a:lnTo>
                    <a:lnTo>
                      <a:pt x="3200" y="7980"/>
                    </a:lnTo>
                    <a:lnTo>
                      <a:pt x="3219" y="7961"/>
                    </a:lnTo>
                    <a:lnTo>
                      <a:pt x="3238" y="7942"/>
                    </a:lnTo>
                    <a:lnTo>
                      <a:pt x="3238" y="7885"/>
                    </a:lnTo>
                    <a:lnTo>
                      <a:pt x="3238" y="7866"/>
                    </a:lnTo>
                    <a:lnTo>
                      <a:pt x="3257" y="7846"/>
                    </a:lnTo>
                    <a:lnTo>
                      <a:pt x="3257" y="7866"/>
                    </a:lnTo>
                    <a:lnTo>
                      <a:pt x="3257" y="7885"/>
                    </a:lnTo>
                    <a:lnTo>
                      <a:pt x="3257" y="7923"/>
                    </a:lnTo>
                    <a:lnTo>
                      <a:pt x="3238" y="8056"/>
                    </a:lnTo>
                    <a:lnTo>
                      <a:pt x="3277" y="8208"/>
                    </a:lnTo>
                    <a:lnTo>
                      <a:pt x="3277" y="8247"/>
                    </a:lnTo>
                    <a:lnTo>
                      <a:pt x="3277" y="8285"/>
                    </a:lnTo>
                    <a:lnTo>
                      <a:pt x="3295" y="8361"/>
                    </a:lnTo>
                    <a:lnTo>
                      <a:pt x="3295" y="8380"/>
                    </a:lnTo>
                    <a:lnTo>
                      <a:pt x="3314" y="8380"/>
                    </a:lnTo>
                    <a:lnTo>
                      <a:pt x="3333" y="8456"/>
                    </a:lnTo>
                    <a:lnTo>
                      <a:pt x="3314" y="8456"/>
                    </a:lnTo>
                    <a:lnTo>
                      <a:pt x="3277" y="8494"/>
                    </a:lnTo>
                    <a:lnTo>
                      <a:pt x="3257" y="8513"/>
                    </a:lnTo>
                    <a:lnTo>
                      <a:pt x="3238" y="8513"/>
                    </a:lnTo>
                    <a:lnTo>
                      <a:pt x="3238" y="8532"/>
                    </a:lnTo>
                    <a:lnTo>
                      <a:pt x="3219" y="8532"/>
                    </a:lnTo>
                    <a:lnTo>
                      <a:pt x="3200" y="8513"/>
                    </a:lnTo>
                    <a:lnTo>
                      <a:pt x="3181" y="8513"/>
                    </a:lnTo>
                    <a:lnTo>
                      <a:pt x="3181" y="8494"/>
                    </a:lnTo>
                    <a:lnTo>
                      <a:pt x="3162" y="8475"/>
                    </a:lnTo>
                    <a:lnTo>
                      <a:pt x="3143" y="8456"/>
                    </a:lnTo>
                    <a:lnTo>
                      <a:pt x="3143" y="8437"/>
                    </a:lnTo>
                    <a:lnTo>
                      <a:pt x="3162" y="8418"/>
                    </a:lnTo>
                    <a:lnTo>
                      <a:pt x="3162" y="8399"/>
                    </a:lnTo>
                    <a:lnTo>
                      <a:pt x="3143" y="8380"/>
                    </a:lnTo>
                    <a:lnTo>
                      <a:pt x="3124" y="8380"/>
                    </a:lnTo>
                    <a:lnTo>
                      <a:pt x="3105" y="8361"/>
                    </a:lnTo>
                    <a:lnTo>
                      <a:pt x="3067" y="8342"/>
                    </a:lnTo>
                    <a:lnTo>
                      <a:pt x="3048" y="8342"/>
                    </a:lnTo>
                    <a:lnTo>
                      <a:pt x="3010" y="8323"/>
                    </a:lnTo>
                    <a:lnTo>
                      <a:pt x="2972" y="8323"/>
                    </a:lnTo>
                    <a:lnTo>
                      <a:pt x="2952" y="8304"/>
                    </a:lnTo>
                    <a:lnTo>
                      <a:pt x="2914" y="8304"/>
                    </a:lnTo>
                    <a:lnTo>
                      <a:pt x="2896" y="8304"/>
                    </a:lnTo>
                    <a:lnTo>
                      <a:pt x="2857" y="8285"/>
                    </a:lnTo>
                    <a:lnTo>
                      <a:pt x="2838" y="8266"/>
                    </a:lnTo>
                    <a:lnTo>
                      <a:pt x="2819" y="8247"/>
                    </a:lnTo>
                    <a:lnTo>
                      <a:pt x="2800" y="8227"/>
                    </a:lnTo>
                    <a:lnTo>
                      <a:pt x="2781" y="8190"/>
                    </a:lnTo>
                    <a:lnTo>
                      <a:pt x="2762" y="8151"/>
                    </a:lnTo>
                    <a:lnTo>
                      <a:pt x="2743" y="8132"/>
                    </a:lnTo>
                    <a:lnTo>
                      <a:pt x="2724" y="8151"/>
                    </a:lnTo>
                    <a:lnTo>
                      <a:pt x="2705" y="8151"/>
                    </a:lnTo>
                    <a:lnTo>
                      <a:pt x="2705" y="8171"/>
                    </a:lnTo>
                    <a:lnTo>
                      <a:pt x="2686" y="8171"/>
                    </a:lnTo>
                    <a:lnTo>
                      <a:pt x="2667" y="8171"/>
                    </a:lnTo>
                    <a:lnTo>
                      <a:pt x="2647" y="8171"/>
                    </a:lnTo>
                    <a:lnTo>
                      <a:pt x="2629" y="8151"/>
                    </a:lnTo>
                    <a:lnTo>
                      <a:pt x="2610" y="8151"/>
                    </a:lnTo>
                    <a:lnTo>
                      <a:pt x="2610" y="8190"/>
                    </a:lnTo>
                    <a:lnTo>
                      <a:pt x="2610" y="8227"/>
                    </a:lnTo>
                    <a:lnTo>
                      <a:pt x="2591" y="8247"/>
                    </a:lnTo>
                    <a:lnTo>
                      <a:pt x="2591" y="8266"/>
                    </a:lnTo>
                    <a:lnTo>
                      <a:pt x="2571" y="8266"/>
                    </a:lnTo>
                    <a:lnTo>
                      <a:pt x="2552" y="8266"/>
                    </a:lnTo>
                    <a:lnTo>
                      <a:pt x="2533" y="8247"/>
                    </a:lnTo>
                    <a:lnTo>
                      <a:pt x="2515" y="8266"/>
                    </a:lnTo>
                    <a:lnTo>
                      <a:pt x="2495" y="8247"/>
                    </a:lnTo>
                    <a:lnTo>
                      <a:pt x="2476" y="8227"/>
                    </a:lnTo>
                    <a:lnTo>
                      <a:pt x="2457" y="8247"/>
                    </a:lnTo>
                    <a:lnTo>
                      <a:pt x="2438" y="8247"/>
                    </a:lnTo>
                    <a:lnTo>
                      <a:pt x="2419" y="8227"/>
                    </a:lnTo>
                    <a:lnTo>
                      <a:pt x="2400" y="8208"/>
                    </a:lnTo>
                    <a:lnTo>
                      <a:pt x="2381" y="8227"/>
                    </a:lnTo>
                    <a:lnTo>
                      <a:pt x="2362" y="8208"/>
                    </a:lnTo>
                    <a:lnTo>
                      <a:pt x="2343" y="8208"/>
                    </a:lnTo>
                    <a:lnTo>
                      <a:pt x="2286" y="8208"/>
                    </a:lnTo>
                    <a:lnTo>
                      <a:pt x="2248" y="8208"/>
                    </a:lnTo>
                    <a:lnTo>
                      <a:pt x="2190" y="8227"/>
                    </a:lnTo>
                    <a:lnTo>
                      <a:pt x="2153" y="8227"/>
                    </a:lnTo>
                    <a:lnTo>
                      <a:pt x="2134" y="8227"/>
                    </a:lnTo>
                    <a:lnTo>
                      <a:pt x="2114" y="8208"/>
                    </a:lnTo>
                    <a:lnTo>
                      <a:pt x="2095" y="8208"/>
                    </a:lnTo>
                    <a:lnTo>
                      <a:pt x="2095" y="8190"/>
                    </a:lnTo>
                    <a:lnTo>
                      <a:pt x="2057" y="8227"/>
                    </a:lnTo>
                    <a:lnTo>
                      <a:pt x="2019" y="8247"/>
                    </a:lnTo>
                    <a:lnTo>
                      <a:pt x="1981" y="8247"/>
                    </a:lnTo>
                    <a:lnTo>
                      <a:pt x="1943" y="8247"/>
                    </a:lnTo>
                    <a:lnTo>
                      <a:pt x="1905" y="8266"/>
                    </a:lnTo>
                    <a:lnTo>
                      <a:pt x="1905" y="8285"/>
                    </a:lnTo>
                    <a:lnTo>
                      <a:pt x="1886" y="8304"/>
                    </a:lnTo>
                    <a:lnTo>
                      <a:pt x="1867" y="8323"/>
                    </a:lnTo>
                    <a:lnTo>
                      <a:pt x="1848" y="8323"/>
                    </a:lnTo>
                    <a:lnTo>
                      <a:pt x="1809" y="8323"/>
                    </a:lnTo>
                    <a:lnTo>
                      <a:pt x="1772" y="8323"/>
                    </a:lnTo>
                    <a:lnTo>
                      <a:pt x="1733" y="8304"/>
                    </a:lnTo>
                    <a:lnTo>
                      <a:pt x="1695" y="8304"/>
                    </a:lnTo>
                    <a:lnTo>
                      <a:pt x="1638" y="8285"/>
                    </a:lnTo>
                    <a:lnTo>
                      <a:pt x="1600" y="8285"/>
                    </a:lnTo>
                    <a:lnTo>
                      <a:pt x="1562" y="8266"/>
                    </a:lnTo>
                    <a:lnTo>
                      <a:pt x="1543" y="8266"/>
                    </a:lnTo>
                    <a:lnTo>
                      <a:pt x="1543" y="8247"/>
                    </a:lnTo>
                    <a:lnTo>
                      <a:pt x="1505" y="8247"/>
                    </a:lnTo>
                    <a:lnTo>
                      <a:pt x="1467" y="8227"/>
                    </a:lnTo>
                    <a:lnTo>
                      <a:pt x="1409" y="8227"/>
                    </a:lnTo>
                    <a:lnTo>
                      <a:pt x="1372" y="8208"/>
                    </a:lnTo>
                    <a:lnTo>
                      <a:pt x="1333" y="8208"/>
                    </a:lnTo>
                    <a:lnTo>
                      <a:pt x="1314" y="8208"/>
                    </a:lnTo>
                    <a:lnTo>
                      <a:pt x="1276" y="8190"/>
                    </a:lnTo>
                    <a:lnTo>
                      <a:pt x="1257" y="8171"/>
                    </a:lnTo>
                    <a:lnTo>
                      <a:pt x="1219" y="8132"/>
                    </a:lnTo>
                    <a:lnTo>
                      <a:pt x="1200" y="8113"/>
                    </a:lnTo>
                    <a:lnTo>
                      <a:pt x="1200" y="8075"/>
                    </a:lnTo>
                    <a:lnTo>
                      <a:pt x="1181" y="8037"/>
                    </a:lnTo>
                    <a:lnTo>
                      <a:pt x="1162" y="7980"/>
                    </a:lnTo>
                    <a:lnTo>
                      <a:pt x="1124" y="7942"/>
                    </a:lnTo>
                    <a:lnTo>
                      <a:pt x="1105" y="7904"/>
                    </a:lnTo>
                    <a:lnTo>
                      <a:pt x="1086" y="7866"/>
                    </a:lnTo>
                    <a:lnTo>
                      <a:pt x="1086" y="7846"/>
                    </a:lnTo>
                    <a:lnTo>
                      <a:pt x="1067" y="7846"/>
                    </a:lnTo>
                    <a:lnTo>
                      <a:pt x="1067" y="7828"/>
                    </a:lnTo>
                    <a:lnTo>
                      <a:pt x="1047" y="7846"/>
                    </a:lnTo>
                    <a:lnTo>
                      <a:pt x="1029" y="7866"/>
                    </a:lnTo>
                    <a:lnTo>
                      <a:pt x="1010" y="7904"/>
                    </a:lnTo>
                    <a:lnTo>
                      <a:pt x="991" y="7904"/>
                    </a:lnTo>
                    <a:lnTo>
                      <a:pt x="971" y="7885"/>
                    </a:lnTo>
                    <a:lnTo>
                      <a:pt x="933" y="7846"/>
                    </a:lnTo>
                    <a:lnTo>
                      <a:pt x="915" y="7828"/>
                    </a:lnTo>
                    <a:lnTo>
                      <a:pt x="895" y="7790"/>
                    </a:lnTo>
                    <a:lnTo>
                      <a:pt x="876" y="7790"/>
                    </a:lnTo>
                    <a:lnTo>
                      <a:pt x="857" y="7770"/>
                    </a:lnTo>
                    <a:lnTo>
                      <a:pt x="857" y="7751"/>
                    </a:lnTo>
                    <a:lnTo>
                      <a:pt x="838" y="7751"/>
                    </a:lnTo>
                    <a:lnTo>
                      <a:pt x="819" y="7751"/>
                    </a:lnTo>
                    <a:lnTo>
                      <a:pt x="819" y="7770"/>
                    </a:lnTo>
                    <a:lnTo>
                      <a:pt x="838" y="7770"/>
                    </a:lnTo>
                    <a:lnTo>
                      <a:pt x="838" y="7790"/>
                    </a:lnTo>
                    <a:lnTo>
                      <a:pt x="838" y="7809"/>
                    </a:lnTo>
                    <a:lnTo>
                      <a:pt x="838" y="7828"/>
                    </a:lnTo>
                    <a:lnTo>
                      <a:pt x="857" y="7846"/>
                    </a:lnTo>
                    <a:lnTo>
                      <a:pt x="857" y="7885"/>
                    </a:lnTo>
                    <a:lnTo>
                      <a:pt x="857" y="7923"/>
                    </a:lnTo>
                    <a:lnTo>
                      <a:pt x="838" y="7923"/>
                    </a:lnTo>
                    <a:lnTo>
                      <a:pt x="819" y="7923"/>
                    </a:lnTo>
                    <a:lnTo>
                      <a:pt x="781" y="7904"/>
                    </a:lnTo>
                    <a:lnTo>
                      <a:pt x="762" y="7904"/>
                    </a:lnTo>
                    <a:lnTo>
                      <a:pt x="724" y="7885"/>
                    </a:lnTo>
                    <a:lnTo>
                      <a:pt x="705" y="7885"/>
                    </a:lnTo>
                    <a:lnTo>
                      <a:pt x="666" y="7866"/>
                    </a:lnTo>
                    <a:lnTo>
                      <a:pt x="590" y="7846"/>
                    </a:lnTo>
                    <a:lnTo>
                      <a:pt x="514" y="7809"/>
                    </a:lnTo>
                    <a:lnTo>
                      <a:pt x="438" y="7790"/>
                    </a:lnTo>
                    <a:lnTo>
                      <a:pt x="381" y="7751"/>
                    </a:lnTo>
                    <a:lnTo>
                      <a:pt x="343" y="7732"/>
                    </a:lnTo>
                    <a:lnTo>
                      <a:pt x="305" y="7732"/>
                    </a:lnTo>
                    <a:lnTo>
                      <a:pt x="267" y="7714"/>
                    </a:lnTo>
                    <a:lnTo>
                      <a:pt x="248" y="7694"/>
                    </a:lnTo>
                    <a:lnTo>
                      <a:pt x="229" y="7694"/>
                    </a:lnTo>
                    <a:lnTo>
                      <a:pt x="209" y="7675"/>
                    </a:lnTo>
                    <a:lnTo>
                      <a:pt x="190" y="7675"/>
                    </a:lnTo>
                    <a:lnTo>
                      <a:pt x="171" y="7656"/>
                    </a:lnTo>
                    <a:lnTo>
                      <a:pt x="171" y="7637"/>
                    </a:lnTo>
                    <a:lnTo>
                      <a:pt x="171" y="7618"/>
                    </a:lnTo>
                    <a:lnTo>
                      <a:pt x="153" y="7599"/>
                    </a:lnTo>
                    <a:lnTo>
                      <a:pt x="153" y="7580"/>
                    </a:lnTo>
                    <a:lnTo>
                      <a:pt x="133" y="7561"/>
                    </a:lnTo>
                    <a:lnTo>
                      <a:pt x="133" y="7542"/>
                    </a:lnTo>
                    <a:lnTo>
                      <a:pt x="133" y="7523"/>
                    </a:lnTo>
                    <a:lnTo>
                      <a:pt x="153" y="7504"/>
                    </a:lnTo>
                    <a:lnTo>
                      <a:pt x="190" y="7485"/>
                    </a:lnTo>
                    <a:lnTo>
                      <a:pt x="209" y="7465"/>
                    </a:lnTo>
                    <a:lnTo>
                      <a:pt x="248" y="7465"/>
                    </a:lnTo>
                    <a:lnTo>
                      <a:pt x="285" y="7447"/>
                    </a:lnTo>
                    <a:lnTo>
                      <a:pt x="285" y="7428"/>
                    </a:lnTo>
                    <a:lnTo>
                      <a:pt x="305" y="7409"/>
                    </a:lnTo>
                    <a:lnTo>
                      <a:pt x="305" y="7389"/>
                    </a:lnTo>
                    <a:lnTo>
                      <a:pt x="324" y="7370"/>
                    </a:lnTo>
                    <a:lnTo>
                      <a:pt x="305" y="7313"/>
                    </a:lnTo>
                    <a:lnTo>
                      <a:pt x="267" y="7275"/>
                    </a:lnTo>
                    <a:lnTo>
                      <a:pt x="229" y="7237"/>
                    </a:lnTo>
                    <a:lnTo>
                      <a:pt x="190" y="7199"/>
                    </a:lnTo>
                    <a:lnTo>
                      <a:pt x="190" y="7161"/>
                    </a:lnTo>
                    <a:lnTo>
                      <a:pt x="190" y="7142"/>
                    </a:lnTo>
                    <a:lnTo>
                      <a:pt x="171" y="7123"/>
                    </a:lnTo>
                    <a:lnTo>
                      <a:pt x="171" y="7084"/>
                    </a:lnTo>
                    <a:lnTo>
                      <a:pt x="153" y="7084"/>
                    </a:lnTo>
                    <a:lnTo>
                      <a:pt x="114" y="7104"/>
                    </a:lnTo>
                    <a:lnTo>
                      <a:pt x="76" y="7123"/>
                    </a:lnTo>
                    <a:lnTo>
                      <a:pt x="57" y="7161"/>
                    </a:lnTo>
                    <a:lnTo>
                      <a:pt x="57" y="7104"/>
                    </a:lnTo>
                    <a:lnTo>
                      <a:pt x="76" y="7066"/>
                    </a:lnTo>
                    <a:lnTo>
                      <a:pt x="95" y="7008"/>
                    </a:lnTo>
                    <a:lnTo>
                      <a:pt x="95" y="6970"/>
                    </a:lnTo>
                    <a:lnTo>
                      <a:pt x="114" y="6952"/>
                    </a:lnTo>
                    <a:lnTo>
                      <a:pt x="114" y="6932"/>
                    </a:lnTo>
                    <a:lnTo>
                      <a:pt x="114" y="6894"/>
                    </a:lnTo>
                    <a:lnTo>
                      <a:pt x="114" y="6875"/>
                    </a:lnTo>
                    <a:lnTo>
                      <a:pt x="114" y="6856"/>
                    </a:lnTo>
                    <a:lnTo>
                      <a:pt x="76" y="6837"/>
                    </a:lnTo>
                    <a:lnTo>
                      <a:pt x="38" y="6799"/>
                    </a:lnTo>
                    <a:lnTo>
                      <a:pt x="0" y="6780"/>
                    </a:lnTo>
                    <a:lnTo>
                      <a:pt x="38" y="6761"/>
                    </a:lnTo>
                    <a:lnTo>
                      <a:pt x="76" y="6723"/>
                    </a:lnTo>
                    <a:lnTo>
                      <a:pt x="114" y="6704"/>
                    </a:lnTo>
                    <a:lnTo>
                      <a:pt x="171" y="6704"/>
                    </a:lnTo>
                    <a:lnTo>
                      <a:pt x="209" y="6723"/>
                    </a:lnTo>
                    <a:lnTo>
                      <a:pt x="248" y="6742"/>
                    </a:lnTo>
                    <a:lnTo>
                      <a:pt x="285" y="6742"/>
                    </a:lnTo>
                    <a:lnTo>
                      <a:pt x="324" y="6761"/>
                    </a:lnTo>
                    <a:lnTo>
                      <a:pt x="305" y="6704"/>
                    </a:lnTo>
                    <a:lnTo>
                      <a:pt x="285" y="6647"/>
                    </a:lnTo>
                    <a:lnTo>
                      <a:pt x="267" y="6590"/>
                    </a:lnTo>
                    <a:lnTo>
                      <a:pt x="248" y="6532"/>
                    </a:lnTo>
                    <a:lnTo>
                      <a:pt x="248" y="6513"/>
                    </a:lnTo>
                    <a:lnTo>
                      <a:pt x="267" y="6494"/>
                    </a:lnTo>
                    <a:lnTo>
                      <a:pt x="267" y="6475"/>
                    </a:lnTo>
                    <a:lnTo>
                      <a:pt x="285" y="6456"/>
                    </a:lnTo>
                    <a:lnTo>
                      <a:pt x="285" y="6418"/>
                    </a:lnTo>
                    <a:lnTo>
                      <a:pt x="305" y="6380"/>
                    </a:lnTo>
                    <a:lnTo>
                      <a:pt x="324" y="6342"/>
                    </a:lnTo>
                    <a:lnTo>
                      <a:pt x="343" y="6304"/>
                    </a:lnTo>
                    <a:lnTo>
                      <a:pt x="362" y="6285"/>
                    </a:lnTo>
                    <a:lnTo>
                      <a:pt x="381" y="6246"/>
                    </a:lnTo>
                    <a:lnTo>
                      <a:pt x="400" y="6209"/>
                    </a:lnTo>
                    <a:lnTo>
                      <a:pt x="419" y="6190"/>
                    </a:lnTo>
                    <a:lnTo>
                      <a:pt x="438" y="6190"/>
                    </a:lnTo>
                    <a:lnTo>
                      <a:pt x="457" y="6170"/>
                    </a:lnTo>
                    <a:lnTo>
                      <a:pt x="476" y="6170"/>
                    </a:lnTo>
                    <a:lnTo>
                      <a:pt x="514" y="6170"/>
                    </a:lnTo>
                    <a:lnTo>
                      <a:pt x="552" y="6170"/>
                    </a:lnTo>
                    <a:lnTo>
                      <a:pt x="590" y="6170"/>
                    </a:lnTo>
                    <a:lnTo>
                      <a:pt x="629" y="6170"/>
                    </a:lnTo>
                    <a:lnTo>
                      <a:pt x="666" y="6170"/>
                    </a:lnTo>
                    <a:lnTo>
                      <a:pt x="705" y="6170"/>
                    </a:lnTo>
                    <a:lnTo>
                      <a:pt x="743" y="6151"/>
                    </a:lnTo>
                    <a:lnTo>
                      <a:pt x="781" y="6132"/>
                    </a:lnTo>
                    <a:lnTo>
                      <a:pt x="800" y="6094"/>
                    </a:lnTo>
                    <a:lnTo>
                      <a:pt x="838" y="6037"/>
                    </a:lnTo>
                    <a:lnTo>
                      <a:pt x="857" y="5999"/>
                    </a:lnTo>
                    <a:lnTo>
                      <a:pt x="895" y="5961"/>
                    </a:lnTo>
                    <a:lnTo>
                      <a:pt x="915" y="5961"/>
                    </a:lnTo>
                    <a:lnTo>
                      <a:pt x="933" y="5961"/>
                    </a:lnTo>
                    <a:lnTo>
                      <a:pt x="952" y="5961"/>
                    </a:lnTo>
                    <a:lnTo>
                      <a:pt x="971" y="5942"/>
                    </a:lnTo>
                    <a:lnTo>
                      <a:pt x="952" y="5924"/>
                    </a:lnTo>
                    <a:lnTo>
                      <a:pt x="952" y="5905"/>
                    </a:lnTo>
                    <a:lnTo>
                      <a:pt x="952" y="5886"/>
                    </a:lnTo>
                    <a:lnTo>
                      <a:pt x="952" y="5866"/>
                    </a:lnTo>
                    <a:lnTo>
                      <a:pt x="933" y="5829"/>
                    </a:lnTo>
                    <a:lnTo>
                      <a:pt x="895" y="5810"/>
                    </a:lnTo>
                    <a:lnTo>
                      <a:pt x="876" y="5790"/>
                    </a:lnTo>
                    <a:lnTo>
                      <a:pt x="857" y="5771"/>
                    </a:lnTo>
                    <a:lnTo>
                      <a:pt x="819" y="5752"/>
                    </a:lnTo>
                    <a:lnTo>
                      <a:pt x="800" y="5734"/>
                    </a:lnTo>
                    <a:lnTo>
                      <a:pt x="781" y="5714"/>
                    </a:lnTo>
                    <a:lnTo>
                      <a:pt x="762" y="5695"/>
                    </a:lnTo>
                    <a:lnTo>
                      <a:pt x="743" y="5657"/>
                    </a:lnTo>
                    <a:lnTo>
                      <a:pt x="724" y="5581"/>
                    </a:lnTo>
                    <a:lnTo>
                      <a:pt x="724" y="5505"/>
                    </a:lnTo>
                    <a:lnTo>
                      <a:pt x="743" y="5448"/>
                    </a:lnTo>
                    <a:lnTo>
                      <a:pt x="743" y="5409"/>
                    </a:lnTo>
                    <a:lnTo>
                      <a:pt x="762" y="5371"/>
                    </a:lnTo>
                    <a:lnTo>
                      <a:pt x="762" y="5333"/>
                    </a:lnTo>
                    <a:lnTo>
                      <a:pt x="781" y="5295"/>
                    </a:lnTo>
                    <a:lnTo>
                      <a:pt x="781" y="5257"/>
                    </a:lnTo>
                    <a:lnTo>
                      <a:pt x="781" y="5238"/>
                    </a:lnTo>
                    <a:lnTo>
                      <a:pt x="781" y="5200"/>
                    </a:lnTo>
                    <a:lnTo>
                      <a:pt x="781" y="5162"/>
                    </a:lnTo>
                    <a:lnTo>
                      <a:pt x="781" y="5143"/>
                    </a:lnTo>
                    <a:lnTo>
                      <a:pt x="762" y="5124"/>
                    </a:lnTo>
                    <a:lnTo>
                      <a:pt x="762" y="5104"/>
                    </a:lnTo>
                    <a:lnTo>
                      <a:pt x="762" y="5086"/>
                    </a:lnTo>
                    <a:lnTo>
                      <a:pt x="762" y="5067"/>
                    </a:lnTo>
                    <a:lnTo>
                      <a:pt x="762" y="5048"/>
                    </a:lnTo>
                    <a:lnTo>
                      <a:pt x="743" y="5028"/>
                    </a:lnTo>
                    <a:lnTo>
                      <a:pt x="743" y="5009"/>
                    </a:lnTo>
                    <a:lnTo>
                      <a:pt x="743" y="4990"/>
                    </a:lnTo>
                    <a:lnTo>
                      <a:pt x="705" y="5009"/>
                    </a:lnTo>
                    <a:lnTo>
                      <a:pt x="666" y="5028"/>
                    </a:lnTo>
                    <a:lnTo>
                      <a:pt x="629" y="5048"/>
                    </a:lnTo>
                    <a:lnTo>
                      <a:pt x="590" y="5067"/>
                    </a:lnTo>
                    <a:lnTo>
                      <a:pt x="590" y="5028"/>
                    </a:lnTo>
                    <a:lnTo>
                      <a:pt x="571" y="4972"/>
                    </a:lnTo>
                    <a:lnTo>
                      <a:pt x="552" y="4933"/>
                    </a:lnTo>
                    <a:lnTo>
                      <a:pt x="552" y="4914"/>
                    </a:lnTo>
                    <a:lnTo>
                      <a:pt x="590" y="4876"/>
                    </a:lnTo>
                    <a:lnTo>
                      <a:pt x="610" y="4857"/>
                    </a:lnTo>
                    <a:lnTo>
                      <a:pt x="629" y="4838"/>
                    </a:lnTo>
                    <a:lnTo>
                      <a:pt x="648" y="4819"/>
                    </a:lnTo>
                    <a:lnTo>
                      <a:pt x="686" y="4800"/>
                    </a:lnTo>
                    <a:lnTo>
                      <a:pt x="705" y="4781"/>
                    </a:lnTo>
                    <a:lnTo>
                      <a:pt x="743" y="4781"/>
                    </a:lnTo>
                    <a:lnTo>
                      <a:pt x="762" y="4762"/>
                    </a:lnTo>
                    <a:lnTo>
                      <a:pt x="781" y="4762"/>
                    </a:lnTo>
                    <a:lnTo>
                      <a:pt x="800" y="4781"/>
                    </a:lnTo>
                    <a:lnTo>
                      <a:pt x="819" y="4800"/>
                    </a:lnTo>
                    <a:lnTo>
                      <a:pt x="819" y="4781"/>
                    </a:lnTo>
                    <a:lnTo>
                      <a:pt x="838" y="4781"/>
                    </a:lnTo>
                    <a:lnTo>
                      <a:pt x="838" y="4762"/>
                    </a:lnTo>
                    <a:lnTo>
                      <a:pt x="857" y="4762"/>
                    </a:lnTo>
                    <a:lnTo>
                      <a:pt x="876" y="4743"/>
                    </a:lnTo>
                    <a:lnTo>
                      <a:pt x="895" y="4743"/>
                    </a:lnTo>
                    <a:lnTo>
                      <a:pt x="895" y="4724"/>
                    </a:lnTo>
                    <a:lnTo>
                      <a:pt x="895" y="4705"/>
                    </a:lnTo>
                    <a:lnTo>
                      <a:pt x="895" y="4686"/>
                    </a:lnTo>
                    <a:lnTo>
                      <a:pt x="915" y="4667"/>
                    </a:lnTo>
                    <a:lnTo>
                      <a:pt x="915" y="4647"/>
                    </a:lnTo>
                    <a:lnTo>
                      <a:pt x="933" y="4628"/>
                    </a:lnTo>
                    <a:lnTo>
                      <a:pt x="952" y="4628"/>
                    </a:lnTo>
                    <a:lnTo>
                      <a:pt x="971" y="4628"/>
                    </a:lnTo>
                    <a:lnTo>
                      <a:pt x="971" y="4610"/>
                    </a:lnTo>
                    <a:lnTo>
                      <a:pt x="991" y="4610"/>
                    </a:lnTo>
                    <a:lnTo>
                      <a:pt x="991" y="4591"/>
                    </a:lnTo>
                    <a:lnTo>
                      <a:pt x="1010" y="4571"/>
                    </a:lnTo>
                    <a:lnTo>
                      <a:pt x="1029" y="4571"/>
                    </a:lnTo>
                    <a:lnTo>
                      <a:pt x="1067" y="4571"/>
                    </a:lnTo>
                    <a:lnTo>
                      <a:pt x="1086" y="4571"/>
                    </a:lnTo>
                    <a:lnTo>
                      <a:pt x="1105" y="4571"/>
                    </a:lnTo>
                    <a:lnTo>
                      <a:pt x="1124" y="4552"/>
                    </a:lnTo>
                    <a:lnTo>
                      <a:pt x="1143" y="4552"/>
                    </a:lnTo>
                    <a:lnTo>
                      <a:pt x="1143" y="4533"/>
                    </a:lnTo>
                    <a:lnTo>
                      <a:pt x="1162" y="4514"/>
                    </a:lnTo>
                    <a:lnTo>
                      <a:pt x="1181" y="4495"/>
                    </a:lnTo>
                    <a:lnTo>
                      <a:pt x="1200" y="4514"/>
                    </a:lnTo>
                    <a:lnTo>
                      <a:pt x="1219" y="4533"/>
                    </a:lnTo>
                    <a:lnTo>
                      <a:pt x="1257" y="4552"/>
                    </a:lnTo>
                    <a:lnTo>
                      <a:pt x="1295" y="4571"/>
                    </a:lnTo>
                    <a:lnTo>
                      <a:pt x="1333" y="4571"/>
                    </a:lnTo>
                    <a:lnTo>
                      <a:pt x="1372" y="4591"/>
                    </a:lnTo>
                    <a:lnTo>
                      <a:pt x="1372" y="4571"/>
                    </a:lnTo>
                    <a:lnTo>
                      <a:pt x="1372" y="4552"/>
                    </a:lnTo>
                    <a:lnTo>
                      <a:pt x="1372" y="4533"/>
                    </a:lnTo>
                    <a:lnTo>
                      <a:pt x="1352" y="4533"/>
                    </a:lnTo>
                    <a:lnTo>
                      <a:pt x="1333" y="4495"/>
                    </a:lnTo>
                    <a:lnTo>
                      <a:pt x="1333" y="4457"/>
                    </a:lnTo>
                    <a:lnTo>
                      <a:pt x="1333" y="4419"/>
                    </a:lnTo>
                    <a:lnTo>
                      <a:pt x="1352" y="4400"/>
                    </a:lnTo>
                    <a:lnTo>
                      <a:pt x="1352" y="4381"/>
                    </a:lnTo>
                    <a:lnTo>
                      <a:pt x="1372" y="4362"/>
                    </a:lnTo>
                    <a:lnTo>
                      <a:pt x="1391" y="4343"/>
                    </a:lnTo>
                    <a:lnTo>
                      <a:pt x="1409" y="4324"/>
                    </a:lnTo>
                    <a:lnTo>
                      <a:pt x="1391" y="4305"/>
                    </a:lnTo>
                    <a:lnTo>
                      <a:pt x="1372" y="4286"/>
                    </a:lnTo>
                    <a:lnTo>
                      <a:pt x="1352" y="4247"/>
                    </a:lnTo>
                    <a:lnTo>
                      <a:pt x="1333" y="4247"/>
                    </a:lnTo>
                    <a:lnTo>
                      <a:pt x="1333" y="4229"/>
                    </a:lnTo>
                    <a:lnTo>
                      <a:pt x="1352" y="4210"/>
                    </a:lnTo>
                    <a:lnTo>
                      <a:pt x="1372" y="4210"/>
                    </a:lnTo>
                    <a:lnTo>
                      <a:pt x="1391" y="4210"/>
                    </a:lnTo>
                    <a:lnTo>
                      <a:pt x="1391" y="4190"/>
                    </a:lnTo>
                    <a:lnTo>
                      <a:pt x="1391" y="4171"/>
                    </a:lnTo>
                    <a:lnTo>
                      <a:pt x="1391" y="4152"/>
                    </a:lnTo>
                    <a:lnTo>
                      <a:pt x="1428" y="4152"/>
                    </a:lnTo>
                    <a:lnTo>
                      <a:pt x="1448" y="4152"/>
                    </a:lnTo>
                    <a:lnTo>
                      <a:pt x="1467" y="4133"/>
                    </a:lnTo>
                    <a:lnTo>
                      <a:pt x="1467" y="4114"/>
                    </a:lnTo>
                    <a:lnTo>
                      <a:pt x="1505" y="4114"/>
                    </a:lnTo>
                    <a:lnTo>
                      <a:pt x="1524" y="4076"/>
                    </a:lnTo>
                    <a:lnTo>
                      <a:pt x="1543" y="4057"/>
                    </a:lnTo>
                    <a:lnTo>
                      <a:pt x="1562" y="4038"/>
                    </a:lnTo>
                    <a:lnTo>
                      <a:pt x="1581" y="4076"/>
                    </a:lnTo>
                    <a:lnTo>
                      <a:pt x="1600" y="4114"/>
                    </a:lnTo>
                    <a:lnTo>
                      <a:pt x="1638" y="4114"/>
                    </a:lnTo>
                    <a:lnTo>
                      <a:pt x="1657" y="4133"/>
                    </a:lnTo>
                    <a:lnTo>
                      <a:pt x="1695" y="4114"/>
                    </a:lnTo>
                    <a:lnTo>
                      <a:pt x="1733" y="4114"/>
                    </a:lnTo>
                    <a:lnTo>
                      <a:pt x="1772" y="4095"/>
                    </a:lnTo>
                    <a:lnTo>
                      <a:pt x="1790" y="4076"/>
                    </a:lnTo>
                    <a:lnTo>
                      <a:pt x="1809" y="4057"/>
                    </a:lnTo>
                    <a:lnTo>
                      <a:pt x="1886" y="3981"/>
                    </a:lnTo>
                    <a:lnTo>
                      <a:pt x="1981" y="3924"/>
                    </a:lnTo>
                    <a:lnTo>
                      <a:pt x="2057" y="3867"/>
                    </a:lnTo>
                    <a:lnTo>
                      <a:pt x="2134" y="3790"/>
                    </a:lnTo>
                    <a:lnTo>
                      <a:pt x="2171" y="3753"/>
                    </a:lnTo>
                    <a:lnTo>
                      <a:pt x="2229" y="3714"/>
                    </a:lnTo>
                    <a:lnTo>
                      <a:pt x="2266" y="3676"/>
                    </a:lnTo>
                    <a:lnTo>
                      <a:pt x="2324" y="3619"/>
                    </a:lnTo>
                    <a:lnTo>
                      <a:pt x="2343" y="3619"/>
                    </a:lnTo>
                    <a:lnTo>
                      <a:pt x="2381" y="3600"/>
                    </a:lnTo>
                    <a:lnTo>
                      <a:pt x="2381" y="3562"/>
                    </a:lnTo>
                    <a:lnTo>
                      <a:pt x="2381" y="3543"/>
                    </a:lnTo>
                    <a:lnTo>
                      <a:pt x="2381" y="3504"/>
                    </a:lnTo>
                    <a:lnTo>
                      <a:pt x="2381" y="3486"/>
                    </a:lnTo>
                    <a:lnTo>
                      <a:pt x="2343" y="3486"/>
                    </a:lnTo>
                    <a:lnTo>
                      <a:pt x="2324" y="3486"/>
                    </a:lnTo>
                    <a:lnTo>
                      <a:pt x="2286" y="3486"/>
                    </a:lnTo>
                    <a:lnTo>
                      <a:pt x="2248" y="3486"/>
                    </a:lnTo>
                    <a:lnTo>
                      <a:pt x="2229" y="3486"/>
                    </a:lnTo>
                    <a:lnTo>
                      <a:pt x="2229" y="3448"/>
                    </a:lnTo>
                    <a:lnTo>
                      <a:pt x="2229" y="3372"/>
                    </a:lnTo>
                    <a:lnTo>
                      <a:pt x="2229" y="3314"/>
                    </a:lnTo>
                    <a:lnTo>
                      <a:pt x="2229" y="3257"/>
                    </a:lnTo>
                    <a:lnTo>
                      <a:pt x="2229" y="3181"/>
                    </a:lnTo>
                    <a:lnTo>
                      <a:pt x="2229" y="3105"/>
                    </a:lnTo>
                    <a:lnTo>
                      <a:pt x="2229" y="3009"/>
                    </a:lnTo>
                    <a:lnTo>
                      <a:pt x="2229" y="2933"/>
                    </a:lnTo>
                    <a:lnTo>
                      <a:pt x="2229" y="2876"/>
                    </a:lnTo>
                    <a:lnTo>
                      <a:pt x="2229" y="2781"/>
                    </a:lnTo>
                    <a:lnTo>
                      <a:pt x="2229" y="2705"/>
                    </a:lnTo>
                    <a:lnTo>
                      <a:pt x="2210" y="2666"/>
                    </a:lnTo>
                    <a:lnTo>
                      <a:pt x="2171" y="2647"/>
                    </a:lnTo>
                    <a:lnTo>
                      <a:pt x="2134" y="2647"/>
                    </a:lnTo>
                    <a:lnTo>
                      <a:pt x="2114" y="2629"/>
                    </a:lnTo>
                    <a:lnTo>
                      <a:pt x="2076" y="2629"/>
                    </a:lnTo>
                    <a:lnTo>
                      <a:pt x="2038" y="2610"/>
                    </a:lnTo>
                    <a:lnTo>
                      <a:pt x="2019" y="2610"/>
                    </a:lnTo>
                    <a:lnTo>
                      <a:pt x="2000" y="2610"/>
                    </a:lnTo>
                    <a:lnTo>
                      <a:pt x="1981" y="2590"/>
                    </a:lnTo>
                    <a:lnTo>
                      <a:pt x="1943" y="2590"/>
                    </a:lnTo>
                    <a:lnTo>
                      <a:pt x="1905" y="2571"/>
                    </a:lnTo>
                    <a:lnTo>
                      <a:pt x="1867" y="2571"/>
                    </a:lnTo>
                    <a:lnTo>
                      <a:pt x="1848" y="2571"/>
                    </a:lnTo>
                    <a:lnTo>
                      <a:pt x="1829" y="2590"/>
                    </a:lnTo>
                    <a:lnTo>
                      <a:pt x="1790" y="2629"/>
                    </a:lnTo>
                    <a:lnTo>
                      <a:pt x="1772" y="2666"/>
                    </a:lnTo>
                    <a:lnTo>
                      <a:pt x="1753" y="2705"/>
                    </a:lnTo>
                    <a:lnTo>
                      <a:pt x="1714" y="2666"/>
                    </a:lnTo>
                    <a:lnTo>
                      <a:pt x="1695" y="2629"/>
                    </a:lnTo>
                    <a:lnTo>
                      <a:pt x="1657" y="2590"/>
                    </a:lnTo>
                    <a:lnTo>
                      <a:pt x="1619" y="2552"/>
                    </a:lnTo>
                    <a:lnTo>
                      <a:pt x="1600" y="2533"/>
                    </a:lnTo>
                    <a:lnTo>
                      <a:pt x="1581" y="2514"/>
                    </a:lnTo>
                    <a:lnTo>
                      <a:pt x="1543" y="2495"/>
                    </a:lnTo>
                    <a:lnTo>
                      <a:pt x="1524" y="2514"/>
                    </a:lnTo>
                    <a:lnTo>
                      <a:pt x="1505" y="2514"/>
                    </a:lnTo>
                    <a:lnTo>
                      <a:pt x="1505" y="2533"/>
                    </a:lnTo>
                    <a:lnTo>
                      <a:pt x="1486" y="2533"/>
                    </a:lnTo>
                    <a:lnTo>
                      <a:pt x="1467" y="2533"/>
                    </a:lnTo>
                    <a:lnTo>
                      <a:pt x="1448" y="2533"/>
                    </a:lnTo>
                    <a:lnTo>
                      <a:pt x="1428" y="2533"/>
                    </a:lnTo>
                    <a:lnTo>
                      <a:pt x="1428" y="2552"/>
                    </a:lnTo>
                    <a:lnTo>
                      <a:pt x="1428" y="2571"/>
                    </a:lnTo>
                    <a:lnTo>
                      <a:pt x="1409" y="2571"/>
                    </a:lnTo>
                    <a:lnTo>
                      <a:pt x="1391" y="2533"/>
                    </a:lnTo>
                    <a:lnTo>
                      <a:pt x="1372" y="2438"/>
                    </a:lnTo>
                    <a:lnTo>
                      <a:pt x="1372" y="2343"/>
                    </a:lnTo>
                    <a:lnTo>
                      <a:pt x="1372" y="2266"/>
                    </a:lnTo>
                    <a:lnTo>
                      <a:pt x="1352" y="2248"/>
                    </a:lnTo>
                    <a:lnTo>
                      <a:pt x="1352" y="2229"/>
                    </a:lnTo>
                    <a:lnTo>
                      <a:pt x="1352" y="2209"/>
                    </a:lnTo>
                    <a:lnTo>
                      <a:pt x="1333" y="2209"/>
                    </a:lnTo>
                    <a:lnTo>
                      <a:pt x="1295" y="2209"/>
                    </a:lnTo>
                    <a:lnTo>
                      <a:pt x="1276" y="2209"/>
                    </a:lnTo>
                    <a:lnTo>
                      <a:pt x="1257" y="2209"/>
                    </a:lnTo>
                    <a:lnTo>
                      <a:pt x="1238" y="2190"/>
                    </a:lnTo>
                    <a:lnTo>
                      <a:pt x="1219" y="2171"/>
                    </a:lnTo>
                    <a:lnTo>
                      <a:pt x="1219" y="2152"/>
                    </a:lnTo>
                    <a:lnTo>
                      <a:pt x="1200" y="2133"/>
                    </a:lnTo>
                    <a:lnTo>
                      <a:pt x="1181" y="2114"/>
                    </a:lnTo>
                    <a:lnTo>
                      <a:pt x="1162" y="2095"/>
                    </a:lnTo>
                    <a:lnTo>
                      <a:pt x="1143" y="2076"/>
                    </a:lnTo>
                    <a:lnTo>
                      <a:pt x="1143" y="2057"/>
                    </a:lnTo>
                    <a:lnTo>
                      <a:pt x="1124" y="2038"/>
                    </a:lnTo>
                    <a:lnTo>
                      <a:pt x="1105" y="2038"/>
                    </a:lnTo>
                    <a:lnTo>
                      <a:pt x="1086" y="2057"/>
                    </a:lnTo>
                    <a:lnTo>
                      <a:pt x="1047" y="2076"/>
                    </a:lnTo>
                    <a:lnTo>
                      <a:pt x="1029" y="2057"/>
                    </a:lnTo>
                    <a:lnTo>
                      <a:pt x="1010" y="2038"/>
                    </a:lnTo>
                    <a:lnTo>
                      <a:pt x="991" y="2000"/>
                    </a:lnTo>
                    <a:lnTo>
                      <a:pt x="991" y="1981"/>
                    </a:lnTo>
                    <a:lnTo>
                      <a:pt x="991" y="1943"/>
                    </a:lnTo>
                    <a:lnTo>
                      <a:pt x="1010" y="1924"/>
                    </a:lnTo>
                    <a:lnTo>
                      <a:pt x="1010" y="1904"/>
                    </a:lnTo>
                    <a:lnTo>
                      <a:pt x="1029" y="1886"/>
                    </a:lnTo>
                    <a:lnTo>
                      <a:pt x="1047" y="1848"/>
                    </a:lnTo>
                    <a:lnTo>
                      <a:pt x="1047" y="1809"/>
                    </a:lnTo>
                    <a:lnTo>
                      <a:pt x="1067" y="1752"/>
                    </a:lnTo>
                    <a:lnTo>
                      <a:pt x="1047" y="1714"/>
                    </a:lnTo>
                    <a:lnTo>
                      <a:pt x="1010" y="1676"/>
                    </a:lnTo>
                    <a:lnTo>
                      <a:pt x="971" y="1638"/>
                    </a:lnTo>
                    <a:lnTo>
                      <a:pt x="915" y="1619"/>
                    </a:lnTo>
                    <a:lnTo>
                      <a:pt x="876" y="1600"/>
                    </a:lnTo>
                    <a:lnTo>
                      <a:pt x="857" y="1600"/>
                    </a:lnTo>
                    <a:lnTo>
                      <a:pt x="838" y="1581"/>
                    </a:lnTo>
                    <a:lnTo>
                      <a:pt x="819" y="1581"/>
                    </a:lnTo>
                    <a:lnTo>
                      <a:pt x="800" y="1581"/>
                    </a:lnTo>
                    <a:lnTo>
                      <a:pt x="762" y="1581"/>
                    </a:lnTo>
                    <a:lnTo>
                      <a:pt x="743" y="1581"/>
                    </a:lnTo>
                    <a:lnTo>
                      <a:pt x="705" y="1581"/>
                    </a:lnTo>
                    <a:lnTo>
                      <a:pt x="666" y="1581"/>
                    </a:lnTo>
                    <a:lnTo>
                      <a:pt x="705" y="1543"/>
                    </a:lnTo>
                    <a:lnTo>
                      <a:pt x="724" y="1523"/>
                    </a:lnTo>
                    <a:lnTo>
                      <a:pt x="743" y="1505"/>
                    </a:lnTo>
                    <a:lnTo>
                      <a:pt x="743" y="1467"/>
                    </a:lnTo>
                    <a:lnTo>
                      <a:pt x="743" y="1428"/>
                    </a:lnTo>
                    <a:lnTo>
                      <a:pt x="762" y="1391"/>
                    </a:lnTo>
                    <a:lnTo>
                      <a:pt x="781" y="1371"/>
                    </a:lnTo>
                    <a:lnTo>
                      <a:pt x="800" y="1333"/>
                    </a:lnTo>
                    <a:lnTo>
                      <a:pt x="781" y="1333"/>
                    </a:lnTo>
                    <a:lnTo>
                      <a:pt x="781" y="1314"/>
                    </a:lnTo>
                    <a:lnTo>
                      <a:pt x="781" y="1295"/>
                    </a:lnTo>
                    <a:lnTo>
                      <a:pt x="762" y="1295"/>
                    </a:lnTo>
                    <a:lnTo>
                      <a:pt x="743" y="1276"/>
                    </a:lnTo>
                    <a:lnTo>
                      <a:pt x="724" y="1276"/>
                    </a:lnTo>
                    <a:lnTo>
                      <a:pt x="705" y="1257"/>
                    </a:lnTo>
                    <a:lnTo>
                      <a:pt x="686" y="1257"/>
                    </a:lnTo>
                    <a:lnTo>
                      <a:pt x="666" y="1257"/>
                    </a:lnTo>
                    <a:lnTo>
                      <a:pt x="648" y="1257"/>
                    </a:lnTo>
                    <a:lnTo>
                      <a:pt x="648" y="1238"/>
                    </a:lnTo>
                    <a:lnTo>
                      <a:pt x="629" y="1238"/>
                    </a:lnTo>
                    <a:lnTo>
                      <a:pt x="610" y="1238"/>
                    </a:lnTo>
                    <a:lnTo>
                      <a:pt x="571" y="1181"/>
                    </a:lnTo>
                    <a:lnTo>
                      <a:pt x="571" y="1086"/>
                    </a:lnTo>
                    <a:lnTo>
                      <a:pt x="590" y="990"/>
                    </a:lnTo>
                    <a:lnTo>
                      <a:pt x="629" y="895"/>
                    </a:lnTo>
                    <a:lnTo>
                      <a:pt x="629" y="857"/>
                    </a:lnTo>
                    <a:lnTo>
                      <a:pt x="648" y="838"/>
                    </a:lnTo>
                    <a:lnTo>
                      <a:pt x="629" y="800"/>
                    </a:lnTo>
                    <a:lnTo>
                      <a:pt x="610" y="781"/>
                    </a:lnTo>
                    <a:lnTo>
                      <a:pt x="590" y="762"/>
                    </a:lnTo>
                    <a:lnTo>
                      <a:pt x="590" y="724"/>
                    </a:lnTo>
                    <a:lnTo>
                      <a:pt x="571" y="685"/>
                    </a:lnTo>
                    <a:lnTo>
                      <a:pt x="571" y="648"/>
                    </a:lnTo>
                    <a:lnTo>
                      <a:pt x="571" y="571"/>
                    </a:lnTo>
                    <a:lnTo>
                      <a:pt x="552" y="457"/>
                    </a:lnTo>
                    <a:lnTo>
                      <a:pt x="534" y="362"/>
                    </a:lnTo>
                    <a:lnTo>
                      <a:pt x="495" y="304"/>
                    </a:lnTo>
                    <a:lnTo>
                      <a:pt x="457" y="304"/>
                    </a:lnTo>
                    <a:lnTo>
                      <a:pt x="400" y="285"/>
                    </a:lnTo>
                    <a:lnTo>
                      <a:pt x="362" y="285"/>
                    </a:lnTo>
                    <a:lnTo>
                      <a:pt x="324" y="285"/>
                    </a:lnTo>
                    <a:lnTo>
                      <a:pt x="305" y="267"/>
                    </a:lnTo>
                    <a:lnTo>
                      <a:pt x="305" y="228"/>
                    </a:lnTo>
                    <a:lnTo>
                      <a:pt x="305" y="190"/>
                    </a:lnTo>
                    <a:lnTo>
                      <a:pt x="305" y="152"/>
                    </a:lnTo>
                    <a:lnTo>
                      <a:pt x="381" y="114"/>
                    </a:lnTo>
                    <a:lnTo>
                      <a:pt x="438" y="76"/>
                    </a:lnTo>
                    <a:lnTo>
                      <a:pt x="514" y="38"/>
                    </a:lnTo>
                    <a:lnTo>
                      <a:pt x="590" y="0"/>
                    </a:lnTo>
                    <a:close/>
                    <a:moveTo>
                      <a:pt x="3277" y="7770"/>
                    </a:moveTo>
                    <a:lnTo>
                      <a:pt x="3314" y="7714"/>
                    </a:lnTo>
                    <a:lnTo>
                      <a:pt x="3314" y="7694"/>
                    </a:lnTo>
                    <a:lnTo>
                      <a:pt x="3333" y="7714"/>
                    </a:lnTo>
                    <a:lnTo>
                      <a:pt x="3314" y="7770"/>
                    </a:lnTo>
                    <a:lnTo>
                      <a:pt x="3277" y="7809"/>
                    </a:lnTo>
                    <a:lnTo>
                      <a:pt x="3238" y="7828"/>
                    </a:lnTo>
                    <a:lnTo>
                      <a:pt x="3257" y="7809"/>
                    </a:lnTo>
                    <a:lnTo>
                      <a:pt x="3277" y="7790"/>
                    </a:lnTo>
                    <a:lnTo>
                      <a:pt x="3277" y="7770"/>
                    </a:lnTo>
                    <a:close/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65" name="Freeform 7">
                <a:extLst>
                  <a:ext uri="{FF2B5EF4-FFF2-40B4-BE49-F238E27FC236}">
                    <a16:creationId xmlns:a16="http://schemas.microsoft.com/office/drawing/2014/main" id="{2D565F28-1407-5547-9901-E1B99FAB9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6700" y="3014663"/>
                <a:ext cx="706438" cy="1303337"/>
              </a:xfrm>
              <a:custGeom>
                <a:avLst/>
                <a:gdLst>
                  <a:gd name="T0" fmla="*/ 2147483646 w 3925"/>
                  <a:gd name="T1" fmla="*/ 2147483646 h 7239"/>
                  <a:gd name="T2" fmla="*/ 2147483646 w 3925"/>
                  <a:gd name="T3" fmla="*/ 2147483646 h 7239"/>
                  <a:gd name="T4" fmla="*/ 2147483646 w 3925"/>
                  <a:gd name="T5" fmla="*/ 2147483646 h 7239"/>
                  <a:gd name="T6" fmla="*/ 2147483646 w 3925"/>
                  <a:gd name="T7" fmla="*/ 2147483646 h 7239"/>
                  <a:gd name="T8" fmla="*/ 2147483646 w 3925"/>
                  <a:gd name="T9" fmla="*/ 2147483646 h 7239"/>
                  <a:gd name="T10" fmla="*/ 2147483646 w 3925"/>
                  <a:gd name="T11" fmla="*/ 2147483646 h 7239"/>
                  <a:gd name="T12" fmla="*/ 2147483646 w 3925"/>
                  <a:gd name="T13" fmla="*/ 2147483646 h 7239"/>
                  <a:gd name="T14" fmla="*/ 2147483646 w 3925"/>
                  <a:gd name="T15" fmla="*/ 2147483646 h 7239"/>
                  <a:gd name="T16" fmla="*/ 2147483646 w 3925"/>
                  <a:gd name="T17" fmla="*/ 2147483646 h 7239"/>
                  <a:gd name="T18" fmla="*/ 2147483646 w 3925"/>
                  <a:gd name="T19" fmla="*/ 2147483646 h 7239"/>
                  <a:gd name="T20" fmla="*/ 2147483646 w 3925"/>
                  <a:gd name="T21" fmla="*/ 2147483646 h 7239"/>
                  <a:gd name="T22" fmla="*/ 2147483646 w 3925"/>
                  <a:gd name="T23" fmla="*/ 2147483646 h 7239"/>
                  <a:gd name="T24" fmla="*/ 2147483646 w 3925"/>
                  <a:gd name="T25" fmla="*/ 2147483646 h 7239"/>
                  <a:gd name="T26" fmla="*/ 2147483646 w 3925"/>
                  <a:gd name="T27" fmla="*/ 2147483646 h 7239"/>
                  <a:gd name="T28" fmla="*/ 2147483646 w 3925"/>
                  <a:gd name="T29" fmla="*/ 2147483646 h 7239"/>
                  <a:gd name="T30" fmla="*/ 2147483646 w 3925"/>
                  <a:gd name="T31" fmla="*/ 2147483646 h 7239"/>
                  <a:gd name="T32" fmla="*/ 2147483646 w 3925"/>
                  <a:gd name="T33" fmla="*/ 2147483646 h 7239"/>
                  <a:gd name="T34" fmla="*/ 2147483646 w 3925"/>
                  <a:gd name="T35" fmla="*/ 2147483646 h 7239"/>
                  <a:gd name="T36" fmla="*/ 2147483646 w 3925"/>
                  <a:gd name="T37" fmla="*/ 2147483646 h 7239"/>
                  <a:gd name="T38" fmla="*/ 2147483646 w 3925"/>
                  <a:gd name="T39" fmla="*/ 2147483646 h 7239"/>
                  <a:gd name="T40" fmla="*/ 2147483646 w 3925"/>
                  <a:gd name="T41" fmla="*/ 2147483646 h 7239"/>
                  <a:gd name="T42" fmla="*/ 2147483646 w 3925"/>
                  <a:gd name="T43" fmla="*/ 2147483646 h 7239"/>
                  <a:gd name="T44" fmla="*/ 2147483646 w 3925"/>
                  <a:gd name="T45" fmla="*/ 2147483646 h 7239"/>
                  <a:gd name="T46" fmla="*/ 2147483646 w 3925"/>
                  <a:gd name="T47" fmla="*/ 2147483646 h 7239"/>
                  <a:gd name="T48" fmla="*/ 2147483646 w 3925"/>
                  <a:gd name="T49" fmla="*/ 2147483646 h 7239"/>
                  <a:gd name="T50" fmla="*/ 2147483646 w 3925"/>
                  <a:gd name="T51" fmla="*/ 2147483646 h 7239"/>
                  <a:gd name="T52" fmla="*/ 2147483646 w 3925"/>
                  <a:gd name="T53" fmla="*/ 2147483646 h 7239"/>
                  <a:gd name="T54" fmla="*/ 2147483646 w 3925"/>
                  <a:gd name="T55" fmla="*/ 2147483646 h 7239"/>
                  <a:gd name="T56" fmla="*/ 2147483646 w 3925"/>
                  <a:gd name="T57" fmla="*/ 2147483646 h 7239"/>
                  <a:gd name="T58" fmla="*/ 2147483646 w 3925"/>
                  <a:gd name="T59" fmla="*/ 2147483646 h 7239"/>
                  <a:gd name="T60" fmla="*/ 2147483646 w 3925"/>
                  <a:gd name="T61" fmla="*/ 2147483646 h 7239"/>
                  <a:gd name="T62" fmla="*/ 2147483646 w 3925"/>
                  <a:gd name="T63" fmla="*/ 2147483646 h 7239"/>
                  <a:gd name="T64" fmla="*/ 2147483646 w 3925"/>
                  <a:gd name="T65" fmla="*/ 2147483646 h 7239"/>
                  <a:gd name="T66" fmla="*/ 2147483646 w 3925"/>
                  <a:gd name="T67" fmla="*/ 2147483646 h 7239"/>
                  <a:gd name="T68" fmla="*/ 2147483646 w 3925"/>
                  <a:gd name="T69" fmla="*/ 2147483646 h 7239"/>
                  <a:gd name="T70" fmla="*/ 2147483646 w 3925"/>
                  <a:gd name="T71" fmla="*/ 2147483646 h 7239"/>
                  <a:gd name="T72" fmla="*/ 2147483646 w 3925"/>
                  <a:gd name="T73" fmla="*/ 2147483646 h 7239"/>
                  <a:gd name="T74" fmla="*/ 2147483646 w 3925"/>
                  <a:gd name="T75" fmla="*/ 2147483646 h 7239"/>
                  <a:gd name="T76" fmla="*/ 2147483646 w 3925"/>
                  <a:gd name="T77" fmla="*/ 2147483646 h 7239"/>
                  <a:gd name="T78" fmla="*/ 2147483646 w 3925"/>
                  <a:gd name="T79" fmla="*/ 2147483646 h 7239"/>
                  <a:gd name="T80" fmla="*/ 2147483646 w 3925"/>
                  <a:gd name="T81" fmla="*/ 2147483646 h 7239"/>
                  <a:gd name="T82" fmla="*/ 2147483646 w 3925"/>
                  <a:gd name="T83" fmla="*/ 2147483646 h 7239"/>
                  <a:gd name="T84" fmla="*/ 2147483646 w 3925"/>
                  <a:gd name="T85" fmla="*/ 2147483646 h 7239"/>
                  <a:gd name="T86" fmla="*/ 2147483646 w 3925"/>
                  <a:gd name="T87" fmla="*/ 2147483646 h 7239"/>
                  <a:gd name="T88" fmla="*/ 2147483646 w 3925"/>
                  <a:gd name="T89" fmla="*/ 2147483646 h 7239"/>
                  <a:gd name="T90" fmla="*/ 2147483646 w 3925"/>
                  <a:gd name="T91" fmla="*/ 2147483646 h 7239"/>
                  <a:gd name="T92" fmla="*/ 2147483646 w 3925"/>
                  <a:gd name="T93" fmla="*/ 2147483646 h 7239"/>
                  <a:gd name="T94" fmla="*/ 2147483646 w 3925"/>
                  <a:gd name="T95" fmla="*/ 2147483646 h 7239"/>
                  <a:gd name="T96" fmla="*/ 2147483646 w 3925"/>
                  <a:gd name="T97" fmla="*/ 2147483646 h 7239"/>
                  <a:gd name="T98" fmla="*/ 2147483646 w 3925"/>
                  <a:gd name="T99" fmla="*/ 2147483646 h 7239"/>
                  <a:gd name="T100" fmla="*/ 2147483646 w 3925"/>
                  <a:gd name="T101" fmla="*/ 2147483646 h 7239"/>
                  <a:gd name="T102" fmla="*/ 2147483646 w 3925"/>
                  <a:gd name="T103" fmla="*/ 2147483646 h 7239"/>
                  <a:gd name="T104" fmla="*/ 2147483646 w 3925"/>
                  <a:gd name="T105" fmla="*/ 2147483646 h 7239"/>
                  <a:gd name="T106" fmla="*/ 2147483646 w 3925"/>
                  <a:gd name="T107" fmla="*/ 2147483646 h 7239"/>
                  <a:gd name="T108" fmla="*/ 2147483646 w 3925"/>
                  <a:gd name="T109" fmla="*/ 2147483646 h 7239"/>
                  <a:gd name="T110" fmla="*/ 2147483646 w 3925"/>
                  <a:gd name="T111" fmla="*/ 2147483646 h 7239"/>
                  <a:gd name="T112" fmla="*/ 2147483646 w 3925"/>
                  <a:gd name="T113" fmla="*/ 2147483646 h 7239"/>
                  <a:gd name="T114" fmla="*/ 2147483646 w 3925"/>
                  <a:gd name="T115" fmla="*/ 2147483646 h 7239"/>
                  <a:gd name="T116" fmla="*/ 2147483646 w 3925"/>
                  <a:gd name="T117" fmla="*/ 2147483646 h 7239"/>
                  <a:gd name="T118" fmla="*/ 2147483646 w 3925"/>
                  <a:gd name="T119" fmla="*/ 2147483646 h 7239"/>
                  <a:gd name="T120" fmla="*/ 2147483646 w 3925"/>
                  <a:gd name="T121" fmla="*/ 2147483646 h 7239"/>
                  <a:gd name="T122" fmla="*/ 2147483646 w 3925"/>
                  <a:gd name="T123" fmla="*/ 2147483646 h 7239"/>
                  <a:gd name="T124" fmla="*/ 2147483646 w 3925"/>
                  <a:gd name="T125" fmla="*/ 2147483646 h 72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925" h="7239">
                    <a:moveTo>
                      <a:pt x="2000" y="38"/>
                    </a:moveTo>
                    <a:lnTo>
                      <a:pt x="2019" y="58"/>
                    </a:lnTo>
                    <a:lnTo>
                      <a:pt x="2019" y="77"/>
                    </a:lnTo>
                    <a:lnTo>
                      <a:pt x="2038" y="96"/>
                    </a:lnTo>
                    <a:lnTo>
                      <a:pt x="2057" y="96"/>
                    </a:lnTo>
                    <a:lnTo>
                      <a:pt x="2077" y="114"/>
                    </a:lnTo>
                    <a:lnTo>
                      <a:pt x="2095" y="114"/>
                    </a:lnTo>
                    <a:lnTo>
                      <a:pt x="2095" y="134"/>
                    </a:lnTo>
                    <a:lnTo>
                      <a:pt x="2095" y="153"/>
                    </a:lnTo>
                    <a:lnTo>
                      <a:pt x="2114" y="153"/>
                    </a:lnTo>
                    <a:lnTo>
                      <a:pt x="2114" y="172"/>
                    </a:lnTo>
                    <a:lnTo>
                      <a:pt x="2133" y="191"/>
                    </a:lnTo>
                    <a:lnTo>
                      <a:pt x="2057" y="229"/>
                    </a:lnTo>
                    <a:lnTo>
                      <a:pt x="1981" y="267"/>
                    </a:lnTo>
                    <a:lnTo>
                      <a:pt x="1924" y="305"/>
                    </a:lnTo>
                    <a:lnTo>
                      <a:pt x="1848" y="343"/>
                    </a:lnTo>
                    <a:lnTo>
                      <a:pt x="1848" y="381"/>
                    </a:lnTo>
                    <a:lnTo>
                      <a:pt x="1848" y="419"/>
                    </a:lnTo>
                    <a:lnTo>
                      <a:pt x="1848" y="458"/>
                    </a:lnTo>
                    <a:lnTo>
                      <a:pt x="1867" y="476"/>
                    </a:lnTo>
                    <a:lnTo>
                      <a:pt x="1905" y="476"/>
                    </a:lnTo>
                    <a:lnTo>
                      <a:pt x="1943" y="476"/>
                    </a:lnTo>
                    <a:lnTo>
                      <a:pt x="2000" y="495"/>
                    </a:lnTo>
                    <a:lnTo>
                      <a:pt x="2038" y="495"/>
                    </a:lnTo>
                    <a:lnTo>
                      <a:pt x="2077" y="553"/>
                    </a:lnTo>
                    <a:lnTo>
                      <a:pt x="2095" y="648"/>
                    </a:lnTo>
                    <a:lnTo>
                      <a:pt x="2114" y="762"/>
                    </a:lnTo>
                    <a:lnTo>
                      <a:pt x="2114" y="839"/>
                    </a:lnTo>
                    <a:lnTo>
                      <a:pt x="2114" y="876"/>
                    </a:lnTo>
                    <a:lnTo>
                      <a:pt x="2133" y="915"/>
                    </a:lnTo>
                    <a:lnTo>
                      <a:pt x="2133" y="953"/>
                    </a:lnTo>
                    <a:lnTo>
                      <a:pt x="2153" y="972"/>
                    </a:lnTo>
                    <a:lnTo>
                      <a:pt x="2172" y="991"/>
                    </a:lnTo>
                    <a:lnTo>
                      <a:pt x="2191" y="1029"/>
                    </a:lnTo>
                    <a:lnTo>
                      <a:pt x="2172" y="1048"/>
                    </a:lnTo>
                    <a:lnTo>
                      <a:pt x="2172" y="1086"/>
                    </a:lnTo>
                    <a:lnTo>
                      <a:pt x="2133" y="1181"/>
                    </a:lnTo>
                    <a:lnTo>
                      <a:pt x="2114" y="1277"/>
                    </a:lnTo>
                    <a:lnTo>
                      <a:pt x="2114" y="1372"/>
                    </a:lnTo>
                    <a:lnTo>
                      <a:pt x="2153" y="1429"/>
                    </a:lnTo>
                    <a:lnTo>
                      <a:pt x="2172" y="1429"/>
                    </a:lnTo>
                    <a:lnTo>
                      <a:pt x="2191" y="1429"/>
                    </a:lnTo>
                    <a:lnTo>
                      <a:pt x="2191" y="1448"/>
                    </a:lnTo>
                    <a:lnTo>
                      <a:pt x="2209" y="1448"/>
                    </a:lnTo>
                    <a:lnTo>
                      <a:pt x="2229" y="1448"/>
                    </a:lnTo>
                    <a:lnTo>
                      <a:pt x="2248" y="1448"/>
                    </a:lnTo>
                    <a:lnTo>
                      <a:pt x="2267" y="1467"/>
                    </a:lnTo>
                    <a:lnTo>
                      <a:pt x="2286" y="1467"/>
                    </a:lnTo>
                    <a:lnTo>
                      <a:pt x="2305" y="1486"/>
                    </a:lnTo>
                    <a:lnTo>
                      <a:pt x="2324" y="1486"/>
                    </a:lnTo>
                    <a:lnTo>
                      <a:pt x="2324" y="1505"/>
                    </a:lnTo>
                    <a:lnTo>
                      <a:pt x="2324" y="1524"/>
                    </a:lnTo>
                    <a:lnTo>
                      <a:pt x="2343" y="1524"/>
                    </a:lnTo>
                    <a:lnTo>
                      <a:pt x="2324" y="1562"/>
                    </a:lnTo>
                    <a:lnTo>
                      <a:pt x="2305" y="1582"/>
                    </a:lnTo>
                    <a:lnTo>
                      <a:pt x="2286" y="1619"/>
                    </a:lnTo>
                    <a:lnTo>
                      <a:pt x="2286" y="1658"/>
                    </a:lnTo>
                    <a:lnTo>
                      <a:pt x="2286" y="1696"/>
                    </a:lnTo>
                    <a:lnTo>
                      <a:pt x="2267" y="1714"/>
                    </a:lnTo>
                    <a:lnTo>
                      <a:pt x="2248" y="1734"/>
                    </a:lnTo>
                    <a:lnTo>
                      <a:pt x="2209" y="1772"/>
                    </a:lnTo>
                    <a:lnTo>
                      <a:pt x="2248" y="1772"/>
                    </a:lnTo>
                    <a:lnTo>
                      <a:pt x="2286" y="1772"/>
                    </a:lnTo>
                    <a:lnTo>
                      <a:pt x="2305" y="1772"/>
                    </a:lnTo>
                    <a:lnTo>
                      <a:pt x="2343" y="1772"/>
                    </a:lnTo>
                    <a:lnTo>
                      <a:pt x="2362" y="1772"/>
                    </a:lnTo>
                    <a:lnTo>
                      <a:pt x="2381" y="1772"/>
                    </a:lnTo>
                    <a:lnTo>
                      <a:pt x="2400" y="1791"/>
                    </a:lnTo>
                    <a:lnTo>
                      <a:pt x="2419" y="1791"/>
                    </a:lnTo>
                    <a:lnTo>
                      <a:pt x="2458" y="1810"/>
                    </a:lnTo>
                    <a:lnTo>
                      <a:pt x="2514" y="1829"/>
                    </a:lnTo>
                    <a:lnTo>
                      <a:pt x="2553" y="1867"/>
                    </a:lnTo>
                    <a:lnTo>
                      <a:pt x="2590" y="1905"/>
                    </a:lnTo>
                    <a:lnTo>
                      <a:pt x="2610" y="1943"/>
                    </a:lnTo>
                    <a:lnTo>
                      <a:pt x="2590" y="2000"/>
                    </a:lnTo>
                    <a:lnTo>
                      <a:pt x="2590" y="2039"/>
                    </a:lnTo>
                    <a:lnTo>
                      <a:pt x="2572" y="2077"/>
                    </a:lnTo>
                    <a:lnTo>
                      <a:pt x="2553" y="2095"/>
                    </a:lnTo>
                    <a:lnTo>
                      <a:pt x="2553" y="2115"/>
                    </a:lnTo>
                    <a:lnTo>
                      <a:pt x="2534" y="2134"/>
                    </a:lnTo>
                    <a:lnTo>
                      <a:pt x="2534" y="2172"/>
                    </a:lnTo>
                    <a:lnTo>
                      <a:pt x="2534" y="2191"/>
                    </a:lnTo>
                    <a:lnTo>
                      <a:pt x="2553" y="2229"/>
                    </a:lnTo>
                    <a:lnTo>
                      <a:pt x="2572" y="2248"/>
                    </a:lnTo>
                    <a:lnTo>
                      <a:pt x="2590" y="2267"/>
                    </a:lnTo>
                    <a:lnTo>
                      <a:pt x="2629" y="2248"/>
                    </a:lnTo>
                    <a:lnTo>
                      <a:pt x="2648" y="2229"/>
                    </a:lnTo>
                    <a:lnTo>
                      <a:pt x="2667" y="2229"/>
                    </a:lnTo>
                    <a:lnTo>
                      <a:pt x="2686" y="2248"/>
                    </a:lnTo>
                    <a:lnTo>
                      <a:pt x="2686" y="2267"/>
                    </a:lnTo>
                    <a:lnTo>
                      <a:pt x="2705" y="2286"/>
                    </a:lnTo>
                    <a:lnTo>
                      <a:pt x="2724" y="2305"/>
                    </a:lnTo>
                    <a:lnTo>
                      <a:pt x="2743" y="2324"/>
                    </a:lnTo>
                    <a:lnTo>
                      <a:pt x="2762" y="2343"/>
                    </a:lnTo>
                    <a:lnTo>
                      <a:pt x="2762" y="2362"/>
                    </a:lnTo>
                    <a:lnTo>
                      <a:pt x="2781" y="2381"/>
                    </a:lnTo>
                    <a:lnTo>
                      <a:pt x="2800" y="2400"/>
                    </a:lnTo>
                    <a:lnTo>
                      <a:pt x="2819" y="2400"/>
                    </a:lnTo>
                    <a:lnTo>
                      <a:pt x="2838" y="2400"/>
                    </a:lnTo>
                    <a:lnTo>
                      <a:pt x="2876" y="2400"/>
                    </a:lnTo>
                    <a:lnTo>
                      <a:pt x="2895" y="2400"/>
                    </a:lnTo>
                    <a:lnTo>
                      <a:pt x="2895" y="2420"/>
                    </a:lnTo>
                    <a:lnTo>
                      <a:pt x="2895" y="2439"/>
                    </a:lnTo>
                    <a:lnTo>
                      <a:pt x="2915" y="2457"/>
                    </a:lnTo>
                    <a:lnTo>
                      <a:pt x="2915" y="2534"/>
                    </a:lnTo>
                    <a:lnTo>
                      <a:pt x="2915" y="2629"/>
                    </a:lnTo>
                    <a:lnTo>
                      <a:pt x="2934" y="2724"/>
                    </a:lnTo>
                    <a:lnTo>
                      <a:pt x="2952" y="2762"/>
                    </a:lnTo>
                    <a:lnTo>
                      <a:pt x="2971" y="2762"/>
                    </a:lnTo>
                    <a:lnTo>
                      <a:pt x="2971" y="2743"/>
                    </a:lnTo>
                    <a:lnTo>
                      <a:pt x="2971" y="2724"/>
                    </a:lnTo>
                    <a:lnTo>
                      <a:pt x="2991" y="2724"/>
                    </a:lnTo>
                    <a:lnTo>
                      <a:pt x="3010" y="2724"/>
                    </a:lnTo>
                    <a:lnTo>
                      <a:pt x="3029" y="2724"/>
                    </a:lnTo>
                    <a:lnTo>
                      <a:pt x="3048" y="2724"/>
                    </a:lnTo>
                    <a:lnTo>
                      <a:pt x="3048" y="2705"/>
                    </a:lnTo>
                    <a:lnTo>
                      <a:pt x="3067" y="2705"/>
                    </a:lnTo>
                    <a:lnTo>
                      <a:pt x="3086" y="2686"/>
                    </a:lnTo>
                    <a:lnTo>
                      <a:pt x="3124" y="2705"/>
                    </a:lnTo>
                    <a:lnTo>
                      <a:pt x="3143" y="2724"/>
                    </a:lnTo>
                    <a:lnTo>
                      <a:pt x="3162" y="2743"/>
                    </a:lnTo>
                    <a:lnTo>
                      <a:pt x="3200" y="2781"/>
                    </a:lnTo>
                    <a:lnTo>
                      <a:pt x="3238" y="2820"/>
                    </a:lnTo>
                    <a:lnTo>
                      <a:pt x="3257" y="2857"/>
                    </a:lnTo>
                    <a:lnTo>
                      <a:pt x="3296" y="2896"/>
                    </a:lnTo>
                    <a:lnTo>
                      <a:pt x="3315" y="2857"/>
                    </a:lnTo>
                    <a:lnTo>
                      <a:pt x="3333" y="2820"/>
                    </a:lnTo>
                    <a:lnTo>
                      <a:pt x="3372" y="2781"/>
                    </a:lnTo>
                    <a:lnTo>
                      <a:pt x="3391" y="2762"/>
                    </a:lnTo>
                    <a:lnTo>
                      <a:pt x="3410" y="2762"/>
                    </a:lnTo>
                    <a:lnTo>
                      <a:pt x="3448" y="2762"/>
                    </a:lnTo>
                    <a:lnTo>
                      <a:pt x="3486" y="2781"/>
                    </a:lnTo>
                    <a:lnTo>
                      <a:pt x="3524" y="2781"/>
                    </a:lnTo>
                    <a:lnTo>
                      <a:pt x="3543" y="2801"/>
                    </a:lnTo>
                    <a:lnTo>
                      <a:pt x="3562" y="2801"/>
                    </a:lnTo>
                    <a:lnTo>
                      <a:pt x="3581" y="2801"/>
                    </a:lnTo>
                    <a:lnTo>
                      <a:pt x="3619" y="2820"/>
                    </a:lnTo>
                    <a:lnTo>
                      <a:pt x="3657" y="2820"/>
                    </a:lnTo>
                    <a:lnTo>
                      <a:pt x="3677" y="2838"/>
                    </a:lnTo>
                    <a:lnTo>
                      <a:pt x="3714" y="2838"/>
                    </a:lnTo>
                    <a:lnTo>
                      <a:pt x="3753" y="2857"/>
                    </a:lnTo>
                    <a:lnTo>
                      <a:pt x="3772" y="2896"/>
                    </a:lnTo>
                    <a:lnTo>
                      <a:pt x="3772" y="2972"/>
                    </a:lnTo>
                    <a:lnTo>
                      <a:pt x="3772" y="3067"/>
                    </a:lnTo>
                    <a:lnTo>
                      <a:pt x="3772" y="3124"/>
                    </a:lnTo>
                    <a:lnTo>
                      <a:pt x="3772" y="3200"/>
                    </a:lnTo>
                    <a:lnTo>
                      <a:pt x="3772" y="3296"/>
                    </a:lnTo>
                    <a:lnTo>
                      <a:pt x="3772" y="3372"/>
                    </a:lnTo>
                    <a:lnTo>
                      <a:pt x="3772" y="3448"/>
                    </a:lnTo>
                    <a:lnTo>
                      <a:pt x="3772" y="3505"/>
                    </a:lnTo>
                    <a:lnTo>
                      <a:pt x="3772" y="3563"/>
                    </a:lnTo>
                    <a:lnTo>
                      <a:pt x="3772" y="3639"/>
                    </a:lnTo>
                    <a:lnTo>
                      <a:pt x="3772" y="3677"/>
                    </a:lnTo>
                    <a:lnTo>
                      <a:pt x="3791" y="3677"/>
                    </a:lnTo>
                    <a:lnTo>
                      <a:pt x="3829" y="3677"/>
                    </a:lnTo>
                    <a:lnTo>
                      <a:pt x="3867" y="3677"/>
                    </a:lnTo>
                    <a:lnTo>
                      <a:pt x="3886" y="3677"/>
                    </a:lnTo>
                    <a:lnTo>
                      <a:pt x="3924" y="3677"/>
                    </a:lnTo>
                    <a:lnTo>
                      <a:pt x="3924" y="3695"/>
                    </a:lnTo>
                    <a:lnTo>
                      <a:pt x="3924" y="3734"/>
                    </a:lnTo>
                    <a:lnTo>
                      <a:pt x="3924" y="3753"/>
                    </a:lnTo>
                    <a:lnTo>
                      <a:pt x="3924" y="3791"/>
                    </a:lnTo>
                    <a:lnTo>
                      <a:pt x="3886" y="3810"/>
                    </a:lnTo>
                    <a:lnTo>
                      <a:pt x="3867" y="3810"/>
                    </a:lnTo>
                    <a:lnTo>
                      <a:pt x="3809" y="3867"/>
                    </a:lnTo>
                    <a:lnTo>
                      <a:pt x="3772" y="3905"/>
                    </a:lnTo>
                    <a:lnTo>
                      <a:pt x="3714" y="3944"/>
                    </a:lnTo>
                    <a:lnTo>
                      <a:pt x="3677" y="3981"/>
                    </a:lnTo>
                    <a:lnTo>
                      <a:pt x="3600" y="4058"/>
                    </a:lnTo>
                    <a:lnTo>
                      <a:pt x="3524" y="4115"/>
                    </a:lnTo>
                    <a:lnTo>
                      <a:pt x="3429" y="4172"/>
                    </a:lnTo>
                    <a:lnTo>
                      <a:pt x="3352" y="4248"/>
                    </a:lnTo>
                    <a:lnTo>
                      <a:pt x="3333" y="4267"/>
                    </a:lnTo>
                    <a:lnTo>
                      <a:pt x="3315" y="4286"/>
                    </a:lnTo>
                    <a:lnTo>
                      <a:pt x="3276" y="4305"/>
                    </a:lnTo>
                    <a:lnTo>
                      <a:pt x="3238" y="4305"/>
                    </a:lnTo>
                    <a:lnTo>
                      <a:pt x="3200" y="4324"/>
                    </a:lnTo>
                    <a:lnTo>
                      <a:pt x="3181" y="4305"/>
                    </a:lnTo>
                    <a:lnTo>
                      <a:pt x="3143" y="4305"/>
                    </a:lnTo>
                    <a:lnTo>
                      <a:pt x="3124" y="4267"/>
                    </a:lnTo>
                    <a:lnTo>
                      <a:pt x="3105" y="4229"/>
                    </a:lnTo>
                    <a:lnTo>
                      <a:pt x="3086" y="4248"/>
                    </a:lnTo>
                    <a:lnTo>
                      <a:pt x="3067" y="4267"/>
                    </a:lnTo>
                    <a:lnTo>
                      <a:pt x="3048" y="4305"/>
                    </a:lnTo>
                    <a:lnTo>
                      <a:pt x="3010" y="4305"/>
                    </a:lnTo>
                    <a:lnTo>
                      <a:pt x="3010" y="4324"/>
                    </a:lnTo>
                    <a:lnTo>
                      <a:pt x="2991" y="4343"/>
                    </a:lnTo>
                    <a:lnTo>
                      <a:pt x="2971" y="4343"/>
                    </a:lnTo>
                    <a:lnTo>
                      <a:pt x="2934" y="4343"/>
                    </a:lnTo>
                    <a:lnTo>
                      <a:pt x="2934" y="4362"/>
                    </a:lnTo>
                    <a:lnTo>
                      <a:pt x="2934" y="4381"/>
                    </a:lnTo>
                    <a:lnTo>
                      <a:pt x="2934" y="4401"/>
                    </a:lnTo>
                    <a:lnTo>
                      <a:pt x="2915" y="4401"/>
                    </a:lnTo>
                    <a:lnTo>
                      <a:pt x="2895" y="4401"/>
                    </a:lnTo>
                    <a:lnTo>
                      <a:pt x="2876" y="4420"/>
                    </a:lnTo>
                    <a:lnTo>
                      <a:pt x="2876" y="4438"/>
                    </a:lnTo>
                    <a:lnTo>
                      <a:pt x="2895" y="4438"/>
                    </a:lnTo>
                    <a:lnTo>
                      <a:pt x="2915" y="4477"/>
                    </a:lnTo>
                    <a:lnTo>
                      <a:pt x="2934" y="4496"/>
                    </a:lnTo>
                    <a:lnTo>
                      <a:pt x="2952" y="4515"/>
                    </a:lnTo>
                    <a:lnTo>
                      <a:pt x="2934" y="4534"/>
                    </a:lnTo>
                    <a:lnTo>
                      <a:pt x="2915" y="4553"/>
                    </a:lnTo>
                    <a:lnTo>
                      <a:pt x="2895" y="4572"/>
                    </a:lnTo>
                    <a:lnTo>
                      <a:pt x="2895" y="4591"/>
                    </a:lnTo>
                    <a:lnTo>
                      <a:pt x="2876" y="4610"/>
                    </a:lnTo>
                    <a:lnTo>
                      <a:pt x="2876" y="4648"/>
                    </a:lnTo>
                    <a:lnTo>
                      <a:pt x="2876" y="4686"/>
                    </a:lnTo>
                    <a:lnTo>
                      <a:pt x="2895" y="4724"/>
                    </a:lnTo>
                    <a:lnTo>
                      <a:pt x="2915" y="4724"/>
                    </a:lnTo>
                    <a:lnTo>
                      <a:pt x="2915" y="4743"/>
                    </a:lnTo>
                    <a:lnTo>
                      <a:pt x="2915" y="4762"/>
                    </a:lnTo>
                    <a:lnTo>
                      <a:pt x="2915" y="4782"/>
                    </a:lnTo>
                    <a:lnTo>
                      <a:pt x="2876" y="4762"/>
                    </a:lnTo>
                    <a:lnTo>
                      <a:pt x="2838" y="4762"/>
                    </a:lnTo>
                    <a:lnTo>
                      <a:pt x="2800" y="4743"/>
                    </a:lnTo>
                    <a:lnTo>
                      <a:pt x="2762" y="4724"/>
                    </a:lnTo>
                    <a:lnTo>
                      <a:pt x="2743" y="4705"/>
                    </a:lnTo>
                    <a:lnTo>
                      <a:pt x="2724" y="4686"/>
                    </a:lnTo>
                    <a:lnTo>
                      <a:pt x="2705" y="4705"/>
                    </a:lnTo>
                    <a:lnTo>
                      <a:pt x="2686" y="4724"/>
                    </a:lnTo>
                    <a:lnTo>
                      <a:pt x="2686" y="4743"/>
                    </a:lnTo>
                    <a:lnTo>
                      <a:pt x="2667" y="4743"/>
                    </a:lnTo>
                    <a:lnTo>
                      <a:pt x="2648" y="4762"/>
                    </a:lnTo>
                    <a:lnTo>
                      <a:pt x="2629" y="4762"/>
                    </a:lnTo>
                    <a:lnTo>
                      <a:pt x="2610" y="4762"/>
                    </a:lnTo>
                    <a:lnTo>
                      <a:pt x="2572" y="4762"/>
                    </a:lnTo>
                    <a:lnTo>
                      <a:pt x="2553" y="4762"/>
                    </a:lnTo>
                    <a:lnTo>
                      <a:pt x="2534" y="4782"/>
                    </a:lnTo>
                    <a:lnTo>
                      <a:pt x="2534" y="4801"/>
                    </a:lnTo>
                    <a:lnTo>
                      <a:pt x="2514" y="4801"/>
                    </a:lnTo>
                    <a:lnTo>
                      <a:pt x="2514" y="4819"/>
                    </a:lnTo>
                    <a:lnTo>
                      <a:pt x="2495" y="4819"/>
                    </a:lnTo>
                    <a:lnTo>
                      <a:pt x="2476" y="4819"/>
                    </a:lnTo>
                    <a:lnTo>
                      <a:pt x="2458" y="4838"/>
                    </a:lnTo>
                    <a:lnTo>
                      <a:pt x="2458" y="4858"/>
                    </a:lnTo>
                    <a:lnTo>
                      <a:pt x="2438" y="4877"/>
                    </a:lnTo>
                    <a:lnTo>
                      <a:pt x="2438" y="4896"/>
                    </a:lnTo>
                    <a:lnTo>
                      <a:pt x="2438" y="4915"/>
                    </a:lnTo>
                    <a:lnTo>
                      <a:pt x="2438" y="4934"/>
                    </a:lnTo>
                    <a:lnTo>
                      <a:pt x="2419" y="4934"/>
                    </a:lnTo>
                    <a:lnTo>
                      <a:pt x="2400" y="4953"/>
                    </a:lnTo>
                    <a:lnTo>
                      <a:pt x="2381" y="4953"/>
                    </a:lnTo>
                    <a:lnTo>
                      <a:pt x="2381" y="4972"/>
                    </a:lnTo>
                    <a:lnTo>
                      <a:pt x="2362" y="4972"/>
                    </a:lnTo>
                    <a:lnTo>
                      <a:pt x="2362" y="4991"/>
                    </a:lnTo>
                    <a:lnTo>
                      <a:pt x="2343" y="4972"/>
                    </a:lnTo>
                    <a:lnTo>
                      <a:pt x="2324" y="4953"/>
                    </a:lnTo>
                    <a:lnTo>
                      <a:pt x="2305" y="4953"/>
                    </a:lnTo>
                    <a:lnTo>
                      <a:pt x="2286" y="4972"/>
                    </a:lnTo>
                    <a:lnTo>
                      <a:pt x="2248" y="4972"/>
                    </a:lnTo>
                    <a:lnTo>
                      <a:pt x="2229" y="4991"/>
                    </a:lnTo>
                    <a:lnTo>
                      <a:pt x="2191" y="5010"/>
                    </a:lnTo>
                    <a:lnTo>
                      <a:pt x="2172" y="5029"/>
                    </a:lnTo>
                    <a:lnTo>
                      <a:pt x="2153" y="5048"/>
                    </a:lnTo>
                    <a:lnTo>
                      <a:pt x="2133" y="5067"/>
                    </a:lnTo>
                    <a:lnTo>
                      <a:pt x="2095" y="5105"/>
                    </a:lnTo>
                    <a:lnTo>
                      <a:pt x="2095" y="5124"/>
                    </a:lnTo>
                    <a:lnTo>
                      <a:pt x="2114" y="5163"/>
                    </a:lnTo>
                    <a:lnTo>
                      <a:pt x="2133" y="5219"/>
                    </a:lnTo>
                    <a:lnTo>
                      <a:pt x="2133" y="5258"/>
                    </a:lnTo>
                    <a:lnTo>
                      <a:pt x="2172" y="5239"/>
                    </a:lnTo>
                    <a:lnTo>
                      <a:pt x="2209" y="5219"/>
                    </a:lnTo>
                    <a:lnTo>
                      <a:pt x="2248" y="5200"/>
                    </a:lnTo>
                    <a:lnTo>
                      <a:pt x="2286" y="5181"/>
                    </a:lnTo>
                    <a:lnTo>
                      <a:pt x="2286" y="5200"/>
                    </a:lnTo>
                    <a:lnTo>
                      <a:pt x="2286" y="5219"/>
                    </a:lnTo>
                    <a:lnTo>
                      <a:pt x="2305" y="5239"/>
                    </a:lnTo>
                    <a:lnTo>
                      <a:pt x="2305" y="5258"/>
                    </a:lnTo>
                    <a:lnTo>
                      <a:pt x="2305" y="5277"/>
                    </a:lnTo>
                    <a:lnTo>
                      <a:pt x="2305" y="5295"/>
                    </a:lnTo>
                    <a:lnTo>
                      <a:pt x="2305" y="5315"/>
                    </a:lnTo>
                    <a:lnTo>
                      <a:pt x="2324" y="5334"/>
                    </a:lnTo>
                    <a:lnTo>
                      <a:pt x="2324" y="5353"/>
                    </a:lnTo>
                    <a:lnTo>
                      <a:pt x="2324" y="5391"/>
                    </a:lnTo>
                    <a:lnTo>
                      <a:pt x="2324" y="5429"/>
                    </a:lnTo>
                    <a:lnTo>
                      <a:pt x="2324" y="5448"/>
                    </a:lnTo>
                    <a:lnTo>
                      <a:pt x="2324" y="5486"/>
                    </a:lnTo>
                    <a:lnTo>
                      <a:pt x="2305" y="5524"/>
                    </a:lnTo>
                    <a:lnTo>
                      <a:pt x="2305" y="5562"/>
                    </a:lnTo>
                    <a:lnTo>
                      <a:pt x="2286" y="5600"/>
                    </a:lnTo>
                    <a:lnTo>
                      <a:pt x="2286" y="5639"/>
                    </a:lnTo>
                    <a:lnTo>
                      <a:pt x="2267" y="5696"/>
                    </a:lnTo>
                    <a:lnTo>
                      <a:pt x="2267" y="5772"/>
                    </a:lnTo>
                    <a:lnTo>
                      <a:pt x="2286" y="5848"/>
                    </a:lnTo>
                    <a:lnTo>
                      <a:pt x="2305" y="5886"/>
                    </a:lnTo>
                    <a:lnTo>
                      <a:pt x="2324" y="5905"/>
                    </a:lnTo>
                    <a:lnTo>
                      <a:pt x="2343" y="5925"/>
                    </a:lnTo>
                    <a:lnTo>
                      <a:pt x="2362" y="5943"/>
                    </a:lnTo>
                    <a:lnTo>
                      <a:pt x="2400" y="5962"/>
                    </a:lnTo>
                    <a:lnTo>
                      <a:pt x="2419" y="5981"/>
                    </a:lnTo>
                    <a:lnTo>
                      <a:pt x="2438" y="6001"/>
                    </a:lnTo>
                    <a:lnTo>
                      <a:pt x="2476" y="6020"/>
                    </a:lnTo>
                    <a:lnTo>
                      <a:pt x="2495" y="6057"/>
                    </a:lnTo>
                    <a:lnTo>
                      <a:pt x="2495" y="6077"/>
                    </a:lnTo>
                    <a:lnTo>
                      <a:pt x="2495" y="6096"/>
                    </a:lnTo>
                    <a:lnTo>
                      <a:pt x="2495" y="6115"/>
                    </a:lnTo>
                    <a:lnTo>
                      <a:pt x="2514" y="6133"/>
                    </a:lnTo>
                    <a:lnTo>
                      <a:pt x="2495" y="6152"/>
                    </a:lnTo>
                    <a:lnTo>
                      <a:pt x="2476" y="6152"/>
                    </a:lnTo>
                    <a:lnTo>
                      <a:pt x="2458" y="6152"/>
                    </a:lnTo>
                    <a:lnTo>
                      <a:pt x="2438" y="6152"/>
                    </a:lnTo>
                    <a:lnTo>
                      <a:pt x="2400" y="6190"/>
                    </a:lnTo>
                    <a:lnTo>
                      <a:pt x="2381" y="6228"/>
                    </a:lnTo>
                    <a:lnTo>
                      <a:pt x="2343" y="6285"/>
                    </a:lnTo>
                    <a:lnTo>
                      <a:pt x="2324" y="6323"/>
                    </a:lnTo>
                    <a:lnTo>
                      <a:pt x="2286" y="6342"/>
                    </a:lnTo>
                    <a:lnTo>
                      <a:pt x="2248" y="6361"/>
                    </a:lnTo>
                    <a:lnTo>
                      <a:pt x="2209" y="6361"/>
                    </a:lnTo>
                    <a:lnTo>
                      <a:pt x="2172" y="6361"/>
                    </a:lnTo>
                    <a:lnTo>
                      <a:pt x="2133" y="6361"/>
                    </a:lnTo>
                    <a:lnTo>
                      <a:pt x="2095" y="6361"/>
                    </a:lnTo>
                    <a:lnTo>
                      <a:pt x="2057" y="6361"/>
                    </a:lnTo>
                    <a:lnTo>
                      <a:pt x="2019" y="6361"/>
                    </a:lnTo>
                    <a:lnTo>
                      <a:pt x="2000" y="6361"/>
                    </a:lnTo>
                    <a:lnTo>
                      <a:pt x="1981" y="6381"/>
                    </a:lnTo>
                    <a:lnTo>
                      <a:pt x="1962" y="6381"/>
                    </a:lnTo>
                    <a:lnTo>
                      <a:pt x="1943" y="6400"/>
                    </a:lnTo>
                    <a:lnTo>
                      <a:pt x="1924" y="6437"/>
                    </a:lnTo>
                    <a:lnTo>
                      <a:pt x="1905" y="6476"/>
                    </a:lnTo>
                    <a:lnTo>
                      <a:pt x="1886" y="6495"/>
                    </a:lnTo>
                    <a:lnTo>
                      <a:pt x="1867" y="6533"/>
                    </a:lnTo>
                    <a:lnTo>
                      <a:pt x="1848" y="6571"/>
                    </a:lnTo>
                    <a:lnTo>
                      <a:pt x="1828" y="6609"/>
                    </a:lnTo>
                    <a:lnTo>
                      <a:pt x="1828" y="6647"/>
                    </a:lnTo>
                    <a:lnTo>
                      <a:pt x="1810" y="6666"/>
                    </a:lnTo>
                    <a:lnTo>
                      <a:pt x="1810" y="6685"/>
                    </a:lnTo>
                    <a:lnTo>
                      <a:pt x="1791" y="6704"/>
                    </a:lnTo>
                    <a:lnTo>
                      <a:pt x="1791" y="6723"/>
                    </a:lnTo>
                    <a:lnTo>
                      <a:pt x="1810" y="6781"/>
                    </a:lnTo>
                    <a:lnTo>
                      <a:pt x="1828" y="6838"/>
                    </a:lnTo>
                    <a:lnTo>
                      <a:pt x="1848" y="6895"/>
                    </a:lnTo>
                    <a:lnTo>
                      <a:pt x="1867" y="6952"/>
                    </a:lnTo>
                    <a:lnTo>
                      <a:pt x="1828" y="6933"/>
                    </a:lnTo>
                    <a:lnTo>
                      <a:pt x="1791" y="6933"/>
                    </a:lnTo>
                    <a:lnTo>
                      <a:pt x="1752" y="6914"/>
                    </a:lnTo>
                    <a:lnTo>
                      <a:pt x="1714" y="6895"/>
                    </a:lnTo>
                    <a:lnTo>
                      <a:pt x="1657" y="6895"/>
                    </a:lnTo>
                    <a:lnTo>
                      <a:pt x="1619" y="6914"/>
                    </a:lnTo>
                    <a:lnTo>
                      <a:pt x="1581" y="6952"/>
                    </a:lnTo>
                    <a:lnTo>
                      <a:pt x="1543" y="6971"/>
                    </a:lnTo>
                    <a:lnTo>
                      <a:pt x="1581" y="6990"/>
                    </a:lnTo>
                    <a:lnTo>
                      <a:pt x="1619" y="7028"/>
                    </a:lnTo>
                    <a:lnTo>
                      <a:pt x="1657" y="7047"/>
                    </a:lnTo>
                    <a:lnTo>
                      <a:pt x="1657" y="7066"/>
                    </a:lnTo>
                    <a:lnTo>
                      <a:pt x="1657" y="7085"/>
                    </a:lnTo>
                    <a:lnTo>
                      <a:pt x="1657" y="7123"/>
                    </a:lnTo>
                    <a:lnTo>
                      <a:pt x="1657" y="7143"/>
                    </a:lnTo>
                    <a:lnTo>
                      <a:pt x="1638" y="7161"/>
                    </a:lnTo>
                    <a:lnTo>
                      <a:pt x="1543" y="7143"/>
                    </a:lnTo>
                    <a:lnTo>
                      <a:pt x="1448" y="7143"/>
                    </a:lnTo>
                    <a:lnTo>
                      <a:pt x="1352" y="7143"/>
                    </a:lnTo>
                    <a:lnTo>
                      <a:pt x="1257" y="7143"/>
                    </a:lnTo>
                    <a:lnTo>
                      <a:pt x="1257" y="7161"/>
                    </a:lnTo>
                    <a:lnTo>
                      <a:pt x="1257" y="7180"/>
                    </a:lnTo>
                    <a:lnTo>
                      <a:pt x="1257" y="7199"/>
                    </a:lnTo>
                    <a:lnTo>
                      <a:pt x="1257" y="7219"/>
                    </a:lnTo>
                    <a:lnTo>
                      <a:pt x="1257" y="7238"/>
                    </a:lnTo>
                    <a:lnTo>
                      <a:pt x="1238" y="7238"/>
                    </a:lnTo>
                    <a:lnTo>
                      <a:pt x="1219" y="7238"/>
                    </a:lnTo>
                    <a:lnTo>
                      <a:pt x="1200" y="7238"/>
                    </a:lnTo>
                    <a:lnTo>
                      <a:pt x="1162" y="7219"/>
                    </a:lnTo>
                    <a:lnTo>
                      <a:pt x="1124" y="7199"/>
                    </a:lnTo>
                    <a:lnTo>
                      <a:pt x="1105" y="7180"/>
                    </a:lnTo>
                    <a:lnTo>
                      <a:pt x="1086" y="7123"/>
                    </a:lnTo>
                    <a:lnTo>
                      <a:pt x="1086" y="7104"/>
                    </a:lnTo>
                    <a:lnTo>
                      <a:pt x="1086" y="7085"/>
                    </a:lnTo>
                    <a:lnTo>
                      <a:pt x="1086" y="7066"/>
                    </a:lnTo>
                    <a:lnTo>
                      <a:pt x="1086" y="7028"/>
                    </a:lnTo>
                    <a:lnTo>
                      <a:pt x="1086" y="7009"/>
                    </a:lnTo>
                    <a:lnTo>
                      <a:pt x="1086" y="6971"/>
                    </a:lnTo>
                    <a:lnTo>
                      <a:pt x="1086" y="6952"/>
                    </a:lnTo>
                    <a:lnTo>
                      <a:pt x="1067" y="6933"/>
                    </a:lnTo>
                    <a:lnTo>
                      <a:pt x="1067" y="6914"/>
                    </a:lnTo>
                    <a:lnTo>
                      <a:pt x="1067" y="6876"/>
                    </a:lnTo>
                    <a:lnTo>
                      <a:pt x="1048" y="6857"/>
                    </a:lnTo>
                    <a:lnTo>
                      <a:pt x="1067" y="6838"/>
                    </a:lnTo>
                    <a:lnTo>
                      <a:pt x="1067" y="6818"/>
                    </a:lnTo>
                    <a:lnTo>
                      <a:pt x="1086" y="6781"/>
                    </a:lnTo>
                    <a:lnTo>
                      <a:pt x="1086" y="6762"/>
                    </a:lnTo>
                    <a:lnTo>
                      <a:pt x="1086" y="6742"/>
                    </a:lnTo>
                    <a:lnTo>
                      <a:pt x="1067" y="6723"/>
                    </a:lnTo>
                    <a:lnTo>
                      <a:pt x="1067" y="6685"/>
                    </a:lnTo>
                    <a:lnTo>
                      <a:pt x="1067" y="6666"/>
                    </a:lnTo>
                    <a:lnTo>
                      <a:pt x="1048" y="6628"/>
                    </a:lnTo>
                    <a:lnTo>
                      <a:pt x="1029" y="6571"/>
                    </a:lnTo>
                    <a:lnTo>
                      <a:pt x="1029" y="6514"/>
                    </a:lnTo>
                    <a:lnTo>
                      <a:pt x="1029" y="6457"/>
                    </a:lnTo>
                    <a:lnTo>
                      <a:pt x="1048" y="6400"/>
                    </a:lnTo>
                    <a:lnTo>
                      <a:pt x="1048" y="6361"/>
                    </a:lnTo>
                    <a:lnTo>
                      <a:pt x="1048" y="6304"/>
                    </a:lnTo>
                    <a:lnTo>
                      <a:pt x="1029" y="6266"/>
                    </a:lnTo>
                    <a:lnTo>
                      <a:pt x="990" y="6209"/>
                    </a:lnTo>
                    <a:lnTo>
                      <a:pt x="953" y="6152"/>
                    </a:lnTo>
                    <a:lnTo>
                      <a:pt x="895" y="6096"/>
                    </a:lnTo>
                    <a:lnTo>
                      <a:pt x="876" y="6020"/>
                    </a:lnTo>
                    <a:lnTo>
                      <a:pt x="876" y="5943"/>
                    </a:lnTo>
                    <a:lnTo>
                      <a:pt x="876" y="5867"/>
                    </a:lnTo>
                    <a:lnTo>
                      <a:pt x="876" y="5772"/>
                    </a:lnTo>
                    <a:lnTo>
                      <a:pt x="857" y="5696"/>
                    </a:lnTo>
                    <a:lnTo>
                      <a:pt x="857" y="5639"/>
                    </a:lnTo>
                    <a:lnTo>
                      <a:pt x="857" y="5600"/>
                    </a:lnTo>
                    <a:lnTo>
                      <a:pt x="857" y="5544"/>
                    </a:lnTo>
                    <a:lnTo>
                      <a:pt x="857" y="5505"/>
                    </a:lnTo>
                    <a:lnTo>
                      <a:pt x="838" y="5467"/>
                    </a:lnTo>
                    <a:lnTo>
                      <a:pt x="800" y="5448"/>
                    </a:lnTo>
                    <a:lnTo>
                      <a:pt x="781" y="5410"/>
                    </a:lnTo>
                    <a:lnTo>
                      <a:pt x="762" y="5391"/>
                    </a:lnTo>
                    <a:lnTo>
                      <a:pt x="705" y="5315"/>
                    </a:lnTo>
                    <a:lnTo>
                      <a:pt x="648" y="5239"/>
                    </a:lnTo>
                    <a:lnTo>
                      <a:pt x="609" y="5163"/>
                    </a:lnTo>
                    <a:lnTo>
                      <a:pt x="553" y="5105"/>
                    </a:lnTo>
                    <a:lnTo>
                      <a:pt x="572" y="5029"/>
                    </a:lnTo>
                    <a:lnTo>
                      <a:pt x="590" y="4953"/>
                    </a:lnTo>
                    <a:lnTo>
                      <a:pt x="609" y="4896"/>
                    </a:lnTo>
                    <a:lnTo>
                      <a:pt x="629" y="4819"/>
                    </a:lnTo>
                    <a:lnTo>
                      <a:pt x="629" y="4782"/>
                    </a:lnTo>
                    <a:lnTo>
                      <a:pt x="629" y="4743"/>
                    </a:lnTo>
                    <a:lnTo>
                      <a:pt x="629" y="4705"/>
                    </a:lnTo>
                    <a:lnTo>
                      <a:pt x="609" y="4667"/>
                    </a:lnTo>
                    <a:lnTo>
                      <a:pt x="609" y="4629"/>
                    </a:lnTo>
                    <a:lnTo>
                      <a:pt x="590" y="4591"/>
                    </a:lnTo>
                    <a:lnTo>
                      <a:pt x="609" y="4572"/>
                    </a:lnTo>
                    <a:lnTo>
                      <a:pt x="629" y="4534"/>
                    </a:lnTo>
                    <a:lnTo>
                      <a:pt x="667" y="4534"/>
                    </a:lnTo>
                    <a:lnTo>
                      <a:pt x="686" y="4515"/>
                    </a:lnTo>
                    <a:lnTo>
                      <a:pt x="686" y="4477"/>
                    </a:lnTo>
                    <a:lnTo>
                      <a:pt x="667" y="4457"/>
                    </a:lnTo>
                    <a:lnTo>
                      <a:pt x="648" y="4438"/>
                    </a:lnTo>
                    <a:lnTo>
                      <a:pt x="629" y="4401"/>
                    </a:lnTo>
                    <a:lnTo>
                      <a:pt x="590" y="4381"/>
                    </a:lnTo>
                    <a:lnTo>
                      <a:pt x="572" y="4381"/>
                    </a:lnTo>
                    <a:lnTo>
                      <a:pt x="533" y="4362"/>
                    </a:lnTo>
                    <a:lnTo>
                      <a:pt x="553" y="4305"/>
                    </a:lnTo>
                    <a:lnTo>
                      <a:pt x="590" y="4229"/>
                    </a:lnTo>
                    <a:lnTo>
                      <a:pt x="629" y="4191"/>
                    </a:lnTo>
                    <a:lnTo>
                      <a:pt x="705" y="4134"/>
                    </a:lnTo>
                    <a:lnTo>
                      <a:pt x="800" y="4096"/>
                    </a:lnTo>
                    <a:lnTo>
                      <a:pt x="876" y="4058"/>
                    </a:lnTo>
                    <a:lnTo>
                      <a:pt x="971" y="4058"/>
                    </a:lnTo>
                    <a:lnTo>
                      <a:pt x="1010" y="4076"/>
                    </a:lnTo>
                    <a:lnTo>
                      <a:pt x="1048" y="4076"/>
                    </a:lnTo>
                    <a:lnTo>
                      <a:pt x="1086" y="4096"/>
                    </a:lnTo>
                    <a:lnTo>
                      <a:pt x="1124" y="4115"/>
                    </a:lnTo>
                    <a:lnTo>
                      <a:pt x="1162" y="4115"/>
                    </a:lnTo>
                    <a:lnTo>
                      <a:pt x="1181" y="4115"/>
                    </a:lnTo>
                    <a:lnTo>
                      <a:pt x="1219" y="4115"/>
                    </a:lnTo>
                    <a:lnTo>
                      <a:pt x="1257" y="4096"/>
                    </a:lnTo>
                    <a:lnTo>
                      <a:pt x="1276" y="4096"/>
                    </a:lnTo>
                    <a:lnTo>
                      <a:pt x="1315" y="4096"/>
                    </a:lnTo>
                    <a:lnTo>
                      <a:pt x="1334" y="4115"/>
                    </a:lnTo>
                    <a:lnTo>
                      <a:pt x="1352" y="4096"/>
                    </a:lnTo>
                    <a:lnTo>
                      <a:pt x="1352" y="4076"/>
                    </a:lnTo>
                    <a:lnTo>
                      <a:pt x="1352" y="4039"/>
                    </a:lnTo>
                    <a:lnTo>
                      <a:pt x="1352" y="4020"/>
                    </a:lnTo>
                    <a:lnTo>
                      <a:pt x="1371" y="4020"/>
                    </a:lnTo>
                    <a:lnTo>
                      <a:pt x="1391" y="4000"/>
                    </a:lnTo>
                    <a:lnTo>
                      <a:pt x="1448" y="4000"/>
                    </a:lnTo>
                    <a:lnTo>
                      <a:pt x="1429" y="3962"/>
                    </a:lnTo>
                    <a:lnTo>
                      <a:pt x="1371" y="3944"/>
                    </a:lnTo>
                    <a:lnTo>
                      <a:pt x="1352" y="3924"/>
                    </a:lnTo>
                    <a:lnTo>
                      <a:pt x="1315" y="3905"/>
                    </a:lnTo>
                    <a:lnTo>
                      <a:pt x="1315" y="3886"/>
                    </a:lnTo>
                    <a:lnTo>
                      <a:pt x="1295" y="3886"/>
                    </a:lnTo>
                    <a:lnTo>
                      <a:pt x="1276" y="3886"/>
                    </a:lnTo>
                    <a:lnTo>
                      <a:pt x="1238" y="3886"/>
                    </a:lnTo>
                    <a:lnTo>
                      <a:pt x="1219" y="3886"/>
                    </a:lnTo>
                    <a:lnTo>
                      <a:pt x="1200" y="3867"/>
                    </a:lnTo>
                    <a:lnTo>
                      <a:pt x="1162" y="3867"/>
                    </a:lnTo>
                    <a:lnTo>
                      <a:pt x="1143" y="3867"/>
                    </a:lnTo>
                    <a:lnTo>
                      <a:pt x="1105" y="3886"/>
                    </a:lnTo>
                    <a:lnTo>
                      <a:pt x="1086" y="3886"/>
                    </a:lnTo>
                    <a:lnTo>
                      <a:pt x="1067" y="3886"/>
                    </a:lnTo>
                    <a:lnTo>
                      <a:pt x="1048" y="3867"/>
                    </a:lnTo>
                    <a:lnTo>
                      <a:pt x="1048" y="3848"/>
                    </a:lnTo>
                    <a:lnTo>
                      <a:pt x="1048" y="3829"/>
                    </a:lnTo>
                    <a:lnTo>
                      <a:pt x="1010" y="3810"/>
                    </a:lnTo>
                    <a:lnTo>
                      <a:pt x="971" y="3791"/>
                    </a:lnTo>
                    <a:lnTo>
                      <a:pt x="914" y="3772"/>
                    </a:lnTo>
                    <a:lnTo>
                      <a:pt x="876" y="3734"/>
                    </a:lnTo>
                    <a:lnTo>
                      <a:pt x="876" y="3715"/>
                    </a:lnTo>
                    <a:lnTo>
                      <a:pt x="838" y="3677"/>
                    </a:lnTo>
                    <a:lnTo>
                      <a:pt x="781" y="3658"/>
                    </a:lnTo>
                    <a:lnTo>
                      <a:pt x="743" y="3639"/>
                    </a:lnTo>
                    <a:lnTo>
                      <a:pt x="743" y="3600"/>
                    </a:lnTo>
                    <a:lnTo>
                      <a:pt x="781" y="3600"/>
                    </a:lnTo>
                    <a:lnTo>
                      <a:pt x="838" y="3600"/>
                    </a:lnTo>
                    <a:lnTo>
                      <a:pt x="876" y="3639"/>
                    </a:lnTo>
                    <a:lnTo>
                      <a:pt x="914" y="3639"/>
                    </a:lnTo>
                    <a:lnTo>
                      <a:pt x="914" y="3619"/>
                    </a:lnTo>
                    <a:lnTo>
                      <a:pt x="914" y="3600"/>
                    </a:lnTo>
                    <a:lnTo>
                      <a:pt x="914" y="3581"/>
                    </a:lnTo>
                    <a:lnTo>
                      <a:pt x="895" y="3563"/>
                    </a:lnTo>
                    <a:lnTo>
                      <a:pt x="876" y="3563"/>
                    </a:lnTo>
                    <a:lnTo>
                      <a:pt x="857" y="3563"/>
                    </a:lnTo>
                    <a:lnTo>
                      <a:pt x="838" y="3563"/>
                    </a:lnTo>
                    <a:lnTo>
                      <a:pt x="819" y="3543"/>
                    </a:lnTo>
                    <a:lnTo>
                      <a:pt x="819" y="3524"/>
                    </a:lnTo>
                    <a:lnTo>
                      <a:pt x="819" y="3505"/>
                    </a:lnTo>
                    <a:lnTo>
                      <a:pt x="819" y="3486"/>
                    </a:lnTo>
                    <a:lnTo>
                      <a:pt x="800" y="3467"/>
                    </a:lnTo>
                    <a:lnTo>
                      <a:pt x="781" y="3467"/>
                    </a:lnTo>
                    <a:lnTo>
                      <a:pt x="762" y="3467"/>
                    </a:lnTo>
                    <a:lnTo>
                      <a:pt x="724" y="3467"/>
                    </a:lnTo>
                    <a:lnTo>
                      <a:pt x="705" y="3448"/>
                    </a:lnTo>
                    <a:lnTo>
                      <a:pt x="686" y="3448"/>
                    </a:lnTo>
                    <a:lnTo>
                      <a:pt x="648" y="3410"/>
                    </a:lnTo>
                    <a:lnTo>
                      <a:pt x="609" y="3353"/>
                    </a:lnTo>
                    <a:lnTo>
                      <a:pt x="572" y="3314"/>
                    </a:lnTo>
                    <a:lnTo>
                      <a:pt x="553" y="3258"/>
                    </a:lnTo>
                    <a:lnTo>
                      <a:pt x="533" y="3182"/>
                    </a:lnTo>
                    <a:lnTo>
                      <a:pt x="514" y="3143"/>
                    </a:lnTo>
                    <a:lnTo>
                      <a:pt x="514" y="3067"/>
                    </a:lnTo>
                    <a:lnTo>
                      <a:pt x="514" y="3010"/>
                    </a:lnTo>
                    <a:lnTo>
                      <a:pt x="533" y="2953"/>
                    </a:lnTo>
                    <a:lnTo>
                      <a:pt x="514" y="2915"/>
                    </a:lnTo>
                    <a:lnTo>
                      <a:pt x="495" y="2896"/>
                    </a:lnTo>
                    <a:lnTo>
                      <a:pt x="438" y="2877"/>
                    </a:lnTo>
                    <a:lnTo>
                      <a:pt x="419" y="2857"/>
                    </a:lnTo>
                    <a:lnTo>
                      <a:pt x="400" y="2801"/>
                    </a:lnTo>
                    <a:lnTo>
                      <a:pt x="400" y="2762"/>
                    </a:lnTo>
                    <a:lnTo>
                      <a:pt x="400" y="2724"/>
                    </a:lnTo>
                    <a:lnTo>
                      <a:pt x="381" y="2686"/>
                    </a:lnTo>
                    <a:lnTo>
                      <a:pt x="362" y="2667"/>
                    </a:lnTo>
                    <a:lnTo>
                      <a:pt x="343" y="2629"/>
                    </a:lnTo>
                    <a:lnTo>
                      <a:pt x="324" y="2610"/>
                    </a:lnTo>
                    <a:lnTo>
                      <a:pt x="305" y="2610"/>
                    </a:lnTo>
                    <a:lnTo>
                      <a:pt x="267" y="2610"/>
                    </a:lnTo>
                    <a:lnTo>
                      <a:pt x="248" y="2610"/>
                    </a:lnTo>
                    <a:lnTo>
                      <a:pt x="228" y="2591"/>
                    </a:lnTo>
                    <a:lnTo>
                      <a:pt x="210" y="2572"/>
                    </a:lnTo>
                    <a:lnTo>
                      <a:pt x="210" y="2534"/>
                    </a:lnTo>
                    <a:lnTo>
                      <a:pt x="191" y="2515"/>
                    </a:lnTo>
                    <a:lnTo>
                      <a:pt x="191" y="2496"/>
                    </a:lnTo>
                    <a:lnTo>
                      <a:pt x="191" y="2457"/>
                    </a:lnTo>
                    <a:lnTo>
                      <a:pt x="152" y="2400"/>
                    </a:lnTo>
                    <a:lnTo>
                      <a:pt x="96" y="2343"/>
                    </a:lnTo>
                    <a:lnTo>
                      <a:pt x="57" y="2305"/>
                    </a:lnTo>
                    <a:lnTo>
                      <a:pt x="0" y="2267"/>
                    </a:lnTo>
                    <a:lnTo>
                      <a:pt x="57" y="2210"/>
                    </a:lnTo>
                    <a:lnTo>
                      <a:pt x="114" y="2172"/>
                    </a:lnTo>
                    <a:lnTo>
                      <a:pt x="152" y="2115"/>
                    </a:lnTo>
                    <a:lnTo>
                      <a:pt x="210" y="2077"/>
                    </a:lnTo>
                    <a:lnTo>
                      <a:pt x="305" y="1981"/>
                    </a:lnTo>
                    <a:lnTo>
                      <a:pt x="419" y="1905"/>
                    </a:lnTo>
                    <a:lnTo>
                      <a:pt x="514" y="1829"/>
                    </a:lnTo>
                    <a:lnTo>
                      <a:pt x="609" y="1734"/>
                    </a:lnTo>
                    <a:lnTo>
                      <a:pt x="629" y="1714"/>
                    </a:lnTo>
                    <a:lnTo>
                      <a:pt x="648" y="1696"/>
                    </a:lnTo>
                    <a:lnTo>
                      <a:pt x="667" y="1696"/>
                    </a:lnTo>
                    <a:lnTo>
                      <a:pt x="667" y="1734"/>
                    </a:lnTo>
                    <a:lnTo>
                      <a:pt x="686" y="1791"/>
                    </a:lnTo>
                    <a:lnTo>
                      <a:pt x="705" y="1829"/>
                    </a:lnTo>
                    <a:lnTo>
                      <a:pt x="724" y="1867"/>
                    </a:lnTo>
                    <a:lnTo>
                      <a:pt x="743" y="1848"/>
                    </a:lnTo>
                    <a:lnTo>
                      <a:pt x="762" y="1829"/>
                    </a:lnTo>
                    <a:lnTo>
                      <a:pt x="781" y="1810"/>
                    </a:lnTo>
                    <a:lnTo>
                      <a:pt x="819" y="1791"/>
                    </a:lnTo>
                    <a:lnTo>
                      <a:pt x="857" y="1714"/>
                    </a:lnTo>
                    <a:lnTo>
                      <a:pt x="895" y="1638"/>
                    </a:lnTo>
                    <a:lnTo>
                      <a:pt x="914" y="1562"/>
                    </a:lnTo>
                    <a:lnTo>
                      <a:pt x="934" y="1486"/>
                    </a:lnTo>
                    <a:lnTo>
                      <a:pt x="953" y="1448"/>
                    </a:lnTo>
                    <a:lnTo>
                      <a:pt x="953" y="1410"/>
                    </a:lnTo>
                    <a:lnTo>
                      <a:pt x="934" y="1391"/>
                    </a:lnTo>
                    <a:lnTo>
                      <a:pt x="934" y="1353"/>
                    </a:lnTo>
                    <a:lnTo>
                      <a:pt x="934" y="1315"/>
                    </a:lnTo>
                    <a:lnTo>
                      <a:pt x="934" y="1257"/>
                    </a:lnTo>
                    <a:lnTo>
                      <a:pt x="934" y="1219"/>
                    </a:lnTo>
                    <a:lnTo>
                      <a:pt x="934" y="1181"/>
                    </a:lnTo>
                    <a:lnTo>
                      <a:pt x="895" y="1162"/>
                    </a:lnTo>
                    <a:lnTo>
                      <a:pt x="857" y="1162"/>
                    </a:lnTo>
                    <a:lnTo>
                      <a:pt x="819" y="1162"/>
                    </a:lnTo>
                    <a:lnTo>
                      <a:pt x="800" y="1143"/>
                    </a:lnTo>
                    <a:lnTo>
                      <a:pt x="781" y="1105"/>
                    </a:lnTo>
                    <a:lnTo>
                      <a:pt x="762" y="1124"/>
                    </a:lnTo>
                    <a:lnTo>
                      <a:pt x="762" y="1143"/>
                    </a:lnTo>
                    <a:lnTo>
                      <a:pt x="743" y="1162"/>
                    </a:lnTo>
                    <a:lnTo>
                      <a:pt x="724" y="1162"/>
                    </a:lnTo>
                    <a:lnTo>
                      <a:pt x="724" y="1181"/>
                    </a:lnTo>
                    <a:lnTo>
                      <a:pt x="724" y="1201"/>
                    </a:lnTo>
                    <a:lnTo>
                      <a:pt x="724" y="1219"/>
                    </a:lnTo>
                    <a:lnTo>
                      <a:pt x="705" y="1238"/>
                    </a:lnTo>
                    <a:lnTo>
                      <a:pt x="686" y="1238"/>
                    </a:lnTo>
                    <a:lnTo>
                      <a:pt x="648" y="1238"/>
                    </a:lnTo>
                    <a:lnTo>
                      <a:pt x="667" y="1201"/>
                    </a:lnTo>
                    <a:lnTo>
                      <a:pt x="648" y="1181"/>
                    </a:lnTo>
                    <a:lnTo>
                      <a:pt x="609" y="1181"/>
                    </a:lnTo>
                    <a:lnTo>
                      <a:pt x="590" y="1162"/>
                    </a:lnTo>
                    <a:lnTo>
                      <a:pt x="590" y="1124"/>
                    </a:lnTo>
                    <a:lnTo>
                      <a:pt x="572" y="1067"/>
                    </a:lnTo>
                    <a:lnTo>
                      <a:pt x="572" y="1029"/>
                    </a:lnTo>
                    <a:lnTo>
                      <a:pt x="572" y="972"/>
                    </a:lnTo>
                    <a:lnTo>
                      <a:pt x="572" y="953"/>
                    </a:lnTo>
                    <a:lnTo>
                      <a:pt x="590" y="934"/>
                    </a:lnTo>
                    <a:lnTo>
                      <a:pt x="609" y="915"/>
                    </a:lnTo>
                    <a:lnTo>
                      <a:pt x="648" y="896"/>
                    </a:lnTo>
                    <a:lnTo>
                      <a:pt x="667" y="876"/>
                    </a:lnTo>
                    <a:lnTo>
                      <a:pt x="705" y="857"/>
                    </a:lnTo>
                    <a:lnTo>
                      <a:pt x="724" y="839"/>
                    </a:lnTo>
                    <a:lnTo>
                      <a:pt x="762" y="820"/>
                    </a:lnTo>
                    <a:lnTo>
                      <a:pt x="781" y="800"/>
                    </a:lnTo>
                    <a:lnTo>
                      <a:pt x="800" y="781"/>
                    </a:lnTo>
                    <a:lnTo>
                      <a:pt x="819" y="762"/>
                    </a:lnTo>
                    <a:lnTo>
                      <a:pt x="838" y="743"/>
                    </a:lnTo>
                    <a:lnTo>
                      <a:pt x="876" y="724"/>
                    </a:lnTo>
                    <a:lnTo>
                      <a:pt x="914" y="705"/>
                    </a:lnTo>
                    <a:lnTo>
                      <a:pt x="953" y="705"/>
                    </a:lnTo>
                    <a:lnTo>
                      <a:pt x="990" y="686"/>
                    </a:lnTo>
                    <a:lnTo>
                      <a:pt x="1010" y="686"/>
                    </a:lnTo>
                    <a:lnTo>
                      <a:pt x="1010" y="705"/>
                    </a:lnTo>
                    <a:lnTo>
                      <a:pt x="1029" y="724"/>
                    </a:lnTo>
                    <a:lnTo>
                      <a:pt x="1048" y="705"/>
                    </a:lnTo>
                    <a:lnTo>
                      <a:pt x="1067" y="705"/>
                    </a:lnTo>
                    <a:lnTo>
                      <a:pt x="1086" y="705"/>
                    </a:lnTo>
                    <a:lnTo>
                      <a:pt x="1105" y="667"/>
                    </a:lnTo>
                    <a:lnTo>
                      <a:pt x="1124" y="591"/>
                    </a:lnTo>
                    <a:lnTo>
                      <a:pt x="1143" y="495"/>
                    </a:lnTo>
                    <a:lnTo>
                      <a:pt x="1162" y="419"/>
                    </a:lnTo>
                    <a:lnTo>
                      <a:pt x="1162" y="362"/>
                    </a:lnTo>
                    <a:lnTo>
                      <a:pt x="1181" y="305"/>
                    </a:lnTo>
                    <a:lnTo>
                      <a:pt x="1200" y="248"/>
                    </a:lnTo>
                    <a:lnTo>
                      <a:pt x="1219" y="191"/>
                    </a:lnTo>
                    <a:lnTo>
                      <a:pt x="1257" y="153"/>
                    </a:lnTo>
                    <a:lnTo>
                      <a:pt x="1315" y="114"/>
                    </a:lnTo>
                    <a:lnTo>
                      <a:pt x="1371" y="77"/>
                    </a:lnTo>
                    <a:lnTo>
                      <a:pt x="1410" y="38"/>
                    </a:lnTo>
                    <a:lnTo>
                      <a:pt x="1429" y="38"/>
                    </a:lnTo>
                    <a:lnTo>
                      <a:pt x="1448" y="19"/>
                    </a:lnTo>
                    <a:lnTo>
                      <a:pt x="1467" y="0"/>
                    </a:lnTo>
                    <a:lnTo>
                      <a:pt x="1486" y="19"/>
                    </a:lnTo>
                    <a:lnTo>
                      <a:pt x="1505" y="38"/>
                    </a:lnTo>
                    <a:lnTo>
                      <a:pt x="1524" y="38"/>
                    </a:lnTo>
                    <a:lnTo>
                      <a:pt x="1543" y="58"/>
                    </a:lnTo>
                    <a:lnTo>
                      <a:pt x="1581" y="96"/>
                    </a:lnTo>
                    <a:lnTo>
                      <a:pt x="1638" y="134"/>
                    </a:lnTo>
                    <a:lnTo>
                      <a:pt x="1676" y="172"/>
                    </a:lnTo>
                    <a:lnTo>
                      <a:pt x="1733" y="210"/>
                    </a:lnTo>
                    <a:lnTo>
                      <a:pt x="1733" y="229"/>
                    </a:lnTo>
                    <a:lnTo>
                      <a:pt x="1752" y="248"/>
                    </a:lnTo>
                    <a:lnTo>
                      <a:pt x="1772" y="248"/>
                    </a:lnTo>
                    <a:lnTo>
                      <a:pt x="1791" y="229"/>
                    </a:lnTo>
                    <a:lnTo>
                      <a:pt x="1810" y="210"/>
                    </a:lnTo>
                    <a:lnTo>
                      <a:pt x="1828" y="191"/>
                    </a:lnTo>
                    <a:lnTo>
                      <a:pt x="1848" y="172"/>
                    </a:lnTo>
                    <a:lnTo>
                      <a:pt x="1886" y="134"/>
                    </a:lnTo>
                    <a:lnTo>
                      <a:pt x="1924" y="96"/>
                    </a:lnTo>
                    <a:lnTo>
                      <a:pt x="1962" y="58"/>
                    </a:lnTo>
                    <a:lnTo>
                      <a:pt x="2000" y="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66" name="Freeform 8">
                <a:extLst>
                  <a:ext uri="{FF2B5EF4-FFF2-40B4-BE49-F238E27FC236}">
                    <a16:creationId xmlns:a16="http://schemas.microsoft.com/office/drawing/2014/main" id="{CACA211E-6CC1-D742-87FB-C341CEEB6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1363" y="4749800"/>
                <a:ext cx="692150" cy="1014413"/>
              </a:xfrm>
              <a:custGeom>
                <a:avLst/>
                <a:gdLst>
                  <a:gd name="T0" fmla="*/ 2147483646 w 3850"/>
                  <a:gd name="T1" fmla="*/ 2147483646 h 5640"/>
                  <a:gd name="T2" fmla="*/ 2147483646 w 3850"/>
                  <a:gd name="T3" fmla="*/ 2147483646 h 5640"/>
                  <a:gd name="T4" fmla="*/ 2147483646 w 3850"/>
                  <a:gd name="T5" fmla="*/ 2147483646 h 5640"/>
                  <a:gd name="T6" fmla="*/ 2147483646 w 3850"/>
                  <a:gd name="T7" fmla="*/ 2147483646 h 5640"/>
                  <a:gd name="T8" fmla="*/ 2147483646 w 3850"/>
                  <a:gd name="T9" fmla="*/ 2147483646 h 5640"/>
                  <a:gd name="T10" fmla="*/ 2147483646 w 3850"/>
                  <a:gd name="T11" fmla="*/ 2147483646 h 5640"/>
                  <a:gd name="T12" fmla="*/ 2147483646 w 3850"/>
                  <a:gd name="T13" fmla="*/ 2147483646 h 5640"/>
                  <a:gd name="T14" fmla="*/ 2147483646 w 3850"/>
                  <a:gd name="T15" fmla="*/ 2147483646 h 5640"/>
                  <a:gd name="T16" fmla="*/ 2147483646 w 3850"/>
                  <a:gd name="T17" fmla="*/ 2147483646 h 5640"/>
                  <a:gd name="T18" fmla="*/ 2147483646 w 3850"/>
                  <a:gd name="T19" fmla="*/ 2147483646 h 5640"/>
                  <a:gd name="T20" fmla="*/ 2147483646 w 3850"/>
                  <a:gd name="T21" fmla="*/ 2147483646 h 5640"/>
                  <a:gd name="T22" fmla="*/ 2147483646 w 3850"/>
                  <a:gd name="T23" fmla="*/ 2147483646 h 5640"/>
                  <a:gd name="T24" fmla="*/ 2147483646 w 3850"/>
                  <a:gd name="T25" fmla="*/ 2147483646 h 5640"/>
                  <a:gd name="T26" fmla="*/ 2147483646 w 3850"/>
                  <a:gd name="T27" fmla="*/ 2147483646 h 5640"/>
                  <a:gd name="T28" fmla="*/ 2147483646 w 3850"/>
                  <a:gd name="T29" fmla="*/ 2147483646 h 5640"/>
                  <a:gd name="T30" fmla="*/ 2147483646 w 3850"/>
                  <a:gd name="T31" fmla="*/ 2147483646 h 5640"/>
                  <a:gd name="T32" fmla="*/ 2147483646 w 3850"/>
                  <a:gd name="T33" fmla="*/ 2147483646 h 5640"/>
                  <a:gd name="T34" fmla="*/ 2147483646 w 3850"/>
                  <a:gd name="T35" fmla="*/ 2147483646 h 5640"/>
                  <a:gd name="T36" fmla="*/ 2147483646 w 3850"/>
                  <a:gd name="T37" fmla="*/ 2147483646 h 5640"/>
                  <a:gd name="T38" fmla="*/ 2147483646 w 3850"/>
                  <a:gd name="T39" fmla="*/ 2147483646 h 5640"/>
                  <a:gd name="T40" fmla="*/ 2147483646 w 3850"/>
                  <a:gd name="T41" fmla="*/ 2147483646 h 5640"/>
                  <a:gd name="T42" fmla="*/ 2147483646 w 3850"/>
                  <a:gd name="T43" fmla="*/ 2147483646 h 5640"/>
                  <a:gd name="T44" fmla="*/ 2147483646 w 3850"/>
                  <a:gd name="T45" fmla="*/ 2147483646 h 5640"/>
                  <a:gd name="T46" fmla="*/ 2147483646 w 3850"/>
                  <a:gd name="T47" fmla="*/ 2147483646 h 5640"/>
                  <a:gd name="T48" fmla="*/ 2147483646 w 3850"/>
                  <a:gd name="T49" fmla="*/ 2147483646 h 5640"/>
                  <a:gd name="T50" fmla="*/ 2147483646 w 3850"/>
                  <a:gd name="T51" fmla="*/ 2147483646 h 5640"/>
                  <a:gd name="T52" fmla="*/ 2147483646 w 3850"/>
                  <a:gd name="T53" fmla="*/ 2147483646 h 5640"/>
                  <a:gd name="T54" fmla="*/ 2147483646 w 3850"/>
                  <a:gd name="T55" fmla="*/ 2147483646 h 5640"/>
                  <a:gd name="T56" fmla="*/ 2147483646 w 3850"/>
                  <a:gd name="T57" fmla="*/ 2147483646 h 5640"/>
                  <a:gd name="T58" fmla="*/ 2147483646 w 3850"/>
                  <a:gd name="T59" fmla="*/ 2147483646 h 5640"/>
                  <a:gd name="T60" fmla="*/ 2147483646 w 3850"/>
                  <a:gd name="T61" fmla="*/ 2147483646 h 5640"/>
                  <a:gd name="T62" fmla="*/ 2147483646 w 3850"/>
                  <a:gd name="T63" fmla="*/ 2147483646 h 5640"/>
                  <a:gd name="T64" fmla="*/ 2147483646 w 3850"/>
                  <a:gd name="T65" fmla="*/ 2147483646 h 5640"/>
                  <a:gd name="T66" fmla="*/ 2147483646 w 3850"/>
                  <a:gd name="T67" fmla="*/ 2147483646 h 5640"/>
                  <a:gd name="T68" fmla="*/ 2147483646 w 3850"/>
                  <a:gd name="T69" fmla="*/ 2147483646 h 5640"/>
                  <a:gd name="T70" fmla="*/ 2147483646 w 3850"/>
                  <a:gd name="T71" fmla="*/ 2147483646 h 5640"/>
                  <a:gd name="T72" fmla="*/ 2147483646 w 3850"/>
                  <a:gd name="T73" fmla="*/ 2147483646 h 5640"/>
                  <a:gd name="T74" fmla="*/ 2147483646 w 3850"/>
                  <a:gd name="T75" fmla="*/ 2147483646 h 5640"/>
                  <a:gd name="T76" fmla="*/ 2147483646 w 3850"/>
                  <a:gd name="T77" fmla="*/ 2147483646 h 5640"/>
                  <a:gd name="T78" fmla="*/ 2147483646 w 3850"/>
                  <a:gd name="T79" fmla="*/ 2147483646 h 5640"/>
                  <a:gd name="T80" fmla="*/ 2147483646 w 3850"/>
                  <a:gd name="T81" fmla="*/ 2147483646 h 5640"/>
                  <a:gd name="T82" fmla="*/ 2147483646 w 3850"/>
                  <a:gd name="T83" fmla="*/ 2147483646 h 5640"/>
                  <a:gd name="T84" fmla="*/ 2147483646 w 3850"/>
                  <a:gd name="T85" fmla="*/ 2147483646 h 5640"/>
                  <a:gd name="T86" fmla="*/ 2147483646 w 3850"/>
                  <a:gd name="T87" fmla="*/ 2147483646 h 5640"/>
                  <a:gd name="T88" fmla="*/ 2147483646 w 3850"/>
                  <a:gd name="T89" fmla="*/ 2147483646 h 5640"/>
                  <a:gd name="T90" fmla="*/ 2147483646 w 3850"/>
                  <a:gd name="T91" fmla="*/ 2147483646 h 5640"/>
                  <a:gd name="T92" fmla="*/ 2147483646 w 3850"/>
                  <a:gd name="T93" fmla="*/ 2147483646 h 5640"/>
                  <a:gd name="T94" fmla="*/ 2147483646 w 3850"/>
                  <a:gd name="T95" fmla="*/ 2147483646 h 5640"/>
                  <a:gd name="T96" fmla="*/ 2147483646 w 3850"/>
                  <a:gd name="T97" fmla="*/ 2147483646 h 5640"/>
                  <a:gd name="T98" fmla="*/ 2147483646 w 3850"/>
                  <a:gd name="T99" fmla="*/ 2147483646 h 5640"/>
                  <a:gd name="T100" fmla="*/ 2147483646 w 3850"/>
                  <a:gd name="T101" fmla="*/ 2147483646 h 5640"/>
                  <a:gd name="T102" fmla="*/ 2147483646 w 3850"/>
                  <a:gd name="T103" fmla="*/ 2147483646 h 5640"/>
                  <a:gd name="T104" fmla="*/ 2147483646 w 3850"/>
                  <a:gd name="T105" fmla="*/ 2147483646 h 5640"/>
                  <a:gd name="T106" fmla="*/ 2147483646 w 3850"/>
                  <a:gd name="T107" fmla="*/ 2147483646 h 5640"/>
                  <a:gd name="T108" fmla="*/ 2147483646 w 3850"/>
                  <a:gd name="T109" fmla="*/ 2147483646 h 5640"/>
                  <a:gd name="T110" fmla="*/ 2147483646 w 3850"/>
                  <a:gd name="T111" fmla="*/ 2147483646 h 5640"/>
                  <a:gd name="T112" fmla="*/ 2147483646 w 3850"/>
                  <a:gd name="T113" fmla="*/ 2147483646 h 5640"/>
                  <a:gd name="T114" fmla="*/ 2147483646 w 3850"/>
                  <a:gd name="T115" fmla="*/ 2147483646 h 5640"/>
                  <a:gd name="T116" fmla="*/ 2147483646 w 3850"/>
                  <a:gd name="T117" fmla="*/ 2147483646 h 5640"/>
                  <a:gd name="T118" fmla="*/ 2147483646 w 3850"/>
                  <a:gd name="T119" fmla="*/ 2147483646 h 5640"/>
                  <a:gd name="T120" fmla="*/ 2147483646 w 3850"/>
                  <a:gd name="T121" fmla="*/ 2147483646 h 56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50" h="5640">
                    <a:moveTo>
                      <a:pt x="1582" y="4744"/>
                    </a:moveTo>
                    <a:lnTo>
                      <a:pt x="1582" y="4744"/>
                    </a:lnTo>
                    <a:lnTo>
                      <a:pt x="1487" y="4744"/>
                    </a:lnTo>
                    <a:lnTo>
                      <a:pt x="1467" y="4763"/>
                    </a:lnTo>
                    <a:lnTo>
                      <a:pt x="1448" y="4763"/>
                    </a:lnTo>
                    <a:lnTo>
                      <a:pt x="1429" y="4744"/>
                    </a:lnTo>
                    <a:lnTo>
                      <a:pt x="1410" y="4744"/>
                    </a:lnTo>
                    <a:lnTo>
                      <a:pt x="1372" y="4763"/>
                    </a:lnTo>
                    <a:lnTo>
                      <a:pt x="1353" y="4763"/>
                    </a:lnTo>
                    <a:lnTo>
                      <a:pt x="1334" y="4744"/>
                    </a:lnTo>
                    <a:lnTo>
                      <a:pt x="1315" y="4744"/>
                    </a:lnTo>
                    <a:lnTo>
                      <a:pt x="1277" y="4782"/>
                    </a:lnTo>
                    <a:lnTo>
                      <a:pt x="1258" y="4801"/>
                    </a:lnTo>
                    <a:lnTo>
                      <a:pt x="1238" y="4858"/>
                    </a:lnTo>
                    <a:lnTo>
                      <a:pt x="1238" y="4896"/>
                    </a:lnTo>
                    <a:lnTo>
                      <a:pt x="1238" y="4934"/>
                    </a:lnTo>
                    <a:lnTo>
                      <a:pt x="1220" y="4953"/>
                    </a:lnTo>
                    <a:lnTo>
                      <a:pt x="1201" y="4972"/>
                    </a:lnTo>
                    <a:lnTo>
                      <a:pt x="1162" y="5029"/>
                    </a:lnTo>
                    <a:lnTo>
                      <a:pt x="1143" y="5049"/>
                    </a:lnTo>
                    <a:lnTo>
                      <a:pt x="1143" y="5068"/>
                    </a:lnTo>
                    <a:lnTo>
                      <a:pt x="1143" y="5105"/>
                    </a:lnTo>
                    <a:lnTo>
                      <a:pt x="1143" y="5125"/>
                    </a:lnTo>
                    <a:lnTo>
                      <a:pt x="1124" y="5144"/>
                    </a:lnTo>
                    <a:lnTo>
                      <a:pt x="1106" y="5163"/>
                    </a:lnTo>
                    <a:lnTo>
                      <a:pt x="1067" y="5182"/>
                    </a:lnTo>
                    <a:lnTo>
                      <a:pt x="1029" y="5201"/>
                    </a:lnTo>
                    <a:lnTo>
                      <a:pt x="1029" y="5239"/>
                    </a:lnTo>
                    <a:lnTo>
                      <a:pt x="991" y="5315"/>
                    </a:lnTo>
                    <a:lnTo>
                      <a:pt x="991" y="5353"/>
                    </a:lnTo>
                    <a:lnTo>
                      <a:pt x="972" y="5372"/>
                    </a:lnTo>
                    <a:lnTo>
                      <a:pt x="972" y="5391"/>
                    </a:lnTo>
                    <a:lnTo>
                      <a:pt x="953" y="5410"/>
                    </a:lnTo>
                    <a:lnTo>
                      <a:pt x="934" y="5410"/>
                    </a:lnTo>
                    <a:lnTo>
                      <a:pt x="915" y="5430"/>
                    </a:lnTo>
                    <a:lnTo>
                      <a:pt x="896" y="5448"/>
                    </a:lnTo>
                    <a:lnTo>
                      <a:pt x="877" y="5506"/>
                    </a:lnTo>
                    <a:lnTo>
                      <a:pt x="877" y="5525"/>
                    </a:lnTo>
                    <a:lnTo>
                      <a:pt x="801" y="5582"/>
                    </a:lnTo>
                    <a:lnTo>
                      <a:pt x="781" y="5582"/>
                    </a:lnTo>
                    <a:lnTo>
                      <a:pt x="781" y="5620"/>
                    </a:lnTo>
                    <a:lnTo>
                      <a:pt x="781" y="5639"/>
                    </a:lnTo>
                    <a:lnTo>
                      <a:pt x="762" y="5639"/>
                    </a:lnTo>
                    <a:lnTo>
                      <a:pt x="705" y="5601"/>
                    </a:lnTo>
                    <a:lnTo>
                      <a:pt x="686" y="5582"/>
                    </a:lnTo>
                    <a:lnTo>
                      <a:pt x="667" y="5544"/>
                    </a:lnTo>
                    <a:lnTo>
                      <a:pt x="648" y="5544"/>
                    </a:lnTo>
                    <a:lnTo>
                      <a:pt x="629" y="5544"/>
                    </a:lnTo>
                    <a:lnTo>
                      <a:pt x="591" y="5525"/>
                    </a:lnTo>
                    <a:lnTo>
                      <a:pt x="572" y="5506"/>
                    </a:lnTo>
                    <a:lnTo>
                      <a:pt x="553" y="5486"/>
                    </a:lnTo>
                    <a:lnTo>
                      <a:pt x="515" y="5467"/>
                    </a:lnTo>
                    <a:lnTo>
                      <a:pt x="400" y="5525"/>
                    </a:lnTo>
                    <a:lnTo>
                      <a:pt x="381" y="5544"/>
                    </a:lnTo>
                    <a:lnTo>
                      <a:pt x="381" y="5430"/>
                    </a:lnTo>
                    <a:lnTo>
                      <a:pt x="381" y="5410"/>
                    </a:lnTo>
                    <a:lnTo>
                      <a:pt x="515" y="5258"/>
                    </a:lnTo>
                    <a:lnTo>
                      <a:pt x="534" y="5163"/>
                    </a:lnTo>
                    <a:lnTo>
                      <a:pt x="534" y="5068"/>
                    </a:lnTo>
                    <a:lnTo>
                      <a:pt x="534" y="4972"/>
                    </a:lnTo>
                    <a:lnTo>
                      <a:pt x="515" y="4839"/>
                    </a:lnTo>
                    <a:lnTo>
                      <a:pt x="515" y="4801"/>
                    </a:lnTo>
                    <a:lnTo>
                      <a:pt x="534" y="4763"/>
                    </a:lnTo>
                    <a:lnTo>
                      <a:pt x="534" y="4744"/>
                    </a:lnTo>
                    <a:lnTo>
                      <a:pt x="515" y="4724"/>
                    </a:lnTo>
                    <a:lnTo>
                      <a:pt x="477" y="4724"/>
                    </a:lnTo>
                    <a:lnTo>
                      <a:pt x="496" y="4687"/>
                    </a:lnTo>
                    <a:lnTo>
                      <a:pt x="515" y="4668"/>
                    </a:lnTo>
                    <a:lnTo>
                      <a:pt x="496" y="4591"/>
                    </a:lnTo>
                    <a:lnTo>
                      <a:pt x="458" y="4534"/>
                    </a:lnTo>
                    <a:lnTo>
                      <a:pt x="439" y="4439"/>
                    </a:lnTo>
                    <a:lnTo>
                      <a:pt x="477" y="4153"/>
                    </a:lnTo>
                    <a:lnTo>
                      <a:pt x="477" y="4039"/>
                    </a:lnTo>
                    <a:lnTo>
                      <a:pt x="534" y="3962"/>
                    </a:lnTo>
                    <a:lnTo>
                      <a:pt x="572" y="3925"/>
                    </a:lnTo>
                    <a:lnTo>
                      <a:pt x="553" y="3867"/>
                    </a:lnTo>
                    <a:lnTo>
                      <a:pt x="572" y="3848"/>
                    </a:lnTo>
                    <a:lnTo>
                      <a:pt x="553" y="3734"/>
                    </a:lnTo>
                    <a:lnTo>
                      <a:pt x="572" y="3639"/>
                    </a:lnTo>
                    <a:lnTo>
                      <a:pt x="534" y="3544"/>
                    </a:lnTo>
                    <a:lnTo>
                      <a:pt x="400" y="3372"/>
                    </a:lnTo>
                    <a:lnTo>
                      <a:pt x="229" y="3220"/>
                    </a:lnTo>
                    <a:lnTo>
                      <a:pt x="134" y="3144"/>
                    </a:lnTo>
                    <a:lnTo>
                      <a:pt x="58" y="3087"/>
                    </a:lnTo>
                    <a:lnTo>
                      <a:pt x="0" y="2991"/>
                    </a:lnTo>
                    <a:lnTo>
                      <a:pt x="39" y="2934"/>
                    </a:lnTo>
                    <a:lnTo>
                      <a:pt x="58" y="2896"/>
                    </a:lnTo>
                    <a:lnTo>
                      <a:pt x="77" y="2839"/>
                    </a:lnTo>
                    <a:lnTo>
                      <a:pt x="77" y="2801"/>
                    </a:lnTo>
                    <a:lnTo>
                      <a:pt x="77" y="2743"/>
                    </a:lnTo>
                    <a:lnTo>
                      <a:pt x="115" y="2724"/>
                    </a:lnTo>
                    <a:lnTo>
                      <a:pt x="153" y="2724"/>
                    </a:lnTo>
                    <a:lnTo>
                      <a:pt x="305" y="2706"/>
                    </a:lnTo>
                    <a:lnTo>
                      <a:pt x="344" y="2667"/>
                    </a:lnTo>
                    <a:lnTo>
                      <a:pt x="381" y="2629"/>
                    </a:lnTo>
                    <a:lnTo>
                      <a:pt x="477" y="2610"/>
                    </a:lnTo>
                    <a:lnTo>
                      <a:pt x="515" y="2572"/>
                    </a:lnTo>
                    <a:lnTo>
                      <a:pt x="667" y="2572"/>
                    </a:lnTo>
                    <a:lnTo>
                      <a:pt x="705" y="2553"/>
                    </a:lnTo>
                    <a:lnTo>
                      <a:pt x="725" y="2553"/>
                    </a:lnTo>
                    <a:lnTo>
                      <a:pt x="725" y="2534"/>
                    </a:lnTo>
                    <a:lnTo>
                      <a:pt x="820" y="2458"/>
                    </a:lnTo>
                    <a:lnTo>
                      <a:pt x="857" y="2477"/>
                    </a:lnTo>
                    <a:lnTo>
                      <a:pt x="896" y="2496"/>
                    </a:lnTo>
                    <a:lnTo>
                      <a:pt x="896" y="2477"/>
                    </a:lnTo>
                    <a:lnTo>
                      <a:pt x="896" y="2439"/>
                    </a:lnTo>
                    <a:lnTo>
                      <a:pt x="934" y="2401"/>
                    </a:lnTo>
                    <a:lnTo>
                      <a:pt x="1010" y="2344"/>
                    </a:lnTo>
                    <a:lnTo>
                      <a:pt x="1048" y="2325"/>
                    </a:lnTo>
                    <a:lnTo>
                      <a:pt x="1086" y="2306"/>
                    </a:lnTo>
                    <a:lnTo>
                      <a:pt x="1143" y="2286"/>
                    </a:lnTo>
                    <a:lnTo>
                      <a:pt x="1220" y="2267"/>
                    </a:lnTo>
                    <a:lnTo>
                      <a:pt x="1296" y="2210"/>
                    </a:lnTo>
                    <a:lnTo>
                      <a:pt x="1372" y="2191"/>
                    </a:lnTo>
                    <a:lnTo>
                      <a:pt x="1448" y="2115"/>
                    </a:lnTo>
                    <a:lnTo>
                      <a:pt x="1487" y="2020"/>
                    </a:lnTo>
                    <a:lnTo>
                      <a:pt x="1524" y="1981"/>
                    </a:lnTo>
                    <a:lnTo>
                      <a:pt x="1563" y="1981"/>
                    </a:lnTo>
                    <a:lnTo>
                      <a:pt x="1601" y="2020"/>
                    </a:lnTo>
                    <a:lnTo>
                      <a:pt x="1619" y="2077"/>
                    </a:lnTo>
                    <a:lnTo>
                      <a:pt x="1639" y="2077"/>
                    </a:lnTo>
                    <a:lnTo>
                      <a:pt x="1639" y="2020"/>
                    </a:lnTo>
                    <a:lnTo>
                      <a:pt x="1619" y="1944"/>
                    </a:lnTo>
                    <a:lnTo>
                      <a:pt x="1639" y="1905"/>
                    </a:lnTo>
                    <a:lnTo>
                      <a:pt x="1677" y="1849"/>
                    </a:lnTo>
                    <a:lnTo>
                      <a:pt x="1696" y="1810"/>
                    </a:lnTo>
                    <a:lnTo>
                      <a:pt x="1734" y="1791"/>
                    </a:lnTo>
                    <a:lnTo>
                      <a:pt x="1791" y="1772"/>
                    </a:lnTo>
                    <a:lnTo>
                      <a:pt x="1829" y="1810"/>
                    </a:lnTo>
                    <a:lnTo>
                      <a:pt x="1868" y="1829"/>
                    </a:lnTo>
                    <a:lnTo>
                      <a:pt x="1905" y="1810"/>
                    </a:lnTo>
                    <a:lnTo>
                      <a:pt x="2000" y="1810"/>
                    </a:lnTo>
                    <a:lnTo>
                      <a:pt x="2020" y="1791"/>
                    </a:lnTo>
                    <a:lnTo>
                      <a:pt x="2153" y="1734"/>
                    </a:lnTo>
                    <a:lnTo>
                      <a:pt x="2267" y="1639"/>
                    </a:lnTo>
                    <a:lnTo>
                      <a:pt x="2305" y="1600"/>
                    </a:lnTo>
                    <a:lnTo>
                      <a:pt x="2381" y="1544"/>
                    </a:lnTo>
                    <a:lnTo>
                      <a:pt x="2477" y="1486"/>
                    </a:lnTo>
                    <a:lnTo>
                      <a:pt x="2515" y="1391"/>
                    </a:lnTo>
                    <a:lnTo>
                      <a:pt x="2534" y="1334"/>
                    </a:lnTo>
                    <a:lnTo>
                      <a:pt x="2572" y="1296"/>
                    </a:lnTo>
                    <a:lnTo>
                      <a:pt x="2572" y="1239"/>
                    </a:lnTo>
                    <a:lnTo>
                      <a:pt x="2591" y="1201"/>
                    </a:lnTo>
                    <a:lnTo>
                      <a:pt x="2667" y="1029"/>
                    </a:lnTo>
                    <a:lnTo>
                      <a:pt x="2667" y="934"/>
                    </a:lnTo>
                    <a:lnTo>
                      <a:pt x="2610" y="782"/>
                    </a:lnTo>
                    <a:lnTo>
                      <a:pt x="2610" y="725"/>
                    </a:lnTo>
                    <a:lnTo>
                      <a:pt x="2629" y="629"/>
                    </a:lnTo>
                    <a:lnTo>
                      <a:pt x="2686" y="553"/>
                    </a:lnTo>
                    <a:lnTo>
                      <a:pt x="2686" y="496"/>
                    </a:lnTo>
                    <a:lnTo>
                      <a:pt x="2667" y="210"/>
                    </a:lnTo>
                    <a:lnTo>
                      <a:pt x="2667" y="191"/>
                    </a:lnTo>
                    <a:lnTo>
                      <a:pt x="2706" y="191"/>
                    </a:lnTo>
                    <a:lnTo>
                      <a:pt x="2725" y="191"/>
                    </a:lnTo>
                    <a:lnTo>
                      <a:pt x="2725" y="210"/>
                    </a:lnTo>
                    <a:lnTo>
                      <a:pt x="2743" y="229"/>
                    </a:lnTo>
                    <a:lnTo>
                      <a:pt x="2762" y="229"/>
                    </a:lnTo>
                    <a:lnTo>
                      <a:pt x="2743" y="229"/>
                    </a:lnTo>
                    <a:lnTo>
                      <a:pt x="2725" y="229"/>
                    </a:lnTo>
                    <a:lnTo>
                      <a:pt x="2725" y="249"/>
                    </a:lnTo>
                    <a:lnTo>
                      <a:pt x="2762" y="249"/>
                    </a:lnTo>
                    <a:lnTo>
                      <a:pt x="2820" y="229"/>
                    </a:lnTo>
                    <a:lnTo>
                      <a:pt x="2858" y="229"/>
                    </a:lnTo>
                    <a:lnTo>
                      <a:pt x="2934" y="267"/>
                    </a:lnTo>
                    <a:lnTo>
                      <a:pt x="3029" y="267"/>
                    </a:lnTo>
                    <a:lnTo>
                      <a:pt x="3048" y="267"/>
                    </a:lnTo>
                    <a:lnTo>
                      <a:pt x="3067" y="286"/>
                    </a:lnTo>
                    <a:lnTo>
                      <a:pt x="3087" y="286"/>
                    </a:lnTo>
                    <a:lnTo>
                      <a:pt x="3201" y="229"/>
                    </a:lnTo>
                    <a:lnTo>
                      <a:pt x="3219" y="229"/>
                    </a:lnTo>
                    <a:lnTo>
                      <a:pt x="3219" y="191"/>
                    </a:lnTo>
                    <a:lnTo>
                      <a:pt x="3239" y="172"/>
                    </a:lnTo>
                    <a:lnTo>
                      <a:pt x="3239" y="153"/>
                    </a:lnTo>
                    <a:lnTo>
                      <a:pt x="3239" y="134"/>
                    </a:lnTo>
                    <a:lnTo>
                      <a:pt x="3239" y="115"/>
                    </a:lnTo>
                    <a:lnTo>
                      <a:pt x="3239" y="96"/>
                    </a:lnTo>
                    <a:lnTo>
                      <a:pt x="3219" y="96"/>
                    </a:lnTo>
                    <a:lnTo>
                      <a:pt x="3182" y="96"/>
                    </a:lnTo>
                    <a:lnTo>
                      <a:pt x="3143" y="96"/>
                    </a:lnTo>
                    <a:lnTo>
                      <a:pt x="3124" y="115"/>
                    </a:lnTo>
                    <a:lnTo>
                      <a:pt x="3087" y="134"/>
                    </a:lnTo>
                    <a:lnTo>
                      <a:pt x="3067" y="153"/>
                    </a:lnTo>
                    <a:lnTo>
                      <a:pt x="3029" y="153"/>
                    </a:lnTo>
                    <a:lnTo>
                      <a:pt x="2991" y="134"/>
                    </a:lnTo>
                    <a:lnTo>
                      <a:pt x="2972" y="134"/>
                    </a:lnTo>
                    <a:lnTo>
                      <a:pt x="2953" y="134"/>
                    </a:lnTo>
                    <a:lnTo>
                      <a:pt x="2953" y="115"/>
                    </a:lnTo>
                    <a:lnTo>
                      <a:pt x="2934" y="115"/>
                    </a:lnTo>
                    <a:lnTo>
                      <a:pt x="2896" y="153"/>
                    </a:lnTo>
                    <a:lnTo>
                      <a:pt x="2858" y="153"/>
                    </a:lnTo>
                    <a:lnTo>
                      <a:pt x="2858" y="172"/>
                    </a:lnTo>
                    <a:lnTo>
                      <a:pt x="2877" y="172"/>
                    </a:lnTo>
                    <a:lnTo>
                      <a:pt x="2858" y="172"/>
                    </a:lnTo>
                    <a:lnTo>
                      <a:pt x="2839" y="153"/>
                    </a:lnTo>
                    <a:lnTo>
                      <a:pt x="2839" y="134"/>
                    </a:lnTo>
                    <a:lnTo>
                      <a:pt x="2896" y="96"/>
                    </a:lnTo>
                    <a:lnTo>
                      <a:pt x="2915" y="77"/>
                    </a:lnTo>
                    <a:lnTo>
                      <a:pt x="2953" y="77"/>
                    </a:lnTo>
                    <a:lnTo>
                      <a:pt x="3010" y="96"/>
                    </a:lnTo>
                    <a:lnTo>
                      <a:pt x="3048" y="96"/>
                    </a:lnTo>
                    <a:lnTo>
                      <a:pt x="3087" y="96"/>
                    </a:lnTo>
                    <a:lnTo>
                      <a:pt x="3239" y="20"/>
                    </a:lnTo>
                    <a:lnTo>
                      <a:pt x="3277" y="0"/>
                    </a:lnTo>
                    <a:lnTo>
                      <a:pt x="3372" y="39"/>
                    </a:lnTo>
                    <a:lnTo>
                      <a:pt x="3391" y="58"/>
                    </a:lnTo>
                    <a:lnTo>
                      <a:pt x="3429" y="96"/>
                    </a:lnTo>
                    <a:lnTo>
                      <a:pt x="3505" y="210"/>
                    </a:lnTo>
                    <a:lnTo>
                      <a:pt x="3524" y="210"/>
                    </a:lnTo>
                    <a:lnTo>
                      <a:pt x="3524" y="229"/>
                    </a:lnTo>
                    <a:lnTo>
                      <a:pt x="3524" y="249"/>
                    </a:lnTo>
                    <a:lnTo>
                      <a:pt x="3544" y="267"/>
                    </a:lnTo>
                    <a:lnTo>
                      <a:pt x="3544" y="286"/>
                    </a:lnTo>
                    <a:lnTo>
                      <a:pt x="3563" y="286"/>
                    </a:lnTo>
                    <a:lnTo>
                      <a:pt x="3582" y="305"/>
                    </a:lnTo>
                    <a:lnTo>
                      <a:pt x="3582" y="286"/>
                    </a:lnTo>
                    <a:lnTo>
                      <a:pt x="3600" y="267"/>
                    </a:lnTo>
                    <a:lnTo>
                      <a:pt x="3620" y="286"/>
                    </a:lnTo>
                    <a:lnTo>
                      <a:pt x="3658" y="286"/>
                    </a:lnTo>
                    <a:lnTo>
                      <a:pt x="3677" y="286"/>
                    </a:lnTo>
                    <a:lnTo>
                      <a:pt x="3696" y="363"/>
                    </a:lnTo>
                    <a:lnTo>
                      <a:pt x="3696" y="381"/>
                    </a:lnTo>
                    <a:lnTo>
                      <a:pt x="3696" y="420"/>
                    </a:lnTo>
                    <a:lnTo>
                      <a:pt x="3677" y="458"/>
                    </a:lnTo>
                    <a:lnTo>
                      <a:pt x="3677" y="477"/>
                    </a:lnTo>
                    <a:lnTo>
                      <a:pt x="3677" y="553"/>
                    </a:lnTo>
                    <a:lnTo>
                      <a:pt x="3696" y="648"/>
                    </a:lnTo>
                    <a:lnTo>
                      <a:pt x="3734" y="706"/>
                    </a:lnTo>
                    <a:lnTo>
                      <a:pt x="3791" y="706"/>
                    </a:lnTo>
                    <a:lnTo>
                      <a:pt x="3791" y="725"/>
                    </a:lnTo>
                    <a:lnTo>
                      <a:pt x="3791" y="743"/>
                    </a:lnTo>
                    <a:lnTo>
                      <a:pt x="3753" y="801"/>
                    </a:lnTo>
                    <a:lnTo>
                      <a:pt x="3753" y="820"/>
                    </a:lnTo>
                    <a:lnTo>
                      <a:pt x="3734" y="858"/>
                    </a:lnTo>
                    <a:lnTo>
                      <a:pt x="3734" y="877"/>
                    </a:lnTo>
                    <a:lnTo>
                      <a:pt x="3734" y="896"/>
                    </a:lnTo>
                    <a:lnTo>
                      <a:pt x="3715" y="896"/>
                    </a:lnTo>
                    <a:lnTo>
                      <a:pt x="3715" y="915"/>
                    </a:lnTo>
                    <a:lnTo>
                      <a:pt x="3696" y="915"/>
                    </a:lnTo>
                    <a:lnTo>
                      <a:pt x="3677" y="915"/>
                    </a:lnTo>
                    <a:lnTo>
                      <a:pt x="3677" y="934"/>
                    </a:lnTo>
                    <a:lnTo>
                      <a:pt x="3677" y="953"/>
                    </a:lnTo>
                    <a:lnTo>
                      <a:pt x="3677" y="972"/>
                    </a:lnTo>
                    <a:lnTo>
                      <a:pt x="3677" y="991"/>
                    </a:lnTo>
                    <a:lnTo>
                      <a:pt x="3639" y="1087"/>
                    </a:lnTo>
                    <a:lnTo>
                      <a:pt x="3600" y="1163"/>
                    </a:lnTo>
                    <a:lnTo>
                      <a:pt x="3600" y="1182"/>
                    </a:lnTo>
                    <a:lnTo>
                      <a:pt x="3505" y="1315"/>
                    </a:lnTo>
                    <a:lnTo>
                      <a:pt x="3372" y="1468"/>
                    </a:lnTo>
                    <a:lnTo>
                      <a:pt x="3353" y="1524"/>
                    </a:lnTo>
                    <a:lnTo>
                      <a:pt x="3334" y="1524"/>
                    </a:lnTo>
                    <a:lnTo>
                      <a:pt x="3258" y="1582"/>
                    </a:lnTo>
                    <a:lnTo>
                      <a:pt x="3239" y="1600"/>
                    </a:lnTo>
                    <a:lnTo>
                      <a:pt x="3182" y="1639"/>
                    </a:lnTo>
                    <a:lnTo>
                      <a:pt x="3105" y="1715"/>
                    </a:lnTo>
                    <a:lnTo>
                      <a:pt x="2934" y="1981"/>
                    </a:lnTo>
                    <a:lnTo>
                      <a:pt x="2915" y="2020"/>
                    </a:lnTo>
                    <a:lnTo>
                      <a:pt x="2896" y="2039"/>
                    </a:lnTo>
                    <a:lnTo>
                      <a:pt x="2877" y="2039"/>
                    </a:lnTo>
                    <a:lnTo>
                      <a:pt x="2877" y="2058"/>
                    </a:lnTo>
                    <a:lnTo>
                      <a:pt x="2896" y="2058"/>
                    </a:lnTo>
                    <a:lnTo>
                      <a:pt x="2858" y="2096"/>
                    </a:lnTo>
                    <a:lnTo>
                      <a:pt x="2820" y="2134"/>
                    </a:lnTo>
                    <a:lnTo>
                      <a:pt x="2801" y="2172"/>
                    </a:lnTo>
                    <a:lnTo>
                      <a:pt x="2762" y="2306"/>
                    </a:lnTo>
                    <a:lnTo>
                      <a:pt x="2762" y="2362"/>
                    </a:lnTo>
                    <a:lnTo>
                      <a:pt x="2762" y="2496"/>
                    </a:lnTo>
                    <a:lnTo>
                      <a:pt x="2782" y="2534"/>
                    </a:lnTo>
                    <a:lnTo>
                      <a:pt x="2801" y="2591"/>
                    </a:lnTo>
                    <a:lnTo>
                      <a:pt x="2820" y="2629"/>
                    </a:lnTo>
                    <a:lnTo>
                      <a:pt x="2801" y="2687"/>
                    </a:lnTo>
                    <a:lnTo>
                      <a:pt x="2801" y="2706"/>
                    </a:lnTo>
                    <a:lnTo>
                      <a:pt x="2782" y="2706"/>
                    </a:lnTo>
                    <a:lnTo>
                      <a:pt x="2762" y="2782"/>
                    </a:lnTo>
                    <a:lnTo>
                      <a:pt x="2743" y="2801"/>
                    </a:lnTo>
                    <a:lnTo>
                      <a:pt x="2743" y="2724"/>
                    </a:lnTo>
                    <a:lnTo>
                      <a:pt x="2743" y="2706"/>
                    </a:lnTo>
                    <a:lnTo>
                      <a:pt x="2762" y="2706"/>
                    </a:lnTo>
                    <a:lnTo>
                      <a:pt x="2782" y="2706"/>
                    </a:lnTo>
                    <a:lnTo>
                      <a:pt x="2782" y="2687"/>
                    </a:lnTo>
                    <a:lnTo>
                      <a:pt x="2801" y="2687"/>
                    </a:lnTo>
                    <a:lnTo>
                      <a:pt x="2801" y="2667"/>
                    </a:lnTo>
                    <a:lnTo>
                      <a:pt x="2801" y="2591"/>
                    </a:lnTo>
                    <a:lnTo>
                      <a:pt x="2782" y="2572"/>
                    </a:lnTo>
                    <a:lnTo>
                      <a:pt x="2762" y="2553"/>
                    </a:lnTo>
                    <a:lnTo>
                      <a:pt x="2762" y="2534"/>
                    </a:lnTo>
                    <a:lnTo>
                      <a:pt x="2743" y="2515"/>
                    </a:lnTo>
                    <a:lnTo>
                      <a:pt x="2743" y="2534"/>
                    </a:lnTo>
                    <a:lnTo>
                      <a:pt x="2743" y="2553"/>
                    </a:lnTo>
                    <a:lnTo>
                      <a:pt x="2762" y="2572"/>
                    </a:lnTo>
                    <a:lnTo>
                      <a:pt x="2762" y="2629"/>
                    </a:lnTo>
                    <a:lnTo>
                      <a:pt x="2762" y="2648"/>
                    </a:lnTo>
                    <a:lnTo>
                      <a:pt x="2782" y="2629"/>
                    </a:lnTo>
                    <a:lnTo>
                      <a:pt x="2725" y="2724"/>
                    </a:lnTo>
                    <a:lnTo>
                      <a:pt x="2706" y="2743"/>
                    </a:lnTo>
                    <a:lnTo>
                      <a:pt x="2706" y="2763"/>
                    </a:lnTo>
                    <a:lnTo>
                      <a:pt x="2686" y="2763"/>
                    </a:lnTo>
                    <a:lnTo>
                      <a:pt x="2667" y="2763"/>
                    </a:lnTo>
                    <a:lnTo>
                      <a:pt x="2667" y="2743"/>
                    </a:lnTo>
                    <a:lnTo>
                      <a:pt x="2648" y="2743"/>
                    </a:lnTo>
                    <a:lnTo>
                      <a:pt x="2629" y="2763"/>
                    </a:lnTo>
                    <a:lnTo>
                      <a:pt x="2610" y="2782"/>
                    </a:lnTo>
                    <a:lnTo>
                      <a:pt x="2572" y="2820"/>
                    </a:lnTo>
                    <a:lnTo>
                      <a:pt x="2553" y="2858"/>
                    </a:lnTo>
                    <a:lnTo>
                      <a:pt x="2534" y="2915"/>
                    </a:lnTo>
                    <a:lnTo>
                      <a:pt x="2515" y="2953"/>
                    </a:lnTo>
                    <a:lnTo>
                      <a:pt x="2496" y="3010"/>
                    </a:lnTo>
                    <a:lnTo>
                      <a:pt x="2477" y="3029"/>
                    </a:lnTo>
                    <a:lnTo>
                      <a:pt x="2458" y="3010"/>
                    </a:lnTo>
                    <a:lnTo>
                      <a:pt x="2477" y="3010"/>
                    </a:lnTo>
                    <a:lnTo>
                      <a:pt x="2496" y="2991"/>
                    </a:lnTo>
                    <a:lnTo>
                      <a:pt x="2496" y="2972"/>
                    </a:lnTo>
                    <a:lnTo>
                      <a:pt x="2496" y="2953"/>
                    </a:lnTo>
                    <a:lnTo>
                      <a:pt x="2477" y="2953"/>
                    </a:lnTo>
                    <a:lnTo>
                      <a:pt x="2401" y="2953"/>
                    </a:lnTo>
                    <a:lnTo>
                      <a:pt x="2381" y="2953"/>
                    </a:lnTo>
                    <a:lnTo>
                      <a:pt x="2381" y="2972"/>
                    </a:lnTo>
                    <a:lnTo>
                      <a:pt x="2381" y="2991"/>
                    </a:lnTo>
                    <a:lnTo>
                      <a:pt x="2381" y="3029"/>
                    </a:lnTo>
                    <a:lnTo>
                      <a:pt x="2381" y="3048"/>
                    </a:lnTo>
                    <a:lnTo>
                      <a:pt x="2401" y="3068"/>
                    </a:lnTo>
                    <a:lnTo>
                      <a:pt x="2439" y="3105"/>
                    </a:lnTo>
                    <a:lnTo>
                      <a:pt x="2439" y="3124"/>
                    </a:lnTo>
                    <a:lnTo>
                      <a:pt x="2458" y="3124"/>
                    </a:lnTo>
                    <a:lnTo>
                      <a:pt x="2477" y="3124"/>
                    </a:lnTo>
                    <a:lnTo>
                      <a:pt x="2496" y="3124"/>
                    </a:lnTo>
                    <a:lnTo>
                      <a:pt x="2477" y="3144"/>
                    </a:lnTo>
                    <a:lnTo>
                      <a:pt x="2477" y="3182"/>
                    </a:lnTo>
                    <a:lnTo>
                      <a:pt x="2477" y="3220"/>
                    </a:lnTo>
                    <a:lnTo>
                      <a:pt x="2496" y="3220"/>
                    </a:lnTo>
                    <a:lnTo>
                      <a:pt x="2515" y="3201"/>
                    </a:lnTo>
                    <a:lnTo>
                      <a:pt x="2534" y="3182"/>
                    </a:lnTo>
                    <a:lnTo>
                      <a:pt x="2553" y="3144"/>
                    </a:lnTo>
                    <a:lnTo>
                      <a:pt x="2572" y="3144"/>
                    </a:lnTo>
                    <a:lnTo>
                      <a:pt x="2610" y="3124"/>
                    </a:lnTo>
                    <a:lnTo>
                      <a:pt x="2629" y="3124"/>
                    </a:lnTo>
                    <a:lnTo>
                      <a:pt x="2667" y="3124"/>
                    </a:lnTo>
                    <a:lnTo>
                      <a:pt x="2706" y="3144"/>
                    </a:lnTo>
                    <a:lnTo>
                      <a:pt x="2725" y="3144"/>
                    </a:lnTo>
                    <a:lnTo>
                      <a:pt x="2725" y="3124"/>
                    </a:lnTo>
                    <a:lnTo>
                      <a:pt x="2743" y="3124"/>
                    </a:lnTo>
                    <a:lnTo>
                      <a:pt x="2762" y="3124"/>
                    </a:lnTo>
                    <a:lnTo>
                      <a:pt x="2782" y="3124"/>
                    </a:lnTo>
                    <a:lnTo>
                      <a:pt x="2762" y="3144"/>
                    </a:lnTo>
                    <a:lnTo>
                      <a:pt x="2801" y="3144"/>
                    </a:lnTo>
                    <a:lnTo>
                      <a:pt x="2820" y="3105"/>
                    </a:lnTo>
                    <a:lnTo>
                      <a:pt x="2820" y="3087"/>
                    </a:lnTo>
                    <a:lnTo>
                      <a:pt x="2801" y="3087"/>
                    </a:lnTo>
                    <a:lnTo>
                      <a:pt x="2820" y="3105"/>
                    </a:lnTo>
                    <a:lnTo>
                      <a:pt x="2801" y="3105"/>
                    </a:lnTo>
                    <a:lnTo>
                      <a:pt x="2762" y="3105"/>
                    </a:lnTo>
                    <a:lnTo>
                      <a:pt x="2725" y="3105"/>
                    </a:lnTo>
                    <a:lnTo>
                      <a:pt x="2706" y="3105"/>
                    </a:lnTo>
                    <a:lnTo>
                      <a:pt x="2686" y="3087"/>
                    </a:lnTo>
                    <a:lnTo>
                      <a:pt x="2706" y="3087"/>
                    </a:lnTo>
                    <a:lnTo>
                      <a:pt x="2801" y="3105"/>
                    </a:lnTo>
                    <a:lnTo>
                      <a:pt x="2801" y="3087"/>
                    </a:lnTo>
                    <a:lnTo>
                      <a:pt x="2801" y="3048"/>
                    </a:lnTo>
                    <a:lnTo>
                      <a:pt x="2801" y="3010"/>
                    </a:lnTo>
                    <a:lnTo>
                      <a:pt x="2839" y="3068"/>
                    </a:lnTo>
                    <a:lnTo>
                      <a:pt x="2839" y="3105"/>
                    </a:lnTo>
                    <a:lnTo>
                      <a:pt x="2839" y="3124"/>
                    </a:lnTo>
                    <a:lnTo>
                      <a:pt x="2839" y="3144"/>
                    </a:lnTo>
                    <a:lnTo>
                      <a:pt x="2820" y="3239"/>
                    </a:lnTo>
                    <a:lnTo>
                      <a:pt x="2801" y="3258"/>
                    </a:lnTo>
                    <a:lnTo>
                      <a:pt x="2782" y="3296"/>
                    </a:lnTo>
                    <a:lnTo>
                      <a:pt x="2762" y="3315"/>
                    </a:lnTo>
                    <a:lnTo>
                      <a:pt x="2725" y="3315"/>
                    </a:lnTo>
                    <a:lnTo>
                      <a:pt x="2686" y="3372"/>
                    </a:lnTo>
                    <a:lnTo>
                      <a:pt x="2667" y="3372"/>
                    </a:lnTo>
                    <a:lnTo>
                      <a:pt x="2629" y="3372"/>
                    </a:lnTo>
                    <a:lnTo>
                      <a:pt x="2648" y="3372"/>
                    </a:lnTo>
                    <a:lnTo>
                      <a:pt x="2648" y="3353"/>
                    </a:lnTo>
                    <a:lnTo>
                      <a:pt x="2667" y="3334"/>
                    </a:lnTo>
                    <a:lnTo>
                      <a:pt x="2667" y="3315"/>
                    </a:lnTo>
                    <a:lnTo>
                      <a:pt x="2629" y="3334"/>
                    </a:lnTo>
                    <a:lnTo>
                      <a:pt x="2553" y="3372"/>
                    </a:lnTo>
                    <a:lnTo>
                      <a:pt x="2496" y="3410"/>
                    </a:lnTo>
                    <a:lnTo>
                      <a:pt x="2477" y="3467"/>
                    </a:lnTo>
                    <a:lnTo>
                      <a:pt x="2496" y="3467"/>
                    </a:lnTo>
                    <a:lnTo>
                      <a:pt x="2496" y="3449"/>
                    </a:lnTo>
                    <a:lnTo>
                      <a:pt x="2515" y="3449"/>
                    </a:lnTo>
                    <a:lnTo>
                      <a:pt x="2496" y="3467"/>
                    </a:lnTo>
                    <a:lnTo>
                      <a:pt x="2477" y="3486"/>
                    </a:lnTo>
                    <a:lnTo>
                      <a:pt x="2477" y="3505"/>
                    </a:lnTo>
                    <a:lnTo>
                      <a:pt x="2496" y="3505"/>
                    </a:lnTo>
                    <a:lnTo>
                      <a:pt x="2458" y="3581"/>
                    </a:lnTo>
                    <a:lnTo>
                      <a:pt x="2458" y="3620"/>
                    </a:lnTo>
                    <a:lnTo>
                      <a:pt x="2477" y="3620"/>
                    </a:lnTo>
                    <a:lnTo>
                      <a:pt x="2496" y="3639"/>
                    </a:lnTo>
                    <a:lnTo>
                      <a:pt x="2515" y="3639"/>
                    </a:lnTo>
                    <a:lnTo>
                      <a:pt x="2534" y="3639"/>
                    </a:lnTo>
                    <a:lnTo>
                      <a:pt x="2553" y="3620"/>
                    </a:lnTo>
                    <a:lnTo>
                      <a:pt x="2591" y="3563"/>
                    </a:lnTo>
                    <a:lnTo>
                      <a:pt x="2610" y="3544"/>
                    </a:lnTo>
                    <a:lnTo>
                      <a:pt x="2610" y="3525"/>
                    </a:lnTo>
                    <a:lnTo>
                      <a:pt x="2629" y="3505"/>
                    </a:lnTo>
                    <a:lnTo>
                      <a:pt x="2667" y="3486"/>
                    </a:lnTo>
                    <a:lnTo>
                      <a:pt x="2725" y="3486"/>
                    </a:lnTo>
                    <a:lnTo>
                      <a:pt x="2706" y="3544"/>
                    </a:lnTo>
                    <a:lnTo>
                      <a:pt x="2725" y="3525"/>
                    </a:lnTo>
                    <a:lnTo>
                      <a:pt x="2725" y="3505"/>
                    </a:lnTo>
                    <a:lnTo>
                      <a:pt x="2743" y="3486"/>
                    </a:lnTo>
                    <a:lnTo>
                      <a:pt x="2782" y="3486"/>
                    </a:lnTo>
                    <a:lnTo>
                      <a:pt x="2782" y="3505"/>
                    </a:lnTo>
                    <a:lnTo>
                      <a:pt x="2743" y="3525"/>
                    </a:lnTo>
                    <a:lnTo>
                      <a:pt x="2725" y="3544"/>
                    </a:lnTo>
                    <a:lnTo>
                      <a:pt x="2686" y="3601"/>
                    </a:lnTo>
                    <a:lnTo>
                      <a:pt x="2667" y="3639"/>
                    </a:lnTo>
                    <a:lnTo>
                      <a:pt x="2667" y="3715"/>
                    </a:lnTo>
                    <a:lnTo>
                      <a:pt x="2648" y="3734"/>
                    </a:lnTo>
                    <a:lnTo>
                      <a:pt x="2648" y="3772"/>
                    </a:lnTo>
                    <a:lnTo>
                      <a:pt x="2629" y="3830"/>
                    </a:lnTo>
                    <a:lnTo>
                      <a:pt x="2610" y="3886"/>
                    </a:lnTo>
                    <a:lnTo>
                      <a:pt x="2572" y="3944"/>
                    </a:lnTo>
                    <a:lnTo>
                      <a:pt x="2534" y="4134"/>
                    </a:lnTo>
                    <a:lnTo>
                      <a:pt x="2496" y="4325"/>
                    </a:lnTo>
                    <a:lnTo>
                      <a:pt x="2458" y="4363"/>
                    </a:lnTo>
                    <a:lnTo>
                      <a:pt x="2439" y="4401"/>
                    </a:lnTo>
                    <a:lnTo>
                      <a:pt x="2401" y="4458"/>
                    </a:lnTo>
                    <a:lnTo>
                      <a:pt x="2381" y="4515"/>
                    </a:lnTo>
                    <a:lnTo>
                      <a:pt x="2381" y="4572"/>
                    </a:lnTo>
                    <a:lnTo>
                      <a:pt x="2381" y="4629"/>
                    </a:lnTo>
                    <a:lnTo>
                      <a:pt x="2381" y="4668"/>
                    </a:lnTo>
                    <a:lnTo>
                      <a:pt x="2362" y="4705"/>
                    </a:lnTo>
                    <a:lnTo>
                      <a:pt x="2362" y="4724"/>
                    </a:lnTo>
                    <a:lnTo>
                      <a:pt x="2344" y="4839"/>
                    </a:lnTo>
                    <a:lnTo>
                      <a:pt x="2344" y="4858"/>
                    </a:lnTo>
                    <a:lnTo>
                      <a:pt x="2267" y="4972"/>
                    </a:lnTo>
                    <a:lnTo>
                      <a:pt x="2267" y="4991"/>
                    </a:lnTo>
                    <a:lnTo>
                      <a:pt x="2248" y="5010"/>
                    </a:lnTo>
                    <a:lnTo>
                      <a:pt x="2229" y="5049"/>
                    </a:lnTo>
                    <a:lnTo>
                      <a:pt x="2229" y="5086"/>
                    </a:lnTo>
                    <a:lnTo>
                      <a:pt x="2229" y="5182"/>
                    </a:lnTo>
                    <a:lnTo>
                      <a:pt x="2210" y="5144"/>
                    </a:lnTo>
                    <a:lnTo>
                      <a:pt x="2210" y="5105"/>
                    </a:lnTo>
                    <a:lnTo>
                      <a:pt x="2191" y="5144"/>
                    </a:lnTo>
                    <a:lnTo>
                      <a:pt x="2172" y="5125"/>
                    </a:lnTo>
                    <a:lnTo>
                      <a:pt x="2172" y="5105"/>
                    </a:lnTo>
                    <a:lnTo>
                      <a:pt x="2172" y="5086"/>
                    </a:lnTo>
                    <a:lnTo>
                      <a:pt x="2191" y="5086"/>
                    </a:lnTo>
                    <a:lnTo>
                      <a:pt x="2191" y="5049"/>
                    </a:lnTo>
                    <a:lnTo>
                      <a:pt x="2210" y="5010"/>
                    </a:lnTo>
                    <a:lnTo>
                      <a:pt x="2210" y="4991"/>
                    </a:lnTo>
                    <a:lnTo>
                      <a:pt x="2191" y="4991"/>
                    </a:lnTo>
                    <a:lnTo>
                      <a:pt x="2191" y="5010"/>
                    </a:lnTo>
                    <a:lnTo>
                      <a:pt x="2191" y="5029"/>
                    </a:lnTo>
                    <a:lnTo>
                      <a:pt x="2172" y="5029"/>
                    </a:lnTo>
                    <a:lnTo>
                      <a:pt x="2172" y="5010"/>
                    </a:lnTo>
                    <a:lnTo>
                      <a:pt x="2172" y="4991"/>
                    </a:lnTo>
                    <a:lnTo>
                      <a:pt x="2191" y="4953"/>
                    </a:lnTo>
                    <a:lnTo>
                      <a:pt x="2172" y="4953"/>
                    </a:lnTo>
                    <a:lnTo>
                      <a:pt x="2153" y="4934"/>
                    </a:lnTo>
                    <a:lnTo>
                      <a:pt x="2153" y="4915"/>
                    </a:lnTo>
                    <a:lnTo>
                      <a:pt x="2153" y="4896"/>
                    </a:lnTo>
                    <a:lnTo>
                      <a:pt x="2115" y="4877"/>
                    </a:lnTo>
                    <a:lnTo>
                      <a:pt x="2096" y="4877"/>
                    </a:lnTo>
                    <a:lnTo>
                      <a:pt x="2115" y="4858"/>
                    </a:lnTo>
                    <a:lnTo>
                      <a:pt x="2115" y="4820"/>
                    </a:lnTo>
                    <a:lnTo>
                      <a:pt x="2096" y="4801"/>
                    </a:lnTo>
                    <a:lnTo>
                      <a:pt x="2058" y="4801"/>
                    </a:lnTo>
                    <a:lnTo>
                      <a:pt x="2020" y="4782"/>
                    </a:lnTo>
                    <a:lnTo>
                      <a:pt x="1944" y="4744"/>
                    </a:lnTo>
                    <a:lnTo>
                      <a:pt x="1924" y="4744"/>
                    </a:lnTo>
                    <a:lnTo>
                      <a:pt x="1905" y="4724"/>
                    </a:lnTo>
                    <a:lnTo>
                      <a:pt x="1905" y="4705"/>
                    </a:lnTo>
                    <a:lnTo>
                      <a:pt x="1905" y="4687"/>
                    </a:lnTo>
                    <a:lnTo>
                      <a:pt x="1905" y="4668"/>
                    </a:lnTo>
                    <a:lnTo>
                      <a:pt x="1944" y="4610"/>
                    </a:lnTo>
                    <a:lnTo>
                      <a:pt x="1944" y="4572"/>
                    </a:lnTo>
                    <a:lnTo>
                      <a:pt x="1963" y="4553"/>
                    </a:lnTo>
                    <a:lnTo>
                      <a:pt x="1981" y="4515"/>
                    </a:lnTo>
                    <a:lnTo>
                      <a:pt x="1981" y="4496"/>
                    </a:lnTo>
                    <a:lnTo>
                      <a:pt x="2000" y="4477"/>
                    </a:lnTo>
                    <a:lnTo>
                      <a:pt x="2000" y="4458"/>
                    </a:lnTo>
                    <a:lnTo>
                      <a:pt x="2000" y="4439"/>
                    </a:lnTo>
                    <a:lnTo>
                      <a:pt x="2000" y="4420"/>
                    </a:lnTo>
                    <a:lnTo>
                      <a:pt x="1981" y="4420"/>
                    </a:lnTo>
                    <a:lnTo>
                      <a:pt x="1981" y="4401"/>
                    </a:lnTo>
                    <a:lnTo>
                      <a:pt x="2000" y="4401"/>
                    </a:lnTo>
                    <a:lnTo>
                      <a:pt x="2000" y="4382"/>
                    </a:lnTo>
                    <a:lnTo>
                      <a:pt x="2000" y="4325"/>
                    </a:lnTo>
                    <a:lnTo>
                      <a:pt x="2000" y="4287"/>
                    </a:lnTo>
                    <a:lnTo>
                      <a:pt x="2000" y="4267"/>
                    </a:lnTo>
                    <a:lnTo>
                      <a:pt x="1981" y="4248"/>
                    </a:lnTo>
                    <a:lnTo>
                      <a:pt x="1963" y="4229"/>
                    </a:lnTo>
                    <a:lnTo>
                      <a:pt x="1963" y="4153"/>
                    </a:lnTo>
                    <a:lnTo>
                      <a:pt x="1924" y="4191"/>
                    </a:lnTo>
                    <a:lnTo>
                      <a:pt x="1886" y="4229"/>
                    </a:lnTo>
                    <a:lnTo>
                      <a:pt x="1868" y="4267"/>
                    </a:lnTo>
                    <a:lnTo>
                      <a:pt x="1848" y="4306"/>
                    </a:lnTo>
                    <a:lnTo>
                      <a:pt x="1848" y="4325"/>
                    </a:lnTo>
                    <a:lnTo>
                      <a:pt x="1848" y="4363"/>
                    </a:lnTo>
                    <a:lnTo>
                      <a:pt x="1829" y="4382"/>
                    </a:lnTo>
                    <a:lnTo>
                      <a:pt x="1810" y="4382"/>
                    </a:lnTo>
                    <a:lnTo>
                      <a:pt x="1810" y="4343"/>
                    </a:lnTo>
                    <a:lnTo>
                      <a:pt x="1829" y="4325"/>
                    </a:lnTo>
                    <a:lnTo>
                      <a:pt x="1810" y="4325"/>
                    </a:lnTo>
                    <a:lnTo>
                      <a:pt x="1791" y="4343"/>
                    </a:lnTo>
                    <a:lnTo>
                      <a:pt x="1772" y="4363"/>
                    </a:lnTo>
                    <a:lnTo>
                      <a:pt x="1734" y="4363"/>
                    </a:lnTo>
                    <a:lnTo>
                      <a:pt x="1677" y="4420"/>
                    </a:lnTo>
                    <a:lnTo>
                      <a:pt x="1658" y="4439"/>
                    </a:lnTo>
                    <a:lnTo>
                      <a:pt x="1658" y="4458"/>
                    </a:lnTo>
                    <a:lnTo>
                      <a:pt x="1677" y="4439"/>
                    </a:lnTo>
                    <a:lnTo>
                      <a:pt x="1715" y="4420"/>
                    </a:lnTo>
                    <a:lnTo>
                      <a:pt x="1734" y="4401"/>
                    </a:lnTo>
                    <a:lnTo>
                      <a:pt x="1753" y="4363"/>
                    </a:lnTo>
                    <a:lnTo>
                      <a:pt x="1753" y="4401"/>
                    </a:lnTo>
                    <a:lnTo>
                      <a:pt x="1753" y="4420"/>
                    </a:lnTo>
                    <a:lnTo>
                      <a:pt x="1734" y="4439"/>
                    </a:lnTo>
                    <a:lnTo>
                      <a:pt x="1734" y="4458"/>
                    </a:lnTo>
                    <a:lnTo>
                      <a:pt x="1753" y="4439"/>
                    </a:lnTo>
                    <a:lnTo>
                      <a:pt x="1772" y="4420"/>
                    </a:lnTo>
                    <a:lnTo>
                      <a:pt x="1791" y="4420"/>
                    </a:lnTo>
                    <a:lnTo>
                      <a:pt x="1791" y="4439"/>
                    </a:lnTo>
                    <a:lnTo>
                      <a:pt x="1772" y="4439"/>
                    </a:lnTo>
                    <a:lnTo>
                      <a:pt x="1772" y="4458"/>
                    </a:lnTo>
                    <a:lnTo>
                      <a:pt x="1734" y="4515"/>
                    </a:lnTo>
                    <a:lnTo>
                      <a:pt x="1696" y="4572"/>
                    </a:lnTo>
                    <a:lnTo>
                      <a:pt x="1658" y="4648"/>
                    </a:lnTo>
                    <a:lnTo>
                      <a:pt x="1658" y="4668"/>
                    </a:lnTo>
                    <a:lnTo>
                      <a:pt x="1619" y="4705"/>
                    </a:lnTo>
                    <a:lnTo>
                      <a:pt x="1601" y="4744"/>
                    </a:lnTo>
                    <a:lnTo>
                      <a:pt x="1582" y="4744"/>
                    </a:lnTo>
                    <a:close/>
                    <a:moveTo>
                      <a:pt x="2953" y="4668"/>
                    </a:moveTo>
                    <a:lnTo>
                      <a:pt x="2972" y="4668"/>
                    </a:lnTo>
                    <a:lnTo>
                      <a:pt x="2972" y="4648"/>
                    </a:lnTo>
                    <a:lnTo>
                      <a:pt x="2972" y="4629"/>
                    </a:lnTo>
                    <a:lnTo>
                      <a:pt x="2991" y="4629"/>
                    </a:lnTo>
                    <a:lnTo>
                      <a:pt x="2972" y="4668"/>
                    </a:lnTo>
                    <a:lnTo>
                      <a:pt x="2972" y="4744"/>
                    </a:lnTo>
                    <a:lnTo>
                      <a:pt x="2953" y="4801"/>
                    </a:lnTo>
                    <a:lnTo>
                      <a:pt x="2896" y="4877"/>
                    </a:lnTo>
                    <a:lnTo>
                      <a:pt x="2896" y="4858"/>
                    </a:lnTo>
                    <a:lnTo>
                      <a:pt x="2915" y="4839"/>
                    </a:lnTo>
                    <a:lnTo>
                      <a:pt x="2934" y="4801"/>
                    </a:lnTo>
                    <a:lnTo>
                      <a:pt x="2953" y="4801"/>
                    </a:lnTo>
                    <a:lnTo>
                      <a:pt x="2953" y="4763"/>
                    </a:lnTo>
                    <a:lnTo>
                      <a:pt x="2953" y="4668"/>
                    </a:lnTo>
                    <a:close/>
                    <a:moveTo>
                      <a:pt x="3048" y="4363"/>
                    </a:moveTo>
                    <a:lnTo>
                      <a:pt x="3067" y="4382"/>
                    </a:lnTo>
                    <a:lnTo>
                      <a:pt x="3087" y="4458"/>
                    </a:lnTo>
                    <a:lnTo>
                      <a:pt x="3067" y="4496"/>
                    </a:lnTo>
                    <a:lnTo>
                      <a:pt x="3067" y="4534"/>
                    </a:lnTo>
                    <a:lnTo>
                      <a:pt x="3067" y="4496"/>
                    </a:lnTo>
                    <a:lnTo>
                      <a:pt x="3048" y="4363"/>
                    </a:lnTo>
                    <a:close/>
                    <a:moveTo>
                      <a:pt x="3791" y="1582"/>
                    </a:moveTo>
                    <a:lnTo>
                      <a:pt x="3791" y="1563"/>
                    </a:lnTo>
                    <a:lnTo>
                      <a:pt x="3810" y="1582"/>
                    </a:lnTo>
                    <a:lnTo>
                      <a:pt x="3791" y="1620"/>
                    </a:lnTo>
                    <a:lnTo>
                      <a:pt x="3734" y="1696"/>
                    </a:lnTo>
                    <a:lnTo>
                      <a:pt x="3715" y="1753"/>
                    </a:lnTo>
                    <a:lnTo>
                      <a:pt x="3696" y="1772"/>
                    </a:lnTo>
                    <a:lnTo>
                      <a:pt x="3658" y="1810"/>
                    </a:lnTo>
                    <a:lnTo>
                      <a:pt x="3639" y="1829"/>
                    </a:lnTo>
                    <a:lnTo>
                      <a:pt x="3600" y="1905"/>
                    </a:lnTo>
                    <a:lnTo>
                      <a:pt x="3600" y="1925"/>
                    </a:lnTo>
                    <a:lnTo>
                      <a:pt x="3582" y="1944"/>
                    </a:lnTo>
                    <a:lnTo>
                      <a:pt x="3563" y="1944"/>
                    </a:lnTo>
                    <a:lnTo>
                      <a:pt x="3563" y="1963"/>
                    </a:lnTo>
                    <a:lnTo>
                      <a:pt x="3544" y="1981"/>
                    </a:lnTo>
                    <a:lnTo>
                      <a:pt x="3544" y="2001"/>
                    </a:lnTo>
                    <a:lnTo>
                      <a:pt x="3468" y="2058"/>
                    </a:lnTo>
                    <a:lnTo>
                      <a:pt x="3429" y="2077"/>
                    </a:lnTo>
                    <a:lnTo>
                      <a:pt x="3429" y="2058"/>
                    </a:lnTo>
                    <a:lnTo>
                      <a:pt x="3429" y="2039"/>
                    </a:lnTo>
                    <a:lnTo>
                      <a:pt x="3410" y="1963"/>
                    </a:lnTo>
                    <a:lnTo>
                      <a:pt x="3391" y="1925"/>
                    </a:lnTo>
                    <a:lnTo>
                      <a:pt x="3410" y="1867"/>
                    </a:lnTo>
                    <a:lnTo>
                      <a:pt x="3429" y="1810"/>
                    </a:lnTo>
                    <a:lnTo>
                      <a:pt x="3468" y="1696"/>
                    </a:lnTo>
                    <a:lnTo>
                      <a:pt x="3524" y="1639"/>
                    </a:lnTo>
                    <a:lnTo>
                      <a:pt x="3563" y="1620"/>
                    </a:lnTo>
                    <a:lnTo>
                      <a:pt x="3582" y="1620"/>
                    </a:lnTo>
                    <a:lnTo>
                      <a:pt x="3600" y="1620"/>
                    </a:lnTo>
                    <a:lnTo>
                      <a:pt x="3620" y="1620"/>
                    </a:lnTo>
                    <a:lnTo>
                      <a:pt x="3658" y="1639"/>
                    </a:lnTo>
                    <a:lnTo>
                      <a:pt x="3677" y="1639"/>
                    </a:lnTo>
                    <a:lnTo>
                      <a:pt x="3715" y="1620"/>
                    </a:lnTo>
                    <a:lnTo>
                      <a:pt x="3734" y="1620"/>
                    </a:lnTo>
                    <a:lnTo>
                      <a:pt x="3753" y="1620"/>
                    </a:lnTo>
                    <a:lnTo>
                      <a:pt x="3772" y="1600"/>
                    </a:lnTo>
                    <a:lnTo>
                      <a:pt x="3791" y="1582"/>
                    </a:lnTo>
                    <a:close/>
                    <a:moveTo>
                      <a:pt x="3849" y="648"/>
                    </a:moveTo>
                    <a:lnTo>
                      <a:pt x="3829" y="629"/>
                    </a:lnTo>
                    <a:lnTo>
                      <a:pt x="3810" y="591"/>
                    </a:lnTo>
                    <a:lnTo>
                      <a:pt x="3791" y="534"/>
                    </a:lnTo>
                    <a:lnTo>
                      <a:pt x="3791" y="515"/>
                    </a:lnTo>
                    <a:lnTo>
                      <a:pt x="3810" y="553"/>
                    </a:lnTo>
                    <a:lnTo>
                      <a:pt x="3810" y="591"/>
                    </a:lnTo>
                    <a:lnTo>
                      <a:pt x="3849" y="648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67" name="Freeform 9">
                <a:extLst>
                  <a:ext uri="{FF2B5EF4-FFF2-40B4-BE49-F238E27FC236}">
                    <a16:creationId xmlns:a16="http://schemas.microsoft.com/office/drawing/2014/main" id="{2FA30674-6ABE-0C48-A700-E3C91739A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5550" y="4968875"/>
                <a:ext cx="889000" cy="819150"/>
              </a:xfrm>
              <a:custGeom>
                <a:avLst/>
                <a:gdLst>
                  <a:gd name="T0" fmla="*/ 2147483646 w 4934"/>
                  <a:gd name="T1" fmla="*/ 2147483646 h 4553"/>
                  <a:gd name="T2" fmla="*/ 2147483646 w 4934"/>
                  <a:gd name="T3" fmla="*/ 2147483646 h 4553"/>
                  <a:gd name="T4" fmla="*/ 2147483646 w 4934"/>
                  <a:gd name="T5" fmla="*/ 2147483646 h 4553"/>
                  <a:gd name="T6" fmla="*/ 2147483646 w 4934"/>
                  <a:gd name="T7" fmla="*/ 2147483646 h 4553"/>
                  <a:gd name="T8" fmla="*/ 2147483646 w 4934"/>
                  <a:gd name="T9" fmla="*/ 2147483646 h 4553"/>
                  <a:gd name="T10" fmla="*/ 2147483646 w 4934"/>
                  <a:gd name="T11" fmla="*/ 2147483646 h 4553"/>
                  <a:gd name="T12" fmla="*/ 2147483646 w 4934"/>
                  <a:gd name="T13" fmla="*/ 2147483646 h 4553"/>
                  <a:gd name="T14" fmla="*/ 2147483646 w 4934"/>
                  <a:gd name="T15" fmla="*/ 2147483646 h 4553"/>
                  <a:gd name="T16" fmla="*/ 2147483646 w 4934"/>
                  <a:gd name="T17" fmla="*/ 2147483646 h 4553"/>
                  <a:gd name="T18" fmla="*/ 2147483646 w 4934"/>
                  <a:gd name="T19" fmla="*/ 2147483646 h 4553"/>
                  <a:gd name="T20" fmla="*/ 2147483646 w 4934"/>
                  <a:gd name="T21" fmla="*/ 2147483646 h 4553"/>
                  <a:gd name="T22" fmla="*/ 2147483646 w 4934"/>
                  <a:gd name="T23" fmla="*/ 2147483646 h 4553"/>
                  <a:gd name="T24" fmla="*/ 2147483646 w 4934"/>
                  <a:gd name="T25" fmla="*/ 2147483646 h 4553"/>
                  <a:gd name="T26" fmla="*/ 2147483646 w 4934"/>
                  <a:gd name="T27" fmla="*/ 2147483646 h 4553"/>
                  <a:gd name="T28" fmla="*/ 2147483646 w 4934"/>
                  <a:gd name="T29" fmla="*/ 2147483646 h 4553"/>
                  <a:gd name="T30" fmla="*/ 2147483646 w 4934"/>
                  <a:gd name="T31" fmla="*/ 2147483646 h 4553"/>
                  <a:gd name="T32" fmla="*/ 2147483646 w 4934"/>
                  <a:gd name="T33" fmla="*/ 2147483646 h 4553"/>
                  <a:gd name="T34" fmla="*/ 2147483646 w 4934"/>
                  <a:gd name="T35" fmla="*/ 2147483646 h 4553"/>
                  <a:gd name="T36" fmla="*/ 2147483646 w 4934"/>
                  <a:gd name="T37" fmla="*/ 2147483646 h 4553"/>
                  <a:gd name="T38" fmla="*/ 2147483646 w 4934"/>
                  <a:gd name="T39" fmla="*/ 2147483646 h 4553"/>
                  <a:gd name="T40" fmla="*/ 2147483646 w 4934"/>
                  <a:gd name="T41" fmla="*/ 2147483646 h 4553"/>
                  <a:gd name="T42" fmla="*/ 2147483646 w 4934"/>
                  <a:gd name="T43" fmla="*/ 2147483646 h 4553"/>
                  <a:gd name="T44" fmla="*/ 2147483646 w 4934"/>
                  <a:gd name="T45" fmla="*/ 2147483646 h 4553"/>
                  <a:gd name="T46" fmla="*/ 2147483646 w 4934"/>
                  <a:gd name="T47" fmla="*/ 2147483646 h 4553"/>
                  <a:gd name="T48" fmla="*/ 2147483646 w 4934"/>
                  <a:gd name="T49" fmla="*/ 2147483646 h 4553"/>
                  <a:gd name="T50" fmla="*/ 2147483646 w 4934"/>
                  <a:gd name="T51" fmla="*/ 2147483646 h 4553"/>
                  <a:gd name="T52" fmla="*/ 2147483646 w 4934"/>
                  <a:gd name="T53" fmla="*/ 2147483646 h 4553"/>
                  <a:gd name="T54" fmla="*/ 2147483646 w 4934"/>
                  <a:gd name="T55" fmla="*/ 2147483646 h 4553"/>
                  <a:gd name="T56" fmla="*/ 2147483646 w 4934"/>
                  <a:gd name="T57" fmla="*/ 2147483646 h 4553"/>
                  <a:gd name="T58" fmla="*/ 2147483646 w 4934"/>
                  <a:gd name="T59" fmla="*/ 2147483646 h 4553"/>
                  <a:gd name="T60" fmla="*/ 2147483646 w 4934"/>
                  <a:gd name="T61" fmla="*/ 2147483646 h 4553"/>
                  <a:gd name="T62" fmla="*/ 2147483646 w 4934"/>
                  <a:gd name="T63" fmla="*/ 2147483646 h 4553"/>
                  <a:gd name="T64" fmla="*/ 2147483646 w 4934"/>
                  <a:gd name="T65" fmla="*/ 2147483646 h 4553"/>
                  <a:gd name="T66" fmla="*/ 2147483646 w 4934"/>
                  <a:gd name="T67" fmla="*/ 2147483646 h 4553"/>
                  <a:gd name="T68" fmla="*/ 2147483646 w 4934"/>
                  <a:gd name="T69" fmla="*/ 2147483646 h 4553"/>
                  <a:gd name="T70" fmla="*/ 2147483646 w 4934"/>
                  <a:gd name="T71" fmla="*/ 2147483646 h 4553"/>
                  <a:gd name="T72" fmla="*/ 2147483646 w 4934"/>
                  <a:gd name="T73" fmla="*/ 2147483646 h 4553"/>
                  <a:gd name="T74" fmla="*/ 2147483646 w 4934"/>
                  <a:gd name="T75" fmla="*/ 2147483646 h 4553"/>
                  <a:gd name="T76" fmla="*/ 2147483646 w 4934"/>
                  <a:gd name="T77" fmla="*/ 2147483646 h 4553"/>
                  <a:gd name="T78" fmla="*/ 2147483646 w 4934"/>
                  <a:gd name="T79" fmla="*/ 2147483646 h 4553"/>
                  <a:gd name="T80" fmla="*/ 2147483646 w 4934"/>
                  <a:gd name="T81" fmla="*/ 2147483646 h 4553"/>
                  <a:gd name="T82" fmla="*/ 2147483646 w 4934"/>
                  <a:gd name="T83" fmla="*/ 2147483646 h 4553"/>
                  <a:gd name="T84" fmla="*/ 2147483646 w 4934"/>
                  <a:gd name="T85" fmla="*/ 2147483646 h 4553"/>
                  <a:gd name="T86" fmla="*/ 2147483646 w 4934"/>
                  <a:gd name="T87" fmla="*/ 2147483646 h 4553"/>
                  <a:gd name="T88" fmla="*/ 2147483646 w 4934"/>
                  <a:gd name="T89" fmla="*/ 2147483646 h 4553"/>
                  <a:gd name="T90" fmla="*/ 2147483646 w 4934"/>
                  <a:gd name="T91" fmla="*/ 2147483646 h 4553"/>
                  <a:gd name="T92" fmla="*/ 2147483646 w 4934"/>
                  <a:gd name="T93" fmla="*/ 2147483646 h 4553"/>
                  <a:gd name="T94" fmla="*/ 2147483646 w 4934"/>
                  <a:gd name="T95" fmla="*/ 2147483646 h 4553"/>
                  <a:gd name="T96" fmla="*/ 2147483646 w 4934"/>
                  <a:gd name="T97" fmla="*/ 2147483646 h 4553"/>
                  <a:gd name="T98" fmla="*/ 2147483646 w 4934"/>
                  <a:gd name="T99" fmla="*/ 2147483646 h 4553"/>
                  <a:gd name="T100" fmla="*/ 2147483646 w 4934"/>
                  <a:gd name="T101" fmla="*/ 2147483646 h 4553"/>
                  <a:gd name="T102" fmla="*/ 2147483646 w 4934"/>
                  <a:gd name="T103" fmla="*/ 2147483646 h 4553"/>
                  <a:gd name="T104" fmla="*/ 2147483646 w 4934"/>
                  <a:gd name="T105" fmla="*/ 2147483646 h 4553"/>
                  <a:gd name="T106" fmla="*/ 2147483646 w 4934"/>
                  <a:gd name="T107" fmla="*/ 2147483646 h 4553"/>
                  <a:gd name="T108" fmla="*/ 2147483646 w 4934"/>
                  <a:gd name="T109" fmla="*/ 2147483646 h 4553"/>
                  <a:gd name="T110" fmla="*/ 2147483646 w 4934"/>
                  <a:gd name="T111" fmla="*/ 2147483646 h 4553"/>
                  <a:gd name="T112" fmla="*/ 2147483646 w 4934"/>
                  <a:gd name="T113" fmla="*/ 2147483646 h 4553"/>
                  <a:gd name="T114" fmla="*/ 2147483646 w 4934"/>
                  <a:gd name="T115" fmla="*/ 2147483646 h 4553"/>
                  <a:gd name="T116" fmla="*/ 2147483646 w 4934"/>
                  <a:gd name="T117" fmla="*/ 2147483646 h 4553"/>
                  <a:gd name="T118" fmla="*/ 2147483646 w 4934"/>
                  <a:gd name="T119" fmla="*/ 2147483646 h 4553"/>
                  <a:gd name="T120" fmla="*/ 2147483646 w 4934"/>
                  <a:gd name="T121" fmla="*/ 2147483646 h 45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934" h="4553">
                    <a:moveTo>
                      <a:pt x="4742" y="4324"/>
                    </a:moveTo>
                    <a:lnTo>
                      <a:pt x="4742" y="4342"/>
                    </a:lnTo>
                    <a:lnTo>
                      <a:pt x="4724" y="4400"/>
                    </a:lnTo>
                    <a:lnTo>
                      <a:pt x="4724" y="4533"/>
                    </a:lnTo>
                    <a:lnTo>
                      <a:pt x="4419" y="4533"/>
                    </a:lnTo>
                    <a:lnTo>
                      <a:pt x="4095" y="4533"/>
                    </a:lnTo>
                    <a:lnTo>
                      <a:pt x="3790" y="4533"/>
                    </a:lnTo>
                    <a:lnTo>
                      <a:pt x="3486" y="4533"/>
                    </a:lnTo>
                    <a:lnTo>
                      <a:pt x="3161" y="4533"/>
                    </a:lnTo>
                    <a:lnTo>
                      <a:pt x="2856" y="4533"/>
                    </a:lnTo>
                    <a:lnTo>
                      <a:pt x="2552" y="4533"/>
                    </a:lnTo>
                    <a:lnTo>
                      <a:pt x="2228" y="4533"/>
                    </a:lnTo>
                    <a:lnTo>
                      <a:pt x="2171" y="4533"/>
                    </a:lnTo>
                    <a:lnTo>
                      <a:pt x="2133" y="4533"/>
                    </a:lnTo>
                    <a:lnTo>
                      <a:pt x="2133" y="4552"/>
                    </a:lnTo>
                    <a:lnTo>
                      <a:pt x="2133" y="4476"/>
                    </a:lnTo>
                    <a:lnTo>
                      <a:pt x="2133" y="4400"/>
                    </a:lnTo>
                    <a:lnTo>
                      <a:pt x="2133" y="4324"/>
                    </a:lnTo>
                    <a:lnTo>
                      <a:pt x="2133" y="4305"/>
                    </a:lnTo>
                    <a:lnTo>
                      <a:pt x="2038" y="4305"/>
                    </a:lnTo>
                    <a:lnTo>
                      <a:pt x="1999" y="4286"/>
                    </a:lnTo>
                    <a:lnTo>
                      <a:pt x="1962" y="4286"/>
                    </a:lnTo>
                    <a:lnTo>
                      <a:pt x="1942" y="4286"/>
                    </a:lnTo>
                    <a:lnTo>
                      <a:pt x="1923" y="4286"/>
                    </a:lnTo>
                    <a:lnTo>
                      <a:pt x="1923" y="4266"/>
                    </a:lnTo>
                    <a:lnTo>
                      <a:pt x="1904" y="4247"/>
                    </a:lnTo>
                    <a:lnTo>
                      <a:pt x="1885" y="4247"/>
                    </a:lnTo>
                    <a:lnTo>
                      <a:pt x="1847" y="4247"/>
                    </a:lnTo>
                    <a:lnTo>
                      <a:pt x="1828" y="4247"/>
                    </a:lnTo>
                    <a:lnTo>
                      <a:pt x="1790" y="4247"/>
                    </a:lnTo>
                    <a:lnTo>
                      <a:pt x="1771" y="4228"/>
                    </a:lnTo>
                    <a:lnTo>
                      <a:pt x="1733" y="4228"/>
                    </a:lnTo>
                    <a:lnTo>
                      <a:pt x="1714" y="4190"/>
                    </a:lnTo>
                    <a:lnTo>
                      <a:pt x="1695" y="4190"/>
                    </a:lnTo>
                    <a:lnTo>
                      <a:pt x="1676" y="4171"/>
                    </a:lnTo>
                    <a:lnTo>
                      <a:pt x="1637" y="4152"/>
                    </a:lnTo>
                    <a:lnTo>
                      <a:pt x="1619" y="4152"/>
                    </a:lnTo>
                    <a:lnTo>
                      <a:pt x="1581" y="4133"/>
                    </a:lnTo>
                    <a:lnTo>
                      <a:pt x="1561" y="4133"/>
                    </a:lnTo>
                    <a:lnTo>
                      <a:pt x="1542" y="4133"/>
                    </a:lnTo>
                    <a:lnTo>
                      <a:pt x="1523" y="4114"/>
                    </a:lnTo>
                    <a:lnTo>
                      <a:pt x="1485" y="4114"/>
                    </a:lnTo>
                    <a:lnTo>
                      <a:pt x="1466" y="4114"/>
                    </a:lnTo>
                    <a:lnTo>
                      <a:pt x="1447" y="4095"/>
                    </a:lnTo>
                    <a:lnTo>
                      <a:pt x="1428" y="4095"/>
                    </a:lnTo>
                    <a:lnTo>
                      <a:pt x="1390" y="4095"/>
                    </a:lnTo>
                    <a:lnTo>
                      <a:pt x="1352" y="4095"/>
                    </a:lnTo>
                    <a:lnTo>
                      <a:pt x="1314" y="4095"/>
                    </a:lnTo>
                    <a:lnTo>
                      <a:pt x="1276" y="4114"/>
                    </a:lnTo>
                    <a:lnTo>
                      <a:pt x="1276" y="4133"/>
                    </a:lnTo>
                    <a:lnTo>
                      <a:pt x="1256" y="4133"/>
                    </a:lnTo>
                    <a:lnTo>
                      <a:pt x="1256" y="4152"/>
                    </a:lnTo>
                    <a:lnTo>
                      <a:pt x="1256" y="4171"/>
                    </a:lnTo>
                    <a:lnTo>
                      <a:pt x="1256" y="4190"/>
                    </a:lnTo>
                    <a:lnTo>
                      <a:pt x="1256" y="4210"/>
                    </a:lnTo>
                    <a:lnTo>
                      <a:pt x="1256" y="4247"/>
                    </a:lnTo>
                    <a:lnTo>
                      <a:pt x="1238" y="4266"/>
                    </a:lnTo>
                    <a:lnTo>
                      <a:pt x="1238" y="4305"/>
                    </a:lnTo>
                    <a:lnTo>
                      <a:pt x="1219" y="4324"/>
                    </a:lnTo>
                    <a:lnTo>
                      <a:pt x="1142" y="4324"/>
                    </a:lnTo>
                    <a:lnTo>
                      <a:pt x="1085" y="4324"/>
                    </a:lnTo>
                    <a:lnTo>
                      <a:pt x="1009" y="4324"/>
                    </a:lnTo>
                    <a:lnTo>
                      <a:pt x="933" y="4324"/>
                    </a:lnTo>
                    <a:lnTo>
                      <a:pt x="895" y="4324"/>
                    </a:lnTo>
                    <a:lnTo>
                      <a:pt x="857" y="4305"/>
                    </a:lnTo>
                    <a:lnTo>
                      <a:pt x="799" y="4266"/>
                    </a:lnTo>
                    <a:lnTo>
                      <a:pt x="761" y="4247"/>
                    </a:lnTo>
                    <a:lnTo>
                      <a:pt x="743" y="4228"/>
                    </a:lnTo>
                    <a:lnTo>
                      <a:pt x="743" y="4210"/>
                    </a:lnTo>
                    <a:lnTo>
                      <a:pt x="723" y="4190"/>
                    </a:lnTo>
                    <a:lnTo>
                      <a:pt x="704" y="4171"/>
                    </a:lnTo>
                    <a:lnTo>
                      <a:pt x="685" y="4171"/>
                    </a:lnTo>
                    <a:lnTo>
                      <a:pt x="666" y="4152"/>
                    </a:lnTo>
                    <a:lnTo>
                      <a:pt x="647" y="4152"/>
                    </a:lnTo>
                    <a:lnTo>
                      <a:pt x="628" y="4133"/>
                    </a:lnTo>
                    <a:lnTo>
                      <a:pt x="590" y="4114"/>
                    </a:lnTo>
                    <a:lnTo>
                      <a:pt x="571" y="4076"/>
                    </a:lnTo>
                    <a:lnTo>
                      <a:pt x="533" y="4057"/>
                    </a:lnTo>
                    <a:lnTo>
                      <a:pt x="495" y="4038"/>
                    </a:lnTo>
                    <a:lnTo>
                      <a:pt x="476" y="4000"/>
                    </a:lnTo>
                    <a:lnTo>
                      <a:pt x="476" y="3943"/>
                    </a:lnTo>
                    <a:lnTo>
                      <a:pt x="476" y="3885"/>
                    </a:lnTo>
                    <a:lnTo>
                      <a:pt x="476" y="3829"/>
                    </a:lnTo>
                    <a:lnTo>
                      <a:pt x="476" y="3771"/>
                    </a:lnTo>
                    <a:lnTo>
                      <a:pt x="476" y="3695"/>
                    </a:lnTo>
                    <a:lnTo>
                      <a:pt x="476" y="3638"/>
                    </a:lnTo>
                    <a:lnTo>
                      <a:pt x="495" y="3562"/>
                    </a:lnTo>
                    <a:lnTo>
                      <a:pt x="418" y="3562"/>
                    </a:lnTo>
                    <a:lnTo>
                      <a:pt x="362" y="3562"/>
                    </a:lnTo>
                    <a:lnTo>
                      <a:pt x="285" y="3562"/>
                    </a:lnTo>
                    <a:lnTo>
                      <a:pt x="228" y="3562"/>
                    </a:lnTo>
                    <a:lnTo>
                      <a:pt x="209" y="3562"/>
                    </a:lnTo>
                    <a:lnTo>
                      <a:pt x="190" y="3562"/>
                    </a:lnTo>
                    <a:lnTo>
                      <a:pt x="171" y="3562"/>
                    </a:lnTo>
                    <a:lnTo>
                      <a:pt x="152" y="3543"/>
                    </a:lnTo>
                    <a:lnTo>
                      <a:pt x="133" y="3543"/>
                    </a:lnTo>
                    <a:lnTo>
                      <a:pt x="133" y="3524"/>
                    </a:lnTo>
                    <a:lnTo>
                      <a:pt x="114" y="3504"/>
                    </a:lnTo>
                    <a:lnTo>
                      <a:pt x="95" y="3467"/>
                    </a:lnTo>
                    <a:lnTo>
                      <a:pt x="95" y="3428"/>
                    </a:lnTo>
                    <a:lnTo>
                      <a:pt x="76" y="3390"/>
                    </a:lnTo>
                    <a:lnTo>
                      <a:pt x="57" y="3371"/>
                    </a:lnTo>
                    <a:lnTo>
                      <a:pt x="37" y="3333"/>
                    </a:lnTo>
                    <a:lnTo>
                      <a:pt x="18" y="3314"/>
                    </a:lnTo>
                    <a:lnTo>
                      <a:pt x="0" y="3276"/>
                    </a:lnTo>
                    <a:lnTo>
                      <a:pt x="114" y="3257"/>
                    </a:lnTo>
                    <a:lnTo>
                      <a:pt x="285" y="3238"/>
                    </a:lnTo>
                    <a:lnTo>
                      <a:pt x="438" y="3219"/>
                    </a:lnTo>
                    <a:lnTo>
                      <a:pt x="609" y="3200"/>
                    </a:lnTo>
                    <a:lnTo>
                      <a:pt x="723" y="3200"/>
                    </a:lnTo>
                    <a:lnTo>
                      <a:pt x="761" y="3219"/>
                    </a:lnTo>
                    <a:lnTo>
                      <a:pt x="819" y="3257"/>
                    </a:lnTo>
                    <a:lnTo>
                      <a:pt x="895" y="3314"/>
                    </a:lnTo>
                    <a:lnTo>
                      <a:pt x="895" y="3333"/>
                    </a:lnTo>
                    <a:lnTo>
                      <a:pt x="895" y="3352"/>
                    </a:lnTo>
                    <a:lnTo>
                      <a:pt x="875" y="3371"/>
                    </a:lnTo>
                    <a:lnTo>
                      <a:pt x="857" y="3371"/>
                    </a:lnTo>
                    <a:lnTo>
                      <a:pt x="857" y="3352"/>
                    </a:lnTo>
                    <a:lnTo>
                      <a:pt x="838" y="3371"/>
                    </a:lnTo>
                    <a:lnTo>
                      <a:pt x="799" y="3371"/>
                    </a:lnTo>
                    <a:lnTo>
                      <a:pt x="780" y="3352"/>
                    </a:lnTo>
                    <a:lnTo>
                      <a:pt x="780" y="3333"/>
                    </a:lnTo>
                    <a:lnTo>
                      <a:pt x="780" y="3314"/>
                    </a:lnTo>
                    <a:lnTo>
                      <a:pt x="761" y="3314"/>
                    </a:lnTo>
                    <a:lnTo>
                      <a:pt x="723" y="3333"/>
                    </a:lnTo>
                    <a:lnTo>
                      <a:pt x="704" y="3333"/>
                    </a:lnTo>
                    <a:lnTo>
                      <a:pt x="685" y="3333"/>
                    </a:lnTo>
                    <a:lnTo>
                      <a:pt x="685" y="3352"/>
                    </a:lnTo>
                    <a:lnTo>
                      <a:pt x="704" y="3352"/>
                    </a:lnTo>
                    <a:lnTo>
                      <a:pt x="704" y="3371"/>
                    </a:lnTo>
                    <a:lnTo>
                      <a:pt x="685" y="3371"/>
                    </a:lnTo>
                    <a:lnTo>
                      <a:pt x="666" y="3371"/>
                    </a:lnTo>
                    <a:lnTo>
                      <a:pt x="647" y="3371"/>
                    </a:lnTo>
                    <a:lnTo>
                      <a:pt x="647" y="3352"/>
                    </a:lnTo>
                    <a:lnTo>
                      <a:pt x="647" y="3371"/>
                    </a:lnTo>
                    <a:lnTo>
                      <a:pt x="647" y="3390"/>
                    </a:lnTo>
                    <a:lnTo>
                      <a:pt x="628" y="3409"/>
                    </a:lnTo>
                    <a:lnTo>
                      <a:pt x="628" y="3428"/>
                    </a:lnTo>
                    <a:lnTo>
                      <a:pt x="647" y="3409"/>
                    </a:lnTo>
                    <a:lnTo>
                      <a:pt x="685" y="3428"/>
                    </a:lnTo>
                    <a:lnTo>
                      <a:pt x="685" y="3448"/>
                    </a:lnTo>
                    <a:lnTo>
                      <a:pt x="704" y="3448"/>
                    </a:lnTo>
                    <a:lnTo>
                      <a:pt x="743" y="3428"/>
                    </a:lnTo>
                    <a:lnTo>
                      <a:pt x="761" y="3428"/>
                    </a:lnTo>
                    <a:lnTo>
                      <a:pt x="761" y="3448"/>
                    </a:lnTo>
                    <a:lnTo>
                      <a:pt x="780" y="3467"/>
                    </a:lnTo>
                    <a:lnTo>
                      <a:pt x="799" y="3485"/>
                    </a:lnTo>
                    <a:lnTo>
                      <a:pt x="838" y="3485"/>
                    </a:lnTo>
                    <a:lnTo>
                      <a:pt x="857" y="3504"/>
                    </a:lnTo>
                    <a:lnTo>
                      <a:pt x="819" y="3467"/>
                    </a:lnTo>
                    <a:lnTo>
                      <a:pt x="780" y="3448"/>
                    </a:lnTo>
                    <a:lnTo>
                      <a:pt x="743" y="3409"/>
                    </a:lnTo>
                    <a:lnTo>
                      <a:pt x="743" y="3371"/>
                    </a:lnTo>
                    <a:lnTo>
                      <a:pt x="761" y="3371"/>
                    </a:lnTo>
                    <a:lnTo>
                      <a:pt x="780" y="3390"/>
                    </a:lnTo>
                    <a:lnTo>
                      <a:pt x="799" y="3390"/>
                    </a:lnTo>
                    <a:lnTo>
                      <a:pt x="838" y="3390"/>
                    </a:lnTo>
                    <a:lnTo>
                      <a:pt x="819" y="3409"/>
                    </a:lnTo>
                    <a:lnTo>
                      <a:pt x="838" y="3428"/>
                    </a:lnTo>
                    <a:lnTo>
                      <a:pt x="857" y="3428"/>
                    </a:lnTo>
                    <a:lnTo>
                      <a:pt x="875" y="3448"/>
                    </a:lnTo>
                    <a:lnTo>
                      <a:pt x="875" y="3467"/>
                    </a:lnTo>
                    <a:lnTo>
                      <a:pt x="857" y="3448"/>
                    </a:lnTo>
                    <a:lnTo>
                      <a:pt x="857" y="3467"/>
                    </a:lnTo>
                    <a:lnTo>
                      <a:pt x="838" y="3467"/>
                    </a:lnTo>
                    <a:lnTo>
                      <a:pt x="875" y="3485"/>
                    </a:lnTo>
                    <a:lnTo>
                      <a:pt x="933" y="3504"/>
                    </a:lnTo>
                    <a:lnTo>
                      <a:pt x="952" y="3524"/>
                    </a:lnTo>
                    <a:lnTo>
                      <a:pt x="933" y="3543"/>
                    </a:lnTo>
                    <a:lnTo>
                      <a:pt x="895" y="3581"/>
                    </a:lnTo>
                    <a:lnTo>
                      <a:pt x="895" y="3600"/>
                    </a:lnTo>
                    <a:lnTo>
                      <a:pt x="914" y="3619"/>
                    </a:lnTo>
                    <a:lnTo>
                      <a:pt x="933" y="3657"/>
                    </a:lnTo>
                    <a:lnTo>
                      <a:pt x="952" y="3676"/>
                    </a:lnTo>
                    <a:lnTo>
                      <a:pt x="971" y="3676"/>
                    </a:lnTo>
                    <a:lnTo>
                      <a:pt x="990" y="3657"/>
                    </a:lnTo>
                    <a:lnTo>
                      <a:pt x="990" y="3638"/>
                    </a:lnTo>
                    <a:lnTo>
                      <a:pt x="971" y="3600"/>
                    </a:lnTo>
                    <a:lnTo>
                      <a:pt x="971" y="3581"/>
                    </a:lnTo>
                    <a:lnTo>
                      <a:pt x="971" y="3600"/>
                    </a:lnTo>
                    <a:lnTo>
                      <a:pt x="990" y="3600"/>
                    </a:lnTo>
                    <a:lnTo>
                      <a:pt x="1009" y="3600"/>
                    </a:lnTo>
                    <a:lnTo>
                      <a:pt x="1028" y="3600"/>
                    </a:lnTo>
                    <a:lnTo>
                      <a:pt x="1009" y="3581"/>
                    </a:lnTo>
                    <a:lnTo>
                      <a:pt x="990" y="3562"/>
                    </a:lnTo>
                    <a:lnTo>
                      <a:pt x="971" y="3543"/>
                    </a:lnTo>
                    <a:lnTo>
                      <a:pt x="990" y="3524"/>
                    </a:lnTo>
                    <a:lnTo>
                      <a:pt x="1028" y="3543"/>
                    </a:lnTo>
                    <a:lnTo>
                      <a:pt x="1104" y="3562"/>
                    </a:lnTo>
                    <a:lnTo>
                      <a:pt x="1142" y="3581"/>
                    </a:lnTo>
                    <a:lnTo>
                      <a:pt x="1180" y="3562"/>
                    </a:lnTo>
                    <a:lnTo>
                      <a:pt x="1238" y="3581"/>
                    </a:lnTo>
                    <a:lnTo>
                      <a:pt x="1276" y="3581"/>
                    </a:lnTo>
                    <a:lnTo>
                      <a:pt x="1352" y="3581"/>
                    </a:lnTo>
                    <a:lnTo>
                      <a:pt x="1371" y="3581"/>
                    </a:lnTo>
                    <a:lnTo>
                      <a:pt x="1409" y="3562"/>
                    </a:lnTo>
                    <a:lnTo>
                      <a:pt x="1409" y="3581"/>
                    </a:lnTo>
                    <a:lnTo>
                      <a:pt x="1409" y="3600"/>
                    </a:lnTo>
                    <a:lnTo>
                      <a:pt x="1428" y="3600"/>
                    </a:lnTo>
                    <a:lnTo>
                      <a:pt x="1447" y="3581"/>
                    </a:lnTo>
                    <a:lnTo>
                      <a:pt x="1428" y="3524"/>
                    </a:lnTo>
                    <a:lnTo>
                      <a:pt x="1428" y="3504"/>
                    </a:lnTo>
                    <a:lnTo>
                      <a:pt x="1409" y="3524"/>
                    </a:lnTo>
                    <a:lnTo>
                      <a:pt x="1409" y="3543"/>
                    </a:lnTo>
                    <a:lnTo>
                      <a:pt x="1390" y="3543"/>
                    </a:lnTo>
                    <a:lnTo>
                      <a:pt x="1352" y="3562"/>
                    </a:lnTo>
                    <a:lnTo>
                      <a:pt x="1352" y="3543"/>
                    </a:lnTo>
                    <a:lnTo>
                      <a:pt x="1352" y="3524"/>
                    </a:lnTo>
                    <a:lnTo>
                      <a:pt x="1390" y="3504"/>
                    </a:lnTo>
                    <a:lnTo>
                      <a:pt x="1409" y="3485"/>
                    </a:lnTo>
                    <a:lnTo>
                      <a:pt x="1428" y="3467"/>
                    </a:lnTo>
                    <a:lnTo>
                      <a:pt x="1523" y="3428"/>
                    </a:lnTo>
                    <a:lnTo>
                      <a:pt x="1561" y="3409"/>
                    </a:lnTo>
                    <a:lnTo>
                      <a:pt x="1581" y="3428"/>
                    </a:lnTo>
                    <a:lnTo>
                      <a:pt x="1600" y="3409"/>
                    </a:lnTo>
                    <a:lnTo>
                      <a:pt x="1619" y="3409"/>
                    </a:lnTo>
                    <a:lnTo>
                      <a:pt x="1637" y="3390"/>
                    </a:lnTo>
                    <a:lnTo>
                      <a:pt x="1657" y="3371"/>
                    </a:lnTo>
                    <a:lnTo>
                      <a:pt x="1676" y="3333"/>
                    </a:lnTo>
                    <a:lnTo>
                      <a:pt x="1695" y="3314"/>
                    </a:lnTo>
                    <a:lnTo>
                      <a:pt x="1733" y="3333"/>
                    </a:lnTo>
                    <a:lnTo>
                      <a:pt x="1752" y="3333"/>
                    </a:lnTo>
                    <a:lnTo>
                      <a:pt x="1771" y="3314"/>
                    </a:lnTo>
                    <a:lnTo>
                      <a:pt x="1790" y="3295"/>
                    </a:lnTo>
                    <a:lnTo>
                      <a:pt x="1828" y="3276"/>
                    </a:lnTo>
                    <a:lnTo>
                      <a:pt x="1866" y="3276"/>
                    </a:lnTo>
                    <a:lnTo>
                      <a:pt x="1828" y="3257"/>
                    </a:lnTo>
                    <a:lnTo>
                      <a:pt x="1809" y="3257"/>
                    </a:lnTo>
                    <a:lnTo>
                      <a:pt x="1771" y="3276"/>
                    </a:lnTo>
                    <a:lnTo>
                      <a:pt x="1714" y="3295"/>
                    </a:lnTo>
                    <a:lnTo>
                      <a:pt x="1695" y="3314"/>
                    </a:lnTo>
                    <a:lnTo>
                      <a:pt x="1733" y="3200"/>
                    </a:lnTo>
                    <a:lnTo>
                      <a:pt x="1733" y="3143"/>
                    </a:lnTo>
                    <a:lnTo>
                      <a:pt x="1714" y="3105"/>
                    </a:lnTo>
                    <a:lnTo>
                      <a:pt x="1695" y="3086"/>
                    </a:lnTo>
                    <a:lnTo>
                      <a:pt x="1676" y="3086"/>
                    </a:lnTo>
                    <a:lnTo>
                      <a:pt x="1657" y="3086"/>
                    </a:lnTo>
                    <a:lnTo>
                      <a:pt x="1637" y="3086"/>
                    </a:lnTo>
                    <a:lnTo>
                      <a:pt x="1637" y="3105"/>
                    </a:lnTo>
                    <a:lnTo>
                      <a:pt x="1619" y="3105"/>
                    </a:lnTo>
                    <a:lnTo>
                      <a:pt x="1600" y="3105"/>
                    </a:lnTo>
                    <a:lnTo>
                      <a:pt x="1561" y="3047"/>
                    </a:lnTo>
                    <a:lnTo>
                      <a:pt x="1523" y="3028"/>
                    </a:lnTo>
                    <a:lnTo>
                      <a:pt x="1542" y="2991"/>
                    </a:lnTo>
                    <a:lnTo>
                      <a:pt x="1581" y="2971"/>
                    </a:lnTo>
                    <a:lnTo>
                      <a:pt x="1600" y="2933"/>
                    </a:lnTo>
                    <a:lnTo>
                      <a:pt x="1676" y="2914"/>
                    </a:lnTo>
                    <a:lnTo>
                      <a:pt x="1714" y="2895"/>
                    </a:lnTo>
                    <a:lnTo>
                      <a:pt x="1752" y="2857"/>
                    </a:lnTo>
                    <a:lnTo>
                      <a:pt x="1771" y="2819"/>
                    </a:lnTo>
                    <a:lnTo>
                      <a:pt x="1752" y="2819"/>
                    </a:lnTo>
                    <a:lnTo>
                      <a:pt x="1657" y="2895"/>
                    </a:lnTo>
                    <a:lnTo>
                      <a:pt x="1561" y="2952"/>
                    </a:lnTo>
                    <a:lnTo>
                      <a:pt x="1523" y="2971"/>
                    </a:lnTo>
                    <a:lnTo>
                      <a:pt x="1523" y="3009"/>
                    </a:lnTo>
                    <a:lnTo>
                      <a:pt x="1523" y="3028"/>
                    </a:lnTo>
                    <a:lnTo>
                      <a:pt x="1505" y="3009"/>
                    </a:lnTo>
                    <a:lnTo>
                      <a:pt x="1466" y="3028"/>
                    </a:lnTo>
                    <a:lnTo>
                      <a:pt x="1466" y="3047"/>
                    </a:lnTo>
                    <a:lnTo>
                      <a:pt x="1428" y="3047"/>
                    </a:lnTo>
                    <a:lnTo>
                      <a:pt x="1409" y="3047"/>
                    </a:lnTo>
                    <a:lnTo>
                      <a:pt x="1390" y="3028"/>
                    </a:lnTo>
                    <a:lnTo>
                      <a:pt x="1428" y="2991"/>
                    </a:lnTo>
                    <a:lnTo>
                      <a:pt x="1505" y="2933"/>
                    </a:lnTo>
                    <a:lnTo>
                      <a:pt x="1600" y="2876"/>
                    </a:lnTo>
                    <a:lnTo>
                      <a:pt x="1714" y="2800"/>
                    </a:lnTo>
                    <a:lnTo>
                      <a:pt x="1885" y="2724"/>
                    </a:lnTo>
                    <a:lnTo>
                      <a:pt x="1999" y="2628"/>
                    </a:lnTo>
                    <a:lnTo>
                      <a:pt x="2038" y="2610"/>
                    </a:lnTo>
                    <a:lnTo>
                      <a:pt x="2095" y="2590"/>
                    </a:lnTo>
                    <a:lnTo>
                      <a:pt x="2209" y="2514"/>
                    </a:lnTo>
                    <a:lnTo>
                      <a:pt x="2323" y="2361"/>
                    </a:lnTo>
                    <a:lnTo>
                      <a:pt x="2343" y="2343"/>
                    </a:lnTo>
                    <a:lnTo>
                      <a:pt x="2399" y="2324"/>
                    </a:lnTo>
                    <a:lnTo>
                      <a:pt x="2438" y="2285"/>
                    </a:lnTo>
                    <a:lnTo>
                      <a:pt x="2476" y="2247"/>
                    </a:lnTo>
                    <a:lnTo>
                      <a:pt x="2495" y="2190"/>
                    </a:lnTo>
                    <a:lnTo>
                      <a:pt x="2514" y="1904"/>
                    </a:lnTo>
                    <a:lnTo>
                      <a:pt x="2533" y="1828"/>
                    </a:lnTo>
                    <a:lnTo>
                      <a:pt x="2533" y="1809"/>
                    </a:lnTo>
                    <a:lnTo>
                      <a:pt x="2533" y="1771"/>
                    </a:lnTo>
                    <a:lnTo>
                      <a:pt x="2533" y="1752"/>
                    </a:lnTo>
                    <a:lnTo>
                      <a:pt x="2533" y="1714"/>
                    </a:lnTo>
                    <a:lnTo>
                      <a:pt x="2533" y="1676"/>
                    </a:lnTo>
                    <a:lnTo>
                      <a:pt x="2571" y="1619"/>
                    </a:lnTo>
                    <a:lnTo>
                      <a:pt x="2590" y="1581"/>
                    </a:lnTo>
                    <a:lnTo>
                      <a:pt x="2666" y="1523"/>
                    </a:lnTo>
                    <a:lnTo>
                      <a:pt x="2800" y="1428"/>
                    </a:lnTo>
                    <a:lnTo>
                      <a:pt x="2856" y="1371"/>
                    </a:lnTo>
                    <a:lnTo>
                      <a:pt x="2876" y="1295"/>
                    </a:lnTo>
                    <a:lnTo>
                      <a:pt x="2876" y="1276"/>
                    </a:lnTo>
                    <a:lnTo>
                      <a:pt x="2876" y="1257"/>
                    </a:lnTo>
                    <a:lnTo>
                      <a:pt x="2876" y="1238"/>
                    </a:lnTo>
                    <a:lnTo>
                      <a:pt x="2838" y="1142"/>
                    </a:lnTo>
                    <a:lnTo>
                      <a:pt x="2819" y="1124"/>
                    </a:lnTo>
                    <a:lnTo>
                      <a:pt x="2838" y="1086"/>
                    </a:lnTo>
                    <a:lnTo>
                      <a:pt x="2838" y="971"/>
                    </a:lnTo>
                    <a:lnTo>
                      <a:pt x="2838" y="895"/>
                    </a:lnTo>
                    <a:lnTo>
                      <a:pt x="2838" y="819"/>
                    </a:lnTo>
                    <a:lnTo>
                      <a:pt x="2838" y="781"/>
                    </a:lnTo>
                    <a:lnTo>
                      <a:pt x="2856" y="685"/>
                    </a:lnTo>
                    <a:lnTo>
                      <a:pt x="2856" y="629"/>
                    </a:lnTo>
                    <a:lnTo>
                      <a:pt x="2838" y="514"/>
                    </a:lnTo>
                    <a:lnTo>
                      <a:pt x="2838" y="438"/>
                    </a:lnTo>
                    <a:lnTo>
                      <a:pt x="2876" y="304"/>
                    </a:lnTo>
                    <a:lnTo>
                      <a:pt x="2876" y="171"/>
                    </a:lnTo>
                    <a:lnTo>
                      <a:pt x="2895" y="133"/>
                    </a:lnTo>
                    <a:lnTo>
                      <a:pt x="2971" y="38"/>
                    </a:lnTo>
                    <a:lnTo>
                      <a:pt x="2990" y="0"/>
                    </a:lnTo>
                    <a:lnTo>
                      <a:pt x="2990" y="38"/>
                    </a:lnTo>
                    <a:lnTo>
                      <a:pt x="2971" y="419"/>
                    </a:lnTo>
                    <a:lnTo>
                      <a:pt x="3009" y="457"/>
                    </a:lnTo>
                    <a:lnTo>
                      <a:pt x="3066" y="476"/>
                    </a:lnTo>
                    <a:lnTo>
                      <a:pt x="3142" y="476"/>
                    </a:lnTo>
                    <a:lnTo>
                      <a:pt x="3200" y="476"/>
                    </a:lnTo>
                    <a:lnTo>
                      <a:pt x="3237" y="514"/>
                    </a:lnTo>
                    <a:lnTo>
                      <a:pt x="3257" y="571"/>
                    </a:lnTo>
                    <a:lnTo>
                      <a:pt x="3295" y="609"/>
                    </a:lnTo>
                    <a:lnTo>
                      <a:pt x="3314" y="590"/>
                    </a:lnTo>
                    <a:lnTo>
                      <a:pt x="3352" y="590"/>
                    </a:lnTo>
                    <a:lnTo>
                      <a:pt x="3371" y="609"/>
                    </a:lnTo>
                    <a:lnTo>
                      <a:pt x="3409" y="629"/>
                    </a:lnTo>
                    <a:lnTo>
                      <a:pt x="3447" y="629"/>
                    </a:lnTo>
                    <a:lnTo>
                      <a:pt x="3466" y="571"/>
                    </a:lnTo>
                    <a:lnTo>
                      <a:pt x="3504" y="533"/>
                    </a:lnTo>
                    <a:lnTo>
                      <a:pt x="3562" y="629"/>
                    </a:lnTo>
                    <a:lnTo>
                      <a:pt x="3581" y="666"/>
                    </a:lnTo>
                    <a:lnTo>
                      <a:pt x="3581" y="705"/>
                    </a:lnTo>
                    <a:lnTo>
                      <a:pt x="3618" y="761"/>
                    </a:lnTo>
                    <a:lnTo>
                      <a:pt x="3638" y="781"/>
                    </a:lnTo>
                    <a:lnTo>
                      <a:pt x="3714" y="838"/>
                    </a:lnTo>
                    <a:lnTo>
                      <a:pt x="3771" y="933"/>
                    </a:lnTo>
                    <a:lnTo>
                      <a:pt x="3809" y="1047"/>
                    </a:lnTo>
                    <a:lnTo>
                      <a:pt x="3885" y="1124"/>
                    </a:lnTo>
                    <a:lnTo>
                      <a:pt x="3980" y="1162"/>
                    </a:lnTo>
                    <a:lnTo>
                      <a:pt x="4057" y="1219"/>
                    </a:lnTo>
                    <a:lnTo>
                      <a:pt x="4171" y="1409"/>
                    </a:lnTo>
                    <a:lnTo>
                      <a:pt x="4247" y="1486"/>
                    </a:lnTo>
                    <a:lnTo>
                      <a:pt x="4304" y="1581"/>
                    </a:lnTo>
                    <a:lnTo>
                      <a:pt x="4324" y="1695"/>
                    </a:lnTo>
                    <a:lnTo>
                      <a:pt x="4361" y="1771"/>
                    </a:lnTo>
                    <a:lnTo>
                      <a:pt x="4419" y="1867"/>
                    </a:lnTo>
                    <a:lnTo>
                      <a:pt x="4495" y="1924"/>
                    </a:lnTo>
                    <a:lnTo>
                      <a:pt x="4590" y="2000"/>
                    </a:lnTo>
                    <a:lnTo>
                      <a:pt x="4761" y="2152"/>
                    </a:lnTo>
                    <a:lnTo>
                      <a:pt x="4895" y="2324"/>
                    </a:lnTo>
                    <a:lnTo>
                      <a:pt x="4933" y="2419"/>
                    </a:lnTo>
                    <a:lnTo>
                      <a:pt x="4914" y="2514"/>
                    </a:lnTo>
                    <a:lnTo>
                      <a:pt x="4933" y="2628"/>
                    </a:lnTo>
                    <a:lnTo>
                      <a:pt x="4914" y="2647"/>
                    </a:lnTo>
                    <a:lnTo>
                      <a:pt x="4933" y="2705"/>
                    </a:lnTo>
                    <a:lnTo>
                      <a:pt x="4895" y="2742"/>
                    </a:lnTo>
                    <a:lnTo>
                      <a:pt x="4838" y="2819"/>
                    </a:lnTo>
                    <a:lnTo>
                      <a:pt x="4838" y="2933"/>
                    </a:lnTo>
                    <a:lnTo>
                      <a:pt x="4800" y="3219"/>
                    </a:lnTo>
                    <a:lnTo>
                      <a:pt x="4819" y="3314"/>
                    </a:lnTo>
                    <a:lnTo>
                      <a:pt x="4857" y="3371"/>
                    </a:lnTo>
                    <a:lnTo>
                      <a:pt x="4876" y="3448"/>
                    </a:lnTo>
                    <a:lnTo>
                      <a:pt x="4857" y="3467"/>
                    </a:lnTo>
                    <a:lnTo>
                      <a:pt x="4838" y="3504"/>
                    </a:lnTo>
                    <a:lnTo>
                      <a:pt x="4876" y="3504"/>
                    </a:lnTo>
                    <a:lnTo>
                      <a:pt x="4895" y="3524"/>
                    </a:lnTo>
                    <a:lnTo>
                      <a:pt x="4895" y="3543"/>
                    </a:lnTo>
                    <a:lnTo>
                      <a:pt x="4876" y="3581"/>
                    </a:lnTo>
                    <a:lnTo>
                      <a:pt x="4876" y="3619"/>
                    </a:lnTo>
                    <a:lnTo>
                      <a:pt x="4895" y="3752"/>
                    </a:lnTo>
                    <a:lnTo>
                      <a:pt x="4895" y="3848"/>
                    </a:lnTo>
                    <a:lnTo>
                      <a:pt x="4895" y="3943"/>
                    </a:lnTo>
                    <a:lnTo>
                      <a:pt x="4876" y="4038"/>
                    </a:lnTo>
                    <a:lnTo>
                      <a:pt x="4742" y="4190"/>
                    </a:lnTo>
                    <a:lnTo>
                      <a:pt x="4742" y="4210"/>
                    </a:lnTo>
                    <a:lnTo>
                      <a:pt x="4742" y="4324"/>
                    </a:lnTo>
                    <a:close/>
                    <a:moveTo>
                      <a:pt x="1256" y="3105"/>
                    </a:moveTo>
                    <a:lnTo>
                      <a:pt x="1333" y="3067"/>
                    </a:lnTo>
                    <a:lnTo>
                      <a:pt x="1352" y="3067"/>
                    </a:lnTo>
                    <a:lnTo>
                      <a:pt x="1352" y="3086"/>
                    </a:lnTo>
                    <a:lnTo>
                      <a:pt x="1371" y="3086"/>
                    </a:lnTo>
                    <a:lnTo>
                      <a:pt x="1371" y="3105"/>
                    </a:lnTo>
                    <a:lnTo>
                      <a:pt x="1371" y="3123"/>
                    </a:lnTo>
                    <a:lnTo>
                      <a:pt x="1352" y="3123"/>
                    </a:lnTo>
                    <a:lnTo>
                      <a:pt x="1333" y="3143"/>
                    </a:lnTo>
                    <a:lnTo>
                      <a:pt x="1314" y="3143"/>
                    </a:lnTo>
                    <a:lnTo>
                      <a:pt x="1295" y="3143"/>
                    </a:lnTo>
                    <a:lnTo>
                      <a:pt x="1314" y="3123"/>
                    </a:lnTo>
                    <a:lnTo>
                      <a:pt x="1333" y="3123"/>
                    </a:lnTo>
                    <a:lnTo>
                      <a:pt x="1314" y="3123"/>
                    </a:lnTo>
                    <a:lnTo>
                      <a:pt x="1256" y="3143"/>
                    </a:lnTo>
                    <a:lnTo>
                      <a:pt x="1238" y="3143"/>
                    </a:lnTo>
                    <a:lnTo>
                      <a:pt x="1180" y="3219"/>
                    </a:lnTo>
                    <a:lnTo>
                      <a:pt x="1142" y="3257"/>
                    </a:lnTo>
                    <a:lnTo>
                      <a:pt x="1085" y="3257"/>
                    </a:lnTo>
                    <a:lnTo>
                      <a:pt x="1124" y="3200"/>
                    </a:lnTo>
                    <a:lnTo>
                      <a:pt x="1047" y="3257"/>
                    </a:lnTo>
                    <a:lnTo>
                      <a:pt x="1009" y="3276"/>
                    </a:lnTo>
                    <a:lnTo>
                      <a:pt x="952" y="3276"/>
                    </a:lnTo>
                    <a:lnTo>
                      <a:pt x="933" y="3276"/>
                    </a:lnTo>
                    <a:lnTo>
                      <a:pt x="914" y="3276"/>
                    </a:lnTo>
                    <a:lnTo>
                      <a:pt x="933" y="3276"/>
                    </a:lnTo>
                    <a:lnTo>
                      <a:pt x="952" y="3238"/>
                    </a:lnTo>
                    <a:lnTo>
                      <a:pt x="971" y="3238"/>
                    </a:lnTo>
                    <a:lnTo>
                      <a:pt x="1028" y="3200"/>
                    </a:lnTo>
                    <a:lnTo>
                      <a:pt x="1066" y="3200"/>
                    </a:lnTo>
                    <a:lnTo>
                      <a:pt x="1142" y="3162"/>
                    </a:lnTo>
                    <a:lnTo>
                      <a:pt x="1200" y="3123"/>
                    </a:lnTo>
                    <a:lnTo>
                      <a:pt x="1256" y="3105"/>
                    </a:ln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68" name="Freeform 10">
                <a:extLst>
                  <a:ext uri="{FF2B5EF4-FFF2-40B4-BE49-F238E27FC236}">
                    <a16:creationId xmlns:a16="http://schemas.microsoft.com/office/drawing/2014/main" id="{CD65AECD-9B42-B34E-A2F5-9EE2D4EE1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3275" y="5557838"/>
                <a:ext cx="806450" cy="377825"/>
              </a:xfrm>
              <a:custGeom>
                <a:avLst/>
                <a:gdLst>
                  <a:gd name="T0" fmla="*/ 2147483646 w 4478"/>
                  <a:gd name="T1" fmla="*/ 2147483646 h 2096"/>
                  <a:gd name="T2" fmla="*/ 2147483646 w 4478"/>
                  <a:gd name="T3" fmla="*/ 2147483646 h 2096"/>
                  <a:gd name="T4" fmla="*/ 2147483646 w 4478"/>
                  <a:gd name="T5" fmla="*/ 2147483646 h 2096"/>
                  <a:gd name="T6" fmla="*/ 2147483646 w 4478"/>
                  <a:gd name="T7" fmla="*/ 2147483646 h 2096"/>
                  <a:gd name="T8" fmla="*/ 2147483646 w 4478"/>
                  <a:gd name="T9" fmla="*/ 2147483646 h 2096"/>
                  <a:gd name="T10" fmla="*/ 2147483646 w 4478"/>
                  <a:gd name="T11" fmla="*/ 2147483646 h 2096"/>
                  <a:gd name="T12" fmla="*/ 2147483646 w 4478"/>
                  <a:gd name="T13" fmla="*/ 2147483646 h 2096"/>
                  <a:gd name="T14" fmla="*/ 2147483646 w 4478"/>
                  <a:gd name="T15" fmla="*/ 2147483646 h 2096"/>
                  <a:gd name="T16" fmla="*/ 2147483646 w 4478"/>
                  <a:gd name="T17" fmla="*/ 2147483646 h 2096"/>
                  <a:gd name="T18" fmla="*/ 2147483646 w 4478"/>
                  <a:gd name="T19" fmla="*/ 2147483646 h 2096"/>
                  <a:gd name="T20" fmla="*/ 2147483646 w 4478"/>
                  <a:gd name="T21" fmla="*/ 2147483646 h 2096"/>
                  <a:gd name="T22" fmla="*/ 2147483646 w 4478"/>
                  <a:gd name="T23" fmla="*/ 2147483646 h 2096"/>
                  <a:gd name="T24" fmla="*/ 2147483646 w 4478"/>
                  <a:gd name="T25" fmla="*/ 2147483646 h 2096"/>
                  <a:gd name="T26" fmla="*/ 2147483646 w 4478"/>
                  <a:gd name="T27" fmla="*/ 2147483646 h 2096"/>
                  <a:gd name="T28" fmla="*/ 2147483646 w 4478"/>
                  <a:gd name="T29" fmla="*/ 2147483646 h 2096"/>
                  <a:gd name="T30" fmla="*/ 2147483646 w 4478"/>
                  <a:gd name="T31" fmla="*/ 2147483646 h 2096"/>
                  <a:gd name="T32" fmla="*/ 2147483646 w 4478"/>
                  <a:gd name="T33" fmla="*/ 2147483646 h 2096"/>
                  <a:gd name="T34" fmla="*/ 2147483646 w 4478"/>
                  <a:gd name="T35" fmla="*/ 2147483646 h 2096"/>
                  <a:gd name="T36" fmla="*/ 2147483646 w 4478"/>
                  <a:gd name="T37" fmla="*/ 2147483646 h 2096"/>
                  <a:gd name="T38" fmla="*/ 2147483646 w 4478"/>
                  <a:gd name="T39" fmla="*/ 2147483646 h 2096"/>
                  <a:gd name="T40" fmla="*/ 2147483646 w 4478"/>
                  <a:gd name="T41" fmla="*/ 2147483646 h 2096"/>
                  <a:gd name="T42" fmla="*/ 2147483646 w 4478"/>
                  <a:gd name="T43" fmla="*/ 2147483646 h 2096"/>
                  <a:gd name="T44" fmla="*/ 2147483646 w 4478"/>
                  <a:gd name="T45" fmla="*/ 2147483646 h 2096"/>
                  <a:gd name="T46" fmla="*/ 2147483646 w 4478"/>
                  <a:gd name="T47" fmla="*/ 2147483646 h 2096"/>
                  <a:gd name="T48" fmla="*/ 2147483646 w 4478"/>
                  <a:gd name="T49" fmla="*/ 2147483646 h 2096"/>
                  <a:gd name="T50" fmla="*/ 2147483646 w 4478"/>
                  <a:gd name="T51" fmla="*/ 2147483646 h 2096"/>
                  <a:gd name="T52" fmla="*/ 2147483646 w 4478"/>
                  <a:gd name="T53" fmla="*/ 2147483646 h 2096"/>
                  <a:gd name="T54" fmla="*/ 2147483646 w 4478"/>
                  <a:gd name="T55" fmla="*/ 2147483646 h 2096"/>
                  <a:gd name="T56" fmla="*/ 2147483646 w 4478"/>
                  <a:gd name="T57" fmla="*/ 2147483646 h 2096"/>
                  <a:gd name="T58" fmla="*/ 2147483646 w 4478"/>
                  <a:gd name="T59" fmla="*/ 2147483646 h 2096"/>
                  <a:gd name="T60" fmla="*/ 2147483646 w 4478"/>
                  <a:gd name="T61" fmla="*/ 2147483646 h 2096"/>
                  <a:gd name="T62" fmla="*/ 2147483646 w 4478"/>
                  <a:gd name="T63" fmla="*/ 2147483646 h 2096"/>
                  <a:gd name="T64" fmla="*/ 2147483646 w 4478"/>
                  <a:gd name="T65" fmla="*/ 2147483646 h 2096"/>
                  <a:gd name="T66" fmla="*/ 2147483646 w 4478"/>
                  <a:gd name="T67" fmla="*/ 2147483646 h 2096"/>
                  <a:gd name="T68" fmla="*/ 2147483646 w 4478"/>
                  <a:gd name="T69" fmla="*/ 2147483646 h 2096"/>
                  <a:gd name="T70" fmla="*/ 2147483646 w 4478"/>
                  <a:gd name="T71" fmla="*/ 2147483646 h 2096"/>
                  <a:gd name="T72" fmla="*/ 2147483646 w 4478"/>
                  <a:gd name="T73" fmla="*/ 2147483646 h 2096"/>
                  <a:gd name="T74" fmla="*/ 2147483646 w 4478"/>
                  <a:gd name="T75" fmla="*/ 2147483646 h 2096"/>
                  <a:gd name="T76" fmla="*/ 2147483646 w 4478"/>
                  <a:gd name="T77" fmla="*/ 2147483646 h 2096"/>
                  <a:gd name="T78" fmla="*/ 2147483646 w 4478"/>
                  <a:gd name="T79" fmla="*/ 2147483646 h 2096"/>
                  <a:gd name="T80" fmla="*/ 2147483646 w 4478"/>
                  <a:gd name="T81" fmla="*/ 2147483646 h 2096"/>
                  <a:gd name="T82" fmla="*/ 2147483646 w 4478"/>
                  <a:gd name="T83" fmla="*/ 2147483646 h 2096"/>
                  <a:gd name="T84" fmla="*/ 2147483646 w 4478"/>
                  <a:gd name="T85" fmla="*/ 2147483646 h 2096"/>
                  <a:gd name="T86" fmla="*/ 2147483646 w 4478"/>
                  <a:gd name="T87" fmla="*/ 2147483646 h 2096"/>
                  <a:gd name="T88" fmla="*/ 2147483646 w 4478"/>
                  <a:gd name="T89" fmla="*/ 2147483646 h 2096"/>
                  <a:gd name="T90" fmla="*/ 2147483646 w 4478"/>
                  <a:gd name="T91" fmla="*/ 2147483646 h 2096"/>
                  <a:gd name="T92" fmla="*/ 2147483646 w 4478"/>
                  <a:gd name="T93" fmla="*/ 2147483646 h 2096"/>
                  <a:gd name="T94" fmla="*/ 2147483646 w 4478"/>
                  <a:gd name="T95" fmla="*/ 2147483646 h 2096"/>
                  <a:gd name="T96" fmla="*/ 2147483646 w 4478"/>
                  <a:gd name="T97" fmla="*/ 2147483646 h 2096"/>
                  <a:gd name="T98" fmla="*/ 2147483646 w 4478"/>
                  <a:gd name="T99" fmla="*/ 2147483646 h 2096"/>
                  <a:gd name="T100" fmla="*/ 2147483646 w 4478"/>
                  <a:gd name="T101" fmla="*/ 2147483646 h 2096"/>
                  <a:gd name="T102" fmla="*/ 2147483646 w 4478"/>
                  <a:gd name="T103" fmla="*/ 2147483646 h 2096"/>
                  <a:gd name="T104" fmla="*/ 2147483646 w 4478"/>
                  <a:gd name="T105" fmla="*/ 2147483646 h 2096"/>
                  <a:gd name="T106" fmla="*/ 2147483646 w 4478"/>
                  <a:gd name="T107" fmla="*/ 2147483646 h 2096"/>
                  <a:gd name="T108" fmla="*/ 2147483646 w 4478"/>
                  <a:gd name="T109" fmla="*/ 2147483646 h 2096"/>
                  <a:gd name="T110" fmla="*/ 2147483646 w 4478"/>
                  <a:gd name="T111" fmla="*/ 2147483646 h 2096"/>
                  <a:gd name="T112" fmla="*/ 2147483646 w 4478"/>
                  <a:gd name="T113" fmla="*/ 2147483646 h 2096"/>
                  <a:gd name="T114" fmla="*/ 2147483646 w 4478"/>
                  <a:gd name="T115" fmla="*/ 2147483646 h 2096"/>
                  <a:gd name="T116" fmla="*/ 2147483646 w 4478"/>
                  <a:gd name="T117" fmla="*/ 2147483646 h 2096"/>
                  <a:gd name="T118" fmla="*/ 2147483646 w 4478"/>
                  <a:gd name="T119" fmla="*/ 2147483646 h 20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478" h="2096">
                    <a:moveTo>
                      <a:pt x="4477" y="1276"/>
                    </a:moveTo>
                    <a:lnTo>
                      <a:pt x="4477" y="1676"/>
                    </a:lnTo>
                    <a:lnTo>
                      <a:pt x="4477" y="2095"/>
                    </a:lnTo>
                    <a:lnTo>
                      <a:pt x="3849" y="2076"/>
                    </a:lnTo>
                    <a:lnTo>
                      <a:pt x="3829" y="2057"/>
                    </a:lnTo>
                    <a:lnTo>
                      <a:pt x="3829" y="2038"/>
                    </a:lnTo>
                    <a:lnTo>
                      <a:pt x="3849" y="2019"/>
                    </a:lnTo>
                    <a:lnTo>
                      <a:pt x="3849" y="2000"/>
                    </a:lnTo>
                    <a:lnTo>
                      <a:pt x="3867" y="2000"/>
                    </a:lnTo>
                    <a:lnTo>
                      <a:pt x="3886" y="2000"/>
                    </a:lnTo>
                    <a:lnTo>
                      <a:pt x="3905" y="1981"/>
                    </a:lnTo>
                    <a:lnTo>
                      <a:pt x="3905" y="1962"/>
                    </a:lnTo>
                    <a:lnTo>
                      <a:pt x="3867" y="1905"/>
                    </a:lnTo>
                    <a:lnTo>
                      <a:pt x="3867" y="1886"/>
                    </a:lnTo>
                    <a:lnTo>
                      <a:pt x="3849" y="1886"/>
                    </a:lnTo>
                    <a:lnTo>
                      <a:pt x="3810" y="1886"/>
                    </a:lnTo>
                    <a:lnTo>
                      <a:pt x="3791" y="1886"/>
                    </a:lnTo>
                    <a:lnTo>
                      <a:pt x="3772" y="1886"/>
                    </a:lnTo>
                    <a:lnTo>
                      <a:pt x="3753" y="1867"/>
                    </a:lnTo>
                    <a:lnTo>
                      <a:pt x="3753" y="1848"/>
                    </a:lnTo>
                    <a:lnTo>
                      <a:pt x="3753" y="1810"/>
                    </a:lnTo>
                    <a:lnTo>
                      <a:pt x="3753" y="1791"/>
                    </a:lnTo>
                    <a:lnTo>
                      <a:pt x="3753" y="1772"/>
                    </a:lnTo>
                    <a:lnTo>
                      <a:pt x="3734" y="1772"/>
                    </a:lnTo>
                    <a:lnTo>
                      <a:pt x="3734" y="1752"/>
                    </a:lnTo>
                    <a:lnTo>
                      <a:pt x="3696" y="1752"/>
                    </a:lnTo>
                    <a:lnTo>
                      <a:pt x="3677" y="1733"/>
                    </a:lnTo>
                    <a:lnTo>
                      <a:pt x="3639" y="1733"/>
                    </a:lnTo>
                    <a:lnTo>
                      <a:pt x="3620" y="1714"/>
                    </a:lnTo>
                    <a:lnTo>
                      <a:pt x="3600" y="1714"/>
                    </a:lnTo>
                    <a:lnTo>
                      <a:pt x="3563" y="1696"/>
                    </a:lnTo>
                    <a:lnTo>
                      <a:pt x="3544" y="1676"/>
                    </a:lnTo>
                    <a:lnTo>
                      <a:pt x="3544" y="1657"/>
                    </a:lnTo>
                    <a:lnTo>
                      <a:pt x="3544" y="1638"/>
                    </a:lnTo>
                    <a:lnTo>
                      <a:pt x="3544" y="1619"/>
                    </a:lnTo>
                    <a:lnTo>
                      <a:pt x="3544" y="1600"/>
                    </a:lnTo>
                    <a:lnTo>
                      <a:pt x="3524" y="1543"/>
                    </a:lnTo>
                    <a:lnTo>
                      <a:pt x="3505" y="1505"/>
                    </a:lnTo>
                    <a:lnTo>
                      <a:pt x="3486" y="1447"/>
                    </a:lnTo>
                    <a:lnTo>
                      <a:pt x="3468" y="1410"/>
                    </a:lnTo>
                    <a:lnTo>
                      <a:pt x="3448" y="1391"/>
                    </a:lnTo>
                    <a:lnTo>
                      <a:pt x="3410" y="1391"/>
                    </a:lnTo>
                    <a:lnTo>
                      <a:pt x="3372" y="1391"/>
                    </a:lnTo>
                    <a:lnTo>
                      <a:pt x="3353" y="1391"/>
                    </a:lnTo>
                    <a:lnTo>
                      <a:pt x="3334" y="1371"/>
                    </a:lnTo>
                    <a:lnTo>
                      <a:pt x="3334" y="1352"/>
                    </a:lnTo>
                    <a:lnTo>
                      <a:pt x="3353" y="1333"/>
                    </a:lnTo>
                    <a:lnTo>
                      <a:pt x="3353" y="1315"/>
                    </a:lnTo>
                    <a:lnTo>
                      <a:pt x="3353" y="1257"/>
                    </a:lnTo>
                    <a:lnTo>
                      <a:pt x="3353" y="1238"/>
                    </a:lnTo>
                    <a:lnTo>
                      <a:pt x="3353" y="1219"/>
                    </a:lnTo>
                    <a:lnTo>
                      <a:pt x="3353" y="1200"/>
                    </a:lnTo>
                    <a:lnTo>
                      <a:pt x="3334" y="1162"/>
                    </a:lnTo>
                    <a:lnTo>
                      <a:pt x="3296" y="1143"/>
                    </a:lnTo>
                    <a:lnTo>
                      <a:pt x="3277" y="1143"/>
                    </a:lnTo>
                    <a:lnTo>
                      <a:pt x="3239" y="1162"/>
                    </a:lnTo>
                    <a:lnTo>
                      <a:pt x="3201" y="1143"/>
                    </a:lnTo>
                    <a:lnTo>
                      <a:pt x="3182" y="1143"/>
                    </a:lnTo>
                    <a:lnTo>
                      <a:pt x="3163" y="1143"/>
                    </a:lnTo>
                    <a:lnTo>
                      <a:pt x="3143" y="1143"/>
                    </a:lnTo>
                    <a:lnTo>
                      <a:pt x="3143" y="1162"/>
                    </a:lnTo>
                    <a:lnTo>
                      <a:pt x="3124" y="1181"/>
                    </a:lnTo>
                    <a:lnTo>
                      <a:pt x="3124" y="1200"/>
                    </a:lnTo>
                    <a:lnTo>
                      <a:pt x="3105" y="1181"/>
                    </a:lnTo>
                    <a:lnTo>
                      <a:pt x="3105" y="1124"/>
                    </a:lnTo>
                    <a:lnTo>
                      <a:pt x="3087" y="1105"/>
                    </a:lnTo>
                    <a:lnTo>
                      <a:pt x="3048" y="1124"/>
                    </a:lnTo>
                    <a:lnTo>
                      <a:pt x="3010" y="1143"/>
                    </a:lnTo>
                    <a:lnTo>
                      <a:pt x="2972" y="1181"/>
                    </a:lnTo>
                    <a:lnTo>
                      <a:pt x="2934" y="1219"/>
                    </a:lnTo>
                    <a:lnTo>
                      <a:pt x="2953" y="1276"/>
                    </a:lnTo>
                    <a:lnTo>
                      <a:pt x="2934" y="1295"/>
                    </a:lnTo>
                    <a:lnTo>
                      <a:pt x="2877" y="1295"/>
                    </a:lnTo>
                    <a:lnTo>
                      <a:pt x="2839" y="1295"/>
                    </a:lnTo>
                    <a:lnTo>
                      <a:pt x="2801" y="1315"/>
                    </a:lnTo>
                    <a:lnTo>
                      <a:pt x="2762" y="1333"/>
                    </a:lnTo>
                    <a:lnTo>
                      <a:pt x="2725" y="1352"/>
                    </a:lnTo>
                    <a:lnTo>
                      <a:pt x="2706" y="1371"/>
                    </a:lnTo>
                    <a:lnTo>
                      <a:pt x="2648" y="1371"/>
                    </a:lnTo>
                    <a:lnTo>
                      <a:pt x="2610" y="1391"/>
                    </a:lnTo>
                    <a:lnTo>
                      <a:pt x="2553" y="1410"/>
                    </a:lnTo>
                    <a:lnTo>
                      <a:pt x="2515" y="1429"/>
                    </a:lnTo>
                    <a:lnTo>
                      <a:pt x="2515" y="1467"/>
                    </a:lnTo>
                    <a:lnTo>
                      <a:pt x="2515" y="1505"/>
                    </a:lnTo>
                    <a:lnTo>
                      <a:pt x="2496" y="1543"/>
                    </a:lnTo>
                    <a:lnTo>
                      <a:pt x="2439" y="1543"/>
                    </a:lnTo>
                    <a:lnTo>
                      <a:pt x="2420" y="1562"/>
                    </a:lnTo>
                    <a:lnTo>
                      <a:pt x="2381" y="1581"/>
                    </a:lnTo>
                    <a:lnTo>
                      <a:pt x="2362" y="1600"/>
                    </a:lnTo>
                    <a:lnTo>
                      <a:pt x="2344" y="1638"/>
                    </a:lnTo>
                    <a:lnTo>
                      <a:pt x="2305" y="1657"/>
                    </a:lnTo>
                    <a:lnTo>
                      <a:pt x="2286" y="1696"/>
                    </a:lnTo>
                    <a:lnTo>
                      <a:pt x="2248" y="1714"/>
                    </a:lnTo>
                    <a:lnTo>
                      <a:pt x="2210" y="1733"/>
                    </a:lnTo>
                    <a:lnTo>
                      <a:pt x="2210" y="1752"/>
                    </a:lnTo>
                    <a:lnTo>
                      <a:pt x="2191" y="1772"/>
                    </a:lnTo>
                    <a:lnTo>
                      <a:pt x="2172" y="1772"/>
                    </a:lnTo>
                    <a:lnTo>
                      <a:pt x="2172" y="1791"/>
                    </a:lnTo>
                    <a:lnTo>
                      <a:pt x="2134" y="1810"/>
                    </a:lnTo>
                    <a:lnTo>
                      <a:pt x="2115" y="1828"/>
                    </a:lnTo>
                    <a:lnTo>
                      <a:pt x="2096" y="1848"/>
                    </a:lnTo>
                    <a:lnTo>
                      <a:pt x="2077" y="1867"/>
                    </a:lnTo>
                    <a:lnTo>
                      <a:pt x="2077" y="1886"/>
                    </a:lnTo>
                    <a:lnTo>
                      <a:pt x="2058" y="1886"/>
                    </a:lnTo>
                    <a:lnTo>
                      <a:pt x="2020" y="1924"/>
                    </a:lnTo>
                    <a:lnTo>
                      <a:pt x="1963" y="1924"/>
                    </a:lnTo>
                    <a:lnTo>
                      <a:pt x="1924" y="1905"/>
                    </a:lnTo>
                    <a:lnTo>
                      <a:pt x="1886" y="1886"/>
                    </a:lnTo>
                    <a:lnTo>
                      <a:pt x="1867" y="1867"/>
                    </a:lnTo>
                    <a:lnTo>
                      <a:pt x="1848" y="1848"/>
                    </a:lnTo>
                    <a:lnTo>
                      <a:pt x="1829" y="1828"/>
                    </a:lnTo>
                    <a:lnTo>
                      <a:pt x="1810" y="1791"/>
                    </a:lnTo>
                    <a:lnTo>
                      <a:pt x="1791" y="1752"/>
                    </a:lnTo>
                    <a:lnTo>
                      <a:pt x="1772" y="1714"/>
                    </a:lnTo>
                    <a:lnTo>
                      <a:pt x="1753" y="1676"/>
                    </a:lnTo>
                    <a:lnTo>
                      <a:pt x="1696" y="1676"/>
                    </a:lnTo>
                    <a:lnTo>
                      <a:pt x="1658" y="1676"/>
                    </a:lnTo>
                    <a:lnTo>
                      <a:pt x="1639" y="1657"/>
                    </a:lnTo>
                    <a:lnTo>
                      <a:pt x="1639" y="1638"/>
                    </a:lnTo>
                    <a:lnTo>
                      <a:pt x="1639" y="1600"/>
                    </a:lnTo>
                    <a:lnTo>
                      <a:pt x="1639" y="1524"/>
                    </a:lnTo>
                    <a:lnTo>
                      <a:pt x="1619" y="1467"/>
                    </a:lnTo>
                    <a:lnTo>
                      <a:pt x="1601" y="1410"/>
                    </a:lnTo>
                    <a:lnTo>
                      <a:pt x="1601" y="1352"/>
                    </a:lnTo>
                    <a:lnTo>
                      <a:pt x="1619" y="1333"/>
                    </a:lnTo>
                    <a:lnTo>
                      <a:pt x="1619" y="1295"/>
                    </a:lnTo>
                    <a:lnTo>
                      <a:pt x="1639" y="1276"/>
                    </a:lnTo>
                    <a:lnTo>
                      <a:pt x="1639" y="1257"/>
                    </a:lnTo>
                    <a:lnTo>
                      <a:pt x="1639" y="1238"/>
                    </a:lnTo>
                    <a:lnTo>
                      <a:pt x="1639" y="1200"/>
                    </a:lnTo>
                    <a:lnTo>
                      <a:pt x="1639" y="1181"/>
                    </a:lnTo>
                    <a:lnTo>
                      <a:pt x="1639" y="1143"/>
                    </a:lnTo>
                    <a:lnTo>
                      <a:pt x="1639" y="1105"/>
                    </a:lnTo>
                    <a:lnTo>
                      <a:pt x="1619" y="1105"/>
                    </a:lnTo>
                    <a:lnTo>
                      <a:pt x="1619" y="1066"/>
                    </a:lnTo>
                    <a:lnTo>
                      <a:pt x="1601" y="1105"/>
                    </a:lnTo>
                    <a:lnTo>
                      <a:pt x="1582" y="1105"/>
                    </a:lnTo>
                    <a:lnTo>
                      <a:pt x="1543" y="1124"/>
                    </a:lnTo>
                    <a:lnTo>
                      <a:pt x="1505" y="1124"/>
                    </a:lnTo>
                    <a:lnTo>
                      <a:pt x="1448" y="1086"/>
                    </a:lnTo>
                    <a:lnTo>
                      <a:pt x="1429" y="1048"/>
                    </a:lnTo>
                    <a:lnTo>
                      <a:pt x="1391" y="1029"/>
                    </a:lnTo>
                    <a:lnTo>
                      <a:pt x="1353" y="1010"/>
                    </a:lnTo>
                    <a:lnTo>
                      <a:pt x="1296" y="990"/>
                    </a:lnTo>
                    <a:lnTo>
                      <a:pt x="1258" y="990"/>
                    </a:lnTo>
                    <a:lnTo>
                      <a:pt x="1238" y="990"/>
                    </a:lnTo>
                    <a:lnTo>
                      <a:pt x="1220" y="990"/>
                    </a:lnTo>
                    <a:lnTo>
                      <a:pt x="1201" y="1010"/>
                    </a:lnTo>
                    <a:lnTo>
                      <a:pt x="1201" y="1029"/>
                    </a:lnTo>
                    <a:lnTo>
                      <a:pt x="1182" y="1029"/>
                    </a:lnTo>
                    <a:lnTo>
                      <a:pt x="1182" y="1066"/>
                    </a:lnTo>
                    <a:lnTo>
                      <a:pt x="1143" y="1143"/>
                    </a:lnTo>
                    <a:lnTo>
                      <a:pt x="1106" y="1238"/>
                    </a:lnTo>
                    <a:lnTo>
                      <a:pt x="1086" y="1333"/>
                    </a:lnTo>
                    <a:lnTo>
                      <a:pt x="1067" y="1410"/>
                    </a:lnTo>
                    <a:lnTo>
                      <a:pt x="1048" y="1429"/>
                    </a:lnTo>
                    <a:lnTo>
                      <a:pt x="1048" y="1467"/>
                    </a:lnTo>
                    <a:lnTo>
                      <a:pt x="1048" y="1486"/>
                    </a:lnTo>
                    <a:lnTo>
                      <a:pt x="1029" y="1524"/>
                    </a:lnTo>
                    <a:lnTo>
                      <a:pt x="1010" y="1524"/>
                    </a:lnTo>
                    <a:lnTo>
                      <a:pt x="991" y="1543"/>
                    </a:lnTo>
                    <a:lnTo>
                      <a:pt x="972" y="1562"/>
                    </a:lnTo>
                    <a:lnTo>
                      <a:pt x="953" y="1581"/>
                    </a:lnTo>
                    <a:lnTo>
                      <a:pt x="953" y="1619"/>
                    </a:lnTo>
                    <a:lnTo>
                      <a:pt x="934" y="1619"/>
                    </a:lnTo>
                    <a:lnTo>
                      <a:pt x="896" y="1638"/>
                    </a:lnTo>
                    <a:lnTo>
                      <a:pt x="896" y="1657"/>
                    </a:lnTo>
                    <a:lnTo>
                      <a:pt x="896" y="1676"/>
                    </a:lnTo>
                    <a:lnTo>
                      <a:pt x="877" y="1676"/>
                    </a:lnTo>
                    <a:lnTo>
                      <a:pt x="877" y="1696"/>
                    </a:lnTo>
                    <a:lnTo>
                      <a:pt x="857" y="1733"/>
                    </a:lnTo>
                    <a:lnTo>
                      <a:pt x="839" y="1772"/>
                    </a:lnTo>
                    <a:lnTo>
                      <a:pt x="820" y="1828"/>
                    </a:lnTo>
                    <a:lnTo>
                      <a:pt x="801" y="1867"/>
                    </a:lnTo>
                    <a:lnTo>
                      <a:pt x="781" y="1905"/>
                    </a:lnTo>
                    <a:lnTo>
                      <a:pt x="762" y="1905"/>
                    </a:lnTo>
                    <a:lnTo>
                      <a:pt x="743" y="1886"/>
                    </a:lnTo>
                    <a:lnTo>
                      <a:pt x="725" y="1867"/>
                    </a:lnTo>
                    <a:lnTo>
                      <a:pt x="705" y="1828"/>
                    </a:lnTo>
                    <a:lnTo>
                      <a:pt x="725" y="1810"/>
                    </a:lnTo>
                    <a:lnTo>
                      <a:pt x="725" y="1791"/>
                    </a:lnTo>
                    <a:lnTo>
                      <a:pt x="725" y="1772"/>
                    </a:lnTo>
                    <a:lnTo>
                      <a:pt x="725" y="1752"/>
                    </a:lnTo>
                    <a:lnTo>
                      <a:pt x="725" y="1733"/>
                    </a:lnTo>
                    <a:lnTo>
                      <a:pt x="743" y="1714"/>
                    </a:lnTo>
                    <a:lnTo>
                      <a:pt x="743" y="1676"/>
                    </a:lnTo>
                    <a:lnTo>
                      <a:pt x="743" y="1657"/>
                    </a:lnTo>
                    <a:lnTo>
                      <a:pt x="743" y="1619"/>
                    </a:lnTo>
                    <a:lnTo>
                      <a:pt x="705" y="1600"/>
                    </a:lnTo>
                    <a:lnTo>
                      <a:pt x="667" y="1600"/>
                    </a:lnTo>
                    <a:lnTo>
                      <a:pt x="648" y="1562"/>
                    </a:lnTo>
                    <a:lnTo>
                      <a:pt x="610" y="1524"/>
                    </a:lnTo>
                    <a:lnTo>
                      <a:pt x="610" y="1505"/>
                    </a:lnTo>
                    <a:lnTo>
                      <a:pt x="572" y="1467"/>
                    </a:lnTo>
                    <a:lnTo>
                      <a:pt x="553" y="1447"/>
                    </a:lnTo>
                    <a:lnTo>
                      <a:pt x="496" y="1429"/>
                    </a:lnTo>
                    <a:lnTo>
                      <a:pt x="458" y="1410"/>
                    </a:lnTo>
                    <a:lnTo>
                      <a:pt x="439" y="1410"/>
                    </a:lnTo>
                    <a:lnTo>
                      <a:pt x="420" y="1410"/>
                    </a:lnTo>
                    <a:lnTo>
                      <a:pt x="420" y="1391"/>
                    </a:lnTo>
                    <a:lnTo>
                      <a:pt x="420" y="1371"/>
                    </a:lnTo>
                    <a:lnTo>
                      <a:pt x="400" y="1352"/>
                    </a:lnTo>
                    <a:lnTo>
                      <a:pt x="381" y="1352"/>
                    </a:lnTo>
                    <a:lnTo>
                      <a:pt x="344" y="1352"/>
                    </a:lnTo>
                    <a:lnTo>
                      <a:pt x="286" y="1333"/>
                    </a:lnTo>
                    <a:lnTo>
                      <a:pt x="286" y="1295"/>
                    </a:lnTo>
                    <a:lnTo>
                      <a:pt x="267" y="1257"/>
                    </a:lnTo>
                    <a:lnTo>
                      <a:pt x="248" y="1219"/>
                    </a:lnTo>
                    <a:lnTo>
                      <a:pt x="229" y="1219"/>
                    </a:lnTo>
                    <a:lnTo>
                      <a:pt x="210" y="1219"/>
                    </a:lnTo>
                    <a:lnTo>
                      <a:pt x="191" y="1219"/>
                    </a:lnTo>
                    <a:lnTo>
                      <a:pt x="172" y="1200"/>
                    </a:lnTo>
                    <a:lnTo>
                      <a:pt x="172" y="1181"/>
                    </a:lnTo>
                    <a:lnTo>
                      <a:pt x="153" y="1181"/>
                    </a:lnTo>
                    <a:lnTo>
                      <a:pt x="134" y="1181"/>
                    </a:lnTo>
                    <a:lnTo>
                      <a:pt x="115" y="1181"/>
                    </a:lnTo>
                    <a:lnTo>
                      <a:pt x="115" y="1162"/>
                    </a:lnTo>
                    <a:lnTo>
                      <a:pt x="96" y="1143"/>
                    </a:lnTo>
                    <a:lnTo>
                      <a:pt x="96" y="1124"/>
                    </a:lnTo>
                    <a:lnTo>
                      <a:pt x="96" y="1086"/>
                    </a:lnTo>
                    <a:lnTo>
                      <a:pt x="96" y="1048"/>
                    </a:lnTo>
                    <a:lnTo>
                      <a:pt x="96" y="1029"/>
                    </a:lnTo>
                    <a:lnTo>
                      <a:pt x="115" y="1010"/>
                    </a:lnTo>
                    <a:lnTo>
                      <a:pt x="134" y="990"/>
                    </a:lnTo>
                    <a:lnTo>
                      <a:pt x="115" y="971"/>
                    </a:lnTo>
                    <a:lnTo>
                      <a:pt x="115" y="952"/>
                    </a:lnTo>
                    <a:lnTo>
                      <a:pt x="96" y="934"/>
                    </a:lnTo>
                    <a:lnTo>
                      <a:pt x="96" y="914"/>
                    </a:lnTo>
                    <a:lnTo>
                      <a:pt x="96" y="895"/>
                    </a:lnTo>
                    <a:lnTo>
                      <a:pt x="77" y="876"/>
                    </a:lnTo>
                    <a:lnTo>
                      <a:pt x="77" y="857"/>
                    </a:lnTo>
                    <a:lnTo>
                      <a:pt x="96" y="857"/>
                    </a:lnTo>
                    <a:lnTo>
                      <a:pt x="96" y="838"/>
                    </a:lnTo>
                    <a:lnTo>
                      <a:pt x="77" y="838"/>
                    </a:lnTo>
                    <a:lnTo>
                      <a:pt x="77" y="819"/>
                    </a:lnTo>
                    <a:lnTo>
                      <a:pt x="58" y="800"/>
                    </a:lnTo>
                    <a:lnTo>
                      <a:pt x="77" y="781"/>
                    </a:lnTo>
                    <a:lnTo>
                      <a:pt x="77" y="762"/>
                    </a:lnTo>
                    <a:lnTo>
                      <a:pt x="58" y="743"/>
                    </a:lnTo>
                    <a:lnTo>
                      <a:pt x="39" y="724"/>
                    </a:lnTo>
                    <a:lnTo>
                      <a:pt x="19" y="724"/>
                    </a:lnTo>
                    <a:lnTo>
                      <a:pt x="19" y="705"/>
                    </a:lnTo>
                    <a:lnTo>
                      <a:pt x="19" y="686"/>
                    </a:lnTo>
                    <a:lnTo>
                      <a:pt x="0" y="667"/>
                    </a:lnTo>
                    <a:lnTo>
                      <a:pt x="19" y="667"/>
                    </a:lnTo>
                    <a:lnTo>
                      <a:pt x="39" y="648"/>
                    </a:lnTo>
                    <a:lnTo>
                      <a:pt x="77" y="629"/>
                    </a:lnTo>
                    <a:lnTo>
                      <a:pt x="191" y="609"/>
                    </a:lnTo>
                    <a:lnTo>
                      <a:pt x="210" y="590"/>
                    </a:lnTo>
                    <a:lnTo>
                      <a:pt x="248" y="572"/>
                    </a:lnTo>
                    <a:lnTo>
                      <a:pt x="400" y="514"/>
                    </a:lnTo>
                    <a:lnTo>
                      <a:pt x="381" y="533"/>
                    </a:lnTo>
                    <a:lnTo>
                      <a:pt x="381" y="553"/>
                    </a:lnTo>
                    <a:lnTo>
                      <a:pt x="363" y="572"/>
                    </a:lnTo>
                    <a:lnTo>
                      <a:pt x="363" y="590"/>
                    </a:lnTo>
                    <a:lnTo>
                      <a:pt x="381" y="590"/>
                    </a:lnTo>
                    <a:lnTo>
                      <a:pt x="496" y="572"/>
                    </a:lnTo>
                    <a:lnTo>
                      <a:pt x="515" y="572"/>
                    </a:lnTo>
                    <a:lnTo>
                      <a:pt x="534" y="553"/>
                    </a:lnTo>
                    <a:lnTo>
                      <a:pt x="553" y="533"/>
                    </a:lnTo>
                    <a:lnTo>
                      <a:pt x="534" y="514"/>
                    </a:lnTo>
                    <a:lnTo>
                      <a:pt x="534" y="495"/>
                    </a:lnTo>
                    <a:lnTo>
                      <a:pt x="553" y="476"/>
                    </a:lnTo>
                    <a:lnTo>
                      <a:pt x="572" y="476"/>
                    </a:lnTo>
                    <a:lnTo>
                      <a:pt x="572" y="457"/>
                    </a:lnTo>
                    <a:lnTo>
                      <a:pt x="591" y="476"/>
                    </a:lnTo>
                    <a:lnTo>
                      <a:pt x="610" y="476"/>
                    </a:lnTo>
                    <a:lnTo>
                      <a:pt x="629" y="457"/>
                    </a:lnTo>
                    <a:lnTo>
                      <a:pt x="648" y="438"/>
                    </a:lnTo>
                    <a:lnTo>
                      <a:pt x="667" y="476"/>
                    </a:lnTo>
                    <a:lnTo>
                      <a:pt x="686" y="476"/>
                    </a:lnTo>
                    <a:lnTo>
                      <a:pt x="781" y="457"/>
                    </a:lnTo>
                    <a:lnTo>
                      <a:pt x="801" y="438"/>
                    </a:lnTo>
                    <a:lnTo>
                      <a:pt x="820" y="400"/>
                    </a:lnTo>
                    <a:lnTo>
                      <a:pt x="801" y="362"/>
                    </a:lnTo>
                    <a:lnTo>
                      <a:pt x="781" y="362"/>
                    </a:lnTo>
                    <a:lnTo>
                      <a:pt x="762" y="362"/>
                    </a:lnTo>
                    <a:lnTo>
                      <a:pt x="743" y="362"/>
                    </a:lnTo>
                    <a:lnTo>
                      <a:pt x="743" y="381"/>
                    </a:lnTo>
                    <a:lnTo>
                      <a:pt x="725" y="400"/>
                    </a:lnTo>
                    <a:lnTo>
                      <a:pt x="629" y="419"/>
                    </a:lnTo>
                    <a:lnTo>
                      <a:pt x="610" y="438"/>
                    </a:lnTo>
                    <a:lnTo>
                      <a:pt x="610" y="457"/>
                    </a:lnTo>
                    <a:lnTo>
                      <a:pt x="591" y="457"/>
                    </a:lnTo>
                    <a:lnTo>
                      <a:pt x="534" y="457"/>
                    </a:lnTo>
                    <a:lnTo>
                      <a:pt x="477" y="495"/>
                    </a:lnTo>
                    <a:lnTo>
                      <a:pt x="458" y="514"/>
                    </a:lnTo>
                    <a:lnTo>
                      <a:pt x="439" y="514"/>
                    </a:lnTo>
                    <a:lnTo>
                      <a:pt x="420" y="533"/>
                    </a:lnTo>
                    <a:lnTo>
                      <a:pt x="439" y="495"/>
                    </a:lnTo>
                    <a:lnTo>
                      <a:pt x="458" y="495"/>
                    </a:lnTo>
                    <a:lnTo>
                      <a:pt x="477" y="476"/>
                    </a:lnTo>
                    <a:lnTo>
                      <a:pt x="496" y="457"/>
                    </a:lnTo>
                    <a:lnTo>
                      <a:pt x="515" y="457"/>
                    </a:lnTo>
                    <a:lnTo>
                      <a:pt x="781" y="343"/>
                    </a:lnTo>
                    <a:lnTo>
                      <a:pt x="839" y="343"/>
                    </a:lnTo>
                    <a:lnTo>
                      <a:pt x="991" y="324"/>
                    </a:lnTo>
                    <a:lnTo>
                      <a:pt x="1182" y="324"/>
                    </a:lnTo>
                    <a:lnTo>
                      <a:pt x="1410" y="305"/>
                    </a:lnTo>
                    <a:lnTo>
                      <a:pt x="1410" y="324"/>
                    </a:lnTo>
                    <a:lnTo>
                      <a:pt x="1391" y="343"/>
                    </a:lnTo>
                    <a:lnTo>
                      <a:pt x="1372" y="362"/>
                    </a:lnTo>
                    <a:lnTo>
                      <a:pt x="1353" y="362"/>
                    </a:lnTo>
                    <a:lnTo>
                      <a:pt x="1372" y="381"/>
                    </a:lnTo>
                    <a:lnTo>
                      <a:pt x="1372" y="419"/>
                    </a:lnTo>
                    <a:lnTo>
                      <a:pt x="1391" y="419"/>
                    </a:lnTo>
                    <a:lnTo>
                      <a:pt x="1410" y="419"/>
                    </a:lnTo>
                    <a:lnTo>
                      <a:pt x="1429" y="400"/>
                    </a:lnTo>
                    <a:lnTo>
                      <a:pt x="1448" y="400"/>
                    </a:lnTo>
                    <a:lnTo>
                      <a:pt x="1448" y="419"/>
                    </a:lnTo>
                    <a:lnTo>
                      <a:pt x="1429" y="438"/>
                    </a:lnTo>
                    <a:lnTo>
                      <a:pt x="1429" y="457"/>
                    </a:lnTo>
                    <a:lnTo>
                      <a:pt x="1448" y="457"/>
                    </a:lnTo>
                    <a:lnTo>
                      <a:pt x="1467" y="438"/>
                    </a:lnTo>
                    <a:lnTo>
                      <a:pt x="1467" y="419"/>
                    </a:lnTo>
                    <a:lnTo>
                      <a:pt x="1487" y="419"/>
                    </a:lnTo>
                    <a:lnTo>
                      <a:pt x="1505" y="381"/>
                    </a:lnTo>
                    <a:lnTo>
                      <a:pt x="1487" y="362"/>
                    </a:lnTo>
                    <a:lnTo>
                      <a:pt x="1448" y="362"/>
                    </a:lnTo>
                    <a:lnTo>
                      <a:pt x="1429" y="343"/>
                    </a:lnTo>
                    <a:lnTo>
                      <a:pt x="1448" y="324"/>
                    </a:lnTo>
                    <a:lnTo>
                      <a:pt x="1487" y="305"/>
                    </a:lnTo>
                    <a:lnTo>
                      <a:pt x="1715" y="305"/>
                    </a:lnTo>
                    <a:lnTo>
                      <a:pt x="1829" y="286"/>
                    </a:lnTo>
                    <a:lnTo>
                      <a:pt x="1905" y="228"/>
                    </a:lnTo>
                    <a:lnTo>
                      <a:pt x="1963" y="172"/>
                    </a:lnTo>
                    <a:lnTo>
                      <a:pt x="2000" y="133"/>
                    </a:lnTo>
                    <a:lnTo>
                      <a:pt x="2000" y="114"/>
                    </a:lnTo>
                    <a:lnTo>
                      <a:pt x="2000" y="95"/>
                    </a:lnTo>
                    <a:lnTo>
                      <a:pt x="2020" y="95"/>
                    </a:lnTo>
                    <a:lnTo>
                      <a:pt x="2039" y="95"/>
                    </a:lnTo>
                    <a:lnTo>
                      <a:pt x="2058" y="152"/>
                    </a:lnTo>
                    <a:lnTo>
                      <a:pt x="2077" y="286"/>
                    </a:lnTo>
                    <a:lnTo>
                      <a:pt x="2096" y="343"/>
                    </a:lnTo>
                    <a:lnTo>
                      <a:pt x="2096" y="286"/>
                    </a:lnTo>
                    <a:lnTo>
                      <a:pt x="2096" y="267"/>
                    </a:lnTo>
                    <a:lnTo>
                      <a:pt x="2096" y="228"/>
                    </a:lnTo>
                    <a:lnTo>
                      <a:pt x="2096" y="172"/>
                    </a:lnTo>
                    <a:lnTo>
                      <a:pt x="2096" y="152"/>
                    </a:lnTo>
                    <a:lnTo>
                      <a:pt x="2058" y="76"/>
                    </a:lnTo>
                    <a:lnTo>
                      <a:pt x="2058" y="57"/>
                    </a:lnTo>
                    <a:lnTo>
                      <a:pt x="2077" y="38"/>
                    </a:lnTo>
                    <a:lnTo>
                      <a:pt x="2115" y="38"/>
                    </a:lnTo>
                    <a:lnTo>
                      <a:pt x="2172" y="38"/>
                    </a:lnTo>
                    <a:lnTo>
                      <a:pt x="2210" y="38"/>
                    </a:lnTo>
                    <a:lnTo>
                      <a:pt x="2344" y="0"/>
                    </a:lnTo>
                    <a:lnTo>
                      <a:pt x="2362" y="38"/>
                    </a:lnTo>
                    <a:lnTo>
                      <a:pt x="2381" y="57"/>
                    </a:lnTo>
                    <a:lnTo>
                      <a:pt x="2401" y="95"/>
                    </a:lnTo>
                    <a:lnTo>
                      <a:pt x="2420" y="114"/>
                    </a:lnTo>
                    <a:lnTo>
                      <a:pt x="2439" y="152"/>
                    </a:lnTo>
                    <a:lnTo>
                      <a:pt x="2439" y="191"/>
                    </a:lnTo>
                    <a:lnTo>
                      <a:pt x="2458" y="228"/>
                    </a:lnTo>
                    <a:lnTo>
                      <a:pt x="2477" y="248"/>
                    </a:lnTo>
                    <a:lnTo>
                      <a:pt x="2477" y="267"/>
                    </a:lnTo>
                    <a:lnTo>
                      <a:pt x="2496" y="267"/>
                    </a:lnTo>
                    <a:lnTo>
                      <a:pt x="2515" y="286"/>
                    </a:lnTo>
                    <a:lnTo>
                      <a:pt x="2534" y="286"/>
                    </a:lnTo>
                    <a:lnTo>
                      <a:pt x="2553" y="286"/>
                    </a:lnTo>
                    <a:lnTo>
                      <a:pt x="2572" y="286"/>
                    </a:lnTo>
                    <a:lnTo>
                      <a:pt x="2629" y="286"/>
                    </a:lnTo>
                    <a:lnTo>
                      <a:pt x="2706" y="286"/>
                    </a:lnTo>
                    <a:lnTo>
                      <a:pt x="2762" y="286"/>
                    </a:lnTo>
                    <a:lnTo>
                      <a:pt x="2839" y="286"/>
                    </a:lnTo>
                    <a:lnTo>
                      <a:pt x="2820" y="362"/>
                    </a:lnTo>
                    <a:lnTo>
                      <a:pt x="2820" y="419"/>
                    </a:lnTo>
                    <a:lnTo>
                      <a:pt x="2820" y="495"/>
                    </a:lnTo>
                    <a:lnTo>
                      <a:pt x="2820" y="553"/>
                    </a:lnTo>
                    <a:lnTo>
                      <a:pt x="2820" y="609"/>
                    </a:lnTo>
                    <a:lnTo>
                      <a:pt x="2820" y="667"/>
                    </a:lnTo>
                    <a:lnTo>
                      <a:pt x="2820" y="724"/>
                    </a:lnTo>
                    <a:lnTo>
                      <a:pt x="2839" y="762"/>
                    </a:lnTo>
                    <a:lnTo>
                      <a:pt x="2877" y="781"/>
                    </a:lnTo>
                    <a:lnTo>
                      <a:pt x="2915" y="800"/>
                    </a:lnTo>
                    <a:lnTo>
                      <a:pt x="2934" y="838"/>
                    </a:lnTo>
                    <a:lnTo>
                      <a:pt x="2972" y="857"/>
                    </a:lnTo>
                    <a:lnTo>
                      <a:pt x="2991" y="876"/>
                    </a:lnTo>
                    <a:lnTo>
                      <a:pt x="3010" y="876"/>
                    </a:lnTo>
                    <a:lnTo>
                      <a:pt x="3029" y="895"/>
                    </a:lnTo>
                    <a:lnTo>
                      <a:pt x="3048" y="895"/>
                    </a:lnTo>
                    <a:lnTo>
                      <a:pt x="3067" y="914"/>
                    </a:lnTo>
                    <a:lnTo>
                      <a:pt x="3087" y="934"/>
                    </a:lnTo>
                    <a:lnTo>
                      <a:pt x="3087" y="952"/>
                    </a:lnTo>
                    <a:lnTo>
                      <a:pt x="3105" y="971"/>
                    </a:lnTo>
                    <a:lnTo>
                      <a:pt x="3143" y="990"/>
                    </a:lnTo>
                    <a:lnTo>
                      <a:pt x="3201" y="1029"/>
                    </a:lnTo>
                    <a:lnTo>
                      <a:pt x="3239" y="1048"/>
                    </a:lnTo>
                    <a:lnTo>
                      <a:pt x="3277" y="1048"/>
                    </a:lnTo>
                    <a:lnTo>
                      <a:pt x="3353" y="1048"/>
                    </a:lnTo>
                    <a:lnTo>
                      <a:pt x="3429" y="1048"/>
                    </a:lnTo>
                    <a:lnTo>
                      <a:pt x="3486" y="1048"/>
                    </a:lnTo>
                    <a:lnTo>
                      <a:pt x="3563" y="1048"/>
                    </a:lnTo>
                    <a:lnTo>
                      <a:pt x="3582" y="1029"/>
                    </a:lnTo>
                    <a:lnTo>
                      <a:pt x="3582" y="990"/>
                    </a:lnTo>
                    <a:lnTo>
                      <a:pt x="3600" y="971"/>
                    </a:lnTo>
                    <a:lnTo>
                      <a:pt x="3600" y="934"/>
                    </a:lnTo>
                    <a:lnTo>
                      <a:pt x="3600" y="914"/>
                    </a:lnTo>
                    <a:lnTo>
                      <a:pt x="3600" y="895"/>
                    </a:lnTo>
                    <a:lnTo>
                      <a:pt x="3600" y="876"/>
                    </a:lnTo>
                    <a:lnTo>
                      <a:pt x="3600" y="857"/>
                    </a:lnTo>
                    <a:lnTo>
                      <a:pt x="3620" y="857"/>
                    </a:lnTo>
                    <a:lnTo>
                      <a:pt x="3620" y="838"/>
                    </a:lnTo>
                    <a:lnTo>
                      <a:pt x="3658" y="819"/>
                    </a:lnTo>
                    <a:lnTo>
                      <a:pt x="3696" y="819"/>
                    </a:lnTo>
                    <a:lnTo>
                      <a:pt x="3734" y="819"/>
                    </a:lnTo>
                    <a:lnTo>
                      <a:pt x="3772" y="819"/>
                    </a:lnTo>
                    <a:lnTo>
                      <a:pt x="3791" y="819"/>
                    </a:lnTo>
                    <a:lnTo>
                      <a:pt x="3810" y="838"/>
                    </a:lnTo>
                    <a:lnTo>
                      <a:pt x="3829" y="838"/>
                    </a:lnTo>
                    <a:lnTo>
                      <a:pt x="3867" y="838"/>
                    </a:lnTo>
                    <a:lnTo>
                      <a:pt x="3886" y="857"/>
                    </a:lnTo>
                    <a:lnTo>
                      <a:pt x="3905" y="857"/>
                    </a:lnTo>
                    <a:lnTo>
                      <a:pt x="3925" y="857"/>
                    </a:lnTo>
                    <a:lnTo>
                      <a:pt x="3963" y="876"/>
                    </a:lnTo>
                    <a:lnTo>
                      <a:pt x="3981" y="876"/>
                    </a:lnTo>
                    <a:lnTo>
                      <a:pt x="4020" y="895"/>
                    </a:lnTo>
                    <a:lnTo>
                      <a:pt x="4039" y="914"/>
                    </a:lnTo>
                    <a:lnTo>
                      <a:pt x="4058" y="914"/>
                    </a:lnTo>
                    <a:lnTo>
                      <a:pt x="4077" y="952"/>
                    </a:lnTo>
                    <a:lnTo>
                      <a:pt x="4115" y="952"/>
                    </a:lnTo>
                    <a:lnTo>
                      <a:pt x="4134" y="971"/>
                    </a:lnTo>
                    <a:lnTo>
                      <a:pt x="4172" y="971"/>
                    </a:lnTo>
                    <a:lnTo>
                      <a:pt x="4191" y="971"/>
                    </a:lnTo>
                    <a:lnTo>
                      <a:pt x="4229" y="971"/>
                    </a:lnTo>
                    <a:lnTo>
                      <a:pt x="4248" y="971"/>
                    </a:lnTo>
                    <a:lnTo>
                      <a:pt x="4267" y="990"/>
                    </a:lnTo>
                    <a:lnTo>
                      <a:pt x="4267" y="1010"/>
                    </a:lnTo>
                    <a:lnTo>
                      <a:pt x="4286" y="1010"/>
                    </a:lnTo>
                    <a:lnTo>
                      <a:pt x="4306" y="1010"/>
                    </a:lnTo>
                    <a:lnTo>
                      <a:pt x="4343" y="1010"/>
                    </a:lnTo>
                    <a:lnTo>
                      <a:pt x="4382" y="1029"/>
                    </a:lnTo>
                    <a:lnTo>
                      <a:pt x="4477" y="1029"/>
                    </a:lnTo>
                    <a:lnTo>
                      <a:pt x="4477" y="1048"/>
                    </a:lnTo>
                    <a:lnTo>
                      <a:pt x="4477" y="1124"/>
                    </a:lnTo>
                    <a:lnTo>
                      <a:pt x="4477" y="1200"/>
                    </a:lnTo>
                    <a:lnTo>
                      <a:pt x="4477" y="1276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69" name="Freeform 11">
                <a:extLst>
                  <a:ext uri="{FF2B5EF4-FFF2-40B4-BE49-F238E27FC236}">
                    <a16:creationId xmlns:a16="http://schemas.microsoft.com/office/drawing/2014/main" id="{A40B9FD0-A048-B54C-8F59-373B2ACFD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8038" y="5737225"/>
                <a:ext cx="957262" cy="915988"/>
              </a:xfrm>
              <a:custGeom>
                <a:avLst/>
                <a:gdLst>
                  <a:gd name="T0" fmla="*/ 2147483646 w 5316"/>
                  <a:gd name="T1" fmla="*/ 2147483646 h 5087"/>
                  <a:gd name="T2" fmla="*/ 2147483646 w 5316"/>
                  <a:gd name="T3" fmla="*/ 2147483646 h 5087"/>
                  <a:gd name="T4" fmla="*/ 2147483646 w 5316"/>
                  <a:gd name="T5" fmla="*/ 2147483646 h 5087"/>
                  <a:gd name="T6" fmla="*/ 2147483646 w 5316"/>
                  <a:gd name="T7" fmla="*/ 2147483646 h 5087"/>
                  <a:gd name="T8" fmla="*/ 2147483646 w 5316"/>
                  <a:gd name="T9" fmla="*/ 2147483646 h 5087"/>
                  <a:gd name="T10" fmla="*/ 2147483646 w 5316"/>
                  <a:gd name="T11" fmla="*/ 2147483646 h 5087"/>
                  <a:gd name="T12" fmla="*/ 2147483646 w 5316"/>
                  <a:gd name="T13" fmla="*/ 2147483646 h 5087"/>
                  <a:gd name="T14" fmla="*/ 2147483646 w 5316"/>
                  <a:gd name="T15" fmla="*/ 2147483646 h 5087"/>
                  <a:gd name="T16" fmla="*/ 2147483646 w 5316"/>
                  <a:gd name="T17" fmla="*/ 2147483646 h 5087"/>
                  <a:gd name="T18" fmla="*/ 2147483646 w 5316"/>
                  <a:gd name="T19" fmla="*/ 2147483646 h 5087"/>
                  <a:gd name="T20" fmla="*/ 2147483646 w 5316"/>
                  <a:gd name="T21" fmla="*/ 2147483646 h 5087"/>
                  <a:gd name="T22" fmla="*/ 2147483646 w 5316"/>
                  <a:gd name="T23" fmla="*/ 2147483646 h 5087"/>
                  <a:gd name="T24" fmla="*/ 2147483646 w 5316"/>
                  <a:gd name="T25" fmla="*/ 2147483646 h 5087"/>
                  <a:gd name="T26" fmla="*/ 2147483646 w 5316"/>
                  <a:gd name="T27" fmla="*/ 2147483646 h 5087"/>
                  <a:gd name="T28" fmla="*/ 2147483646 w 5316"/>
                  <a:gd name="T29" fmla="*/ 2147483646 h 5087"/>
                  <a:gd name="T30" fmla="*/ 2147483646 w 5316"/>
                  <a:gd name="T31" fmla="*/ 2147483646 h 5087"/>
                  <a:gd name="T32" fmla="*/ 2147483646 w 5316"/>
                  <a:gd name="T33" fmla="*/ 2147483646 h 5087"/>
                  <a:gd name="T34" fmla="*/ 2147483646 w 5316"/>
                  <a:gd name="T35" fmla="*/ 2147483646 h 5087"/>
                  <a:gd name="T36" fmla="*/ 2147483646 w 5316"/>
                  <a:gd name="T37" fmla="*/ 2147483646 h 5087"/>
                  <a:gd name="T38" fmla="*/ 2147483646 w 5316"/>
                  <a:gd name="T39" fmla="*/ 2147483646 h 5087"/>
                  <a:gd name="T40" fmla="*/ 2147483646 w 5316"/>
                  <a:gd name="T41" fmla="*/ 2147483646 h 5087"/>
                  <a:gd name="T42" fmla="*/ 2147483646 w 5316"/>
                  <a:gd name="T43" fmla="*/ 2147483646 h 5087"/>
                  <a:gd name="T44" fmla="*/ 2147483646 w 5316"/>
                  <a:gd name="T45" fmla="*/ 2147483646 h 5087"/>
                  <a:gd name="T46" fmla="*/ 2147483646 w 5316"/>
                  <a:gd name="T47" fmla="*/ 2147483646 h 5087"/>
                  <a:gd name="T48" fmla="*/ 2147483646 w 5316"/>
                  <a:gd name="T49" fmla="*/ 2147483646 h 5087"/>
                  <a:gd name="T50" fmla="*/ 2147483646 w 5316"/>
                  <a:gd name="T51" fmla="*/ 2147483646 h 5087"/>
                  <a:gd name="T52" fmla="*/ 2147483646 w 5316"/>
                  <a:gd name="T53" fmla="*/ 2147483646 h 5087"/>
                  <a:gd name="T54" fmla="*/ 2147483646 w 5316"/>
                  <a:gd name="T55" fmla="*/ 2147483646 h 5087"/>
                  <a:gd name="T56" fmla="*/ 2147483646 w 5316"/>
                  <a:gd name="T57" fmla="*/ 2147483646 h 5087"/>
                  <a:gd name="T58" fmla="*/ 2147483646 w 5316"/>
                  <a:gd name="T59" fmla="*/ 2147483646 h 5087"/>
                  <a:gd name="T60" fmla="*/ 2147483646 w 5316"/>
                  <a:gd name="T61" fmla="*/ 2147483646 h 5087"/>
                  <a:gd name="T62" fmla="*/ 2147483646 w 5316"/>
                  <a:gd name="T63" fmla="*/ 2147483646 h 5087"/>
                  <a:gd name="T64" fmla="*/ 2147483646 w 5316"/>
                  <a:gd name="T65" fmla="*/ 2147483646 h 5087"/>
                  <a:gd name="T66" fmla="*/ 2147483646 w 5316"/>
                  <a:gd name="T67" fmla="*/ 2147483646 h 5087"/>
                  <a:gd name="T68" fmla="*/ 2147483646 w 5316"/>
                  <a:gd name="T69" fmla="*/ 2147483646 h 5087"/>
                  <a:gd name="T70" fmla="*/ 2147483646 w 5316"/>
                  <a:gd name="T71" fmla="*/ 2147483646 h 5087"/>
                  <a:gd name="T72" fmla="*/ 2147483646 w 5316"/>
                  <a:gd name="T73" fmla="*/ 2147483646 h 5087"/>
                  <a:gd name="T74" fmla="*/ 2147483646 w 5316"/>
                  <a:gd name="T75" fmla="*/ 2147483646 h 5087"/>
                  <a:gd name="T76" fmla="*/ 2147483646 w 5316"/>
                  <a:gd name="T77" fmla="*/ 2147483646 h 5087"/>
                  <a:gd name="T78" fmla="*/ 2147483646 w 5316"/>
                  <a:gd name="T79" fmla="*/ 2147483646 h 5087"/>
                  <a:gd name="T80" fmla="*/ 2147483646 w 5316"/>
                  <a:gd name="T81" fmla="*/ 2147483646 h 5087"/>
                  <a:gd name="T82" fmla="*/ 2147483646 w 5316"/>
                  <a:gd name="T83" fmla="*/ 2147483646 h 5087"/>
                  <a:gd name="T84" fmla="*/ 2147483646 w 5316"/>
                  <a:gd name="T85" fmla="*/ 2147483646 h 5087"/>
                  <a:gd name="T86" fmla="*/ 2147483646 w 5316"/>
                  <a:gd name="T87" fmla="*/ 2147483646 h 5087"/>
                  <a:gd name="T88" fmla="*/ 2147483646 w 5316"/>
                  <a:gd name="T89" fmla="*/ 2147483646 h 5087"/>
                  <a:gd name="T90" fmla="*/ 2147483646 w 5316"/>
                  <a:gd name="T91" fmla="*/ 2147483646 h 5087"/>
                  <a:gd name="T92" fmla="*/ 2147483646 w 5316"/>
                  <a:gd name="T93" fmla="*/ 2147483646 h 5087"/>
                  <a:gd name="T94" fmla="*/ 2147483646 w 5316"/>
                  <a:gd name="T95" fmla="*/ 2147483646 h 5087"/>
                  <a:gd name="T96" fmla="*/ 2147483646 w 5316"/>
                  <a:gd name="T97" fmla="*/ 2147483646 h 5087"/>
                  <a:gd name="T98" fmla="*/ 2147483646 w 5316"/>
                  <a:gd name="T99" fmla="*/ 2147483646 h 5087"/>
                  <a:gd name="T100" fmla="*/ 2147483646 w 5316"/>
                  <a:gd name="T101" fmla="*/ 2147483646 h 5087"/>
                  <a:gd name="T102" fmla="*/ 2147483646 w 5316"/>
                  <a:gd name="T103" fmla="*/ 2147483646 h 5087"/>
                  <a:gd name="T104" fmla="*/ 2147483646 w 5316"/>
                  <a:gd name="T105" fmla="*/ 2147483646 h 5087"/>
                  <a:gd name="T106" fmla="*/ 2147483646 w 5316"/>
                  <a:gd name="T107" fmla="*/ 2147483646 h 5087"/>
                  <a:gd name="T108" fmla="*/ 2147483646 w 5316"/>
                  <a:gd name="T109" fmla="*/ 2147483646 h 5087"/>
                  <a:gd name="T110" fmla="*/ 2147483646 w 5316"/>
                  <a:gd name="T111" fmla="*/ 2147483646 h 5087"/>
                  <a:gd name="T112" fmla="*/ 2147483646 w 5316"/>
                  <a:gd name="T113" fmla="*/ 2147483646 h 5087"/>
                  <a:gd name="T114" fmla="*/ 2147483646 w 5316"/>
                  <a:gd name="T115" fmla="*/ 2147483646 h 5087"/>
                  <a:gd name="T116" fmla="*/ 2147483646 w 5316"/>
                  <a:gd name="T117" fmla="*/ 2147483646 h 50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316" h="5087">
                    <a:moveTo>
                      <a:pt x="3830" y="1086"/>
                    </a:moveTo>
                    <a:lnTo>
                      <a:pt x="3810" y="1105"/>
                    </a:lnTo>
                    <a:lnTo>
                      <a:pt x="3810" y="1124"/>
                    </a:lnTo>
                    <a:lnTo>
                      <a:pt x="3848" y="1143"/>
                    </a:lnTo>
                    <a:lnTo>
                      <a:pt x="3886" y="1143"/>
                    </a:lnTo>
                    <a:lnTo>
                      <a:pt x="3906" y="1163"/>
                    </a:lnTo>
                    <a:lnTo>
                      <a:pt x="3925" y="1200"/>
                    </a:lnTo>
                    <a:lnTo>
                      <a:pt x="3944" y="1200"/>
                    </a:lnTo>
                    <a:lnTo>
                      <a:pt x="3982" y="1182"/>
                    </a:lnTo>
                    <a:lnTo>
                      <a:pt x="4020" y="1200"/>
                    </a:lnTo>
                    <a:lnTo>
                      <a:pt x="4039" y="1200"/>
                    </a:lnTo>
                    <a:lnTo>
                      <a:pt x="4058" y="1239"/>
                    </a:lnTo>
                    <a:lnTo>
                      <a:pt x="4058" y="1258"/>
                    </a:lnTo>
                    <a:lnTo>
                      <a:pt x="4077" y="1277"/>
                    </a:lnTo>
                    <a:lnTo>
                      <a:pt x="4077" y="1296"/>
                    </a:lnTo>
                    <a:lnTo>
                      <a:pt x="4096" y="1296"/>
                    </a:lnTo>
                    <a:lnTo>
                      <a:pt x="4115" y="1296"/>
                    </a:lnTo>
                    <a:lnTo>
                      <a:pt x="4115" y="1315"/>
                    </a:lnTo>
                    <a:lnTo>
                      <a:pt x="4134" y="1334"/>
                    </a:lnTo>
                    <a:lnTo>
                      <a:pt x="4134" y="1353"/>
                    </a:lnTo>
                    <a:lnTo>
                      <a:pt x="4153" y="1372"/>
                    </a:lnTo>
                    <a:lnTo>
                      <a:pt x="4191" y="1429"/>
                    </a:lnTo>
                    <a:lnTo>
                      <a:pt x="4210" y="1429"/>
                    </a:lnTo>
                    <a:lnTo>
                      <a:pt x="4248" y="1429"/>
                    </a:lnTo>
                    <a:lnTo>
                      <a:pt x="4267" y="1429"/>
                    </a:lnTo>
                    <a:lnTo>
                      <a:pt x="4267" y="1448"/>
                    </a:lnTo>
                    <a:lnTo>
                      <a:pt x="4267" y="1467"/>
                    </a:lnTo>
                    <a:lnTo>
                      <a:pt x="4287" y="1486"/>
                    </a:lnTo>
                    <a:lnTo>
                      <a:pt x="4324" y="1544"/>
                    </a:lnTo>
                    <a:lnTo>
                      <a:pt x="4343" y="1563"/>
                    </a:lnTo>
                    <a:lnTo>
                      <a:pt x="4343" y="1600"/>
                    </a:lnTo>
                    <a:lnTo>
                      <a:pt x="4363" y="1600"/>
                    </a:lnTo>
                    <a:lnTo>
                      <a:pt x="4420" y="1639"/>
                    </a:lnTo>
                    <a:lnTo>
                      <a:pt x="4439" y="1658"/>
                    </a:lnTo>
                    <a:lnTo>
                      <a:pt x="4458" y="1658"/>
                    </a:lnTo>
                    <a:lnTo>
                      <a:pt x="4458" y="1639"/>
                    </a:lnTo>
                    <a:lnTo>
                      <a:pt x="4458" y="1620"/>
                    </a:lnTo>
                    <a:lnTo>
                      <a:pt x="4477" y="1620"/>
                    </a:lnTo>
                    <a:lnTo>
                      <a:pt x="4496" y="1620"/>
                    </a:lnTo>
                    <a:lnTo>
                      <a:pt x="4515" y="1639"/>
                    </a:lnTo>
                    <a:lnTo>
                      <a:pt x="4477" y="1658"/>
                    </a:lnTo>
                    <a:lnTo>
                      <a:pt x="4515" y="1677"/>
                    </a:lnTo>
                    <a:lnTo>
                      <a:pt x="4553" y="1715"/>
                    </a:lnTo>
                    <a:lnTo>
                      <a:pt x="4591" y="1734"/>
                    </a:lnTo>
                    <a:lnTo>
                      <a:pt x="4687" y="1753"/>
                    </a:lnTo>
                    <a:lnTo>
                      <a:pt x="4705" y="1753"/>
                    </a:lnTo>
                    <a:lnTo>
                      <a:pt x="4724" y="1753"/>
                    </a:lnTo>
                    <a:lnTo>
                      <a:pt x="4724" y="1772"/>
                    </a:lnTo>
                    <a:lnTo>
                      <a:pt x="4724" y="1791"/>
                    </a:lnTo>
                    <a:lnTo>
                      <a:pt x="4744" y="1810"/>
                    </a:lnTo>
                    <a:lnTo>
                      <a:pt x="4801" y="1829"/>
                    </a:lnTo>
                    <a:lnTo>
                      <a:pt x="4820" y="1848"/>
                    </a:lnTo>
                    <a:lnTo>
                      <a:pt x="4915" y="1981"/>
                    </a:lnTo>
                    <a:lnTo>
                      <a:pt x="4934" y="2039"/>
                    </a:lnTo>
                    <a:lnTo>
                      <a:pt x="4915" y="2077"/>
                    </a:lnTo>
                    <a:lnTo>
                      <a:pt x="4934" y="2077"/>
                    </a:lnTo>
                    <a:lnTo>
                      <a:pt x="4934" y="2057"/>
                    </a:lnTo>
                    <a:lnTo>
                      <a:pt x="4953" y="2077"/>
                    </a:lnTo>
                    <a:lnTo>
                      <a:pt x="4953" y="2096"/>
                    </a:lnTo>
                    <a:lnTo>
                      <a:pt x="4953" y="2115"/>
                    </a:lnTo>
                    <a:lnTo>
                      <a:pt x="4953" y="2153"/>
                    </a:lnTo>
                    <a:lnTo>
                      <a:pt x="4934" y="2172"/>
                    </a:lnTo>
                    <a:lnTo>
                      <a:pt x="4953" y="2172"/>
                    </a:lnTo>
                    <a:lnTo>
                      <a:pt x="4972" y="2172"/>
                    </a:lnTo>
                    <a:lnTo>
                      <a:pt x="4991" y="2191"/>
                    </a:lnTo>
                    <a:lnTo>
                      <a:pt x="4991" y="2210"/>
                    </a:lnTo>
                    <a:lnTo>
                      <a:pt x="4972" y="2210"/>
                    </a:lnTo>
                    <a:lnTo>
                      <a:pt x="4972" y="2229"/>
                    </a:lnTo>
                    <a:lnTo>
                      <a:pt x="4953" y="2248"/>
                    </a:lnTo>
                    <a:lnTo>
                      <a:pt x="4972" y="2229"/>
                    </a:lnTo>
                    <a:lnTo>
                      <a:pt x="5010" y="2229"/>
                    </a:lnTo>
                    <a:lnTo>
                      <a:pt x="5029" y="2248"/>
                    </a:lnTo>
                    <a:lnTo>
                      <a:pt x="5068" y="2229"/>
                    </a:lnTo>
                    <a:lnTo>
                      <a:pt x="5086" y="2229"/>
                    </a:lnTo>
                    <a:lnTo>
                      <a:pt x="5086" y="2267"/>
                    </a:lnTo>
                    <a:lnTo>
                      <a:pt x="5105" y="2267"/>
                    </a:lnTo>
                    <a:lnTo>
                      <a:pt x="5144" y="2248"/>
                    </a:lnTo>
                    <a:lnTo>
                      <a:pt x="5163" y="2267"/>
                    </a:lnTo>
                    <a:lnTo>
                      <a:pt x="5181" y="2286"/>
                    </a:lnTo>
                    <a:lnTo>
                      <a:pt x="5181" y="2306"/>
                    </a:lnTo>
                    <a:lnTo>
                      <a:pt x="5181" y="2324"/>
                    </a:lnTo>
                    <a:lnTo>
                      <a:pt x="5239" y="2324"/>
                    </a:lnTo>
                    <a:lnTo>
                      <a:pt x="5258" y="2343"/>
                    </a:lnTo>
                    <a:lnTo>
                      <a:pt x="5277" y="2343"/>
                    </a:lnTo>
                    <a:lnTo>
                      <a:pt x="5296" y="2324"/>
                    </a:lnTo>
                    <a:lnTo>
                      <a:pt x="5296" y="2362"/>
                    </a:lnTo>
                    <a:lnTo>
                      <a:pt x="5296" y="2382"/>
                    </a:lnTo>
                    <a:lnTo>
                      <a:pt x="5315" y="2420"/>
                    </a:lnTo>
                    <a:lnTo>
                      <a:pt x="5296" y="2401"/>
                    </a:lnTo>
                    <a:lnTo>
                      <a:pt x="5277" y="2401"/>
                    </a:lnTo>
                    <a:lnTo>
                      <a:pt x="5258" y="2420"/>
                    </a:lnTo>
                    <a:lnTo>
                      <a:pt x="5258" y="2438"/>
                    </a:lnTo>
                    <a:lnTo>
                      <a:pt x="5277" y="2438"/>
                    </a:lnTo>
                    <a:lnTo>
                      <a:pt x="5277" y="2420"/>
                    </a:lnTo>
                    <a:lnTo>
                      <a:pt x="5296" y="2438"/>
                    </a:lnTo>
                    <a:lnTo>
                      <a:pt x="5277" y="2458"/>
                    </a:lnTo>
                    <a:lnTo>
                      <a:pt x="5258" y="2477"/>
                    </a:lnTo>
                    <a:lnTo>
                      <a:pt x="5239" y="2496"/>
                    </a:lnTo>
                    <a:lnTo>
                      <a:pt x="5220" y="2496"/>
                    </a:lnTo>
                    <a:lnTo>
                      <a:pt x="5239" y="2515"/>
                    </a:lnTo>
                    <a:lnTo>
                      <a:pt x="5258" y="2515"/>
                    </a:lnTo>
                    <a:lnTo>
                      <a:pt x="5277" y="2515"/>
                    </a:lnTo>
                    <a:lnTo>
                      <a:pt x="5277" y="2534"/>
                    </a:lnTo>
                    <a:lnTo>
                      <a:pt x="5258" y="2534"/>
                    </a:lnTo>
                    <a:lnTo>
                      <a:pt x="5239" y="2515"/>
                    </a:lnTo>
                    <a:lnTo>
                      <a:pt x="5239" y="2534"/>
                    </a:lnTo>
                    <a:lnTo>
                      <a:pt x="5239" y="2553"/>
                    </a:lnTo>
                    <a:lnTo>
                      <a:pt x="5258" y="2572"/>
                    </a:lnTo>
                    <a:lnTo>
                      <a:pt x="5239" y="2553"/>
                    </a:lnTo>
                    <a:lnTo>
                      <a:pt x="5220" y="2553"/>
                    </a:lnTo>
                    <a:lnTo>
                      <a:pt x="5201" y="2572"/>
                    </a:lnTo>
                    <a:lnTo>
                      <a:pt x="5201" y="2591"/>
                    </a:lnTo>
                    <a:lnTo>
                      <a:pt x="5220" y="2591"/>
                    </a:lnTo>
                    <a:lnTo>
                      <a:pt x="5239" y="2610"/>
                    </a:lnTo>
                    <a:lnTo>
                      <a:pt x="5220" y="2610"/>
                    </a:lnTo>
                    <a:lnTo>
                      <a:pt x="5201" y="2629"/>
                    </a:lnTo>
                    <a:lnTo>
                      <a:pt x="5201" y="2648"/>
                    </a:lnTo>
                    <a:lnTo>
                      <a:pt x="5201" y="2667"/>
                    </a:lnTo>
                    <a:lnTo>
                      <a:pt x="5239" y="2705"/>
                    </a:lnTo>
                    <a:lnTo>
                      <a:pt x="5258" y="2705"/>
                    </a:lnTo>
                    <a:lnTo>
                      <a:pt x="5220" y="2724"/>
                    </a:lnTo>
                    <a:lnTo>
                      <a:pt x="5220" y="2743"/>
                    </a:lnTo>
                    <a:lnTo>
                      <a:pt x="5239" y="2743"/>
                    </a:lnTo>
                    <a:lnTo>
                      <a:pt x="5201" y="2782"/>
                    </a:lnTo>
                    <a:lnTo>
                      <a:pt x="5220" y="2801"/>
                    </a:lnTo>
                    <a:lnTo>
                      <a:pt x="5239" y="2801"/>
                    </a:lnTo>
                    <a:lnTo>
                      <a:pt x="5239" y="2819"/>
                    </a:lnTo>
                    <a:lnTo>
                      <a:pt x="5220" y="2839"/>
                    </a:lnTo>
                    <a:lnTo>
                      <a:pt x="5201" y="2839"/>
                    </a:lnTo>
                    <a:lnTo>
                      <a:pt x="5163" y="2858"/>
                    </a:lnTo>
                    <a:lnTo>
                      <a:pt x="5049" y="2858"/>
                    </a:lnTo>
                    <a:lnTo>
                      <a:pt x="4839" y="2858"/>
                    </a:lnTo>
                    <a:lnTo>
                      <a:pt x="4648" y="2858"/>
                    </a:lnTo>
                    <a:lnTo>
                      <a:pt x="4458" y="2858"/>
                    </a:lnTo>
                    <a:lnTo>
                      <a:pt x="4439" y="2858"/>
                    </a:lnTo>
                    <a:lnTo>
                      <a:pt x="4267" y="2858"/>
                    </a:lnTo>
                    <a:lnTo>
                      <a:pt x="4058" y="2858"/>
                    </a:lnTo>
                    <a:lnTo>
                      <a:pt x="3867" y="2858"/>
                    </a:lnTo>
                    <a:lnTo>
                      <a:pt x="3677" y="2858"/>
                    </a:lnTo>
                    <a:lnTo>
                      <a:pt x="3486" y="2858"/>
                    </a:lnTo>
                    <a:lnTo>
                      <a:pt x="3410" y="2858"/>
                    </a:lnTo>
                    <a:lnTo>
                      <a:pt x="3391" y="2858"/>
                    </a:lnTo>
                    <a:lnTo>
                      <a:pt x="3372" y="2877"/>
                    </a:lnTo>
                    <a:lnTo>
                      <a:pt x="3334" y="2934"/>
                    </a:lnTo>
                    <a:lnTo>
                      <a:pt x="3315" y="2991"/>
                    </a:lnTo>
                    <a:lnTo>
                      <a:pt x="3239" y="3105"/>
                    </a:lnTo>
                    <a:lnTo>
                      <a:pt x="3144" y="3277"/>
                    </a:lnTo>
                    <a:lnTo>
                      <a:pt x="3029" y="3467"/>
                    </a:lnTo>
                    <a:lnTo>
                      <a:pt x="2934" y="3658"/>
                    </a:lnTo>
                    <a:lnTo>
                      <a:pt x="2877" y="3753"/>
                    </a:lnTo>
                    <a:lnTo>
                      <a:pt x="2820" y="3829"/>
                    </a:lnTo>
                    <a:lnTo>
                      <a:pt x="2763" y="3962"/>
                    </a:lnTo>
                    <a:lnTo>
                      <a:pt x="2724" y="4001"/>
                    </a:lnTo>
                    <a:lnTo>
                      <a:pt x="2724" y="4020"/>
                    </a:lnTo>
                    <a:lnTo>
                      <a:pt x="2724" y="4058"/>
                    </a:lnTo>
                    <a:lnTo>
                      <a:pt x="2724" y="4077"/>
                    </a:lnTo>
                    <a:lnTo>
                      <a:pt x="2915" y="4324"/>
                    </a:lnTo>
                    <a:lnTo>
                      <a:pt x="2896" y="4382"/>
                    </a:lnTo>
                    <a:lnTo>
                      <a:pt x="2877" y="4401"/>
                    </a:lnTo>
                    <a:lnTo>
                      <a:pt x="2858" y="4401"/>
                    </a:lnTo>
                    <a:lnTo>
                      <a:pt x="2839" y="4401"/>
                    </a:lnTo>
                    <a:lnTo>
                      <a:pt x="2820" y="4419"/>
                    </a:lnTo>
                    <a:lnTo>
                      <a:pt x="2801" y="4439"/>
                    </a:lnTo>
                    <a:lnTo>
                      <a:pt x="2801" y="4477"/>
                    </a:lnTo>
                    <a:lnTo>
                      <a:pt x="2801" y="4572"/>
                    </a:lnTo>
                    <a:lnTo>
                      <a:pt x="2782" y="4610"/>
                    </a:lnTo>
                    <a:lnTo>
                      <a:pt x="2763" y="4648"/>
                    </a:lnTo>
                    <a:lnTo>
                      <a:pt x="2743" y="4668"/>
                    </a:lnTo>
                    <a:lnTo>
                      <a:pt x="2743" y="4705"/>
                    </a:lnTo>
                    <a:lnTo>
                      <a:pt x="2763" y="4705"/>
                    </a:lnTo>
                    <a:lnTo>
                      <a:pt x="2763" y="4744"/>
                    </a:lnTo>
                    <a:lnTo>
                      <a:pt x="2763" y="4763"/>
                    </a:lnTo>
                    <a:lnTo>
                      <a:pt x="2763" y="4782"/>
                    </a:lnTo>
                    <a:lnTo>
                      <a:pt x="2801" y="4858"/>
                    </a:lnTo>
                    <a:lnTo>
                      <a:pt x="2801" y="4896"/>
                    </a:lnTo>
                    <a:lnTo>
                      <a:pt x="2782" y="4915"/>
                    </a:lnTo>
                    <a:lnTo>
                      <a:pt x="2763" y="4972"/>
                    </a:lnTo>
                    <a:lnTo>
                      <a:pt x="2724" y="5048"/>
                    </a:lnTo>
                    <a:lnTo>
                      <a:pt x="2706" y="5086"/>
                    </a:lnTo>
                    <a:lnTo>
                      <a:pt x="2667" y="5086"/>
                    </a:lnTo>
                    <a:lnTo>
                      <a:pt x="2591" y="4991"/>
                    </a:lnTo>
                    <a:lnTo>
                      <a:pt x="2477" y="4896"/>
                    </a:lnTo>
                    <a:lnTo>
                      <a:pt x="2306" y="4705"/>
                    </a:lnTo>
                    <a:lnTo>
                      <a:pt x="2020" y="4419"/>
                    </a:lnTo>
                    <a:lnTo>
                      <a:pt x="1848" y="4229"/>
                    </a:lnTo>
                    <a:lnTo>
                      <a:pt x="1829" y="4191"/>
                    </a:lnTo>
                    <a:lnTo>
                      <a:pt x="1829" y="4153"/>
                    </a:lnTo>
                    <a:lnTo>
                      <a:pt x="1848" y="4172"/>
                    </a:lnTo>
                    <a:lnTo>
                      <a:pt x="1905" y="4191"/>
                    </a:lnTo>
                    <a:lnTo>
                      <a:pt x="1925" y="4210"/>
                    </a:lnTo>
                    <a:lnTo>
                      <a:pt x="1925" y="4229"/>
                    </a:lnTo>
                    <a:lnTo>
                      <a:pt x="1944" y="4267"/>
                    </a:lnTo>
                    <a:lnTo>
                      <a:pt x="1944" y="4287"/>
                    </a:lnTo>
                    <a:lnTo>
                      <a:pt x="1981" y="4287"/>
                    </a:lnTo>
                    <a:lnTo>
                      <a:pt x="1962" y="4267"/>
                    </a:lnTo>
                    <a:lnTo>
                      <a:pt x="1944" y="4191"/>
                    </a:lnTo>
                    <a:lnTo>
                      <a:pt x="1925" y="4172"/>
                    </a:lnTo>
                    <a:lnTo>
                      <a:pt x="1905" y="4153"/>
                    </a:lnTo>
                    <a:lnTo>
                      <a:pt x="1886" y="4153"/>
                    </a:lnTo>
                    <a:lnTo>
                      <a:pt x="1848" y="4134"/>
                    </a:lnTo>
                    <a:lnTo>
                      <a:pt x="1829" y="4153"/>
                    </a:lnTo>
                    <a:lnTo>
                      <a:pt x="1829" y="4115"/>
                    </a:lnTo>
                    <a:lnTo>
                      <a:pt x="1810" y="4115"/>
                    </a:lnTo>
                    <a:lnTo>
                      <a:pt x="1810" y="4134"/>
                    </a:lnTo>
                    <a:lnTo>
                      <a:pt x="1829" y="4153"/>
                    </a:lnTo>
                    <a:lnTo>
                      <a:pt x="1791" y="4153"/>
                    </a:lnTo>
                    <a:lnTo>
                      <a:pt x="1715" y="4077"/>
                    </a:lnTo>
                    <a:lnTo>
                      <a:pt x="1658" y="4058"/>
                    </a:lnTo>
                    <a:lnTo>
                      <a:pt x="1620" y="4038"/>
                    </a:lnTo>
                    <a:lnTo>
                      <a:pt x="1600" y="4001"/>
                    </a:lnTo>
                    <a:lnTo>
                      <a:pt x="1486" y="3906"/>
                    </a:lnTo>
                    <a:lnTo>
                      <a:pt x="1353" y="3772"/>
                    </a:lnTo>
                    <a:lnTo>
                      <a:pt x="1334" y="3715"/>
                    </a:lnTo>
                    <a:lnTo>
                      <a:pt x="1315" y="3696"/>
                    </a:lnTo>
                    <a:lnTo>
                      <a:pt x="1277" y="3696"/>
                    </a:lnTo>
                    <a:lnTo>
                      <a:pt x="934" y="3391"/>
                    </a:lnTo>
                    <a:lnTo>
                      <a:pt x="915" y="3391"/>
                    </a:lnTo>
                    <a:lnTo>
                      <a:pt x="667" y="3181"/>
                    </a:lnTo>
                    <a:lnTo>
                      <a:pt x="534" y="3086"/>
                    </a:lnTo>
                    <a:lnTo>
                      <a:pt x="267" y="2934"/>
                    </a:lnTo>
                    <a:lnTo>
                      <a:pt x="286" y="2934"/>
                    </a:lnTo>
                    <a:lnTo>
                      <a:pt x="325" y="2934"/>
                    </a:lnTo>
                    <a:lnTo>
                      <a:pt x="344" y="2953"/>
                    </a:lnTo>
                    <a:lnTo>
                      <a:pt x="362" y="2953"/>
                    </a:lnTo>
                    <a:lnTo>
                      <a:pt x="381" y="2934"/>
                    </a:lnTo>
                    <a:lnTo>
                      <a:pt x="381" y="2915"/>
                    </a:lnTo>
                    <a:lnTo>
                      <a:pt x="362" y="2877"/>
                    </a:lnTo>
                    <a:lnTo>
                      <a:pt x="344" y="2858"/>
                    </a:lnTo>
                    <a:lnTo>
                      <a:pt x="325" y="2819"/>
                    </a:lnTo>
                    <a:lnTo>
                      <a:pt x="286" y="2801"/>
                    </a:lnTo>
                    <a:lnTo>
                      <a:pt x="115" y="2763"/>
                    </a:lnTo>
                    <a:lnTo>
                      <a:pt x="77" y="2743"/>
                    </a:lnTo>
                    <a:lnTo>
                      <a:pt x="58" y="2724"/>
                    </a:lnTo>
                    <a:lnTo>
                      <a:pt x="77" y="2724"/>
                    </a:lnTo>
                    <a:lnTo>
                      <a:pt x="77" y="2705"/>
                    </a:lnTo>
                    <a:lnTo>
                      <a:pt x="96" y="2687"/>
                    </a:lnTo>
                    <a:lnTo>
                      <a:pt x="115" y="2667"/>
                    </a:lnTo>
                    <a:lnTo>
                      <a:pt x="115" y="2629"/>
                    </a:lnTo>
                    <a:lnTo>
                      <a:pt x="115" y="2610"/>
                    </a:lnTo>
                    <a:lnTo>
                      <a:pt x="134" y="2572"/>
                    </a:lnTo>
                    <a:lnTo>
                      <a:pt x="134" y="2553"/>
                    </a:lnTo>
                    <a:lnTo>
                      <a:pt x="134" y="2515"/>
                    </a:lnTo>
                    <a:lnTo>
                      <a:pt x="115" y="2458"/>
                    </a:lnTo>
                    <a:lnTo>
                      <a:pt x="96" y="2401"/>
                    </a:lnTo>
                    <a:lnTo>
                      <a:pt x="77" y="2362"/>
                    </a:lnTo>
                    <a:lnTo>
                      <a:pt x="58" y="2343"/>
                    </a:lnTo>
                    <a:lnTo>
                      <a:pt x="39" y="2306"/>
                    </a:lnTo>
                    <a:lnTo>
                      <a:pt x="39" y="2286"/>
                    </a:lnTo>
                    <a:lnTo>
                      <a:pt x="20" y="2267"/>
                    </a:lnTo>
                    <a:lnTo>
                      <a:pt x="0" y="2210"/>
                    </a:lnTo>
                    <a:lnTo>
                      <a:pt x="39" y="2134"/>
                    </a:lnTo>
                    <a:lnTo>
                      <a:pt x="77" y="2077"/>
                    </a:lnTo>
                    <a:lnTo>
                      <a:pt x="115" y="2039"/>
                    </a:lnTo>
                    <a:lnTo>
                      <a:pt x="134" y="2001"/>
                    </a:lnTo>
                    <a:lnTo>
                      <a:pt x="134" y="1981"/>
                    </a:lnTo>
                    <a:lnTo>
                      <a:pt x="134" y="1943"/>
                    </a:lnTo>
                    <a:lnTo>
                      <a:pt x="134" y="1905"/>
                    </a:lnTo>
                    <a:lnTo>
                      <a:pt x="134" y="1886"/>
                    </a:lnTo>
                    <a:lnTo>
                      <a:pt x="115" y="1848"/>
                    </a:lnTo>
                    <a:lnTo>
                      <a:pt x="115" y="1791"/>
                    </a:lnTo>
                    <a:lnTo>
                      <a:pt x="134" y="1772"/>
                    </a:lnTo>
                    <a:lnTo>
                      <a:pt x="134" y="1753"/>
                    </a:lnTo>
                    <a:lnTo>
                      <a:pt x="172" y="1734"/>
                    </a:lnTo>
                    <a:lnTo>
                      <a:pt x="210" y="1715"/>
                    </a:lnTo>
                    <a:lnTo>
                      <a:pt x="229" y="1696"/>
                    </a:lnTo>
                    <a:lnTo>
                      <a:pt x="248" y="1696"/>
                    </a:lnTo>
                    <a:lnTo>
                      <a:pt x="267" y="1677"/>
                    </a:lnTo>
                    <a:lnTo>
                      <a:pt x="286" y="1658"/>
                    </a:lnTo>
                    <a:lnTo>
                      <a:pt x="305" y="1658"/>
                    </a:lnTo>
                    <a:lnTo>
                      <a:pt x="325" y="1639"/>
                    </a:lnTo>
                    <a:lnTo>
                      <a:pt x="325" y="1600"/>
                    </a:lnTo>
                    <a:lnTo>
                      <a:pt x="325" y="1563"/>
                    </a:lnTo>
                    <a:lnTo>
                      <a:pt x="325" y="1544"/>
                    </a:lnTo>
                    <a:lnTo>
                      <a:pt x="305" y="1505"/>
                    </a:lnTo>
                    <a:lnTo>
                      <a:pt x="325" y="1467"/>
                    </a:lnTo>
                    <a:lnTo>
                      <a:pt x="325" y="1448"/>
                    </a:lnTo>
                    <a:lnTo>
                      <a:pt x="362" y="1448"/>
                    </a:lnTo>
                    <a:lnTo>
                      <a:pt x="362" y="1429"/>
                    </a:lnTo>
                    <a:lnTo>
                      <a:pt x="362" y="1410"/>
                    </a:lnTo>
                    <a:lnTo>
                      <a:pt x="381" y="1372"/>
                    </a:lnTo>
                    <a:lnTo>
                      <a:pt x="381" y="1334"/>
                    </a:lnTo>
                    <a:lnTo>
                      <a:pt x="381" y="1296"/>
                    </a:lnTo>
                    <a:lnTo>
                      <a:pt x="362" y="1258"/>
                    </a:lnTo>
                    <a:lnTo>
                      <a:pt x="381" y="1239"/>
                    </a:lnTo>
                    <a:lnTo>
                      <a:pt x="401" y="1239"/>
                    </a:lnTo>
                    <a:lnTo>
                      <a:pt x="420" y="1219"/>
                    </a:lnTo>
                    <a:lnTo>
                      <a:pt x="439" y="1200"/>
                    </a:lnTo>
                    <a:lnTo>
                      <a:pt x="477" y="1182"/>
                    </a:lnTo>
                    <a:lnTo>
                      <a:pt x="534" y="1143"/>
                    </a:lnTo>
                    <a:lnTo>
                      <a:pt x="591" y="1105"/>
                    </a:lnTo>
                    <a:lnTo>
                      <a:pt x="648" y="1067"/>
                    </a:lnTo>
                    <a:lnTo>
                      <a:pt x="667" y="1048"/>
                    </a:lnTo>
                    <a:lnTo>
                      <a:pt x="706" y="1029"/>
                    </a:lnTo>
                    <a:lnTo>
                      <a:pt x="724" y="1010"/>
                    </a:lnTo>
                    <a:lnTo>
                      <a:pt x="743" y="972"/>
                    </a:lnTo>
                    <a:lnTo>
                      <a:pt x="743" y="953"/>
                    </a:lnTo>
                    <a:lnTo>
                      <a:pt x="762" y="953"/>
                    </a:lnTo>
                    <a:lnTo>
                      <a:pt x="762" y="934"/>
                    </a:lnTo>
                    <a:lnTo>
                      <a:pt x="762" y="915"/>
                    </a:lnTo>
                    <a:lnTo>
                      <a:pt x="782" y="877"/>
                    </a:lnTo>
                    <a:lnTo>
                      <a:pt x="801" y="838"/>
                    </a:lnTo>
                    <a:lnTo>
                      <a:pt x="820" y="782"/>
                    </a:lnTo>
                    <a:lnTo>
                      <a:pt x="838" y="743"/>
                    </a:lnTo>
                    <a:lnTo>
                      <a:pt x="858" y="706"/>
                    </a:lnTo>
                    <a:lnTo>
                      <a:pt x="858" y="686"/>
                    </a:lnTo>
                    <a:lnTo>
                      <a:pt x="877" y="686"/>
                    </a:lnTo>
                    <a:lnTo>
                      <a:pt x="877" y="667"/>
                    </a:lnTo>
                    <a:lnTo>
                      <a:pt x="877" y="648"/>
                    </a:lnTo>
                    <a:lnTo>
                      <a:pt x="915" y="629"/>
                    </a:lnTo>
                    <a:lnTo>
                      <a:pt x="934" y="629"/>
                    </a:lnTo>
                    <a:lnTo>
                      <a:pt x="934" y="591"/>
                    </a:lnTo>
                    <a:lnTo>
                      <a:pt x="953" y="572"/>
                    </a:lnTo>
                    <a:lnTo>
                      <a:pt x="972" y="553"/>
                    </a:lnTo>
                    <a:lnTo>
                      <a:pt x="991" y="534"/>
                    </a:lnTo>
                    <a:lnTo>
                      <a:pt x="1010" y="534"/>
                    </a:lnTo>
                    <a:lnTo>
                      <a:pt x="1029" y="496"/>
                    </a:lnTo>
                    <a:lnTo>
                      <a:pt x="1029" y="477"/>
                    </a:lnTo>
                    <a:lnTo>
                      <a:pt x="1029" y="439"/>
                    </a:lnTo>
                    <a:lnTo>
                      <a:pt x="1048" y="420"/>
                    </a:lnTo>
                    <a:lnTo>
                      <a:pt x="1067" y="343"/>
                    </a:lnTo>
                    <a:lnTo>
                      <a:pt x="1087" y="248"/>
                    </a:lnTo>
                    <a:lnTo>
                      <a:pt x="1124" y="153"/>
                    </a:lnTo>
                    <a:lnTo>
                      <a:pt x="1163" y="76"/>
                    </a:lnTo>
                    <a:lnTo>
                      <a:pt x="1163" y="39"/>
                    </a:lnTo>
                    <a:lnTo>
                      <a:pt x="1182" y="39"/>
                    </a:lnTo>
                    <a:lnTo>
                      <a:pt x="1182" y="20"/>
                    </a:lnTo>
                    <a:lnTo>
                      <a:pt x="1201" y="0"/>
                    </a:lnTo>
                    <a:lnTo>
                      <a:pt x="1219" y="0"/>
                    </a:lnTo>
                    <a:lnTo>
                      <a:pt x="1239" y="0"/>
                    </a:lnTo>
                    <a:lnTo>
                      <a:pt x="1277" y="0"/>
                    </a:lnTo>
                    <a:lnTo>
                      <a:pt x="1334" y="20"/>
                    </a:lnTo>
                    <a:lnTo>
                      <a:pt x="1372" y="39"/>
                    </a:lnTo>
                    <a:lnTo>
                      <a:pt x="1410" y="58"/>
                    </a:lnTo>
                    <a:lnTo>
                      <a:pt x="1429" y="96"/>
                    </a:lnTo>
                    <a:lnTo>
                      <a:pt x="1486" y="134"/>
                    </a:lnTo>
                    <a:lnTo>
                      <a:pt x="1524" y="134"/>
                    </a:lnTo>
                    <a:lnTo>
                      <a:pt x="1563" y="115"/>
                    </a:lnTo>
                    <a:lnTo>
                      <a:pt x="1582" y="115"/>
                    </a:lnTo>
                    <a:lnTo>
                      <a:pt x="1600" y="76"/>
                    </a:lnTo>
                    <a:lnTo>
                      <a:pt x="1600" y="115"/>
                    </a:lnTo>
                    <a:lnTo>
                      <a:pt x="1620" y="115"/>
                    </a:lnTo>
                    <a:lnTo>
                      <a:pt x="1620" y="153"/>
                    </a:lnTo>
                    <a:lnTo>
                      <a:pt x="1620" y="191"/>
                    </a:lnTo>
                    <a:lnTo>
                      <a:pt x="1620" y="210"/>
                    </a:lnTo>
                    <a:lnTo>
                      <a:pt x="1620" y="248"/>
                    </a:lnTo>
                    <a:lnTo>
                      <a:pt x="1620" y="267"/>
                    </a:lnTo>
                    <a:lnTo>
                      <a:pt x="1620" y="286"/>
                    </a:lnTo>
                    <a:lnTo>
                      <a:pt x="1600" y="305"/>
                    </a:lnTo>
                    <a:lnTo>
                      <a:pt x="1600" y="343"/>
                    </a:lnTo>
                    <a:lnTo>
                      <a:pt x="1582" y="362"/>
                    </a:lnTo>
                    <a:lnTo>
                      <a:pt x="1582" y="420"/>
                    </a:lnTo>
                    <a:lnTo>
                      <a:pt x="1600" y="477"/>
                    </a:lnTo>
                    <a:lnTo>
                      <a:pt x="1620" y="534"/>
                    </a:lnTo>
                    <a:lnTo>
                      <a:pt x="1620" y="610"/>
                    </a:lnTo>
                    <a:lnTo>
                      <a:pt x="1620" y="648"/>
                    </a:lnTo>
                    <a:lnTo>
                      <a:pt x="1620" y="667"/>
                    </a:lnTo>
                    <a:lnTo>
                      <a:pt x="1639" y="686"/>
                    </a:lnTo>
                    <a:lnTo>
                      <a:pt x="1677" y="686"/>
                    </a:lnTo>
                    <a:lnTo>
                      <a:pt x="1734" y="686"/>
                    </a:lnTo>
                    <a:lnTo>
                      <a:pt x="1753" y="724"/>
                    </a:lnTo>
                    <a:lnTo>
                      <a:pt x="1772" y="762"/>
                    </a:lnTo>
                    <a:lnTo>
                      <a:pt x="1791" y="801"/>
                    </a:lnTo>
                    <a:lnTo>
                      <a:pt x="1810" y="838"/>
                    </a:lnTo>
                    <a:lnTo>
                      <a:pt x="1829" y="858"/>
                    </a:lnTo>
                    <a:lnTo>
                      <a:pt x="1848" y="877"/>
                    </a:lnTo>
                    <a:lnTo>
                      <a:pt x="1867" y="896"/>
                    </a:lnTo>
                    <a:lnTo>
                      <a:pt x="1905" y="915"/>
                    </a:lnTo>
                    <a:lnTo>
                      <a:pt x="1944" y="934"/>
                    </a:lnTo>
                    <a:lnTo>
                      <a:pt x="2001" y="934"/>
                    </a:lnTo>
                    <a:lnTo>
                      <a:pt x="2039" y="896"/>
                    </a:lnTo>
                    <a:lnTo>
                      <a:pt x="2058" y="896"/>
                    </a:lnTo>
                    <a:lnTo>
                      <a:pt x="2058" y="877"/>
                    </a:lnTo>
                    <a:lnTo>
                      <a:pt x="2077" y="858"/>
                    </a:lnTo>
                    <a:lnTo>
                      <a:pt x="2096" y="838"/>
                    </a:lnTo>
                    <a:lnTo>
                      <a:pt x="2115" y="820"/>
                    </a:lnTo>
                    <a:lnTo>
                      <a:pt x="2153" y="801"/>
                    </a:lnTo>
                    <a:lnTo>
                      <a:pt x="2153" y="782"/>
                    </a:lnTo>
                    <a:lnTo>
                      <a:pt x="2172" y="782"/>
                    </a:lnTo>
                    <a:lnTo>
                      <a:pt x="2191" y="762"/>
                    </a:lnTo>
                    <a:lnTo>
                      <a:pt x="2191" y="743"/>
                    </a:lnTo>
                    <a:lnTo>
                      <a:pt x="2229" y="724"/>
                    </a:lnTo>
                    <a:lnTo>
                      <a:pt x="2267" y="706"/>
                    </a:lnTo>
                    <a:lnTo>
                      <a:pt x="2286" y="667"/>
                    </a:lnTo>
                    <a:lnTo>
                      <a:pt x="2325" y="648"/>
                    </a:lnTo>
                    <a:lnTo>
                      <a:pt x="2343" y="610"/>
                    </a:lnTo>
                    <a:lnTo>
                      <a:pt x="2362" y="591"/>
                    </a:lnTo>
                    <a:lnTo>
                      <a:pt x="2401" y="572"/>
                    </a:lnTo>
                    <a:lnTo>
                      <a:pt x="2420" y="553"/>
                    </a:lnTo>
                    <a:lnTo>
                      <a:pt x="2477" y="553"/>
                    </a:lnTo>
                    <a:lnTo>
                      <a:pt x="2496" y="515"/>
                    </a:lnTo>
                    <a:lnTo>
                      <a:pt x="2496" y="477"/>
                    </a:lnTo>
                    <a:lnTo>
                      <a:pt x="2496" y="439"/>
                    </a:lnTo>
                    <a:lnTo>
                      <a:pt x="2534" y="420"/>
                    </a:lnTo>
                    <a:lnTo>
                      <a:pt x="2591" y="401"/>
                    </a:lnTo>
                    <a:lnTo>
                      <a:pt x="2629" y="381"/>
                    </a:lnTo>
                    <a:lnTo>
                      <a:pt x="2687" y="381"/>
                    </a:lnTo>
                    <a:lnTo>
                      <a:pt x="2706" y="362"/>
                    </a:lnTo>
                    <a:lnTo>
                      <a:pt x="2743" y="343"/>
                    </a:lnTo>
                    <a:lnTo>
                      <a:pt x="2782" y="325"/>
                    </a:lnTo>
                    <a:lnTo>
                      <a:pt x="2820" y="305"/>
                    </a:lnTo>
                    <a:lnTo>
                      <a:pt x="2858" y="305"/>
                    </a:lnTo>
                    <a:lnTo>
                      <a:pt x="2915" y="305"/>
                    </a:lnTo>
                    <a:lnTo>
                      <a:pt x="2934" y="286"/>
                    </a:lnTo>
                    <a:lnTo>
                      <a:pt x="2915" y="229"/>
                    </a:lnTo>
                    <a:lnTo>
                      <a:pt x="2953" y="191"/>
                    </a:lnTo>
                    <a:lnTo>
                      <a:pt x="2991" y="153"/>
                    </a:lnTo>
                    <a:lnTo>
                      <a:pt x="3029" y="134"/>
                    </a:lnTo>
                    <a:lnTo>
                      <a:pt x="3068" y="115"/>
                    </a:lnTo>
                    <a:lnTo>
                      <a:pt x="3086" y="134"/>
                    </a:lnTo>
                    <a:lnTo>
                      <a:pt x="3086" y="191"/>
                    </a:lnTo>
                    <a:lnTo>
                      <a:pt x="3105" y="210"/>
                    </a:lnTo>
                    <a:lnTo>
                      <a:pt x="3105" y="191"/>
                    </a:lnTo>
                    <a:lnTo>
                      <a:pt x="3124" y="172"/>
                    </a:lnTo>
                    <a:lnTo>
                      <a:pt x="3124" y="153"/>
                    </a:lnTo>
                    <a:lnTo>
                      <a:pt x="3144" y="153"/>
                    </a:lnTo>
                    <a:lnTo>
                      <a:pt x="3163" y="153"/>
                    </a:lnTo>
                    <a:lnTo>
                      <a:pt x="3182" y="153"/>
                    </a:lnTo>
                    <a:lnTo>
                      <a:pt x="3220" y="172"/>
                    </a:lnTo>
                    <a:lnTo>
                      <a:pt x="3258" y="153"/>
                    </a:lnTo>
                    <a:lnTo>
                      <a:pt x="3277" y="153"/>
                    </a:lnTo>
                    <a:lnTo>
                      <a:pt x="3315" y="172"/>
                    </a:lnTo>
                    <a:lnTo>
                      <a:pt x="3334" y="210"/>
                    </a:lnTo>
                    <a:lnTo>
                      <a:pt x="3334" y="229"/>
                    </a:lnTo>
                    <a:lnTo>
                      <a:pt x="3334" y="248"/>
                    </a:lnTo>
                    <a:lnTo>
                      <a:pt x="3334" y="267"/>
                    </a:lnTo>
                    <a:lnTo>
                      <a:pt x="3334" y="325"/>
                    </a:lnTo>
                    <a:lnTo>
                      <a:pt x="3334" y="343"/>
                    </a:lnTo>
                    <a:lnTo>
                      <a:pt x="3315" y="362"/>
                    </a:lnTo>
                    <a:lnTo>
                      <a:pt x="3315" y="381"/>
                    </a:lnTo>
                    <a:lnTo>
                      <a:pt x="3334" y="401"/>
                    </a:lnTo>
                    <a:lnTo>
                      <a:pt x="3353" y="401"/>
                    </a:lnTo>
                    <a:lnTo>
                      <a:pt x="3391" y="401"/>
                    </a:lnTo>
                    <a:lnTo>
                      <a:pt x="3429" y="401"/>
                    </a:lnTo>
                    <a:lnTo>
                      <a:pt x="3449" y="420"/>
                    </a:lnTo>
                    <a:lnTo>
                      <a:pt x="3467" y="457"/>
                    </a:lnTo>
                    <a:lnTo>
                      <a:pt x="3486" y="515"/>
                    </a:lnTo>
                    <a:lnTo>
                      <a:pt x="3505" y="553"/>
                    </a:lnTo>
                    <a:lnTo>
                      <a:pt x="3525" y="610"/>
                    </a:lnTo>
                    <a:lnTo>
                      <a:pt x="3525" y="629"/>
                    </a:lnTo>
                    <a:lnTo>
                      <a:pt x="3525" y="648"/>
                    </a:lnTo>
                    <a:lnTo>
                      <a:pt x="3525" y="667"/>
                    </a:lnTo>
                    <a:lnTo>
                      <a:pt x="3525" y="686"/>
                    </a:lnTo>
                    <a:lnTo>
                      <a:pt x="3544" y="706"/>
                    </a:lnTo>
                    <a:lnTo>
                      <a:pt x="3581" y="724"/>
                    </a:lnTo>
                    <a:lnTo>
                      <a:pt x="3601" y="724"/>
                    </a:lnTo>
                    <a:lnTo>
                      <a:pt x="3620" y="743"/>
                    </a:lnTo>
                    <a:lnTo>
                      <a:pt x="3658" y="743"/>
                    </a:lnTo>
                    <a:lnTo>
                      <a:pt x="3677" y="762"/>
                    </a:lnTo>
                    <a:lnTo>
                      <a:pt x="3715" y="762"/>
                    </a:lnTo>
                    <a:lnTo>
                      <a:pt x="3715" y="782"/>
                    </a:lnTo>
                    <a:lnTo>
                      <a:pt x="3734" y="782"/>
                    </a:lnTo>
                    <a:lnTo>
                      <a:pt x="3734" y="801"/>
                    </a:lnTo>
                    <a:lnTo>
                      <a:pt x="3734" y="820"/>
                    </a:lnTo>
                    <a:lnTo>
                      <a:pt x="3734" y="858"/>
                    </a:lnTo>
                    <a:lnTo>
                      <a:pt x="3734" y="877"/>
                    </a:lnTo>
                    <a:lnTo>
                      <a:pt x="3753" y="896"/>
                    </a:lnTo>
                    <a:lnTo>
                      <a:pt x="3772" y="896"/>
                    </a:lnTo>
                    <a:lnTo>
                      <a:pt x="3791" y="896"/>
                    </a:lnTo>
                    <a:lnTo>
                      <a:pt x="3830" y="896"/>
                    </a:lnTo>
                    <a:lnTo>
                      <a:pt x="3848" y="896"/>
                    </a:lnTo>
                    <a:lnTo>
                      <a:pt x="3848" y="915"/>
                    </a:lnTo>
                    <a:lnTo>
                      <a:pt x="3886" y="972"/>
                    </a:lnTo>
                    <a:lnTo>
                      <a:pt x="3886" y="991"/>
                    </a:lnTo>
                    <a:lnTo>
                      <a:pt x="3867" y="1010"/>
                    </a:lnTo>
                    <a:lnTo>
                      <a:pt x="3848" y="1010"/>
                    </a:lnTo>
                    <a:lnTo>
                      <a:pt x="3830" y="1010"/>
                    </a:lnTo>
                    <a:lnTo>
                      <a:pt x="3830" y="1029"/>
                    </a:lnTo>
                    <a:lnTo>
                      <a:pt x="3810" y="1048"/>
                    </a:lnTo>
                    <a:lnTo>
                      <a:pt x="3810" y="1067"/>
                    </a:lnTo>
                    <a:lnTo>
                      <a:pt x="3830" y="1086"/>
                    </a:lnTo>
                    <a:close/>
                    <a:moveTo>
                      <a:pt x="58" y="2801"/>
                    </a:moveTo>
                    <a:lnTo>
                      <a:pt x="58" y="2819"/>
                    </a:lnTo>
                    <a:lnTo>
                      <a:pt x="96" y="2839"/>
                    </a:lnTo>
                    <a:lnTo>
                      <a:pt x="134" y="2896"/>
                    </a:lnTo>
                    <a:lnTo>
                      <a:pt x="153" y="2915"/>
                    </a:lnTo>
                    <a:lnTo>
                      <a:pt x="210" y="2934"/>
                    </a:lnTo>
                    <a:lnTo>
                      <a:pt x="229" y="2934"/>
                    </a:lnTo>
                    <a:lnTo>
                      <a:pt x="229" y="2953"/>
                    </a:lnTo>
                    <a:lnTo>
                      <a:pt x="20" y="2877"/>
                    </a:lnTo>
                    <a:lnTo>
                      <a:pt x="58" y="280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70" name="Freeform 12">
                <a:extLst>
                  <a:ext uri="{FF2B5EF4-FFF2-40B4-BE49-F238E27FC236}">
                    <a16:creationId xmlns:a16="http://schemas.microsoft.com/office/drawing/2014/main" id="{E37B080B-A810-1341-AA23-5D4F16744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013" y="5318125"/>
                <a:ext cx="2894012" cy="330200"/>
              </a:xfrm>
              <a:custGeom>
                <a:avLst/>
                <a:gdLst>
                  <a:gd name="T0" fmla="*/ 2147483646 w 16077"/>
                  <a:gd name="T1" fmla="*/ 2147483646 h 1829"/>
                  <a:gd name="T2" fmla="*/ 2147483646 w 16077"/>
                  <a:gd name="T3" fmla="*/ 2147483646 h 1829"/>
                  <a:gd name="T4" fmla="*/ 0 w 16077"/>
                  <a:gd name="T5" fmla="*/ 2147483646 h 1829"/>
                  <a:gd name="T6" fmla="*/ 2147483646 w 16077"/>
                  <a:gd name="T7" fmla="*/ 2147483646 h 1829"/>
                  <a:gd name="T8" fmla="*/ 2147483646 w 16077"/>
                  <a:gd name="T9" fmla="*/ 2147483646 h 1829"/>
                  <a:gd name="T10" fmla="*/ 2147483646 w 16077"/>
                  <a:gd name="T11" fmla="*/ 2147483646 h 1829"/>
                  <a:gd name="T12" fmla="*/ 2147483646 w 16077"/>
                  <a:gd name="T13" fmla="*/ 2147483646 h 1829"/>
                  <a:gd name="T14" fmla="*/ 2147483646 w 16077"/>
                  <a:gd name="T15" fmla="*/ 2147483646 h 1829"/>
                  <a:gd name="T16" fmla="*/ 2147483646 w 16077"/>
                  <a:gd name="T17" fmla="*/ 2147483646 h 1829"/>
                  <a:gd name="T18" fmla="*/ 2147483646 w 16077"/>
                  <a:gd name="T19" fmla="*/ 2147483646 h 1829"/>
                  <a:gd name="T20" fmla="*/ 2147483646 w 16077"/>
                  <a:gd name="T21" fmla="*/ 2147483646 h 1829"/>
                  <a:gd name="T22" fmla="*/ 2147483646 w 16077"/>
                  <a:gd name="T23" fmla="*/ 2147483646 h 1829"/>
                  <a:gd name="T24" fmla="*/ 2147483646 w 16077"/>
                  <a:gd name="T25" fmla="*/ 2147483646 h 1829"/>
                  <a:gd name="T26" fmla="*/ 2147483646 w 16077"/>
                  <a:gd name="T27" fmla="*/ 2147483646 h 1829"/>
                  <a:gd name="T28" fmla="*/ 2147483646 w 16077"/>
                  <a:gd name="T29" fmla="*/ 2147483646 h 1829"/>
                  <a:gd name="T30" fmla="*/ 2147483646 w 16077"/>
                  <a:gd name="T31" fmla="*/ 2147483646 h 1829"/>
                  <a:gd name="T32" fmla="*/ 2147483646 w 16077"/>
                  <a:gd name="T33" fmla="*/ 2147483646 h 1829"/>
                  <a:gd name="T34" fmla="*/ 2147483646 w 16077"/>
                  <a:gd name="T35" fmla="*/ 2147483646 h 1829"/>
                  <a:gd name="T36" fmla="*/ 2147483646 w 16077"/>
                  <a:gd name="T37" fmla="*/ 2147483646 h 1829"/>
                  <a:gd name="T38" fmla="*/ 2147483646 w 16077"/>
                  <a:gd name="T39" fmla="*/ 2147483646 h 1829"/>
                  <a:gd name="T40" fmla="*/ 2147483646 w 16077"/>
                  <a:gd name="T41" fmla="*/ 2147483646 h 1829"/>
                  <a:gd name="T42" fmla="*/ 2147483646 w 16077"/>
                  <a:gd name="T43" fmla="*/ 2147483646 h 1829"/>
                  <a:gd name="T44" fmla="*/ 2147483646 w 16077"/>
                  <a:gd name="T45" fmla="*/ 2147483646 h 1829"/>
                  <a:gd name="T46" fmla="*/ 2147483646 w 16077"/>
                  <a:gd name="T47" fmla="*/ 2147483646 h 1829"/>
                  <a:gd name="T48" fmla="*/ 2147483646 w 16077"/>
                  <a:gd name="T49" fmla="*/ 2147483646 h 1829"/>
                  <a:gd name="T50" fmla="*/ 2147483646 w 16077"/>
                  <a:gd name="T51" fmla="*/ 2147483646 h 1829"/>
                  <a:gd name="T52" fmla="*/ 2147483646 w 16077"/>
                  <a:gd name="T53" fmla="*/ 2147483646 h 1829"/>
                  <a:gd name="T54" fmla="*/ 2147483646 w 16077"/>
                  <a:gd name="T55" fmla="*/ 2147483646 h 1829"/>
                  <a:gd name="T56" fmla="*/ 2147483646 w 16077"/>
                  <a:gd name="T57" fmla="*/ 2147483646 h 1829"/>
                  <a:gd name="T58" fmla="*/ 2147483646 w 16077"/>
                  <a:gd name="T59" fmla="*/ 2147483646 h 1829"/>
                  <a:gd name="T60" fmla="*/ 2147483646 w 16077"/>
                  <a:gd name="T61" fmla="*/ 2147483646 h 1829"/>
                  <a:gd name="T62" fmla="*/ 2147483646 w 16077"/>
                  <a:gd name="T63" fmla="*/ 2147483646 h 1829"/>
                  <a:gd name="T64" fmla="*/ 2147483646 w 16077"/>
                  <a:gd name="T65" fmla="*/ 2147483646 h 1829"/>
                  <a:gd name="T66" fmla="*/ 2147483646 w 16077"/>
                  <a:gd name="T67" fmla="*/ 2147483646 h 1829"/>
                  <a:gd name="T68" fmla="*/ 2147483646 w 16077"/>
                  <a:gd name="T69" fmla="*/ 2147483646 h 1829"/>
                  <a:gd name="T70" fmla="*/ 2147483646 w 16077"/>
                  <a:gd name="T71" fmla="*/ 2147483646 h 1829"/>
                  <a:gd name="T72" fmla="*/ 2147483646 w 16077"/>
                  <a:gd name="T73" fmla="*/ 2147483646 h 1829"/>
                  <a:gd name="T74" fmla="*/ 2147483646 w 16077"/>
                  <a:gd name="T75" fmla="*/ 2147483646 h 1829"/>
                  <a:gd name="T76" fmla="*/ 2147483646 w 16077"/>
                  <a:gd name="T77" fmla="*/ 2147483646 h 1829"/>
                  <a:gd name="T78" fmla="*/ 2147483646 w 16077"/>
                  <a:gd name="T79" fmla="*/ 2147483646 h 1829"/>
                  <a:gd name="T80" fmla="*/ 2147483646 w 16077"/>
                  <a:gd name="T81" fmla="*/ 2147483646 h 1829"/>
                  <a:gd name="T82" fmla="*/ 2147483646 w 16077"/>
                  <a:gd name="T83" fmla="*/ 2147483646 h 1829"/>
                  <a:gd name="T84" fmla="*/ 2147483646 w 16077"/>
                  <a:gd name="T85" fmla="*/ 2147483646 h 1829"/>
                  <a:gd name="T86" fmla="*/ 2147483646 w 16077"/>
                  <a:gd name="T87" fmla="*/ 2147483646 h 1829"/>
                  <a:gd name="T88" fmla="*/ 2147483646 w 16077"/>
                  <a:gd name="T89" fmla="*/ 2147483646 h 1829"/>
                  <a:gd name="T90" fmla="*/ 2147483646 w 16077"/>
                  <a:gd name="T91" fmla="*/ 2147483646 h 1829"/>
                  <a:gd name="T92" fmla="*/ 2147483646 w 16077"/>
                  <a:gd name="T93" fmla="*/ 2147483646 h 1829"/>
                  <a:gd name="T94" fmla="*/ 2147483646 w 16077"/>
                  <a:gd name="T95" fmla="*/ 2147483646 h 1829"/>
                  <a:gd name="T96" fmla="*/ 2147483646 w 16077"/>
                  <a:gd name="T97" fmla="*/ 2147483646 h 1829"/>
                  <a:gd name="T98" fmla="*/ 2147483646 w 16077"/>
                  <a:gd name="T99" fmla="*/ 2147483646 h 1829"/>
                  <a:gd name="T100" fmla="*/ 2147483646 w 16077"/>
                  <a:gd name="T101" fmla="*/ 2147483646 h 1829"/>
                  <a:gd name="T102" fmla="*/ 2147483646 w 16077"/>
                  <a:gd name="T103" fmla="*/ 2147483646 h 1829"/>
                  <a:gd name="T104" fmla="*/ 2147483646 w 16077"/>
                  <a:gd name="T105" fmla="*/ 2147483646 h 1829"/>
                  <a:gd name="T106" fmla="*/ 2147483646 w 16077"/>
                  <a:gd name="T107" fmla="*/ 2147483646 h 1829"/>
                  <a:gd name="T108" fmla="*/ 2147483646 w 16077"/>
                  <a:gd name="T109" fmla="*/ 2147483646 h 1829"/>
                  <a:gd name="T110" fmla="*/ 2147483646 w 16077"/>
                  <a:gd name="T111" fmla="*/ 2147483646 h 1829"/>
                  <a:gd name="T112" fmla="*/ 2147483646 w 16077"/>
                  <a:gd name="T113" fmla="*/ 2147483646 h 1829"/>
                  <a:gd name="T114" fmla="*/ 2147483646 w 16077"/>
                  <a:gd name="T115" fmla="*/ 2147483646 h 1829"/>
                  <a:gd name="T116" fmla="*/ 2147483646 w 16077"/>
                  <a:gd name="T117" fmla="*/ 2147483646 h 18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077" h="1829">
                    <a:moveTo>
                      <a:pt x="38" y="1771"/>
                    </a:moveTo>
                    <a:lnTo>
                      <a:pt x="115" y="1771"/>
                    </a:lnTo>
                    <a:lnTo>
                      <a:pt x="115" y="1790"/>
                    </a:lnTo>
                    <a:lnTo>
                      <a:pt x="115" y="1809"/>
                    </a:lnTo>
                    <a:lnTo>
                      <a:pt x="96" y="1809"/>
                    </a:lnTo>
                    <a:lnTo>
                      <a:pt x="76" y="1809"/>
                    </a:lnTo>
                    <a:lnTo>
                      <a:pt x="19" y="1828"/>
                    </a:lnTo>
                    <a:lnTo>
                      <a:pt x="0" y="1809"/>
                    </a:lnTo>
                    <a:lnTo>
                      <a:pt x="0" y="1790"/>
                    </a:lnTo>
                    <a:lnTo>
                      <a:pt x="38" y="1771"/>
                    </a:lnTo>
                    <a:close/>
                    <a:moveTo>
                      <a:pt x="5466" y="1104"/>
                    </a:moveTo>
                    <a:lnTo>
                      <a:pt x="5485" y="1124"/>
                    </a:lnTo>
                    <a:lnTo>
                      <a:pt x="5504" y="1143"/>
                    </a:lnTo>
                    <a:lnTo>
                      <a:pt x="5523" y="1162"/>
                    </a:lnTo>
                    <a:lnTo>
                      <a:pt x="5523" y="1200"/>
                    </a:lnTo>
                    <a:lnTo>
                      <a:pt x="5504" y="1219"/>
                    </a:lnTo>
                    <a:lnTo>
                      <a:pt x="5466" y="1219"/>
                    </a:lnTo>
                    <a:lnTo>
                      <a:pt x="5447" y="1219"/>
                    </a:lnTo>
                    <a:lnTo>
                      <a:pt x="5428" y="1238"/>
                    </a:lnTo>
                    <a:lnTo>
                      <a:pt x="5409" y="1219"/>
                    </a:lnTo>
                    <a:lnTo>
                      <a:pt x="5371" y="1200"/>
                    </a:lnTo>
                    <a:lnTo>
                      <a:pt x="5352" y="1180"/>
                    </a:lnTo>
                    <a:lnTo>
                      <a:pt x="5295" y="1162"/>
                    </a:lnTo>
                    <a:lnTo>
                      <a:pt x="5295" y="1143"/>
                    </a:lnTo>
                    <a:lnTo>
                      <a:pt x="5314" y="1124"/>
                    </a:lnTo>
                    <a:lnTo>
                      <a:pt x="5314" y="1085"/>
                    </a:lnTo>
                    <a:lnTo>
                      <a:pt x="5332" y="1066"/>
                    </a:lnTo>
                    <a:lnTo>
                      <a:pt x="5390" y="1009"/>
                    </a:lnTo>
                    <a:lnTo>
                      <a:pt x="5428" y="1028"/>
                    </a:lnTo>
                    <a:lnTo>
                      <a:pt x="5447" y="1048"/>
                    </a:lnTo>
                    <a:lnTo>
                      <a:pt x="5485" y="1085"/>
                    </a:lnTo>
                    <a:lnTo>
                      <a:pt x="5466" y="1104"/>
                    </a:lnTo>
                    <a:close/>
                    <a:moveTo>
                      <a:pt x="5657" y="286"/>
                    </a:moveTo>
                    <a:lnTo>
                      <a:pt x="5676" y="304"/>
                    </a:lnTo>
                    <a:lnTo>
                      <a:pt x="5695" y="342"/>
                    </a:lnTo>
                    <a:lnTo>
                      <a:pt x="5657" y="362"/>
                    </a:lnTo>
                    <a:lnTo>
                      <a:pt x="5637" y="381"/>
                    </a:lnTo>
                    <a:lnTo>
                      <a:pt x="5637" y="400"/>
                    </a:lnTo>
                    <a:lnTo>
                      <a:pt x="5618" y="381"/>
                    </a:lnTo>
                    <a:lnTo>
                      <a:pt x="5618" y="362"/>
                    </a:lnTo>
                    <a:lnTo>
                      <a:pt x="5637" y="362"/>
                    </a:lnTo>
                    <a:lnTo>
                      <a:pt x="5657" y="323"/>
                    </a:lnTo>
                    <a:lnTo>
                      <a:pt x="5657" y="304"/>
                    </a:lnTo>
                    <a:lnTo>
                      <a:pt x="5657" y="286"/>
                    </a:lnTo>
                    <a:close/>
                    <a:moveTo>
                      <a:pt x="15695" y="1276"/>
                    </a:moveTo>
                    <a:lnTo>
                      <a:pt x="15619" y="1200"/>
                    </a:lnTo>
                    <a:lnTo>
                      <a:pt x="15390" y="1048"/>
                    </a:lnTo>
                    <a:lnTo>
                      <a:pt x="15352" y="990"/>
                    </a:lnTo>
                    <a:lnTo>
                      <a:pt x="15200" y="914"/>
                    </a:lnTo>
                    <a:lnTo>
                      <a:pt x="15066" y="857"/>
                    </a:lnTo>
                    <a:lnTo>
                      <a:pt x="14990" y="819"/>
                    </a:lnTo>
                    <a:lnTo>
                      <a:pt x="14933" y="799"/>
                    </a:lnTo>
                    <a:lnTo>
                      <a:pt x="14914" y="799"/>
                    </a:lnTo>
                    <a:lnTo>
                      <a:pt x="14876" y="781"/>
                    </a:lnTo>
                    <a:lnTo>
                      <a:pt x="14857" y="781"/>
                    </a:lnTo>
                    <a:lnTo>
                      <a:pt x="14857" y="723"/>
                    </a:lnTo>
                    <a:lnTo>
                      <a:pt x="14895" y="723"/>
                    </a:lnTo>
                    <a:lnTo>
                      <a:pt x="14895" y="704"/>
                    </a:lnTo>
                    <a:lnTo>
                      <a:pt x="14895" y="685"/>
                    </a:lnTo>
                    <a:lnTo>
                      <a:pt x="14857" y="667"/>
                    </a:lnTo>
                    <a:lnTo>
                      <a:pt x="14838" y="667"/>
                    </a:lnTo>
                    <a:lnTo>
                      <a:pt x="14819" y="667"/>
                    </a:lnTo>
                    <a:lnTo>
                      <a:pt x="14819" y="647"/>
                    </a:lnTo>
                    <a:lnTo>
                      <a:pt x="14800" y="628"/>
                    </a:lnTo>
                    <a:lnTo>
                      <a:pt x="14780" y="647"/>
                    </a:lnTo>
                    <a:lnTo>
                      <a:pt x="14762" y="647"/>
                    </a:lnTo>
                    <a:lnTo>
                      <a:pt x="14780" y="667"/>
                    </a:lnTo>
                    <a:lnTo>
                      <a:pt x="14762" y="667"/>
                    </a:lnTo>
                    <a:lnTo>
                      <a:pt x="14743" y="667"/>
                    </a:lnTo>
                    <a:lnTo>
                      <a:pt x="14743" y="647"/>
                    </a:lnTo>
                    <a:lnTo>
                      <a:pt x="14724" y="667"/>
                    </a:lnTo>
                    <a:lnTo>
                      <a:pt x="14704" y="685"/>
                    </a:lnTo>
                    <a:lnTo>
                      <a:pt x="14685" y="647"/>
                    </a:lnTo>
                    <a:lnTo>
                      <a:pt x="14628" y="628"/>
                    </a:lnTo>
                    <a:lnTo>
                      <a:pt x="14609" y="609"/>
                    </a:lnTo>
                    <a:lnTo>
                      <a:pt x="14476" y="590"/>
                    </a:lnTo>
                    <a:lnTo>
                      <a:pt x="14476" y="552"/>
                    </a:lnTo>
                    <a:lnTo>
                      <a:pt x="14495" y="533"/>
                    </a:lnTo>
                    <a:lnTo>
                      <a:pt x="14514" y="514"/>
                    </a:lnTo>
                    <a:lnTo>
                      <a:pt x="14552" y="495"/>
                    </a:lnTo>
                    <a:lnTo>
                      <a:pt x="14552" y="457"/>
                    </a:lnTo>
                    <a:lnTo>
                      <a:pt x="14571" y="438"/>
                    </a:lnTo>
                    <a:lnTo>
                      <a:pt x="14609" y="438"/>
                    </a:lnTo>
                    <a:lnTo>
                      <a:pt x="14628" y="438"/>
                    </a:lnTo>
                    <a:lnTo>
                      <a:pt x="14648" y="457"/>
                    </a:lnTo>
                    <a:lnTo>
                      <a:pt x="14648" y="476"/>
                    </a:lnTo>
                    <a:lnTo>
                      <a:pt x="14666" y="457"/>
                    </a:lnTo>
                    <a:lnTo>
                      <a:pt x="14666" y="438"/>
                    </a:lnTo>
                    <a:lnTo>
                      <a:pt x="14666" y="418"/>
                    </a:lnTo>
                    <a:lnTo>
                      <a:pt x="14685" y="418"/>
                    </a:lnTo>
                    <a:lnTo>
                      <a:pt x="14685" y="400"/>
                    </a:lnTo>
                    <a:lnTo>
                      <a:pt x="14704" y="400"/>
                    </a:lnTo>
                    <a:lnTo>
                      <a:pt x="14704" y="381"/>
                    </a:lnTo>
                    <a:lnTo>
                      <a:pt x="14724" y="381"/>
                    </a:lnTo>
                    <a:lnTo>
                      <a:pt x="14743" y="381"/>
                    </a:lnTo>
                    <a:lnTo>
                      <a:pt x="14743" y="400"/>
                    </a:lnTo>
                    <a:lnTo>
                      <a:pt x="14762" y="400"/>
                    </a:lnTo>
                    <a:lnTo>
                      <a:pt x="14780" y="400"/>
                    </a:lnTo>
                    <a:lnTo>
                      <a:pt x="14800" y="400"/>
                    </a:lnTo>
                    <a:lnTo>
                      <a:pt x="14819" y="400"/>
                    </a:lnTo>
                    <a:lnTo>
                      <a:pt x="14838" y="381"/>
                    </a:lnTo>
                    <a:lnTo>
                      <a:pt x="14857" y="381"/>
                    </a:lnTo>
                    <a:lnTo>
                      <a:pt x="14876" y="381"/>
                    </a:lnTo>
                    <a:lnTo>
                      <a:pt x="14895" y="381"/>
                    </a:lnTo>
                    <a:lnTo>
                      <a:pt x="14914" y="362"/>
                    </a:lnTo>
                    <a:lnTo>
                      <a:pt x="14933" y="342"/>
                    </a:lnTo>
                    <a:lnTo>
                      <a:pt x="14971" y="323"/>
                    </a:lnTo>
                    <a:lnTo>
                      <a:pt x="14990" y="323"/>
                    </a:lnTo>
                    <a:lnTo>
                      <a:pt x="15029" y="323"/>
                    </a:lnTo>
                    <a:lnTo>
                      <a:pt x="15029" y="304"/>
                    </a:lnTo>
                    <a:lnTo>
                      <a:pt x="15047" y="286"/>
                    </a:lnTo>
                    <a:lnTo>
                      <a:pt x="15047" y="247"/>
                    </a:lnTo>
                    <a:lnTo>
                      <a:pt x="15066" y="228"/>
                    </a:lnTo>
                    <a:lnTo>
                      <a:pt x="15085" y="228"/>
                    </a:lnTo>
                    <a:lnTo>
                      <a:pt x="15105" y="209"/>
                    </a:lnTo>
                    <a:lnTo>
                      <a:pt x="15124" y="190"/>
                    </a:lnTo>
                    <a:lnTo>
                      <a:pt x="15124" y="152"/>
                    </a:lnTo>
                    <a:lnTo>
                      <a:pt x="15142" y="133"/>
                    </a:lnTo>
                    <a:lnTo>
                      <a:pt x="15161" y="95"/>
                    </a:lnTo>
                    <a:lnTo>
                      <a:pt x="15181" y="76"/>
                    </a:lnTo>
                    <a:lnTo>
                      <a:pt x="15200" y="57"/>
                    </a:lnTo>
                    <a:lnTo>
                      <a:pt x="15219" y="38"/>
                    </a:lnTo>
                    <a:lnTo>
                      <a:pt x="15238" y="19"/>
                    </a:lnTo>
                    <a:lnTo>
                      <a:pt x="15238" y="0"/>
                    </a:lnTo>
                    <a:lnTo>
                      <a:pt x="15257" y="19"/>
                    </a:lnTo>
                    <a:lnTo>
                      <a:pt x="15257" y="38"/>
                    </a:lnTo>
                    <a:lnTo>
                      <a:pt x="15257" y="57"/>
                    </a:lnTo>
                    <a:lnTo>
                      <a:pt x="15295" y="76"/>
                    </a:lnTo>
                    <a:lnTo>
                      <a:pt x="15333" y="95"/>
                    </a:lnTo>
                    <a:lnTo>
                      <a:pt x="15371" y="114"/>
                    </a:lnTo>
                    <a:lnTo>
                      <a:pt x="15409" y="152"/>
                    </a:lnTo>
                    <a:lnTo>
                      <a:pt x="15428" y="152"/>
                    </a:lnTo>
                    <a:lnTo>
                      <a:pt x="15447" y="171"/>
                    </a:lnTo>
                    <a:lnTo>
                      <a:pt x="15486" y="190"/>
                    </a:lnTo>
                    <a:lnTo>
                      <a:pt x="15505" y="190"/>
                    </a:lnTo>
                    <a:lnTo>
                      <a:pt x="15542" y="209"/>
                    </a:lnTo>
                    <a:lnTo>
                      <a:pt x="15562" y="209"/>
                    </a:lnTo>
                    <a:lnTo>
                      <a:pt x="15581" y="209"/>
                    </a:lnTo>
                    <a:lnTo>
                      <a:pt x="15600" y="171"/>
                    </a:lnTo>
                    <a:lnTo>
                      <a:pt x="15619" y="171"/>
                    </a:lnTo>
                    <a:lnTo>
                      <a:pt x="15657" y="171"/>
                    </a:lnTo>
                    <a:lnTo>
                      <a:pt x="15676" y="171"/>
                    </a:lnTo>
                    <a:lnTo>
                      <a:pt x="15695" y="171"/>
                    </a:lnTo>
                    <a:lnTo>
                      <a:pt x="15733" y="152"/>
                    </a:lnTo>
                    <a:lnTo>
                      <a:pt x="15752" y="114"/>
                    </a:lnTo>
                    <a:lnTo>
                      <a:pt x="15790" y="76"/>
                    </a:lnTo>
                    <a:lnTo>
                      <a:pt x="15828" y="57"/>
                    </a:lnTo>
                    <a:lnTo>
                      <a:pt x="15847" y="76"/>
                    </a:lnTo>
                    <a:lnTo>
                      <a:pt x="15867" y="114"/>
                    </a:lnTo>
                    <a:lnTo>
                      <a:pt x="15867" y="152"/>
                    </a:lnTo>
                    <a:lnTo>
                      <a:pt x="15886" y="171"/>
                    </a:lnTo>
                    <a:lnTo>
                      <a:pt x="15886" y="190"/>
                    </a:lnTo>
                    <a:lnTo>
                      <a:pt x="15923" y="209"/>
                    </a:lnTo>
                    <a:lnTo>
                      <a:pt x="15943" y="228"/>
                    </a:lnTo>
                    <a:lnTo>
                      <a:pt x="15962" y="247"/>
                    </a:lnTo>
                    <a:lnTo>
                      <a:pt x="15962" y="266"/>
                    </a:lnTo>
                    <a:lnTo>
                      <a:pt x="15981" y="286"/>
                    </a:lnTo>
                    <a:lnTo>
                      <a:pt x="15981" y="304"/>
                    </a:lnTo>
                    <a:lnTo>
                      <a:pt x="16000" y="304"/>
                    </a:lnTo>
                    <a:lnTo>
                      <a:pt x="16000" y="323"/>
                    </a:lnTo>
                    <a:lnTo>
                      <a:pt x="16019" y="323"/>
                    </a:lnTo>
                    <a:lnTo>
                      <a:pt x="16038" y="342"/>
                    </a:lnTo>
                    <a:lnTo>
                      <a:pt x="16057" y="342"/>
                    </a:lnTo>
                    <a:lnTo>
                      <a:pt x="16038" y="362"/>
                    </a:lnTo>
                    <a:lnTo>
                      <a:pt x="16038" y="381"/>
                    </a:lnTo>
                    <a:lnTo>
                      <a:pt x="16038" y="400"/>
                    </a:lnTo>
                    <a:lnTo>
                      <a:pt x="16019" y="418"/>
                    </a:lnTo>
                    <a:lnTo>
                      <a:pt x="16019" y="438"/>
                    </a:lnTo>
                    <a:lnTo>
                      <a:pt x="16038" y="457"/>
                    </a:lnTo>
                    <a:lnTo>
                      <a:pt x="16038" y="495"/>
                    </a:lnTo>
                    <a:lnTo>
                      <a:pt x="16038" y="514"/>
                    </a:lnTo>
                    <a:lnTo>
                      <a:pt x="16038" y="571"/>
                    </a:lnTo>
                    <a:lnTo>
                      <a:pt x="16019" y="609"/>
                    </a:lnTo>
                    <a:lnTo>
                      <a:pt x="16000" y="667"/>
                    </a:lnTo>
                    <a:lnTo>
                      <a:pt x="16000" y="704"/>
                    </a:lnTo>
                    <a:lnTo>
                      <a:pt x="16038" y="743"/>
                    </a:lnTo>
                    <a:lnTo>
                      <a:pt x="16038" y="781"/>
                    </a:lnTo>
                    <a:lnTo>
                      <a:pt x="16057" y="819"/>
                    </a:lnTo>
                    <a:lnTo>
                      <a:pt x="16076" y="857"/>
                    </a:lnTo>
                    <a:lnTo>
                      <a:pt x="16057" y="857"/>
                    </a:lnTo>
                    <a:lnTo>
                      <a:pt x="16038" y="876"/>
                    </a:lnTo>
                    <a:lnTo>
                      <a:pt x="16038" y="895"/>
                    </a:lnTo>
                    <a:lnTo>
                      <a:pt x="16038" y="914"/>
                    </a:lnTo>
                    <a:lnTo>
                      <a:pt x="16019" y="914"/>
                    </a:lnTo>
                    <a:lnTo>
                      <a:pt x="16000" y="914"/>
                    </a:lnTo>
                    <a:lnTo>
                      <a:pt x="16000" y="933"/>
                    </a:lnTo>
                    <a:lnTo>
                      <a:pt x="16000" y="952"/>
                    </a:lnTo>
                    <a:lnTo>
                      <a:pt x="15981" y="952"/>
                    </a:lnTo>
                    <a:lnTo>
                      <a:pt x="15962" y="971"/>
                    </a:lnTo>
                    <a:lnTo>
                      <a:pt x="15943" y="971"/>
                    </a:lnTo>
                    <a:lnTo>
                      <a:pt x="15923" y="990"/>
                    </a:lnTo>
                    <a:lnTo>
                      <a:pt x="15904" y="990"/>
                    </a:lnTo>
                    <a:lnTo>
                      <a:pt x="15886" y="971"/>
                    </a:lnTo>
                    <a:lnTo>
                      <a:pt x="15867" y="990"/>
                    </a:lnTo>
                    <a:lnTo>
                      <a:pt x="15867" y="1009"/>
                    </a:lnTo>
                    <a:lnTo>
                      <a:pt x="15867" y="1028"/>
                    </a:lnTo>
                    <a:lnTo>
                      <a:pt x="15867" y="1048"/>
                    </a:lnTo>
                    <a:lnTo>
                      <a:pt x="15867" y="1066"/>
                    </a:lnTo>
                    <a:lnTo>
                      <a:pt x="15867" y="1085"/>
                    </a:lnTo>
                    <a:lnTo>
                      <a:pt x="15847" y="1104"/>
                    </a:lnTo>
                    <a:lnTo>
                      <a:pt x="15847" y="1124"/>
                    </a:lnTo>
                    <a:lnTo>
                      <a:pt x="15828" y="1124"/>
                    </a:lnTo>
                    <a:lnTo>
                      <a:pt x="15809" y="1143"/>
                    </a:lnTo>
                    <a:lnTo>
                      <a:pt x="15790" y="1143"/>
                    </a:lnTo>
                    <a:lnTo>
                      <a:pt x="15771" y="1162"/>
                    </a:lnTo>
                    <a:lnTo>
                      <a:pt x="15752" y="1180"/>
                    </a:lnTo>
                    <a:lnTo>
                      <a:pt x="15752" y="1200"/>
                    </a:lnTo>
                    <a:lnTo>
                      <a:pt x="15752" y="1219"/>
                    </a:lnTo>
                    <a:lnTo>
                      <a:pt x="15733" y="1238"/>
                    </a:lnTo>
                    <a:lnTo>
                      <a:pt x="15733" y="1257"/>
                    </a:lnTo>
                    <a:lnTo>
                      <a:pt x="15714" y="1257"/>
                    </a:lnTo>
                    <a:lnTo>
                      <a:pt x="15695" y="1276"/>
                    </a:ln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71" name="Freeform 13">
                <a:extLst>
                  <a:ext uri="{FF2B5EF4-FFF2-40B4-BE49-F238E27FC236}">
                    <a16:creationId xmlns:a16="http://schemas.microsoft.com/office/drawing/2014/main" id="{8D58B3A0-C79D-A04F-A7E8-F81F03F64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8113" y="4359275"/>
                <a:ext cx="703262" cy="647700"/>
              </a:xfrm>
              <a:custGeom>
                <a:avLst/>
                <a:gdLst>
                  <a:gd name="T0" fmla="*/ 2147483646 w 3906"/>
                  <a:gd name="T1" fmla="*/ 2147483646 h 3601"/>
                  <a:gd name="T2" fmla="*/ 2147483646 w 3906"/>
                  <a:gd name="T3" fmla="*/ 2147483646 h 3601"/>
                  <a:gd name="T4" fmla="*/ 2147483646 w 3906"/>
                  <a:gd name="T5" fmla="*/ 2147483646 h 3601"/>
                  <a:gd name="T6" fmla="*/ 2147483646 w 3906"/>
                  <a:gd name="T7" fmla="*/ 2147483646 h 3601"/>
                  <a:gd name="T8" fmla="*/ 2147483646 w 3906"/>
                  <a:gd name="T9" fmla="*/ 2147483646 h 3601"/>
                  <a:gd name="T10" fmla="*/ 2147483646 w 3906"/>
                  <a:gd name="T11" fmla="*/ 2147483646 h 3601"/>
                  <a:gd name="T12" fmla="*/ 2147483646 w 3906"/>
                  <a:gd name="T13" fmla="*/ 2147483646 h 3601"/>
                  <a:gd name="T14" fmla="*/ 2147483646 w 3906"/>
                  <a:gd name="T15" fmla="*/ 2147483646 h 3601"/>
                  <a:gd name="T16" fmla="*/ 2147483646 w 3906"/>
                  <a:gd name="T17" fmla="*/ 2147483646 h 3601"/>
                  <a:gd name="T18" fmla="*/ 2147483646 w 3906"/>
                  <a:gd name="T19" fmla="*/ 2147483646 h 3601"/>
                  <a:gd name="T20" fmla="*/ 2147483646 w 3906"/>
                  <a:gd name="T21" fmla="*/ 2147483646 h 3601"/>
                  <a:gd name="T22" fmla="*/ 2147483646 w 3906"/>
                  <a:gd name="T23" fmla="*/ 2147483646 h 3601"/>
                  <a:gd name="T24" fmla="*/ 2147483646 w 3906"/>
                  <a:gd name="T25" fmla="*/ 2147483646 h 3601"/>
                  <a:gd name="T26" fmla="*/ 2147483646 w 3906"/>
                  <a:gd name="T27" fmla="*/ 2147483646 h 3601"/>
                  <a:gd name="T28" fmla="*/ 2147483646 w 3906"/>
                  <a:gd name="T29" fmla="*/ 2147483646 h 3601"/>
                  <a:gd name="T30" fmla="*/ 2147483646 w 3906"/>
                  <a:gd name="T31" fmla="*/ 2147483646 h 3601"/>
                  <a:gd name="T32" fmla="*/ 2147483646 w 3906"/>
                  <a:gd name="T33" fmla="*/ 2147483646 h 3601"/>
                  <a:gd name="T34" fmla="*/ 2147483646 w 3906"/>
                  <a:gd name="T35" fmla="*/ 2147483646 h 3601"/>
                  <a:gd name="T36" fmla="*/ 2147483646 w 3906"/>
                  <a:gd name="T37" fmla="*/ 2147483646 h 3601"/>
                  <a:gd name="T38" fmla="*/ 2147483646 w 3906"/>
                  <a:gd name="T39" fmla="*/ 2147483646 h 3601"/>
                  <a:gd name="T40" fmla="*/ 2147483646 w 3906"/>
                  <a:gd name="T41" fmla="*/ 2147483646 h 3601"/>
                  <a:gd name="T42" fmla="*/ 2147483646 w 3906"/>
                  <a:gd name="T43" fmla="*/ 2147483646 h 3601"/>
                  <a:gd name="T44" fmla="*/ 2147483646 w 3906"/>
                  <a:gd name="T45" fmla="*/ 2147483646 h 3601"/>
                  <a:gd name="T46" fmla="*/ 2147483646 w 3906"/>
                  <a:gd name="T47" fmla="*/ 2147483646 h 3601"/>
                  <a:gd name="T48" fmla="*/ 2147483646 w 3906"/>
                  <a:gd name="T49" fmla="*/ 2147483646 h 3601"/>
                  <a:gd name="T50" fmla="*/ 2147483646 w 3906"/>
                  <a:gd name="T51" fmla="*/ 2147483646 h 3601"/>
                  <a:gd name="T52" fmla="*/ 2147483646 w 3906"/>
                  <a:gd name="T53" fmla="*/ 2147483646 h 3601"/>
                  <a:gd name="T54" fmla="*/ 2147483646 w 3906"/>
                  <a:gd name="T55" fmla="*/ 2147483646 h 3601"/>
                  <a:gd name="T56" fmla="*/ 2147483646 w 3906"/>
                  <a:gd name="T57" fmla="*/ 2147483646 h 3601"/>
                  <a:gd name="T58" fmla="*/ 2147483646 w 3906"/>
                  <a:gd name="T59" fmla="*/ 2147483646 h 3601"/>
                  <a:gd name="T60" fmla="*/ 2147483646 w 3906"/>
                  <a:gd name="T61" fmla="*/ 2147483646 h 3601"/>
                  <a:gd name="T62" fmla="*/ 2147483646 w 3906"/>
                  <a:gd name="T63" fmla="*/ 2147483646 h 3601"/>
                  <a:gd name="T64" fmla="*/ 2147483646 w 3906"/>
                  <a:gd name="T65" fmla="*/ 2147483646 h 3601"/>
                  <a:gd name="T66" fmla="*/ 2147483646 w 3906"/>
                  <a:gd name="T67" fmla="*/ 2147483646 h 3601"/>
                  <a:gd name="T68" fmla="*/ 2147483646 w 3906"/>
                  <a:gd name="T69" fmla="*/ 2147483646 h 3601"/>
                  <a:gd name="T70" fmla="*/ 2147483646 w 3906"/>
                  <a:gd name="T71" fmla="*/ 2147483646 h 3601"/>
                  <a:gd name="T72" fmla="*/ 2147483646 w 3906"/>
                  <a:gd name="T73" fmla="*/ 2147483646 h 3601"/>
                  <a:gd name="T74" fmla="*/ 2147483646 w 3906"/>
                  <a:gd name="T75" fmla="*/ 2147483646 h 3601"/>
                  <a:gd name="T76" fmla="*/ 2147483646 w 3906"/>
                  <a:gd name="T77" fmla="*/ 2147483646 h 3601"/>
                  <a:gd name="T78" fmla="*/ 2147483646 w 3906"/>
                  <a:gd name="T79" fmla="*/ 2147483646 h 3601"/>
                  <a:gd name="T80" fmla="*/ 2147483646 w 3906"/>
                  <a:gd name="T81" fmla="*/ 2147483646 h 3601"/>
                  <a:gd name="T82" fmla="*/ 2147483646 w 3906"/>
                  <a:gd name="T83" fmla="*/ 2147483646 h 3601"/>
                  <a:gd name="T84" fmla="*/ 2147483646 w 3906"/>
                  <a:gd name="T85" fmla="*/ 2147483646 h 3601"/>
                  <a:gd name="T86" fmla="*/ 2147483646 w 3906"/>
                  <a:gd name="T87" fmla="*/ 2147483646 h 3601"/>
                  <a:gd name="T88" fmla="*/ 2147483646 w 3906"/>
                  <a:gd name="T89" fmla="*/ 2147483646 h 3601"/>
                  <a:gd name="T90" fmla="*/ 2147483646 w 3906"/>
                  <a:gd name="T91" fmla="*/ 2147483646 h 3601"/>
                  <a:gd name="T92" fmla="*/ 2147483646 w 3906"/>
                  <a:gd name="T93" fmla="*/ 2147483646 h 3601"/>
                  <a:gd name="T94" fmla="*/ 2147483646 w 3906"/>
                  <a:gd name="T95" fmla="*/ 2147483646 h 3601"/>
                  <a:gd name="T96" fmla="*/ 2147483646 w 3906"/>
                  <a:gd name="T97" fmla="*/ 2147483646 h 3601"/>
                  <a:gd name="T98" fmla="*/ 2147483646 w 3906"/>
                  <a:gd name="T99" fmla="*/ 2147483646 h 3601"/>
                  <a:gd name="T100" fmla="*/ 2147483646 w 3906"/>
                  <a:gd name="T101" fmla="*/ 2147483646 h 3601"/>
                  <a:gd name="T102" fmla="*/ 2147483646 w 3906"/>
                  <a:gd name="T103" fmla="*/ 2147483646 h 3601"/>
                  <a:gd name="T104" fmla="*/ 2147483646 w 3906"/>
                  <a:gd name="T105" fmla="*/ 2147483646 h 3601"/>
                  <a:gd name="T106" fmla="*/ 2147483646 w 3906"/>
                  <a:gd name="T107" fmla="*/ 2147483646 h 3601"/>
                  <a:gd name="T108" fmla="*/ 2147483646 w 3906"/>
                  <a:gd name="T109" fmla="*/ 2147483646 h 3601"/>
                  <a:gd name="T110" fmla="*/ 2147483646 w 3906"/>
                  <a:gd name="T111" fmla="*/ 2147483646 h 3601"/>
                  <a:gd name="T112" fmla="*/ 2147483646 w 3906"/>
                  <a:gd name="T113" fmla="*/ 2147483646 h 3601"/>
                  <a:gd name="T114" fmla="*/ 2147483646 w 3906"/>
                  <a:gd name="T115" fmla="*/ 2147483646 h 3601"/>
                  <a:gd name="T116" fmla="*/ 2147483646 w 3906"/>
                  <a:gd name="T117" fmla="*/ 2147483646 h 3601"/>
                  <a:gd name="T118" fmla="*/ 2147483646 w 3906"/>
                  <a:gd name="T119" fmla="*/ 2147483646 h 3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906" h="3601">
                    <a:moveTo>
                      <a:pt x="667" y="2629"/>
                    </a:moveTo>
                    <a:lnTo>
                      <a:pt x="667" y="2648"/>
                    </a:lnTo>
                    <a:lnTo>
                      <a:pt x="667" y="2686"/>
                    </a:lnTo>
                    <a:lnTo>
                      <a:pt x="648" y="2667"/>
                    </a:lnTo>
                    <a:lnTo>
                      <a:pt x="629" y="2686"/>
                    </a:lnTo>
                    <a:lnTo>
                      <a:pt x="591" y="2667"/>
                    </a:lnTo>
                    <a:lnTo>
                      <a:pt x="591" y="2648"/>
                    </a:lnTo>
                    <a:lnTo>
                      <a:pt x="610" y="2610"/>
                    </a:lnTo>
                    <a:lnTo>
                      <a:pt x="648" y="2610"/>
                    </a:lnTo>
                    <a:lnTo>
                      <a:pt x="667" y="2610"/>
                    </a:lnTo>
                    <a:lnTo>
                      <a:pt x="667" y="2629"/>
                    </a:lnTo>
                    <a:close/>
                    <a:moveTo>
                      <a:pt x="419" y="2381"/>
                    </a:moveTo>
                    <a:lnTo>
                      <a:pt x="438" y="2381"/>
                    </a:lnTo>
                    <a:lnTo>
                      <a:pt x="457" y="2400"/>
                    </a:lnTo>
                    <a:lnTo>
                      <a:pt x="477" y="2420"/>
                    </a:lnTo>
                    <a:lnTo>
                      <a:pt x="477" y="2438"/>
                    </a:lnTo>
                    <a:lnTo>
                      <a:pt x="438" y="2438"/>
                    </a:lnTo>
                    <a:lnTo>
                      <a:pt x="438" y="2476"/>
                    </a:lnTo>
                    <a:lnTo>
                      <a:pt x="419" y="2476"/>
                    </a:lnTo>
                    <a:lnTo>
                      <a:pt x="381" y="2457"/>
                    </a:lnTo>
                    <a:lnTo>
                      <a:pt x="362" y="2457"/>
                    </a:lnTo>
                    <a:lnTo>
                      <a:pt x="324" y="2438"/>
                    </a:lnTo>
                    <a:lnTo>
                      <a:pt x="305" y="2438"/>
                    </a:lnTo>
                    <a:lnTo>
                      <a:pt x="286" y="2420"/>
                    </a:lnTo>
                    <a:lnTo>
                      <a:pt x="305" y="2381"/>
                    </a:lnTo>
                    <a:lnTo>
                      <a:pt x="324" y="2381"/>
                    </a:lnTo>
                    <a:lnTo>
                      <a:pt x="343" y="2381"/>
                    </a:lnTo>
                    <a:lnTo>
                      <a:pt x="362" y="2362"/>
                    </a:lnTo>
                    <a:lnTo>
                      <a:pt x="381" y="2381"/>
                    </a:lnTo>
                    <a:lnTo>
                      <a:pt x="419" y="2381"/>
                    </a:lnTo>
                    <a:close/>
                    <a:moveTo>
                      <a:pt x="248" y="2210"/>
                    </a:moveTo>
                    <a:lnTo>
                      <a:pt x="248" y="2229"/>
                    </a:lnTo>
                    <a:lnTo>
                      <a:pt x="248" y="2248"/>
                    </a:lnTo>
                    <a:lnTo>
                      <a:pt x="248" y="2267"/>
                    </a:lnTo>
                    <a:lnTo>
                      <a:pt x="229" y="2286"/>
                    </a:lnTo>
                    <a:lnTo>
                      <a:pt x="229" y="2305"/>
                    </a:lnTo>
                    <a:lnTo>
                      <a:pt x="210" y="2305"/>
                    </a:lnTo>
                    <a:lnTo>
                      <a:pt x="210" y="2286"/>
                    </a:lnTo>
                    <a:lnTo>
                      <a:pt x="229" y="2286"/>
                    </a:lnTo>
                    <a:lnTo>
                      <a:pt x="210" y="2267"/>
                    </a:lnTo>
                    <a:lnTo>
                      <a:pt x="191" y="2267"/>
                    </a:lnTo>
                    <a:lnTo>
                      <a:pt x="152" y="2248"/>
                    </a:lnTo>
                    <a:lnTo>
                      <a:pt x="96" y="2210"/>
                    </a:lnTo>
                    <a:lnTo>
                      <a:pt x="96" y="2191"/>
                    </a:lnTo>
                    <a:lnTo>
                      <a:pt x="76" y="2171"/>
                    </a:lnTo>
                    <a:lnTo>
                      <a:pt x="76" y="2153"/>
                    </a:lnTo>
                    <a:lnTo>
                      <a:pt x="57" y="2134"/>
                    </a:lnTo>
                    <a:lnTo>
                      <a:pt x="57" y="2115"/>
                    </a:lnTo>
                    <a:lnTo>
                      <a:pt x="57" y="2095"/>
                    </a:lnTo>
                    <a:lnTo>
                      <a:pt x="57" y="2076"/>
                    </a:lnTo>
                    <a:lnTo>
                      <a:pt x="39" y="2076"/>
                    </a:lnTo>
                    <a:lnTo>
                      <a:pt x="76" y="2057"/>
                    </a:lnTo>
                    <a:lnTo>
                      <a:pt x="96" y="2076"/>
                    </a:lnTo>
                    <a:lnTo>
                      <a:pt x="134" y="2076"/>
                    </a:lnTo>
                    <a:lnTo>
                      <a:pt x="152" y="2076"/>
                    </a:lnTo>
                    <a:lnTo>
                      <a:pt x="210" y="2115"/>
                    </a:lnTo>
                    <a:lnTo>
                      <a:pt x="229" y="2115"/>
                    </a:lnTo>
                    <a:lnTo>
                      <a:pt x="229" y="2134"/>
                    </a:lnTo>
                    <a:lnTo>
                      <a:pt x="210" y="2153"/>
                    </a:lnTo>
                    <a:lnTo>
                      <a:pt x="229" y="2171"/>
                    </a:lnTo>
                    <a:lnTo>
                      <a:pt x="248" y="2191"/>
                    </a:lnTo>
                    <a:lnTo>
                      <a:pt x="267" y="2210"/>
                    </a:lnTo>
                    <a:lnTo>
                      <a:pt x="248" y="2210"/>
                    </a:lnTo>
                    <a:close/>
                    <a:moveTo>
                      <a:pt x="39" y="1943"/>
                    </a:moveTo>
                    <a:lnTo>
                      <a:pt x="39" y="1943"/>
                    </a:lnTo>
                    <a:lnTo>
                      <a:pt x="57" y="1962"/>
                    </a:lnTo>
                    <a:lnTo>
                      <a:pt x="57" y="1981"/>
                    </a:lnTo>
                    <a:lnTo>
                      <a:pt x="39" y="1981"/>
                    </a:lnTo>
                    <a:lnTo>
                      <a:pt x="57" y="2000"/>
                    </a:lnTo>
                    <a:lnTo>
                      <a:pt x="20" y="2019"/>
                    </a:lnTo>
                    <a:lnTo>
                      <a:pt x="0" y="1981"/>
                    </a:lnTo>
                    <a:lnTo>
                      <a:pt x="20" y="1962"/>
                    </a:lnTo>
                    <a:lnTo>
                      <a:pt x="20" y="1943"/>
                    </a:lnTo>
                    <a:lnTo>
                      <a:pt x="39" y="1943"/>
                    </a:lnTo>
                    <a:close/>
                    <a:moveTo>
                      <a:pt x="1981" y="3600"/>
                    </a:moveTo>
                    <a:lnTo>
                      <a:pt x="1962" y="3543"/>
                    </a:lnTo>
                    <a:lnTo>
                      <a:pt x="1924" y="3505"/>
                    </a:lnTo>
                    <a:lnTo>
                      <a:pt x="1886" y="3486"/>
                    </a:lnTo>
                    <a:lnTo>
                      <a:pt x="1886" y="3505"/>
                    </a:lnTo>
                    <a:lnTo>
                      <a:pt x="1848" y="3524"/>
                    </a:lnTo>
                    <a:lnTo>
                      <a:pt x="1829" y="3524"/>
                    </a:lnTo>
                    <a:lnTo>
                      <a:pt x="1772" y="3505"/>
                    </a:lnTo>
                    <a:lnTo>
                      <a:pt x="1715" y="3505"/>
                    </a:lnTo>
                    <a:lnTo>
                      <a:pt x="1676" y="3467"/>
                    </a:lnTo>
                    <a:lnTo>
                      <a:pt x="1639" y="3486"/>
                    </a:lnTo>
                    <a:lnTo>
                      <a:pt x="1639" y="3467"/>
                    </a:lnTo>
                    <a:lnTo>
                      <a:pt x="1657" y="3448"/>
                    </a:lnTo>
                    <a:lnTo>
                      <a:pt x="1676" y="3448"/>
                    </a:lnTo>
                    <a:lnTo>
                      <a:pt x="1696" y="3448"/>
                    </a:lnTo>
                    <a:lnTo>
                      <a:pt x="1715" y="3429"/>
                    </a:lnTo>
                    <a:lnTo>
                      <a:pt x="1734" y="3391"/>
                    </a:lnTo>
                    <a:lnTo>
                      <a:pt x="1734" y="3372"/>
                    </a:lnTo>
                    <a:lnTo>
                      <a:pt x="1753" y="3353"/>
                    </a:lnTo>
                    <a:lnTo>
                      <a:pt x="1753" y="3334"/>
                    </a:lnTo>
                    <a:lnTo>
                      <a:pt x="1772" y="3314"/>
                    </a:lnTo>
                    <a:lnTo>
                      <a:pt x="1791" y="3295"/>
                    </a:lnTo>
                    <a:lnTo>
                      <a:pt x="1829" y="3238"/>
                    </a:lnTo>
                    <a:lnTo>
                      <a:pt x="1867" y="3200"/>
                    </a:lnTo>
                    <a:lnTo>
                      <a:pt x="1886" y="3181"/>
                    </a:lnTo>
                    <a:lnTo>
                      <a:pt x="1905" y="3162"/>
                    </a:lnTo>
                    <a:lnTo>
                      <a:pt x="1924" y="3143"/>
                    </a:lnTo>
                    <a:lnTo>
                      <a:pt x="1943" y="3124"/>
                    </a:lnTo>
                    <a:lnTo>
                      <a:pt x="1943" y="3105"/>
                    </a:lnTo>
                    <a:lnTo>
                      <a:pt x="1962" y="3086"/>
                    </a:lnTo>
                    <a:lnTo>
                      <a:pt x="1981" y="3067"/>
                    </a:lnTo>
                    <a:lnTo>
                      <a:pt x="1981" y="3086"/>
                    </a:lnTo>
                    <a:lnTo>
                      <a:pt x="2001" y="3086"/>
                    </a:lnTo>
                    <a:lnTo>
                      <a:pt x="2020" y="3086"/>
                    </a:lnTo>
                    <a:lnTo>
                      <a:pt x="2038" y="3067"/>
                    </a:lnTo>
                    <a:lnTo>
                      <a:pt x="2077" y="3029"/>
                    </a:lnTo>
                    <a:lnTo>
                      <a:pt x="2077" y="2991"/>
                    </a:lnTo>
                    <a:lnTo>
                      <a:pt x="2077" y="2953"/>
                    </a:lnTo>
                    <a:lnTo>
                      <a:pt x="2057" y="2933"/>
                    </a:lnTo>
                    <a:lnTo>
                      <a:pt x="2077" y="2896"/>
                    </a:lnTo>
                    <a:lnTo>
                      <a:pt x="2077" y="2838"/>
                    </a:lnTo>
                    <a:lnTo>
                      <a:pt x="2096" y="2819"/>
                    </a:lnTo>
                    <a:lnTo>
                      <a:pt x="2077" y="2686"/>
                    </a:lnTo>
                    <a:lnTo>
                      <a:pt x="2057" y="2610"/>
                    </a:lnTo>
                    <a:lnTo>
                      <a:pt x="2077" y="2534"/>
                    </a:lnTo>
                    <a:lnTo>
                      <a:pt x="2096" y="2515"/>
                    </a:lnTo>
                    <a:lnTo>
                      <a:pt x="2115" y="2457"/>
                    </a:lnTo>
                    <a:lnTo>
                      <a:pt x="2134" y="2457"/>
                    </a:lnTo>
                    <a:lnTo>
                      <a:pt x="2134" y="2438"/>
                    </a:lnTo>
                    <a:lnTo>
                      <a:pt x="2134" y="2400"/>
                    </a:lnTo>
                    <a:lnTo>
                      <a:pt x="2115" y="2381"/>
                    </a:lnTo>
                    <a:lnTo>
                      <a:pt x="2115" y="2362"/>
                    </a:lnTo>
                    <a:lnTo>
                      <a:pt x="2096" y="2343"/>
                    </a:lnTo>
                    <a:lnTo>
                      <a:pt x="2077" y="2324"/>
                    </a:lnTo>
                    <a:lnTo>
                      <a:pt x="2057" y="2324"/>
                    </a:lnTo>
                    <a:lnTo>
                      <a:pt x="2057" y="2343"/>
                    </a:lnTo>
                    <a:lnTo>
                      <a:pt x="2020" y="2343"/>
                    </a:lnTo>
                    <a:lnTo>
                      <a:pt x="2001" y="2324"/>
                    </a:lnTo>
                    <a:lnTo>
                      <a:pt x="1943" y="2286"/>
                    </a:lnTo>
                    <a:lnTo>
                      <a:pt x="1848" y="2229"/>
                    </a:lnTo>
                    <a:lnTo>
                      <a:pt x="1810" y="2210"/>
                    </a:lnTo>
                    <a:lnTo>
                      <a:pt x="1772" y="2171"/>
                    </a:lnTo>
                    <a:lnTo>
                      <a:pt x="1753" y="2095"/>
                    </a:lnTo>
                    <a:lnTo>
                      <a:pt x="1620" y="1867"/>
                    </a:lnTo>
                    <a:lnTo>
                      <a:pt x="1505" y="1676"/>
                    </a:lnTo>
                    <a:lnTo>
                      <a:pt x="1486" y="1619"/>
                    </a:lnTo>
                    <a:lnTo>
                      <a:pt x="1467" y="1524"/>
                    </a:lnTo>
                    <a:lnTo>
                      <a:pt x="1486" y="1314"/>
                    </a:lnTo>
                    <a:lnTo>
                      <a:pt x="1467" y="1200"/>
                    </a:lnTo>
                    <a:lnTo>
                      <a:pt x="1429" y="1067"/>
                    </a:lnTo>
                    <a:lnTo>
                      <a:pt x="1410" y="952"/>
                    </a:lnTo>
                    <a:lnTo>
                      <a:pt x="1372" y="876"/>
                    </a:lnTo>
                    <a:lnTo>
                      <a:pt x="1372" y="819"/>
                    </a:lnTo>
                    <a:lnTo>
                      <a:pt x="1391" y="838"/>
                    </a:lnTo>
                    <a:lnTo>
                      <a:pt x="1410" y="896"/>
                    </a:lnTo>
                    <a:lnTo>
                      <a:pt x="1448" y="915"/>
                    </a:lnTo>
                    <a:lnTo>
                      <a:pt x="1467" y="896"/>
                    </a:lnTo>
                    <a:lnTo>
                      <a:pt x="1467" y="857"/>
                    </a:lnTo>
                    <a:lnTo>
                      <a:pt x="1467" y="838"/>
                    </a:lnTo>
                    <a:lnTo>
                      <a:pt x="1448" y="800"/>
                    </a:lnTo>
                    <a:lnTo>
                      <a:pt x="1448" y="781"/>
                    </a:lnTo>
                    <a:lnTo>
                      <a:pt x="1467" y="781"/>
                    </a:lnTo>
                    <a:lnTo>
                      <a:pt x="1505" y="762"/>
                    </a:lnTo>
                    <a:lnTo>
                      <a:pt x="1524" y="762"/>
                    </a:lnTo>
                    <a:lnTo>
                      <a:pt x="1562" y="762"/>
                    </a:lnTo>
                    <a:lnTo>
                      <a:pt x="1581" y="781"/>
                    </a:lnTo>
                    <a:lnTo>
                      <a:pt x="1600" y="800"/>
                    </a:lnTo>
                    <a:lnTo>
                      <a:pt x="1620" y="819"/>
                    </a:lnTo>
                    <a:lnTo>
                      <a:pt x="1639" y="838"/>
                    </a:lnTo>
                    <a:lnTo>
                      <a:pt x="1696" y="857"/>
                    </a:lnTo>
                    <a:lnTo>
                      <a:pt x="1734" y="838"/>
                    </a:lnTo>
                    <a:lnTo>
                      <a:pt x="1772" y="819"/>
                    </a:lnTo>
                    <a:lnTo>
                      <a:pt x="1772" y="762"/>
                    </a:lnTo>
                    <a:lnTo>
                      <a:pt x="1772" y="724"/>
                    </a:lnTo>
                    <a:lnTo>
                      <a:pt x="1753" y="686"/>
                    </a:lnTo>
                    <a:lnTo>
                      <a:pt x="1753" y="648"/>
                    </a:lnTo>
                    <a:lnTo>
                      <a:pt x="1734" y="610"/>
                    </a:lnTo>
                    <a:lnTo>
                      <a:pt x="1715" y="591"/>
                    </a:lnTo>
                    <a:lnTo>
                      <a:pt x="1696" y="591"/>
                    </a:lnTo>
                    <a:lnTo>
                      <a:pt x="1715" y="571"/>
                    </a:lnTo>
                    <a:lnTo>
                      <a:pt x="1715" y="553"/>
                    </a:lnTo>
                    <a:lnTo>
                      <a:pt x="1696" y="534"/>
                    </a:lnTo>
                    <a:lnTo>
                      <a:pt x="1676" y="534"/>
                    </a:lnTo>
                    <a:lnTo>
                      <a:pt x="1657" y="515"/>
                    </a:lnTo>
                    <a:lnTo>
                      <a:pt x="1657" y="495"/>
                    </a:lnTo>
                    <a:lnTo>
                      <a:pt x="1639" y="476"/>
                    </a:lnTo>
                    <a:lnTo>
                      <a:pt x="1620" y="457"/>
                    </a:lnTo>
                    <a:lnTo>
                      <a:pt x="1600" y="457"/>
                    </a:lnTo>
                    <a:lnTo>
                      <a:pt x="1600" y="439"/>
                    </a:lnTo>
                    <a:lnTo>
                      <a:pt x="1581" y="439"/>
                    </a:lnTo>
                    <a:lnTo>
                      <a:pt x="1581" y="419"/>
                    </a:lnTo>
                    <a:lnTo>
                      <a:pt x="1600" y="381"/>
                    </a:lnTo>
                    <a:lnTo>
                      <a:pt x="1620" y="362"/>
                    </a:lnTo>
                    <a:lnTo>
                      <a:pt x="1639" y="324"/>
                    </a:lnTo>
                    <a:lnTo>
                      <a:pt x="1657" y="305"/>
                    </a:lnTo>
                    <a:lnTo>
                      <a:pt x="1696" y="286"/>
                    </a:lnTo>
                    <a:lnTo>
                      <a:pt x="1715" y="267"/>
                    </a:lnTo>
                    <a:lnTo>
                      <a:pt x="1734" y="229"/>
                    </a:lnTo>
                    <a:lnTo>
                      <a:pt x="1753" y="210"/>
                    </a:lnTo>
                    <a:lnTo>
                      <a:pt x="1772" y="190"/>
                    </a:lnTo>
                    <a:lnTo>
                      <a:pt x="1772" y="172"/>
                    </a:lnTo>
                    <a:lnTo>
                      <a:pt x="1753" y="153"/>
                    </a:lnTo>
                    <a:lnTo>
                      <a:pt x="1734" y="114"/>
                    </a:lnTo>
                    <a:lnTo>
                      <a:pt x="1734" y="95"/>
                    </a:lnTo>
                    <a:lnTo>
                      <a:pt x="1753" y="58"/>
                    </a:lnTo>
                    <a:lnTo>
                      <a:pt x="1753" y="19"/>
                    </a:lnTo>
                    <a:lnTo>
                      <a:pt x="1791" y="19"/>
                    </a:lnTo>
                    <a:lnTo>
                      <a:pt x="1810" y="19"/>
                    </a:lnTo>
                    <a:lnTo>
                      <a:pt x="1848" y="19"/>
                    </a:lnTo>
                    <a:lnTo>
                      <a:pt x="1924" y="19"/>
                    </a:lnTo>
                    <a:lnTo>
                      <a:pt x="2001" y="0"/>
                    </a:lnTo>
                    <a:lnTo>
                      <a:pt x="2077" y="0"/>
                    </a:lnTo>
                    <a:lnTo>
                      <a:pt x="2153" y="19"/>
                    </a:lnTo>
                    <a:lnTo>
                      <a:pt x="2210" y="38"/>
                    </a:lnTo>
                    <a:lnTo>
                      <a:pt x="2286" y="76"/>
                    </a:lnTo>
                    <a:lnTo>
                      <a:pt x="2343" y="114"/>
                    </a:lnTo>
                    <a:lnTo>
                      <a:pt x="2419" y="134"/>
                    </a:lnTo>
                    <a:lnTo>
                      <a:pt x="2438" y="153"/>
                    </a:lnTo>
                    <a:lnTo>
                      <a:pt x="2458" y="172"/>
                    </a:lnTo>
                    <a:lnTo>
                      <a:pt x="2477" y="190"/>
                    </a:lnTo>
                    <a:lnTo>
                      <a:pt x="2496" y="229"/>
                    </a:lnTo>
                    <a:lnTo>
                      <a:pt x="2514" y="267"/>
                    </a:lnTo>
                    <a:lnTo>
                      <a:pt x="2534" y="305"/>
                    </a:lnTo>
                    <a:lnTo>
                      <a:pt x="2553" y="343"/>
                    </a:lnTo>
                    <a:lnTo>
                      <a:pt x="2553" y="381"/>
                    </a:lnTo>
                    <a:lnTo>
                      <a:pt x="2553" y="400"/>
                    </a:lnTo>
                    <a:lnTo>
                      <a:pt x="2514" y="439"/>
                    </a:lnTo>
                    <a:lnTo>
                      <a:pt x="2477" y="476"/>
                    </a:lnTo>
                    <a:lnTo>
                      <a:pt x="2458" y="495"/>
                    </a:lnTo>
                    <a:lnTo>
                      <a:pt x="2438" y="515"/>
                    </a:lnTo>
                    <a:lnTo>
                      <a:pt x="2419" y="534"/>
                    </a:lnTo>
                    <a:lnTo>
                      <a:pt x="2419" y="571"/>
                    </a:lnTo>
                    <a:lnTo>
                      <a:pt x="2401" y="610"/>
                    </a:lnTo>
                    <a:lnTo>
                      <a:pt x="2401" y="648"/>
                    </a:lnTo>
                    <a:lnTo>
                      <a:pt x="2401" y="686"/>
                    </a:lnTo>
                    <a:lnTo>
                      <a:pt x="2401" y="743"/>
                    </a:lnTo>
                    <a:lnTo>
                      <a:pt x="2401" y="762"/>
                    </a:lnTo>
                    <a:lnTo>
                      <a:pt x="2438" y="762"/>
                    </a:lnTo>
                    <a:lnTo>
                      <a:pt x="2477" y="743"/>
                    </a:lnTo>
                    <a:lnTo>
                      <a:pt x="2514" y="724"/>
                    </a:lnTo>
                    <a:lnTo>
                      <a:pt x="2553" y="686"/>
                    </a:lnTo>
                    <a:lnTo>
                      <a:pt x="2591" y="667"/>
                    </a:lnTo>
                    <a:lnTo>
                      <a:pt x="2629" y="629"/>
                    </a:lnTo>
                    <a:lnTo>
                      <a:pt x="2686" y="591"/>
                    </a:lnTo>
                    <a:lnTo>
                      <a:pt x="2724" y="571"/>
                    </a:lnTo>
                    <a:lnTo>
                      <a:pt x="2743" y="571"/>
                    </a:lnTo>
                    <a:lnTo>
                      <a:pt x="2800" y="591"/>
                    </a:lnTo>
                    <a:lnTo>
                      <a:pt x="2839" y="629"/>
                    </a:lnTo>
                    <a:lnTo>
                      <a:pt x="2877" y="648"/>
                    </a:lnTo>
                    <a:lnTo>
                      <a:pt x="2895" y="648"/>
                    </a:lnTo>
                    <a:lnTo>
                      <a:pt x="2895" y="667"/>
                    </a:lnTo>
                    <a:lnTo>
                      <a:pt x="2895" y="686"/>
                    </a:lnTo>
                    <a:lnTo>
                      <a:pt x="2895" y="705"/>
                    </a:lnTo>
                    <a:lnTo>
                      <a:pt x="2915" y="762"/>
                    </a:lnTo>
                    <a:lnTo>
                      <a:pt x="2934" y="819"/>
                    </a:lnTo>
                    <a:lnTo>
                      <a:pt x="2953" y="857"/>
                    </a:lnTo>
                    <a:lnTo>
                      <a:pt x="2991" y="896"/>
                    </a:lnTo>
                    <a:lnTo>
                      <a:pt x="3029" y="915"/>
                    </a:lnTo>
                    <a:lnTo>
                      <a:pt x="3067" y="952"/>
                    </a:lnTo>
                    <a:lnTo>
                      <a:pt x="3105" y="972"/>
                    </a:lnTo>
                    <a:lnTo>
                      <a:pt x="3144" y="952"/>
                    </a:lnTo>
                    <a:lnTo>
                      <a:pt x="3200" y="933"/>
                    </a:lnTo>
                    <a:lnTo>
                      <a:pt x="3239" y="915"/>
                    </a:lnTo>
                    <a:lnTo>
                      <a:pt x="3296" y="896"/>
                    </a:lnTo>
                    <a:lnTo>
                      <a:pt x="3353" y="876"/>
                    </a:lnTo>
                    <a:lnTo>
                      <a:pt x="3353" y="933"/>
                    </a:lnTo>
                    <a:lnTo>
                      <a:pt x="3372" y="991"/>
                    </a:lnTo>
                    <a:lnTo>
                      <a:pt x="3372" y="1048"/>
                    </a:lnTo>
                    <a:lnTo>
                      <a:pt x="3372" y="1105"/>
                    </a:lnTo>
                    <a:lnTo>
                      <a:pt x="3372" y="1124"/>
                    </a:lnTo>
                    <a:lnTo>
                      <a:pt x="3372" y="1162"/>
                    </a:lnTo>
                    <a:lnTo>
                      <a:pt x="3353" y="1181"/>
                    </a:lnTo>
                    <a:lnTo>
                      <a:pt x="3353" y="1200"/>
                    </a:lnTo>
                    <a:lnTo>
                      <a:pt x="3334" y="1238"/>
                    </a:lnTo>
                    <a:lnTo>
                      <a:pt x="3315" y="1296"/>
                    </a:lnTo>
                    <a:lnTo>
                      <a:pt x="3296" y="1353"/>
                    </a:lnTo>
                    <a:lnTo>
                      <a:pt x="3276" y="1391"/>
                    </a:lnTo>
                    <a:lnTo>
                      <a:pt x="3258" y="1448"/>
                    </a:lnTo>
                    <a:lnTo>
                      <a:pt x="3258" y="1467"/>
                    </a:lnTo>
                    <a:lnTo>
                      <a:pt x="3258" y="1486"/>
                    </a:lnTo>
                    <a:lnTo>
                      <a:pt x="3296" y="1524"/>
                    </a:lnTo>
                    <a:lnTo>
                      <a:pt x="3353" y="1581"/>
                    </a:lnTo>
                    <a:lnTo>
                      <a:pt x="3410" y="1619"/>
                    </a:lnTo>
                    <a:lnTo>
                      <a:pt x="3467" y="1676"/>
                    </a:lnTo>
                    <a:lnTo>
                      <a:pt x="3525" y="1734"/>
                    </a:lnTo>
                    <a:lnTo>
                      <a:pt x="3562" y="1772"/>
                    </a:lnTo>
                    <a:lnTo>
                      <a:pt x="3601" y="1829"/>
                    </a:lnTo>
                    <a:lnTo>
                      <a:pt x="3638" y="1886"/>
                    </a:lnTo>
                    <a:lnTo>
                      <a:pt x="3677" y="1924"/>
                    </a:lnTo>
                    <a:lnTo>
                      <a:pt x="3677" y="1943"/>
                    </a:lnTo>
                    <a:lnTo>
                      <a:pt x="3657" y="2000"/>
                    </a:lnTo>
                    <a:lnTo>
                      <a:pt x="3638" y="2039"/>
                    </a:lnTo>
                    <a:lnTo>
                      <a:pt x="3638" y="2076"/>
                    </a:lnTo>
                    <a:lnTo>
                      <a:pt x="3620" y="2095"/>
                    </a:lnTo>
                    <a:lnTo>
                      <a:pt x="3620" y="2115"/>
                    </a:lnTo>
                    <a:lnTo>
                      <a:pt x="3620" y="2134"/>
                    </a:lnTo>
                    <a:lnTo>
                      <a:pt x="3601" y="2171"/>
                    </a:lnTo>
                    <a:lnTo>
                      <a:pt x="3601" y="2210"/>
                    </a:lnTo>
                    <a:lnTo>
                      <a:pt x="3581" y="2267"/>
                    </a:lnTo>
                    <a:lnTo>
                      <a:pt x="3562" y="2305"/>
                    </a:lnTo>
                    <a:lnTo>
                      <a:pt x="3525" y="2343"/>
                    </a:lnTo>
                    <a:lnTo>
                      <a:pt x="3620" y="2400"/>
                    </a:lnTo>
                    <a:lnTo>
                      <a:pt x="3715" y="2457"/>
                    </a:lnTo>
                    <a:lnTo>
                      <a:pt x="3810" y="2496"/>
                    </a:lnTo>
                    <a:lnTo>
                      <a:pt x="3886" y="2552"/>
                    </a:lnTo>
                    <a:lnTo>
                      <a:pt x="3905" y="2552"/>
                    </a:lnTo>
                    <a:lnTo>
                      <a:pt x="3886" y="2572"/>
                    </a:lnTo>
                    <a:lnTo>
                      <a:pt x="3867" y="2591"/>
                    </a:lnTo>
                    <a:lnTo>
                      <a:pt x="3867" y="2667"/>
                    </a:lnTo>
                    <a:lnTo>
                      <a:pt x="3867" y="2686"/>
                    </a:lnTo>
                    <a:lnTo>
                      <a:pt x="3848" y="2705"/>
                    </a:lnTo>
                    <a:lnTo>
                      <a:pt x="3772" y="2800"/>
                    </a:lnTo>
                    <a:lnTo>
                      <a:pt x="3734" y="2800"/>
                    </a:lnTo>
                    <a:lnTo>
                      <a:pt x="3696" y="2819"/>
                    </a:lnTo>
                    <a:lnTo>
                      <a:pt x="3601" y="2819"/>
                    </a:lnTo>
                    <a:lnTo>
                      <a:pt x="3543" y="2819"/>
                    </a:lnTo>
                    <a:lnTo>
                      <a:pt x="3525" y="2857"/>
                    </a:lnTo>
                    <a:lnTo>
                      <a:pt x="3505" y="2877"/>
                    </a:lnTo>
                    <a:lnTo>
                      <a:pt x="3505" y="2896"/>
                    </a:lnTo>
                    <a:lnTo>
                      <a:pt x="3525" y="2933"/>
                    </a:lnTo>
                    <a:lnTo>
                      <a:pt x="3525" y="2953"/>
                    </a:lnTo>
                    <a:lnTo>
                      <a:pt x="3525" y="2991"/>
                    </a:lnTo>
                    <a:lnTo>
                      <a:pt x="3525" y="3010"/>
                    </a:lnTo>
                    <a:lnTo>
                      <a:pt x="3525" y="3048"/>
                    </a:lnTo>
                    <a:lnTo>
                      <a:pt x="3525" y="3067"/>
                    </a:lnTo>
                    <a:lnTo>
                      <a:pt x="3525" y="3105"/>
                    </a:lnTo>
                    <a:lnTo>
                      <a:pt x="3525" y="3143"/>
                    </a:lnTo>
                    <a:lnTo>
                      <a:pt x="3525" y="3162"/>
                    </a:lnTo>
                    <a:lnTo>
                      <a:pt x="3505" y="3200"/>
                    </a:lnTo>
                    <a:lnTo>
                      <a:pt x="3486" y="3219"/>
                    </a:lnTo>
                    <a:lnTo>
                      <a:pt x="3486" y="3238"/>
                    </a:lnTo>
                    <a:lnTo>
                      <a:pt x="3467" y="3258"/>
                    </a:lnTo>
                    <a:lnTo>
                      <a:pt x="3448" y="3295"/>
                    </a:lnTo>
                    <a:lnTo>
                      <a:pt x="3429" y="3334"/>
                    </a:lnTo>
                    <a:lnTo>
                      <a:pt x="3429" y="3372"/>
                    </a:lnTo>
                    <a:lnTo>
                      <a:pt x="3429" y="3429"/>
                    </a:lnTo>
                    <a:lnTo>
                      <a:pt x="3429" y="3448"/>
                    </a:lnTo>
                    <a:lnTo>
                      <a:pt x="3429" y="3486"/>
                    </a:lnTo>
                    <a:lnTo>
                      <a:pt x="3429" y="3505"/>
                    </a:lnTo>
                    <a:lnTo>
                      <a:pt x="3429" y="3524"/>
                    </a:lnTo>
                    <a:lnTo>
                      <a:pt x="3429" y="3543"/>
                    </a:lnTo>
                    <a:lnTo>
                      <a:pt x="3429" y="3562"/>
                    </a:lnTo>
                    <a:lnTo>
                      <a:pt x="3410" y="3562"/>
                    </a:lnTo>
                    <a:lnTo>
                      <a:pt x="3391" y="3543"/>
                    </a:lnTo>
                    <a:lnTo>
                      <a:pt x="3353" y="3524"/>
                    </a:lnTo>
                    <a:lnTo>
                      <a:pt x="3315" y="3505"/>
                    </a:lnTo>
                    <a:lnTo>
                      <a:pt x="3296" y="3486"/>
                    </a:lnTo>
                    <a:lnTo>
                      <a:pt x="3276" y="3467"/>
                    </a:lnTo>
                    <a:lnTo>
                      <a:pt x="3258" y="3429"/>
                    </a:lnTo>
                    <a:lnTo>
                      <a:pt x="3220" y="3410"/>
                    </a:lnTo>
                    <a:lnTo>
                      <a:pt x="3200" y="3410"/>
                    </a:lnTo>
                    <a:lnTo>
                      <a:pt x="3162" y="3391"/>
                    </a:lnTo>
                    <a:lnTo>
                      <a:pt x="3144" y="3353"/>
                    </a:lnTo>
                    <a:lnTo>
                      <a:pt x="3124" y="3334"/>
                    </a:lnTo>
                    <a:lnTo>
                      <a:pt x="3105" y="3314"/>
                    </a:lnTo>
                    <a:lnTo>
                      <a:pt x="3086" y="3277"/>
                    </a:lnTo>
                    <a:lnTo>
                      <a:pt x="3048" y="3258"/>
                    </a:lnTo>
                    <a:lnTo>
                      <a:pt x="3010" y="3238"/>
                    </a:lnTo>
                    <a:lnTo>
                      <a:pt x="2972" y="3238"/>
                    </a:lnTo>
                    <a:lnTo>
                      <a:pt x="2934" y="3238"/>
                    </a:lnTo>
                    <a:lnTo>
                      <a:pt x="2915" y="3219"/>
                    </a:lnTo>
                    <a:lnTo>
                      <a:pt x="2895" y="3200"/>
                    </a:lnTo>
                    <a:lnTo>
                      <a:pt x="2877" y="3181"/>
                    </a:lnTo>
                    <a:lnTo>
                      <a:pt x="2858" y="3162"/>
                    </a:lnTo>
                    <a:lnTo>
                      <a:pt x="2839" y="3162"/>
                    </a:lnTo>
                    <a:lnTo>
                      <a:pt x="2839" y="3143"/>
                    </a:lnTo>
                    <a:lnTo>
                      <a:pt x="2819" y="3143"/>
                    </a:lnTo>
                    <a:lnTo>
                      <a:pt x="2800" y="3124"/>
                    </a:lnTo>
                    <a:lnTo>
                      <a:pt x="2781" y="3105"/>
                    </a:lnTo>
                    <a:lnTo>
                      <a:pt x="2743" y="3105"/>
                    </a:lnTo>
                    <a:lnTo>
                      <a:pt x="2724" y="3086"/>
                    </a:lnTo>
                    <a:lnTo>
                      <a:pt x="2705" y="3086"/>
                    </a:lnTo>
                    <a:lnTo>
                      <a:pt x="2686" y="3105"/>
                    </a:lnTo>
                    <a:lnTo>
                      <a:pt x="2629" y="3143"/>
                    </a:lnTo>
                    <a:lnTo>
                      <a:pt x="2572" y="3181"/>
                    </a:lnTo>
                    <a:lnTo>
                      <a:pt x="2514" y="3238"/>
                    </a:lnTo>
                    <a:lnTo>
                      <a:pt x="2438" y="3238"/>
                    </a:lnTo>
                    <a:lnTo>
                      <a:pt x="2419" y="3238"/>
                    </a:lnTo>
                    <a:lnTo>
                      <a:pt x="2401" y="3238"/>
                    </a:lnTo>
                    <a:lnTo>
                      <a:pt x="2382" y="3238"/>
                    </a:lnTo>
                    <a:lnTo>
                      <a:pt x="2362" y="3258"/>
                    </a:lnTo>
                    <a:lnTo>
                      <a:pt x="2343" y="3238"/>
                    </a:lnTo>
                    <a:lnTo>
                      <a:pt x="2343" y="3219"/>
                    </a:lnTo>
                    <a:lnTo>
                      <a:pt x="2324" y="3219"/>
                    </a:lnTo>
                    <a:lnTo>
                      <a:pt x="2267" y="3258"/>
                    </a:lnTo>
                    <a:lnTo>
                      <a:pt x="2229" y="3295"/>
                    </a:lnTo>
                    <a:lnTo>
                      <a:pt x="2191" y="3334"/>
                    </a:lnTo>
                    <a:lnTo>
                      <a:pt x="2153" y="3391"/>
                    </a:lnTo>
                    <a:lnTo>
                      <a:pt x="2115" y="3448"/>
                    </a:lnTo>
                    <a:lnTo>
                      <a:pt x="2096" y="3486"/>
                    </a:lnTo>
                    <a:lnTo>
                      <a:pt x="2057" y="3524"/>
                    </a:lnTo>
                    <a:lnTo>
                      <a:pt x="2020" y="3581"/>
                    </a:lnTo>
                    <a:lnTo>
                      <a:pt x="2001" y="3600"/>
                    </a:lnTo>
                    <a:lnTo>
                      <a:pt x="1981" y="360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72" name="Freeform 14">
                <a:extLst>
                  <a:ext uri="{FF2B5EF4-FFF2-40B4-BE49-F238E27FC236}">
                    <a16:creationId xmlns:a16="http://schemas.microsoft.com/office/drawing/2014/main" id="{4285C662-B2E8-0A4A-8D6C-ED9E298CC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3538" y="2952750"/>
                <a:ext cx="1619250" cy="1454150"/>
              </a:xfrm>
              <a:custGeom>
                <a:avLst/>
                <a:gdLst>
                  <a:gd name="T0" fmla="*/ 2147483646 w 8991"/>
                  <a:gd name="T1" fmla="*/ 2147483646 h 8077"/>
                  <a:gd name="T2" fmla="*/ 2147483646 w 8991"/>
                  <a:gd name="T3" fmla="*/ 2147483646 h 8077"/>
                  <a:gd name="T4" fmla="*/ 2147483646 w 8991"/>
                  <a:gd name="T5" fmla="*/ 2147483646 h 8077"/>
                  <a:gd name="T6" fmla="*/ 2147483646 w 8991"/>
                  <a:gd name="T7" fmla="*/ 2147483646 h 8077"/>
                  <a:gd name="T8" fmla="*/ 2147483646 w 8991"/>
                  <a:gd name="T9" fmla="*/ 2147483646 h 8077"/>
                  <a:gd name="T10" fmla="*/ 2147483646 w 8991"/>
                  <a:gd name="T11" fmla="*/ 2147483646 h 8077"/>
                  <a:gd name="T12" fmla="*/ 2147483646 w 8991"/>
                  <a:gd name="T13" fmla="*/ 2147483646 h 8077"/>
                  <a:gd name="T14" fmla="*/ 2147483646 w 8991"/>
                  <a:gd name="T15" fmla="*/ 2147483646 h 8077"/>
                  <a:gd name="T16" fmla="*/ 2147483646 w 8991"/>
                  <a:gd name="T17" fmla="*/ 2147483646 h 8077"/>
                  <a:gd name="T18" fmla="*/ 2147483646 w 8991"/>
                  <a:gd name="T19" fmla="*/ 2147483646 h 8077"/>
                  <a:gd name="T20" fmla="*/ 2147483646 w 8991"/>
                  <a:gd name="T21" fmla="*/ 2147483646 h 8077"/>
                  <a:gd name="T22" fmla="*/ 2147483646 w 8991"/>
                  <a:gd name="T23" fmla="*/ 2147483646 h 8077"/>
                  <a:gd name="T24" fmla="*/ 2147483646 w 8991"/>
                  <a:gd name="T25" fmla="*/ 0 h 8077"/>
                  <a:gd name="T26" fmla="*/ 2147483646 w 8991"/>
                  <a:gd name="T27" fmla="*/ 2147483646 h 8077"/>
                  <a:gd name="T28" fmla="*/ 2147483646 w 8991"/>
                  <a:gd name="T29" fmla="*/ 2147483646 h 8077"/>
                  <a:gd name="T30" fmla="*/ 2147483646 w 8991"/>
                  <a:gd name="T31" fmla="*/ 2147483646 h 8077"/>
                  <a:gd name="T32" fmla="*/ 2147483646 w 8991"/>
                  <a:gd name="T33" fmla="*/ 2147483646 h 8077"/>
                  <a:gd name="T34" fmla="*/ 2147483646 w 8991"/>
                  <a:gd name="T35" fmla="*/ 2147483646 h 8077"/>
                  <a:gd name="T36" fmla="*/ 2147483646 w 8991"/>
                  <a:gd name="T37" fmla="*/ 2147483646 h 8077"/>
                  <a:gd name="T38" fmla="*/ 2147483646 w 8991"/>
                  <a:gd name="T39" fmla="*/ 2147483646 h 8077"/>
                  <a:gd name="T40" fmla="*/ 2147483646 w 8991"/>
                  <a:gd name="T41" fmla="*/ 2147483646 h 8077"/>
                  <a:gd name="T42" fmla="*/ 2147483646 w 8991"/>
                  <a:gd name="T43" fmla="*/ 2147483646 h 8077"/>
                  <a:gd name="T44" fmla="*/ 2147483646 w 8991"/>
                  <a:gd name="T45" fmla="*/ 2147483646 h 8077"/>
                  <a:gd name="T46" fmla="*/ 2147483646 w 8991"/>
                  <a:gd name="T47" fmla="*/ 2147483646 h 8077"/>
                  <a:gd name="T48" fmla="*/ 2147483646 w 8991"/>
                  <a:gd name="T49" fmla="*/ 2147483646 h 8077"/>
                  <a:gd name="T50" fmla="*/ 2147483646 w 8991"/>
                  <a:gd name="T51" fmla="*/ 2147483646 h 8077"/>
                  <a:gd name="T52" fmla="*/ 2147483646 w 8991"/>
                  <a:gd name="T53" fmla="*/ 2147483646 h 8077"/>
                  <a:gd name="T54" fmla="*/ 2147483646 w 8991"/>
                  <a:gd name="T55" fmla="*/ 2147483646 h 8077"/>
                  <a:gd name="T56" fmla="*/ 2147483646 w 8991"/>
                  <a:gd name="T57" fmla="*/ 2147483646 h 8077"/>
                  <a:gd name="T58" fmla="*/ 2147483646 w 8991"/>
                  <a:gd name="T59" fmla="*/ 2147483646 h 8077"/>
                  <a:gd name="T60" fmla="*/ 2147483646 w 8991"/>
                  <a:gd name="T61" fmla="*/ 2147483646 h 8077"/>
                  <a:gd name="T62" fmla="*/ 2147483646 w 8991"/>
                  <a:gd name="T63" fmla="*/ 2147483646 h 8077"/>
                  <a:gd name="T64" fmla="*/ 2147483646 w 8991"/>
                  <a:gd name="T65" fmla="*/ 2147483646 h 8077"/>
                  <a:gd name="T66" fmla="*/ 2147483646 w 8991"/>
                  <a:gd name="T67" fmla="*/ 2147483646 h 8077"/>
                  <a:gd name="T68" fmla="*/ 2147483646 w 8991"/>
                  <a:gd name="T69" fmla="*/ 2147483646 h 8077"/>
                  <a:gd name="T70" fmla="*/ 2147483646 w 8991"/>
                  <a:gd name="T71" fmla="*/ 2147483646 h 8077"/>
                  <a:gd name="T72" fmla="*/ 2147483646 w 8991"/>
                  <a:gd name="T73" fmla="*/ 2147483646 h 8077"/>
                  <a:gd name="T74" fmla="*/ 2147483646 w 8991"/>
                  <a:gd name="T75" fmla="*/ 2147483646 h 8077"/>
                  <a:gd name="T76" fmla="*/ 2147483646 w 8991"/>
                  <a:gd name="T77" fmla="*/ 2147483646 h 8077"/>
                  <a:gd name="T78" fmla="*/ 2147483646 w 8991"/>
                  <a:gd name="T79" fmla="*/ 2147483646 h 8077"/>
                  <a:gd name="T80" fmla="*/ 2147483646 w 8991"/>
                  <a:gd name="T81" fmla="*/ 2147483646 h 8077"/>
                  <a:gd name="T82" fmla="*/ 2147483646 w 8991"/>
                  <a:gd name="T83" fmla="*/ 2147483646 h 8077"/>
                  <a:gd name="T84" fmla="*/ 2147483646 w 8991"/>
                  <a:gd name="T85" fmla="*/ 2147483646 h 8077"/>
                  <a:gd name="T86" fmla="*/ 2147483646 w 8991"/>
                  <a:gd name="T87" fmla="*/ 2147483646 h 8077"/>
                  <a:gd name="T88" fmla="*/ 2147483646 w 8991"/>
                  <a:gd name="T89" fmla="*/ 2147483646 h 8077"/>
                  <a:gd name="T90" fmla="*/ 2147483646 w 8991"/>
                  <a:gd name="T91" fmla="*/ 2147483646 h 8077"/>
                  <a:gd name="T92" fmla="*/ 2147483646 w 8991"/>
                  <a:gd name="T93" fmla="*/ 2147483646 h 8077"/>
                  <a:gd name="T94" fmla="*/ 2147483646 w 8991"/>
                  <a:gd name="T95" fmla="*/ 2147483646 h 8077"/>
                  <a:gd name="T96" fmla="*/ 2147483646 w 8991"/>
                  <a:gd name="T97" fmla="*/ 2147483646 h 8077"/>
                  <a:gd name="T98" fmla="*/ 2147483646 w 8991"/>
                  <a:gd name="T99" fmla="*/ 2147483646 h 8077"/>
                  <a:gd name="T100" fmla="*/ 2147483646 w 8991"/>
                  <a:gd name="T101" fmla="*/ 2147483646 h 8077"/>
                  <a:gd name="T102" fmla="*/ 2147483646 w 8991"/>
                  <a:gd name="T103" fmla="*/ 2147483646 h 8077"/>
                  <a:gd name="T104" fmla="*/ 2147483646 w 8991"/>
                  <a:gd name="T105" fmla="*/ 2147483646 h 8077"/>
                  <a:gd name="T106" fmla="*/ 2147483646 w 8991"/>
                  <a:gd name="T107" fmla="*/ 2147483646 h 8077"/>
                  <a:gd name="T108" fmla="*/ 2147483646 w 8991"/>
                  <a:gd name="T109" fmla="*/ 2147483646 h 8077"/>
                  <a:gd name="T110" fmla="*/ 2147483646 w 8991"/>
                  <a:gd name="T111" fmla="*/ 2147483646 h 8077"/>
                  <a:gd name="T112" fmla="*/ 2147483646 w 8991"/>
                  <a:gd name="T113" fmla="*/ 0 h 8077"/>
                  <a:gd name="T114" fmla="*/ 2147483646 w 8991"/>
                  <a:gd name="T115" fmla="*/ 2147483646 h 8077"/>
                  <a:gd name="T116" fmla="*/ 2147483646 w 8991"/>
                  <a:gd name="T117" fmla="*/ 2147483646 h 8077"/>
                  <a:gd name="T118" fmla="*/ 2147483646 w 8991"/>
                  <a:gd name="T119" fmla="*/ 2147483646 h 8077"/>
                  <a:gd name="T120" fmla="*/ 2147483646 w 8991"/>
                  <a:gd name="T121" fmla="*/ 2147483646 h 8077"/>
                  <a:gd name="T122" fmla="*/ 2147483646 w 8991"/>
                  <a:gd name="T123" fmla="*/ 2147483646 h 807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991" h="8077">
                    <a:moveTo>
                      <a:pt x="8399" y="5982"/>
                    </a:moveTo>
                    <a:lnTo>
                      <a:pt x="8418" y="6001"/>
                    </a:lnTo>
                    <a:lnTo>
                      <a:pt x="8437" y="6039"/>
                    </a:lnTo>
                    <a:lnTo>
                      <a:pt x="8437" y="6058"/>
                    </a:lnTo>
                    <a:lnTo>
                      <a:pt x="8456" y="6077"/>
                    </a:lnTo>
                    <a:lnTo>
                      <a:pt x="8437" y="6115"/>
                    </a:lnTo>
                    <a:lnTo>
                      <a:pt x="8418" y="6115"/>
                    </a:lnTo>
                    <a:lnTo>
                      <a:pt x="8399" y="6096"/>
                    </a:lnTo>
                    <a:lnTo>
                      <a:pt x="8361" y="6096"/>
                    </a:lnTo>
                    <a:lnTo>
                      <a:pt x="8342" y="6096"/>
                    </a:lnTo>
                    <a:lnTo>
                      <a:pt x="8342" y="6077"/>
                    </a:lnTo>
                    <a:lnTo>
                      <a:pt x="8323" y="6058"/>
                    </a:lnTo>
                    <a:lnTo>
                      <a:pt x="8304" y="6019"/>
                    </a:lnTo>
                    <a:lnTo>
                      <a:pt x="8285" y="5963"/>
                    </a:lnTo>
                    <a:lnTo>
                      <a:pt x="8266" y="5905"/>
                    </a:lnTo>
                    <a:lnTo>
                      <a:pt x="8285" y="5887"/>
                    </a:lnTo>
                    <a:lnTo>
                      <a:pt x="8247" y="5829"/>
                    </a:lnTo>
                    <a:lnTo>
                      <a:pt x="8266" y="5772"/>
                    </a:lnTo>
                    <a:lnTo>
                      <a:pt x="8266" y="5753"/>
                    </a:lnTo>
                    <a:lnTo>
                      <a:pt x="8285" y="5772"/>
                    </a:lnTo>
                    <a:lnTo>
                      <a:pt x="8285" y="5791"/>
                    </a:lnTo>
                    <a:lnTo>
                      <a:pt x="8304" y="5810"/>
                    </a:lnTo>
                    <a:lnTo>
                      <a:pt x="8304" y="5829"/>
                    </a:lnTo>
                    <a:lnTo>
                      <a:pt x="8323" y="5829"/>
                    </a:lnTo>
                    <a:lnTo>
                      <a:pt x="8323" y="5867"/>
                    </a:lnTo>
                    <a:lnTo>
                      <a:pt x="8342" y="5905"/>
                    </a:lnTo>
                    <a:lnTo>
                      <a:pt x="8361" y="5924"/>
                    </a:lnTo>
                    <a:lnTo>
                      <a:pt x="8380" y="5963"/>
                    </a:lnTo>
                    <a:lnTo>
                      <a:pt x="8399" y="5982"/>
                    </a:lnTo>
                    <a:close/>
                    <a:moveTo>
                      <a:pt x="5942" y="5734"/>
                    </a:moveTo>
                    <a:lnTo>
                      <a:pt x="5980" y="5753"/>
                    </a:lnTo>
                    <a:lnTo>
                      <a:pt x="6018" y="5753"/>
                    </a:lnTo>
                    <a:lnTo>
                      <a:pt x="6075" y="5810"/>
                    </a:lnTo>
                    <a:lnTo>
                      <a:pt x="6094" y="5810"/>
                    </a:lnTo>
                    <a:lnTo>
                      <a:pt x="5980" y="5772"/>
                    </a:lnTo>
                    <a:lnTo>
                      <a:pt x="5942" y="5772"/>
                    </a:lnTo>
                    <a:lnTo>
                      <a:pt x="5904" y="5753"/>
                    </a:lnTo>
                    <a:lnTo>
                      <a:pt x="5846" y="5772"/>
                    </a:lnTo>
                    <a:lnTo>
                      <a:pt x="5809" y="5772"/>
                    </a:lnTo>
                    <a:lnTo>
                      <a:pt x="5790" y="5772"/>
                    </a:lnTo>
                    <a:lnTo>
                      <a:pt x="5809" y="5753"/>
                    </a:lnTo>
                    <a:lnTo>
                      <a:pt x="5809" y="5734"/>
                    </a:lnTo>
                    <a:lnTo>
                      <a:pt x="5827" y="5753"/>
                    </a:lnTo>
                    <a:lnTo>
                      <a:pt x="5846" y="5753"/>
                    </a:lnTo>
                    <a:lnTo>
                      <a:pt x="5885" y="5734"/>
                    </a:lnTo>
                    <a:lnTo>
                      <a:pt x="5923" y="5734"/>
                    </a:lnTo>
                    <a:lnTo>
                      <a:pt x="5942" y="5734"/>
                    </a:lnTo>
                    <a:close/>
                    <a:moveTo>
                      <a:pt x="5675" y="5638"/>
                    </a:moveTo>
                    <a:lnTo>
                      <a:pt x="5713" y="5715"/>
                    </a:lnTo>
                    <a:lnTo>
                      <a:pt x="5751" y="5734"/>
                    </a:lnTo>
                    <a:lnTo>
                      <a:pt x="5770" y="5753"/>
                    </a:lnTo>
                    <a:lnTo>
                      <a:pt x="5751" y="5772"/>
                    </a:lnTo>
                    <a:lnTo>
                      <a:pt x="5751" y="5791"/>
                    </a:lnTo>
                    <a:lnTo>
                      <a:pt x="5751" y="5810"/>
                    </a:lnTo>
                    <a:lnTo>
                      <a:pt x="5732" y="5829"/>
                    </a:lnTo>
                    <a:lnTo>
                      <a:pt x="5732" y="5867"/>
                    </a:lnTo>
                    <a:lnTo>
                      <a:pt x="5694" y="5810"/>
                    </a:lnTo>
                    <a:lnTo>
                      <a:pt x="5675" y="5772"/>
                    </a:lnTo>
                    <a:lnTo>
                      <a:pt x="5599" y="5715"/>
                    </a:lnTo>
                    <a:lnTo>
                      <a:pt x="5542" y="5677"/>
                    </a:lnTo>
                    <a:lnTo>
                      <a:pt x="5504" y="5638"/>
                    </a:lnTo>
                    <a:lnTo>
                      <a:pt x="5446" y="5620"/>
                    </a:lnTo>
                    <a:lnTo>
                      <a:pt x="5446" y="5601"/>
                    </a:lnTo>
                    <a:lnTo>
                      <a:pt x="5428" y="5601"/>
                    </a:lnTo>
                    <a:lnTo>
                      <a:pt x="5409" y="5582"/>
                    </a:lnTo>
                    <a:lnTo>
                      <a:pt x="5351" y="5543"/>
                    </a:lnTo>
                    <a:lnTo>
                      <a:pt x="5313" y="5543"/>
                    </a:lnTo>
                    <a:lnTo>
                      <a:pt x="5313" y="5524"/>
                    </a:lnTo>
                    <a:lnTo>
                      <a:pt x="5332" y="5506"/>
                    </a:lnTo>
                    <a:lnTo>
                      <a:pt x="5370" y="5524"/>
                    </a:lnTo>
                    <a:lnTo>
                      <a:pt x="5389" y="5524"/>
                    </a:lnTo>
                    <a:lnTo>
                      <a:pt x="5465" y="5524"/>
                    </a:lnTo>
                    <a:lnTo>
                      <a:pt x="5485" y="5524"/>
                    </a:lnTo>
                    <a:lnTo>
                      <a:pt x="5523" y="5524"/>
                    </a:lnTo>
                    <a:lnTo>
                      <a:pt x="5542" y="5524"/>
                    </a:lnTo>
                    <a:lnTo>
                      <a:pt x="5561" y="5524"/>
                    </a:lnTo>
                    <a:lnTo>
                      <a:pt x="5561" y="5543"/>
                    </a:lnTo>
                    <a:lnTo>
                      <a:pt x="5561" y="5562"/>
                    </a:lnTo>
                    <a:lnTo>
                      <a:pt x="5580" y="5582"/>
                    </a:lnTo>
                    <a:lnTo>
                      <a:pt x="5580" y="5601"/>
                    </a:lnTo>
                    <a:lnTo>
                      <a:pt x="5618" y="5601"/>
                    </a:lnTo>
                    <a:lnTo>
                      <a:pt x="5637" y="5601"/>
                    </a:lnTo>
                    <a:lnTo>
                      <a:pt x="5675" y="5638"/>
                    </a:lnTo>
                    <a:close/>
                    <a:moveTo>
                      <a:pt x="7694" y="5524"/>
                    </a:moveTo>
                    <a:lnTo>
                      <a:pt x="7713" y="5543"/>
                    </a:lnTo>
                    <a:lnTo>
                      <a:pt x="7732" y="5543"/>
                    </a:lnTo>
                    <a:lnTo>
                      <a:pt x="7732" y="5562"/>
                    </a:lnTo>
                    <a:lnTo>
                      <a:pt x="7751" y="5582"/>
                    </a:lnTo>
                    <a:lnTo>
                      <a:pt x="7751" y="5601"/>
                    </a:lnTo>
                    <a:lnTo>
                      <a:pt x="7751" y="5620"/>
                    </a:lnTo>
                    <a:lnTo>
                      <a:pt x="7732" y="5620"/>
                    </a:lnTo>
                    <a:lnTo>
                      <a:pt x="7713" y="5638"/>
                    </a:lnTo>
                    <a:lnTo>
                      <a:pt x="7732" y="5658"/>
                    </a:lnTo>
                    <a:lnTo>
                      <a:pt x="7713" y="5658"/>
                    </a:lnTo>
                    <a:lnTo>
                      <a:pt x="7713" y="5677"/>
                    </a:lnTo>
                    <a:lnTo>
                      <a:pt x="7694" y="5696"/>
                    </a:lnTo>
                    <a:lnTo>
                      <a:pt x="7675" y="5696"/>
                    </a:lnTo>
                    <a:lnTo>
                      <a:pt x="7656" y="5677"/>
                    </a:lnTo>
                    <a:lnTo>
                      <a:pt x="7675" y="5658"/>
                    </a:lnTo>
                    <a:lnTo>
                      <a:pt x="7656" y="5658"/>
                    </a:lnTo>
                    <a:lnTo>
                      <a:pt x="7656" y="5638"/>
                    </a:lnTo>
                    <a:lnTo>
                      <a:pt x="7637" y="5658"/>
                    </a:lnTo>
                    <a:lnTo>
                      <a:pt x="7637" y="5638"/>
                    </a:lnTo>
                    <a:lnTo>
                      <a:pt x="7656" y="5620"/>
                    </a:lnTo>
                    <a:lnTo>
                      <a:pt x="7637" y="5620"/>
                    </a:lnTo>
                    <a:lnTo>
                      <a:pt x="7637" y="5601"/>
                    </a:lnTo>
                    <a:lnTo>
                      <a:pt x="7618" y="5582"/>
                    </a:lnTo>
                    <a:lnTo>
                      <a:pt x="7599" y="5543"/>
                    </a:lnTo>
                    <a:lnTo>
                      <a:pt x="7618" y="5543"/>
                    </a:lnTo>
                    <a:lnTo>
                      <a:pt x="7599" y="5524"/>
                    </a:lnTo>
                    <a:lnTo>
                      <a:pt x="7618" y="5506"/>
                    </a:lnTo>
                    <a:lnTo>
                      <a:pt x="7637" y="5506"/>
                    </a:lnTo>
                    <a:lnTo>
                      <a:pt x="7618" y="5506"/>
                    </a:lnTo>
                    <a:lnTo>
                      <a:pt x="7599" y="5486"/>
                    </a:lnTo>
                    <a:lnTo>
                      <a:pt x="7599" y="5467"/>
                    </a:lnTo>
                    <a:lnTo>
                      <a:pt x="7580" y="5486"/>
                    </a:lnTo>
                    <a:lnTo>
                      <a:pt x="7580" y="5467"/>
                    </a:lnTo>
                    <a:lnTo>
                      <a:pt x="7599" y="5448"/>
                    </a:lnTo>
                    <a:lnTo>
                      <a:pt x="7580" y="5448"/>
                    </a:lnTo>
                    <a:lnTo>
                      <a:pt x="7599" y="5429"/>
                    </a:lnTo>
                    <a:lnTo>
                      <a:pt x="7599" y="5410"/>
                    </a:lnTo>
                    <a:lnTo>
                      <a:pt x="7618" y="5410"/>
                    </a:lnTo>
                    <a:lnTo>
                      <a:pt x="7618" y="5429"/>
                    </a:lnTo>
                    <a:lnTo>
                      <a:pt x="7637" y="5448"/>
                    </a:lnTo>
                    <a:lnTo>
                      <a:pt x="7656" y="5467"/>
                    </a:lnTo>
                    <a:lnTo>
                      <a:pt x="7656" y="5506"/>
                    </a:lnTo>
                    <a:lnTo>
                      <a:pt x="7675" y="5506"/>
                    </a:lnTo>
                    <a:lnTo>
                      <a:pt x="7694" y="5524"/>
                    </a:lnTo>
                    <a:close/>
                    <a:moveTo>
                      <a:pt x="7161" y="4610"/>
                    </a:moveTo>
                    <a:lnTo>
                      <a:pt x="7161" y="4610"/>
                    </a:lnTo>
                    <a:lnTo>
                      <a:pt x="7180" y="4629"/>
                    </a:lnTo>
                    <a:lnTo>
                      <a:pt x="7199" y="4667"/>
                    </a:lnTo>
                    <a:lnTo>
                      <a:pt x="7218" y="4686"/>
                    </a:lnTo>
                    <a:lnTo>
                      <a:pt x="7256" y="4686"/>
                    </a:lnTo>
                    <a:lnTo>
                      <a:pt x="7294" y="4705"/>
                    </a:lnTo>
                    <a:lnTo>
                      <a:pt x="7314" y="4705"/>
                    </a:lnTo>
                    <a:lnTo>
                      <a:pt x="7332" y="4724"/>
                    </a:lnTo>
                    <a:lnTo>
                      <a:pt x="7351" y="4744"/>
                    </a:lnTo>
                    <a:lnTo>
                      <a:pt x="7351" y="4763"/>
                    </a:lnTo>
                    <a:lnTo>
                      <a:pt x="7351" y="4800"/>
                    </a:lnTo>
                    <a:lnTo>
                      <a:pt x="7351" y="4839"/>
                    </a:lnTo>
                    <a:lnTo>
                      <a:pt x="7370" y="4877"/>
                    </a:lnTo>
                    <a:lnTo>
                      <a:pt x="7390" y="4915"/>
                    </a:lnTo>
                    <a:lnTo>
                      <a:pt x="7409" y="4934"/>
                    </a:lnTo>
                    <a:lnTo>
                      <a:pt x="7427" y="4953"/>
                    </a:lnTo>
                    <a:lnTo>
                      <a:pt x="7409" y="4953"/>
                    </a:lnTo>
                    <a:lnTo>
                      <a:pt x="7370" y="4972"/>
                    </a:lnTo>
                    <a:lnTo>
                      <a:pt x="7351" y="4972"/>
                    </a:lnTo>
                    <a:lnTo>
                      <a:pt x="7332" y="4972"/>
                    </a:lnTo>
                    <a:lnTo>
                      <a:pt x="7351" y="4953"/>
                    </a:lnTo>
                    <a:lnTo>
                      <a:pt x="7351" y="4934"/>
                    </a:lnTo>
                    <a:lnTo>
                      <a:pt x="7332" y="4934"/>
                    </a:lnTo>
                    <a:lnTo>
                      <a:pt x="7314" y="4915"/>
                    </a:lnTo>
                    <a:lnTo>
                      <a:pt x="7294" y="4915"/>
                    </a:lnTo>
                    <a:lnTo>
                      <a:pt x="7275" y="4896"/>
                    </a:lnTo>
                    <a:lnTo>
                      <a:pt x="7256" y="4896"/>
                    </a:lnTo>
                    <a:lnTo>
                      <a:pt x="7256" y="4877"/>
                    </a:lnTo>
                    <a:lnTo>
                      <a:pt x="7256" y="4858"/>
                    </a:lnTo>
                    <a:lnTo>
                      <a:pt x="7237" y="4858"/>
                    </a:lnTo>
                    <a:lnTo>
                      <a:pt x="7218" y="4820"/>
                    </a:lnTo>
                    <a:lnTo>
                      <a:pt x="7218" y="4800"/>
                    </a:lnTo>
                    <a:lnTo>
                      <a:pt x="7199" y="4781"/>
                    </a:lnTo>
                    <a:lnTo>
                      <a:pt x="7199" y="4763"/>
                    </a:lnTo>
                    <a:lnTo>
                      <a:pt x="7199" y="4744"/>
                    </a:lnTo>
                    <a:lnTo>
                      <a:pt x="7180" y="4744"/>
                    </a:lnTo>
                    <a:lnTo>
                      <a:pt x="7161" y="4724"/>
                    </a:lnTo>
                    <a:lnTo>
                      <a:pt x="7142" y="4724"/>
                    </a:lnTo>
                    <a:lnTo>
                      <a:pt x="7142" y="4705"/>
                    </a:lnTo>
                    <a:lnTo>
                      <a:pt x="7142" y="4686"/>
                    </a:lnTo>
                    <a:lnTo>
                      <a:pt x="7142" y="4667"/>
                    </a:lnTo>
                    <a:lnTo>
                      <a:pt x="7142" y="4648"/>
                    </a:lnTo>
                    <a:lnTo>
                      <a:pt x="7161" y="4610"/>
                    </a:lnTo>
                    <a:close/>
                    <a:moveTo>
                      <a:pt x="5180" y="5372"/>
                    </a:moveTo>
                    <a:lnTo>
                      <a:pt x="5180" y="5372"/>
                    </a:lnTo>
                    <a:lnTo>
                      <a:pt x="5218" y="5410"/>
                    </a:lnTo>
                    <a:lnTo>
                      <a:pt x="5218" y="5429"/>
                    </a:lnTo>
                    <a:lnTo>
                      <a:pt x="5237" y="5448"/>
                    </a:lnTo>
                    <a:lnTo>
                      <a:pt x="5237" y="5467"/>
                    </a:lnTo>
                    <a:lnTo>
                      <a:pt x="5237" y="5486"/>
                    </a:lnTo>
                    <a:lnTo>
                      <a:pt x="5199" y="5467"/>
                    </a:lnTo>
                    <a:lnTo>
                      <a:pt x="5180" y="5448"/>
                    </a:lnTo>
                    <a:lnTo>
                      <a:pt x="5180" y="5410"/>
                    </a:lnTo>
                    <a:lnTo>
                      <a:pt x="5161" y="5391"/>
                    </a:lnTo>
                    <a:lnTo>
                      <a:pt x="5142" y="5372"/>
                    </a:lnTo>
                    <a:lnTo>
                      <a:pt x="5123" y="5372"/>
                    </a:lnTo>
                    <a:lnTo>
                      <a:pt x="5104" y="5334"/>
                    </a:lnTo>
                    <a:lnTo>
                      <a:pt x="5084" y="5315"/>
                    </a:lnTo>
                    <a:lnTo>
                      <a:pt x="5065" y="5315"/>
                    </a:lnTo>
                    <a:lnTo>
                      <a:pt x="5084" y="5296"/>
                    </a:lnTo>
                    <a:lnTo>
                      <a:pt x="5084" y="5277"/>
                    </a:lnTo>
                    <a:lnTo>
                      <a:pt x="5104" y="5277"/>
                    </a:lnTo>
                    <a:lnTo>
                      <a:pt x="5123" y="5277"/>
                    </a:lnTo>
                    <a:lnTo>
                      <a:pt x="5123" y="5258"/>
                    </a:lnTo>
                    <a:lnTo>
                      <a:pt x="5123" y="5239"/>
                    </a:lnTo>
                    <a:lnTo>
                      <a:pt x="5123" y="5220"/>
                    </a:lnTo>
                    <a:lnTo>
                      <a:pt x="5123" y="5181"/>
                    </a:lnTo>
                    <a:lnTo>
                      <a:pt x="5104" y="5162"/>
                    </a:lnTo>
                    <a:lnTo>
                      <a:pt x="5084" y="5144"/>
                    </a:lnTo>
                    <a:lnTo>
                      <a:pt x="5065" y="5125"/>
                    </a:lnTo>
                    <a:lnTo>
                      <a:pt x="5028" y="5105"/>
                    </a:lnTo>
                    <a:lnTo>
                      <a:pt x="5008" y="5105"/>
                    </a:lnTo>
                    <a:lnTo>
                      <a:pt x="4989" y="5105"/>
                    </a:lnTo>
                    <a:lnTo>
                      <a:pt x="4970" y="5105"/>
                    </a:lnTo>
                    <a:lnTo>
                      <a:pt x="4952" y="5105"/>
                    </a:lnTo>
                    <a:lnTo>
                      <a:pt x="4952" y="5125"/>
                    </a:lnTo>
                    <a:lnTo>
                      <a:pt x="4952" y="5162"/>
                    </a:lnTo>
                    <a:lnTo>
                      <a:pt x="4952" y="5144"/>
                    </a:lnTo>
                    <a:lnTo>
                      <a:pt x="4932" y="5125"/>
                    </a:lnTo>
                    <a:lnTo>
                      <a:pt x="4894" y="5086"/>
                    </a:lnTo>
                    <a:lnTo>
                      <a:pt x="4894" y="5067"/>
                    </a:lnTo>
                    <a:lnTo>
                      <a:pt x="4913" y="5067"/>
                    </a:lnTo>
                    <a:lnTo>
                      <a:pt x="4932" y="5010"/>
                    </a:lnTo>
                    <a:lnTo>
                      <a:pt x="4952" y="4953"/>
                    </a:lnTo>
                    <a:lnTo>
                      <a:pt x="5028" y="4744"/>
                    </a:lnTo>
                    <a:lnTo>
                      <a:pt x="5047" y="4667"/>
                    </a:lnTo>
                    <a:lnTo>
                      <a:pt x="5084" y="4515"/>
                    </a:lnTo>
                    <a:lnTo>
                      <a:pt x="5123" y="4419"/>
                    </a:lnTo>
                    <a:lnTo>
                      <a:pt x="5123" y="4363"/>
                    </a:lnTo>
                    <a:lnTo>
                      <a:pt x="5123" y="4343"/>
                    </a:lnTo>
                    <a:lnTo>
                      <a:pt x="5142" y="4343"/>
                    </a:lnTo>
                    <a:lnTo>
                      <a:pt x="5161" y="4419"/>
                    </a:lnTo>
                    <a:lnTo>
                      <a:pt x="5142" y="4458"/>
                    </a:lnTo>
                    <a:lnTo>
                      <a:pt x="5123" y="4515"/>
                    </a:lnTo>
                    <a:lnTo>
                      <a:pt x="5104" y="4553"/>
                    </a:lnTo>
                    <a:lnTo>
                      <a:pt x="5084" y="4648"/>
                    </a:lnTo>
                    <a:lnTo>
                      <a:pt x="5065" y="4705"/>
                    </a:lnTo>
                    <a:lnTo>
                      <a:pt x="5084" y="4724"/>
                    </a:lnTo>
                    <a:lnTo>
                      <a:pt x="5084" y="4744"/>
                    </a:lnTo>
                    <a:lnTo>
                      <a:pt x="5084" y="4763"/>
                    </a:lnTo>
                    <a:lnTo>
                      <a:pt x="5084" y="4781"/>
                    </a:lnTo>
                    <a:lnTo>
                      <a:pt x="5104" y="4781"/>
                    </a:lnTo>
                    <a:lnTo>
                      <a:pt x="5104" y="4800"/>
                    </a:lnTo>
                    <a:lnTo>
                      <a:pt x="5084" y="4820"/>
                    </a:lnTo>
                    <a:lnTo>
                      <a:pt x="5065" y="4800"/>
                    </a:lnTo>
                    <a:lnTo>
                      <a:pt x="5065" y="4820"/>
                    </a:lnTo>
                    <a:lnTo>
                      <a:pt x="5065" y="4839"/>
                    </a:lnTo>
                    <a:lnTo>
                      <a:pt x="5065" y="4896"/>
                    </a:lnTo>
                    <a:lnTo>
                      <a:pt x="5047" y="4896"/>
                    </a:lnTo>
                    <a:lnTo>
                      <a:pt x="5047" y="4934"/>
                    </a:lnTo>
                    <a:lnTo>
                      <a:pt x="5065" y="4953"/>
                    </a:lnTo>
                    <a:lnTo>
                      <a:pt x="5065" y="4972"/>
                    </a:lnTo>
                    <a:lnTo>
                      <a:pt x="5047" y="4972"/>
                    </a:lnTo>
                    <a:lnTo>
                      <a:pt x="5028" y="4972"/>
                    </a:lnTo>
                    <a:lnTo>
                      <a:pt x="5028" y="4991"/>
                    </a:lnTo>
                    <a:lnTo>
                      <a:pt x="5028" y="5010"/>
                    </a:lnTo>
                    <a:lnTo>
                      <a:pt x="5028" y="5048"/>
                    </a:lnTo>
                    <a:lnTo>
                      <a:pt x="5047" y="5067"/>
                    </a:lnTo>
                    <a:lnTo>
                      <a:pt x="5065" y="5067"/>
                    </a:lnTo>
                    <a:lnTo>
                      <a:pt x="5065" y="5086"/>
                    </a:lnTo>
                    <a:lnTo>
                      <a:pt x="5084" y="5086"/>
                    </a:lnTo>
                    <a:lnTo>
                      <a:pt x="5065" y="5086"/>
                    </a:lnTo>
                    <a:lnTo>
                      <a:pt x="5084" y="5105"/>
                    </a:lnTo>
                    <a:lnTo>
                      <a:pt x="5084" y="5125"/>
                    </a:lnTo>
                    <a:lnTo>
                      <a:pt x="5104" y="5144"/>
                    </a:lnTo>
                    <a:lnTo>
                      <a:pt x="5123" y="5181"/>
                    </a:lnTo>
                    <a:lnTo>
                      <a:pt x="5142" y="5201"/>
                    </a:lnTo>
                    <a:lnTo>
                      <a:pt x="5142" y="5220"/>
                    </a:lnTo>
                    <a:lnTo>
                      <a:pt x="5161" y="5258"/>
                    </a:lnTo>
                    <a:lnTo>
                      <a:pt x="5142" y="5277"/>
                    </a:lnTo>
                    <a:lnTo>
                      <a:pt x="5142" y="5296"/>
                    </a:lnTo>
                    <a:lnTo>
                      <a:pt x="5123" y="5296"/>
                    </a:lnTo>
                    <a:lnTo>
                      <a:pt x="5123" y="5315"/>
                    </a:lnTo>
                    <a:lnTo>
                      <a:pt x="5123" y="5334"/>
                    </a:lnTo>
                    <a:lnTo>
                      <a:pt x="5180" y="5372"/>
                    </a:lnTo>
                    <a:close/>
                    <a:moveTo>
                      <a:pt x="7085" y="3829"/>
                    </a:moveTo>
                    <a:lnTo>
                      <a:pt x="7047" y="3810"/>
                    </a:lnTo>
                    <a:lnTo>
                      <a:pt x="7028" y="3753"/>
                    </a:lnTo>
                    <a:lnTo>
                      <a:pt x="7028" y="3715"/>
                    </a:lnTo>
                    <a:lnTo>
                      <a:pt x="7047" y="3677"/>
                    </a:lnTo>
                    <a:lnTo>
                      <a:pt x="7047" y="3657"/>
                    </a:lnTo>
                    <a:lnTo>
                      <a:pt x="7065" y="3639"/>
                    </a:lnTo>
                    <a:lnTo>
                      <a:pt x="7065" y="3677"/>
                    </a:lnTo>
                    <a:lnTo>
                      <a:pt x="7085" y="3677"/>
                    </a:lnTo>
                    <a:lnTo>
                      <a:pt x="7085" y="3715"/>
                    </a:lnTo>
                    <a:lnTo>
                      <a:pt x="7085" y="3753"/>
                    </a:lnTo>
                    <a:lnTo>
                      <a:pt x="7104" y="3829"/>
                    </a:lnTo>
                    <a:lnTo>
                      <a:pt x="7085" y="3829"/>
                    </a:lnTo>
                    <a:close/>
                    <a:moveTo>
                      <a:pt x="6628" y="3200"/>
                    </a:moveTo>
                    <a:lnTo>
                      <a:pt x="6647" y="3200"/>
                    </a:lnTo>
                    <a:lnTo>
                      <a:pt x="6647" y="3220"/>
                    </a:lnTo>
                    <a:lnTo>
                      <a:pt x="6647" y="3239"/>
                    </a:lnTo>
                    <a:lnTo>
                      <a:pt x="6647" y="3258"/>
                    </a:lnTo>
                    <a:lnTo>
                      <a:pt x="6647" y="3239"/>
                    </a:lnTo>
                    <a:lnTo>
                      <a:pt x="6628" y="3239"/>
                    </a:lnTo>
                    <a:lnTo>
                      <a:pt x="6628" y="3220"/>
                    </a:lnTo>
                    <a:lnTo>
                      <a:pt x="6608" y="3220"/>
                    </a:lnTo>
                    <a:lnTo>
                      <a:pt x="6608" y="3200"/>
                    </a:lnTo>
                    <a:lnTo>
                      <a:pt x="6589" y="3200"/>
                    </a:lnTo>
                    <a:lnTo>
                      <a:pt x="6570" y="3200"/>
                    </a:lnTo>
                    <a:lnTo>
                      <a:pt x="6570" y="3220"/>
                    </a:lnTo>
                    <a:lnTo>
                      <a:pt x="6570" y="3239"/>
                    </a:lnTo>
                    <a:lnTo>
                      <a:pt x="6552" y="3258"/>
                    </a:lnTo>
                    <a:lnTo>
                      <a:pt x="6552" y="3277"/>
                    </a:lnTo>
                    <a:lnTo>
                      <a:pt x="6532" y="3296"/>
                    </a:lnTo>
                    <a:lnTo>
                      <a:pt x="6494" y="3334"/>
                    </a:lnTo>
                    <a:lnTo>
                      <a:pt x="6494" y="3353"/>
                    </a:lnTo>
                    <a:lnTo>
                      <a:pt x="6475" y="3372"/>
                    </a:lnTo>
                    <a:lnTo>
                      <a:pt x="6494" y="3410"/>
                    </a:lnTo>
                    <a:lnTo>
                      <a:pt x="6475" y="3429"/>
                    </a:lnTo>
                    <a:lnTo>
                      <a:pt x="6456" y="3429"/>
                    </a:lnTo>
                    <a:lnTo>
                      <a:pt x="6456" y="3448"/>
                    </a:lnTo>
                    <a:lnTo>
                      <a:pt x="6456" y="3467"/>
                    </a:lnTo>
                    <a:lnTo>
                      <a:pt x="6456" y="3486"/>
                    </a:lnTo>
                    <a:lnTo>
                      <a:pt x="6456" y="3505"/>
                    </a:lnTo>
                    <a:lnTo>
                      <a:pt x="6437" y="3486"/>
                    </a:lnTo>
                    <a:lnTo>
                      <a:pt x="6418" y="3467"/>
                    </a:lnTo>
                    <a:lnTo>
                      <a:pt x="6418" y="3448"/>
                    </a:lnTo>
                    <a:lnTo>
                      <a:pt x="6418" y="3429"/>
                    </a:lnTo>
                    <a:lnTo>
                      <a:pt x="6437" y="3391"/>
                    </a:lnTo>
                    <a:lnTo>
                      <a:pt x="6437" y="3372"/>
                    </a:lnTo>
                    <a:lnTo>
                      <a:pt x="6437" y="3334"/>
                    </a:lnTo>
                    <a:lnTo>
                      <a:pt x="6437" y="3315"/>
                    </a:lnTo>
                    <a:lnTo>
                      <a:pt x="6456" y="3277"/>
                    </a:lnTo>
                    <a:lnTo>
                      <a:pt x="6456" y="3258"/>
                    </a:lnTo>
                    <a:lnTo>
                      <a:pt x="6475" y="3239"/>
                    </a:lnTo>
                    <a:lnTo>
                      <a:pt x="6494" y="3220"/>
                    </a:lnTo>
                    <a:lnTo>
                      <a:pt x="6513" y="3220"/>
                    </a:lnTo>
                    <a:lnTo>
                      <a:pt x="6494" y="3181"/>
                    </a:lnTo>
                    <a:lnTo>
                      <a:pt x="6513" y="3163"/>
                    </a:lnTo>
                    <a:lnTo>
                      <a:pt x="6494" y="3144"/>
                    </a:lnTo>
                    <a:lnTo>
                      <a:pt x="6494" y="3124"/>
                    </a:lnTo>
                    <a:lnTo>
                      <a:pt x="6513" y="3124"/>
                    </a:lnTo>
                    <a:lnTo>
                      <a:pt x="6552" y="3105"/>
                    </a:lnTo>
                    <a:lnTo>
                      <a:pt x="6552" y="3086"/>
                    </a:lnTo>
                    <a:lnTo>
                      <a:pt x="6570" y="3086"/>
                    </a:lnTo>
                    <a:lnTo>
                      <a:pt x="6570" y="3105"/>
                    </a:lnTo>
                    <a:lnTo>
                      <a:pt x="6589" y="3105"/>
                    </a:lnTo>
                    <a:lnTo>
                      <a:pt x="6628" y="3105"/>
                    </a:lnTo>
                    <a:lnTo>
                      <a:pt x="6647" y="3086"/>
                    </a:lnTo>
                    <a:lnTo>
                      <a:pt x="6666" y="3086"/>
                    </a:lnTo>
                    <a:lnTo>
                      <a:pt x="6647" y="3105"/>
                    </a:lnTo>
                    <a:lnTo>
                      <a:pt x="6628" y="3144"/>
                    </a:lnTo>
                    <a:lnTo>
                      <a:pt x="6628" y="3200"/>
                    </a:lnTo>
                    <a:close/>
                    <a:moveTo>
                      <a:pt x="2381" y="0"/>
                    </a:moveTo>
                    <a:lnTo>
                      <a:pt x="2400" y="20"/>
                    </a:lnTo>
                    <a:lnTo>
                      <a:pt x="2400" y="0"/>
                    </a:lnTo>
                    <a:lnTo>
                      <a:pt x="2476" y="0"/>
                    </a:lnTo>
                    <a:lnTo>
                      <a:pt x="2723" y="0"/>
                    </a:lnTo>
                    <a:lnTo>
                      <a:pt x="2971" y="0"/>
                    </a:lnTo>
                    <a:lnTo>
                      <a:pt x="3238" y="0"/>
                    </a:lnTo>
                    <a:lnTo>
                      <a:pt x="3484" y="0"/>
                    </a:lnTo>
                    <a:lnTo>
                      <a:pt x="3751" y="0"/>
                    </a:lnTo>
                    <a:lnTo>
                      <a:pt x="3999" y="0"/>
                    </a:lnTo>
                    <a:lnTo>
                      <a:pt x="4246" y="20"/>
                    </a:lnTo>
                    <a:lnTo>
                      <a:pt x="4246" y="39"/>
                    </a:lnTo>
                    <a:lnTo>
                      <a:pt x="4246" y="58"/>
                    </a:lnTo>
                    <a:lnTo>
                      <a:pt x="4246" y="76"/>
                    </a:lnTo>
                    <a:lnTo>
                      <a:pt x="4246" y="115"/>
                    </a:lnTo>
                    <a:lnTo>
                      <a:pt x="4246" y="134"/>
                    </a:lnTo>
                    <a:lnTo>
                      <a:pt x="4246" y="153"/>
                    </a:lnTo>
                    <a:lnTo>
                      <a:pt x="4246" y="172"/>
                    </a:lnTo>
                    <a:lnTo>
                      <a:pt x="4227" y="191"/>
                    </a:lnTo>
                    <a:lnTo>
                      <a:pt x="4227" y="210"/>
                    </a:lnTo>
                    <a:lnTo>
                      <a:pt x="4227" y="229"/>
                    </a:lnTo>
                    <a:lnTo>
                      <a:pt x="4246" y="248"/>
                    </a:lnTo>
                    <a:lnTo>
                      <a:pt x="4266" y="267"/>
                    </a:lnTo>
                    <a:lnTo>
                      <a:pt x="4285" y="286"/>
                    </a:lnTo>
                    <a:lnTo>
                      <a:pt x="4304" y="286"/>
                    </a:lnTo>
                    <a:lnTo>
                      <a:pt x="4304" y="305"/>
                    </a:lnTo>
                    <a:lnTo>
                      <a:pt x="4322" y="325"/>
                    </a:lnTo>
                    <a:lnTo>
                      <a:pt x="4304" y="325"/>
                    </a:lnTo>
                    <a:lnTo>
                      <a:pt x="4304" y="362"/>
                    </a:lnTo>
                    <a:lnTo>
                      <a:pt x="4322" y="362"/>
                    </a:lnTo>
                    <a:lnTo>
                      <a:pt x="4322" y="381"/>
                    </a:lnTo>
                    <a:lnTo>
                      <a:pt x="4322" y="401"/>
                    </a:lnTo>
                    <a:lnTo>
                      <a:pt x="4342" y="420"/>
                    </a:lnTo>
                    <a:lnTo>
                      <a:pt x="4361" y="439"/>
                    </a:lnTo>
                    <a:lnTo>
                      <a:pt x="4380" y="457"/>
                    </a:lnTo>
                    <a:lnTo>
                      <a:pt x="4399" y="477"/>
                    </a:lnTo>
                    <a:lnTo>
                      <a:pt x="4418" y="477"/>
                    </a:lnTo>
                    <a:lnTo>
                      <a:pt x="4418" y="496"/>
                    </a:lnTo>
                    <a:lnTo>
                      <a:pt x="4437" y="515"/>
                    </a:lnTo>
                    <a:lnTo>
                      <a:pt x="4437" y="534"/>
                    </a:lnTo>
                    <a:lnTo>
                      <a:pt x="4475" y="553"/>
                    </a:lnTo>
                    <a:lnTo>
                      <a:pt x="4475" y="572"/>
                    </a:lnTo>
                    <a:lnTo>
                      <a:pt x="4513" y="591"/>
                    </a:lnTo>
                    <a:lnTo>
                      <a:pt x="4551" y="591"/>
                    </a:lnTo>
                    <a:lnTo>
                      <a:pt x="4571" y="591"/>
                    </a:lnTo>
                    <a:lnTo>
                      <a:pt x="4589" y="610"/>
                    </a:lnTo>
                    <a:lnTo>
                      <a:pt x="4627" y="610"/>
                    </a:lnTo>
                    <a:lnTo>
                      <a:pt x="4647" y="629"/>
                    </a:lnTo>
                    <a:lnTo>
                      <a:pt x="4666" y="648"/>
                    </a:lnTo>
                    <a:lnTo>
                      <a:pt x="4685" y="648"/>
                    </a:lnTo>
                    <a:lnTo>
                      <a:pt x="4723" y="667"/>
                    </a:lnTo>
                    <a:lnTo>
                      <a:pt x="4761" y="686"/>
                    </a:lnTo>
                    <a:lnTo>
                      <a:pt x="4799" y="705"/>
                    </a:lnTo>
                    <a:lnTo>
                      <a:pt x="4818" y="743"/>
                    </a:lnTo>
                    <a:lnTo>
                      <a:pt x="4818" y="762"/>
                    </a:lnTo>
                    <a:lnTo>
                      <a:pt x="4856" y="782"/>
                    </a:lnTo>
                    <a:lnTo>
                      <a:pt x="4875" y="819"/>
                    </a:lnTo>
                    <a:lnTo>
                      <a:pt x="4875" y="877"/>
                    </a:lnTo>
                    <a:lnTo>
                      <a:pt x="4875" y="896"/>
                    </a:lnTo>
                    <a:lnTo>
                      <a:pt x="4894" y="934"/>
                    </a:lnTo>
                    <a:lnTo>
                      <a:pt x="4894" y="972"/>
                    </a:lnTo>
                    <a:lnTo>
                      <a:pt x="4894" y="991"/>
                    </a:lnTo>
                    <a:lnTo>
                      <a:pt x="4894" y="1010"/>
                    </a:lnTo>
                    <a:lnTo>
                      <a:pt x="4913" y="1029"/>
                    </a:lnTo>
                    <a:lnTo>
                      <a:pt x="4932" y="1048"/>
                    </a:lnTo>
                    <a:lnTo>
                      <a:pt x="4952" y="1067"/>
                    </a:lnTo>
                    <a:lnTo>
                      <a:pt x="4952" y="1086"/>
                    </a:lnTo>
                    <a:lnTo>
                      <a:pt x="4989" y="1086"/>
                    </a:lnTo>
                    <a:lnTo>
                      <a:pt x="4989" y="1105"/>
                    </a:lnTo>
                    <a:lnTo>
                      <a:pt x="4989" y="1143"/>
                    </a:lnTo>
                    <a:lnTo>
                      <a:pt x="5008" y="1163"/>
                    </a:lnTo>
                    <a:lnTo>
                      <a:pt x="5028" y="1200"/>
                    </a:lnTo>
                    <a:lnTo>
                      <a:pt x="5047" y="1219"/>
                    </a:lnTo>
                    <a:lnTo>
                      <a:pt x="5047" y="1239"/>
                    </a:lnTo>
                    <a:lnTo>
                      <a:pt x="5028" y="1258"/>
                    </a:lnTo>
                    <a:lnTo>
                      <a:pt x="5028" y="1277"/>
                    </a:lnTo>
                    <a:lnTo>
                      <a:pt x="5047" y="1296"/>
                    </a:lnTo>
                    <a:lnTo>
                      <a:pt x="5065" y="1315"/>
                    </a:lnTo>
                    <a:lnTo>
                      <a:pt x="5084" y="1334"/>
                    </a:lnTo>
                    <a:lnTo>
                      <a:pt x="5104" y="1353"/>
                    </a:lnTo>
                    <a:lnTo>
                      <a:pt x="5142" y="1353"/>
                    </a:lnTo>
                    <a:lnTo>
                      <a:pt x="5161" y="1391"/>
                    </a:lnTo>
                    <a:lnTo>
                      <a:pt x="5199" y="1391"/>
                    </a:lnTo>
                    <a:lnTo>
                      <a:pt x="5237" y="1391"/>
                    </a:lnTo>
                    <a:lnTo>
                      <a:pt x="5237" y="1410"/>
                    </a:lnTo>
                    <a:lnTo>
                      <a:pt x="5256" y="1410"/>
                    </a:lnTo>
                    <a:lnTo>
                      <a:pt x="5313" y="1429"/>
                    </a:lnTo>
                    <a:lnTo>
                      <a:pt x="5332" y="1448"/>
                    </a:lnTo>
                    <a:lnTo>
                      <a:pt x="5389" y="1448"/>
                    </a:lnTo>
                    <a:lnTo>
                      <a:pt x="5389" y="1467"/>
                    </a:lnTo>
                    <a:lnTo>
                      <a:pt x="5409" y="1486"/>
                    </a:lnTo>
                    <a:lnTo>
                      <a:pt x="5409" y="1505"/>
                    </a:lnTo>
                    <a:lnTo>
                      <a:pt x="5389" y="1505"/>
                    </a:lnTo>
                    <a:lnTo>
                      <a:pt x="5370" y="1505"/>
                    </a:lnTo>
                    <a:lnTo>
                      <a:pt x="5351" y="1524"/>
                    </a:lnTo>
                    <a:lnTo>
                      <a:pt x="5313" y="1544"/>
                    </a:lnTo>
                    <a:lnTo>
                      <a:pt x="5313" y="1581"/>
                    </a:lnTo>
                    <a:lnTo>
                      <a:pt x="5313" y="1620"/>
                    </a:lnTo>
                    <a:lnTo>
                      <a:pt x="5294" y="1639"/>
                    </a:lnTo>
                    <a:lnTo>
                      <a:pt x="5332" y="1676"/>
                    </a:lnTo>
                    <a:lnTo>
                      <a:pt x="5351" y="1696"/>
                    </a:lnTo>
                    <a:lnTo>
                      <a:pt x="5370" y="1715"/>
                    </a:lnTo>
                    <a:lnTo>
                      <a:pt x="5389" y="1753"/>
                    </a:lnTo>
                    <a:lnTo>
                      <a:pt x="5389" y="1772"/>
                    </a:lnTo>
                    <a:lnTo>
                      <a:pt x="5409" y="1791"/>
                    </a:lnTo>
                    <a:lnTo>
                      <a:pt x="5446" y="1810"/>
                    </a:lnTo>
                    <a:lnTo>
                      <a:pt x="5446" y="1829"/>
                    </a:lnTo>
                    <a:lnTo>
                      <a:pt x="5504" y="1886"/>
                    </a:lnTo>
                    <a:lnTo>
                      <a:pt x="5523" y="1925"/>
                    </a:lnTo>
                    <a:lnTo>
                      <a:pt x="5523" y="1943"/>
                    </a:lnTo>
                    <a:lnTo>
                      <a:pt x="5523" y="1962"/>
                    </a:lnTo>
                    <a:lnTo>
                      <a:pt x="5504" y="1962"/>
                    </a:lnTo>
                    <a:lnTo>
                      <a:pt x="5504" y="1981"/>
                    </a:lnTo>
                    <a:lnTo>
                      <a:pt x="5504" y="2001"/>
                    </a:lnTo>
                    <a:lnTo>
                      <a:pt x="5485" y="1981"/>
                    </a:lnTo>
                    <a:lnTo>
                      <a:pt x="5465" y="2039"/>
                    </a:lnTo>
                    <a:lnTo>
                      <a:pt x="5465" y="2057"/>
                    </a:lnTo>
                    <a:lnTo>
                      <a:pt x="5485" y="2077"/>
                    </a:lnTo>
                    <a:lnTo>
                      <a:pt x="5523" y="2096"/>
                    </a:lnTo>
                    <a:lnTo>
                      <a:pt x="5542" y="2115"/>
                    </a:lnTo>
                    <a:lnTo>
                      <a:pt x="5542" y="2153"/>
                    </a:lnTo>
                    <a:lnTo>
                      <a:pt x="5542" y="2172"/>
                    </a:lnTo>
                    <a:lnTo>
                      <a:pt x="5580" y="2191"/>
                    </a:lnTo>
                    <a:lnTo>
                      <a:pt x="5599" y="2191"/>
                    </a:lnTo>
                    <a:lnTo>
                      <a:pt x="5618" y="2229"/>
                    </a:lnTo>
                    <a:lnTo>
                      <a:pt x="5637" y="2286"/>
                    </a:lnTo>
                    <a:lnTo>
                      <a:pt x="5656" y="2324"/>
                    </a:lnTo>
                    <a:lnTo>
                      <a:pt x="5694" y="2343"/>
                    </a:lnTo>
                    <a:lnTo>
                      <a:pt x="5732" y="2324"/>
                    </a:lnTo>
                    <a:lnTo>
                      <a:pt x="5790" y="2267"/>
                    </a:lnTo>
                    <a:lnTo>
                      <a:pt x="5770" y="2248"/>
                    </a:lnTo>
                    <a:lnTo>
                      <a:pt x="5732" y="2191"/>
                    </a:lnTo>
                    <a:lnTo>
                      <a:pt x="5694" y="2153"/>
                    </a:lnTo>
                    <a:lnTo>
                      <a:pt x="5675" y="2153"/>
                    </a:lnTo>
                    <a:lnTo>
                      <a:pt x="5656" y="2115"/>
                    </a:lnTo>
                    <a:lnTo>
                      <a:pt x="5618" y="2096"/>
                    </a:lnTo>
                    <a:lnTo>
                      <a:pt x="5599" y="2057"/>
                    </a:lnTo>
                    <a:lnTo>
                      <a:pt x="5580" y="2057"/>
                    </a:lnTo>
                    <a:lnTo>
                      <a:pt x="5599" y="2039"/>
                    </a:lnTo>
                    <a:lnTo>
                      <a:pt x="5580" y="2020"/>
                    </a:lnTo>
                    <a:lnTo>
                      <a:pt x="5580" y="1981"/>
                    </a:lnTo>
                    <a:lnTo>
                      <a:pt x="5580" y="1962"/>
                    </a:lnTo>
                    <a:lnTo>
                      <a:pt x="5580" y="1943"/>
                    </a:lnTo>
                    <a:lnTo>
                      <a:pt x="5561" y="1905"/>
                    </a:lnTo>
                    <a:lnTo>
                      <a:pt x="5580" y="1886"/>
                    </a:lnTo>
                    <a:lnTo>
                      <a:pt x="5561" y="1886"/>
                    </a:lnTo>
                    <a:lnTo>
                      <a:pt x="5561" y="1867"/>
                    </a:lnTo>
                    <a:lnTo>
                      <a:pt x="5561" y="1848"/>
                    </a:lnTo>
                    <a:lnTo>
                      <a:pt x="5542" y="1829"/>
                    </a:lnTo>
                    <a:lnTo>
                      <a:pt x="5542" y="1810"/>
                    </a:lnTo>
                    <a:lnTo>
                      <a:pt x="5542" y="1791"/>
                    </a:lnTo>
                    <a:lnTo>
                      <a:pt x="5561" y="1791"/>
                    </a:lnTo>
                    <a:lnTo>
                      <a:pt x="5580" y="1791"/>
                    </a:lnTo>
                    <a:lnTo>
                      <a:pt x="5580" y="1772"/>
                    </a:lnTo>
                    <a:lnTo>
                      <a:pt x="5618" y="1791"/>
                    </a:lnTo>
                    <a:lnTo>
                      <a:pt x="5618" y="1810"/>
                    </a:lnTo>
                    <a:lnTo>
                      <a:pt x="5656" y="1829"/>
                    </a:lnTo>
                    <a:lnTo>
                      <a:pt x="5694" y="1848"/>
                    </a:lnTo>
                    <a:lnTo>
                      <a:pt x="5713" y="1886"/>
                    </a:lnTo>
                    <a:lnTo>
                      <a:pt x="5713" y="1925"/>
                    </a:lnTo>
                    <a:lnTo>
                      <a:pt x="5770" y="1962"/>
                    </a:lnTo>
                    <a:lnTo>
                      <a:pt x="5790" y="1962"/>
                    </a:lnTo>
                    <a:lnTo>
                      <a:pt x="5809" y="1981"/>
                    </a:lnTo>
                    <a:lnTo>
                      <a:pt x="5809" y="2001"/>
                    </a:lnTo>
                    <a:lnTo>
                      <a:pt x="5827" y="2001"/>
                    </a:lnTo>
                    <a:lnTo>
                      <a:pt x="5827" y="2020"/>
                    </a:lnTo>
                    <a:lnTo>
                      <a:pt x="5846" y="2020"/>
                    </a:lnTo>
                    <a:lnTo>
                      <a:pt x="5866" y="2039"/>
                    </a:lnTo>
                    <a:lnTo>
                      <a:pt x="5885" y="2039"/>
                    </a:lnTo>
                    <a:lnTo>
                      <a:pt x="5885" y="2057"/>
                    </a:lnTo>
                    <a:lnTo>
                      <a:pt x="5923" y="2057"/>
                    </a:lnTo>
                    <a:lnTo>
                      <a:pt x="5923" y="2077"/>
                    </a:lnTo>
                    <a:lnTo>
                      <a:pt x="5942" y="2077"/>
                    </a:lnTo>
                    <a:lnTo>
                      <a:pt x="5942" y="2096"/>
                    </a:lnTo>
                    <a:lnTo>
                      <a:pt x="5942" y="2134"/>
                    </a:lnTo>
                    <a:lnTo>
                      <a:pt x="5942" y="2172"/>
                    </a:lnTo>
                    <a:lnTo>
                      <a:pt x="5942" y="2210"/>
                    </a:lnTo>
                    <a:lnTo>
                      <a:pt x="5942" y="2286"/>
                    </a:lnTo>
                    <a:lnTo>
                      <a:pt x="5942" y="2306"/>
                    </a:lnTo>
                    <a:lnTo>
                      <a:pt x="5961" y="2324"/>
                    </a:lnTo>
                    <a:lnTo>
                      <a:pt x="5999" y="2343"/>
                    </a:lnTo>
                    <a:lnTo>
                      <a:pt x="6037" y="2343"/>
                    </a:lnTo>
                    <a:lnTo>
                      <a:pt x="6056" y="2362"/>
                    </a:lnTo>
                    <a:lnTo>
                      <a:pt x="6075" y="2362"/>
                    </a:lnTo>
                    <a:lnTo>
                      <a:pt x="6075" y="2343"/>
                    </a:lnTo>
                    <a:lnTo>
                      <a:pt x="6094" y="2343"/>
                    </a:lnTo>
                    <a:lnTo>
                      <a:pt x="6094" y="2362"/>
                    </a:lnTo>
                    <a:lnTo>
                      <a:pt x="6113" y="2382"/>
                    </a:lnTo>
                    <a:lnTo>
                      <a:pt x="6094" y="2401"/>
                    </a:lnTo>
                    <a:lnTo>
                      <a:pt x="6094" y="2420"/>
                    </a:lnTo>
                    <a:lnTo>
                      <a:pt x="6075" y="2458"/>
                    </a:lnTo>
                    <a:lnTo>
                      <a:pt x="6075" y="2496"/>
                    </a:lnTo>
                    <a:lnTo>
                      <a:pt x="6075" y="2534"/>
                    </a:lnTo>
                    <a:lnTo>
                      <a:pt x="6094" y="2553"/>
                    </a:lnTo>
                    <a:lnTo>
                      <a:pt x="6113" y="2591"/>
                    </a:lnTo>
                    <a:lnTo>
                      <a:pt x="6132" y="2591"/>
                    </a:lnTo>
                    <a:lnTo>
                      <a:pt x="6151" y="2591"/>
                    </a:lnTo>
                    <a:lnTo>
                      <a:pt x="6151" y="2610"/>
                    </a:lnTo>
                    <a:lnTo>
                      <a:pt x="6132" y="2610"/>
                    </a:lnTo>
                    <a:lnTo>
                      <a:pt x="6132" y="2629"/>
                    </a:lnTo>
                    <a:lnTo>
                      <a:pt x="6151" y="2648"/>
                    </a:lnTo>
                    <a:lnTo>
                      <a:pt x="6171" y="2648"/>
                    </a:lnTo>
                    <a:lnTo>
                      <a:pt x="6189" y="2667"/>
                    </a:lnTo>
                    <a:lnTo>
                      <a:pt x="6189" y="2705"/>
                    </a:lnTo>
                    <a:lnTo>
                      <a:pt x="6189" y="2724"/>
                    </a:lnTo>
                    <a:lnTo>
                      <a:pt x="6208" y="2763"/>
                    </a:lnTo>
                    <a:lnTo>
                      <a:pt x="6189" y="2763"/>
                    </a:lnTo>
                    <a:lnTo>
                      <a:pt x="6189" y="2800"/>
                    </a:lnTo>
                    <a:lnTo>
                      <a:pt x="6189" y="2819"/>
                    </a:lnTo>
                    <a:lnTo>
                      <a:pt x="6208" y="2858"/>
                    </a:lnTo>
                    <a:lnTo>
                      <a:pt x="6208" y="2877"/>
                    </a:lnTo>
                    <a:lnTo>
                      <a:pt x="6208" y="2896"/>
                    </a:lnTo>
                    <a:lnTo>
                      <a:pt x="6227" y="2915"/>
                    </a:lnTo>
                    <a:lnTo>
                      <a:pt x="6227" y="2934"/>
                    </a:lnTo>
                    <a:lnTo>
                      <a:pt x="6227" y="2972"/>
                    </a:lnTo>
                    <a:lnTo>
                      <a:pt x="6247" y="2991"/>
                    </a:lnTo>
                    <a:lnTo>
                      <a:pt x="6266" y="3029"/>
                    </a:lnTo>
                    <a:lnTo>
                      <a:pt x="6285" y="3048"/>
                    </a:lnTo>
                    <a:lnTo>
                      <a:pt x="6285" y="3067"/>
                    </a:lnTo>
                    <a:lnTo>
                      <a:pt x="6285" y="3086"/>
                    </a:lnTo>
                    <a:lnTo>
                      <a:pt x="6285" y="3105"/>
                    </a:lnTo>
                    <a:lnTo>
                      <a:pt x="6285" y="3124"/>
                    </a:lnTo>
                    <a:lnTo>
                      <a:pt x="6266" y="3124"/>
                    </a:lnTo>
                    <a:lnTo>
                      <a:pt x="6247" y="3144"/>
                    </a:lnTo>
                    <a:lnTo>
                      <a:pt x="6266" y="3181"/>
                    </a:lnTo>
                    <a:lnTo>
                      <a:pt x="6266" y="3220"/>
                    </a:lnTo>
                    <a:lnTo>
                      <a:pt x="6247" y="3239"/>
                    </a:lnTo>
                    <a:lnTo>
                      <a:pt x="6227" y="3258"/>
                    </a:lnTo>
                    <a:lnTo>
                      <a:pt x="6247" y="3277"/>
                    </a:lnTo>
                    <a:lnTo>
                      <a:pt x="6247" y="3315"/>
                    </a:lnTo>
                    <a:lnTo>
                      <a:pt x="6266" y="3334"/>
                    </a:lnTo>
                    <a:lnTo>
                      <a:pt x="6266" y="3353"/>
                    </a:lnTo>
                    <a:lnTo>
                      <a:pt x="6266" y="3372"/>
                    </a:lnTo>
                    <a:lnTo>
                      <a:pt x="6266" y="3391"/>
                    </a:lnTo>
                    <a:lnTo>
                      <a:pt x="6266" y="3410"/>
                    </a:lnTo>
                    <a:lnTo>
                      <a:pt x="6266" y="3448"/>
                    </a:lnTo>
                    <a:lnTo>
                      <a:pt x="6285" y="3467"/>
                    </a:lnTo>
                    <a:lnTo>
                      <a:pt x="6285" y="3448"/>
                    </a:lnTo>
                    <a:lnTo>
                      <a:pt x="6303" y="3448"/>
                    </a:lnTo>
                    <a:lnTo>
                      <a:pt x="6303" y="3467"/>
                    </a:lnTo>
                    <a:lnTo>
                      <a:pt x="6323" y="3486"/>
                    </a:lnTo>
                    <a:lnTo>
                      <a:pt x="6323" y="3505"/>
                    </a:lnTo>
                    <a:lnTo>
                      <a:pt x="6303" y="3486"/>
                    </a:lnTo>
                    <a:lnTo>
                      <a:pt x="6303" y="3505"/>
                    </a:lnTo>
                    <a:lnTo>
                      <a:pt x="6303" y="3525"/>
                    </a:lnTo>
                    <a:lnTo>
                      <a:pt x="6303" y="3543"/>
                    </a:lnTo>
                    <a:lnTo>
                      <a:pt x="6323" y="3562"/>
                    </a:lnTo>
                    <a:lnTo>
                      <a:pt x="6342" y="3562"/>
                    </a:lnTo>
                    <a:lnTo>
                      <a:pt x="6342" y="3581"/>
                    </a:lnTo>
                    <a:lnTo>
                      <a:pt x="6380" y="3601"/>
                    </a:lnTo>
                    <a:lnTo>
                      <a:pt x="6399" y="3620"/>
                    </a:lnTo>
                    <a:lnTo>
                      <a:pt x="6399" y="3639"/>
                    </a:lnTo>
                    <a:lnTo>
                      <a:pt x="6418" y="3639"/>
                    </a:lnTo>
                    <a:lnTo>
                      <a:pt x="6437" y="3657"/>
                    </a:lnTo>
                    <a:lnTo>
                      <a:pt x="6437" y="3677"/>
                    </a:lnTo>
                    <a:lnTo>
                      <a:pt x="6437" y="3696"/>
                    </a:lnTo>
                    <a:lnTo>
                      <a:pt x="6456" y="3715"/>
                    </a:lnTo>
                    <a:lnTo>
                      <a:pt x="6456" y="3734"/>
                    </a:lnTo>
                    <a:lnTo>
                      <a:pt x="6456" y="3772"/>
                    </a:lnTo>
                    <a:lnTo>
                      <a:pt x="6475" y="3810"/>
                    </a:lnTo>
                    <a:lnTo>
                      <a:pt x="6475" y="3829"/>
                    </a:lnTo>
                    <a:lnTo>
                      <a:pt x="6494" y="3829"/>
                    </a:lnTo>
                    <a:lnTo>
                      <a:pt x="6513" y="3867"/>
                    </a:lnTo>
                    <a:lnTo>
                      <a:pt x="6532" y="3867"/>
                    </a:lnTo>
                    <a:lnTo>
                      <a:pt x="6532" y="3886"/>
                    </a:lnTo>
                    <a:lnTo>
                      <a:pt x="6552" y="3906"/>
                    </a:lnTo>
                    <a:lnTo>
                      <a:pt x="6570" y="3924"/>
                    </a:lnTo>
                    <a:lnTo>
                      <a:pt x="6570" y="3943"/>
                    </a:lnTo>
                    <a:lnTo>
                      <a:pt x="6589" y="3943"/>
                    </a:lnTo>
                    <a:lnTo>
                      <a:pt x="6608" y="3943"/>
                    </a:lnTo>
                    <a:lnTo>
                      <a:pt x="6628" y="3943"/>
                    </a:lnTo>
                    <a:lnTo>
                      <a:pt x="6647" y="3924"/>
                    </a:lnTo>
                    <a:lnTo>
                      <a:pt x="6647" y="3943"/>
                    </a:lnTo>
                    <a:lnTo>
                      <a:pt x="6647" y="3962"/>
                    </a:lnTo>
                    <a:lnTo>
                      <a:pt x="6666" y="3943"/>
                    </a:lnTo>
                    <a:lnTo>
                      <a:pt x="6666" y="3962"/>
                    </a:lnTo>
                    <a:lnTo>
                      <a:pt x="6684" y="3962"/>
                    </a:lnTo>
                    <a:lnTo>
                      <a:pt x="6684" y="3943"/>
                    </a:lnTo>
                    <a:lnTo>
                      <a:pt x="6704" y="3962"/>
                    </a:lnTo>
                    <a:lnTo>
                      <a:pt x="6723" y="3962"/>
                    </a:lnTo>
                    <a:lnTo>
                      <a:pt x="6723" y="3982"/>
                    </a:lnTo>
                    <a:lnTo>
                      <a:pt x="6704" y="3982"/>
                    </a:lnTo>
                    <a:lnTo>
                      <a:pt x="6723" y="4001"/>
                    </a:lnTo>
                    <a:lnTo>
                      <a:pt x="6723" y="4020"/>
                    </a:lnTo>
                    <a:lnTo>
                      <a:pt x="6723" y="4038"/>
                    </a:lnTo>
                    <a:lnTo>
                      <a:pt x="6704" y="4038"/>
                    </a:lnTo>
                    <a:lnTo>
                      <a:pt x="6704" y="4058"/>
                    </a:lnTo>
                    <a:lnTo>
                      <a:pt x="6723" y="4077"/>
                    </a:lnTo>
                    <a:lnTo>
                      <a:pt x="6723" y="4096"/>
                    </a:lnTo>
                    <a:lnTo>
                      <a:pt x="6742" y="4115"/>
                    </a:lnTo>
                    <a:lnTo>
                      <a:pt x="6742" y="4153"/>
                    </a:lnTo>
                    <a:lnTo>
                      <a:pt x="6742" y="4172"/>
                    </a:lnTo>
                    <a:lnTo>
                      <a:pt x="6761" y="4210"/>
                    </a:lnTo>
                    <a:lnTo>
                      <a:pt x="6780" y="4229"/>
                    </a:lnTo>
                    <a:lnTo>
                      <a:pt x="6780" y="4248"/>
                    </a:lnTo>
                    <a:lnTo>
                      <a:pt x="6799" y="4248"/>
                    </a:lnTo>
                    <a:lnTo>
                      <a:pt x="6799" y="4267"/>
                    </a:lnTo>
                    <a:lnTo>
                      <a:pt x="6818" y="4267"/>
                    </a:lnTo>
                    <a:lnTo>
                      <a:pt x="6818" y="4287"/>
                    </a:lnTo>
                    <a:lnTo>
                      <a:pt x="6818" y="4305"/>
                    </a:lnTo>
                    <a:lnTo>
                      <a:pt x="6837" y="4305"/>
                    </a:lnTo>
                    <a:lnTo>
                      <a:pt x="6837" y="4324"/>
                    </a:lnTo>
                    <a:lnTo>
                      <a:pt x="6837" y="4343"/>
                    </a:lnTo>
                    <a:lnTo>
                      <a:pt x="6818" y="4343"/>
                    </a:lnTo>
                    <a:lnTo>
                      <a:pt x="6818" y="4363"/>
                    </a:lnTo>
                    <a:lnTo>
                      <a:pt x="6837" y="4382"/>
                    </a:lnTo>
                    <a:lnTo>
                      <a:pt x="6837" y="4401"/>
                    </a:lnTo>
                    <a:lnTo>
                      <a:pt x="6837" y="4439"/>
                    </a:lnTo>
                    <a:lnTo>
                      <a:pt x="6856" y="4439"/>
                    </a:lnTo>
                    <a:lnTo>
                      <a:pt x="6856" y="4458"/>
                    </a:lnTo>
                    <a:lnTo>
                      <a:pt x="6875" y="4477"/>
                    </a:lnTo>
                    <a:lnTo>
                      <a:pt x="6875" y="4496"/>
                    </a:lnTo>
                    <a:lnTo>
                      <a:pt x="6875" y="4515"/>
                    </a:lnTo>
                    <a:lnTo>
                      <a:pt x="6875" y="4534"/>
                    </a:lnTo>
                    <a:lnTo>
                      <a:pt x="6894" y="4553"/>
                    </a:lnTo>
                    <a:lnTo>
                      <a:pt x="6913" y="4572"/>
                    </a:lnTo>
                    <a:lnTo>
                      <a:pt x="6913" y="4591"/>
                    </a:lnTo>
                    <a:lnTo>
                      <a:pt x="6933" y="4591"/>
                    </a:lnTo>
                    <a:lnTo>
                      <a:pt x="6933" y="4610"/>
                    </a:lnTo>
                    <a:lnTo>
                      <a:pt x="6933" y="4629"/>
                    </a:lnTo>
                    <a:lnTo>
                      <a:pt x="6933" y="4648"/>
                    </a:lnTo>
                    <a:lnTo>
                      <a:pt x="6951" y="4648"/>
                    </a:lnTo>
                    <a:lnTo>
                      <a:pt x="6970" y="4667"/>
                    </a:lnTo>
                    <a:lnTo>
                      <a:pt x="6989" y="4667"/>
                    </a:lnTo>
                    <a:lnTo>
                      <a:pt x="6989" y="4686"/>
                    </a:lnTo>
                    <a:lnTo>
                      <a:pt x="6989" y="4705"/>
                    </a:lnTo>
                    <a:lnTo>
                      <a:pt x="7009" y="4724"/>
                    </a:lnTo>
                    <a:lnTo>
                      <a:pt x="7028" y="4724"/>
                    </a:lnTo>
                    <a:lnTo>
                      <a:pt x="7028" y="4705"/>
                    </a:lnTo>
                    <a:lnTo>
                      <a:pt x="7047" y="4705"/>
                    </a:lnTo>
                    <a:lnTo>
                      <a:pt x="7047" y="4724"/>
                    </a:lnTo>
                    <a:lnTo>
                      <a:pt x="7065" y="4724"/>
                    </a:lnTo>
                    <a:lnTo>
                      <a:pt x="7085" y="4744"/>
                    </a:lnTo>
                    <a:lnTo>
                      <a:pt x="7085" y="4763"/>
                    </a:lnTo>
                    <a:lnTo>
                      <a:pt x="7104" y="4781"/>
                    </a:lnTo>
                    <a:lnTo>
                      <a:pt x="7104" y="4800"/>
                    </a:lnTo>
                    <a:lnTo>
                      <a:pt x="7104" y="4820"/>
                    </a:lnTo>
                    <a:lnTo>
                      <a:pt x="7123" y="4839"/>
                    </a:lnTo>
                    <a:lnTo>
                      <a:pt x="7123" y="4858"/>
                    </a:lnTo>
                    <a:lnTo>
                      <a:pt x="7142" y="4877"/>
                    </a:lnTo>
                    <a:lnTo>
                      <a:pt x="7161" y="4896"/>
                    </a:lnTo>
                    <a:lnTo>
                      <a:pt x="7180" y="4896"/>
                    </a:lnTo>
                    <a:lnTo>
                      <a:pt x="7161" y="4896"/>
                    </a:lnTo>
                    <a:lnTo>
                      <a:pt x="7161" y="4915"/>
                    </a:lnTo>
                    <a:lnTo>
                      <a:pt x="7180" y="4934"/>
                    </a:lnTo>
                    <a:lnTo>
                      <a:pt x="7180" y="4953"/>
                    </a:lnTo>
                    <a:lnTo>
                      <a:pt x="7199" y="4953"/>
                    </a:lnTo>
                    <a:lnTo>
                      <a:pt x="7180" y="4953"/>
                    </a:lnTo>
                    <a:lnTo>
                      <a:pt x="7180" y="4972"/>
                    </a:lnTo>
                    <a:lnTo>
                      <a:pt x="7199" y="4972"/>
                    </a:lnTo>
                    <a:lnTo>
                      <a:pt x="7199" y="4991"/>
                    </a:lnTo>
                    <a:lnTo>
                      <a:pt x="7199" y="5010"/>
                    </a:lnTo>
                    <a:lnTo>
                      <a:pt x="7199" y="5029"/>
                    </a:lnTo>
                    <a:lnTo>
                      <a:pt x="7218" y="5048"/>
                    </a:lnTo>
                    <a:lnTo>
                      <a:pt x="7218" y="5067"/>
                    </a:lnTo>
                    <a:lnTo>
                      <a:pt x="7237" y="5067"/>
                    </a:lnTo>
                    <a:lnTo>
                      <a:pt x="7218" y="5086"/>
                    </a:lnTo>
                    <a:lnTo>
                      <a:pt x="7218" y="5105"/>
                    </a:lnTo>
                    <a:lnTo>
                      <a:pt x="7218" y="5125"/>
                    </a:lnTo>
                    <a:lnTo>
                      <a:pt x="7218" y="5144"/>
                    </a:lnTo>
                    <a:lnTo>
                      <a:pt x="7199" y="5162"/>
                    </a:lnTo>
                    <a:lnTo>
                      <a:pt x="7180" y="5181"/>
                    </a:lnTo>
                    <a:lnTo>
                      <a:pt x="7180" y="5201"/>
                    </a:lnTo>
                    <a:lnTo>
                      <a:pt x="7180" y="5220"/>
                    </a:lnTo>
                    <a:lnTo>
                      <a:pt x="7180" y="5239"/>
                    </a:lnTo>
                    <a:lnTo>
                      <a:pt x="7161" y="5239"/>
                    </a:lnTo>
                    <a:lnTo>
                      <a:pt x="7142" y="5258"/>
                    </a:lnTo>
                    <a:lnTo>
                      <a:pt x="7123" y="5296"/>
                    </a:lnTo>
                    <a:lnTo>
                      <a:pt x="7123" y="5334"/>
                    </a:lnTo>
                    <a:lnTo>
                      <a:pt x="7123" y="5353"/>
                    </a:lnTo>
                    <a:lnTo>
                      <a:pt x="7123" y="5391"/>
                    </a:lnTo>
                    <a:lnTo>
                      <a:pt x="7123" y="5410"/>
                    </a:lnTo>
                    <a:lnTo>
                      <a:pt x="7123" y="5448"/>
                    </a:lnTo>
                    <a:lnTo>
                      <a:pt x="7123" y="5467"/>
                    </a:lnTo>
                    <a:lnTo>
                      <a:pt x="7123" y="5486"/>
                    </a:lnTo>
                    <a:lnTo>
                      <a:pt x="7123" y="5506"/>
                    </a:lnTo>
                    <a:lnTo>
                      <a:pt x="7123" y="5524"/>
                    </a:lnTo>
                    <a:lnTo>
                      <a:pt x="7142" y="5543"/>
                    </a:lnTo>
                    <a:lnTo>
                      <a:pt x="7180" y="5601"/>
                    </a:lnTo>
                    <a:lnTo>
                      <a:pt x="7199" y="5620"/>
                    </a:lnTo>
                    <a:lnTo>
                      <a:pt x="7199" y="5638"/>
                    </a:lnTo>
                    <a:lnTo>
                      <a:pt x="7180" y="5658"/>
                    </a:lnTo>
                    <a:lnTo>
                      <a:pt x="7180" y="5677"/>
                    </a:lnTo>
                    <a:lnTo>
                      <a:pt x="7180" y="5696"/>
                    </a:lnTo>
                    <a:lnTo>
                      <a:pt x="7180" y="5715"/>
                    </a:lnTo>
                    <a:lnTo>
                      <a:pt x="7199" y="5715"/>
                    </a:lnTo>
                    <a:lnTo>
                      <a:pt x="7199" y="5734"/>
                    </a:lnTo>
                    <a:lnTo>
                      <a:pt x="7199" y="5753"/>
                    </a:lnTo>
                    <a:lnTo>
                      <a:pt x="7199" y="5772"/>
                    </a:lnTo>
                    <a:lnTo>
                      <a:pt x="7237" y="5810"/>
                    </a:lnTo>
                    <a:lnTo>
                      <a:pt x="7237" y="5829"/>
                    </a:lnTo>
                    <a:lnTo>
                      <a:pt x="7256" y="5829"/>
                    </a:lnTo>
                    <a:lnTo>
                      <a:pt x="7256" y="5848"/>
                    </a:lnTo>
                    <a:lnTo>
                      <a:pt x="7275" y="5887"/>
                    </a:lnTo>
                    <a:lnTo>
                      <a:pt x="7294" y="5905"/>
                    </a:lnTo>
                    <a:lnTo>
                      <a:pt x="7294" y="5924"/>
                    </a:lnTo>
                    <a:lnTo>
                      <a:pt x="7314" y="5943"/>
                    </a:lnTo>
                    <a:lnTo>
                      <a:pt x="7332" y="5963"/>
                    </a:lnTo>
                    <a:lnTo>
                      <a:pt x="7351" y="5982"/>
                    </a:lnTo>
                    <a:lnTo>
                      <a:pt x="7370" y="5982"/>
                    </a:lnTo>
                    <a:lnTo>
                      <a:pt x="7370" y="6001"/>
                    </a:lnTo>
                    <a:lnTo>
                      <a:pt x="7390" y="6001"/>
                    </a:lnTo>
                    <a:lnTo>
                      <a:pt x="7446" y="6019"/>
                    </a:lnTo>
                    <a:lnTo>
                      <a:pt x="7466" y="6039"/>
                    </a:lnTo>
                    <a:lnTo>
                      <a:pt x="7523" y="6039"/>
                    </a:lnTo>
                    <a:lnTo>
                      <a:pt x="7599" y="6058"/>
                    </a:lnTo>
                    <a:lnTo>
                      <a:pt x="7675" y="6058"/>
                    </a:lnTo>
                    <a:lnTo>
                      <a:pt x="7694" y="6058"/>
                    </a:lnTo>
                    <a:lnTo>
                      <a:pt x="7675" y="6077"/>
                    </a:lnTo>
                    <a:lnTo>
                      <a:pt x="7656" y="6077"/>
                    </a:lnTo>
                    <a:lnTo>
                      <a:pt x="7637" y="6096"/>
                    </a:lnTo>
                    <a:lnTo>
                      <a:pt x="7618" y="6077"/>
                    </a:lnTo>
                    <a:lnTo>
                      <a:pt x="7599" y="6058"/>
                    </a:lnTo>
                    <a:lnTo>
                      <a:pt x="7542" y="6058"/>
                    </a:lnTo>
                    <a:lnTo>
                      <a:pt x="7561" y="6077"/>
                    </a:lnTo>
                    <a:lnTo>
                      <a:pt x="7561" y="6096"/>
                    </a:lnTo>
                    <a:lnTo>
                      <a:pt x="7561" y="6115"/>
                    </a:lnTo>
                    <a:lnTo>
                      <a:pt x="7580" y="6134"/>
                    </a:lnTo>
                    <a:lnTo>
                      <a:pt x="7561" y="6134"/>
                    </a:lnTo>
                    <a:lnTo>
                      <a:pt x="7580" y="6153"/>
                    </a:lnTo>
                    <a:lnTo>
                      <a:pt x="7599" y="6153"/>
                    </a:lnTo>
                    <a:lnTo>
                      <a:pt x="7637" y="6153"/>
                    </a:lnTo>
                    <a:lnTo>
                      <a:pt x="7656" y="6153"/>
                    </a:lnTo>
                    <a:lnTo>
                      <a:pt x="7675" y="6153"/>
                    </a:lnTo>
                    <a:lnTo>
                      <a:pt x="7675" y="6134"/>
                    </a:lnTo>
                    <a:lnTo>
                      <a:pt x="7675" y="6115"/>
                    </a:lnTo>
                    <a:lnTo>
                      <a:pt x="7675" y="6096"/>
                    </a:lnTo>
                    <a:lnTo>
                      <a:pt x="7694" y="6077"/>
                    </a:lnTo>
                    <a:lnTo>
                      <a:pt x="7732" y="6058"/>
                    </a:lnTo>
                    <a:lnTo>
                      <a:pt x="7732" y="5982"/>
                    </a:lnTo>
                    <a:lnTo>
                      <a:pt x="7713" y="5982"/>
                    </a:lnTo>
                    <a:lnTo>
                      <a:pt x="7713" y="5963"/>
                    </a:lnTo>
                    <a:lnTo>
                      <a:pt x="7732" y="5963"/>
                    </a:lnTo>
                    <a:lnTo>
                      <a:pt x="7713" y="5943"/>
                    </a:lnTo>
                    <a:lnTo>
                      <a:pt x="7694" y="5943"/>
                    </a:lnTo>
                    <a:lnTo>
                      <a:pt x="7713" y="5943"/>
                    </a:lnTo>
                    <a:lnTo>
                      <a:pt x="7713" y="5924"/>
                    </a:lnTo>
                    <a:lnTo>
                      <a:pt x="7713" y="5905"/>
                    </a:lnTo>
                    <a:lnTo>
                      <a:pt x="7694" y="5905"/>
                    </a:lnTo>
                    <a:lnTo>
                      <a:pt x="7694" y="5924"/>
                    </a:lnTo>
                    <a:lnTo>
                      <a:pt x="7675" y="5905"/>
                    </a:lnTo>
                    <a:lnTo>
                      <a:pt x="7694" y="5887"/>
                    </a:lnTo>
                    <a:lnTo>
                      <a:pt x="7675" y="5887"/>
                    </a:lnTo>
                    <a:lnTo>
                      <a:pt x="7694" y="5867"/>
                    </a:lnTo>
                    <a:lnTo>
                      <a:pt x="7675" y="5848"/>
                    </a:lnTo>
                    <a:lnTo>
                      <a:pt x="7694" y="5848"/>
                    </a:lnTo>
                    <a:lnTo>
                      <a:pt x="7675" y="5829"/>
                    </a:lnTo>
                    <a:lnTo>
                      <a:pt x="7694" y="5829"/>
                    </a:lnTo>
                    <a:lnTo>
                      <a:pt x="7713" y="5829"/>
                    </a:lnTo>
                    <a:lnTo>
                      <a:pt x="7694" y="5829"/>
                    </a:lnTo>
                    <a:lnTo>
                      <a:pt x="7694" y="5810"/>
                    </a:lnTo>
                    <a:lnTo>
                      <a:pt x="7713" y="5810"/>
                    </a:lnTo>
                    <a:lnTo>
                      <a:pt x="7732" y="5810"/>
                    </a:lnTo>
                    <a:lnTo>
                      <a:pt x="7732" y="5791"/>
                    </a:lnTo>
                    <a:lnTo>
                      <a:pt x="7732" y="5772"/>
                    </a:lnTo>
                    <a:lnTo>
                      <a:pt x="7771" y="5772"/>
                    </a:lnTo>
                    <a:lnTo>
                      <a:pt x="7808" y="5791"/>
                    </a:lnTo>
                    <a:lnTo>
                      <a:pt x="7808" y="5772"/>
                    </a:lnTo>
                    <a:lnTo>
                      <a:pt x="7827" y="5791"/>
                    </a:lnTo>
                    <a:lnTo>
                      <a:pt x="7847" y="5810"/>
                    </a:lnTo>
                    <a:lnTo>
                      <a:pt x="7827" y="5810"/>
                    </a:lnTo>
                    <a:lnTo>
                      <a:pt x="7827" y="5829"/>
                    </a:lnTo>
                    <a:lnTo>
                      <a:pt x="7827" y="5848"/>
                    </a:lnTo>
                    <a:lnTo>
                      <a:pt x="7847" y="5848"/>
                    </a:lnTo>
                    <a:lnTo>
                      <a:pt x="7866" y="5867"/>
                    </a:lnTo>
                    <a:lnTo>
                      <a:pt x="7885" y="5867"/>
                    </a:lnTo>
                    <a:lnTo>
                      <a:pt x="7904" y="5887"/>
                    </a:lnTo>
                    <a:lnTo>
                      <a:pt x="7904" y="5905"/>
                    </a:lnTo>
                    <a:lnTo>
                      <a:pt x="7904" y="5924"/>
                    </a:lnTo>
                    <a:lnTo>
                      <a:pt x="7923" y="5924"/>
                    </a:lnTo>
                    <a:lnTo>
                      <a:pt x="7961" y="5943"/>
                    </a:lnTo>
                    <a:lnTo>
                      <a:pt x="7961" y="5963"/>
                    </a:lnTo>
                    <a:lnTo>
                      <a:pt x="7980" y="5982"/>
                    </a:lnTo>
                    <a:lnTo>
                      <a:pt x="7999" y="5982"/>
                    </a:lnTo>
                    <a:lnTo>
                      <a:pt x="8018" y="5982"/>
                    </a:lnTo>
                    <a:lnTo>
                      <a:pt x="8037" y="6001"/>
                    </a:lnTo>
                    <a:lnTo>
                      <a:pt x="8056" y="6001"/>
                    </a:lnTo>
                    <a:lnTo>
                      <a:pt x="8056" y="6019"/>
                    </a:lnTo>
                    <a:lnTo>
                      <a:pt x="8075" y="6019"/>
                    </a:lnTo>
                    <a:lnTo>
                      <a:pt x="8075" y="6039"/>
                    </a:lnTo>
                    <a:lnTo>
                      <a:pt x="8094" y="6039"/>
                    </a:lnTo>
                    <a:lnTo>
                      <a:pt x="8113" y="6058"/>
                    </a:lnTo>
                    <a:lnTo>
                      <a:pt x="8132" y="6058"/>
                    </a:lnTo>
                    <a:lnTo>
                      <a:pt x="8152" y="6077"/>
                    </a:lnTo>
                    <a:lnTo>
                      <a:pt x="8152" y="6115"/>
                    </a:lnTo>
                    <a:lnTo>
                      <a:pt x="8171" y="6134"/>
                    </a:lnTo>
                    <a:lnTo>
                      <a:pt x="8171" y="6153"/>
                    </a:lnTo>
                    <a:lnTo>
                      <a:pt x="8171" y="6229"/>
                    </a:lnTo>
                    <a:lnTo>
                      <a:pt x="8189" y="6248"/>
                    </a:lnTo>
                    <a:lnTo>
                      <a:pt x="8208" y="6268"/>
                    </a:lnTo>
                    <a:lnTo>
                      <a:pt x="8228" y="6268"/>
                    </a:lnTo>
                    <a:lnTo>
                      <a:pt x="8266" y="6286"/>
                    </a:lnTo>
                    <a:lnTo>
                      <a:pt x="8323" y="6268"/>
                    </a:lnTo>
                    <a:lnTo>
                      <a:pt x="8380" y="6248"/>
                    </a:lnTo>
                    <a:lnTo>
                      <a:pt x="8399" y="6229"/>
                    </a:lnTo>
                    <a:lnTo>
                      <a:pt x="8418" y="6248"/>
                    </a:lnTo>
                    <a:lnTo>
                      <a:pt x="8418" y="6268"/>
                    </a:lnTo>
                    <a:lnTo>
                      <a:pt x="8437" y="6268"/>
                    </a:lnTo>
                    <a:lnTo>
                      <a:pt x="8437" y="6286"/>
                    </a:lnTo>
                    <a:lnTo>
                      <a:pt x="8437" y="6305"/>
                    </a:lnTo>
                    <a:lnTo>
                      <a:pt x="8437" y="6324"/>
                    </a:lnTo>
                    <a:lnTo>
                      <a:pt x="8418" y="6344"/>
                    </a:lnTo>
                    <a:lnTo>
                      <a:pt x="8399" y="6344"/>
                    </a:lnTo>
                    <a:lnTo>
                      <a:pt x="8399" y="6363"/>
                    </a:lnTo>
                    <a:lnTo>
                      <a:pt x="8399" y="6382"/>
                    </a:lnTo>
                    <a:lnTo>
                      <a:pt x="8399" y="6400"/>
                    </a:lnTo>
                    <a:lnTo>
                      <a:pt x="8399" y="6420"/>
                    </a:lnTo>
                    <a:lnTo>
                      <a:pt x="8399" y="6458"/>
                    </a:lnTo>
                    <a:lnTo>
                      <a:pt x="8418" y="6458"/>
                    </a:lnTo>
                    <a:lnTo>
                      <a:pt x="8418" y="6476"/>
                    </a:lnTo>
                    <a:lnTo>
                      <a:pt x="8437" y="6476"/>
                    </a:lnTo>
                    <a:lnTo>
                      <a:pt x="8456" y="6495"/>
                    </a:lnTo>
                    <a:lnTo>
                      <a:pt x="8475" y="6514"/>
                    </a:lnTo>
                    <a:lnTo>
                      <a:pt x="8494" y="6514"/>
                    </a:lnTo>
                    <a:lnTo>
                      <a:pt x="8533" y="6571"/>
                    </a:lnTo>
                    <a:lnTo>
                      <a:pt x="8551" y="6590"/>
                    </a:lnTo>
                    <a:lnTo>
                      <a:pt x="8570" y="6628"/>
                    </a:lnTo>
                    <a:lnTo>
                      <a:pt x="8589" y="6647"/>
                    </a:lnTo>
                    <a:lnTo>
                      <a:pt x="8570" y="6666"/>
                    </a:lnTo>
                    <a:lnTo>
                      <a:pt x="8570" y="6724"/>
                    </a:lnTo>
                    <a:lnTo>
                      <a:pt x="8589" y="6761"/>
                    </a:lnTo>
                    <a:lnTo>
                      <a:pt x="8589" y="6800"/>
                    </a:lnTo>
                    <a:lnTo>
                      <a:pt x="8589" y="6838"/>
                    </a:lnTo>
                    <a:lnTo>
                      <a:pt x="8609" y="6876"/>
                    </a:lnTo>
                    <a:lnTo>
                      <a:pt x="8647" y="6876"/>
                    </a:lnTo>
                    <a:lnTo>
                      <a:pt x="8665" y="6895"/>
                    </a:lnTo>
                    <a:lnTo>
                      <a:pt x="8685" y="6914"/>
                    </a:lnTo>
                    <a:lnTo>
                      <a:pt x="8704" y="6914"/>
                    </a:lnTo>
                    <a:lnTo>
                      <a:pt x="8723" y="6914"/>
                    </a:lnTo>
                    <a:lnTo>
                      <a:pt x="8761" y="6933"/>
                    </a:lnTo>
                    <a:lnTo>
                      <a:pt x="8761" y="6952"/>
                    </a:lnTo>
                    <a:lnTo>
                      <a:pt x="8780" y="6952"/>
                    </a:lnTo>
                    <a:lnTo>
                      <a:pt x="8818" y="6952"/>
                    </a:lnTo>
                    <a:lnTo>
                      <a:pt x="8837" y="6971"/>
                    </a:lnTo>
                    <a:lnTo>
                      <a:pt x="8856" y="6971"/>
                    </a:lnTo>
                    <a:lnTo>
                      <a:pt x="8856" y="6990"/>
                    </a:lnTo>
                    <a:lnTo>
                      <a:pt x="8875" y="7009"/>
                    </a:lnTo>
                    <a:lnTo>
                      <a:pt x="8914" y="7009"/>
                    </a:lnTo>
                    <a:lnTo>
                      <a:pt x="8914" y="7028"/>
                    </a:lnTo>
                    <a:lnTo>
                      <a:pt x="8914" y="7047"/>
                    </a:lnTo>
                    <a:lnTo>
                      <a:pt x="8914" y="7066"/>
                    </a:lnTo>
                    <a:lnTo>
                      <a:pt x="8914" y="7085"/>
                    </a:lnTo>
                    <a:lnTo>
                      <a:pt x="8951" y="7142"/>
                    </a:lnTo>
                    <a:lnTo>
                      <a:pt x="8970" y="7161"/>
                    </a:lnTo>
                    <a:lnTo>
                      <a:pt x="8990" y="7200"/>
                    </a:lnTo>
                    <a:lnTo>
                      <a:pt x="8970" y="7219"/>
                    </a:lnTo>
                    <a:lnTo>
                      <a:pt x="8970" y="7238"/>
                    </a:lnTo>
                    <a:lnTo>
                      <a:pt x="8990" y="7238"/>
                    </a:lnTo>
                    <a:lnTo>
                      <a:pt x="8990" y="7276"/>
                    </a:lnTo>
                    <a:lnTo>
                      <a:pt x="8970" y="7295"/>
                    </a:lnTo>
                    <a:lnTo>
                      <a:pt x="8970" y="7314"/>
                    </a:lnTo>
                    <a:lnTo>
                      <a:pt x="8970" y="7333"/>
                    </a:lnTo>
                    <a:lnTo>
                      <a:pt x="8990" y="7352"/>
                    </a:lnTo>
                    <a:lnTo>
                      <a:pt x="8970" y="7390"/>
                    </a:lnTo>
                    <a:lnTo>
                      <a:pt x="8970" y="7409"/>
                    </a:lnTo>
                    <a:lnTo>
                      <a:pt x="8970" y="7428"/>
                    </a:lnTo>
                    <a:lnTo>
                      <a:pt x="8970" y="7447"/>
                    </a:lnTo>
                    <a:lnTo>
                      <a:pt x="8951" y="7447"/>
                    </a:lnTo>
                    <a:lnTo>
                      <a:pt x="8970" y="7486"/>
                    </a:lnTo>
                    <a:lnTo>
                      <a:pt x="8970" y="7504"/>
                    </a:lnTo>
                    <a:lnTo>
                      <a:pt x="8951" y="7523"/>
                    </a:lnTo>
                    <a:lnTo>
                      <a:pt x="8932" y="7542"/>
                    </a:lnTo>
                    <a:lnTo>
                      <a:pt x="8932" y="7562"/>
                    </a:lnTo>
                    <a:lnTo>
                      <a:pt x="8932" y="7581"/>
                    </a:lnTo>
                    <a:lnTo>
                      <a:pt x="8914" y="7600"/>
                    </a:lnTo>
                    <a:lnTo>
                      <a:pt x="8875" y="7638"/>
                    </a:lnTo>
                    <a:lnTo>
                      <a:pt x="8875" y="7657"/>
                    </a:lnTo>
                    <a:lnTo>
                      <a:pt x="8856" y="7676"/>
                    </a:lnTo>
                    <a:lnTo>
                      <a:pt x="8837" y="7695"/>
                    </a:lnTo>
                    <a:lnTo>
                      <a:pt x="8837" y="7714"/>
                    </a:lnTo>
                    <a:lnTo>
                      <a:pt x="8780" y="7733"/>
                    </a:lnTo>
                    <a:lnTo>
                      <a:pt x="8761" y="7752"/>
                    </a:lnTo>
                    <a:lnTo>
                      <a:pt x="8723" y="7752"/>
                    </a:lnTo>
                    <a:lnTo>
                      <a:pt x="8685" y="7771"/>
                    </a:lnTo>
                    <a:lnTo>
                      <a:pt x="8628" y="7790"/>
                    </a:lnTo>
                    <a:lnTo>
                      <a:pt x="8589" y="7809"/>
                    </a:lnTo>
                    <a:lnTo>
                      <a:pt x="8570" y="7828"/>
                    </a:lnTo>
                    <a:lnTo>
                      <a:pt x="8570" y="7847"/>
                    </a:lnTo>
                    <a:lnTo>
                      <a:pt x="8570" y="7867"/>
                    </a:lnTo>
                    <a:lnTo>
                      <a:pt x="8551" y="7885"/>
                    </a:lnTo>
                    <a:lnTo>
                      <a:pt x="8513" y="7904"/>
                    </a:lnTo>
                    <a:lnTo>
                      <a:pt x="8437" y="7943"/>
                    </a:lnTo>
                    <a:lnTo>
                      <a:pt x="8437" y="7981"/>
                    </a:lnTo>
                    <a:lnTo>
                      <a:pt x="8418" y="7999"/>
                    </a:lnTo>
                    <a:lnTo>
                      <a:pt x="8399" y="8019"/>
                    </a:lnTo>
                    <a:lnTo>
                      <a:pt x="8380" y="8019"/>
                    </a:lnTo>
                    <a:lnTo>
                      <a:pt x="8361" y="8038"/>
                    </a:lnTo>
                    <a:lnTo>
                      <a:pt x="8323" y="8038"/>
                    </a:lnTo>
                    <a:lnTo>
                      <a:pt x="8304" y="8038"/>
                    </a:lnTo>
                    <a:lnTo>
                      <a:pt x="8304" y="8057"/>
                    </a:lnTo>
                    <a:lnTo>
                      <a:pt x="8304" y="8076"/>
                    </a:lnTo>
                    <a:lnTo>
                      <a:pt x="8247" y="8076"/>
                    </a:lnTo>
                    <a:lnTo>
                      <a:pt x="8228" y="8076"/>
                    </a:lnTo>
                    <a:lnTo>
                      <a:pt x="8208" y="8057"/>
                    </a:lnTo>
                    <a:lnTo>
                      <a:pt x="8189" y="8057"/>
                    </a:lnTo>
                    <a:lnTo>
                      <a:pt x="8171" y="8038"/>
                    </a:lnTo>
                    <a:lnTo>
                      <a:pt x="8132" y="7999"/>
                    </a:lnTo>
                    <a:lnTo>
                      <a:pt x="8094" y="7981"/>
                    </a:lnTo>
                    <a:lnTo>
                      <a:pt x="8075" y="7943"/>
                    </a:lnTo>
                    <a:lnTo>
                      <a:pt x="8056" y="7904"/>
                    </a:lnTo>
                    <a:lnTo>
                      <a:pt x="8056" y="7885"/>
                    </a:lnTo>
                    <a:lnTo>
                      <a:pt x="8037" y="7847"/>
                    </a:lnTo>
                    <a:lnTo>
                      <a:pt x="8018" y="7847"/>
                    </a:lnTo>
                    <a:lnTo>
                      <a:pt x="8018" y="7790"/>
                    </a:lnTo>
                    <a:lnTo>
                      <a:pt x="8018" y="7752"/>
                    </a:lnTo>
                    <a:lnTo>
                      <a:pt x="7942" y="7523"/>
                    </a:lnTo>
                    <a:lnTo>
                      <a:pt x="7942" y="7428"/>
                    </a:lnTo>
                    <a:lnTo>
                      <a:pt x="7923" y="7371"/>
                    </a:lnTo>
                    <a:lnTo>
                      <a:pt x="7904" y="7371"/>
                    </a:lnTo>
                    <a:lnTo>
                      <a:pt x="7904" y="7352"/>
                    </a:lnTo>
                    <a:lnTo>
                      <a:pt x="7866" y="7295"/>
                    </a:lnTo>
                    <a:lnTo>
                      <a:pt x="7866" y="7257"/>
                    </a:lnTo>
                    <a:lnTo>
                      <a:pt x="7847" y="7238"/>
                    </a:lnTo>
                    <a:lnTo>
                      <a:pt x="7827" y="7219"/>
                    </a:lnTo>
                    <a:lnTo>
                      <a:pt x="7790" y="7142"/>
                    </a:lnTo>
                    <a:lnTo>
                      <a:pt x="7771" y="7124"/>
                    </a:lnTo>
                    <a:lnTo>
                      <a:pt x="7732" y="7028"/>
                    </a:lnTo>
                    <a:lnTo>
                      <a:pt x="7656" y="6971"/>
                    </a:lnTo>
                    <a:lnTo>
                      <a:pt x="7580" y="6933"/>
                    </a:lnTo>
                    <a:lnTo>
                      <a:pt x="7427" y="6857"/>
                    </a:lnTo>
                    <a:lnTo>
                      <a:pt x="7351" y="6819"/>
                    </a:lnTo>
                    <a:lnTo>
                      <a:pt x="7237" y="6743"/>
                    </a:lnTo>
                    <a:lnTo>
                      <a:pt x="7104" y="6571"/>
                    </a:lnTo>
                    <a:lnTo>
                      <a:pt x="7009" y="6476"/>
                    </a:lnTo>
                    <a:lnTo>
                      <a:pt x="6951" y="6420"/>
                    </a:lnTo>
                    <a:lnTo>
                      <a:pt x="6933" y="6400"/>
                    </a:lnTo>
                    <a:lnTo>
                      <a:pt x="6913" y="6400"/>
                    </a:lnTo>
                    <a:lnTo>
                      <a:pt x="6913" y="6382"/>
                    </a:lnTo>
                    <a:lnTo>
                      <a:pt x="6894" y="6363"/>
                    </a:lnTo>
                    <a:lnTo>
                      <a:pt x="6837" y="6305"/>
                    </a:lnTo>
                    <a:lnTo>
                      <a:pt x="6818" y="6286"/>
                    </a:lnTo>
                    <a:lnTo>
                      <a:pt x="6761" y="6229"/>
                    </a:lnTo>
                    <a:lnTo>
                      <a:pt x="6723" y="6210"/>
                    </a:lnTo>
                    <a:lnTo>
                      <a:pt x="6723" y="6191"/>
                    </a:lnTo>
                    <a:lnTo>
                      <a:pt x="6684" y="6172"/>
                    </a:lnTo>
                    <a:lnTo>
                      <a:pt x="6628" y="6115"/>
                    </a:lnTo>
                    <a:lnTo>
                      <a:pt x="6589" y="6096"/>
                    </a:lnTo>
                    <a:lnTo>
                      <a:pt x="6552" y="6077"/>
                    </a:lnTo>
                    <a:lnTo>
                      <a:pt x="6494" y="6039"/>
                    </a:lnTo>
                    <a:lnTo>
                      <a:pt x="6418" y="5982"/>
                    </a:lnTo>
                    <a:lnTo>
                      <a:pt x="6342" y="5943"/>
                    </a:lnTo>
                    <a:lnTo>
                      <a:pt x="6113" y="5829"/>
                    </a:lnTo>
                    <a:lnTo>
                      <a:pt x="6113" y="5810"/>
                    </a:lnTo>
                    <a:lnTo>
                      <a:pt x="6132" y="5810"/>
                    </a:lnTo>
                    <a:lnTo>
                      <a:pt x="6227" y="5867"/>
                    </a:lnTo>
                    <a:lnTo>
                      <a:pt x="6208" y="5848"/>
                    </a:lnTo>
                    <a:lnTo>
                      <a:pt x="6151" y="5829"/>
                    </a:lnTo>
                    <a:lnTo>
                      <a:pt x="6113" y="5791"/>
                    </a:lnTo>
                    <a:lnTo>
                      <a:pt x="6094" y="5791"/>
                    </a:lnTo>
                    <a:lnTo>
                      <a:pt x="6075" y="5772"/>
                    </a:lnTo>
                    <a:lnTo>
                      <a:pt x="6056" y="5753"/>
                    </a:lnTo>
                    <a:lnTo>
                      <a:pt x="5999" y="5696"/>
                    </a:lnTo>
                    <a:lnTo>
                      <a:pt x="5980" y="5677"/>
                    </a:lnTo>
                    <a:lnTo>
                      <a:pt x="5942" y="5677"/>
                    </a:lnTo>
                    <a:lnTo>
                      <a:pt x="5904" y="5638"/>
                    </a:lnTo>
                    <a:lnTo>
                      <a:pt x="5866" y="5582"/>
                    </a:lnTo>
                    <a:lnTo>
                      <a:pt x="5846" y="5543"/>
                    </a:lnTo>
                    <a:lnTo>
                      <a:pt x="5827" y="5486"/>
                    </a:lnTo>
                    <a:lnTo>
                      <a:pt x="5809" y="5467"/>
                    </a:lnTo>
                    <a:lnTo>
                      <a:pt x="5827" y="5467"/>
                    </a:lnTo>
                    <a:lnTo>
                      <a:pt x="5846" y="5467"/>
                    </a:lnTo>
                    <a:lnTo>
                      <a:pt x="5827" y="5448"/>
                    </a:lnTo>
                    <a:lnTo>
                      <a:pt x="5790" y="5429"/>
                    </a:lnTo>
                    <a:lnTo>
                      <a:pt x="5790" y="5410"/>
                    </a:lnTo>
                    <a:lnTo>
                      <a:pt x="5751" y="5410"/>
                    </a:lnTo>
                    <a:lnTo>
                      <a:pt x="5751" y="5429"/>
                    </a:lnTo>
                    <a:lnTo>
                      <a:pt x="5770" y="5467"/>
                    </a:lnTo>
                    <a:lnTo>
                      <a:pt x="5751" y="5486"/>
                    </a:lnTo>
                    <a:lnTo>
                      <a:pt x="5713" y="5486"/>
                    </a:lnTo>
                    <a:lnTo>
                      <a:pt x="5694" y="5467"/>
                    </a:lnTo>
                    <a:lnTo>
                      <a:pt x="5675" y="5486"/>
                    </a:lnTo>
                    <a:lnTo>
                      <a:pt x="5656" y="5486"/>
                    </a:lnTo>
                    <a:lnTo>
                      <a:pt x="5618" y="5486"/>
                    </a:lnTo>
                    <a:lnTo>
                      <a:pt x="5599" y="5467"/>
                    </a:lnTo>
                    <a:lnTo>
                      <a:pt x="5637" y="5506"/>
                    </a:lnTo>
                    <a:lnTo>
                      <a:pt x="5656" y="5524"/>
                    </a:lnTo>
                    <a:lnTo>
                      <a:pt x="5637" y="5524"/>
                    </a:lnTo>
                    <a:lnTo>
                      <a:pt x="5618" y="5524"/>
                    </a:lnTo>
                    <a:lnTo>
                      <a:pt x="5599" y="5524"/>
                    </a:lnTo>
                    <a:lnTo>
                      <a:pt x="5599" y="5543"/>
                    </a:lnTo>
                    <a:lnTo>
                      <a:pt x="5580" y="5524"/>
                    </a:lnTo>
                    <a:lnTo>
                      <a:pt x="5580" y="5486"/>
                    </a:lnTo>
                    <a:lnTo>
                      <a:pt x="5580" y="5448"/>
                    </a:lnTo>
                    <a:lnTo>
                      <a:pt x="5561" y="5353"/>
                    </a:lnTo>
                    <a:lnTo>
                      <a:pt x="5542" y="5315"/>
                    </a:lnTo>
                    <a:lnTo>
                      <a:pt x="5523" y="5277"/>
                    </a:lnTo>
                    <a:lnTo>
                      <a:pt x="5485" y="5258"/>
                    </a:lnTo>
                    <a:lnTo>
                      <a:pt x="5465" y="5220"/>
                    </a:lnTo>
                    <a:lnTo>
                      <a:pt x="5428" y="5181"/>
                    </a:lnTo>
                    <a:lnTo>
                      <a:pt x="5409" y="5162"/>
                    </a:lnTo>
                    <a:lnTo>
                      <a:pt x="5446" y="5181"/>
                    </a:lnTo>
                    <a:lnTo>
                      <a:pt x="5446" y="5162"/>
                    </a:lnTo>
                    <a:lnTo>
                      <a:pt x="5428" y="5144"/>
                    </a:lnTo>
                    <a:lnTo>
                      <a:pt x="5389" y="5125"/>
                    </a:lnTo>
                    <a:lnTo>
                      <a:pt x="5370" y="5086"/>
                    </a:lnTo>
                    <a:lnTo>
                      <a:pt x="5370" y="5067"/>
                    </a:lnTo>
                    <a:lnTo>
                      <a:pt x="5351" y="5048"/>
                    </a:lnTo>
                    <a:lnTo>
                      <a:pt x="5351" y="5010"/>
                    </a:lnTo>
                    <a:lnTo>
                      <a:pt x="5332" y="4972"/>
                    </a:lnTo>
                    <a:lnTo>
                      <a:pt x="5313" y="4972"/>
                    </a:lnTo>
                    <a:lnTo>
                      <a:pt x="5332" y="5010"/>
                    </a:lnTo>
                    <a:lnTo>
                      <a:pt x="5332" y="5048"/>
                    </a:lnTo>
                    <a:lnTo>
                      <a:pt x="5351" y="5086"/>
                    </a:lnTo>
                    <a:lnTo>
                      <a:pt x="5370" y="5105"/>
                    </a:lnTo>
                    <a:lnTo>
                      <a:pt x="5370" y="5125"/>
                    </a:lnTo>
                    <a:lnTo>
                      <a:pt x="5332" y="5144"/>
                    </a:lnTo>
                    <a:lnTo>
                      <a:pt x="5351" y="5144"/>
                    </a:lnTo>
                    <a:lnTo>
                      <a:pt x="5370" y="5162"/>
                    </a:lnTo>
                    <a:lnTo>
                      <a:pt x="5351" y="5162"/>
                    </a:lnTo>
                    <a:lnTo>
                      <a:pt x="5332" y="5162"/>
                    </a:lnTo>
                    <a:lnTo>
                      <a:pt x="5332" y="5144"/>
                    </a:lnTo>
                    <a:lnTo>
                      <a:pt x="5313" y="5181"/>
                    </a:lnTo>
                    <a:lnTo>
                      <a:pt x="5294" y="5144"/>
                    </a:lnTo>
                    <a:lnTo>
                      <a:pt x="5256" y="5067"/>
                    </a:lnTo>
                    <a:lnTo>
                      <a:pt x="5275" y="5067"/>
                    </a:lnTo>
                    <a:lnTo>
                      <a:pt x="5275" y="5048"/>
                    </a:lnTo>
                    <a:lnTo>
                      <a:pt x="5275" y="5029"/>
                    </a:lnTo>
                    <a:lnTo>
                      <a:pt x="5275" y="5010"/>
                    </a:lnTo>
                    <a:lnTo>
                      <a:pt x="5256" y="5029"/>
                    </a:lnTo>
                    <a:lnTo>
                      <a:pt x="5256" y="5048"/>
                    </a:lnTo>
                    <a:lnTo>
                      <a:pt x="5256" y="5105"/>
                    </a:lnTo>
                    <a:lnTo>
                      <a:pt x="5256" y="5144"/>
                    </a:lnTo>
                    <a:lnTo>
                      <a:pt x="5237" y="5162"/>
                    </a:lnTo>
                    <a:lnTo>
                      <a:pt x="5218" y="5144"/>
                    </a:lnTo>
                    <a:lnTo>
                      <a:pt x="5199" y="5125"/>
                    </a:lnTo>
                    <a:lnTo>
                      <a:pt x="5199" y="5105"/>
                    </a:lnTo>
                    <a:lnTo>
                      <a:pt x="5180" y="5067"/>
                    </a:lnTo>
                    <a:lnTo>
                      <a:pt x="5180" y="5029"/>
                    </a:lnTo>
                    <a:lnTo>
                      <a:pt x="5180" y="5010"/>
                    </a:lnTo>
                    <a:lnTo>
                      <a:pt x="5180" y="4991"/>
                    </a:lnTo>
                    <a:lnTo>
                      <a:pt x="5161" y="4991"/>
                    </a:lnTo>
                    <a:lnTo>
                      <a:pt x="5142" y="4972"/>
                    </a:lnTo>
                    <a:lnTo>
                      <a:pt x="5161" y="4953"/>
                    </a:lnTo>
                    <a:lnTo>
                      <a:pt x="5180" y="4934"/>
                    </a:lnTo>
                    <a:lnTo>
                      <a:pt x="5199" y="4915"/>
                    </a:lnTo>
                    <a:lnTo>
                      <a:pt x="5180" y="4896"/>
                    </a:lnTo>
                    <a:lnTo>
                      <a:pt x="5180" y="4877"/>
                    </a:lnTo>
                    <a:lnTo>
                      <a:pt x="5180" y="4858"/>
                    </a:lnTo>
                    <a:lnTo>
                      <a:pt x="5199" y="4839"/>
                    </a:lnTo>
                    <a:lnTo>
                      <a:pt x="5199" y="4820"/>
                    </a:lnTo>
                    <a:lnTo>
                      <a:pt x="5199" y="4800"/>
                    </a:lnTo>
                    <a:lnTo>
                      <a:pt x="5180" y="4781"/>
                    </a:lnTo>
                    <a:lnTo>
                      <a:pt x="5180" y="4763"/>
                    </a:lnTo>
                    <a:lnTo>
                      <a:pt x="5161" y="4763"/>
                    </a:lnTo>
                    <a:lnTo>
                      <a:pt x="5161" y="4781"/>
                    </a:lnTo>
                    <a:lnTo>
                      <a:pt x="5161" y="4820"/>
                    </a:lnTo>
                    <a:lnTo>
                      <a:pt x="5142" y="4839"/>
                    </a:lnTo>
                    <a:lnTo>
                      <a:pt x="5123" y="4858"/>
                    </a:lnTo>
                    <a:lnTo>
                      <a:pt x="5142" y="4877"/>
                    </a:lnTo>
                    <a:lnTo>
                      <a:pt x="5142" y="4915"/>
                    </a:lnTo>
                    <a:lnTo>
                      <a:pt x="5142" y="4934"/>
                    </a:lnTo>
                    <a:lnTo>
                      <a:pt x="5123" y="4972"/>
                    </a:lnTo>
                    <a:lnTo>
                      <a:pt x="5104" y="4953"/>
                    </a:lnTo>
                    <a:lnTo>
                      <a:pt x="5104" y="4934"/>
                    </a:lnTo>
                    <a:lnTo>
                      <a:pt x="5104" y="4915"/>
                    </a:lnTo>
                    <a:lnTo>
                      <a:pt x="5104" y="4877"/>
                    </a:lnTo>
                    <a:lnTo>
                      <a:pt x="5104" y="4858"/>
                    </a:lnTo>
                    <a:lnTo>
                      <a:pt x="5084" y="4858"/>
                    </a:lnTo>
                    <a:lnTo>
                      <a:pt x="5084" y="4839"/>
                    </a:lnTo>
                    <a:lnTo>
                      <a:pt x="5104" y="4839"/>
                    </a:lnTo>
                    <a:lnTo>
                      <a:pt x="5123" y="4820"/>
                    </a:lnTo>
                    <a:lnTo>
                      <a:pt x="5123" y="4800"/>
                    </a:lnTo>
                    <a:lnTo>
                      <a:pt x="5123" y="4781"/>
                    </a:lnTo>
                    <a:lnTo>
                      <a:pt x="5142" y="4744"/>
                    </a:lnTo>
                    <a:lnTo>
                      <a:pt x="5142" y="4705"/>
                    </a:lnTo>
                    <a:lnTo>
                      <a:pt x="5142" y="4686"/>
                    </a:lnTo>
                    <a:lnTo>
                      <a:pt x="5161" y="4667"/>
                    </a:lnTo>
                    <a:lnTo>
                      <a:pt x="5161" y="4648"/>
                    </a:lnTo>
                    <a:lnTo>
                      <a:pt x="5142" y="4648"/>
                    </a:lnTo>
                    <a:lnTo>
                      <a:pt x="5123" y="4629"/>
                    </a:lnTo>
                    <a:lnTo>
                      <a:pt x="5123" y="4610"/>
                    </a:lnTo>
                    <a:lnTo>
                      <a:pt x="5142" y="4591"/>
                    </a:lnTo>
                    <a:lnTo>
                      <a:pt x="5123" y="4572"/>
                    </a:lnTo>
                    <a:lnTo>
                      <a:pt x="5123" y="4534"/>
                    </a:lnTo>
                    <a:lnTo>
                      <a:pt x="5142" y="4496"/>
                    </a:lnTo>
                    <a:lnTo>
                      <a:pt x="5161" y="4458"/>
                    </a:lnTo>
                    <a:lnTo>
                      <a:pt x="5180" y="4419"/>
                    </a:lnTo>
                    <a:lnTo>
                      <a:pt x="5199" y="4382"/>
                    </a:lnTo>
                    <a:lnTo>
                      <a:pt x="5218" y="4363"/>
                    </a:lnTo>
                    <a:lnTo>
                      <a:pt x="5218" y="4305"/>
                    </a:lnTo>
                    <a:lnTo>
                      <a:pt x="5218" y="4229"/>
                    </a:lnTo>
                    <a:lnTo>
                      <a:pt x="5218" y="4191"/>
                    </a:lnTo>
                    <a:lnTo>
                      <a:pt x="5199" y="4172"/>
                    </a:lnTo>
                    <a:lnTo>
                      <a:pt x="5199" y="4153"/>
                    </a:lnTo>
                    <a:lnTo>
                      <a:pt x="5218" y="4134"/>
                    </a:lnTo>
                    <a:lnTo>
                      <a:pt x="5218" y="4115"/>
                    </a:lnTo>
                    <a:lnTo>
                      <a:pt x="5218" y="4096"/>
                    </a:lnTo>
                    <a:lnTo>
                      <a:pt x="5218" y="4077"/>
                    </a:lnTo>
                    <a:lnTo>
                      <a:pt x="5199" y="4077"/>
                    </a:lnTo>
                    <a:lnTo>
                      <a:pt x="5218" y="4058"/>
                    </a:lnTo>
                    <a:lnTo>
                      <a:pt x="5256" y="4038"/>
                    </a:lnTo>
                    <a:lnTo>
                      <a:pt x="5275" y="4020"/>
                    </a:lnTo>
                    <a:lnTo>
                      <a:pt x="5256" y="4020"/>
                    </a:lnTo>
                    <a:lnTo>
                      <a:pt x="5237" y="4020"/>
                    </a:lnTo>
                    <a:lnTo>
                      <a:pt x="5218" y="4020"/>
                    </a:lnTo>
                    <a:lnTo>
                      <a:pt x="5199" y="4020"/>
                    </a:lnTo>
                    <a:lnTo>
                      <a:pt x="5218" y="4001"/>
                    </a:lnTo>
                    <a:lnTo>
                      <a:pt x="5237" y="3982"/>
                    </a:lnTo>
                    <a:lnTo>
                      <a:pt x="5237" y="3962"/>
                    </a:lnTo>
                    <a:lnTo>
                      <a:pt x="5237" y="3906"/>
                    </a:lnTo>
                    <a:lnTo>
                      <a:pt x="5218" y="3867"/>
                    </a:lnTo>
                    <a:lnTo>
                      <a:pt x="5237" y="3829"/>
                    </a:lnTo>
                    <a:lnTo>
                      <a:pt x="5237" y="3791"/>
                    </a:lnTo>
                    <a:lnTo>
                      <a:pt x="5218" y="3696"/>
                    </a:lnTo>
                    <a:lnTo>
                      <a:pt x="5218" y="3639"/>
                    </a:lnTo>
                    <a:lnTo>
                      <a:pt x="5199" y="3639"/>
                    </a:lnTo>
                    <a:lnTo>
                      <a:pt x="5199" y="3677"/>
                    </a:lnTo>
                    <a:lnTo>
                      <a:pt x="5199" y="3829"/>
                    </a:lnTo>
                    <a:lnTo>
                      <a:pt x="5199" y="3906"/>
                    </a:lnTo>
                    <a:lnTo>
                      <a:pt x="5180" y="3962"/>
                    </a:lnTo>
                    <a:lnTo>
                      <a:pt x="5180" y="3982"/>
                    </a:lnTo>
                    <a:lnTo>
                      <a:pt x="5180" y="3962"/>
                    </a:lnTo>
                    <a:lnTo>
                      <a:pt x="5180" y="3924"/>
                    </a:lnTo>
                    <a:lnTo>
                      <a:pt x="5180" y="3829"/>
                    </a:lnTo>
                    <a:lnTo>
                      <a:pt x="5180" y="3620"/>
                    </a:lnTo>
                    <a:lnTo>
                      <a:pt x="5180" y="3543"/>
                    </a:lnTo>
                    <a:lnTo>
                      <a:pt x="5142" y="3486"/>
                    </a:lnTo>
                    <a:lnTo>
                      <a:pt x="5123" y="3429"/>
                    </a:lnTo>
                    <a:lnTo>
                      <a:pt x="5104" y="3372"/>
                    </a:lnTo>
                    <a:lnTo>
                      <a:pt x="5065" y="3258"/>
                    </a:lnTo>
                    <a:lnTo>
                      <a:pt x="5047" y="3200"/>
                    </a:lnTo>
                    <a:lnTo>
                      <a:pt x="5008" y="3163"/>
                    </a:lnTo>
                    <a:lnTo>
                      <a:pt x="4989" y="3124"/>
                    </a:lnTo>
                    <a:lnTo>
                      <a:pt x="4952" y="3105"/>
                    </a:lnTo>
                    <a:lnTo>
                      <a:pt x="4913" y="3124"/>
                    </a:lnTo>
                    <a:lnTo>
                      <a:pt x="4894" y="3086"/>
                    </a:lnTo>
                    <a:lnTo>
                      <a:pt x="4875" y="3029"/>
                    </a:lnTo>
                    <a:lnTo>
                      <a:pt x="4875" y="2991"/>
                    </a:lnTo>
                    <a:lnTo>
                      <a:pt x="4837" y="2915"/>
                    </a:lnTo>
                    <a:lnTo>
                      <a:pt x="4780" y="2839"/>
                    </a:lnTo>
                    <a:lnTo>
                      <a:pt x="4761" y="2819"/>
                    </a:lnTo>
                    <a:lnTo>
                      <a:pt x="4703" y="2782"/>
                    </a:lnTo>
                    <a:lnTo>
                      <a:pt x="4685" y="2782"/>
                    </a:lnTo>
                    <a:lnTo>
                      <a:pt x="4666" y="2782"/>
                    </a:lnTo>
                    <a:lnTo>
                      <a:pt x="4647" y="2800"/>
                    </a:lnTo>
                    <a:lnTo>
                      <a:pt x="4647" y="2819"/>
                    </a:lnTo>
                    <a:lnTo>
                      <a:pt x="4627" y="2819"/>
                    </a:lnTo>
                    <a:lnTo>
                      <a:pt x="4532" y="2763"/>
                    </a:lnTo>
                    <a:lnTo>
                      <a:pt x="4532" y="2743"/>
                    </a:lnTo>
                    <a:lnTo>
                      <a:pt x="4532" y="2724"/>
                    </a:lnTo>
                    <a:lnTo>
                      <a:pt x="4513" y="2724"/>
                    </a:lnTo>
                    <a:lnTo>
                      <a:pt x="4494" y="2743"/>
                    </a:lnTo>
                    <a:lnTo>
                      <a:pt x="4475" y="2724"/>
                    </a:lnTo>
                    <a:lnTo>
                      <a:pt x="4456" y="2686"/>
                    </a:lnTo>
                    <a:lnTo>
                      <a:pt x="4418" y="2686"/>
                    </a:lnTo>
                    <a:lnTo>
                      <a:pt x="4361" y="2686"/>
                    </a:lnTo>
                    <a:lnTo>
                      <a:pt x="4342" y="2686"/>
                    </a:lnTo>
                    <a:lnTo>
                      <a:pt x="4285" y="2610"/>
                    </a:lnTo>
                    <a:lnTo>
                      <a:pt x="4246" y="2591"/>
                    </a:lnTo>
                    <a:lnTo>
                      <a:pt x="4208" y="2553"/>
                    </a:lnTo>
                    <a:lnTo>
                      <a:pt x="4190" y="2534"/>
                    </a:lnTo>
                    <a:lnTo>
                      <a:pt x="4151" y="2515"/>
                    </a:lnTo>
                    <a:lnTo>
                      <a:pt x="4094" y="2458"/>
                    </a:lnTo>
                    <a:lnTo>
                      <a:pt x="4037" y="2420"/>
                    </a:lnTo>
                    <a:lnTo>
                      <a:pt x="3980" y="2382"/>
                    </a:lnTo>
                    <a:lnTo>
                      <a:pt x="3961" y="2362"/>
                    </a:lnTo>
                    <a:lnTo>
                      <a:pt x="3961" y="2343"/>
                    </a:lnTo>
                    <a:lnTo>
                      <a:pt x="3961" y="2324"/>
                    </a:lnTo>
                    <a:lnTo>
                      <a:pt x="3923" y="2343"/>
                    </a:lnTo>
                    <a:lnTo>
                      <a:pt x="3904" y="2324"/>
                    </a:lnTo>
                    <a:lnTo>
                      <a:pt x="3885" y="2306"/>
                    </a:lnTo>
                    <a:lnTo>
                      <a:pt x="3846" y="2267"/>
                    </a:lnTo>
                    <a:lnTo>
                      <a:pt x="3828" y="2248"/>
                    </a:lnTo>
                    <a:lnTo>
                      <a:pt x="3828" y="2229"/>
                    </a:lnTo>
                    <a:lnTo>
                      <a:pt x="3828" y="2191"/>
                    </a:lnTo>
                    <a:lnTo>
                      <a:pt x="3828" y="2172"/>
                    </a:lnTo>
                    <a:lnTo>
                      <a:pt x="3809" y="2153"/>
                    </a:lnTo>
                    <a:lnTo>
                      <a:pt x="3789" y="2134"/>
                    </a:lnTo>
                    <a:lnTo>
                      <a:pt x="3789" y="2096"/>
                    </a:lnTo>
                    <a:lnTo>
                      <a:pt x="3751" y="2077"/>
                    </a:lnTo>
                    <a:lnTo>
                      <a:pt x="3732" y="2057"/>
                    </a:lnTo>
                    <a:lnTo>
                      <a:pt x="3732" y="2039"/>
                    </a:lnTo>
                    <a:lnTo>
                      <a:pt x="3713" y="2020"/>
                    </a:lnTo>
                    <a:lnTo>
                      <a:pt x="3694" y="2001"/>
                    </a:lnTo>
                    <a:lnTo>
                      <a:pt x="3694" y="1981"/>
                    </a:lnTo>
                    <a:lnTo>
                      <a:pt x="3713" y="1962"/>
                    </a:lnTo>
                    <a:lnTo>
                      <a:pt x="3732" y="1943"/>
                    </a:lnTo>
                    <a:lnTo>
                      <a:pt x="3732" y="1925"/>
                    </a:lnTo>
                    <a:lnTo>
                      <a:pt x="3713" y="1925"/>
                    </a:lnTo>
                    <a:lnTo>
                      <a:pt x="3694" y="1943"/>
                    </a:lnTo>
                    <a:lnTo>
                      <a:pt x="3675" y="1943"/>
                    </a:lnTo>
                    <a:lnTo>
                      <a:pt x="3675" y="1962"/>
                    </a:lnTo>
                    <a:lnTo>
                      <a:pt x="3656" y="1981"/>
                    </a:lnTo>
                    <a:lnTo>
                      <a:pt x="3637" y="1981"/>
                    </a:lnTo>
                    <a:lnTo>
                      <a:pt x="3637" y="2001"/>
                    </a:lnTo>
                    <a:lnTo>
                      <a:pt x="3637" y="2020"/>
                    </a:lnTo>
                    <a:lnTo>
                      <a:pt x="3618" y="2020"/>
                    </a:lnTo>
                    <a:lnTo>
                      <a:pt x="3599" y="2020"/>
                    </a:lnTo>
                    <a:lnTo>
                      <a:pt x="3580" y="2001"/>
                    </a:lnTo>
                    <a:lnTo>
                      <a:pt x="3580" y="1981"/>
                    </a:lnTo>
                    <a:lnTo>
                      <a:pt x="3580" y="1962"/>
                    </a:lnTo>
                    <a:lnTo>
                      <a:pt x="3561" y="1943"/>
                    </a:lnTo>
                    <a:lnTo>
                      <a:pt x="3580" y="1943"/>
                    </a:lnTo>
                    <a:lnTo>
                      <a:pt x="3599" y="1943"/>
                    </a:lnTo>
                    <a:lnTo>
                      <a:pt x="3618" y="1925"/>
                    </a:lnTo>
                    <a:lnTo>
                      <a:pt x="3637" y="1905"/>
                    </a:lnTo>
                    <a:lnTo>
                      <a:pt x="3656" y="1905"/>
                    </a:lnTo>
                    <a:lnTo>
                      <a:pt x="3656" y="1886"/>
                    </a:lnTo>
                    <a:lnTo>
                      <a:pt x="3675" y="1867"/>
                    </a:lnTo>
                    <a:lnTo>
                      <a:pt x="3694" y="1848"/>
                    </a:lnTo>
                    <a:lnTo>
                      <a:pt x="3713" y="1829"/>
                    </a:lnTo>
                    <a:lnTo>
                      <a:pt x="3713" y="1810"/>
                    </a:lnTo>
                    <a:lnTo>
                      <a:pt x="3732" y="1791"/>
                    </a:lnTo>
                    <a:lnTo>
                      <a:pt x="3732" y="1715"/>
                    </a:lnTo>
                    <a:lnTo>
                      <a:pt x="3713" y="1676"/>
                    </a:lnTo>
                    <a:lnTo>
                      <a:pt x="3694" y="1658"/>
                    </a:lnTo>
                    <a:lnTo>
                      <a:pt x="3675" y="1658"/>
                    </a:lnTo>
                    <a:lnTo>
                      <a:pt x="3656" y="1658"/>
                    </a:lnTo>
                    <a:lnTo>
                      <a:pt x="3637" y="1696"/>
                    </a:lnTo>
                    <a:lnTo>
                      <a:pt x="3618" y="1791"/>
                    </a:lnTo>
                    <a:lnTo>
                      <a:pt x="3618" y="1848"/>
                    </a:lnTo>
                    <a:lnTo>
                      <a:pt x="3580" y="1886"/>
                    </a:lnTo>
                    <a:lnTo>
                      <a:pt x="3561" y="1867"/>
                    </a:lnTo>
                    <a:lnTo>
                      <a:pt x="3542" y="1886"/>
                    </a:lnTo>
                    <a:lnTo>
                      <a:pt x="3523" y="1905"/>
                    </a:lnTo>
                    <a:lnTo>
                      <a:pt x="3523" y="1925"/>
                    </a:lnTo>
                    <a:lnTo>
                      <a:pt x="3523" y="1943"/>
                    </a:lnTo>
                    <a:lnTo>
                      <a:pt x="3542" y="1943"/>
                    </a:lnTo>
                    <a:lnTo>
                      <a:pt x="3523" y="1962"/>
                    </a:lnTo>
                    <a:lnTo>
                      <a:pt x="3523" y="2001"/>
                    </a:lnTo>
                    <a:lnTo>
                      <a:pt x="3504" y="2001"/>
                    </a:lnTo>
                    <a:lnTo>
                      <a:pt x="3447" y="1962"/>
                    </a:lnTo>
                    <a:lnTo>
                      <a:pt x="3389" y="1943"/>
                    </a:lnTo>
                    <a:lnTo>
                      <a:pt x="3333" y="1925"/>
                    </a:lnTo>
                    <a:lnTo>
                      <a:pt x="3314" y="1925"/>
                    </a:lnTo>
                    <a:lnTo>
                      <a:pt x="3276" y="1925"/>
                    </a:lnTo>
                    <a:lnTo>
                      <a:pt x="3238" y="1925"/>
                    </a:lnTo>
                    <a:lnTo>
                      <a:pt x="3200" y="1943"/>
                    </a:lnTo>
                    <a:lnTo>
                      <a:pt x="3181" y="1981"/>
                    </a:lnTo>
                    <a:lnTo>
                      <a:pt x="3162" y="2001"/>
                    </a:lnTo>
                    <a:lnTo>
                      <a:pt x="3143" y="2020"/>
                    </a:lnTo>
                    <a:lnTo>
                      <a:pt x="3143" y="2057"/>
                    </a:lnTo>
                    <a:lnTo>
                      <a:pt x="3124" y="2057"/>
                    </a:lnTo>
                    <a:lnTo>
                      <a:pt x="3085" y="2077"/>
                    </a:lnTo>
                    <a:lnTo>
                      <a:pt x="3067" y="2077"/>
                    </a:lnTo>
                    <a:lnTo>
                      <a:pt x="3009" y="2039"/>
                    </a:lnTo>
                    <a:lnTo>
                      <a:pt x="2971" y="1981"/>
                    </a:lnTo>
                    <a:lnTo>
                      <a:pt x="2876" y="1925"/>
                    </a:lnTo>
                    <a:lnTo>
                      <a:pt x="2857" y="1905"/>
                    </a:lnTo>
                    <a:lnTo>
                      <a:pt x="2857" y="1886"/>
                    </a:lnTo>
                    <a:lnTo>
                      <a:pt x="2838" y="1829"/>
                    </a:lnTo>
                    <a:lnTo>
                      <a:pt x="2781" y="1734"/>
                    </a:lnTo>
                    <a:lnTo>
                      <a:pt x="2743" y="1696"/>
                    </a:lnTo>
                    <a:lnTo>
                      <a:pt x="2704" y="1658"/>
                    </a:lnTo>
                    <a:lnTo>
                      <a:pt x="2667" y="1639"/>
                    </a:lnTo>
                    <a:lnTo>
                      <a:pt x="2609" y="1620"/>
                    </a:lnTo>
                    <a:lnTo>
                      <a:pt x="2552" y="1620"/>
                    </a:lnTo>
                    <a:lnTo>
                      <a:pt x="2533" y="1620"/>
                    </a:lnTo>
                    <a:lnTo>
                      <a:pt x="2533" y="1639"/>
                    </a:lnTo>
                    <a:lnTo>
                      <a:pt x="2514" y="1639"/>
                    </a:lnTo>
                    <a:lnTo>
                      <a:pt x="2495" y="1658"/>
                    </a:lnTo>
                    <a:lnTo>
                      <a:pt x="2476" y="1639"/>
                    </a:lnTo>
                    <a:lnTo>
                      <a:pt x="2419" y="1581"/>
                    </a:lnTo>
                    <a:lnTo>
                      <a:pt x="2400" y="1524"/>
                    </a:lnTo>
                    <a:lnTo>
                      <a:pt x="2362" y="1486"/>
                    </a:lnTo>
                    <a:lnTo>
                      <a:pt x="2324" y="1448"/>
                    </a:lnTo>
                    <a:lnTo>
                      <a:pt x="2286" y="1410"/>
                    </a:lnTo>
                    <a:lnTo>
                      <a:pt x="2228" y="1391"/>
                    </a:lnTo>
                    <a:lnTo>
                      <a:pt x="2190" y="1391"/>
                    </a:lnTo>
                    <a:lnTo>
                      <a:pt x="2152" y="1372"/>
                    </a:lnTo>
                    <a:lnTo>
                      <a:pt x="2095" y="1372"/>
                    </a:lnTo>
                    <a:lnTo>
                      <a:pt x="2076" y="1372"/>
                    </a:lnTo>
                    <a:lnTo>
                      <a:pt x="2076" y="1410"/>
                    </a:lnTo>
                    <a:lnTo>
                      <a:pt x="2038" y="1372"/>
                    </a:lnTo>
                    <a:lnTo>
                      <a:pt x="1981" y="1353"/>
                    </a:lnTo>
                    <a:lnTo>
                      <a:pt x="1924" y="1315"/>
                    </a:lnTo>
                    <a:lnTo>
                      <a:pt x="1885" y="1353"/>
                    </a:lnTo>
                    <a:lnTo>
                      <a:pt x="1866" y="1334"/>
                    </a:lnTo>
                    <a:lnTo>
                      <a:pt x="1885" y="1315"/>
                    </a:lnTo>
                    <a:lnTo>
                      <a:pt x="1885" y="1296"/>
                    </a:lnTo>
                    <a:lnTo>
                      <a:pt x="1885" y="1277"/>
                    </a:lnTo>
                    <a:lnTo>
                      <a:pt x="1866" y="1277"/>
                    </a:lnTo>
                    <a:lnTo>
                      <a:pt x="1829" y="1258"/>
                    </a:lnTo>
                    <a:lnTo>
                      <a:pt x="1809" y="1258"/>
                    </a:lnTo>
                    <a:lnTo>
                      <a:pt x="1790" y="1239"/>
                    </a:lnTo>
                    <a:lnTo>
                      <a:pt x="1790" y="1163"/>
                    </a:lnTo>
                    <a:lnTo>
                      <a:pt x="1809" y="1086"/>
                    </a:lnTo>
                    <a:lnTo>
                      <a:pt x="1790" y="1029"/>
                    </a:lnTo>
                    <a:lnTo>
                      <a:pt x="1771" y="953"/>
                    </a:lnTo>
                    <a:lnTo>
                      <a:pt x="1733" y="934"/>
                    </a:lnTo>
                    <a:lnTo>
                      <a:pt x="1733" y="915"/>
                    </a:lnTo>
                    <a:lnTo>
                      <a:pt x="1695" y="896"/>
                    </a:lnTo>
                    <a:lnTo>
                      <a:pt x="1657" y="896"/>
                    </a:lnTo>
                    <a:lnTo>
                      <a:pt x="1638" y="838"/>
                    </a:lnTo>
                    <a:lnTo>
                      <a:pt x="1600" y="819"/>
                    </a:lnTo>
                    <a:lnTo>
                      <a:pt x="1524" y="801"/>
                    </a:lnTo>
                    <a:lnTo>
                      <a:pt x="1467" y="782"/>
                    </a:lnTo>
                    <a:lnTo>
                      <a:pt x="1448" y="782"/>
                    </a:lnTo>
                    <a:lnTo>
                      <a:pt x="1428" y="743"/>
                    </a:lnTo>
                    <a:lnTo>
                      <a:pt x="1428" y="724"/>
                    </a:lnTo>
                    <a:lnTo>
                      <a:pt x="1409" y="705"/>
                    </a:lnTo>
                    <a:lnTo>
                      <a:pt x="1390" y="686"/>
                    </a:lnTo>
                    <a:lnTo>
                      <a:pt x="1371" y="648"/>
                    </a:lnTo>
                    <a:lnTo>
                      <a:pt x="1352" y="610"/>
                    </a:lnTo>
                    <a:lnTo>
                      <a:pt x="1314" y="610"/>
                    </a:lnTo>
                    <a:lnTo>
                      <a:pt x="1295" y="610"/>
                    </a:lnTo>
                    <a:lnTo>
                      <a:pt x="1295" y="629"/>
                    </a:lnTo>
                    <a:lnTo>
                      <a:pt x="1276" y="610"/>
                    </a:lnTo>
                    <a:lnTo>
                      <a:pt x="1257" y="610"/>
                    </a:lnTo>
                    <a:lnTo>
                      <a:pt x="1238" y="572"/>
                    </a:lnTo>
                    <a:lnTo>
                      <a:pt x="1257" y="572"/>
                    </a:lnTo>
                    <a:lnTo>
                      <a:pt x="1276" y="591"/>
                    </a:lnTo>
                    <a:lnTo>
                      <a:pt x="1295" y="553"/>
                    </a:lnTo>
                    <a:lnTo>
                      <a:pt x="1276" y="534"/>
                    </a:lnTo>
                    <a:lnTo>
                      <a:pt x="1276" y="515"/>
                    </a:lnTo>
                    <a:lnTo>
                      <a:pt x="1257" y="515"/>
                    </a:lnTo>
                    <a:lnTo>
                      <a:pt x="1257" y="496"/>
                    </a:lnTo>
                    <a:lnTo>
                      <a:pt x="1238" y="496"/>
                    </a:lnTo>
                    <a:lnTo>
                      <a:pt x="1219" y="515"/>
                    </a:lnTo>
                    <a:lnTo>
                      <a:pt x="1219" y="534"/>
                    </a:lnTo>
                    <a:lnTo>
                      <a:pt x="1219" y="553"/>
                    </a:lnTo>
                    <a:lnTo>
                      <a:pt x="1200" y="534"/>
                    </a:lnTo>
                    <a:lnTo>
                      <a:pt x="1162" y="534"/>
                    </a:lnTo>
                    <a:lnTo>
                      <a:pt x="1162" y="496"/>
                    </a:lnTo>
                    <a:lnTo>
                      <a:pt x="1143" y="457"/>
                    </a:lnTo>
                    <a:lnTo>
                      <a:pt x="1104" y="457"/>
                    </a:lnTo>
                    <a:lnTo>
                      <a:pt x="1086" y="439"/>
                    </a:lnTo>
                    <a:lnTo>
                      <a:pt x="1067" y="457"/>
                    </a:lnTo>
                    <a:lnTo>
                      <a:pt x="1047" y="439"/>
                    </a:lnTo>
                    <a:lnTo>
                      <a:pt x="1028" y="420"/>
                    </a:lnTo>
                    <a:lnTo>
                      <a:pt x="1028" y="401"/>
                    </a:lnTo>
                    <a:lnTo>
                      <a:pt x="1028" y="362"/>
                    </a:lnTo>
                    <a:lnTo>
                      <a:pt x="1009" y="343"/>
                    </a:lnTo>
                    <a:lnTo>
                      <a:pt x="990" y="325"/>
                    </a:lnTo>
                    <a:lnTo>
                      <a:pt x="990" y="286"/>
                    </a:lnTo>
                    <a:lnTo>
                      <a:pt x="952" y="248"/>
                    </a:lnTo>
                    <a:lnTo>
                      <a:pt x="990" y="229"/>
                    </a:lnTo>
                    <a:lnTo>
                      <a:pt x="1009" y="248"/>
                    </a:lnTo>
                    <a:lnTo>
                      <a:pt x="1028" y="267"/>
                    </a:lnTo>
                    <a:lnTo>
                      <a:pt x="1047" y="286"/>
                    </a:lnTo>
                    <a:lnTo>
                      <a:pt x="1123" y="286"/>
                    </a:lnTo>
                    <a:lnTo>
                      <a:pt x="1181" y="267"/>
                    </a:lnTo>
                    <a:lnTo>
                      <a:pt x="1238" y="286"/>
                    </a:lnTo>
                    <a:lnTo>
                      <a:pt x="1257" y="286"/>
                    </a:lnTo>
                    <a:lnTo>
                      <a:pt x="1276" y="286"/>
                    </a:lnTo>
                    <a:lnTo>
                      <a:pt x="1295" y="305"/>
                    </a:lnTo>
                    <a:lnTo>
                      <a:pt x="1333" y="325"/>
                    </a:lnTo>
                    <a:lnTo>
                      <a:pt x="1371" y="305"/>
                    </a:lnTo>
                    <a:lnTo>
                      <a:pt x="1409" y="305"/>
                    </a:lnTo>
                    <a:lnTo>
                      <a:pt x="1448" y="325"/>
                    </a:lnTo>
                    <a:lnTo>
                      <a:pt x="1467" y="325"/>
                    </a:lnTo>
                    <a:lnTo>
                      <a:pt x="1467" y="343"/>
                    </a:lnTo>
                    <a:lnTo>
                      <a:pt x="1485" y="343"/>
                    </a:lnTo>
                    <a:lnTo>
                      <a:pt x="1504" y="343"/>
                    </a:lnTo>
                    <a:lnTo>
                      <a:pt x="1543" y="343"/>
                    </a:lnTo>
                    <a:lnTo>
                      <a:pt x="1580" y="362"/>
                    </a:lnTo>
                    <a:lnTo>
                      <a:pt x="1638" y="362"/>
                    </a:lnTo>
                    <a:lnTo>
                      <a:pt x="1676" y="362"/>
                    </a:lnTo>
                    <a:lnTo>
                      <a:pt x="1733" y="343"/>
                    </a:lnTo>
                    <a:lnTo>
                      <a:pt x="1771" y="381"/>
                    </a:lnTo>
                    <a:lnTo>
                      <a:pt x="1829" y="343"/>
                    </a:lnTo>
                    <a:lnTo>
                      <a:pt x="1866" y="325"/>
                    </a:lnTo>
                    <a:lnTo>
                      <a:pt x="1905" y="305"/>
                    </a:lnTo>
                    <a:lnTo>
                      <a:pt x="1924" y="286"/>
                    </a:lnTo>
                    <a:lnTo>
                      <a:pt x="1943" y="267"/>
                    </a:lnTo>
                    <a:lnTo>
                      <a:pt x="1961" y="248"/>
                    </a:lnTo>
                    <a:lnTo>
                      <a:pt x="2000" y="229"/>
                    </a:lnTo>
                    <a:lnTo>
                      <a:pt x="2019" y="210"/>
                    </a:lnTo>
                    <a:lnTo>
                      <a:pt x="2038" y="210"/>
                    </a:lnTo>
                    <a:lnTo>
                      <a:pt x="2057" y="210"/>
                    </a:lnTo>
                    <a:lnTo>
                      <a:pt x="2057" y="229"/>
                    </a:lnTo>
                    <a:lnTo>
                      <a:pt x="2076" y="248"/>
                    </a:lnTo>
                    <a:lnTo>
                      <a:pt x="2076" y="286"/>
                    </a:lnTo>
                    <a:lnTo>
                      <a:pt x="2076" y="305"/>
                    </a:lnTo>
                    <a:lnTo>
                      <a:pt x="2057" y="325"/>
                    </a:lnTo>
                    <a:lnTo>
                      <a:pt x="2057" y="343"/>
                    </a:lnTo>
                    <a:lnTo>
                      <a:pt x="2038" y="362"/>
                    </a:lnTo>
                    <a:lnTo>
                      <a:pt x="2057" y="381"/>
                    </a:lnTo>
                    <a:lnTo>
                      <a:pt x="2095" y="439"/>
                    </a:lnTo>
                    <a:lnTo>
                      <a:pt x="2114" y="439"/>
                    </a:lnTo>
                    <a:lnTo>
                      <a:pt x="2152" y="477"/>
                    </a:lnTo>
                    <a:lnTo>
                      <a:pt x="2171" y="496"/>
                    </a:lnTo>
                    <a:lnTo>
                      <a:pt x="2210" y="496"/>
                    </a:lnTo>
                    <a:lnTo>
                      <a:pt x="2228" y="515"/>
                    </a:lnTo>
                    <a:lnTo>
                      <a:pt x="2266" y="534"/>
                    </a:lnTo>
                    <a:lnTo>
                      <a:pt x="2286" y="553"/>
                    </a:lnTo>
                    <a:lnTo>
                      <a:pt x="2305" y="591"/>
                    </a:lnTo>
                    <a:lnTo>
                      <a:pt x="2324" y="591"/>
                    </a:lnTo>
                    <a:lnTo>
                      <a:pt x="2324" y="610"/>
                    </a:lnTo>
                    <a:lnTo>
                      <a:pt x="2342" y="610"/>
                    </a:lnTo>
                    <a:lnTo>
                      <a:pt x="2342" y="629"/>
                    </a:lnTo>
                    <a:lnTo>
                      <a:pt x="2342" y="648"/>
                    </a:lnTo>
                    <a:lnTo>
                      <a:pt x="2362" y="648"/>
                    </a:lnTo>
                    <a:lnTo>
                      <a:pt x="2362" y="629"/>
                    </a:lnTo>
                    <a:lnTo>
                      <a:pt x="2381" y="610"/>
                    </a:lnTo>
                    <a:lnTo>
                      <a:pt x="2400" y="591"/>
                    </a:lnTo>
                    <a:lnTo>
                      <a:pt x="2419" y="572"/>
                    </a:lnTo>
                    <a:lnTo>
                      <a:pt x="2419" y="534"/>
                    </a:lnTo>
                    <a:lnTo>
                      <a:pt x="2400" y="534"/>
                    </a:lnTo>
                    <a:lnTo>
                      <a:pt x="2400" y="515"/>
                    </a:lnTo>
                    <a:lnTo>
                      <a:pt x="2381" y="515"/>
                    </a:lnTo>
                    <a:lnTo>
                      <a:pt x="2400" y="496"/>
                    </a:lnTo>
                    <a:lnTo>
                      <a:pt x="2419" y="496"/>
                    </a:lnTo>
                    <a:lnTo>
                      <a:pt x="2419" y="515"/>
                    </a:lnTo>
                    <a:lnTo>
                      <a:pt x="2438" y="515"/>
                    </a:lnTo>
                    <a:lnTo>
                      <a:pt x="2457" y="515"/>
                    </a:lnTo>
                    <a:lnTo>
                      <a:pt x="2457" y="534"/>
                    </a:lnTo>
                    <a:lnTo>
                      <a:pt x="2476" y="553"/>
                    </a:lnTo>
                    <a:lnTo>
                      <a:pt x="2495" y="553"/>
                    </a:lnTo>
                    <a:lnTo>
                      <a:pt x="2533" y="572"/>
                    </a:lnTo>
                    <a:lnTo>
                      <a:pt x="2552" y="553"/>
                    </a:lnTo>
                    <a:lnTo>
                      <a:pt x="2571" y="534"/>
                    </a:lnTo>
                    <a:lnTo>
                      <a:pt x="2591" y="515"/>
                    </a:lnTo>
                    <a:lnTo>
                      <a:pt x="2609" y="496"/>
                    </a:lnTo>
                    <a:lnTo>
                      <a:pt x="2609" y="477"/>
                    </a:lnTo>
                    <a:lnTo>
                      <a:pt x="2609" y="457"/>
                    </a:lnTo>
                    <a:lnTo>
                      <a:pt x="2591" y="439"/>
                    </a:lnTo>
                    <a:lnTo>
                      <a:pt x="2571" y="439"/>
                    </a:lnTo>
                    <a:lnTo>
                      <a:pt x="2552" y="420"/>
                    </a:lnTo>
                    <a:lnTo>
                      <a:pt x="2533" y="420"/>
                    </a:lnTo>
                    <a:lnTo>
                      <a:pt x="2514" y="401"/>
                    </a:lnTo>
                    <a:lnTo>
                      <a:pt x="2495" y="420"/>
                    </a:lnTo>
                    <a:lnTo>
                      <a:pt x="2476" y="401"/>
                    </a:lnTo>
                    <a:lnTo>
                      <a:pt x="2457" y="420"/>
                    </a:lnTo>
                    <a:lnTo>
                      <a:pt x="2438" y="381"/>
                    </a:lnTo>
                    <a:lnTo>
                      <a:pt x="2419" y="362"/>
                    </a:lnTo>
                    <a:lnTo>
                      <a:pt x="2419" y="343"/>
                    </a:lnTo>
                    <a:lnTo>
                      <a:pt x="2400" y="325"/>
                    </a:lnTo>
                    <a:lnTo>
                      <a:pt x="2381" y="325"/>
                    </a:lnTo>
                    <a:lnTo>
                      <a:pt x="2400" y="343"/>
                    </a:lnTo>
                    <a:lnTo>
                      <a:pt x="2400" y="362"/>
                    </a:lnTo>
                    <a:lnTo>
                      <a:pt x="2400" y="381"/>
                    </a:lnTo>
                    <a:lnTo>
                      <a:pt x="2419" y="401"/>
                    </a:lnTo>
                    <a:lnTo>
                      <a:pt x="2438" y="420"/>
                    </a:lnTo>
                    <a:lnTo>
                      <a:pt x="2438" y="439"/>
                    </a:lnTo>
                    <a:lnTo>
                      <a:pt x="2419" y="439"/>
                    </a:lnTo>
                    <a:lnTo>
                      <a:pt x="2419" y="457"/>
                    </a:lnTo>
                    <a:lnTo>
                      <a:pt x="2400" y="457"/>
                    </a:lnTo>
                    <a:lnTo>
                      <a:pt x="2381" y="457"/>
                    </a:lnTo>
                    <a:lnTo>
                      <a:pt x="2362" y="477"/>
                    </a:lnTo>
                    <a:lnTo>
                      <a:pt x="2342" y="477"/>
                    </a:lnTo>
                    <a:lnTo>
                      <a:pt x="2324" y="477"/>
                    </a:lnTo>
                    <a:lnTo>
                      <a:pt x="2305" y="477"/>
                    </a:lnTo>
                    <a:lnTo>
                      <a:pt x="2305" y="457"/>
                    </a:lnTo>
                    <a:lnTo>
                      <a:pt x="2286" y="439"/>
                    </a:lnTo>
                    <a:lnTo>
                      <a:pt x="2286" y="420"/>
                    </a:lnTo>
                    <a:lnTo>
                      <a:pt x="2286" y="401"/>
                    </a:lnTo>
                    <a:lnTo>
                      <a:pt x="2266" y="381"/>
                    </a:lnTo>
                    <a:lnTo>
                      <a:pt x="2266" y="362"/>
                    </a:lnTo>
                    <a:lnTo>
                      <a:pt x="2247" y="343"/>
                    </a:lnTo>
                    <a:lnTo>
                      <a:pt x="2247" y="325"/>
                    </a:lnTo>
                    <a:lnTo>
                      <a:pt x="2247" y="305"/>
                    </a:lnTo>
                    <a:lnTo>
                      <a:pt x="2247" y="286"/>
                    </a:lnTo>
                    <a:lnTo>
                      <a:pt x="2247" y="267"/>
                    </a:lnTo>
                    <a:lnTo>
                      <a:pt x="2266" y="267"/>
                    </a:lnTo>
                    <a:lnTo>
                      <a:pt x="2286" y="229"/>
                    </a:lnTo>
                    <a:lnTo>
                      <a:pt x="2305" y="210"/>
                    </a:lnTo>
                    <a:lnTo>
                      <a:pt x="2305" y="191"/>
                    </a:lnTo>
                    <a:lnTo>
                      <a:pt x="2305" y="172"/>
                    </a:lnTo>
                    <a:lnTo>
                      <a:pt x="2286" y="172"/>
                    </a:lnTo>
                    <a:lnTo>
                      <a:pt x="2266" y="172"/>
                    </a:lnTo>
                    <a:lnTo>
                      <a:pt x="2286" y="172"/>
                    </a:lnTo>
                    <a:lnTo>
                      <a:pt x="2286" y="153"/>
                    </a:lnTo>
                    <a:lnTo>
                      <a:pt x="2305" y="153"/>
                    </a:lnTo>
                    <a:lnTo>
                      <a:pt x="2286" y="153"/>
                    </a:lnTo>
                    <a:lnTo>
                      <a:pt x="2286" y="134"/>
                    </a:lnTo>
                    <a:lnTo>
                      <a:pt x="2266" y="134"/>
                    </a:lnTo>
                    <a:lnTo>
                      <a:pt x="2266" y="115"/>
                    </a:lnTo>
                    <a:lnTo>
                      <a:pt x="2266" y="96"/>
                    </a:lnTo>
                    <a:lnTo>
                      <a:pt x="2247" y="96"/>
                    </a:lnTo>
                    <a:lnTo>
                      <a:pt x="2228" y="96"/>
                    </a:lnTo>
                    <a:lnTo>
                      <a:pt x="2228" y="115"/>
                    </a:lnTo>
                    <a:lnTo>
                      <a:pt x="2210" y="115"/>
                    </a:lnTo>
                    <a:lnTo>
                      <a:pt x="2210" y="134"/>
                    </a:lnTo>
                    <a:lnTo>
                      <a:pt x="2190" y="134"/>
                    </a:lnTo>
                    <a:lnTo>
                      <a:pt x="2171" y="134"/>
                    </a:lnTo>
                    <a:lnTo>
                      <a:pt x="2152" y="153"/>
                    </a:lnTo>
                    <a:lnTo>
                      <a:pt x="2133" y="172"/>
                    </a:lnTo>
                    <a:lnTo>
                      <a:pt x="2114" y="191"/>
                    </a:lnTo>
                    <a:lnTo>
                      <a:pt x="2095" y="172"/>
                    </a:lnTo>
                    <a:lnTo>
                      <a:pt x="2095" y="134"/>
                    </a:lnTo>
                    <a:lnTo>
                      <a:pt x="2095" y="115"/>
                    </a:lnTo>
                    <a:lnTo>
                      <a:pt x="2114" y="96"/>
                    </a:lnTo>
                    <a:lnTo>
                      <a:pt x="2133" y="76"/>
                    </a:lnTo>
                    <a:lnTo>
                      <a:pt x="2152" y="58"/>
                    </a:lnTo>
                    <a:lnTo>
                      <a:pt x="2171" y="39"/>
                    </a:lnTo>
                    <a:lnTo>
                      <a:pt x="2190" y="20"/>
                    </a:lnTo>
                    <a:lnTo>
                      <a:pt x="2190" y="0"/>
                    </a:lnTo>
                    <a:lnTo>
                      <a:pt x="2286" y="0"/>
                    </a:lnTo>
                    <a:lnTo>
                      <a:pt x="2286" y="20"/>
                    </a:lnTo>
                    <a:lnTo>
                      <a:pt x="2305" y="58"/>
                    </a:lnTo>
                    <a:lnTo>
                      <a:pt x="2305" y="76"/>
                    </a:lnTo>
                    <a:lnTo>
                      <a:pt x="2342" y="134"/>
                    </a:lnTo>
                    <a:lnTo>
                      <a:pt x="2362" y="76"/>
                    </a:lnTo>
                    <a:lnTo>
                      <a:pt x="2362" y="39"/>
                    </a:lnTo>
                    <a:lnTo>
                      <a:pt x="2342" y="20"/>
                    </a:lnTo>
                    <a:lnTo>
                      <a:pt x="2342" y="0"/>
                    </a:lnTo>
                    <a:lnTo>
                      <a:pt x="2381" y="0"/>
                    </a:lnTo>
                    <a:close/>
                    <a:moveTo>
                      <a:pt x="3561" y="2039"/>
                    </a:moveTo>
                    <a:lnTo>
                      <a:pt x="3580" y="2039"/>
                    </a:lnTo>
                    <a:lnTo>
                      <a:pt x="3599" y="2039"/>
                    </a:lnTo>
                    <a:lnTo>
                      <a:pt x="3618" y="2057"/>
                    </a:lnTo>
                    <a:lnTo>
                      <a:pt x="3637" y="2057"/>
                    </a:lnTo>
                    <a:lnTo>
                      <a:pt x="3656" y="2057"/>
                    </a:lnTo>
                    <a:lnTo>
                      <a:pt x="3675" y="2077"/>
                    </a:lnTo>
                    <a:lnTo>
                      <a:pt x="3694" y="2115"/>
                    </a:lnTo>
                    <a:lnTo>
                      <a:pt x="3713" y="2134"/>
                    </a:lnTo>
                    <a:lnTo>
                      <a:pt x="3694" y="2134"/>
                    </a:lnTo>
                    <a:lnTo>
                      <a:pt x="3675" y="2115"/>
                    </a:lnTo>
                    <a:lnTo>
                      <a:pt x="3637" y="2115"/>
                    </a:lnTo>
                    <a:lnTo>
                      <a:pt x="3599" y="2096"/>
                    </a:lnTo>
                    <a:lnTo>
                      <a:pt x="3561" y="2077"/>
                    </a:lnTo>
                    <a:lnTo>
                      <a:pt x="3542" y="2077"/>
                    </a:lnTo>
                    <a:lnTo>
                      <a:pt x="3523" y="2077"/>
                    </a:lnTo>
                    <a:lnTo>
                      <a:pt x="3542" y="2057"/>
                    </a:lnTo>
                    <a:lnTo>
                      <a:pt x="3561" y="2039"/>
                    </a:lnTo>
                    <a:close/>
                    <a:moveTo>
                      <a:pt x="7332" y="5029"/>
                    </a:moveTo>
                    <a:lnTo>
                      <a:pt x="7351" y="5010"/>
                    </a:lnTo>
                    <a:lnTo>
                      <a:pt x="7370" y="5010"/>
                    </a:lnTo>
                    <a:lnTo>
                      <a:pt x="7351" y="5029"/>
                    </a:lnTo>
                    <a:lnTo>
                      <a:pt x="7370" y="5048"/>
                    </a:lnTo>
                    <a:lnTo>
                      <a:pt x="7351" y="5048"/>
                    </a:lnTo>
                    <a:lnTo>
                      <a:pt x="7332" y="5048"/>
                    </a:lnTo>
                    <a:lnTo>
                      <a:pt x="7332" y="5029"/>
                    </a:lnTo>
                    <a:close/>
                    <a:moveTo>
                      <a:pt x="0" y="4839"/>
                    </a:moveTo>
                    <a:lnTo>
                      <a:pt x="0" y="4839"/>
                    </a:lnTo>
                    <a:close/>
                    <a:moveTo>
                      <a:pt x="7142" y="4287"/>
                    </a:moveTo>
                    <a:lnTo>
                      <a:pt x="7161" y="4287"/>
                    </a:lnTo>
                    <a:lnTo>
                      <a:pt x="7180" y="4287"/>
                    </a:lnTo>
                    <a:lnTo>
                      <a:pt x="7161" y="4305"/>
                    </a:lnTo>
                    <a:lnTo>
                      <a:pt x="7161" y="4343"/>
                    </a:lnTo>
                    <a:lnTo>
                      <a:pt x="7142" y="4343"/>
                    </a:lnTo>
                    <a:lnTo>
                      <a:pt x="7142" y="4363"/>
                    </a:lnTo>
                    <a:lnTo>
                      <a:pt x="7123" y="4363"/>
                    </a:lnTo>
                    <a:lnTo>
                      <a:pt x="7123" y="4343"/>
                    </a:lnTo>
                    <a:lnTo>
                      <a:pt x="7123" y="4324"/>
                    </a:lnTo>
                    <a:lnTo>
                      <a:pt x="7142" y="4287"/>
                    </a:lnTo>
                    <a:close/>
                    <a:moveTo>
                      <a:pt x="5180" y="4001"/>
                    </a:moveTo>
                    <a:lnTo>
                      <a:pt x="5180" y="4001"/>
                    </a:lnTo>
                    <a:lnTo>
                      <a:pt x="5180" y="4020"/>
                    </a:lnTo>
                    <a:lnTo>
                      <a:pt x="5180" y="4058"/>
                    </a:lnTo>
                    <a:lnTo>
                      <a:pt x="5180" y="4096"/>
                    </a:lnTo>
                    <a:lnTo>
                      <a:pt x="5180" y="4115"/>
                    </a:lnTo>
                    <a:lnTo>
                      <a:pt x="5180" y="4153"/>
                    </a:lnTo>
                    <a:lnTo>
                      <a:pt x="5161" y="4191"/>
                    </a:lnTo>
                    <a:lnTo>
                      <a:pt x="5180" y="4229"/>
                    </a:lnTo>
                    <a:lnTo>
                      <a:pt x="5180" y="4248"/>
                    </a:lnTo>
                    <a:lnTo>
                      <a:pt x="5161" y="4267"/>
                    </a:lnTo>
                    <a:lnTo>
                      <a:pt x="5161" y="4287"/>
                    </a:lnTo>
                    <a:lnTo>
                      <a:pt x="5161" y="4324"/>
                    </a:lnTo>
                    <a:lnTo>
                      <a:pt x="5142" y="4324"/>
                    </a:lnTo>
                    <a:lnTo>
                      <a:pt x="5142" y="4305"/>
                    </a:lnTo>
                    <a:lnTo>
                      <a:pt x="5123" y="4305"/>
                    </a:lnTo>
                    <a:lnTo>
                      <a:pt x="5142" y="4267"/>
                    </a:lnTo>
                    <a:lnTo>
                      <a:pt x="5142" y="4248"/>
                    </a:lnTo>
                    <a:lnTo>
                      <a:pt x="5161" y="4210"/>
                    </a:lnTo>
                    <a:lnTo>
                      <a:pt x="5161" y="4134"/>
                    </a:lnTo>
                    <a:lnTo>
                      <a:pt x="5180" y="4077"/>
                    </a:lnTo>
                    <a:lnTo>
                      <a:pt x="5180" y="4038"/>
                    </a:lnTo>
                    <a:lnTo>
                      <a:pt x="5180" y="4001"/>
                    </a:lnTo>
                    <a:close/>
                    <a:moveTo>
                      <a:pt x="6666" y="3657"/>
                    </a:moveTo>
                    <a:lnTo>
                      <a:pt x="6666" y="3657"/>
                    </a:lnTo>
                    <a:lnTo>
                      <a:pt x="6684" y="3657"/>
                    </a:lnTo>
                    <a:lnTo>
                      <a:pt x="6684" y="3639"/>
                    </a:lnTo>
                    <a:lnTo>
                      <a:pt x="6704" y="3657"/>
                    </a:lnTo>
                    <a:lnTo>
                      <a:pt x="6704" y="3677"/>
                    </a:lnTo>
                    <a:lnTo>
                      <a:pt x="6723" y="3677"/>
                    </a:lnTo>
                    <a:lnTo>
                      <a:pt x="6723" y="3696"/>
                    </a:lnTo>
                    <a:lnTo>
                      <a:pt x="6723" y="3715"/>
                    </a:lnTo>
                    <a:lnTo>
                      <a:pt x="6704" y="3734"/>
                    </a:lnTo>
                    <a:lnTo>
                      <a:pt x="6704" y="3753"/>
                    </a:lnTo>
                    <a:lnTo>
                      <a:pt x="6684" y="3734"/>
                    </a:lnTo>
                    <a:lnTo>
                      <a:pt x="6684" y="3715"/>
                    </a:lnTo>
                    <a:lnTo>
                      <a:pt x="6684" y="3696"/>
                    </a:lnTo>
                    <a:lnTo>
                      <a:pt x="6666" y="3677"/>
                    </a:lnTo>
                    <a:lnTo>
                      <a:pt x="6666" y="3657"/>
                    </a:lnTo>
                    <a:close/>
                    <a:moveTo>
                      <a:pt x="6380" y="3486"/>
                    </a:moveTo>
                    <a:lnTo>
                      <a:pt x="6380" y="3486"/>
                    </a:lnTo>
                    <a:lnTo>
                      <a:pt x="6380" y="3505"/>
                    </a:lnTo>
                    <a:lnTo>
                      <a:pt x="6399" y="3505"/>
                    </a:lnTo>
                    <a:lnTo>
                      <a:pt x="6399" y="3525"/>
                    </a:lnTo>
                    <a:lnTo>
                      <a:pt x="6399" y="3543"/>
                    </a:lnTo>
                    <a:lnTo>
                      <a:pt x="6399" y="3562"/>
                    </a:lnTo>
                    <a:lnTo>
                      <a:pt x="6380" y="3543"/>
                    </a:lnTo>
                    <a:lnTo>
                      <a:pt x="6380" y="3525"/>
                    </a:lnTo>
                    <a:lnTo>
                      <a:pt x="6380" y="3505"/>
                    </a:lnTo>
                    <a:lnTo>
                      <a:pt x="6380" y="3486"/>
                    </a:lnTo>
                    <a:close/>
                    <a:moveTo>
                      <a:pt x="6342" y="2991"/>
                    </a:moveTo>
                    <a:lnTo>
                      <a:pt x="6361" y="2972"/>
                    </a:lnTo>
                    <a:lnTo>
                      <a:pt x="6361" y="2991"/>
                    </a:lnTo>
                    <a:lnTo>
                      <a:pt x="6380" y="2991"/>
                    </a:lnTo>
                    <a:lnTo>
                      <a:pt x="6361" y="3010"/>
                    </a:lnTo>
                    <a:lnTo>
                      <a:pt x="6380" y="3010"/>
                    </a:lnTo>
                    <a:lnTo>
                      <a:pt x="6361" y="3029"/>
                    </a:lnTo>
                    <a:lnTo>
                      <a:pt x="6342" y="3029"/>
                    </a:lnTo>
                    <a:lnTo>
                      <a:pt x="6342" y="3010"/>
                    </a:lnTo>
                    <a:lnTo>
                      <a:pt x="6342" y="2991"/>
                    </a:lnTo>
                    <a:close/>
                    <a:moveTo>
                      <a:pt x="5180" y="1258"/>
                    </a:moveTo>
                    <a:lnTo>
                      <a:pt x="5180" y="1239"/>
                    </a:lnTo>
                    <a:lnTo>
                      <a:pt x="5199" y="1200"/>
                    </a:lnTo>
                    <a:lnTo>
                      <a:pt x="5237" y="1219"/>
                    </a:lnTo>
                    <a:lnTo>
                      <a:pt x="5256" y="1258"/>
                    </a:lnTo>
                    <a:lnTo>
                      <a:pt x="5256" y="1296"/>
                    </a:lnTo>
                    <a:lnTo>
                      <a:pt x="5237" y="1315"/>
                    </a:lnTo>
                    <a:lnTo>
                      <a:pt x="5199" y="1315"/>
                    </a:lnTo>
                    <a:lnTo>
                      <a:pt x="5199" y="1277"/>
                    </a:lnTo>
                    <a:lnTo>
                      <a:pt x="5180" y="1258"/>
                    </a:lnTo>
                    <a:close/>
                    <a:moveTo>
                      <a:pt x="5485" y="934"/>
                    </a:moveTo>
                    <a:lnTo>
                      <a:pt x="5465" y="915"/>
                    </a:lnTo>
                    <a:lnTo>
                      <a:pt x="5465" y="896"/>
                    </a:lnTo>
                    <a:lnTo>
                      <a:pt x="5504" y="877"/>
                    </a:lnTo>
                    <a:lnTo>
                      <a:pt x="5523" y="896"/>
                    </a:lnTo>
                    <a:lnTo>
                      <a:pt x="5523" y="915"/>
                    </a:lnTo>
                    <a:lnTo>
                      <a:pt x="5504" y="934"/>
                    </a:lnTo>
                    <a:lnTo>
                      <a:pt x="5485" y="934"/>
                    </a:lnTo>
                    <a:close/>
                    <a:moveTo>
                      <a:pt x="781" y="191"/>
                    </a:moveTo>
                    <a:lnTo>
                      <a:pt x="781" y="191"/>
                    </a:lnTo>
                    <a:lnTo>
                      <a:pt x="800" y="191"/>
                    </a:lnTo>
                    <a:lnTo>
                      <a:pt x="819" y="210"/>
                    </a:lnTo>
                    <a:lnTo>
                      <a:pt x="838" y="229"/>
                    </a:lnTo>
                    <a:lnTo>
                      <a:pt x="838" y="248"/>
                    </a:lnTo>
                    <a:lnTo>
                      <a:pt x="819" y="248"/>
                    </a:lnTo>
                    <a:lnTo>
                      <a:pt x="819" y="229"/>
                    </a:lnTo>
                    <a:lnTo>
                      <a:pt x="800" y="191"/>
                    </a:lnTo>
                    <a:lnTo>
                      <a:pt x="781" y="191"/>
                    </a:lnTo>
                    <a:lnTo>
                      <a:pt x="762" y="191"/>
                    </a:lnTo>
                    <a:lnTo>
                      <a:pt x="762" y="172"/>
                    </a:lnTo>
                    <a:lnTo>
                      <a:pt x="781" y="19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73" name="Freeform 15">
                <a:extLst>
                  <a:ext uri="{FF2B5EF4-FFF2-40B4-BE49-F238E27FC236}">
                    <a16:creationId xmlns:a16="http://schemas.microsoft.com/office/drawing/2014/main" id="{2FFD3646-4F3B-7745-B1BF-1C39C9BEB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4850" y="3221038"/>
                <a:ext cx="1036638" cy="1303337"/>
              </a:xfrm>
              <a:custGeom>
                <a:avLst/>
                <a:gdLst>
                  <a:gd name="T0" fmla="*/ 2147483646 w 5754"/>
                  <a:gd name="T1" fmla="*/ 2147483646 h 7239"/>
                  <a:gd name="T2" fmla="*/ 2147483646 w 5754"/>
                  <a:gd name="T3" fmla="*/ 2147483646 h 7239"/>
                  <a:gd name="T4" fmla="*/ 2147483646 w 5754"/>
                  <a:gd name="T5" fmla="*/ 2147483646 h 7239"/>
                  <a:gd name="T6" fmla="*/ 2147483646 w 5754"/>
                  <a:gd name="T7" fmla="*/ 2147483646 h 7239"/>
                  <a:gd name="T8" fmla="*/ 2147483646 w 5754"/>
                  <a:gd name="T9" fmla="*/ 2147483646 h 7239"/>
                  <a:gd name="T10" fmla="*/ 2147483646 w 5754"/>
                  <a:gd name="T11" fmla="*/ 2147483646 h 7239"/>
                  <a:gd name="T12" fmla="*/ 2147483646 w 5754"/>
                  <a:gd name="T13" fmla="*/ 2147483646 h 7239"/>
                  <a:gd name="T14" fmla="*/ 2147483646 w 5754"/>
                  <a:gd name="T15" fmla="*/ 2147483646 h 7239"/>
                  <a:gd name="T16" fmla="*/ 2147483646 w 5754"/>
                  <a:gd name="T17" fmla="*/ 2147483646 h 7239"/>
                  <a:gd name="T18" fmla="*/ 2147483646 w 5754"/>
                  <a:gd name="T19" fmla="*/ 2147483646 h 7239"/>
                  <a:gd name="T20" fmla="*/ 2147483646 w 5754"/>
                  <a:gd name="T21" fmla="*/ 2147483646 h 7239"/>
                  <a:gd name="T22" fmla="*/ 2147483646 w 5754"/>
                  <a:gd name="T23" fmla="*/ 2147483646 h 7239"/>
                  <a:gd name="T24" fmla="*/ 2147483646 w 5754"/>
                  <a:gd name="T25" fmla="*/ 2147483646 h 7239"/>
                  <a:gd name="T26" fmla="*/ 2147483646 w 5754"/>
                  <a:gd name="T27" fmla="*/ 2147483646 h 7239"/>
                  <a:gd name="T28" fmla="*/ 2147483646 w 5754"/>
                  <a:gd name="T29" fmla="*/ 2147483646 h 7239"/>
                  <a:gd name="T30" fmla="*/ 2147483646 w 5754"/>
                  <a:gd name="T31" fmla="*/ 2147483646 h 7239"/>
                  <a:gd name="T32" fmla="*/ 2147483646 w 5754"/>
                  <a:gd name="T33" fmla="*/ 2147483646 h 7239"/>
                  <a:gd name="T34" fmla="*/ 2147483646 w 5754"/>
                  <a:gd name="T35" fmla="*/ 2147483646 h 7239"/>
                  <a:gd name="T36" fmla="*/ 2147483646 w 5754"/>
                  <a:gd name="T37" fmla="*/ 2147483646 h 7239"/>
                  <a:gd name="T38" fmla="*/ 2147483646 w 5754"/>
                  <a:gd name="T39" fmla="*/ 2147483646 h 7239"/>
                  <a:gd name="T40" fmla="*/ 2147483646 w 5754"/>
                  <a:gd name="T41" fmla="*/ 2147483646 h 7239"/>
                  <a:gd name="T42" fmla="*/ 2147483646 w 5754"/>
                  <a:gd name="T43" fmla="*/ 2147483646 h 7239"/>
                  <a:gd name="T44" fmla="*/ 2147483646 w 5754"/>
                  <a:gd name="T45" fmla="*/ 2147483646 h 7239"/>
                  <a:gd name="T46" fmla="*/ 2147483646 w 5754"/>
                  <a:gd name="T47" fmla="*/ 2147483646 h 7239"/>
                  <a:gd name="T48" fmla="*/ 2147483646 w 5754"/>
                  <a:gd name="T49" fmla="*/ 2147483646 h 7239"/>
                  <a:gd name="T50" fmla="*/ 2147483646 w 5754"/>
                  <a:gd name="T51" fmla="*/ 2147483646 h 7239"/>
                  <a:gd name="T52" fmla="*/ 2147483646 w 5754"/>
                  <a:gd name="T53" fmla="*/ 2147483646 h 7239"/>
                  <a:gd name="T54" fmla="*/ 2147483646 w 5754"/>
                  <a:gd name="T55" fmla="*/ 2147483646 h 7239"/>
                  <a:gd name="T56" fmla="*/ 2147483646 w 5754"/>
                  <a:gd name="T57" fmla="*/ 2147483646 h 7239"/>
                  <a:gd name="T58" fmla="*/ 2147483646 w 5754"/>
                  <a:gd name="T59" fmla="*/ 2147483646 h 7239"/>
                  <a:gd name="T60" fmla="*/ 2147483646 w 5754"/>
                  <a:gd name="T61" fmla="*/ 2147483646 h 7239"/>
                  <a:gd name="T62" fmla="*/ 2147483646 w 5754"/>
                  <a:gd name="T63" fmla="*/ 2147483646 h 7239"/>
                  <a:gd name="T64" fmla="*/ 2147483646 w 5754"/>
                  <a:gd name="T65" fmla="*/ 2147483646 h 7239"/>
                  <a:gd name="T66" fmla="*/ 2147483646 w 5754"/>
                  <a:gd name="T67" fmla="*/ 2147483646 h 7239"/>
                  <a:gd name="T68" fmla="*/ 2147483646 w 5754"/>
                  <a:gd name="T69" fmla="*/ 2147483646 h 7239"/>
                  <a:gd name="T70" fmla="*/ 2147483646 w 5754"/>
                  <a:gd name="T71" fmla="*/ 2147483646 h 7239"/>
                  <a:gd name="T72" fmla="*/ 2147483646 w 5754"/>
                  <a:gd name="T73" fmla="*/ 2147483646 h 7239"/>
                  <a:gd name="T74" fmla="*/ 2147483646 w 5754"/>
                  <a:gd name="T75" fmla="*/ 2147483646 h 7239"/>
                  <a:gd name="T76" fmla="*/ 2147483646 w 5754"/>
                  <a:gd name="T77" fmla="*/ 2147483646 h 7239"/>
                  <a:gd name="T78" fmla="*/ 2147483646 w 5754"/>
                  <a:gd name="T79" fmla="*/ 2147483646 h 7239"/>
                  <a:gd name="T80" fmla="*/ 2147483646 w 5754"/>
                  <a:gd name="T81" fmla="*/ 2147483646 h 7239"/>
                  <a:gd name="T82" fmla="*/ 2147483646 w 5754"/>
                  <a:gd name="T83" fmla="*/ 2147483646 h 7239"/>
                  <a:gd name="T84" fmla="*/ 2147483646 w 5754"/>
                  <a:gd name="T85" fmla="*/ 2147483646 h 7239"/>
                  <a:gd name="T86" fmla="*/ 2147483646 w 5754"/>
                  <a:gd name="T87" fmla="*/ 2147483646 h 7239"/>
                  <a:gd name="T88" fmla="*/ 2147483646 w 5754"/>
                  <a:gd name="T89" fmla="*/ 2147483646 h 7239"/>
                  <a:gd name="T90" fmla="*/ 2147483646 w 5754"/>
                  <a:gd name="T91" fmla="*/ 2147483646 h 7239"/>
                  <a:gd name="T92" fmla="*/ 2147483646 w 5754"/>
                  <a:gd name="T93" fmla="*/ 2147483646 h 7239"/>
                  <a:gd name="T94" fmla="*/ 2147483646 w 5754"/>
                  <a:gd name="T95" fmla="*/ 2147483646 h 7239"/>
                  <a:gd name="T96" fmla="*/ 2147483646 w 5754"/>
                  <a:gd name="T97" fmla="*/ 2147483646 h 7239"/>
                  <a:gd name="T98" fmla="*/ 2147483646 w 5754"/>
                  <a:gd name="T99" fmla="*/ 2147483646 h 7239"/>
                  <a:gd name="T100" fmla="*/ 2147483646 w 5754"/>
                  <a:gd name="T101" fmla="*/ 2147483646 h 7239"/>
                  <a:gd name="T102" fmla="*/ 2147483646 w 5754"/>
                  <a:gd name="T103" fmla="*/ 2147483646 h 7239"/>
                  <a:gd name="T104" fmla="*/ 2147483646 w 5754"/>
                  <a:gd name="T105" fmla="*/ 2147483646 h 7239"/>
                  <a:gd name="T106" fmla="*/ 2147483646 w 5754"/>
                  <a:gd name="T107" fmla="*/ 2147483646 h 7239"/>
                  <a:gd name="T108" fmla="*/ 2147483646 w 5754"/>
                  <a:gd name="T109" fmla="*/ 2147483646 h 7239"/>
                  <a:gd name="T110" fmla="*/ 2147483646 w 5754"/>
                  <a:gd name="T111" fmla="*/ 2147483646 h 7239"/>
                  <a:gd name="T112" fmla="*/ 2147483646 w 5754"/>
                  <a:gd name="T113" fmla="*/ 2147483646 h 7239"/>
                  <a:gd name="T114" fmla="*/ 2147483646 w 5754"/>
                  <a:gd name="T115" fmla="*/ 2147483646 h 7239"/>
                  <a:gd name="T116" fmla="*/ 2147483646 w 5754"/>
                  <a:gd name="T117" fmla="*/ 2147483646 h 7239"/>
                  <a:gd name="T118" fmla="*/ 2147483646 w 5754"/>
                  <a:gd name="T119" fmla="*/ 2147483646 h 7239"/>
                  <a:gd name="T120" fmla="*/ 2147483646 w 5754"/>
                  <a:gd name="T121" fmla="*/ 2147483646 h 72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754" h="7239">
                    <a:moveTo>
                      <a:pt x="877" y="2610"/>
                    </a:moveTo>
                    <a:lnTo>
                      <a:pt x="896" y="2629"/>
                    </a:lnTo>
                    <a:lnTo>
                      <a:pt x="915" y="2667"/>
                    </a:lnTo>
                    <a:lnTo>
                      <a:pt x="934" y="2686"/>
                    </a:lnTo>
                    <a:lnTo>
                      <a:pt x="915" y="2686"/>
                    </a:lnTo>
                    <a:lnTo>
                      <a:pt x="857" y="2667"/>
                    </a:lnTo>
                    <a:lnTo>
                      <a:pt x="820" y="2648"/>
                    </a:lnTo>
                    <a:lnTo>
                      <a:pt x="781" y="2629"/>
                    </a:lnTo>
                    <a:lnTo>
                      <a:pt x="762" y="2629"/>
                    </a:lnTo>
                    <a:lnTo>
                      <a:pt x="743" y="2610"/>
                    </a:lnTo>
                    <a:lnTo>
                      <a:pt x="724" y="2610"/>
                    </a:lnTo>
                    <a:lnTo>
                      <a:pt x="648" y="2610"/>
                    </a:lnTo>
                    <a:lnTo>
                      <a:pt x="629" y="2610"/>
                    </a:lnTo>
                    <a:lnTo>
                      <a:pt x="610" y="2572"/>
                    </a:lnTo>
                    <a:lnTo>
                      <a:pt x="762" y="2572"/>
                    </a:lnTo>
                    <a:lnTo>
                      <a:pt x="801" y="2591"/>
                    </a:lnTo>
                    <a:lnTo>
                      <a:pt x="877" y="2610"/>
                    </a:lnTo>
                    <a:close/>
                    <a:moveTo>
                      <a:pt x="5277" y="7142"/>
                    </a:moveTo>
                    <a:lnTo>
                      <a:pt x="5296" y="7142"/>
                    </a:lnTo>
                    <a:lnTo>
                      <a:pt x="5277" y="7104"/>
                    </a:lnTo>
                    <a:lnTo>
                      <a:pt x="5277" y="7085"/>
                    </a:lnTo>
                    <a:lnTo>
                      <a:pt x="5258" y="7085"/>
                    </a:lnTo>
                    <a:lnTo>
                      <a:pt x="5239" y="7104"/>
                    </a:lnTo>
                    <a:lnTo>
                      <a:pt x="5220" y="7009"/>
                    </a:lnTo>
                    <a:lnTo>
                      <a:pt x="5181" y="6952"/>
                    </a:lnTo>
                    <a:lnTo>
                      <a:pt x="5048" y="6838"/>
                    </a:lnTo>
                    <a:lnTo>
                      <a:pt x="4991" y="6742"/>
                    </a:lnTo>
                    <a:lnTo>
                      <a:pt x="4972" y="6723"/>
                    </a:lnTo>
                    <a:lnTo>
                      <a:pt x="4915" y="6685"/>
                    </a:lnTo>
                    <a:lnTo>
                      <a:pt x="4896" y="6685"/>
                    </a:lnTo>
                    <a:lnTo>
                      <a:pt x="4896" y="6666"/>
                    </a:lnTo>
                    <a:lnTo>
                      <a:pt x="4877" y="6666"/>
                    </a:lnTo>
                    <a:lnTo>
                      <a:pt x="4877" y="6647"/>
                    </a:lnTo>
                    <a:lnTo>
                      <a:pt x="4915" y="6609"/>
                    </a:lnTo>
                    <a:lnTo>
                      <a:pt x="4896" y="6609"/>
                    </a:lnTo>
                    <a:lnTo>
                      <a:pt x="4877" y="6628"/>
                    </a:lnTo>
                    <a:lnTo>
                      <a:pt x="4858" y="6628"/>
                    </a:lnTo>
                    <a:lnTo>
                      <a:pt x="4839" y="6647"/>
                    </a:lnTo>
                    <a:lnTo>
                      <a:pt x="4572" y="6304"/>
                    </a:lnTo>
                    <a:lnTo>
                      <a:pt x="4534" y="6285"/>
                    </a:lnTo>
                    <a:lnTo>
                      <a:pt x="4515" y="6285"/>
                    </a:lnTo>
                    <a:lnTo>
                      <a:pt x="4496" y="6266"/>
                    </a:lnTo>
                    <a:lnTo>
                      <a:pt x="4362" y="6095"/>
                    </a:lnTo>
                    <a:lnTo>
                      <a:pt x="4343" y="6095"/>
                    </a:lnTo>
                    <a:lnTo>
                      <a:pt x="4324" y="6095"/>
                    </a:lnTo>
                    <a:lnTo>
                      <a:pt x="4306" y="6095"/>
                    </a:lnTo>
                    <a:lnTo>
                      <a:pt x="4286" y="6114"/>
                    </a:lnTo>
                    <a:lnTo>
                      <a:pt x="4286" y="6095"/>
                    </a:lnTo>
                    <a:lnTo>
                      <a:pt x="4267" y="6095"/>
                    </a:lnTo>
                    <a:lnTo>
                      <a:pt x="4286" y="6037"/>
                    </a:lnTo>
                    <a:lnTo>
                      <a:pt x="4267" y="6018"/>
                    </a:lnTo>
                    <a:lnTo>
                      <a:pt x="4229" y="5923"/>
                    </a:lnTo>
                    <a:lnTo>
                      <a:pt x="4191" y="5904"/>
                    </a:lnTo>
                    <a:lnTo>
                      <a:pt x="4210" y="5885"/>
                    </a:lnTo>
                    <a:lnTo>
                      <a:pt x="4210" y="5866"/>
                    </a:lnTo>
                    <a:lnTo>
                      <a:pt x="4191" y="5866"/>
                    </a:lnTo>
                    <a:lnTo>
                      <a:pt x="4153" y="5752"/>
                    </a:lnTo>
                    <a:lnTo>
                      <a:pt x="4134" y="5733"/>
                    </a:lnTo>
                    <a:lnTo>
                      <a:pt x="4096" y="5733"/>
                    </a:lnTo>
                    <a:lnTo>
                      <a:pt x="4077" y="5714"/>
                    </a:lnTo>
                    <a:lnTo>
                      <a:pt x="4020" y="5656"/>
                    </a:lnTo>
                    <a:lnTo>
                      <a:pt x="4001" y="5638"/>
                    </a:lnTo>
                    <a:lnTo>
                      <a:pt x="3981" y="5599"/>
                    </a:lnTo>
                    <a:lnTo>
                      <a:pt x="3981" y="5580"/>
                    </a:lnTo>
                    <a:lnTo>
                      <a:pt x="3944" y="5561"/>
                    </a:lnTo>
                    <a:lnTo>
                      <a:pt x="3925" y="5542"/>
                    </a:lnTo>
                    <a:lnTo>
                      <a:pt x="3886" y="5504"/>
                    </a:lnTo>
                    <a:lnTo>
                      <a:pt x="3848" y="5447"/>
                    </a:lnTo>
                    <a:lnTo>
                      <a:pt x="3829" y="5428"/>
                    </a:lnTo>
                    <a:lnTo>
                      <a:pt x="3772" y="5409"/>
                    </a:lnTo>
                    <a:lnTo>
                      <a:pt x="3753" y="5371"/>
                    </a:lnTo>
                    <a:lnTo>
                      <a:pt x="3734" y="5314"/>
                    </a:lnTo>
                    <a:lnTo>
                      <a:pt x="3715" y="5275"/>
                    </a:lnTo>
                    <a:lnTo>
                      <a:pt x="3696" y="5257"/>
                    </a:lnTo>
                    <a:lnTo>
                      <a:pt x="3658" y="5218"/>
                    </a:lnTo>
                    <a:lnTo>
                      <a:pt x="3658" y="5161"/>
                    </a:lnTo>
                    <a:lnTo>
                      <a:pt x="3600" y="5085"/>
                    </a:lnTo>
                    <a:lnTo>
                      <a:pt x="3410" y="4877"/>
                    </a:lnTo>
                    <a:lnTo>
                      <a:pt x="3353" y="4819"/>
                    </a:lnTo>
                    <a:lnTo>
                      <a:pt x="3315" y="4800"/>
                    </a:lnTo>
                    <a:lnTo>
                      <a:pt x="3296" y="4800"/>
                    </a:lnTo>
                    <a:lnTo>
                      <a:pt x="3219" y="4724"/>
                    </a:lnTo>
                    <a:lnTo>
                      <a:pt x="3029" y="4591"/>
                    </a:lnTo>
                    <a:lnTo>
                      <a:pt x="2934" y="4515"/>
                    </a:lnTo>
                    <a:lnTo>
                      <a:pt x="2915" y="4496"/>
                    </a:lnTo>
                    <a:lnTo>
                      <a:pt x="2915" y="4457"/>
                    </a:lnTo>
                    <a:lnTo>
                      <a:pt x="2896" y="4457"/>
                    </a:lnTo>
                    <a:lnTo>
                      <a:pt x="2838" y="4419"/>
                    </a:lnTo>
                    <a:lnTo>
                      <a:pt x="2782" y="4381"/>
                    </a:lnTo>
                    <a:lnTo>
                      <a:pt x="2706" y="4305"/>
                    </a:lnTo>
                    <a:lnTo>
                      <a:pt x="2362" y="4096"/>
                    </a:lnTo>
                    <a:lnTo>
                      <a:pt x="2343" y="4076"/>
                    </a:lnTo>
                    <a:lnTo>
                      <a:pt x="2343" y="4038"/>
                    </a:lnTo>
                    <a:lnTo>
                      <a:pt x="2343" y="4020"/>
                    </a:lnTo>
                    <a:lnTo>
                      <a:pt x="2362" y="4038"/>
                    </a:lnTo>
                    <a:lnTo>
                      <a:pt x="2381" y="4057"/>
                    </a:lnTo>
                    <a:lnTo>
                      <a:pt x="2381" y="4076"/>
                    </a:lnTo>
                    <a:lnTo>
                      <a:pt x="2496" y="4134"/>
                    </a:lnTo>
                    <a:lnTo>
                      <a:pt x="2496" y="4152"/>
                    </a:lnTo>
                    <a:lnTo>
                      <a:pt x="2706" y="4267"/>
                    </a:lnTo>
                    <a:lnTo>
                      <a:pt x="2724" y="4286"/>
                    </a:lnTo>
                    <a:lnTo>
                      <a:pt x="2743" y="4286"/>
                    </a:lnTo>
                    <a:lnTo>
                      <a:pt x="2762" y="4305"/>
                    </a:lnTo>
                    <a:lnTo>
                      <a:pt x="2743" y="4286"/>
                    </a:lnTo>
                    <a:lnTo>
                      <a:pt x="2706" y="4267"/>
                    </a:lnTo>
                    <a:lnTo>
                      <a:pt x="2686" y="4248"/>
                    </a:lnTo>
                    <a:lnTo>
                      <a:pt x="2686" y="4229"/>
                    </a:lnTo>
                    <a:lnTo>
                      <a:pt x="2724" y="4248"/>
                    </a:lnTo>
                    <a:lnTo>
                      <a:pt x="2762" y="4286"/>
                    </a:lnTo>
                    <a:lnTo>
                      <a:pt x="2762" y="4267"/>
                    </a:lnTo>
                    <a:lnTo>
                      <a:pt x="2743" y="4267"/>
                    </a:lnTo>
                    <a:lnTo>
                      <a:pt x="2762" y="4248"/>
                    </a:lnTo>
                    <a:lnTo>
                      <a:pt x="2782" y="4229"/>
                    </a:lnTo>
                    <a:lnTo>
                      <a:pt x="2782" y="4210"/>
                    </a:lnTo>
                    <a:lnTo>
                      <a:pt x="2801" y="4191"/>
                    </a:lnTo>
                    <a:lnTo>
                      <a:pt x="2782" y="4172"/>
                    </a:lnTo>
                    <a:lnTo>
                      <a:pt x="2724" y="4038"/>
                    </a:lnTo>
                    <a:lnTo>
                      <a:pt x="2724" y="4020"/>
                    </a:lnTo>
                    <a:lnTo>
                      <a:pt x="2686" y="4020"/>
                    </a:lnTo>
                    <a:lnTo>
                      <a:pt x="2667" y="4020"/>
                    </a:lnTo>
                    <a:lnTo>
                      <a:pt x="2648" y="4020"/>
                    </a:lnTo>
                    <a:lnTo>
                      <a:pt x="2629" y="4038"/>
                    </a:lnTo>
                    <a:lnTo>
                      <a:pt x="2610" y="4057"/>
                    </a:lnTo>
                    <a:lnTo>
                      <a:pt x="2629" y="4057"/>
                    </a:lnTo>
                    <a:lnTo>
                      <a:pt x="2667" y="4038"/>
                    </a:lnTo>
                    <a:lnTo>
                      <a:pt x="2686" y="4057"/>
                    </a:lnTo>
                    <a:lnTo>
                      <a:pt x="2648" y="4096"/>
                    </a:lnTo>
                    <a:lnTo>
                      <a:pt x="2629" y="4115"/>
                    </a:lnTo>
                    <a:lnTo>
                      <a:pt x="2591" y="4134"/>
                    </a:lnTo>
                    <a:lnTo>
                      <a:pt x="2553" y="4115"/>
                    </a:lnTo>
                    <a:lnTo>
                      <a:pt x="2534" y="4076"/>
                    </a:lnTo>
                    <a:lnTo>
                      <a:pt x="2515" y="4057"/>
                    </a:lnTo>
                    <a:lnTo>
                      <a:pt x="2477" y="4076"/>
                    </a:lnTo>
                    <a:lnTo>
                      <a:pt x="2457" y="4076"/>
                    </a:lnTo>
                    <a:lnTo>
                      <a:pt x="2420" y="4057"/>
                    </a:lnTo>
                    <a:lnTo>
                      <a:pt x="2420" y="4038"/>
                    </a:lnTo>
                    <a:lnTo>
                      <a:pt x="2401" y="4020"/>
                    </a:lnTo>
                    <a:lnTo>
                      <a:pt x="2401" y="4000"/>
                    </a:lnTo>
                    <a:lnTo>
                      <a:pt x="2401" y="3981"/>
                    </a:lnTo>
                    <a:lnTo>
                      <a:pt x="2381" y="3981"/>
                    </a:lnTo>
                    <a:lnTo>
                      <a:pt x="2362" y="3981"/>
                    </a:lnTo>
                    <a:lnTo>
                      <a:pt x="2305" y="3905"/>
                    </a:lnTo>
                    <a:lnTo>
                      <a:pt x="2286" y="3905"/>
                    </a:lnTo>
                    <a:lnTo>
                      <a:pt x="2267" y="3924"/>
                    </a:lnTo>
                    <a:lnTo>
                      <a:pt x="2248" y="3886"/>
                    </a:lnTo>
                    <a:lnTo>
                      <a:pt x="2210" y="3867"/>
                    </a:lnTo>
                    <a:lnTo>
                      <a:pt x="2172" y="3848"/>
                    </a:lnTo>
                    <a:lnTo>
                      <a:pt x="2134" y="3848"/>
                    </a:lnTo>
                    <a:lnTo>
                      <a:pt x="2153" y="3867"/>
                    </a:lnTo>
                    <a:lnTo>
                      <a:pt x="2172" y="3886"/>
                    </a:lnTo>
                    <a:lnTo>
                      <a:pt x="2229" y="3943"/>
                    </a:lnTo>
                    <a:lnTo>
                      <a:pt x="2248" y="3962"/>
                    </a:lnTo>
                    <a:lnTo>
                      <a:pt x="2305" y="4000"/>
                    </a:lnTo>
                    <a:lnTo>
                      <a:pt x="2325" y="4020"/>
                    </a:lnTo>
                    <a:lnTo>
                      <a:pt x="2286" y="4000"/>
                    </a:lnTo>
                    <a:lnTo>
                      <a:pt x="2172" y="3943"/>
                    </a:lnTo>
                    <a:lnTo>
                      <a:pt x="2058" y="3829"/>
                    </a:lnTo>
                    <a:lnTo>
                      <a:pt x="2039" y="3810"/>
                    </a:lnTo>
                    <a:lnTo>
                      <a:pt x="2039" y="3791"/>
                    </a:lnTo>
                    <a:lnTo>
                      <a:pt x="2039" y="3734"/>
                    </a:lnTo>
                    <a:lnTo>
                      <a:pt x="2020" y="3695"/>
                    </a:lnTo>
                    <a:lnTo>
                      <a:pt x="2020" y="3676"/>
                    </a:lnTo>
                    <a:lnTo>
                      <a:pt x="2000" y="3658"/>
                    </a:lnTo>
                    <a:lnTo>
                      <a:pt x="1981" y="3639"/>
                    </a:lnTo>
                    <a:lnTo>
                      <a:pt x="1962" y="3619"/>
                    </a:lnTo>
                    <a:lnTo>
                      <a:pt x="1981" y="3619"/>
                    </a:lnTo>
                    <a:lnTo>
                      <a:pt x="2000" y="3619"/>
                    </a:lnTo>
                    <a:lnTo>
                      <a:pt x="2020" y="3639"/>
                    </a:lnTo>
                    <a:lnTo>
                      <a:pt x="2039" y="3639"/>
                    </a:lnTo>
                    <a:lnTo>
                      <a:pt x="2058" y="3658"/>
                    </a:lnTo>
                    <a:lnTo>
                      <a:pt x="2076" y="3658"/>
                    </a:lnTo>
                    <a:lnTo>
                      <a:pt x="2096" y="3619"/>
                    </a:lnTo>
                    <a:lnTo>
                      <a:pt x="2076" y="3600"/>
                    </a:lnTo>
                    <a:lnTo>
                      <a:pt x="2076" y="3562"/>
                    </a:lnTo>
                    <a:lnTo>
                      <a:pt x="2058" y="3543"/>
                    </a:lnTo>
                    <a:lnTo>
                      <a:pt x="2039" y="3543"/>
                    </a:lnTo>
                    <a:lnTo>
                      <a:pt x="2058" y="3524"/>
                    </a:lnTo>
                    <a:lnTo>
                      <a:pt x="2058" y="3486"/>
                    </a:lnTo>
                    <a:lnTo>
                      <a:pt x="2039" y="3448"/>
                    </a:lnTo>
                    <a:lnTo>
                      <a:pt x="2039" y="3410"/>
                    </a:lnTo>
                    <a:lnTo>
                      <a:pt x="2058" y="3391"/>
                    </a:lnTo>
                    <a:lnTo>
                      <a:pt x="2076" y="3353"/>
                    </a:lnTo>
                    <a:lnTo>
                      <a:pt x="2058" y="3334"/>
                    </a:lnTo>
                    <a:lnTo>
                      <a:pt x="2000" y="3277"/>
                    </a:lnTo>
                    <a:lnTo>
                      <a:pt x="1981" y="3277"/>
                    </a:lnTo>
                    <a:lnTo>
                      <a:pt x="1981" y="3314"/>
                    </a:lnTo>
                    <a:lnTo>
                      <a:pt x="2000" y="3391"/>
                    </a:lnTo>
                    <a:lnTo>
                      <a:pt x="2000" y="3410"/>
                    </a:lnTo>
                    <a:lnTo>
                      <a:pt x="2000" y="3429"/>
                    </a:lnTo>
                    <a:lnTo>
                      <a:pt x="2000" y="3486"/>
                    </a:lnTo>
                    <a:lnTo>
                      <a:pt x="2000" y="3543"/>
                    </a:lnTo>
                    <a:lnTo>
                      <a:pt x="1981" y="3543"/>
                    </a:lnTo>
                    <a:lnTo>
                      <a:pt x="1981" y="3562"/>
                    </a:lnTo>
                    <a:lnTo>
                      <a:pt x="1962" y="3562"/>
                    </a:lnTo>
                    <a:lnTo>
                      <a:pt x="1962" y="3543"/>
                    </a:lnTo>
                    <a:lnTo>
                      <a:pt x="1944" y="3543"/>
                    </a:lnTo>
                    <a:lnTo>
                      <a:pt x="1924" y="3562"/>
                    </a:lnTo>
                    <a:lnTo>
                      <a:pt x="1867" y="3524"/>
                    </a:lnTo>
                    <a:lnTo>
                      <a:pt x="1829" y="3467"/>
                    </a:lnTo>
                    <a:lnTo>
                      <a:pt x="1715" y="3238"/>
                    </a:lnTo>
                    <a:lnTo>
                      <a:pt x="1677" y="3200"/>
                    </a:lnTo>
                    <a:lnTo>
                      <a:pt x="1639" y="3143"/>
                    </a:lnTo>
                    <a:lnTo>
                      <a:pt x="1600" y="3143"/>
                    </a:lnTo>
                    <a:lnTo>
                      <a:pt x="1600" y="3124"/>
                    </a:lnTo>
                    <a:lnTo>
                      <a:pt x="1582" y="3105"/>
                    </a:lnTo>
                    <a:lnTo>
                      <a:pt x="1619" y="3105"/>
                    </a:lnTo>
                    <a:lnTo>
                      <a:pt x="1639" y="3105"/>
                    </a:lnTo>
                    <a:lnTo>
                      <a:pt x="1677" y="3124"/>
                    </a:lnTo>
                    <a:lnTo>
                      <a:pt x="1677" y="3162"/>
                    </a:lnTo>
                    <a:lnTo>
                      <a:pt x="1772" y="3258"/>
                    </a:lnTo>
                    <a:lnTo>
                      <a:pt x="1791" y="3295"/>
                    </a:lnTo>
                    <a:lnTo>
                      <a:pt x="1791" y="3314"/>
                    </a:lnTo>
                    <a:lnTo>
                      <a:pt x="1810" y="3314"/>
                    </a:lnTo>
                    <a:lnTo>
                      <a:pt x="1810" y="3295"/>
                    </a:lnTo>
                    <a:lnTo>
                      <a:pt x="1848" y="3314"/>
                    </a:lnTo>
                    <a:lnTo>
                      <a:pt x="1867" y="3314"/>
                    </a:lnTo>
                    <a:lnTo>
                      <a:pt x="1867" y="3277"/>
                    </a:lnTo>
                    <a:lnTo>
                      <a:pt x="1867" y="3258"/>
                    </a:lnTo>
                    <a:lnTo>
                      <a:pt x="1848" y="3258"/>
                    </a:lnTo>
                    <a:lnTo>
                      <a:pt x="1829" y="3258"/>
                    </a:lnTo>
                    <a:lnTo>
                      <a:pt x="1810" y="3238"/>
                    </a:lnTo>
                    <a:lnTo>
                      <a:pt x="1829" y="3238"/>
                    </a:lnTo>
                    <a:lnTo>
                      <a:pt x="1829" y="3200"/>
                    </a:lnTo>
                    <a:lnTo>
                      <a:pt x="1848" y="3200"/>
                    </a:lnTo>
                    <a:lnTo>
                      <a:pt x="1848" y="3181"/>
                    </a:lnTo>
                    <a:lnTo>
                      <a:pt x="1867" y="3200"/>
                    </a:lnTo>
                    <a:lnTo>
                      <a:pt x="1905" y="3238"/>
                    </a:lnTo>
                    <a:lnTo>
                      <a:pt x="1924" y="3258"/>
                    </a:lnTo>
                    <a:lnTo>
                      <a:pt x="1981" y="3258"/>
                    </a:lnTo>
                    <a:lnTo>
                      <a:pt x="2039" y="3277"/>
                    </a:lnTo>
                    <a:lnTo>
                      <a:pt x="2039" y="3258"/>
                    </a:lnTo>
                    <a:lnTo>
                      <a:pt x="2039" y="3238"/>
                    </a:lnTo>
                    <a:lnTo>
                      <a:pt x="1905" y="3105"/>
                    </a:lnTo>
                    <a:lnTo>
                      <a:pt x="1886" y="3086"/>
                    </a:lnTo>
                    <a:lnTo>
                      <a:pt x="1848" y="3086"/>
                    </a:lnTo>
                    <a:lnTo>
                      <a:pt x="1867" y="3105"/>
                    </a:lnTo>
                    <a:lnTo>
                      <a:pt x="1848" y="3105"/>
                    </a:lnTo>
                    <a:lnTo>
                      <a:pt x="1848" y="3124"/>
                    </a:lnTo>
                    <a:lnTo>
                      <a:pt x="1829" y="3105"/>
                    </a:lnTo>
                    <a:lnTo>
                      <a:pt x="1810" y="3105"/>
                    </a:lnTo>
                    <a:lnTo>
                      <a:pt x="1772" y="3067"/>
                    </a:lnTo>
                    <a:lnTo>
                      <a:pt x="1753" y="3029"/>
                    </a:lnTo>
                    <a:lnTo>
                      <a:pt x="1734" y="3010"/>
                    </a:lnTo>
                    <a:lnTo>
                      <a:pt x="1715" y="3010"/>
                    </a:lnTo>
                    <a:lnTo>
                      <a:pt x="1715" y="3029"/>
                    </a:lnTo>
                    <a:lnTo>
                      <a:pt x="1696" y="3029"/>
                    </a:lnTo>
                    <a:lnTo>
                      <a:pt x="1677" y="3029"/>
                    </a:lnTo>
                    <a:lnTo>
                      <a:pt x="1658" y="3029"/>
                    </a:lnTo>
                    <a:lnTo>
                      <a:pt x="1619" y="3029"/>
                    </a:lnTo>
                    <a:lnTo>
                      <a:pt x="1582" y="3029"/>
                    </a:lnTo>
                    <a:lnTo>
                      <a:pt x="1543" y="3010"/>
                    </a:lnTo>
                    <a:lnTo>
                      <a:pt x="1543" y="2972"/>
                    </a:lnTo>
                    <a:lnTo>
                      <a:pt x="1543" y="2953"/>
                    </a:lnTo>
                    <a:lnTo>
                      <a:pt x="1563" y="2953"/>
                    </a:lnTo>
                    <a:lnTo>
                      <a:pt x="1582" y="2991"/>
                    </a:lnTo>
                    <a:lnTo>
                      <a:pt x="1600" y="2991"/>
                    </a:lnTo>
                    <a:lnTo>
                      <a:pt x="1600" y="2972"/>
                    </a:lnTo>
                    <a:lnTo>
                      <a:pt x="1600" y="2915"/>
                    </a:lnTo>
                    <a:lnTo>
                      <a:pt x="1600" y="2896"/>
                    </a:lnTo>
                    <a:lnTo>
                      <a:pt x="1582" y="2896"/>
                    </a:lnTo>
                    <a:lnTo>
                      <a:pt x="1543" y="2877"/>
                    </a:lnTo>
                    <a:lnTo>
                      <a:pt x="1543" y="2857"/>
                    </a:lnTo>
                    <a:lnTo>
                      <a:pt x="1505" y="3029"/>
                    </a:lnTo>
                    <a:lnTo>
                      <a:pt x="1486" y="3048"/>
                    </a:lnTo>
                    <a:lnTo>
                      <a:pt x="1486" y="2972"/>
                    </a:lnTo>
                    <a:lnTo>
                      <a:pt x="1486" y="2953"/>
                    </a:lnTo>
                    <a:lnTo>
                      <a:pt x="1467" y="2915"/>
                    </a:lnTo>
                    <a:lnTo>
                      <a:pt x="1448" y="2896"/>
                    </a:lnTo>
                    <a:lnTo>
                      <a:pt x="1429" y="2877"/>
                    </a:lnTo>
                    <a:lnTo>
                      <a:pt x="1410" y="2857"/>
                    </a:lnTo>
                    <a:lnTo>
                      <a:pt x="1258" y="2801"/>
                    </a:lnTo>
                    <a:lnTo>
                      <a:pt x="1182" y="2743"/>
                    </a:lnTo>
                    <a:lnTo>
                      <a:pt x="1124" y="2724"/>
                    </a:lnTo>
                    <a:lnTo>
                      <a:pt x="1067" y="2724"/>
                    </a:lnTo>
                    <a:lnTo>
                      <a:pt x="1010" y="2724"/>
                    </a:lnTo>
                    <a:lnTo>
                      <a:pt x="1048" y="2686"/>
                    </a:lnTo>
                    <a:lnTo>
                      <a:pt x="1105" y="2705"/>
                    </a:lnTo>
                    <a:lnTo>
                      <a:pt x="1201" y="2724"/>
                    </a:lnTo>
                    <a:lnTo>
                      <a:pt x="1182" y="2705"/>
                    </a:lnTo>
                    <a:lnTo>
                      <a:pt x="1124" y="2667"/>
                    </a:lnTo>
                    <a:lnTo>
                      <a:pt x="1067" y="2648"/>
                    </a:lnTo>
                    <a:lnTo>
                      <a:pt x="991" y="2686"/>
                    </a:lnTo>
                    <a:lnTo>
                      <a:pt x="972" y="2686"/>
                    </a:lnTo>
                    <a:lnTo>
                      <a:pt x="953" y="2648"/>
                    </a:lnTo>
                    <a:lnTo>
                      <a:pt x="1010" y="2648"/>
                    </a:lnTo>
                    <a:lnTo>
                      <a:pt x="991" y="2610"/>
                    </a:lnTo>
                    <a:lnTo>
                      <a:pt x="991" y="2591"/>
                    </a:lnTo>
                    <a:lnTo>
                      <a:pt x="972" y="2572"/>
                    </a:lnTo>
                    <a:lnTo>
                      <a:pt x="972" y="2591"/>
                    </a:lnTo>
                    <a:lnTo>
                      <a:pt x="953" y="2591"/>
                    </a:lnTo>
                    <a:lnTo>
                      <a:pt x="953" y="2610"/>
                    </a:lnTo>
                    <a:lnTo>
                      <a:pt x="953" y="2552"/>
                    </a:lnTo>
                    <a:lnTo>
                      <a:pt x="953" y="2534"/>
                    </a:lnTo>
                    <a:lnTo>
                      <a:pt x="972" y="2457"/>
                    </a:lnTo>
                    <a:lnTo>
                      <a:pt x="953" y="2438"/>
                    </a:lnTo>
                    <a:lnTo>
                      <a:pt x="934" y="2438"/>
                    </a:lnTo>
                    <a:lnTo>
                      <a:pt x="877" y="2420"/>
                    </a:lnTo>
                    <a:lnTo>
                      <a:pt x="877" y="2400"/>
                    </a:lnTo>
                    <a:lnTo>
                      <a:pt x="857" y="2400"/>
                    </a:lnTo>
                    <a:lnTo>
                      <a:pt x="838" y="2400"/>
                    </a:lnTo>
                    <a:lnTo>
                      <a:pt x="801" y="2400"/>
                    </a:lnTo>
                    <a:lnTo>
                      <a:pt x="781" y="2400"/>
                    </a:lnTo>
                    <a:lnTo>
                      <a:pt x="781" y="2438"/>
                    </a:lnTo>
                    <a:lnTo>
                      <a:pt x="781" y="2457"/>
                    </a:lnTo>
                    <a:lnTo>
                      <a:pt x="801" y="2457"/>
                    </a:lnTo>
                    <a:lnTo>
                      <a:pt x="801" y="2476"/>
                    </a:lnTo>
                    <a:lnTo>
                      <a:pt x="801" y="2496"/>
                    </a:lnTo>
                    <a:lnTo>
                      <a:pt x="781" y="2515"/>
                    </a:lnTo>
                    <a:lnTo>
                      <a:pt x="781" y="2534"/>
                    </a:lnTo>
                    <a:lnTo>
                      <a:pt x="743" y="2552"/>
                    </a:lnTo>
                    <a:lnTo>
                      <a:pt x="724" y="2552"/>
                    </a:lnTo>
                    <a:lnTo>
                      <a:pt x="705" y="2534"/>
                    </a:lnTo>
                    <a:lnTo>
                      <a:pt x="705" y="2515"/>
                    </a:lnTo>
                    <a:lnTo>
                      <a:pt x="724" y="2515"/>
                    </a:lnTo>
                    <a:lnTo>
                      <a:pt x="724" y="2496"/>
                    </a:lnTo>
                    <a:lnTo>
                      <a:pt x="705" y="2496"/>
                    </a:lnTo>
                    <a:lnTo>
                      <a:pt x="629" y="2496"/>
                    </a:lnTo>
                    <a:lnTo>
                      <a:pt x="610" y="2515"/>
                    </a:lnTo>
                    <a:lnTo>
                      <a:pt x="610" y="2534"/>
                    </a:lnTo>
                    <a:lnTo>
                      <a:pt x="629" y="2552"/>
                    </a:lnTo>
                    <a:lnTo>
                      <a:pt x="591" y="2552"/>
                    </a:lnTo>
                    <a:lnTo>
                      <a:pt x="534" y="2515"/>
                    </a:lnTo>
                    <a:lnTo>
                      <a:pt x="458" y="2438"/>
                    </a:lnTo>
                    <a:lnTo>
                      <a:pt x="496" y="2420"/>
                    </a:lnTo>
                    <a:lnTo>
                      <a:pt x="515" y="2420"/>
                    </a:lnTo>
                    <a:lnTo>
                      <a:pt x="515" y="2400"/>
                    </a:lnTo>
                    <a:lnTo>
                      <a:pt x="515" y="2381"/>
                    </a:lnTo>
                    <a:lnTo>
                      <a:pt x="534" y="2362"/>
                    </a:lnTo>
                    <a:lnTo>
                      <a:pt x="553" y="2362"/>
                    </a:lnTo>
                    <a:lnTo>
                      <a:pt x="591" y="2381"/>
                    </a:lnTo>
                    <a:lnTo>
                      <a:pt x="610" y="2381"/>
                    </a:lnTo>
                    <a:lnTo>
                      <a:pt x="629" y="2381"/>
                    </a:lnTo>
                    <a:lnTo>
                      <a:pt x="648" y="2420"/>
                    </a:lnTo>
                    <a:lnTo>
                      <a:pt x="667" y="2420"/>
                    </a:lnTo>
                    <a:lnTo>
                      <a:pt x="667" y="2400"/>
                    </a:lnTo>
                    <a:lnTo>
                      <a:pt x="667" y="2381"/>
                    </a:lnTo>
                    <a:lnTo>
                      <a:pt x="667" y="2362"/>
                    </a:lnTo>
                    <a:lnTo>
                      <a:pt x="686" y="2362"/>
                    </a:lnTo>
                    <a:lnTo>
                      <a:pt x="762" y="2286"/>
                    </a:lnTo>
                    <a:lnTo>
                      <a:pt x="781" y="2248"/>
                    </a:lnTo>
                    <a:lnTo>
                      <a:pt x="781" y="2229"/>
                    </a:lnTo>
                    <a:lnTo>
                      <a:pt x="781" y="2210"/>
                    </a:lnTo>
                    <a:lnTo>
                      <a:pt x="801" y="2210"/>
                    </a:lnTo>
                    <a:lnTo>
                      <a:pt x="801" y="2153"/>
                    </a:lnTo>
                    <a:lnTo>
                      <a:pt x="820" y="2134"/>
                    </a:lnTo>
                    <a:lnTo>
                      <a:pt x="877" y="2076"/>
                    </a:lnTo>
                    <a:lnTo>
                      <a:pt x="877" y="2039"/>
                    </a:lnTo>
                    <a:lnTo>
                      <a:pt x="857" y="2019"/>
                    </a:lnTo>
                    <a:lnTo>
                      <a:pt x="838" y="2039"/>
                    </a:lnTo>
                    <a:lnTo>
                      <a:pt x="820" y="2095"/>
                    </a:lnTo>
                    <a:lnTo>
                      <a:pt x="801" y="2134"/>
                    </a:lnTo>
                    <a:lnTo>
                      <a:pt x="781" y="2171"/>
                    </a:lnTo>
                    <a:lnTo>
                      <a:pt x="743" y="2210"/>
                    </a:lnTo>
                    <a:lnTo>
                      <a:pt x="724" y="2210"/>
                    </a:lnTo>
                    <a:lnTo>
                      <a:pt x="648" y="2248"/>
                    </a:lnTo>
                    <a:lnTo>
                      <a:pt x="610" y="2267"/>
                    </a:lnTo>
                    <a:lnTo>
                      <a:pt x="572" y="2324"/>
                    </a:lnTo>
                    <a:lnTo>
                      <a:pt x="534" y="2362"/>
                    </a:lnTo>
                    <a:lnTo>
                      <a:pt x="515" y="2343"/>
                    </a:lnTo>
                    <a:lnTo>
                      <a:pt x="476" y="2362"/>
                    </a:lnTo>
                    <a:lnTo>
                      <a:pt x="439" y="2362"/>
                    </a:lnTo>
                    <a:lnTo>
                      <a:pt x="420" y="2343"/>
                    </a:lnTo>
                    <a:lnTo>
                      <a:pt x="400" y="2305"/>
                    </a:lnTo>
                    <a:lnTo>
                      <a:pt x="400" y="2286"/>
                    </a:lnTo>
                    <a:lnTo>
                      <a:pt x="381" y="2267"/>
                    </a:lnTo>
                    <a:lnTo>
                      <a:pt x="381" y="2248"/>
                    </a:lnTo>
                    <a:lnTo>
                      <a:pt x="362" y="2248"/>
                    </a:lnTo>
                    <a:lnTo>
                      <a:pt x="305" y="2229"/>
                    </a:lnTo>
                    <a:lnTo>
                      <a:pt x="267" y="2210"/>
                    </a:lnTo>
                    <a:lnTo>
                      <a:pt x="267" y="2229"/>
                    </a:lnTo>
                    <a:lnTo>
                      <a:pt x="286" y="2248"/>
                    </a:lnTo>
                    <a:lnTo>
                      <a:pt x="286" y="2267"/>
                    </a:lnTo>
                    <a:lnTo>
                      <a:pt x="400" y="2343"/>
                    </a:lnTo>
                    <a:lnTo>
                      <a:pt x="420" y="2381"/>
                    </a:lnTo>
                    <a:lnTo>
                      <a:pt x="400" y="2400"/>
                    </a:lnTo>
                    <a:lnTo>
                      <a:pt x="381" y="2381"/>
                    </a:lnTo>
                    <a:lnTo>
                      <a:pt x="344" y="2324"/>
                    </a:lnTo>
                    <a:lnTo>
                      <a:pt x="305" y="2286"/>
                    </a:lnTo>
                    <a:lnTo>
                      <a:pt x="267" y="2286"/>
                    </a:lnTo>
                    <a:lnTo>
                      <a:pt x="95" y="2286"/>
                    </a:lnTo>
                    <a:lnTo>
                      <a:pt x="58" y="2267"/>
                    </a:lnTo>
                    <a:lnTo>
                      <a:pt x="77" y="2248"/>
                    </a:lnTo>
                    <a:lnTo>
                      <a:pt x="115" y="2229"/>
                    </a:lnTo>
                    <a:lnTo>
                      <a:pt x="172" y="2229"/>
                    </a:lnTo>
                    <a:lnTo>
                      <a:pt x="210" y="2248"/>
                    </a:lnTo>
                    <a:lnTo>
                      <a:pt x="210" y="2210"/>
                    </a:lnTo>
                    <a:lnTo>
                      <a:pt x="210" y="2191"/>
                    </a:lnTo>
                    <a:lnTo>
                      <a:pt x="229" y="2171"/>
                    </a:lnTo>
                    <a:lnTo>
                      <a:pt x="229" y="2153"/>
                    </a:lnTo>
                    <a:lnTo>
                      <a:pt x="210" y="2153"/>
                    </a:lnTo>
                    <a:lnTo>
                      <a:pt x="210" y="2134"/>
                    </a:lnTo>
                    <a:lnTo>
                      <a:pt x="172" y="2115"/>
                    </a:lnTo>
                    <a:lnTo>
                      <a:pt x="153" y="2095"/>
                    </a:lnTo>
                    <a:lnTo>
                      <a:pt x="115" y="2076"/>
                    </a:lnTo>
                    <a:lnTo>
                      <a:pt x="95" y="2076"/>
                    </a:lnTo>
                    <a:lnTo>
                      <a:pt x="77" y="2095"/>
                    </a:lnTo>
                    <a:lnTo>
                      <a:pt x="77" y="2115"/>
                    </a:lnTo>
                    <a:lnTo>
                      <a:pt x="77" y="2210"/>
                    </a:lnTo>
                    <a:lnTo>
                      <a:pt x="58" y="2210"/>
                    </a:lnTo>
                    <a:lnTo>
                      <a:pt x="58" y="2191"/>
                    </a:lnTo>
                    <a:lnTo>
                      <a:pt x="58" y="2171"/>
                    </a:lnTo>
                    <a:lnTo>
                      <a:pt x="58" y="2134"/>
                    </a:lnTo>
                    <a:lnTo>
                      <a:pt x="58" y="2095"/>
                    </a:lnTo>
                    <a:lnTo>
                      <a:pt x="39" y="2076"/>
                    </a:lnTo>
                    <a:lnTo>
                      <a:pt x="19" y="2057"/>
                    </a:lnTo>
                    <a:lnTo>
                      <a:pt x="0" y="2039"/>
                    </a:lnTo>
                    <a:lnTo>
                      <a:pt x="19" y="2000"/>
                    </a:lnTo>
                    <a:lnTo>
                      <a:pt x="19" y="1943"/>
                    </a:lnTo>
                    <a:lnTo>
                      <a:pt x="39" y="1924"/>
                    </a:lnTo>
                    <a:lnTo>
                      <a:pt x="39" y="1886"/>
                    </a:lnTo>
                    <a:lnTo>
                      <a:pt x="39" y="1867"/>
                    </a:lnTo>
                    <a:lnTo>
                      <a:pt x="19" y="1829"/>
                    </a:lnTo>
                    <a:lnTo>
                      <a:pt x="19" y="1791"/>
                    </a:lnTo>
                    <a:lnTo>
                      <a:pt x="0" y="1772"/>
                    </a:lnTo>
                    <a:lnTo>
                      <a:pt x="19" y="1695"/>
                    </a:lnTo>
                    <a:lnTo>
                      <a:pt x="19" y="1677"/>
                    </a:lnTo>
                    <a:lnTo>
                      <a:pt x="77" y="1581"/>
                    </a:lnTo>
                    <a:lnTo>
                      <a:pt x="115" y="1524"/>
                    </a:lnTo>
                    <a:lnTo>
                      <a:pt x="153" y="1505"/>
                    </a:lnTo>
                    <a:lnTo>
                      <a:pt x="172" y="1429"/>
                    </a:lnTo>
                    <a:lnTo>
                      <a:pt x="210" y="1333"/>
                    </a:lnTo>
                    <a:lnTo>
                      <a:pt x="229" y="1333"/>
                    </a:lnTo>
                    <a:lnTo>
                      <a:pt x="229" y="1353"/>
                    </a:lnTo>
                    <a:lnTo>
                      <a:pt x="229" y="1391"/>
                    </a:lnTo>
                    <a:lnTo>
                      <a:pt x="229" y="1410"/>
                    </a:lnTo>
                    <a:lnTo>
                      <a:pt x="210" y="1410"/>
                    </a:lnTo>
                    <a:lnTo>
                      <a:pt x="210" y="1429"/>
                    </a:lnTo>
                    <a:lnTo>
                      <a:pt x="210" y="1448"/>
                    </a:lnTo>
                    <a:lnTo>
                      <a:pt x="229" y="1448"/>
                    </a:lnTo>
                    <a:lnTo>
                      <a:pt x="248" y="1448"/>
                    </a:lnTo>
                    <a:lnTo>
                      <a:pt x="248" y="1429"/>
                    </a:lnTo>
                    <a:lnTo>
                      <a:pt x="267" y="1372"/>
                    </a:lnTo>
                    <a:lnTo>
                      <a:pt x="305" y="1296"/>
                    </a:lnTo>
                    <a:lnTo>
                      <a:pt x="344" y="1277"/>
                    </a:lnTo>
                    <a:lnTo>
                      <a:pt x="362" y="1257"/>
                    </a:lnTo>
                    <a:lnTo>
                      <a:pt x="400" y="1238"/>
                    </a:lnTo>
                    <a:lnTo>
                      <a:pt x="400" y="1219"/>
                    </a:lnTo>
                    <a:lnTo>
                      <a:pt x="400" y="1238"/>
                    </a:lnTo>
                    <a:lnTo>
                      <a:pt x="400" y="1277"/>
                    </a:lnTo>
                    <a:lnTo>
                      <a:pt x="381" y="1277"/>
                    </a:lnTo>
                    <a:lnTo>
                      <a:pt x="381" y="1296"/>
                    </a:lnTo>
                    <a:lnTo>
                      <a:pt x="400" y="1314"/>
                    </a:lnTo>
                    <a:lnTo>
                      <a:pt x="476" y="1372"/>
                    </a:lnTo>
                    <a:lnTo>
                      <a:pt x="496" y="1372"/>
                    </a:lnTo>
                    <a:lnTo>
                      <a:pt x="496" y="1353"/>
                    </a:lnTo>
                    <a:lnTo>
                      <a:pt x="476" y="1314"/>
                    </a:lnTo>
                    <a:lnTo>
                      <a:pt x="476" y="1296"/>
                    </a:lnTo>
                    <a:lnTo>
                      <a:pt x="496" y="1277"/>
                    </a:lnTo>
                    <a:lnTo>
                      <a:pt x="515" y="1277"/>
                    </a:lnTo>
                    <a:lnTo>
                      <a:pt x="515" y="1257"/>
                    </a:lnTo>
                    <a:lnTo>
                      <a:pt x="458" y="1257"/>
                    </a:lnTo>
                    <a:lnTo>
                      <a:pt x="439" y="1181"/>
                    </a:lnTo>
                    <a:lnTo>
                      <a:pt x="439" y="1162"/>
                    </a:lnTo>
                    <a:lnTo>
                      <a:pt x="458" y="1143"/>
                    </a:lnTo>
                    <a:lnTo>
                      <a:pt x="476" y="1143"/>
                    </a:lnTo>
                    <a:lnTo>
                      <a:pt x="476" y="1124"/>
                    </a:lnTo>
                    <a:lnTo>
                      <a:pt x="629" y="1029"/>
                    </a:lnTo>
                    <a:lnTo>
                      <a:pt x="762" y="915"/>
                    </a:lnTo>
                    <a:lnTo>
                      <a:pt x="915" y="800"/>
                    </a:lnTo>
                    <a:lnTo>
                      <a:pt x="1048" y="686"/>
                    </a:lnTo>
                    <a:lnTo>
                      <a:pt x="1124" y="610"/>
                    </a:lnTo>
                    <a:lnTo>
                      <a:pt x="1182" y="553"/>
                    </a:lnTo>
                    <a:lnTo>
                      <a:pt x="1258" y="495"/>
                    </a:lnTo>
                    <a:lnTo>
                      <a:pt x="1334" y="439"/>
                    </a:lnTo>
                    <a:lnTo>
                      <a:pt x="1334" y="419"/>
                    </a:lnTo>
                    <a:lnTo>
                      <a:pt x="1334" y="381"/>
                    </a:lnTo>
                    <a:lnTo>
                      <a:pt x="1334" y="343"/>
                    </a:lnTo>
                    <a:lnTo>
                      <a:pt x="1334" y="305"/>
                    </a:lnTo>
                    <a:lnTo>
                      <a:pt x="1353" y="267"/>
                    </a:lnTo>
                    <a:lnTo>
                      <a:pt x="1372" y="229"/>
                    </a:lnTo>
                    <a:lnTo>
                      <a:pt x="1372" y="190"/>
                    </a:lnTo>
                    <a:lnTo>
                      <a:pt x="1391" y="153"/>
                    </a:lnTo>
                    <a:lnTo>
                      <a:pt x="1429" y="114"/>
                    </a:lnTo>
                    <a:lnTo>
                      <a:pt x="1467" y="76"/>
                    </a:lnTo>
                    <a:lnTo>
                      <a:pt x="1486" y="38"/>
                    </a:lnTo>
                    <a:lnTo>
                      <a:pt x="1524" y="0"/>
                    </a:lnTo>
                    <a:lnTo>
                      <a:pt x="1543" y="38"/>
                    </a:lnTo>
                    <a:lnTo>
                      <a:pt x="1563" y="38"/>
                    </a:lnTo>
                    <a:lnTo>
                      <a:pt x="1600" y="38"/>
                    </a:lnTo>
                    <a:lnTo>
                      <a:pt x="1639" y="38"/>
                    </a:lnTo>
                    <a:lnTo>
                      <a:pt x="1677" y="38"/>
                    </a:lnTo>
                    <a:lnTo>
                      <a:pt x="1696" y="58"/>
                    </a:lnTo>
                    <a:lnTo>
                      <a:pt x="1715" y="76"/>
                    </a:lnTo>
                    <a:lnTo>
                      <a:pt x="1715" y="114"/>
                    </a:lnTo>
                    <a:lnTo>
                      <a:pt x="1772" y="172"/>
                    </a:lnTo>
                    <a:lnTo>
                      <a:pt x="1848" y="210"/>
                    </a:lnTo>
                    <a:lnTo>
                      <a:pt x="1924" y="229"/>
                    </a:lnTo>
                    <a:lnTo>
                      <a:pt x="1981" y="229"/>
                    </a:lnTo>
                    <a:lnTo>
                      <a:pt x="2020" y="248"/>
                    </a:lnTo>
                    <a:lnTo>
                      <a:pt x="2039" y="286"/>
                    </a:lnTo>
                    <a:lnTo>
                      <a:pt x="2039" y="324"/>
                    </a:lnTo>
                    <a:lnTo>
                      <a:pt x="2039" y="362"/>
                    </a:lnTo>
                    <a:lnTo>
                      <a:pt x="2058" y="419"/>
                    </a:lnTo>
                    <a:lnTo>
                      <a:pt x="2076" y="457"/>
                    </a:lnTo>
                    <a:lnTo>
                      <a:pt x="2115" y="515"/>
                    </a:lnTo>
                    <a:lnTo>
                      <a:pt x="2153" y="553"/>
                    </a:lnTo>
                    <a:lnTo>
                      <a:pt x="2172" y="591"/>
                    </a:lnTo>
                    <a:lnTo>
                      <a:pt x="2210" y="629"/>
                    </a:lnTo>
                    <a:lnTo>
                      <a:pt x="2229" y="648"/>
                    </a:lnTo>
                    <a:lnTo>
                      <a:pt x="2267" y="686"/>
                    </a:lnTo>
                    <a:lnTo>
                      <a:pt x="2286" y="762"/>
                    </a:lnTo>
                    <a:lnTo>
                      <a:pt x="2305" y="857"/>
                    </a:lnTo>
                    <a:lnTo>
                      <a:pt x="2305" y="952"/>
                    </a:lnTo>
                    <a:lnTo>
                      <a:pt x="2305" y="1029"/>
                    </a:lnTo>
                    <a:lnTo>
                      <a:pt x="2325" y="1105"/>
                    </a:lnTo>
                    <a:lnTo>
                      <a:pt x="2325" y="1181"/>
                    </a:lnTo>
                    <a:lnTo>
                      <a:pt x="2343" y="1257"/>
                    </a:lnTo>
                    <a:lnTo>
                      <a:pt x="2343" y="1314"/>
                    </a:lnTo>
                    <a:lnTo>
                      <a:pt x="2362" y="1372"/>
                    </a:lnTo>
                    <a:lnTo>
                      <a:pt x="2362" y="1391"/>
                    </a:lnTo>
                    <a:lnTo>
                      <a:pt x="2401" y="1410"/>
                    </a:lnTo>
                    <a:lnTo>
                      <a:pt x="2439" y="1410"/>
                    </a:lnTo>
                    <a:lnTo>
                      <a:pt x="2457" y="1410"/>
                    </a:lnTo>
                    <a:lnTo>
                      <a:pt x="2477" y="1410"/>
                    </a:lnTo>
                    <a:lnTo>
                      <a:pt x="2496" y="1429"/>
                    </a:lnTo>
                    <a:lnTo>
                      <a:pt x="2591" y="1448"/>
                    </a:lnTo>
                    <a:lnTo>
                      <a:pt x="2686" y="1467"/>
                    </a:lnTo>
                    <a:lnTo>
                      <a:pt x="2782" y="1486"/>
                    </a:lnTo>
                    <a:lnTo>
                      <a:pt x="2877" y="1505"/>
                    </a:lnTo>
                    <a:lnTo>
                      <a:pt x="2915" y="1524"/>
                    </a:lnTo>
                    <a:lnTo>
                      <a:pt x="2953" y="1543"/>
                    </a:lnTo>
                    <a:lnTo>
                      <a:pt x="2991" y="1581"/>
                    </a:lnTo>
                    <a:lnTo>
                      <a:pt x="2991" y="1619"/>
                    </a:lnTo>
                    <a:lnTo>
                      <a:pt x="2991" y="1658"/>
                    </a:lnTo>
                    <a:lnTo>
                      <a:pt x="3010" y="1677"/>
                    </a:lnTo>
                    <a:lnTo>
                      <a:pt x="3010" y="1695"/>
                    </a:lnTo>
                    <a:lnTo>
                      <a:pt x="3010" y="1714"/>
                    </a:lnTo>
                    <a:lnTo>
                      <a:pt x="3010" y="1734"/>
                    </a:lnTo>
                    <a:lnTo>
                      <a:pt x="3029" y="1753"/>
                    </a:lnTo>
                    <a:lnTo>
                      <a:pt x="3029" y="1772"/>
                    </a:lnTo>
                    <a:lnTo>
                      <a:pt x="3048" y="1772"/>
                    </a:lnTo>
                    <a:lnTo>
                      <a:pt x="3048" y="1791"/>
                    </a:lnTo>
                    <a:lnTo>
                      <a:pt x="3067" y="1791"/>
                    </a:lnTo>
                    <a:lnTo>
                      <a:pt x="3086" y="1810"/>
                    </a:lnTo>
                    <a:lnTo>
                      <a:pt x="3086" y="1829"/>
                    </a:lnTo>
                    <a:lnTo>
                      <a:pt x="3086" y="1848"/>
                    </a:lnTo>
                    <a:lnTo>
                      <a:pt x="3086" y="1867"/>
                    </a:lnTo>
                    <a:lnTo>
                      <a:pt x="3105" y="1886"/>
                    </a:lnTo>
                    <a:lnTo>
                      <a:pt x="3105" y="1924"/>
                    </a:lnTo>
                    <a:lnTo>
                      <a:pt x="3124" y="1924"/>
                    </a:lnTo>
                    <a:lnTo>
                      <a:pt x="3143" y="1943"/>
                    </a:lnTo>
                    <a:lnTo>
                      <a:pt x="3182" y="1962"/>
                    </a:lnTo>
                    <a:lnTo>
                      <a:pt x="3219" y="1981"/>
                    </a:lnTo>
                    <a:lnTo>
                      <a:pt x="3258" y="2000"/>
                    </a:lnTo>
                    <a:lnTo>
                      <a:pt x="3296" y="2039"/>
                    </a:lnTo>
                    <a:lnTo>
                      <a:pt x="3315" y="2057"/>
                    </a:lnTo>
                    <a:lnTo>
                      <a:pt x="3334" y="2095"/>
                    </a:lnTo>
                    <a:lnTo>
                      <a:pt x="3353" y="2134"/>
                    </a:lnTo>
                    <a:lnTo>
                      <a:pt x="3391" y="2153"/>
                    </a:lnTo>
                    <a:lnTo>
                      <a:pt x="3429" y="2191"/>
                    </a:lnTo>
                    <a:lnTo>
                      <a:pt x="3486" y="2210"/>
                    </a:lnTo>
                    <a:lnTo>
                      <a:pt x="3524" y="2248"/>
                    </a:lnTo>
                    <a:lnTo>
                      <a:pt x="3563" y="2267"/>
                    </a:lnTo>
                    <a:lnTo>
                      <a:pt x="3544" y="2305"/>
                    </a:lnTo>
                    <a:lnTo>
                      <a:pt x="3505" y="2324"/>
                    </a:lnTo>
                    <a:lnTo>
                      <a:pt x="3486" y="2343"/>
                    </a:lnTo>
                    <a:lnTo>
                      <a:pt x="3467" y="2381"/>
                    </a:lnTo>
                    <a:lnTo>
                      <a:pt x="3448" y="2420"/>
                    </a:lnTo>
                    <a:lnTo>
                      <a:pt x="3429" y="2438"/>
                    </a:lnTo>
                    <a:lnTo>
                      <a:pt x="3410" y="2457"/>
                    </a:lnTo>
                    <a:lnTo>
                      <a:pt x="3391" y="2496"/>
                    </a:lnTo>
                    <a:lnTo>
                      <a:pt x="3353" y="2552"/>
                    </a:lnTo>
                    <a:lnTo>
                      <a:pt x="3334" y="2629"/>
                    </a:lnTo>
                    <a:lnTo>
                      <a:pt x="3315" y="2705"/>
                    </a:lnTo>
                    <a:lnTo>
                      <a:pt x="3315" y="2762"/>
                    </a:lnTo>
                    <a:lnTo>
                      <a:pt x="3296" y="2838"/>
                    </a:lnTo>
                    <a:lnTo>
                      <a:pt x="3296" y="2915"/>
                    </a:lnTo>
                    <a:lnTo>
                      <a:pt x="3296" y="2991"/>
                    </a:lnTo>
                    <a:lnTo>
                      <a:pt x="3315" y="3048"/>
                    </a:lnTo>
                    <a:lnTo>
                      <a:pt x="3334" y="3124"/>
                    </a:lnTo>
                    <a:lnTo>
                      <a:pt x="3353" y="3181"/>
                    </a:lnTo>
                    <a:lnTo>
                      <a:pt x="3372" y="3258"/>
                    </a:lnTo>
                    <a:lnTo>
                      <a:pt x="3391" y="3314"/>
                    </a:lnTo>
                    <a:lnTo>
                      <a:pt x="3391" y="3353"/>
                    </a:lnTo>
                    <a:lnTo>
                      <a:pt x="3410" y="3372"/>
                    </a:lnTo>
                    <a:lnTo>
                      <a:pt x="3410" y="3410"/>
                    </a:lnTo>
                    <a:lnTo>
                      <a:pt x="3429" y="3429"/>
                    </a:lnTo>
                    <a:lnTo>
                      <a:pt x="3448" y="3448"/>
                    </a:lnTo>
                    <a:lnTo>
                      <a:pt x="3486" y="3448"/>
                    </a:lnTo>
                    <a:lnTo>
                      <a:pt x="3505" y="3467"/>
                    </a:lnTo>
                    <a:lnTo>
                      <a:pt x="3524" y="3467"/>
                    </a:lnTo>
                    <a:lnTo>
                      <a:pt x="3544" y="3486"/>
                    </a:lnTo>
                    <a:lnTo>
                      <a:pt x="3544" y="3505"/>
                    </a:lnTo>
                    <a:lnTo>
                      <a:pt x="3544" y="3524"/>
                    </a:lnTo>
                    <a:lnTo>
                      <a:pt x="3544" y="3562"/>
                    </a:lnTo>
                    <a:lnTo>
                      <a:pt x="3544" y="3581"/>
                    </a:lnTo>
                    <a:lnTo>
                      <a:pt x="3563" y="3600"/>
                    </a:lnTo>
                    <a:lnTo>
                      <a:pt x="3581" y="3600"/>
                    </a:lnTo>
                    <a:lnTo>
                      <a:pt x="3620" y="3600"/>
                    </a:lnTo>
                    <a:lnTo>
                      <a:pt x="3639" y="3600"/>
                    </a:lnTo>
                    <a:lnTo>
                      <a:pt x="3658" y="3600"/>
                    </a:lnTo>
                    <a:lnTo>
                      <a:pt x="3677" y="3619"/>
                    </a:lnTo>
                    <a:lnTo>
                      <a:pt x="3696" y="3619"/>
                    </a:lnTo>
                    <a:lnTo>
                      <a:pt x="3715" y="3658"/>
                    </a:lnTo>
                    <a:lnTo>
                      <a:pt x="3715" y="3676"/>
                    </a:lnTo>
                    <a:lnTo>
                      <a:pt x="3734" y="3695"/>
                    </a:lnTo>
                    <a:lnTo>
                      <a:pt x="3772" y="3715"/>
                    </a:lnTo>
                    <a:lnTo>
                      <a:pt x="3810" y="3753"/>
                    </a:lnTo>
                    <a:lnTo>
                      <a:pt x="3848" y="3791"/>
                    </a:lnTo>
                    <a:lnTo>
                      <a:pt x="3867" y="3848"/>
                    </a:lnTo>
                    <a:lnTo>
                      <a:pt x="3905" y="3905"/>
                    </a:lnTo>
                    <a:lnTo>
                      <a:pt x="3925" y="3924"/>
                    </a:lnTo>
                    <a:lnTo>
                      <a:pt x="3925" y="3943"/>
                    </a:lnTo>
                    <a:lnTo>
                      <a:pt x="3944" y="3962"/>
                    </a:lnTo>
                    <a:lnTo>
                      <a:pt x="3962" y="3981"/>
                    </a:lnTo>
                    <a:lnTo>
                      <a:pt x="3962" y="4000"/>
                    </a:lnTo>
                    <a:lnTo>
                      <a:pt x="3981" y="4020"/>
                    </a:lnTo>
                    <a:lnTo>
                      <a:pt x="3981" y="4038"/>
                    </a:lnTo>
                    <a:lnTo>
                      <a:pt x="4001" y="4057"/>
                    </a:lnTo>
                    <a:lnTo>
                      <a:pt x="4001" y="4096"/>
                    </a:lnTo>
                    <a:lnTo>
                      <a:pt x="4020" y="4115"/>
                    </a:lnTo>
                    <a:lnTo>
                      <a:pt x="4020" y="4134"/>
                    </a:lnTo>
                    <a:lnTo>
                      <a:pt x="4020" y="4172"/>
                    </a:lnTo>
                    <a:lnTo>
                      <a:pt x="4020" y="4191"/>
                    </a:lnTo>
                    <a:lnTo>
                      <a:pt x="4020" y="4229"/>
                    </a:lnTo>
                    <a:lnTo>
                      <a:pt x="4020" y="4248"/>
                    </a:lnTo>
                    <a:lnTo>
                      <a:pt x="4039" y="4267"/>
                    </a:lnTo>
                    <a:lnTo>
                      <a:pt x="4077" y="4286"/>
                    </a:lnTo>
                    <a:lnTo>
                      <a:pt x="4096" y="4324"/>
                    </a:lnTo>
                    <a:lnTo>
                      <a:pt x="4115" y="4343"/>
                    </a:lnTo>
                    <a:lnTo>
                      <a:pt x="4134" y="4362"/>
                    </a:lnTo>
                    <a:lnTo>
                      <a:pt x="4172" y="4381"/>
                    </a:lnTo>
                    <a:lnTo>
                      <a:pt x="4191" y="4401"/>
                    </a:lnTo>
                    <a:lnTo>
                      <a:pt x="4210" y="4401"/>
                    </a:lnTo>
                    <a:lnTo>
                      <a:pt x="4248" y="4401"/>
                    </a:lnTo>
                    <a:lnTo>
                      <a:pt x="4267" y="4401"/>
                    </a:lnTo>
                    <a:lnTo>
                      <a:pt x="4286" y="4401"/>
                    </a:lnTo>
                    <a:lnTo>
                      <a:pt x="4306" y="4381"/>
                    </a:lnTo>
                    <a:lnTo>
                      <a:pt x="4343" y="4381"/>
                    </a:lnTo>
                    <a:lnTo>
                      <a:pt x="4362" y="4362"/>
                    </a:lnTo>
                    <a:lnTo>
                      <a:pt x="4362" y="4343"/>
                    </a:lnTo>
                    <a:lnTo>
                      <a:pt x="4382" y="4324"/>
                    </a:lnTo>
                    <a:lnTo>
                      <a:pt x="4401" y="4305"/>
                    </a:lnTo>
                    <a:lnTo>
                      <a:pt x="4458" y="4267"/>
                    </a:lnTo>
                    <a:lnTo>
                      <a:pt x="4496" y="4229"/>
                    </a:lnTo>
                    <a:lnTo>
                      <a:pt x="4553" y="4229"/>
                    </a:lnTo>
                    <a:lnTo>
                      <a:pt x="4610" y="4229"/>
                    </a:lnTo>
                    <a:lnTo>
                      <a:pt x="4629" y="4248"/>
                    </a:lnTo>
                    <a:lnTo>
                      <a:pt x="4648" y="4248"/>
                    </a:lnTo>
                    <a:lnTo>
                      <a:pt x="4667" y="4267"/>
                    </a:lnTo>
                    <a:lnTo>
                      <a:pt x="4705" y="4305"/>
                    </a:lnTo>
                    <a:lnTo>
                      <a:pt x="4743" y="4343"/>
                    </a:lnTo>
                    <a:lnTo>
                      <a:pt x="4782" y="4362"/>
                    </a:lnTo>
                    <a:lnTo>
                      <a:pt x="4819" y="4401"/>
                    </a:lnTo>
                    <a:lnTo>
                      <a:pt x="4839" y="4438"/>
                    </a:lnTo>
                    <a:lnTo>
                      <a:pt x="4858" y="4477"/>
                    </a:lnTo>
                    <a:lnTo>
                      <a:pt x="4877" y="4533"/>
                    </a:lnTo>
                    <a:lnTo>
                      <a:pt x="4896" y="4572"/>
                    </a:lnTo>
                    <a:lnTo>
                      <a:pt x="4915" y="4610"/>
                    </a:lnTo>
                    <a:lnTo>
                      <a:pt x="4915" y="4648"/>
                    </a:lnTo>
                    <a:lnTo>
                      <a:pt x="4934" y="4686"/>
                    </a:lnTo>
                    <a:lnTo>
                      <a:pt x="4953" y="4724"/>
                    </a:lnTo>
                    <a:lnTo>
                      <a:pt x="4991" y="4762"/>
                    </a:lnTo>
                    <a:lnTo>
                      <a:pt x="5010" y="4762"/>
                    </a:lnTo>
                    <a:lnTo>
                      <a:pt x="5048" y="4762"/>
                    </a:lnTo>
                    <a:lnTo>
                      <a:pt x="5086" y="4743"/>
                    </a:lnTo>
                    <a:lnTo>
                      <a:pt x="5068" y="4800"/>
                    </a:lnTo>
                    <a:lnTo>
                      <a:pt x="5048" y="4838"/>
                    </a:lnTo>
                    <a:lnTo>
                      <a:pt x="5029" y="4877"/>
                    </a:lnTo>
                    <a:lnTo>
                      <a:pt x="5010" y="4934"/>
                    </a:lnTo>
                    <a:lnTo>
                      <a:pt x="4991" y="4990"/>
                    </a:lnTo>
                    <a:lnTo>
                      <a:pt x="5010" y="5047"/>
                    </a:lnTo>
                    <a:lnTo>
                      <a:pt x="5010" y="5123"/>
                    </a:lnTo>
                    <a:lnTo>
                      <a:pt x="5029" y="5180"/>
                    </a:lnTo>
                    <a:lnTo>
                      <a:pt x="5029" y="5199"/>
                    </a:lnTo>
                    <a:lnTo>
                      <a:pt x="5029" y="5238"/>
                    </a:lnTo>
                    <a:lnTo>
                      <a:pt x="5029" y="5257"/>
                    </a:lnTo>
                    <a:lnTo>
                      <a:pt x="5029" y="5275"/>
                    </a:lnTo>
                    <a:lnTo>
                      <a:pt x="5048" y="5314"/>
                    </a:lnTo>
                    <a:lnTo>
                      <a:pt x="5048" y="5333"/>
                    </a:lnTo>
                    <a:lnTo>
                      <a:pt x="5068" y="5352"/>
                    </a:lnTo>
                    <a:lnTo>
                      <a:pt x="5086" y="5390"/>
                    </a:lnTo>
                    <a:lnTo>
                      <a:pt x="5086" y="5428"/>
                    </a:lnTo>
                    <a:lnTo>
                      <a:pt x="5105" y="5466"/>
                    </a:lnTo>
                    <a:lnTo>
                      <a:pt x="5105" y="5485"/>
                    </a:lnTo>
                    <a:lnTo>
                      <a:pt x="5144" y="5504"/>
                    </a:lnTo>
                    <a:lnTo>
                      <a:pt x="5163" y="5523"/>
                    </a:lnTo>
                    <a:lnTo>
                      <a:pt x="5181" y="5523"/>
                    </a:lnTo>
                    <a:lnTo>
                      <a:pt x="5200" y="5542"/>
                    </a:lnTo>
                    <a:lnTo>
                      <a:pt x="5220" y="5542"/>
                    </a:lnTo>
                    <a:lnTo>
                      <a:pt x="5239" y="5580"/>
                    </a:lnTo>
                    <a:lnTo>
                      <a:pt x="5258" y="5599"/>
                    </a:lnTo>
                    <a:lnTo>
                      <a:pt x="5277" y="5638"/>
                    </a:lnTo>
                    <a:lnTo>
                      <a:pt x="5296" y="5675"/>
                    </a:lnTo>
                    <a:lnTo>
                      <a:pt x="5277" y="5695"/>
                    </a:lnTo>
                    <a:lnTo>
                      <a:pt x="5277" y="5714"/>
                    </a:lnTo>
                    <a:lnTo>
                      <a:pt x="5296" y="5714"/>
                    </a:lnTo>
                    <a:lnTo>
                      <a:pt x="5296" y="5733"/>
                    </a:lnTo>
                    <a:lnTo>
                      <a:pt x="5315" y="5752"/>
                    </a:lnTo>
                    <a:lnTo>
                      <a:pt x="5315" y="5771"/>
                    </a:lnTo>
                    <a:lnTo>
                      <a:pt x="5296" y="5790"/>
                    </a:lnTo>
                    <a:lnTo>
                      <a:pt x="5296" y="5809"/>
                    </a:lnTo>
                    <a:lnTo>
                      <a:pt x="5296" y="5828"/>
                    </a:lnTo>
                    <a:lnTo>
                      <a:pt x="5315" y="5847"/>
                    </a:lnTo>
                    <a:lnTo>
                      <a:pt x="5334" y="5866"/>
                    </a:lnTo>
                    <a:lnTo>
                      <a:pt x="5334" y="5885"/>
                    </a:lnTo>
                    <a:lnTo>
                      <a:pt x="5334" y="5904"/>
                    </a:lnTo>
                    <a:lnTo>
                      <a:pt x="5334" y="5923"/>
                    </a:lnTo>
                    <a:lnTo>
                      <a:pt x="5353" y="5942"/>
                    </a:lnTo>
                    <a:lnTo>
                      <a:pt x="5372" y="5961"/>
                    </a:lnTo>
                    <a:lnTo>
                      <a:pt x="5391" y="5980"/>
                    </a:lnTo>
                    <a:lnTo>
                      <a:pt x="5410" y="6000"/>
                    </a:lnTo>
                    <a:lnTo>
                      <a:pt x="5410" y="6018"/>
                    </a:lnTo>
                    <a:lnTo>
                      <a:pt x="5429" y="6037"/>
                    </a:lnTo>
                    <a:lnTo>
                      <a:pt x="5448" y="6056"/>
                    </a:lnTo>
                    <a:lnTo>
                      <a:pt x="5486" y="6095"/>
                    </a:lnTo>
                    <a:lnTo>
                      <a:pt x="5505" y="6114"/>
                    </a:lnTo>
                    <a:lnTo>
                      <a:pt x="5525" y="6132"/>
                    </a:lnTo>
                    <a:lnTo>
                      <a:pt x="5581" y="6171"/>
                    </a:lnTo>
                    <a:lnTo>
                      <a:pt x="5639" y="6171"/>
                    </a:lnTo>
                    <a:lnTo>
                      <a:pt x="5696" y="6171"/>
                    </a:lnTo>
                    <a:lnTo>
                      <a:pt x="5753" y="6152"/>
                    </a:lnTo>
                    <a:lnTo>
                      <a:pt x="5753" y="6209"/>
                    </a:lnTo>
                    <a:lnTo>
                      <a:pt x="5753" y="6247"/>
                    </a:lnTo>
                    <a:lnTo>
                      <a:pt x="5753" y="6285"/>
                    </a:lnTo>
                    <a:lnTo>
                      <a:pt x="5753" y="6342"/>
                    </a:lnTo>
                    <a:lnTo>
                      <a:pt x="5715" y="6342"/>
                    </a:lnTo>
                    <a:lnTo>
                      <a:pt x="5696" y="6342"/>
                    </a:lnTo>
                    <a:lnTo>
                      <a:pt x="5658" y="6342"/>
                    </a:lnTo>
                    <a:lnTo>
                      <a:pt x="5658" y="6381"/>
                    </a:lnTo>
                    <a:lnTo>
                      <a:pt x="5639" y="6418"/>
                    </a:lnTo>
                    <a:lnTo>
                      <a:pt x="5639" y="6437"/>
                    </a:lnTo>
                    <a:lnTo>
                      <a:pt x="5658" y="6476"/>
                    </a:lnTo>
                    <a:lnTo>
                      <a:pt x="5677" y="6495"/>
                    </a:lnTo>
                    <a:lnTo>
                      <a:pt x="5677" y="6513"/>
                    </a:lnTo>
                    <a:lnTo>
                      <a:pt x="5658" y="6533"/>
                    </a:lnTo>
                    <a:lnTo>
                      <a:pt x="5639" y="6552"/>
                    </a:lnTo>
                    <a:lnTo>
                      <a:pt x="5620" y="6590"/>
                    </a:lnTo>
                    <a:lnTo>
                      <a:pt x="5601" y="6609"/>
                    </a:lnTo>
                    <a:lnTo>
                      <a:pt x="5562" y="6628"/>
                    </a:lnTo>
                    <a:lnTo>
                      <a:pt x="5544" y="6647"/>
                    </a:lnTo>
                    <a:lnTo>
                      <a:pt x="5525" y="6685"/>
                    </a:lnTo>
                    <a:lnTo>
                      <a:pt x="5505" y="6704"/>
                    </a:lnTo>
                    <a:lnTo>
                      <a:pt x="5486" y="6742"/>
                    </a:lnTo>
                    <a:lnTo>
                      <a:pt x="5486" y="6762"/>
                    </a:lnTo>
                    <a:lnTo>
                      <a:pt x="5505" y="6762"/>
                    </a:lnTo>
                    <a:lnTo>
                      <a:pt x="5505" y="6780"/>
                    </a:lnTo>
                    <a:lnTo>
                      <a:pt x="5525" y="6780"/>
                    </a:lnTo>
                    <a:lnTo>
                      <a:pt x="5544" y="6799"/>
                    </a:lnTo>
                    <a:lnTo>
                      <a:pt x="5562" y="6818"/>
                    </a:lnTo>
                    <a:lnTo>
                      <a:pt x="5562" y="6838"/>
                    </a:lnTo>
                    <a:lnTo>
                      <a:pt x="5581" y="6857"/>
                    </a:lnTo>
                    <a:lnTo>
                      <a:pt x="5601" y="6857"/>
                    </a:lnTo>
                    <a:lnTo>
                      <a:pt x="5620" y="6876"/>
                    </a:lnTo>
                    <a:lnTo>
                      <a:pt x="5620" y="6894"/>
                    </a:lnTo>
                    <a:lnTo>
                      <a:pt x="5601" y="6914"/>
                    </a:lnTo>
                    <a:lnTo>
                      <a:pt x="5620" y="6914"/>
                    </a:lnTo>
                    <a:lnTo>
                      <a:pt x="5639" y="6933"/>
                    </a:lnTo>
                    <a:lnTo>
                      <a:pt x="5658" y="6971"/>
                    </a:lnTo>
                    <a:lnTo>
                      <a:pt x="5658" y="7009"/>
                    </a:lnTo>
                    <a:lnTo>
                      <a:pt x="5677" y="7047"/>
                    </a:lnTo>
                    <a:lnTo>
                      <a:pt x="5677" y="7085"/>
                    </a:lnTo>
                    <a:lnTo>
                      <a:pt x="5677" y="7142"/>
                    </a:lnTo>
                    <a:lnTo>
                      <a:pt x="5639" y="7161"/>
                    </a:lnTo>
                    <a:lnTo>
                      <a:pt x="5601" y="7180"/>
                    </a:lnTo>
                    <a:lnTo>
                      <a:pt x="5544" y="7161"/>
                    </a:lnTo>
                    <a:lnTo>
                      <a:pt x="5525" y="7142"/>
                    </a:lnTo>
                    <a:lnTo>
                      <a:pt x="5505" y="7123"/>
                    </a:lnTo>
                    <a:lnTo>
                      <a:pt x="5486" y="7104"/>
                    </a:lnTo>
                    <a:lnTo>
                      <a:pt x="5467" y="7085"/>
                    </a:lnTo>
                    <a:lnTo>
                      <a:pt x="5429" y="7085"/>
                    </a:lnTo>
                    <a:lnTo>
                      <a:pt x="5410" y="7085"/>
                    </a:lnTo>
                    <a:lnTo>
                      <a:pt x="5372" y="7104"/>
                    </a:lnTo>
                    <a:lnTo>
                      <a:pt x="5353" y="7104"/>
                    </a:lnTo>
                    <a:lnTo>
                      <a:pt x="5353" y="7123"/>
                    </a:lnTo>
                    <a:lnTo>
                      <a:pt x="5372" y="7161"/>
                    </a:lnTo>
                    <a:lnTo>
                      <a:pt x="5372" y="7180"/>
                    </a:lnTo>
                    <a:lnTo>
                      <a:pt x="5372" y="7219"/>
                    </a:lnTo>
                    <a:lnTo>
                      <a:pt x="5353" y="7238"/>
                    </a:lnTo>
                    <a:lnTo>
                      <a:pt x="5315" y="7219"/>
                    </a:lnTo>
                    <a:lnTo>
                      <a:pt x="5296" y="7161"/>
                    </a:lnTo>
                    <a:lnTo>
                      <a:pt x="5277" y="7142"/>
                    </a:lnTo>
                    <a:close/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74" name="Freeform 16">
                <a:extLst>
                  <a:ext uri="{FF2B5EF4-FFF2-40B4-BE49-F238E27FC236}">
                    <a16:creationId xmlns:a16="http://schemas.microsoft.com/office/drawing/2014/main" id="{BEB87A02-EFCA-3B4D-8B71-166678F45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1013" y="4752975"/>
                <a:ext cx="742950" cy="534988"/>
              </a:xfrm>
              <a:custGeom>
                <a:avLst/>
                <a:gdLst>
                  <a:gd name="T0" fmla="*/ 2147483646 w 4134"/>
                  <a:gd name="T1" fmla="*/ 2147483646 h 2972"/>
                  <a:gd name="T2" fmla="*/ 2147483646 w 4134"/>
                  <a:gd name="T3" fmla="*/ 2147483646 h 2972"/>
                  <a:gd name="T4" fmla="*/ 2147483646 w 4134"/>
                  <a:gd name="T5" fmla="*/ 2147483646 h 2972"/>
                  <a:gd name="T6" fmla="*/ 2147483646 w 4134"/>
                  <a:gd name="T7" fmla="*/ 2147483646 h 2972"/>
                  <a:gd name="T8" fmla="*/ 2147483646 w 4134"/>
                  <a:gd name="T9" fmla="*/ 2147483646 h 2972"/>
                  <a:gd name="T10" fmla="*/ 2147483646 w 4134"/>
                  <a:gd name="T11" fmla="*/ 2147483646 h 2972"/>
                  <a:gd name="T12" fmla="*/ 2147483646 w 4134"/>
                  <a:gd name="T13" fmla="*/ 2147483646 h 2972"/>
                  <a:gd name="T14" fmla="*/ 2147483646 w 4134"/>
                  <a:gd name="T15" fmla="*/ 2147483646 h 2972"/>
                  <a:gd name="T16" fmla="*/ 2147483646 w 4134"/>
                  <a:gd name="T17" fmla="*/ 2147483646 h 2972"/>
                  <a:gd name="T18" fmla="*/ 2147483646 w 4134"/>
                  <a:gd name="T19" fmla="*/ 2147483646 h 2972"/>
                  <a:gd name="T20" fmla="*/ 2147483646 w 4134"/>
                  <a:gd name="T21" fmla="*/ 2147483646 h 2972"/>
                  <a:gd name="T22" fmla="*/ 2147483646 w 4134"/>
                  <a:gd name="T23" fmla="*/ 2147483646 h 2972"/>
                  <a:gd name="T24" fmla="*/ 2147483646 w 4134"/>
                  <a:gd name="T25" fmla="*/ 2147483646 h 2972"/>
                  <a:gd name="T26" fmla="*/ 2147483646 w 4134"/>
                  <a:gd name="T27" fmla="*/ 2147483646 h 2972"/>
                  <a:gd name="T28" fmla="*/ 2147483646 w 4134"/>
                  <a:gd name="T29" fmla="*/ 2147483646 h 2972"/>
                  <a:gd name="T30" fmla="*/ 2147483646 w 4134"/>
                  <a:gd name="T31" fmla="*/ 2147483646 h 2972"/>
                  <a:gd name="T32" fmla="*/ 2147483646 w 4134"/>
                  <a:gd name="T33" fmla="*/ 2147483646 h 2972"/>
                  <a:gd name="T34" fmla="*/ 2147483646 w 4134"/>
                  <a:gd name="T35" fmla="*/ 2147483646 h 2972"/>
                  <a:gd name="T36" fmla="*/ 2147483646 w 4134"/>
                  <a:gd name="T37" fmla="*/ 0 h 2972"/>
                  <a:gd name="T38" fmla="*/ 2147483646 w 4134"/>
                  <a:gd name="T39" fmla="*/ 2147483646 h 2972"/>
                  <a:gd name="T40" fmla="*/ 2147483646 w 4134"/>
                  <a:gd name="T41" fmla="*/ 2147483646 h 2972"/>
                  <a:gd name="T42" fmla="*/ 2147483646 w 4134"/>
                  <a:gd name="T43" fmla="*/ 2147483646 h 2972"/>
                  <a:gd name="T44" fmla="*/ 2147483646 w 4134"/>
                  <a:gd name="T45" fmla="*/ 2147483646 h 2972"/>
                  <a:gd name="T46" fmla="*/ 2147483646 w 4134"/>
                  <a:gd name="T47" fmla="*/ 2147483646 h 2972"/>
                  <a:gd name="T48" fmla="*/ 2147483646 w 4134"/>
                  <a:gd name="T49" fmla="*/ 2147483646 h 2972"/>
                  <a:gd name="T50" fmla="*/ 2147483646 w 4134"/>
                  <a:gd name="T51" fmla="*/ 2147483646 h 2972"/>
                  <a:gd name="T52" fmla="*/ 2147483646 w 4134"/>
                  <a:gd name="T53" fmla="*/ 2147483646 h 2972"/>
                  <a:gd name="T54" fmla="*/ 2147483646 w 4134"/>
                  <a:gd name="T55" fmla="*/ 2147483646 h 2972"/>
                  <a:gd name="T56" fmla="*/ 2147483646 w 4134"/>
                  <a:gd name="T57" fmla="*/ 2147483646 h 2972"/>
                  <a:gd name="T58" fmla="*/ 2147483646 w 4134"/>
                  <a:gd name="T59" fmla="*/ 2147483646 h 2972"/>
                  <a:gd name="T60" fmla="*/ 2147483646 w 4134"/>
                  <a:gd name="T61" fmla="*/ 2147483646 h 2972"/>
                  <a:gd name="T62" fmla="*/ 2147483646 w 4134"/>
                  <a:gd name="T63" fmla="*/ 2147483646 h 2972"/>
                  <a:gd name="T64" fmla="*/ 2147483646 w 4134"/>
                  <a:gd name="T65" fmla="*/ 2147483646 h 2972"/>
                  <a:gd name="T66" fmla="*/ 2147483646 w 4134"/>
                  <a:gd name="T67" fmla="*/ 2147483646 h 2972"/>
                  <a:gd name="T68" fmla="*/ 2147483646 w 4134"/>
                  <a:gd name="T69" fmla="*/ 2147483646 h 2972"/>
                  <a:gd name="T70" fmla="*/ 2147483646 w 4134"/>
                  <a:gd name="T71" fmla="*/ 2147483646 h 2972"/>
                  <a:gd name="T72" fmla="*/ 2147483646 w 4134"/>
                  <a:gd name="T73" fmla="*/ 2147483646 h 2972"/>
                  <a:gd name="T74" fmla="*/ 2147483646 w 4134"/>
                  <a:gd name="T75" fmla="*/ 2147483646 h 2972"/>
                  <a:gd name="T76" fmla="*/ 2147483646 w 4134"/>
                  <a:gd name="T77" fmla="*/ 2147483646 h 2972"/>
                  <a:gd name="T78" fmla="*/ 2147483646 w 4134"/>
                  <a:gd name="T79" fmla="*/ 2147483646 h 2972"/>
                  <a:gd name="T80" fmla="*/ 2147483646 w 4134"/>
                  <a:gd name="T81" fmla="*/ 2147483646 h 2972"/>
                  <a:gd name="T82" fmla="*/ 2147483646 w 4134"/>
                  <a:gd name="T83" fmla="*/ 2147483646 h 2972"/>
                  <a:gd name="T84" fmla="*/ 2147483646 w 4134"/>
                  <a:gd name="T85" fmla="*/ 2147483646 h 2972"/>
                  <a:gd name="T86" fmla="*/ 2147483646 w 4134"/>
                  <a:gd name="T87" fmla="*/ 2147483646 h 2972"/>
                  <a:gd name="T88" fmla="*/ 2147483646 w 4134"/>
                  <a:gd name="T89" fmla="*/ 2147483646 h 2972"/>
                  <a:gd name="T90" fmla="*/ 2147483646 w 4134"/>
                  <a:gd name="T91" fmla="*/ 2147483646 h 2972"/>
                  <a:gd name="T92" fmla="*/ 2147483646 w 4134"/>
                  <a:gd name="T93" fmla="*/ 2147483646 h 2972"/>
                  <a:gd name="T94" fmla="*/ 2147483646 w 4134"/>
                  <a:gd name="T95" fmla="*/ 2147483646 h 2972"/>
                  <a:gd name="T96" fmla="*/ 2147483646 w 4134"/>
                  <a:gd name="T97" fmla="*/ 2147483646 h 2972"/>
                  <a:gd name="T98" fmla="*/ 2147483646 w 4134"/>
                  <a:gd name="T99" fmla="*/ 2147483646 h 2972"/>
                  <a:gd name="T100" fmla="*/ 2147483646 w 4134"/>
                  <a:gd name="T101" fmla="*/ 2147483646 h 2972"/>
                  <a:gd name="T102" fmla="*/ 2147483646 w 4134"/>
                  <a:gd name="T103" fmla="*/ 2147483646 h 297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134" h="2972">
                    <a:moveTo>
                      <a:pt x="76" y="1200"/>
                    </a:moveTo>
                    <a:lnTo>
                      <a:pt x="76" y="1200"/>
                    </a:lnTo>
                    <a:lnTo>
                      <a:pt x="95" y="1123"/>
                    </a:lnTo>
                    <a:lnTo>
                      <a:pt x="133" y="1028"/>
                    </a:lnTo>
                    <a:lnTo>
                      <a:pt x="133" y="971"/>
                    </a:lnTo>
                    <a:lnTo>
                      <a:pt x="114" y="1067"/>
                    </a:lnTo>
                    <a:lnTo>
                      <a:pt x="76" y="1123"/>
                    </a:lnTo>
                    <a:lnTo>
                      <a:pt x="76" y="1162"/>
                    </a:lnTo>
                    <a:lnTo>
                      <a:pt x="57" y="1200"/>
                    </a:lnTo>
                    <a:lnTo>
                      <a:pt x="38" y="1238"/>
                    </a:lnTo>
                    <a:lnTo>
                      <a:pt x="0" y="1257"/>
                    </a:lnTo>
                    <a:lnTo>
                      <a:pt x="0" y="1238"/>
                    </a:lnTo>
                    <a:lnTo>
                      <a:pt x="19" y="1200"/>
                    </a:lnTo>
                    <a:lnTo>
                      <a:pt x="114" y="933"/>
                    </a:lnTo>
                    <a:lnTo>
                      <a:pt x="133" y="914"/>
                    </a:lnTo>
                    <a:lnTo>
                      <a:pt x="152" y="876"/>
                    </a:lnTo>
                    <a:lnTo>
                      <a:pt x="305" y="781"/>
                    </a:lnTo>
                    <a:lnTo>
                      <a:pt x="343" y="762"/>
                    </a:lnTo>
                    <a:lnTo>
                      <a:pt x="438" y="723"/>
                    </a:lnTo>
                    <a:lnTo>
                      <a:pt x="476" y="686"/>
                    </a:lnTo>
                    <a:lnTo>
                      <a:pt x="514" y="666"/>
                    </a:lnTo>
                    <a:lnTo>
                      <a:pt x="533" y="666"/>
                    </a:lnTo>
                    <a:lnTo>
                      <a:pt x="572" y="666"/>
                    </a:lnTo>
                    <a:lnTo>
                      <a:pt x="648" y="628"/>
                    </a:lnTo>
                    <a:lnTo>
                      <a:pt x="724" y="571"/>
                    </a:lnTo>
                    <a:lnTo>
                      <a:pt x="762" y="552"/>
                    </a:lnTo>
                    <a:lnTo>
                      <a:pt x="781" y="552"/>
                    </a:lnTo>
                    <a:lnTo>
                      <a:pt x="933" y="495"/>
                    </a:lnTo>
                    <a:lnTo>
                      <a:pt x="1085" y="476"/>
                    </a:lnTo>
                    <a:lnTo>
                      <a:pt x="1200" y="476"/>
                    </a:lnTo>
                    <a:lnTo>
                      <a:pt x="1390" y="438"/>
                    </a:lnTo>
                    <a:lnTo>
                      <a:pt x="1657" y="419"/>
                    </a:lnTo>
                    <a:lnTo>
                      <a:pt x="1771" y="381"/>
                    </a:lnTo>
                    <a:lnTo>
                      <a:pt x="1828" y="361"/>
                    </a:lnTo>
                    <a:lnTo>
                      <a:pt x="1867" y="381"/>
                    </a:lnTo>
                    <a:lnTo>
                      <a:pt x="1886" y="381"/>
                    </a:lnTo>
                    <a:lnTo>
                      <a:pt x="1924" y="361"/>
                    </a:lnTo>
                    <a:lnTo>
                      <a:pt x="1943" y="361"/>
                    </a:lnTo>
                    <a:lnTo>
                      <a:pt x="2057" y="343"/>
                    </a:lnTo>
                    <a:lnTo>
                      <a:pt x="2152" y="305"/>
                    </a:lnTo>
                    <a:lnTo>
                      <a:pt x="2209" y="305"/>
                    </a:lnTo>
                    <a:lnTo>
                      <a:pt x="2248" y="305"/>
                    </a:lnTo>
                    <a:lnTo>
                      <a:pt x="2286" y="285"/>
                    </a:lnTo>
                    <a:lnTo>
                      <a:pt x="2457" y="229"/>
                    </a:lnTo>
                    <a:lnTo>
                      <a:pt x="2514" y="209"/>
                    </a:lnTo>
                    <a:lnTo>
                      <a:pt x="2590" y="114"/>
                    </a:lnTo>
                    <a:lnTo>
                      <a:pt x="2629" y="114"/>
                    </a:lnTo>
                    <a:lnTo>
                      <a:pt x="2724" y="95"/>
                    </a:lnTo>
                    <a:lnTo>
                      <a:pt x="2743" y="95"/>
                    </a:lnTo>
                    <a:lnTo>
                      <a:pt x="2800" y="57"/>
                    </a:lnTo>
                    <a:lnTo>
                      <a:pt x="2819" y="57"/>
                    </a:lnTo>
                    <a:lnTo>
                      <a:pt x="2934" y="57"/>
                    </a:lnTo>
                    <a:lnTo>
                      <a:pt x="2952" y="57"/>
                    </a:lnTo>
                    <a:lnTo>
                      <a:pt x="3010" y="76"/>
                    </a:lnTo>
                    <a:lnTo>
                      <a:pt x="3029" y="95"/>
                    </a:lnTo>
                    <a:lnTo>
                      <a:pt x="3066" y="95"/>
                    </a:lnTo>
                    <a:lnTo>
                      <a:pt x="3105" y="76"/>
                    </a:lnTo>
                    <a:lnTo>
                      <a:pt x="3181" y="57"/>
                    </a:lnTo>
                    <a:lnTo>
                      <a:pt x="3200" y="57"/>
                    </a:lnTo>
                    <a:lnTo>
                      <a:pt x="3219" y="38"/>
                    </a:lnTo>
                    <a:lnTo>
                      <a:pt x="3238" y="38"/>
                    </a:lnTo>
                    <a:lnTo>
                      <a:pt x="3333" y="38"/>
                    </a:lnTo>
                    <a:lnTo>
                      <a:pt x="3315" y="19"/>
                    </a:lnTo>
                    <a:lnTo>
                      <a:pt x="3276" y="19"/>
                    </a:lnTo>
                    <a:lnTo>
                      <a:pt x="3238" y="19"/>
                    </a:lnTo>
                    <a:lnTo>
                      <a:pt x="3200" y="38"/>
                    </a:lnTo>
                    <a:lnTo>
                      <a:pt x="3143" y="57"/>
                    </a:lnTo>
                    <a:lnTo>
                      <a:pt x="3124" y="57"/>
                    </a:lnTo>
                    <a:lnTo>
                      <a:pt x="3162" y="38"/>
                    </a:lnTo>
                    <a:lnTo>
                      <a:pt x="3200" y="19"/>
                    </a:lnTo>
                    <a:lnTo>
                      <a:pt x="3238" y="19"/>
                    </a:lnTo>
                    <a:lnTo>
                      <a:pt x="3257" y="0"/>
                    </a:lnTo>
                    <a:lnTo>
                      <a:pt x="3276" y="0"/>
                    </a:lnTo>
                    <a:lnTo>
                      <a:pt x="3295" y="0"/>
                    </a:lnTo>
                    <a:lnTo>
                      <a:pt x="3352" y="19"/>
                    </a:lnTo>
                    <a:lnTo>
                      <a:pt x="3486" y="19"/>
                    </a:lnTo>
                    <a:lnTo>
                      <a:pt x="3505" y="19"/>
                    </a:lnTo>
                    <a:lnTo>
                      <a:pt x="3600" y="57"/>
                    </a:lnTo>
                    <a:lnTo>
                      <a:pt x="3657" y="76"/>
                    </a:lnTo>
                    <a:lnTo>
                      <a:pt x="3791" y="95"/>
                    </a:lnTo>
                    <a:lnTo>
                      <a:pt x="3867" y="114"/>
                    </a:lnTo>
                    <a:lnTo>
                      <a:pt x="3867" y="133"/>
                    </a:lnTo>
                    <a:lnTo>
                      <a:pt x="3848" y="133"/>
                    </a:lnTo>
                    <a:lnTo>
                      <a:pt x="3828" y="133"/>
                    </a:lnTo>
                    <a:lnTo>
                      <a:pt x="3809" y="133"/>
                    </a:lnTo>
                    <a:lnTo>
                      <a:pt x="3772" y="114"/>
                    </a:lnTo>
                    <a:lnTo>
                      <a:pt x="3676" y="95"/>
                    </a:lnTo>
                    <a:lnTo>
                      <a:pt x="3657" y="95"/>
                    </a:lnTo>
                    <a:lnTo>
                      <a:pt x="3676" y="114"/>
                    </a:lnTo>
                    <a:lnTo>
                      <a:pt x="3733" y="133"/>
                    </a:lnTo>
                    <a:lnTo>
                      <a:pt x="3772" y="152"/>
                    </a:lnTo>
                    <a:lnTo>
                      <a:pt x="3828" y="171"/>
                    </a:lnTo>
                    <a:lnTo>
                      <a:pt x="3924" y="171"/>
                    </a:lnTo>
                    <a:lnTo>
                      <a:pt x="3962" y="171"/>
                    </a:lnTo>
                    <a:lnTo>
                      <a:pt x="3981" y="171"/>
                    </a:lnTo>
                    <a:lnTo>
                      <a:pt x="4019" y="171"/>
                    </a:lnTo>
                    <a:lnTo>
                      <a:pt x="3943" y="152"/>
                    </a:lnTo>
                    <a:lnTo>
                      <a:pt x="3924" y="152"/>
                    </a:lnTo>
                    <a:lnTo>
                      <a:pt x="3905" y="133"/>
                    </a:lnTo>
                    <a:lnTo>
                      <a:pt x="4000" y="133"/>
                    </a:lnTo>
                    <a:lnTo>
                      <a:pt x="4076" y="171"/>
                    </a:lnTo>
                    <a:lnTo>
                      <a:pt x="4114" y="171"/>
                    </a:lnTo>
                    <a:lnTo>
                      <a:pt x="4114" y="190"/>
                    </a:lnTo>
                    <a:lnTo>
                      <a:pt x="4133" y="476"/>
                    </a:lnTo>
                    <a:lnTo>
                      <a:pt x="4133" y="533"/>
                    </a:lnTo>
                    <a:lnTo>
                      <a:pt x="4076" y="609"/>
                    </a:lnTo>
                    <a:lnTo>
                      <a:pt x="4057" y="705"/>
                    </a:lnTo>
                    <a:lnTo>
                      <a:pt x="4057" y="762"/>
                    </a:lnTo>
                    <a:lnTo>
                      <a:pt x="4114" y="914"/>
                    </a:lnTo>
                    <a:lnTo>
                      <a:pt x="4114" y="1009"/>
                    </a:lnTo>
                    <a:lnTo>
                      <a:pt x="4038" y="1181"/>
                    </a:lnTo>
                    <a:lnTo>
                      <a:pt x="4019" y="1219"/>
                    </a:lnTo>
                    <a:lnTo>
                      <a:pt x="4019" y="1276"/>
                    </a:lnTo>
                    <a:lnTo>
                      <a:pt x="3981" y="1314"/>
                    </a:lnTo>
                    <a:lnTo>
                      <a:pt x="3962" y="1371"/>
                    </a:lnTo>
                    <a:lnTo>
                      <a:pt x="3924" y="1466"/>
                    </a:lnTo>
                    <a:lnTo>
                      <a:pt x="3828" y="1524"/>
                    </a:lnTo>
                    <a:lnTo>
                      <a:pt x="3752" y="1580"/>
                    </a:lnTo>
                    <a:lnTo>
                      <a:pt x="3714" y="1619"/>
                    </a:lnTo>
                    <a:lnTo>
                      <a:pt x="3600" y="1714"/>
                    </a:lnTo>
                    <a:lnTo>
                      <a:pt x="3467" y="1771"/>
                    </a:lnTo>
                    <a:lnTo>
                      <a:pt x="3447" y="1790"/>
                    </a:lnTo>
                    <a:lnTo>
                      <a:pt x="3352" y="1790"/>
                    </a:lnTo>
                    <a:lnTo>
                      <a:pt x="3315" y="1809"/>
                    </a:lnTo>
                    <a:lnTo>
                      <a:pt x="3276" y="1790"/>
                    </a:lnTo>
                    <a:lnTo>
                      <a:pt x="3238" y="1752"/>
                    </a:lnTo>
                    <a:lnTo>
                      <a:pt x="3181" y="1771"/>
                    </a:lnTo>
                    <a:lnTo>
                      <a:pt x="3143" y="1790"/>
                    </a:lnTo>
                    <a:lnTo>
                      <a:pt x="3124" y="1829"/>
                    </a:lnTo>
                    <a:lnTo>
                      <a:pt x="3086" y="1885"/>
                    </a:lnTo>
                    <a:lnTo>
                      <a:pt x="3066" y="1924"/>
                    </a:lnTo>
                    <a:lnTo>
                      <a:pt x="3086" y="2000"/>
                    </a:lnTo>
                    <a:lnTo>
                      <a:pt x="3086" y="2057"/>
                    </a:lnTo>
                    <a:lnTo>
                      <a:pt x="3066" y="2057"/>
                    </a:lnTo>
                    <a:lnTo>
                      <a:pt x="3048" y="2000"/>
                    </a:lnTo>
                    <a:lnTo>
                      <a:pt x="3010" y="1961"/>
                    </a:lnTo>
                    <a:lnTo>
                      <a:pt x="2971" y="1961"/>
                    </a:lnTo>
                    <a:lnTo>
                      <a:pt x="2934" y="2000"/>
                    </a:lnTo>
                    <a:lnTo>
                      <a:pt x="2895" y="2095"/>
                    </a:lnTo>
                    <a:lnTo>
                      <a:pt x="2819" y="2171"/>
                    </a:lnTo>
                    <a:lnTo>
                      <a:pt x="2743" y="2190"/>
                    </a:lnTo>
                    <a:lnTo>
                      <a:pt x="2667" y="2247"/>
                    </a:lnTo>
                    <a:lnTo>
                      <a:pt x="2590" y="2266"/>
                    </a:lnTo>
                    <a:lnTo>
                      <a:pt x="2533" y="2286"/>
                    </a:lnTo>
                    <a:lnTo>
                      <a:pt x="2495" y="2305"/>
                    </a:lnTo>
                    <a:lnTo>
                      <a:pt x="2457" y="2324"/>
                    </a:lnTo>
                    <a:lnTo>
                      <a:pt x="2381" y="2381"/>
                    </a:lnTo>
                    <a:lnTo>
                      <a:pt x="2343" y="2419"/>
                    </a:lnTo>
                    <a:lnTo>
                      <a:pt x="2343" y="2457"/>
                    </a:lnTo>
                    <a:lnTo>
                      <a:pt x="2343" y="2476"/>
                    </a:lnTo>
                    <a:lnTo>
                      <a:pt x="2304" y="2457"/>
                    </a:lnTo>
                    <a:lnTo>
                      <a:pt x="2267" y="2438"/>
                    </a:lnTo>
                    <a:lnTo>
                      <a:pt x="2172" y="2514"/>
                    </a:lnTo>
                    <a:lnTo>
                      <a:pt x="2172" y="2533"/>
                    </a:lnTo>
                    <a:lnTo>
                      <a:pt x="2152" y="2533"/>
                    </a:lnTo>
                    <a:lnTo>
                      <a:pt x="2114" y="2552"/>
                    </a:lnTo>
                    <a:lnTo>
                      <a:pt x="1962" y="2552"/>
                    </a:lnTo>
                    <a:lnTo>
                      <a:pt x="1924" y="2590"/>
                    </a:lnTo>
                    <a:lnTo>
                      <a:pt x="1828" y="2609"/>
                    </a:lnTo>
                    <a:lnTo>
                      <a:pt x="1791" y="2647"/>
                    </a:lnTo>
                    <a:lnTo>
                      <a:pt x="1752" y="2686"/>
                    </a:lnTo>
                    <a:lnTo>
                      <a:pt x="1600" y="2704"/>
                    </a:lnTo>
                    <a:lnTo>
                      <a:pt x="1562" y="2704"/>
                    </a:lnTo>
                    <a:lnTo>
                      <a:pt x="1524" y="2723"/>
                    </a:lnTo>
                    <a:lnTo>
                      <a:pt x="1524" y="2781"/>
                    </a:lnTo>
                    <a:lnTo>
                      <a:pt x="1524" y="2819"/>
                    </a:lnTo>
                    <a:lnTo>
                      <a:pt x="1505" y="2876"/>
                    </a:lnTo>
                    <a:lnTo>
                      <a:pt x="1486" y="2914"/>
                    </a:lnTo>
                    <a:lnTo>
                      <a:pt x="1447" y="2971"/>
                    </a:lnTo>
                    <a:lnTo>
                      <a:pt x="1410" y="2895"/>
                    </a:lnTo>
                    <a:lnTo>
                      <a:pt x="1390" y="2781"/>
                    </a:lnTo>
                    <a:lnTo>
                      <a:pt x="1333" y="2686"/>
                    </a:lnTo>
                    <a:lnTo>
                      <a:pt x="1257" y="2609"/>
                    </a:lnTo>
                    <a:lnTo>
                      <a:pt x="1143" y="2419"/>
                    </a:lnTo>
                    <a:lnTo>
                      <a:pt x="1066" y="2362"/>
                    </a:lnTo>
                    <a:lnTo>
                      <a:pt x="971" y="2324"/>
                    </a:lnTo>
                    <a:lnTo>
                      <a:pt x="895" y="2247"/>
                    </a:lnTo>
                    <a:lnTo>
                      <a:pt x="857" y="2133"/>
                    </a:lnTo>
                    <a:lnTo>
                      <a:pt x="800" y="2038"/>
                    </a:lnTo>
                    <a:lnTo>
                      <a:pt x="724" y="1981"/>
                    </a:lnTo>
                    <a:lnTo>
                      <a:pt x="704" y="1961"/>
                    </a:lnTo>
                    <a:lnTo>
                      <a:pt x="667" y="1905"/>
                    </a:lnTo>
                    <a:lnTo>
                      <a:pt x="667" y="1866"/>
                    </a:lnTo>
                    <a:lnTo>
                      <a:pt x="648" y="1829"/>
                    </a:lnTo>
                    <a:lnTo>
                      <a:pt x="590" y="1733"/>
                    </a:lnTo>
                    <a:lnTo>
                      <a:pt x="552" y="1771"/>
                    </a:lnTo>
                    <a:lnTo>
                      <a:pt x="533" y="1829"/>
                    </a:lnTo>
                    <a:lnTo>
                      <a:pt x="495" y="1829"/>
                    </a:lnTo>
                    <a:lnTo>
                      <a:pt x="457" y="1809"/>
                    </a:lnTo>
                    <a:lnTo>
                      <a:pt x="438" y="1790"/>
                    </a:lnTo>
                    <a:lnTo>
                      <a:pt x="400" y="1790"/>
                    </a:lnTo>
                    <a:lnTo>
                      <a:pt x="381" y="1809"/>
                    </a:lnTo>
                    <a:lnTo>
                      <a:pt x="343" y="1771"/>
                    </a:lnTo>
                    <a:lnTo>
                      <a:pt x="323" y="1714"/>
                    </a:lnTo>
                    <a:lnTo>
                      <a:pt x="286" y="1676"/>
                    </a:lnTo>
                    <a:lnTo>
                      <a:pt x="228" y="1676"/>
                    </a:lnTo>
                    <a:lnTo>
                      <a:pt x="152" y="1676"/>
                    </a:lnTo>
                    <a:lnTo>
                      <a:pt x="95" y="1657"/>
                    </a:lnTo>
                    <a:lnTo>
                      <a:pt x="57" y="1619"/>
                    </a:lnTo>
                    <a:lnTo>
                      <a:pt x="76" y="1238"/>
                    </a:lnTo>
                    <a:lnTo>
                      <a:pt x="76" y="120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75" name="Freeform 17">
                <a:extLst>
                  <a:ext uri="{FF2B5EF4-FFF2-40B4-BE49-F238E27FC236}">
                    <a16:creationId xmlns:a16="http://schemas.microsoft.com/office/drawing/2014/main" id="{DBDB0AEC-AFF6-8746-A04A-4ADED5E89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5513" y="4513263"/>
                <a:ext cx="1289050" cy="1450975"/>
              </a:xfrm>
              <a:custGeom>
                <a:avLst/>
                <a:gdLst>
                  <a:gd name="T0" fmla="*/ 2147483646 w 7163"/>
                  <a:gd name="T1" fmla="*/ 2147483646 h 8059"/>
                  <a:gd name="T2" fmla="*/ 2147483646 w 7163"/>
                  <a:gd name="T3" fmla="*/ 2147483646 h 8059"/>
                  <a:gd name="T4" fmla="*/ 2147483646 w 7163"/>
                  <a:gd name="T5" fmla="*/ 2147483646 h 8059"/>
                  <a:gd name="T6" fmla="*/ 2147483646 w 7163"/>
                  <a:gd name="T7" fmla="*/ 2147483646 h 8059"/>
                  <a:gd name="T8" fmla="*/ 2147483646 w 7163"/>
                  <a:gd name="T9" fmla="*/ 2147483646 h 8059"/>
                  <a:gd name="T10" fmla="*/ 2147483646 w 7163"/>
                  <a:gd name="T11" fmla="*/ 2147483646 h 8059"/>
                  <a:gd name="T12" fmla="*/ 2147483646 w 7163"/>
                  <a:gd name="T13" fmla="*/ 2147483646 h 8059"/>
                  <a:gd name="T14" fmla="*/ 2147483646 w 7163"/>
                  <a:gd name="T15" fmla="*/ 2147483646 h 8059"/>
                  <a:gd name="T16" fmla="*/ 2147483646 w 7163"/>
                  <a:gd name="T17" fmla="*/ 2147483646 h 8059"/>
                  <a:gd name="T18" fmla="*/ 2147483646 w 7163"/>
                  <a:gd name="T19" fmla="*/ 2147483646 h 8059"/>
                  <a:gd name="T20" fmla="*/ 2147483646 w 7163"/>
                  <a:gd name="T21" fmla="*/ 2147483646 h 8059"/>
                  <a:gd name="T22" fmla="*/ 2147483646 w 7163"/>
                  <a:gd name="T23" fmla="*/ 2147483646 h 8059"/>
                  <a:gd name="T24" fmla="*/ 2147483646 w 7163"/>
                  <a:gd name="T25" fmla="*/ 2147483646 h 8059"/>
                  <a:gd name="T26" fmla="*/ 2147483646 w 7163"/>
                  <a:gd name="T27" fmla="*/ 2147483646 h 8059"/>
                  <a:gd name="T28" fmla="*/ 2147483646 w 7163"/>
                  <a:gd name="T29" fmla="*/ 2147483646 h 8059"/>
                  <a:gd name="T30" fmla="*/ 2147483646 w 7163"/>
                  <a:gd name="T31" fmla="*/ 2147483646 h 8059"/>
                  <a:gd name="T32" fmla="*/ 2147483646 w 7163"/>
                  <a:gd name="T33" fmla="*/ 2147483646 h 8059"/>
                  <a:gd name="T34" fmla="*/ 2147483646 w 7163"/>
                  <a:gd name="T35" fmla="*/ 2147483646 h 8059"/>
                  <a:gd name="T36" fmla="*/ 2147483646 w 7163"/>
                  <a:gd name="T37" fmla="*/ 2147483646 h 8059"/>
                  <a:gd name="T38" fmla="*/ 2147483646 w 7163"/>
                  <a:gd name="T39" fmla="*/ 2147483646 h 8059"/>
                  <a:gd name="T40" fmla="*/ 2147483646 w 7163"/>
                  <a:gd name="T41" fmla="*/ 2147483646 h 8059"/>
                  <a:gd name="T42" fmla="*/ 2147483646 w 7163"/>
                  <a:gd name="T43" fmla="*/ 2147483646 h 8059"/>
                  <a:gd name="T44" fmla="*/ 2147483646 w 7163"/>
                  <a:gd name="T45" fmla="*/ 2147483646 h 8059"/>
                  <a:gd name="T46" fmla="*/ 2147483646 w 7163"/>
                  <a:gd name="T47" fmla="*/ 2147483646 h 8059"/>
                  <a:gd name="T48" fmla="*/ 2147483646 w 7163"/>
                  <a:gd name="T49" fmla="*/ 2147483646 h 8059"/>
                  <a:gd name="T50" fmla="*/ 2147483646 w 7163"/>
                  <a:gd name="T51" fmla="*/ 2147483646 h 8059"/>
                  <a:gd name="T52" fmla="*/ 2147483646 w 7163"/>
                  <a:gd name="T53" fmla="*/ 2147483646 h 8059"/>
                  <a:gd name="T54" fmla="*/ 2147483646 w 7163"/>
                  <a:gd name="T55" fmla="*/ 2147483646 h 8059"/>
                  <a:gd name="T56" fmla="*/ 2147483646 w 7163"/>
                  <a:gd name="T57" fmla="*/ 2147483646 h 8059"/>
                  <a:gd name="T58" fmla="*/ 2147483646 w 7163"/>
                  <a:gd name="T59" fmla="*/ 2147483646 h 8059"/>
                  <a:gd name="T60" fmla="*/ 2147483646 w 7163"/>
                  <a:gd name="T61" fmla="*/ 2147483646 h 8059"/>
                  <a:gd name="T62" fmla="*/ 2147483646 w 7163"/>
                  <a:gd name="T63" fmla="*/ 2147483646 h 8059"/>
                  <a:gd name="T64" fmla="*/ 2147483646 w 7163"/>
                  <a:gd name="T65" fmla="*/ 2147483646 h 8059"/>
                  <a:gd name="T66" fmla="*/ 2147483646 w 7163"/>
                  <a:gd name="T67" fmla="*/ 2147483646 h 8059"/>
                  <a:gd name="T68" fmla="*/ 2147483646 w 7163"/>
                  <a:gd name="T69" fmla="*/ 2147483646 h 8059"/>
                  <a:gd name="T70" fmla="*/ 2147483646 w 7163"/>
                  <a:gd name="T71" fmla="*/ 2147483646 h 8059"/>
                  <a:gd name="T72" fmla="*/ 2147483646 w 7163"/>
                  <a:gd name="T73" fmla="*/ 2147483646 h 8059"/>
                  <a:gd name="T74" fmla="*/ 2147483646 w 7163"/>
                  <a:gd name="T75" fmla="*/ 2147483646 h 8059"/>
                  <a:gd name="T76" fmla="*/ 2147483646 w 7163"/>
                  <a:gd name="T77" fmla="*/ 2147483646 h 8059"/>
                  <a:gd name="T78" fmla="*/ 2147483646 w 7163"/>
                  <a:gd name="T79" fmla="*/ 2147483646 h 8059"/>
                  <a:gd name="T80" fmla="*/ 2147483646 w 7163"/>
                  <a:gd name="T81" fmla="*/ 2147483646 h 8059"/>
                  <a:gd name="T82" fmla="*/ 2147483646 w 7163"/>
                  <a:gd name="T83" fmla="*/ 2147483646 h 8059"/>
                  <a:gd name="T84" fmla="*/ 2147483646 w 7163"/>
                  <a:gd name="T85" fmla="*/ 2147483646 h 8059"/>
                  <a:gd name="T86" fmla="*/ 2147483646 w 7163"/>
                  <a:gd name="T87" fmla="*/ 2147483646 h 8059"/>
                  <a:gd name="T88" fmla="*/ 2147483646 w 7163"/>
                  <a:gd name="T89" fmla="*/ 2147483646 h 8059"/>
                  <a:gd name="T90" fmla="*/ 2147483646 w 7163"/>
                  <a:gd name="T91" fmla="*/ 2147483646 h 8059"/>
                  <a:gd name="T92" fmla="*/ 2147483646 w 7163"/>
                  <a:gd name="T93" fmla="*/ 2147483646 h 8059"/>
                  <a:gd name="T94" fmla="*/ 2147483646 w 7163"/>
                  <a:gd name="T95" fmla="*/ 2147483646 h 8059"/>
                  <a:gd name="T96" fmla="*/ 2147483646 w 7163"/>
                  <a:gd name="T97" fmla="*/ 2147483646 h 8059"/>
                  <a:gd name="T98" fmla="*/ 2147483646 w 7163"/>
                  <a:gd name="T99" fmla="*/ 2147483646 h 8059"/>
                  <a:gd name="T100" fmla="*/ 2147483646 w 7163"/>
                  <a:gd name="T101" fmla="*/ 2147483646 h 8059"/>
                  <a:gd name="T102" fmla="*/ 2147483646 w 7163"/>
                  <a:gd name="T103" fmla="*/ 2147483646 h 8059"/>
                  <a:gd name="T104" fmla="*/ 2147483646 w 7163"/>
                  <a:gd name="T105" fmla="*/ 2147483646 h 8059"/>
                  <a:gd name="T106" fmla="*/ 2147483646 w 7163"/>
                  <a:gd name="T107" fmla="*/ 2147483646 h 8059"/>
                  <a:gd name="T108" fmla="*/ 2147483646 w 7163"/>
                  <a:gd name="T109" fmla="*/ 2147483646 h 8059"/>
                  <a:gd name="T110" fmla="*/ 2147483646 w 7163"/>
                  <a:gd name="T111" fmla="*/ 2147483646 h 8059"/>
                  <a:gd name="T112" fmla="*/ 2147483646 w 7163"/>
                  <a:gd name="T113" fmla="*/ 2147483646 h 8059"/>
                  <a:gd name="T114" fmla="*/ 2147483646 w 7163"/>
                  <a:gd name="T115" fmla="*/ 2147483646 h 8059"/>
                  <a:gd name="T116" fmla="*/ 2147483646 w 7163"/>
                  <a:gd name="T117" fmla="*/ 2147483646 h 8059"/>
                  <a:gd name="T118" fmla="*/ 2147483646 w 7163"/>
                  <a:gd name="T119" fmla="*/ 2147483646 h 8059"/>
                  <a:gd name="T120" fmla="*/ 2147483646 w 7163"/>
                  <a:gd name="T121" fmla="*/ 2147483646 h 8059"/>
                  <a:gd name="T122" fmla="*/ 2147483646 w 7163"/>
                  <a:gd name="T123" fmla="*/ 2147483646 h 8059"/>
                  <a:gd name="T124" fmla="*/ 2147483646 w 7163"/>
                  <a:gd name="T125" fmla="*/ 2147483646 h 805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163" h="8059">
                    <a:moveTo>
                      <a:pt x="1219" y="324"/>
                    </a:moveTo>
                    <a:lnTo>
                      <a:pt x="1219" y="362"/>
                    </a:lnTo>
                    <a:lnTo>
                      <a:pt x="1239" y="534"/>
                    </a:lnTo>
                    <a:lnTo>
                      <a:pt x="1239" y="591"/>
                    </a:lnTo>
                    <a:lnTo>
                      <a:pt x="1467" y="991"/>
                    </a:lnTo>
                    <a:lnTo>
                      <a:pt x="1600" y="1162"/>
                    </a:lnTo>
                    <a:lnTo>
                      <a:pt x="1639" y="1182"/>
                    </a:lnTo>
                    <a:lnTo>
                      <a:pt x="1715" y="1258"/>
                    </a:lnTo>
                    <a:lnTo>
                      <a:pt x="1734" y="1277"/>
                    </a:lnTo>
                    <a:lnTo>
                      <a:pt x="1848" y="1353"/>
                    </a:lnTo>
                    <a:lnTo>
                      <a:pt x="1886" y="1410"/>
                    </a:lnTo>
                    <a:lnTo>
                      <a:pt x="1867" y="1486"/>
                    </a:lnTo>
                    <a:lnTo>
                      <a:pt x="1848" y="1543"/>
                    </a:lnTo>
                    <a:lnTo>
                      <a:pt x="1848" y="1600"/>
                    </a:lnTo>
                    <a:lnTo>
                      <a:pt x="1829" y="1639"/>
                    </a:lnTo>
                    <a:lnTo>
                      <a:pt x="1791" y="1695"/>
                    </a:lnTo>
                    <a:lnTo>
                      <a:pt x="1772" y="1715"/>
                    </a:lnTo>
                    <a:lnTo>
                      <a:pt x="1753" y="1753"/>
                    </a:lnTo>
                    <a:lnTo>
                      <a:pt x="1753" y="1791"/>
                    </a:lnTo>
                    <a:lnTo>
                      <a:pt x="1734" y="1848"/>
                    </a:lnTo>
                    <a:lnTo>
                      <a:pt x="1715" y="1753"/>
                    </a:lnTo>
                    <a:lnTo>
                      <a:pt x="1676" y="1677"/>
                    </a:lnTo>
                    <a:lnTo>
                      <a:pt x="1676" y="1619"/>
                    </a:lnTo>
                    <a:lnTo>
                      <a:pt x="1657" y="1619"/>
                    </a:lnTo>
                    <a:lnTo>
                      <a:pt x="1657" y="1600"/>
                    </a:lnTo>
                    <a:lnTo>
                      <a:pt x="1676" y="1581"/>
                    </a:lnTo>
                    <a:lnTo>
                      <a:pt x="1696" y="1563"/>
                    </a:lnTo>
                    <a:lnTo>
                      <a:pt x="1734" y="1543"/>
                    </a:lnTo>
                    <a:lnTo>
                      <a:pt x="1753" y="1543"/>
                    </a:lnTo>
                    <a:lnTo>
                      <a:pt x="1772" y="1543"/>
                    </a:lnTo>
                    <a:lnTo>
                      <a:pt x="1791" y="1524"/>
                    </a:lnTo>
                    <a:lnTo>
                      <a:pt x="1791" y="1505"/>
                    </a:lnTo>
                    <a:lnTo>
                      <a:pt x="1791" y="1486"/>
                    </a:lnTo>
                    <a:lnTo>
                      <a:pt x="1810" y="1448"/>
                    </a:lnTo>
                    <a:lnTo>
                      <a:pt x="1791" y="1429"/>
                    </a:lnTo>
                    <a:lnTo>
                      <a:pt x="1753" y="1391"/>
                    </a:lnTo>
                    <a:lnTo>
                      <a:pt x="1696" y="1353"/>
                    </a:lnTo>
                    <a:lnTo>
                      <a:pt x="1639" y="1296"/>
                    </a:lnTo>
                    <a:lnTo>
                      <a:pt x="1620" y="1258"/>
                    </a:lnTo>
                    <a:lnTo>
                      <a:pt x="1543" y="1182"/>
                    </a:lnTo>
                    <a:lnTo>
                      <a:pt x="1467" y="1086"/>
                    </a:lnTo>
                    <a:lnTo>
                      <a:pt x="1448" y="1067"/>
                    </a:lnTo>
                    <a:lnTo>
                      <a:pt x="1429" y="1048"/>
                    </a:lnTo>
                    <a:lnTo>
                      <a:pt x="1429" y="1029"/>
                    </a:lnTo>
                    <a:lnTo>
                      <a:pt x="1410" y="915"/>
                    </a:lnTo>
                    <a:lnTo>
                      <a:pt x="1391" y="877"/>
                    </a:lnTo>
                    <a:lnTo>
                      <a:pt x="1353" y="857"/>
                    </a:lnTo>
                    <a:lnTo>
                      <a:pt x="1239" y="648"/>
                    </a:lnTo>
                    <a:lnTo>
                      <a:pt x="1219" y="591"/>
                    </a:lnTo>
                    <a:lnTo>
                      <a:pt x="1219" y="629"/>
                    </a:lnTo>
                    <a:lnTo>
                      <a:pt x="1239" y="686"/>
                    </a:lnTo>
                    <a:lnTo>
                      <a:pt x="1258" y="705"/>
                    </a:lnTo>
                    <a:lnTo>
                      <a:pt x="1276" y="724"/>
                    </a:lnTo>
                    <a:lnTo>
                      <a:pt x="1295" y="819"/>
                    </a:lnTo>
                    <a:lnTo>
                      <a:pt x="1315" y="877"/>
                    </a:lnTo>
                    <a:lnTo>
                      <a:pt x="1315" y="1010"/>
                    </a:lnTo>
                    <a:lnTo>
                      <a:pt x="1353" y="1105"/>
                    </a:lnTo>
                    <a:lnTo>
                      <a:pt x="1372" y="1238"/>
                    </a:lnTo>
                    <a:lnTo>
                      <a:pt x="1391" y="1296"/>
                    </a:lnTo>
                    <a:lnTo>
                      <a:pt x="1505" y="1505"/>
                    </a:lnTo>
                    <a:lnTo>
                      <a:pt x="1524" y="1524"/>
                    </a:lnTo>
                    <a:lnTo>
                      <a:pt x="1543" y="1543"/>
                    </a:lnTo>
                    <a:lnTo>
                      <a:pt x="1581" y="1543"/>
                    </a:lnTo>
                    <a:lnTo>
                      <a:pt x="1600" y="1543"/>
                    </a:lnTo>
                    <a:lnTo>
                      <a:pt x="1620" y="1524"/>
                    </a:lnTo>
                    <a:lnTo>
                      <a:pt x="1639" y="1543"/>
                    </a:lnTo>
                    <a:lnTo>
                      <a:pt x="1639" y="1563"/>
                    </a:lnTo>
                    <a:lnTo>
                      <a:pt x="1620" y="1619"/>
                    </a:lnTo>
                    <a:lnTo>
                      <a:pt x="1620" y="1658"/>
                    </a:lnTo>
                    <a:lnTo>
                      <a:pt x="1715" y="1848"/>
                    </a:lnTo>
                    <a:lnTo>
                      <a:pt x="1715" y="1867"/>
                    </a:lnTo>
                    <a:lnTo>
                      <a:pt x="1734" y="1886"/>
                    </a:lnTo>
                    <a:lnTo>
                      <a:pt x="1753" y="1905"/>
                    </a:lnTo>
                    <a:lnTo>
                      <a:pt x="1753" y="1962"/>
                    </a:lnTo>
                    <a:lnTo>
                      <a:pt x="1848" y="2191"/>
                    </a:lnTo>
                    <a:lnTo>
                      <a:pt x="1943" y="2381"/>
                    </a:lnTo>
                    <a:lnTo>
                      <a:pt x="2038" y="2553"/>
                    </a:lnTo>
                    <a:lnTo>
                      <a:pt x="2057" y="2610"/>
                    </a:lnTo>
                    <a:lnTo>
                      <a:pt x="2077" y="2629"/>
                    </a:lnTo>
                    <a:lnTo>
                      <a:pt x="2057" y="2648"/>
                    </a:lnTo>
                    <a:lnTo>
                      <a:pt x="2038" y="2667"/>
                    </a:lnTo>
                    <a:lnTo>
                      <a:pt x="2115" y="2800"/>
                    </a:lnTo>
                    <a:lnTo>
                      <a:pt x="2286" y="3010"/>
                    </a:lnTo>
                    <a:lnTo>
                      <a:pt x="2324" y="3048"/>
                    </a:lnTo>
                    <a:lnTo>
                      <a:pt x="2382" y="3086"/>
                    </a:lnTo>
                    <a:lnTo>
                      <a:pt x="2419" y="3105"/>
                    </a:lnTo>
                    <a:lnTo>
                      <a:pt x="2438" y="3163"/>
                    </a:lnTo>
                    <a:lnTo>
                      <a:pt x="2458" y="3181"/>
                    </a:lnTo>
                    <a:lnTo>
                      <a:pt x="2496" y="3219"/>
                    </a:lnTo>
                    <a:lnTo>
                      <a:pt x="2591" y="3353"/>
                    </a:lnTo>
                    <a:lnTo>
                      <a:pt x="2667" y="3410"/>
                    </a:lnTo>
                    <a:lnTo>
                      <a:pt x="2705" y="3448"/>
                    </a:lnTo>
                    <a:lnTo>
                      <a:pt x="2724" y="3486"/>
                    </a:lnTo>
                    <a:lnTo>
                      <a:pt x="2743" y="3505"/>
                    </a:lnTo>
                    <a:lnTo>
                      <a:pt x="2743" y="3524"/>
                    </a:lnTo>
                    <a:lnTo>
                      <a:pt x="2763" y="3524"/>
                    </a:lnTo>
                    <a:lnTo>
                      <a:pt x="2781" y="3524"/>
                    </a:lnTo>
                    <a:lnTo>
                      <a:pt x="2781" y="3544"/>
                    </a:lnTo>
                    <a:lnTo>
                      <a:pt x="2839" y="3639"/>
                    </a:lnTo>
                    <a:lnTo>
                      <a:pt x="2934" y="3753"/>
                    </a:lnTo>
                    <a:lnTo>
                      <a:pt x="3029" y="3886"/>
                    </a:lnTo>
                    <a:lnTo>
                      <a:pt x="3105" y="3981"/>
                    </a:lnTo>
                    <a:lnTo>
                      <a:pt x="3124" y="4020"/>
                    </a:lnTo>
                    <a:lnTo>
                      <a:pt x="3162" y="4172"/>
                    </a:lnTo>
                    <a:lnTo>
                      <a:pt x="3181" y="4305"/>
                    </a:lnTo>
                    <a:lnTo>
                      <a:pt x="3239" y="4477"/>
                    </a:lnTo>
                    <a:lnTo>
                      <a:pt x="3258" y="4515"/>
                    </a:lnTo>
                    <a:lnTo>
                      <a:pt x="3296" y="4572"/>
                    </a:lnTo>
                    <a:lnTo>
                      <a:pt x="3296" y="4591"/>
                    </a:lnTo>
                    <a:lnTo>
                      <a:pt x="3296" y="4629"/>
                    </a:lnTo>
                    <a:lnTo>
                      <a:pt x="3296" y="4648"/>
                    </a:lnTo>
                    <a:lnTo>
                      <a:pt x="3315" y="4705"/>
                    </a:lnTo>
                    <a:lnTo>
                      <a:pt x="3315" y="4763"/>
                    </a:lnTo>
                    <a:lnTo>
                      <a:pt x="3334" y="4781"/>
                    </a:lnTo>
                    <a:lnTo>
                      <a:pt x="3353" y="4819"/>
                    </a:lnTo>
                    <a:lnTo>
                      <a:pt x="3391" y="4839"/>
                    </a:lnTo>
                    <a:lnTo>
                      <a:pt x="3505" y="4934"/>
                    </a:lnTo>
                    <a:lnTo>
                      <a:pt x="3525" y="4953"/>
                    </a:lnTo>
                    <a:lnTo>
                      <a:pt x="3562" y="4934"/>
                    </a:lnTo>
                    <a:lnTo>
                      <a:pt x="3581" y="4953"/>
                    </a:lnTo>
                    <a:lnTo>
                      <a:pt x="3581" y="4991"/>
                    </a:lnTo>
                    <a:lnTo>
                      <a:pt x="3581" y="5010"/>
                    </a:lnTo>
                    <a:lnTo>
                      <a:pt x="3601" y="5048"/>
                    </a:lnTo>
                    <a:lnTo>
                      <a:pt x="3620" y="5124"/>
                    </a:lnTo>
                    <a:lnTo>
                      <a:pt x="3638" y="5144"/>
                    </a:lnTo>
                    <a:lnTo>
                      <a:pt x="3657" y="5162"/>
                    </a:lnTo>
                    <a:lnTo>
                      <a:pt x="3696" y="5181"/>
                    </a:lnTo>
                    <a:lnTo>
                      <a:pt x="3715" y="5200"/>
                    </a:lnTo>
                    <a:lnTo>
                      <a:pt x="3753" y="5200"/>
                    </a:lnTo>
                    <a:lnTo>
                      <a:pt x="3772" y="5200"/>
                    </a:lnTo>
                    <a:lnTo>
                      <a:pt x="3791" y="5220"/>
                    </a:lnTo>
                    <a:lnTo>
                      <a:pt x="3810" y="5334"/>
                    </a:lnTo>
                    <a:lnTo>
                      <a:pt x="3829" y="5372"/>
                    </a:lnTo>
                    <a:lnTo>
                      <a:pt x="3848" y="5429"/>
                    </a:lnTo>
                    <a:lnTo>
                      <a:pt x="3886" y="5467"/>
                    </a:lnTo>
                    <a:lnTo>
                      <a:pt x="3924" y="5525"/>
                    </a:lnTo>
                    <a:lnTo>
                      <a:pt x="3962" y="5543"/>
                    </a:lnTo>
                    <a:lnTo>
                      <a:pt x="4001" y="5543"/>
                    </a:lnTo>
                    <a:lnTo>
                      <a:pt x="4019" y="5543"/>
                    </a:lnTo>
                    <a:lnTo>
                      <a:pt x="4058" y="5562"/>
                    </a:lnTo>
                    <a:lnTo>
                      <a:pt x="4077" y="5581"/>
                    </a:lnTo>
                    <a:lnTo>
                      <a:pt x="4096" y="5581"/>
                    </a:lnTo>
                    <a:lnTo>
                      <a:pt x="4096" y="5601"/>
                    </a:lnTo>
                    <a:lnTo>
                      <a:pt x="4096" y="5639"/>
                    </a:lnTo>
                    <a:lnTo>
                      <a:pt x="4058" y="5620"/>
                    </a:lnTo>
                    <a:lnTo>
                      <a:pt x="4001" y="5562"/>
                    </a:lnTo>
                    <a:lnTo>
                      <a:pt x="3924" y="5543"/>
                    </a:lnTo>
                    <a:lnTo>
                      <a:pt x="3867" y="5486"/>
                    </a:lnTo>
                    <a:lnTo>
                      <a:pt x="3829" y="5486"/>
                    </a:lnTo>
                    <a:lnTo>
                      <a:pt x="3810" y="5505"/>
                    </a:lnTo>
                    <a:lnTo>
                      <a:pt x="3829" y="5525"/>
                    </a:lnTo>
                    <a:lnTo>
                      <a:pt x="3886" y="5562"/>
                    </a:lnTo>
                    <a:lnTo>
                      <a:pt x="3905" y="5562"/>
                    </a:lnTo>
                    <a:lnTo>
                      <a:pt x="3924" y="5581"/>
                    </a:lnTo>
                    <a:lnTo>
                      <a:pt x="3962" y="5620"/>
                    </a:lnTo>
                    <a:lnTo>
                      <a:pt x="4019" y="5657"/>
                    </a:lnTo>
                    <a:lnTo>
                      <a:pt x="4019" y="5677"/>
                    </a:lnTo>
                    <a:lnTo>
                      <a:pt x="4001" y="5677"/>
                    </a:lnTo>
                    <a:lnTo>
                      <a:pt x="3962" y="5657"/>
                    </a:lnTo>
                    <a:lnTo>
                      <a:pt x="3943" y="5657"/>
                    </a:lnTo>
                    <a:lnTo>
                      <a:pt x="3924" y="5657"/>
                    </a:lnTo>
                    <a:lnTo>
                      <a:pt x="3924" y="5677"/>
                    </a:lnTo>
                    <a:lnTo>
                      <a:pt x="3943" y="5696"/>
                    </a:lnTo>
                    <a:lnTo>
                      <a:pt x="3962" y="5715"/>
                    </a:lnTo>
                    <a:lnTo>
                      <a:pt x="3982" y="5715"/>
                    </a:lnTo>
                    <a:lnTo>
                      <a:pt x="4001" y="5715"/>
                    </a:lnTo>
                    <a:lnTo>
                      <a:pt x="4019" y="5696"/>
                    </a:lnTo>
                    <a:lnTo>
                      <a:pt x="4038" y="5677"/>
                    </a:lnTo>
                    <a:lnTo>
                      <a:pt x="4058" y="5677"/>
                    </a:lnTo>
                    <a:lnTo>
                      <a:pt x="4210" y="5715"/>
                    </a:lnTo>
                    <a:lnTo>
                      <a:pt x="4248" y="5715"/>
                    </a:lnTo>
                    <a:lnTo>
                      <a:pt x="4267" y="5734"/>
                    </a:lnTo>
                    <a:lnTo>
                      <a:pt x="4305" y="5772"/>
                    </a:lnTo>
                    <a:lnTo>
                      <a:pt x="4343" y="5791"/>
                    </a:lnTo>
                    <a:lnTo>
                      <a:pt x="4363" y="5772"/>
                    </a:lnTo>
                    <a:lnTo>
                      <a:pt x="4305" y="5734"/>
                    </a:lnTo>
                    <a:lnTo>
                      <a:pt x="4210" y="5696"/>
                    </a:lnTo>
                    <a:lnTo>
                      <a:pt x="4134" y="5657"/>
                    </a:lnTo>
                    <a:lnTo>
                      <a:pt x="4134" y="5581"/>
                    </a:lnTo>
                    <a:lnTo>
                      <a:pt x="4229" y="5657"/>
                    </a:lnTo>
                    <a:lnTo>
                      <a:pt x="4343" y="5715"/>
                    </a:lnTo>
                    <a:lnTo>
                      <a:pt x="4458" y="5734"/>
                    </a:lnTo>
                    <a:lnTo>
                      <a:pt x="4648" y="5734"/>
                    </a:lnTo>
                    <a:lnTo>
                      <a:pt x="4781" y="5715"/>
                    </a:lnTo>
                    <a:lnTo>
                      <a:pt x="4876" y="5734"/>
                    </a:lnTo>
                    <a:lnTo>
                      <a:pt x="4896" y="5734"/>
                    </a:lnTo>
                    <a:lnTo>
                      <a:pt x="4915" y="5753"/>
                    </a:lnTo>
                    <a:lnTo>
                      <a:pt x="4972" y="5791"/>
                    </a:lnTo>
                    <a:lnTo>
                      <a:pt x="5086" y="5867"/>
                    </a:lnTo>
                    <a:lnTo>
                      <a:pt x="5105" y="5886"/>
                    </a:lnTo>
                    <a:lnTo>
                      <a:pt x="5125" y="5924"/>
                    </a:lnTo>
                    <a:lnTo>
                      <a:pt x="5125" y="5943"/>
                    </a:lnTo>
                    <a:lnTo>
                      <a:pt x="5162" y="5962"/>
                    </a:lnTo>
                    <a:lnTo>
                      <a:pt x="5353" y="5982"/>
                    </a:lnTo>
                    <a:lnTo>
                      <a:pt x="5372" y="6001"/>
                    </a:lnTo>
                    <a:lnTo>
                      <a:pt x="5429" y="6001"/>
                    </a:lnTo>
                    <a:lnTo>
                      <a:pt x="5467" y="6019"/>
                    </a:lnTo>
                    <a:lnTo>
                      <a:pt x="5486" y="6058"/>
                    </a:lnTo>
                    <a:lnTo>
                      <a:pt x="5543" y="6172"/>
                    </a:lnTo>
                    <a:lnTo>
                      <a:pt x="5562" y="6229"/>
                    </a:lnTo>
                    <a:lnTo>
                      <a:pt x="5658" y="6324"/>
                    </a:lnTo>
                    <a:lnTo>
                      <a:pt x="5696" y="6363"/>
                    </a:lnTo>
                    <a:lnTo>
                      <a:pt x="5753" y="6496"/>
                    </a:lnTo>
                    <a:lnTo>
                      <a:pt x="5772" y="6496"/>
                    </a:lnTo>
                    <a:lnTo>
                      <a:pt x="5810" y="6534"/>
                    </a:lnTo>
                    <a:lnTo>
                      <a:pt x="5829" y="6553"/>
                    </a:lnTo>
                    <a:lnTo>
                      <a:pt x="5867" y="6553"/>
                    </a:lnTo>
                    <a:lnTo>
                      <a:pt x="5924" y="6572"/>
                    </a:lnTo>
                    <a:lnTo>
                      <a:pt x="5963" y="6572"/>
                    </a:lnTo>
                    <a:lnTo>
                      <a:pt x="6000" y="6553"/>
                    </a:lnTo>
                    <a:lnTo>
                      <a:pt x="6039" y="6553"/>
                    </a:lnTo>
                    <a:lnTo>
                      <a:pt x="6077" y="6534"/>
                    </a:lnTo>
                    <a:lnTo>
                      <a:pt x="6286" y="6496"/>
                    </a:lnTo>
                    <a:lnTo>
                      <a:pt x="6381" y="6477"/>
                    </a:lnTo>
                    <a:lnTo>
                      <a:pt x="6400" y="6496"/>
                    </a:lnTo>
                    <a:lnTo>
                      <a:pt x="6400" y="6515"/>
                    </a:lnTo>
                    <a:lnTo>
                      <a:pt x="6400" y="6534"/>
                    </a:lnTo>
                    <a:lnTo>
                      <a:pt x="6420" y="6534"/>
                    </a:lnTo>
                    <a:lnTo>
                      <a:pt x="6439" y="6553"/>
                    </a:lnTo>
                    <a:lnTo>
                      <a:pt x="6458" y="6572"/>
                    </a:lnTo>
                    <a:lnTo>
                      <a:pt x="6458" y="6591"/>
                    </a:lnTo>
                    <a:lnTo>
                      <a:pt x="6439" y="6610"/>
                    </a:lnTo>
                    <a:lnTo>
                      <a:pt x="6458" y="6629"/>
                    </a:lnTo>
                    <a:lnTo>
                      <a:pt x="6458" y="6648"/>
                    </a:lnTo>
                    <a:lnTo>
                      <a:pt x="6477" y="6648"/>
                    </a:lnTo>
                    <a:lnTo>
                      <a:pt x="6477" y="6667"/>
                    </a:lnTo>
                    <a:lnTo>
                      <a:pt x="6458" y="6667"/>
                    </a:lnTo>
                    <a:lnTo>
                      <a:pt x="6458" y="6686"/>
                    </a:lnTo>
                    <a:lnTo>
                      <a:pt x="6477" y="6705"/>
                    </a:lnTo>
                    <a:lnTo>
                      <a:pt x="6477" y="6724"/>
                    </a:lnTo>
                    <a:lnTo>
                      <a:pt x="6477" y="6744"/>
                    </a:lnTo>
                    <a:lnTo>
                      <a:pt x="6496" y="6762"/>
                    </a:lnTo>
                    <a:lnTo>
                      <a:pt x="6496" y="6781"/>
                    </a:lnTo>
                    <a:lnTo>
                      <a:pt x="6515" y="6800"/>
                    </a:lnTo>
                    <a:lnTo>
                      <a:pt x="6496" y="6820"/>
                    </a:lnTo>
                    <a:lnTo>
                      <a:pt x="6477" y="6839"/>
                    </a:lnTo>
                    <a:lnTo>
                      <a:pt x="6477" y="6858"/>
                    </a:lnTo>
                    <a:lnTo>
                      <a:pt x="6477" y="6896"/>
                    </a:lnTo>
                    <a:lnTo>
                      <a:pt x="6477" y="6934"/>
                    </a:lnTo>
                    <a:lnTo>
                      <a:pt x="6477" y="6953"/>
                    </a:lnTo>
                    <a:lnTo>
                      <a:pt x="6496" y="6972"/>
                    </a:lnTo>
                    <a:lnTo>
                      <a:pt x="6496" y="6991"/>
                    </a:lnTo>
                    <a:lnTo>
                      <a:pt x="6515" y="6991"/>
                    </a:lnTo>
                    <a:lnTo>
                      <a:pt x="6534" y="6991"/>
                    </a:lnTo>
                    <a:lnTo>
                      <a:pt x="6553" y="6991"/>
                    </a:lnTo>
                    <a:lnTo>
                      <a:pt x="6553" y="7010"/>
                    </a:lnTo>
                    <a:lnTo>
                      <a:pt x="6572" y="7029"/>
                    </a:lnTo>
                    <a:lnTo>
                      <a:pt x="6591" y="7029"/>
                    </a:lnTo>
                    <a:lnTo>
                      <a:pt x="6610" y="7029"/>
                    </a:lnTo>
                    <a:lnTo>
                      <a:pt x="6629" y="7029"/>
                    </a:lnTo>
                    <a:lnTo>
                      <a:pt x="6648" y="7067"/>
                    </a:lnTo>
                    <a:lnTo>
                      <a:pt x="6667" y="7105"/>
                    </a:lnTo>
                    <a:lnTo>
                      <a:pt x="6667" y="7143"/>
                    </a:lnTo>
                    <a:lnTo>
                      <a:pt x="6725" y="7162"/>
                    </a:lnTo>
                    <a:lnTo>
                      <a:pt x="6762" y="7162"/>
                    </a:lnTo>
                    <a:lnTo>
                      <a:pt x="6781" y="7162"/>
                    </a:lnTo>
                    <a:lnTo>
                      <a:pt x="6801" y="7181"/>
                    </a:lnTo>
                    <a:lnTo>
                      <a:pt x="6801" y="7201"/>
                    </a:lnTo>
                    <a:lnTo>
                      <a:pt x="6801" y="7220"/>
                    </a:lnTo>
                    <a:lnTo>
                      <a:pt x="6820" y="7220"/>
                    </a:lnTo>
                    <a:lnTo>
                      <a:pt x="6839" y="7220"/>
                    </a:lnTo>
                    <a:lnTo>
                      <a:pt x="6877" y="7239"/>
                    </a:lnTo>
                    <a:lnTo>
                      <a:pt x="6934" y="7257"/>
                    </a:lnTo>
                    <a:lnTo>
                      <a:pt x="6953" y="7277"/>
                    </a:lnTo>
                    <a:lnTo>
                      <a:pt x="6991" y="7315"/>
                    </a:lnTo>
                    <a:lnTo>
                      <a:pt x="6991" y="7334"/>
                    </a:lnTo>
                    <a:lnTo>
                      <a:pt x="7029" y="7372"/>
                    </a:lnTo>
                    <a:lnTo>
                      <a:pt x="7048" y="7410"/>
                    </a:lnTo>
                    <a:lnTo>
                      <a:pt x="7086" y="7410"/>
                    </a:lnTo>
                    <a:lnTo>
                      <a:pt x="7124" y="7429"/>
                    </a:lnTo>
                    <a:lnTo>
                      <a:pt x="7124" y="7467"/>
                    </a:lnTo>
                    <a:lnTo>
                      <a:pt x="7124" y="7486"/>
                    </a:lnTo>
                    <a:lnTo>
                      <a:pt x="7124" y="7524"/>
                    </a:lnTo>
                    <a:lnTo>
                      <a:pt x="7106" y="7543"/>
                    </a:lnTo>
                    <a:lnTo>
                      <a:pt x="7106" y="7562"/>
                    </a:lnTo>
                    <a:lnTo>
                      <a:pt x="7106" y="7582"/>
                    </a:lnTo>
                    <a:lnTo>
                      <a:pt x="7106" y="7601"/>
                    </a:lnTo>
                    <a:lnTo>
                      <a:pt x="7106" y="7620"/>
                    </a:lnTo>
                    <a:lnTo>
                      <a:pt x="7086" y="7638"/>
                    </a:lnTo>
                    <a:lnTo>
                      <a:pt x="7106" y="7677"/>
                    </a:lnTo>
                    <a:lnTo>
                      <a:pt x="7124" y="7696"/>
                    </a:lnTo>
                    <a:lnTo>
                      <a:pt x="7143" y="7715"/>
                    </a:lnTo>
                    <a:lnTo>
                      <a:pt x="7162" y="7715"/>
                    </a:lnTo>
                    <a:lnTo>
                      <a:pt x="7162" y="7734"/>
                    </a:lnTo>
                    <a:lnTo>
                      <a:pt x="7162" y="7753"/>
                    </a:lnTo>
                    <a:lnTo>
                      <a:pt x="7143" y="7753"/>
                    </a:lnTo>
                    <a:lnTo>
                      <a:pt x="7143" y="7772"/>
                    </a:lnTo>
                    <a:lnTo>
                      <a:pt x="7124" y="7810"/>
                    </a:lnTo>
                    <a:lnTo>
                      <a:pt x="7106" y="7829"/>
                    </a:lnTo>
                    <a:lnTo>
                      <a:pt x="7067" y="7848"/>
                    </a:lnTo>
                    <a:lnTo>
                      <a:pt x="7048" y="7867"/>
                    </a:lnTo>
                    <a:lnTo>
                      <a:pt x="6991" y="7905"/>
                    </a:lnTo>
                    <a:lnTo>
                      <a:pt x="6934" y="7943"/>
                    </a:lnTo>
                    <a:lnTo>
                      <a:pt x="6877" y="7982"/>
                    </a:lnTo>
                    <a:lnTo>
                      <a:pt x="6839" y="8000"/>
                    </a:lnTo>
                    <a:lnTo>
                      <a:pt x="6820" y="8019"/>
                    </a:lnTo>
                    <a:lnTo>
                      <a:pt x="6801" y="8039"/>
                    </a:lnTo>
                    <a:lnTo>
                      <a:pt x="6781" y="8039"/>
                    </a:lnTo>
                    <a:lnTo>
                      <a:pt x="6762" y="8058"/>
                    </a:lnTo>
                    <a:lnTo>
                      <a:pt x="6534" y="8039"/>
                    </a:lnTo>
                    <a:lnTo>
                      <a:pt x="6324" y="8019"/>
                    </a:lnTo>
                    <a:lnTo>
                      <a:pt x="6096" y="8019"/>
                    </a:lnTo>
                    <a:lnTo>
                      <a:pt x="5887" y="8000"/>
                    </a:lnTo>
                    <a:lnTo>
                      <a:pt x="5829" y="8000"/>
                    </a:lnTo>
                    <a:lnTo>
                      <a:pt x="5791" y="7982"/>
                    </a:lnTo>
                    <a:lnTo>
                      <a:pt x="5753" y="7982"/>
                    </a:lnTo>
                    <a:lnTo>
                      <a:pt x="5715" y="7982"/>
                    </a:lnTo>
                    <a:lnTo>
                      <a:pt x="5658" y="7982"/>
                    </a:lnTo>
                    <a:lnTo>
                      <a:pt x="5620" y="7982"/>
                    </a:lnTo>
                    <a:lnTo>
                      <a:pt x="5562" y="7963"/>
                    </a:lnTo>
                    <a:lnTo>
                      <a:pt x="5524" y="7963"/>
                    </a:lnTo>
                    <a:lnTo>
                      <a:pt x="5448" y="7963"/>
                    </a:lnTo>
                    <a:lnTo>
                      <a:pt x="5353" y="7963"/>
                    </a:lnTo>
                    <a:lnTo>
                      <a:pt x="5257" y="7943"/>
                    </a:lnTo>
                    <a:lnTo>
                      <a:pt x="5201" y="7924"/>
                    </a:lnTo>
                    <a:lnTo>
                      <a:pt x="5201" y="7905"/>
                    </a:lnTo>
                    <a:lnTo>
                      <a:pt x="5181" y="7867"/>
                    </a:lnTo>
                    <a:lnTo>
                      <a:pt x="5181" y="7848"/>
                    </a:lnTo>
                    <a:lnTo>
                      <a:pt x="5181" y="7829"/>
                    </a:lnTo>
                    <a:lnTo>
                      <a:pt x="5181" y="7810"/>
                    </a:lnTo>
                    <a:lnTo>
                      <a:pt x="5201" y="7810"/>
                    </a:lnTo>
                    <a:lnTo>
                      <a:pt x="5201" y="7791"/>
                    </a:lnTo>
                    <a:lnTo>
                      <a:pt x="5181" y="7791"/>
                    </a:lnTo>
                    <a:lnTo>
                      <a:pt x="5181" y="7772"/>
                    </a:lnTo>
                    <a:lnTo>
                      <a:pt x="5162" y="7734"/>
                    </a:lnTo>
                    <a:lnTo>
                      <a:pt x="5125" y="7715"/>
                    </a:lnTo>
                    <a:lnTo>
                      <a:pt x="5086" y="7696"/>
                    </a:lnTo>
                    <a:lnTo>
                      <a:pt x="5048" y="7696"/>
                    </a:lnTo>
                    <a:lnTo>
                      <a:pt x="5048" y="7677"/>
                    </a:lnTo>
                    <a:lnTo>
                      <a:pt x="5029" y="7638"/>
                    </a:lnTo>
                    <a:lnTo>
                      <a:pt x="5010" y="7620"/>
                    </a:lnTo>
                    <a:lnTo>
                      <a:pt x="4972" y="7601"/>
                    </a:lnTo>
                    <a:lnTo>
                      <a:pt x="4934" y="7562"/>
                    </a:lnTo>
                    <a:lnTo>
                      <a:pt x="4896" y="7506"/>
                    </a:lnTo>
                    <a:lnTo>
                      <a:pt x="4839" y="7448"/>
                    </a:lnTo>
                    <a:lnTo>
                      <a:pt x="4800" y="7410"/>
                    </a:lnTo>
                    <a:lnTo>
                      <a:pt x="4800" y="7391"/>
                    </a:lnTo>
                    <a:lnTo>
                      <a:pt x="4800" y="7372"/>
                    </a:lnTo>
                    <a:lnTo>
                      <a:pt x="4820" y="7353"/>
                    </a:lnTo>
                    <a:lnTo>
                      <a:pt x="4820" y="7334"/>
                    </a:lnTo>
                    <a:lnTo>
                      <a:pt x="4839" y="7334"/>
                    </a:lnTo>
                    <a:lnTo>
                      <a:pt x="4839" y="7315"/>
                    </a:lnTo>
                    <a:lnTo>
                      <a:pt x="4858" y="7315"/>
                    </a:lnTo>
                    <a:lnTo>
                      <a:pt x="4876" y="7315"/>
                    </a:lnTo>
                    <a:lnTo>
                      <a:pt x="4876" y="7296"/>
                    </a:lnTo>
                    <a:lnTo>
                      <a:pt x="4876" y="7277"/>
                    </a:lnTo>
                    <a:lnTo>
                      <a:pt x="4876" y="7257"/>
                    </a:lnTo>
                    <a:lnTo>
                      <a:pt x="4876" y="7239"/>
                    </a:lnTo>
                    <a:lnTo>
                      <a:pt x="4876" y="7220"/>
                    </a:lnTo>
                    <a:lnTo>
                      <a:pt x="4876" y="7201"/>
                    </a:lnTo>
                    <a:lnTo>
                      <a:pt x="4876" y="7181"/>
                    </a:lnTo>
                    <a:lnTo>
                      <a:pt x="4858" y="7181"/>
                    </a:lnTo>
                    <a:lnTo>
                      <a:pt x="4839" y="7181"/>
                    </a:lnTo>
                    <a:lnTo>
                      <a:pt x="4820" y="7181"/>
                    </a:lnTo>
                    <a:lnTo>
                      <a:pt x="4820" y="7201"/>
                    </a:lnTo>
                    <a:lnTo>
                      <a:pt x="4820" y="7220"/>
                    </a:lnTo>
                    <a:lnTo>
                      <a:pt x="4800" y="7220"/>
                    </a:lnTo>
                    <a:lnTo>
                      <a:pt x="4781" y="7220"/>
                    </a:lnTo>
                    <a:lnTo>
                      <a:pt x="4781" y="7201"/>
                    </a:lnTo>
                    <a:lnTo>
                      <a:pt x="4762" y="7220"/>
                    </a:lnTo>
                    <a:lnTo>
                      <a:pt x="4744" y="7257"/>
                    </a:lnTo>
                    <a:lnTo>
                      <a:pt x="4724" y="7277"/>
                    </a:lnTo>
                    <a:lnTo>
                      <a:pt x="4705" y="7296"/>
                    </a:lnTo>
                    <a:lnTo>
                      <a:pt x="4667" y="7296"/>
                    </a:lnTo>
                    <a:lnTo>
                      <a:pt x="4648" y="7296"/>
                    </a:lnTo>
                    <a:lnTo>
                      <a:pt x="4648" y="7315"/>
                    </a:lnTo>
                    <a:lnTo>
                      <a:pt x="4610" y="7315"/>
                    </a:lnTo>
                    <a:lnTo>
                      <a:pt x="4591" y="7315"/>
                    </a:lnTo>
                    <a:lnTo>
                      <a:pt x="4553" y="7334"/>
                    </a:lnTo>
                    <a:lnTo>
                      <a:pt x="4515" y="7353"/>
                    </a:lnTo>
                    <a:lnTo>
                      <a:pt x="4496" y="7372"/>
                    </a:lnTo>
                    <a:lnTo>
                      <a:pt x="4496" y="7391"/>
                    </a:lnTo>
                    <a:lnTo>
                      <a:pt x="4477" y="7391"/>
                    </a:lnTo>
                    <a:lnTo>
                      <a:pt x="4458" y="7410"/>
                    </a:lnTo>
                    <a:lnTo>
                      <a:pt x="4419" y="7410"/>
                    </a:lnTo>
                    <a:lnTo>
                      <a:pt x="4400" y="7429"/>
                    </a:lnTo>
                    <a:lnTo>
                      <a:pt x="4382" y="7448"/>
                    </a:lnTo>
                    <a:lnTo>
                      <a:pt x="4363" y="7467"/>
                    </a:lnTo>
                    <a:lnTo>
                      <a:pt x="4363" y="7486"/>
                    </a:lnTo>
                    <a:lnTo>
                      <a:pt x="4343" y="7486"/>
                    </a:lnTo>
                    <a:lnTo>
                      <a:pt x="4324" y="7486"/>
                    </a:lnTo>
                    <a:lnTo>
                      <a:pt x="4305" y="7506"/>
                    </a:lnTo>
                    <a:lnTo>
                      <a:pt x="4286" y="7506"/>
                    </a:lnTo>
                    <a:lnTo>
                      <a:pt x="4248" y="7486"/>
                    </a:lnTo>
                    <a:lnTo>
                      <a:pt x="4229" y="7486"/>
                    </a:lnTo>
                    <a:lnTo>
                      <a:pt x="4191" y="7506"/>
                    </a:lnTo>
                    <a:lnTo>
                      <a:pt x="4172" y="7524"/>
                    </a:lnTo>
                    <a:lnTo>
                      <a:pt x="4153" y="7524"/>
                    </a:lnTo>
                    <a:lnTo>
                      <a:pt x="4134" y="7524"/>
                    </a:lnTo>
                    <a:lnTo>
                      <a:pt x="4115" y="7524"/>
                    </a:lnTo>
                    <a:lnTo>
                      <a:pt x="4096" y="7506"/>
                    </a:lnTo>
                    <a:lnTo>
                      <a:pt x="4077" y="7506"/>
                    </a:lnTo>
                    <a:lnTo>
                      <a:pt x="4058" y="7506"/>
                    </a:lnTo>
                    <a:lnTo>
                      <a:pt x="4038" y="7467"/>
                    </a:lnTo>
                    <a:lnTo>
                      <a:pt x="4001" y="7410"/>
                    </a:lnTo>
                    <a:lnTo>
                      <a:pt x="3982" y="7353"/>
                    </a:lnTo>
                    <a:lnTo>
                      <a:pt x="3943" y="7296"/>
                    </a:lnTo>
                    <a:lnTo>
                      <a:pt x="3905" y="7239"/>
                    </a:lnTo>
                    <a:lnTo>
                      <a:pt x="3886" y="7181"/>
                    </a:lnTo>
                    <a:lnTo>
                      <a:pt x="3867" y="7143"/>
                    </a:lnTo>
                    <a:lnTo>
                      <a:pt x="3867" y="7105"/>
                    </a:lnTo>
                    <a:lnTo>
                      <a:pt x="3886" y="7067"/>
                    </a:lnTo>
                    <a:lnTo>
                      <a:pt x="3886" y="7048"/>
                    </a:lnTo>
                    <a:lnTo>
                      <a:pt x="3905" y="7048"/>
                    </a:lnTo>
                    <a:lnTo>
                      <a:pt x="3905" y="7029"/>
                    </a:lnTo>
                    <a:lnTo>
                      <a:pt x="3962" y="6972"/>
                    </a:lnTo>
                    <a:lnTo>
                      <a:pt x="4001" y="6915"/>
                    </a:lnTo>
                    <a:lnTo>
                      <a:pt x="4038" y="6858"/>
                    </a:lnTo>
                    <a:lnTo>
                      <a:pt x="4058" y="6800"/>
                    </a:lnTo>
                    <a:lnTo>
                      <a:pt x="4038" y="6744"/>
                    </a:lnTo>
                    <a:lnTo>
                      <a:pt x="4019" y="6705"/>
                    </a:lnTo>
                    <a:lnTo>
                      <a:pt x="4001" y="6648"/>
                    </a:lnTo>
                    <a:lnTo>
                      <a:pt x="3982" y="6610"/>
                    </a:lnTo>
                    <a:lnTo>
                      <a:pt x="3962" y="6591"/>
                    </a:lnTo>
                    <a:lnTo>
                      <a:pt x="3943" y="6591"/>
                    </a:lnTo>
                    <a:lnTo>
                      <a:pt x="3924" y="6572"/>
                    </a:lnTo>
                    <a:lnTo>
                      <a:pt x="3905" y="6572"/>
                    </a:lnTo>
                    <a:lnTo>
                      <a:pt x="3886" y="6572"/>
                    </a:lnTo>
                    <a:lnTo>
                      <a:pt x="3867" y="6572"/>
                    </a:lnTo>
                    <a:lnTo>
                      <a:pt x="3848" y="6572"/>
                    </a:lnTo>
                    <a:lnTo>
                      <a:pt x="3829" y="6553"/>
                    </a:lnTo>
                    <a:lnTo>
                      <a:pt x="3810" y="6534"/>
                    </a:lnTo>
                    <a:lnTo>
                      <a:pt x="3791" y="6534"/>
                    </a:lnTo>
                    <a:lnTo>
                      <a:pt x="3772" y="6534"/>
                    </a:lnTo>
                    <a:lnTo>
                      <a:pt x="3772" y="6553"/>
                    </a:lnTo>
                    <a:lnTo>
                      <a:pt x="3753" y="6553"/>
                    </a:lnTo>
                    <a:lnTo>
                      <a:pt x="3734" y="6553"/>
                    </a:lnTo>
                    <a:lnTo>
                      <a:pt x="3715" y="6534"/>
                    </a:lnTo>
                    <a:lnTo>
                      <a:pt x="3696" y="6534"/>
                    </a:lnTo>
                    <a:lnTo>
                      <a:pt x="3677" y="6534"/>
                    </a:lnTo>
                    <a:lnTo>
                      <a:pt x="3638" y="6534"/>
                    </a:lnTo>
                    <a:lnTo>
                      <a:pt x="3620" y="6534"/>
                    </a:lnTo>
                    <a:lnTo>
                      <a:pt x="3601" y="6572"/>
                    </a:lnTo>
                    <a:lnTo>
                      <a:pt x="3581" y="6572"/>
                    </a:lnTo>
                    <a:lnTo>
                      <a:pt x="3562" y="6572"/>
                    </a:lnTo>
                    <a:lnTo>
                      <a:pt x="3543" y="6572"/>
                    </a:lnTo>
                    <a:lnTo>
                      <a:pt x="3525" y="6553"/>
                    </a:lnTo>
                    <a:lnTo>
                      <a:pt x="3505" y="6553"/>
                    </a:lnTo>
                    <a:lnTo>
                      <a:pt x="3505" y="6534"/>
                    </a:lnTo>
                    <a:lnTo>
                      <a:pt x="3505" y="6515"/>
                    </a:lnTo>
                    <a:lnTo>
                      <a:pt x="3486" y="6496"/>
                    </a:lnTo>
                    <a:lnTo>
                      <a:pt x="3467" y="6515"/>
                    </a:lnTo>
                    <a:lnTo>
                      <a:pt x="3448" y="6515"/>
                    </a:lnTo>
                    <a:lnTo>
                      <a:pt x="3448" y="6496"/>
                    </a:lnTo>
                    <a:lnTo>
                      <a:pt x="3429" y="6496"/>
                    </a:lnTo>
                    <a:lnTo>
                      <a:pt x="3429" y="6477"/>
                    </a:lnTo>
                    <a:lnTo>
                      <a:pt x="3410" y="6439"/>
                    </a:lnTo>
                    <a:lnTo>
                      <a:pt x="3410" y="6400"/>
                    </a:lnTo>
                    <a:lnTo>
                      <a:pt x="3391" y="6363"/>
                    </a:lnTo>
                    <a:lnTo>
                      <a:pt x="3372" y="6343"/>
                    </a:lnTo>
                    <a:lnTo>
                      <a:pt x="3353" y="6324"/>
                    </a:lnTo>
                    <a:lnTo>
                      <a:pt x="3334" y="6305"/>
                    </a:lnTo>
                    <a:lnTo>
                      <a:pt x="3315" y="6286"/>
                    </a:lnTo>
                    <a:lnTo>
                      <a:pt x="3315" y="6267"/>
                    </a:lnTo>
                    <a:lnTo>
                      <a:pt x="3296" y="6267"/>
                    </a:lnTo>
                    <a:lnTo>
                      <a:pt x="3276" y="6248"/>
                    </a:lnTo>
                    <a:lnTo>
                      <a:pt x="3239" y="6210"/>
                    </a:lnTo>
                    <a:lnTo>
                      <a:pt x="3200" y="6153"/>
                    </a:lnTo>
                    <a:lnTo>
                      <a:pt x="3181" y="6077"/>
                    </a:lnTo>
                    <a:lnTo>
                      <a:pt x="3181" y="6019"/>
                    </a:lnTo>
                    <a:lnTo>
                      <a:pt x="3162" y="5982"/>
                    </a:lnTo>
                    <a:lnTo>
                      <a:pt x="3144" y="5962"/>
                    </a:lnTo>
                    <a:lnTo>
                      <a:pt x="3105" y="5943"/>
                    </a:lnTo>
                    <a:lnTo>
                      <a:pt x="3067" y="5924"/>
                    </a:lnTo>
                    <a:lnTo>
                      <a:pt x="3010" y="5924"/>
                    </a:lnTo>
                    <a:lnTo>
                      <a:pt x="2953" y="5905"/>
                    </a:lnTo>
                    <a:lnTo>
                      <a:pt x="2895" y="5867"/>
                    </a:lnTo>
                    <a:lnTo>
                      <a:pt x="2839" y="5829"/>
                    </a:lnTo>
                    <a:lnTo>
                      <a:pt x="2839" y="5810"/>
                    </a:lnTo>
                    <a:lnTo>
                      <a:pt x="2819" y="5810"/>
                    </a:lnTo>
                    <a:lnTo>
                      <a:pt x="2819" y="5791"/>
                    </a:lnTo>
                    <a:lnTo>
                      <a:pt x="2800" y="5791"/>
                    </a:lnTo>
                    <a:lnTo>
                      <a:pt x="2819" y="5829"/>
                    </a:lnTo>
                    <a:lnTo>
                      <a:pt x="2819" y="5886"/>
                    </a:lnTo>
                    <a:lnTo>
                      <a:pt x="2839" y="5924"/>
                    </a:lnTo>
                    <a:lnTo>
                      <a:pt x="2839" y="5982"/>
                    </a:lnTo>
                    <a:lnTo>
                      <a:pt x="2839" y="6038"/>
                    </a:lnTo>
                    <a:lnTo>
                      <a:pt x="2800" y="6077"/>
                    </a:lnTo>
                    <a:lnTo>
                      <a:pt x="2763" y="6115"/>
                    </a:lnTo>
                    <a:lnTo>
                      <a:pt x="2743" y="6153"/>
                    </a:lnTo>
                    <a:lnTo>
                      <a:pt x="2724" y="6153"/>
                    </a:lnTo>
                    <a:lnTo>
                      <a:pt x="2724" y="6172"/>
                    </a:lnTo>
                    <a:lnTo>
                      <a:pt x="2705" y="6172"/>
                    </a:lnTo>
                    <a:lnTo>
                      <a:pt x="2705" y="6153"/>
                    </a:lnTo>
                    <a:lnTo>
                      <a:pt x="2667" y="6134"/>
                    </a:lnTo>
                    <a:lnTo>
                      <a:pt x="2648" y="6096"/>
                    </a:lnTo>
                    <a:lnTo>
                      <a:pt x="2629" y="6077"/>
                    </a:lnTo>
                    <a:lnTo>
                      <a:pt x="2629" y="6038"/>
                    </a:lnTo>
                    <a:lnTo>
                      <a:pt x="2629" y="6001"/>
                    </a:lnTo>
                    <a:lnTo>
                      <a:pt x="2610" y="5962"/>
                    </a:lnTo>
                    <a:lnTo>
                      <a:pt x="2572" y="5962"/>
                    </a:lnTo>
                    <a:lnTo>
                      <a:pt x="2534" y="5982"/>
                    </a:lnTo>
                    <a:lnTo>
                      <a:pt x="2496" y="5982"/>
                    </a:lnTo>
                    <a:lnTo>
                      <a:pt x="2458" y="5982"/>
                    </a:lnTo>
                    <a:lnTo>
                      <a:pt x="2419" y="6001"/>
                    </a:lnTo>
                    <a:lnTo>
                      <a:pt x="2401" y="6001"/>
                    </a:lnTo>
                    <a:lnTo>
                      <a:pt x="2382" y="6001"/>
                    </a:lnTo>
                    <a:lnTo>
                      <a:pt x="2362" y="6019"/>
                    </a:lnTo>
                    <a:lnTo>
                      <a:pt x="2343" y="6019"/>
                    </a:lnTo>
                    <a:lnTo>
                      <a:pt x="2324" y="6038"/>
                    </a:lnTo>
                    <a:lnTo>
                      <a:pt x="2305" y="6058"/>
                    </a:lnTo>
                    <a:lnTo>
                      <a:pt x="2286" y="6058"/>
                    </a:lnTo>
                    <a:lnTo>
                      <a:pt x="2267" y="6077"/>
                    </a:lnTo>
                    <a:lnTo>
                      <a:pt x="2248" y="6058"/>
                    </a:lnTo>
                    <a:lnTo>
                      <a:pt x="2229" y="6058"/>
                    </a:lnTo>
                    <a:lnTo>
                      <a:pt x="2210" y="6058"/>
                    </a:lnTo>
                    <a:lnTo>
                      <a:pt x="2191" y="6058"/>
                    </a:lnTo>
                    <a:lnTo>
                      <a:pt x="2172" y="6038"/>
                    </a:lnTo>
                    <a:lnTo>
                      <a:pt x="2172" y="6019"/>
                    </a:lnTo>
                    <a:lnTo>
                      <a:pt x="2191" y="5982"/>
                    </a:lnTo>
                    <a:lnTo>
                      <a:pt x="2191" y="5962"/>
                    </a:lnTo>
                    <a:lnTo>
                      <a:pt x="2191" y="5943"/>
                    </a:lnTo>
                    <a:lnTo>
                      <a:pt x="2172" y="5924"/>
                    </a:lnTo>
                    <a:lnTo>
                      <a:pt x="2153" y="5905"/>
                    </a:lnTo>
                    <a:lnTo>
                      <a:pt x="2153" y="5867"/>
                    </a:lnTo>
                    <a:lnTo>
                      <a:pt x="2153" y="5848"/>
                    </a:lnTo>
                    <a:lnTo>
                      <a:pt x="2153" y="5829"/>
                    </a:lnTo>
                    <a:lnTo>
                      <a:pt x="2134" y="5829"/>
                    </a:lnTo>
                    <a:lnTo>
                      <a:pt x="2134" y="5810"/>
                    </a:lnTo>
                    <a:lnTo>
                      <a:pt x="2115" y="5810"/>
                    </a:lnTo>
                    <a:lnTo>
                      <a:pt x="2096" y="5791"/>
                    </a:lnTo>
                    <a:lnTo>
                      <a:pt x="2077" y="5791"/>
                    </a:lnTo>
                    <a:lnTo>
                      <a:pt x="2057" y="5791"/>
                    </a:lnTo>
                    <a:lnTo>
                      <a:pt x="2038" y="5791"/>
                    </a:lnTo>
                    <a:lnTo>
                      <a:pt x="2038" y="5772"/>
                    </a:lnTo>
                    <a:lnTo>
                      <a:pt x="2020" y="5772"/>
                    </a:lnTo>
                    <a:lnTo>
                      <a:pt x="1981" y="5791"/>
                    </a:lnTo>
                    <a:lnTo>
                      <a:pt x="1962" y="5791"/>
                    </a:lnTo>
                    <a:lnTo>
                      <a:pt x="1943" y="5810"/>
                    </a:lnTo>
                    <a:lnTo>
                      <a:pt x="1924" y="5791"/>
                    </a:lnTo>
                    <a:lnTo>
                      <a:pt x="1905" y="5791"/>
                    </a:lnTo>
                    <a:lnTo>
                      <a:pt x="1886" y="5772"/>
                    </a:lnTo>
                    <a:lnTo>
                      <a:pt x="1886" y="5753"/>
                    </a:lnTo>
                    <a:lnTo>
                      <a:pt x="1867" y="5715"/>
                    </a:lnTo>
                    <a:lnTo>
                      <a:pt x="1848" y="5657"/>
                    </a:lnTo>
                    <a:lnTo>
                      <a:pt x="1848" y="5620"/>
                    </a:lnTo>
                    <a:lnTo>
                      <a:pt x="1848" y="5581"/>
                    </a:lnTo>
                    <a:lnTo>
                      <a:pt x="1867" y="5581"/>
                    </a:lnTo>
                    <a:lnTo>
                      <a:pt x="1867" y="5562"/>
                    </a:lnTo>
                    <a:lnTo>
                      <a:pt x="1886" y="5562"/>
                    </a:lnTo>
                    <a:lnTo>
                      <a:pt x="1886" y="5543"/>
                    </a:lnTo>
                    <a:lnTo>
                      <a:pt x="1905" y="5543"/>
                    </a:lnTo>
                    <a:lnTo>
                      <a:pt x="1905" y="5525"/>
                    </a:lnTo>
                    <a:lnTo>
                      <a:pt x="1924" y="5505"/>
                    </a:lnTo>
                    <a:lnTo>
                      <a:pt x="1924" y="5486"/>
                    </a:lnTo>
                    <a:lnTo>
                      <a:pt x="1943" y="5467"/>
                    </a:lnTo>
                    <a:lnTo>
                      <a:pt x="1962" y="5467"/>
                    </a:lnTo>
                    <a:lnTo>
                      <a:pt x="2001" y="5467"/>
                    </a:lnTo>
                    <a:lnTo>
                      <a:pt x="2001" y="5448"/>
                    </a:lnTo>
                    <a:lnTo>
                      <a:pt x="2001" y="5410"/>
                    </a:lnTo>
                    <a:lnTo>
                      <a:pt x="2001" y="5391"/>
                    </a:lnTo>
                    <a:lnTo>
                      <a:pt x="1981" y="5372"/>
                    </a:lnTo>
                    <a:lnTo>
                      <a:pt x="1981" y="5353"/>
                    </a:lnTo>
                    <a:lnTo>
                      <a:pt x="1981" y="5334"/>
                    </a:lnTo>
                    <a:lnTo>
                      <a:pt x="1981" y="5315"/>
                    </a:lnTo>
                    <a:lnTo>
                      <a:pt x="1981" y="5296"/>
                    </a:lnTo>
                    <a:lnTo>
                      <a:pt x="1981" y="5276"/>
                    </a:lnTo>
                    <a:lnTo>
                      <a:pt x="1981" y="5258"/>
                    </a:lnTo>
                    <a:lnTo>
                      <a:pt x="1962" y="5239"/>
                    </a:lnTo>
                    <a:lnTo>
                      <a:pt x="1962" y="5220"/>
                    </a:lnTo>
                    <a:lnTo>
                      <a:pt x="1962" y="5181"/>
                    </a:lnTo>
                    <a:lnTo>
                      <a:pt x="1943" y="5124"/>
                    </a:lnTo>
                    <a:lnTo>
                      <a:pt x="1943" y="5086"/>
                    </a:lnTo>
                    <a:lnTo>
                      <a:pt x="1943" y="5048"/>
                    </a:lnTo>
                    <a:lnTo>
                      <a:pt x="1962" y="5048"/>
                    </a:lnTo>
                    <a:lnTo>
                      <a:pt x="1981" y="5048"/>
                    </a:lnTo>
                    <a:lnTo>
                      <a:pt x="2001" y="5029"/>
                    </a:lnTo>
                    <a:lnTo>
                      <a:pt x="2020" y="5029"/>
                    </a:lnTo>
                    <a:lnTo>
                      <a:pt x="2038" y="5029"/>
                    </a:lnTo>
                    <a:lnTo>
                      <a:pt x="2057" y="5010"/>
                    </a:lnTo>
                    <a:lnTo>
                      <a:pt x="2077" y="5010"/>
                    </a:lnTo>
                    <a:lnTo>
                      <a:pt x="2096" y="4991"/>
                    </a:lnTo>
                    <a:lnTo>
                      <a:pt x="2115" y="5010"/>
                    </a:lnTo>
                    <a:lnTo>
                      <a:pt x="2153" y="5010"/>
                    </a:lnTo>
                    <a:lnTo>
                      <a:pt x="2172" y="5029"/>
                    </a:lnTo>
                    <a:lnTo>
                      <a:pt x="2191" y="5010"/>
                    </a:lnTo>
                    <a:lnTo>
                      <a:pt x="2191" y="4991"/>
                    </a:lnTo>
                    <a:lnTo>
                      <a:pt x="2210" y="4991"/>
                    </a:lnTo>
                    <a:lnTo>
                      <a:pt x="2210" y="4972"/>
                    </a:lnTo>
                    <a:lnTo>
                      <a:pt x="2229" y="4972"/>
                    </a:lnTo>
                    <a:lnTo>
                      <a:pt x="2248" y="4972"/>
                    </a:lnTo>
                    <a:lnTo>
                      <a:pt x="2267" y="4972"/>
                    </a:lnTo>
                    <a:lnTo>
                      <a:pt x="2286" y="4953"/>
                    </a:lnTo>
                    <a:lnTo>
                      <a:pt x="2286" y="4934"/>
                    </a:lnTo>
                    <a:lnTo>
                      <a:pt x="2305" y="4934"/>
                    </a:lnTo>
                    <a:lnTo>
                      <a:pt x="2305" y="4915"/>
                    </a:lnTo>
                    <a:lnTo>
                      <a:pt x="2324" y="4895"/>
                    </a:lnTo>
                    <a:lnTo>
                      <a:pt x="2343" y="4895"/>
                    </a:lnTo>
                    <a:lnTo>
                      <a:pt x="2343" y="4877"/>
                    </a:lnTo>
                    <a:lnTo>
                      <a:pt x="2343" y="4858"/>
                    </a:lnTo>
                    <a:lnTo>
                      <a:pt x="2343" y="4839"/>
                    </a:lnTo>
                    <a:lnTo>
                      <a:pt x="2324" y="4839"/>
                    </a:lnTo>
                    <a:lnTo>
                      <a:pt x="2305" y="4819"/>
                    </a:lnTo>
                    <a:lnTo>
                      <a:pt x="2286" y="4819"/>
                    </a:lnTo>
                    <a:lnTo>
                      <a:pt x="2248" y="4819"/>
                    </a:lnTo>
                    <a:lnTo>
                      <a:pt x="2248" y="4800"/>
                    </a:lnTo>
                    <a:lnTo>
                      <a:pt x="2229" y="4819"/>
                    </a:lnTo>
                    <a:lnTo>
                      <a:pt x="2210" y="4819"/>
                    </a:lnTo>
                    <a:lnTo>
                      <a:pt x="2191" y="4819"/>
                    </a:lnTo>
                    <a:lnTo>
                      <a:pt x="2172" y="4839"/>
                    </a:lnTo>
                    <a:lnTo>
                      <a:pt x="2134" y="4819"/>
                    </a:lnTo>
                    <a:lnTo>
                      <a:pt x="2096" y="4800"/>
                    </a:lnTo>
                    <a:lnTo>
                      <a:pt x="2057" y="4800"/>
                    </a:lnTo>
                    <a:lnTo>
                      <a:pt x="2038" y="4800"/>
                    </a:lnTo>
                    <a:lnTo>
                      <a:pt x="2001" y="4781"/>
                    </a:lnTo>
                    <a:lnTo>
                      <a:pt x="1981" y="4743"/>
                    </a:lnTo>
                    <a:lnTo>
                      <a:pt x="1962" y="4705"/>
                    </a:lnTo>
                    <a:lnTo>
                      <a:pt x="1943" y="4686"/>
                    </a:lnTo>
                    <a:lnTo>
                      <a:pt x="1924" y="4686"/>
                    </a:lnTo>
                    <a:lnTo>
                      <a:pt x="1905" y="4686"/>
                    </a:lnTo>
                    <a:lnTo>
                      <a:pt x="1886" y="4705"/>
                    </a:lnTo>
                    <a:lnTo>
                      <a:pt x="1867" y="4686"/>
                    </a:lnTo>
                    <a:lnTo>
                      <a:pt x="1848" y="4667"/>
                    </a:lnTo>
                    <a:lnTo>
                      <a:pt x="1829" y="4648"/>
                    </a:lnTo>
                    <a:lnTo>
                      <a:pt x="1791" y="4648"/>
                    </a:lnTo>
                    <a:lnTo>
                      <a:pt x="1772" y="4648"/>
                    </a:lnTo>
                    <a:lnTo>
                      <a:pt x="1753" y="4648"/>
                    </a:lnTo>
                    <a:lnTo>
                      <a:pt x="1753" y="4610"/>
                    </a:lnTo>
                    <a:lnTo>
                      <a:pt x="1791" y="4610"/>
                    </a:lnTo>
                    <a:lnTo>
                      <a:pt x="1810" y="4610"/>
                    </a:lnTo>
                    <a:lnTo>
                      <a:pt x="1829" y="4610"/>
                    </a:lnTo>
                    <a:lnTo>
                      <a:pt x="1867" y="4591"/>
                    </a:lnTo>
                    <a:lnTo>
                      <a:pt x="1867" y="4572"/>
                    </a:lnTo>
                    <a:lnTo>
                      <a:pt x="1867" y="4534"/>
                    </a:lnTo>
                    <a:lnTo>
                      <a:pt x="1848" y="4534"/>
                    </a:lnTo>
                    <a:lnTo>
                      <a:pt x="1848" y="4515"/>
                    </a:lnTo>
                    <a:lnTo>
                      <a:pt x="1829" y="4515"/>
                    </a:lnTo>
                    <a:lnTo>
                      <a:pt x="1810" y="4496"/>
                    </a:lnTo>
                    <a:lnTo>
                      <a:pt x="1829" y="4477"/>
                    </a:lnTo>
                    <a:lnTo>
                      <a:pt x="1829" y="4458"/>
                    </a:lnTo>
                    <a:lnTo>
                      <a:pt x="1810" y="4438"/>
                    </a:lnTo>
                    <a:lnTo>
                      <a:pt x="1791" y="4438"/>
                    </a:lnTo>
                    <a:lnTo>
                      <a:pt x="1772" y="4419"/>
                    </a:lnTo>
                    <a:lnTo>
                      <a:pt x="1772" y="4401"/>
                    </a:lnTo>
                    <a:lnTo>
                      <a:pt x="1772" y="4382"/>
                    </a:lnTo>
                    <a:lnTo>
                      <a:pt x="1772" y="4343"/>
                    </a:lnTo>
                    <a:lnTo>
                      <a:pt x="1791" y="4324"/>
                    </a:lnTo>
                    <a:lnTo>
                      <a:pt x="1791" y="4286"/>
                    </a:lnTo>
                    <a:lnTo>
                      <a:pt x="1829" y="4286"/>
                    </a:lnTo>
                    <a:lnTo>
                      <a:pt x="1867" y="4248"/>
                    </a:lnTo>
                    <a:lnTo>
                      <a:pt x="1886" y="4172"/>
                    </a:lnTo>
                    <a:lnTo>
                      <a:pt x="1905" y="4077"/>
                    </a:lnTo>
                    <a:lnTo>
                      <a:pt x="1886" y="4001"/>
                    </a:lnTo>
                    <a:lnTo>
                      <a:pt x="1886" y="3981"/>
                    </a:lnTo>
                    <a:lnTo>
                      <a:pt x="1886" y="3962"/>
                    </a:lnTo>
                    <a:lnTo>
                      <a:pt x="1886" y="3943"/>
                    </a:lnTo>
                    <a:lnTo>
                      <a:pt x="1886" y="3924"/>
                    </a:lnTo>
                    <a:lnTo>
                      <a:pt x="1905" y="3924"/>
                    </a:lnTo>
                    <a:lnTo>
                      <a:pt x="1905" y="3905"/>
                    </a:lnTo>
                    <a:lnTo>
                      <a:pt x="1924" y="3867"/>
                    </a:lnTo>
                    <a:lnTo>
                      <a:pt x="1943" y="3848"/>
                    </a:lnTo>
                    <a:lnTo>
                      <a:pt x="1962" y="3810"/>
                    </a:lnTo>
                    <a:lnTo>
                      <a:pt x="1981" y="3791"/>
                    </a:lnTo>
                    <a:lnTo>
                      <a:pt x="2001" y="3772"/>
                    </a:lnTo>
                    <a:lnTo>
                      <a:pt x="2020" y="3772"/>
                    </a:lnTo>
                    <a:lnTo>
                      <a:pt x="2020" y="3753"/>
                    </a:lnTo>
                    <a:lnTo>
                      <a:pt x="2038" y="3734"/>
                    </a:lnTo>
                    <a:lnTo>
                      <a:pt x="2057" y="3715"/>
                    </a:lnTo>
                    <a:lnTo>
                      <a:pt x="2077" y="3696"/>
                    </a:lnTo>
                    <a:lnTo>
                      <a:pt x="2096" y="3676"/>
                    </a:lnTo>
                    <a:lnTo>
                      <a:pt x="2115" y="3658"/>
                    </a:lnTo>
                    <a:lnTo>
                      <a:pt x="2134" y="3600"/>
                    </a:lnTo>
                    <a:lnTo>
                      <a:pt x="2115" y="3562"/>
                    </a:lnTo>
                    <a:lnTo>
                      <a:pt x="2057" y="3544"/>
                    </a:lnTo>
                    <a:lnTo>
                      <a:pt x="2001" y="3524"/>
                    </a:lnTo>
                    <a:lnTo>
                      <a:pt x="1981" y="3524"/>
                    </a:lnTo>
                    <a:lnTo>
                      <a:pt x="1981" y="3505"/>
                    </a:lnTo>
                    <a:lnTo>
                      <a:pt x="1962" y="3505"/>
                    </a:lnTo>
                    <a:lnTo>
                      <a:pt x="1943" y="3505"/>
                    </a:lnTo>
                    <a:lnTo>
                      <a:pt x="1924" y="3486"/>
                    </a:lnTo>
                    <a:lnTo>
                      <a:pt x="1905" y="3467"/>
                    </a:lnTo>
                    <a:lnTo>
                      <a:pt x="1867" y="3448"/>
                    </a:lnTo>
                    <a:lnTo>
                      <a:pt x="1848" y="3429"/>
                    </a:lnTo>
                    <a:lnTo>
                      <a:pt x="1810" y="3410"/>
                    </a:lnTo>
                    <a:lnTo>
                      <a:pt x="1791" y="3391"/>
                    </a:lnTo>
                    <a:lnTo>
                      <a:pt x="1753" y="3391"/>
                    </a:lnTo>
                    <a:lnTo>
                      <a:pt x="1715" y="3410"/>
                    </a:lnTo>
                    <a:lnTo>
                      <a:pt x="1696" y="3410"/>
                    </a:lnTo>
                    <a:lnTo>
                      <a:pt x="1657" y="3429"/>
                    </a:lnTo>
                    <a:lnTo>
                      <a:pt x="1639" y="3448"/>
                    </a:lnTo>
                    <a:lnTo>
                      <a:pt x="1639" y="3486"/>
                    </a:lnTo>
                    <a:lnTo>
                      <a:pt x="1620" y="3505"/>
                    </a:lnTo>
                    <a:lnTo>
                      <a:pt x="1600" y="3524"/>
                    </a:lnTo>
                    <a:lnTo>
                      <a:pt x="1581" y="3544"/>
                    </a:lnTo>
                    <a:lnTo>
                      <a:pt x="1562" y="3562"/>
                    </a:lnTo>
                    <a:lnTo>
                      <a:pt x="1562" y="3581"/>
                    </a:lnTo>
                    <a:lnTo>
                      <a:pt x="1543" y="3581"/>
                    </a:lnTo>
                    <a:lnTo>
                      <a:pt x="1524" y="3600"/>
                    </a:lnTo>
                    <a:lnTo>
                      <a:pt x="1505" y="3600"/>
                    </a:lnTo>
                    <a:lnTo>
                      <a:pt x="1486" y="3600"/>
                    </a:lnTo>
                    <a:lnTo>
                      <a:pt x="1486" y="3581"/>
                    </a:lnTo>
                    <a:lnTo>
                      <a:pt x="1486" y="3562"/>
                    </a:lnTo>
                    <a:lnTo>
                      <a:pt x="1486" y="3524"/>
                    </a:lnTo>
                    <a:lnTo>
                      <a:pt x="1467" y="3505"/>
                    </a:lnTo>
                    <a:lnTo>
                      <a:pt x="1448" y="3486"/>
                    </a:lnTo>
                    <a:lnTo>
                      <a:pt x="1410" y="3505"/>
                    </a:lnTo>
                    <a:lnTo>
                      <a:pt x="1391" y="3505"/>
                    </a:lnTo>
                    <a:lnTo>
                      <a:pt x="1372" y="3505"/>
                    </a:lnTo>
                    <a:lnTo>
                      <a:pt x="1353" y="3505"/>
                    </a:lnTo>
                    <a:lnTo>
                      <a:pt x="1334" y="3467"/>
                    </a:lnTo>
                    <a:lnTo>
                      <a:pt x="1334" y="3448"/>
                    </a:lnTo>
                    <a:lnTo>
                      <a:pt x="1334" y="3429"/>
                    </a:lnTo>
                    <a:lnTo>
                      <a:pt x="1315" y="3429"/>
                    </a:lnTo>
                    <a:lnTo>
                      <a:pt x="1315" y="3410"/>
                    </a:lnTo>
                    <a:lnTo>
                      <a:pt x="1295" y="3410"/>
                    </a:lnTo>
                    <a:lnTo>
                      <a:pt x="1276" y="3391"/>
                    </a:lnTo>
                    <a:lnTo>
                      <a:pt x="1258" y="3391"/>
                    </a:lnTo>
                    <a:lnTo>
                      <a:pt x="1219" y="3372"/>
                    </a:lnTo>
                    <a:lnTo>
                      <a:pt x="1219" y="3353"/>
                    </a:lnTo>
                    <a:lnTo>
                      <a:pt x="1239" y="3334"/>
                    </a:lnTo>
                    <a:lnTo>
                      <a:pt x="1239" y="3315"/>
                    </a:lnTo>
                    <a:lnTo>
                      <a:pt x="1239" y="3295"/>
                    </a:lnTo>
                    <a:lnTo>
                      <a:pt x="1258" y="3277"/>
                    </a:lnTo>
                    <a:lnTo>
                      <a:pt x="1239" y="3258"/>
                    </a:lnTo>
                    <a:lnTo>
                      <a:pt x="1239" y="3239"/>
                    </a:lnTo>
                    <a:lnTo>
                      <a:pt x="1239" y="3200"/>
                    </a:lnTo>
                    <a:lnTo>
                      <a:pt x="1239" y="3181"/>
                    </a:lnTo>
                    <a:lnTo>
                      <a:pt x="1239" y="3163"/>
                    </a:lnTo>
                    <a:lnTo>
                      <a:pt x="1219" y="3124"/>
                    </a:lnTo>
                    <a:lnTo>
                      <a:pt x="1239" y="3124"/>
                    </a:lnTo>
                    <a:lnTo>
                      <a:pt x="1258" y="3124"/>
                    </a:lnTo>
                    <a:lnTo>
                      <a:pt x="1276" y="3124"/>
                    </a:lnTo>
                    <a:lnTo>
                      <a:pt x="1295" y="3124"/>
                    </a:lnTo>
                    <a:lnTo>
                      <a:pt x="1315" y="3105"/>
                    </a:lnTo>
                    <a:lnTo>
                      <a:pt x="1334" y="3086"/>
                    </a:lnTo>
                    <a:lnTo>
                      <a:pt x="1372" y="3105"/>
                    </a:lnTo>
                    <a:lnTo>
                      <a:pt x="1391" y="3124"/>
                    </a:lnTo>
                    <a:lnTo>
                      <a:pt x="1391" y="3143"/>
                    </a:lnTo>
                    <a:lnTo>
                      <a:pt x="1410" y="3163"/>
                    </a:lnTo>
                    <a:lnTo>
                      <a:pt x="1448" y="3143"/>
                    </a:lnTo>
                    <a:lnTo>
                      <a:pt x="1467" y="3124"/>
                    </a:lnTo>
                    <a:lnTo>
                      <a:pt x="1486" y="3105"/>
                    </a:lnTo>
                    <a:lnTo>
                      <a:pt x="1505" y="3067"/>
                    </a:lnTo>
                    <a:lnTo>
                      <a:pt x="1505" y="3048"/>
                    </a:lnTo>
                    <a:lnTo>
                      <a:pt x="1524" y="3048"/>
                    </a:lnTo>
                    <a:lnTo>
                      <a:pt x="1524" y="3029"/>
                    </a:lnTo>
                    <a:lnTo>
                      <a:pt x="1524" y="2991"/>
                    </a:lnTo>
                    <a:lnTo>
                      <a:pt x="1524" y="2934"/>
                    </a:lnTo>
                    <a:lnTo>
                      <a:pt x="1486" y="2896"/>
                    </a:lnTo>
                    <a:lnTo>
                      <a:pt x="1467" y="2877"/>
                    </a:lnTo>
                    <a:lnTo>
                      <a:pt x="1448" y="2877"/>
                    </a:lnTo>
                    <a:lnTo>
                      <a:pt x="1429" y="2877"/>
                    </a:lnTo>
                    <a:lnTo>
                      <a:pt x="1410" y="2877"/>
                    </a:lnTo>
                    <a:lnTo>
                      <a:pt x="1391" y="2858"/>
                    </a:lnTo>
                    <a:lnTo>
                      <a:pt x="1372" y="2858"/>
                    </a:lnTo>
                    <a:lnTo>
                      <a:pt x="1353" y="2877"/>
                    </a:lnTo>
                    <a:lnTo>
                      <a:pt x="1334" y="2877"/>
                    </a:lnTo>
                    <a:lnTo>
                      <a:pt x="1295" y="2858"/>
                    </a:lnTo>
                    <a:lnTo>
                      <a:pt x="1295" y="2838"/>
                    </a:lnTo>
                    <a:lnTo>
                      <a:pt x="1315" y="2819"/>
                    </a:lnTo>
                    <a:lnTo>
                      <a:pt x="1334" y="2800"/>
                    </a:lnTo>
                    <a:lnTo>
                      <a:pt x="1315" y="2782"/>
                    </a:lnTo>
                    <a:lnTo>
                      <a:pt x="1295" y="2762"/>
                    </a:lnTo>
                    <a:lnTo>
                      <a:pt x="1276" y="2743"/>
                    </a:lnTo>
                    <a:lnTo>
                      <a:pt x="1276" y="2705"/>
                    </a:lnTo>
                    <a:lnTo>
                      <a:pt x="1276" y="2667"/>
                    </a:lnTo>
                    <a:lnTo>
                      <a:pt x="1276" y="2629"/>
                    </a:lnTo>
                    <a:lnTo>
                      <a:pt x="1276" y="2610"/>
                    </a:lnTo>
                    <a:lnTo>
                      <a:pt x="1258" y="2572"/>
                    </a:lnTo>
                    <a:lnTo>
                      <a:pt x="1219" y="2553"/>
                    </a:lnTo>
                    <a:lnTo>
                      <a:pt x="1200" y="2553"/>
                    </a:lnTo>
                    <a:lnTo>
                      <a:pt x="1163" y="2553"/>
                    </a:lnTo>
                    <a:lnTo>
                      <a:pt x="1124" y="2553"/>
                    </a:lnTo>
                    <a:lnTo>
                      <a:pt x="1124" y="2534"/>
                    </a:lnTo>
                    <a:lnTo>
                      <a:pt x="1105" y="2534"/>
                    </a:lnTo>
                    <a:lnTo>
                      <a:pt x="1086" y="2534"/>
                    </a:lnTo>
                    <a:lnTo>
                      <a:pt x="1067" y="2534"/>
                    </a:lnTo>
                    <a:lnTo>
                      <a:pt x="1048" y="2572"/>
                    </a:lnTo>
                    <a:lnTo>
                      <a:pt x="1048" y="2591"/>
                    </a:lnTo>
                    <a:lnTo>
                      <a:pt x="1048" y="2610"/>
                    </a:lnTo>
                    <a:lnTo>
                      <a:pt x="1048" y="2629"/>
                    </a:lnTo>
                    <a:lnTo>
                      <a:pt x="1048" y="2648"/>
                    </a:lnTo>
                    <a:lnTo>
                      <a:pt x="1029" y="2648"/>
                    </a:lnTo>
                    <a:lnTo>
                      <a:pt x="1010" y="2667"/>
                    </a:lnTo>
                    <a:lnTo>
                      <a:pt x="991" y="2686"/>
                    </a:lnTo>
                    <a:lnTo>
                      <a:pt x="991" y="2705"/>
                    </a:lnTo>
                    <a:lnTo>
                      <a:pt x="991" y="2724"/>
                    </a:lnTo>
                    <a:lnTo>
                      <a:pt x="991" y="2743"/>
                    </a:lnTo>
                    <a:lnTo>
                      <a:pt x="972" y="2743"/>
                    </a:lnTo>
                    <a:lnTo>
                      <a:pt x="953" y="2743"/>
                    </a:lnTo>
                    <a:lnTo>
                      <a:pt x="953" y="2762"/>
                    </a:lnTo>
                    <a:lnTo>
                      <a:pt x="972" y="2782"/>
                    </a:lnTo>
                    <a:lnTo>
                      <a:pt x="972" y="2800"/>
                    </a:lnTo>
                    <a:lnTo>
                      <a:pt x="991" y="2800"/>
                    </a:lnTo>
                    <a:lnTo>
                      <a:pt x="991" y="2819"/>
                    </a:lnTo>
                    <a:lnTo>
                      <a:pt x="991" y="2838"/>
                    </a:lnTo>
                    <a:lnTo>
                      <a:pt x="991" y="2858"/>
                    </a:lnTo>
                    <a:lnTo>
                      <a:pt x="991" y="2896"/>
                    </a:lnTo>
                    <a:lnTo>
                      <a:pt x="991" y="2914"/>
                    </a:lnTo>
                    <a:lnTo>
                      <a:pt x="972" y="2953"/>
                    </a:lnTo>
                    <a:lnTo>
                      <a:pt x="972" y="2972"/>
                    </a:lnTo>
                    <a:lnTo>
                      <a:pt x="953" y="3010"/>
                    </a:lnTo>
                    <a:lnTo>
                      <a:pt x="934" y="3029"/>
                    </a:lnTo>
                    <a:lnTo>
                      <a:pt x="914" y="3048"/>
                    </a:lnTo>
                    <a:lnTo>
                      <a:pt x="896" y="3029"/>
                    </a:lnTo>
                    <a:lnTo>
                      <a:pt x="877" y="3010"/>
                    </a:lnTo>
                    <a:lnTo>
                      <a:pt x="877" y="2991"/>
                    </a:lnTo>
                    <a:lnTo>
                      <a:pt x="877" y="2972"/>
                    </a:lnTo>
                    <a:lnTo>
                      <a:pt x="877" y="2953"/>
                    </a:lnTo>
                    <a:lnTo>
                      <a:pt x="896" y="2934"/>
                    </a:lnTo>
                    <a:lnTo>
                      <a:pt x="914" y="2896"/>
                    </a:lnTo>
                    <a:lnTo>
                      <a:pt x="896" y="2877"/>
                    </a:lnTo>
                    <a:lnTo>
                      <a:pt x="896" y="2858"/>
                    </a:lnTo>
                    <a:lnTo>
                      <a:pt x="877" y="2858"/>
                    </a:lnTo>
                    <a:lnTo>
                      <a:pt x="877" y="2838"/>
                    </a:lnTo>
                    <a:lnTo>
                      <a:pt x="877" y="2819"/>
                    </a:lnTo>
                    <a:lnTo>
                      <a:pt x="877" y="2800"/>
                    </a:lnTo>
                    <a:lnTo>
                      <a:pt x="877" y="2782"/>
                    </a:lnTo>
                    <a:lnTo>
                      <a:pt x="858" y="2762"/>
                    </a:lnTo>
                    <a:lnTo>
                      <a:pt x="838" y="2762"/>
                    </a:lnTo>
                    <a:lnTo>
                      <a:pt x="819" y="2762"/>
                    </a:lnTo>
                    <a:lnTo>
                      <a:pt x="800" y="2743"/>
                    </a:lnTo>
                    <a:lnTo>
                      <a:pt x="800" y="2724"/>
                    </a:lnTo>
                    <a:lnTo>
                      <a:pt x="743" y="2743"/>
                    </a:lnTo>
                    <a:lnTo>
                      <a:pt x="705" y="2800"/>
                    </a:lnTo>
                    <a:lnTo>
                      <a:pt x="648" y="2858"/>
                    </a:lnTo>
                    <a:lnTo>
                      <a:pt x="629" y="2896"/>
                    </a:lnTo>
                    <a:lnTo>
                      <a:pt x="591" y="2934"/>
                    </a:lnTo>
                    <a:lnTo>
                      <a:pt x="572" y="2953"/>
                    </a:lnTo>
                    <a:lnTo>
                      <a:pt x="553" y="2991"/>
                    </a:lnTo>
                    <a:lnTo>
                      <a:pt x="533" y="3010"/>
                    </a:lnTo>
                    <a:lnTo>
                      <a:pt x="515" y="3029"/>
                    </a:lnTo>
                    <a:lnTo>
                      <a:pt x="496" y="3048"/>
                    </a:lnTo>
                    <a:lnTo>
                      <a:pt x="477" y="3067"/>
                    </a:lnTo>
                    <a:lnTo>
                      <a:pt x="457" y="3105"/>
                    </a:lnTo>
                    <a:lnTo>
                      <a:pt x="438" y="3124"/>
                    </a:lnTo>
                    <a:lnTo>
                      <a:pt x="419" y="3124"/>
                    </a:lnTo>
                    <a:lnTo>
                      <a:pt x="401" y="3105"/>
                    </a:lnTo>
                    <a:lnTo>
                      <a:pt x="381" y="3086"/>
                    </a:lnTo>
                    <a:lnTo>
                      <a:pt x="362" y="3086"/>
                    </a:lnTo>
                    <a:lnTo>
                      <a:pt x="343" y="3124"/>
                    </a:lnTo>
                    <a:lnTo>
                      <a:pt x="343" y="3143"/>
                    </a:lnTo>
                    <a:lnTo>
                      <a:pt x="324" y="3163"/>
                    </a:lnTo>
                    <a:lnTo>
                      <a:pt x="286" y="3219"/>
                    </a:lnTo>
                    <a:lnTo>
                      <a:pt x="248" y="3258"/>
                    </a:lnTo>
                    <a:lnTo>
                      <a:pt x="191" y="3239"/>
                    </a:lnTo>
                    <a:lnTo>
                      <a:pt x="172" y="3181"/>
                    </a:lnTo>
                    <a:lnTo>
                      <a:pt x="152" y="3143"/>
                    </a:lnTo>
                    <a:lnTo>
                      <a:pt x="115" y="3105"/>
                    </a:lnTo>
                    <a:lnTo>
                      <a:pt x="96" y="3067"/>
                    </a:lnTo>
                    <a:lnTo>
                      <a:pt x="96" y="3029"/>
                    </a:lnTo>
                    <a:lnTo>
                      <a:pt x="115" y="3029"/>
                    </a:lnTo>
                    <a:lnTo>
                      <a:pt x="134" y="3010"/>
                    </a:lnTo>
                    <a:lnTo>
                      <a:pt x="134" y="2991"/>
                    </a:lnTo>
                    <a:lnTo>
                      <a:pt x="152" y="2972"/>
                    </a:lnTo>
                    <a:lnTo>
                      <a:pt x="152" y="2953"/>
                    </a:lnTo>
                    <a:lnTo>
                      <a:pt x="172" y="2934"/>
                    </a:lnTo>
                    <a:lnTo>
                      <a:pt x="172" y="2896"/>
                    </a:lnTo>
                    <a:lnTo>
                      <a:pt x="172" y="2877"/>
                    </a:lnTo>
                    <a:lnTo>
                      <a:pt x="191" y="2838"/>
                    </a:lnTo>
                    <a:lnTo>
                      <a:pt x="229" y="2819"/>
                    </a:lnTo>
                    <a:lnTo>
                      <a:pt x="248" y="2782"/>
                    </a:lnTo>
                    <a:lnTo>
                      <a:pt x="286" y="2762"/>
                    </a:lnTo>
                    <a:lnTo>
                      <a:pt x="305" y="2743"/>
                    </a:lnTo>
                    <a:lnTo>
                      <a:pt x="305" y="2705"/>
                    </a:lnTo>
                    <a:lnTo>
                      <a:pt x="324" y="2686"/>
                    </a:lnTo>
                    <a:lnTo>
                      <a:pt x="324" y="2648"/>
                    </a:lnTo>
                    <a:lnTo>
                      <a:pt x="305" y="2648"/>
                    </a:lnTo>
                    <a:lnTo>
                      <a:pt x="286" y="2667"/>
                    </a:lnTo>
                    <a:lnTo>
                      <a:pt x="267" y="2667"/>
                    </a:lnTo>
                    <a:lnTo>
                      <a:pt x="248" y="2686"/>
                    </a:lnTo>
                    <a:lnTo>
                      <a:pt x="229" y="2667"/>
                    </a:lnTo>
                    <a:lnTo>
                      <a:pt x="210" y="2667"/>
                    </a:lnTo>
                    <a:lnTo>
                      <a:pt x="210" y="2629"/>
                    </a:lnTo>
                    <a:lnTo>
                      <a:pt x="229" y="2610"/>
                    </a:lnTo>
                    <a:lnTo>
                      <a:pt x="248" y="2610"/>
                    </a:lnTo>
                    <a:lnTo>
                      <a:pt x="267" y="2610"/>
                    </a:lnTo>
                    <a:lnTo>
                      <a:pt x="286" y="2610"/>
                    </a:lnTo>
                    <a:lnTo>
                      <a:pt x="305" y="2591"/>
                    </a:lnTo>
                    <a:lnTo>
                      <a:pt x="324" y="2572"/>
                    </a:lnTo>
                    <a:lnTo>
                      <a:pt x="324" y="2553"/>
                    </a:lnTo>
                    <a:lnTo>
                      <a:pt x="324" y="2534"/>
                    </a:lnTo>
                    <a:lnTo>
                      <a:pt x="305" y="2515"/>
                    </a:lnTo>
                    <a:lnTo>
                      <a:pt x="305" y="2496"/>
                    </a:lnTo>
                    <a:lnTo>
                      <a:pt x="286" y="2477"/>
                    </a:lnTo>
                    <a:lnTo>
                      <a:pt x="305" y="2477"/>
                    </a:lnTo>
                    <a:lnTo>
                      <a:pt x="324" y="2457"/>
                    </a:lnTo>
                    <a:lnTo>
                      <a:pt x="343" y="2457"/>
                    </a:lnTo>
                    <a:lnTo>
                      <a:pt x="362" y="2457"/>
                    </a:lnTo>
                    <a:lnTo>
                      <a:pt x="381" y="2457"/>
                    </a:lnTo>
                    <a:lnTo>
                      <a:pt x="401" y="2457"/>
                    </a:lnTo>
                    <a:lnTo>
                      <a:pt x="419" y="2477"/>
                    </a:lnTo>
                    <a:lnTo>
                      <a:pt x="438" y="2477"/>
                    </a:lnTo>
                    <a:lnTo>
                      <a:pt x="477" y="2496"/>
                    </a:lnTo>
                    <a:lnTo>
                      <a:pt x="496" y="2515"/>
                    </a:lnTo>
                    <a:lnTo>
                      <a:pt x="533" y="2534"/>
                    </a:lnTo>
                    <a:lnTo>
                      <a:pt x="572" y="2534"/>
                    </a:lnTo>
                    <a:lnTo>
                      <a:pt x="591" y="2534"/>
                    </a:lnTo>
                    <a:lnTo>
                      <a:pt x="591" y="2515"/>
                    </a:lnTo>
                    <a:lnTo>
                      <a:pt x="572" y="2496"/>
                    </a:lnTo>
                    <a:lnTo>
                      <a:pt x="572" y="2457"/>
                    </a:lnTo>
                    <a:lnTo>
                      <a:pt x="572" y="2420"/>
                    </a:lnTo>
                    <a:lnTo>
                      <a:pt x="572" y="2362"/>
                    </a:lnTo>
                    <a:lnTo>
                      <a:pt x="591" y="2324"/>
                    </a:lnTo>
                    <a:lnTo>
                      <a:pt x="610" y="2324"/>
                    </a:lnTo>
                    <a:lnTo>
                      <a:pt x="610" y="2305"/>
                    </a:lnTo>
                    <a:lnTo>
                      <a:pt x="629" y="2286"/>
                    </a:lnTo>
                    <a:lnTo>
                      <a:pt x="629" y="2267"/>
                    </a:lnTo>
                    <a:lnTo>
                      <a:pt x="648" y="2267"/>
                    </a:lnTo>
                    <a:lnTo>
                      <a:pt x="648" y="2248"/>
                    </a:lnTo>
                    <a:lnTo>
                      <a:pt x="667" y="2248"/>
                    </a:lnTo>
                    <a:lnTo>
                      <a:pt x="667" y="2229"/>
                    </a:lnTo>
                    <a:lnTo>
                      <a:pt x="686" y="2229"/>
                    </a:lnTo>
                    <a:lnTo>
                      <a:pt x="705" y="2210"/>
                    </a:lnTo>
                    <a:lnTo>
                      <a:pt x="705" y="2191"/>
                    </a:lnTo>
                    <a:lnTo>
                      <a:pt x="724" y="2172"/>
                    </a:lnTo>
                    <a:lnTo>
                      <a:pt x="724" y="2153"/>
                    </a:lnTo>
                    <a:lnTo>
                      <a:pt x="705" y="2153"/>
                    </a:lnTo>
                    <a:lnTo>
                      <a:pt x="705" y="2134"/>
                    </a:lnTo>
                    <a:lnTo>
                      <a:pt x="686" y="2134"/>
                    </a:lnTo>
                    <a:lnTo>
                      <a:pt x="667" y="2115"/>
                    </a:lnTo>
                    <a:lnTo>
                      <a:pt x="667" y="2096"/>
                    </a:lnTo>
                    <a:lnTo>
                      <a:pt x="648" y="2096"/>
                    </a:lnTo>
                    <a:lnTo>
                      <a:pt x="629" y="2076"/>
                    </a:lnTo>
                    <a:lnTo>
                      <a:pt x="610" y="2039"/>
                    </a:lnTo>
                    <a:lnTo>
                      <a:pt x="591" y="2057"/>
                    </a:lnTo>
                    <a:lnTo>
                      <a:pt x="553" y="2076"/>
                    </a:lnTo>
                    <a:lnTo>
                      <a:pt x="515" y="2076"/>
                    </a:lnTo>
                    <a:lnTo>
                      <a:pt x="496" y="2057"/>
                    </a:lnTo>
                    <a:lnTo>
                      <a:pt x="515" y="2020"/>
                    </a:lnTo>
                    <a:lnTo>
                      <a:pt x="533" y="1962"/>
                    </a:lnTo>
                    <a:lnTo>
                      <a:pt x="533" y="1924"/>
                    </a:lnTo>
                    <a:lnTo>
                      <a:pt x="515" y="1905"/>
                    </a:lnTo>
                    <a:lnTo>
                      <a:pt x="496" y="1886"/>
                    </a:lnTo>
                    <a:lnTo>
                      <a:pt x="477" y="1905"/>
                    </a:lnTo>
                    <a:lnTo>
                      <a:pt x="496" y="1924"/>
                    </a:lnTo>
                    <a:lnTo>
                      <a:pt x="496" y="1943"/>
                    </a:lnTo>
                    <a:lnTo>
                      <a:pt x="457" y="1981"/>
                    </a:lnTo>
                    <a:lnTo>
                      <a:pt x="419" y="2000"/>
                    </a:lnTo>
                    <a:lnTo>
                      <a:pt x="401" y="2039"/>
                    </a:lnTo>
                    <a:lnTo>
                      <a:pt x="381" y="2039"/>
                    </a:lnTo>
                    <a:lnTo>
                      <a:pt x="362" y="2020"/>
                    </a:lnTo>
                    <a:lnTo>
                      <a:pt x="343" y="2020"/>
                    </a:lnTo>
                    <a:lnTo>
                      <a:pt x="324" y="2000"/>
                    </a:lnTo>
                    <a:lnTo>
                      <a:pt x="305" y="1962"/>
                    </a:lnTo>
                    <a:lnTo>
                      <a:pt x="286" y="1943"/>
                    </a:lnTo>
                    <a:lnTo>
                      <a:pt x="248" y="1905"/>
                    </a:lnTo>
                    <a:lnTo>
                      <a:pt x="229" y="1905"/>
                    </a:lnTo>
                    <a:lnTo>
                      <a:pt x="210" y="1905"/>
                    </a:lnTo>
                    <a:lnTo>
                      <a:pt x="210" y="1886"/>
                    </a:lnTo>
                    <a:lnTo>
                      <a:pt x="210" y="1867"/>
                    </a:lnTo>
                    <a:lnTo>
                      <a:pt x="210" y="1829"/>
                    </a:lnTo>
                    <a:lnTo>
                      <a:pt x="229" y="1791"/>
                    </a:lnTo>
                    <a:lnTo>
                      <a:pt x="248" y="1753"/>
                    </a:lnTo>
                    <a:lnTo>
                      <a:pt x="286" y="1734"/>
                    </a:lnTo>
                    <a:lnTo>
                      <a:pt x="248" y="1715"/>
                    </a:lnTo>
                    <a:lnTo>
                      <a:pt x="229" y="1695"/>
                    </a:lnTo>
                    <a:lnTo>
                      <a:pt x="210" y="1677"/>
                    </a:lnTo>
                    <a:lnTo>
                      <a:pt x="191" y="1658"/>
                    </a:lnTo>
                    <a:lnTo>
                      <a:pt x="172" y="1658"/>
                    </a:lnTo>
                    <a:lnTo>
                      <a:pt x="172" y="1639"/>
                    </a:lnTo>
                    <a:lnTo>
                      <a:pt x="172" y="1600"/>
                    </a:lnTo>
                    <a:lnTo>
                      <a:pt x="172" y="1581"/>
                    </a:lnTo>
                    <a:lnTo>
                      <a:pt x="172" y="1543"/>
                    </a:lnTo>
                    <a:lnTo>
                      <a:pt x="172" y="1505"/>
                    </a:lnTo>
                    <a:lnTo>
                      <a:pt x="152" y="1467"/>
                    </a:lnTo>
                    <a:lnTo>
                      <a:pt x="134" y="1448"/>
                    </a:lnTo>
                    <a:lnTo>
                      <a:pt x="76" y="1429"/>
                    </a:lnTo>
                    <a:lnTo>
                      <a:pt x="57" y="1410"/>
                    </a:lnTo>
                    <a:lnTo>
                      <a:pt x="39" y="1391"/>
                    </a:lnTo>
                    <a:lnTo>
                      <a:pt x="0" y="1372"/>
                    </a:lnTo>
                    <a:lnTo>
                      <a:pt x="0" y="1334"/>
                    </a:lnTo>
                    <a:lnTo>
                      <a:pt x="20" y="1314"/>
                    </a:lnTo>
                    <a:lnTo>
                      <a:pt x="20" y="1296"/>
                    </a:lnTo>
                    <a:lnTo>
                      <a:pt x="20" y="1258"/>
                    </a:lnTo>
                    <a:lnTo>
                      <a:pt x="20" y="1219"/>
                    </a:lnTo>
                    <a:lnTo>
                      <a:pt x="39" y="1200"/>
                    </a:lnTo>
                    <a:lnTo>
                      <a:pt x="96" y="1219"/>
                    </a:lnTo>
                    <a:lnTo>
                      <a:pt x="115" y="1200"/>
                    </a:lnTo>
                    <a:lnTo>
                      <a:pt x="115" y="1182"/>
                    </a:lnTo>
                    <a:lnTo>
                      <a:pt x="96" y="1162"/>
                    </a:lnTo>
                    <a:lnTo>
                      <a:pt x="115" y="1162"/>
                    </a:lnTo>
                    <a:lnTo>
                      <a:pt x="134" y="1143"/>
                    </a:lnTo>
                    <a:lnTo>
                      <a:pt x="152" y="1162"/>
                    </a:lnTo>
                    <a:lnTo>
                      <a:pt x="172" y="1162"/>
                    </a:lnTo>
                    <a:lnTo>
                      <a:pt x="172" y="1143"/>
                    </a:lnTo>
                    <a:lnTo>
                      <a:pt x="210" y="1124"/>
                    </a:lnTo>
                    <a:lnTo>
                      <a:pt x="229" y="1105"/>
                    </a:lnTo>
                    <a:lnTo>
                      <a:pt x="248" y="1086"/>
                    </a:lnTo>
                    <a:lnTo>
                      <a:pt x="248" y="1067"/>
                    </a:lnTo>
                    <a:lnTo>
                      <a:pt x="267" y="1048"/>
                    </a:lnTo>
                    <a:lnTo>
                      <a:pt x="248" y="1029"/>
                    </a:lnTo>
                    <a:lnTo>
                      <a:pt x="229" y="1029"/>
                    </a:lnTo>
                    <a:lnTo>
                      <a:pt x="229" y="1010"/>
                    </a:lnTo>
                    <a:lnTo>
                      <a:pt x="210" y="1010"/>
                    </a:lnTo>
                    <a:lnTo>
                      <a:pt x="210" y="991"/>
                    </a:lnTo>
                    <a:lnTo>
                      <a:pt x="210" y="972"/>
                    </a:lnTo>
                    <a:lnTo>
                      <a:pt x="152" y="972"/>
                    </a:lnTo>
                    <a:lnTo>
                      <a:pt x="134" y="953"/>
                    </a:lnTo>
                    <a:lnTo>
                      <a:pt x="115" y="915"/>
                    </a:lnTo>
                    <a:lnTo>
                      <a:pt x="96" y="896"/>
                    </a:lnTo>
                    <a:lnTo>
                      <a:pt x="134" y="877"/>
                    </a:lnTo>
                    <a:lnTo>
                      <a:pt x="134" y="857"/>
                    </a:lnTo>
                    <a:lnTo>
                      <a:pt x="134" y="838"/>
                    </a:lnTo>
                    <a:lnTo>
                      <a:pt x="152" y="819"/>
                    </a:lnTo>
                    <a:lnTo>
                      <a:pt x="152" y="801"/>
                    </a:lnTo>
                    <a:lnTo>
                      <a:pt x="134" y="801"/>
                    </a:lnTo>
                    <a:lnTo>
                      <a:pt x="96" y="819"/>
                    </a:lnTo>
                    <a:lnTo>
                      <a:pt x="76" y="819"/>
                    </a:lnTo>
                    <a:lnTo>
                      <a:pt x="76" y="781"/>
                    </a:lnTo>
                    <a:lnTo>
                      <a:pt x="96" y="781"/>
                    </a:lnTo>
                    <a:lnTo>
                      <a:pt x="152" y="781"/>
                    </a:lnTo>
                    <a:lnTo>
                      <a:pt x="172" y="781"/>
                    </a:lnTo>
                    <a:lnTo>
                      <a:pt x="191" y="781"/>
                    </a:lnTo>
                    <a:lnTo>
                      <a:pt x="210" y="781"/>
                    </a:lnTo>
                    <a:lnTo>
                      <a:pt x="229" y="781"/>
                    </a:lnTo>
                    <a:lnTo>
                      <a:pt x="248" y="762"/>
                    </a:lnTo>
                    <a:lnTo>
                      <a:pt x="267" y="781"/>
                    </a:lnTo>
                    <a:lnTo>
                      <a:pt x="267" y="743"/>
                    </a:lnTo>
                    <a:lnTo>
                      <a:pt x="286" y="724"/>
                    </a:lnTo>
                    <a:lnTo>
                      <a:pt x="286" y="705"/>
                    </a:lnTo>
                    <a:lnTo>
                      <a:pt x="305" y="686"/>
                    </a:lnTo>
                    <a:lnTo>
                      <a:pt x="324" y="629"/>
                    </a:lnTo>
                    <a:lnTo>
                      <a:pt x="362" y="572"/>
                    </a:lnTo>
                    <a:lnTo>
                      <a:pt x="401" y="515"/>
                    </a:lnTo>
                    <a:lnTo>
                      <a:pt x="419" y="457"/>
                    </a:lnTo>
                    <a:lnTo>
                      <a:pt x="419" y="400"/>
                    </a:lnTo>
                    <a:lnTo>
                      <a:pt x="401" y="362"/>
                    </a:lnTo>
                    <a:lnTo>
                      <a:pt x="381" y="343"/>
                    </a:lnTo>
                    <a:lnTo>
                      <a:pt x="343" y="305"/>
                    </a:lnTo>
                    <a:lnTo>
                      <a:pt x="305" y="286"/>
                    </a:lnTo>
                    <a:lnTo>
                      <a:pt x="267" y="267"/>
                    </a:lnTo>
                    <a:lnTo>
                      <a:pt x="210" y="229"/>
                    </a:lnTo>
                    <a:lnTo>
                      <a:pt x="172" y="210"/>
                    </a:lnTo>
                    <a:lnTo>
                      <a:pt x="152" y="191"/>
                    </a:lnTo>
                    <a:lnTo>
                      <a:pt x="115" y="172"/>
                    </a:lnTo>
                    <a:lnTo>
                      <a:pt x="96" y="153"/>
                    </a:lnTo>
                    <a:lnTo>
                      <a:pt x="57" y="134"/>
                    </a:lnTo>
                    <a:lnTo>
                      <a:pt x="57" y="115"/>
                    </a:lnTo>
                    <a:lnTo>
                      <a:pt x="39" y="115"/>
                    </a:lnTo>
                    <a:lnTo>
                      <a:pt x="39" y="95"/>
                    </a:lnTo>
                    <a:lnTo>
                      <a:pt x="76" y="95"/>
                    </a:lnTo>
                    <a:lnTo>
                      <a:pt x="134" y="76"/>
                    </a:lnTo>
                    <a:lnTo>
                      <a:pt x="172" y="76"/>
                    </a:lnTo>
                    <a:lnTo>
                      <a:pt x="229" y="76"/>
                    </a:lnTo>
                    <a:lnTo>
                      <a:pt x="248" y="76"/>
                    </a:lnTo>
                    <a:lnTo>
                      <a:pt x="267" y="95"/>
                    </a:lnTo>
                    <a:lnTo>
                      <a:pt x="286" y="76"/>
                    </a:lnTo>
                    <a:lnTo>
                      <a:pt x="305" y="95"/>
                    </a:lnTo>
                    <a:lnTo>
                      <a:pt x="324" y="115"/>
                    </a:lnTo>
                    <a:lnTo>
                      <a:pt x="343" y="115"/>
                    </a:lnTo>
                    <a:lnTo>
                      <a:pt x="362" y="95"/>
                    </a:lnTo>
                    <a:lnTo>
                      <a:pt x="381" y="115"/>
                    </a:lnTo>
                    <a:lnTo>
                      <a:pt x="401" y="134"/>
                    </a:lnTo>
                    <a:lnTo>
                      <a:pt x="419" y="115"/>
                    </a:lnTo>
                    <a:lnTo>
                      <a:pt x="438" y="134"/>
                    </a:lnTo>
                    <a:lnTo>
                      <a:pt x="457" y="134"/>
                    </a:lnTo>
                    <a:lnTo>
                      <a:pt x="477" y="134"/>
                    </a:lnTo>
                    <a:lnTo>
                      <a:pt x="477" y="115"/>
                    </a:lnTo>
                    <a:lnTo>
                      <a:pt x="496" y="95"/>
                    </a:lnTo>
                    <a:lnTo>
                      <a:pt x="496" y="58"/>
                    </a:lnTo>
                    <a:lnTo>
                      <a:pt x="496" y="19"/>
                    </a:lnTo>
                    <a:lnTo>
                      <a:pt x="515" y="19"/>
                    </a:lnTo>
                    <a:lnTo>
                      <a:pt x="533" y="39"/>
                    </a:lnTo>
                    <a:lnTo>
                      <a:pt x="553" y="39"/>
                    </a:lnTo>
                    <a:lnTo>
                      <a:pt x="572" y="39"/>
                    </a:lnTo>
                    <a:lnTo>
                      <a:pt x="591" y="39"/>
                    </a:lnTo>
                    <a:lnTo>
                      <a:pt x="591" y="19"/>
                    </a:lnTo>
                    <a:lnTo>
                      <a:pt x="610" y="19"/>
                    </a:lnTo>
                    <a:lnTo>
                      <a:pt x="629" y="0"/>
                    </a:lnTo>
                    <a:lnTo>
                      <a:pt x="648" y="19"/>
                    </a:lnTo>
                    <a:lnTo>
                      <a:pt x="667" y="58"/>
                    </a:lnTo>
                    <a:lnTo>
                      <a:pt x="686" y="95"/>
                    </a:lnTo>
                    <a:lnTo>
                      <a:pt x="705" y="115"/>
                    </a:lnTo>
                    <a:lnTo>
                      <a:pt x="724" y="134"/>
                    </a:lnTo>
                    <a:lnTo>
                      <a:pt x="743" y="153"/>
                    </a:lnTo>
                    <a:lnTo>
                      <a:pt x="782" y="172"/>
                    </a:lnTo>
                    <a:lnTo>
                      <a:pt x="800" y="172"/>
                    </a:lnTo>
                    <a:lnTo>
                      <a:pt x="838" y="172"/>
                    </a:lnTo>
                    <a:lnTo>
                      <a:pt x="858" y="191"/>
                    </a:lnTo>
                    <a:lnTo>
                      <a:pt x="896" y="191"/>
                    </a:lnTo>
                    <a:lnTo>
                      <a:pt x="934" y="210"/>
                    </a:lnTo>
                    <a:lnTo>
                      <a:pt x="953" y="210"/>
                    </a:lnTo>
                    <a:lnTo>
                      <a:pt x="991" y="229"/>
                    </a:lnTo>
                    <a:lnTo>
                      <a:pt x="1010" y="248"/>
                    </a:lnTo>
                    <a:lnTo>
                      <a:pt x="1029" y="248"/>
                    </a:lnTo>
                    <a:lnTo>
                      <a:pt x="1048" y="267"/>
                    </a:lnTo>
                    <a:lnTo>
                      <a:pt x="1048" y="286"/>
                    </a:lnTo>
                    <a:lnTo>
                      <a:pt x="1029" y="305"/>
                    </a:lnTo>
                    <a:lnTo>
                      <a:pt x="1029" y="324"/>
                    </a:lnTo>
                    <a:lnTo>
                      <a:pt x="1048" y="343"/>
                    </a:lnTo>
                    <a:lnTo>
                      <a:pt x="1067" y="362"/>
                    </a:lnTo>
                    <a:lnTo>
                      <a:pt x="1067" y="381"/>
                    </a:lnTo>
                    <a:lnTo>
                      <a:pt x="1086" y="381"/>
                    </a:lnTo>
                    <a:lnTo>
                      <a:pt x="1105" y="400"/>
                    </a:lnTo>
                    <a:lnTo>
                      <a:pt x="1124" y="400"/>
                    </a:lnTo>
                    <a:lnTo>
                      <a:pt x="1124" y="381"/>
                    </a:lnTo>
                    <a:lnTo>
                      <a:pt x="1143" y="381"/>
                    </a:lnTo>
                    <a:lnTo>
                      <a:pt x="1163" y="362"/>
                    </a:lnTo>
                    <a:lnTo>
                      <a:pt x="1200" y="324"/>
                    </a:lnTo>
                    <a:lnTo>
                      <a:pt x="1219" y="324"/>
                    </a:lnTo>
                    <a:close/>
                    <a:moveTo>
                      <a:pt x="1410" y="1067"/>
                    </a:moveTo>
                    <a:lnTo>
                      <a:pt x="1448" y="1105"/>
                    </a:lnTo>
                    <a:lnTo>
                      <a:pt x="1467" y="1124"/>
                    </a:lnTo>
                    <a:lnTo>
                      <a:pt x="1467" y="1143"/>
                    </a:lnTo>
                    <a:lnTo>
                      <a:pt x="1410" y="1124"/>
                    </a:lnTo>
                    <a:lnTo>
                      <a:pt x="1391" y="1086"/>
                    </a:lnTo>
                    <a:lnTo>
                      <a:pt x="1372" y="1010"/>
                    </a:lnTo>
                    <a:lnTo>
                      <a:pt x="1353" y="953"/>
                    </a:lnTo>
                    <a:lnTo>
                      <a:pt x="1372" y="972"/>
                    </a:lnTo>
                    <a:lnTo>
                      <a:pt x="1391" y="1010"/>
                    </a:lnTo>
                    <a:lnTo>
                      <a:pt x="1391" y="1029"/>
                    </a:lnTo>
                    <a:lnTo>
                      <a:pt x="1410" y="1067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76" name="Freeform 18">
                <a:extLst>
                  <a:ext uri="{FF2B5EF4-FFF2-40B4-BE49-F238E27FC236}">
                    <a16:creationId xmlns:a16="http://schemas.microsoft.com/office/drawing/2014/main" id="{CCD67E2B-F733-9A46-B701-2E329099F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82113" y="4433888"/>
                <a:ext cx="1066800" cy="1042987"/>
              </a:xfrm>
              <a:custGeom>
                <a:avLst/>
                <a:gdLst>
                  <a:gd name="T0" fmla="*/ 2147483646 w 5925"/>
                  <a:gd name="T1" fmla="*/ 2147483646 h 5792"/>
                  <a:gd name="T2" fmla="*/ 2147483646 w 5925"/>
                  <a:gd name="T3" fmla="*/ 2147483646 h 5792"/>
                  <a:gd name="T4" fmla="*/ 2147483646 w 5925"/>
                  <a:gd name="T5" fmla="*/ 2147483646 h 5792"/>
                  <a:gd name="T6" fmla="*/ 2147483646 w 5925"/>
                  <a:gd name="T7" fmla="*/ 2147483646 h 5792"/>
                  <a:gd name="T8" fmla="*/ 2147483646 w 5925"/>
                  <a:gd name="T9" fmla="*/ 2147483646 h 5792"/>
                  <a:gd name="T10" fmla="*/ 2147483646 w 5925"/>
                  <a:gd name="T11" fmla="*/ 2147483646 h 5792"/>
                  <a:gd name="T12" fmla="*/ 2147483646 w 5925"/>
                  <a:gd name="T13" fmla="*/ 2147483646 h 5792"/>
                  <a:gd name="T14" fmla="*/ 2147483646 w 5925"/>
                  <a:gd name="T15" fmla="*/ 2147483646 h 5792"/>
                  <a:gd name="T16" fmla="*/ 2147483646 w 5925"/>
                  <a:gd name="T17" fmla="*/ 2147483646 h 5792"/>
                  <a:gd name="T18" fmla="*/ 2147483646 w 5925"/>
                  <a:gd name="T19" fmla="*/ 2147483646 h 5792"/>
                  <a:gd name="T20" fmla="*/ 2147483646 w 5925"/>
                  <a:gd name="T21" fmla="*/ 2147483646 h 5792"/>
                  <a:gd name="T22" fmla="*/ 2147483646 w 5925"/>
                  <a:gd name="T23" fmla="*/ 2147483646 h 5792"/>
                  <a:gd name="T24" fmla="*/ 2147483646 w 5925"/>
                  <a:gd name="T25" fmla="*/ 2147483646 h 5792"/>
                  <a:gd name="T26" fmla="*/ 2147483646 w 5925"/>
                  <a:gd name="T27" fmla="*/ 2147483646 h 5792"/>
                  <a:gd name="T28" fmla="*/ 2147483646 w 5925"/>
                  <a:gd name="T29" fmla="*/ 2147483646 h 5792"/>
                  <a:gd name="T30" fmla="*/ 2147483646 w 5925"/>
                  <a:gd name="T31" fmla="*/ 2147483646 h 5792"/>
                  <a:gd name="T32" fmla="*/ 2147483646 w 5925"/>
                  <a:gd name="T33" fmla="*/ 2147483646 h 5792"/>
                  <a:gd name="T34" fmla="*/ 2147483646 w 5925"/>
                  <a:gd name="T35" fmla="*/ 2147483646 h 5792"/>
                  <a:gd name="T36" fmla="*/ 2147483646 w 5925"/>
                  <a:gd name="T37" fmla="*/ 2147483646 h 5792"/>
                  <a:gd name="T38" fmla="*/ 2147483646 w 5925"/>
                  <a:gd name="T39" fmla="*/ 2147483646 h 5792"/>
                  <a:gd name="T40" fmla="*/ 2147483646 w 5925"/>
                  <a:gd name="T41" fmla="*/ 2147483646 h 5792"/>
                  <a:gd name="T42" fmla="*/ 2147483646 w 5925"/>
                  <a:gd name="T43" fmla="*/ 2147483646 h 5792"/>
                  <a:gd name="T44" fmla="*/ 2147483646 w 5925"/>
                  <a:gd name="T45" fmla="*/ 2147483646 h 5792"/>
                  <a:gd name="T46" fmla="*/ 2147483646 w 5925"/>
                  <a:gd name="T47" fmla="*/ 2147483646 h 5792"/>
                  <a:gd name="T48" fmla="*/ 2147483646 w 5925"/>
                  <a:gd name="T49" fmla="*/ 2147483646 h 5792"/>
                  <a:gd name="T50" fmla="*/ 2147483646 w 5925"/>
                  <a:gd name="T51" fmla="*/ 2147483646 h 5792"/>
                  <a:gd name="T52" fmla="*/ 2147483646 w 5925"/>
                  <a:gd name="T53" fmla="*/ 2147483646 h 5792"/>
                  <a:gd name="T54" fmla="*/ 2147483646 w 5925"/>
                  <a:gd name="T55" fmla="*/ 2147483646 h 5792"/>
                  <a:gd name="T56" fmla="*/ 2147483646 w 5925"/>
                  <a:gd name="T57" fmla="*/ 2147483646 h 5792"/>
                  <a:gd name="T58" fmla="*/ 2147483646 w 5925"/>
                  <a:gd name="T59" fmla="*/ 2147483646 h 5792"/>
                  <a:gd name="T60" fmla="*/ 2147483646 w 5925"/>
                  <a:gd name="T61" fmla="*/ 2147483646 h 5792"/>
                  <a:gd name="T62" fmla="*/ 2147483646 w 5925"/>
                  <a:gd name="T63" fmla="*/ 2147483646 h 5792"/>
                  <a:gd name="T64" fmla="*/ 2147483646 w 5925"/>
                  <a:gd name="T65" fmla="*/ 2147483646 h 5792"/>
                  <a:gd name="T66" fmla="*/ 2147483646 w 5925"/>
                  <a:gd name="T67" fmla="*/ 2147483646 h 5792"/>
                  <a:gd name="T68" fmla="*/ 2147483646 w 5925"/>
                  <a:gd name="T69" fmla="*/ 2147483646 h 5792"/>
                  <a:gd name="T70" fmla="*/ 2147483646 w 5925"/>
                  <a:gd name="T71" fmla="*/ 2147483646 h 5792"/>
                  <a:gd name="T72" fmla="*/ 2147483646 w 5925"/>
                  <a:gd name="T73" fmla="*/ 2147483646 h 5792"/>
                  <a:gd name="T74" fmla="*/ 2147483646 w 5925"/>
                  <a:gd name="T75" fmla="*/ 2147483646 h 5792"/>
                  <a:gd name="T76" fmla="*/ 2147483646 w 5925"/>
                  <a:gd name="T77" fmla="*/ 2147483646 h 5792"/>
                  <a:gd name="T78" fmla="*/ 2147483646 w 5925"/>
                  <a:gd name="T79" fmla="*/ 2147483646 h 5792"/>
                  <a:gd name="T80" fmla="*/ 2147483646 w 5925"/>
                  <a:gd name="T81" fmla="*/ 2147483646 h 5792"/>
                  <a:gd name="T82" fmla="*/ 2147483646 w 5925"/>
                  <a:gd name="T83" fmla="*/ 2147483646 h 5792"/>
                  <a:gd name="T84" fmla="*/ 2147483646 w 5925"/>
                  <a:gd name="T85" fmla="*/ 2147483646 h 5792"/>
                  <a:gd name="T86" fmla="*/ 2147483646 w 5925"/>
                  <a:gd name="T87" fmla="*/ 2147483646 h 5792"/>
                  <a:gd name="T88" fmla="*/ 2147483646 w 5925"/>
                  <a:gd name="T89" fmla="*/ 2147483646 h 5792"/>
                  <a:gd name="T90" fmla="*/ 2147483646 w 5925"/>
                  <a:gd name="T91" fmla="*/ 2147483646 h 5792"/>
                  <a:gd name="T92" fmla="*/ 2147483646 w 5925"/>
                  <a:gd name="T93" fmla="*/ 2147483646 h 5792"/>
                  <a:gd name="T94" fmla="*/ 2147483646 w 5925"/>
                  <a:gd name="T95" fmla="*/ 2147483646 h 5792"/>
                  <a:gd name="T96" fmla="*/ 2147483646 w 5925"/>
                  <a:gd name="T97" fmla="*/ 2147483646 h 5792"/>
                  <a:gd name="T98" fmla="*/ 2147483646 w 5925"/>
                  <a:gd name="T99" fmla="*/ 2147483646 h 5792"/>
                  <a:gd name="T100" fmla="*/ 2147483646 w 5925"/>
                  <a:gd name="T101" fmla="*/ 2147483646 h 5792"/>
                  <a:gd name="T102" fmla="*/ 2147483646 w 5925"/>
                  <a:gd name="T103" fmla="*/ 2147483646 h 5792"/>
                  <a:gd name="T104" fmla="*/ 2147483646 w 5925"/>
                  <a:gd name="T105" fmla="*/ 2147483646 h 5792"/>
                  <a:gd name="T106" fmla="*/ 2147483646 w 5925"/>
                  <a:gd name="T107" fmla="*/ 2147483646 h 5792"/>
                  <a:gd name="T108" fmla="*/ 2147483646 w 5925"/>
                  <a:gd name="T109" fmla="*/ 2147483646 h 5792"/>
                  <a:gd name="T110" fmla="*/ 2147483646 w 5925"/>
                  <a:gd name="T111" fmla="*/ 2147483646 h 5792"/>
                  <a:gd name="T112" fmla="*/ 2147483646 w 5925"/>
                  <a:gd name="T113" fmla="*/ 2147483646 h 5792"/>
                  <a:gd name="T114" fmla="*/ 2147483646 w 5925"/>
                  <a:gd name="T115" fmla="*/ 2147483646 h 5792"/>
                  <a:gd name="T116" fmla="*/ 2147483646 w 5925"/>
                  <a:gd name="T117" fmla="*/ 2147483646 h 5792"/>
                  <a:gd name="T118" fmla="*/ 2147483646 w 5925"/>
                  <a:gd name="T119" fmla="*/ 2147483646 h 5792"/>
                  <a:gd name="T120" fmla="*/ 2147483646 w 5925"/>
                  <a:gd name="T121" fmla="*/ 2147483646 h 57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925" h="5792">
                    <a:moveTo>
                      <a:pt x="1562" y="5505"/>
                    </a:moveTo>
                    <a:lnTo>
                      <a:pt x="1505" y="5486"/>
                    </a:lnTo>
                    <a:lnTo>
                      <a:pt x="1448" y="5467"/>
                    </a:lnTo>
                    <a:lnTo>
                      <a:pt x="1448" y="5448"/>
                    </a:lnTo>
                    <a:lnTo>
                      <a:pt x="1429" y="5429"/>
                    </a:lnTo>
                    <a:lnTo>
                      <a:pt x="1429" y="5410"/>
                    </a:lnTo>
                    <a:lnTo>
                      <a:pt x="1409" y="5410"/>
                    </a:lnTo>
                    <a:lnTo>
                      <a:pt x="1390" y="5410"/>
                    </a:lnTo>
                    <a:lnTo>
                      <a:pt x="1371" y="5391"/>
                    </a:lnTo>
                    <a:lnTo>
                      <a:pt x="1353" y="5372"/>
                    </a:lnTo>
                    <a:lnTo>
                      <a:pt x="1314" y="5391"/>
                    </a:lnTo>
                    <a:lnTo>
                      <a:pt x="1276" y="5391"/>
                    </a:lnTo>
                    <a:lnTo>
                      <a:pt x="1276" y="5333"/>
                    </a:lnTo>
                    <a:lnTo>
                      <a:pt x="1276" y="5296"/>
                    </a:lnTo>
                    <a:lnTo>
                      <a:pt x="1276" y="5277"/>
                    </a:lnTo>
                    <a:lnTo>
                      <a:pt x="1257" y="5277"/>
                    </a:lnTo>
                    <a:lnTo>
                      <a:pt x="1238" y="5277"/>
                    </a:lnTo>
                    <a:lnTo>
                      <a:pt x="1219" y="5296"/>
                    </a:lnTo>
                    <a:lnTo>
                      <a:pt x="1200" y="5296"/>
                    </a:lnTo>
                    <a:lnTo>
                      <a:pt x="1181" y="5296"/>
                    </a:lnTo>
                    <a:lnTo>
                      <a:pt x="1162" y="5315"/>
                    </a:lnTo>
                    <a:lnTo>
                      <a:pt x="1048" y="5257"/>
                    </a:lnTo>
                    <a:lnTo>
                      <a:pt x="1009" y="5219"/>
                    </a:lnTo>
                    <a:lnTo>
                      <a:pt x="972" y="5181"/>
                    </a:lnTo>
                    <a:lnTo>
                      <a:pt x="952" y="5105"/>
                    </a:lnTo>
                    <a:lnTo>
                      <a:pt x="933" y="5067"/>
                    </a:lnTo>
                    <a:lnTo>
                      <a:pt x="895" y="5048"/>
                    </a:lnTo>
                    <a:lnTo>
                      <a:pt x="895" y="5010"/>
                    </a:lnTo>
                    <a:lnTo>
                      <a:pt x="895" y="4991"/>
                    </a:lnTo>
                    <a:lnTo>
                      <a:pt x="876" y="4972"/>
                    </a:lnTo>
                    <a:lnTo>
                      <a:pt x="876" y="4876"/>
                    </a:lnTo>
                    <a:lnTo>
                      <a:pt x="819" y="4839"/>
                    </a:lnTo>
                    <a:lnTo>
                      <a:pt x="800" y="4839"/>
                    </a:lnTo>
                    <a:lnTo>
                      <a:pt x="781" y="4857"/>
                    </a:lnTo>
                    <a:lnTo>
                      <a:pt x="743" y="4820"/>
                    </a:lnTo>
                    <a:lnTo>
                      <a:pt x="724" y="4800"/>
                    </a:lnTo>
                    <a:lnTo>
                      <a:pt x="628" y="4724"/>
                    </a:lnTo>
                    <a:lnTo>
                      <a:pt x="571" y="4648"/>
                    </a:lnTo>
                    <a:lnTo>
                      <a:pt x="495" y="4515"/>
                    </a:lnTo>
                    <a:lnTo>
                      <a:pt x="457" y="4476"/>
                    </a:lnTo>
                    <a:lnTo>
                      <a:pt x="438" y="4439"/>
                    </a:lnTo>
                    <a:lnTo>
                      <a:pt x="419" y="4419"/>
                    </a:lnTo>
                    <a:lnTo>
                      <a:pt x="381" y="4381"/>
                    </a:lnTo>
                    <a:lnTo>
                      <a:pt x="362" y="4362"/>
                    </a:lnTo>
                    <a:lnTo>
                      <a:pt x="324" y="4305"/>
                    </a:lnTo>
                    <a:lnTo>
                      <a:pt x="247" y="4172"/>
                    </a:lnTo>
                    <a:lnTo>
                      <a:pt x="247" y="4153"/>
                    </a:lnTo>
                    <a:lnTo>
                      <a:pt x="229" y="4134"/>
                    </a:lnTo>
                    <a:lnTo>
                      <a:pt x="229" y="4096"/>
                    </a:lnTo>
                    <a:lnTo>
                      <a:pt x="210" y="4077"/>
                    </a:lnTo>
                    <a:lnTo>
                      <a:pt x="210" y="4019"/>
                    </a:lnTo>
                    <a:lnTo>
                      <a:pt x="210" y="3924"/>
                    </a:lnTo>
                    <a:lnTo>
                      <a:pt x="190" y="3886"/>
                    </a:lnTo>
                    <a:lnTo>
                      <a:pt x="171" y="3867"/>
                    </a:lnTo>
                    <a:lnTo>
                      <a:pt x="152" y="3848"/>
                    </a:lnTo>
                    <a:lnTo>
                      <a:pt x="133" y="3810"/>
                    </a:lnTo>
                    <a:lnTo>
                      <a:pt x="95" y="3772"/>
                    </a:lnTo>
                    <a:lnTo>
                      <a:pt x="57" y="3753"/>
                    </a:lnTo>
                    <a:lnTo>
                      <a:pt x="38" y="3696"/>
                    </a:lnTo>
                    <a:lnTo>
                      <a:pt x="19" y="3638"/>
                    </a:lnTo>
                    <a:lnTo>
                      <a:pt x="0" y="3601"/>
                    </a:lnTo>
                    <a:lnTo>
                      <a:pt x="19" y="3581"/>
                    </a:lnTo>
                    <a:lnTo>
                      <a:pt x="171" y="3486"/>
                    </a:lnTo>
                    <a:lnTo>
                      <a:pt x="247" y="3467"/>
                    </a:lnTo>
                    <a:lnTo>
                      <a:pt x="343" y="3467"/>
                    </a:lnTo>
                    <a:lnTo>
                      <a:pt x="362" y="3467"/>
                    </a:lnTo>
                    <a:lnTo>
                      <a:pt x="381" y="3448"/>
                    </a:lnTo>
                    <a:lnTo>
                      <a:pt x="476" y="3448"/>
                    </a:lnTo>
                    <a:lnTo>
                      <a:pt x="533" y="3448"/>
                    </a:lnTo>
                    <a:lnTo>
                      <a:pt x="571" y="3410"/>
                    </a:lnTo>
                    <a:lnTo>
                      <a:pt x="591" y="3391"/>
                    </a:lnTo>
                    <a:lnTo>
                      <a:pt x="610" y="3372"/>
                    </a:lnTo>
                    <a:lnTo>
                      <a:pt x="628" y="3352"/>
                    </a:lnTo>
                    <a:lnTo>
                      <a:pt x="647" y="3334"/>
                    </a:lnTo>
                    <a:lnTo>
                      <a:pt x="647" y="3315"/>
                    </a:lnTo>
                    <a:lnTo>
                      <a:pt x="667" y="3257"/>
                    </a:lnTo>
                    <a:lnTo>
                      <a:pt x="628" y="3220"/>
                    </a:lnTo>
                    <a:lnTo>
                      <a:pt x="591" y="3200"/>
                    </a:lnTo>
                    <a:lnTo>
                      <a:pt x="571" y="3181"/>
                    </a:lnTo>
                    <a:lnTo>
                      <a:pt x="591" y="3181"/>
                    </a:lnTo>
                    <a:lnTo>
                      <a:pt x="610" y="3162"/>
                    </a:lnTo>
                    <a:lnTo>
                      <a:pt x="647" y="3105"/>
                    </a:lnTo>
                    <a:lnTo>
                      <a:pt x="686" y="3067"/>
                    </a:lnTo>
                    <a:lnTo>
                      <a:pt x="705" y="3029"/>
                    </a:lnTo>
                    <a:lnTo>
                      <a:pt x="743" y="2972"/>
                    </a:lnTo>
                    <a:lnTo>
                      <a:pt x="781" y="2915"/>
                    </a:lnTo>
                    <a:lnTo>
                      <a:pt x="819" y="2876"/>
                    </a:lnTo>
                    <a:lnTo>
                      <a:pt x="857" y="2839"/>
                    </a:lnTo>
                    <a:lnTo>
                      <a:pt x="914" y="2800"/>
                    </a:lnTo>
                    <a:lnTo>
                      <a:pt x="933" y="2800"/>
                    </a:lnTo>
                    <a:lnTo>
                      <a:pt x="933" y="2819"/>
                    </a:lnTo>
                    <a:lnTo>
                      <a:pt x="952" y="2839"/>
                    </a:lnTo>
                    <a:lnTo>
                      <a:pt x="972" y="2819"/>
                    </a:lnTo>
                    <a:lnTo>
                      <a:pt x="991" y="2819"/>
                    </a:lnTo>
                    <a:lnTo>
                      <a:pt x="1009" y="2819"/>
                    </a:lnTo>
                    <a:lnTo>
                      <a:pt x="1028" y="2819"/>
                    </a:lnTo>
                    <a:lnTo>
                      <a:pt x="1104" y="2819"/>
                    </a:lnTo>
                    <a:lnTo>
                      <a:pt x="1162" y="2762"/>
                    </a:lnTo>
                    <a:lnTo>
                      <a:pt x="1219" y="2724"/>
                    </a:lnTo>
                    <a:lnTo>
                      <a:pt x="1276" y="2686"/>
                    </a:lnTo>
                    <a:lnTo>
                      <a:pt x="1295" y="2667"/>
                    </a:lnTo>
                    <a:lnTo>
                      <a:pt x="1314" y="2667"/>
                    </a:lnTo>
                    <a:lnTo>
                      <a:pt x="1333" y="2686"/>
                    </a:lnTo>
                    <a:lnTo>
                      <a:pt x="1371" y="2686"/>
                    </a:lnTo>
                    <a:lnTo>
                      <a:pt x="1390" y="2705"/>
                    </a:lnTo>
                    <a:lnTo>
                      <a:pt x="1409" y="2724"/>
                    </a:lnTo>
                    <a:lnTo>
                      <a:pt x="1429" y="2724"/>
                    </a:lnTo>
                    <a:lnTo>
                      <a:pt x="1429" y="2743"/>
                    </a:lnTo>
                    <a:lnTo>
                      <a:pt x="1448" y="2743"/>
                    </a:lnTo>
                    <a:lnTo>
                      <a:pt x="1467" y="2762"/>
                    </a:lnTo>
                    <a:lnTo>
                      <a:pt x="1485" y="2781"/>
                    </a:lnTo>
                    <a:lnTo>
                      <a:pt x="1505" y="2800"/>
                    </a:lnTo>
                    <a:lnTo>
                      <a:pt x="1524" y="2819"/>
                    </a:lnTo>
                    <a:lnTo>
                      <a:pt x="1562" y="2819"/>
                    </a:lnTo>
                    <a:lnTo>
                      <a:pt x="1600" y="2819"/>
                    </a:lnTo>
                    <a:lnTo>
                      <a:pt x="1638" y="2839"/>
                    </a:lnTo>
                    <a:lnTo>
                      <a:pt x="1676" y="2858"/>
                    </a:lnTo>
                    <a:lnTo>
                      <a:pt x="1695" y="2895"/>
                    </a:lnTo>
                    <a:lnTo>
                      <a:pt x="1714" y="2915"/>
                    </a:lnTo>
                    <a:lnTo>
                      <a:pt x="1734" y="2934"/>
                    </a:lnTo>
                    <a:lnTo>
                      <a:pt x="1752" y="2972"/>
                    </a:lnTo>
                    <a:lnTo>
                      <a:pt x="1790" y="2991"/>
                    </a:lnTo>
                    <a:lnTo>
                      <a:pt x="1810" y="2991"/>
                    </a:lnTo>
                    <a:lnTo>
                      <a:pt x="1848" y="3010"/>
                    </a:lnTo>
                    <a:lnTo>
                      <a:pt x="1866" y="3048"/>
                    </a:lnTo>
                    <a:lnTo>
                      <a:pt x="1886" y="3067"/>
                    </a:lnTo>
                    <a:lnTo>
                      <a:pt x="1905" y="3086"/>
                    </a:lnTo>
                    <a:lnTo>
                      <a:pt x="1943" y="3105"/>
                    </a:lnTo>
                    <a:lnTo>
                      <a:pt x="1981" y="3124"/>
                    </a:lnTo>
                    <a:lnTo>
                      <a:pt x="2000" y="3143"/>
                    </a:lnTo>
                    <a:lnTo>
                      <a:pt x="2019" y="3143"/>
                    </a:lnTo>
                    <a:lnTo>
                      <a:pt x="2019" y="3124"/>
                    </a:lnTo>
                    <a:lnTo>
                      <a:pt x="2019" y="3105"/>
                    </a:lnTo>
                    <a:lnTo>
                      <a:pt x="2019" y="3086"/>
                    </a:lnTo>
                    <a:lnTo>
                      <a:pt x="2019" y="3067"/>
                    </a:lnTo>
                    <a:lnTo>
                      <a:pt x="2019" y="3029"/>
                    </a:lnTo>
                    <a:lnTo>
                      <a:pt x="2019" y="3010"/>
                    </a:lnTo>
                    <a:lnTo>
                      <a:pt x="2019" y="2953"/>
                    </a:lnTo>
                    <a:lnTo>
                      <a:pt x="2019" y="2915"/>
                    </a:lnTo>
                    <a:lnTo>
                      <a:pt x="2038" y="2876"/>
                    </a:lnTo>
                    <a:lnTo>
                      <a:pt x="2057" y="2839"/>
                    </a:lnTo>
                    <a:lnTo>
                      <a:pt x="2076" y="2819"/>
                    </a:lnTo>
                    <a:lnTo>
                      <a:pt x="2076" y="2800"/>
                    </a:lnTo>
                    <a:lnTo>
                      <a:pt x="2095" y="2781"/>
                    </a:lnTo>
                    <a:lnTo>
                      <a:pt x="2115" y="2743"/>
                    </a:lnTo>
                    <a:lnTo>
                      <a:pt x="2115" y="2724"/>
                    </a:lnTo>
                    <a:lnTo>
                      <a:pt x="2115" y="2686"/>
                    </a:lnTo>
                    <a:lnTo>
                      <a:pt x="2115" y="2648"/>
                    </a:lnTo>
                    <a:lnTo>
                      <a:pt x="2115" y="2629"/>
                    </a:lnTo>
                    <a:lnTo>
                      <a:pt x="2115" y="2591"/>
                    </a:lnTo>
                    <a:lnTo>
                      <a:pt x="2115" y="2572"/>
                    </a:lnTo>
                    <a:lnTo>
                      <a:pt x="2115" y="2534"/>
                    </a:lnTo>
                    <a:lnTo>
                      <a:pt x="2115" y="2514"/>
                    </a:lnTo>
                    <a:lnTo>
                      <a:pt x="2095" y="2477"/>
                    </a:lnTo>
                    <a:lnTo>
                      <a:pt x="2095" y="2458"/>
                    </a:lnTo>
                    <a:lnTo>
                      <a:pt x="2115" y="2438"/>
                    </a:lnTo>
                    <a:lnTo>
                      <a:pt x="2133" y="2400"/>
                    </a:lnTo>
                    <a:lnTo>
                      <a:pt x="2191" y="2400"/>
                    </a:lnTo>
                    <a:lnTo>
                      <a:pt x="2286" y="2400"/>
                    </a:lnTo>
                    <a:lnTo>
                      <a:pt x="2324" y="2381"/>
                    </a:lnTo>
                    <a:lnTo>
                      <a:pt x="2362" y="2381"/>
                    </a:lnTo>
                    <a:lnTo>
                      <a:pt x="2438" y="2286"/>
                    </a:lnTo>
                    <a:lnTo>
                      <a:pt x="2457" y="2267"/>
                    </a:lnTo>
                    <a:lnTo>
                      <a:pt x="2457" y="2248"/>
                    </a:lnTo>
                    <a:lnTo>
                      <a:pt x="2457" y="2172"/>
                    </a:lnTo>
                    <a:lnTo>
                      <a:pt x="2476" y="2153"/>
                    </a:lnTo>
                    <a:lnTo>
                      <a:pt x="2495" y="2133"/>
                    </a:lnTo>
                    <a:lnTo>
                      <a:pt x="2476" y="2133"/>
                    </a:lnTo>
                    <a:lnTo>
                      <a:pt x="2400" y="2077"/>
                    </a:lnTo>
                    <a:lnTo>
                      <a:pt x="2305" y="2038"/>
                    </a:lnTo>
                    <a:lnTo>
                      <a:pt x="2210" y="1981"/>
                    </a:lnTo>
                    <a:lnTo>
                      <a:pt x="2115" y="1924"/>
                    </a:lnTo>
                    <a:lnTo>
                      <a:pt x="2152" y="1886"/>
                    </a:lnTo>
                    <a:lnTo>
                      <a:pt x="2171" y="1848"/>
                    </a:lnTo>
                    <a:lnTo>
                      <a:pt x="2191" y="1791"/>
                    </a:lnTo>
                    <a:lnTo>
                      <a:pt x="2191" y="1752"/>
                    </a:lnTo>
                    <a:lnTo>
                      <a:pt x="2210" y="1715"/>
                    </a:lnTo>
                    <a:lnTo>
                      <a:pt x="2210" y="1696"/>
                    </a:lnTo>
                    <a:lnTo>
                      <a:pt x="2210" y="1676"/>
                    </a:lnTo>
                    <a:lnTo>
                      <a:pt x="2228" y="1657"/>
                    </a:lnTo>
                    <a:lnTo>
                      <a:pt x="2228" y="1620"/>
                    </a:lnTo>
                    <a:lnTo>
                      <a:pt x="2247" y="1581"/>
                    </a:lnTo>
                    <a:lnTo>
                      <a:pt x="2267" y="1524"/>
                    </a:lnTo>
                    <a:lnTo>
                      <a:pt x="2267" y="1505"/>
                    </a:lnTo>
                    <a:lnTo>
                      <a:pt x="2228" y="1467"/>
                    </a:lnTo>
                    <a:lnTo>
                      <a:pt x="2191" y="1410"/>
                    </a:lnTo>
                    <a:lnTo>
                      <a:pt x="2152" y="1353"/>
                    </a:lnTo>
                    <a:lnTo>
                      <a:pt x="2115" y="1315"/>
                    </a:lnTo>
                    <a:lnTo>
                      <a:pt x="2057" y="1257"/>
                    </a:lnTo>
                    <a:lnTo>
                      <a:pt x="2000" y="1200"/>
                    </a:lnTo>
                    <a:lnTo>
                      <a:pt x="1943" y="1162"/>
                    </a:lnTo>
                    <a:lnTo>
                      <a:pt x="1886" y="1105"/>
                    </a:lnTo>
                    <a:lnTo>
                      <a:pt x="1848" y="1067"/>
                    </a:lnTo>
                    <a:lnTo>
                      <a:pt x="1848" y="1048"/>
                    </a:lnTo>
                    <a:lnTo>
                      <a:pt x="1848" y="1029"/>
                    </a:lnTo>
                    <a:lnTo>
                      <a:pt x="1866" y="972"/>
                    </a:lnTo>
                    <a:lnTo>
                      <a:pt x="1886" y="934"/>
                    </a:lnTo>
                    <a:lnTo>
                      <a:pt x="1905" y="877"/>
                    </a:lnTo>
                    <a:lnTo>
                      <a:pt x="1924" y="819"/>
                    </a:lnTo>
                    <a:lnTo>
                      <a:pt x="1943" y="781"/>
                    </a:lnTo>
                    <a:lnTo>
                      <a:pt x="2000" y="743"/>
                    </a:lnTo>
                    <a:lnTo>
                      <a:pt x="2057" y="724"/>
                    </a:lnTo>
                    <a:lnTo>
                      <a:pt x="2095" y="705"/>
                    </a:lnTo>
                    <a:lnTo>
                      <a:pt x="2152" y="686"/>
                    </a:lnTo>
                    <a:lnTo>
                      <a:pt x="2228" y="648"/>
                    </a:lnTo>
                    <a:lnTo>
                      <a:pt x="2305" y="648"/>
                    </a:lnTo>
                    <a:lnTo>
                      <a:pt x="2362" y="648"/>
                    </a:lnTo>
                    <a:lnTo>
                      <a:pt x="2438" y="629"/>
                    </a:lnTo>
                    <a:lnTo>
                      <a:pt x="2457" y="629"/>
                    </a:lnTo>
                    <a:lnTo>
                      <a:pt x="2476" y="629"/>
                    </a:lnTo>
                    <a:lnTo>
                      <a:pt x="2476" y="610"/>
                    </a:lnTo>
                    <a:lnTo>
                      <a:pt x="2495" y="572"/>
                    </a:lnTo>
                    <a:lnTo>
                      <a:pt x="2495" y="533"/>
                    </a:lnTo>
                    <a:lnTo>
                      <a:pt x="2495" y="496"/>
                    </a:lnTo>
                    <a:lnTo>
                      <a:pt x="2514" y="477"/>
                    </a:lnTo>
                    <a:lnTo>
                      <a:pt x="2514" y="438"/>
                    </a:lnTo>
                    <a:lnTo>
                      <a:pt x="2514" y="400"/>
                    </a:lnTo>
                    <a:lnTo>
                      <a:pt x="2495" y="381"/>
                    </a:lnTo>
                    <a:lnTo>
                      <a:pt x="2457" y="362"/>
                    </a:lnTo>
                    <a:lnTo>
                      <a:pt x="2438" y="324"/>
                    </a:lnTo>
                    <a:lnTo>
                      <a:pt x="2419" y="305"/>
                    </a:lnTo>
                    <a:lnTo>
                      <a:pt x="2419" y="267"/>
                    </a:lnTo>
                    <a:lnTo>
                      <a:pt x="2419" y="210"/>
                    </a:lnTo>
                    <a:lnTo>
                      <a:pt x="2438" y="172"/>
                    </a:lnTo>
                    <a:lnTo>
                      <a:pt x="2438" y="115"/>
                    </a:lnTo>
                    <a:lnTo>
                      <a:pt x="2438" y="57"/>
                    </a:lnTo>
                    <a:lnTo>
                      <a:pt x="2438" y="0"/>
                    </a:lnTo>
                    <a:lnTo>
                      <a:pt x="2514" y="20"/>
                    </a:lnTo>
                    <a:lnTo>
                      <a:pt x="2572" y="20"/>
                    </a:lnTo>
                    <a:lnTo>
                      <a:pt x="2648" y="38"/>
                    </a:lnTo>
                    <a:lnTo>
                      <a:pt x="2724" y="57"/>
                    </a:lnTo>
                    <a:lnTo>
                      <a:pt x="2724" y="96"/>
                    </a:lnTo>
                    <a:lnTo>
                      <a:pt x="2724" y="172"/>
                    </a:lnTo>
                    <a:lnTo>
                      <a:pt x="2705" y="229"/>
                    </a:lnTo>
                    <a:lnTo>
                      <a:pt x="2686" y="267"/>
                    </a:lnTo>
                    <a:lnTo>
                      <a:pt x="2648" y="286"/>
                    </a:lnTo>
                    <a:lnTo>
                      <a:pt x="2628" y="286"/>
                    </a:lnTo>
                    <a:lnTo>
                      <a:pt x="2628" y="305"/>
                    </a:lnTo>
                    <a:lnTo>
                      <a:pt x="2628" y="343"/>
                    </a:lnTo>
                    <a:lnTo>
                      <a:pt x="2628" y="362"/>
                    </a:lnTo>
                    <a:lnTo>
                      <a:pt x="2628" y="381"/>
                    </a:lnTo>
                    <a:lnTo>
                      <a:pt x="2628" y="400"/>
                    </a:lnTo>
                    <a:lnTo>
                      <a:pt x="2628" y="419"/>
                    </a:lnTo>
                    <a:lnTo>
                      <a:pt x="2609" y="438"/>
                    </a:lnTo>
                    <a:lnTo>
                      <a:pt x="2591" y="457"/>
                    </a:lnTo>
                    <a:lnTo>
                      <a:pt x="2572" y="457"/>
                    </a:lnTo>
                    <a:lnTo>
                      <a:pt x="2572" y="496"/>
                    </a:lnTo>
                    <a:lnTo>
                      <a:pt x="2591" y="514"/>
                    </a:lnTo>
                    <a:lnTo>
                      <a:pt x="2591" y="533"/>
                    </a:lnTo>
                    <a:lnTo>
                      <a:pt x="2609" y="553"/>
                    </a:lnTo>
                    <a:lnTo>
                      <a:pt x="2609" y="572"/>
                    </a:lnTo>
                    <a:lnTo>
                      <a:pt x="2591" y="610"/>
                    </a:lnTo>
                    <a:lnTo>
                      <a:pt x="2572" y="629"/>
                    </a:lnTo>
                    <a:lnTo>
                      <a:pt x="2572" y="648"/>
                    </a:lnTo>
                    <a:lnTo>
                      <a:pt x="2572" y="686"/>
                    </a:lnTo>
                    <a:lnTo>
                      <a:pt x="2572" y="705"/>
                    </a:lnTo>
                    <a:lnTo>
                      <a:pt x="2572" y="743"/>
                    </a:lnTo>
                    <a:lnTo>
                      <a:pt x="2572" y="762"/>
                    </a:lnTo>
                    <a:lnTo>
                      <a:pt x="2572" y="800"/>
                    </a:lnTo>
                    <a:lnTo>
                      <a:pt x="2591" y="838"/>
                    </a:lnTo>
                    <a:lnTo>
                      <a:pt x="2591" y="858"/>
                    </a:lnTo>
                    <a:lnTo>
                      <a:pt x="2609" y="895"/>
                    </a:lnTo>
                    <a:lnTo>
                      <a:pt x="2628" y="914"/>
                    </a:lnTo>
                    <a:lnTo>
                      <a:pt x="2628" y="895"/>
                    </a:lnTo>
                    <a:lnTo>
                      <a:pt x="2628" y="877"/>
                    </a:lnTo>
                    <a:lnTo>
                      <a:pt x="2648" y="800"/>
                    </a:lnTo>
                    <a:lnTo>
                      <a:pt x="2667" y="705"/>
                    </a:lnTo>
                    <a:lnTo>
                      <a:pt x="2686" y="629"/>
                    </a:lnTo>
                    <a:lnTo>
                      <a:pt x="2705" y="553"/>
                    </a:lnTo>
                    <a:lnTo>
                      <a:pt x="2724" y="477"/>
                    </a:lnTo>
                    <a:lnTo>
                      <a:pt x="2724" y="400"/>
                    </a:lnTo>
                    <a:lnTo>
                      <a:pt x="2743" y="324"/>
                    </a:lnTo>
                    <a:lnTo>
                      <a:pt x="2781" y="267"/>
                    </a:lnTo>
                    <a:lnTo>
                      <a:pt x="2800" y="248"/>
                    </a:lnTo>
                    <a:lnTo>
                      <a:pt x="2819" y="267"/>
                    </a:lnTo>
                    <a:lnTo>
                      <a:pt x="2838" y="267"/>
                    </a:lnTo>
                    <a:lnTo>
                      <a:pt x="2876" y="267"/>
                    </a:lnTo>
                    <a:lnTo>
                      <a:pt x="2895" y="267"/>
                    </a:lnTo>
                    <a:lnTo>
                      <a:pt x="2914" y="286"/>
                    </a:lnTo>
                    <a:lnTo>
                      <a:pt x="2933" y="286"/>
                    </a:lnTo>
                    <a:lnTo>
                      <a:pt x="2914" y="305"/>
                    </a:lnTo>
                    <a:lnTo>
                      <a:pt x="2914" y="324"/>
                    </a:lnTo>
                    <a:lnTo>
                      <a:pt x="2914" y="343"/>
                    </a:lnTo>
                    <a:lnTo>
                      <a:pt x="2933" y="362"/>
                    </a:lnTo>
                    <a:lnTo>
                      <a:pt x="2953" y="362"/>
                    </a:lnTo>
                    <a:lnTo>
                      <a:pt x="2972" y="362"/>
                    </a:lnTo>
                    <a:lnTo>
                      <a:pt x="2972" y="381"/>
                    </a:lnTo>
                    <a:lnTo>
                      <a:pt x="2972" y="400"/>
                    </a:lnTo>
                    <a:lnTo>
                      <a:pt x="2972" y="419"/>
                    </a:lnTo>
                    <a:lnTo>
                      <a:pt x="2933" y="438"/>
                    </a:lnTo>
                    <a:lnTo>
                      <a:pt x="2914" y="514"/>
                    </a:lnTo>
                    <a:lnTo>
                      <a:pt x="2895" y="591"/>
                    </a:lnTo>
                    <a:lnTo>
                      <a:pt x="2876" y="648"/>
                    </a:lnTo>
                    <a:lnTo>
                      <a:pt x="2857" y="667"/>
                    </a:lnTo>
                    <a:lnTo>
                      <a:pt x="2857" y="686"/>
                    </a:lnTo>
                    <a:lnTo>
                      <a:pt x="2857" y="705"/>
                    </a:lnTo>
                    <a:lnTo>
                      <a:pt x="2876" y="724"/>
                    </a:lnTo>
                    <a:lnTo>
                      <a:pt x="2876" y="762"/>
                    </a:lnTo>
                    <a:lnTo>
                      <a:pt x="2876" y="781"/>
                    </a:lnTo>
                    <a:lnTo>
                      <a:pt x="2895" y="819"/>
                    </a:lnTo>
                    <a:lnTo>
                      <a:pt x="2895" y="838"/>
                    </a:lnTo>
                    <a:lnTo>
                      <a:pt x="2876" y="895"/>
                    </a:lnTo>
                    <a:lnTo>
                      <a:pt x="2876" y="934"/>
                    </a:lnTo>
                    <a:lnTo>
                      <a:pt x="2876" y="972"/>
                    </a:lnTo>
                    <a:lnTo>
                      <a:pt x="2895" y="1010"/>
                    </a:lnTo>
                    <a:lnTo>
                      <a:pt x="2914" y="1010"/>
                    </a:lnTo>
                    <a:lnTo>
                      <a:pt x="2953" y="1010"/>
                    </a:lnTo>
                    <a:lnTo>
                      <a:pt x="2972" y="991"/>
                    </a:lnTo>
                    <a:lnTo>
                      <a:pt x="2990" y="991"/>
                    </a:lnTo>
                    <a:lnTo>
                      <a:pt x="3009" y="953"/>
                    </a:lnTo>
                    <a:lnTo>
                      <a:pt x="3029" y="953"/>
                    </a:lnTo>
                    <a:lnTo>
                      <a:pt x="3067" y="953"/>
                    </a:lnTo>
                    <a:lnTo>
                      <a:pt x="3086" y="953"/>
                    </a:lnTo>
                    <a:lnTo>
                      <a:pt x="3105" y="972"/>
                    </a:lnTo>
                    <a:lnTo>
                      <a:pt x="3124" y="972"/>
                    </a:lnTo>
                    <a:lnTo>
                      <a:pt x="3124" y="991"/>
                    </a:lnTo>
                    <a:lnTo>
                      <a:pt x="3143" y="972"/>
                    </a:lnTo>
                    <a:lnTo>
                      <a:pt x="3143" y="934"/>
                    </a:lnTo>
                    <a:lnTo>
                      <a:pt x="3162" y="895"/>
                    </a:lnTo>
                    <a:lnTo>
                      <a:pt x="3181" y="858"/>
                    </a:lnTo>
                    <a:lnTo>
                      <a:pt x="3200" y="819"/>
                    </a:lnTo>
                    <a:lnTo>
                      <a:pt x="3219" y="800"/>
                    </a:lnTo>
                    <a:lnTo>
                      <a:pt x="3257" y="781"/>
                    </a:lnTo>
                    <a:lnTo>
                      <a:pt x="3257" y="743"/>
                    </a:lnTo>
                    <a:lnTo>
                      <a:pt x="3257" y="705"/>
                    </a:lnTo>
                    <a:lnTo>
                      <a:pt x="3276" y="686"/>
                    </a:lnTo>
                    <a:lnTo>
                      <a:pt x="3295" y="667"/>
                    </a:lnTo>
                    <a:lnTo>
                      <a:pt x="3314" y="648"/>
                    </a:lnTo>
                    <a:lnTo>
                      <a:pt x="3334" y="629"/>
                    </a:lnTo>
                    <a:lnTo>
                      <a:pt x="3314" y="610"/>
                    </a:lnTo>
                    <a:lnTo>
                      <a:pt x="3295" y="610"/>
                    </a:lnTo>
                    <a:lnTo>
                      <a:pt x="3276" y="610"/>
                    </a:lnTo>
                    <a:lnTo>
                      <a:pt x="3276" y="591"/>
                    </a:lnTo>
                    <a:lnTo>
                      <a:pt x="3257" y="572"/>
                    </a:lnTo>
                    <a:lnTo>
                      <a:pt x="3238" y="553"/>
                    </a:lnTo>
                    <a:lnTo>
                      <a:pt x="3219" y="553"/>
                    </a:lnTo>
                    <a:lnTo>
                      <a:pt x="3219" y="533"/>
                    </a:lnTo>
                    <a:lnTo>
                      <a:pt x="3238" y="514"/>
                    </a:lnTo>
                    <a:lnTo>
                      <a:pt x="3238" y="496"/>
                    </a:lnTo>
                    <a:lnTo>
                      <a:pt x="3257" y="457"/>
                    </a:lnTo>
                    <a:lnTo>
                      <a:pt x="3276" y="438"/>
                    </a:lnTo>
                    <a:lnTo>
                      <a:pt x="3295" y="419"/>
                    </a:lnTo>
                    <a:lnTo>
                      <a:pt x="3295" y="400"/>
                    </a:lnTo>
                    <a:lnTo>
                      <a:pt x="3295" y="381"/>
                    </a:lnTo>
                    <a:lnTo>
                      <a:pt x="3352" y="419"/>
                    </a:lnTo>
                    <a:lnTo>
                      <a:pt x="3390" y="457"/>
                    </a:lnTo>
                    <a:lnTo>
                      <a:pt x="3429" y="496"/>
                    </a:lnTo>
                    <a:lnTo>
                      <a:pt x="3486" y="533"/>
                    </a:lnTo>
                    <a:lnTo>
                      <a:pt x="3505" y="553"/>
                    </a:lnTo>
                    <a:lnTo>
                      <a:pt x="3524" y="572"/>
                    </a:lnTo>
                    <a:lnTo>
                      <a:pt x="3543" y="591"/>
                    </a:lnTo>
                    <a:lnTo>
                      <a:pt x="3562" y="591"/>
                    </a:lnTo>
                    <a:lnTo>
                      <a:pt x="3581" y="610"/>
                    </a:lnTo>
                    <a:lnTo>
                      <a:pt x="3562" y="648"/>
                    </a:lnTo>
                    <a:lnTo>
                      <a:pt x="3562" y="667"/>
                    </a:lnTo>
                    <a:lnTo>
                      <a:pt x="3562" y="686"/>
                    </a:lnTo>
                    <a:lnTo>
                      <a:pt x="3581" y="686"/>
                    </a:lnTo>
                    <a:lnTo>
                      <a:pt x="3619" y="667"/>
                    </a:lnTo>
                    <a:lnTo>
                      <a:pt x="3638" y="667"/>
                    </a:lnTo>
                    <a:lnTo>
                      <a:pt x="3676" y="667"/>
                    </a:lnTo>
                    <a:lnTo>
                      <a:pt x="3695" y="667"/>
                    </a:lnTo>
                    <a:lnTo>
                      <a:pt x="3695" y="686"/>
                    </a:lnTo>
                    <a:lnTo>
                      <a:pt x="3695" y="705"/>
                    </a:lnTo>
                    <a:lnTo>
                      <a:pt x="3695" y="724"/>
                    </a:lnTo>
                    <a:lnTo>
                      <a:pt x="3715" y="724"/>
                    </a:lnTo>
                    <a:lnTo>
                      <a:pt x="3733" y="724"/>
                    </a:lnTo>
                    <a:lnTo>
                      <a:pt x="3752" y="705"/>
                    </a:lnTo>
                    <a:lnTo>
                      <a:pt x="3771" y="724"/>
                    </a:lnTo>
                    <a:lnTo>
                      <a:pt x="3771" y="743"/>
                    </a:lnTo>
                    <a:lnTo>
                      <a:pt x="3771" y="762"/>
                    </a:lnTo>
                    <a:lnTo>
                      <a:pt x="3771" y="800"/>
                    </a:lnTo>
                    <a:lnTo>
                      <a:pt x="3752" y="819"/>
                    </a:lnTo>
                    <a:lnTo>
                      <a:pt x="3752" y="838"/>
                    </a:lnTo>
                    <a:lnTo>
                      <a:pt x="3733" y="858"/>
                    </a:lnTo>
                    <a:lnTo>
                      <a:pt x="3715" y="877"/>
                    </a:lnTo>
                    <a:lnTo>
                      <a:pt x="3695" y="895"/>
                    </a:lnTo>
                    <a:lnTo>
                      <a:pt x="3676" y="914"/>
                    </a:lnTo>
                    <a:lnTo>
                      <a:pt x="3657" y="914"/>
                    </a:lnTo>
                    <a:lnTo>
                      <a:pt x="3638" y="934"/>
                    </a:lnTo>
                    <a:lnTo>
                      <a:pt x="3638" y="972"/>
                    </a:lnTo>
                    <a:lnTo>
                      <a:pt x="3657" y="972"/>
                    </a:lnTo>
                    <a:lnTo>
                      <a:pt x="3676" y="972"/>
                    </a:lnTo>
                    <a:lnTo>
                      <a:pt x="3715" y="991"/>
                    </a:lnTo>
                    <a:lnTo>
                      <a:pt x="3715" y="1010"/>
                    </a:lnTo>
                    <a:lnTo>
                      <a:pt x="3715" y="1029"/>
                    </a:lnTo>
                    <a:lnTo>
                      <a:pt x="3715" y="1048"/>
                    </a:lnTo>
                    <a:lnTo>
                      <a:pt x="3695" y="1067"/>
                    </a:lnTo>
                    <a:lnTo>
                      <a:pt x="3676" y="1086"/>
                    </a:lnTo>
                    <a:lnTo>
                      <a:pt x="3638" y="1086"/>
                    </a:lnTo>
                    <a:lnTo>
                      <a:pt x="3638" y="1124"/>
                    </a:lnTo>
                    <a:lnTo>
                      <a:pt x="3619" y="1162"/>
                    </a:lnTo>
                    <a:lnTo>
                      <a:pt x="3600" y="1181"/>
                    </a:lnTo>
                    <a:lnTo>
                      <a:pt x="3581" y="1200"/>
                    </a:lnTo>
                    <a:lnTo>
                      <a:pt x="3562" y="1219"/>
                    </a:lnTo>
                    <a:lnTo>
                      <a:pt x="3543" y="1219"/>
                    </a:lnTo>
                    <a:lnTo>
                      <a:pt x="3505" y="1219"/>
                    </a:lnTo>
                    <a:lnTo>
                      <a:pt x="3448" y="1200"/>
                    </a:lnTo>
                    <a:lnTo>
                      <a:pt x="3429" y="1200"/>
                    </a:lnTo>
                    <a:lnTo>
                      <a:pt x="3390" y="1239"/>
                    </a:lnTo>
                    <a:lnTo>
                      <a:pt x="3371" y="1257"/>
                    </a:lnTo>
                    <a:lnTo>
                      <a:pt x="3371" y="1276"/>
                    </a:lnTo>
                    <a:lnTo>
                      <a:pt x="3352" y="1276"/>
                    </a:lnTo>
                    <a:lnTo>
                      <a:pt x="3334" y="1276"/>
                    </a:lnTo>
                    <a:lnTo>
                      <a:pt x="3314" y="1276"/>
                    </a:lnTo>
                    <a:lnTo>
                      <a:pt x="3295" y="1276"/>
                    </a:lnTo>
                    <a:lnTo>
                      <a:pt x="3276" y="1276"/>
                    </a:lnTo>
                    <a:lnTo>
                      <a:pt x="3257" y="1295"/>
                    </a:lnTo>
                    <a:lnTo>
                      <a:pt x="3238" y="1315"/>
                    </a:lnTo>
                    <a:lnTo>
                      <a:pt x="3200" y="1334"/>
                    </a:lnTo>
                    <a:lnTo>
                      <a:pt x="3181" y="1371"/>
                    </a:lnTo>
                    <a:lnTo>
                      <a:pt x="3162" y="1391"/>
                    </a:lnTo>
                    <a:lnTo>
                      <a:pt x="3124" y="1429"/>
                    </a:lnTo>
                    <a:lnTo>
                      <a:pt x="3086" y="1467"/>
                    </a:lnTo>
                    <a:lnTo>
                      <a:pt x="3067" y="1505"/>
                    </a:lnTo>
                    <a:lnTo>
                      <a:pt x="3067" y="1543"/>
                    </a:lnTo>
                    <a:lnTo>
                      <a:pt x="3086" y="1581"/>
                    </a:lnTo>
                    <a:lnTo>
                      <a:pt x="3105" y="1638"/>
                    </a:lnTo>
                    <a:lnTo>
                      <a:pt x="3105" y="1715"/>
                    </a:lnTo>
                    <a:lnTo>
                      <a:pt x="3105" y="1752"/>
                    </a:lnTo>
                    <a:lnTo>
                      <a:pt x="3086" y="1791"/>
                    </a:lnTo>
                    <a:lnTo>
                      <a:pt x="3067" y="1810"/>
                    </a:lnTo>
                    <a:lnTo>
                      <a:pt x="3029" y="1829"/>
                    </a:lnTo>
                    <a:lnTo>
                      <a:pt x="2990" y="1848"/>
                    </a:lnTo>
                    <a:lnTo>
                      <a:pt x="2972" y="1886"/>
                    </a:lnTo>
                    <a:lnTo>
                      <a:pt x="2953" y="1924"/>
                    </a:lnTo>
                    <a:lnTo>
                      <a:pt x="2933" y="1943"/>
                    </a:lnTo>
                    <a:lnTo>
                      <a:pt x="2914" y="1962"/>
                    </a:lnTo>
                    <a:lnTo>
                      <a:pt x="2876" y="1962"/>
                    </a:lnTo>
                    <a:lnTo>
                      <a:pt x="2857" y="1943"/>
                    </a:lnTo>
                    <a:lnTo>
                      <a:pt x="2819" y="1924"/>
                    </a:lnTo>
                    <a:lnTo>
                      <a:pt x="2781" y="1905"/>
                    </a:lnTo>
                    <a:lnTo>
                      <a:pt x="2800" y="1962"/>
                    </a:lnTo>
                    <a:lnTo>
                      <a:pt x="2819" y="2019"/>
                    </a:lnTo>
                    <a:lnTo>
                      <a:pt x="2819" y="2057"/>
                    </a:lnTo>
                    <a:lnTo>
                      <a:pt x="2838" y="2115"/>
                    </a:lnTo>
                    <a:lnTo>
                      <a:pt x="2838" y="2153"/>
                    </a:lnTo>
                    <a:lnTo>
                      <a:pt x="2819" y="2172"/>
                    </a:lnTo>
                    <a:lnTo>
                      <a:pt x="2819" y="2210"/>
                    </a:lnTo>
                    <a:lnTo>
                      <a:pt x="2800" y="2229"/>
                    </a:lnTo>
                    <a:lnTo>
                      <a:pt x="2781" y="2248"/>
                    </a:lnTo>
                    <a:lnTo>
                      <a:pt x="2762" y="2267"/>
                    </a:lnTo>
                    <a:lnTo>
                      <a:pt x="2762" y="2305"/>
                    </a:lnTo>
                    <a:lnTo>
                      <a:pt x="2762" y="2343"/>
                    </a:lnTo>
                    <a:lnTo>
                      <a:pt x="2762" y="2362"/>
                    </a:lnTo>
                    <a:lnTo>
                      <a:pt x="2781" y="2362"/>
                    </a:lnTo>
                    <a:lnTo>
                      <a:pt x="2819" y="2343"/>
                    </a:lnTo>
                    <a:lnTo>
                      <a:pt x="2838" y="2324"/>
                    </a:lnTo>
                    <a:lnTo>
                      <a:pt x="2876" y="2305"/>
                    </a:lnTo>
                    <a:lnTo>
                      <a:pt x="2895" y="2305"/>
                    </a:lnTo>
                    <a:lnTo>
                      <a:pt x="2933" y="2324"/>
                    </a:lnTo>
                    <a:lnTo>
                      <a:pt x="2933" y="2343"/>
                    </a:lnTo>
                    <a:lnTo>
                      <a:pt x="2933" y="2362"/>
                    </a:lnTo>
                    <a:lnTo>
                      <a:pt x="2953" y="2381"/>
                    </a:lnTo>
                    <a:lnTo>
                      <a:pt x="2972" y="2400"/>
                    </a:lnTo>
                    <a:lnTo>
                      <a:pt x="2990" y="2419"/>
                    </a:lnTo>
                    <a:lnTo>
                      <a:pt x="3029" y="2419"/>
                    </a:lnTo>
                    <a:lnTo>
                      <a:pt x="3048" y="2400"/>
                    </a:lnTo>
                    <a:lnTo>
                      <a:pt x="3086" y="2400"/>
                    </a:lnTo>
                    <a:lnTo>
                      <a:pt x="3105" y="2400"/>
                    </a:lnTo>
                    <a:lnTo>
                      <a:pt x="3124" y="2419"/>
                    </a:lnTo>
                    <a:lnTo>
                      <a:pt x="3143" y="2438"/>
                    </a:lnTo>
                    <a:lnTo>
                      <a:pt x="3162" y="2458"/>
                    </a:lnTo>
                    <a:lnTo>
                      <a:pt x="3200" y="2458"/>
                    </a:lnTo>
                    <a:lnTo>
                      <a:pt x="3219" y="2458"/>
                    </a:lnTo>
                    <a:lnTo>
                      <a:pt x="3238" y="2458"/>
                    </a:lnTo>
                    <a:lnTo>
                      <a:pt x="3257" y="2458"/>
                    </a:lnTo>
                    <a:lnTo>
                      <a:pt x="3295" y="2458"/>
                    </a:lnTo>
                    <a:lnTo>
                      <a:pt x="3314" y="2477"/>
                    </a:lnTo>
                    <a:lnTo>
                      <a:pt x="3334" y="2495"/>
                    </a:lnTo>
                    <a:lnTo>
                      <a:pt x="3371" y="2514"/>
                    </a:lnTo>
                    <a:lnTo>
                      <a:pt x="3390" y="2514"/>
                    </a:lnTo>
                    <a:lnTo>
                      <a:pt x="3410" y="2534"/>
                    </a:lnTo>
                    <a:lnTo>
                      <a:pt x="3448" y="2553"/>
                    </a:lnTo>
                    <a:lnTo>
                      <a:pt x="3505" y="2591"/>
                    </a:lnTo>
                    <a:lnTo>
                      <a:pt x="3562" y="2610"/>
                    </a:lnTo>
                    <a:lnTo>
                      <a:pt x="3600" y="2591"/>
                    </a:lnTo>
                    <a:lnTo>
                      <a:pt x="3638" y="2591"/>
                    </a:lnTo>
                    <a:lnTo>
                      <a:pt x="3676" y="2629"/>
                    </a:lnTo>
                    <a:lnTo>
                      <a:pt x="3715" y="2648"/>
                    </a:lnTo>
                    <a:lnTo>
                      <a:pt x="3752" y="2648"/>
                    </a:lnTo>
                    <a:lnTo>
                      <a:pt x="3771" y="2591"/>
                    </a:lnTo>
                    <a:lnTo>
                      <a:pt x="3771" y="2514"/>
                    </a:lnTo>
                    <a:lnTo>
                      <a:pt x="3752" y="2458"/>
                    </a:lnTo>
                    <a:lnTo>
                      <a:pt x="3752" y="2400"/>
                    </a:lnTo>
                    <a:lnTo>
                      <a:pt x="3752" y="2381"/>
                    </a:lnTo>
                    <a:lnTo>
                      <a:pt x="3752" y="2343"/>
                    </a:lnTo>
                    <a:lnTo>
                      <a:pt x="3752" y="2324"/>
                    </a:lnTo>
                    <a:lnTo>
                      <a:pt x="3752" y="2305"/>
                    </a:lnTo>
                    <a:lnTo>
                      <a:pt x="3771" y="2267"/>
                    </a:lnTo>
                    <a:lnTo>
                      <a:pt x="3791" y="2267"/>
                    </a:lnTo>
                    <a:lnTo>
                      <a:pt x="3829" y="2267"/>
                    </a:lnTo>
                    <a:lnTo>
                      <a:pt x="3867" y="2286"/>
                    </a:lnTo>
                    <a:lnTo>
                      <a:pt x="3905" y="2286"/>
                    </a:lnTo>
                    <a:lnTo>
                      <a:pt x="3943" y="2286"/>
                    </a:lnTo>
                    <a:lnTo>
                      <a:pt x="4000" y="2267"/>
                    </a:lnTo>
                    <a:lnTo>
                      <a:pt x="4019" y="2229"/>
                    </a:lnTo>
                    <a:lnTo>
                      <a:pt x="4038" y="2210"/>
                    </a:lnTo>
                    <a:lnTo>
                      <a:pt x="4076" y="2191"/>
                    </a:lnTo>
                    <a:lnTo>
                      <a:pt x="4096" y="2191"/>
                    </a:lnTo>
                    <a:lnTo>
                      <a:pt x="4114" y="2210"/>
                    </a:lnTo>
                    <a:lnTo>
                      <a:pt x="4114" y="2229"/>
                    </a:lnTo>
                    <a:lnTo>
                      <a:pt x="4096" y="2248"/>
                    </a:lnTo>
                    <a:lnTo>
                      <a:pt x="4096" y="2267"/>
                    </a:lnTo>
                    <a:lnTo>
                      <a:pt x="4133" y="2267"/>
                    </a:lnTo>
                    <a:lnTo>
                      <a:pt x="4152" y="2248"/>
                    </a:lnTo>
                    <a:lnTo>
                      <a:pt x="4152" y="2210"/>
                    </a:lnTo>
                    <a:lnTo>
                      <a:pt x="4152" y="2191"/>
                    </a:lnTo>
                    <a:lnTo>
                      <a:pt x="4172" y="2172"/>
                    </a:lnTo>
                    <a:lnTo>
                      <a:pt x="4191" y="2172"/>
                    </a:lnTo>
                    <a:lnTo>
                      <a:pt x="4191" y="2153"/>
                    </a:lnTo>
                    <a:lnTo>
                      <a:pt x="4191" y="2133"/>
                    </a:lnTo>
                    <a:lnTo>
                      <a:pt x="4210" y="2133"/>
                    </a:lnTo>
                    <a:lnTo>
                      <a:pt x="4228" y="2133"/>
                    </a:lnTo>
                    <a:lnTo>
                      <a:pt x="4248" y="2115"/>
                    </a:lnTo>
                    <a:lnTo>
                      <a:pt x="4267" y="2115"/>
                    </a:lnTo>
                    <a:lnTo>
                      <a:pt x="4267" y="2096"/>
                    </a:lnTo>
                    <a:lnTo>
                      <a:pt x="4286" y="2096"/>
                    </a:lnTo>
                    <a:lnTo>
                      <a:pt x="4305" y="2038"/>
                    </a:lnTo>
                    <a:lnTo>
                      <a:pt x="4324" y="1962"/>
                    </a:lnTo>
                    <a:lnTo>
                      <a:pt x="4343" y="1886"/>
                    </a:lnTo>
                    <a:lnTo>
                      <a:pt x="4343" y="1848"/>
                    </a:lnTo>
                    <a:lnTo>
                      <a:pt x="4324" y="1829"/>
                    </a:lnTo>
                    <a:lnTo>
                      <a:pt x="4286" y="1829"/>
                    </a:lnTo>
                    <a:lnTo>
                      <a:pt x="4267" y="1829"/>
                    </a:lnTo>
                    <a:lnTo>
                      <a:pt x="4248" y="1829"/>
                    </a:lnTo>
                    <a:lnTo>
                      <a:pt x="4210" y="1810"/>
                    </a:lnTo>
                    <a:lnTo>
                      <a:pt x="4191" y="1791"/>
                    </a:lnTo>
                    <a:lnTo>
                      <a:pt x="4172" y="1791"/>
                    </a:lnTo>
                    <a:lnTo>
                      <a:pt x="4152" y="1772"/>
                    </a:lnTo>
                    <a:lnTo>
                      <a:pt x="4133" y="1752"/>
                    </a:lnTo>
                    <a:lnTo>
                      <a:pt x="4133" y="1715"/>
                    </a:lnTo>
                    <a:lnTo>
                      <a:pt x="4152" y="1676"/>
                    </a:lnTo>
                    <a:lnTo>
                      <a:pt x="4152" y="1638"/>
                    </a:lnTo>
                    <a:lnTo>
                      <a:pt x="4152" y="1620"/>
                    </a:lnTo>
                    <a:lnTo>
                      <a:pt x="4172" y="1600"/>
                    </a:lnTo>
                    <a:lnTo>
                      <a:pt x="4172" y="1581"/>
                    </a:lnTo>
                    <a:lnTo>
                      <a:pt x="4172" y="1562"/>
                    </a:lnTo>
                    <a:lnTo>
                      <a:pt x="4210" y="1543"/>
                    </a:lnTo>
                    <a:lnTo>
                      <a:pt x="4267" y="1524"/>
                    </a:lnTo>
                    <a:lnTo>
                      <a:pt x="4305" y="1524"/>
                    </a:lnTo>
                    <a:lnTo>
                      <a:pt x="4362" y="1524"/>
                    </a:lnTo>
                    <a:lnTo>
                      <a:pt x="4419" y="1562"/>
                    </a:lnTo>
                    <a:lnTo>
                      <a:pt x="4457" y="1600"/>
                    </a:lnTo>
                    <a:lnTo>
                      <a:pt x="4514" y="1638"/>
                    </a:lnTo>
                    <a:lnTo>
                      <a:pt x="4590" y="1657"/>
                    </a:lnTo>
                    <a:lnTo>
                      <a:pt x="4629" y="1657"/>
                    </a:lnTo>
                    <a:lnTo>
                      <a:pt x="4667" y="1657"/>
                    </a:lnTo>
                    <a:lnTo>
                      <a:pt x="4724" y="1676"/>
                    </a:lnTo>
                    <a:lnTo>
                      <a:pt x="4762" y="1676"/>
                    </a:lnTo>
                    <a:lnTo>
                      <a:pt x="4800" y="1676"/>
                    </a:lnTo>
                    <a:lnTo>
                      <a:pt x="4838" y="1676"/>
                    </a:lnTo>
                    <a:lnTo>
                      <a:pt x="4876" y="1676"/>
                    </a:lnTo>
                    <a:lnTo>
                      <a:pt x="4914" y="1676"/>
                    </a:lnTo>
                    <a:lnTo>
                      <a:pt x="4953" y="1657"/>
                    </a:lnTo>
                    <a:lnTo>
                      <a:pt x="4990" y="1620"/>
                    </a:lnTo>
                    <a:lnTo>
                      <a:pt x="5010" y="1600"/>
                    </a:lnTo>
                    <a:lnTo>
                      <a:pt x="5048" y="1581"/>
                    </a:lnTo>
                    <a:lnTo>
                      <a:pt x="5086" y="1562"/>
                    </a:lnTo>
                    <a:lnTo>
                      <a:pt x="5105" y="1543"/>
                    </a:lnTo>
                    <a:lnTo>
                      <a:pt x="5143" y="1543"/>
                    </a:lnTo>
                    <a:lnTo>
                      <a:pt x="5162" y="1505"/>
                    </a:lnTo>
                    <a:lnTo>
                      <a:pt x="5162" y="1467"/>
                    </a:lnTo>
                    <a:lnTo>
                      <a:pt x="5162" y="1429"/>
                    </a:lnTo>
                    <a:lnTo>
                      <a:pt x="5181" y="1391"/>
                    </a:lnTo>
                    <a:lnTo>
                      <a:pt x="5219" y="1371"/>
                    </a:lnTo>
                    <a:lnTo>
                      <a:pt x="5257" y="1353"/>
                    </a:lnTo>
                    <a:lnTo>
                      <a:pt x="5276" y="1334"/>
                    </a:lnTo>
                    <a:lnTo>
                      <a:pt x="5295" y="1295"/>
                    </a:lnTo>
                    <a:lnTo>
                      <a:pt x="5334" y="1276"/>
                    </a:lnTo>
                    <a:lnTo>
                      <a:pt x="5371" y="1276"/>
                    </a:lnTo>
                    <a:lnTo>
                      <a:pt x="5410" y="1257"/>
                    </a:lnTo>
                    <a:lnTo>
                      <a:pt x="5429" y="1219"/>
                    </a:lnTo>
                    <a:lnTo>
                      <a:pt x="5448" y="1181"/>
                    </a:lnTo>
                    <a:lnTo>
                      <a:pt x="5467" y="1162"/>
                    </a:lnTo>
                    <a:lnTo>
                      <a:pt x="5486" y="1162"/>
                    </a:lnTo>
                    <a:lnTo>
                      <a:pt x="5524" y="1181"/>
                    </a:lnTo>
                    <a:lnTo>
                      <a:pt x="5562" y="1219"/>
                    </a:lnTo>
                    <a:lnTo>
                      <a:pt x="5581" y="1239"/>
                    </a:lnTo>
                    <a:lnTo>
                      <a:pt x="5619" y="1239"/>
                    </a:lnTo>
                    <a:lnTo>
                      <a:pt x="5638" y="1239"/>
                    </a:lnTo>
                    <a:lnTo>
                      <a:pt x="5657" y="1239"/>
                    </a:lnTo>
                    <a:lnTo>
                      <a:pt x="5676" y="1239"/>
                    </a:lnTo>
                    <a:lnTo>
                      <a:pt x="5714" y="1239"/>
                    </a:lnTo>
                    <a:lnTo>
                      <a:pt x="5733" y="1239"/>
                    </a:lnTo>
                    <a:lnTo>
                      <a:pt x="5752" y="1257"/>
                    </a:lnTo>
                    <a:lnTo>
                      <a:pt x="5772" y="1276"/>
                    </a:lnTo>
                    <a:lnTo>
                      <a:pt x="5791" y="1295"/>
                    </a:lnTo>
                    <a:lnTo>
                      <a:pt x="5810" y="1315"/>
                    </a:lnTo>
                    <a:lnTo>
                      <a:pt x="5828" y="1334"/>
                    </a:lnTo>
                    <a:lnTo>
                      <a:pt x="5848" y="1371"/>
                    </a:lnTo>
                    <a:lnTo>
                      <a:pt x="5867" y="1371"/>
                    </a:lnTo>
                    <a:lnTo>
                      <a:pt x="5905" y="1371"/>
                    </a:lnTo>
                    <a:lnTo>
                      <a:pt x="5924" y="1371"/>
                    </a:lnTo>
                    <a:lnTo>
                      <a:pt x="5924" y="1391"/>
                    </a:lnTo>
                    <a:lnTo>
                      <a:pt x="5924" y="1429"/>
                    </a:lnTo>
                    <a:lnTo>
                      <a:pt x="5905" y="1448"/>
                    </a:lnTo>
                    <a:lnTo>
                      <a:pt x="5867" y="1486"/>
                    </a:lnTo>
                    <a:lnTo>
                      <a:pt x="5848" y="1524"/>
                    </a:lnTo>
                    <a:lnTo>
                      <a:pt x="5828" y="1562"/>
                    </a:lnTo>
                    <a:lnTo>
                      <a:pt x="5848" y="1600"/>
                    </a:lnTo>
                    <a:lnTo>
                      <a:pt x="5867" y="1620"/>
                    </a:lnTo>
                    <a:lnTo>
                      <a:pt x="5886" y="1657"/>
                    </a:lnTo>
                    <a:lnTo>
                      <a:pt x="5905" y="1696"/>
                    </a:lnTo>
                    <a:lnTo>
                      <a:pt x="5905" y="1734"/>
                    </a:lnTo>
                    <a:lnTo>
                      <a:pt x="5848" y="1772"/>
                    </a:lnTo>
                    <a:lnTo>
                      <a:pt x="5791" y="1810"/>
                    </a:lnTo>
                    <a:lnTo>
                      <a:pt x="5752" y="1867"/>
                    </a:lnTo>
                    <a:lnTo>
                      <a:pt x="5772" y="1924"/>
                    </a:lnTo>
                    <a:lnTo>
                      <a:pt x="5791" y="1962"/>
                    </a:lnTo>
                    <a:lnTo>
                      <a:pt x="5828" y="2019"/>
                    </a:lnTo>
                    <a:lnTo>
                      <a:pt x="5848" y="2057"/>
                    </a:lnTo>
                    <a:lnTo>
                      <a:pt x="5867" y="2096"/>
                    </a:lnTo>
                    <a:lnTo>
                      <a:pt x="5867" y="2115"/>
                    </a:lnTo>
                    <a:lnTo>
                      <a:pt x="5867" y="2153"/>
                    </a:lnTo>
                    <a:lnTo>
                      <a:pt x="5848" y="2172"/>
                    </a:lnTo>
                    <a:lnTo>
                      <a:pt x="5828" y="2229"/>
                    </a:lnTo>
                    <a:lnTo>
                      <a:pt x="5810" y="2267"/>
                    </a:lnTo>
                    <a:lnTo>
                      <a:pt x="5772" y="2286"/>
                    </a:lnTo>
                    <a:lnTo>
                      <a:pt x="5733" y="2324"/>
                    </a:lnTo>
                    <a:lnTo>
                      <a:pt x="5714" y="2343"/>
                    </a:lnTo>
                    <a:lnTo>
                      <a:pt x="5696" y="2343"/>
                    </a:lnTo>
                    <a:lnTo>
                      <a:pt x="5676" y="2362"/>
                    </a:lnTo>
                    <a:lnTo>
                      <a:pt x="5657" y="2362"/>
                    </a:lnTo>
                    <a:lnTo>
                      <a:pt x="5638" y="2362"/>
                    </a:lnTo>
                    <a:lnTo>
                      <a:pt x="5600" y="2362"/>
                    </a:lnTo>
                    <a:lnTo>
                      <a:pt x="5581" y="2362"/>
                    </a:lnTo>
                    <a:lnTo>
                      <a:pt x="5562" y="2362"/>
                    </a:lnTo>
                    <a:lnTo>
                      <a:pt x="5543" y="2381"/>
                    </a:lnTo>
                    <a:lnTo>
                      <a:pt x="5543" y="2400"/>
                    </a:lnTo>
                    <a:lnTo>
                      <a:pt x="5524" y="2419"/>
                    </a:lnTo>
                    <a:lnTo>
                      <a:pt x="5524" y="2438"/>
                    </a:lnTo>
                    <a:lnTo>
                      <a:pt x="5505" y="2458"/>
                    </a:lnTo>
                    <a:lnTo>
                      <a:pt x="5467" y="2458"/>
                    </a:lnTo>
                    <a:lnTo>
                      <a:pt x="5448" y="2477"/>
                    </a:lnTo>
                    <a:lnTo>
                      <a:pt x="5448" y="2495"/>
                    </a:lnTo>
                    <a:lnTo>
                      <a:pt x="5429" y="2514"/>
                    </a:lnTo>
                    <a:lnTo>
                      <a:pt x="5429" y="2534"/>
                    </a:lnTo>
                    <a:lnTo>
                      <a:pt x="5429" y="2553"/>
                    </a:lnTo>
                    <a:lnTo>
                      <a:pt x="5410" y="2553"/>
                    </a:lnTo>
                    <a:lnTo>
                      <a:pt x="5371" y="2610"/>
                    </a:lnTo>
                    <a:lnTo>
                      <a:pt x="5315" y="2667"/>
                    </a:lnTo>
                    <a:lnTo>
                      <a:pt x="5276" y="2743"/>
                    </a:lnTo>
                    <a:lnTo>
                      <a:pt x="5238" y="2800"/>
                    </a:lnTo>
                    <a:lnTo>
                      <a:pt x="5219" y="2819"/>
                    </a:lnTo>
                    <a:lnTo>
                      <a:pt x="5219" y="2858"/>
                    </a:lnTo>
                    <a:lnTo>
                      <a:pt x="5200" y="2876"/>
                    </a:lnTo>
                    <a:lnTo>
                      <a:pt x="5181" y="2895"/>
                    </a:lnTo>
                    <a:lnTo>
                      <a:pt x="5181" y="2915"/>
                    </a:lnTo>
                    <a:lnTo>
                      <a:pt x="5181" y="2934"/>
                    </a:lnTo>
                    <a:lnTo>
                      <a:pt x="5162" y="2934"/>
                    </a:lnTo>
                    <a:lnTo>
                      <a:pt x="5143" y="2972"/>
                    </a:lnTo>
                    <a:lnTo>
                      <a:pt x="5124" y="3029"/>
                    </a:lnTo>
                    <a:lnTo>
                      <a:pt x="5124" y="3067"/>
                    </a:lnTo>
                    <a:lnTo>
                      <a:pt x="5124" y="3124"/>
                    </a:lnTo>
                    <a:lnTo>
                      <a:pt x="5162" y="3162"/>
                    </a:lnTo>
                    <a:lnTo>
                      <a:pt x="5200" y="3181"/>
                    </a:lnTo>
                    <a:lnTo>
                      <a:pt x="5238" y="3220"/>
                    </a:lnTo>
                    <a:lnTo>
                      <a:pt x="5276" y="3257"/>
                    </a:lnTo>
                    <a:lnTo>
                      <a:pt x="5276" y="3276"/>
                    </a:lnTo>
                    <a:lnTo>
                      <a:pt x="5295" y="3334"/>
                    </a:lnTo>
                    <a:lnTo>
                      <a:pt x="5276" y="3391"/>
                    </a:lnTo>
                    <a:lnTo>
                      <a:pt x="5238" y="3429"/>
                    </a:lnTo>
                    <a:lnTo>
                      <a:pt x="5200" y="3467"/>
                    </a:lnTo>
                    <a:lnTo>
                      <a:pt x="5162" y="3505"/>
                    </a:lnTo>
                    <a:lnTo>
                      <a:pt x="5143" y="3562"/>
                    </a:lnTo>
                    <a:lnTo>
                      <a:pt x="5105" y="3619"/>
                    </a:lnTo>
                    <a:lnTo>
                      <a:pt x="5105" y="3638"/>
                    </a:lnTo>
                    <a:lnTo>
                      <a:pt x="5086" y="3638"/>
                    </a:lnTo>
                    <a:lnTo>
                      <a:pt x="4990" y="3677"/>
                    </a:lnTo>
                    <a:lnTo>
                      <a:pt x="4971" y="3696"/>
                    </a:lnTo>
                    <a:lnTo>
                      <a:pt x="4934" y="3696"/>
                    </a:lnTo>
                    <a:lnTo>
                      <a:pt x="4914" y="3696"/>
                    </a:lnTo>
                    <a:lnTo>
                      <a:pt x="4914" y="3715"/>
                    </a:lnTo>
                    <a:lnTo>
                      <a:pt x="4876" y="3696"/>
                    </a:lnTo>
                    <a:lnTo>
                      <a:pt x="4838" y="3677"/>
                    </a:lnTo>
                    <a:lnTo>
                      <a:pt x="4819" y="3677"/>
                    </a:lnTo>
                    <a:lnTo>
                      <a:pt x="4800" y="3677"/>
                    </a:lnTo>
                    <a:lnTo>
                      <a:pt x="4743" y="3696"/>
                    </a:lnTo>
                    <a:lnTo>
                      <a:pt x="4686" y="3696"/>
                    </a:lnTo>
                    <a:lnTo>
                      <a:pt x="4648" y="3696"/>
                    </a:lnTo>
                    <a:lnTo>
                      <a:pt x="4533" y="3753"/>
                    </a:lnTo>
                    <a:lnTo>
                      <a:pt x="4514" y="3753"/>
                    </a:lnTo>
                    <a:lnTo>
                      <a:pt x="4514" y="3791"/>
                    </a:lnTo>
                    <a:lnTo>
                      <a:pt x="4495" y="3791"/>
                    </a:lnTo>
                    <a:lnTo>
                      <a:pt x="4419" y="3810"/>
                    </a:lnTo>
                    <a:lnTo>
                      <a:pt x="4362" y="3867"/>
                    </a:lnTo>
                    <a:lnTo>
                      <a:pt x="4324" y="3886"/>
                    </a:lnTo>
                    <a:lnTo>
                      <a:pt x="4286" y="3886"/>
                    </a:lnTo>
                    <a:lnTo>
                      <a:pt x="4210" y="3886"/>
                    </a:lnTo>
                    <a:lnTo>
                      <a:pt x="4172" y="3905"/>
                    </a:lnTo>
                    <a:lnTo>
                      <a:pt x="4152" y="3924"/>
                    </a:lnTo>
                    <a:lnTo>
                      <a:pt x="4133" y="3943"/>
                    </a:lnTo>
                    <a:lnTo>
                      <a:pt x="4114" y="3943"/>
                    </a:lnTo>
                    <a:lnTo>
                      <a:pt x="4096" y="3943"/>
                    </a:lnTo>
                    <a:lnTo>
                      <a:pt x="4076" y="3962"/>
                    </a:lnTo>
                    <a:lnTo>
                      <a:pt x="4019" y="3962"/>
                    </a:lnTo>
                    <a:lnTo>
                      <a:pt x="3981" y="3982"/>
                    </a:lnTo>
                    <a:lnTo>
                      <a:pt x="3924" y="4000"/>
                    </a:lnTo>
                    <a:lnTo>
                      <a:pt x="3867" y="4000"/>
                    </a:lnTo>
                    <a:lnTo>
                      <a:pt x="3867" y="4019"/>
                    </a:lnTo>
                    <a:lnTo>
                      <a:pt x="3847" y="4019"/>
                    </a:lnTo>
                    <a:lnTo>
                      <a:pt x="3810" y="4019"/>
                    </a:lnTo>
                    <a:lnTo>
                      <a:pt x="3771" y="4038"/>
                    </a:lnTo>
                    <a:lnTo>
                      <a:pt x="3715" y="4058"/>
                    </a:lnTo>
                    <a:lnTo>
                      <a:pt x="3715" y="4096"/>
                    </a:lnTo>
                    <a:lnTo>
                      <a:pt x="3715" y="4134"/>
                    </a:lnTo>
                    <a:lnTo>
                      <a:pt x="3715" y="4191"/>
                    </a:lnTo>
                    <a:lnTo>
                      <a:pt x="3733" y="4229"/>
                    </a:lnTo>
                    <a:lnTo>
                      <a:pt x="3752" y="4248"/>
                    </a:lnTo>
                    <a:lnTo>
                      <a:pt x="3771" y="4248"/>
                    </a:lnTo>
                    <a:lnTo>
                      <a:pt x="3771" y="4267"/>
                    </a:lnTo>
                    <a:lnTo>
                      <a:pt x="3791" y="4267"/>
                    </a:lnTo>
                    <a:lnTo>
                      <a:pt x="3810" y="4267"/>
                    </a:lnTo>
                    <a:lnTo>
                      <a:pt x="3829" y="4267"/>
                    </a:lnTo>
                    <a:lnTo>
                      <a:pt x="3847" y="4248"/>
                    </a:lnTo>
                    <a:lnTo>
                      <a:pt x="3867" y="4248"/>
                    </a:lnTo>
                    <a:lnTo>
                      <a:pt x="3886" y="4248"/>
                    </a:lnTo>
                    <a:lnTo>
                      <a:pt x="3924" y="4229"/>
                    </a:lnTo>
                    <a:lnTo>
                      <a:pt x="3943" y="4248"/>
                    </a:lnTo>
                    <a:lnTo>
                      <a:pt x="3962" y="4267"/>
                    </a:lnTo>
                    <a:lnTo>
                      <a:pt x="3981" y="4286"/>
                    </a:lnTo>
                    <a:lnTo>
                      <a:pt x="4000" y="4286"/>
                    </a:lnTo>
                    <a:lnTo>
                      <a:pt x="4019" y="4286"/>
                    </a:lnTo>
                    <a:lnTo>
                      <a:pt x="4038" y="4286"/>
                    </a:lnTo>
                    <a:lnTo>
                      <a:pt x="4057" y="4286"/>
                    </a:lnTo>
                    <a:lnTo>
                      <a:pt x="4076" y="4286"/>
                    </a:lnTo>
                    <a:lnTo>
                      <a:pt x="4114" y="4286"/>
                    </a:lnTo>
                    <a:lnTo>
                      <a:pt x="4133" y="4286"/>
                    </a:lnTo>
                    <a:lnTo>
                      <a:pt x="4152" y="4286"/>
                    </a:lnTo>
                    <a:lnTo>
                      <a:pt x="4172" y="4286"/>
                    </a:lnTo>
                    <a:lnTo>
                      <a:pt x="4172" y="4305"/>
                    </a:lnTo>
                    <a:lnTo>
                      <a:pt x="4172" y="4324"/>
                    </a:lnTo>
                    <a:lnTo>
                      <a:pt x="4172" y="4343"/>
                    </a:lnTo>
                    <a:lnTo>
                      <a:pt x="4172" y="4381"/>
                    </a:lnTo>
                    <a:lnTo>
                      <a:pt x="4191" y="4400"/>
                    </a:lnTo>
                    <a:lnTo>
                      <a:pt x="4210" y="4400"/>
                    </a:lnTo>
                    <a:lnTo>
                      <a:pt x="4228" y="4419"/>
                    </a:lnTo>
                    <a:lnTo>
                      <a:pt x="4248" y="4439"/>
                    </a:lnTo>
                    <a:lnTo>
                      <a:pt x="4228" y="4458"/>
                    </a:lnTo>
                    <a:lnTo>
                      <a:pt x="4210" y="4458"/>
                    </a:lnTo>
                    <a:lnTo>
                      <a:pt x="4172" y="4476"/>
                    </a:lnTo>
                    <a:lnTo>
                      <a:pt x="4133" y="4476"/>
                    </a:lnTo>
                    <a:lnTo>
                      <a:pt x="4096" y="4495"/>
                    </a:lnTo>
                    <a:lnTo>
                      <a:pt x="4096" y="4534"/>
                    </a:lnTo>
                    <a:lnTo>
                      <a:pt x="4096" y="4572"/>
                    </a:lnTo>
                    <a:lnTo>
                      <a:pt x="4096" y="4591"/>
                    </a:lnTo>
                    <a:lnTo>
                      <a:pt x="4096" y="4629"/>
                    </a:lnTo>
                    <a:lnTo>
                      <a:pt x="4114" y="4648"/>
                    </a:lnTo>
                    <a:lnTo>
                      <a:pt x="4114" y="4667"/>
                    </a:lnTo>
                    <a:lnTo>
                      <a:pt x="4114" y="4686"/>
                    </a:lnTo>
                    <a:lnTo>
                      <a:pt x="4133" y="4705"/>
                    </a:lnTo>
                    <a:lnTo>
                      <a:pt x="4133" y="4724"/>
                    </a:lnTo>
                    <a:lnTo>
                      <a:pt x="4152" y="4724"/>
                    </a:lnTo>
                    <a:lnTo>
                      <a:pt x="4172" y="4743"/>
                    </a:lnTo>
                    <a:lnTo>
                      <a:pt x="4172" y="4762"/>
                    </a:lnTo>
                    <a:lnTo>
                      <a:pt x="4172" y="4781"/>
                    </a:lnTo>
                    <a:lnTo>
                      <a:pt x="4191" y="4800"/>
                    </a:lnTo>
                    <a:lnTo>
                      <a:pt x="4210" y="4820"/>
                    </a:lnTo>
                    <a:lnTo>
                      <a:pt x="4210" y="4857"/>
                    </a:lnTo>
                    <a:lnTo>
                      <a:pt x="4191" y="4876"/>
                    </a:lnTo>
                    <a:lnTo>
                      <a:pt x="4191" y="4896"/>
                    </a:lnTo>
                    <a:lnTo>
                      <a:pt x="4191" y="4915"/>
                    </a:lnTo>
                    <a:lnTo>
                      <a:pt x="4191" y="4934"/>
                    </a:lnTo>
                    <a:lnTo>
                      <a:pt x="4191" y="4953"/>
                    </a:lnTo>
                    <a:lnTo>
                      <a:pt x="4191" y="5010"/>
                    </a:lnTo>
                    <a:lnTo>
                      <a:pt x="4248" y="5029"/>
                    </a:lnTo>
                    <a:lnTo>
                      <a:pt x="4324" y="5010"/>
                    </a:lnTo>
                    <a:lnTo>
                      <a:pt x="4381" y="4991"/>
                    </a:lnTo>
                    <a:lnTo>
                      <a:pt x="4400" y="4991"/>
                    </a:lnTo>
                    <a:lnTo>
                      <a:pt x="4400" y="5010"/>
                    </a:lnTo>
                    <a:lnTo>
                      <a:pt x="4400" y="5029"/>
                    </a:lnTo>
                    <a:lnTo>
                      <a:pt x="4419" y="5067"/>
                    </a:lnTo>
                    <a:lnTo>
                      <a:pt x="4419" y="5086"/>
                    </a:lnTo>
                    <a:lnTo>
                      <a:pt x="4438" y="5105"/>
                    </a:lnTo>
                    <a:lnTo>
                      <a:pt x="4457" y="5105"/>
                    </a:lnTo>
                    <a:lnTo>
                      <a:pt x="4477" y="5124"/>
                    </a:lnTo>
                    <a:lnTo>
                      <a:pt x="4477" y="5143"/>
                    </a:lnTo>
                    <a:lnTo>
                      <a:pt x="4457" y="5162"/>
                    </a:lnTo>
                    <a:lnTo>
                      <a:pt x="4438" y="5181"/>
                    </a:lnTo>
                    <a:lnTo>
                      <a:pt x="4419" y="5201"/>
                    </a:lnTo>
                    <a:lnTo>
                      <a:pt x="4400" y="5219"/>
                    </a:lnTo>
                    <a:lnTo>
                      <a:pt x="4400" y="5238"/>
                    </a:lnTo>
                    <a:lnTo>
                      <a:pt x="4400" y="5257"/>
                    </a:lnTo>
                    <a:lnTo>
                      <a:pt x="4400" y="5277"/>
                    </a:lnTo>
                    <a:lnTo>
                      <a:pt x="4381" y="5277"/>
                    </a:lnTo>
                    <a:lnTo>
                      <a:pt x="4381" y="5296"/>
                    </a:lnTo>
                    <a:lnTo>
                      <a:pt x="4362" y="5315"/>
                    </a:lnTo>
                    <a:lnTo>
                      <a:pt x="4343" y="5353"/>
                    </a:lnTo>
                    <a:lnTo>
                      <a:pt x="4324" y="5372"/>
                    </a:lnTo>
                    <a:lnTo>
                      <a:pt x="4305" y="5391"/>
                    </a:lnTo>
                    <a:lnTo>
                      <a:pt x="4286" y="5391"/>
                    </a:lnTo>
                    <a:lnTo>
                      <a:pt x="4286" y="5372"/>
                    </a:lnTo>
                    <a:lnTo>
                      <a:pt x="4267" y="5372"/>
                    </a:lnTo>
                    <a:lnTo>
                      <a:pt x="4248" y="5353"/>
                    </a:lnTo>
                    <a:lnTo>
                      <a:pt x="4210" y="5333"/>
                    </a:lnTo>
                    <a:lnTo>
                      <a:pt x="4191" y="5333"/>
                    </a:lnTo>
                    <a:lnTo>
                      <a:pt x="4152" y="5353"/>
                    </a:lnTo>
                    <a:lnTo>
                      <a:pt x="4133" y="5372"/>
                    </a:lnTo>
                    <a:lnTo>
                      <a:pt x="4133" y="5391"/>
                    </a:lnTo>
                    <a:lnTo>
                      <a:pt x="4114" y="5391"/>
                    </a:lnTo>
                    <a:lnTo>
                      <a:pt x="4096" y="5391"/>
                    </a:lnTo>
                    <a:lnTo>
                      <a:pt x="4076" y="5391"/>
                    </a:lnTo>
                    <a:lnTo>
                      <a:pt x="4057" y="5410"/>
                    </a:lnTo>
                    <a:lnTo>
                      <a:pt x="4019" y="5410"/>
                    </a:lnTo>
                    <a:lnTo>
                      <a:pt x="4000" y="5429"/>
                    </a:lnTo>
                    <a:lnTo>
                      <a:pt x="3962" y="5448"/>
                    </a:lnTo>
                    <a:lnTo>
                      <a:pt x="3943" y="5467"/>
                    </a:lnTo>
                    <a:lnTo>
                      <a:pt x="3924" y="5505"/>
                    </a:lnTo>
                    <a:lnTo>
                      <a:pt x="3905" y="5543"/>
                    </a:lnTo>
                    <a:lnTo>
                      <a:pt x="3905" y="5582"/>
                    </a:lnTo>
                    <a:lnTo>
                      <a:pt x="3886" y="5619"/>
                    </a:lnTo>
                    <a:lnTo>
                      <a:pt x="3847" y="5638"/>
                    </a:lnTo>
                    <a:lnTo>
                      <a:pt x="3810" y="5658"/>
                    </a:lnTo>
                    <a:lnTo>
                      <a:pt x="3771" y="5677"/>
                    </a:lnTo>
                    <a:lnTo>
                      <a:pt x="3733" y="5677"/>
                    </a:lnTo>
                    <a:lnTo>
                      <a:pt x="3715" y="5696"/>
                    </a:lnTo>
                    <a:lnTo>
                      <a:pt x="3695" y="5696"/>
                    </a:lnTo>
                    <a:lnTo>
                      <a:pt x="3676" y="5714"/>
                    </a:lnTo>
                    <a:lnTo>
                      <a:pt x="3657" y="5714"/>
                    </a:lnTo>
                    <a:lnTo>
                      <a:pt x="3657" y="5734"/>
                    </a:lnTo>
                    <a:lnTo>
                      <a:pt x="3657" y="5753"/>
                    </a:lnTo>
                    <a:lnTo>
                      <a:pt x="3638" y="5772"/>
                    </a:lnTo>
                    <a:lnTo>
                      <a:pt x="3619" y="5791"/>
                    </a:lnTo>
                    <a:lnTo>
                      <a:pt x="3600" y="5791"/>
                    </a:lnTo>
                    <a:lnTo>
                      <a:pt x="3581" y="5753"/>
                    </a:lnTo>
                    <a:lnTo>
                      <a:pt x="3562" y="5714"/>
                    </a:lnTo>
                    <a:lnTo>
                      <a:pt x="3524" y="5696"/>
                    </a:lnTo>
                    <a:lnTo>
                      <a:pt x="3505" y="5714"/>
                    </a:lnTo>
                    <a:lnTo>
                      <a:pt x="3486" y="5714"/>
                    </a:lnTo>
                    <a:lnTo>
                      <a:pt x="3466" y="5677"/>
                    </a:lnTo>
                    <a:lnTo>
                      <a:pt x="3448" y="5658"/>
                    </a:lnTo>
                    <a:lnTo>
                      <a:pt x="3429" y="5638"/>
                    </a:lnTo>
                    <a:lnTo>
                      <a:pt x="3410" y="5658"/>
                    </a:lnTo>
                    <a:lnTo>
                      <a:pt x="3390" y="5677"/>
                    </a:lnTo>
                    <a:lnTo>
                      <a:pt x="3371" y="5696"/>
                    </a:lnTo>
                    <a:lnTo>
                      <a:pt x="3371" y="5714"/>
                    </a:lnTo>
                    <a:lnTo>
                      <a:pt x="3352" y="5753"/>
                    </a:lnTo>
                    <a:lnTo>
                      <a:pt x="3334" y="5753"/>
                    </a:lnTo>
                    <a:lnTo>
                      <a:pt x="3314" y="5772"/>
                    </a:lnTo>
                    <a:lnTo>
                      <a:pt x="3295" y="5772"/>
                    </a:lnTo>
                    <a:lnTo>
                      <a:pt x="3257" y="5772"/>
                    </a:lnTo>
                    <a:lnTo>
                      <a:pt x="3238" y="5772"/>
                    </a:lnTo>
                    <a:lnTo>
                      <a:pt x="3219" y="5772"/>
                    </a:lnTo>
                    <a:lnTo>
                      <a:pt x="3200" y="5772"/>
                    </a:lnTo>
                    <a:lnTo>
                      <a:pt x="3162" y="5772"/>
                    </a:lnTo>
                    <a:lnTo>
                      <a:pt x="3143" y="5734"/>
                    </a:lnTo>
                    <a:lnTo>
                      <a:pt x="3124" y="5696"/>
                    </a:lnTo>
                    <a:lnTo>
                      <a:pt x="3124" y="5658"/>
                    </a:lnTo>
                    <a:lnTo>
                      <a:pt x="3086" y="5619"/>
                    </a:lnTo>
                    <a:lnTo>
                      <a:pt x="3086" y="5582"/>
                    </a:lnTo>
                    <a:lnTo>
                      <a:pt x="3105" y="5524"/>
                    </a:lnTo>
                    <a:lnTo>
                      <a:pt x="3124" y="5486"/>
                    </a:lnTo>
                    <a:lnTo>
                      <a:pt x="3124" y="5429"/>
                    </a:lnTo>
                    <a:lnTo>
                      <a:pt x="3124" y="5410"/>
                    </a:lnTo>
                    <a:lnTo>
                      <a:pt x="3124" y="5372"/>
                    </a:lnTo>
                    <a:lnTo>
                      <a:pt x="3105" y="5353"/>
                    </a:lnTo>
                    <a:lnTo>
                      <a:pt x="3105" y="5333"/>
                    </a:lnTo>
                    <a:lnTo>
                      <a:pt x="3124" y="5315"/>
                    </a:lnTo>
                    <a:lnTo>
                      <a:pt x="3124" y="5296"/>
                    </a:lnTo>
                    <a:lnTo>
                      <a:pt x="3124" y="5277"/>
                    </a:lnTo>
                    <a:lnTo>
                      <a:pt x="3143" y="5257"/>
                    </a:lnTo>
                    <a:lnTo>
                      <a:pt x="3124" y="5257"/>
                    </a:lnTo>
                    <a:lnTo>
                      <a:pt x="3105" y="5238"/>
                    </a:lnTo>
                    <a:lnTo>
                      <a:pt x="3086" y="5238"/>
                    </a:lnTo>
                    <a:lnTo>
                      <a:pt x="3086" y="5219"/>
                    </a:lnTo>
                    <a:lnTo>
                      <a:pt x="3067" y="5219"/>
                    </a:lnTo>
                    <a:lnTo>
                      <a:pt x="3067" y="5201"/>
                    </a:lnTo>
                    <a:lnTo>
                      <a:pt x="3048" y="5181"/>
                    </a:lnTo>
                    <a:lnTo>
                      <a:pt x="3048" y="5162"/>
                    </a:lnTo>
                    <a:lnTo>
                      <a:pt x="3029" y="5143"/>
                    </a:lnTo>
                    <a:lnTo>
                      <a:pt x="3009" y="5124"/>
                    </a:lnTo>
                    <a:lnTo>
                      <a:pt x="2972" y="5105"/>
                    </a:lnTo>
                    <a:lnTo>
                      <a:pt x="2972" y="5086"/>
                    </a:lnTo>
                    <a:lnTo>
                      <a:pt x="2953" y="5067"/>
                    </a:lnTo>
                    <a:lnTo>
                      <a:pt x="2953" y="5029"/>
                    </a:lnTo>
                    <a:lnTo>
                      <a:pt x="2933" y="4991"/>
                    </a:lnTo>
                    <a:lnTo>
                      <a:pt x="2914" y="4972"/>
                    </a:lnTo>
                    <a:lnTo>
                      <a:pt x="2876" y="4991"/>
                    </a:lnTo>
                    <a:lnTo>
                      <a:pt x="2838" y="5029"/>
                    </a:lnTo>
                    <a:lnTo>
                      <a:pt x="2819" y="5067"/>
                    </a:lnTo>
                    <a:lnTo>
                      <a:pt x="2781" y="5086"/>
                    </a:lnTo>
                    <a:lnTo>
                      <a:pt x="2762" y="5086"/>
                    </a:lnTo>
                    <a:lnTo>
                      <a:pt x="2743" y="5086"/>
                    </a:lnTo>
                    <a:lnTo>
                      <a:pt x="2705" y="5086"/>
                    </a:lnTo>
                    <a:lnTo>
                      <a:pt x="2686" y="5086"/>
                    </a:lnTo>
                    <a:lnTo>
                      <a:pt x="2667" y="5124"/>
                    </a:lnTo>
                    <a:lnTo>
                      <a:pt x="2648" y="5124"/>
                    </a:lnTo>
                    <a:lnTo>
                      <a:pt x="2628" y="5124"/>
                    </a:lnTo>
                    <a:lnTo>
                      <a:pt x="2591" y="5105"/>
                    </a:lnTo>
                    <a:lnTo>
                      <a:pt x="2572" y="5105"/>
                    </a:lnTo>
                    <a:lnTo>
                      <a:pt x="2533" y="5086"/>
                    </a:lnTo>
                    <a:lnTo>
                      <a:pt x="2514" y="5067"/>
                    </a:lnTo>
                    <a:lnTo>
                      <a:pt x="2495" y="5067"/>
                    </a:lnTo>
                    <a:lnTo>
                      <a:pt x="2457" y="5029"/>
                    </a:lnTo>
                    <a:lnTo>
                      <a:pt x="2419" y="5010"/>
                    </a:lnTo>
                    <a:lnTo>
                      <a:pt x="2381" y="4991"/>
                    </a:lnTo>
                    <a:lnTo>
                      <a:pt x="2343" y="4972"/>
                    </a:lnTo>
                    <a:lnTo>
                      <a:pt x="2343" y="4953"/>
                    </a:lnTo>
                    <a:lnTo>
                      <a:pt x="2343" y="4934"/>
                    </a:lnTo>
                    <a:lnTo>
                      <a:pt x="2324" y="4915"/>
                    </a:lnTo>
                    <a:lnTo>
                      <a:pt x="2324" y="4934"/>
                    </a:lnTo>
                    <a:lnTo>
                      <a:pt x="2305" y="4953"/>
                    </a:lnTo>
                    <a:lnTo>
                      <a:pt x="2286" y="4972"/>
                    </a:lnTo>
                    <a:lnTo>
                      <a:pt x="2267" y="4991"/>
                    </a:lnTo>
                    <a:lnTo>
                      <a:pt x="2247" y="5010"/>
                    </a:lnTo>
                    <a:lnTo>
                      <a:pt x="2228" y="5048"/>
                    </a:lnTo>
                    <a:lnTo>
                      <a:pt x="2210" y="5067"/>
                    </a:lnTo>
                    <a:lnTo>
                      <a:pt x="2210" y="5105"/>
                    </a:lnTo>
                    <a:lnTo>
                      <a:pt x="2191" y="5124"/>
                    </a:lnTo>
                    <a:lnTo>
                      <a:pt x="2171" y="5143"/>
                    </a:lnTo>
                    <a:lnTo>
                      <a:pt x="2152" y="5143"/>
                    </a:lnTo>
                    <a:lnTo>
                      <a:pt x="2133" y="5162"/>
                    </a:lnTo>
                    <a:lnTo>
                      <a:pt x="2133" y="5201"/>
                    </a:lnTo>
                    <a:lnTo>
                      <a:pt x="2115" y="5219"/>
                    </a:lnTo>
                    <a:lnTo>
                      <a:pt x="2115" y="5238"/>
                    </a:lnTo>
                    <a:lnTo>
                      <a:pt x="2076" y="5238"/>
                    </a:lnTo>
                    <a:lnTo>
                      <a:pt x="2057" y="5238"/>
                    </a:lnTo>
                    <a:lnTo>
                      <a:pt x="2019" y="5257"/>
                    </a:lnTo>
                    <a:lnTo>
                      <a:pt x="2000" y="5277"/>
                    </a:lnTo>
                    <a:lnTo>
                      <a:pt x="1981" y="5296"/>
                    </a:lnTo>
                    <a:lnTo>
                      <a:pt x="1962" y="5296"/>
                    </a:lnTo>
                    <a:lnTo>
                      <a:pt x="1943" y="5296"/>
                    </a:lnTo>
                    <a:lnTo>
                      <a:pt x="1924" y="5296"/>
                    </a:lnTo>
                    <a:lnTo>
                      <a:pt x="1905" y="5315"/>
                    </a:lnTo>
                    <a:lnTo>
                      <a:pt x="1886" y="5315"/>
                    </a:lnTo>
                    <a:lnTo>
                      <a:pt x="1866" y="5315"/>
                    </a:lnTo>
                    <a:lnTo>
                      <a:pt x="1848" y="5315"/>
                    </a:lnTo>
                    <a:lnTo>
                      <a:pt x="1829" y="5315"/>
                    </a:lnTo>
                    <a:lnTo>
                      <a:pt x="1829" y="5296"/>
                    </a:lnTo>
                    <a:lnTo>
                      <a:pt x="1810" y="5296"/>
                    </a:lnTo>
                    <a:lnTo>
                      <a:pt x="1790" y="5296"/>
                    </a:lnTo>
                    <a:lnTo>
                      <a:pt x="1790" y="5315"/>
                    </a:lnTo>
                    <a:lnTo>
                      <a:pt x="1771" y="5315"/>
                    </a:lnTo>
                    <a:lnTo>
                      <a:pt x="1771" y="5333"/>
                    </a:lnTo>
                    <a:lnTo>
                      <a:pt x="1752" y="5333"/>
                    </a:lnTo>
                    <a:lnTo>
                      <a:pt x="1752" y="5353"/>
                    </a:lnTo>
                    <a:lnTo>
                      <a:pt x="1752" y="5372"/>
                    </a:lnTo>
                    <a:lnTo>
                      <a:pt x="1734" y="5391"/>
                    </a:lnTo>
                    <a:lnTo>
                      <a:pt x="1734" y="5372"/>
                    </a:lnTo>
                    <a:lnTo>
                      <a:pt x="1714" y="5353"/>
                    </a:lnTo>
                    <a:lnTo>
                      <a:pt x="1695" y="5353"/>
                    </a:lnTo>
                    <a:lnTo>
                      <a:pt x="1657" y="5353"/>
                    </a:lnTo>
                    <a:lnTo>
                      <a:pt x="1638" y="5372"/>
                    </a:lnTo>
                    <a:lnTo>
                      <a:pt x="1638" y="5410"/>
                    </a:lnTo>
                    <a:lnTo>
                      <a:pt x="1600" y="5429"/>
                    </a:lnTo>
                    <a:lnTo>
                      <a:pt x="1581" y="5448"/>
                    </a:lnTo>
                    <a:lnTo>
                      <a:pt x="1562" y="5467"/>
                    </a:lnTo>
                    <a:lnTo>
                      <a:pt x="1562" y="550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77" name="Freeform 19">
                <a:extLst>
                  <a:ext uri="{FF2B5EF4-FFF2-40B4-BE49-F238E27FC236}">
                    <a16:creationId xmlns:a16="http://schemas.microsoft.com/office/drawing/2014/main" id="{B90CC7B5-09EE-AF4D-96BE-D379BB765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2175" y="5084763"/>
                <a:ext cx="922338" cy="673100"/>
              </a:xfrm>
              <a:custGeom>
                <a:avLst/>
                <a:gdLst>
                  <a:gd name="T0" fmla="*/ 2147483646 w 5125"/>
                  <a:gd name="T1" fmla="*/ 2147483646 h 3735"/>
                  <a:gd name="T2" fmla="*/ 2147483646 w 5125"/>
                  <a:gd name="T3" fmla="*/ 2147483646 h 3735"/>
                  <a:gd name="T4" fmla="*/ 2147483646 w 5125"/>
                  <a:gd name="T5" fmla="*/ 2147483646 h 3735"/>
                  <a:gd name="T6" fmla="*/ 2147483646 w 5125"/>
                  <a:gd name="T7" fmla="*/ 2147483646 h 3735"/>
                  <a:gd name="T8" fmla="*/ 2147483646 w 5125"/>
                  <a:gd name="T9" fmla="*/ 2147483646 h 3735"/>
                  <a:gd name="T10" fmla="*/ 2147483646 w 5125"/>
                  <a:gd name="T11" fmla="*/ 2147483646 h 3735"/>
                  <a:gd name="T12" fmla="*/ 2147483646 w 5125"/>
                  <a:gd name="T13" fmla="*/ 2147483646 h 3735"/>
                  <a:gd name="T14" fmla="*/ 2147483646 w 5125"/>
                  <a:gd name="T15" fmla="*/ 2147483646 h 3735"/>
                  <a:gd name="T16" fmla="*/ 2147483646 w 5125"/>
                  <a:gd name="T17" fmla="*/ 2147483646 h 3735"/>
                  <a:gd name="T18" fmla="*/ 2147483646 w 5125"/>
                  <a:gd name="T19" fmla="*/ 2147483646 h 3735"/>
                  <a:gd name="T20" fmla="*/ 2147483646 w 5125"/>
                  <a:gd name="T21" fmla="*/ 2147483646 h 3735"/>
                  <a:gd name="T22" fmla="*/ 2147483646 w 5125"/>
                  <a:gd name="T23" fmla="*/ 2147483646 h 3735"/>
                  <a:gd name="T24" fmla="*/ 2147483646 w 5125"/>
                  <a:gd name="T25" fmla="*/ 2147483646 h 3735"/>
                  <a:gd name="T26" fmla="*/ 2147483646 w 5125"/>
                  <a:gd name="T27" fmla="*/ 2147483646 h 3735"/>
                  <a:gd name="T28" fmla="*/ 2147483646 w 5125"/>
                  <a:gd name="T29" fmla="*/ 2147483646 h 3735"/>
                  <a:gd name="T30" fmla="*/ 2147483646 w 5125"/>
                  <a:gd name="T31" fmla="*/ 2147483646 h 3735"/>
                  <a:gd name="T32" fmla="*/ 2147483646 w 5125"/>
                  <a:gd name="T33" fmla="*/ 2147483646 h 3735"/>
                  <a:gd name="T34" fmla="*/ 2147483646 w 5125"/>
                  <a:gd name="T35" fmla="*/ 2147483646 h 3735"/>
                  <a:gd name="T36" fmla="*/ 2147483646 w 5125"/>
                  <a:gd name="T37" fmla="*/ 2147483646 h 3735"/>
                  <a:gd name="T38" fmla="*/ 2147483646 w 5125"/>
                  <a:gd name="T39" fmla="*/ 2147483646 h 3735"/>
                  <a:gd name="T40" fmla="*/ 2147483646 w 5125"/>
                  <a:gd name="T41" fmla="*/ 2147483646 h 3735"/>
                  <a:gd name="T42" fmla="*/ 2147483646 w 5125"/>
                  <a:gd name="T43" fmla="*/ 2147483646 h 3735"/>
                  <a:gd name="T44" fmla="*/ 2147483646 w 5125"/>
                  <a:gd name="T45" fmla="*/ 2147483646 h 3735"/>
                  <a:gd name="T46" fmla="*/ 2147483646 w 5125"/>
                  <a:gd name="T47" fmla="*/ 2147483646 h 3735"/>
                  <a:gd name="T48" fmla="*/ 2147483646 w 5125"/>
                  <a:gd name="T49" fmla="*/ 2147483646 h 3735"/>
                  <a:gd name="T50" fmla="*/ 2147483646 w 5125"/>
                  <a:gd name="T51" fmla="*/ 2147483646 h 3735"/>
                  <a:gd name="T52" fmla="*/ 2147483646 w 5125"/>
                  <a:gd name="T53" fmla="*/ 2147483646 h 3735"/>
                  <a:gd name="T54" fmla="*/ 2147483646 w 5125"/>
                  <a:gd name="T55" fmla="*/ 2147483646 h 3735"/>
                  <a:gd name="T56" fmla="*/ 2147483646 w 5125"/>
                  <a:gd name="T57" fmla="*/ 2147483646 h 3735"/>
                  <a:gd name="T58" fmla="*/ 2147483646 w 5125"/>
                  <a:gd name="T59" fmla="*/ 2147483646 h 3735"/>
                  <a:gd name="T60" fmla="*/ 2147483646 w 5125"/>
                  <a:gd name="T61" fmla="*/ 2147483646 h 3735"/>
                  <a:gd name="T62" fmla="*/ 2147483646 w 5125"/>
                  <a:gd name="T63" fmla="*/ 2147483646 h 3735"/>
                  <a:gd name="T64" fmla="*/ 2147483646 w 5125"/>
                  <a:gd name="T65" fmla="*/ 2147483646 h 3735"/>
                  <a:gd name="T66" fmla="*/ 2147483646 w 5125"/>
                  <a:gd name="T67" fmla="*/ 2147483646 h 3735"/>
                  <a:gd name="T68" fmla="*/ 2147483646 w 5125"/>
                  <a:gd name="T69" fmla="*/ 2147483646 h 3735"/>
                  <a:gd name="T70" fmla="*/ 2147483646 w 5125"/>
                  <a:gd name="T71" fmla="*/ 2147483646 h 3735"/>
                  <a:gd name="T72" fmla="*/ 2147483646 w 5125"/>
                  <a:gd name="T73" fmla="*/ 2147483646 h 3735"/>
                  <a:gd name="T74" fmla="*/ 2147483646 w 5125"/>
                  <a:gd name="T75" fmla="*/ 2147483646 h 3735"/>
                  <a:gd name="T76" fmla="*/ 2147483646 w 5125"/>
                  <a:gd name="T77" fmla="*/ 2147483646 h 3735"/>
                  <a:gd name="T78" fmla="*/ 2147483646 w 5125"/>
                  <a:gd name="T79" fmla="*/ 2147483646 h 3735"/>
                  <a:gd name="T80" fmla="*/ 2147483646 w 5125"/>
                  <a:gd name="T81" fmla="*/ 2147483646 h 3735"/>
                  <a:gd name="T82" fmla="*/ 2147483646 w 5125"/>
                  <a:gd name="T83" fmla="*/ 2147483646 h 3735"/>
                  <a:gd name="T84" fmla="*/ 2147483646 w 5125"/>
                  <a:gd name="T85" fmla="*/ 2147483646 h 3735"/>
                  <a:gd name="T86" fmla="*/ 2147483646 w 5125"/>
                  <a:gd name="T87" fmla="*/ 2147483646 h 3735"/>
                  <a:gd name="T88" fmla="*/ 2147483646 w 5125"/>
                  <a:gd name="T89" fmla="*/ 2147483646 h 3735"/>
                  <a:gd name="T90" fmla="*/ 2147483646 w 5125"/>
                  <a:gd name="T91" fmla="*/ 2147483646 h 3735"/>
                  <a:gd name="T92" fmla="*/ 2147483646 w 5125"/>
                  <a:gd name="T93" fmla="*/ 2147483646 h 3735"/>
                  <a:gd name="T94" fmla="*/ 2147483646 w 5125"/>
                  <a:gd name="T95" fmla="*/ 2147483646 h 3735"/>
                  <a:gd name="T96" fmla="*/ 2147483646 w 5125"/>
                  <a:gd name="T97" fmla="*/ 2147483646 h 3735"/>
                  <a:gd name="T98" fmla="*/ 2147483646 w 5125"/>
                  <a:gd name="T99" fmla="*/ 2147483646 h 3735"/>
                  <a:gd name="T100" fmla="*/ 2147483646 w 5125"/>
                  <a:gd name="T101" fmla="*/ 2147483646 h 3735"/>
                  <a:gd name="T102" fmla="*/ 2147483646 w 5125"/>
                  <a:gd name="T103" fmla="*/ 2147483646 h 3735"/>
                  <a:gd name="T104" fmla="*/ 2147483646 w 5125"/>
                  <a:gd name="T105" fmla="*/ 2147483646 h 3735"/>
                  <a:gd name="T106" fmla="*/ 2147483646 w 5125"/>
                  <a:gd name="T107" fmla="*/ 2147483646 h 3735"/>
                  <a:gd name="T108" fmla="*/ 2147483646 w 5125"/>
                  <a:gd name="T109" fmla="*/ 2147483646 h 3735"/>
                  <a:gd name="T110" fmla="*/ 2147483646 w 5125"/>
                  <a:gd name="T111" fmla="*/ 2147483646 h 3735"/>
                  <a:gd name="T112" fmla="*/ 2147483646 w 5125"/>
                  <a:gd name="T113" fmla="*/ 2147483646 h 3735"/>
                  <a:gd name="T114" fmla="*/ 2147483646 w 5125"/>
                  <a:gd name="T115" fmla="*/ 2147483646 h 3735"/>
                  <a:gd name="T116" fmla="*/ 2147483646 w 5125"/>
                  <a:gd name="T117" fmla="*/ 2147483646 h 3735"/>
                  <a:gd name="T118" fmla="*/ 2147483646 w 5125"/>
                  <a:gd name="T119" fmla="*/ 2147483646 h 3735"/>
                  <a:gd name="T120" fmla="*/ 2147483646 w 5125"/>
                  <a:gd name="T121" fmla="*/ 2147483646 h 37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125" h="3735">
                    <a:moveTo>
                      <a:pt x="2229" y="3715"/>
                    </a:moveTo>
                    <a:lnTo>
                      <a:pt x="2229" y="3734"/>
                    </a:lnTo>
                    <a:lnTo>
                      <a:pt x="2190" y="3734"/>
                    </a:lnTo>
                    <a:lnTo>
                      <a:pt x="2153" y="3695"/>
                    </a:lnTo>
                    <a:lnTo>
                      <a:pt x="2057" y="3658"/>
                    </a:lnTo>
                    <a:lnTo>
                      <a:pt x="1867" y="3600"/>
                    </a:lnTo>
                    <a:lnTo>
                      <a:pt x="1791" y="3581"/>
                    </a:lnTo>
                    <a:lnTo>
                      <a:pt x="1733" y="3581"/>
                    </a:lnTo>
                    <a:lnTo>
                      <a:pt x="1619" y="3524"/>
                    </a:lnTo>
                    <a:lnTo>
                      <a:pt x="1486" y="3524"/>
                    </a:lnTo>
                    <a:lnTo>
                      <a:pt x="1410" y="3505"/>
                    </a:lnTo>
                    <a:lnTo>
                      <a:pt x="1219" y="3429"/>
                    </a:lnTo>
                    <a:lnTo>
                      <a:pt x="1086" y="3353"/>
                    </a:lnTo>
                    <a:lnTo>
                      <a:pt x="1010" y="3334"/>
                    </a:lnTo>
                    <a:lnTo>
                      <a:pt x="971" y="3315"/>
                    </a:lnTo>
                    <a:lnTo>
                      <a:pt x="895" y="3315"/>
                    </a:lnTo>
                    <a:lnTo>
                      <a:pt x="876" y="3296"/>
                    </a:lnTo>
                    <a:lnTo>
                      <a:pt x="857" y="3296"/>
                    </a:lnTo>
                    <a:lnTo>
                      <a:pt x="743" y="3258"/>
                    </a:lnTo>
                    <a:lnTo>
                      <a:pt x="705" y="3258"/>
                    </a:lnTo>
                    <a:lnTo>
                      <a:pt x="629" y="3238"/>
                    </a:lnTo>
                    <a:lnTo>
                      <a:pt x="609" y="3219"/>
                    </a:lnTo>
                    <a:lnTo>
                      <a:pt x="571" y="3201"/>
                    </a:lnTo>
                    <a:lnTo>
                      <a:pt x="533" y="3201"/>
                    </a:lnTo>
                    <a:lnTo>
                      <a:pt x="514" y="3182"/>
                    </a:lnTo>
                    <a:lnTo>
                      <a:pt x="457" y="3143"/>
                    </a:lnTo>
                    <a:lnTo>
                      <a:pt x="343" y="3105"/>
                    </a:lnTo>
                    <a:lnTo>
                      <a:pt x="305" y="3048"/>
                    </a:lnTo>
                    <a:lnTo>
                      <a:pt x="228" y="2877"/>
                    </a:lnTo>
                    <a:lnTo>
                      <a:pt x="191" y="2820"/>
                    </a:lnTo>
                    <a:lnTo>
                      <a:pt x="172" y="2801"/>
                    </a:lnTo>
                    <a:lnTo>
                      <a:pt x="152" y="2781"/>
                    </a:lnTo>
                    <a:lnTo>
                      <a:pt x="133" y="2762"/>
                    </a:lnTo>
                    <a:lnTo>
                      <a:pt x="114" y="2743"/>
                    </a:lnTo>
                    <a:lnTo>
                      <a:pt x="57" y="2724"/>
                    </a:lnTo>
                    <a:lnTo>
                      <a:pt x="38" y="2724"/>
                    </a:lnTo>
                    <a:lnTo>
                      <a:pt x="38" y="2705"/>
                    </a:lnTo>
                    <a:lnTo>
                      <a:pt x="76" y="2667"/>
                    </a:lnTo>
                    <a:lnTo>
                      <a:pt x="57" y="2629"/>
                    </a:lnTo>
                    <a:lnTo>
                      <a:pt x="0" y="2591"/>
                    </a:lnTo>
                    <a:lnTo>
                      <a:pt x="0" y="2572"/>
                    </a:lnTo>
                    <a:lnTo>
                      <a:pt x="19" y="2553"/>
                    </a:lnTo>
                    <a:lnTo>
                      <a:pt x="38" y="2553"/>
                    </a:lnTo>
                    <a:lnTo>
                      <a:pt x="38" y="2534"/>
                    </a:lnTo>
                    <a:lnTo>
                      <a:pt x="57" y="2515"/>
                    </a:lnTo>
                    <a:lnTo>
                      <a:pt x="57" y="2496"/>
                    </a:lnTo>
                    <a:lnTo>
                      <a:pt x="57" y="2476"/>
                    </a:lnTo>
                    <a:lnTo>
                      <a:pt x="76" y="2458"/>
                    </a:lnTo>
                    <a:lnTo>
                      <a:pt x="95" y="2439"/>
                    </a:lnTo>
                    <a:lnTo>
                      <a:pt x="114" y="2439"/>
                    </a:lnTo>
                    <a:lnTo>
                      <a:pt x="133" y="2420"/>
                    </a:lnTo>
                    <a:lnTo>
                      <a:pt x="152" y="2420"/>
                    </a:lnTo>
                    <a:lnTo>
                      <a:pt x="152" y="2400"/>
                    </a:lnTo>
                    <a:lnTo>
                      <a:pt x="172" y="2381"/>
                    </a:lnTo>
                    <a:lnTo>
                      <a:pt x="172" y="2362"/>
                    </a:lnTo>
                    <a:lnTo>
                      <a:pt x="172" y="2344"/>
                    </a:lnTo>
                    <a:lnTo>
                      <a:pt x="172" y="2324"/>
                    </a:lnTo>
                    <a:lnTo>
                      <a:pt x="172" y="2305"/>
                    </a:lnTo>
                    <a:lnTo>
                      <a:pt x="172" y="2286"/>
                    </a:lnTo>
                    <a:lnTo>
                      <a:pt x="191" y="2267"/>
                    </a:lnTo>
                    <a:lnTo>
                      <a:pt x="209" y="2286"/>
                    </a:lnTo>
                    <a:lnTo>
                      <a:pt x="228" y="2286"/>
                    </a:lnTo>
                    <a:lnTo>
                      <a:pt x="248" y="2267"/>
                    </a:lnTo>
                    <a:lnTo>
                      <a:pt x="267" y="2267"/>
                    </a:lnTo>
                    <a:lnTo>
                      <a:pt x="286" y="2248"/>
                    </a:lnTo>
                    <a:lnTo>
                      <a:pt x="305" y="2248"/>
                    </a:lnTo>
                    <a:lnTo>
                      <a:pt x="305" y="2229"/>
                    </a:lnTo>
                    <a:lnTo>
                      <a:pt x="305" y="2210"/>
                    </a:lnTo>
                    <a:lnTo>
                      <a:pt x="324" y="2210"/>
                    </a:lnTo>
                    <a:lnTo>
                      <a:pt x="343" y="2210"/>
                    </a:lnTo>
                    <a:lnTo>
                      <a:pt x="343" y="2191"/>
                    </a:lnTo>
                    <a:lnTo>
                      <a:pt x="343" y="2172"/>
                    </a:lnTo>
                    <a:lnTo>
                      <a:pt x="362" y="2153"/>
                    </a:lnTo>
                    <a:lnTo>
                      <a:pt x="381" y="2153"/>
                    </a:lnTo>
                    <a:lnTo>
                      <a:pt x="419" y="2153"/>
                    </a:lnTo>
                    <a:lnTo>
                      <a:pt x="438" y="2153"/>
                    </a:lnTo>
                    <a:lnTo>
                      <a:pt x="457" y="2153"/>
                    </a:lnTo>
                    <a:lnTo>
                      <a:pt x="476" y="2153"/>
                    </a:lnTo>
                    <a:lnTo>
                      <a:pt x="514" y="2153"/>
                    </a:lnTo>
                    <a:lnTo>
                      <a:pt x="533" y="2153"/>
                    </a:lnTo>
                    <a:lnTo>
                      <a:pt x="553" y="2134"/>
                    </a:lnTo>
                    <a:lnTo>
                      <a:pt x="571" y="2134"/>
                    </a:lnTo>
                    <a:lnTo>
                      <a:pt x="590" y="2095"/>
                    </a:lnTo>
                    <a:lnTo>
                      <a:pt x="590" y="2077"/>
                    </a:lnTo>
                    <a:lnTo>
                      <a:pt x="609" y="2058"/>
                    </a:lnTo>
                    <a:lnTo>
                      <a:pt x="629" y="2039"/>
                    </a:lnTo>
                    <a:lnTo>
                      <a:pt x="648" y="2019"/>
                    </a:lnTo>
                    <a:lnTo>
                      <a:pt x="667" y="2039"/>
                    </a:lnTo>
                    <a:lnTo>
                      <a:pt x="685" y="2058"/>
                    </a:lnTo>
                    <a:lnTo>
                      <a:pt x="705" y="2095"/>
                    </a:lnTo>
                    <a:lnTo>
                      <a:pt x="724" y="2095"/>
                    </a:lnTo>
                    <a:lnTo>
                      <a:pt x="743" y="2077"/>
                    </a:lnTo>
                    <a:lnTo>
                      <a:pt x="781" y="2095"/>
                    </a:lnTo>
                    <a:lnTo>
                      <a:pt x="800" y="2134"/>
                    </a:lnTo>
                    <a:lnTo>
                      <a:pt x="819" y="2172"/>
                    </a:lnTo>
                    <a:lnTo>
                      <a:pt x="838" y="2172"/>
                    </a:lnTo>
                    <a:lnTo>
                      <a:pt x="857" y="2153"/>
                    </a:lnTo>
                    <a:lnTo>
                      <a:pt x="876" y="2134"/>
                    </a:lnTo>
                    <a:lnTo>
                      <a:pt x="876" y="2115"/>
                    </a:lnTo>
                    <a:lnTo>
                      <a:pt x="876" y="2095"/>
                    </a:lnTo>
                    <a:lnTo>
                      <a:pt x="895" y="2095"/>
                    </a:lnTo>
                    <a:lnTo>
                      <a:pt x="914" y="2077"/>
                    </a:lnTo>
                    <a:lnTo>
                      <a:pt x="934" y="2077"/>
                    </a:lnTo>
                    <a:lnTo>
                      <a:pt x="952" y="2058"/>
                    </a:lnTo>
                    <a:lnTo>
                      <a:pt x="990" y="2058"/>
                    </a:lnTo>
                    <a:lnTo>
                      <a:pt x="1029" y="2039"/>
                    </a:lnTo>
                    <a:lnTo>
                      <a:pt x="1066" y="2019"/>
                    </a:lnTo>
                    <a:lnTo>
                      <a:pt x="1105" y="2000"/>
                    </a:lnTo>
                    <a:lnTo>
                      <a:pt x="1124" y="1963"/>
                    </a:lnTo>
                    <a:lnTo>
                      <a:pt x="1124" y="1924"/>
                    </a:lnTo>
                    <a:lnTo>
                      <a:pt x="1143" y="1886"/>
                    </a:lnTo>
                    <a:lnTo>
                      <a:pt x="1162" y="1848"/>
                    </a:lnTo>
                    <a:lnTo>
                      <a:pt x="1181" y="1829"/>
                    </a:lnTo>
                    <a:lnTo>
                      <a:pt x="1219" y="1810"/>
                    </a:lnTo>
                    <a:lnTo>
                      <a:pt x="1238" y="1791"/>
                    </a:lnTo>
                    <a:lnTo>
                      <a:pt x="1276" y="1791"/>
                    </a:lnTo>
                    <a:lnTo>
                      <a:pt x="1295" y="1772"/>
                    </a:lnTo>
                    <a:lnTo>
                      <a:pt x="1315" y="1772"/>
                    </a:lnTo>
                    <a:lnTo>
                      <a:pt x="1333" y="1772"/>
                    </a:lnTo>
                    <a:lnTo>
                      <a:pt x="1352" y="1772"/>
                    </a:lnTo>
                    <a:lnTo>
                      <a:pt x="1352" y="1753"/>
                    </a:lnTo>
                    <a:lnTo>
                      <a:pt x="1371" y="1734"/>
                    </a:lnTo>
                    <a:lnTo>
                      <a:pt x="1410" y="1714"/>
                    </a:lnTo>
                    <a:lnTo>
                      <a:pt x="1429" y="1714"/>
                    </a:lnTo>
                    <a:lnTo>
                      <a:pt x="1467" y="1734"/>
                    </a:lnTo>
                    <a:lnTo>
                      <a:pt x="1486" y="1753"/>
                    </a:lnTo>
                    <a:lnTo>
                      <a:pt x="1505" y="1753"/>
                    </a:lnTo>
                    <a:lnTo>
                      <a:pt x="1505" y="1772"/>
                    </a:lnTo>
                    <a:lnTo>
                      <a:pt x="1524" y="1772"/>
                    </a:lnTo>
                    <a:lnTo>
                      <a:pt x="1543" y="1753"/>
                    </a:lnTo>
                    <a:lnTo>
                      <a:pt x="1562" y="1734"/>
                    </a:lnTo>
                    <a:lnTo>
                      <a:pt x="1581" y="1696"/>
                    </a:lnTo>
                    <a:lnTo>
                      <a:pt x="1600" y="1677"/>
                    </a:lnTo>
                    <a:lnTo>
                      <a:pt x="1600" y="1658"/>
                    </a:lnTo>
                    <a:lnTo>
                      <a:pt x="1619" y="1658"/>
                    </a:lnTo>
                    <a:lnTo>
                      <a:pt x="1619" y="1638"/>
                    </a:lnTo>
                    <a:lnTo>
                      <a:pt x="1619" y="1619"/>
                    </a:lnTo>
                    <a:lnTo>
                      <a:pt x="1619" y="1600"/>
                    </a:lnTo>
                    <a:lnTo>
                      <a:pt x="1638" y="1582"/>
                    </a:lnTo>
                    <a:lnTo>
                      <a:pt x="1657" y="1562"/>
                    </a:lnTo>
                    <a:lnTo>
                      <a:pt x="1676" y="1543"/>
                    </a:lnTo>
                    <a:lnTo>
                      <a:pt x="1696" y="1524"/>
                    </a:lnTo>
                    <a:lnTo>
                      <a:pt x="1696" y="1505"/>
                    </a:lnTo>
                    <a:lnTo>
                      <a:pt x="1676" y="1486"/>
                    </a:lnTo>
                    <a:lnTo>
                      <a:pt x="1657" y="1486"/>
                    </a:lnTo>
                    <a:lnTo>
                      <a:pt x="1638" y="1467"/>
                    </a:lnTo>
                    <a:lnTo>
                      <a:pt x="1638" y="1448"/>
                    </a:lnTo>
                    <a:lnTo>
                      <a:pt x="1619" y="1410"/>
                    </a:lnTo>
                    <a:lnTo>
                      <a:pt x="1619" y="1391"/>
                    </a:lnTo>
                    <a:lnTo>
                      <a:pt x="1619" y="1372"/>
                    </a:lnTo>
                    <a:lnTo>
                      <a:pt x="1600" y="1372"/>
                    </a:lnTo>
                    <a:lnTo>
                      <a:pt x="1543" y="1391"/>
                    </a:lnTo>
                    <a:lnTo>
                      <a:pt x="1467" y="1410"/>
                    </a:lnTo>
                    <a:lnTo>
                      <a:pt x="1410" y="1391"/>
                    </a:lnTo>
                    <a:lnTo>
                      <a:pt x="1410" y="1334"/>
                    </a:lnTo>
                    <a:lnTo>
                      <a:pt x="1410" y="1315"/>
                    </a:lnTo>
                    <a:lnTo>
                      <a:pt x="1410" y="1296"/>
                    </a:lnTo>
                    <a:lnTo>
                      <a:pt x="1410" y="1277"/>
                    </a:lnTo>
                    <a:lnTo>
                      <a:pt x="1410" y="1257"/>
                    </a:lnTo>
                    <a:lnTo>
                      <a:pt x="1429" y="1238"/>
                    </a:lnTo>
                    <a:lnTo>
                      <a:pt x="1429" y="1201"/>
                    </a:lnTo>
                    <a:lnTo>
                      <a:pt x="1410" y="1181"/>
                    </a:lnTo>
                    <a:lnTo>
                      <a:pt x="1391" y="1162"/>
                    </a:lnTo>
                    <a:lnTo>
                      <a:pt x="1391" y="1143"/>
                    </a:lnTo>
                    <a:lnTo>
                      <a:pt x="1391" y="1124"/>
                    </a:lnTo>
                    <a:lnTo>
                      <a:pt x="1371" y="1105"/>
                    </a:lnTo>
                    <a:lnTo>
                      <a:pt x="1352" y="1105"/>
                    </a:lnTo>
                    <a:lnTo>
                      <a:pt x="1352" y="1086"/>
                    </a:lnTo>
                    <a:lnTo>
                      <a:pt x="1333" y="1067"/>
                    </a:lnTo>
                    <a:lnTo>
                      <a:pt x="1333" y="1048"/>
                    </a:lnTo>
                    <a:lnTo>
                      <a:pt x="1333" y="1029"/>
                    </a:lnTo>
                    <a:lnTo>
                      <a:pt x="1315" y="1010"/>
                    </a:lnTo>
                    <a:lnTo>
                      <a:pt x="1315" y="972"/>
                    </a:lnTo>
                    <a:lnTo>
                      <a:pt x="1315" y="953"/>
                    </a:lnTo>
                    <a:lnTo>
                      <a:pt x="1315" y="915"/>
                    </a:lnTo>
                    <a:lnTo>
                      <a:pt x="1315" y="876"/>
                    </a:lnTo>
                    <a:lnTo>
                      <a:pt x="1352" y="857"/>
                    </a:lnTo>
                    <a:lnTo>
                      <a:pt x="1391" y="857"/>
                    </a:lnTo>
                    <a:lnTo>
                      <a:pt x="1429" y="839"/>
                    </a:lnTo>
                    <a:lnTo>
                      <a:pt x="1447" y="839"/>
                    </a:lnTo>
                    <a:lnTo>
                      <a:pt x="1467" y="820"/>
                    </a:lnTo>
                    <a:lnTo>
                      <a:pt x="1447" y="800"/>
                    </a:lnTo>
                    <a:lnTo>
                      <a:pt x="1429" y="781"/>
                    </a:lnTo>
                    <a:lnTo>
                      <a:pt x="1410" y="781"/>
                    </a:lnTo>
                    <a:lnTo>
                      <a:pt x="1391" y="762"/>
                    </a:lnTo>
                    <a:lnTo>
                      <a:pt x="1391" y="724"/>
                    </a:lnTo>
                    <a:lnTo>
                      <a:pt x="1391" y="705"/>
                    </a:lnTo>
                    <a:lnTo>
                      <a:pt x="1391" y="686"/>
                    </a:lnTo>
                    <a:lnTo>
                      <a:pt x="1391" y="667"/>
                    </a:lnTo>
                    <a:lnTo>
                      <a:pt x="1371" y="667"/>
                    </a:lnTo>
                    <a:lnTo>
                      <a:pt x="1352" y="667"/>
                    </a:lnTo>
                    <a:lnTo>
                      <a:pt x="1333" y="667"/>
                    </a:lnTo>
                    <a:lnTo>
                      <a:pt x="1295" y="667"/>
                    </a:lnTo>
                    <a:lnTo>
                      <a:pt x="1276" y="667"/>
                    </a:lnTo>
                    <a:lnTo>
                      <a:pt x="1257" y="667"/>
                    </a:lnTo>
                    <a:lnTo>
                      <a:pt x="1238" y="667"/>
                    </a:lnTo>
                    <a:lnTo>
                      <a:pt x="1219" y="667"/>
                    </a:lnTo>
                    <a:lnTo>
                      <a:pt x="1200" y="667"/>
                    </a:lnTo>
                    <a:lnTo>
                      <a:pt x="1181" y="648"/>
                    </a:lnTo>
                    <a:lnTo>
                      <a:pt x="1162" y="629"/>
                    </a:lnTo>
                    <a:lnTo>
                      <a:pt x="1143" y="610"/>
                    </a:lnTo>
                    <a:lnTo>
                      <a:pt x="1105" y="629"/>
                    </a:lnTo>
                    <a:lnTo>
                      <a:pt x="1086" y="629"/>
                    </a:lnTo>
                    <a:lnTo>
                      <a:pt x="1066" y="629"/>
                    </a:lnTo>
                    <a:lnTo>
                      <a:pt x="1048" y="648"/>
                    </a:lnTo>
                    <a:lnTo>
                      <a:pt x="1029" y="648"/>
                    </a:lnTo>
                    <a:lnTo>
                      <a:pt x="1010" y="648"/>
                    </a:lnTo>
                    <a:lnTo>
                      <a:pt x="990" y="648"/>
                    </a:lnTo>
                    <a:lnTo>
                      <a:pt x="990" y="629"/>
                    </a:lnTo>
                    <a:lnTo>
                      <a:pt x="971" y="629"/>
                    </a:lnTo>
                    <a:lnTo>
                      <a:pt x="952" y="610"/>
                    </a:lnTo>
                    <a:lnTo>
                      <a:pt x="934" y="572"/>
                    </a:lnTo>
                    <a:lnTo>
                      <a:pt x="934" y="515"/>
                    </a:lnTo>
                    <a:lnTo>
                      <a:pt x="934" y="477"/>
                    </a:lnTo>
                    <a:lnTo>
                      <a:pt x="934" y="439"/>
                    </a:lnTo>
                    <a:lnTo>
                      <a:pt x="990" y="419"/>
                    </a:lnTo>
                    <a:lnTo>
                      <a:pt x="1029" y="400"/>
                    </a:lnTo>
                    <a:lnTo>
                      <a:pt x="1066" y="400"/>
                    </a:lnTo>
                    <a:lnTo>
                      <a:pt x="1086" y="400"/>
                    </a:lnTo>
                    <a:lnTo>
                      <a:pt x="1086" y="381"/>
                    </a:lnTo>
                    <a:lnTo>
                      <a:pt x="1143" y="381"/>
                    </a:lnTo>
                    <a:lnTo>
                      <a:pt x="1200" y="363"/>
                    </a:lnTo>
                    <a:lnTo>
                      <a:pt x="1238" y="343"/>
                    </a:lnTo>
                    <a:lnTo>
                      <a:pt x="1295" y="343"/>
                    </a:lnTo>
                    <a:lnTo>
                      <a:pt x="1315" y="324"/>
                    </a:lnTo>
                    <a:lnTo>
                      <a:pt x="1333" y="324"/>
                    </a:lnTo>
                    <a:lnTo>
                      <a:pt x="1352" y="324"/>
                    </a:lnTo>
                    <a:lnTo>
                      <a:pt x="1371" y="305"/>
                    </a:lnTo>
                    <a:lnTo>
                      <a:pt x="1391" y="286"/>
                    </a:lnTo>
                    <a:lnTo>
                      <a:pt x="1429" y="267"/>
                    </a:lnTo>
                    <a:lnTo>
                      <a:pt x="1505" y="267"/>
                    </a:lnTo>
                    <a:lnTo>
                      <a:pt x="1543" y="267"/>
                    </a:lnTo>
                    <a:lnTo>
                      <a:pt x="1581" y="248"/>
                    </a:lnTo>
                    <a:lnTo>
                      <a:pt x="1638" y="191"/>
                    </a:lnTo>
                    <a:lnTo>
                      <a:pt x="1714" y="172"/>
                    </a:lnTo>
                    <a:lnTo>
                      <a:pt x="1733" y="172"/>
                    </a:lnTo>
                    <a:lnTo>
                      <a:pt x="1733" y="134"/>
                    </a:lnTo>
                    <a:lnTo>
                      <a:pt x="1752" y="134"/>
                    </a:lnTo>
                    <a:lnTo>
                      <a:pt x="1867" y="77"/>
                    </a:lnTo>
                    <a:lnTo>
                      <a:pt x="1905" y="77"/>
                    </a:lnTo>
                    <a:lnTo>
                      <a:pt x="1962" y="77"/>
                    </a:lnTo>
                    <a:lnTo>
                      <a:pt x="2019" y="58"/>
                    </a:lnTo>
                    <a:lnTo>
                      <a:pt x="2038" y="58"/>
                    </a:lnTo>
                    <a:lnTo>
                      <a:pt x="2057" y="58"/>
                    </a:lnTo>
                    <a:lnTo>
                      <a:pt x="2095" y="77"/>
                    </a:lnTo>
                    <a:lnTo>
                      <a:pt x="2133" y="96"/>
                    </a:lnTo>
                    <a:lnTo>
                      <a:pt x="2133" y="77"/>
                    </a:lnTo>
                    <a:lnTo>
                      <a:pt x="2153" y="77"/>
                    </a:lnTo>
                    <a:lnTo>
                      <a:pt x="2190" y="77"/>
                    </a:lnTo>
                    <a:lnTo>
                      <a:pt x="2209" y="58"/>
                    </a:lnTo>
                    <a:lnTo>
                      <a:pt x="2305" y="19"/>
                    </a:lnTo>
                    <a:lnTo>
                      <a:pt x="2324" y="19"/>
                    </a:lnTo>
                    <a:lnTo>
                      <a:pt x="2476" y="0"/>
                    </a:lnTo>
                    <a:lnTo>
                      <a:pt x="2457" y="58"/>
                    </a:lnTo>
                    <a:lnTo>
                      <a:pt x="2438" y="77"/>
                    </a:lnTo>
                    <a:lnTo>
                      <a:pt x="2457" y="96"/>
                    </a:lnTo>
                    <a:lnTo>
                      <a:pt x="2476" y="96"/>
                    </a:lnTo>
                    <a:lnTo>
                      <a:pt x="2495" y="38"/>
                    </a:lnTo>
                    <a:lnTo>
                      <a:pt x="2514" y="38"/>
                    </a:lnTo>
                    <a:lnTo>
                      <a:pt x="2534" y="58"/>
                    </a:lnTo>
                    <a:lnTo>
                      <a:pt x="2553" y="77"/>
                    </a:lnTo>
                    <a:lnTo>
                      <a:pt x="2571" y="229"/>
                    </a:lnTo>
                    <a:lnTo>
                      <a:pt x="2590" y="248"/>
                    </a:lnTo>
                    <a:lnTo>
                      <a:pt x="2590" y="286"/>
                    </a:lnTo>
                    <a:lnTo>
                      <a:pt x="2610" y="286"/>
                    </a:lnTo>
                    <a:lnTo>
                      <a:pt x="2629" y="305"/>
                    </a:lnTo>
                    <a:lnTo>
                      <a:pt x="2648" y="305"/>
                    </a:lnTo>
                    <a:lnTo>
                      <a:pt x="2667" y="305"/>
                    </a:lnTo>
                    <a:lnTo>
                      <a:pt x="2686" y="286"/>
                    </a:lnTo>
                    <a:lnTo>
                      <a:pt x="2705" y="286"/>
                    </a:lnTo>
                    <a:lnTo>
                      <a:pt x="2743" y="305"/>
                    </a:lnTo>
                    <a:lnTo>
                      <a:pt x="2762" y="305"/>
                    </a:lnTo>
                    <a:lnTo>
                      <a:pt x="2762" y="286"/>
                    </a:lnTo>
                    <a:lnTo>
                      <a:pt x="2781" y="286"/>
                    </a:lnTo>
                    <a:lnTo>
                      <a:pt x="2800" y="286"/>
                    </a:lnTo>
                    <a:lnTo>
                      <a:pt x="2838" y="286"/>
                    </a:lnTo>
                    <a:lnTo>
                      <a:pt x="2876" y="286"/>
                    </a:lnTo>
                    <a:lnTo>
                      <a:pt x="2915" y="305"/>
                    </a:lnTo>
                    <a:lnTo>
                      <a:pt x="2933" y="305"/>
                    </a:lnTo>
                    <a:lnTo>
                      <a:pt x="2952" y="286"/>
                    </a:lnTo>
                    <a:lnTo>
                      <a:pt x="2991" y="248"/>
                    </a:lnTo>
                    <a:lnTo>
                      <a:pt x="2991" y="229"/>
                    </a:lnTo>
                    <a:lnTo>
                      <a:pt x="2991" y="210"/>
                    </a:lnTo>
                    <a:lnTo>
                      <a:pt x="3010" y="191"/>
                    </a:lnTo>
                    <a:lnTo>
                      <a:pt x="3010" y="172"/>
                    </a:lnTo>
                    <a:lnTo>
                      <a:pt x="3010" y="153"/>
                    </a:lnTo>
                    <a:lnTo>
                      <a:pt x="3010" y="134"/>
                    </a:lnTo>
                    <a:lnTo>
                      <a:pt x="3010" y="114"/>
                    </a:lnTo>
                    <a:lnTo>
                      <a:pt x="3029" y="114"/>
                    </a:lnTo>
                    <a:lnTo>
                      <a:pt x="3067" y="114"/>
                    </a:lnTo>
                    <a:lnTo>
                      <a:pt x="3086" y="114"/>
                    </a:lnTo>
                    <a:lnTo>
                      <a:pt x="3105" y="96"/>
                    </a:lnTo>
                    <a:lnTo>
                      <a:pt x="3124" y="96"/>
                    </a:lnTo>
                    <a:lnTo>
                      <a:pt x="3162" y="96"/>
                    </a:lnTo>
                    <a:lnTo>
                      <a:pt x="3200" y="96"/>
                    </a:lnTo>
                    <a:lnTo>
                      <a:pt x="3238" y="96"/>
                    </a:lnTo>
                    <a:lnTo>
                      <a:pt x="3219" y="114"/>
                    </a:lnTo>
                    <a:lnTo>
                      <a:pt x="3238" y="134"/>
                    </a:lnTo>
                    <a:lnTo>
                      <a:pt x="3257" y="134"/>
                    </a:lnTo>
                    <a:lnTo>
                      <a:pt x="3296" y="134"/>
                    </a:lnTo>
                    <a:lnTo>
                      <a:pt x="3314" y="153"/>
                    </a:lnTo>
                    <a:lnTo>
                      <a:pt x="3352" y="172"/>
                    </a:lnTo>
                    <a:lnTo>
                      <a:pt x="3352" y="191"/>
                    </a:lnTo>
                    <a:lnTo>
                      <a:pt x="3333" y="210"/>
                    </a:lnTo>
                    <a:lnTo>
                      <a:pt x="3314" y="229"/>
                    </a:lnTo>
                    <a:lnTo>
                      <a:pt x="3296" y="248"/>
                    </a:lnTo>
                    <a:lnTo>
                      <a:pt x="3276" y="267"/>
                    </a:lnTo>
                    <a:lnTo>
                      <a:pt x="3276" y="286"/>
                    </a:lnTo>
                    <a:lnTo>
                      <a:pt x="3296" y="286"/>
                    </a:lnTo>
                    <a:lnTo>
                      <a:pt x="3296" y="305"/>
                    </a:lnTo>
                    <a:lnTo>
                      <a:pt x="3296" y="324"/>
                    </a:lnTo>
                    <a:lnTo>
                      <a:pt x="3296" y="343"/>
                    </a:lnTo>
                    <a:lnTo>
                      <a:pt x="3276" y="363"/>
                    </a:lnTo>
                    <a:lnTo>
                      <a:pt x="3296" y="363"/>
                    </a:lnTo>
                    <a:lnTo>
                      <a:pt x="3296" y="381"/>
                    </a:lnTo>
                    <a:lnTo>
                      <a:pt x="3314" y="381"/>
                    </a:lnTo>
                    <a:lnTo>
                      <a:pt x="3314" y="400"/>
                    </a:lnTo>
                    <a:lnTo>
                      <a:pt x="3296" y="439"/>
                    </a:lnTo>
                    <a:lnTo>
                      <a:pt x="3296" y="477"/>
                    </a:lnTo>
                    <a:lnTo>
                      <a:pt x="3296" y="515"/>
                    </a:lnTo>
                    <a:lnTo>
                      <a:pt x="3333" y="534"/>
                    </a:lnTo>
                    <a:lnTo>
                      <a:pt x="3352" y="534"/>
                    </a:lnTo>
                    <a:lnTo>
                      <a:pt x="3372" y="515"/>
                    </a:lnTo>
                    <a:lnTo>
                      <a:pt x="3391" y="515"/>
                    </a:lnTo>
                    <a:lnTo>
                      <a:pt x="3410" y="534"/>
                    </a:lnTo>
                    <a:lnTo>
                      <a:pt x="3428" y="534"/>
                    </a:lnTo>
                    <a:lnTo>
                      <a:pt x="3448" y="534"/>
                    </a:lnTo>
                    <a:lnTo>
                      <a:pt x="3467" y="534"/>
                    </a:lnTo>
                    <a:lnTo>
                      <a:pt x="3486" y="534"/>
                    </a:lnTo>
                    <a:lnTo>
                      <a:pt x="3505" y="534"/>
                    </a:lnTo>
                    <a:lnTo>
                      <a:pt x="3524" y="553"/>
                    </a:lnTo>
                    <a:lnTo>
                      <a:pt x="3562" y="553"/>
                    </a:lnTo>
                    <a:lnTo>
                      <a:pt x="3581" y="553"/>
                    </a:lnTo>
                    <a:lnTo>
                      <a:pt x="3619" y="553"/>
                    </a:lnTo>
                    <a:lnTo>
                      <a:pt x="3638" y="515"/>
                    </a:lnTo>
                    <a:lnTo>
                      <a:pt x="3638" y="477"/>
                    </a:lnTo>
                    <a:lnTo>
                      <a:pt x="3657" y="458"/>
                    </a:lnTo>
                    <a:lnTo>
                      <a:pt x="3695" y="439"/>
                    </a:lnTo>
                    <a:lnTo>
                      <a:pt x="3695" y="458"/>
                    </a:lnTo>
                    <a:lnTo>
                      <a:pt x="3714" y="477"/>
                    </a:lnTo>
                    <a:lnTo>
                      <a:pt x="3733" y="477"/>
                    </a:lnTo>
                    <a:lnTo>
                      <a:pt x="3753" y="458"/>
                    </a:lnTo>
                    <a:lnTo>
                      <a:pt x="3791" y="458"/>
                    </a:lnTo>
                    <a:lnTo>
                      <a:pt x="3829" y="458"/>
                    </a:lnTo>
                    <a:lnTo>
                      <a:pt x="3867" y="458"/>
                    </a:lnTo>
                    <a:lnTo>
                      <a:pt x="3886" y="458"/>
                    </a:lnTo>
                    <a:lnTo>
                      <a:pt x="3886" y="477"/>
                    </a:lnTo>
                    <a:lnTo>
                      <a:pt x="3905" y="495"/>
                    </a:lnTo>
                    <a:lnTo>
                      <a:pt x="3886" y="495"/>
                    </a:lnTo>
                    <a:lnTo>
                      <a:pt x="3886" y="515"/>
                    </a:lnTo>
                    <a:lnTo>
                      <a:pt x="3905" y="515"/>
                    </a:lnTo>
                    <a:lnTo>
                      <a:pt x="3905" y="534"/>
                    </a:lnTo>
                    <a:lnTo>
                      <a:pt x="3905" y="572"/>
                    </a:lnTo>
                    <a:lnTo>
                      <a:pt x="3886" y="572"/>
                    </a:lnTo>
                    <a:lnTo>
                      <a:pt x="3848" y="591"/>
                    </a:lnTo>
                    <a:lnTo>
                      <a:pt x="3829" y="610"/>
                    </a:lnTo>
                    <a:lnTo>
                      <a:pt x="3829" y="648"/>
                    </a:lnTo>
                    <a:lnTo>
                      <a:pt x="3867" y="667"/>
                    </a:lnTo>
                    <a:lnTo>
                      <a:pt x="3905" y="686"/>
                    </a:lnTo>
                    <a:lnTo>
                      <a:pt x="3943" y="705"/>
                    </a:lnTo>
                    <a:lnTo>
                      <a:pt x="3962" y="705"/>
                    </a:lnTo>
                    <a:lnTo>
                      <a:pt x="3981" y="724"/>
                    </a:lnTo>
                    <a:lnTo>
                      <a:pt x="4000" y="724"/>
                    </a:lnTo>
                    <a:lnTo>
                      <a:pt x="4038" y="705"/>
                    </a:lnTo>
                    <a:lnTo>
                      <a:pt x="4057" y="705"/>
                    </a:lnTo>
                    <a:lnTo>
                      <a:pt x="4095" y="686"/>
                    </a:lnTo>
                    <a:lnTo>
                      <a:pt x="4114" y="667"/>
                    </a:lnTo>
                    <a:lnTo>
                      <a:pt x="4134" y="648"/>
                    </a:lnTo>
                    <a:lnTo>
                      <a:pt x="4134" y="667"/>
                    </a:lnTo>
                    <a:lnTo>
                      <a:pt x="4153" y="667"/>
                    </a:lnTo>
                    <a:lnTo>
                      <a:pt x="4171" y="686"/>
                    </a:lnTo>
                    <a:lnTo>
                      <a:pt x="4171" y="705"/>
                    </a:lnTo>
                    <a:lnTo>
                      <a:pt x="4190" y="724"/>
                    </a:lnTo>
                    <a:lnTo>
                      <a:pt x="4210" y="743"/>
                    </a:lnTo>
                    <a:lnTo>
                      <a:pt x="4229" y="743"/>
                    </a:lnTo>
                    <a:lnTo>
                      <a:pt x="4267" y="743"/>
                    </a:lnTo>
                    <a:lnTo>
                      <a:pt x="4267" y="705"/>
                    </a:lnTo>
                    <a:lnTo>
                      <a:pt x="4286" y="686"/>
                    </a:lnTo>
                    <a:lnTo>
                      <a:pt x="4324" y="686"/>
                    </a:lnTo>
                    <a:lnTo>
                      <a:pt x="4343" y="686"/>
                    </a:lnTo>
                    <a:lnTo>
                      <a:pt x="4362" y="686"/>
                    </a:lnTo>
                    <a:lnTo>
                      <a:pt x="4400" y="686"/>
                    </a:lnTo>
                    <a:lnTo>
                      <a:pt x="4419" y="686"/>
                    </a:lnTo>
                    <a:lnTo>
                      <a:pt x="4438" y="686"/>
                    </a:lnTo>
                    <a:lnTo>
                      <a:pt x="4476" y="686"/>
                    </a:lnTo>
                    <a:lnTo>
                      <a:pt x="4515" y="686"/>
                    </a:lnTo>
                    <a:lnTo>
                      <a:pt x="4534" y="686"/>
                    </a:lnTo>
                    <a:lnTo>
                      <a:pt x="4534" y="705"/>
                    </a:lnTo>
                    <a:lnTo>
                      <a:pt x="4534" y="724"/>
                    </a:lnTo>
                    <a:lnTo>
                      <a:pt x="4534" y="743"/>
                    </a:lnTo>
                    <a:lnTo>
                      <a:pt x="4552" y="743"/>
                    </a:lnTo>
                    <a:lnTo>
                      <a:pt x="4571" y="743"/>
                    </a:lnTo>
                    <a:lnTo>
                      <a:pt x="4591" y="724"/>
                    </a:lnTo>
                    <a:lnTo>
                      <a:pt x="4591" y="686"/>
                    </a:lnTo>
                    <a:lnTo>
                      <a:pt x="4610" y="667"/>
                    </a:lnTo>
                    <a:lnTo>
                      <a:pt x="4648" y="667"/>
                    </a:lnTo>
                    <a:lnTo>
                      <a:pt x="4686" y="667"/>
                    </a:lnTo>
                    <a:lnTo>
                      <a:pt x="4705" y="667"/>
                    </a:lnTo>
                    <a:lnTo>
                      <a:pt x="4743" y="648"/>
                    </a:lnTo>
                    <a:lnTo>
                      <a:pt x="4762" y="648"/>
                    </a:lnTo>
                    <a:lnTo>
                      <a:pt x="4762" y="591"/>
                    </a:lnTo>
                    <a:lnTo>
                      <a:pt x="4762" y="534"/>
                    </a:lnTo>
                    <a:lnTo>
                      <a:pt x="4743" y="515"/>
                    </a:lnTo>
                    <a:lnTo>
                      <a:pt x="4743" y="495"/>
                    </a:lnTo>
                    <a:lnTo>
                      <a:pt x="4743" y="477"/>
                    </a:lnTo>
                    <a:lnTo>
                      <a:pt x="4762" y="458"/>
                    </a:lnTo>
                    <a:lnTo>
                      <a:pt x="4762" y="439"/>
                    </a:lnTo>
                    <a:lnTo>
                      <a:pt x="4743" y="439"/>
                    </a:lnTo>
                    <a:lnTo>
                      <a:pt x="4762" y="419"/>
                    </a:lnTo>
                    <a:lnTo>
                      <a:pt x="4781" y="419"/>
                    </a:lnTo>
                    <a:lnTo>
                      <a:pt x="4800" y="419"/>
                    </a:lnTo>
                    <a:lnTo>
                      <a:pt x="4819" y="419"/>
                    </a:lnTo>
                    <a:lnTo>
                      <a:pt x="4819" y="400"/>
                    </a:lnTo>
                    <a:lnTo>
                      <a:pt x="4838" y="381"/>
                    </a:lnTo>
                    <a:lnTo>
                      <a:pt x="4838" y="363"/>
                    </a:lnTo>
                    <a:lnTo>
                      <a:pt x="4857" y="343"/>
                    </a:lnTo>
                    <a:lnTo>
                      <a:pt x="4857" y="324"/>
                    </a:lnTo>
                    <a:lnTo>
                      <a:pt x="4876" y="305"/>
                    </a:lnTo>
                    <a:lnTo>
                      <a:pt x="4896" y="286"/>
                    </a:lnTo>
                    <a:lnTo>
                      <a:pt x="4972" y="305"/>
                    </a:lnTo>
                    <a:lnTo>
                      <a:pt x="5029" y="381"/>
                    </a:lnTo>
                    <a:lnTo>
                      <a:pt x="5048" y="477"/>
                    </a:lnTo>
                    <a:lnTo>
                      <a:pt x="5067" y="553"/>
                    </a:lnTo>
                    <a:lnTo>
                      <a:pt x="5048" y="572"/>
                    </a:lnTo>
                    <a:lnTo>
                      <a:pt x="5048" y="591"/>
                    </a:lnTo>
                    <a:lnTo>
                      <a:pt x="5048" y="629"/>
                    </a:lnTo>
                    <a:lnTo>
                      <a:pt x="5067" y="667"/>
                    </a:lnTo>
                    <a:lnTo>
                      <a:pt x="5105" y="686"/>
                    </a:lnTo>
                    <a:lnTo>
                      <a:pt x="5124" y="705"/>
                    </a:lnTo>
                    <a:lnTo>
                      <a:pt x="5124" y="724"/>
                    </a:lnTo>
                    <a:lnTo>
                      <a:pt x="5124" y="743"/>
                    </a:lnTo>
                    <a:lnTo>
                      <a:pt x="5124" y="762"/>
                    </a:lnTo>
                    <a:lnTo>
                      <a:pt x="5124" y="781"/>
                    </a:lnTo>
                    <a:lnTo>
                      <a:pt x="5105" y="800"/>
                    </a:lnTo>
                    <a:lnTo>
                      <a:pt x="5105" y="820"/>
                    </a:lnTo>
                    <a:lnTo>
                      <a:pt x="5105" y="857"/>
                    </a:lnTo>
                    <a:lnTo>
                      <a:pt x="5086" y="876"/>
                    </a:lnTo>
                    <a:lnTo>
                      <a:pt x="5086" y="896"/>
                    </a:lnTo>
                    <a:lnTo>
                      <a:pt x="5086" y="915"/>
                    </a:lnTo>
                    <a:lnTo>
                      <a:pt x="5067" y="953"/>
                    </a:lnTo>
                    <a:lnTo>
                      <a:pt x="5067" y="972"/>
                    </a:lnTo>
                    <a:lnTo>
                      <a:pt x="5067" y="991"/>
                    </a:lnTo>
                    <a:lnTo>
                      <a:pt x="5067" y="1010"/>
                    </a:lnTo>
                    <a:lnTo>
                      <a:pt x="5067" y="1029"/>
                    </a:lnTo>
                    <a:lnTo>
                      <a:pt x="5067" y="1048"/>
                    </a:lnTo>
                    <a:lnTo>
                      <a:pt x="5067" y="1067"/>
                    </a:lnTo>
                    <a:lnTo>
                      <a:pt x="5048" y="1086"/>
                    </a:lnTo>
                    <a:lnTo>
                      <a:pt x="5048" y="1105"/>
                    </a:lnTo>
                    <a:lnTo>
                      <a:pt x="5048" y="1124"/>
                    </a:lnTo>
                    <a:lnTo>
                      <a:pt x="5029" y="1143"/>
                    </a:lnTo>
                    <a:lnTo>
                      <a:pt x="5029" y="1162"/>
                    </a:lnTo>
                    <a:lnTo>
                      <a:pt x="5029" y="1181"/>
                    </a:lnTo>
                    <a:lnTo>
                      <a:pt x="5010" y="1201"/>
                    </a:lnTo>
                    <a:lnTo>
                      <a:pt x="5010" y="1238"/>
                    </a:lnTo>
                    <a:lnTo>
                      <a:pt x="5010" y="1257"/>
                    </a:lnTo>
                    <a:lnTo>
                      <a:pt x="5010" y="1277"/>
                    </a:lnTo>
                    <a:lnTo>
                      <a:pt x="5010" y="1296"/>
                    </a:lnTo>
                    <a:lnTo>
                      <a:pt x="5029" y="1315"/>
                    </a:lnTo>
                    <a:lnTo>
                      <a:pt x="5029" y="1334"/>
                    </a:lnTo>
                    <a:lnTo>
                      <a:pt x="5029" y="1353"/>
                    </a:lnTo>
                    <a:lnTo>
                      <a:pt x="5048" y="1391"/>
                    </a:lnTo>
                    <a:lnTo>
                      <a:pt x="5067" y="1410"/>
                    </a:lnTo>
                    <a:lnTo>
                      <a:pt x="5067" y="1429"/>
                    </a:lnTo>
                    <a:lnTo>
                      <a:pt x="5105" y="1448"/>
                    </a:lnTo>
                    <a:lnTo>
                      <a:pt x="5086" y="1486"/>
                    </a:lnTo>
                    <a:lnTo>
                      <a:pt x="5048" y="1505"/>
                    </a:lnTo>
                    <a:lnTo>
                      <a:pt x="5029" y="1505"/>
                    </a:lnTo>
                    <a:lnTo>
                      <a:pt x="4991" y="1524"/>
                    </a:lnTo>
                    <a:lnTo>
                      <a:pt x="4952" y="1562"/>
                    </a:lnTo>
                    <a:lnTo>
                      <a:pt x="4915" y="1582"/>
                    </a:lnTo>
                    <a:lnTo>
                      <a:pt x="4876" y="1600"/>
                    </a:lnTo>
                    <a:lnTo>
                      <a:pt x="4857" y="1619"/>
                    </a:lnTo>
                    <a:lnTo>
                      <a:pt x="4838" y="1619"/>
                    </a:lnTo>
                    <a:lnTo>
                      <a:pt x="4838" y="1638"/>
                    </a:lnTo>
                    <a:lnTo>
                      <a:pt x="4857" y="1658"/>
                    </a:lnTo>
                    <a:lnTo>
                      <a:pt x="4876" y="1677"/>
                    </a:lnTo>
                    <a:lnTo>
                      <a:pt x="4876" y="1696"/>
                    </a:lnTo>
                    <a:lnTo>
                      <a:pt x="4896" y="1696"/>
                    </a:lnTo>
                    <a:lnTo>
                      <a:pt x="4876" y="1714"/>
                    </a:lnTo>
                    <a:lnTo>
                      <a:pt x="4876" y="1734"/>
                    </a:lnTo>
                    <a:lnTo>
                      <a:pt x="4857" y="1753"/>
                    </a:lnTo>
                    <a:lnTo>
                      <a:pt x="4838" y="1772"/>
                    </a:lnTo>
                    <a:lnTo>
                      <a:pt x="4819" y="1791"/>
                    </a:lnTo>
                    <a:lnTo>
                      <a:pt x="4800" y="1810"/>
                    </a:lnTo>
                    <a:lnTo>
                      <a:pt x="4781" y="1848"/>
                    </a:lnTo>
                    <a:lnTo>
                      <a:pt x="4762" y="1867"/>
                    </a:lnTo>
                    <a:lnTo>
                      <a:pt x="4762" y="1886"/>
                    </a:lnTo>
                    <a:lnTo>
                      <a:pt x="4743" y="1905"/>
                    </a:lnTo>
                    <a:lnTo>
                      <a:pt x="4724" y="1924"/>
                    </a:lnTo>
                    <a:lnTo>
                      <a:pt x="4705" y="1943"/>
                    </a:lnTo>
                    <a:lnTo>
                      <a:pt x="4705" y="1963"/>
                    </a:lnTo>
                    <a:lnTo>
                      <a:pt x="4686" y="1981"/>
                    </a:lnTo>
                    <a:lnTo>
                      <a:pt x="4667" y="2000"/>
                    </a:lnTo>
                    <a:lnTo>
                      <a:pt x="4648" y="2019"/>
                    </a:lnTo>
                    <a:lnTo>
                      <a:pt x="4648" y="2039"/>
                    </a:lnTo>
                    <a:lnTo>
                      <a:pt x="4629" y="2058"/>
                    </a:lnTo>
                    <a:lnTo>
                      <a:pt x="4610" y="2077"/>
                    </a:lnTo>
                    <a:lnTo>
                      <a:pt x="4591" y="2077"/>
                    </a:lnTo>
                    <a:lnTo>
                      <a:pt x="4571" y="2095"/>
                    </a:lnTo>
                    <a:lnTo>
                      <a:pt x="4571" y="2115"/>
                    </a:lnTo>
                    <a:lnTo>
                      <a:pt x="4571" y="2134"/>
                    </a:lnTo>
                    <a:lnTo>
                      <a:pt x="4571" y="2172"/>
                    </a:lnTo>
                    <a:lnTo>
                      <a:pt x="4552" y="2191"/>
                    </a:lnTo>
                    <a:lnTo>
                      <a:pt x="4534" y="2191"/>
                    </a:lnTo>
                    <a:lnTo>
                      <a:pt x="4534" y="2210"/>
                    </a:lnTo>
                    <a:lnTo>
                      <a:pt x="4515" y="2210"/>
                    </a:lnTo>
                    <a:lnTo>
                      <a:pt x="4495" y="2229"/>
                    </a:lnTo>
                    <a:lnTo>
                      <a:pt x="4476" y="2248"/>
                    </a:lnTo>
                    <a:lnTo>
                      <a:pt x="4476" y="2267"/>
                    </a:lnTo>
                    <a:lnTo>
                      <a:pt x="4457" y="2267"/>
                    </a:lnTo>
                    <a:lnTo>
                      <a:pt x="4438" y="2267"/>
                    </a:lnTo>
                    <a:lnTo>
                      <a:pt x="4438" y="2286"/>
                    </a:lnTo>
                    <a:lnTo>
                      <a:pt x="4419" y="2305"/>
                    </a:lnTo>
                    <a:lnTo>
                      <a:pt x="4400" y="2324"/>
                    </a:lnTo>
                    <a:lnTo>
                      <a:pt x="4381" y="2344"/>
                    </a:lnTo>
                    <a:lnTo>
                      <a:pt x="4381" y="2362"/>
                    </a:lnTo>
                    <a:lnTo>
                      <a:pt x="4381" y="2381"/>
                    </a:lnTo>
                    <a:lnTo>
                      <a:pt x="4362" y="2381"/>
                    </a:lnTo>
                    <a:lnTo>
                      <a:pt x="4343" y="2400"/>
                    </a:lnTo>
                    <a:lnTo>
                      <a:pt x="4343" y="2420"/>
                    </a:lnTo>
                    <a:lnTo>
                      <a:pt x="4324" y="2381"/>
                    </a:lnTo>
                    <a:lnTo>
                      <a:pt x="4324" y="2344"/>
                    </a:lnTo>
                    <a:lnTo>
                      <a:pt x="4286" y="2324"/>
                    </a:lnTo>
                    <a:lnTo>
                      <a:pt x="4267" y="2324"/>
                    </a:lnTo>
                    <a:lnTo>
                      <a:pt x="4248" y="2344"/>
                    </a:lnTo>
                    <a:lnTo>
                      <a:pt x="4229" y="2362"/>
                    </a:lnTo>
                    <a:lnTo>
                      <a:pt x="4210" y="2381"/>
                    </a:lnTo>
                    <a:lnTo>
                      <a:pt x="4190" y="2400"/>
                    </a:lnTo>
                    <a:lnTo>
                      <a:pt x="4190" y="2439"/>
                    </a:lnTo>
                    <a:lnTo>
                      <a:pt x="4210" y="2458"/>
                    </a:lnTo>
                    <a:lnTo>
                      <a:pt x="4229" y="2476"/>
                    </a:lnTo>
                    <a:lnTo>
                      <a:pt x="4248" y="2515"/>
                    </a:lnTo>
                    <a:lnTo>
                      <a:pt x="4248" y="2534"/>
                    </a:lnTo>
                    <a:lnTo>
                      <a:pt x="4229" y="2553"/>
                    </a:lnTo>
                    <a:lnTo>
                      <a:pt x="4210" y="2572"/>
                    </a:lnTo>
                    <a:lnTo>
                      <a:pt x="4210" y="2610"/>
                    </a:lnTo>
                    <a:lnTo>
                      <a:pt x="4229" y="2648"/>
                    </a:lnTo>
                    <a:lnTo>
                      <a:pt x="4248" y="2686"/>
                    </a:lnTo>
                    <a:lnTo>
                      <a:pt x="4248" y="2705"/>
                    </a:lnTo>
                    <a:lnTo>
                      <a:pt x="4248" y="2743"/>
                    </a:lnTo>
                    <a:lnTo>
                      <a:pt x="4248" y="2781"/>
                    </a:lnTo>
                    <a:lnTo>
                      <a:pt x="4248" y="2820"/>
                    </a:lnTo>
                    <a:lnTo>
                      <a:pt x="4267" y="2838"/>
                    </a:lnTo>
                    <a:lnTo>
                      <a:pt x="4305" y="2877"/>
                    </a:lnTo>
                    <a:lnTo>
                      <a:pt x="4343" y="2896"/>
                    </a:lnTo>
                    <a:lnTo>
                      <a:pt x="4362" y="2915"/>
                    </a:lnTo>
                    <a:lnTo>
                      <a:pt x="4400" y="2953"/>
                    </a:lnTo>
                    <a:lnTo>
                      <a:pt x="4438" y="2972"/>
                    </a:lnTo>
                    <a:lnTo>
                      <a:pt x="4457" y="3010"/>
                    </a:lnTo>
                    <a:lnTo>
                      <a:pt x="4438" y="3029"/>
                    </a:lnTo>
                    <a:lnTo>
                      <a:pt x="4438" y="3067"/>
                    </a:lnTo>
                    <a:lnTo>
                      <a:pt x="4400" y="3105"/>
                    </a:lnTo>
                    <a:lnTo>
                      <a:pt x="4400" y="3067"/>
                    </a:lnTo>
                    <a:lnTo>
                      <a:pt x="4381" y="3067"/>
                    </a:lnTo>
                    <a:lnTo>
                      <a:pt x="4324" y="3124"/>
                    </a:lnTo>
                    <a:lnTo>
                      <a:pt x="4305" y="3086"/>
                    </a:lnTo>
                    <a:lnTo>
                      <a:pt x="4286" y="3067"/>
                    </a:lnTo>
                    <a:lnTo>
                      <a:pt x="4286" y="3048"/>
                    </a:lnTo>
                    <a:lnTo>
                      <a:pt x="4286" y="3029"/>
                    </a:lnTo>
                    <a:lnTo>
                      <a:pt x="4305" y="3010"/>
                    </a:lnTo>
                    <a:lnTo>
                      <a:pt x="4324" y="2991"/>
                    </a:lnTo>
                    <a:lnTo>
                      <a:pt x="4324" y="2953"/>
                    </a:lnTo>
                    <a:lnTo>
                      <a:pt x="4305" y="2953"/>
                    </a:lnTo>
                    <a:lnTo>
                      <a:pt x="4305" y="2934"/>
                    </a:lnTo>
                    <a:lnTo>
                      <a:pt x="4286" y="2934"/>
                    </a:lnTo>
                    <a:lnTo>
                      <a:pt x="4267" y="2953"/>
                    </a:lnTo>
                    <a:lnTo>
                      <a:pt x="4248" y="2953"/>
                    </a:lnTo>
                    <a:lnTo>
                      <a:pt x="4229" y="2934"/>
                    </a:lnTo>
                    <a:lnTo>
                      <a:pt x="4210" y="2915"/>
                    </a:lnTo>
                    <a:lnTo>
                      <a:pt x="4171" y="2877"/>
                    </a:lnTo>
                    <a:lnTo>
                      <a:pt x="4153" y="2857"/>
                    </a:lnTo>
                    <a:lnTo>
                      <a:pt x="4000" y="2857"/>
                    </a:lnTo>
                    <a:lnTo>
                      <a:pt x="4019" y="2877"/>
                    </a:lnTo>
                    <a:lnTo>
                      <a:pt x="4000" y="2896"/>
                    </a:lnTo>
                    <a:lnTo>
                      <a:pt x="3962" y="2915"/>
                    </a:lnTo>
                    <a:lnTo>
                      <a:pt x="3943" y="2877"/>
                    </a:lnTo>
                    <a:lnTo>
                      <a:pt x="3943" y="2857"/>
                    </a:lnTo>
                    <a:lnTo>
                      <a:pt x="3924" y="2838"/>
                    </a:lnTo>
                    <a:lnTo>
                      <a:pt x="3905" y="2857"/>
                    </a:lnTo>
                    <a:lnTo>
                      <a:pt x="3886" y="2838"/>
                    </a:lnTo>
                    <a:lnTo>
                      <a:pt x="3886" y="2820"/>
                    </a:lnTo>
                    <a:lnTo>
                      <a:pt x="3848" y="2801"/>
                    </a:lnTo>
                    <a:lnTo>
                      <a:pt x="3829" y="2801"/>
                    </a:lnTo>
                    <a:lnTo>
                      <a:pt x="3753" y="2820"/>
                    </a:lnTo>
                    <a:lnTo>
                      <a:pt x="3524" y="2801"/>
                    </a:lnTo>
                    <a:lnTo>
                      <a:pt x="3486" y="2820"/>
                    </a:lnTo>
                    <a:lnTo>
                      <a:pt x="3410" y="2838"/>
                    </a:lnTo>
                    <a:lnTo>
                      <a:pt x="3333" y="2857"/>
                    </a:lnTo>
                    <a:lnTo>
                      <a:pt x="3276" y="2877"/>
                    </a:lnTo>
                    <a:lnTo>
                      <a:pt x="3181" y="2896"/>
                    </a:lnTo>
                    <a:lnTo>
                      <a:pt x="3162" y="2896"/>
                    </a:lnTo>
                    <a:lnTo>
                      <a:pt x="3124" y="2877"/>
                    </a:lnTo>
                    <a:lnTo>
                      <a:pt x="3105" y="2857"/>
                    </a:lnTo>
                    <a:lnTo>
                      <a:pt x="3067" y="2857"/>
                    </a:lnTo>
                    <a:lnTo>
                      <a:pt x="3047" y="2838"/>
                    </a:lnTo>
                    <a:lnTo>
                      <a:pt x="3029" y="2801"/>
                    </a:lnTo>
                    <a:lnTo>
                      <a:pt x="3029" y="2781"/>
                    </a:lnTo>
                    <a:lnTo>
                      <a:pt x="3010" y="2762"/>
                    </a:lnTo>
                    <a:lnTo>
                      <a:pt x="2991" y="2743"/>
                    </a:lnTo>
                    <a:lnTo>
                      <a:pt x="2971" y="2743"/>
                    </a:lnTo>
                    <a:lnTo>
                      <a:pt x="2952" y="2724"/>
                    </a:lnTo>
                    <a:lnTo>
                      <a:pt x="2933" y="2724"/>
                    </a:lnTo>
                    <a:lnTo>
                      <a:pt x="2876" y="2724"/>
                    </a:lnTo>
                    <a:lnTo>
                      <a:pt x="2819" y="2724"/>
                    </a:lnTo>
                    <a:lnTo>
                      <a:pt x="2743" y="2724"/>
                    </a:lnTo>
                    <a:lnTo>
                      <a:pt x="2705" y="2743"/>
                    </a:lnTo>
                    <a:lnTo>
                      <a:pt x="2648" y="2820"/>
                    </a:lnTo>
                    <a:lnTo>
                      <a:pt x="2629" y="2915"/>
                    </a:lnTo>
                    <a:lnTo>
                      <a:pt x="2629" y="3029"/>
                    </a:lnTo>
                    <a:lnTo>
                      <a:pt x="2648" y="3124"/>
                    </a:lnTo>
                    <a:lnTo>
                      <a:pt x="2648" y="3162"/>
                    </a:lnTo>
                    <a:lnTo>
                      <a:pt x="2629" y="3201"/>
                    </a:lnTo>
                    <a:lnTo>
                      <a:pt x="2610" y="3219"/>
                    </a:lnTo>
                    <a:lnTo>
                      <a:pt x="2590" y="3258"/>
                    </a:lnTo>
                    <a:lnTo>
                      <a:pt x="2571" y="3277"/>
                    </a:lnTo>
                    <a:lnTo>
                      <a:pt x="2571" y="3296"/>
                    </a:lnTo>
                    <a:lnTo>
                      <a:pt x="2553" y="3296"/>
                    </a:lnTo>
                    <a:lnTo>
                      <a:pt x="2534" y="3296"/>
                    </a:lnTo>
                    <a:lnTo>
                      <a:pt x="2514" y="3296"/>
                    </a:lnTo>
                    <a:lnTo>
                      <a:pt x="2495" y="3296"/>
                    </a:lnTo>
                    <a:lnTo>
                      <a:pt x="2476" y="3315"/>
                    </a:lnTo>
                    <a:lnTo>
                      <a:pt x="2457" y="3315"/>
                    </a:lnTo>
                    <a:lnTo>
                      <a:pt x="2438" y="3315"/>
                    </a:lnTo>
                    <a:lnTo>
                      <a:pt x="2419" y="3315"/>
                    </a:lnTo>
                    <a:lnTo>
                      <a:pt x="2400" y="3315"/>
                    </a:lnTo>
                    <a:lnTo>
                      <a:pt x="2362" y="3315"/>
                    </a:lnTo>
                    <a:lnTo>
                      <a:pt x="2343" y="3334"/>
                    </a:lnTo>
                    <a:lnTo>
                      <a:pt x="2324" y="3334"/>
                    </a:lnTo>
                    <a:lnTo>
                      <a:pt x="2286" y="3315"/>
                    </a:lnTo>
                    <a:lnTo>
                      <a:pt x="2286" y="3334"/>
                    </a:lnTo>
                    <a:lnTo>
                      <a:pt x="2267" y="3334"/>
                    </a:lnTo>
                    <a:lnTo>
                      <a:pt x="2248" y="3353"/>
                    </a:lnTo>
                    <a:lnTo>
                      <a:pt x="2229" y="3372"/>
                    </a:lnTo>
                    <a:lnTo>
                      <a:pt x="2229" y="3391"/>
                    </a:lnTo>
                    <a:lnTo>
                      <a:pt x="2229" y="3410"/>
                    </a:lnTo>
                    <a:lnTo>
                      <a:pt x="2209" y="3448"/>
                    </a:lnTo>
                    <a:lnTo>
                      <a:pt x="2209" y="3486"/>
                    </a:lnTo>
                    <a:lnTo>
                      <a:pt x="2209" y="3524"/>
                    </a:lnTo>
                    <a:lnTo>
                      <a:pt x="2209" y="3581"/>
                    </a:lnTo>
                    <a:lnTo>
                      <a:pt x="2229" y="3600"/>
                    </a:lnTo>
                    <a:lnTo>
                      <a:pt x="2229" y="3619"/>
                    </a:lnTo>
                    <a:lnTo>
                      <a:pt x="2248" y="3639"/>
                    </a:lnTo>
                    <a:lnTo>
                      <a:pt x="2248" y="3658"/>
                    </a:lnTo>
                    <a:lnTo>
                      <a:pt x="2248" y="3677"/>
                    </a:lnTo>
                    <a:lnTo>
                      <a:pt x="2248" y="3695"/>
                    </a:lnTo>
                    <a:lnTo>
                      <a:pt x="2229" y="3715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78" name="Freeform 20">
                <a:extLst>
                  <a:ext uri="{FF2B5EF4-FFF2-40B4-BE49-F238E27FC236}">
                    <a16:creationId xmlns:a16="http://schemas.microsoft.com/office/drawing/2014/main" id="{705DEF3E-68D4-7C4A-9EE7-F09E58A7D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0638" y="5500688"/>
                <a:ext cx="1066800" cy="682625"/>
              </a:xfrm>
              <a:custGeom>
                <a:avLst/>
                <a:gdLst>
                  <a:gd name="T0" fmla="*/ 2147483646 w 5926"/>
                  <a:gd name="T1" fmla="*/ 2147483646 h 3792"/>
                  <a:gd name="T2" fmla="*/ 2147483646 w 5926"/>
                  <a:gd name="T3" fmla="*/ 2147483646 h 3792"/>
                  <a:gd name="T4" fmla="*/ 2147483646 w 5926"/>
                  <a:gd name="T5" fmla="*/ 2147483646 h 3792"/>
                  <a:gd name="T6" fmla="*/ 2147483646 w 5926"/>
                  <a:gd name="T7" fmla="*/ 2147483646 h 3792"/>
                  <a:gd name="T8" fmla="*/ 2147483646 w 5926"/>
                  <a:gd name="T9" fmla="*/ 2147483646 h 3792"/>
                  <a:gd name="T10" fmla="*/ 2147483646 w 5926"/>
                  <a:gd name="T11" fmla="*/ 2147483646 h 3792"/>
                  <a:gd name="T12" fmla="*/ 2147483646 w 5926"/>
                  <a:gd name="T13" fmla="*/ 2147483646 h 3792"/>
                  <a:gd name="T14" fmla="*/ 2147483646 w 5926"/>
                  <a:gd name="T15" fmla="*/ 2147483646 h 3792"/>
                  <a:gd name="T16" fmla="*/ 2147483646 w 5926"/>
                  <a:gd name="T17" fmla="*/ 2147483646 h 3792"/>
                  <a:gd name="T18" fmla="*/ 2147483646 w 5926"/>
                  <a:gd name="T19" fmla="*/ 2147483646 h 3792"/>
                  <a:gd name="T20" fmla="*/ 2147483646 w 5926"/>
                  <a:gd name="T21" fmla="*/ 2147483646 h 3792"/>
                  <a:gd name="T22" fmla="*/ 2147483646 w 5926"/>
                  <a:gd name="T23" fmla="*/ 2147483646 h 3792"/>
                  <a:gd name="T24" fmla="*/ 2147483646 w 5926"/>
                  <a:gd name="T25" fmla="*/ 2147483646 h 3792"/>
                  <a:gd name="T26" fmla="*/ 2147483646 w 5926"/>
                  <a:gd name="T27" fmla="*/ 2147483646 h 3792"/>
                  <a:gd name="T28" fmla="*/ 2147483646 w 5926"/>
                  <a:gd name="T29" fmla="*/ 2147483646 h 3792"/>
                  <a:gd name="T30" fmla="*/ 2147483646 w 5926"/>
                  <a:gd name="T31" fmla="*/ 2147483646 h 3792"/>
                  <a:gd name="T32" fmla="*/ 2147483646 w 5926"/>
                  <a:gd name="T33" fmla="*/ 2147483646 h 3792"/>
                  <a:gd name="T34" fmla="*/ 2147483646 w 5926"/>
                  <a:gd name="T35" fmla="*/ 2147483646 h 3792"/>
                  <a:gd name="T36" fmla="*/ 2147483646 w 5926"/>
                  <a:gd name="T37" fmla="*/ 2147483646 h 3792"/>
                  <a:gd name="T38" fmla="*/ 2147483646 w 5926"/>
                  <a:gd name="T39" fmla="*/ 2147483646 h 3792"/>
                  <a:gd name="T40" fmla="*/ 2147483646 w 5926"/>
                  <a:gd name="T41" fmla="*/ 2147483646 h 3792"/>
                  <a:gd name="T42" fmla="*/ 2147483646 w 5926"/>
                  <a:gd name="T43" fmla="*/ 2147483646 h 3792"/>
                  <a:gd name="T44" fmla="*/ 2147483646 w 5926"/>
                  <a:gd name="T45" fmla="*/ 2147483646 h 3792"/>
                  <a:gd name="T46" fmla="*/ 2147483646 w 5926"/>
                  <a:gd name="T47" fmla="*/ 2147483646 h 3792"/>
                  <a:gd name="T48" fmla="*/ 2147483646 w 5926"/>
                  <a:gd name="T49" fmla="*/ 2147483646 h 3792"/>
                  <a:gd name="T50" fmla="*/ 2147483646 w 5926"/>
                  <a:gd name="T51" fmla="*/ 2147483646 h 3792"/>
                  <a:gd name="T52" fmla="*/ 2147483646 w 5926"/>
                  <a:gd name="T53" fmla="*/ 2147483646 h 3792"/>
                  <a:gd name="T54" fmla="*/ 2147483646 w 5926"/>
                  <a:gd name="T55" fmla="*/ 2147483646 h 3792"/>
                  <a:gd name="T56" fmla="*/ 2147483646 w 5926"/>
                  <a:gd name="T57" fmla="*/ 2147483646 h 3792"/>
                  <a:gd name="T58" fmla="*/ 2147483646 w 5926"/>
                  <a:gd name="T59" fmla="*/ 2147483646 h 3792"/>
                  <a:gd name="T60" fmla="*/ 2147483646 w 5926"/>
                  <a:gd name="T61" fmla="*/ 2147483646 h 3792"/>
                  <a:gd name="T62" fmla="*/ 2147483646 w 5926"/>
                  <a:gd name="T63" fmla="*/ 2147483646 h 3792"/>
                  <a:gd name="T64" fmla="*/ 2147483646 w 5926"/>
                  <a:gd name="T65" fmla="*/ 2147483646 h 3792"/>
                  <a:gd name="T66" fmla="*/ 2147483646 w 5926"/>
                  <a:gd name="T67" fmla="*/ 2147483646 h 3792"/>
                  <a:gd name="T68" fmla="*/ 2147483646 w 5926"/>
                  <a:gd name="T69" fmla="*/ 2147483646 h 3792"/>
                  <a:gd name="T70" fmla="*/ 2147483646 w 5926"/>
                  <a:gd name="T71" fmla="*/ 2147483646 h 3792"/>
                  <a:gd name="T72" fmla="*/ 2147483646 w 5926"/>
                  <a:gd name="T73" fmla="*/ 2147483646 h 3792"/>
                  <a:gd name="T74" fmla="*/ 2147483646 w 5926"/>
                  <a:gd name="T75" fmla="*/ 2147483646 h 3792"/>
                  <a:gd name="T76" fmla="*/ 2147483646 w 5926"/>
                  <a:gd name="T77" fmla="*/ 2147483646 h 3792"/>
                  <a:gd name="T78" fmla="*/ 2147483646 w 5926"/>
                  <a:gd name="T79" fmla="*/ 2147483646 h 3792"/>
                  <a:gd name="T80" fmla="*/ 2147483646 w 5926"/>
                  <a:gd name="T81" fmla="*/ 2147483646 h 3792"/>
                  <a:gd name="T82" fmla="*/ 2147483646 w 5926"/>
                  <a:gd name="T83" fmla="*/ 2147483646 h 3792"/>
                  <a:gd name="T84" fmla="*/ 2147483646 w 5926"/>
                  <a:gd name="T85" fmla="*/ 2147483646 h 3792"/>
                  <a:gd name="T86" fmla="*/ 2147483646 w 5926"/>
                  <a:gd name="T87" fmla="*/ 2147483646 h 3792"/>
                  <a:gd name="T88" fmla="*/ 2147483646 w 5926"/>
                  <a:gd name="T89" fmla="*/ 2147483646 h 3792"/>
                  <a:gd name="T90" fmla="*/ 2147483646 w 5926"/>
                  <a:gd name="T91" fmla="*/ 2147483646 h 3792"/>
                  <a:gd name="T92" fmla="*/ 2147483646 w 5926"/>
                  <a:gd name="T93" fmla="*/ 2147483646 h 3792"/>
                  <a:gd name="T94" fmla="*/ 2147483646 w 5926"/>
                  <a:gd name="T95" fmla="*/ 2147483646 h 3792"/>
                  <a:gd name="T96" fmla="*/ 2147483646 w 5926"/>
                  <a:gd name="T97" fmla="*/ 2147483646 h 3792"/>
                  <a:gd name="T98" fmla="*/ 2147483646 w 5926"/>
                  <a:gd name="T99" fmla="*/ 2147483646 h 3792"/>
                  <a:gd name="T100" fmla="*/ 2147483646 w 5926"/>
                  <a:gd name="T101" fmla="*/ 2147483646 h 3792"/>
                  <a:gd name="T102" fmla="*/ 2147483646 w 5926"/>
                  <a:gd name="T103" fmla="*/ 2147483646 h 3792"/>
                  <a:gd name="T104" fmla="*/ 2147483646 w 5926"/>
                  <a:gd name="T105" fmla="*/ 2147483646 h 3792"/>
                  <a:gd name="T106" fmla="*/ 2147483646 w 5926"/>
                  <a:gd name="T107" fmla="*/ 2147483646 h 3792"/>
                  <a:gd name="T108" fmla="*/ 2147483646 w 5926"/>
                  <a:gd name="T109" fmla="*/ 2147483646 h 3792"/>
                  <a:gd name="T110" fmla="*/ 2147483646 w 5926"/>
                  <a:gd name="T111" fmla="*/ 2147483646 h 3792"/>
                  <a:gd name="T112" fmla="*/ 2147483646 w 5926"/>
                  <a:gd name="T113" fmla="*/ 2147483646 h 3792"/>
                  <a:gd name="T114" fmla="*/ 2147483646 w 5926"/>
                  <a:gd name="T115" fmla="*/ 2147483646 h 3792"/>
                  <a:gd name="T116" fmla="*/ 2147483646 w 5926"/>
                  <a:gd name="T117" fmla="*/ 2147483646 h 3792"/>
                  <a:gd name="T118" fmla="*/ 2147483646 w 5926"/>
                  <a:gd name="T119" fmla="*/ 2147483646 h 3792"/>
                  <a:gd name="T120" fmla="*/ 2147483646 w 5926"/>
                  <a:gd name="T121" fmla="*/ 2147483646 h 37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926" h="3792">
                    <a:moveTo>
                      <a:pt x="5144" y="3791"/>
                    </a:moveTo>
                    <a:lnTo>
                      <a:pt x="5125" y="3791"/>
                    </a:lnTo>
                    <a:lnTo>
                      <a:pt x="5144" y="3772"/>
                    </a:lnTo>
                    <a:lnTo>
                      <a:pt x="5125" y="3772"/>
                    </a:lnTo>
                    <a:lnTo>
                      <a:pt x="5105" y="3734"/>
                    </a:lnTo>
                    <a:lnTo>
                      <a:pt x="5049" y="3696"/>
                    </a:lnTo>
                    <a:lnTo>
                      <a:pt x="4953" y="3581"/>
                    </a:lnTo>
                    <a:lnTo>
                      <a:pt x="4896" y="3505"/>
                    </a:lnTo>
                    <a:lnTo>
                      <a:pt x="4858" y="3467"/>
                    </a:lnTo>
                    <a:lnTo>
                      <a:pt x="4839" y="3448"/>
                    </a:lnTo>
                    <a:lnTo>
                      <a:pt x="4820" y="3448"/>
                    </a:lnTo>
                    <a:lnTo>
                      <a:pt x="4801" y="3448"/>
                    </a:lnTo>
                    <a:lnTo>
                      <a:pt x="4782" y="3448"/>
                    </a:lnTo>
                    <a:lnTo>
                      <a:pt x="4763" y="3448"/>
                    </a:lnTo>
                    <a:lnTo>
                      <a:pt x="4744" y="3467"/>
                    </a:lnTo>
                    <a:lnTo>
                      <a:pt x="4724" y="3467"/>
                    </a:lnTo>
                    <a:lnTo>
                      <a:pt x="4724" y="3486"/>
                    </a:lnTo>
                    <a:lnTo>
                      <a:pt x="4668" y="3467"/>
                    </a:lnTo>
                    <a:lnTo>
                      <a:pt x="4648" y="3486"/>
                    </a:lnTo>
                    <a:lnTo>
                      <a:pt x="4591" y="3448"/>
                    </a:lnTo>
                    <a:lnTo>
                      <a:pt x="4306" y="3371"/>
                    </a:lnTo>
                    <a:lnTo>
                      <a:pt x="4077" y="3295"/>
                    </a:lnTo>
                    <a:lnTo>
                      <a:pt x="3982" y="3276"/>
                    </a:lnTo>
                    <a:lnTo>
                      <a:pt x="3810" y="3257"/>
                    </a:lnTo>
                    <a:lnTo>
                      <a:pt x="3734" y="3257"/>
                    </a:lnTo>
                    <a:lnTo>
                      <a:pt x="3658" y="3257"/>
                    </a:lnTo>
                    <a:lnTo>
                      <a:pt x="3620" y="3239"/>
                    </a:lnTo>
                    <a:lnTo>
                      <a:pt x="3581" y="3239"/>
                    </a:lnTo>
                    <a:lnTo>
                      <a:pt x="3544" y="3219"/>
                    </a:lnTo>
                    <a:lnTo>
                      <a:pt x="3505" y="3200"/>
                    </a:lnTo>
                    <a:lnTo>
                      <a:pt x="3467" y="3181"/>
                    </a:lnTo>
                    <a:lnTo>
                      <a:pt x="3391" y="3124"/>
                    </a:lnTo>
                    <a:lnTo>
                      <a:pt x="3353" y="3105"/>
                    </a:lnTo>
                    <a:lnTo>
                      <a:pt x="3334" y="3105"/>
                    </a:lnTo>
                    <a:lnTo>
                      <a:pt x="3315" y="3105"/>
                    </a:lnTo>
                    <a:lnTo>
                      <a:pt x="3296" y="3086"/>
                    </a:lnTo>
                    <a:lnTo>
                      <a:pt x="3315" y="3086"/>
                    </a:lnTo>
                    <a:lnTo>
                      <a:pt x="3334" y="3086"/>
                    </a:lnTo>
                    <a:lnTo>
                      <a:pt x="3315" y="3067"/>
                    </a:lnTo>
                    <a:lnTo>
                      <a:pt x="3296" y="3067"/>
                    </a:lnTo>
                    <a:lnTo>
                      <a:pt x="3277" y="3067"/>
                    </a:lnTo>
                    <a:lnTo>
                      <a:pt x="3277" y="3048"/>
                    </a:lnTo>
                    <a:lnTo>
                      <a:pt x="3296" y="3029"/>
                    </a:lnTo>
                    <a:lnTo>
                      <a:pt x="3315" y="3029"/>
                    </a:lnTo>
                    <a:lnTo>
                      <a:pt x="3296" y="3010"/>
                    </a:lnTo>
                    <a:lnTo>
                      <a:pt x="3258" y="2991"/>
                    </a:lnTo>
                    <a:lnTo>
                      <a:pt x="3239" y="3010"/>
                    </a:lnTo>
                    <a:lnTo>
                      <a:pt x="3220" y="3010"/>
                    </a:lnTo>
                    <a:lnTo>
                      <a:pt x="3239" y="3029"/>
                    </a:lnTo>
                    <a:lnTo>
                      <a:pt x="3258" y="3029"/>
                    </a:lnTo>
                    <a:lnTo>
                      <a:pt x="3239" y="3048"/>
                    </a:lnTo>
                    <a:lnTo>
                      <a:pt x="3220" y="3048"/>
                    </a:lnTo>
                    <a:lnTo>
                      <a:pt x="3220" y="3029"/>
                    </a:lnTo>
                    <a:lnTo>
                      <a:pt x="3200" y="3010"/>
                    </a:lnTo>
                    <a:lnTo>
                      <a:pt x="3200" y="2991"/>
                    </a:lnTo>
                    <a:lnTo>
                      <a:pt x="3163" y="2953"/>
                    </a:lnTo>
                    <a:lnTo>
                      <a:pt x="3105" y="2914"/>
                    </a:lnTo>
                    <a:lnTo>
                      <a:pt x="3010" y="2877"/>
                    </a:lnTo>
                    <a:lnTo>
                      <a:pt x="2934" y="2858"/>
                    </a:lnTo>
                    <a:lnTo>
                      <a:pt x="2858" y="2838"/>
                    </a:lnTo>
                    <a:lnTo>
                      <a:pt x="2763" y="2800"/>
                    </a:lnTo>
                    <a:lnTo>
                      <a:pt x="2648" y="2762"/>
                    </a:lnTo>
                    <a:lnTo>
                      <a:pt x="2306" y="2629"/>
                    </a:lnTo>
                    <a:lnTo>
                      <a:pt x="2172" y="2591"/>
                    </a:lnTo>
                    <a:lnTo>
                      <a:pt x="2077" y="2553"/>
                    </a:lnTo>
                    <a:lnTo>
                      <a:pt x="2001" y="2514"/>
                    </a:lnTo>
                    <a:lnTo>
                      <a:pt x="1905" y="2496"/>
                    </a:lnTo>
                    <a:lnTo>
                      <a:pt x="1829" y="2457"/>
                    </a:lnTo>
                    <a:lnTo>
                      <a:pt x="1734" y="2438"/>
                    </a:lnTo>
                    <a:lnTo>
                      <a:pt x="1677" y="2419"/>
                    </a:lnTo>
                    <a:lnTo>
                      <a:pt x="1620" y="2381"/>
                    </a:lnTo>
                    <a:lnTo>
                      <a:pt x="1600" y="2400"/>
                    </a:lnTo>
                    <a:lnTo>
                      <a:pt x="1582" y="2381"/>
                    </a:lnTo>
                    <a:lnTo>
                      <a:pt x="1600" y="2362"/>
                    </a:lnTo>
                    <a:lnTo>
                      <a:pt x="1600" y="2343"/>
                    </a:lnTo>
                    <a:lnTo>
                      <a:pt x="1582" y="2305"/>
                    </a:lnTo>
                    <a:lnTo>
                      <a:pt x="1524" y="2267"/>
                    </a:lnTo>
                    <a:lnTo>
                      <a:pt x="1429" y="2210"/>
                    </a:lnTo>
                    <a:lnTo>
                      <a:pt x="1429" y="2172"/>
                    </a:lnTo>
                    <a:lnTo>
                      <a:pt x="1315" y="2115"/>
                    </a:lnTo>
                    <a:lnTo>
                      <a:pt x="1182" y="2057"/>
                    </a:lnTo>
                    <a:lnTo>
                      <a:pt x="1124" y="2038"/>
                    </a:lnTo>
                    <a:lnTo>
                      <a:pt x="1029" y="2000"/>
                    </a:lnTo>
                    <a:lnTo>
                      <a:pt x="1029" y="1981"/>
                    </a:lnTo>
                    <a:lnTo>
                      <a:pt x="1048" y="1981"/>
                    </a:lnTo>
                    <a:lnTo>
                      <a:pt x="1048" y="1962"/>
                    </a:lnTo>
                    <a:lnTo>
                      <a:pt x="1048" y="1943"/>
                    </a:lnTo>
                    <a:lnTo>
                      <a:pt x="1029" y="1924"/>
                    </a:lnTo>
                    <a:lnTo>
                      <a:pt x="972" y="1867"/>
                    </a:lnTo>
                    <a:lnTo>
                      <a:pt x="934" y="1867"/>
                    </a:lnTo>
                    <a:lnTo>
                      <a:pt x="896" y="1886"/>
                    </a:lnTo>
                    <a:lnTo>
                      <a:pt x="896" y="1867"/>
                    </a:lnTo>
                    <a:lnTo>
                      <a:pt x="877" y="1867"/>
                    </a:lnTo>
                    <a:lnTo>
                      <a:pt x="858" y="1848"/>
                    </a:lnTo>
                    <a:lnTo>
                      <a:pt x="838" y="1848"/>
                    </a:lnTo>
                    <a:lnTo>
                      <a:pt x="820" y="1810"/>
                    </a:lnTo>
                    <a:lnTo>
                      <a:pt x="801" y="1810"/>
                    </a:lnTo>
                    <a:lnTo>
                      <a:pt x="762" y="1791"/>
                    </a:lnTo>
                    <a:lnTo>
                      <a:pt x="762" y="1734"/>
                    </a:lnTo>
                    <a:lnTo>
                      <a:pt x="724" y="1695"/>
                    </a:lnTo>
                    <a:lnTo>
                      <a:pt x="686" y="1657"/>
                    </a:lnTo>
                    <a:lnTo>
                      <a:pt x="629" y="1600"/>
                    </a:lnTo>
                    <a:lnTo>
                      <a:pt x="610" y="1581"/>
                    </a:lnTo>
                    <a:lnTo>
                      <a:pt x="591" y="1562"/>
                    </a:lnTo>
                    <a:lnTo>
                      <a:pt x="591" y="1524"/>
                    </a:lnTo>
                    <a:lnTo>
                      <a:pt x="534" y="1467"/>
                    </a:lnTo>
                    <a:lnTo>
                      <a:pt x="458" y="1429"/>
                    </a:lnTo>
                    <a:lnTo>
                      <a:pt x="439" y="1429"/>
                    </a:lnTo>
                    <a:lnTo>
                      <a:pt x="362" y="1372"/>
                    </a:lnTo>
                    <a:lnTo>
                      <a:pt x="267" y="1334"/>
                    </a:lnTo>
                    <a:lnTo>
                      <a:pt x="210" y="1314"/>
                    </a:lnTo>
                    <a:lnTo>
                      <a:pt x="115" y="1334"/>
                    </a:lnTo>
                    <a:lnTo>
                      <a:pt x="96" y="1353"/>
                    </a:lnTo>
                    <a:lnTo>
                      <a:pt x="77" y="1372"/>
                    </a:lnTo>
                    <a:lnTo>
                      <a:pt x="58" y="1390"/>
                    </a:lnTo>
                    <a:lnTo>
                      <a:pt x="39" y="1410"/>
                    </a:lnTo>
                    <a:lnTo>
                      <a:pt x="20" y="1410"/>
                    </a:lnTo>
                    <a:lnTo>
                      <a:pt x="39" y="1390"/>
                    </a:lnTo>
                    <a:lnTo>
                      <a:pt x="39" y="1372"/>
                    </a:lnTo>
                    <a:lnTo>
                      <a:pt x="39" y="1353"/>
                    </a:lnTo>
                    <a:lnTo>
                      <a:pt x="39" y="1334"/>
                    </a:lnTo>
                    <a:lnTo>
                      <a:pt x="20" y="1314"/>
                    </a:lnTo>
                    <a:lnTo>
                      <a:pt x="20" y="1295"/>
                    </a:lnTo>
                    <a:lnTo>
                      <a:pt x="0" y="1276"/>
                    </a:lnTo>
                    <a:lnTo>
                      <a:pt x="0" y="1219"/>
                    </a:lnTo>
                    <a:lnTo>
                      <a:pt x="0" y="1181"/>
                    </a:lnTo>
                    <a:lnTo>
                      <a:pt x="0" y="1143"/>
                    </a:lnTo>
                    <a:lnTo>
                      <a:pt x="20" y="1105"/>
                    </a:lnTo>
                    <a:lnTo>
                      <a:pt x="20" y="1086"/>
                    </a:lnTo>
                    <a:lnTo>
                      <a:pt x="20" y="1067"/>
                    </a:lnTo>
                    <a:lnTo>
                      <a:pt x="39" y="1048"/>
                    </a:lnTo>
                    <a:lnTo>
                      <a:pt x="58" y="1029"/>
                    </a:lnTo>
                    <a:lnTo>
                      <a:pt x="77" y="1029"/>
                    </a:lnTo>
                    <a:lnTo>
                      <a:pt x="77" y="1010"/>
                    </a:lnTo>
                    <a:lnTo>
                      <a:pt x="115" y="1029"/>
                    </a:lnTo>
                    <a:lnTo>
                      <a:pt x="134" y="1029"/>
                    </a:lnTo>
                    <a:lnTo>
                      <a:pt x="153" y="1010"/>
                    </a:lnTo>
                    <a:lnTo>
                      <a:pt x="191" y="1010"/>
                    </a:lnTo>
                    <a:lnTo>
                      <a:pt x="210" y="1010"/>
                    </a:lnTo>
                    <a:lnTo>
                      <a:pt x="229" y="1010"/>
                    </a:lnTo>
                    <a:lnTo>
                      <a:pt x="248" y="1010"/>
                    </a:lnTo>
                    <a:lnTo>
                      <a:pt x="267" y="1010"/>
                    </a:lnTo>
                    <a:lnTo>
                      <a:pt x="286" y="991"/>
                    </a:lnTo>
                    <a:lnTo>
                      <a:pt x="305" y="991"/>
                    </a:lnTo>
                    <a:lnTo>
                      <a:pt x="325" y="991"/>
                    </a:lnTo>
                    <a:lnTo>
                      <a:pt x="344" y="991"/>
                    </a:lnTo>
                    <a:lnTo>
                      <a:pt x="362" y="991"/>
                    </a:lnTo>
                    <a:lnTo>
                      <a:pt x="362" y="972"/>
                    </a:lnTo>
                    <a:lnTo>
                      <a:pt x="381" y="953"/>
                    </a:lnTo>
                    <a:lnTo>
                      <a:pt x="401" y="914"/>
                    </a:lnTo>
                    <a:lnTo>
                      <a:pt x="420" y="896"/>
                    </a:lnTo>
                    <a:lnTo>
                      <a:pt x="439" y="857"/>
                    </a:lnTo>
                    <a:lnTo>
                      <a:pt x="439" y="819"/>
                    </a:lnTo>
                    <a:lnTo>
                      <a:pt x="420" y="724"/>
                    </a:lnTo>
                    <a:lnTo>
                      <a:pt x="420" y="610"/>
                    </a:lnTo>
                    <a:lnTo>
                      <a:pt x="439" y="515"/>
                    </a:lnTo>
                    <a:lnTo>
                      <a:pt x="496" y="438"/>
                    </a:lnTo>
                    <a:lnTo>
                      <a:pt x="534" y="419"/>
                    </a:lnTo>
                    <a:lnTo>
                      <a:pt x="610" y="419"/>
                    </a:lnTo>
                    <a:lnTo>
                      <a:pt x="667" y="419"/>
                    </a:lnTo>
                    <a:lnTo>
                      <a:pt x="724" y="419"/>
                    </a:lnTo>
                    <a:lnTo>
                      <a:pt x="743" y="419"/>
                    </a:lnTo>
                    <a:lnTo>
                      <a:pt x="762" y="438"/>
                    </a:lnTo>
                    <a:lnTo>
                      <a:pt x="782" y="438"/>
                    </a:lnTo>
                    <a:lnTo>
                      <a:pt x="801" y="457"/>
                    </a:lnTo>
                    <a:lnTo>
                      <a:pt x="820" y="476"/>
                    </a:lnTo>
                    <a:lnTo>
                      <a:pt x="820" y="496"/>
                    </a:lnTo>
                    <a:lnTo>
                      <a:pt x="838" y="533"/>
                    </a:lnTo>
                    <a:lnTo>
                      <a:pt x="858" y="552"/>
                    </a:lnTo>
                    <a:lnTo>
                      <a:pt x="896" y="552"/>
                    </a:lnTo>
                    <a:lnTo>
                      <a:pt x="915" y="572"/>
                    </a:lnTo>
                    <a:lnTo>
                      <a:pt x="953" y="591"/>
                    </a:lnTo>
                    <a:lnTo>
                      <a:pt x="972" y="591"/>
                    </a:lnTo>
                    <a:lnTo>
                      <a:pt x="1067" y="572"/>
                    </a:lnTo>
                    <a:lnTo>
                      <a:pt x="1124" y="552"/>
                    </a:lnTo>
                    <a:lnTo>
                      <a:pt x="1201" y="533"/>
                    </a:lnTo>
                    <a:lnTo>
                      <a:pt x="1277" y="515"/>
                    </a:lnTo>
                    <a:lnTo>
                      <a:pt x="1315" y="496"/>
                    </a:lnTo>
                    <a:lnTo>
                      <a:pt x="1544" y="515"/>
                    </a:lnTo>
                    <a:lnTo>
                      <a:pt x="1620" y="496"/>
                    </a:lnTo>
                    <a:lnTo>
                      <a:pt x="1639" y="496"/>
                    </a:lnTo>
                    <a:lnTo>
                      <a:pt x="1677" y="515"/>
                    </a:lnTo>
                    <a:lnTo>
                      <a:pt x="1677" y="533"/>
                    </a:lnTo>
                    <a:lnTo>
                      <a:pt x="1696" y="552"/>
                    </a:lnTo>
                    <a:lnTo>
                      <a:pt x="1715" y="533"/>
                    </a:lnTo>
                    <a:lnTo>
                      <a:pt x="1734" y="552"/>
                    </a:lnTo>
                    <a:lnTo>
                      <a:pt x="1734" y="572"/>
                    </a:lnTo>
                    <a:lnTo>
                      <a:pt x="1753" y="610"/>
                    </a:lnTo>
                    <a:lnTo>
                      <a:pt x="1791" y="591"/>
                    </a:lnTo>
                    <a:lnTo>
                      <a:pt x="1810" y="572"/>
                    </a:lnTo>
                    <a:lnTo>
                      <a:pt x="1791" y="552"/>
                    </a:lnTo>
                    <a:lnTo>
                      <a:pt x="1944" y="552"/>
                    </a:lnTo>
                    <a:lnTo>
                      <a:pt x="1962" y="572"/>
                    </a:lnTo>
                    <a:lnTo>
                      <a:pt x="2001" y="610"/>
                    </a:lnTo>
                    <a:lnTo>
                      <a:pt x="2020" y="629"/>
                    </a:lnTo>
                    <a:lnTo>
                      <a:pt x="2039" y="648"/>
                    </a:lnTo>
                    <a:lnTo>
                      <a:pt x="2058" y="648"/>
                    </a:lnTo>
                    <a:lnTo>
                      <a:pt x="2077" y="629"/>
                    </a:lnTo>
                    <a:lnTo>
                      <a:pt x="2096" y="629"/>
                    </a:lnTo>
                    <a:lnTo>
                      <a:pt x="2096" y="648"/>
                    </a:lnTo>
                    <a:lnTo>
                      <a:pt x="2115" y="648"/>
                    </a:lnTo>
                    <a:lnTo>
                      <a:pt x="2115" y="686"/>
                    </a:lnTo>
                    <a:lnTo>
                      <a:pt x="2096" y="705"/>
                    </a:lnTo>
                    <a:lnTo>
                      <a:pt x="2077" y="724"/>
                    </a:lnTo>
                    <a:lnTo>
                      <a:pt x="2077" y="743"/>
                    </a:lnTo>
                    <a:lnTo>
                      <a:pt x="2077" y="762"/>
                    </a:lnTo>
                    <a:lnTo>
                      <a:pt x="2096" y="781"/>
                    </a:lnTo>
                    <a:lnTo>
                      <a:pt x="2115" y="819"/>
                    </a:lnTo>
                    <a:lnTo>
                      <a:pt x="2172" y="762"/>
                    </a:lnTo>
                    <a:lnTo>
                      <a:pt x="2191" y="762"/>
                    </a:lnTo>
                    <a:lnTo>
                      <a:pt x="2191" y="800"/>
                    </a:lnTo>
                    <a:lnTo>
                      <a:pt x="2229" y="762"/>
                    </a:lnTo>
                    <a:lnTo>
                      <a:pt x="2229" y="724"/>
                    </a:lnTo>
                    <a:lnTo>
                      <a:pt x="2248" y="705"/>
                    </a:lnTo>
                    <a:lnTo>
                      <a:pt x="2229" y="667"/>
                    </a:lnTo>
                    <a:lnTo>
                      <a:pt x="2191" y="648"/>
                    </a:lnTo>
                    <a:lnTo>
                      <a:pt x="2153" y="610"/>
                    </a:lnTo>
                    <a:lnTo>
                      <a:pt x="2134" y="591"/>
                    </a:lnTo>
                    <a:lnTo>
                      <a:pt x="2096" y="572"/>
                    </a:lnTo>
                    <a:lnTo>
                      <a:pt x="2058" y="533"/>
                    </a:lnTo>
                    <a:lnTo>
                      <a:pt x="2039" y="515"/>
                    </a:lnTo>
                    <a:lnTo>
                      <a:pt x="2039" y="476"/>
                    </a:lnTo>
                    <a:lnTo>
                      <a:pt x="2039" y="438"/>
                    </a:lnTo>
                    <a:lnTo>
                      <a:pt x="2039" y="400"/>
                    </a:lnTo>
                    <a:lnTo>
                      <a:pt x="2039" y="381"/>
                    </a:lnTo>
                    <a:lnTo>
                      <a:pt x="2020" y="343"/>
                    </a:lnTo>
                    <a:lnTo>
                      <a:pt x="2001" y="305"/>
                    </a:lnTo>
                    <a:lnTo>
                      <a:pt x="2001" y="267"/>
                    </a:lnTo>
                    <a:lnTo>
                      <a:pt x="2020" y="248"/>
                    </a:lnTo>
                    <a:lnTo>
                      <a:pt x="2039" y="229"/>
                    </a:lnTo>
                    <a:lnTo>
                      <a:pt x="2039" y="210"/>
                    </a:lnTo>
                    <a:lnTo>
                      <a:pt x="2020" y="171"/>
                    </a:lnTo>
                    <a:lnTo>
                      <a:pt x="2001" y="153"/>
                    </a:lnTo>
                    <a:lnTo>
                      <a:pt x="1981" y="134"/>
                    </a:lnTo>
                    <a:lnTo>
                      <a:pt x="1981" y="95"/>
                    </a:lnTo>
                    <a:lnTo>
                      <a:pt x="2001" y="76"/>
                    </a:lnTo>
                    <a:lnTo>
                      <a:pt x="2020" y="57"/>
                    </a:lnTo>
                    <a:lnTo>
                      <a:pt x="2039" y="39"/>
                    </a:lnTo>
                    <a:lnTo>
                      <a:pt x="2058" y="19"/>
                    </a:lnTo>
                    <a:lnTo>
                      <a:pt x="2077" y="19"/>
                    </a:lnTo>
                    <a:lnTo>
                      <a:pt x="2115" y="39"/>
                    </a:lnTo>
                    <a:lnTo>
                      <a:pt x="2115" y="76"/>
                    </a:lnTo>
                    <a:lnTo>
                      <a:pt x="2134" y="115"/>
                    </a:lnTo>
                    <a:lnTo>
                      <a:pt x="2134" y="95"/>
                    </a:lnTo>
                    <a:lnTo>
                      <a:pt x="2153" y="76"/>
                    </a:lnTo>
                    <a:lnTo>
                      <a:pt x="2172" y="76"/>
                    </a:lnTo>
                    <a:lnTo>
                      <a:pt x="2172" y="57"/>
                    </a:lnTo>
                    <a:lnTo>
                      <a:pt x="2172" y="39"/>
                    </a:lnTo>
                    <a:lnTo>
                      <a:pt x="2191" y="19"/>
                    </a:lnTo>
                    <a:lnTo>
                      <a:pt x="2210" y="0"/>
                    </a:lnTo>
                    <a:lnTo>
                      <a:pt x="2267" y="19"/>
                    </a:lnTo>
                    <a:lnTo>
                      <a:pt x="2325" y="19"/>
                    </a:lnTo>
                    <a:lnTo>
                      <a:pt x="2382" y="39"/>
                    </a:lnTo>
                    <a:lnTo>
                      <a:pt x="2439" y="39"/>
                    </a:lnTo>
                    <a:lnTo>
                      <a:pt x="2458" y="39"/>
                    </a:lnTo>
                    <a:lnTo>
                      <a:pt x="2458" y="57"/>
                    </a:lnTo>
                    <a:lnTo>
                      <a:pt x="2477" y="76"/>
                    </a:lnTo>
                    <a:lnTo>
                      <a:pt x="2477" y="95"/>
                    </a:lnTo>
                    <a:lnTo>
                      <a:pt x="2477" y="115"/>
                    </a:lnTo>
                    <a:lnTo>
                      <a:pt x="2496" y="115"/>
                    </a:lnTo>
                    <a:lnTo>
                      <a:pt x="2496" y="134"/>
                    </a:lnTo>
                    <a:lnTo>
                      <a:pt x="2477" y="171"/>
                    </a:lnTo>
                    <a:lnTo>
                      <a:pt x="2458" y="191"/>
                    </a:lnTo>
                    <a:lnTo>
                      <a:pt x="2458" y="229"/>
                    </a:lnTo>
                    <a:lnTo>
                      <a:pt x="2477" y="267"/>
                    </a:lnTo>
                    <a:lnTo>
                      <a:pt x="2477" y="286"/>
                    </a:lnTo>
                    <a:lnTo>
                      <a:pt x="2496" y="286"/>
                    </a:lnTo>
                    <a:lnTo>
                      <a:pt x="2477" y="305"/>
                    </a:lnTo>
                    <a:lnTo>
                      <a:pt x="2477" y="324"/>
                    </a:lnTo>
                    <a:lnTo>
                      <a:pt x="2496" y="343"/>
                    </a:lnTo>
                    <a:lnTo>
                      <a:pt x="2496" y="362"/>
                    </a:lnTo>
                    <a:lnTo>
                      <a:pt x="2515" y="381"/>
                    </a:lnTo>
                    <a:lnTo>
                      <a:pt x="2553" y="419"/>
                    </a:lnTo>
                    <a:lnTo>
                      <a:pt x="2572" y="438"/>
                    </a:lnTo>
                    <a:lnTo>
                      <a:pt x="2591" y="476"/>
                    </a:lnTo>
                    <a:lnTo>
                      <a:pt x="2610" y="496"/>
                    </a:lnTo>
                    <a:lnTo>
                      <a:pt x="2591" y="533"/>
                    </a:lnTo>
                    <a:lnTo>
                      <a:pt x="2591" y="591"/>
                    </a:lnTo>
                    <a:lnTo>
                      <a:pt x="2572" y="610"/>
                    </a:lnTo>
                    <a:lnTo>
                      <a:pt x="2591" y="648"/>
                    </a:lnTo>
                    <a:lnTo>
                      <a:pt x="2610" y="667"/>
                    </a:lnTo>
                    <a:lnTo>
                      <a:pt x="2629" y="686"/>
                    </a:lnTo>
                    <a:lnTo>
                      <a:pt x="2629" y="705"/>
                    </a:lnTo>
                    <a:lnTo>
                      <a:pt x="2648" y="705"/>
                    </a:lnTo>
                    <a:lnTo>
                      <a:pt x="2667" y="724"/>
                    </a:lnTo>
                    <a:lnTo>
                      <a:pt x="2687" y="724"/>
                    </a:lnTo>
                    <a:lnTo>
                      <a:pt x="2706" y="705"/>
                    </a:lnTo>
                    <a:lnTo>
                      <a:pt x="2724" y="705"/>
                    </a:lnTo>
                    <a:lnTo>
                      <a:pt x="2724" y="686"/>
                    </a:lnTo>
                    <a:lnTo>
                      <a:pt x="2743" y="667"/>
                    </a:lnTo>
                    <a:lnTo>
                      <a:pt x="2763" y="667"/>
                    </a:lnTo>
                    <a:lnTo>
                      <a:pt x="2801" y="648"/>
                    </a:lnTo>
                    <a:lnTo>
                      <a:pt x="2820" y="610"/>
                    </a:lnTo>
                    <a:lnTo>
                      <a:pt x="2858" y="591"/>
                    </a:lnTo>
                    <a:lnTo>
                      <a:pt x="2896" y="572"/>
                    </a:lnTo>
                    <a:lnTo>
                      <a:pt x="2915" y="533"/>
                    </a:lnTo>
                    <a:lnTo>
                      <a:pt x="2953" y="496"/>
                    </a:lnTo>
                    <a:lnTo>
                      <a:pt x="2972" y="457"/>
                    </a:lnTo>
                    <a:lnTo>
                      <a:pt x="2991" y="400"/>
                    </a:lnTo>
                    <a:lnTo>
                      <a:pt x="2991" y="381"/>
                    </a:lnTo>
                    <a:lnTo>
                      <a:pt x="3029" y="381"/>
                    </a:lnTo>
                    <a:lnTo>
                      <a:pt x="3048" y="381"/>
                    </a:lnTo>
                    <a:lnTo>
                      <a:pt x="3086" y="381"/>
                    </a:lnTo>
                    <a:lnTo>
                      <a:pt x="3105" y="362"/>
                    </a:lnTo>
                    <a:lnTo>
                      <a:pt x="3144" y="343"/>
                    </a:lnTo>
                    <a:lnTo>
                      <a:pt x="3163" y="343"/>
                    </a:lnTo>
                    <a:lnTo>
                      <a:pt x="3200" y="343"/>
                    </a:lnTo>
                    <a:lnTo>
                      <a:pt x="3220" y="324"/>
                    </a:lnTo>
                    <a:lnTo>
                      <a:pt x="3239" y="324"/>
                    </a:lnTo>
                    <a:lnTo>
                      <a:pt x="3258" y="324"/>
                    </a:lnTo>
                    <a:lnTo>
                      <a:pt x="3296" y="305"/>
                    </a:lnTo>
                    <a:lnTo>
                      <a:pt x="3315" y="305"/>
                    </a:lnTo>
                    <a:lnTo>
                      <a:pt x="3334" y="305"/>
                    </a:lnTo>
                    <a:lnTo>
                      <a:pt x="3353" y="324"/>
                    </a:lnTo>
                    <a:lnTo>
                      <a:pt x="3372" y="343"/>
                    </a:lnTo>
                    <a:lnTo>
                      <a:pt x="3391" y="362"/>
                    </a:lnTo>
                    <a:lnTo>
                      <a:pt x="3410" y="362"/>
                    </a:lnTo>
                    <a:lnTo>
                      <a:pt x="3429" y="343"/>
                    </a:lnTo>
                    <a:lnTo>
                      <a:pt x="3449" y="324"/>
                    </a:lnTo>
                    <a:lnTo>
                      <a:pt x="3449" y="305"/>
                    </a:lnTo>
                    <a:lnTo>
                      <a:pt x="3449" y="286"/>
                    </a:lnTo>
                    <a:lnTo>
                      <a:pt x="3449" y="267"/>
                    </a:lnTo>
                    <a:lnTo>
                      <a:pt x="3467" y="248"/>
                    </a:lnTo>
                    <a:lnTo>
                      <a:pt x="3486" y="248"/>
                    </a:lnTo>
                    <a:lnTo>
                      <a:pt x="3486" y="229"/>
                    </a:lnTo>
                    <a:lnTo>
                      <a:pt x="3505" y="229"/>
                    </a:lnTo>
                    <a:lnTo>
                      <a:pt x="3525" y="210"/>
                    </a:lnTo>
                    <a:lnTo>
                      <a:pt x="3525" y="191"/>
                    </a:lnTo>
                    <a:lnTo>
                      <a:pt x="3544" y="191"/>
                    </a:lnTo>
                    <a:lnTo>
                      <a:pt x="3581" y="153"/>
                    </a:lnTo>
                    <a:lnTo>
                      <a:pt x="3601" y="171"/>
                    </a:lnTo>
                    <a:lnTo>
                      <a:pt x="3639" y="191"/>
                    </a:lnTo>
                    <a:lnTo>
                      <a:pt x="3658" y="229"/>
                    </a:lnTo>
                    <a:lnTo>
                      <a:pt x="3677" y="229"/>
                    </a:lnTo>
                    <a:lnTo>
                      <a:pt x="3696" y="248"/>
                    </a:lnTo>
                    <a:lnTo>
                      <a:pt x="3696" y="267"/>
                    </a:lnTo>
                    <a:lnTo>
                      <a:pt x="3715" y="286"/>
                    </a:lnTo>
                    <a:lnTo>
                      <a:pt x="3753" y="305"/>
                    </a:lnTo>
                    <a:lnTo>
                      <a:pt x="3791" y="305"/>
                    </a:lnTo>
                    <a:lnTo>
                      <a:pt x="3810" y="286"/>
                    </a:lnTo>
                    <a:lnTo>
                      <a:pt x="3810" y="324"/>
                    </a:lnTo>
                    <a:lnTo>
                      <a:pt x="3791" y="343"/>
                    </a:lnTo>
                    <a:lnTo>
                      <a:pt x="3791" y="362"/>
                    </a:lnTo>
                    <a:lnTo>
                      <a:pt x="3830" y="381"/>
                    </a:lnTo>
                    <a:lnTo>
                      <a:pt x="3848" y="381"/>
                    </a:lnTo>
                    <a:lnTo>
                      <a:pt x="3867" y="400"/>
                    </a:lnTo>
                    <a:lnTo>
                      <a:pt x="3867" y="438"/>
                    </a:lnTo>
                    <a:lnTo>
                      <a:pt x="3906" y="438"/>
                    </a:lnTo>
                    <a:lnTo>
                      <a:pt x="3906" y="457"/>
                    </a:lnTo>
                    <a:lnTo>
                      <a:pt x="3925" y="476"/>
                    </a:lnTo>
                    <a:lnTo>
                      <a:pt x="3925" y="496"/>
                    </a:lnTo>
                    <a:lnTo>
                      <a:pt x="3944" y="515"/>
                    </a:lnTo>
                    <a:lnTo>
                      <a:pt x="3944" y="533"/>
                    </a:lnTo>
                    <a:lnTo>
                      <a:pt x="3962" y="552"/>
                    </a:lnTo>
                    <a:lnTo>
                      <a:pt x="3982" y="552"/>
                    </a:lnTo>
                    <a:lnTo>
                      <a:pt x="4001" y="552"/>
                    </a:lnTo>
                    <a:lnTo>
                      <a:pt x="4020" y="552"/>
                    </a:lnTo>
                    <a:lnTo>
                      <a:pt x="4039" y="572"/>
                    </a:lnTo>
                    <a:lnTo>
                      <a:pt x="4039" y="610"/>
                    </a:lnTo>
                    <a:lnTo>
                      <a:pt x="4039" y="629"/>
                    </a:lnTo>
                    <a:lnTo>
                      <a:pt x="4077" y="629"/>
                    </a:lnTo>
                    <a:lnTo>
                      <a:pt x="4115" y="629"/>
                    </a:lnTo>
                    <a:lnTo>
                      <a:pt x="4134" y="629"/>
                    </a:lnTo>
                    <a:lnTo>
                      <a:pt x="4172" y="629"/>
                    </a:lnTo>
                    <a:lnTo>
                      <a:pt x="4172" y="610"/>
                    </a:lnTo>
                    <a:lnTo>
                      <a:pt x="4172" y="591"/>
                    </a:lnTo>
                    <a:lnTo>
                      <a:pt x="4191" y="572"/>
                    </a:lnTo>
                    <a:lnTo>
                      <a:pt x="4191" y="552"/>
                    </a:lnTo>
                    <a:lnTo>
                      <a:pt x="4191" y="515"/>
                    </a:lnTo>
                    <a:lnTo>
                      <a:pt x="4210" y="476"/>
                    </a:lnTo>
                    <a:lnTo>
                      <a:pt x="4229" y="457"/>
                    </a:lnTo>
                    <a:lnTo>
                      <a:pt x="4267" y="476"/>
                    </a:lnTo>
                    <a:lnTo>
                      <a:pt x="4287" y="476"/>
                    </a:lnTo>
                    <a:lnTo>
                      <a:pt x="4306" y="476"/>
                    </a:lnTo>
                    <a:lnTo>
                      <a:pt x="4306" y="496"/>
                    </a:lnTo>
                    <a:lnTo>
                      <a:pt x="4306" y="515"/>
                    </a:lnTo>
                    <a:lnTo>
                      <a:pt x="4306" y="533"/>
                    </a:lnTo>
                    <a:lnTo>
                      <a:pt x="4324" y="552"/>
                    </a:lnTo>
                    <a:lnTo>
                      <a:pt x="4324" y="572"/>
                    </a:lnTo>
                    <a:lnTo>
                      <a:pt x="4343" y="591"/>
                    </a:lnTo>
                    <a:lnTo>
                      <a:pt x="4343" y="610"/>
                    </a:lnTo>
                    <a:lnTo>
                      <a:pt x="4363" y="610"/>
                    </a:lnTo>
                    <a:lnTo>
                      <a:pt x="4363" y="667"/>
                    </a:lnTo>
                    <a:lnTo>
                      <a:pt x="4401" y="686"/>
                    </a:lnTo>
                    <a:lnTo>
                      <a:pt x="4439" y="724"/>
                    </a:lnTo>
                    <a:lnTo>
                      <a:pt x="4439" y="781"/>
                    </a:lnTo>
                    <a:lnTo>
                      <a:pt x="4458" y="800"/>
                    </a:lnTo>
                    <a:lnTo>
                      <a:pt x="4458" y="819"/>
                    </a:lnTo>
                    <a:lnTo>
                      <a:pt x="4458" y="838"/>
                    </a:lnTo>
                    <a:lnTo>
                      <a:pt x="4458" y="877"/>
                    </a:lnTo>
                    <a:lnTo>
                      <a:pt x="4458" y="896"/>
                    </a:lnTo>
                    <a:lnTo>
                      <a:pt x="4477" y="914"/>
                    </a:lnTo>
                    <a:lnTo>
                      <a:pt x="4477" y="953"/>
                    </a:lnTo>
                    <a:lnTo>
                      <a:pt x="4477" y="933"/>
                    </a:lnTo>
                    <a:lnTo>
                      <a:pt x="4496" y="933"/>
                    </a:lnTo>
                    <a:lnTo>
                      <a:pt x="4515" y="933"/>
                    </a:lnTo>
                    <a:lnTo>
                      <a:pt x="4515" y="953"/>
                    </a:lnTo>
                    <a:lnTo>
                      <a:pt x="4515" y="972"/>
                    </a:lnTo>
                    <a:lnTo>
                      <a:pt x="4515" y="991"/>
                    </a:lnTo>
                    <a:lnTo>
                      <a:pt x="4534" y="1010"/>
                    </a:lnTo>
                    <a:lnTo>
                      <a:pt x="4553" y="1029"/>
                    </a:lnTo>
                    <a:lnTo>
                      <a:pt x="4572" y="1010"/>
                    </a:lnTo>
                    <a:lnTo>
                      <a:pt x="4591" y="991"/>
                    </a:lnTo>
                    <a:lnTo>
                      <a:pt x="4610" y="1010"/>
                    </a:lnTo>
                    <a:lnTo>
                      <a:pt x="4610" y="1029"/>
                    </a:lnTo>
                    <a:lnTo>
                      <a:pt x="4629" y="1067"/>
                    </a:lnTo>
                    <a:lnTo>
                      <a:pt x="4629" y="1086"/>
                    </a:lnTo>
                    <a:lnTo>
                      <a:pt x="4648" y="1105"/>
                    </a:lnTo>
                    <a:lnTo>
                      <a:pt x="4668" y="1105"/>
                    </a:lnTo>
                    <a:lnTo>
                      <a:pt x="4705" y="1105"/>
                    </a:lnTo>
                    <a:lnTo>
                      <a:pt x="4744" y="1124"/>
                    </a:lnTo>
                    <a:lnTo>
                      <a:pt x="4763" y="1124"/>
                    </a:lnTo>
                    <a:lnTo>
                      <a:pt x="4782" y="1200"/>
                    </a:lnTo>
                    <a:lnTo>
                      <a:pt x="4820" y="1258"/>
                    </a:lnTo>
                    <a:lnTo>
                      <a:pt x="4877" y="1295"/>
                    </a:lnTo>
                    <a:lnTo>
                      <a:pt x="4934" y="1314"/>
                    </a:lnTo>
                    <a:lnTo>
                      <a:pt x="4972" y="1314"/>
                    </a:lnTo>
                    <a:lnTo>
                      <a:pt x="4991" y="1334"/>
                    </a:lnTo>
                    <a:lnTo>
                      <a:pt x="5029" y="1334"/>
                    </a:lnTo>
                    <a:lnTo>
                      <a:pt x="5049" y="1334"/>
                    </a:lnTo>
                    <a:lnTo>
                      <a:pt x="5068" y="1353"/>
                    </a:lnTo>
                    <a:lnTo>
                      <a:pt x="5086" y="1353"/>
                    </a:lnTo>
                    <a:lnTo>
                      <a:pt x="5105" y="1353"/>
                    </a:lnTo>
                    <a:lnTo>
                      <a:pt x="5144" y="1372"/>
                    </a:lnTo>
                    <a:lnTo>
                      <a:pt x="5201" y="1372"/>
                    </a:lnTo>
                    <a:lnTo>
                      <a:pt x="5239" y="1372"/>
                    </a:lnTo>
                    <a:lnTo>
                      <a:pt x="5296" y="1353"/>
                    </a:lnTo>
                    <a:lnTo>
                      <a:pt x="5315" y="1353"/>
                    </a:lnTo>
                    <a:lnTo>
                      <a:pt x="5334" y="1353"/>
                    </a:lnTo>
                    <a:lnTo>
                      <a:pt x="5353" y="1353"/>
                    </a:lnTo>
                    <a:lnTo>
                      <a:pt x="5353" y="1372"/>
                    </a:lnTo>
                    <a:lnTo>
                      <a:pt x="5391" y="1390"/>
                    </a:lnTo>
                    <a:lnTo>
                      <a:pt x="5410" y="1410"/>
                    </a:lnTo>
                    <a:lnTo>
                      <a:pt x="5430" y="1448"/>
                    </a:lnTo>
                    <a:lnTo>
                      <a:pt x="5448" y="1467"/>
                    </a:lnTo>
                    <a:lnTo>
                      <a:pt x="5467" y="1486"/>
                    </a:lnTo>
                    <a:lnTo>
                      <a:pt x="5467" y="1505"/>
                    </a:lnTo>
                    <a:lnTo>
                      <a:pt x="5467" y="1543"/>
                    </a:lnTo>
                    <a:lnTo>
                      <a:pt x="5448" y="1562"/>
                    </a:lnTo>
                    <a:lnTo>
                      <a:pt x="5430" y="1600"/>
                    </a:lnTo>
                    <a:lnTo>
                      <a:pt x="5430" y="1619"/>
                    </a:lnTo>
                    <a:lnTo>
                      <a:pt x="5430" y="1657"/>
                    </a:lnTo>
                    <a:lnTo>
                      <a:pt x="5410" y="1676"/>
                    </a:lnTo>
                    <a:lnTo>
                      <a:pt x="5410" y="1695"/>
                    </a:lnTo>
                    <a:lnTo>
                      <a:pt x="5410" y="1715"/>
                    </a:lnTo>
                    <a:lnTo>
                      <a:pt x="5410" y="1734"/>
                    </a:lnTo>
                    <a:lnTo>
                      <a:pt x="5391" y="1753"/>
                    </a:lnTo>
                    <a:lnTo>
                      <a:pt x="5391" y="1791"/>
                    </a:lnTo>
                    <a:lnTo>
                      <a:pt x="5391" y="1829"/>
                    </a:lnTo>
                    <a:lnTo>
                      <a:pt x="5391" y="1867"/>
                    </a:lnTo>
                    <a:lnTo>
                      <a:pt x="5410" y="1905"/>
                    </a:lnTo>
                    <a:lnTo>
                      <a:pt x="5430" y="1905"/>
                    </a:lnTo>
                    <a:lnTo>
                      <a:pt x="5430" y="1924"/>
                    </a:lnTo>
                    <a:lnTo>
                      <a:pt x="5410" y="1924"/>
                    </a:lnTo>
                    <a:lnTo>
                      <a:pt x="5410" y="1943"/>
                    </a:lnTo>
                    <a:lnTo>
                      <a:pt x="5391" y="1962"/>
                    </a:lnTo>
                    <a:lnTo>
                      <a:pt x="5391" y="1981"/>
                    </a:lnTo>
                    <a:lnTo>
                      <a:pt x="5410" y="2000"/>
                    </a:lnTo>
                    <a:lnTo>
                      <a:pt x="5410" y="2020"/>
                    </a:lnTo>
                    <a:lnTo>
                      <a:pt x="5430" y="2020"/>
                    </a:lnTo>
                    <a:lnTo>
                      <a:pt x="5430" y="2038"/>
                    </a:lnTo>
                    <a:lnTo>
                      <a:pt x="5448" y="2038"/>
                    </a:lnTo>
                    <a:lnTo>
                      <a:pt x="5448" y="2057"/>
                    </a:lnTo>
                    <a:lnTo>
                      <a:pt x="5467" y="2057"/>
                    </a:lnTo>
                    <a:lnTo>
                      <a:pt x="5467" y="2076"/>
                    </a:lnTo>
                    <a:lnTo>
                      <a:pt x="5467" y="2096"/>
                    </a:lnTo>
                    <a:lnTo>
                      <a:pt x="5467" y="2115"/>
                    </a:lnTo>
                    <a:lnTo>
                      <a:pt x="5467" y="2134"/>
                    </a:lnTo>
                    <a:lnTo>
                      <a:pt x="5467" y="2152"/>
                    </a:lnTo>
                    <a:lnTo>
                      <a:pt x="5467" y="2172"/>
                    </a:lnTo>
                    <a:lnTo>
                      <a:pt x="5486" y="2191"/>
                    </a:lnTo>
                    <a:lnTo>
                      <a:pt x="5486" y="2229"/>
                    </a:lnTo>
                    <a:lnTo>
                      <a:pt x="5467" y="2248"/>
                    </a:lnTo>
                    <a:lnTo>
                      <a:pt x="5467" y="2286"/>
                    </a:lnTo>
                    <a:lnTo>
                      <a:pt x="5467" y="2324"/>
                    </a:lnTo>
                    <a:lnTo>
                      <a:pt x="5486" y="2324"/>
                    </a:lnTo>
                    <a:lnTo>
                      <a:pt x="5525" y="2343"/>
                    </a:lnTo>
                    <a:lnTo>
                      <a:pt x="5544" y="2343"/>
                    </a:lnTo>
                    <a:lnTo>
                      <a:pt x="5562" y="2381"/>
                    </a:lnTo>
                    <a:lnTo>
                      <a:pt x="5582" y="2419"/>
                    </a:lnTo>
                    <a:lnTo>
                      <a:pt x="5620" y="2457"/>
                    </a:lnTo>
                    <a:lnTo>
                      <a:pt x="5639" y="2457"/>
                    </a:lnTo>
                    <a:lnTo>
                      <a:pt x="5658" y="2457"/>
                    </a:lnTo>
                    <a:lnTo>
                      <a:pt x="5696" y="2457"/>
                    </a:lnTo>
                    <a:lnTo>
                      <a:pt x="5715" y="2457"/>
                    </a:lnTo>
                    <a:lnTo>
                      <a:pt x="5715" y="2477"/>
                    </a:lnTo>
                    <a:lnTo>
                      <a:pt x="5734" y="2477"/>
                    </a:lnTo>
                    <a:lnTo>
                      <a:pt x="5734" y="2496"/>
                    </a:lnTo>
                    <a:lnTo>
                      <a:pt x="5791" y="2553"/>
                    </a:lnTo>
                    <a:lnTo>
                      <a:pt x="5829" y="2610"/>
                    </a:lnTo>
                    <a:lnTo>
                      <a:pt x="5867" y="2667"/>
                    </a:lnTo>
                    <a:lnTo>
                      <a:pt x="5925" y="2724"/>
                    </a:lnTo>
                    <a:lnTo>
                      <a:pt x="5925" y="2743"/>
                    </a:lnTo>
                    <a:lnTo>
                      <a:pt x="5925" y="2762"/>
                    </a:lnTo>
                    <a:lnTo>
                      <a:pt x="5925" y="2781"/>
                    </a:lnTo>
                    <a:lnTo>
                      <a:pt x="5925" y="2800"/>
                    </a:lnTo>
                    <a:lnTo>
                      <a:pt x="5925" y="2819"/>
                    </a:lnTo>
                    <a:lnTo>
                      <a:pt x="5906" y="2838"/>
                    </a:lnTo>
                    <a:lnTo>
                      <a:pt x="5906" y="2858"/>
                    </a:lnTo>
                    <a:lnTo>
                      <a:pt x="5887" y="2877"/>
                    </a:lnTo>
                    <a:lnTo>
                      <a:pt x="5867" y="2895"/>
                    </a:lnTo>
                    <a:lnTo>
                      <a:pt x="5867" y="2914"/>
                    </a:lnTo>
                    <a:lnTo>
                      <a:pt x="5848" y="2934"/>
                    </a:lnTo>
                    <a:lnTo>
                      <a:pt x="5848" y="2953"/>
                    </a:lnTo>
                    <a:lnTo>
                      <a:pt x="5848" y="2972"/>
                    </a:lnTo>
                    <a:lnTo>
                      <a:pt x="5848" y="2991"/>
                    </a:lnTo>
                    <a:lnTo>
                      <a:pt x="5848" y="3010"/>
                    </a:lnTo>
                    <a:lnTo>
                      <a:pt x="5848" y="3029"/>
                    </a:lnTo>
                    <a:lnTo>
                      <a:pt x="5848" y="3067"/>
                    </a:lnTo>
                    <a:lnTo>
                      <a:pt x="5829" y="3086"/>
                    </a:lnTo>
                    <a:lnTo>
                      <a:pt x="5829" y="3124"/>
                    </a:lnTo>
                    <a:lnTo>
                      <a:pt x="5829" y="3143"/>
                    </a:lnTo>
                    <a:lnTo>
                      <a:pt x="5811" y="3143"/>
                    </a:lnTo>
                    <a:lnTo>
                      <a:pt x="5791" y="3162"/>
                    </a:lnTo>
                    <a:lnTo>
                      <a:pt x="5791" y="3181"/>
                    </a:lnTo>
                    <a:lnTo>
                      <a:pt x="5772" y="3181"/>
                    </a:lnTo>
                    <a:lnTo>
                      <a:pt x="5772" y="3200"/>
                    </a:lnTo>
                    <a:lnTo>
                      <a:pt x="5753" y="3200"/>
                    </a:lnTo>
                    <a:lnTo>
                      <a:pt x="5734" y="3219"/>
                    </a:lnTo>
                    <a:lnTo>
                      <a:pt x="5715" y="3219"/>
                    </a:lnTo>
                    <a:lnTo>
                      <a:pt x="5696" y="3219"/>
                    </a:lnTo>
                    <a:lnTo>
                      <a:pt x="5658" y="3219"/>
                    </a:lnTo>
                    <a:lnTo>
                      <a:pt x="5639" y="3219"/>
                    </a:lnTo>
                    <a:lnTo>
                      <a:pt x="5620" y="3219"/>
                    </a:lnTo>
                    <a:lnTo>
                      <a:pt x="5601" y="3219"/>
                    </a:lnTo>
                    <a:lnTo>
                      <a:pt x="5601" y="3276"/>
                    </a:lnTo>
                    <a:lnTo>
                      <a:pt x="5620" y="3315"/>
                    </a:lnTo>
                    <a:lnTo>
                      <a:pt x="5620" y="3353"/>
                    </a:lnTo>
                    <a:lnTo>
                      <a:pt x="5620" y="3391"/>
                    </a:lnTo>
                    <a:lnTo>
                      <a:pt x="5601" y="3410"/>
                    </a:lnTo>
                    <a:lnTo>
                      <a:pt x="5582" y="3429"/>
                    </a:lnTo>
                    <a:lnTo>
                      <a:pt x="5544" y="3429"/>
                    </a:lnTo>
                    <a:lnTo>
                      <a:pt x="5525" y="3410"/>
                    </a:lnTo>
                    <a:lnTo>
                      <a:pt x="5506" y="3410"/>
                    </a:lnTo>
                    <a:lnTo>
                      <a:pt x="5467" y="3429"/>
                    </a:lnTo>
                    <a:lnTo>
                      <a:pt x="5448" y="3467"/>
                    </a:lnTo>
                    <a:lnTo>
                      <a:pt x="5448" y="3486"/>
                    </a:lnTo>
                    <a:lnTo>
                      <a:pt x="5467" y="3524"/>
                    </a:lnTo>
                    <a:lnTo>
                      <a:pt x="5486" y="3581"/>
                    </a:lnTo>
                    <a:lnTo>
                      <a:pt x="5486" y="3620"/>
                    </a:lnTo>
                    <a:lnTo>
                      <a:pt x="5448" y="3657"/>
                    </a:lnTo>
                    <a:lnTo>
                      <a:pt x="5410" y="3696"/>
                    </a:lnTo>
                    <a:lnTo>
                      <a:pt x="5372" y="3715"/>
                    </a:lnTo>
                    <a:lnTo>
                      <a:pt x="5334" y="3715"/>
                    </a:lnTo>
                    <a:lnTo>
                      <a:pt x="5296" y="3715"/>
                    </a:lnTo>
                    <a:lnTo>
                      <a:pt x="5258" y="3734"/>
                    </a:lnTo>
                    <a:lnTo>
                      <a:pt x="5220" y="3734"/>
                    </a:lnTo>
                    <a:lnTo>
                      <a:pt x="5201" y="3752"/>
                    </a:lnTo>
                    <a:lnTo>
                      <a:pt x="5181" y="3772"/>
                    </a:lnTo>
                    <a:lnTo>
                      <a:pt x="5144" y="379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79" name="Freeform 21">
                <a:extLst>
                  <a:ext uri="{FF2B5EF4-FFF2-40B4-BE49-F238E27FC236}">
                    <a16:creationId xmlns:a16="http://schemas.microsoft.com/office/drawing/2014/main" id="{21AE7DC3-42F4-474F-BCEB-E6848AB3E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6150" y="5554663"/>
                <a:ext cx="1200150" cy="803275"/>
              </a:xfrm>
              <a:custGeom>
                <a:avLst/>
                <a:gdLst>
                  <a:gd name="T0" fmla="*/ 2147483646 w 6667"/>
                  <a:gd name="T1" fmla="*/ 2147483646 h 4458"/>
                  <a:gd name="T2" fmla="*/ 2147483646 w 6667"/>
                  <a:gd name="T3" fmla="*/ 2147483646 h 4458"/>
                  <a:gd name="T4" fmla="*/ 2147483646 w 6667"/>
                  <a:gd name="T5" fmla="*/ 2147483646 h 4458"/>
                  <a:gd name="T6" fmla="*/ 2147483646 w 6667"/>
                  <a:gd name="T7" fmla="*/ 2147483646 h 4458"/>
                  <a:gd name="T8" fmla="*/ 2147483646 w 6667"/>
                  <a:gd name="T9" fmla="*/ 2147483646 h 4458"/>
                  <a:gd name="T10" fmla="*/ 2147483646 w 6667"/>
                  <a:gd name="T11" fmla="*/ 2147483646 h 4458"/>
                  <a:gd name="T12" fmla="*/ 2147483646 w 6667"/>
                  <a:gd name="T13" fmla="*/ 2147483646 h 4458"/>
                  <a:gd name="T14" fmla="*/ 2147483646 w 6667"/>
                  <a:gd name="T15" fmla="*/ 2147483646 h 4458"/>
                  <a:gd name="T16" fmla="*/ 2147483646 w 6667"/>
                  <a:gd name="T17" fmla="*/ 2147483646 h 4458"/>
                  <a:gd name="T18" fmla="*/ 2147483646 w 6667"/>
                  <a:gd name="T19" fmla="*/ 2147483646 h 4458"/>
                  <a:gd name="T20" fmla="*/ 2147483646 w 6667"/>
                  <a:gd name="T21" fmla="*/ 2147483646 h 4458"/>
                  <a:gd name="T22" fmla="*/ 2147483646 w 6667"/>
                  <a:gd name="T23" fmla="*/ 2147483646 h 4458"/>
                  <a:gd name="T24" fmla="*/ 2147483646 w 6667"/>
                  <a:gd name="T25" fmla="*/ 2147483646 h 4458"/>
                  <a:gd name="T26" fmla="*/ 2147483646 w 6667"/>
                  <a:gd name="T27" fmla="*/ 2147483646 h 4458"/>
                  <a:gd name="T28" fmla="*/ 2147483646 w 6667"/>
                  <a:gd name="T29" fmla="*/ 2147483646 h 4458"/>
                  <a:gd name="T30" fmla="*/ 2147483646 w 6667"/>
                  <a:gd name="T31" fmla="*/ 2147483646 h 4458"/>
                  <a:gd name="T32" fmla="*/ 2147483646 w 6667"/>
                  <a:gd name="T33" fmla="*/ 2147483646 h 4458"/>
                  <a:gd name="T34" fmla="*/ 2147483646 w 6667"/>
                  <a:gd name="T35" fmla="*/ 2147483646 h 4458"/>
                  <a:gd name="T36" fmla="*/ 2147483646 w 6667"/>
                  <a:gd name="T37" fmla="*/ 2147483646 h 4458"/>
                  <a:gd name="T38" fmla="*/ 2147483646 w 6667"/>
                  <a:gd name="T39" fmla="*/ 2147483646 h 4458"/>
                  <a:gd name="T40" fmla="*/ 2147483646 w 6667"/>
                  <a:gd name="T41" fmla="*/ 2147483646 h 4458"/>
                  <a:gd name="T42" fmla="*/ 2147483646 w 6667"/>
                  <a:gd name="T43" fmla="*/ 2147483646 h 4458"/>
                  <a:gd name="T44" fmla="*/ 2147483646 w 6667"/>
                  <a:gd name="T45" fmla="*/ 2147483646 h 4458"/>
                  <a:gd name="T46" fmla="*/ 2147483646 w 6667"/>
                  <a:gd name="T47" fmla="*/ 2147483646 h 4458"/>
                  <a:gd name="T48" fmla="*/ 2147483646 w 6667"/>
                  <a:gd name="T49" fmla="*/ 2147483646 h 4458"/>
                  <a:gd name="T50" fmla="*/ 2147483646 w 6667"/>
                  <a:gd name="T51" fmla="*/ 2147483646 h 4458"/>
                  <a:gd name="T52" fmla="*/ 2147483646 w 6667"/>
                  <a:gd name="T53" fmla="*/ 2147483646 h 4458"/>
                  <a:gd name="T54" fmla="*/ 2147483646 w 6667"/>
                  <a:gd name="T55" fmla="*/ 2147483646 h 4458"/>
                  <a:gd name="T56" fmla="*/ 2147483646 w 6667"/>
                  <a:gd name="T57" fmla="*/ 2147483646 h 4458"/>
                  <a:gd name="T58" fmla="*/ 2147483646 w 6667"/>
                  <a:gd name="T59" fmla="*/ 2147483646 h 4458"/>
                  <a:gd name="T60" fmla="*/ 2147483646 w 6667"/>
                  <a:gd name="T61" fmla="*/ 2147483646 h 4458"/>
                  <a:gd name="T62" fmla="*/ 2147483646 w 6667"/>
                  <a:gd name="T63" fmla="*/ 2147483646 h 4458"/>
                  <a:gd name="T64" fmla="*/ 2147483646 w 6667"/>
                  <a:gd name="T65" fmla="*/ 2147483646 h 4458"/>
                  <a:gd name="T66" fmla="*/ 2147483646 w 6667"/>
                  <a:gd name="T67" fmla="*/ 2147483646 h 4458"/>
                  <a:gd name="T68" fmla="*/ 2147483646 w 6667"/>
                  <a:gd name="T69" fmla="*/ 2147483646 h 4458"/>
                  <a:gd name="T70" fmla="*/ 2147483646 w 6667"/>
                  <a:gd name="T71" fmla="*/ 2147483646 h 4458"/>
                  <a:gd name="T72" fmla="*/ 2147483646 w 6667"/>
                  <a:gd name="T73" fmla="*/ 2147483646 h 4458"/>
                  <a:gd name="T74" fmla="*/ 2147483646 w 6667"/>
                  <a:gd name="T75" fmla="*/ 2147483646 h 4458"/>
                  <a:gd name="T76" fmla="*/ 2147483646 w 6667"/>
                  <a:gd name="T77" fmla="*/ 2147483646 h 4458"/>
                  <a:gd name="T78" fmla="*/ 2147483646 w 6667"/>
                  <a:gd name="T79" fmla="*/ 2147483646 h 4458"/>
                  <a:gd name="T80" fmla="*/ 2147483646 w 6667"/>
                  <a:gd name="T81" fmla="*/ 2147483646 h 4458"/>
                  <a:gd name="T82" fmla="*/ 2147483646 w 6667"/>
                  <a:gd name="T83" fmla="*/ 2147483646 h 4458"/>
                  <a:gd name="T84" fmla="*/ 2147483646 w 6667"/>
                  <a:gd name="T85" fmla="*/ 2147483646 h 4458"/>
                  <a:gd name="T86" fmla="*/ 2147483646 w 6667"/>
                  <a:gd name="T87" fmla="*/ 2147483646 h 4458"/>
                  <a:gd name="T88" fmla="*/ 2147483646 w 6667"/>
                  <a:gd name="T89" fmla="*/ 2147483646 h 4458"/>
                  <a:gd name="T90" fmla="*/ 2147483646 w 6667"/>
                  <a:gd name="T91" fmla="*/ 2147483646 h 4458"/>
                  <a:gd name="T92" fmla="*/ 2147483646 w 6667"/>
                  <a:gd name="T93" fmla="*/ 2147483646 h 4458"/>
                  <a:gd name="T94" fmla="*/ 2147483646 w 6667"/>
                  <a:gd name="T95" fmla="*/ 2147483646 h 4458"/>
                  <a:gd name="T96" fmla="*/ 2147483646 w 6667"/>
                  <a:gd name="T97" fmla="*/ 2147483646 h 4458"/>
                  <a:gd name="T98" fmla="*/ 2147483646 w 6667"/>
                  <a:gd name="T99" fmla="*/ 2147483646 h 4458"/>
                  <a:gd name="T100" fmla="*/ 2147483646 w 6667"/>
                  <a:gd name="T101" fmla="*/ 2147483646 h 4458"/>
                  <a:gd name="T102" fmla="*/ 2147483646 w 6667"/>
                  <a:gd name="T103" fmla="*/ 2147483646 h 4458"/>
                  <a:gd name="T104" fmla="*/ 2147483646 w 6667"/>
                  <a:gd name="T105" fmla="*/ 2147483646 h 4458"/>
                  <a:gd name="T106" fmla="*/ 2147483646 w 6667"/>
                  <a:gd name="T107" fmla="*/ 2147483646 h 4458"/>
                  <a:gd name="T108" fmla="*/ 2147483646 w 6667"/>
                  <a:gd name="T109" fmla="*/ 2147483646 h 4458"/>
                  <a:gd name="T110" fmla="*/ 2147483646 w 6667"/>
                  <a:gd name="T111" fmla="*/ 2147483646 h 4458"/>
                  <a:gd name="T112" fmla="*/ 2147483646 w 6667"/>
                  <a:gd name="T113" fmla="*/ 2147483646 h 4458"/>
                  <a:gd name="T114" fmla="*/ 2147483646 w 6667"/>
                  <a:gd name="T115" fmla="*/ 2147483646 h 4458"/>
                  <a:gd name="T116" fmla="*/ 2147483646 w 6667"/>
                  <a:gd name="T117" fmla="*/ 2147483646 h 4458"/>
                  <a:gd name="T118" fmla="*/ 2147483646 w 6667"/>
                  <a:gd name="T119" fmla="*/ 2147483646 h 4458"/>
                  <a:gd name="T120" fmla="*/ 2147483646 w 6667"/>
                  <a:gd name="T121" fmla="*/ 2147483646 h 44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667" h="4458">
                    <a:moveTo>
                      <a:pt x="6305" y="3886"/>
                    </a:moveTo>
                    <a:lnTo>
                      <a:pt x="5981" y="3752"/>
                    </a:lnTo>
                    <a:lnTo>
                      <a:pt x="5962" y="3733"/>
                    </a:lnTo>
                    <a:lnTo>
                      <a:pt x="5904" y="3696"/>
                    </a:lnTo>
                    <a:lnTo>
                      <a:pt x="5848" y="3696"/>
                    </a:lnTo>
                    <a:lnTo>
                      <a:pt x="5714" y="3676"/>
                    </a:lnTo>
                    <a:lnTo>
                      <a:pt x="5638" y="3676"/>
                    </a:lnTo>
                    <a:lnTo>
                      <a:pt x="5600" y="3676"/>
                    </a:lnTo>
                    <a:lnTo>
                      <a:pt x="5581" y="3657"/>
                    </a:lnTo>
                    <a:lnTo>
                      <a:pt x="5562" y="3676"/>
                    </a:lnTo>
                    <a:lnTo>
                      <a:pt x="5523" y="3676"/>
                    </a:lnTo>
                    <a:lnTo>
                      <a:pt x="5467" y="3676"/>
                    </a:lnTo>
                    <a:lnTo>
                      <a:pt x="5447" y="3676"/>
                    </a:lnTo>
                    <a:lnTo>
                      <a:pt x="5428" y="3657"/>
                    </a:lnTo>
                    <a:lnTo>
                      <a:pt x="5447" y="3638"/>
                    </a:lnTo>
                    <a:lnTo>
                      <a:pt x="5467" y="3619"/>
                    </a:lnTo>
                    <a:lnTo>
                      <a:pt x="5581" y="3581"/>
                    </a:lnTo>
                    <a:lnTo>
                      <a:pt x="5638" y="3543"/>
                    </a:lnTo>
                    <a:lnTo>
                      <a:pt x="5638" y="3486"/>
                    </a:lnTo>
                    <a:lnTo>
                      <a:pt x="5638" y="3467"/>
                    </a:lnTo>
                    <a:lnTo>
                      <a:pt x="5581" y="3447"/>
                    </a:lnTo>
                    <a:lnTo>
                      <a:pt x="5562" y="3429"/>
                    </a:lnTo>
                    <a:lnTo>
                      <a:pt x="5543" y="3429"/>
                    </a:lnTo>
                    <a:lnTo>
                      <a:pt x="5523" y="3429"/>
                    </a:lnTo>
                    <a:lnTo>
                      <a:pt x="5505" y="3429"/>
                    </a:lnTo>
                    <a:lnTo>
                      <a:pt x="5505" y="3447"/>
                    </a:lnTo>
                    <a:lnTo>
                      <a:pt x="5505" y="3467"/>
                    </a:lnTo>
                    <a:lnTo>
                      <a:pt x="5486" y="3467"/>
                    </a:lnTo>
                    <a:lnTo>
                      <a:pt x="5467" y="3467"/>
                    </a:lnTo>
                    <a:lnTo>
                      <a:pt x="5447" y="3486"/>
                    </a:lnTo>
                    <a:lnTo>
                      <a:pt x="5447" y="3505"/>
                    </a:lnTo>
                    <a:lnTo>
                      <a:pt x="5409" y="3524"/>
                    </a:lnTo>
                    <a:lnTo>
                      <a:pt x="5391" y="3524"/>
                    </a:lnTo>
                    <a:lnTo>
                      <a:pt x="5371" y="3562"/>
                    </a:lnTo>
                    <a:lnTo>
                      <a:pt x="5352" y="3581"/>
                    </a:lnTo>
                    <a:lnTo>
                      <a:pt x="5333" y="3562"/>
                    </a:lnTo>
                    <a:lnTo>
                      <a:pt x="5314" y="3543"/>
                    </a:lnTo>
                    <a:lnTo>
                      <a:pt x="5314" y="3524"/>
                    </a:lnTo>
                    <a:lnTo>
                      <a:pt x="5333" y="3505"/>
                    </a:lnTo>
                    <a:lnTo>
                      <a:pt x="5352" y="3486"/>
                    </a:lnTo>
                    <a:lnTo>
                      <a:pt x="5371" y="3486"/>
                    </a:lnTo>
                    <a:lnTo>
                      <a:pt x="5352" y="3447"/>
                    </a:lnTo>
                    <a:lnTo>
                      <a:pt x="5333" y="3429"/>
                    </a:lnTo>
                    <a:lnTo>
                      <a:pt x="5333" y="3410"/>
                    </a:lnTo>
                    <a:lnTo>
                      <a:pt x="5314" y="3371"/>
                    </a:lnTo>
                    <a:lnTo>
                      <a:pt x="5295" y="3352"/>
                    </a:lnTo>
                    <a:lnTo>
                      <a:pt x="5276" y="3333"/>
                    </a:lnTo>
                    <a:lnTo>
                      <a:pt x="5257" y="3333"/>
                    </a:lnTo>
                    <a:lnTo>
                      <a:pt x="5219" y="3333"/>
                    </a:lnTo>
                    <a:lnTo>
                      <a:pt x="5181" y="3352"/>
                    </a:lnTo>
                    <a:lnTo>
                      <a:pt x="5162" y="3371"/>
                    </a:lnTo>
                    <a:lnTo>
                      <a:pt x="5105" y="3467"/>
                    </a:lnTo>
                    <a:lnTo>
                      <a:pt x="5086" y="3486"/>
                    </a:lnTo>
                    <a:lnTo>
                      <a:pt x="5010" y="3486"/>
                    </a:lnTo>
                    <a:lnTo>
                      <a:pt x="5010" y="3505"/>
                    </a:lnTo>
                    <a:lnTo>
                      <a:pt x="4990" y="3524"/>
                    </a:lnTo>
                    <a:lnTo>
                      <a:pt x="4971" y="3524"/>
                    </a:lnTo>
                    <a:lnTo>
                      <a:pt x="4952" y="3543"/>
                    </a:lnTo>
                    <a:lnTo>
                      <a:pt x="4952" y="3562"/>
                    </a:lnTo>
                    <a:lnTo>
                      <a:pt x="4990" y="3581"/>
                    </a:lnTo>
                    <a:lnTo>
                      <a:pt x="5047" y="3600"/>
                    </a:lnTo>
                    <a:lnTo>
                      <a:pt x="5105" y="3600"/>
                    </a:lnTo>
                    <a:lnTo>
                      <a:pt x="5142" y="3600"/>
                    </a:lnTo>
                    <a:lnTo>
                      <a:pt x="5181" y="3581"/>
                    </a:lnTo>
                    <a:lnTo>
                      <a:pt x="5200" y="3581"/>
                    </a:lnTo>
                    <a:lnTo>
                      <a:pt x="5238" y="3581"/>
                    </a:lnTo>
                    <a:lnTo>
                      <a:pt x="5257" y="3581"/>
                    </a:lnTo>
                    <a:lnTo>
                      <a:pt x="5276" y="3543"/>
                    </a:lnTo>
                    <a:lnTo>
                      <a:pt x="5295" y="3562"/>
                    </a:lnTo>
                    <a:lnTo>
                      <a:pt x="5257" y="3581"/>
                    </a:lnTo>
                    <a:lnTo>
                      <a:pt x="5181" y="3600"/>
                    </a:lnTo>
                    <a:lnTo>
                      <a:pt x="5142" y="3600"/>
                    </a:lnTo>
                    <a:lnTo>
                      <a:pt x="5200" y="3619"/>
                    </a:lnTo>
                    <a:lnTo>
                      <a:pt x="5333" y="3619"/>
                    </a:lnTo>
                    <a:lnTo>
                      <a:pt x="5371" y="3619"/>
                    </a:lnTo>
                    <a:lnTo>
                      <a:pt x="5391" y="3657"/>
                    </a:lnTo>
                    <a:lnTo>
                      <a:pt x="5371" y="3676"/>
                    </a:lnTo>
                    <a:lnTo>
                      <a:pt x="5314" y="3638"/>
                    </a:lnTo>
                    <a:lnTo>
                      <a:pt x="5200" y="3657"/>
                    </a:lnTo>
                    <a:lnTo>
                      <a:pt x="5124" y="3657"/>
                    </a:lnTo>
                    <a:lnTo>
                      <a:pt x="5066" y="3676"/>
                    </a:lnTo>
                    <a:lnTo>
                      <a:pt x="5028" y="3676"/>
                    </a:lnTo>
                    <a:lnTo>
                      <a:pt x="4952" y="3696"/>
                    </a:lnTo>
                    <a:lnTo>
                      <a:pt x="4895" y="3696"/>
                    </a:lnTo>
                    <a:lnTo>
                      <a:pt x="4876" y="3676"/>
                    </a:lnTo>
                    <a:lnTo>
                      <a:pt x="4857" y="3676"/>
                    </a:lnTo>
                    <a:lnTo>
                      <a:pt x="4838" y="3696"/>
                    </a:lnTo>
                    <a:lnTo>
                      <a:pt x="4838" y="3714"/>
                    </a:lnTo>
                    <a:lnTo>
                      <a:pt x="4819" y="3714"/>
                    </a:lnTo>
                    <a:lnTo>
                      <a:pt x="4781" y="3714"/>
                    </a:lnTo>
                    <a:lnTo>
                      <a:pt x="4761" y="3733"/>
                    </a:lnTo>
                    <a:lnTo>
                      <a:pt x="4743" y="3733"/>
                    </a:lnTo>
                    <a:lnTo>
                      <a:pt x="4724" y="3733"/>
                    </a:lnTo>
                    <a:lnTo>
                      <a:pt x="4705" y="3752"/>
                    </a:lnTo>
                    <a:lnTo>
                      <a:pt x="4705" y="3772"/>
                    </a:lnTo>
                    <a:lnTo>
                      <a:pt x="4666" y="3772"/>
                    </a:lnTo>
                    <a:lnTo>
                      <a:pt x="4647" y="3791"/>
                    </a:lnTo>
                    <a:lnTo>
                      <a:pt x="4647" y="3810"/>
                    </a:lnTo>
                    <a:lnTo>
                      <a:pt x="4629" y="3810"/>
                    </a:lnTo>
                    <a:lnTo>
                      <a:pt x="4609" y="3828"/>
                    </a:lnTo>
                    <a:lnTo>
                      <a:pt x="4571" y="3828"/>
                    </a:lnTo>
                    <a:lnTo>
                      <a:pt x="4552" y="3848"/>
                    </a:lnTo>
                    <a:lnTo>
                      <a:pt x="4514" y="3886"/>
                    </a:lnTo>
                    <a:lnTo>
                      <a:pt x="4514" y="3924"/>
                    </a:lnTo>
                    <a:lnTo>
                      <a:pt x="4495" y="3924"/>
                    </a:lnTo>
                    <a:lnTo>
                      <a:pt x="4476" y="3943"/>
                    </a:lnTo>
                    <a:lnTo>
                      <a:pt x="4438" y="3962"/>
                    </a:lnTo>
                    <a:lnTo>
                      <a:pt x="4438" y="3981"/>
                    </a:lnTo>
                    <a:lnTo>
                      <a:pt x="4438" y="4000"/>
                    </a:lnTo>
                    <a:lnTo>
                      <a:pt x="4343" y="4000"/>
                    </a:lnTo>
                    <a:lnTo>
                      <a:pt x="4343" y="4019"/>
                    </a:lnTo>
                    <a:lnTo>
                      <a:pt x="4228" y="4019"/>
                    </a:lnTo>
                    <a:lnTo>
                      <a:pt x="4228" y="4038"/>
                    </a:lnTo>
                    <a:lnTo>
                      <a:pt x="4190" y="4057"/>
                    </a:lnTo>
                    <a:lnTo>
                      <a:pt x="4171" y="4076"/>
                    </a:lnTo>
                    <a:lnTo>
                      <a:pt x="4114" y="4095"/>
                    </a:lnTo>
                    <a:lnTo>
                      <a:pt x="4057" y="4095"/>
                    </a:lnTo>
                    <a:lnTo>
                      <a:pt x="4019" y="4095"/>
                    </a:lnTo>
                    <a:lnTo>
                      <a:pt x="3981" y="4114"/>
                    </a:lnTo>
                    <a:lnTo>
                      <a:pt x="3962" y="4114"/>
                    </a:lnTo>
                    <a:lnTo>
                      <a:pt x="3943" y="4133"/>
                    </a:lnTo>
                    <a:lnTo>
                      <a:pt x="3943" y="4153"/>
                    </a:lnTo>
                    <a:lnTo>
                      <a:pt x="3904" y="4153"/>
                    </a:lnTo>
                    <a:lnTo>
                      <a:pt x="3886" y="4153"/>
                    </a:lnTo>
                    <a:lnTo>
                      <a:pt x="3847" y="4172"/>
                    </a:lnTo>
                    <a:lnTo>
                      <a:pt x="3809" y="4190"/>
                    </a:lnTo>
                    <a:lnTo>
                      <a:pt x="3790" y="4190"/>
                    </a:lnTo>
                    <a:lnTo>
                      <a:pt x="3695" y="4209"/>
                    </a:lnTo>
                    <a:lnTo>
                      <a:pt x="3676" y="4229"/>
                    </a:lnTo>
                    <a:lnTo>
                      <a:pt x="3619" y="4248"/>
                    </a:lnTo>
                    <a:lnTo>
                      <a:pt x="3581" y="4267"/>
                    </a:lnTo>
                    <a:lnTo>
                      <a:pt x="3562" y="4267"/>
                    </a:lnTo>
                    <a:lnTo>
                      <a:pt x="3523" y="4305"/>
                    </a:lnTo>
                    <a:lnTo>
                      <a:pt x="3505" y="4305"/>
                    </a:lnTo>
                    <a:lnTo>
                      <a:pt x="3486" y="4305"/>
                    </a:lnTo>
                    <a:lnTo>
                      <a:pt x="3486" y="4324"/>
                    </a:lnTo>
                    <a:lnTo>
                      <a:pt x="3466" y="4305"/>
                    </a:lnTo>
                    <a:lnTo>
                      <a:pt x="3447" y="4324"/>
                    </a:lnTo>
                    <a:lnTo>
                      <a:pt x="3447" y="4343"/>
                    </a:lnTo>
                    <a:lnTo>
                      <a:pt x="3333" y="4400"/>
                    </a:lnTo>
                    <a:lnTo>
                      <a:pt x="3295" y="4438"/>
                    </a:lnTo>
                    <a:lnTo>
                      <a:pt x="3219" y="4419"/>
                    </a:lnTo>
                    <a:lnTo>
                      <a:pt x="3124" y="4419"/>
                    </a:lnTo>
                    <a:lnTo>
                      <a:pt x="3066" y="4419"/>
                    </a:lnTo>
                    <a:lnTo>
                      <a:pt x="3009" y="4419"/>
                    </a:lnTo>
                    <a:lnTo>
                      <a:pt x="2990" y="4438"/>
                    </a:lnTo>
                    <a:lnTo>
                      <a:pt x="2971" y="4438"/>
                    </a:lnTo>
                    <a:lnTo>
                      <a:pt x="2933" y="4457"/>
                    </a:lnTo>
                    <a:lnTo>
                      <a:pt x="2914" y="4457"/>
                    </a:lnTo>
                    <a:lnTo>
                      <a:pt x="2876" y="4457"/>
                    </a:lnTo>
                    <a:lnTo>
                      <a:pt x="2857" y="4457"/>
                    </a:lnTo>
                    <a:lnTo>
                      <a:pt x="2838" y="4457"/>
                    </a:lnTo>
                    <a:lnTo>
                      <a:pt x="2762" y="4438"/>
                    </a:lnTo>
                    <a:lnTo>
                      <a:pt x="2666" y="4400"/>
                    </a:lnTo>
                    <a:lnTo>
                      <a:pt x="2495" y="4362"/>
                    </a:lnTo>
                    <a:lnTo>
                      <a:pt x="2438" y="4362"/>
                    </a:lnTo>
                    <a:lnTo>
                      <a:pt x="2304" y="4286"/>
                    </a:lnTo>
                    <a:lnTo>
                      <a:pt x="2228" y="4248"/>
                    </a:lnTo>
                    <a:lnTo>
                      <a:pt x="2171" y="4248"/>
                    </a:lnTo>
                    <a:lnTo>
                      <a:pt x="2133" y="4209"/>
                    </a:lnTo>
                    <a:lnTo>
                      <a:pt x="2152" y="4209"/>
                    </a:lnTo>
                    <a:lnTo>
                      <a:pt x="2114" y="4172"/>
                    </a:lnTo>
                    <a:lnTo>
                      <a:pt x="2095" y="4172"/>
                    </a:lnTo>
                    <a:lnTo>
                      <a:pt x="2057" y="4153"/>
                    </a:lnTo>
                    <a:lnTo>
                      <a:pt x="1981" y="4095"/>
                    </a:lnTo>
                    <a:lnTo>
                      <a:pt x="1923" y="4076"/>
                    </a:lnTo>
                    <a:lnTo>
                      <a:pt x="1828" y="4057"/>
                    </a:lnTo>
                    <a:lnTo>
                      <a:pt x="1809" y="4057"/>
                    </a:lnTo>
                    <a:lnTo>
                      <a:pt x="1714" y="4038"/>
                    </a:lnTo>
                    <a:lnTo>
                      <a:pt x="1695" y="4057"/>
                    </a:lnTo>
                    <a:lnTo>
                      <a:pt x="1561" y="4038"/>
                    </a:lnTo>
                    <a:lnTo>
                      <a:pt x="1466" y="4000"/>
                    </a:lnTo>
                    <a:lnTo>
                      <a:pt x="1428" y="4019"/>
                    </a:lnTo>
                    <a:lnTo>
                      <a:pt x="1333" y="4000"/>
                    </a:lnTo>
                    <a:lnTo>
                      <a:pt x="1276" y="4000"/>
                    </a:lnTo>
                    <a:lnTo>
                      <a:pt x="1257" y="4000"/>
                    </a:lnTo>
                    <a:lnTo>
                      <a:pt x="1238" y="4019"/>
                    </a:lnTo>
                    <a:lnTo>
                      <a:pt x="1200" y="4000"/>
                    </a:lnTo>
                    <a:lnTo>
                      <a:pt x="1124" y="4000"/>
                    </a:lnTo>
                    <a:lnTo>
                      <a:pt x="1085" y="3981"/>
                    </a:lnTo>
                    <a:lnTo>
                      <a:pt x="1066" y="3962"/>
                    </a:lnTo>
                    <a:lnTo>
                      <a:pt x="1028" y="3943"/>
                    </a:lnTo>
                    <a:lnTo>
                      <a:pt x="1009" y="3943"/>
                    </a:lnTo>
                    <a:lnTo>
                      <a:pt x="990" y="3924"/>
                    </a:lnTo>
                    <a:lnTo>
                      <a:pt x="971" y="3905"/>
                    </a:lnTo>
                    <a:lnTo>
                      <a:pt x="876" y="3828"/>
                    </a:lnTo>
                    <a:lnTo>
                      <a:pt x="819" y="3810"/>
                    </a:lnTo>
                    <a:lnTo>
                      <a:pt x="667" y="3714"/>
                    </a:lnTo>
                    <a:lnTo>
                      <a:pt x="628" y="3696"/>
                    </a:lnTo>
                    <a:lnTo>
                      <a:pt x="571" y="3676"/>
                    </a:lnTo>
                    <a:lnTo>
                      <a:pt x="552" y="3657"/>
                    </a:lnTo>
                    <a:lnTo>
                      <a:pt x="628" y="3676"/>
                    </a:lnTo>
                    <a:lnTo>
                      <a:pt x="667" y="3676"/>
                    </a:lnTo>
                    <a:lnTo>
                      <a:pt x="704" y="3657"/>
                    </a:lnTo>
                    <a:lnTo>
                      <a:pt x="667" y="3657"/>
                    </a:lnTo>
                    <a:lnTo>
                      <a:pt x="647" y="3657"/>
                    </a:lnTo>
                    <a:lnTo>
                      <a:pt x="628" y="3638"/>
                    </a:lnTo>
                    <a:lnTo>
                      <a:pt x="609" y="3657"/>
                    </a:lnTo>
                    <a:lnTo>
                      <a:pt x="590" y="3638"/>
                    </a:lnTo>
                    <a:lnTo>
                      <a:pt x="552" y="3638"/>
                    </a:lnTo>
                    <a:lnTo>
                      <a:pt x="552" y="3619"/>
                    </a:lnTo>
                    <a:lnTo>
                      <a:pt x="533" y="3619"/>
                    </a:lnTo>
                    <a:lnTo>
                      <a:pt x="514" y="3638"/>
                    </a:lnTo>
                    <a:lnTo>
                      <a:pt x="495" y="3638"/>
                    </a:lnTo>
                    <a:lnTo>
                      <a:pt x="342" y="3581"/>
                    </a:lnTo>
                    <a:lnTo>
                      <a:pt x="152" y="3543"/>
                    </a:lnTo>
                    <a:lnTo>
                      <a:pt x="76" y="3524"/>
                    </a:lnTo>
                    <a:lnTo>
                      <a:pt x="37" y="3505"/>
                    </a:lnTo>
                    <a:lnTo>
                      <a:pt x="19" y="3505"/>
                    </a:lnTo>
                    <a:lnTo>
                      <a:pt x="0" y="3505"/>
                    </a:lnTo>
                    <a:lnTo>
                      <a:pt x="0" y="3486"/>
                    </a:lnTo>
                    <a:lnTo>
                      <a:pt x="37" y="3467"/>
                    </a:lnTo>
                    <a:lnTo>
                      <a:pt x="57" y="3447"/>
                    </a:lnTo>
                    <a:lnTo>
                      <a:pt x="76" y="3429"/>
                    </a:lnTo>
                    <a:lnTo>
                      <a:pt x="114" y="3429"/>
                    </a:lnTo>
                    <a:lnTo>
                      <a:pt x="152" y="3410"/>
                    </a:lnTo>
                    <a:lnTo>
                      <a:pt x="190" y="3410"/>
                    </a:lnTo>
                    <a:lnTo>
                      <a:pt x="228" y="3410"/>
                    </a:lnTo>
                    <a:lnTo>
                      <a:pt x="266" y="3391"/>
                    </a:lnTo>
                    <a:lnTo>
                      <a:pt x="304" y="3352"/>
                    </a:lnTo>
                    <a:lnTo>
                      <a:pt x="342" y="3315"/>
                    </a:lnTo>
                    <a:lnTo>
                      <a:pt x="342" y="3276"/>
                    </a:lnTo>
                    <a:lnTo>
                      <a:pt x="323" y="3219"/>
                    </a:lnTo>
                    <a:lnTo>
                      <a:pt x="304" y="3181"/>
                    </a:lnTo>
                    <a:lnTo>
                      <a:pt x="304" y="3162"/>
                    </a:lnTo>
                    <a:lnTo>
                      <a:pt x="323" y="3124"/>
                    </a:lnTo>
                    <a:lnTo>
                      <a:pt x="362" y="3105"/>
                    </a:lnTo>
                    <a:lnTo>
                      <a:pt x="381" y="3105"/>
                    </a:lnTo>
                    <a:lnTo>
                      <a:pt x="400" y="3124"/>
                    </a:lnTo>
                    <a:lnTo>
                      <a:pt x="438" y="3124"/>
                    </a:lnTo>
                    <a:lnTo>
                      <a:pt x="457" y="3105"/>
                    </a:lnTo>
                    <a:lnTo>
                      <a:pt x="476" y="3086"/>
                    </a:lnTo>
                    <a:lnTo>
                      <a:pt x="476" y="3048"/>
                    </a:lnTo>
                    <a:lnTo>
                      <a:pt x="476" y="3010"/>
                    </a:lnTo>
                    <a:lnTo>
                      <a:pt x="457" y="2971"/>
                    </a:lnTo>
                    <a:lnTo>
                      <a:pt x="457" y="2914"/>
                    </a:lnTo>
                    <a:lnTo>
                      <a:pt x="476" y="2914"/>
                    </a:lnTo>
                    <a:lnTo>
                      <a:pt x="495" y="2914"/>
                    </a:lnTo>
                    <a:lnTo>
                      <a:pt x="514" y="2914"/>
                    </a:lnTo>
                    <a:lnTo>
                      <a:pt x="552" y="2914"/>
                    </a:lnTo>
                    <a:lnTo>
                      <a:pt x="571" y="2914"/>
                    </a:lnTo>
                    <a:lnTo>
                      <a:pt x="590" y="2914"/>
                    </a:lnTo>
                    <a:lnTo>
                      <a:pt x="609" y="2895"/>
                    </a:lnTo>
                    <a:lnTo>
                      <a:pt x="628" y="2895"/>
                    </a:lnTo>
                    <a:lnTo>
                      <a:pt x="628" y="2876"/>
                    </a:lnTo>
                    <a:lnTo>
                      <a:pt x="647" y="2876"/>
                    </a:lnTo>
                    <a:lnTo>
                      <a:pt x="647" y="2857"/>
                    </a:lnTo>
                    <a:lnTo>
                      <a:pt x="667" y="2838"/>
                    </a:lnTo>
                    <a:lnTo>
                      <a:pt x="685" y="2838"/>
                    </a:lnTo>
                    <a:lnTo>
                      <a:pt x="685" y="2819"/>
                    </a:lnTo>
                    <a:lnTo>
                      <a:pt x="685" y="2781"/>
                    </a:lnTo>
                    <a:lnTo>
                      <a:pt x="704" y="2762"/>
                    </a:lnTo>
                    <a:lnTo>
                      <a:pt x="704" y="2724"/>
                    </a:lnTo>
                    <a:lnTo>
                      <a:pt x="704" y="2705"/>
                    </a:lnTo>
                    <a:lnTo>
                      <a:pt x="704" y="2686"/>
                    </a:lnTo>
                    <a:lnTo>
                      <a:pt x="704" y="2667"/>
                    </a:lnTo>
                    <a:lnTo>
                      <a:pt x="704" y="2648"/>
                    </a:lnTo>
                    <a:lnTo>
                      <a:pt x="704" y="2629"/>
                    </a:lnTo>
                    <a:lnTo>
                      <a:pt x="723" y="2609"/>
                    </a:lnTo>
                    <a:lnTo>
                      <a:pt x="723" y="2590"/>
                    </a:lnTo>
                    <a:lnTo>
                      <a:pt x="743" y="2572"/>
                    </a:lnTo>
                    <a:lnTo>
                      <a:pt x="762" y="2553"/>
                    </a:lnTo>
                    <a:lnTo>
                      <a:pt x="762" y="2533"/>
                    </a:lnTo>
                    <a:lnTo>
                      <a:pt x="781" y="2514"/>
                    </a:lnTo>
                    <a:lnTo>
                      <a:pt x="781" y="2495"/>
                    </a:lnTo>
                    <a:lnTo>
                      <a:pt x="781" y="2476"/>
                    </a:lnTo>
                    <a:lnTo>
                      <a:pt x="781" y="2457"/>
                    </a:lnTo>
                    <a:lnTo>
                      <a:pt x="781" y="2438"/>
                    </a:lnTo>
                    <a:lnTo>
                      <a:pt x="781" y="2419"/>
                    </a:lnTo>
                    <a:lnTo>
                      <a:pt x="723" y="2362"/>
                    </a:lnTo>
                    <a:lnTo>
                      <a:pt x="685" y="2305"/>
                    </a:lnTo>
                    <a:lnTo>
                      <a:pt x="647" y="2248"/>
                    </a:lnTo>
                    <a:lnTo>
                      <a:pt x="590" y="2191"/>
                    </a:lnTo>
                    <a:lnTo>
                      <a:pt x="590" y="2172"/>
                    </a:lnTo>
                    <a:lnTo>
                      <a:pt x="571" y="2172"/>
                    </a:lnTo>
                    <a:lnTo>
                      <a:pt x="571" y="2152"/>
                    </a:lnTo>
                    <a:lnTo>
                      <a:pt x="552" y="2152"/>
                    </a:lnTo>
                    <a:lnTo>
                      <a:pt x="514" y="2152"/>
                    </a:lnTo>
                    <a:lnTo>
                      <a:pt x="495" y="2152"/>
                    </a:lnTo>
                    <a:lnTo>
                      <a:pt x="476" y="2152"/>
                    </a:lnTo>
                    <a:lnTo>
                      <a:pt x="438" y="2114"/>
                    </a:lnTo>
                    <a:lnTo>
                      <a:pt x="418" y="2076"/>
                    </a:lnTo>
                    <a:lnTo>
                      <a:pt x="400" y="2038"/>
                    </a:lnTo>
                    <a:lnTo>
                      <a:pt x="381" y="2038"/>
                    </a:lnTo>
                    <a:lnTo>
                      <a:pt x="342" y="2019"/>
                    </a:lnTo>
                    <a:lnTo>
                      <a:pt x="323" y="2019"/>
                    </a:lnTo>
                    <a:lnTo>
                      <a:pt x="323" y="1981"/>
                    </a:lnTo>
                    <a:lnTo>
                      <a:pt x="323" y="1943"/>
                    </a:lnTo>
                    <a:lnTo>
                      <a:pt x="342" y="1924"/>
                    </a:lnTo>
                    <a:lnTo>
                      <a:pt x="342" y="1886"/>
                    </a:lnTo>
                    <a:lnTo>
                      <a:pt x="323" y="1867"/>
                    </a:lnTo>
                    <a:lnTo>
                      <a:pt x="323" y="1847"/>
                    </a:lnTo>
                    <a:lnTo>
                      <a:pt x="323" y="1829"/>
                    </a:lnTo>
                    <a:lnTo>
                      <a:pt x="323" y="1810"/>
                    </a:lnTo>
                    <a:lnTo>
                      <a:pt x="323" y="1791"/>
                    </a:lnTo>
                    <a:lnTo>
                      <a:pt x="323" y="1771"/>
                    </a:lnTo>
                    <a:lnTo>
                      <a:pt x="323" y="1752"/>
                    </a:lnTo>
                    <a:lnTo>
                      <a:pt x="304" y="1752"/>
                    </a:lnTo>
                    <a:lnTo>
                      <a:pt x="304" y="1733"/>
                    </a:lnTo>
                    <a:lnTo>
                      <a:pt x="286" y="1733"/>
                    </a:lnTo>
                    <a:lnTo>
                      <a:pt x="286" y="1715"/>
                    </a:lnTo>
                    <a:lnTo>
                      <a:pt x="266" y="1715"/>
                    </a:lnTo>
                    <a:lnTo>
                      <a:pt x="266" y="1695"/>
                    </a:lnTo>
                    <a:lnTo>
                      <a:pt x="247" y="1676"/>
                    </a:lnTo>
                    <a:lnTo>
                      <a:pt x="247" y="1657"/>
                    </a:lnTo>
                    <a:lnTo>
                      <a:pt x="266" y="1638"/>
                    </a:lnTo>
                    <a:lnTo>
                      <a:pt x="266" y="1619"/>
                    </a:lnTo>
                    <a:lnTo>
                      <a:pt x="286" y="1619"/>
                    </a:lnTo>
                    <a:lnTo>
                      <a:pt x="286" y="1600"/>
                    </a:lnTo>
                    <a:lnTo>
                      <a:pt x="266" y="1600"/>
                    </a:lnTo>
                    <a:lnTo>
                      <a:pt x="247" y="1562"/>
                    </a:lnTo>
                    <a:lnTo>
                      <a:pt x="247" y="1524"/>
                    </a:lnTo>
                    <a:lnTo>
                      <a:pt x="247" y="1486"/>
                    </a:lnTo>
                    <a:lnTo>
                      <a:pt x="247" y="1448"/>
                    </a:lnTo>
                    <a:lnTo>
                      <a:pt x="266" y="1429"/>
                    </a:lnTo>
                    <a:lnTo>
                      <a:pt x="266" y="1410"/>
                    </a:lnTo>
                    <a:lnTo>
                      <a:pt x="266" y="1390"/>
                    </a:lnTo>
                    <a:lnTo>
                      <a:pt x="266" y="1371"/>
                    </a:lnTo>
                    <a:lnTo>
                      <a:pt x="286" y="1352"/>
                    </a:lnTo>
                    <a:lnTo>
                      <a:pt x="286" y="1314"/>
                    </a:lnTo>
                    <a:lnTo>
                      <a:pt x="286" y="1295"/>
                    </a:lnTo>
                    <a:lnTo>
                      <a:pt x="304" y="1257"/>
                    </a:lnTo>
                    <a:lnTo>
                      <a:pt x="323" y="1238"/>
                    </a:lnTo>
                    <a:lnTo>
                      <a:pt x="323" y="1200"/>
                    </a:lnTo>
                    <a:lnTo>
                      <a:pt x="323" y="1181"/>
                    </a:lnTo>
                    <a:lnTo>
                      <a:pt x="304" y="1162"/>
                    </a:lnTo>
                    <a:lnTo>
                      <a:pt x="304" y="1143"/>
                    </a:lnTo>
                    <a:lnTo>
                      <a:pt x="323" y="1143"/>
                    </a:lnTo>
                    <a:lnTo>
                      <a:pt x="323" y="1124"/>
                    </a:lnTo>
                    <a:lnTo>
                      <a:pt x="342" y="1124"/>
                    </a:lnTo>
                    <a:lnTo>
                      <a:pt x="362" y="1105"/>
                    </a:lnTo>
                    <a:lnTo>
                      <a:pt x="381" y="1124"/>
                    </a:lnTo>
                    <a:lnTo>
                      <a:pt x="400" y="1124"/>
                    </a:lnTo>
                    <a:lnTo>
                      <a:pt x="457" y="1124"/>
                    </a:lnTo>
                    <a:lnTo>
                      <a:pt x="495" y="1085"/>
                    </a:lnTo>
                    <a:lnTo>
                      <a:pt x="514" y="1029"/>
                    </a:lnTo>
                    <a:lnTo>
                      <a:pt x="533" y="990"/>
                    </a:lnTo>
                    <a:lnTo>
                      <a:pt x="552" y="971"/>
                    </a:lnTo>
                    <a:lnTo>
                      <a:pt x="571" y="953"/>
                    </a:lnTo>
                    <a:lnTo>
                      <a:pt x="590" y="953"/>
                    </a:lnTo>
                    <a:lnTo>
                      <a:pt x="609" y="953"/>
                    </a:lnTo>
                    <a:lnTo>
                      <a:pt x="628" y="953"/>
                    </a:lnTo>
                    <a:lnTo>
                      <a:pt x="647" y="953"/>
                    </a:lnTo>
                    <a:lnTo>
                      <a:pt x="667" y="953"/>
                    </a:lnTo>
                    <a:lnTo>
                      <a:pt x="704" y="953"/>
                    </a:lnTo>
                    <a:lnTo>
                      <a:pt x="723" y="953"/>
                    </a:lnTo>
                    <a:lnTo>
                      <a:pt x="743" y="953"/>
                    </a:lnTo>
                    <a:lnTo>
                      <a:pt x="762" y="953"/>
                    </a:lnTo>
                    <a:lnTo>
                      <a:pt x="781" y="953"/>
                    </a:lnTo>
                    <a:lnTo>
                      <a:pt x="799" y="953"/>
                    </a:lnTo>
                    <a:lnTo>
                      <a:pt x="819" y="953"/>
                    </a:lnTo>
                    <a:lnTo>
                      <a:pt x="838" y="953"/>
                    </a:lnTo>
                    <a:lnTo>
                      <a:pt x="857" y="953"/>
                    </a:lnTo>
                    <a:lnTo>
                      <a:pt x="876" y="933"/>
                    </a:lnTo>
                    <a:lnTo>
                      <a:pt x="895" y="933"/>
                    </a:lnTo>
                    <a:lnTo>
                      <a:pt x="914" y="953"/>
                    </a:lnTo>
                    <a:lnTo>
                      <a:pt x="933" y="990"/>
                    </a:lnTo>
                    <a:lnTo>
                      <a:pt x="933" y="1009"/>
                    </a:lnTo>
                    <a:lnTo>
                      <a:pt x="933" y="1029"/>
                    </a:lnTo>
                    <a:lnTo>
                      <a:pt x="933" y="1048"/>
                    </a:lnTo>
                    <a:lnTo>
                      <a:pt x="933" y="1067"/>
                    </a:lnTo>
                    <a:lnTo>
                      <a:pt x="952" y="1085"/>
                    </a:lnTo>
                    <a:lnTo>
                      <a:pt x="952" y="1105"/>
                    </a:lnTo>
                    <a:lnTo>
                      <a:pt x="971" y="1124"/>
                    </a:lnTo>
                    <a:lnTo>
                      <a:pt x="990" y="1124"/>
                    </a:lnTo>
                    <a:lnTo>
                      <a:pt x="1009" y="1105"/>
                    </a:lnTo>
                    <a:lnTo>
                      <a:pt x="1028" y="1105"/>
                    </a:lnTo>
                    <a:lnTo>
                      <a:pt x="1048" y="1105"/>
                    </a:lnTo>
                    <a:lnTo>
                      <a:pt x="1066" y="1085"/>
                    </a:lnTo>
                    <a:lnTo>
                      <a:pt x="1085" y="1085"/>
                    </a:lnTo>
                    <a:lnTo>
                      <a:pt x="1104" y="1067"/>
                    </a:lnTo>
                    <a:lnTo>
                      <a:pt x="1104" y="1048"/>
                    </a:lnTo>
                    <a:lnTo>
                      <a:pt x="1124" y="1029"/>
                    </a:lnTo>
                    <a:lnTo>
                      <a:pt x="1143" y="1029"/>
                    </a:lnTo>
                    <a:lnTo>
                      <a:pt x="1161" y="1009"/>
                    </a:lnTo>
                    <a:lnTo>
                      <a:pt x="1180" y="990"/>
                    </a:lnTo>
                    <a:lnTo>
                      <a:pt x="1180" y="971"/>
                    </a:lnTo>
                    <a:lnTo>
                      <a:pt x="1161" y="953"/>
                    </a:lnTo>
                    <a:lnTo>
                      <a:pt x="1161" y="933"/>
                    </a:lnTo>
                    <a:lnTo>
                      <a:pt x="1143" y="914"/>
                    </a:lnTo>
                    <a:lnTo>
                      <a:pt x="1143" y="895"/>
                    </a:lnTo>
                    <a:lnTo>
                      <a:pt x="1124" y="876"/>
                    </a:lnTo>
                    <a:lnTo>
                      <a:pt x="1104" y="857"/>
                    </a:lnTo>
                    <a:lnTo>
                      <a:pt x="1085" y="857"/>
                    </a:lnTo>
                    <a:lnTo>
                      <a:pt x="1066" y="838"/>
                    </a:lnTo>
                    <a:lnTo>
                      <a:pt x="1048" y="819"/>
                    </a:lnTo>
                    <a:lnTo>
                      <a:pt x="1048" y="781"/>
                    </a:lnTo>
                    <a:lnTo>
                      <a:pt x="1066" y="762"/>
                    </a:lnTo>
                    <a:lnTo>
                      <a:pt x="1066" y="743"/>
                    </a:lnTo>
                    <a:lnTo>
                      <a:pt x="1085" y="724"/>
                    </a:lnTo>
                    <a:lnTo>
                      <a:pt x="1085" y="705"/>
                    </a:lnTo>
                    <a:lnTo>
                      <a:pt x="1104" y="686"/>
                    </a:lnTo>
                    <a:lnTo>
                      <a:pt x="1104" y="667"/>
                    </a:lnTo>
                    <a:lnTo>
                      <a:pt x="1124" y="648"/>
                    </a:lnTo>
                    <a:lnTo>
                      <a:pt x="1143" y="628"/>
                    </a:lnTo>
                    <a:lnTo>
                      <a:pt x="1161" y="591"/>
                    </a:lnTo>
                    <a:lnTo>
                      <a:pt x="1161" y="572"/>
                    </a:lnTo>
                    <a:lnTo>
                      <a:pt x="1180" y="552"/>
                    </a:lnTo>
                    <a:lnTo>
                      <a:pt x="1200" y="533"/>
                    </a:lnTo>
                    <a:lnTo>
                      <a:pt x="1219" y="533"/>
                    </a:lnTo>
                    <a:lnTo>
                      <a:pt x="1257" y="514"/>
                    </a:lnTo>
                    <a:lnTo>
                      <a:pt x="1314" y="476"/>
                    </a:lnTo>
                    <a:lnTo>
                      <a:pt x="1352" y="457"/>
                    </a:lnTo>
                    <a:lnTo>
                      <a:pt x="1352" y="514"/>
                    </a:lnTo>
                    <a:lnTo>
                      <a:pt x="1333" y="572"/>
                    </a:lnTo>
                    <a:lnTo>
                      <a:pt x="1314" y="628"/>
                    </a:lnTo>
                    <a:lnTo>
                      <a:pt x="1295" y="686"/>
                    </a:lnTo>
                    <a:lnTo>
                      <a:pt x="1295" y="743"/>
                    </a:lnTo>
                    <a:lnTo>
                      <a:pt x="1314" y="762"/>
                    </a:lnTo>
                    <a:lnTo>
                      <a:pt x="1333" y="781"/>
                    </a:lnTo>
                    <a:lnTo>
                      <a:pt x="1371" y="781"/>
                    </a:lnTo>
                    <a:lnTo>
                      <a:pt x="1390" y="800"/>
                    </a:lnTo>
                    <a:lnTo>
                      <a:pt x="1409" y="819"/>
                    </a:lnTo>
                    <a:lnTo>
                      <a:pt x="1428" y="819"/>
                    </a:lnTo>
                    <a:lnTo>
                      <a:pt x="1428" y="838"/>
                    </a:lnTo>
                    <a:lnTo>
                      <a:pt x="1447" y="857"/>
                    </a:lnTo>
                    <a:lnTo>
                      <a:pt x="1447" y="876"/>
                    </a:lnTo>
                    <a:lnTo>
                      <a:pt x="1447" y="895"/>
                    </a:lnTo>
                    <a:lnTo>
                      <a:pt x="1447" y="914"/>
                    </a:lnTo>
                    <a:lnTo>
                      <a:pt x="1466" y="933"/>
                    </a:lnTo>
                    <a:lnTo>
                      <a:pt x="1485" y="953"/>
                    </a:lnTo>
                    <a:lnTo>
                      <a:pt x="1485" y="971"/>
                    </a:lnTo>
                    <a:lnTo>
                      <a:pt x="1505" y="990"/>
                    </a:lnTo>
                    <a:lnTo>
                      <a:pt x="1505" y="1009"/>
                    </a:lnTo>
                    <a:lnTo>
                      <a:pt x="1524" y="1009"/>
                    </a:lnTo>
                    <a:lnTo>
                      <a:pt x="1542" y="1029"/>
                    </a:lnTo>
                    <a:lnTo>
                      <a:pt x="1561" y="1029"/>
                    </a:lnTo>
                    <a:lnTo>
                      <a:pt x="1581" y="1029"/>
                    </a:lnTo>
                    <a:lnTo>
                      <a:pt x="1600" y="1009"/>
                    </a:lnTo>
                    <a:lnTo>
                      <a:pt x="1619" y="990"/>
                    </a:lnTo>
                    <a:lnTo>
                      <a:pt x="1619" y="971"/>
                    </a:lnTo>
                    <a:lnTo>
                      <a:pt x="1657" y="895"/>
                    </a:lnTo>
                    <a:lnTo>
                      <a:pt x="1714" y="838"/>
                    </a:lnTo>
                    <a:lnTo>
                      <a:pt x="1771" y="781"/>
                    </a:lnTo>
                    <a:lnTo>
                      <a:pt x="1847" y="743"/>
                    </a:lnTo>
                    <a:lnTo>
                      <a:pt x="1886" y="743"/>
                    </a:lnTo>
                    <a:lnTo>
                      <a:pt x="1923" y="724"/>
                    </a:lnTo>
                    <a:lnTo>
                      <a:pt x="1942" y="724"/>
                    </a:lnTo>
                    <a:lnTo>
                      <a:pt x="1981" y="743"/>
                    </a:lnTo>
                    <a:lnTo>
                      <a:pt x="2000" y="762"/>
                    </a:lnTo>
                    <a:lnTo>
                      <a:pt x="2019" y="762"/>
                    </a:lnTo>
                    <a:lnTo>
                      <a:pt x="2038" y="781"/>
                    </a:lnTo>
                    <a:lnTo>
                      <a:pt x="2076" y="781"/>
                    </a:lnTo>
                    <a:lnTo>
                      <a:pt x="2133" y="800"/>
                    </a:lnTo>
                    <a:lnTo>
                      <a:pt x="2171" y="819"/>
                    </a:lnTo>
                    <a:lnTo>
                      <a:pt x="2228" y="819"/>
                    </a:lnTo>
                    <a:lnTo>
                      <a:pt x="2267" y="781"/>
                    </a:lnTo>
                    <a:lnTo>
                      <a:pt x="2267" y="762"/>
                    </a:lnTo>
                    <a:lnTo>
                      <a:pt x="2286" y="743"/>
                    </a:lnTo>
                    <a:lnTo>
                      <a:pt x="2286" y="724"/>
                    </a:lnTo>
                    <a:lnTo>
                      <a:pt x="2304" y="724"/>
                    </a:lnTo>
                    <a:lnTo>
                      <a:pt x="2304" y="705"/>
                    </a:lnTo>
                    <a:lnTo>
                      <a:pt x="2323" y="686"/>
                    </a:lnTo>
                    <a:lnTo>
                      <a:pt x="2343" y="667"/>
                    </a:lnTo>
                    <a:lnTo>
                      <a:pt x="2343" y="648"/>
                    </a:lnTo>
                    <a:lnTo>
                      <a:pt x="2362" y="648"/>
                    </a:lnTo>
                    <a:lnTo>
                      <a:pt x="2381" y="628"/>
                    </a:lnTo>
                    <a:lnTo>
                      <a:pt x="2399" y="628"/>
                    </a:lnTo>
                    <a:lnTo>
                      <a:pt x="2419" y="609"/>
                    </a:lnTo>
                    <a:lnTo>
                      <a:pt x="2438" y="609"/>
                    </a:lnTo>
                    <a:lnTo>
                      <a:pt x="2457" y="609"/>
                    </a:lnTo>
                    <a:lnTo>
                      <a:pt x="2457" y="591"/>
                    </a:lnTo>
                    <a:lnTo>
                      <a:pt x="2476" y="591"/>
                    </a:lnTo>
                    <a:lnTo>
                      <a:pt x="2514" y="572"/>
                    </a:lnTo>
                    <a:lnTo>
                      <a:pt x="2533" y="552"/>
                    </a:lnTo>
                    <a:lnTo>
                      <a:pt x="2533" y="514"/>
                    </a:lnTo>
                    <a:lnTo>
                      <a:pt x="2552" y="495"/>
                    </a:lnTo>
                    <a:lnTo>
                      <a:pt x="2571" y="457"/>
                    </a:lnTo>
                    <a:lnTo>
                      <a:pt x="2590" y="438"/>
                    </a:lnTo>
                    <a:lnTo>
                      <a:pt x="2590" y="419"/>
                    </a:lnTo>
                    <a:lnTo>
                      <a:pt x="2590" y="381"/>
                    </a:lnTo>
                    <a:lnTo>
                      <a:pt x="2609" y="381"/>
                    </a:lnTo>
                    <a:lnTo>
                      <a:pt x="2609" y="362"/>
                    </a:lnTo>
                    <a:lnTo>
                      <a:pt x="2628" y="362"/>
                    </a:lnTo>
                    <a:lnTo>
                      <a:pt x="2648" y="324"/>
                    </a:lnTo>
                    <a:lnTo>
                      <a:pt x="2685" y="286"/>
                    </a:lnTo>
                    <a:lnTo>
                      <a:pt x="2724" y="247"/>
                    </a:lnTo>
                    <a:lnTo>
                      <a:pt x="2724" y="191"/>
                    </a:lnTo>
                    <a:lnTo>
                      <a:pt x="2724" y="133"/>
                    </a:lnTo>
                    <a:lnTo>
                      <a:pt x="2704" y="95"/>
                    </a:lnTo>
                    <a:lnTo>
                      <a:pt x="2704" y="38"/>
                    </a:lnTo>
                    <a:lnTo>
                      <a:pt x="2685" y="0"/>
                    </a:lnTo>
                    <a:lnTo>
                      <a:pt x="2704" y="0"/>
                    </a:lnTo>
                    <a:lnTo>
                      <a:pt x="2704" y="19"/>
                    </a:lnTo>
                    <a:lnTo>
                      <a:pt x="2724" y="19"/>
                    </a:lnTo>
                    <a:lnTo>
                      <a:pt x="2724" y="38"/>
                    </a:lnTo>
                    <a:lnTo>
                      <a:pt x="2780" y="76"/>
                    </a:lnTo>
                    <a:lnTo>
                      <a:pt x="2838" y="114"/>
                    </a:lnTo>
                    <a:lnTo>
                      <a:pt x="2895" y="133"/>
                    </a:lnTo>
                    <a:lnTo>
                      <a:pt x="2952" y="133"/>
                    </a:lnTo>
                    <a:lnTo>
                      <a:pt x="2990" y="152"/>
                    </a:lnTo>
                    <a:lnTo>
                      <a:pt x="3029" y="171"/>
                    </a:lnTo>
                    <a:lnTo>
                      <a:pt x="3047" y="191"/>
                    </a:lnTo>
                    <a:lnTo>
                      <a:pt x="3066" y="228"/>
                    </a:lnTo>
                    <a:lnTo>
                      <a:pt x="3066" y="286"/>
                    </a:lnTo>
                    <a:lnTo>
                      <a:pt x="3085" y="362"/>
                    </a:lnTo>
                    <a:lnTo>
                      <a:pt x="3124" y="419"/>
                    </a:lnTo>
                    <a:lnTo>
                      <a:pt x="3161" y="457"/>
                    </a:lnTo>
                    <a:lnTo>
                      <a:pt x="3181" y="476"/>
                    </a:lnTo>
                    <a:lnTo>
                      <a:pt x="3200" y="476"/>
                    </a:lnTo>
                    <a:lnTo>
                      <a:pt x="3200" y="495"/>
                    </a:lnTo>
                    <a:lnTo>
                      <a:pt x="3219" y="514"/>
                    </a:lnTo>
                    <a:lnTo>
                      <a:pt x="3238" y="533"/>
                    </a:lnTo>
                    <a:lnTo>
                      <a:pt x="3257" y="552"/>
                    </a:lnTo>
                    <a:lnTo>
                      <a:pt x="3276" y="572"/>
                    </a:lnTo>
                    <a:lnTo>
                      <a:pt x="3295" y="609"/>
                    </a:lnTo>
                    <a:lnTo>
                      <a:pt x="3295" y="648"/>
                    </a:lnTo>
                    <a:lnTo>
                      <a:pt x="3314" y="686"/>
                    </a:lnTo>
                    <a:lnTo>
                      <a:pt x="3314" y="705"/>
                    </a:lnTo>
                    <a:lnTo>
                      <a:pt x="3333" y="705"/>
                    </a:lnTo>
                    <a:lnTo>
                      <a:pt x="3333" y="724"/>
                    </a:lnTo>
                    <a:lnTo>
                      <a:pt x="3352" y="724"/>
                    </a:lnTo>
                    <a:lnTo>
                      <a:pt x="3371" y="705"/>
                    </a:lnTo>
                    <a:lnTo>
                      <a:pt x="3390" y="724"/>
                    </a:lnTo>
                    <a:lnTo>
                      <a:pt x="3390" y="743"/>
                    </a:lnTo>
                    <a:lnTo>
                      <a:pt x="3390" y="762"/>
                    </a:lnTo>
                    <a:lnTo>
                      <a:pt x="3410" y="762"/>
                    </a:lnTo>
                    <a:lnTo>
                      <a:pt x="3428" y="781"/>
                    </a:lnTo>
                    <a:lnTo>
                      <a:pt x="3447" y="781"/>
                    </a:lnTo>
                    <a:lnTo>
                      <a:pt x="3466" y="781"/>
                    </a:lnTo>
                    <a:lnTo>
                      <a:pt x="3486" y="781"/>
                    </a:lnTo>
                    <a:lnTo>
                      <a:pt x="3505" y="743"/>
                    </a:lnTo>
                    <a:lnTo>
                      <a:pt x="3523" y="743"/>
                    </a:lnTo>
                    <a:lnTo>
                      <a:pt x="3562" y="743"/>
                    </a:lnTo>
                    <a:lnTo>
                      <a:pt x="3581" y="743"/>
                    </a:lnTo>
                    <a:lnTo>
                      <a:pt x="3600" y="743"/>
                    </a:lnTo>
                    <a:lnTo>
                      <a:pt x="3619" y="762"/>
                    </a:lnTo>
                    <a:lnTo>
                      <a:pt x="3638" y="762"/>
                    </a:lnTo>
                    <a:lnTo>
                      <a:pt x="3657" y="762"/>
                    </a:lnTo>
                    <a:lnTo>
                      <a:pt x="3657" y="743"/>
                    </a:lnTo>
                    <a:lnTo>
                      <a:pt x="3676" y="743"/>
                    </a:lnTo>
                    <a:lnTo>
                      <a:pt x="3695" y="743"/>
                    </a:lnTo>
                    <a:lnTo>
                      <a:pt x="3714" y="762"/>
                    </a:lnTo>
                    <a:lnTo>
                      <a:pt x="3733" y="781"/>
                    </a:lnTo>
                    <a:lnTo>
                      <a:pt x="3752" y="781"/>
                    </a:lnTo>
                    <a:lnTo>
                      <a:pt x="3771" y="781"/>
                    </a:lnTo>
                    <a:lnTo>
                      <a:pt x="3790" y="781"/>
                    </a:lnTo>
                    <a:lnTo>
                      <a:pt x="3809" y="781"/>
                    </a:lnTo>
                    <a:lnTo>
                      <a:pt x="3828" y="800"/>
                    </a:lnTo>
                    <a:lnTo>
                      <a:pt x="3847" y="800"/>
                    </a:lnTo>
                    <a:lnTo>
                      <a:pt x="3867" y="819"/>
                    </a:lnTo>
                    <a:lnTo>
                      <a:pt x="3886" y="857"/>
                    </a:lnTo>
                    <a:lnTo>
                      <a:pt x="3904" y="914"/>
                    </a:lnTo>
                    <a:lnTo>
                      <a:pt x="3923" y="953"/>
                    </a:lnTo>
                    <a:lnTo>
                      <a:pt x="3943" y="1009"/>
                    </a:lnTo>
                    <a:lnTo>
                      <a:pt x="3923" y="1067"/>
                    </a:lnTo>
                    <a:lnTo>
                      <a:pt x="3886" y="1124"/>
                    </a:lnTo>
                    <a:lnTo>
                      <a:pt x="3847" y="1181"/>
                    </a:lnTo>
                    <a:lnTo>
                      <a:pt x="3790" y="1238"/>
                    </a:lnTo>
                    <a:lnTo>
                      <a:pt x="3790" y="1257"/>
                    </a:lnTo>
                    <a:lnTo>
                      <a:pt x="3771" y="1257"/>
                    </a:lnTo>
                    <a:lnTo>
                      <a:pt x="3771" y="1276"/>
                    </a:lnTo>
                    <a:lnTo>
                      <a:pt x="3752" y="1314"/>
                    </a:lnTo>
                    <a:lnTo>
                      <a:pt x="3752" y="1352"/>
                    </a:lnTo>
                    <a:lnTo>
                      <a:pt x="3771" y="1390"/>
                    </a:lnTo>
                    <a:lnTo>
                      <a:pt x="3790" y="1448"/>
                    </a:lnTo>
                    <a:lnTo>
                      <a:pt x="3828" y="1505"/>
                    </a:lnTo>
                    <a:lnTo>
                      <a:pt x="3867" y="1562"/>
                    </a:lnTo>
                    <a:lnTo>
                      <a:pt x="3886" y="1619"/>
                    </a:lnTo>
                    <a:lnTo>
                      <a:pt x="3923" y="1676"/>
                    </a:lnTo>
                    <a:lnTo>
                      <a:pt x="3943" y="1715"/>
                    </a:lnTo>
                    <a:lnTo>
                      <a:pt x="3962" y="1715"/>
                    </a:lnTo>
                    <a:lnTo>
                      <a:pt x="3981" y="1715"/>
                    </a:lnTo>
                    <a:lnTo>
                      <a:pt x="4000" y="1733"/>
                    </a:lnTo>
                    <a:lnTo>
                      <a:pt x="4019" y="1733"/>
                    </a:lnTo>
                    <a:lnTo>
                      <a:pt x="4038" y="1733"/>
                    </a:lnTo>
                    <a:lnTo>
                      <a:pt x="4057" y="1733"/>
                    </a:lnTo>
                    <a:lnTo>
                      <a:pt x="4076" y="1715"/>
                    </a:lnTo>
                    <a:lnTo>
                      <a:pt x="4114" y="1695"/>
                    </a:lnTo>
                    <a:lnTo>
                      <a:pt x="4133" y="1695"/>
                    </a:lnTo>
                    <a:lnTo>
                      <a:pt x="4171" y="1715"/>
                    </a:lnTo>
                    <a:lnTo>
                      <a:pt x="4190" y="1715"/>
                    </a:lnTo>
                    <a:lnTo>
                      <a:pt x="4209" y="1695"/>
                    </a:lnTo>
                    <a:lnTo>
                      <a:pt x="4228" y="1695"/>
                    </a:lnTo>
                    <a:lnTo>
                      <a:pt x="4248" y="1695"/>
                    </a:lnTo>
                    <a:lnTo>
                      <a:pt x="4248" y="1676"/>
                    </a:lnTo>
                    <a:lnTo>
                      <a:pt x="4267" y="1657"/>
                    </a:lnTo>
                    <a:lnTo>
                      <a:pt x="4285" y="1638"/>
                    </a:lnTo>
                    <a:lnTo>
                      <a:pt x="4304" y="1619"/>
                    </a:lnTo>
                    <a:lnTo>
                      <a:pt x="4343" y="1619"/>
                    </a:lnTo>
                    <a:lnTo>
                      <a:pt x="4362" y="1600"/>
                    </a:lnTo>
                    <a:lnTo>
                      <a:pt x="4381" y="1600"/>
                    </a:lnTo>
                    <a:lnTo>
                      <a:pt x="4381" y="1581"/>
                    </a:lnTo>
                    <a:lnTo>
                      <a:pt x="4400" y="1562"/>
                    </a:lnTo>
                    <a:lnTo>
                      <a:pt x="4438" y="1543"/>
                    </a:lnTo>
                    <a:lnTo>
                      <a:pt x="4476" y="1524"/>
                    </a:lnTo>
                    <a:lnTo>
                      <a:pt x="4495" y="1524"/>
                    </a:lnTo>
                    <a:lnTo>
                      <a:pt x="4533" y="1524"/>
                    </a:lnTo>
                    <a:lnTo>
                      <a:pt x="4533" y="1505"/>
                    </a:lnTo>
                    <a:lnTo>
                      <a:pt x="4552" y="1505"/>
                    </a:lnTo>
                    <a:lnTo>
                      <a:pt x="4590" y="1505"/>
                    </a:lnTo>
                    <a:lnTo>
                      <a:pt x="4609" y="1486"/>
                    </a:lnTo>
                    <a:lnTo>
                      <a:pt x="4629" y="1466"/>
                    </a:lnTo>
                    <a:lnTo>
                      <a:pt x="4647" y="1429"/>
                    </a:lnTo>
                    <a:lnTo>
                      <a:pt x="4666" y="1410"/>
                    </a:lnTo>
                    <a:lnTo>
                      <a:pt x="4666" y="1429"/>
                    </a:lnTo>
                    <a:lnTo>
                      <a:pt x="4685" y="1429"/>
                    </a:lnTo>
                    <a:lnTo>
                      <a:pt x="4705" y="1429"/>
                    </a:lnTo>
                    <a:lnTo>
                      <a:pt x="4705" y="1410"/>
                    </a:lnTo>
                    <a:lnTo>
                      <a:pt x="4705" y="1390"/>
                    </a:lnTo>
                    <a:lnTo>
                      <a:pt x="4724" y="1390"/>
                    </a:lnTo>
                    <a:lnTo>
                      <a:pt x="4743" y="1390"/>
                    </a:lnTo>
                    <a:lnTo>
                      <a:pt x="4761" y="1390"/>
                    </a:lnTo>
                    <a:lnTo>
                      <a:pt x="4761" y="1410"/>
                    </a:lnTo>
                    <a:lnTo>
                      <a:pt x="4761" y="1429"/>
                    </a:lnTo>
                    <a:lnTo>
                      <a:pt x="4761" y="1448"/>
                    </a:lnTo>
                    <a:lnTo>
                      <a:pt x="4761" y="1466"/>
                    </a:lnTo>
                    <a:lnTo>
                      <a:pt x="4761" y="1486"/>
                    </a:lnTo>
                    <a:lnTo>
                      <a:pt x="4761" y="1505"/>
                    </a:lnTo>
                    <a:lnTo>
                      <a:pt x="4761" y="1524"/>
                    </a:lnTo>
                    <a:lnTo>
                      <a:pt x="4743" y="1524"/>
                    </a:lnTo>
                    <a:lnTo>
                      <a:pt x="4724" y="1524"/>
                    </a:lnTo>
                    <a:lnTo>
                      <a:pt x="4724" y="1543"/>
                    </a:lnTo>
                    <a:lnTo>
                      <a:pt x="4705" y="1543"/>
                    </a:lnTo>
                    <a:lnTo>
                      <a:pt x="4705" y="1562"/>
                    </a:lnTo>
                    <a:lnTo>
                      <a:pt x="4685" y="1581"/>
                    </a:lnTo>
                    <a:lnTo>
                      <a:pt x="4685" y="1600"/>
                    </a:lnTo>
                    <a:lnTo>
                      <a:pt x="4685" y="1619"/>
                    </a:lnTo>
                    <a:lnTo>
                      <a:pt x="4724" y="1657"/>
                    </a:lnTo>
                    <a:lnTo>
                      <a:pt x="4781" y="1715"/>
                    </a:lnTo>
                    <a:lnTo>
                      <a:pt x="4819" y="1771"/>
                    </a:lnTo>
                    <a:lnTo>
                      <a:pt x="4857" y="1810"/>
                    </a:lnTo>
                    <a:lnTo>
                      <a:pt x="4895" y="1829"/>
                    </a:lnTo>
                    <a:lnTo>
                      <a:pt x="4914" y="1847"/>
                    </a:lnTo>
                    <a:lnTo>
                      <a:pt x="4933" y="1886"/>
                    </a:lnTo>
                    <a:lnTo>
                      <a:pt x="4933" y="1905"/>
                    </a:lnTo>
                    <a:lnTo>
                      <a:pt x="4971" y="1905"/>
                    </a:lnTo>
                    <a:lnTo>
                      <a:pt x="5010" y="1924"/>
                    </a:lnTo>
                    <a:lnTo>
                      <a:pt x="5047" y="1943"/>
                    </a:lnTo>
                    <a:lnTo>
                      <a:pt x="5066" y="1981"/>
                    </a:lnTo>
                    <a:lnTo>
                      <a:pt x="5066" y="2000"/>
                    </a:lnTo>
                    <a:lnTo>
                      <a:pt x="5086" y="2000"/>
                    </a:lnTo>
                    <a:lnTo>
                      <a:pt x="5086" y="2019"/>
                    </a:lnTo>
                    <a:lnTo>
                      <a:pt x="5066" y="2019"/>
                    </a:lnTo>
                    <a:lnTo>
                      <a:pt x="5066" y="2038"/>
                    </a:lnTo>
                    <a:lnTo>
                      <a:pt x="5066" y="2057"/>
                    </a:lnTo>
                    <a:lnTo>
                      <a:pt x="5066" y="2076"/>
                    </a:lnTo>
                    <a:lnTo>
                      <a:pt x="5086" y="2114"/>
                    </a:lnTo>
                    <a:lnTo>
                      <a:pt x="5086" y="2133"/>
                    </a:lnTo>
                    <a:lnTo>
                      <a:pt x="5142" y="2152"/>
                    </a:lnTo>
                    <a:lnTo>
                      <a:pt x="5238" y="2172"/>
                    </a:lnTo>
                    <a:lnTo>
                      <a:pt x="5333" y="2172"/>
                    </a:lnTo>
                    <a:lnTo>
                      <a:pt x="5409" y="2172"/>
                    </a:lnTo>
                    <a:lnTo>
                      <a:pt x="5447" y="2172"/>
                    </a:lnTo>
                    <a:lnTo>
                      <a:pt x="5505" y="2191"/>
                    </a:lnTo>
                    <a:lnTo>
                      <a:pt x="5543" y="2191"/>
                    </a:lnTo>
                    <a:lnTo>
                      <a:pt x="5600" y="2191"/>
                    </a:lnTo>
                    <a:lnTo>
                      <a:pt x="5638" y="2191"/>
                    </a:lnTo>
                    <a:lnTo>
                      <a:pt x="5676" y="2191"/>
                    </a:lnTo>
                    <a:lnTo>
                      <a:pt x="5714" y="2209"/>
                    </a:lnTo>
                    <a:lnTo>
                      <a:pt x="5772" y="2209"/>
                    </a:lnTo>
                    <a:lnTo>
                      <a:pt x="5981" y="2228"/>
                    </a:lnTo>
                    <a:lnTo>
                      <a:pt x="6209" y="2228"/>
                    </a:lnTo>
                    <a:lnTo>
                      <a:pt x="6419" y="2248"/>
                    </a:lnTo>
                    <a:lnTo>
                      <a:pt x="6647" y="2267"/>
                    </a:lnTo>
                    <a:lnTo>
                      <a:pt x="6666" y="2305"/>
                    </a:lnTo>
                    <a:lnTo>
                      <a:pt x="6666" y="2343"/>
                    </a:lnTo>
                    <a:lnTo>
                      <a:pt x="6666" y="2381"/>
                    </a:lnTo>
                    <a:lnTo>
                      <a:pt x="6647" y="2419"/>
                    </a:lnTo>
                    <a:lnTo>
                      <a:pt x="6647" y="2438"/>
                    </a:lnTo>
                    <a:lnTo>
                      <a:pt x="6647" y="2457"/>
                    </a:lnTo>
                    <a:lnTo>
                      <a:pt x="6610" y="2457"/>
                    </a:lnTo>
                    <a:lnTo>
                      <a:pt x="6610" y="2476"/>
                    </a:lnTo>
                    <a:lnTo>
                      <a:pt x="6590" y="2514"/>
                    </a:lnTo>
                    <a:lnTo>
                      <a:pt x="6610" y="2553"/>
                    </a:lnTo>
                    <a:lnTo>
                      <a:pt x="6610" y="2572"/>
                    </a:lnTo>
                    <a:lnTo>
                      <a:pt x="6610" y="2609"/>
                    </a:lnTo>
                    <a:lnTo>
                      <a:pt x="6610" y="2648"/>
                    </a:lnTo>
                    <a:lnTo>
                      <a:pt x="6590" y="2667"/>
                    </a:lnTo>
                    <a:lnTo>
                      <a:pt x="6571" y="2667"/>
                    </a:lnTo>
                    <a:lnTo>
                      <a:pt x="6552" y="2686"/>
                    </a:lnTo>
                    <a:lnTo>
                      <a:pt x="6533" y="2705"/>
                    </a:lnTo>
                    <a:lnTo>
                      <a:pt x="6514" y="2705"/>
                    </a:lnTo>
                    <a:lnTo>
                      <a:pt x="6495" y="2724"/>
                    </a:lnTo>
                    <a:lnTo>
                      <a:pt x="6457" y="2743"/>
                    </a:lnTo>
                    <a:lnTo>
                      <a:pt x="6419" y="2762"/>
                    </a:lnTo>
                    <a:lnTo>
                      <a:pt x="6419" y="2781"/>
                    </a:lnTo>
                    <a:lnTo>
                      <a:pt x="6400" y="2800"/>
                    </a:lnTo>
                    <a:lnTo>
                      <a:pt x="6400" y="2857"/>
                    </a:lnTo>
                    <a:lnTo>
                      <a:pt x="6419" y="2895"/>
                    </a:lnTo>
                    <a:lnTo>
                      <a:pt x="6419" y="2914"/>
                    </a:lnTo>
                    <a:lnTo>
                      <a:pt x="6419" y="2952"/>
                    </a:lnTo>
                    <a:lnTo>
                      <a:pt x="6419" y="2990"/>
                    </a:lnTo>
                    <a:lnTo>
                      <a:pt x="6419" y="3010"/>
                    </a:lnTo>
                    <a:lnTo>
                      <a:pt x="6400" y="3048"/>
                    </a:lnTo>
                    <a:lnTo>
                      <a:pt x="6362" y="3086"/>
                    </a:lnTo>
                    <a:lnTo>
                      <a:pt x="6324" y="3143"/>
                    </a:lnTo>
                    <a:lnTo>
                      <a:pt x="6285" y="3219"/>
                    </a:lnTo>
                    <a:lnTo>
                      <a:pt x="6305" y="3276"/>
                    </a:lnTo>
                    <a:lnTo>
                      <a:pt x="6324" y="3295"/>
                    </a:lnTo>
                    <a:lnTo>
                      <a:pt x="6324" y="3315"/>
                    </a:lnTo>
                    <a:lnTo>
                      <a:pt x="6343" y="3352"/>
                    </a:lnTo>
                    <a:lnTo>
                      <a:pt x="6362" y="3371"/>
                    </a:lnTo>
                    <a:lnTo>
                      <a:pt x="6381" y="3410"/>
                    </a:lnTo>
                    <a:lnTo>
                      <a:pt x="6400" y="3467"/>
                    </a:lnTo>
                    <a:lnTo>
                      <a:pt x="6419" y="3524"/>
                    </a:lnTo>
                    <a:lnTo>
                      <a:pt x="6419" y="3562"/>
                    </a:lnTo>
                    <a:lnTo>
                      <a:pt x="6419" y="3581"/>
                    </a:lnTo>
                    <a:lnTo>
                      <a:pt x="6400" y="3619"/>
                    </a:lnTo>
                    <a:lnTo>
                      <a:pt x="6400" y="3638"/>
                    </a:lnTo>
                    <a:lnTo>
                      <a:pt x="6400" y="3676"/>
                    </a:lnTo>
                    <a:lnTo>
                      <a:pt x="6381" y="3696"/>
                    </a:lnTo>
                    <a:lnTo>
                      <a:pt x="6362" y="3714"/>
                    </a:lnTo>
                    <a:lnTo>
                      <a:pt x="6362" y="3733"/>
                    </a:lnTo>
                    <a:lnTo>
                      <a:pt x="6343" y="3733"/>
                    </a:lnTo>
                    <a:lnTo>
                      <a:pt x="6324" y="3714"/>
                    </a:lnTo>
                    <a:lnTo>
                      <a:pt x="6305" y="3696"/>
                    </a:lnTo>
                    <a:lnTo>
                      <a:pt x="6305" y="3676"/>
                    </a:lnTo>
                    <a:lnTo>
                      <a:pt x="6285" y="3638"/>
                    </a:lnTo>
                    <a:lnTo>
                      <a:pt x="6266" y="3619"/>
                    </a:lnTo>
                    <a:lnTo>
                      <a:pt x="6248" y="3638"/>
                    </a:lnTo>
                    <a:lnTo>
                      <a:pt x="6209" y="3657"/>
                    </a:lnTo>
                    <a:lnTo>
                      <a:pt x="6152" y="3657"/>
                    </a:lnTo>
                    <a:lnTo>
                      <a:pt x="6095" y="3638"/>
                    </a:lnTo>
                    <a:lnTo>
                      <a:pt x="6038" y="3619"/>
                    </a:lnTo>
                    <a:lnTo>
                      <a:pt x="5981" y="3581"/>
                    </a:lnTo>
                    <a:lnTo>
                      <a:pt x="5962" y="3543"/>
                    </a:lnTo>
                    <a:lnTo>
                      <a:pt x="5924" y="3524"/>
                    </a:lnTo>
                    <a:lnTo>
                      <a:pt x="5904" y="3524"/>
                    </a:lnTo>
                    <a:lnTo>
                      <a:pt x="5885" y="3524"/>
                    </a:lnTo>
                    <a:lnTo>
                      <a:pt x="5867" y="3543"/>
                    </a:lnTo>
                    <a:lnTo>
                      <a:pt x="5885" y="3581"/>
                    </a:lnTo>
                    <a:lnTo>
                      <a:pt x="5885" y="3600"/>
                    </a:lnTo>
                    <a:lnTo>
                      <a:pt x="5867" y="3600"/>
                    </a:lnTo>
                    <a:lnTo>
                      <a:pt x="5848" y="3600"/>
                    </a:lnTo>
                    <a:lnTo>
                      <a:pt x="5867" y="3619"/>
                    </a:lnTo>
                    <a:lnTo>
                      <a:pt x="5885" y="3619"/>
                    </a:lnTo>
                    <a:lnTo>
                      <a:pt x="5867" y="3638"/>
                    </a:lnTo>
                    <a:lnTo>
                      <a:pt x="5848" y="3638"/>
                    </a:lnTo>
                    <a:lnTo>
                      <a:pt x="5981" y="3714"/>
                    </a:lnTo>
                    <a:lnTo>
                      <a:pt x="6057" y="3752"/>
                    </a:lnTo>
                    <a:lnTo>
                      <a:pt x="6095" y="3752"/>
                    </a:lnTo>
                    <a:lnTo>
                      <a:pt x="5981" y="3696"/>
                    </a:lnTo>
                    <a:lnTo>
                      <a:pt x="6019" y="3696"/>
                    </a:lnTo>
                    <a:lnTo>
                      <a:pt x="6076" y="3714"/>
                    </a:lnTo>
                    <a:lnTo>
                      <a:pt x="6114" y="3714"/>
                    </a:lnTo>
                    <a:lnTo>
                      <a:pt x="6133" y="3714"/>
                    </a:lnTo>
                    <a:lnTo>
                      <a:pt x="6152" y="3733"/>
                    </a:lnTo>
                    <a:lnTo>
                      <a:pt x="6171" y="3733"/>
                    </a:lnTo>
                    <a:lnTo>
                      <a:pt x="6229" y="3772"/>
                    </a:lnTo>
                    <a:lnTo>
                      <a:pt x="6209" y="3772"/>
                    </a:lnTo>
                    <a:lnTo>
                      <a:pt x="6209" y="3791"/>
                    </a:lnTo>
                    <a:lnTo>
                      <a:pt x="6305" y="3810"/>
                    </a:lnTo>
                    <a:lnTo>
                      <a:pt x="6343" y="3810"/>
                    </a:lnTo>
                    <a:lnTo>
                      <a:pt x="6305" y="3886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80" name="Freeform 22">
                <a:extLst>
                  <a:ext uri="{FF2B5EF4-FFF2-40B4-BE49-F238E27FC236}">
                    <a16:creationId xmlns:a16="http://schemas.microsoft.com/office/drawing/2014/main" id="{EFDD8959-53BD-7643-B7E2-20964081E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2463" y="4484688"/>
                <a:ext cx="41275" cy="58737"/>
              </a:xfrm>
              <a:custGeom>
                <a:avLst/>
                <a:gdLst>
                  <a:gd name="T0" fmla="*/ 2147483646 w 229"/>
                  <a:gd name="T1" fmla="*/ 2147483646 h 325"/>
                  <a:gd name="T2" fmla="*/ 2147483646 w 229"/>
                  <a:gd name="T3" fmla="*/ 2147483646 h 325"/>
                  <a:gd name="T4" fmla="*/ 2147483646 w 229"/>
                  <a:gd name="T5" fmla="*/ 2147483646 h 325"/>
                  <a:gd name="T6" fmla="*/ 2147483646 w 229"/>
                  <a:gd name="T7" fmla="*/ 2147483646 h 325"/>
                  <a:gd name="T8" fmla="*/ 2147483646 w 229"/>
                  <a:gd name="T9" fmla="*/ 2147483646 h 325"/>
                  <a:gd name="T10" fmla="*/ 2147483646 w 229"/>
                  <a:gd name="T11" fmla="*/ 2147483646 h 325"/>
                  <a:gd name="T12" fmla="*/ 2147483646 w 229"/>
                  <a:gd name="T13" fmla="*/ 2147483646 h 325"/>
                  <a:gd name="T14" fmla="*/ 2147483646 w 229"/>
                  <a:gd name="T15" fmla="*/ 2147483646 h 325"/>
                  <a:gd name="T16" fmla="*/ 2147483646 w 229"/>
                  <a:gd name="T17" fmla="*/ 2147483646 h 325"/>
                  <a:gd name="T18" fmla="*/ 2147483646 w 229"/>
                  <a:gd name="T19" fmla="*/ 2147483646 h 325"/>
                  <a:gd name="T20" fmla="*/ 2147483646 w 229"/>
                  <a:gd name="T21" fmla="*/ 2147483646 h 325"/>
                  <a:gd name="T22" fmla="*/ 2147483646 w 229"/>
                  <a:gd name="T23" fmla="*/ 2147483646 h 325"/>
                  <a:gd name="T24" fmla="*/ 2147483646 w 229"/>
                  <a:gd name="T25" fmla="*/ 2147483646 h 325"/>
                  <a:gd name="T26" fmla="*/ 2147483646 w 229"/>
                  <a:gd name="T27" fmla="*/ 2147483646 h 325"/>
                  <a:gd name="T28" fmla="*/ 2147483646 w 229"/>
                  <a:gd name="T29" fmla="*/ 2147483646 h 325"/>
                  <a:gd name="T30" fmla="*/ 0 w 229"/>
                  <a:gd name="T31" fmla="*/ 2147483646 h 325"/>
                  <a:gd name="T32" fmla="*/ 0 w 229"/>
                  <a:gd name="T33" fmla="*/ 2147483646 h 325"/>
                  <a:gd name="T34" fmla="*/ 0 w 229"/>
                  <a:gd name="T35" fmla="*/ 2147483646 h 325"/>
                  <a:gd name="T36" fmla="*/ 2147483646 w 229"/>
                  <a:gd name="T37" fmla="*/ 2147483646 h 325"/>
                  <a:gd name="T38" fmla="*/ 2147483646 w 229"/>
                  <a:gd name="T39" fmla="*/ 2147483646 h 325"/>
                  <a:gd name="T40" fmla="*/ 2147483646 w 229"/>
                  <a:gd name="T41" fmla="*/ 0 h 325"/>
                  <a:gd name="T42" fmla="*/ 2147483646 w 229"/>
                  <a:gd name="T43" fmla="*/ 2147483646 h 325"/>
                  <a:gd name="T44" fmla="*/ 2147483646 w 229"/>
                  <a:gd name="T45" fmla="*/ 2147483646 h 325"/>
                  <a:gd name="T46" fmla="*/ 2147483646 w 229"/>
                  <a:gd name="T47" fmla="*/ 2147483646 h 325"/>
                  <a:gd name="T48" fmla="*/ 2147483646 w 229"/>
                  <a:gd name="T49" fmla="*/ 2147483646 h 325"/>
                  <a:gd name="T50" fmla="*/ 2147483646 w 229"/>
                  <a:gd name="T51" fmla="*/ 2147483646 h 325"/>
                  <a:gd name="T52" fmla="*/ 2147483646 w 229"/>
                  <a:gd name="T53" fmla="*/ 2147483646 h 325"/>
                  <a:gd name="T54" fmla="*/ 2147483646 w 229"/>
                  <a:gd name="T55" fmla="*/ 2147483646 h 325"/>
                  <a:gd name="T56" fmla="*/ 2147483646 w 229"/>
                  <a:gd name="T57" fmla="*/ 2147483646 h 32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29" h="325">
                    <a:moveTo>
                      <a:pt x="152" y="324"/>
                    </a:moveTo>
                    <a:lnTo>
                      <a:pt x="113" y="305"/>
                    </a:lnTo>
                    <a:lnTo>
                      <a:pt x="113" y="286"/>
                    </a:lnTo>
                    <a:lnTo>
                      <a:pt x="95" y="247"/>
                    </a:lnTo>
                    <a:lnTo>
                      <a:pt x="132" y="228"/>
                    </a:lnTo>
                    <a:lnTo>
                      <a:pt x="152" y="210"/>
                    </a:lnTo>
                    <a:lnTo>
                      <a:pt x="152" y="171"/>
                    </a:lnTo>
                    <a:lnTo>
                      <a:pt x="132" y="133"/>
                    </a:lnTo>
                    <a:lnTo>
                      <a:pt x="113" y="114"/>
                    </a:lnTo>
                    <a:lnTo>
                      <a:pt x="113" y="76"/>
                    </a:lnTo>
                    <a:lnTo>
                      <a:pt x="76" y="57"/>
                    </a:lnTo>
                    <a:lnTo>
                      <a:pt x="37" y="57"/>
                    </a:lnTo>
                    <a:lnTo>
                      <a:pt x="18" y="57"/>
                    </a:lnTo>
                    <a:lnTo>
                      <a:pt x="0" y="76"/>
                    </a:lnTo>
                    <a:lnTo>
                      <a:pt x="0" y="57"/>
                    </a:lnTo>
                    <a:lnTo>
                      <a:pt x="18" y="38"/>
                    </a:lnTo>
                    <a:lnTo>
                      <a:pt x="37" y="19"/>
                    </a:lnTo>
                    <a:lnTo>
                      <a:pt x="56" y="0"/>
                    </a:lnTo>
                    <a:lnTo>
                      <a:pt x="113" y="19"/>
                    </a:lnTo>
                    <a:lnTo>
                      <a:pt x="152" y="57"/>
                    </a:lnTo>
                    <a:lnTo>
                      <a:pt x="209" y="133"/>
                    </a:lnTo>
                    <a:lnTo>
                      <a:pt x="228" y="191"/>
                    </a:lnTo>
                    <a:lnTo>
                      <a:pt x="209" y="267"/>
                    </a:lnTo>
                    <a:lnTo>
                      <a:pt x="190" y="324"/>
                    </a:lnTo>
                    <a:lnTo>
                      <a:pt x="171" y="324"/>
                    </a:lnTo>
                    <a:lnTo>
                      <a:pt x="152" y="32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81" name="Freeform 23">
                <a:extLst>
                  <a:ext uri="{FF2B5EF4-FFF2-40B4-BE49-F238E27FC236}">
                    <a16:creationId xmlns:a16="http://schemas.microsoft.com/office/drawing/2014/main" id="{966966F6-4220-B143-AB5E-1E439FD34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7513" y="5110163"/>
                <a:ext cx="517525" cy="520700"/>
              </a:xfrm>
              <a:custGeom>
                <a:avLst/>
                <a:gdLst>
                  <a:gd name="T0" fmla="*/ 2147483646 w 2877"/>
                  <a:gd name="T1" fmla="*/ 2147483646 h 2896"/>
                  <a:gd name="T2" fmla="*/ 2147483646 w 2877"/>
                  <a:gd name="T3" fmla="*/ 2147483646 h 2896"/>
                  <a:gd name="T4" fmla="*/ 2147483646 w 2877"/>
                  <a:gd name="T5" fmla="*/ 2147483646 h 2896"/>
                  <a:gd name="T6" fmla="*/ 2147483646 w 2877"/>
                  <a:gd name="T7" fmla="*/ 2147483646 h 2896"/>
                  <a:gd name="T8" fmla="*/ 2147483646 w 2877"/>
                  <a:gd name="T9" fmla="*/ 2147483646 h 2896"/>
                  <a:gd name="T10" fmla="*/ 2147483646 w 2877"/>
                  <a:gd name="T11" fmla="*/ 2147483646 h 2896"/>
                  <a:gd name="T12" fmla="*/ 2147483646 w 2877"/>
                  <a:gd name="T13" fmla="*/ 2147483646 h 2896"/>
                  <a:gd name="T14" fmla="*/ 2147483646 w 2877"/>
                  <a:gd name="T15" fmla="*/ 2147483646 h 2896"/>
                  <a:gd name="T16" fmla="*/ 2147483646 w 2877"/>
                  <a:gd name="T17" fmla="*/ 2147483646 h 2896"/>
                  <a:gd name="T18" fmla="*/ 2147483646 w 2877"/>
                  <a:gd name="T19" fmla="*/ 2147483646 h 2896"/>
                  <a:gd name="T20" fmla="*/ 2147483646 w 2877"/>
                  <a:gd name="T21" fmla="*/ 2147483646 h 2896"/>
                  <a:gd name="T22" fmla="*/ 2147483646 w 2877"/>
                  <a:gd name="T23" fmla="*/ 2147483646 h 2896"/>
                  <a:gd name="T24" fmla="*/ 2147483646 w 2877"/>
                  <a:gd name="T25" fmla="*/ 2147483646 h 2896"/>
                  <a:gd name="T26" fmla="*/ 2147483646 w 2877"/>
                  <a:gd name="T27" fmla="*/ 2147483646 h 2896"/>
                  <a:gd name="T28" fmla="*/ 2147483646 w 2877"/>
                  <a:gd name="T29" fmla="*/ 2147483646 h 2896"/>
                  <a:gd name="T30" fmla="*/ 2147483646 w 2877"/>
                  <a:gd name="T31" fmla="*/ 2147483646 h 2896"/>
                  <a:gd name="T32" fmla="*/ 2147483646 w 2877"/>
                  <a:gd name="T33" fmla="*/ 2147483646 h 2896"/>
                  <a:gd name="T34" fmla="*/ 2147483646 w 2877"/>
                  <a:gd name="T35" fmla="*/ 2147483646 h 2896"/>
                  <a:gd name="T36" fmla="*/ 2147483646 w 2877"/>
                  <a:gd name="T37" fmla="*/ 2147483646 h 2896"/>
                  <a:gd name="T38" fmla="*/ 2147483646 w 2877"/>
                  <a:gd name="T39" fmla="*/ 2147483646 h 2896"/>
                  <a:gd name="T40" fmla="*/ 2147483646 w 2877"/>
                  <a:gd name="T41" fmla="*/ 2147483646 h 2896"/>
                  <a:gd name="T42" fmla="*/ 2147483646 w 2877"/>
                  <a:gd name="T43" fmla="*/ 2147483646 h 2896"/>
                  <a:gd name="T44" fmla="*/ 2147483646 w 2877"/>
                  <a:gd name="T45" fmla="*/ 2147483646 h 2896"/>
                  <a:gd name="T46" fmla="*/ 2147483646 w 2877"/>
                  <a:gd name="T47" fmla="*/ 2147483646 h 2896"/>
                  <a:gd name="T48" fmla="*/ 2147483646 w 2877"/>
                  <a:gd name="T49" fmla="*/ 2147483646 h 2896"/>
                  <a:gd name="T50" fmla="*/ 2147483646 w 2877"/>
                  <a:gd name="T51" fmla="*/ 2147483646 h 2896"/>
                  <a:gd name="T52" fmla="*/ 2147483646 w 2877"/>
                  <a:gd name="T53" fmla="*/ 2147483646 h 2896"/>
                  <a:gd name="T54" fmla="*/ 2147483646 w 2877"/>
                  <a:gd name="T55" fmla="*/ 2147483646 h 2896"/>
                  <a:gd name="T56" fmla="*/ 2147483646 w 2877"/>
                  <a:gd name="T57" fmla="*/ 2147483646 h 2896"/>
                  <a:gd name="T58" fmla="*/ 2147483646 w 2877"/>
                  <a:gd name="T59" fmla="*/ 2147483646 h 2896"/>
                  <a:gd name="T60" fmla="*/ 2147483646 w 2877"/>
                  <a:gd name="T61" fmla="*/ 2147483646 h 2896"/>
                  <a:gd name="T62" fmla="*/ 2147483646 w 2877"/>
                  <a:gd name="T63" fmla="*/ 2147483646 h 2896"/>
                  <a:gd name="T64" fmla="*/ 2147483646 w 2877"/>
                  <a:gd name="T65" fmla="*/ 2147483646 h 2896"/>
                  <a:gd name="T66" fmla="*/ 2147483646 w 2877"/>
                  <a:gd name="T67" fmla="*/ 2147483646 h 2896"/>
                  <a:gd name="T68" fmla="*/ 2147483646 w 2877"/>
                  <a:gd name="T69" fmla="*/ 2147483646 h 2896"/>
                  <a:gd name="T70" fmla="*/ 2147483646 w 2877"/>
                  <a:gd name="T71" fmla="*/ 2147483646 h 2896"/>
                  <a:gd name="T72" fmla="*/ 2147483646 w 2877"/>
                  <a:gd name="T73" fmla="*/ 2147483646 h 2896"/>
                  <a:gd name="T74" fmla="*/ 2147483646 w 2877"/>
                  <a:gd name="T75" fmla="*/ 2147483646 h 2896"/>
                  <a:gd name="T76" fmla="*/ 2147483646 w 2877"/>
                  <a:gd name="T77" fmla="*/ 2147483646 h 2896"/>
                  <a:gd name="T78" fmla="*/ 2147483646 w 2877"/>
                  <a:gd name="T79" fmla="*/ 2147483646 h 2896"/>
                  <a:gd name="T80" fmla="*/ 2147483646 w 2877"/>
                  <a:gd name="T81" fmla="*/ 2147483646 h 2896"/>
                  <a:gd name="T82" fmla="*/ 2147483646 w 2877"/>
                  <a:gd name="T83" fmla="*/ 2147483646 h 2896"/>
                  <a:gd name="T84" fmla="*/ 2147483646 w 2877"/>
                  <a:gd name="T85" fmla="*/ 2147483646 h 2896"/>
                  <a:gd name="T86" fmla="*/ 2147483646 w 2877"/>
                  <a:gd name="T87" fmla="*/ 2147483646 h 2896"/>
                  <a:gd name="T88" fmla="*/ 2147483646 w 2877"/>
                  <a:gd name="T89" fmla="*/ 2147483646 h 2896"/>
                  <a:gd name="T90" fmla="*/ 2147483646 w 2877"/>
                  <a:gd name="T91" fmla="*/ 2147483646 h 2896"/>
                  <a:gd name="T92" fmla="*/ 2147483646 w 2877"/>
                  <a:gd name="T93" fmla="*/ 2147483646 h 2896"/>
                  <a:gd name="T94" fmla="*/ 2147483646 w 2877"/>
                  <a:gd name="T95" fmla="*/ 2147483646 h 2896"/>
                  <a:gd name="T96" fmla="*/ 2147483646 w 2877"/>
                  <a:gd name="T97" fmla="*/ 2147483646 h 2896"/>
                  <a:gd name="T98" fmla="*/ 2147483646 w 2877"/>
                  <a:gd name="T99" fmla="*/ 2147483646 h 2896"/>
                  <a:gd name="T100" fmla="*/ 2147483646 w 2877"/>
                  <a:gd name="T101" fmla="*/ 2147483646 h 2896"/>
                  <a:gd name="T102" fmla="*/ 2147483646 w 2877"/>
                  <a:gd name="T103" fmla="*/ 2147483646 h 2896"/>
                  <a:gd name="T104" fmla="*/ 2147483646 w 2877"/>
                  <a:gd name="T105" fmla="*/ 2147483646 h 2896"/>
                  <a:gd name="T106" fmla="*/ 2147483646 w 2877"/>
                  <a:gd name="T107" fmla="*/ 2147483646 h 2896"/>
                  <a:gd name="T108" fmla="*/ 2147483646 w 2877"/>
                  <a:gd name="T109" fmla="*/ 2147483646 h 2896"/>
                  <a:gd name="T110" fmla="*/ 2147483646 w 2877"/>
                  <a:gd name="T111" fmla="*/ 2147483646 h 2896"/>
                  <a:gd name="T112" fmla="*/ 2147483646 w 2877"/>
                  <a:gd name="T113" fmla="*/ 2147483646 h 2896"/>
                  <a:gd name="T114" fmla="*/ 2147483646 w 2877"/>
                  <a:gd name="T115" fmla="*/ 2147483646 h 2896"/>
                  <a:gd name="T116" fmla="*/ 2147483646 w 2877"/>
                  <a:gd name="T117" fmla="*/ 2147483646 h 28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877" h="2896">
                    <a:moveTo>
                      <a:pt x="2819" y="1276"/>
                    </a:moveTo>
                    <a:lnTo>
                      <a:pt x="2800" y="1295"/>
                    </a:lnTo>
                    <a:lnTo>
                      <a:pt x="2800" y="1314"/>
                    </a:lnTo>
                    <a:lnTo>
                      <a:pt x="2781" y="1333"/>
                    </a:lnTo>
                    <a:lnTo>
                      <a:pt x="2781" y="1352"/>
                    </a:lnTo>
                    <a:lnTo>
                      <a:pt x="2781" y="1390"/>
                    </a:lnTo>
                    <a:lnTo>
                      <a:pt x="2781" y="1428"/>
                    </a:lnTo>
                    <a:lnTo>
                      <a:pt x="2800" y="1485"/>
                    </a:lnTo>
                    <a:lnTo>
                      <a:pt x="2800" y="1524"/>
                    </a:lnTo>
                    <a:lnTo>
                      <a:pt x="2800" y="1543"/>
                    </a:lnTo>
                    <a:lnTo>
                      <a:pt x="2819" y="1580"/>
                    </a:lnTo>
                    <a:lnTo>
                      <a:pt x="2819" y="1600"/>
                    </a:lnTo>
                    <a:lnTo>
                      <a:pt x="2819" y="1619"/>
                    </a:lnTo>
                    <a:lnTo>
                      <a:pt x="2819" y="1638"/>
                    </a:lnTo>
                    <a:lnTo>
                      <a:pt x="2819" y="1657"/>
                    </a:lnTo>
                    <a:lnTo>
                      <a:pt x="2819" y="1676"/>
                    </a:lnTo>
                    <a:lnTo>
                      <a:pt x="2819" y="1695"/>
                    </a:lnTo>
                    <a:lnTo>
                      <a:pt x="2800" y="1714"/>
                    </a:lnTo>
                    <a:lnTo>
                      <a:pt x="2800" y="1733"/>
                    </a:lnTo>
                    <a:lnTo>
                      <a:pt x="2800" y="1752"/>
                    </a:lnTo>
                    <a:lnTo>
                      <a:pt x="2800" y="1771"/>
                    </a:lnTo>
                    <a:lnTo>
                      <a:pt x="2800" y="1790"/>
                    </a:lnTo>
                    <a:lnTo>
                      <a:pt x="2800" y="1809"/>
                    </a:lnTo>
                    <a:lnTo>
                      <a:pt x="2800" y="1829"/>
                    </a:lnTo>
                    <a:lnTo>
                      <a:pt x="2800" y="1847"/>
                    </a:lnTo>
                    <a:lnTo>
                      <a:pt x="2800" y="1866"/>
                    </a:lnTo>
                    <a:lnTo>
                      <a:pt x="2819" y="1885"/>
                    </a:lnTo>
                    <a:lnTo>
                      <a:pt x="2819" y="1905"/>
                    </a:lnTo>
                    <a:lnTo>
                      <a:pt x="2819" y="1924"/>
                    </a:lnTo>
                    <a:lnTo>
                      <a:pt x="2800" y="1943"/>
                    </a:lnTo>
                    <a:lnTo>
                      <a:pt x="2781" y="1943"/>
                    </a:lnTo>
                    <a:lnTo>
                      <a:pt x="2762" y="1961"/>
                    </a:lnTo>
                    <a:lnTo>
                      <a:pt x="2743" y="1961"/>
                    </a:lnTo>
                    <a:lnTo>
                      <a:pt x="2743" y="1981"/>
                    </a:lnTo>
                    <a:lnTo>
                      <a:pt x="2724" y="2000"/>
                    </a:lnTo>
                    <a:lnTo>
                      <a:pt x="2724" y="2019"/>
                    </a:lnTo>
                    <a:lnTo>
                      <a:pt x="2705" y="2019"/>
                    </a:lnTo>
                    <a:lnTo>
                      <a:pt x="2686" y="2038"/>
                    </a:lnTo>
                    <a:lnTo>
                      <a:pt x="2667" y="2038"/>
                    </a:lnTo>
                    <a:lnTo>
                      <a:pt x="2648" y="2038"/>
                    </a:lnTo>
                    <a:lnTo>
                      <a:pt x="2629" y="2038"/>
                    </a:lnTo>
                    <a:lnTo>
                      <a:pt x="2610" y="2019"/>
                    </a:lnTo>
                    <a:lnTo>
                      <a:pt x="2591" y="2019"/>
                    </a:lnTo>
                    <a:lnTo>
                      <a:pt x="2572" y="2019"/>
                    </a:lnTo>
                    <a:lnTo>
                      <a:pt x="2572" y="2000"/>
                    </a:lnTo>
                    <a:lnTo>
                      <a:pt x="2572" y="1981"/>
                    </a:lnTo>
                    <a:lnTo>
                      <a:pt x="2553" y="1981"/>
                    </a:lnTo>
                    <a:lnTo>
                      <a:pt x="2553" y="1961"/>
                    </a:lnTo>
                    <a:lnTo>
                      <a:pt x="2553" y="1943"/>
                    </a:lnTo>
                    <a:lnTo>
                      <a:pt x="2553" y="1924"/>
                    </a:lnTo>
                    <a:lnTo>
                      <a:pt x="2534" y="1924"/>
                    </a:lnTo>
                    <a:lnTo>
                      <a:pt x="2534" y="1905"/>
                    </a:lnTo>
                    <a:lnTo>
                      <a:pt x="2514" y="1905"/>
                    </a:lnTo>
                    <a:lnTo>
                      <a:pt x="2495" y="1905"/>
                    </a:lnTo>
                    <a:lnTo>
                      <a:pt x="2477" y="1885"/>
                    </a:lnTo>
                    <a:lnTo>
                      <a:pt x="2458" y="1866"/>
                    </a:lnTo>
                    <a:lnTo>
                      <a:pt x="2419" y="1847"/>
                    </a:lnTo>
                    <a:lnTo>
                      <a:pt x="2400" y="1847"/>
                    </a:lnTo>
                    <a:lnTo>
                      <a:pt x="2381" y="1847"/>
                    </a:lnTo>
                    <a:lnTo>
                      <a:pt x="2362" y="1847"/>
                    </a:lnTo>
                    <a:lnTo>
                      <a:pt x="2362" y="1829"/>
                    </a:lnTo>
                    <a:lnTo>
                      <a:pt x="2381" y="1809"/>
                    </a:lnTo>
                    <a:lnTo>
                      <a:pt x="2381" y="1790"/>
                    </a:lnTo>
                    <a:lnTo>
                      <a:pt x="2400" y="1771"/>
                    </a:lnTo>
                    <a:lnTo>
                      <a:pt x="2381" y="1733"/>
                    </a:lnTo>
                    <a:lnTo>
                      <a:pt x="2381" y="1714"/>
                    </a:lnTo>
                    <a:lnTo>
                      <a:pt x="2362" y="1695"/>
                    </a:lnTo>
                    <a:lnTo>
                      <a:pt x="2362" y="1676"/>
                    </a:lnTo>
                    <a:lnTo>
                      <a:pt x="2362" y="1657"/>
                    </a:lnTo>
                    <a:lnTo>
                      <a:pt x="2362" y="1638"/>
                    </a:lnTo>
                    <a:lnTo>
                      <a:pt x="2362" y="1619"/>
                    </a:lnTo>
                    <a:lnTo>
                      <a:pt x="2362" y="1600"/>
                    </a:lnTo>
                    <a:lnTo>
                      <a:pt x="2362" y="1580"/>
                    </a:lnTo>
                    <a:lnTo>
                      <a:pt x="2362" y="1562"/>
                    </a:lnTo>
                    <a:lnTo>
                      <a:pt x="2362" y="1543"/>
                    </a:lnTo>
                    <a:lnTo>
                      <a:pt x="2362" y="1524"/>
                    </a:lnTo>
                    <a:lnTo>
                      <a:pt x="2343" y="1504"/>
                    </a:lnTo>
                    <a:lnTo>
                      <a:pt x="2343" y="1485"/>
                    </a:lnTo>
                    <a:lnTo>
                      <a:pt x="2324" y="1485"/>
                    </a:lnTo>
                    <a:lnTo>
                      <a:pt x="2324" y="1466"/>
                    </a:lnTo>
                    <a:lnTo>
                      <a:pt x="2305" y="1448"/>
                    </a:lnTo>
                    <a:lnTo>
                      <a:pt x="2267" y="1448"/>
                    </a:lnTo>
                    <a:lnTo>
                      <a:pt x="2248" y="1428"/>
                    </a:lnTo>
                    <a:lnTo>
                      <a:pt x="2229" y="1409"/>
                    </a:lnTo>
                    <a:lnTo>
                      <a:pt x="2229" y="1390"/>
                    </a:lnTo>
                    <a:lnTo>
                      <a:pt x="2248" y="1390"/>
                    </a:lnTo>
                    <a:lnTo>
                      <a:pt x="2229" y="1371"/>
                    </a:lnTo>
                    <a:lnTo>
                      <a:pt x="2248" y="1352"/>
                    </a:lnTo>
                    <a:lnTo>
                      <a:pt x="2248" y="1333"/>
                    </a:lnTo>
                    <a:lnTo>
                      <a:pt x="2248" y="1314"/>
                    </a:lnTo>
                    <a:lnTo>
                      <a:pt x="2229" y="1295"/>
                    </a:lnTo>
                    <a:lnTo>
                      <a:pt x="2229" y="1276"/>
                    </a:lnTo>
                    <a:lnTo>
                      <a:pt x="2210" y="1257"/>
                    </a:lnTo>
                    <a:lnTo>
                      <a:pt x="2210" y="1238"/>
                    </a:lnTo>
                    <a:lnTo>
                      <a:pt x="2191" y="1238"/>
                    </a:lnTo>
                    <a:lnTo>
                      <a:pt x="2172" y="1219"/>
                    </a:lnTo>
                    <a:lnTo>
                      <a:pt x="2172" y="1200"/>
                    </a:lnTo>
                    <a:lnTo>
                      <a:pt x="2172" y="1181"/>
                    </a:lnTo>
                    <a:lnTo>
                      <a:pt x="2172" y="1162"/>
                    </a:lnTo>
                    <a:lnTo>
                      <a:pt x="2172" y="1143"/>
                    </a:lnTo>
                    <a:lnTo>
                      <a:pt x="2153" y="1143"/>
                    </a:lnTo>
                    <a:lnTo>
                      <a:pt x="2153" y="1123"/>
                    </a:lnTo>
                    <a:lnTo>
                      <a:pt x="2133" y="1123"/>
                    </a:lnTo>
                    <a:lnTo>
                      <a:pt x="2114" y="1123"/>
                    </a:lnTo>
                    <a:lnTo>
                      <a:pt x="2114" y="1143"/>
                    </a:lnTo>
                    <a:lnTo>
                      <a:pt x="2096" y="1143"/>
                    </a:lnTo>
                    <a:lnTo>
                      <a:pt x="2096" y="1162"/>
                    </a:lnTo>
                    <a:lnTo>
                      <a:pt x="2096" y="1181"/>
                    </a:lnTo>
                    <a:lnTo>
                      <a:pt x="2096" y="1200"/>
                    </a:lnTo>
                    <a:lnTo>
                      <a:pt x="2077" y="1200"/>
                    </a:lnTo>
                    <a:lnTo>
                      <a:pt x="2096" y="1219"/>
                    </a:lnTo>
                    <a:lnTo>
                      <a:pt x="2096" y="1238"/>
                    </a:lnTo>
                    <a:lnTo>
                      <a:pt x="2077" y="1238"/>
                    </a:lnTo>
                    <a:lnTo>
                      <a:pt x="2057" y="1238"/>
                    </a:lnTo>
                    <a:lnTo>
                      <a:pt x="2057" y="1257"/>
                    </a:lnTo>
                    <a:lnTo>
                      <a:pt x="2038" y="1257"/>
                    </a:lnTo>
                    <a:lnTo>
                      <a:pt x="2038" y="1276"/>
                    </a:lnTo>
                    <a:lnTo>
                      <a:pt x="2038" y="1295"/>
                    </a:lnTo>
                    <a:lnTo>
                      <a:pt x="2019" y="1295"/>
                    </a:lnTo>
                    <a:lnTo>
                      <a:pt x="2000" y="1314"/>
                    </a:lnTo>
                    <a:lnTo>
                      <a:pt x="1981" y="1333"/>
                    </a:lnTo>
                    <a:lnTo>
                      <a:pt x="1962" y="1371"/>
                    </a:lnTo>
                    <a:lnTo>
                      <a:pt x="1962" y="1390"/>
                    </a:lnTo>
                    <a:lnTo>
                      <a:pt x="1943" y="1409"/>
                    </a:lnTo>
                    <a:lnTo>
                      <a:pt x="1943" y="1428"/>
                    </a:lnTo>
                    <a:lnTo>
                      <a:pt x="1924" y="1448"/>
                    </a:lnTo>
                    <a:lnTo>
                      <a:pt x="1886" y="1428"/>
                    </a:lnTo>
                    <a:lnTo>
                      <a:pt x="1867" y="1428"/>
                    </a:lnTo>
                    <a:lnTo>
                      <a:pt x="1867" y="1466"/>
                    </a:lnTo>
                    <a:lnTo>
                      <a:pt x="1848" y="1485"/>
                    </a:lnTo>
                    <a:lnTo>
                      <a:pt x="1829" y="1524"/>
                    </a:lnTo>
                    <a:lnTo>
                      <a:pt x="1848" y="1562"/>
                    </a:lnTo>
                    <a:lnTo>
                      <a:pt x="1848" y="1580"/>
                    </a:lnTo>
                    <a:lnTo>
                      <a:pt x="1829" y="1580"/>
                    </a:lnTo>
                    <a:lnTo>
                      <a:pt x="1829" y="1600"/>
                    </a:lnTo>
                    <a:lnTo>
                      <a:pt x="1829" y="1619"/>
                    </a:lnTo>
                    <a:lnTo>
                      <a:pt x="1848" y="1619"/>
                    </a:lnTo>
                    <a:lnTo>
                      <a:pt x="1867" y="1619"/>
                    </a:lnTo>
                    <a:lnTo>
                      <a:pt x="1867" y="1638"/>
                    </a:lnTo>
                    <a:lnTo>
                      <a:pt x="1867" y="1676"/>
                    </a:lnTo>
                    <a:lnTo>
                      <a:pt x="1867" y="1695"/>
                    </a:lnTo>
                    <a:lnTo>
                      <a:pt x="1867" y="1714"/>
                    </a:lnTo>
                    <a:lnTo>
                      <a:pt x="1886" y="1752"/>
                    </a:lnTo>
                    <a:lnTo>
                      <a:pt x="1905" y="1752"/>
                    </a:lnTo>
                    <a:lnTo>
                      <a:pt x="1886" y="1771"/>
                    </a:lnTo>
                    <a:lnTo>
                      <a:pt x="1886" y="1790"/>
                    </a:lnTo>
                    <a:lnTo>
                      <a:pt x="1867" y="1809"/>
                    </a:lnTo>
                    <a:lnTo>
                      <a:pt x="1848" y="1809"/>
                    </a:lnTo>
                    <a:lnTo>
                      <a:pt x="1829" y="1847"/>
                    </a:lnTo>
                    <a:lnTo>
                      <a:pt x="1848" y="1866"/>
                    </a:lnTo>
                    <a:lnTo>
                      <a:pt x="1848" y="1885"/>
                    </a:lnTo>
                    <a:lnTo>
                      <a:pt x="1867" y="1905"/>
                    </a:lnTo>
                    <a:lnTo>
                      <a:pt x="1848" y="1924"/>
                    </a:lnTo>
                    <a:lnTo>
                      <a:pt x="1829" y="1924"/>
                    </a:lnTo>
                    <a:lnTo>
                      <a:pt x="1829" y="1943"/>
                    </a:lnTo>
                    <a:lnTo>
                      <a:pt x="1848" y="1981"/>
                    </a:lnTo>
                    <a:lnTo>
                      <a:pt x="1848" y="2000"/>
                    </a:lnTo>
                    <a:lnTo>
                      <a:pt x="1867" y="2000"/>
                    </a:lnTo>
                    <a:lnTo>
                      <a:pt x="1886" y="2038"/>
                    </a:lnTo>
                    <a:lnTo>
                      <a:pt x="1867" y="2076"/>
                    </a:lnTo>
                    <a:lnTo>
                      <a:pt x="1848" y="2095"/>
                    </a:lnTo>
                    <a:lnTo>
                      <a:pt x="1810" y="2114"/>
                    </a:lnTo>
                    <a:lnTo>
                      <a:pt x="1791" y="2114"/>
                    </a:lnTo>
                    <a:lnTo>
                      <a:pt x="1772" y="2114"/>
                    </a:lnTo>
                    <a:lnTo>
                      <a:pt x="1752" y="2133"/>
                    </a:lnTo>
                    <a:lnTo>
                      <a:pt x="1734" y="2152"/>
                    </a:lnTo>
                    <a:lnTo>
                      <a:pt x="1715" y="2171"/>
                    </a:lnTo>
                    <a:lnTo>
                      <a:pt x="1715" y="2190"/>
                    </a:lnTo>
                    <a:lnTo>
                      <a:pt x="1696" y="2228"/>
                    </a:lnTo>
                    <a:lnTo>
                      <a:pt x="1696" y="2247"/>
                    </a:lnTo>
                    <a:lnTo>
                      <a:pt x="1676" y="2247"/>
                    </a:lnTo>
                    <a:lnTo>
                      <a:pt x="1657" y="2266"/>
                    </a:lnTo>
                    <a:lnTo>
                      <a:pt x="1638" y="2266"/>
                    </a:lnTo>
                    <a:lnTo>
                      <a:pt x="1638" y="2286"/>
                    </a:lnTo>
                    <a:lnTo>
                      <a:pt x="1638" y="2324"/>
                    </a:lnTo>
                    <a:lnTo>
                      <a:pt x="1620" y="2362"/>
                    </a:lnTo>
                    <a:lnTo>
                      <a:pt x="1620" y="2419"/>
                    </a:lnTo>
                    <a:lnTo>
                      <a:pt x="1600" y="2457"/>
                    </a:lnTo>
                    <a:lnTo>
                      <a:pt x="1581" y="2476"/>
                    </a:lnTo>
                    <a:lnTo>
                      <a:pt x="1543" y="2476"/>
                    </a:lnTo>
                    <a:lnTo>
                      <a:pt x="1505" y="2457"/>
                    </a:lnTo>
                    <a:lnTo>
                      <a:pt x="1486" y="2438"/>
                    </a:lnTo>
                    <a:lnTo>
                      <a:pt x="1486" y="2419"/>
                    </a:lnTo>
                    <a:lnTo>
                      <a:pt x="1467" y="2400"/>
                    </a:lnTo>
                    <a:lnTo>
                      <a:pt x="1448" y="2400"/>
                    </a:lnTo>
                    <a:lnTo>
                      <a:pt x="1429" y="2362"/>
                    </a:lnTo>
                    <a:lnTo>
                      <a:pt x="1391" y="2342"/>
                    </a:lnTo>
                    <a:lnTo>
                      <a:pt x="1371" y="2324"/>
                    </a:lnTo>
                    <a:lnTo>
                      <a:pt x="1334" y="2362"/>
                    </a:lnTo>
                    <a:lnTo>
                      <a:pt x="1315" y="2362"/>
                    </a:lnTo>
                    <a:lnTo>
                      <a:pt x="1315" y="2381"/>
                    </a:lnTo>
                    <a:lnTo>
                      <a:pt x="1295" y="2400"/>
                    </a:lnTo>
                    <a:lnTo>
                      <a:pt x="1276" y="2400"/>
                    </a:lnTo>
                    <a:lnTo>
                      <a:pt x="1276" y="2419"/>
                    </a:lnTo>
                    <a:lnTo>
                      <a:pt x="1257" y="2419"/>
                    </a:lnTo>
                    <a:lnTo>
                      <a:pt x="1239" y="2438"/>
                    </a:lnTo>
                    <a:lnTo>
                      <a:pt x="1239" y="2457"/>
                    </a:lnTo>
                    <a:lnTo>
                      <a:pt x="1239" y="2476"/>
                    </a:lnTo>
                    <a:lnTo>
                      <a:pt x="1239" y="2495"/>
                    </a:lnTo>
                    <a:lnTo>
                      <a:pt x="1219" y="2514"/>
                    </a:lnTo>
                    <a:lnTo>
                      <a:pt x="1200" y="2533"/>
                    </a:lnTo>
                    <a:lnTo>
                      <a:pt x="1181" y="2533"/>
                    </a:lnTo>
                    <a:lnTo>
                      <a:pt x="1162" y="2514"/>
                    </a:lnTo>
                    <a:lnTo>
                      <a:pt x="1143" y="2495"/>
                    </a:lnTo>
                    <a:lnTo>
                      <a:pt x="1124" y="2476"/>
                    </a:lnTo>
                    <a:lnTo>
                      <a:pt x="1105" y="2476"/>
                    </a:lnTo>
                    <a:lnTo>
                      <a:pt x="1086" y="2476"/>
                    </a:lnTo>
                    <a:lnTo>
                      <a:pt x="1048" y="2495"/>
                    </a:lnTo>
                    <a:lnTo>
                      <a:pt x="1029" y="2495"/>
                    </a:lnTo>
                    <a:lnTo>
                      <a:pt x="1010" y="2495"/>
                    </a:lnTo>
                    <a:lnTo>
                      <a:pt x="990" y="2514"/>
                    </a:lnTo>
                    <a:lnTo>
                      <a:pt x="953" y="2514"/>
                    </a:lnTo>
                    <a:lnTo>
                      <a:pt x="934" y="2514"/>
                    </a:lnTo>
                    <a:lnTo>
                      <a:pt x="895" y="2533"/>
                    </a:lnTo>
                    <a:lnTo>
                      <a:pt x="876" y="2552"/>
                    </a:lnTo>
                    <a:lnTo>
                      <a:pt x="838" y="2552"/>
                    </a:lnTo>
                    <a:lnTo>
                      <a:pt x="819" y="2552"/>
                    </a:lnTo>
                    <a:lnTo>
                      <a:pt x="781" y="2552"/>
                    </a:lnTo>
                    <a:lnTo>
                      <a:pt x="781" y="2571"/>
                    </a:lnTo>
                    <a:lnTo>
                      <a:pt x="762" y="2628"/>
                    </a:lnTo>
                    <a:lnTo>
                      <a:pt x="743" y="2667"/>
                    </a:lnTo>
                    <a:lnTo>
                      <a:pt x="705" y="2704"/>
                    </a:lnTo>
                    <a:lnTo>
                      <a:pt x="686" y="2743"/>
                    </a:lnTo>
                    <a:lnTo>
                      <a:pt x="648" y="2762"/>
                    </a:lnTo>
                    <a:lnTo>
                      <a:pt x="610" y="2781"/>
                    </a:lnTo>
                    <a:lnTo>
                      <a:pt x="591" y="2819"/>
                    </a:lnTo>
                    <a:lnTo>
                      <a:pt x="553" y="2838"/>
                    </a:lnTo>
                    <a:lnTo>
                      <a:pt x="533" y="2838"/>
                    </a:lnTo>
                    <a:lnTo>
                      <a:pt x="514" y="2857"/>
                    </a:lnTo>
                    <a:lnTo>
                      <a:pt x="514" y="2876"/>
                    </a:lnTo>
                    <a:lnTo>
                      <a:pt x="496" y="2876"/>
                    </a:lnTo>
                    <a:lnTo>
                      <a:pt x="477" y="2895"/>
                    </a:lnTo>
                    <a:lnTo>
                      <a:pt x="457" y="2895"/>
                    </a:lnTo>
                    <a:lnTo>
                      <a:pt x="438" y="2876"/>
                    </a:lnTo>
                    <a:lnTo>
                      <a:pt x="419" y="2876"/>
                    </a:lnTo>
                    <a:lnTo>
                      <a:pt x="419" y="2857"/>
                    </a:lnTo>
                    <a:lnTo>
                      <a:pt x="400" y="2838"/>
                    </a:lnTo>
                    <a:lnTo>
                      <a:pt x="381" y="2819"/>
                    </a:lnTo>
                    <a:lnTo>
                      <a:pt x="362" y="2781"/>
                    </a:lnTo>
                    <a:lnTo>
                      <a:pt x="381" y="2762"/>
                    </a:lnTo>
                    <a:lnTo>
                      <a:pt x="381" y="2704"/>
                    </a:lnTo>
                    <a:lnTo>
                      <a:pt x="400" y="2667"/>
                    </a:lnTo>
                    <a:lnTo>
                      <a:pt x="381" y="2647"/>
                    </a:lnTo>
                    <a:lnTo>
                      <a:pt x="362" y="2609"/>
                    </a:lnTo>
                    <a:lnTo>
                      <a:pt x="343" y="2590"/>
                    </a:lnTo>
                    <a:lnTo>
                      <a:pt x="305" y="2552"/>
                    </a:lnTo>
                    <a:lnTo>
                      <a:pt x="286" y="2533"/>
                    </a:lnTo>
                    <a:lnTo>
                      <a:pt x="286" y="2514"/>
                    </a:lnTo>
                    <a:lnTo>
                      <a:pt x="267" y="2495"/>
                    </a:lnTo>
                    <a:lnTo>
                      <a:pt x="267" y="2476"/>
                    </a:lnTo>
                    <a:lnTo>
                      <a:pt x="286" y="2457"/>
                    </a:lnTo>
                    <a:lnTo>
                      <a:pt x="267" y="2457"/>
                    </a:lnTo>
                    <a:lnTo>
                      <a:pt x="267" y="2438"/>
                    </a:lnTo>
                    <a:lnTo>
                      <a:pt x="248" y="2400"/>
                    </a:lnTo>
                    <a:lnTo>
                      <a:pt x="248" y="2362"/>
                    </a:lnTo>
                    <a:lnTo>
                      <a:pt x="267" y="2342"/>
                    </a:lnTo>
                    <a:lnTo>
                      <a:pt x="286" y="2305"/>
                    </a:lnTo>
                    <a:lnTo>
                      <a:pt x="286" y="2286"/>
                    </a:lnTo>
                    <a:lnTo>
                      <a:pt x="267" y="2286"/>
                    </a:lnTo>
                    <a:lnTo>
                      <a:pt x="267" y="2266"/>
                    </a:lnTo>
                    <a:lnTo>
                      <a:pt x="267" y="2247"/>
                    </a:lnTo>
                    <a:lnTo>
                      <a:pt x="248" y="2228"/>
                    </a:lnTo>
                    <a:lnTo>
                      <a:pt x="248" y="2210"/>
                    </a:lnTo>
                    <a:lnTo>
                      <a:pt x="229" y="2210"/>
                    </a:lnTo>
                    <a:lnTo>
                      <a:pt x="172" y="2210"/>
                    </a:lnTo>
                    <a:lnTo>
                      <a:pt x="115" y="2190"/>
                    </a:lnTo>
                    <a:lnTo>
                      <a:pt x="57" y="2190"/>
                    </a:lnTo>
                    <a:lnTo>
                      <a:pt x="0" y="2171"/>
                    </a:lnTo>
                    <a:lnTo>
                      <a:pt x="19" y="2152"/>
                    </a:lnTo>
                    <a:lnTo>
                      <a:pt x="19" y="2133"/>
                    </a:lnTo>
                    <a:lnTo>
                      <a:pt x="38" y="2133"/>
                    </a:lnTo>
                    <a:lnTo>
                      <a:pt x="57" y="2133"/>
                    </a:lnTo>
                    <a:lnTo>
                      <a:pt x="57" y="2114"/>
                    </a:lnTo>
                    <a:lnTo>
                      <a:pt x="76" y="2095"/>
                    </a:lnTo>
                    <a:lnTo>
                      <a:pt x="96" y="2076"/>
                    </a:lnTo>
                    <a:lnTo>
                      <a:pt x="115" y="2076"/>
                    </a:lnTo>
                    <a:lnTo>
                      <a:pt x="115" y="2057"/>
                    </a:lnTo>
                    <a:lnTo>
                      <a:pt x="133" y="2057"/>
                    </a:lnTo>
                    <a:lnTo>
                      <a:pt x="152" y="2038"/>
                    </a:lnTo>
                    <a:lnTo>
                      <a:pt x="152" y="2000"/>
                    </a:lnTo>
                    <a:lnTo>
                      <a:pt x="152" y="1981"/>
                    </a:lnTo>
                    <a:lnTo>
                      <a:pt x="152" y="1961"/>
                    </a:lnTo>
                    <a:lnTo>
                      <a:pt x="172" y="1943"/>
                    </a:lnTo>
                    <a:lnTo>
                      <a:pt x="191" y="1943"/>
                    </a:lnTo>
                    <a:lnTo>
                      <a:pt x="210" y="1924"/>
                    </a:lnTo>
                    <a:lnTo>
                      <a:pt x="229" y="1905"/>
                    </a:lnTo>
                    <a:lnTo>
                      <a:pt x="229" y="1885"/>
                    </a:lnTo>
                    <a:lnTo>
                      <a:pt x="248" y="1866"/>
                    </a:lnTo>
                    <a:lnTo>
                      <a:pt x="267" y="1847"/>
                    </a:lnTo>
                    <a:lnTo>
                      <a:pt x="286" y="1829"/>
                    </a:lnTo>
                    <a:lnTo>
                      <a:pt x="286" y="1809"/>
                    </a:lnTo>
                    <a:lnTo>
                      <a:pt x="305" y="1790"/>
                    </a:lnTo>
                    <a:lnTo>
                      <a:pt x="324" y="1771"/>
                    </a:lnTo>
                    <a:lnTo>
                      <a:pt x="343" y="1752"/>
                    </a:lnTo>
                    <a:lnTo>
                      <a:pt x="343" y="1733"/>
                    </a:lnTo>
                    <a:lnTo>
                      <a:pt x="362" y="1714"/>
                    </a:lnTo>
                    <a:lnTo>
                      <a:pt x="381" y="1676"/>
                    </a:lnTo>
                    <a:lnTo>
                      <a:pt x="400" y="1657"/>
                    </a:lnTo>
                    <a:lnTo>
                      <a:pt x="419" y="1638"/>
                    </a:lnTo>
                    <a:lnTo>
                      <a:pt x="438" y="1619"/>
                    </a:lnTo>
                    <a:lnTo>
                      <a:pt x="457" y="1600"/>
                    </a:lnTo>
                    <a:lnTo>
                      <a:pt x="457" y="1580"/>
                    </a:lnTo>
                    <a:lnTo>
                      <a:pt x="477" y="1562"/>
                    </a:lnTo>
                    <a:lnTo>
                      <a:pt x="457" y="1562"/>
                    </a:lnTo>
                    <a:lnTo>
                      <a:pt x="457" y="1543"/>
                    </a:lnTo>
                    <a:lnTo>
                      <a:pt x="438" y="1524"/>
                    </a:lnTo>
                    <a:lnTo>
                      <a:pt x="419" y="1504"/>
                    </a:lnTo>
                    <a:lnTo>
                      <a:pt x="419" y="1485"/>
                    </a:lnTo>
                    <a:lnTo>
                      <a:pt x="438" y="1485"/>
                    </a:lnTo>
                    <a:lnTo>
                      <a:pt x="457" y="1466"/>
                    </a:lnTo>
                    <a:lnTo>
                      <a:pt x="496" y="1448"/>
                    </a:lnTo>
                    <a:lnTo>
                      <a:pt x="533" y="1428"/>
                    </a:lnTo>
                    <a:lnTo>
                      <a:pt x="572" y="1390"/>
                    </a:lnTo>
                    <a:lnTo>
                      <a:pt x="610" y="1371"/>
                    </a:lnTo>
                    <a:lnTo>
                      <a:pt x="629" y="1371"/>
                    </a:lnTo>
                    <a:lnTo>
                      <a:pt x="667" y="1352"/>
                    </a:lnTo>
                    <a:lnTo>
                      <a:pt x="686" y="1314"/>
                    </a:lnTo>
                    <a:lnTo>
                      <a:pt x="648" y="1295"/>
                    </a:lnTo>
                    <a:lnTo>
                      <a:pt x="648" y="1276"/>
                    </a:lnTo>
                    <a:lnTo>
                      <a:pt x="629" y="1257"/>
                    </a:lnTo>
                    <a:lnTo>
                      <a:pt x="610" y="1219"/>
                    </a:lnTo>
                    <a:lnTo>
                      <a:pt x="610" y="1200"/>
                    </a:lnTo>
                    <a:lnTo>
                      <a:pt x="610" y="1181"/>
                    </a:lnTo>
                    <a:lnTo>
                      <a:pt x="591" y="1162"/>
                    </a:lnTo>
                    <a:lnTo>
                      <a:pt x="591" y="1143"/>
                    </a:lnTo>
                    <a:lnTo>
                      <a:pt x="591" y="1123"/>
                    </a:lnTo>
                    <a:lnTo>
                      <a:pt x="591" y="1104"/>
                    </a:lnTo>
                    <a:lnTo>
                      <a:pt x="591" y="1067"/>
                    </a:lnTo>
                    <a:lnTo>
                      <a:pt x="610" y="1047"/>
                    </a:lnTo>
                    <a:lnTo>
                      <a:pt x="610" y="1028"/>
                    </a:lnTo>
                    <a:lnTo>
                      <a:pt x="610" y="1009"/>
                    </a:lnTo>
                    <a:lnTo>
                      <a:pt x="629" y="990"/>
                    </a:lnTo>
                    <a:lnTo>
                      <a:pt x="629" y="971"/>
                    </a:lnTo>
                    <a:lnTo>
                      <a:pt x="629" y="952"/>
                    </a:lnTo>
                    <a:lnTo>
                      <a:pt x="648" y="933"/>
                    </a:lnTo>
                    <a:lnTo>
                      <a:pt x="648" y="914"/>
                    </a:lnTo>
                    <a:lnTo>
                      <a:pt x="648" y="895"/>
                    </a:lnTo>
                    <a:lnTo>
                      <a:pt x="648" y="876"/>
                    </a:lnTo>
                    <a:lnTo>
                      <a:pt x="648" y="857"/>
                    </a:lnTo>
                    <a:lnTo>
                      <a:pt x="648" y="838"/>
                    </a:lnTo>
                    <a:lnTo>
                      <a:pt x="648" y="819"/>
                    </a:lnTo>
                    <a:lnTo>
                      <a:pt x="667" y="781"/>
                    </a:lnTo>
                    <a:lnTo>
                      <a:pt x="667" y="762"/>
                    </a:lnTo>
                    <a:lnTo>
                      <a:pt x="667" y="742"/>
                    </a:lnTo>
                    <a:lnTo>
                      <a:pt x="686" y="723"/>
                    </a:lnTo>
                    <a:lnTo>
                      <a:pt x="686" y="686"/>
                    </a:lnTo>
                    <a:lnTo>
                      <a:pt x="686" y="666"/>
                    </a:lnTo>
                    <a:lnTo>
                      <a:pt x="705" y="647"/>
                    </a:lnTo>
                    <a:lnTo>
                      <a:pt x="705" y="628"/>
                    </a:lnTo>
                    <a:lnTo>
                      <a:pt x="705" y="609"/>
                    </a:lnTo>
                    <a:lnTo>
                      <a:pt x="705" y="590"/>
                    </a:lnTo>
                    <a:lnTo>
                      <a:pt x="705" y="571"/>
                    </a:lnTo>
                    <a:lnTo>
                      <a:pt x="724" y="533"/>
                    </a:lnTo>
                    <a:lnTo>
                      <a:pt x="743" y="514"/>
                    </a:lnTo>
                    <a:lnTo>
                      <a:pt x="762" y="495"/>
                    </a:lnTo>
                    <a:lnTo>
                      <a:pt x="762" y="476"/>
                    </a:lnTo>
                    <a:lnTo>
                      <a:pt x="762" y="457"/>
                    </a:lnTo>
                    <a:lnTo>
                      <a:pt x="781" y="457"/>
                    </a:lnTo>
                    <a:lnTo>
                      <a:pt x="800" y="419"/>
                    </a:lnTo>
                    <a:lnTo>
                      <a:pt x="819" y="400"/>
                    </a:lnTo>
                    <a:lnTo>
                      <a:pt x="838" y="361"/>
                    </a:lnTo>
                    <a:lnTo>
                      <a:pt x="876" y="324"/>
                    </a:lnTo>
                    <a:lnTo>
                      <a:pt x="876" y="305"/>
                    </a:lnTo>
                    <a:lnTo>
                      <a:pt x="895" y="285"/>
                    </a:lnTo>
                    <a:lnTo>
                      <a:pt x="914" y="266"/>
                    </a:lnTo>
                    <a:lnTo>
                      <a:pt x="934" y="247"/>
                    </a:lnTo>
                    <a:lnTo>
                      <a:pt x="953" y="209"/>
                    </a:lnTo>
                    <a:lnTo>
                      <a:pt x="972" y="190"/>
                    </a:lnTo>
                    <a:lnTo>
                      <a:pt x="1010" y="190"/>
                    </a:lnTo>
                    <a:lnTo>
                      <a:pt x="1048" y="171"/>
                    </a:lnTo>
                    <a:lnTo>
                      <a:pt x="1029" y="152"/>
                    </a:lnTo>
                    <a:lnTo>
                      <a:pt x="1010" y="133"/>
                    </a:lnTo>
                    <a:lnTo>
                      <a:pt x="990" y="114"/>
                    </a:lnTo>
                    <a:lnTo>
                      <a:pt x="972" y="95"/>
                    </a:lnTo>
                    <a:lnTo>
                      <a:pt x="1010" y="57"/>
                    </a:lnTo>
                    <a:lnTo>
                      <a:pt x="1048" y="38"/>
                    </a:lnTo>
                    <a:lnTo>
                      <a:pt x="1067" y="19"/>
                    </a:lnTo>
                    <a:lnTo>
                      <a:pt x="1105" y="0"/>
                    </a:lnTo>
                    <a:lnTo>
                      <a:pt x="1124" y="19"/>
                    </a:lnTo>
                    <a:lnTo>
                      <a:pt x="1162" y="19"/>
                    </a:lnTo>
                    <a:lnTo>
                      <a:pt x="1181" y="38"/>
                    </a:lnTo>
                    <a:lnTo>
                      <a:pt x="1200" y="57"/>
                    </a:lnTo>
                    <a:lnTo>
                      <a:pt x="1200" y="76"/>
                    </a:lnTo>
                    <a:lnTo>
                      <a:pt x="1219" y="95"/>
                    </a:lnTo>
                    <a:lnTo>
                      <a:pt x="1219" y="114"/>
                    </a:lnTo>
                    <a:lnTo>
                      <a:pt x="1257" y="152"/>
                    </a:lnTo>
                    <a:lnTo>
                      <a:pt x="1295" y="190"/>
                    </a:lnTo>
                    <a:lnTo>
                      <a:pt x="1334" y="229"/>
                    </a:lnTo>
                    <a:lnTo>
                      <a:pt x="1371" y="266"/>
                    </a:lnTo>
                    <a:lnTo>
                      <a:pt x="1391" y="266"/>
                    </a:lnTo>
                    <a:lnTo>
                      <a:pt x="1410" y="266"/>
                    </a:lnTo>
                    <a:lnTo>
                      <a:pt x="1410" y="247"/>
                    </a:lnTo>
                    <a:lnTo>
                      <a:pt x="1429" y="229"/>
                    </a:lnTo>
                    <a:lnTo>
                      <a:pt x="1448" y="229"/>
                    </a:lnTo>
                    <a:lnTo>
                      <a:pt x="1486" y="209"/>
                    </a:lnTo>
                    <a:lnTo>
                      <a:pt x="1505" y="229"/>
                    </a:lnTo>
                    <a:lnTo>
                      <a:pt x="1524" y="229"/>
                    </a:lnTo>
                    <a:lnTo>
                      <a:pt x="1543" y="247"/>
                    </a:lnTo>
                    <a:lnTo>
                      <a:pt x="1543" y="266"/>
                    </a:lnTo>
                    <a:lnTo>
                      <a:pt x="1562" y="285"/>
                    </a:lnTo>
                    <a:lnTo>
                      <a:pt x="1581" y="305"/>
                    </a:lnTo>
                    <a:lnTo>
                      <a:pt x="1581" y="324"/>
                    </a:lnTo>
                    <a:lnTo>
                      <a:pt x="1600" y="343"/>
                    </a:lnTo>
                    <a:lnTo>
                      <a:pt x="1620" y="361"/>
                    </a:lnTo>
                    <a:lnTo>
                      <a:pt x="1620" y="381"/>
                    </a:lnTo>
                    <a:lnTo>
                      <a:pt x="1620" y="419"/>
                    </a:lnTo>
                    <a:lnTo>
                      <a:pt x="1600" y="438"/>
                    </a:lnTo>
                    <a:lnTo>
                      <a:pt x="1581" y="457"/>
                    </a:lnTo>
                    <a:lnTo>
                      <a:pt x="1581" y="495"/>
                    </a:lnTo>
                    <a:lnTo>
                      <a:pt x="1562" y="533"/>
                    </a:lnTo>
                    <a:lnTo>
                      <a:pt x="1581" y="571"/>
                    </a:lnTo>
                    <a:lnTo>
                      <a:pt x="1600" y="590"/>
                    </a:lnTo>
                    <a:lnTo>
                      <a:pt x="1638" y="590"/>
                    </a:lnTo>
                    <a:lnTo>
                      <a:pt x="1676" y="609"/>
                    </a:lnTo>
                    <a:lnTo>
                      <a:pt x="1696" y="628"/>
                    </a:lnTo>
                    <a:lnTo>
                      <a:pt x="1696" y="647"/>
                    </a:lnTo>
                    <a:lnTo>
                      <a:pt x="1696" y="686"/>
                    </a:lnTo>
                    <a:lnTo>
                      <a:pt x="1696" y="705"/>
                    </a:lnTo>
                    <a:lnTo>
                      <a:pt x="1715" y="723"/>
                    </a:lnTo>
                    <a:lnTo>
                      <a:pt x="1734" y="723"/>
                    </a:lnTo>
                    <a:lnTo>
                      <a:pt x="1734" y="742"/>
                    </a:lnTo>
                    <a:lnTo>
                      <a:pt x="1752" y="762"/>
                    </a:lnTo>
                    <a:lnTo>
                      <a:pt x="1752" y="781"/>
                    </a:lnTo>
                    <a:lnTo>
                      <a:pt x="1752" y="838"/>
                    </a:lnTo>
                    <a:lnTo>
                      <a:pt x="1791" y="819"/>
                    </a:lnTo>
                    <a:lnTo>
                      <a:pt x="1810" y="762"/>
                    </a:lnTo>
                    <a:lnTo>
                      <a:pt x="1848" y="723"/>
                    </a:lnTo>
                    <a:lnTo>
                      <a:pt x="1905" y="742"/>
                    </a:lnTo>
                    <a:lnTo>
                      <a:pt x="1905" y="705"/>
                    </a:lnTo>
                    <a:lnTo>
                      <a:pt x="1924" y="647"/>
                    </a:lnTo>
                    <a:lnTo>
                      <a:pt x="1943" y="628"/>
                    </a:lnTo>
                    <a:lnTo>
                      <a:pt x="1962" y="628"/>
                    </a:lnTo>
                    <a:lnTo>
                      <a:pt x="1981" y="628"/>
                    </a:lnTo>
                    <a:lnTo>
                      <a:pt x="2000" y="609"/>
                    </a:lnTo>
                    <a:lnTo>
                      <a:pt x="2000" y="590"/>
                    </a:lnTo>
                    <a:lnTo>
                      <a:pt x="2000" y="552"/>
                    </a:lnTo>
                    <a:lnTo>
                      <a:pt x="2000" y="533"/>
                    </a:lnTo>
                    <a:lnTo>
                      <a:pt x="2019" y="495"/>
                    </a:lnTo>
                    <a:lnTo>
                      <a:pt x="2038" y="495"/>
                    </a:lnTo>
                    <a:lnTo>
                      <a:pt x="2057" y="476"/>
                    </a:lnTo>
                    <a:lnTo>
                      <a:pt x="2096" y="476"/>
                    </a:lnTo>
                    <a:lnTo>
                      <a:pt x="2114" y="476"/>
                    </a:lnTo>
                    <a:lnTo>
                      <a:pt x="2153" y="476"/>
                    </a:lnTo>
                    <a:lnTo>
                      <a:pt x="2172" y="457"/>
                    </a:lnTo>
                    <a:lnTo>
                      <a:pt x="2210" y="438"/>
                    </a:lnTo>
                    <a:lnTo>
                      <a:pt x="2229" y="419"/>
                    </a:lnTo>
                    <a:lnTo>
                      <a:pt x="2267" y="400"/>
                    </a:lnTo>
                    <a:lnTo>
                      <a:pt x="2286" y="400"/>
                    </a:lnTo>
                    <a:lnTo>
                      <a:pt x="2305" y="400"/>
                    </a:lnTo>
                    <a:lnTo>
                      <a:pt x="2324" y="419"/>
                    </a:lnTo>
                    <a:lnTo>
                      <a:pt x="2343" y="419"/>
                    </a:lnTo>
                    <a:lnTo>
                      <a:pt x="2362" y="438"/>
                    </a:lnTo>
                    <a:lnTo>
                      <a:pt x="2362" y="457"/>
                    </a:lnTo>
                    <a:lnTo>
                      <a:pt x="2381" y="457"/>
                    </a:lnTo>
                    <a:lnTo>
                      <a:pt x="2381" y="476"/>
                    </a:lnTo>
                    <a:lnTo>
                      <a:pt x="2400" y="495"/>
                    </a:lnTo>
                    <a:lnTo>
                      <a:pt x="2400" y="514"/>
                    </a:lnTo>
                    <a:lnTo>
                      <a:pt x="2400" y="533"/>
                    </a:lnTo>
                    <a:lnTo>
                      <a:pt x="2381" y="552"/>
                    </a:lnTo>
                    <a:lnTo>
                      <a:pt x="2381" y="571"/>
                    </a:lnTo>
                    <a:lnTo>
                      <a:pt x="2400" y="571"/>
                    </a:lnTo>
                    <a:lnTo>
                      <a:pt x="2400" y="590"/>
                    </a:lnTo>
                    <a:lnTo>
                      <a:pt x="2381" y="628"/>
                    </a:lnTo>
                    <a:lnTo>
                      <a:pt x="2381" y="647"/>
                    </a:lnTo>
                    <a:lnTo>
                      <a:pt x="2362" y="686"/>
                    </a:lnTo>
                    <a:lnTo>
                      <a:pt x="2362" y="705"/>
                    </a:lnTo>
                    <a:lnTo>
                      <a:pt x="2362" y="723"/>
                    </a:lnTo>
                    <a:lnTo>
                      <a:pt x="2362" y="742"/>
                    </a:lnTo>
                    <a:lnTo>
                      <a:pt x="2362" y="762"/>
                    </a:lnTo>
                    <a:lnTo>
                      <a:pt x="2419" y="762"/>
                    </a:lnTo>
                    <a:lnTo>
                      <a:pt x="2495" y="705"/>
                    </a:lnTo>
                    <a:lnTo>
                      <a:pt x="2534" y="647"/>
                    </a:lnTo>
                    <a:lnTo>
                      <a:pt x="2591" y="647"/>
                    </a:lnTo>
                    <a:lnTo>
                      <a:pt x="2610" y="686"/>
                    </a:lnTo>
                    <a:lnTo>
                      <a:pt x="2648" y="705"/>
                    </a:lnTo>
                    <a:lnTo>
                      <a:pt x="2667" y="705"/>
                    </a:lnTo>
                    <a:lnTo>
                      <a:pt x="2705" y="705"/>
                    </a:lnTo>
                    <a:lnTo>
                      <a:pt x="2724" y="686"/>
                    </a:lnTo>
                    <a:lnTo>
                      <a:pt x="2743" y="686"/>
                    </a:lnTo>
                    <a:lnTo>
                      <a:pt x="2743" y="705"/>
                    </a:lnTo>
                    <a:lnTo>
                      <a:pt x="2762" y="723"/>
                    </a:lnTo>
                    <a:lnTo>
                      <a:pt x="2781" y="723"/>
                    </a:lnTo>
                    <a:lnTo>
                      <a:pt x="2781" y="742"/>
                    </a:lnTo>
                    <a:lnTo>
                      <a:pt x="2800" y="762"/>
                    </a:lnTo>
                    <a:lnTo>
                      <a:pt x="2819" y="781"/>
                    </a:lnTo>
                    <a:lnTo>
                      <a:pt x="2819" y="800"/>
                    </a:lnTo>
                    <a:lnTo>
                      <a:pt x="2839" y="800"/>
                    </a:lnTo>
                    <a:lnTo>
                      <a:pt x="2839" y="819"/>
                    </a:lnTo>
                    <a:lnTo>
                      <a:pt x="2858" y="838"/>
                    </a:lnTo>
                    <a:lnTo>
                      <a:pt x="2876" y="857"/>
                    </a:lnTo>
                    <a:lnTo>
                      <a:pt x="2876" y="876"/>
                    </a:lnTo>
                    <a:lnTo>
                      <a:pt x="2876" y="895"/>
                    </a:lnTo>
                    <a:lnTo>
                      <a:pt x="2876" y="914"/>
                    </a:lnTo>
                    <a:lnTo>
                      <a:pt x="2876" y="933"/>
                    </a:lnTo>
                    <a:lnTo>
                      <a:pt x="2858" y="952"/>
                    </a:lnTo>
                    <a:lnTo>
                      <a:pt x="2858" y="971"/>
                    </a:lnTo>
                    <a:lnTo>
                      <a:pt x="2839" y="971"/>
                    </a:lnTo>
                    <a:lnTo>
                      <a:pt x="2839" y="1009"/>
                    </a:lnTo>
                    <a:lnTo>
                      <a:pt x="2819" y="1028"/>
                    </a:lnTo>
                    <a:lnTo>
                      <a:pt x="2800" y="1067"/>
                    </a:lnTo>
                    <a:lnTo>
                      <a:pt x="2800" y="1086"/>
                    </a:lnTo>
                    <a:lnTo>
                      <a:pt x="2781" y="1086"/>
                    </a:lnTo>
                    <a:lnTo>
                      <a:pt x="2762" y="1104"/>
                    </a:lnTo>
                    <a:lnTo>
                      <a:pt x="2743" y="1104"/>
                    </a:lnTo>
                    <a:lnTo>
                      <a:pt x="2724" y="1104"/>
                    </a:lnTo>
                    <a:lnTo>
                      <a:pt x="2724" y="1143"/>
                    </a:lnTo>
                    <a:lnTo>
                      <a:pt x="2743" y="1181"/>
                    </a:lnTo>
                    <a:lnTo>
                      <a:pt x="2762" y="1181"/>
                    </a:lnTo>
                    <a:lnTo>
                      <a:pt x="2800" y="1200"/>
                    </a:lnTo>
                    <a:lnTo>
                      <a:pt x="2819" y="1219"/>
                    </a:lnTo>
                    <a:lnTo>
                      <a:pt x="2819" y="1238"/>
                    </a:lnTo>
                    <a:lnTo>
                      <a:pt x="2819" y="1257"/>
                    </a:lnTo>
                    <a:lnTo>
                      <a:pt x="2819" y="127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82" name="Freeform 24">
                <a:extLst>
                  <a:ext uri="{FF2B5EF4-FFF2-40B4-BE49-F238E27FC236}">
                    <a16:creationId xmlns:a16="http://schemas.microsoft.com/office/drawing/2014/main" id="{4348515C-0335-E24B-9D6F-B364366BC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79150" y="4968875"/>
                <a:ext cx="592138" cy="795338"/>
              </a:xfrm>
              <a:custGeom>
                <a:avLst/>
                <a:gdLst>
                  <a:gd name="T0" fmla="*/ 2147483646 w 3296"/>
                  <a:gd name="T1" fmla="*/ 2147483646 h 4420"/>
                  <a:gd name="T2" fmla="*/ 2147483646 w 3296"/>
                  <a:gd name="T3" fmla="*/ 2147483646 h 4420"/>
                  <a:gd name="T4" fmla="*/ 2147483646 w 3296"/>
                  <a:gd name="T5" fmla="*/ 2147483646 h 4420"/>
                  <a:gd name="T6" fmla="*/ 2147483646 w 3296"/>
                  <a:gd name="T7" fmla="*/ 2147483646 h 4420"/>
                  <a:gd name="T8" fmla="*/ 2147483646 w 3296"/>
                  <a:gd name="T9" fmla="*/ 2147483646 h 4420"/>
                  <a:gd name="T10" fmla="*/ 2147483646 w 3296"/>
                  <a:gd name="T11" fmla="*/ 2147483646 h 4420"/>
                  <a:gd name="T12" fmla="*/ 2147483646 w 3296"/>
                  <a:gd name="T13" fmla="*/ 2147483646 h 4420"/>
                  <a:gd name="T14" fmla="*/ 2147483646 w 3296"/>
                  <a:gd name="T15" fmla="*/ 2147483646 h 4420"/>
                  <a:gd name="T16" fmla="*/ 2147483646 w 3296"/>
                  <a:gd name="T17" fmla="*/ 2147483646 h 4420"/>
                  <a:gd name="T18" fmla="*/ 2147483646 w 3296"/>
                  <a:gd name="T19" fmla="*/ 2147483646 h 4420"/>
                  <a:gd name="T20" fmla="*/ 2147483646 w 3296"/>
                  <a:gd name="T21" fmla="*/ 2147483646 h 4420"/>
                  <a:gd name="T22" fmla="*/ 2147483646 w 3296"/>
                  <a:gd name="T23" fmla="*/ 2147483646 h 4420"/>
                  <a:gd name="T24" fmla="*/ 2147483646 w 3296"/>
                  <a:gd name="T25" fmla="*/ 2147483646 h 4420"/>
                  <a:gd name="T26" fmla="*/ 2147483646 w 3296"/>
                  <a:gd name="T27" fmla="*/ 2147483646 h 4420"/>
                  <a:gd name="T28" fmla="*/ 2147483646 w 3296"/>
                  <a:gd name="T29" fmla="*/ 2147483646 h 4420"/>
                  <a:gd name="T30" fmla="*/ 2147483646 w 3296"/>
                  <a:gd name="T31" fmla="*/ 2147483646 h 4420"/>
                  <a:gd name="T32" fmla="*/ 2147483646 w 3296"/>
                  <a:gd name="T33" fmla="*/ 2147483646 h 4420"/>
                  <a:gd name="T34" fmla="*/ 2147483646 w 3296"/>
                  <a:gd name="T35" fmla="*/ 2147483646 h 4420"/>
                  <a:gd name="T36" fmla="*/ 2147483646 w 3296"/>
                  <a:gd name="T37" fmla="*/ 2147483646 h 4420"/>
                  <a:gd name="T38" fmla="*/ 2147483646 w 3296"/>
                  <a:gd name="T39" fmla="*/ 2147483646 h 4420"/>
                  <a:gd name="T40" fmla="*/ 2147483646 w 3296"/>
                  <a:gd name="T41" fmla="*/ 2147483646 h 4420"/>
                  <a:gd name="T42" fmla="*/ 2147483646 w 3296"/>
                  <a:gd name="T43" fmla="*/ 2147483646 h 4420"/>
                  <a:gd name="T44" fmla="*/ 2147483646 w 3296"/>
                  <a:gd name="T45" fmla="*/ 2147483646 h 4420"/>
                  <a:gd name="T46" fmla="*/ 2147483646 w 3296"/>
                  <a:gd name="T47" fmla="*/ 2147483646 h 4420"/>
                  <a:gd name="T48" fmla="*/ 2147483646 w 3296"/>
                  <a:gd name="T49" fmla="*/ 2147483646 h 4420"/>
                  <a:gd name="T50" fmla="*/ 2147483646 w 3296"/>
                  <a:gd name="T51" fmla="*/ 2147483646 h 4420"/>
                  <a:gd name="T52" fmla="*/ 2147483646 w 3296"/>
                  <a:gd name="T53" fmla="*/ 2147483646 h 4420"/>
                  <a:gd name="T54" fmla="*/ 2147483646 w 3296"/>
                  <a:gd name="T55" fmla="*/ 2147483646 h 4420"/>
                  <a:gd name="T56" fmla="*/ 2147483646 w 3296"/>
                  <a:gd name="T57" fmla="*/ 2147483646 h 4420"/>
                  <a:gd name="T58" fmla="*/ 2147483646 w 3296"/>
                  <a:gd name="T59" fmla="*/ 2147483646 h 4420"/>
                  <a:gd name="T60" fmla="*/ 2147483646 w 3296"/>
                  <a:gd name="T61" fmla="*/ 2147483646 h 4420"/>
                  <a:gd name="T62" fmla="*/ 2147483646 w 3296"/>
                  <a:gd name="T63" fmla="*/ 2147483646 h 4420"/>
                  <a:gd name="T64" fmla="*/ 2147483646 w 3296"/>
                  <a:gd name="T65" fmla="*/ 2147483646 h 4420"/>
                  <a:gd name="T66" fmla="*/ 2147483646 w 3296"/>
                  <a:gd name="T67" fmla="*/ 2147483646 h 4420"/>
                  <a:gd name="T68" fmla="*/ 2147483646 w 3296"/>
                  <a:gd name="T69" fmla="*/ 2147483646 h 4420"/>
                  <a:gd name="T70" fmla="*/ 2147483646 w 3296"/>
                  <a:gd name="T71" fmla="*/ 2147483646 h 4420"/>
                  <a:gd name="T72" fmla="*/ 2147483646 w 3296"/>
                  <a:gd name="T73" fmla="*/ 2147483646 h 4420"/>
                  <a:gd name="T74" fmla="*/ 2147483646 w 3296"/>
                  <a:gd name="T75" fmla="*/ 2147483646 h 4420"/>
                  <a:gd name="T76" fmla="*/ 2147483646 w 3296"/>
                  <a:gd name="T77" fmla="*/ 2147483646 h 4420"/>
                  <a:gd name="T78" fmla="*/ 2147483646 w 3296"/>
                  <a:gd name="T79" fmla="*/ 2147483646 h 4420"/>
                  <a:gd name="T80" fmla="*/ 2147483646 w 3296"/>
                  <a:gd name="T81" fmla="*/ 2147483646 h 4420"/>
                  <a:gd name="T82" fmla="*/ 2147483646 w 3296"/>
                  <a:gd name="T83" fmla="*/ 2147483646 h 4420"/>
                  <a:gd name="T84" fmla="*/ 2147483646 w 3296"/>
                  <a:gd name="T85" fmla="*/ 2147483646 h 4420"/>
                  <a:gd name="T86" fmla="*/ 2147483646 w 3296"/>
                  <a:gd name="T87" fmla="*/ 2147483646 h 4420"/>
                  <a:gd name="T88" fmla="*/ 2147483646 w 3296"/>
                  <a:gd name="T89" fmla="*/ 2147483646 h 4420"/>
                  <a:gd name="T90" fmla="*/ 2147483646 w 3296"/>
                  <a:gd name="T91" fmla="*/ 2147483646 h 4420"/>
                  <a:gd name="T92" fmla="*/ 2147483646 w 3296"/>
                  <a:gd name="T93" fmla="*/ 2147483646 h 4420"/>
                  <a:gd name="T94" fmla="*/ 2147483646 w 3296"/>
                  <a:gd name="T95" fmla="*/ 2147483646 h 4420"/>
                  <a:gd name="T96" fmla="*/ 2147483646 w 3296"/>
                  <a:gd name="T97" fmla="*/ 2147483646 h 4420"/>
                  <a:gd name="T98" fmla="*/ 2147483646 w 3296"/>
                  <a:gd name="T99" fmla="*/ 2147483646 h 4420"/>
                  <a:gd name="T100" fmla="*/ 2147483646 w 3296"/>
                  <a:gd name="T101" fmla="*/ 2147483646 h 4420"/>
                  <a:gd name="T102" fmla="*/ 2147483646 w 3296"/>
                  <a:gd name="T103" fmla="*/ 2147483646 h 4420"/>
                  <a:gd name="T104" fmla="*/ 2147483646 w 3296"/>
                  <a:gd name="T105" fmla="*/ 2147483646 h 4420"/>
                  <a:gd name="T106" fmla="*/ 2147483646 w 3296"/>
                  <a:gd name="T107" fmla="*/ 2147483646 h 4420"/>
                  <a:gd name="T108" fmla="*/ 2147483646 w 3296"/>
                  <a:gd name="T109" fmla="*/ 2147483646 h 4420"/>
                  <a:gd name="T110" fmla="*/ 2147483646 w 3296"/>
                  <a:gd name="T111" fmla="*/ 2147483646 h 4420"/>
                  <a:gd name="T112" fmla="*/ 2147483646 w 3296"/>
                  <a:gd name="T113" fmla="*/ 2147483646 h 4420"/>
                  <a:gd name="T114" fmla="*/ 2147483646 w 3296"/>
                  <a:gd name="T115" fmla="*/ 2147483646 h 4420"/>
                  <a:gd name="T116" fmla="*/ 2147483646 w 3296"/>
                  <a:gd name="T117" fmla="*/ 2147483646 h 4420"/>
                  <a:gd name="T118" fmla="*/ 2147483646 w 3296"/>
                  <a:gd name="T119" fmla="*/ 2147483646 h 4420"/>
                  <a:gd name="T120" fmla="*/ 2147483646 w 3296"/>
                  <a:gd name="T121" fmla="*/ 2147483646 h 4420"/>
                  <a:gd name="T122" fmla="*/ 2147483646 w 3296"/>
                  <a:gd name="T123" fmla="*/ 2147483646 h 4420"/>
                  <a:gd name="T124" fmla="*/ 2147483646 w 3296"/>
                  <a:gd name="T125" fmla="*/ 2147483646 h 44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296" h="4420">
                    <a:moveTo>
                      <a:pt x="571" y="2724"/>
                    </a:moveTo>
                    <a:lnTo>
                      <a:pt x="590" y="2705"/>
                    </a:lnTo>
                    <a:lnTo>
                      <a:pt x="590" y="2686"/>
                    </a:lnTo>
                    <a:lnTo>
                      <a:pt x="590" y="2666"/>
                    </a:lnTo>
                    <a:lnTo>
                      <a:pt x="571" y="2647"/>
                    </a:lnTo>
                    <a:lnTo>
                      <a:pt x="571" y="2628"/>
                    </a:lnTo>
                    <a:lnTo>
                      <a:pt x="571" y="2610"/>
                    </a:lnTo>
                    <a:lnTo>
                      <a:pt x="571" y="2590"/>
                    </a:lnTo>
                    <a:lnTo>
                      <a:pt x="571" y="2571"/>
                    </a:lnTo>
                    <a:lnTo>
                      <a:pt x="571" y="2552"/>
                    </a:lnTo>
                    <a:lnTo>
                      <a:pt x="571" y="2533"/>
                    </a:lnTo>
                    <a:lnTo>
                      <a:pt x="571" y="2514"/>
                    </a:lnTo>
                    <a:lnTo>
                      <a:pt x="571" y="2495"/>
                    </a:lnTo>
                    <a:lnTo>
                      <a:pt x="590" y="2476"/>
                    </a:lnTo>
                    <a:lnTo>
                      <a:pt x="590" y="2457"/>
                    </a:lnTo>
                    <a:lnTo>
                      <a:pt x="590" y="2438"/>
                    </a:lnTo>
                    <a:lnTo>
                      <a:pt x="590" y="2419"/>
                    </a:lnTo>
                    <a:lnTo>
                      <a:pt x="590" y="2400"/>
                    </a:lnTo>
                    <a:lnTo>
                      <a:pt x="590" y="2381"/>
                    </a:lnTo>
                    <a:lnTo>
                      <a:pt x="590" y="2361"/>
                    </a:lnTo>
                    <a:lnTo>
                      <a:pt x="571" y="2324"/>
                    </a:lnTo>
                    <a:lnTo>
                      <a:pt x="571" y="2305"/>
                    </a:lnTo>
                    <a:lnTo>
                      <a:pt x="571" y="2266"/>
                    </a:lnTo>
                    <a:lnTo>
                      <a:pt x="552" y="2209"/>
                    </a:lnTo>
                    <a:lnTo>
                      <a:pt x="552" y="2171"/>
                    </a:lnTo>
                    <a:lnTo>
                      <a:pt x="552" y="2133"/>
                    </a:lnTo>
                    <a:lnTo>
                      <a:pt x="552" y="2114"/>
                    </a:lnTo>
                    <a:lnTo>
                      <a:pt x="571" y="2095"/>
                    </a:lnTo>
                    <a:lnTo>
                      <a:pt x="571" y="2076"/>
                    </a:lnTo>
                    <a:lnTo>
                      <a:pt x="590" y="2057"/>
                    </a:lnTo>
                    <a:lnTo>
                      <a:pt x="629" y="2076"/>
                    </a:lnTo>
                    <a:lnTo>
                      <a:pt x="666" y="2095"/>
                    </a:lnTo>
                    <a:lnTo>
                      <a:pt x="724" y="2095"/>
                    </a:lnTo>
                    <a:lnTo>
                      <a:pt x="762" y="2095"/>
                    </a:lnTo>
                    <a:lnTo>
                      <a:pt x="781" y="2076"/>
                    </a:lnTo>
                    <a:lnTo>
                      <a:pt x="800" y="2076"/>
                    </a:lnTo>
                    <a:lnTo>
                      <a:pt x="819" y="2076"/>
                    </a:lnTo>
                    <a:lnTo>
                      <a:pt x="838" y="2095"/>
                    </a:lnTo>
                    <a:lnTo>
                      <a:pt x="838" y="2114"/>
                    </a:lnTo>
                    <a:lnTo>
                      <a:pt x="838" y="2133"/>
                    </a:lnTo>
                    <a:lnTo>
                      <a:pt x="857" y="2152"/>
                    </a:lnTo>
                    <a:lnTo>
                      <a:pt x="857" y="2171"/>
                    </a:lnTo>
                    <a:lnTo>
                      <a:pt x="876" y="2190"/>
                    </a:lnTo>
                    <a:lnTo>
                      <a:pt x="876" y="2209"/>
                    </a:lnTo>
                    <a:lnTo>
                      <a:pt x="876" y="2229"/>
                    </a:lnTo>
                    <a:lnTo>
                      <a:pt x="895" y="2247"/>
                    </a:lnTo>
                    <a:lnTo>
                      <a:pt x="914" y="2247"/>
                    </a:lnTo>
                    <a:lnTo>
                      <a:pt x="933" y="2266"/>
                    </a:lnTo>
                    <a:lnTo>
                      <a:pt x="952" y="2285"/>
                    </a:lnTo>
                    <a:lnTo>
                      <a:pt x="971" y="2305"/>
                    </a:lnTo>
                    <a:lnTo>
                      <a:pt x="971" y="2343"/>
                    </a:lnTo>
                    <a:lnTo>
                      <a:pt x="991" y="2361"/>
                    </a:lnTo>
                    <a:lnTo>
                      <a:pt x="991" y="2381"/>
                    </a:lnTo>
                    <a:lnTo>
                      <a:pt x="991" y="2400"/>
                    </a:lnTo>
                    <a:lnTo>
                      <a:pt x="1009" y="2400"/>
                    </a:lnTo>
                    <a:lnTo>
                      <a:pt x="1009" y="2419"/>
                    </a:lnTo>
                    <a:lnTo>
                      <a:pt x="1028" y="2419"/>
                    </a:lnTo>
                    <a:lnTo>
                      <a:pt x="1047" y="2438"/>
                    </a:lnTo>
                    <a:lnTo>
                      <a:pt x="1067" y="2457"/>
                    </a:lnTo>
                    <a:lnTo>
                      <a:pt x="1086" y="2457"/>
                    </a:lnTo>
                    <a:lnTo>
                      <a:pt x="1086" y="2476"/>
                    </a:lnTo>
                    <a:lnTo>
                      <a:pt x="1105" y="2476"/>
                    </a:lnTo>
                    <a:lnTo>
                      <a:pt x="1105" y="2495"/>
                    </a:lnTo>
                    <a:lnTo>
                      <a:pt x="1123" y="2495"/>
                    </a:lnTo>
                    <a:lnTo>
                      <a:pt x="1123" y="2514"/>
                    </a:lnTo>
                    <a:lnTo>
                      <a:pt x="1143" y="2514"/>
                    </a:lnTo>
                    <a:lnTo>
                      <a:pt x="1162" y="2533"/>
                    </a:lnTo>
                    <a:lnTo>
                      <a:pt x="1162" y="2552"/>
                    </a:lnTo>
                    <a:lnTo>
                      <a:pt x="1181" y="2571"/>
                    </a:lnTo>
                    <a:lnTo>
                      <a:pt x="1200" y="2590"/>
                    </a:lnTo>
                    <a:lnTo>
                      <a:pt x="1219" y="2590"/>
                    </a:lnTo>
                    <a:lnTo>
                      <a:pt x="1257" y="2590"/>
                    </a:lnTo>
                    <a:lnTo>
                      <a:pt x="1276" y="2571"/>
                    </a:lnTo>
                    <a:lnTo>
                      <a:pt x="1314" y="2571"/>
                    </a:lnTo>
                    <a:lnTo>
                      <a:pt x="1352" y="2552"/>
                    </a:lnTo>
                    <a:lnTo>
                      <a:pt x="1372" y="2514"/>
                    </a:lnTo>
                    <a:lnTo>
                      <a:pt x="1409" y="2476"/>
                    </a:lnTo>
                    <a:lnTo>
                      <a:pt x="1428" y="2438"/>
                    </a:lnTo>
                    <a:lnTo>
                      <a:pt x="1448" y="2457"/>
                    </a:lnTo>
                    <a:lnTo>
                      <a:pt x="1467" y="2457"/>
                    </a:lnTo>
                    <a:lnTo>
                      <a:pt x="1486" y="2457"/>
                    </a:lnTo>
                    <a:lnTo>
                      <a:pt x="1486" y="2476"/>
                    </a:lnTo>
                    <a:lnTo>
                      <a:pt x="1504" y="2476"/>
                    </a:lnTo>
                    <a:lnTo>
                      <a:pt x="1524" y="2476"/>
                    </a:lnTo>
                    <a:lnTo>
                      <a:pt x="1543" y="2495"/>
                    </a:lnTo>
                    <a:lnTo>
                      <a:pt x="1562" y="2495"/>
                    </a:lnTo>
                    <a:lnTo>
                      <a:pt x="1600" y="2514"/>
                    </a:lnTo>
                    <a:lnTo>
                      <a:pt x="1638" y="2514"/>
                    </a:lnTo>
                    <a:lnTo>
                      <a:pt x="1657" y="2514"/>
                    </a:lnTo>
                    <a:lnTo>
                      <a:pt x="1676" y="2495"/>
                    </a:lnTo>
                    <a:lnTo>
                      <a:pt x="1676" y="2476"/>
                    </a:lnTo>
                    <a:lnTo>
                      <a:pt x="1695" y="2476"/>
                    </a:lnTo>
                    <a:lnTo>
                      <a:pt x="1714" y="2457"/>
                    </a:lnTo>
                    <a:lnTo>
                      <a:pt x="1714" y="2438"/>
                    </a:lnTo>
                    <a:lnTo>
                      <a:pt x="1695" y="2419"/>
                    </a:lnTo>
                    <a:lnTo>
                      <a:pt x="1676" y="2381"/>
                    </a:lnTo>
                    <a:lnTo>
                      <a:pt x="1657" y="2361"/>
                    </a:lnTo>
                    <a:lnTo>
                      <a:pt x="1676" y="2343"/>
                    </a:lnTo>
                    <a:lnTo>
                      <a:pt x="1676" y="2324"/>
                    </a:lnTo>
                    <a:lnTo>
                      <a:pt x="1695" y="2324"/>
                    </a:lnTo>
                    <a:lnTo>
                      <a:pt x="1714" y="2324"/>
                    </a:lnTo>
                    <a:lnTo>
                      <a:pt x="1714" y="2305"/>
                    </a:lnTo>
                    <a:lnTo>
                      <a:pt x="1733" y="2305"/>
                    </a:lnTo>
                    <a:lnTo>
                      <a:pt x="1733" y="2285"/>
                    </a:lnTo>
                    <a:lnTo>
                      <a:pt x="1771" y="2305"/>
                    </a:lnTo>
                    <a:lnTo>
                      <a:pt x="1809" y="2305"/>
                    </a:lnTo>
                    <a:lnTo>
                      <a:pt x="1848" y="2305"/>
                    </a:lnTo>
                    <a:lnTo>
                      <a:pt x="1885" y="2305"/>
                    </a:lnTo>
                    <a:lnTo>
                      <a:pt x="1924" y="2324"/>
                    </a:lnTo>
                    <a:lnTo>
                      <a:pt x="1962" y="2324"/>
                    </a:lnTo>
                    <a:lnTo>
                      <a:pt x="2000" y="2305"/>
                    </a:lnTo>
                    <a:lnTo>
                      <a:pt x="2038" y="2266"/>
                    </a:lnTo>
                    <a:lnTo>
                      <a:pt x="2038" y="2229"/>
                    </a:lnTo>
                    <a:lnTo>
                      <a:pt x="2038" y="2209"/>
                    </a:lnTo>
                    <a:lnTo>
                      <a:pt x="2000" y="2190"/>
                    </a:lnTo>
                    <a:lnTo>
                      <a:pt x="1962" y="2190"/>
                    </a:lnTo>
                    <a:lnTo>
                      <a:pt x="1943" y="2190"/>
                    </a:lnTo>
                    <a:lnTo>
                      <a:pt x="1924" y="2190"/>
                    </a:lnTo>
                    <a:lnTo>
                      <a:pt x="1924" y="2171"/>
                    </a:lnTo>
                    <a:lnTo>
                      <a:pt x="1905" y="2152"/>
                    </a:lnTo>
                    <a:lnTo>
                      <a:pt x="1885" y="2133"/>
                    </a:lnTo>
                    <a:lnTo>
                      <a:pt x="1866" y="2114"/>
                    </a:lnTo>
                    <a:lnTo>
                      <a:pt x="1848" y="2095"/>
                    </a:lnTo>
                    <a:lnTo>
                      <a:pt x="1848" y="2076"/>
                    </a:lnTo>
                    <a:lnTo>
                      <a:pt x="1809" y="2076"/>
                    </a:lnTo>
                    <a:lnTo>
                      <a:pt x="1790" y="2076"/>
                    </a:lnTo>
                    <a:lnTo>
                      <a:pt x="1771" y="2076"/>
                    </a:lnTo>
                    <a:lnTo>
                      <a:pt x="1733" y="2095"/>
                    </a:lnTo>
                    <a:lnTo>
                      <a:pt x="1714" y="2095"/>
                    </a:lnTo>
                    <a:lnTo>
                      <a:pt x="1714" y="2076"/>
                    </a:lnTo>
                    <a:lnTo>
                      <a:pt x="1695" y="2057"/>
                    </a:lnTo>
                    <a:lnTo>
                      <a:pt x="1695" y="2038"/>
                    </a:lnTo>
                    <a:lnTo>
                      <a:pt x="1676" y="2038"/>
                    </a:lnTo>
                    <a:lnTo>
                      <a:pt x="1676" y="2019"/>
                    </a:lnTo>
                    <a:lnTo>
                      <a:pt x="1657" y="2019"/>
                    </a:lnTo>
                    <a:lnTo>
                      <a:pt x="1657" y="2000"/>
                    </a:lnTo>
                    <a:lnTo>
                      <a:pt x="1676" y="1981"/>
                    </a:lnTo>
                    <a:lnTo>
                      <a:pt x="1695" y="1981"/>
                    </a:lnTo>
                    <a:lnTo>
                      <a:pt x="1714" y="1981"/>
                    </a:lnTo>
                    <a:lnTo>
                      <a:pt x="1714" y="1943"/>
                    </a:lnTo>
                    <a:lnTo>
                      <a:pt x="1676" y="1924"/>
                    </a:lnTo>
                    <a:lnTo>
                      <a:pt x="1619" y="1904"/>
                    </a:lnTo>
                    <a:lnTo>
                      <a:pt x="1581" y="1885"/>
                    </a:lnTo>
                    <a:lnTo>
                      <a:pt x="1562" y="1867"/>
                    </a:lnTo>
                    <a:lnTo>
                      <a:pt x="1543" y="1848"/>
                    </a:lnTo>
                    <a:lnTo>
                      <a:pt x="1524" y="1828"/>
                    </a:lnTo>
                    <a:lnTo>
                      <a:pt x="1504" y="1809"/>
                    </a:lnTo>
                    <a:lnTo>
                      <a:pt x="1467" y="1809"/>
                    </a:lnTo>
                    <a:lnTo>
                      <a:pt x="1448" y="1790"/>
                    </a:lnTo>
                    <a:lnTo>
                      <a:pt x="1448" y="1752"/>
                    </a:lnTo>
                    <a:lnTo>
                      <a:pt x="1467" y="1714"/>
                    </a:lnTo>
                    <a:lnTo>
                      <a:pt x="1428" y="1676"/>
                    </a:lnTo>
                    <a:lnTo>
                      <a:pt x="1409" y="1657"/>
                    </a:lnTo>
                    <a:lnTo>
                      <a:pt x="1390" y="1676"/>
                    </a:lnTo>
                    <a:lnTo>
                      <a:pt x="1390" y="1695"/>
                    </a:lnTo>
                    <a:lnTo>
                      <a:pt x="1390" y="1714"/>
                    </a:lnTo>
                    <a:lnTo>
                      <a:pt x="1390" y="1733"/>
                    </a:lnTo>
                    <a:lnTo>
                      <a:pt x="1372" y="1752"/>
                    </a:lnTo>
                    <a:lnTo>
                      <a:pt x="1352" y="1752"/>
                    </a:lnTo>
                    <a:lnTo>
                      <a:pt x="1333" y="1752"/>
                    </a:lnTo>
                    <a:lnTo>
                      <a:pt x="1314" y="1752"/>
                    </a:lnTo>
                    <a:lnTo>
                      <a:pt x="1295" y="1752"/>
                    </a:lnTo>
                    <a:lnTo>
                      <a:pt x="1257" y="1695"/>
                    </a:lnTo>
                    <a:lnTo>
                      <a:pt x="1219" y="1638"/>
                    </a:lnTo>
                    <a:lnTo>
                      <a:pt x="1181" y="1562"/>
                    </a:lnTo>
                    <a:lnTo>
                      <a:pt x="1143" y="1504"/>
                    </a:lnTo>
                    <a:lnTo>
                      <a:pt x="1143" y="1486"/>
                    </a:lnTo>
                    <a:lnTo>
                      <a:pt x="1143" y="1447"/>
                    </a:lnTo>
                    <a:lnTo>
                      <a:pt x="1162" y="1409"/>
                    </a:lnTo>
                    <a:lnTo>
                      <a:pt x="1200" y="1371"/>
                    </a:lnTo>
                    <a:lnTo>
                      <a:pt x="1200" y="1352"/>
                    </a:lnTo>
                    <a:lnTo>
                      <a:pt x="1219" y="1333"/>
                    </a:lnTo>
                    <a:lnTo>
                      <a:pt x="1238" y="1314"/>
                    </a:lnTo>
                    <a:lnTo>
                      <a:pt x="1257" y="1295"/>
                    </a:lnTo>
                    <a:lnTo>
                      <a:pt x="1257" y="1238"/>
                    </a:lnTo>
                    <a:lnTo>
                      <a:pt x="1276" y="1200"/>
                    </a:lnTo>
                    <a:lnTo>
                      <a:pt x="1295" y="1181"/>
                    </a:lnTo>
                    <a:lnTo>
                      <a:pt x="1333" y="1142"/>
                    </a:lnTo>
                    <a:lnTo>
                      <a:pt x="1352" y="1124"/>
                    </a:lnTo>
                    <a:lnTo>
                      <a:pt x="1352" y="1086"/>
                    </a:lnTo>
                    <a:lnTo>
                      <a:pt x="1333" y="1066"/>
                    </a:lnTo>
                    <a:lnTo>
                      <a:pt x="1333" y="1047"/>
                    </a:lnTo>
                    <a:lnTo>
                      <a:pt x="1333" y="1028"/>
                    </a:lnTo>
                    <a:lnTo>
                      <a:pt x="1333" y="1010"/>
                    </a:lnTo>
                    <a:lnTo>
                      <a:pt x="1314" y="990"/>
                    </a:lnTo>
                    <a:lnTo>
                      <a:pt x="1314" y="933"/>
                    </a:lnTo>
                    <a:lnTo>
                      <a:pt x="1276" y="914"/>
                    </a:lnTo>
                    <a:lnTo>
                      <a:pt x="1219" y="914"/>
                    </a:lnTo>
                    <a:lnTo>
                      <a:pt x="1181" y="952"/>
                    </a:lnTo>
                    <a:lnTo>
                      <a:pt x="1162" y="952"/>
                    </a:lnTo>
                    <a:lnTo>
                      <a:pt x="1143" y="952"/>
                    </a:lnTo>
                    <a:lnTo>
                      <a:pt x="1143" y="933"/>
                    </a:lnTo>
                    <a:lnTo>
                      <a:pt x="1123" y="933"/>
                    </a:lnTo>
                    <a:lnTo>
                      <a:pt x="1123" y="914"/>
                    </a:lnTo>
                    <a:lnTo>
                      <a:pt x="1105" y="895"/>
                    </a:lnTo>
                    <a:lnTo>
                      <a:pt x="1105" y="876"/>
                    </a:lnTo>
                    <a:lnTo>
                      <a:pt x="1123" y="876"/>
                    </a:lnTo>
                    <a:lnTo>
                      <a:pt x="1123" y="838"/>
                    </a:lnTo>
                    <a:lnTo>
                      <a:pt x="1143" y="819"/>
                    </a:lnTo>
                    <a:lnTo>
                      <a:pt x="1143" y="800"/>
                    </a:lnTo>
                    <a:lnTo>
                      <a:pt x="1162" y="781"/>
                    </a:lnTo>
                    <a:lnTo>
                      <a:pt x="1181" y="761"/>
                    </a:lnTo>
                    <a:lnTo>
                      <a:pt x="1200" y="761"/>
                    </a:lnTo>
                    <a:lnTo>
                      <a:pt x="1238" y="761"/>
                    </a:lnTo>
                    <a:lnTo>
                      <a:pt x="1257" y="761"/>
                    </a:lnTo>
                    <a:lnTo>
                      <a:pt x="1276" y="743"/>
                    </a:lnTo>
                    <a:lnTo>
                      <a:pt x="1276" y="724"/>
                    </a:lnTo>
                    <a:lnTo>
                      <a:pt x="1295" y="724"/>
                    </a:lnTo>
                    <a:lnTo>
                      <a:pt x="1314" y="705"/>
                    </a:lnTo>
                    <a:lnTo>
                      <a:pt x="1314" y="685"/>
                    </a:lnTo>
                    <a:lnTo>
                      <a:pt x="1333" y="647"/>
                    </a:lnTo>
                    <a:lnTo>
                      <a:pt x="1372" y="629"/>
                    </a:lnTo>
                    <a:lnTo>
                      <a:pt x="1390" y="609"/>
                    </a:lnTo>
                    <a:lnTo>
                      <a:pt x="1428" y="609"/>
                    </a:lnTo>
                    <a:lnTo>
                      <a:pt x="1428" y="590"/>
                    </a:lnTo>
                    <a:lnTo>
                      <a:pt x="1448" y="590"/>
                    </a:lnTo>
                    <a:lnTo>
                      <a:pt x="1448" y="571"/>
                    </a:lnTo>
                    <a:lnTo>
                      <a:pt x="1467" y="552"/>
                    </a:lnTo>
                    <a:lnTo>
                      <a:pt x="1486" y="533"/>
                    </a:lnTo>
                    <a:lnTo>
                      <a:pt x="1486" y="514"/>
                    </a:lnTo>
                    <a:lnTo>
                      <a:pt x="1504" y="514"/>
                    </a:lnTo>
                    <a:lnTo>
                      <a:pt x="1524" y="495"/>
                    </a:lnTo>
                    <a:lnTo>
                      <a:pt x="1543" y="476"/>
                    </a:lnTo>
                    <a:lnTo>
                      <a:pt x="1562" y="438"/>
                    </a:lnTo>
                    <a:lnTo>
                      <a:pt x="1562" y="419"/>
                    </a:lnTo>
                    <a:lnTo>
                      <a:pt x="1581" y="380"/>
                    </a:lnTo>
                    <a:lnTo>
                      <a:pt x="1581" y="362"/>
                    </a:lnTo>
                    <a:lnTo>
                      <a:pt x="1581" y="324"/>
                    </a:lnTo>
                    <a:lnTo>
                      <a:pt x="1581" y="304"/>
                    </a:lnTo>
                    <a:lnTo>
                      <a:pt x="1581" y="285"/>
                    </a:lnTo>
                    <a:lnTo>
                      <a:pt x="1581" y="266"/>
                    </a:lnTo>
                    <a:lnTo>
                      <a:pt x="1562" y="266"/>
                    </a:lnTo>
                    <a:lnTo>
                      <a:pt x="1562" y="248"/>
                    </a:lnTo>
                    <a:lnTo>
                      <a:pt x="1543" y="228"/>
                    </a:lnTo>
                    <a:lnTo>
                      <a:pt x="1543" y="209"/>
                    </a:lnTo>
                    <a:lnTo>
                      <a:pt x="1562" y="209"/>
                    </a:lnTo>
                    <a:lnTo>
                      <a:pt x="1581" y="209"/>
                    </a:lnTo>
                    <a:lnTo>
                      <a:pt x="1581" y="190"/>
                    </a:lnTo>
                    <a:lnTo>
                      <a:pt x="1581" y="171"/>
                    </a:lnTo>
                    <a:lnTo>
                      <a:pt x="1581" y="152"/>
                    </a:lnTo>
                    <a:lnTo>
                      <a:pt x="1600" y="133"/>
                    </a:lnTo>
                    <a:lnTo>
                      <a:pt x="1619" y="114"/>
                    </a:lnTo>
                    <a:lnTo>
                      <a:pt x="1638" y="114"/>
                    </a:lnTo>
                    <a:lnTo>
                      <a:pt x="1638" y="95"/>
                    </a:lnTo>
                    <a:lnTo>
                      <a:pt x="1638" y="76"/>
                    </a:lnTo>
                    <a:lnTo>
                      <a:pt x="1638" y="57"/>
                    </a:lnTo>
                    <a:lnTo>
                      <a:pt x="1638" y="38"/>
                    </a:lnTo>
                    <a:lnTo>
                      <a:pt x="1657" y="0"/>
                    </a:lnTo>
                    <a:lnTo>
                      <a:pt x="1676" y="0"/>
                    </a:lnTo>
                    <a:lnTo>
                      <a:pt x="1695" y="0"/>
                    </a:lnTo>
                    <a:lnTo>
                      <a:pt x="1714" y="0"/>
                    </a:lnTo>
                    <a:lnTo>
                      <a:pt x="1714" y="19"/>
                    </a:lnTo>
                    <a:lnTo>
                      <a:pt x="1753" y="19"/>
                    </a:lnTo>
                    <a:lnTo>
                      <a:pt x="1790" y="19"/>
                    </a:lnTo>
                    <a:lnTo>
                      <a:pt x="1809" y="19"/>
                    </a:lnTo>
                    <a:lnTo>
                      <a:pt x="1848" y="38"/>
                    </a:lnTo>
                    <a:lnTo>
                      <a:pt x="1866" y="76"/>
                    </a:lnTo>
                    <a:lnTo>
                      <a:pt x="1866" y="95"/>
                    </a:lnTo>
                    <a:lnTo>
                      <a:pt x="1866" y="133"/>
                    </a:lnTo>
                    <a:lnTo>
                      <a:pt x="1866" y="171"/>
                    </a:lnTo>
                    <a:lnTo>
                      <a:pt x="1866" y="209"/>
                    </a:lnTo>
                    <a:lnTo>
                      <a:pt x="1885" y="228"/>
                    </a:lnTo>
                    <a:lnTo>
                      <a:pt x="1905" y="248"/>
                    </a:lnTo>
                    <a:lnTo>
                      <a:pt x="1924" y="266"/>
                    </a:lnTo>
                    <a:lnTo>
                      <a:pt x="1905" y="285"/>
                    </a:lnTo>
                    <a:lnTo>
                      <a:pt x="1885" y="304"/>
                    </a:lnTo>
                    <a:lnTo>
                      <a:pt x="1885" y="324"/>
                    </a:lnTo>
                    <a:lnTo>
                      <a:pt x="1924" y="343"/>
                    </a:lnTo>
                    <a:lnTo>
                      <a:pt x="1943" y="343"/>
                    </a:lnTo>
                    <a:lnTo>
                      <a:pt x="1962" y="324"/>
                    </a:lnTo>
                    <a:lnTo>
                      <a:pt x="1981" y="324"/>
                    </a:lnTo>
                    <a:lnTo>
                      <a:pt x="2000" y="343"/>
                    </a:lnTo>
                    <a:lnTo>
                      <a:pt x="2019" y="343"/>
                    </a:lnTo>
                    <a:lnTo>
                      <a:pt x="2038" y="343"/>
                    </a:lnTo>
                    <a:lnTo>
                      <a:pt x="2057" y="343"/>
                    </a:lnTo>
                    <a:lnTo>
                      <a:pt x="2076" y="362"/>
                    </a:lnTo>
                    <a:lnTo>
                      <a:pt x="2114" y="400"/>
                    </a:lnTo>
                    <a:lnTo>
                      <a:pt x="2114" y="457"/>
                    </a:lnTo>
                    <a:lnTo>
                      <a:pt x="2114" y="495"/>
                    </a:lnTo>
                    <a:lnTo>
                      <a:pt x="2114" y="514"/>
                    </a:lnTo>
                    <a:lnTo>
                      <a:pt x="2095" y="514"/>
                    </a:lnTo>
                    <a:lnTo>
                      <a:pt x="2095" y="533"/>
                    </a:lnTo>
                    <a:lnTo>
                      <a:pt x="2076" y="571"/>
                    </a:lnTo>
                    <a:lnTo>
                      <a:pt x="2057" y="590"/>
                    </a:lnTo>
                    <a:lnTo>
                      <a:pt x="2038" y="609"/>
                    </a:lnTo>
                    <a:lnTo>
                      <a:pt x="2000" y="629"/>
                    </a:lnTo>
                    <a:lnTo>
                      <a:pt x="1981" y="609"/>
                    </a:lnTo>
                    <a:lnTo>
                      <a:pt x="1981" y="590"/>
                    </a:lnTo>
                    <a:lnTo>
                      <a:pt x="1962" y="571"/>
                    </a:lnTo>
                    <a:lnTo>
                      <a:pt x="1924" y="552"/>
                    </a:lnTo>
                    <a:lnTo>
                      <a:pt x="1905" y="571"/>
                    </a:lnTo>
                    <a:lnTo>
                      <a:pt x="1885" y="590"/>
                    </a:lnTo>
                    <a:lnTo>
                      <a:pt x="1866" y="590"/>
                    </a:lnTo>
                    <a:lnTo>
                      <a:pt x="1848" y="590"/>
                    </a:lnTo>
                    <a:lnTo>
                      <a:pt x="1829" y="590"/>
                    </a:lnTo>
                    <a:lnTo>
                      <a:pt x="1809" y="590"/>
                    </a:lnTo>
                    <a:lnTo>
                      <a:pt x="1829" y="629"/>
                    </a:lnTo>
                    <a:lnTo>
                      <a:pt x="1829" y="647"/>
                    </a:lnTo>
                    <a:lnTo>
                      <a:pt x="1829" y="666"/>
                    </a:lnTo>
                    <a:lnTo>
                      <a:pt x="1829" y="705"/>
                    </a:lnTo>
                    <a:lnTo>
                      <a:pt x="1829" y="724"/>
                    </a:lnTo>
                    <a:lnTo>
                      <a:pt x="1848" y="743"/>
                    </a:lnTo>
                    <a:lnTo>
                      <a:pt x="1829" y="761"/>
                    </a:lnTo>
                    <a:lnTo>
                      <a:pt x="1829" y="781"/>
                    </a:lnTo>
                    <a:lnTo>
                      <a:pt x="1829" y="800"/>
                    </a:lnTo>
                    <a:lnTo>
                      <a:pt x="1809" y="819"/>
                    </a:lnTo>
                    <a:lnTo>
                      <a:pt x="1809" y="838"/>
                    </a:lnTo>
                    <a:lnTo>
                      <a:pt x="1848" y="857"/>
                    </a:lnTo>
                    <a:lnTo>
                      <a:pt x="1866" y="857"/>
                    </a:lnTo>
                    <a:lnTo>
                      <a:pt x="1885" y="876"/>
                    </a:lnTo>
                    <a:lnTo>
                      <a:pt x="1905" y="876"/>
                    </a:lnTo>
                    <a:lnTo>
                      <a:pt x="1905" y="895"/>
                    </a:lnTo>
                    <a:lnTo>
                      <a:pt x="1924" y="895"/>
                    </a:lnTo>
                    <a:lnTo>
                      <a:pt x="1924" y="914"/>
                    </a:lnTo>
                    <a:lnTo>
                      <a:pt x="1924" y="933"/>
                    </a:lnTo>
                    <a:lnTo>
                      <a:pt x="1943" y="971"/>
                    </a:lnTo>
                    <a:lnTo>
                      <a:pt x="1962" y="971"/>
                    </a:lnTo>
                    <a:lnTo>
                      <a:pt x="1981" y="971"/>
                    </a:lnTo>
                    <a:lnTo>
                      <a:pt x="2000" y="971"/>
                    </a:lnTo>
                    <a:lnTo>
                      <a:pt x="2038" y="952"/>
                    </a:lnTo>
                    <a:lnTo>
                      <a:pt x="2057" y="971"/>
                    </a:lnTo>
                    <a:lnTo>
                      <a:pt x="2076" y="990"/>
                    </a:lnTo>
                    <a:lnTo>
                      <a:pt x="2076" y="1028"/>
                    </a:lnTo>
                    <a:lnTo>
                      <a:pt x="2076" y="1047"/>
                    </a:lnTo>
                    <a:lnTo>
                      <a:pt x="2076" y="1066"/>
                    </a:lnTo>
                    <a:lnTo>
                      <a:pt x="2095" y="1066"/>
                    </a:lnTo>
                    <a:lnTo>
                      <a:pt x="2114" y="1066"/>
                    </a:lnTo>
                    <a:lnTo>
                      <a:pt x="2133" y="1047"/>
                    </a:lnTo>
                    <a:lnTo>
                      <a:pt x="2152" y="1047"/>
                    </a:lnTo>
                    <a:lnTo>
                      <a:pt x="2152" y="1028"/>
                    </a:lnTo>
                    <a:lnTo>
                      <a:pt x="2171" y="1010"/>
                    </a:lnTo>
                    <a:lnTo>
                      <a:pt x="2190" y="990"/>
                    </a:lnTo>
                    <a:lnTo>
                      <a:pt x="2210" y="971"/>
                    </a:lnTo>
                    <a:lnTo>
                      <a:pt x="2229" y="952"/>
                    </a:lnTo>
                    <a:lnTo>
                      <a:pt x="2229" y="914"/>
                    </a:lnTo>
                    <a:lnTo>
                      <a:pt x="2247" y="895"/>
                    </a:lnTo>
                    <a:lnTo>
                      <a:pt x="2286" y="876"/>
                    </a:lnTo>
                    <a:lnTo>
                      <a:pt x="2305" y="876"/>
                    </a:lnTo>
                    <a:lnTo>
                      <a:pt x="2343" y="857"/>
                    </a:lnTo>
                    <a:lnTo>
                      <a:pt x="2381" y="857"/>
                    </a:lnTo>
                    <a:lnTo>
                      <a:pt x="2400" y="876"/>
                    </a:lnTo>
                    <a:lnTo>
                      <a:pt x="2438" y="895"/>
                    </a:lnTo>
                    <a:lnTo>
                      <a:pt x="2457" y="914"/>
                    </a:lnTo>
                    <a:lnTo>
                      <a:pt x="2495" y="933"/>
                    </a:lnTo>
                    <a:lnTo>
                      <a:pt x="2514" y="952"/>
                    </a:lnTo>
                    <a:lnTo>
                      <a:pt x="2533" y="971"/>
                    </a:lnTo>
                    <a:lnTo>
                      <a:pt x="2552" y="971"/>
                    </a:lnTo>
                    <a:lnTo>
                      <a:pt x="2571" y="971"/>
                    </a:lnTo>
                    <a:lnTo>
                      <a:pt x="2571" y="990"/>
                    </a:lnTo>
                    <a:lnTo>
                      <a:pt x="2591" y="990"/>
                    </a:lnTo>
                    <a:lnTo>
                      <a:pt x="2647" y="1010"/>
                    </a:lnTo>
                    <a:lnTo>
                      <a:pt x="2705" y="1028"/>
                    </a:lnTo>
                    <a:lnTo>
                      <a:pt x="2724" y="1066"/>
                    </a:lnTo>
                    <a:lnTo>
                      <a:pt x="2705" y="1124"/>
                    </a:lnTo>
                    <a:lnTo>
                      <a:pt x="2686" y="1142"/>
                    </a:lnTo>
                    <a:lnTo>
                      <a:pt x="2667" y="1162"/>
                    </a:lnTo>
                    <a:lnTo>
                      <a:pt x="2647" y="1181"/>
                    </a:lnTo>
                    <a:lnTo>
                      <a:pt x="2628" y="1200"/>
                    </a:lnTo>
                    <a:lnTo>
                      <a:pt x="2610" y="1219"/>
                    </a:lnTo>
                    <a:lnTo>
                      <a:pt x="2610" y="1238"/>
                    </a:lnTo>
                    <a:lnTo>
                      <a:pt x="2591" y="1238"/>
                    </a:lnTo>
                    <a:lnTo>
                      <a:pt x="2571" y="1257"/>
                    </a:lnTo>
                    <a:lnTo>
                      <a:pt x="2552" y="1276"/>
                    </a:lnTo>
                    <a:lnTo>
                      <a:pt x="2533" y="1314"/>
                    </a:lnTo>
                    <a:lnTo>
                      <a:pt x="2514" y="1333"/>
                    </a:lnTo>
                    <a:lnTo>
                      <a:pt x="2495" y="1371"/>
                    </a:lnTo>
                    <a:lnTo>
                      <a:pt x="2495" y="1390"/>
                    </a:lnTo>
                    <a:lnTo>
                      <a:pt x="2476" y="1390"/>
                    </a:lnTo>
                    <a:lnTo>
                      <a:pt x="2476" y="1409"/>
                    </a:lnTo>
                    <a:lnTo>
                      <a:pt x="2476" y="1428"/>
                    </a:lnTo>
                    <a:lnTo>
                      <a:pt x="2476" y="1447"/>
                    </a:lnTo>
                    <a:lnTo>
                      <a:pt x="2476" y="1467"/>
                    </a:lnTo>
                    <a:lnTo>
                      <a:pt x="2495" y="1543"/>
                    </a:lnTo>
                    <a:lnTo>
                      <a:pt x="2476" y="1638"/>
                    </a:lnTo>
                    <a:lnTo>
                      <a:pt x="2457" y="1714"/>
                    </a:lnTo>
                    <a:lnTo>
                      <a:pt x="2419" y="1752"/>
                    </a:lnTo>
                    <a:lnTo>
                      <a:pt x="2381" y="1752"/>
                    </a:lnTo>
                    <a:lnTo>
                      <a:pt x="2381" y="1790"/>
                    </a:lnTo>
                    <a:lnTo>
                      <a:pt x="2362" y="1809"/>
                    </a:lnTo>
                    <a:lnTo>
                      <a:pt x="2362" y="1848"/>
                    </a:lnTo>
                    <a:lnTo>
                      <a:pt x="2362" y="1867"/>
                    </a:lnTo>
                    <a:lnTo>
                      <a:pt x="2362" y="1885"/>
                    </a:lnTo>
                    <a:lnTo>
                      <a:pt x="2381" y="1904"/>
                    </a:lnTo>
                    <a:lnTo>
                      <a:pt x="2400" y="1904"/>
                    </a:lnTo>
                    <a:lnTo>
                      <a:pt x="2419" y="1924"/>
                    </a:lnTo>
                    <a:lnTo>
                      <a:pt x="2419" y="1943"/>
                    </a:lnTo>
                    <a:lnTo>
                      <a:pt x="2400" y="1962"/>
                    </a:lnTo>
                    <a:lnTo>
                      <a:pt x="2419" y="1981"/>
                    </a:lnTo>
                    <a:lnTo>
                      <a:pt x="2438" y="1981"/>
                    </a:lnTo>
                    <a:lnTo>
                      <a:pt x="2438" y="2000"/>
                    </a:lnTo>
                    <a:lnTo>
                      <a:pt x="2457" y="2000"/>
                    </a:lnTo>
                    <a:lnTo>
                      <a:pt x="2457" y="2038"/>
                    </a:lnTo>
                    <a:lnTo>
                      <a:pt x="2457" y="2057"/>
                    </a:lnTo>
                    <a:lnTo>
                      <a:pt x="2419" y="2076"/>
                    </a:lnTo>
                    <a:lnTo>
                      <a:pt x="2400" y="2076"/>
                    </a:lnTo>
                    <a:lnTo>
                      <a:pt x="2381" y="2076"/>
                    </a:lnTo>
                    <a:lnTo>
                      <a:pt x="2343" y="2076"/>
                    </a:lnTo>
                    <a:lnTo>
                      <a:pt x="2343" y="2114"/>
                    </a:lnTo>
                    <a:lnTo>
                      <a:pt x="2362" y="2114"/>
                    </a:lnTo>
                    <a:lnTo>
                      <a:pt x="2381" y="2114"/>
                    </a:lnTo>
                    <a:lnTo>
                      <a:pt x="2419" y="2114"/>
                    </a:lnTo>
                    <a:lnTo>
                      <a:pt x="2438" y="2133"/>
                    </a:lnTo>
                    <a:lnTo>
                      <a:pt x="2457" y="2152"/>
                    </a:lnTo>
                    <a:lnTo>
                      <a:pt x="2476" y="2171"/>
                    </a:lnTo>
                    <a:lnTo>
                      <a:pt x="2495" y="2152"/>
                    </a:lnTo>
                    <a:lnTo>
                      <a:pt x="2514" y="2152"/>
                    </a:lnTo>
                    <a:lnTo>
                      <a:pt x="2533" y="2152"/>
                    </a:lnTo>
                    <a:lnTo>
                      <a:pt x="2552" y="2171"/>
                    </a:lnTo>
                    <a:lnTo>
                      <a:pt x="2571" y="2209"/>
                    </a:lnTo>
                    <a:lnTo>
                      <a:pt x="2591" y="2247"/>
                    </a:lnTo>
                    <a:lnTo>
                      <a:pt x="2628" y="2266"/>
                    </a:lnTo>
                    <a:lnTo>
                      <a:pt x="2647" y="2266"/>
                    </a:lnTo>
                    <a:lnTo>
                      <a:pt x="2686" y="2266"/>
                    </a:lnTo>
                    <a:lnTo>
                      <a:pt x="2724" y="2285"/>
                    </a:lnTo>
                    <a:lnTo>
                      <a:pt x="2762" y="2305"/>
                    </a:lnTo>
                    <a:lnTo>
                      <a:pt x="2781" y="2285"/>
                    </a:lnTo>
                    <a:lnTo>
                      <a:pt x="2800" y="2285"/>
                    </a:lnTo>
                    <a:lnTo>
                      <a:pt x="2819" y="2285"/>
                    </a:lnTo>
                    <a:lnTo>
                      <a:pt x="2838" y="2266"/>
                    </a:lnTo>
                    <a:lnTo>
                      <a:pt x="2838" y="2285"/>
                    </a:lnTo>
                    <a:lnTo>
                      <a:pt x="2876" y="2285"/>
                    </a:lnTo>
                    <a:lnTo>
                      <a:pt x="2895" y="2285"/>
                    </a:lnTo>
                    <a:lnTo>
                      <a:pt x="2914" y="2305"/>
                    </a:lnTo>
                    <a:lnTo>
                      <a:pt x="2933" y="2305"/>
                    </a:lnTo>
                    <a:lnTo>
                      <a:pt x="2933" y="2324"/>
                    </a:lnTo>
                    <a:lnTo>
                      <a:pt x="2933" y="2343"/>
                    </a:lnTo>
                    <a:lnTo>
                      <a:pt x="2933" y="2361"/>
                    </a:lnTo>
                    <a:lnTo>
                      <a:pt x="2914" y="2361"/>
                    </a:lnTo>
                    <a:lnTo>
                      <a:pt x="2895" y="2381"/>
                    </a:lnTo>
                    <a:lnTo>
                      <a:pt x="2895" y="2400"/>
                    </a:lnTo>
                    <a:lnTo>
                      <a:pt x="2876" y="2400"/>
                    </a:lnTo>
                    <a:lnTo>
                      <a:pt x="2876" y="2419"/>
                    </a:lnTo>
                    <a:lnTo>
                      <a:pt x="2857" y="2438"/>
                    </a:lnTo>
                    <a:lnTo>
                      <a:pt x="2838" y="2438"/>
                    </a:lnTo>
                    <a:lnTo>
                      <a:pt x="2819" y="2438"/>
                    </a:lnTo>
                    <a:lnTo>
                      <a:pt x="2800" y="2438"/>
                    </a:lnTo>
                    <a:lnTo>
                      <a:pt x="2800" y="2457"/>
                    </a:lnTo>
                    <a:lnTo>
                      <a:pt x="2781" y="2457"/>
                    </a:lnTo>
                    <a:lnTo>
                      <a:pt x="2781" y="2476"/>
                    </a:lnTo>
                    <a:lnTo>
                      <a:pt x="2762" y="2495"/>
                    </a:lnTo>
                    <a:lnTo>
                      <a:pt x="2743" y="2476"/>
                    </a:lnTo>
                    <a:lnTo>
                      <a:pt x="2705" y="2476"/>
                    </a:lnTo>
                    <a:lnTo>
                      <a:pt x="2686" y="2457"/>
                    </a:lnTo>
                    <a:lnTo>
                      <a:pt x="2667" y="2476"/>
                    </a:lnTo>
                    <a:lnTo>
                      <a:pt x="2647" y="2476"/>
                    </a:lnTo>
                    <a:lnTo>
                      <a:pt x="2628" y="2495"/>
                    </a:lnTo>
                    <a:lnTo>
                      <a:pt x="2610" y="2495"/>
                    </a:lnTo>
                    <a:lnTo>
                      <a:pt x="2591" y="2495"/>
                    </a:lnTo>
                    <a:lnTo>
                      <a:pt x="2571" y="2514"/>
                    </a:lnTo>
                    <a:lnTo>
                      <a:pt x="2552" y="2514"/>
                    </a:lnTo>
                    <a:lnTo>
                      <a:pt x="2533" y="2514"/>
                    </a:lnTo>
                    <a:lnTo>
                      <a:pt x="2533" y="2552"/>
                    </a:lnTo>
                    <a:lnTo>
                      <a:pt x="2533" y="2590"/>
                    </a:lnTo>
                    <a:lnTo>
                      <a:pt x="2552" y="2647"/>
                    </a:lnTo>
                    <a:lnTo>
                      <a:pt x="2552" y="2686"/>
                    </a:lnTo>
                    <a:lnTo>
                      <a:pt x="2552" y="2705"/>
                    </a:lnTo>
                    <a:lnTo>
                      <a:pt x="2571" y="2724"/>
                    </a:lnTo>
                    <a:lnTo>
                      <a:pt x="2571" y="2742"/>
                    </a:lnTo>
                    <a:lnTo>
                      <a:pt x="2571" y="2762"/>
                    </a:lnTo>
                    <a:lnTo>
                      <a:pt x="2571" y="2781"/>
                    </a:lnTo>
                    <a:lnTo>
                      <a:pt x="2571" y="2800"/>
                    </a:lnTo>
                    <a:lnTo>
                      <a:pt x="2571" y="2819"/>
                    </a:lnTo>
                    <a:lnTo>
                      <a:pt x="2571" y="2838"/>
                    </a:lnTo>
                    <a:lnTo>
                      <a:pt x="2591" y="2857"/>
                    </a:lnTo>
                    <a:lnTo>
                      <a:pt x="2591" y="2876"/>
                    </a:lnTo>
                    <a:lnTo>
                      <a:pt x="2591" y="2914"/>
                    </a:lnTo>
                    <a:lnTo>
                      <a:pt x="2591" y="2933"/>
                    </a:lnTo>
                    <a:lnTo>
                      <a:pt x="2552" y="2933"/>
                    </a:lnTo>
                    <a:lnTo>
                      <a:pt x="2533" y="2933"/>
                    </a:lnTo>
                    <a:lnTo>
                      <a:pt x="2514" y="2952"/>
                    </a:lnTo>
                    <a:lnTo>
                      <a:pt x="2514" y="2971"/>
                    </a:lnTo>
                    <a:lnTo>
                      <a:pt x="2495" y="2991"/>
                    </a:lnTo>
                    <a:lnTo>
                      <a:pt x="2495" y="3009"/>
                    </a:lnTo>
                    <a:lnTo>
                      <a:pt x="2476" y="3009"/>
                    </a:lnTo>
                    <a:lnTo>
                      <a:pt x="2476" y="3028"/>
                    </a:lnTo>
                    <a:lnTo>
                      <a:pt x="2457" y="3028"/>
                    </a:lnTo>
                    <a:lnTo>
                      <a:pt x="2457" y="3047"/>
                    </a:lnTo>
                    <a:lnTo>
                      <a:pt x="2438" y="3047"/>
                    </a:lnTo>
                    <a:lnTo>
                      <a:pt x="2438" y="3086"/>
                    </a:lnTo>
                    <a:lnTo>
                      <a:pt x="2438" y="3123"/>
                    </a:lnTo>
                    <a:lnTo>
                      <a:pt x="2457" y="3181"/>
                    </a:lnTo>
                    <a:lnTo>
                      <a:pt x="2476" y="3219"/>
                    </a:lnTo>
                    <a:lnTo>
                      <a:pt x="2476" y="3238"/>
                    </a:lnTo>
                    <a:lnTo>
                      <a:pt x="2495" y="3257"/>
                    </a:lnTo>
                    <a:lnTo>
                      <a:pt x="2514" y="3257"/>
                    </a:lnTo>
                    <a:lnTo>
                      <a:pt x="2533" y="3276"/>
                    </a:lnTo>
                    <a:lnTo>
                      <a:pt x="2552" y="3257"/>
                    </a:lnTo>
                    <a:lnTo>
                      <a:pt x="2571" y="3257"/>
                    </a:lnTo>
                    <a:lnTo>
                      <a:pt x="2610" y="3238"/>
                    </a:lnTo>
                    <a:lnTo>
                      <a:pt x="2628" y="3238"/>
                    </a:lnTo>
                    <a:lnTo>
                      <a:pt x="2628" y="3257"/>
                    </a:lnTo>
                    <a:lnTo>
                      <a:pt x="2647" y="3257"/>
                    </a:lnTo>
                    <a:lnTo>
                      <a:pt x="2667" y="3257"/>
                    </a:lnTo>
                    <a:lnTo>
                      <a:pt x="2686" y="3257"/>
                    </a:lnTo>
                    <a:lnTo>
                      <a:pt x="2705" y="3276"/>
                    </a:lnTo>
                    <a:lnTo>
                      <a:pt x="2724" y="3276"/>
                    </a:lnTo>
                    <a:lnTo>
                      <a:pt x="2724" y="3295"/>
                    </a:lnTo>
                    <a:lnTo>
                      <a:pt x="2743" y="3295"/>
                    </a:lnTo>
                    <a:lnTo>
                      <a:pt x="2743" y="3314"/>
                    </a:lnTo>
                    <a:lnTo>
                      <a:pt x="2743" y="3333"/>
                    </a:lnTo>
                    <a:lnTo>
                      <a:pt x="2743" y="3371"/>
                    </a:lnTo>
                    <a:lnTo>
                      <a:pt x="2762" y="3390"/>
                    </a:lnTo>
                    <a:lnTo>
                      <a:pt x="2781" y="3409"/>
                    </a:lnTo>
                    <a:lnTo>
                      <a:pt x="2781" y="3428"/>
                    </a:lnTo>
                    <a:lnTo>
                      <a:pt x="2781" y="3448"/>
                    </a:lnTo>
                    <a:lnTo>
                      <a:pt x="2762" y="3485"/>
                    </a:lnTo>
                    <a:lnTo>
                      <a:pt x="2762" y="3504"/>
                    </a:lnTo>
                    <a:lnTo>
                      <a:pt x="2781" y="3524"/>
                    </a:lnTo>
                    <a:lnTo>
                      <a:pt x="2800" y="3524"/>
                    </a:lnTo>
                    <a:lnTo>
                      <a:pt x="2819" y="3524"/>
                    </a:lnTo>
                    <a:lnTo>
                      <a:pt x="2838" y="3524"/>
                    </a:lnTo>
                    <a:lnTo>
                      <a:pt x="2857" y="3543"/>
                    </a:lnTo>
                    <a:lnTo>
                      <a:pt x="2876" y="3524"/>
                    </a:lnTo>
                    <a:lnTo>
                      <a:pt x="2895" y="3524"/>
                    </a:lnTo>
                    <a:lnTo>
                      <a:pt x="2914" y="3504"/>
                    </a:lnTo>
                    <a:lnTo>
                      <a:pt x="2933" y="3485"/>
                    </a:lnTo>
                    <a:lnTo>
                      <a:pt x="2952" y="3485"/>
                    </a:lnTo>
                    <a:lnTo>
                      <a:pt x="2972" y="3467"/>
                    </a:lnTo>
                    <a:lnTo>
                      <a:pt x="2991" y="3467"/>
                    </a:lnTo>
                    <a:lnTo>
                      <a:pt x="3009" y="3467"/>
                    </a:lnTo>
                    <a:lnTo>
                      <a:pt x="3048" y="3448"/>
                    </a:lnTo>
                    <a:lnTo>
                      <a:pt x="3086" y="3448"/>
                    </a:lnTo>
                    <a:lnTo>
                      <a:pt x="3124" y="3448"/>
                    </a:lnTo>
                    <a:lnTo>
                      <a:pt x="3162" y="3428"/>
                    </a:lnTo>
                    <a:lnTo>
                      <a:pt x="3200" y="3428"/>
                    </a:lnTo>
                    <a:lnTo>
                      <a:pt x="3219" y="3467"/>
                    </a:lnTo>
                    <a:lnTo>
                      <a:pt x="3219" y="3504"/>
                    </a:lnTo>
                    <a:lnTo>
                      <a:pt x="3219" y="3543"/>
                    </a:lnTo>
                    <a:lnTo>
                      <a:pt x="3238" y="3562"/>
                    </a:lnTo>
                    <a:lnTo>
                      <a:pt x="3257" y="3600"/>
                    </a:lnTo>
                    <a:lnTo>
                      <a:pt x="3295" y="3619"/>
                    </a:lnTo>
                    <a:lnTo>
                      <a:pt x="3295" y="3638"/>
                    </a:lnTo>
                    <a:lnTo>
                      <a:pt x="3295" y="3676"/>
                    </a:lnTo>
                    <a:lnTo>
                      <a:pt x="3295" y="3695"/>
                    </a:lnTo>
                    <a:lnTo>
                      <a:pt x="3276" y="3714"/>
                    </a:lnTo>
                    <a:lnTo>
                      <a:pt x="3257" y="3752"/>
                    </a:lnTo>
                    <a:lnTo>
                      <a:pt x="3238" y="3771"/>
                    </a:lnTo>
                    <a:lnTo>
                      <a:pt x="3238" y="3809"/>
                    </a:lnTo>
                    <a:lnTo>
                      <a:pt x="3219" y="3829"/>
                    </a:lnTo>
                    <a:lnTo>
                      <a:pt x="3181" y="3848"/>
                    </a:lnTo>
                    <a:lnTo>
                      <a:pt x="3162" y="3848"/>
                    </a:lnTo>
                    <a:lnTo>
                      <a:pt x="3162" y="3866"/>
                    </a:lnTo>
                    <a:lnTo>
                      <a:pt x="3143" y="3866"/>
                    </a:lnTo>
                    <a:lnTo>
                      <a:pt x="3124" y="3866"/>
                    </a:lnTo>
                    <a:lnTo>
                      <a:pt x="3104" y="3885"/>
                    </a:lnTo>
                    <a:lnTo>
                      <a:pt x="3086" y="3885"/>
                    </a:lnTo>
                    <a:lnTo>
                      <a:pt x="3067" y="3905"/>
                    </a:lnTo>
                    <a:lnTo>
                      <a:pt x="3048" y="3905"/>
                    </a:lnTo>
                    <a:lnTo>
                      <a:pt x="3048" y="3924"/>
                    </a:lnTo>
                    <a:lnTo>
                      <a:pt x="3028" y="3943"/>
                    </a:lnTo>
                    <a:lnTo>
                      <a:pt x="3009" y="3962"/>
                    </a:lnTo>
                    <a:lnTo>
                      <a:pt x="3009" y="3981"/>
                    </a:lnTo>
                    <a:lnTo>
                      <a:pt x="2991" y="3981"/>
                    </a:lnTo>
                    <a:lnTo>
                      <a:pt x="2991" y="4000"/>
                    </a:lnTo>
                    <a:lnTo>
                      <a:pt x="2972" y="4019"/>
                    </a:lnTo>
                    <a:lnTo>
                      <a:pt x="2972" y="4038"/>
                    </a:lnTo>
                    <a:lnTo>
                      <a:pt x="2933" y="4076"/>
                    </a:lnTo>
                    <a:lnTo>
                      <a:pt x="2876" y="4076"/>
                    </a:lnTo>
                    <a:lnTo>
                      <a:pt x="2838" y="4057"/>
                    </a:lnTo>
                    <a:lnTo>
                      <a:pt x="2781" y="4038"/>
                    </a:lnTo>
                    <a:lnTo>
                      <a:pt x="2743" y="4038"/>
                    </a:lnTo>
                    <a:lnTo>
                      <a:pt x="2724" y="4019"/>
                    </a:lnTo>
                    <a:lnTo>
                      <a:pt x="2705" y="4019"/>
                    </a:lnTo>
                    <a:lnTo>
                      <a:pt x="2686" y="4000"/>
                    </a:lnTo>
                    <a:lnTo>
                      <a:pt x="2647" y="3981"/>
                    </a:lnTo>
                    <a:lnTo>
                      <a:pt x="2628" y="3981"/>
                    </a:lnTo>
                    <a:lnTo>
                      <a:pt x="2591" y="4000"/>
                    </a:lnTo>
                    <a:lnTo>
                      <a:pt x="2552" y="4000"/>
                    </a:lnTo>
                    <a:lnTo>
                      <a:pt x="2476" y="4038"/>
                    </a:lnTo>
                    <a:lnTo>
                      <a:pt x="2419" y="4095"/>
                    </a:lnTo>
                    <a:lnTo>
                      <a:pt x="2362" y="4152"/>
                    </a:lnTo>
                    <a:lnTo>
                      <a:pt x="2324" y="4228"/>
                    </a:lnTo>
                    <a:lnTo>
                      <a:pt x="2324" y="4247"/>
                    </a:lnTo>
                    <a:lnTo>
                      <a:pt x="2305" y="4266"/>
                    </a:lnTo>
                    <a:lnTo>
                      <a:pt x="2286" y="4286"/>
                    </a:lnTo>
                    <a:lnTo>
                      <a:pt x="2266" y="4286"/>
                    </a:lnTo>
                    <a:lnTo>
                      <a:pt x="2247" y="4286"/>
                    </a:lnTo>
                    <a:lnTo>
                      <a:pt x="2229" y="4266"/>
                    </a:lnTo>
                    <a:lnTo>
                      <a:pt x="2210" y="4266"/>
                    </a:lnTo>
                    <a:lnTo>
                      <a:pt x="2210" y="4247"/>
                    </a:lnTo>
                    <a:lnTo>
                      <a:pt x="2190" y="4228"/>
                    </a:lnTo>
                    <a:lnTo>
                      <a:pt x="2190" y="4210"/>
                    </a:lnTo>
                    <a:lnTo>
                      <a:pt x="2171" y="4190"/>
                    </a:lnTo>
                    <a:lnTo>
                      <a:pt x="2152" y="4171"/>
                    </a:lnTo>
                    <a:lnTo>
                      <a:pt x="2152" y="4152"/>
                    </a:lnTo>
                    <a:lnTo>
                      <a:pt x="2152" y="4133"/>
                    </a:lnTo>
                    <a:lnTo>
                      <a:pt x="2152" y="4114"/>
                    </a:lnTo>
                    <a:lnTo>
                      <a:pt x="2133" y="4095"/>
                    </a:lnTo>
                    <a:lnTo>
                      <a:pt x="2133" y="4076"/>
                    </a:lnTo>
                    <a:lnTo>
                      <a:pt x="2114" y="4076"/>
                    </a:lnTo>
                    <a:lnTo>
                      <a:pt x="2095" y="4057"/>
                    </a:lnTo>
                    <a:lnTo>
                      <a:pt x="2076" y="4038"/>
                    </a:lnTo>
                    <a:lnTo>
                      <a:pt x="2038" y="4038"/>
                    </a:lnTo>
                    <a:lnTo>
                      <a:pt x="2019" y="4019"/>
                    </a:lnTo>
                    <a:lnTo>
                      <a:pt x="2000" y="4000"/>
                    </a:lnTo>
                    <a:lnTo>
                      <a:pt x="2000" y="3943"/>
                    </a:lnTo>
                    <a:lnTo>
                      <a:pt x="2019" y="3885"/>
                    </a:lnTo>
                    <a:lnTo>
                      <a:pt x="2038" y="3829"/>
                    </a:lnTo>
                    <a:lnTo>
                      <a:pt x="2057" y="3771"/>
                    </a:lnTo>
                    <a:lnTo>
                      <a:pt x="2057" y="3714"/>
                    </a:lnTo>
                    <a:lnTo>
                      <a:pt x="2019" y="3733"/>
                    </a:lnTo>
                    <a:lnTo>
                      <a:pt x="1962" y="3771"/>
                    </a:lnTo>
                    <a:lnTo>
                      <a:pt x="1924" y="3790"/>
                    </a:lnTo>
                    <a:lnTo>
                      <a:pt x="1905" y="3790"/>
                    </a:lnTo>
                    <a:lnTo>
                      <a:pt x="1885" y="3809"/>
                    </a:lnTo>
                    <a:lnTo>
                      <a:pt x="1866" y="3829"/>
                    </a:lnTo>
                    <a:lnTo>
                      <a:pt x="1866" y="3848"/>
                    </a:lnTo>
                    <a:lnTo>
                      <a:pt x="1848" y="3885"/>
                    </a:lnTo>
                    <a:lnTo>
                      <a:pt x="1829" y="3905"/>
                    </a:lnTo>
                    <a:lnTo>
                      <a:pt x="1809" y="3924"/>
                    </a:lnTo>
                    <a:lnTo>
                      <a:pt x="1809" y="3943"/>
                    </a:lnTo>
                    <a:lnTo>
                      <a:pt x="1790" y="3962"/>
                    </a:lnTo>
                    <a:lnTo>
                      <a:pt x="1790" y="3981"/>
                    </a:lnTo>
                    <a:lnTo>
                      <a:pt x="1771" y="4000"/>
                    </a:lnTo>
                    <a:lnTo>
                      <a:pt x="1771" y="4019"/>
                    </a:lnTo>
                    <a:lnTo>
                      <a:pt x="1753" y="4038"/>
                    </a:lnTo>
                    <a:lnTo>
                      <a:pt x="1753" y="4076"/>
                    </a:lnTo>
                    <a:lnTo>
                      <a:pt x="1771" y="4095"/>
                    </a:lnTo>
                    <a:lnTo>
                      <a:pt x="1790" y="4114"/>
                    </a:lnTo>
                    <a:lnTo>
                      <a:pt x="1809" y="4114"/>
                    </a:lnTo>
                    <a:lnTo>
                      <a:pt x="1829" y="4133"/>
                    </a:lnTo>
                    <a:lnTo>
                      <a:pt x="1848" y="4152"/>
                    </a:lnTo>
                    <a:lnTo>
                      <a:pt x="1848" y="4171"/>
                    </a:lnTo>
                    <a:lnTo>
                      <a:pt x="1866" y="4190"/>
                    </a:lnTo>
                    <a:lnTo>
                      <a:pt x="1866" y="4210"/>
                    </a:lnTo>
                    <a:lnTo>
                      <a:pt x="1885" y="4228"/>
                    </a:lnTo>
                    <a:lnTo>
                      <a:pt x="1885" y="4247"/>
                    </a:lnTo>
                    <a:lnTo>
                      <a:pt x="1866" y="4266"/>
                    </a:lnTo>
                    <a:lnTo>
                      <a:pt x="1848" y="4286"/>
                    </a:lnTo>
                    <a:lnTo>
                      <a:pt x="1829" y="4286"/>
                    </a:lnTo>
                    <a:lnTo>
                      <a:pt x="1809" y="4305"/>
                    </a:lnTo>
                    <a:lnTo>
                      <a:pt x="1809" y="4324"/>
                    </a:lnTo>
                    <a:lnTo>
                      <a:pt x="1790" y="4342"/>
                    </a:lnTo>
                    <a:lnTo>
                      <a:pt x="1771" y="4342"/>
                    </a:lnTo>
                    <a:lnTo>
                      <a:pt x="1753" y="4362"/>
                    </a:lnTo>
                    <a:lnTo>
                      <a:pt x="1733" y="4362"/>
                    </a:lnTo>
                    <a:lnTo>
                      <a:pt x="1714" y="4362"/>
                    </a:lnTo>
                    <a:lnTo>
                      <a:pt x="1695" y="4381"/>
                    </a:lnTo>
                    <a:lnTo>
                      <a:pt x="1676" y="4381"/>
                    </a:lnTo>
                    <a:lnTo>
                      <a:pt x="1657" y="4362"/>
                    </a:lnTo>
                    <a:lnTo>
                      <a:pt x="1657" y="4342"/>
                    </a:lnTo>
                    <a:lnTo>
                      <a:pt x="1638" y="4324"/>
                    </a:lnTo>
                    <a:lnTo>
                      <a:pt x="1638" y="4305"/>
                    </a:lnTo>
                    <a:lnTo>
                      <a:pt x="1638" y="4286"/>
                    </a:lnTo>
                    <a:lnTo>
                      <a:pt x="1638" y="4266"/>
                    </a:lnTo>
                    <a:lnTo>
                      <a:pt x="1638" y="4247"/>
                    </a:lnTo>
                    <a:lnTo>
                      <a:pt x="1619" y="4210"/>
                    </a:lnTo>
                    <a:lnTo>
                      <a:pt x="1600" y="4190"/>
                    </a:lnTo>
                    <a:lnTo>
                      <a:pt x="1581" y="4190"/>
                    </a:lnTo>
                    <a:lnTo>
                      <a:pt x="1562" y="4210"/>
                    </a:lnTo>
                    <a:lnTo>
                      <a:pt x="1543" y="4210"/>
                    </a:lnTo>
                    <a:lnTo>
                      <a:pt x="1524" y="4210"/>
                    </a:lnTo>
                    <a:lnTo>
                      <a:pt x="1504" y="4210"/>
                    </a:lnTo>
                    <a:lnTo>
                      <a:pt x="1486" y="4210"/>
                    </a:lnTo>
                    <a:lnTo>
                      <a:pt x="1467" y="4210"/>
                    </a:lnTo>
                    <a:lnTo>
                      <a:pt x="1448" y="4210"/>
                    </a:lnTo>
                    <a:lnTo>
                      <a:pt x="1428" y="4210"/>
                    </a:lnTo>
                    <a:lnTo>
                      <a:pt x="1409" y="4210"/>
                    </a:lnTo>
                    <a:lnTo>
                      <a:pt x="1372" y="4210"/>
                    </a:lnTo>
                    <a:lnTo>
                      <a:pt x="1352" y="4210"/>
                    </a:lnTo>
                    <a:lnTo>
                      <a:pt x="1333" y="4210"/>
                    </a:lnTo>
                    <a:lnTo>
                      <a:pt x="1314" y="4210"/>
                    </a:lnTo>
                    <a:lnTo>
                      <a:pt x="1295" y="4210"/>
                    </a:lnTo>
                    <a:lnTo>
                      <a:pt x="1276" y="4210"/>
                    </a:lnTo>
                    <a:lnTo>
                      <a:pt x="1257" y="4228"/>
                    </a:lnTo>
                    <a:lnTo>
                      <a:pt x="1238" y="4247"/>
                    </a:lnTo>
                    <a:lnTo>
                      <a:pt x="1219" y="4286"/>
                    </a:lnTo>
                    <a:lnTo>
                      <a:pt x="1200" y="4342"/>
                    </a:lnTo>
                    <a:lnTo>
                      <a:pt x="1162" y="4381"/>
                    </a:lnTo>
                    <a:lnTo>
                      <a:pt x="1105" y="4381"/>
                    </a:lnTo>
                    <a:lnTo>
                      <a:pt x="1086" y="4381"/>
                    </a:lnTo>
                    <a:lnTo>
                      <a:pt x="1067" y="4362"/>
                    </a:lnTo>
                    <a:lnTo>
                      <a:pt x="1047" y="4381"/>
                    </a:lnTo>
                    <a:lnTo>
                      <a:pt x="1028" y="4381"/>
                    </a:lnTo>
                    <a:lnTo>
                      <a:pt x="1028" y="4400"/>
                    </a:lnTo>
                    <a:lnTo>
                      <a:pt x="1009" y="4400"/>
                    </a:lnTo>
                    <a:lnTo>
                      <a:pt x="1009" y="4419"/>
                    </a:lnTo>
                    <a:lnTo>
                      <a:pt x="991" y="4400"/>
                    </a:lnTo>
                    <a:lnTo>
                      <a:pt x="971" y="4362"/>
                    </a:lnTo>
                    <a:lnTo>
                      <a:pt x="952" y="4342"/>
                    </a:lnTo>
                    <a:lnTo>
                      <a:pt x="914" y="4324"/>
                    </a:lnTo>
                    <a:lnTo>
                      <a:pt x="914" y="4305"/>
                    </a:lnTo>
                    <a:lnTo>
                      <a:pt x="895" y="4305"/>
                    </a:lnTo>
                    <a:lnTo>
                      <a:pt x="876" y="4305"/>
                    </a:lnTo>
                    <a:lnTo>
                      <a:pt x="857" y="4305"/>
                    </a:lnTo>
                    <a:lnTo>
                      <a:pt x="800" y="4324"/>
                    </a:lnTo>
                    <a:lnTo>
                      <a:pt x="762" y="4324"/>
                    </a:lnTo>
                    <a:lnTo>
                      <a:pt x="705" y="4324"/>
                    </a:lnTo>
                    <a:lnTo>
                      <a:pt x="666" y="4305"/>
                    </a:lnTo>
                    <a:lnTo>
                      <a:pt x="647" y="4305"/>
                    </a:lnTo>
                    <a:lnTo>
                      <a:pt x="629" y="4305"/>
                    </a:lnTo>
                    <a:lnTo>
                      <a:pt x="610" y="4286"/>
                    </a:lnTo>
                    <a:lnTo>
                      <a:pt x="590" y="4286"/>
                    </a:lnTo>
                    <a:lnTo>
                      <a:pt x="552" y="4286"/>
                    </a:lnTo>
                    <a:lnTo>
                      <a:pt x="533" y="4266"/>
                    </a:lnTo>
                    <a:lnTo>
                      <a:pt x="495" y="4266"/>
                    </a:lnTo>
                    <a:lnTo>
                      <a:pt x="438" y="4247"/>
                    </a:lnTo>
                    <a:lnTo>
                      <a:pt x="381" y="4210"/>
                    </a:lnTo>
                    <a:lnTo>
                      <a:pt x="343" y="4152"/>
                    </a:lnTo>
                    <a:lnTo>
                      <a:pt x="324" y="4076"/>
                    </a:lnTo>
                    <a:lnTo>
                      <a:pt x="305" y="4076"/>
                    </a:lnTo>
                    <a:lnTo>
                      <a:pt x="266" y="4057"/>
                    </a:lnTo>
                    <a:lnTo>
                      <a:pt x="229" y="4057"/>
                    </a:lnTo>
                    <a:lnTo>
                      <a:pt x="209" y="4057"/>
                    </a:lnTo>
                    <a:lnTo>
                      <a:pt x="190" y="4038"/>
                    </a:lnTo>
                    <a:lnTo>
                      <a:pt x="190" y="4019"/>
                    </a:lnTo>
                    <a:lnTo>
                      <a:pt x="171" y="3981"/>
                    </a:lnTo>
                    <a:lnTo>
                      <a:pt x="171" y="3962"/>
                    </a:lnTo>
                    <a:lnTo>
                      <a:pt x="152" y="3943"/>
                    </a:lnTo>
                    <a:lnTo>
                      <a:pt x="133" y="3962"/>
                    </a:lnTo>
                    <a:lnTo>
                      <a:pt x="114" y="3981"/>
                    </a:lnTo>
                    <a:lnTo>
                      <a:pt x="95" y="3962"/>
                    </a:lnTo>
                    <a:lnTo>
                      <a:pt x="76" y="3943"/>
                    </a:lnTo>
                    <a:lnTo>
                      <a:pt x="76" y="3924"/>
                    </a:lnTo>
                    <a:lnTo>
                      <a:pt x="76" y="3905"/>
                    </a:lnTo>
                    <a:lnTo>
                      <a:pt x="76" y="3885"/>
                    </a:lnTo>
                    <a:lnTo>
                      <a:pt x="57" y="3885"/>
                    </a:lnTo>
                    <a:lnTo>
                      <a:pt x="38" y="3885"/>
                    </a:lnTo>
                    <a:lnTo>
                      <a:pt x="38" y="3905"/>
                    </a:lnTo>
                    <a:lnTo>
                      <a:pt x="38" y="3866"/>
                    </a:lnTo>
                    <a:lnTo>
                      <a:pt x="19" y="3848"/>
                    </a:lnTo>
                    <a:lnTo>
                      <a:pt x="19" y="3829"/>
                    </a:lnTo>
                    <a:lnTo>
                      <a:pt x="19" y="3790"/>
                    </a:lnTo>
                    <a:lnTo>
                      <a:pt x="19" y="3771"/>
                    </a:lnTo>
                    <a:lnTo>
                      <a:pt x="19" y="3752"/>
                    </a:lnTo>
                    <a:lnTo>
                      <a:pt x="0" y="3733"/>
                    </a:lnTo>
                    <a:lnTo>
                      <a:pt x="38" y="3695"/>
                    </a:lnTo>
                    <a:lnTo>
                      <a:pt x="76" y="3695"/>
                    </a:lnTo>
                    <a:lnTo>
                      <a:pt x="95" y="3676"/>
                    </a:lnTo>
                    <a:lnTo>
                      <a:pt x="133" y="3657"/>
                    </a:lnTo>
                    <a:lnTo>
                      <a:pt x="171" y="3657"/>
                    </a:lnTo>
                    <a:lnTo>
                      <a:pt x="171" y="3619"/>
                    </a:lnTo>
                    <a:lnTo>
                      <a:pt x="171" y="3600"/>
                    </a:lnTo>
                    <a:lnTo>
                      <a:pt x="209" y="3581"/>
                    </a:lnTo>
                    <a:lnTo>
                      <a:pt x="229" y="3581"/>
                    </a:lnTo>
                    <a:lnTo>
                      <a:pt x="229" y="3562"/>
                    </a:lnTo>
                    <a:lnTo>
                      <a:pt x="248" y="3543"/>
                    </a:lnTo>
                    <a:lnTo>
                      <a:pt x="266" y="3524"/>
                    </a:lnTo>
                    <a:lnTo>
                      <a:pt x="285" y="3524"/>
                    </a:lnTo>
                    <a:lnTo>
                      <a:pt x="305" y="3524"/>
                    </a:lnTo>
                    <a:lnTo>
                      <a:pt x="324" y="3504"/>
                    </a:lnTo>
                    <a:lnTo>
                      <a:pt x="343" y="3504"/>
                    </a:lnTo>
                    <a:lnTo>
                      <a:pt x="381" y="3524"/>
                    </a:lnTo>
                    <a:lnTo>
                      <a:pt x="400" y="3543"/>
                    </a:lnTo>
                    <a:lnTo>
                      <a:pt x="419" y="3543"/>
                    </a:lnTo>
                    <a:lnTo>
                      <a:pt x="457" y="3581"/>
                    </a:lnTo>
                    <a:lnTo>
                      <a:pt x="476" y="3600"/>
                    </a:lnTo>
                    <a:lnTo>
                      <a:pt x="514" y="3619"/>
                    </a:lnTo>
                    <a:lnTo>
                      <a:pt x="533" y="3619"/>
                    </a:lnTo>
                    <a:lnTo>
                      <a:pt x="533" y="3600"/>
                    </a:lnTo>
                    <a:lnTo>
                      <a:pt x="533" y="3562"/>
                    </a:lnTo>
                    <a:lnTo>
                      <a:pt x="533" y="3543"/>
                    </a:lnTo>
                    <a:lnTo>
                      <a:pt x="514" y="3504"/>
                    </a:lnTo>
                    <a:lnTo>
                      <a:pt x="514" y="3485"/>
                    </a:lnTo>
                    <a:lnTo>
                      <a:pt x="495" y="3448"/>
                    </a:lnTo>
                    <a:lnTo>
                      <a:pt x="495" y="3409"/>
                    </a:lnTo>
                    <a:lnTo>
                      <a:pt x="476" y="3390"/>
                    </a:lnTo>
                    <a:lnTo>
                      <a:pt x="457" y="3371"/>
                    </a:lnTo>
                    <a:lnTo>
                      <a:pt x="457" y="3352"/>
                    </a:lnTo>
                    <a:lnTo>
                      <a:pt x="457" y="3314"/>
                    </a:lnTo>
                    <a:lnTo>
                      <a:pt x="457" y="3295"/>
                    </a:lnTo>
                    <a:lnTo>
                      <a:pt x="438" y="3276"/>
                    </a:lnTo>
                    <a:lnTo>
                      <a:pt x="438" y="3257"/>
                    </a:lnTo>
                    <a:lnTo>
                      <a:pt x="438" y="3238"/>
                    </a:lnTo>
                    <a:lnTo>
                      <a:pt x="438" y="3219"/>
                    </a:lnTo>
                    <a:lnTo>
                      <a:pt x="457" y="3219"/>
                    </a:lnTo>
                    <a:lnTo>
                      <a:pt x="495" y="3219"/>
                    </a:lnTo>
                    <a:lnTo>
                      <a:pt x="514" y="3238"/>
                    </a:lnTo>
                    <a:lnTo>
                      <a:pt x="533" y="3219"/>
                    </a:lnTo>
                    <a:lnTo>
                      <a:pt x="552" y="3219"/>
                    </a:lnTo>
                    <a:lnTo>
                      <a:pt x="552" y="3200"/>
                    </a:lnTo>
                    <a:lnTo>
                      <a:pt x="552" y="3181"/>
                    </a:lnTo>
                    <a:lnTo>
                      <a:pt x="533" y="3162"/>
                    </a:lnTo>
                    <a:lnTo>
                      <a:pt x="533" y="3143"/>
                    </a:lnTo>
                    <a:lnTo>
                      <a:pt x="514" y="3123"/>
                    </a:lnTo>
                    <a:lnTo>
                      <a:pt x="495" y="3105"/>
                    </a:lnTo>
                    <a:lnTo>
                      <a:pt x="476" y="3086"/>
                    </a:lnTo>
                    <a:lnTo>
                      <a:pt x="495" y="3067"/>
                    </a:lnTo>
                    <a:lnTo>
                      <a:pt x="495" y="3047"/>
                    </a:lnTo>
                    <a:lnTo>
                      <a:pt x="476" y="3047"/>
                    </a:lnTo>
                    <a:lnTo>
                      <a:pt x="457" y="3047"/>
                    </a:lnTo>
                    <a:lnTo>
                      <a:pt x="457" y="3028"/>
                    </a:lnTo>
                    <a:lnTo>
                      <a:pt x="476" y="3009"/>
                    </a:lnTo>
                    <a:lnTo>
                      <a:pt x="495" y="2991"/>
                    </a:lnTo>
                    <a:lnTo>
                      <a:pt x="514" y="2952"/>
                    </a:lnTo>
                    <a:lnTo>
                      <a:pt x="533" y="2933"/>
                    </a:lnTo>
                    <a:lnTo>
                      <a:pt x="571" y="2914"/>
                    </a:lnTo>
                    <a:lnTo>
                      <a:pt x="552" y="2895"/>
                    </a:lnTo>
                    <a:lnTo>
                      <a:pt x="533" y="2876"/>
                    </a:lnTo>
                    <a:lnTo>
                      <a:pt x="533" y="2838"/>
                    </a:lnTo>
                    <a:lnTo>
                      <a:pt x="552" y="2838"/>
                    </a:lnTo>
                    <a:lnTo>
                      <a:pt x="571" y="2838"/>
                    </a:lnTo>
                    <a:lnTo>
                      <a:pt x="571" y="2819"/>
                    </a:lnTo>
                    <a:lnTo>
                      <a:pt x="571" y="2800"/>
                    </a:lnTo>
                    <a:lnTo>
                      <a:pt x="571" y="2762"/>
                    </a:lnTo>
                    <a:lnTo>
                      <a:pt x="571" y="2742"/>
                    </a:lnTo>
                    <a:lnTo>
                      <a:pt x="571" y="2724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83" name="Freeform 25">
                <a:extLst>
                  <a:ext uri="{FF2B5EF4-FFF2-40B4-BE49-F238E27FC236}">
                    <a16:creationId xmlns:a16="http://schemas.microsoft.com/office/drawing/2014/main" id="{ECA90AF2-31A9-A84A-83DF-A2F71AA29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3263" y="5424488"/>
                <a:ext cx="219075" cy="215900"/>
              </a:xfrm>
              <a:custGeom>
                <a:avLst/>
                <a:gdLst>
                  <a:gd name="T0" fmla="*/ 2147483646 w 1220"/>
                  <a:gd name="T1" fmla="*/ 2147483646 h 1201"/>
                  <a:gd name="T2" fmla="*/ 2147483646 w 1220"/>
                  <a:gd name="T3" fmla="*/ 2147483646 h 1201"/>
                  <a:gd name="T4" fmla="*/ 2147483646 w 1220"/>
                  <a:gd name="T5" fmla="*/ 2147483646 h 1201"/>
                  <a:gd name="T6" fmla="*/ 2147483646 w 1220"/>
                  <a:gd name="T7" fmla="*/ 2147483646 h 1201"/>
                  <a:gd name="T8" fmla="*/ 2147483646 w 1220"/>
                  <a:gd name="T9" fmla="*/ 2147483646 h 1201"/>
                  <a:gd name="T10" fmla="*/ 2147483646 w 1220"/>
                  <a:gd name="T11" fmla="*/ 2147483646 h 1201"/>
                  <a:gd name="T12" fmla="*/ 2147483646 w 1220"/>
                  <a:gd name="T13" fmla="*/ 2147483646 h 1201"/>
                  <a:gd name="T14" fmla="*/ 2147483646 w 1220"/>
                  <a:gd name="T15" fmla="*/ 2147483646 h 1201"/>
                  <a:gd name="T16" fmla="*/ 2147483646 w 1220"/>
                  <a:gd name="T17" fmla="*/ 2147483646 h 1201"/>
                  <a:gd name="T18" fmla="*/ 2147483646 w 1220"/>
                  <a:gd name="T19" fmla="*/ 2147483646 h 1201"/>
                  <a:gd name="T20" fmla="*/ 2147483646 w 1220"/>
                  <a:gd name="T21" fmla="*/ 2147483646 h 1201"/>
                  <a:gd name="T22" fmla="*/ 2147483646 w 1220"/>
                  <a:gd name="T23" fmla="*/ 2147483646 h 1201"/>
                  <a:gd name="T24" fmla="*/ 2147483646 w 1220"/>
                  <a:gd name="T25" fmla="*/ 2147483646 h 1201"/>
                  <a:gd name="T26" fmla="*/ 2147483646 w 1220"/>
                  <a:gd name="T27" fmla="*/ 2147483646 h 1201"/>
                  <a:gd name="T28" fmla="*/ 2147483646 w 1220"/>
                  <a:gd name="T29" fmla="*/ 2147483646 h 1201"/>
                  <a:gd name="T30" fmla="*/ 2147483646 w 1220"/>
                  <a:gd name="T31" fmla="*/ 2147483646 h 1201"/>
                  <a:gd name="T32" fmla="*/ 2147483646 w 1220"/>
                  <a:gd name="T33" fmla="*/ 2147483646 h 1201"/>
                  <a:gd name="T34" fmla="*/ 2147483646 w 1220"/>
                  <a:gd name="T35" fmla="*/ 2147483646 h 1201"/>
                  <a:gd name="T36" fmla="*/ 2147483646 w 1220"/>
                  <a:gd name="T37" fmla="*/ 2147483646 h 1201"/>
                  <a:gd name="T38" fmla="*/ 2147483646 w 1220"/>
                  <a:gd name="T39" fmla="*/ 2147483646 h 1201"/>
                  <a:gd name="T40" fmla="*/ 2147483646 w 1220"/>
                  <a:gd name="T41" fmla="*/ 2147483646 h 1201"/>
                  <a:gd name="T42" fmla="*/ 2147483646 w 1220"/>
                  <a:gd name="T43" fmla="*/ 2147483646 h 1201"/>
                  <a:gd name="T44" fmla="*/ 2147483646 w 1220"/>
                  <a:gd name="T45" fmla="*/ 2147483646 h 1201"/>
                  <a:gd name="T46" fmla="*/ 2147483646 w 1220"/>
                  <a:gd name="T47" fmla="*/ 2147483646 h 1201"/>
                  <a:gd name="T48" fmla="*/ 2147483646 w 1220"/>
                  <a:gd name="T49" fmla="*/ 2147483646 h 1201"/>
                  <a:gd name="T50" fmla="*/ 2147483646 w 1220"/>
                  <a:gd name="T51" fmla="*/ 2147483646 h 1201"/>
                  <a:gd name="T52" fmla="*/ 2147483646 w 1220"/>
                  <a:gd name="T53" fmla="*/ 2147483646 h 1201"/>
                  <a:gd name="T54" fmla="*/ 2147483646 w 1220"/>
                  <a:gd name="T55" fmla="*/ 2147483646 h 1201"/>
                  <a:gd name="T56" fmla="*/ 2147483646 w 1220"/>
                  <a:gd name="T57" fmla="*/ 2147483646 h 1201"/>
                  <a:gd name="T58" fmla="*/ 2147483646 w 1220"/>
                  <a:gd name="T59" fmla="*/ 2147483646 h 1201"/>
                  <a:gd name="T60" fmla="*/ 2147483646 w 1220"/>
                  <a:gd name="T61" fmla="*/ 2147483646 h 1201"/>
                  <a:gd name="T62" fmla="*/ 2147483646 w 1220"/>
                  <a:gd name="T63" fmla="*/ 2147483646 h 1201"/>
                  <a:gd name="T64" fmla="*/ 2147483646 w 1220"/>
                  <a:gd name="T65" fmla="*/ 2147483646 h 1201"/>
                  <a:gd name="T66" fmla="*/ 2147483646 w 1220"/>
                  <a:gd name="T67" fmla="*/ 2147483646 h 1201"/>
                  <a:gd name="T68" fmla="*/ 2147483646 w 1220"/>
                  <a:gd name="T69" fmla="*/ 2147483646 h 1201"/>
                  <a:gd name="T70" fmla="*/ 2147483646 w 1220"/>
                  <a:gd name="T71" fmla="*/ 2147483646 h 1201"/>
                  <a:gd name="T72" fmla="*/ 2147483646 w 1220"/>
                  <a:gd name="T73" fmla="*/ 2147483646 h 1201"/>
                  <a:gd name="T74" fmla="*/ 2147483646 w 1220"/>
                  <a:gd name="T75" fmla="*/ 2147483646 h 1201"/>
                  <a:gd name="T76" fmla="*/ 2147483646 w 1220"/>
                  <a:gd name="T77" fmla="*/ 2147483646 h 1201"/>
                  <a:gd name="T78" fmla="*/ 2147483646 w 1220"/>
                  <a:gd name="T79" fmla="*/ 2147483646 h 1201"/>
                  <a:gd name="T80" fmla="*/ 2147483646 w 1220"/>
                  <a:gd name="T81" fmla="*/ 2147483646 h 1201"/>
                  <a:gd name="T82" fmla="*/ 2147483646 w 1220"/>
                  <a:gd name="T83" fmla="*/ 2147483646 h 1201"/>
                  <a:gd name="T84" fmla="*/ 2147483646 w 1220"/>
                  <a:gd name="T85" fmla="*/ 2147483646 h 1201"/>
                  <a:gd name="T86" fmla="*/ 2147483646 w 1220"/>
                  <a:gd name="T87" fmla="*/ 2147483646 h 1201"/>
                  <a:gd name="T88" fmla="*/ 2147483646 w 1220"/>
                  <a:gd name="T89" fmla="*/ 2147483646 h 1201"/>
                  <a:gd name="T90" fmla="*/ 2147483646 w 1220"/>
                  <a:gd name="T91" fmla="*/ 2147483646 h 1201"/>
                  <a:gd name="T92" fmla="*/ 2147483646 w 1220"/>
                  <a:gd name="T93" fmla="*/ 2147483646 h 1201"/>
                  <a:gd name="T94" fmla="*/ 2147483646 w 1220"/>
                  <a:gd name="T95" fmla="*/ 2147483646 h 1201"/>
                  <a:gd name="T96" fmla="*/ 2147483646 w 1220"/>
                  <a:gd name="T97" fmla="*/ 2147483646 h 1201"/>
                  <a:gd name="T98" fmla="*/ 2147483646 w 1220"/>
                  <a:gd name="T99" fmla="*/ 2147483646 h 1201"/>
                  <a:gd name="T100" fmla="*/ 2147483646 w 1220"/>
                  <a:gd name="T101" fmla="*/ 2147483646 h 1201"/>
                  <a:gd name="T102" fmla="*/ 2147483646 w 1220"/>
                  <a:gd name="T103" fmla="*/ 2147483646 h 1201"/>
                  <a:gd name="T104" fmla="*/ 2147483646 w 1220"/>
                  <a:gd name="T105" fmla="*/ 2147483646 h 1201"/>
                  <a:gd name="T106" fmla="*/ 2147483646 w 1220"/>
                  <a:gd name="T107" fmla="*/ 2147483646 h 1201"/>
                  <a:gd name="T108" fmla="*/ 2147483646 w 1220"/>
                  <a:gd name="T109" fmla="*/ 2147483646 h 1201"/>
                  <a:gd name="T110" fmla="*/ 2147483646 w 1220"/>
                  <a:gd name="T111" fmla="*/ 2147483646 h 1201"/>
                  <a:gd name="T112" fmla="*/ 2147483646 w 1220"/>
                  <a:gd name="T113" fmla="*/ 2147483646 h 1201"/>
                  <a:gd name="T114" fmla="*/ 2147483646 w 1220"/>
                  <a:gd name="T115" fmla="*/ 2147483646 h 1201"/>
                  <a:gd name="T116" fmla="*/ 2147483646 w 1220"/>
                  <a:gd name="T117" fmla="*/ 2147483646 h 1201"/>
                  <a:gd name="T118" fmla="*/ 2147483646 w 1220"/>
                  <a:gd name="T119" fmla="*/ 2147483646 h 1201"/>
                  <a:gd name="T120" fmla="*/ 2147483646 w 1220"/>
                  <a:gd name="T121" fmla="*/ 2147483646 h 1201"/>
                  <a:gd name="T122" fmla="*/ 2147483646 w 1220"/>
                  <a:gd name="T123" fmla="*/ 2147483646 h 120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20" h="1201">
                    <a:moveTo>
                      <a:pt x="1219" y="191"/>
                    </a:moveTo>
                    <a:lnTo>
                      <a:pt x="1219" y="209"/>
                    </a:lnTo>
                    <a:lnTo>
                      <a:pt x="1219" y="229"/>
                    </a:lnTo>
                    <a:lnTo>
                      <a:pt x="1219" y="267"/>
                    </a:lnTo>
                    <a:lnTo>
                      <a:pt x="1219" y="286"/>
                    </a:lnTo>
                    <a:lnTo>
                      <a:pt x="1219" y="305"/>
                    </a:lnTo>
                    <a:lnTo>
                      <a:pt x="1200" y="305"/>
                    </a:lnTo>
                    <a:lnTo>
                      <a:pt x="1181" y="305"/>
                    </a:lnTo>
                    <a:lnTo>
                      <a:pt x="1181" y="343"/>
                    </a:lnTo>
                    <a:lnTo>
                      <a:pt x="1200" y="362"/>
                    </a:lnTo>
                    <a:lnTo>
                      <a:pt x="1219" y="381"/>
                    </a:lnTo>
                    <a:lnTo>
                      <a:pt x="1181" y="400"/>
                    </a:lnTo>
                    <a:lnTo>
                      <a:pt x="1162" y="419"/>
                    </a:lnTo>
                    <a:lnTo>
                      <a:pt x="1143" y="458"/>
                    </a:lnTo>
                    <a:lnTo>
                      <a:pt x="1124" y="476"/>
                    </a:lnTo>
                    <a:lnTo>
                      <a:pt x="1105" y="495"/>
                    </a:lnTo>
                    <a:lnTo>
                      <a:pt x="1105" y="514"/>
                    </a:lnTo>
                    <a:lnTo>
                      <a:pt x="1124" y="514"/>
                    </a:lnTo>
                    <a:lnTo>
                      <a:pt x="1143" y="514"/>
                    </a:lnTo>
                    <a:lnTo>
                      <a:pt x="1143" y="534"/>
                    </a:lnTo>
                    <a:lnTo>
                      <a:pt x="1124" y="553"/>
                    </a:lnTo>
                    <a:lnTo>
                      <a:pt x="1143" y="572"/>
                    </a:lnTo>
                    <a:lnTo>
                      <a:pt x="1162" y="590"/>
                    </a:lnTo>
                    <a:lnTo>
                      <a:pt x="1181" y="610"/>
                    </a:lnTo>
                    <a:lnTo>
                      <a:pt x="1181" y="629"/>
                    </a:lnTo>
                    <a:lnTo>
                      <a:pt x="1200" y="648"/>
                    </a:lnTo>
                    <a:lnTo>
                      <a:pt x="1200" y="667"/>
                    </a:lnTo>
                    <a:lnTo>
                      <a:pt x="1200" y="686"/>
                    </a:lnTo>
                    <a:lnTo>
                      <a:pt x="1181" y="686"/>
                    </a:lnTo>
                    <a:lnTo>
                      <a:pt x="1162" y="705"/>
                    </a:lnTo>
                    <a:lnTo>
                      <a:pt x="1143" y="686"/>
                    </a:lnTo>
                    <a:lnTo>
                      <a:pt x="1105" y="686"/>
                    </a:lnTo>
                    <a:lnTo>
                      <a:pt x="1086" y="686"/>
                    </a:lnTo>
                    <a:lnTo>
                      <a:pt x="1086" y="705"/>
                    </a:lnTo>
                    <a:lnTo>
                      <a:pt x="1086" y="724"/>
                    </a:lnTo>
                    <a:lnTo>
                      <a:pt x="1086" y="743"/>
                    </a:lnTo>
                    <a:lnTo>
                      <a:pt x="1105" y="762"/>
                    </a:lnTo>
                    <a:lnTo>
                      <a:pt x="1105" y="781"/>
                    </a:lnTo>
                    <a:lnTo>
                      <a:pt x="1105" y="819"/>
                    </a:lnTo>
                    <a:lnTo>
                      <a:pt x="1105" y="838"/>
                    </a:lnTo>
                    <a:lnTo>
                      <a:pt x="1124" y="857"/>
                    </a:lnTo>
                    <a:lnTo>
                      <a:pt x="1143" y="876"/>
                    </a:lnTo>
                    <a:lnTo>
                      <a:pt x="1143" y="915"/>
                    </a:lnTo>
                    <a:lnTo>
                      <a:pt x="1162" y="952"/>
                    </a:lnTo>
                    <a:lnTo>
                      <a:pt x="1162" y="971"/>
                    </a:lnTo>
                    <a:lnTo>
                      <a:pt x="1181" y="1010"/>
                    </a:lnTo>
                    <a:lnTo>
                      <a:pt x="1181" y="1029"/>
                    </a:lnTo>
                    <a:lnTo>
                      <a:pt x="1181" y="1067"/>
                    </a:lnTo>
                    <a:lnTo>
                      <a:pt x="1181" y="1086"/>
                    </a:lnTo>
                    <a:lnTo>
                      <a:pt x="1162" y="1086"/>
                    </a:lnTo>
                    <a:lnTo>
                      <a:pt x="1124" y="1067"/>
                    </a:lnTo>
                    <a:lnTo>
                      <a:pt x="1105" y="1048"/>
                    </a:lnTo>
                    <a:lnTo>
                      <a:pt x="1067" y="1010"/>
                    </a:lnTo>
                    <a:lnTo>
                      <a:pt x="1048" y="1010"/>
                    </a:lnTo>
                    <a:lnTo>
                      <a:pt x="1029" y="991"/>
                    </a:lnTo>
                    <a:lnTo>
                      <a:pt x="991" y="971"/>
                    </a:lnTo>
                    <a:lnTo>
                      <a:pt x="972" y="971"/>
                    </a:lnTo>
                    <a:lnTo>
                      <a:pt x="953" y="991"/>
                    </a:lnTo>
                    <a:lnTo>
                      <a:pt x="933" y="991"/>
                    </a:lnTo>
                    <a:lnTo>
                      <a:pt x="914" y="991"/>
                    </a:lnTo>
                    <a:lnTo>
                      <a:pt x="896" y="1010"/>
                    </a:lnTo>
                    <a:lnTo>
                      <a:pt x="877" y="1029"/>
                    </a:lnTo>
                    <a:lnTo>
                      <a:pt x="877" y="1048"/>
                    </a:lnTo>
                    <a:lnTo>
                      <a:pt x="857" y="1048"/>
                    </a:lnTo>
                    <a:lnTo>
                      <a:pt x="819" y="1067"/>
                    </a:lnTo>
                    <a:lnTo>
                      <a:pt x="819" y="1086"/>
                    </a:lnTo>
                    <a:lnTo>
                      <a:pt x="819" y="1124"/>
                    </a:lnTo>
                    <a:lnTo>
                      <a:pt x="781" y="1124"/>
                    </a:lnTo>
                    <a:lnTo>
                      <a:pt x="743" y="1143"/>
                    </a:lnTo>
                    <a:lnTo>
                      <a:pt x="724" y="1162"/>
                    </a:lnTo>
                    <a:lnTo>
                      <a:pt x="686" y="1162"/>
                    </a:lnTo>
                    <a:lnTo>
                      <a:pt x="648" y="1200"/>
                    </a:lnTo>
                    <a:lnTo>
                      <a:pt x="648" y="1143"/>
                    </a:lnTo>
                    <a:lnTo>
                      <a:pt x="610" y="1105"/>
                    </a:lnTo>
                    <a:lnTo>
                      <a:pt x="572" y="1086"/>
                    </a:lnTo>
                    <a:lnTo>
                      <a:pt x="572" y="1029"/>
                    </a:lnTo>
                    <a:lnTo>
                      <a:pt x="552" y="1029"/>
                    </a:lnTo>
                    <a:lnTo>
                      <a:pt x="552" y="1010"/>
                    </a:lnTo>
                    <a:lnTo>
                      <a:pt x="533" y="991"/>
                    </a:lnTo>
                    <a:lnTo>
                      <a:pt x="533" y="971"/>
                    </a:lnTo>
                    <a:lnTo>
                      <a:pt x="515" y="952"/>
                    </a:lnTo>
                    <a:lnTo>
                      <a:pt x="515" y="934"/>
                    </a:lnTo>
                    <a:lnTo>
                      <a:pt x="515" y="915"/>
                    </a:lnTo>
                    <a:lnTo>
                      <a:pt x="515" y="895"/>
                    </a:lnTo>
                    <a:lnTo>
                      <a:pt x="496" y="895"/>
                    </a:lnTo>
                    <a:lnTo>
                      <a:pt x="476" y="895"/>
                    </a:lnTo>
                    <a:lnTo>
                      <a:pt x="438" y="876"/>
                    </a:lnTo>
                    <a:lnTo>
                      <a:pt x="419" y="895"/>
                    </a:lnTo>
                    <a:lnTo>
                      <a:pt x="400" y="934"/>
                    </a:lnTo>
                    <a:lnTo>
                      <a:pt x="400" y="971"/>
                    </a:lnTo>
                    <a:lnTo>
                      <a:pt x="400" y="991"/>
                    </a:lnTo>
                    <a:lnTo>
                      <a:pt x="381" y="1010"/>
                    </a:lnTo>
                    <a:lnTo>
                      <a:pt x="381" y="1029"/>
                    </a:lnTo>
                    <a:lnTo>
                      <a:pt x="381" y="1048"/>
                    </a:lnTo>
                    <a:lnTo>
                      <a:pt x="343" y="1048"/>
                    </a:lnTo>
                    <a:lnTo>
                      <a:pt x="324" y="1048"/>
                    </a:lnTo>
                    <a:lnTo>
                      <a:pt x="286" y="1048"/>
                    </a:lnTo>
                    <a:lnTo>
                      <a:pt x="248" y="1048"/>
                    </a:lnTo>
                    <a:lnTo>
                      <a:pt x="248" y="1029"/>
                    </a:lnTo>
                    <a:lnTo>
                      <a:pt x="248" y="991"/>
                    </a:lnTo>
                    <a:lnTo>
                      <a:pt x="229" y="971"/>
                    </a:lnTo>
                    <a:lnTo>
                      <a:pt x="210" y="971"/>
                    </a:lnTo>
                    <a:lnTo>
                      <a:pt x="191" y="971"/>
                    </a:lnTo>
                    <a:lnTo>
                      <a:pt x="171" y="971"/>
                    </a:lnTo>
                    <a:lnTo>
                      <a:pt x="153" y="952"/>
                    </a:lnTo>
                    <a:lnTo>
                      <a:pt x="153" y="934"/>
                    </a:lnTo>
                    <a:lnTo>
                      <a:pt x="134" y="915"/>
                    </a:lnTo>
                    <a:lnTo>
                      <a:pt x="134" y="895"/>
                    </a:lnTo>
                    <a:lnTo>
                      <a:pt x="115" y="876"/>
                    </a:lnTo>
                    <a:lnTo>
                      <a:pt x="115" y="857"/>
                    </a:lnTo>
                    <a:lnTo>
                      <a:pt x="76" y="857"/>
                    </a:lnTo>
                    <a:lnTo>
                      <a:pt x="76" y="819"/>
                    </a:lnTo>
                    <a:lnTo>
                      <a:pt x="57" y="800"/>
                    </a:lnTo>
                    <a:lnTo>
                      <a:pt x="39" y="800"/>
                    </a:lnTo>
                    <a:lnTo>
                      <a:pt x="0" y="781"/>
                    </a:lnTo>
                    <a:lnTo>
                      <a:pt x="0" y="762"/>
                    </a:lnTo>
                    <a:lnTo>
                      <a:pt x="19" y="743"/>
                    </a:lnTo>
                    <a:lnTo>
                      <a:pt x="19" y="705"/>
                    </a:lnTo>
                    <a:lnTo>
                      <a:pt x="39" y="667"/>
                    </a:lnTo>
                    <a:lnTo>
                      <a:pt x="39" y="610"/>
                    </a:lnTo>
                    <a:lnTo>
                      <a:pt x="57" y="572"/>
                    </a:lnTo>
                    <a:lnTo>
                      <a:pt x="57" y="534"/>
                    </a:lnTo>
                    <a:lnTo>
                      <a:pt x="57" y="514"/>
                    </a:lnTo>
                    <a:lnTo>
                      <a:pt x="76" y="514"/>
                    </a:lnTo>
                    <a:lnTo>
                      <a:pt x="95" y="495"/>
                    </a:lnTo>
                    <a:lnTo>
                      <a:pt x="115" y="495"/>
                    </a:lnTo>
                    <a:lnTo>
                      <a:pt x="115" y="476"/>
                    </a:lnTo>
                    <a:lnTo>
                      <a:pt x="134" y="438"/>
                    </a:lnTo>
                    <a:lnTo>
                      <a:pt x="134" y="419"/>
                    </a:lnTo>
                    <a:lnTo>
                      <a:pt x="153" y="400"/>
                    </a:lnTo>
                    <a:lnTo>
                      <a:pt x="171" y="381"/>
                    </a:lnTo>
                    <a:lnTo>
                      <a:pt x="191" y="362"/>
                    </a:lnTo>
                    <a:lnTo>
                      <a:pt x="210" y="362"/>
                    </a:lnTo>
                    <a:lnTo>
                      <a:pt x="229" y="362"/>
                    </a:lnTo>
                    <a:lnTo>
                      <a:pt x="267" y="343"/>
                    </a:lnTo>
                    <a:lnTo>
                      <a:pt x="286" y="324"/>
                    </a:lnTo>
                    <a:lnTo>
                      <a:pt x="305" y="286"/>
                    </a:lnTo>
                    <a:lnTo>
                      <a:pt x="286" y="248"/>
                    </a:lnTo>
                    <a:lnTo>
                      <a:pt x="267" y="248"/>
                    </a:lnTo>
                    <a:lnTo>
                      <a:pt x="267" y="229"/>
                    </a:lnTo>
                    <a:lnTo>
                      <a:pt x="248" y="191"/>
                    </a:lnTo>
                    <a:lnTo>
                      <a:pt x="248" y="172"/>
                    </a:lnTo>
                    <a:lnTo>
                      <a:pt x="267" y="172"/>
                    </a:lnTo>
                    <a:lnTo>
                      <a:pt x="286" y="153"/>
                    </a:lnTo>
                    <a:lnTo>
                      <a:pt x="267" y="133"/>
                    </a:lnTo>
                    <a:lnTo>
                      <a:pt x="267" y="114"/>
                    </a:lnTo>
                    <a:lnTo>
                      <a:pt x="248" y="95"/>
                    </a:lnTo>
                    <a:lnTo>
                      <a:pt x="267" y="57"/>
                    </a:lnTo>
                    <a:lnTo>
                      <a:pt x="286" y="57"/>
                    </a:lnTo>
                    <a:lnTo>
                      <a:pt x="305" y="38"/>
                    </a:lnTo>
                    <a:lnTo>
                      <a:pt x="305" y="19"/>
                    </a:lnTo>
                    <a:lnTo>
                      <a:pt x="324" y="0"/>
                    </a:lnTo>
                    <a:lnTo>
                      <a:pt x="362" y="38"/>
                    </a:lnTo>
                    <a:lnTo>
                      <a:pt x="400" y="57"/>
                    </a:lnTo>
                    <a:lnTo>
                      <a:pt x="457" y="57"/>
                    </a:lnTo>
                    <a:lnTo>
                      <a:pt x="496" y="77"/>
                    </a:lnTo>
                    <a:lnTo>
                      <a:pt x="515" y="77"/>
                    </a:lnTo>
                    <a:lnTo>
                      <a:pt x="533" y="77"/>
                    </a:lnTo>
                    <a:lnTo>
                      <a:pt x="572" y="77"/>
                    </a:lnTo>
                    <a:lnTo>
                      <a:pt x="591" y="95"/>
                    </a:lnTo>
                    <a:lnTo>
                      <a:pt x="629" y="114"/>
                    </a:lnTo>
                    <a:lnTo>
                      <a:pt x="648" y="133"/>
                    </a:lnTo>
                    <a:lnTo>
                      <a:pt x="667" y="133"/>
                    </a:lnTo>
                    <a:lnTo>
                      <a:pt x="686" y="114"/>
                    </a:lnTo>
                    <a:lnTo>
                      <a:pt x="705" y="95"/>
                    </a:lnTo>
                    <a:lnTo>
                      <a:pt x="724" y="95"/>
                    </a:lnTo>
                    <a:lnTo>
                      <a:pt x="743" y="95"/>
                    </a:lnTo>
                    <a:lnTo>
                      <a:pt x="762" y="95"/>
                    </a:lnTo>
                    <a:lnTo>
                      <a:pt x="781" y="95"/>
                    </a:lnTo>
                    <a:lnTo>
                      <a:pt x="800" y="95"/>
                    </a:lnTo>
                    <a:lnTo>
                      <a:pt x="819" y="95"/>
                    </a:lnTo>
                    <a:lnTo>
                      <a:pt x="838" y="95"/>
                    </a:lnTo>
                    <a:lnTo>
                      <a:pt x="877" y="114"/>
                    </a:lnTo>
                    <a:lnTo>
                      <a:pt x="896" y="133"/>
                    </a:lnTo>
                    <a:lnTo>
                      <a:pt x="914" y="153"/>
                    </a:lnTo>
                    <a:lnTo>
                      <a:pt x="933" y="153"/>
                    </a:lnTo>
                    <a:lnTo>
                      <a:pt x="953" y="153"/>
                    </a:lnTo>
                    <a:lnTo>
                      <a:pt x="953" y="172"/>
                    </a:lnTo>
                    <a:lnTo>
                      <a:pt x="972" y="172"/>
                    </a:lnTo>
                    <a:lnTo>
                      <a:pt x="972" y="191"/>
                    </a:lnTo>
                    <a:lnTo>
                      <a:pt x="972" y="209"/>
                    </a:lnTo>
                    <a:lnTo>
                      <a:pt x="972" y="229"/>
                    </a:lnTo>
                    <a:lnTo>
                      <a:pt x="991" y="229"/>
                    </a:lnTo>
                    <a:lnTo>
                      <a:pt x="991" y="248"/>
                    </a:lnTo>
                    <a:lnTo>
                      <a:pt x="991" y="267"/>
                    </a:lnTo>
                    <a:lnTo>
                      <a:pt x="1010" y="267"/>
                    </a:lnTo>
                    <a:lnTo>
                      <a:pt x="1029" y="267"/>
                    </a:lnTo>
                    <a:lnTo>
                      <a:pt x="1048" y="286"/>
                    </a:lnTo>
                    <a:lnTo>
                      <a:pt x="1067" y="286"/>
                    </a:lnTo>
                    <a:lnTo>
                      <a:pt x="1086" y="286"/>
                    </a:lnTo>
                    <a:lnTo>
                      <a:pt x="1105" y="286"/>
                    </a:lnTo>
                    <a:lnTo>
                      <a:pt x="1124" y="267"/>
                    </a:lnTo>
                    <a:lnTo>
                      <a:pt x="1143" y="267"/>
                    </a:lnTo>
                    <a:lnTo>
                      <a:pt x="1143" y="248"/>
                    </a:lnTo>
                    <a:lnTo>
                      <a:pt x="1162" y="229"/>
                    </a:lnTo>
                    <a:lnTo>
                      <a:pt x="1162" y="209"/>
                    </a:lnTo>
                    <a:lnTo>
                      <a:pt x="1181" y="209"/>
                    </a:lnTo>
                    <a:lnTo>
                      <a:pt x="1200" y="191"/>
                    </a:lnTo>
                    <a:lnTo>
                      <a:pt x="1219" y="191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84" name="Freeform 26">
                <a:extLst>
                  <a:ext uri="{FF2B5EF4-FFF2-40B4-BE49-F238E27FC236}">
                    <a16:creationId xmlns:a16="http://schemas.microsoft.com/office/drawing/2014/main" id="{8C6FEE19-A30D-E84E-8907-0B1E60FCB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1800" y="4743450"/>
                <a:ext cx="390525" cy="469900"/>
              </a:xfrm>
              <a:custGeom>
                <a:avLst/>
                <a:gdLst>
                  <a:gd name="T0" fmla="*/ 2147483646 w 2173"/>
                  <a:gd name="T1" fmla="*/ 2147483646 h 2610"/>
                  <a:gd name="T2" fmla="*/ 2147483646 w 2173"/>
                  <a:gd name="T3" fmla="*/ 2147483646 h 2610"/>
                  <a:gd name="T4" fmla="*/ 2147483646 w 2173"/>
                  <a:gd name="T5" fmla="*/ 2147483646 h 2610"/>
                  <a:gd name="T6" fmla="*/ 2147483646 w 2173"/>
                  <a:gd name="T7" fmla="*/ 2147483646 h 2610"/>
                  <a:gd name="T8" fmla="*/ 2147483646 w 2173"/>
                  <a:gd name="T9" fmla="*/ 2147483646 h 2610"/>
                  <a:gd name="T10" fmla="*/ 2147483646 w 2173"/>
                  <a:gd name="T11" fmla="*/ 2147483646 h 2610"/>
                  <a:gd name="T12" fmla="*/ 2147483646 w 2173"/>
                  <a:gd name="T13" fmla="*/ 2147483646 h 2610"/>
                  <a:gd name="T14" fmla="*/ 2147483646 w 2173"/>
                  <a:gd name="T15" fmla="*/ 2147483646 h 2610"/>
                  <a:gd name="T16" fmla="*/ 2147483646 w 2173"/>
                  <a:gd name="T17" fmla="*/ 2147483646 h 2610"/>
                  <a:gd name="T18" fmla="*/ 2147483646 w 2173"/>
                  <a:gd name="T19" fmla="*/ 2147483646 h 2610"/>
                  <a:gd name="T20" fmla="*/ 2147483646 w 2173"/>
                  <a:gd name="T21" fmla="*/ 2147483646 h 2610"/>
                  <a:gd name="T22" fmla="*/ 2147483646 w 2173"/>
                  <a:gd name="T23" fmla="*/ 2147483646 h 2610"/>
                  <a:gd name="T24" fmla="*/ 2147483646 w 2173"/>
                  <a:gd name="T25" fmla="*/ 2147483646 h 2610"/>
                  <a:gd name="T26" fmla="*/ 2147483646 w 2173"/>
                  <a:gd name="T27" fmla="*/ 2147483646 h 2610"/>
                  <a:gd name="T28" fmla="*/ 2147483646 w 2173"/>
                  <a:gd name="T29" fmla="*/ 2147483646 h 2610"/>
                  <a:gd name="T30" fmla="*/ 2147483646 w 2173"/>
                  <a:gd name="T31" fmla="*/ 2147483646 h 2610"/>
                  <a:gd name="T32" fmla="*/ 2147483646 w 2173"/>
                  <a:gd name="T33" fmla="*/ 2147483646 h 2610"/>
                  <a:gd name="T34" fmla="*/ 2147483646 w 2173"/>
                  <a:gd name="T35" fmla="*/ 2147483646 h 2610"/>
                  <a:gd name="T36" fmla="*/ 2147483646 w 2173"/>
                  <a:gd name="T37" fmla="*/ 2147483646 h 2610"/>
                  <a:gd name="T38" fmla="*/ 2147483646 w 2173"/>
                  <a:gd name="T39" fmla="*/ 2147483646 h 2610"/>
                  <a:gd name="T40" fmla="*/ 2147483646 w 2173"/>
                  <a:gd name="T41" fmla="*/ 2147483646 h 2610"/>
                  <a:gd name="T42" fmla="*/ 2147483646 w 2173"/>
                  <a:gd name="T43" fmla="*/ 2147483646 h 2610"/>
                  <a:gd name="T44" fmla="*/ 2147483646 w 2173"/>
                  <a:gd name="T45" fmla="*/ 2147483646 h 2610"/>
                  <a:gd name="T46" fmla="*/ 2147483646 w 2173"/>
                  <a:gd name="T47" fmla="*/ 2147483646 h 2610"/>
                  <a:gd name="T48" fmla="*/ 2147483646 w 2173"/>
                  <a:gd name="T49" fmla="*/ 2147483646 h 2610"/>
                  <a:gd name="T50" fmla="*/ 2147483646 w 2173"/>
                  <a:gd name="T51" fmla="*/ 2147483646 h 2610"/>
                  <a:gd name="T52" fmla="*/ 2147483646 w 2173"/>
                  <a:gd name="T53" fmla="*/ 2147483646 h 2610"/>
                  <a:gd name="T54" fmla="*/ 2147483646 w 2173"/>
                  <a:gd name="T55" fmla="*/ 2147483646 h 2610"/>
                  <a:gd name="T56" fmla="*/ 2147483646 w 2173"/>
                  <a:gd name="T57" fmla="*/ 2147483646 h 2610"/>
                  <a:gd name="T58" fmla="*/ 2147483646 w 2173"/>
                  <a:gd name="T59" fmla="*/ 2147483646 h 2610"/>
                  <a:gd name="T60" fmla="*/ 2147483646 w 2173"/>
                  <a:gd name="T61" fmla="*/ 2147483646 h 2610"/>
                  <a:gd name="T62" fmla="*/ 2147483646 w 2173"/>
                  <a:gd name="T63" fmla="*/ 2147483646 h 2610"/>
                  <a:gd name="T64" fmla="*/ 2147483646 w 2173"/>
                  <a:gd name="T65" fmla="*/ 2147483646 h 2610"/>
                  <a:gd name="T66" fmla="*/ 2147483646 w 2173"/>
                  <a:gd name="T67" fmla="*/ 2147483646 h 2610"/>
                  <a:gd name="T68" fmla="*/ 2147483646 w 2173"/>
                  <a:gd name="T69" fmla="*/ 2147483646 h 2610"/>
                  <a:gd name="T70" fmla="*/ 2147483646 w 2173"/>
                  <a:gd name="T71" fmla="*/ 2147483646 h 2610"/>
                  <a:gd name="T72" fmla="*/ 2147483646 w 2173"/>
                  <a:gd name="T73" fmla="*/ 2147483646 h 2610"/>
                  <a:gd name="T74" fmla="*/ 2147483646 w 2173"/>
                  <a:gd name="T75" fmla="*/ 2147483646 h 2610"/>
                  <a:gd name="T76" fmla="*/ 2147483646 w 2173"/>
                  <a:gd name="T77" fmla="*/ 2147483646 h 2610"/>
                  <a:gd name="T78" fmla="*/ 2147483646 w 2173"/>
                  <a:gd name="T79" fmla="*/ 2147483646 h 2610"/>
                  <a:gd name="T80" fmla="*/ 2147483646 w 2173"/>
                  <a:gd name="T81" fmla="*/ 2147483646 h 2610"/>
                  <a:gd name="T82" fmla="*/ 2147483646 w 2173"/>
                  <a:gd name="T83" fmla="*/ 2147483646 h 2610"/>
                  <a:gd name="T84" fmla="*/ 2147483646 w 2173"/>
                  <a:gd name="T85" fmla="*/ 2147483646 h 2610"/>
                  <a:gd name="T86" fmla="*/ 2147483646 w 2173"/>
                  <a:gd name="T87" fmla="*/ 2147483646 h 2610"/>
                  <a:gd name="T88" fmla="*/ 2147483646 w 2173"/>
                  <a:gd name="T89" fmla="*/ 2147483646 h 2610"/>
                  <a:gd name="T90" fmla="*/ 2147483646 w 2173"/>
                  <a:gd name="T91" fmla="*/ 2147483646 h 2610"/>
                  <a:gd name="T92" fmla="*/ 2147483646 w 2173"/>
                  <a:gd name="T93" fmla="*/ 2147483646 h 2610"/>
                  <a:gd name="T94" fmla="*/ 2147483646 w 2173"/>
                  <a:gd name="T95" fmla="*/ 2147483646 h 2610"/>
                  <a:gd name="T96" fmla="*/ 2147483646 w 2173"/>
                  <a:gd name="T97" fmla="*/ 2147483646 h 2610"/>
                  <a:gd name="T98" fmla="*/ 2147483646 w 2173"/>
                  <a:gd name="T99" fmla="*/ 2147483646 h 2610"/>
                  <a:gd name="T100" fmla="*/ 2147483646 w 2173"/>
                  <a:gd name="T101" fmla="*/ 2147483646 h 2610"/>
                  <a:gd name="T102" fmla="*/ 2147483646 w 2173"/>
                  <a:gd name="T103" fmla="*/ 2147483646 h 2610"/>
                  <a:gd name="T104" fmla="*/ 2147483646 w 2173"/>
                  <a:gd name="T105" fmla="*/ 2147483646 h 2610"/>
                  <a:gd name="T106" fmla="*/ 2147483646 w 2173"/>
                  <a:gd name="T107" fmla="*/ 2147483646 h 2610"/>
                  <a:gd name="T108" fmla="*/ 2147483646 w 2173"/>
                  <a:gd name="T109" fmla="*/ 2147483646 h 26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173" h="2610">
                    <a:moveTo>
                      <a:pt x="2172" y="590"/>
                    </a:moveTo>
                    <a:lnTo>
                      <a:pt x="2172" y="590"/>
                    </a:lnTo>
                    <a:lnTo>
                      <a:pt x="2172" y="609"/>
                    </a:lnTo>
                    <a:lnTo>
                      <a:pt x="2172" y="628"/>
                    </a:lnTo>
                    <a:lnTo>
                      <a:pt x="2172" y="647"/>
                    </a:lnTo>
                    <a:lnTo>
                      <a:pt x="2172" y="685"/>
                    </a:lnTo>
                    <a:lnTo>
                      <a:pt x="2172" y="723"/>
                    </a:lnTo>
                    <a:lnTo>
                      <a:pt x="2153" y="723"/>
                    </a:lnTo>
                    <a:lnTo>
                      <a:pt x="2134" y="723"/>
                    </a:lnTo>
                    <a:lnTo>
                      <a:pt x="2115" y="723"/>
                    </a:lnTo>
                    <a:lnTo>
                      <a:pt x="2096" y="723"/>
                    </a:lnTo>
                    <a:lnTo>
                      <a:pt x="2096" y="743"/>
                    </a:lnTo>
                    <a:lnTo>
                      <a:pt x="2057" y="723"/>
                    </a:lnTo>
                    <a:lnTo>
                      <a:pt x="2020" y="743"/>
                    </a:lnTo>
                    <a:lnTo>
                      <a:pt x="1943" y="799"/>
                    </a:lnTo>
                    <a:lnTo>
                      <a:pt x="1905" y="819"/>
                    </a:lnTo>
                    <a:lnTo>
                      <a:pt x="1886" y="799"/>
                    </a:lnTo>
                    <a:lnTo>
                      <a:pt x="1829" y="762"/>
                    </a:lnTo>
                    <a:lnTo>
                      <a:pt x="1810" y="762"/>
                    </a:lnTo>
                    <a:lnTo>
                      <a:pt x="1791" y="780"/>
                    </a:lnTo>
                    <a:lnTo>
                      <a:pt x="1772" y="799"/>
                    </a:lnTo>
                    <a:lnTo>
                      <a:pt x="1753" y="819"/>
                    </a:lnTo>
                    <a:lnTo>
                      <a:pt x="1734" y="819"/>
                    </a:lnTo>
                    <a:lnTo>
                      <a:pt x="1715" y="819"/>
                    </a:lnTo>
                    <a:lnTo>
                      <a:pt x="1696" y="838"/>
                    </a:lnTo>
                    <a:lnTo>
                      <a:pt x="1696" y="876"/>
                    </a:lnTo>
                    <a:lnTo>
                      <a:pt x="1734" y="933"/>
                    </a:lnTo>
                    <a:lnTo>
                      <a:pt x="1734" y="952"/>
                    </a:lnTo>
                    <a:lnTo>
                      <a:pt x="1715" y="971"/>
                    </a:lnTo>
                    <a:lnTo>
                      <a:pt x="1696" y="1009"/>
                    </a:lnTo>
                    <a:lnTo>
                      <a:pt x="1676" y="1047"/>
                    </a:lnTo>
                    <a:lnTo>
                      <a:pt x="1676" y="1104"/>
                    </a:lnTo>
                    <a:lnTo>
                      <a:pt x="1658" y="1124"/>
                    </a:lnTo>
                    <a:lnTo>
                      <a:pt x="1658" y="1143"/>
                    </a:lnTo>
                    <a:lnTo>
                      <a:pt x="1639" y="1143"/>
                    </a:lnTo>
                    <a:lnTo>
                      <a:pt x="1562" y="1200"/>
                    </a:lnTo>
                    <a:lnTo>
                      <a:pt x="1524" y="1238"/>
                    </a:lnTo>
                    <a:lnTo>
                      <a:pt x="1524" y="1295"/>
                    </a:lnTo>
                    <a:lnTo>
                      <a:pt x="1486" y="1390"/>
                    </a:lnTo>
                    <a:lnTo>
                      <a:pt x="1486" y="1409"/>
                    </a:lnTo>
                    <a:lnTo>
                      <a:pt x="1486" y="1447"/>
                    </a:lnTo>
                    <a:lnTo>
                      <a:pt x="1505" y="1466"/>
                    </a:lnTo>
                    <a:lnTo>
                      <a:pt x="1524" y="1485"/>
                    </a:lnTo>
                    <a:lnTo>
                      <a:pt x="1524" y="1505"/>
                    </a:lnTo>
                    <a:lnTo>
                      <a:pt x="1544" y="1505"/>
                    </a:lnTo>
                    <a:lnTo>
                      <a:pt x="1505" y="1505"/>
                    </a:lnTo>
                    <a:lnTo>
                      <a:pt x="1505" y="1523"/>
                    </a:lnTo>
                    <a:lnTo>
                      <a:pt x="1486" y="1523"/>
                    </a:lnTo>
                    <a:lnTo>
                      <a:pt x="1467" y="1542"/>
                    </a:lnTo>
                    <a:lnTo>
                      <a:pt x="1448" y="1542"/>
                    </a:lnTo>
                    <a:lnTo>
                      <a:pt x="1429" y="1542"/>
                    </a:lnTo>
                    <a:lnTo>
                      <a:pt x="1429" y="1561"/>
                    </a:lnTo>
                    <a:lnTo>
                      <a:pt x="1429" y="1581"/>
                    </a:lnTo>
                    <a:lnTo>
                      <a:pt x="1410" y="1581"/>
                    </a:lnTo>
                    <a:lnTo>
                      <a:pt x="1410" y="1600"/>
                    </a:lnTo>
                    <a:lnTo>
                      <a:pt x="1391" y="1581"/>
                    </a:lnTo>
                    <a:lnTo>
                      <a:pt x="1372" y="1581"/>
                    </a:lnTo>
                    <a:lnTo>
                      <a:pt x="1372" y="1600"/>
                    </a:lnTo>
                    <a:lnTo>
                      <a:pt x="1353" y="1619"/>
                    </a:lnTo>
                    <a:lnTo>
                      <a:pt x="1334" y="1637"/>
                    </a:lnTo>
                    <a:lnTo>
                      <a:pt x="1315" y="1657"/>
                    </a:lnTo>
                    <a:lnTo>
                      <a:pt x="1295" y="1657"/>
                    </a:lnTo>
                    <a:lnTo>
                      <a:pt x="1277" y="1657"/>
                    </a:lnTo>
                    <a:lnTo>
                      <a:pt x="1258" y="1657"/>
                    </a:lnTo>
                    <a:lnTo>
                      <a:pt x="1219" y="1676"/>
                    </a:lnTo>
                    <a:lnTo>
                      <a:pt x="1163" y="1695"/>
                    </a:lnTo>
                    <a:lnTo>
                      <a:pt x="1124" y="1714"/>
                    </a:lnTo>
                    <a:lnTo>
                      <a:pt x="1067" y="1733"/>
                    </a:lnTo>
                    <a:lnTo>
                      <a:pt x="1067" y="1752"/>
                    </a:lnTo>
                    <a:lnTo>
                      <a:pt x="1067" y="1771"/>
                    </a:lnTo>
                    <a:lnTo>
                      <a:pt x="1067" y="1790"/>
                    </a:lnTo>
                    <a:lnTo>
                      <a:pt x="1067" y="1828"/>
                    </a:lnTo>
                    <a:lnTo>
                      <a:pt x="1048" y="1866"/>
                    </a:lnTo>
                    <a:lnTo>
                      <a:pt x="1048" y="1904"/>
                    </a:lnTo>
                    <a:lnTo>
                      <a:pt x="1048" y="1942"/>
                    </a:lnTo>
                    <a:lnTo>
                      <a:pt x="1048" y="1962"/>
                    </a:lnTo>
                    <a:lnTo>
                      <a:pt x="1029" y="2000"/>
                    </a:lnTo>
                    <a:lnTo>
                      <a:pt x="1029" y="2038"/>
                    </a:lnTo>
                    <a:lnTo>
                      <a:pt x="991" y="2057"/>
                    </a:lnTo>
                    <a:lnTo>
                      <a:pt x="972" y="2076"/>
                    </a:lnTo>
                    <a:lnTo>
                      <a:pt x="934" y="2095"/>
                    </a:lnTo>
                    <a:lnTo>
                      <a:pt x="896" y="2133"/>
                    </a:lnTo>
                    <a:lnTo>
                      <a:pt x="914" y="2152"/>
                    </a:lnTo>
                    <a:lnTo>
                      <a:pt x="934" y="2171"/>
                    </a:lnTo>
                    <a:lnTo>
                      <a:pt x="953" y="2190"/>
                    </a:lnTo>
                    <a:lnTo>
                      <a:pt x="972" y="2209"/>
                    </a:lnTo>
                    <a:lnTo>
                      <a:pt x="934" y="2228"/>
                    </a:lnTo>
                    <a:lnTo>
                      <a:pt x="896" y="2228"/>
                    </a:lnTo>
                    <a:lnTo>
                      <a:pt x="877" y="2247"/>
                    </a:lnTo>
                    <a:lnTo>
                      <a:pt x="858" y="2285"/>
                    </a:lnTo>
                    <a:lnTo>
                      <a:pt x="838" y="2304"/>
                    </a:lnTo>
                    <a:lnTo>
                      <a:pt x="819" y="2323"/>
                    </a:lnTo>
                    <a:lnTo>
                      <a:pt x="800" y="2343"/>
                    </a:lnTo>
                    <a:lnTo>
                      <a:pt x="800" y="2362"/>
                    </a:lnTo>
                    <a:lnTo>
                      <a:pt x="762" y="2399"/>
                    </a:lnTo>
                    <a:lnTo>
                      <a:pt x="743" y="2438"/>
                    </a:lnTo>
                    <a:lnTo>
                      <a:pt x="724" y="2457"/>
                    </a:lnTo>
                    <a:lnTo>
                      <a:pt x="705" y="2495"/>
                    </a:lnTo>
                    <a:lnTo>
                      <a:pt x="686" y="2495"/>
                    </a:lnTo>
                    <a:lnTo>
                      <a:pt x="686" y="2514"/>
                    </a:lnTo>
                    <a:lnTo>
                      <a:pt x="686" y="2533"/>
                    </a:lnTo>
                    <a:lnTo>
                      <a:pt x="667" y="2552"/>
                    </a:lnTo>
                    <a:lnTo>
                      <a:pt x="648" y="2571"/>
                    </a:lnTo>
                    <a:lnTo>
                      <a:pt x="629" y="2609"/>
                    </a:lnTo>
                    <a:lnTo>
                      <a:pt x="610" y="2590"/>
                    </a:lnTo>
                    <a:lnTo>
                      <a:pt x="572" y="2571"/>
                    </a:lnTo>
                    <a:lnTo>
                      <a:pt x="553" y="2533"/>
                    </a:lnTo>
                    <a:lnTo>
                      <a:pt x="553" y="2495"/>
                    </a:lnTo>
                    <a:lnTo>
                      <a:pt x="553" y="2476"/>
                    </a:lnTo>
                    <a:lnTo>
                      <a:pt x="572" y="2457"/>
                    </a:lnTo>
                    <a:lnTo>
                      <a:pt x="553" y="2381"/>
                    </a:lnTo>
                    <a:lnTo>
                      <a:pt x="534" y="2285"/>
                    </a:lnTo>
                    <a:lnTo>
                      <a:pt x="477" y="2209"/>
                    </a:lnTo>
                    <a:lnTo>
                      <a:pt x="401" y="2190"/>
                    </a:lnTo>
                    <a:lnTo>
                      <a:pt x="401" y="2171"/>
                    </a:lnTo>
                    <a:lnTo>
                      <a:pt x="381" y="2171"/>
                    </a:lnTo>
                    <a:lnTo>
                      <a:pt x="362" y="2171"/>
                    </a:lnTo>
                    <a:lnTo>
                      <a:pt x="343" y="2152"/>
                    </a:lnTo>
                    <a:lnTo>
                      <a:pt x="324" y="2133"/>
                    </a:lnTo>
                    <a:lnTo>
                      <a:pt x="305" y="2114"/>
                    </a:lnTo>
                    <a:lnTo>
                      <a:pt x="286" y="2095"/>
                    </a:lnTo>
                    <a:lnTo>
                      <a:pt x="267" y="2057"/>
                    </a:lnTo>
                    <a:lnTo>
                      <a:pt x="248" y="2018"/>
                    </a:lnTo>
                    <a:lnTo>
                      <a:pt x="229" y="1981"/>
                    </a:lnTo>
                    <a:lnTo>
                      <a:pt x="191" y="1962"/>
                    </a:lnTo>
                    <a:lnTo>
                      <a:pt x="172" y="1923"/>
                    </a:lnTo>
                    <a:lnTo>
                      <a:pt x="153" y="1904"/>
                    </a:lnTo>
                    <a:lnTo>
                      <a:pt x="134" y="1847"/>
                    </a:lnTo>
                    <a:lnTo>
                      <a:pt x="115" y="1790"/>
                    </a:lnTo>
                    <a:lnTo>
                      <a:pt x="115" y="1733"/>
                    </a:lnTo>
                    <a:lnTo>
                      <a:pt x="115" y="1676"/>
                    </a:lnTo>
                    <a:lnTo>
                      <a:pt x="96" y="1657"/>
                    </a:lnTo>
                    <a:lnTo>
                      <a:pt x="76" y="1619"/>
                    </a:lnTo>
                    <a:lnTo>
                      <a:pt x="76" y="1600"/>
                    </a:lnTo>
                    <a:lnTo>
                      <a:pt x="57" y="1581"/>
                    </a:lnTo>
                    <a:lnTo>
                      <a:pt x="20" y="1505"/>
                    </a:lnTo>
                    <a:lnTo>
                      <a:pt x="0" y="1447"/>
                    </a:lnTo>
                    <a:lnTo>
                      <a:pt x="20" y="1390"/>
                    </a:lnTo>
                    <a:lnTo>
                      <a:pt x="39" y="1314"/>
                    </a:lnTo>
                    <a:lnTo>
                      <a:pt x="57" y="1295"/>
                    </a:lnTo>
                    <a:lnTo>
                      <a:pt x="57" y="1276"/>
                    </a:lnTo>
                    <a:lnTo>
                      <a:pt x="76" y="1257"/>
                    </a:lnTo>
                    <a:lnTo>
                      <a:pt x="76" y="1219"/>
                    </a:lnTo>
                    <a:lnTo>
                      <a:pt x="76" y="1200"/>
                    </a:lnTo>
                    <a:lnTo>
                      <a:pt x="76" y="1180"/>
                    </a:lnTo>
                    <a:lnTo>
                      <a:pt x="96" y="1143"/>
                    </a:lnTo>
                    <a:lnTo>
                      <a:pt x="115" y="1124"/>
                    </a:lnTo>
                    <a:lnTo>
                      <a:pt x="115" y="1104"/>
                    </a:lnTo>
                    <a:lnTo>
                      <a:pt x="134" y="1066"/>
                    </a:lnTo>
                    <a:lnTo>
                      <a:pt x="153" y="1047"/>
                    </a:lnTo>
                    <a:lnTo>
                      <a:pt x="191" y="1028"/>
                    </a:lnTo>
                    <a:lnTo>
                      <a:pt x="210" y="1066"/>
                    </a:lnTo>
                    <a:lnTo>
                      <a:pt x="210" y="1104"/>
                    </a:lnTo>
                    <a:lnTo>
                      <a:pt x="229" y="1124"/>
                    </a:lnTo>
                    <a:lnTo>
                      <a:pt x="267" y="1143"/>
                    </a:lnTo>
                    <a:lnTo>
                      <a:pt x="305" y="1143"/>
                    </a:lnTo>
                    <a:lnTo>
                      <a:pt x="324" y="1143"/>
                    </a:lnTo>
                    <a:lnTo>
                      <a:pt x="362" y="1143"/>
                    </a:lnTo>
                    <a:lnTo>
                      <a:pt x="381" y="1143"/>
                    </a:lnTo>
                    <a:lnTo>
                      <a:pt x="401" y="1124"/>
                    </a:lnTo>
                    <a:lnTo>
                      <a:pt x="420" y="1104"/>
                    </a:lnTo>
                    <a:lnTo>
                      <a:pt x="457" y="1085"/>
                    </a:lnTo>
                    <a:lnTo>
                      <a:pt x="477" y="1104"/>
                    </a:lnTo>
                    <a:lnTo>
                      <a:pt x="496" y="1104"/>
                    </a:lnTo>
                    <a:lnTo>
                      <a:pt x="515" y="1124"/>
                    </a:lnTo>
                    <a:lnTo>
                      <a:pt x="534" y="1161"/>
                    </a:lnTo>
                    <a:lnTo>
                      <a:pt x="553" y="1180"/>
                    </a:lnTo>
                    <a:lnTo>
                      <a:pt x="591" y="1180"/>
                    </a:lnTo>
                    <a:lnTo>
                      <a:pt x="591" y="1161"/>
                    </a:lnTo>
                    <a:lnTo>
                      <a:pt x="610" y="1161"/>
                    </a:lnTo>
                    <a:lnTo>
                      <a:pt x="610" y="1143"/>
                    </a:lnTo>
                    <a:lnTo>
                      <a:pt x="629" y="1124"/>
                    </a:lnTo>
                    <a:lnTo>
                      <a:pt x="648" y="1124"/>
                    </a:lnTo>
                    <a:lnTo>
                      <a:pt x="667" y="1124"/>
                    </a:lnTo>
                    <a:lnTo>
                      <a:pt x="667" y="1104"/>
                    </a:lnTo>
                    <a:lnTo>
                      <a:pt x="686" y="1066"/>
                    </a:lnTo>
                    <a:lnTo>
                      <a:pt x="705" y="1047"/>
                    </a:lnTo>
                    <a:lnTo>
                      <a:pt x="705" y="1009"/>
                    </a:lnTo>
                    <a:lnTo>
                      <a:pt x="705" y="971"/>
                    </a:lnTo>
                    <a:lnTo>
                      <a:pt x="705" y="914"/>
                    </a:lnTo>
                    <a:lnTo>
                      <a:pt x="705" y="857"/>
                    </a:lnTo>
                    <a:lnTo>
                      <a:pt x="724" y="799"/>
                    </a:lnTo>
                    <a:lnTo>
                      <a:pt x="743" y="743"/>
                    </a:lnTo>
                    <a:lnTo>
                      <a:pt x="762" y="723"/>
                    </a:lnTo>
                    <a:lnTo>
                      <a:pt x="800" y="704"/>
                    </a:lnTo>
                    <a:lnTo>
                      <a:pt x="838" y="685"/>
                    </a:lnTo>
                    <a:lnTo>
                      <a:pt x="877" y="685"/>
                    </a:lnTo>
                    <a:lnTo>
                      <a:pt x="896" y="685"/>
                    </a:lnTo>
                    <a:lnTo>
                      <a:pt x="914" y="704"/>
                    </a:lnTo>
                    <a:lnTo>
                      <a:pt x="934" y="704"/>
                    </a:lnTo>
                    <a:lnTo>
                      <a:pt x="953" y="723"/>
                    </a:lnTo>
                    <a:lnTo>
                      <a:pt x="972" y="743"/>
                    </a:lnTo>
                    <a:lnTo>
                      <a:pt x="1010" y="762"/>
                    </a:lnTo>
                    <a:lnTo>
                      <a:pt x="1067" y="743"/>
                    </a:lnTo>
                    <a:lnTo>
                      <a:pt x="1086" y="743"/>
                    </a:lnTo>
                    <a:lnTo>
                      <a:pt x="1105" y="723"/>
                    </a:lnTo>
                    <a:lnTo>
                      <a:pt x="1124" y="723"/>
                    </a:lnTo>
                    <a:lnTo>
                      <a:pt x="1124" y="704"/>
                    </a:lnTo>
                    <a:lnTo>
                      <a:pt x="1143" y="685"/>
                    </a:lnTo>
                    <a:lnTo>
                      <a:pt x="1143" y="666"/>
                    </a:lnTo>
                    <a:lnTo>
                      <a:pt x="1163" y="666"/>
                    </a:lnTo>
                    <a:lnTo>
                      <a:pt x="1181" y="666"/>
                    </a:lnTo>
                    <a:lnTo>
                      <a:pt x="1200" y="647"/>
                    </a:lnTo>
                    <a:lnTo>
                      <a:pt x="1219" y="628"/>
                    </a:lnTo>
                    <a:lnTo>
                      <a:pt x="1219" y="609"/>
                    </a:lnTo>
                    <a:lnTo>
                      <a:pt x="1219" y="590"/>
                    </a:lnTo>
                    <a:lnTo>
                      <a:pt x="1200" y="571"/>
                    </a:lnTo>
                    <a:lnTo>
                      <a:pt x="1163" y="571"/>
                    </a:lnTo>
                    <a:lnTo>
                      <a:pt x="1124" y="571"/>
                    </a:lnTo>
                    <a:lnTo>
                      <a:pt x="1105" y="552"/>
                    </a:lnTo>
                    <a:lnTo>
                      <a:pt x="1105" y="495"/>
                    </a:lnTo>
                    <a:lnTo>
                      <a:pt x="1105" y="476"/>
                    </a:lnTo>
                    <a:lnTo>
                      <a:pt x="1105" y="457"/>
                    </a:lnTo>
                    <a:lnTo>
                      <a:pt x="1105" y="438"/>
                    </a:lnTo>
                    <a:lnTo>
                      <a:pt x="1105" y="418"/>
                    </a:lnTo>
                    <a:lnTo>
                      <a:pt x="1105" y="400"/>
                    </a:lnTo>
                    <a:lnTo>
                      <a:pt x="1105" y="381"/>
                    </a:lnTo>
                    <a:lnTo>
                      <a:pt x="1105" y="362"/>
                    </a:lnTo>
                    <a:lnTo>
                      <a:pt x="1124" y="304"/>
                    </a:lnTo>
                    <a:lnTo>
                      <a:pt x="1143" y="266"/>
                    </a:lnTo>
                    <a:lnTo>
                      <a:pt x="1163" y="228"/>
                    </a:lnTo>
                    <a:lnTo>
                      <a:pt x="1200" y="209"/>
                    </a:lnTo>
                    <a:lnTo>
                      <a:pt x="1219" y="209"/>
                    </a:lnTo>
                    <a:lnTo>
                      <a:pt x="1239" y="228"/>
                    </a:lnTo>
                    <a:lnTo>
                      <a:pt x="1277" y="247"/>
                    </a:lnTo>
                    <a:lnTo>
                      <a:pt x="1295" y="266"/>
                    </a:lnTo>
                    <a:lnTo>
                      <a:pt x="1315" y="286"/>
                    </a:lnTo>
                    <a:lnTo>
                      <a:pt x="1334" y="304"/>
                    </a:lnTo>
                    <a:lnTo>
                      <a:pt x="1334" y="323"/>
                    </a:lnTo>
                    <a:lnTo>
                      <a:pt x="1334" y="342"/>
                    </a:lnTo>
                    <a:lnTo>
                      <a:pt x="1353" y="362"/>
                    </a:lnTo>
                    <a:lnTo>
                      <a:pt x="1372" y="362"/>
                    </a:lnTo>
                    <a:lnTo>
                      <a:pt x="1372" y="381"/>
                    </a:lnTo>
                    <a:lnTo>
                      <a:pt x="1391" y="381"/>
                    </a:lnTo>
                    <a:lnTo>
                      <a:pt x="1410" y="400"/>
                    </a:lnTo>
                    <a:lnTo>
                      <a:pt x="1429" y="400"/>
                    </a:lnTo>
                    <a:lnTo>
                      <a:pt x="1429" y="381"/>
                    </a:lnTo>
                    <a:lnTo>
                      <a:pt x="1448" y="381"/>
                    </a:lnTo>
                    <a:lnTo>
                      <a:pt x="1486" y="381"/>
                    </a:lnTo>
                    <a:lnTo>
                      <a:pt x="1524" y="381"/>
                    </a:lnTo>
                    <a:lnTo>
                      <a:pt x="1562" y="381"/>
                    </a:lnTo>
                    <a:lnTo>
                      <a:pt x="1581" y="342"/>
                    </a:lnTo>
                    <a:lnTo>
                      <a:pt x="1600" y="342"/>
                    </a:lnTo>
                    <a:lnTo>
                      <a:pt x="1620" y="342"/>
                    </a:lnTo>
                    <a:lnTo>
                      <a:pt x="1639" y="323"/>
                    </a:lnTo>
                    <a:lnTo>
                      <a:pt x="1658" y="323"/>
                    </a:lnTo>
                    <a:lnTo>
                      <a:pt x="1676" y="342"/>
                    </a:lnTo>
                    <a:lnTo>
                      <a:pt x="1696" y="323"/>
                    </a:lnTo>
                    <a:lnTo>
                      <a:pt x="1715" y="323"/>
                    </a:lnTo>
                    <a:lnTo>
                      <a:pt x="1715" y="304"/>
                    </a:lnTo>
                    <a:lnTo>
                      <a:pt x="1715" y="286"/>
                    </a:lnTo>
                    <a:lnTo>
                      <a:pt x="1734" y="266"/>
                    </a:lnTo>
                    <a:lnTo>
                      <a:pt x="1753" y="247"/>
                    </a:lnTo>
                    <a:lnTo>
                      <a:pt x="1753" y="228"/>
                    </a:lnTo>
                    <a:lnTo>
                      <a:pt x="1753" y="209"/>
                    </a:lnTo>
                    <a:lnTo>
                      <a:pt x="1753" y="190"/>
                    </a:lnTo>
                    <a:lnTo>
                      <a:pt x="1772" y="171"/>
                    </a:lnTo>
                    <a:lnTo>
                      <a:pt x="1791" y="171"/>
                    </a:lnTo>
                    <a:lnTo>
                      <a:pt x="1810" y="190"/>
                    </a:lnTo>
                    <a:lnTo>
                      <a:pt x="1829" y="190"/>
                    </a:lnTo>
                    <a:lnTo>
                      <a:pt x="1829" y="171"/>
                    </a:lnTo>
                    <a:lnTo>
                      <a:pt x="1848" y="171"/>
                    </a:lnTo>
                    <a:lnTo>
                      <a:pt x="1867" y="152"/>
                    </a:lnTo>
                    <a:lnTo>
                      <a:pt x="1867" y="133"/>
                    </a:lnTo>
                    <a:lnTo>
                      <a:pt x="1867" y="114"/>
                    </a:lnTo>
                    <a:lnTo>
                      <a:pt x="1886" y="95"/>
                    </a:lnTo>
                    <a:lnTo>
                      <a:pt x="1924" y="76"/>
                    </a:lnTo>
                    <a:lnTo>
                      <a:pt x="1943" y="37"/>
                    </a:lnTo>
                    <a:lnTo>
                      <a:pt x="1943" y="0"/>
                    </a:lnTo>
                    <a:lnTo>
                      <a:pt x="1962" y="19"/>
                    </a:lnTo>
                    <a:lnTo>
                      <a:pt x="1962" y="37"/>
                    </a:lnTo>
                    <a:lnTo>
                      <a:pt x="1962" y="76"/>
                    </a:lnTo>
                    <a:lnTo>
                      <a:pt x="1981" y="114"/>
                    </a:lnTo>
                    <a:lnTo>
                      <a:pt x="1981" y="152"/>
                    </a:lnTo>
                    <a:lnTo>
                      <a:pt x="2001" y="190"/>
                    </a:lnTo>
                    <a:lnTo>
                      <a:pt x="2020" y="228"/>
                    </a:lnTo>
                    <a:lnTo>
                      <a:pt x="2020" y="266"/>
                    </a:lnTo>
                    <a:lnTo>
                      <a:pt x="2038" y="304"/>
                    </a:lnTo>
                    <a:lnTo>
                      <a:pt x="2057" y="342"/>
                    </a:lnTo>
                    <a:lnTo>
                      <a:pt x="2077" y="362"/>
                    </a:lnTo>
                    <a:lnTo>
                      <a:pt x="2077" y="381"/>
                    </a:lnTo>
                    <a:lnTo>
                      <a:pt x="2096" y="418"/>
                    </a:lnTo>
                    <a:lnTo>
                      <a:pt x="2096" y="438"/>
                    </a:lnTo>
                    <a:lnTo>
                      <a:pt x="2096" y="457"/>
                    </a:lnTo>
                    <a:lnTo>
                      <a:pt x="2077" y="495"/>
                    </a:lnTo>
                    <a:lnTo>
                      <a:pt x="2077" y="514"/>
                    </a:lnTo>
                    <a:lnTo>
                      <a:pt x="2077" y="552"/>
                    </a:lnTo>
                    <a:lnTo>
                      <a:pt x="2096" y="552"/>
                    </a:lnTo>
                    <a:lnTo>
                      <a:pt x="2134" y="552"/>
                    </a:lnTo>
                    <a:lnTo>
                      <a:pt x="2153" y="571"/>
                    </a:lnTo>
                    <a:lnTo>
                      <a:pt x="2172" y="590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85" name="Freeform 27">
                <a:extLst>
                  <a:ext uri="{FF2B5EF4-FFF2-40B4-BE49-F238E27FC236}">
                    <a16:creationId xmlns:a16="http://schemas.microsoft.com/office/drawing/2014/main" id="{7E3AC6CA-810F-6149-A4F2-94EFEF2A7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7538" y="4811713"/>
                <a:ext cx="473075" cy="493712"/>
              </a:xfrm>
              <a:custGeom>
                <a:avLst/>
                <a:gdLst>
                  <a:gd name="T0" fmla="*/ 2147483646 w 2629"/>
                  <a:gd name="T1" fmla="*/ 2147483646 h 2744"/>
                  <a:gd name="T2" fmla="*/ 2147483646 w 2629"/>
                  <a:gd name="T3" fmla="*/ 2147483646 h 2744"/>
                  <a:gd name="T4" fmla="*/ 2147483646 w 2629"/>
                  <a:gd name="T5" fmla="*/ 2147483646 h 2744"/>
                  <a:gd name="T6" fmla="*/ 2147483646 w 2629"/>
                  <a:gd name="T7" fmla="*/ 2147483646 h 2744"/>
                  <a:gd name="T8" fmla="*/ 2147483646 w 2629"/>
                  <a:gd name="T9" fmla="*/ 2147483646 h 2744"/>
                  <a:gd name="T10" fmla="*/ 2147483646 w 2629"/>
                  <a:gd name="T11" fmla="*/ 2147483646 h 2744"/>
                  <a:gd name="T12" fmla="*/ 2147483646 w 2629"/>
                  <a:gd name="T13" fmla="*/ 2147483646 h 2744"/>
                  <a:gd name="T14" fmla="*/ 2147483646 w 2629"/>
                  <a:gd name="T15" fmla="*/ 2147483646 h 2744"/>
                  <a:gd name="T16" fmla="*/ 2147483646 w 2629"/>
                  <a:gd name="T17" fmla="*/ 2147483646 h 2744"/>
                  <a:gd name="T18" fmla="*/ 2147483646 w 2629"/>
                  <a:gd name="T19" fmla="*/ 2147483646 h 2744"/>
                  <a:gd name="T20" fmla="*/ 2147483646 w 2629"/>
                  <a:gd name="T21" fmla="*/ 2147483646 h 2744"/>
                  <a:gd name="T22" fmla="*/ 2147483646 w 2629"/>
                  <a:gd name="T23" fmla="*/ 2147483646 h 2744"/>
                  <a:gd name="T24" fmla="*/ 2147483646 w 2629"/>
                  <a:gd name="T25" fmla="*/ 2147483646 h 2744"/>
                  <a:gd name="T26" fmla="*/ 2147483646 w 2629"/>
                  <a:gd name="T27" fmla="*/ 0 h 2744"/>
                  <a:gd name="T28" fmla="*/ 2147483646 w 2629"/>
                  <a:gd name="T29" fmla="*/ 2147483646 h 2744"/>
                  <a:gd name="T30" fmla="*/ 2147483646 w 2629"/>
                  <a:gd name="T31" fmla="*/ 2147483646 h 2744"/>
                  <a:gd name="T32" fmla="*/ 2147483646 w 2629"/>
                  <a:gd name="T33" fmla="*/ 2147483646 h 2744"/>
                  <a:gd name="T34" fmla="*/ 2147483646 w 2629"/>
                  <a:gd name="T35" fmla="*/ 2147483646 h 2744"/>
                  <a:gd name="T36" fmla="*/ 2147483646 w 2629"/>
                  <a:gd name="T37" fmla="*/ 2147483646 h 2744"/>
                  <a:gd name="T38" fmla="*/ 2147483646 w 2629"/>
                  <a:gd name="T39" fmla="*/ 2147483646 h 2744"/>
                  <a:gd name="T40" fmla="*/ 2147483646 w 2629"/>
                  <a:gd name="T41" fmla="*/ 2147483646 h 2744"/>
                  <a:gd name="T42" fmla="*/ 2147483646 w 2629"/>
                  <a:gd name="T43" fmla="*/ 2147483646 h 2744"/>
                  <a:gd name="T44" fmla="*/ 2147483646 w 2629"/>
                  <a:gd name="T45" fmla="*/ 2147483646 h 2744"/>
                  <a:gd name="T46" fmla="*/ 2147483646 w 2629"/>
                  <a:gd name="T47" fmla="*/ 2147483646 h 2744"/>
                  <a:gd name="T48" fmla="*/ 2147483646 w 2629"/>
                  <a:gd name="T49" fmla="*/ 2147483646 h 2744"/>
                  <a:gd name="T50" fmla="*/ 2147483646 w 2629"/>
                  <a:gd name="T51" fmla="*/ 2147483646 h 2744"/>
                  <a:gd name="T52" fmla="*/ 2147483646 w 2629"/>
                  <a:gd name="T53" fmla="*/ 2147483646 h 2744"/>
                  <a:gd name="T54" fmla="*/ 2147483646 w 2629"/>
                  <a:gd name="T55" fmla="*/ 2147483646 h 2744"/>
                  <a:gd name="T56" fmla="*/ 2147483646 w 2629"/>
                  <a:gd name="T57" fmla="*/ 2147483646 h 2744"/>
                  <a:gd name="T58" fmla="*/ 2147483646 w 2629"/>
                  <a:gd name="T59" fmla="*/ 2147483646 h 2744"/>
                  <a:gd name="T60" fmla="*/ 2147483646 w 2629"/>
                  <a:gd name="T61" fmla="*/ 2147483646 h 2744"/>
                  <a:gd name="T62" fmla="*/ 2147483646 w 2629"/>
                  <a:gd name="T63" fmla="*/ 2147483646 h 2744"/>
                  <a:gd name="T64" fmla="*/ 2147483646 w 2629"/>
                  <a:gd name="T65" fmla="*/ 2147483646 h 2744"/>
                  <a:gd name="T66" fmla="*/ 2147483646 w 2629"/>
                  <a:gd name="T67" fmla="*/ 2147483646 h 2744"/>
                  <a:gd name="T68" fmla="*/ 2147483646 w 2629"/>
                  <a:gd name="T69" fmla="*/ 2147483646 h 2744"/>
                  <a:gd name="T70" fmla="*/ 2147483646 w 2629"/>
                  <a:gd name="T71" fmla="*/ 2147483646 h 2744"/>
                  <a:gd name="T72" fmla="*/ 2147483646 w 2629"/>
                  <a:gd name="T73" fmla="*/ 2147483646 h 2744"/>
                  <a:gd name="T74" fmla="*/ 2147483646 w 2629"/>
                  <a:gd name="T75" fmla="*/ 2147483646 h 2744"/>
                  <a:gd name="T76" fmla="*/ 2147483646 w 2629"/>
                  <a:gd name="T77" fmla="*/ 2147483646 h 2744"/>
                  <a:gd name="T78" fmla="*/ 2147483646 w 2629"/>
                  <a:gd name="T79" fmla="*/ 2147483646 h 2744"/>
                  <a:gd name="T80" fmla="*/ 2147483646 w 2629"/>
                  <a:gd name="T81" fmla="*/ 2147483646 h 2744"/>
                  <a:gd name="T82" fmla="*/ 2147483646 w 2629"/>
                  <a:gd name="T83" fmla="*/ 2147483646 h 2744"/>
                  <a:gd name="T84" fmla="*/ 2147483646 w 2629"/>
                  <a:gd name="T85" fmla="*/ 2147483646 h 2744"/>
                  <a:gd name="T86" fmla="*/ 2147483646 w 2629"/>
                  <a:gd name="T87" fmla="*/ 2147483646 h 2744"/>
                  <a:gd name="T88" fmla="*/ 2147483646 w 2629"/>
                  <a:gd name="T89" fmla="*/ 2147483646 h 2744"/>
                  <a:gd name="T90" fmla="*/ 2147483646 w 2629"/>
                  <a:gd name="T91" fmla="*/ 2147483646 h 2744"/>
                  <a:gd name="T92" fmla="*/ 2147483646 w 2629"/>
                  <a:gd name="T93" fmla="*/ 2147483646 h 2744"/>
                  <a:gd name="T94" fmla="*/ 2147483646 w 2629"/>
                  <a:gd name="T95" fmla="*/ 2147483646 h 2744"/>
                  <a:gd name="T96" fmla="*/ 2147483646 w 2629"/>
                  <a:gd name="T97" fmla="*/ 2147483646 h 2744"/>
                  <a:gd name="T98" fmla="*/ 2147483646 w 2629"/>
                  <a:gd name="T99" fmla="*/ 2147483646 h 2744"/>
                  <a:gd name="T100" fmla="*/ 2147483646 w 2629"/>
                  <a:gd name="T101" fmla="*/ 2147483646 h 2744"/>
                  <a:gd name="T102" fmla="*/ 2147483646 w 2629"/>
                  <a:gd name="T103" fmla="*/ 2147483646 h 2744"/>
                  <a:gd name="T104" fmla="*/ 2147483646 w 2629"/>
                  <a:gd name="T105" fmla="*/ 2147483646 h 2744"/>
                  <a:gd name="T106" fmla="*/ 2147483646 w 2629"/>
                  <a:gd name="T107" fmla="*/ 2147483646 h 2744"/>
                  <a:gd name="T108" fmla="*/ 2147483646 w 2629"/>
                  <a:gd name="T109" fmla="*/ 2147483646 h 2744"/>
                  <a:gd name="T110" fmla="*/ 2147483646 w 2629"/>
                  <a:gd name="T111" fmla="*/ 2147483646 h 2744"/>
                  <a:gd name="T112" fmla="*/ 2147483646 w 2629"/>
                  <a:gd name="T113" fmla="*/ 2147483646 h 2744"/>
                  <a:gd name="T114" fmla="*/ 2147483646 w 2629"/>
                  <a:gd name="T115" fmla="*/ 2147483646 h 274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29" h="2744">
                    <a:moveTo>
                      <a:pt x="0" y="1657"/>
                    </a:moveTo>
                    <a:lnTo>
                      <a:pt x="0" y="1619"/>
                    </a:lnTo>
                    <a:lnTo>
                      <a:pt x="19" y="1581"/>
                    </a:lnTo>
                    <a:lnTo>
                      <a:pt x="19" y="1561"/>
                    </a:lnTo>
                    <a:lnTo>
                      <a:pt x="19" y="1523"/>
                    </a:lnTo>
                    <a:lnTo>
                      <a:pt x="19" y="1485"/>
                    </a:lnTo>
                    <a:lnTo>
                      <a:pt x="38" y="1447"/>
                    </a:lnTo>
                    <a:lnTo>
                      <a:pt x="38" y="1409"/>
                    </a:lnTo>
                    <a:lnTo>
                      <a:pt x="38" y="1390"/>
                    </a:lnTo>
                    <a:lnTo>
                      <a:pt x="38" y="1371"/>
                    </a:lnTo>
                    <a:lnTo>
                      <a:pt x="38" y="1352"/>
                    </a:lnTo>
                    <a:lnTo>
                      <a:pt x="95" y="1333"/>
                    </a:lnTo>
                    <a:lnTo>
                      <a:pt x="134" y="1314"/>
                    </a:lnTo>
                    <a:lnTo>
                      <a:pt x="190" y="1295"/>
                    </a:lnTo>
                    <a:lnTo>
                      <a:pt x="229" y="1276"/>
                    </a:lnTo>
                    <a:lnTo>
                      <a:pt x="248" y="1276"/>
                    </a:lnTo>
                    <a:lnTo>
                      <a:pt x="266" y="1276"/>
                    </a:lnTo>
                    <a:lnTo>
                      <a:pt x="286" y="1276"/>
                    </a:lnTo>
                    <a:lnTo>
                      <a:pt x="305" y="1256"/>
                    </a:lnTo>
                    <a:lnTo>
                      <a:pt x="324" y="1238"/>
                    </a:lnTo>
                    <a:lnTo>
                      <a:pt x="343" y="1219"/>
                    </a:lnTo>
                    <a:lnTo>
                      <a:pt x="343" y="1200"/>
                    </a:lnTo>
                    <a:lnTo>
                      <a:pt x="362" y="1200"/>
                    </a:lnTo>
                    <a:lnTo>
                      <a:pt x="381" y="1219"/>
                    </a:lnTo>
                    <a:lnTo>
                      <a:pt x="381" y="1200"/>
                    </a:lnTo>
                    <a:lnTo>
                      <a:pt x="400" y="1200"/>
                    </a:lnTo>
                    <a:lnTo>
                      <a:pt x="400" y="1180"/>
                    </a:lnTo>
                    <a:lnTo>
                      <a:pt x="400" y="1161"/>
                    </a:lnTo>
                    <a:lnTo>
                      <a:pt x="419" y="1161"/>
                    </a:lnTo>
                    <a:lnTo>
                      <a:pt x="438" y="1161"/>
                    </a:lnTo>
                    <a:lnTo>
                      <a:pt x="457" y="1142"/>
                    </a:lnTo>
                    <a:lnTo>
                      <a:pt x="476" y="1142"/>
                    </a:lnTo>
                    <a:lnTo>
                      <a:pt x="476" y="1124"/>
                    </a:lnTo>
                    <a:lnTo>
                      <a:pt x="515" y="1124"/>
                    </a:lnTo>
                    <a:lnTo>
                      <a:pt x="495" y="1124"/>
                    </a:lnTo>
                    <a:lnTo>
                      <a:pt x="495" y="1104"/>
                    </a:lnTo>
                    <a:lnTo>
                      <a:pt x="476" y="1085"/>
                    </a:lnTo>
                    <a:lnTo>
                      <a:pt x="457" y="1066"/>
                    </a:lnTo>
                    <a:lnTo>
                      <a:pt x="457" y="1028"/>
                    </a:lnTo>
                    <a:lnTo>
                      <a:pt x="457" y="1009"/>
                    </a:lnTo>
                    <a:lnTo>
                      <a:pt x="495" y="914"/>
                    </a:lnTo>
                    <a:lnTo>
                      <a:pt x="495" y="857"/>
                    </a:lnTo>
                    <a:lnTo>
                      <a:pt x="533" y="819"/>
                    </a:lnTo>
                    <a:lnTo>
                      <a:pt x="610" y="762"/>
                    </a:lnTo>
                    <a:lnTo>
                      <a:pt x="629" y="762"/>
                    </a:lnTo>
                    <a:lnTo>
                      <a:pt x="629" y="743"/>
                    </a:lnTo>
                    <a:lnTo>
                      <a:pt x="647" y="723"/>
                    </a:lnTo>
                    <a:lnTo>
                      <a:pt x="647" y="666"/>
                    </a:lnTo>
                    <a:lnTo>
                      <a:pt x="667" y="628"/>
                    </a:lnTo>
                    <a:lnTo>
                      <a:pt x="686" y="590"/>
                    </a:lnTo>
                    <a:lnTo>
                      <a:pt x="705" y="571"/>
                    </a:lnTo>
                    <a:lnTo>
                      <a:pt x="705" y="552"/>
                    </a:lnTo>
                    <a:lnTo>
                      <a:pt x="667" y="495"/>
                    </a:lnTo>
                    <a:lnTo>
                      <a:pt x="667" y="457"/>
                    </a:lnTo>
                    <a:lnTo>
                      <a:pt x="686" y="438"/>
                    </a:lnTo>
                    <a:lnTo>
                      <a:pt x="705" y="438"/>
                    </a:lnTo>
                    <a:lnTo>
                      <a:pt x="724" y="438"/>
                    </a:lnTo>
                    <a:lnTo>
                      <a:pt x="743" y="418"/>
                    </a:lnTo>
                    <a:lnTo>
                      <a:pt x="762" y="399"/>
                    </a:lnTo>
                    <a:lnTo>
                      <a:pt x="781" y="381"/>
                    </a:lnTo>
                    <a:lnTo>
                      <a:pt x="800" y="381"/>
                    </a:lnTo>
                    <a:lnTo>
                      <a:pt x="857" y="418"/>
                    </a:lnTo>
                    <a:lnTo>
                      <a:pt x="876" y="438"/>
                    </a:lnTo>
                    <a:lnTo>
                      <a:pt x="914" y="418"/>
                    </a:lnTo>
                    <a:lnTo>
                      <a:pt x="991" y="362"/>
                    </a:lnTo>
                    <a:lnTo>
                      <a:pt x="1028" y="342"/>
                    </a:lnTo>
                    <a:lnTo>
                      <a:pt x="1067" y="362"/>
                    </a:lnTo>
                    <a:lnTo>
                      <a:pt x="1067" y="342"/>
                    </a:lnTo>
                    <a:lnTo>
                      <a:pt x="1086" y="342"/>
                    </a:lnTo>
                    <a:lnTo>
                      <a:pt x="1105" y="342"/>
                    </a:lnTo>
                    <a:lnTo>
                      <a:pt x="1124" y="342"/>
                    </a:lnTo>
                    <a:lnTo>
                      <a:pt x="1143" y="342"/>
                    </a:lnTo>
                    <a:lnTo>
                      <a:pt x="1143" y="304"/>
                    </a:lnTo>
                    <a:lnTo>
                      <a:pt x="1143" y="266"/>
                    </a:lnTo>
                    <a:lnTo>
                      <a:pt x="1143" y="247"/>
                    </a:lnTo>
                    <a:lnTo>
                      <a:pt x="1143" y="228"/>
                    </a:lnTo>
                    <a:lnTo>
                      <a:pt x="1143" y="209"/>
                    </a:lnTo>
                    <a:lnTo>
                      <a:pt x="1162" y="171"/>
                    </a:lnTo>
                    <a:lnTo>
                      <a:pt x="1200" y="152"/>
                    </a:lnTo>
                    <a:lnTo>
                      <a:pt x="1257" y="152"/>
                    </a:lnTo>
                    <a:lnTo>
                      <a:pt x="1295" y="171"/>
                    </a:lnTo>
                    <a:lnTo>
                      <a:pt x="1295" y="190"/>
                    </a:lnTo>
                    <a:lnTo>
                      <a:pt x="1314" y="190"/>
                    </a:lnTo>
                    <a:lnTo>
                      <a:pt x="1314" y="209"/>
                    </a:lnTo>
                    <a:lnTo>
                      <a:pt x="1314" y="228"/>
                    </a:lnTo>
                    <a:lnTo>
                      <a:pt x="1314" y="247"/>
                    </a:lnTo>
                    <a:lnTo>
                      <a:pt x="1333" y="266"/>
                    </a:lnTo>
                    <a:lnTo>
                      <a:pt x="1333" y="285"/>
                    </a:lnTo>
                    <a:lnTo>
                      <a:pt x="1353" y="285"/>
                    </a:lnTo>
                    <a:lnTo>
                      <a:pt x="1372" y="304"/>
                    </a:lnTo>
                    <a:lnTo>
                      <a:pt x="1390" y="304"/>
                    </a:lnTo>
                    <a:lnTo>
                      <a:pt x="1409" y="323"/>
                    </a:lnTo>
                    <a:lnTo>
                      <a:pt x="1429" y="323"/>
                    </a:lnTo>
                    <a:lnTo>
                      <a:pt x="1448" y="342"/>
                    </a:lnTo>
                    <a:lnTo>
                      <a:pt x="1486" y="342"/>
                    </a:lnTo>
                    <a:lnTo>
                      <a:pt x="1505" y="342"/>
                    </a:lnTo>
                    <a:lnTo>
                      <a:pt x="1543" y="323"/>
                    </a:lnTo>
                    <a:lnTo>
                      <a:pt x="1562" y="304"/>
                    </a:lnTo>
                    <a:lnTo>
                      <a:pt x="1600" y="285"/>
                    </a:lnTo>
                    <a:lnTo>
                      <a:pt x="1638" y="285"/>
                    </a:lnTo>
                    <a:lnTo>
                      <a:pt x="1657" y="285"/>
                    </a:lnTo>
                    <a:lnTo>
                      <a:pt x="1676" y="304"/>
                    </a:lnTo>
                    <a:lnTo>
                      <a:pt x="1695" y="304"/>
                    </a:lnTo>
                    <a:lnTo>
                      <a:pt x="1714" y="304"/>
                    </a:lnTo>
                    <a:lnTo>
                      <a:pt x="1734" y="304"/>
                    </a:lnTo>
                    <a:lnTo>
                      <a:pt x="1734" y="285"/>
                    </a:lnTo>
                    <a:lnTo>
                      <a:pt x="1753" y="285"/>
                    </a:lnTo>
                    <a:lnTo>
                      <a:pt x="1771" y="285"/>
                    </a:lnTo>
                    <a:lnTo>
                      <a:pt x="1790" y="228"/>
                    </a:lnTo>
                    <a:lnTo>
                      <a:pt x="1790" y="190"/>
                    </a:lnTo>
                    <a:lnTo>
                      <a:pt x="1790" y="133"/>
                    </a:lnTo>
                    <a:lnTo>
                      <a:pt x="1790" y="76"/>
                    </a:lnTo>
                    <a:lnTo>
                      <a:pt x="1790" y="57"/>
                    </a:lnTo>
                    <a:lnTo>
                      <a:pt x="1790" y="37"/>
                    </a:lnTo>
                    <a:lnTo>
                      <a:pt x="1810" y="37"/>
                    </a:lnTo>
                    <a:lnTo>
                      <a:pt x="1829" y="19"/>
                    </a:lnTo>
                    <a:lnTo>
                      <a:pt x="1848" y="19"/>
                    </a:lnTo>
                    <a:lnTo>
                      <a:pt x="1866" y="0"/>
                    </a:lnTo>
                    <a:lnTo>
                      <a:pt x="1886" y="0"/>
                    </a:lnTo>
                    <a:lnTo>
                      <a:pt x="1905" y="0"/>
                    </a:lnTo>
                    <a:lnTo>
                      <a:pt x="1924" y="19"/>
                    </a:lnTo>
                    <a:lnTo>
                      <a:pt x="1943" y="37"/>
                    </a:lnTo>
                    <a:lnTo>
                      <a:pt x="1962" y="57"/>
                    </a:lnTo>
                    <a:lnTo>
                      <a:pt x="2000" y="76"/>
                    </a:lnTo>
                    <a:lnTo>
                      <a:pt x="1962" y="95"/>
                    </a:lnTo>
                    <a:lnTo>
                      <a:pt x="1943" y="133"/>
                    </a:lnTo>
                    <a:lnTo>
                      <a:pt x="1924" y="171"/>
                    </a:lnTo>
                    <a:lnTo>
                      <a:pt x="1924" y="209"/>
                    </a:lnTo>
                    <a:lnTo>
                      <a:pt x="1924" y="228"/>
                    </a:lnTo>
                    <a:lnTo>
                      <a:pt x="1924" y="247"/>
                    </a:lnTo>
                    <a:lnTo>
                      <a:pt x="1943" y="247"/>
                    </a:lnTo>
                    <a:lnTo>
                      <a:pt x="1962" y="247"/>
                    </a:lnTo>
                    <a:lnTo>
                      <a:pt x="2000" y="285"/>
                    </a:lnTo>
                    <a:lnTo>
                      <a:pt x="2019" y="304"/>
                    </a:lnTo>
                    <a:lnTo>
                      <a:pt x="2038" y="342"/>
                    </a:lnTo>
                    <a:lnTo>
                      <a:pt x="2057" y="362"/>
                    </a:lnTo>
                    <a:lnTo>
                      <a:pt x="2076" y="362"/>
                    </a:lnTo>
                    <a:lnTo>
                      <a:pt x="2095" y="381"/>
                    </a:lnTo>
                    <a:lnTo>
                      <a:pt x="2115" y="381"/>
                    </a:lnTo>
                    <a:lnTo>
                      <a:pt x="2133" y="342"/>
                    </a:lnTo>
                    <a:lnTo>
                      <a:pt x="2171" y="323"/>
                    </a:lnTo>
                    <a:lnTo>
                      <a:pt x="2210" y="285"/>
                    </a:lnTo>
                    <a:lnTo>
                      <a:pt x="2210" y="266"/>
                    </a:lnTo>
                    <a:lnTo>
                      <a:pt x="2191" y="247"/>
                    </a:lnTo>
                    <a:lnTo>
                      <a:pt x="2210" y="228"/>
                    </a:lnTo>
                    <a:lnTo>
                      <a:pt x="2229" y="247"/>
                    </a:lnTo>
                    <a:lnTo>
                      <a:pt x="2247" y="266"/>
                    </a:lnTo>
                    <a:lnTo>
                      <a:pt x="2247" y="304"/>
                    </a:lnTo>
                    <a:lnTo>
                      <a:pt x="2229" y="362"/>
                    </a:lnTo>
                    <a:lnTo>
                      <a:pt x="2210" y="399"/>
                    </a:lnTo>
                    <a:lnTo>
                      <a:pt x="2229" y="418"/>
                    </a:lnTo>
                    <a:lnTo>
                      <a:pt x="2267" y="418"/>
                    </a:lnTo>
                    <a:lnTo>
                      <a:pt x="2305" y="399"/>
                    </a:lnTo>
                    <a:lnTo>
                      <a:pt x="2324" y="381"/>
                    </a:lnTo>
                    <a:lnTo>
                      <a:pt x="2343" y="418"/>
                    </a:lnTo>
                    <a:lnTo>
                      <a:pt x="2362" y="438"/>
                    </a:lnTo>
                    <a:lnTo>
                      <a:pt x="2381" y="438"/>
                    </a:lnTo>
                    <a:lnTo>
                      <a:pt x="2381" y="457"/>
                    </a:lnTo>
                    <a:lnTo>
                      <a:pt x="2400" y="476"/>
                    </a:lnTo>
                    <a:lnTo>
                      <a:pt x="2419" y="476"/>
                    </a:lnTo>
                    <a:lnTo>
                      <a:pt x="2419" y="495"/>
                    </a:lnTo>
                    <a:lnTo>
                      <a:pt x="2438" y="495"/>
                    </a:lnTo>
                    <a:lnTo>
                      <a:pt x="2438" y="514"/>
                    </a:lnTo>
                    <a:lnTo>
                      <a:pt x="2419" y="533"/>
                    </a:lnTo>
                    <a:lnTo>
                      <a:pt x="2419" y="552"/>
                    </a:lnTo>
                    <a:lnTo>
                      <a:pt x="2400" y="571"/>
                    </a:lnTo>
                    <a:lnTo>
                      <a:pt x="2381" y="571"/>
                    </a:lnTo>
                    <a:lnTo>
                      <a:pt x="2381" y="590"/>
                    </a:lnTo>
                    <a:lnTo>
                      <a:pt x="2362" y="590"/>
                    </a:lnTo>
                    <a:lnTo>
                      <a:pt x="2362" y="609"/>
                    </a:lnTo>
                    <a:lnTo>
                      <a:pt x="2343" y="609"/>
                    </a:lnTo>
                    <a:lnTo>
                      <a:pt x="2343" y="628"/>
                    </a:lnTo>
                    <a:lnTo>
                      <a:pt x="2324" y="647"/>
                    </a:lnTo>
                    <a:lnTo>
                      <a:pt x="2324" y="666"/>
                    </a:lnTo>
                    <a:lnTo>
                      <a:pt x="2305" y="666"/>
                    </a:lnTo>
                    <a:lnTo>
                      <a:pt x="2286" y="704"/>
                    </a:lnTo>
                    <a:lnTo>
                      <a:pt x="2286" y="762"/>
                    </a:lnTo>
                    <a:lnTo>
                      <a:pt x="2286" y="799"/>
                    </a:lnTo>
                    <a:lnTo>
                      <a:pt x="2286" y="838"/>
                    </a:lnTo>
                    <a:lnTo>
                      <a:pt x="2305" y="857"/>
                    </a:lnTo>
                    <a:lnTo>
                      <a:pt x="2305" y="876"/>
                    </a:lnTo>
                    <a:lnTo>
                      <a:pt x="2286" y="876"/>
                    </a:lnTo>
                    <a:lnTo>
                      <a:pt x="2247" y="876"/>
                    </a:lnTo>
                    <a:lnTo>
                      <a:pt x="2210" y="857"/>
                    </a:lnTo>
                    <a:lnTo>
                      <a:pt x="2191" y="838"/>
                    </a:lnTo>
                    <a:lnTo>
                      <a:pt x="2152" y="819"/>
                    </a:lnTo>
                    <a:lnTo>
                      <a:pt x="2133" y="819"/>
                    </a:lnTo>
                    <a:lnTo>
                      <a:pt x="2115" y="799"/>
                    </a:lnTo>
                    <a:lnTo>
                      <a:pt x="2095" y="799"/>
                    </a:lnTo>
                    <a:lnTo>
                      <a:pt x="2076" y="799"/>
                    </a:lnTo>
                    <a:lnTo>
                      <a:pt x="2057" y="799"/>
                    </a:lnTo>
                    <a:lnTo>
                      <a:pt x="2038" y="799"/>
                    </a:lnTo>
                    <a:lnTo>
                      <a:pt x="2019" y="819"/>
                    </a:lnTo>
                    <a:lnTo>
                      <a:pt x="2000" y="819"/>
                    </a:lnTo>
                    <a:lnTo>
                      <a:pt x="2019" y="838"/>
                    </a:lnTo>
                    <a:lnTo>
                      <a:pt x="2019" y="857"/>
                    </a:lnTo>
                    <a:lnTo>
                      <a:pt x="2038" y="876"/>
                    </a:lnTo>
                    <a:lnTo>
                      <a:pt x="2038" y="895"/>
                    </a:lnTo>
                    <a:lnTo>
                      <a:pt x="2038" y="914"/>
                    </a:lnTo>
                    <a:lnTo>
                      <a:pt x="2019" y="933"/>
                    </a:lnTo>
                    <a:lnTo>
                      <a:pt x="2000" y="952"/>
                    </a:lnTo>
                    <a:lnTo>
                      <a:pt x="1981" y="952"/>
                    </a:lnTo>
                    <a:lnTo>
                      <a:pt x="1962" y="952"/>
                    </a:lnTo>
                    <a:lnTo>
                      <a:pt x="1943" y="952"/>
                    </a:lnTo>
                    <a:lnTo>
                      <a:pt x="1924" y="971"/>
                    </a:lnTo>
                    <a:lnTo>
                      <a:pt x="1924" y="1009"/>
                    </a:lnTo>
                    <a:lnTo>
                      <a:pt x="1943" y="1009"/>
                    </a:lnTo>
                    <a:lnTo>
                      <a:pt x="1962" y="1028"/>
                    </a:lnTo>
                    <a:lnTo>
                      <a:pt x="1981" y="1009"/>
                    </a:lnTo>
                    <a:lnTo>
                      <a:pt x="2000" y="1009"/>
                    </a:lnTo>
                    <a:lnTo>
                      <a:pt x="2019" y="990"/>
                    </a:lnTo>
                    <a:lnTo>
                      <a:pt x="2038" y="990"/>
                    </a:lnTo>
                    <a:lnTo>
                      <a:pt x="2038" y="1028"/>
                    </a:lnTo>
                    <a:lnTo>
                      <a:pt x="2019" y="1047"/>
                    </a:lnTo>
                    <a:lnTo>
                      <a:pt x="2019" y="1085"/>
                    </a:lnTo>
                    <a:lnTo>
                      <a:pt x="2000" y="1104"/>
                    </a:lnTo>
                    <a:lnTo>
                      <a:pt x="1962" y="1124"/>
                    </a:lnTo>
                    <a:lnTo>
                      <a:pt x="1943" y="1161"/>
                    </a:lnTo>
                    <a:lnTo>
                      <a:pt x="1905" y="1180"/>
                    </a:lnTo>
                    <a:lnTo>
                      <a:pt x="1886" y="1219"/>
                    </a:lnTo>
                    <a:lnTo>
                      <a:pt x="1886" y="1238"/>
                    </a:lnTo>
                    <a:lnTo>
                      <a:pt x="1886" y="1276"/>
                    </a:lnTo>
                    <a:lnTo>
                      <a:pt x="1866" y="1295"/>
                    </a:lnTo>
                    <a:lnTo>
                      <a:pt x="1866" y="1314"/>
                    </a:lnTo>
                    <a:lnTo>
                      <a:pt x="1848" y="1333"/>
                    </a:lnTo>
                    <a:lnTo>
                      <a:pt x="1848" y="1352"/>
                    </a:lnTo>
                    <a:lnTo>
                      <a:pt x="1829" y="1371"/>
                    </a:lnTo>
                    <a:lnTo>
                      <a:pt x="1810" y="1371"/>
                    </a:lnTo>
                    <a:lnTo>
                      <a:pt x="1810" y="1409"/>
                    </a:lnTo>
                    <a:lnTo>
                      <a:pt x="1829" y="1447"/>
                    </a:lnTo>
                    <a:lnTo>
                      <a:pt x="1866" y="1485"/>
                    </a:lnTo>
                    <a:lnTo>
                      <a:pt x="1886" y="1523"/>
                    </a:lnTo>
                    <a:lnTo>
                      <a:pt x="1905" y="1581"/>
                    </a:lnTo>
                    <a:lnTo>
                      <a:pt x="1962" y="1600"/>
                    </a:lnTo>
                    <a:lnTo>
                      <a:pt x="2000" y="1561"/>
                    </a:lnTo>
                    <a:lnTo>
                      <a:pt x="2038" y="1505"/>
                    </a:lnTo>
                    <a:lnTo>
                      <a:pt x="2057" y="1485"/>
                    </a:lnTo>
                    <a:lnTo>
                      <a:pt x="2057" y="1466"/>
                    </a:lnTo>
                    <a:lnTo>
                      <a:pt x="2076" y="1428"/>
                    </a:lnTo>
                    <a:lnTo>
                      <a:pt x="2095" y="1428"/>
                    </a:lnTo>
                    <a:lnTo>
                      <a:pt x="2115" y="1447"/>
                    </a:lnTo>
                    <a:lnTo>
                      <a:pt x="2133" y="1466"/>
                    </a:lnTo>
                    <a:lnTo>
                      <a:pt x="2152" y="1466"/>
                    </a:lnTo>
                    <a:lnTo>
                      <a:pt x="2171" y="1447"/>
                    </a:lnTo>
                    <a:lnTo>
                      <a:pt x="2191" y="1409"/>
                    </a:lnTo>
                    <a:lnTo>
                      <a:pt x="2210" y="1390"/>
                    </a:lnTo>
                    <a:lnTo>
                      <a:pt x="2229" y="1371"/>
                    </a:lnTo>
                    <a:lnTo>
                      <a:pt x="2247" y="1352"/>
                    </a:lnTo>
                    <a:lnTo>
                      <a:pt x="2267" y="1333"/>
                    </a:lnTo>
                    <a:lnTo>
                      <a:pt x="2286" y="1295"/>
                    </a:lnTo>
                    <a:lnTo>
                      <a:pt x="2305" y="1276"/>
                    </a:lnTo>
                    <a:lnTo>
                      <a:pt x="2343" y="1238"/>
                    </a:lnTo>
                    <a:lnTo>
                      <a:pt x="2362" y="1200"/>
                    </a:lnTo>
                    <a:lnTo>
                      <a:pt x="2419" y="1142"/>
                    </a:lnTo>
                    <a:lnTo>
                      <a:pt x="2457" y="1085"/>
                    </a:lnTo>
                    <a:lnTo>
                      <a:pt x="2514" y="1066"/>
                    </a:lnTo>
                    <a:lnTo>
                      <a:pt x="2514" y="1085"/>
                    </a:lnTo>
                    <a:lnTo>
                      <a:pt x="2533" y="1104"/>
                    </a:lnTo>
                    <a:lnTo>
                      <a:pt x="2552" y="1104"/>
                    </a:lnTo>
                    <a:lnTo>
                      <a:pt x="2572" y="1104"/>
                    </a:lnTo>
                    <a:lnTo>
                      <a:pt x="2591" y="1124"/>
                    </a:lnTo>
                    <a:lnTo>
                      <a:pt x="2591" y="1142"/>
                    </a:lnTo>
                    <a:lnTo>
                      <a:pt x="2591" y="1161"/>
                    </a:lnTo>
                    <a:lnTo>
                      <a:pt x="2591" y="1180"/>
                    </a:lnTo>
                    <a:lnTo>
                      <a:pt x="2591" y="1200"/>
                    </a:lnTo>
                    <a:lnTo>
                      <a:pt x="2610" y="1200"/>
                    </a:lnTo>
                    <a:lnTo>
                      <a:pt x="2610" y="1219"/>
                    </a:lnTo>
                    <a:lnTo>
                      <a:pt x="2628" y="1238"/>
                    </a:lnTo>
                    <a:lnTo>
                      <a:pt x="2610" y="1276"/>
                    </a:lnTo>
                    <a:lnTo>
                      <a:pt x="2591" y="1295"/>
                    </a:lnTo>
                    <a:lnTo>
                      <a:pt x="2591" y="1314"/>
                    </a:lnTo>
                    <a:lnTo>
                      <a:pt x="2591" y="1333"/>
                    </a:lnTo>
                    <a:lnTo>
                      <a:pt x="2591" y="1352"/>
                    </a:lnTo>
                    <a:lnTo>
                      <a:pt x="2610" y="1371"/>
                    </a:lnTo>
                    <a:lnTo>
                      <a:pt x="2628" y="1390"/>
                    </a:lnTo>
                    <a:lnTo>
                      <a:pt x="2610" y="1390"/>
                    </a:lnTo>
                    <a:lnTo>
                      <a:pt x="2610" y="1409"/>
                    </a:lnTo>
                    <a:lnTo>
                      <a:pt x="2591" y="1428"/>
                    </a:lnTo>
                    <a:lnTo>
                      <a:pt x="2572" y="1447"/>
                    </a:lnTo>
                    <a:lnTo>
                      <a:pt x="2572" y="1466"/>
                    </a:lnTo>
                    <a:lnTo>
                      <a:pt x="2552" y="1466"/>
                    </a:lnTo>
                    <a:lnTo>
                      <a:pt x="2552" y="1485"/>
                    </a:lnTo>
                    <a:lnTo>
                      <a:pt x="2514" y="1485"/>
                    </a:lnTo>
                    <a:lnTo>
                      <a:pt x="2496" y="1505"/>
                    </a:lnTo>
                    <a:lnTo>
                      <a:pt x="2457" y="1523"/>
                    </a:lnTo>
                    <a:lnTo>
                      <a:pt x="2438" y="1561"/>
                    </a:lnTo>
                    <a:lnTo>
                      <a:pt x="2438" y="1581"/>
                    </a:lnTo>
                    <a:lnTo>
                      <a:pt x="2419" y="1600"/>
                    </a:lnTo>
                    <a:lnTo>
                      <a:pt x="2400" y="1600"/>
                    </a:lnTo>
                    <a:lnTo>
                      <a:pt x="2400" y="1619"/>
                    </a:lnTo>
                    <a:lnTo>
                      <a:pt x="2381" y="1637"/>
                    </a:lnTo>
                    <a:lnTo>
                      <a:pt x="2362" y="1637"/>
                    </a:lnTo>
                    <a:lnTo>
                      <a:pt x="2324" y="1637"/>
                    </a:lnTo>
                    <a:lnTo>
                      <a:pt x="2305" y="1637"/>
                    </a:lnTo>
                    <a:lnTo>
                      <a:pt x="2286" y="1657"/>
                    </a:lnTo>
                    <a:lnTo>
                      <a:pt x="2267" y="1676"/>
                    </a:lnTo>
                    <a:lnTo>
                      <a:pt x="2267" y="1695"/>
                    </a:lnTo>
                    <a:lnTo>
                      <a:pt x="2247" y="1714"/>
                    </a:lnTo>
                    <a:lnTo>
                      <a:pt x="2247" y="1752"/>
                    </a:lnTo>
                    <a:lnTo>
                      <a:pt x="2229" y="1752"/>
                    </a:lnTo>
                    <a:lnTo>
                      <a:pt x="2229" y="1771"/>
                    </a:lnTo>
                    <a:lnTo>
                      <a:pt x="2247" y="1790"/>
                    </a:lnTo>
                    <a:lnTo>
                      <a:pt x="2247" y="1809"/>
                    </a:lnTo>
                    <a:lnTo>
                      <a:pt x="2267" y="1809"/>
                    </a:lnTo>
                    <a:lnTo>
                      <a:pt x="2267" y="1828"/>
                    </a:lnTo>
                    <a:lnTo>
                      <a:pt x="2286" y="1828"/>
                    </a:lnTo>
                    <a:lnTo>
                      <a:pt x="2305" y="1828"/>
                    </a:lnTo>
                    <a:lnTo>
                      <a:pt x="2343" y="1790"/>
                    </a:lnTo>
                    <a:lnTo>
                      <a:pt x="2400" y="1790"/>
                    </a:lnTo>
                    <a:lnTo>
                      <a:pt x="2438" y="1809"/>
                    </a:lnTo>
                    <a:lnTo>
                      <a:pt x="2438" y="1866"/>
                    </a:lnTo>
                    <a:lnTo>
                      <a:pt x="2457" y="1886"/>
                    </a:lnTo>
                    <a:lnTo>
                      <a:pt x="2457" y="1904"/>
                    </a:lnTo>
                    <a:lnTo>
                      <a:pt x="2457" y="1923"/>
                    </a:lnTo>
                    <a:lnTo>
                      <a:pt x="2457" y="1942"/>
                    </a:lnTo>
                    <a:lnTo>
                      <a:pt x="2476" y="1962"/>
                    </a:lnTo>
                    <a:lnTo>
                      <a:pt x="2476" y="2000"/>
                    </a:lnTo>
                    <a:lnTo>
                      <a:pt x="2457" y="2018"/>
                    </a:lnTo>
                    <a:lnTo>
                      <a:pt x="2419" y="2057"/>
                    </a:lnTo>
                    <a:lnTo>
                      <a:pt x="2400" y="2076"/>
                    </a:lnTo>
                    <a:lnTo>
                      <a:pt x="2381" y="2114"/>
                    </a:lnTo>
                    <a:lnTo>
                      <a:pt x="2381" y="2171"/>
                    </a:lnTo>
                    <a:lnTo>
                      <a:pt x="2362" y="2190"/>
                    </a:lnTo>
                    <a:lnTo>
                      <a:pt x="2343" y="2209"/>
                    </a:lnTo>
                    <a:lnTo>
                      <a:pt x="2324" y="2228"/>
                    </a:lnTo>
                    <a:lnTo>
                      <a:pt x="2324" y="2247"/>
                    </a:lnTo>
                    <a:lnTo>
                      <a:pt x="2286" y="2285"/>
                    </a:lnTo>
                    <a:lnTo>
                      <a:pt x="2267" y="2323"/>
                    </a:lnTo>
                    <a:lnTo>
                      <a:pt x="2267" y="2362"/>
                    </a:lnTo>
                    <a:lnTo>
                      <a:pt x="2267" y="2380"/>
                    </a:lnTo>
                    <a:lnTo>
                      <a:pt x="2305" y="2438"/>
                    </a:lnTo>
                    <a:lnTo>
                      <a:pt x="2343" y="2514"/>
                    </a:lnTo>
                    <a:lnTo>
                      <a:pt x="2381" y="2571"/>
                    </a:lnTo>
                    <a:lnTo>
                      <a:pt x="2419" y="2628"/>
                    </a:lnTo>
                    <a:lnTo>
                      <a:pt x="2381" y="2628"/>
                    </a:lnTo>
                    <a:lnTo>
                      <a:pt x="2343" y="2609"/>
                    </a:lnTo>
                    <a:lnTo>
                      <a:pt x="2324" y="2590"/>
                    </a:lnTo>
                    <a:lnTo>
                      <a:pt x="2286" y="2571"/>
                    </a:lnTo>
                    <a:lnTo>
                      <a:pt x="2267" y="2552"/>
                    </a:lnTo>
                    <a:lnTo>
                      <a:pt x="2247" y="2552"/>
                    </a:lnTo>
                    <a:lnTo>
                      <a:pt x="2229" y="2571"/>
                    </a:lnTo>
                    <a:lnTo>
                      <a:pt x="2229" y="2590"/>
                    </a:lnTo>
                    <a:lnTo>
                      <a:pt x="2210" y="2590"/>
                    </a:lnTo>
                    <a:lnTo>
                      <a:pt x="2210" y="2609"/>
                    </a:lnTo>
                    <a:lnTo>
                      <a:pt x="2191" y="2628"/>
                    </a:lnTo>
                    <a:lnTo>
                      <a:pt x="2191" y="2647"/>
                    </a:lnTo>
                    <a:lnTo>
                      <a:pt x="2171" y="2685"/>
                    </a:lnTo>
                    <a:lnTo>
                      <a:pt x="2152" y="2724"/>
                    </a:lnTo>
                    <a:lnTo>
                      <a:pt x="2133" y="2743"/>
                    </a:lnTo>
                    <a:lnTo>
                      <a:pt x="2095" y="2724"/>
                    </a:lnTo>
                    <a:lnTo>
                      <a:pt x="2095" y="2704"/>
                    </a:lnTo>
                    <a:lnTo>
                      <a:pt x="2076" y="2704"/>
                    </a:lnTo>
                    <a:lnTo>
                      <a:pt x="2057" y="2704"/>
                    </a:lnTo>
                    <a:lnTo>
                      <a:pt x="2019" y="2704"/>
                    </a:lnTo>
                    <a:lnTo>
                      <a:pt x="2000" y="2704"/>
                    </a:lnTo>
                    <a:lnTo>
                      <a:pt x="1962" y="2685"/>
                    </a:lnTo>
                    <a:lnTo>
                      <a:pt x="1943" y="2685"/>
                    </a:lnTo>
                    <a:lnTo>
                      <a:pt x="1924" y="2666"/>
                    </a:lnTo>
                    <a:lnTo>
                      <a:pt x="1905" y="2666"/>
                    </a:lnTo>
                    <a:lnTo>
                      <a:pt x="1886" y="2685"/>
                    </a:lnTo>
                    <a:lnTo>
                      <a:pt x="1866" y="2704"/>
                    </a:lnTo>
                    <a:lnTo>
                      <a:pt x="1848" y="2704"/>
                    </a:lnTo>
                    <a:lnTo>
                      <a:pt x="1829" y="2685"/>
                    </a:lnTo>
                    <a:lnTo>
                      <a:pt x="1810" y="2685"/>
                    </a:lnTo>
                    <a:lnTo>
                      <a:pt x="1790" y="2685"/>
                    </a:lnTo>
                    <a:lnTo>
                      <a:pt x="1771" y="2704"/>
                    </a:lnTo>
                    <a:lnTo>
                      <a:pt x="1753" y="2704"/>
                    </a:lnTo>
                    <a:lnTo>
                      <a:pt x="1734" y="2724"/>
                    </a:lnTo>
                    <a:lnTo>
                      <a:pt x="1734" y="2704"/>
                    </a:lnTo>
                    <a:lnTo>
                      <a:pt x="1714" y="2724"/>
                    </a:lnTo>
                    <a:lnTo>
                      <a:pt x="1714" y="2743"/>
                    </a:lnTo>
                    <a:lnTo>
                      <a:pt x="1695" y="2743"/>
                    </a:lnTo>
                    <a:lnTo>
                      <a:pt x="1676" y="2743"/>
                    </a:lnTo>
                    <a:lnTo>
                      <a:pt x="1695" y="2743"/>
                    </a:lnTo>
                    <a:lnTo>
                      <a:pt x="1695" y="2724"/>
                    </a:lnTo>
                    <a:lnTo>
                      <a:pt x="1714" y="2685"/>
                    </a:lnTo>
                    <a:lnTo>
                      <a:pt x="1734" y="2666"/>
                    </a:lnTo>
                    <a:lnTo>
                      <a:pt x="1734" y="2628"/>
                    </a:lnTo>
                    <a:lnTo>
                      <a:pt x="1753" y="2628"/>
                    </a:lnTo>
                    <a:lnTo>
                      <a:pt x="1753" y="2609"/>
                    </a:lnTo>
                    <a:lnTo>
                      <a:pt x="1771" y="2590"/>
                    </a:lnTo>
                    <a:lnTo>
                      <a:pt x="1771" y="2571"/>
                    </a:lnTo>
                    <a:lnTo>
                      <a:pt x="1771" y="2552"/>
                    </a:lnTo>
                    <a:lnTo>
                      <a:pt x="1771" y="2533"/>
                    </a:lnTo>
                    <a:lnTo>
                      <a:pt x="1771" y="2514"/>
                    </a:lnTo>
                    <a:lnTo>
                      <a:pt x="1753" y="2495"/>
                    </a:lnTo>
                    <a:lnTo>
                      <a:pt x="1734" y="2476"/>
                    </a:lnTo>
                    <a:lnTo>
                      <a:pt x="1734" y="2457"/>
                    </a:lnTo>
                    <a:lnTo>
                      <a:pt x="1714" y="2457"/>
                    </a:lnTo>
                    <a:lnTo>
                      <a:pt x="1714" y="2438"/>
                    </a:lnTo>
                    <a:lnTo>
                      <a:pt x="1695" y="2419"/>
                    </a:lnTo>
                    <a:lnTo>
                      <a:pt x="1676" y="2399"/>
                    </a:lnTo>
                    <a:lnTo>
                      <a:pt x="1676" y="2380"/>
                    </a:lnTo>
                    <a:lnTo>
                      <a:pt x="1657" y="2380"/>
                    </a:lnTo>
                    <a:lnTo>
                      <a:pt x="1638" y="2362"/>
                    </a:lnTo>
                    <a:lnTo>
                      <a:pt x="1638" y="2343"/>
                    </a:lnTo>
                    <a:lnTo>
                      <a:pt x="1619" y="2343"/>
                    </a:lnTo>
                    <a:lnTo>
                      <a:pt x="1600" y="2362"/>
                    </a:lnTo>
                    <a:lnTo>
                      <a:pt x="1562" y="2362"/>
                    </a:lnTo>
                    <a:lnTo>
                      <a:pt x="1543" y="2362"/>
                    </a:lnTo>
                    <a:lnTo>
                      <a:pt x="1505" y="2343"/>
                    </a:lnTo>
                    <a:lnTo>
                      <a:pt x="1486" y="2304"/>
                    </a:lnTo>
                    <a:lnTo>
                      <a:pt x="1429" y="2304"/>
                    </a:lnTo>
                    <a:lnTo>
                      <a:pt x="1390" y="2362"/>
                    </a:lnTo>
                    <a:lnTo>
                      <a:pt x="1314" y="2419"/>
                    </a:lnTo>
                    <a:lnTo>
                      <a:pt x="1257" y="2419"/>
                    </a:lnTo>
                    <a:lnTo>
                      <a:pt x="1257" y="2399"/>
                    </a:lnTo>
                    <a:lnTo>
                      <a:pt x="1257" y="2380"/>
                    </a:lnTo>
                    <a:lnTo>
                      <a:pt x="1257" y="2362"/>
                    </a:lnTo>
                    <a:lnTo>
                      <a:pt x="1257" y="2343"/>
                    </a:lnTo>
                    <a:lnTo>
                      <a:pt x="1276" y="2304"/>
                    </a:lnTo>
                    <a:lnTo>
                      <a:pt x="1276" y="2285"/>
                    </a:lnTo>
                    <a:lnTo>
                      <a:pt x="1295" y="2247"/>
                    </a:lnTo>
                    <a:lnTo>
                      <a:pt x="1295" y="2228"/>
                    </a:lnTo>
                    <a:lnTo>
                      <a:pt x="1276" y="2228"/>
                    </a:lnTo>
                    <a:lnTo>
                      <a:pt x="1276" y="2209"/>
                    </a:lnTo>
                    <a:lnTo>
                      <a:pt x="1295" y="2190"/>
                    </a:lnTo>
                    <a:lnTo>
                      <a:pt x="1295" y="2171"/>
                    </a:lnTo>
                    <a:lnTo>
                      <a:pt x="1295" y="2152"/>
                    </a:lnTo>
                    <a:lnTo>
                      <a:pt x="1276" y="2133"/>
                    </a:lnTo>
                    <a:lnTo>
                      <a:pt x="1276" y="2114"/>
                    </a:lnTo>
                    <a:lnTo>
                      <a:pt x="1257" y="2114"/>
                    </a:lnTo>
                    <a:lnTo>
                      <a:pt x="1257" y="2095"/>
                    </a:lnTo>
                    <a:lnTo>
                      <a:pt x="1238" y="2076"/>
                    </a:lnTo>
                    <a:lnTo>
                      <a:pt x="1219" y="2076"/>
                    </a:lnTo>
                    <a:lnTo>
                      <a:pt x="1200" y="2057"/>
                    </a:lnTo>
                    <a:lnTo>
                      <a:pt x="1181" y="2057"/>
                    </a:lnTo>
                    <a:lnTo>
                      <a:pt x="1162" y="2057"/>
                    </a:lnTo>
                    <a:lnTo>
                      <a:pt x="1124" y="2076"/>
                    </a:lnTo>
                    <a:lnTo>
                      <a:pt x="1105" y="2095"/>
                    </a:lnTo>
                    <a:lnTo>
                      <a:pt x="1067" y="2114"/>
                    </a:lnTo>
                    <a:lnTo>
                      <a:pt x="1048" y="2133"/>
                    </a:lnTo>
                    <a:lnTo>
                      <a:pt x="1009" y="2133"/>
                    </a:lnTo>
                    <a:lnTo>
                      <a:pt x="991" y="2133"/>
                    </a:lnTo>
                    <a:lnTo>
                      <a:pt x="952" y="2133"/>
                    </a:lnTo>
                    <a:lnTo>
                      <a:pt x="933" y="2152"/>
                    </a:lnTo>
                    <a:lnTo>
                      <a:pt x="914" y="2152"/>
                    </a:lnTo>
                    <a:lnTo>
                      <a:pt x="895" y="2190"/>
                    </a:lnTo>
                    <a:lnTo>
                      <a:pt x="895" y="2209"/>
                    </a:lnTo>
                    <a:lnTo>
                      <a:pt x="895" y="2247"/>
                    </a:lnTo>
                    <a:lnTo>
                      <a:pt x="895" y="2266"/>
                    </a:lnTo>
                    <a:lnTo>
                      <a:pt x="876" y="2285"/>
                    </a:lnTo>
                    <a:lnTo>
                      <a:pt x="857" y="2285"/>
                    </a:lnTo>
                    <a:lnTo>
                      <a:pt x="838" y="2285"/>
                    </a:lnTo>
                    <a:lnTo>
                      <a:pt x="819" y="2304"/>
                    </a:lnTo>
                    <a:lnTo>
                      <a:pt x="800" y="2362"/>
                    </a:lnTo>
                    <a:lnTo>
                      <a:pt x="800" y="2399"/>
                    </a:lnTo>
                    <a:lnTo>
                      <a:pt x="743" y="2380"/>
                    </a:lnTo>
                    <a:lnTo>
                      <a:pt x="705" y="2419"/>
                    </a:lnTo>
                    <a:lnTo>
                      <a:pt x="686" y="2476"/>
                    </a:lnTo>
                    <a:lnTo>
                      <a:pt x="647" y="2495"/>
                    </a:lnTo>
                    <a:lnTo>
                      <a:pt x="647" y="2438"/>
                    </a:lnTo>
                    <a:lnTo>
                      <a:pt x="647" y="2419"/>
                    </a:lnTo>
                    <a:lnTo>
                      <a:pt x="629" y="2399"/>
                    </a:lnTo>
                    <a:lnTo>
                      <a:pt x="629" y="2380"/>
                    </a:lnTo>
                    <a:lnTo>
                      <a:pt x="610" y="2380"/>
                    </a:lnTo>
                    <a:lnTo>
                      <a:pt x="591" y="2362"/>
                    </a:lnTo>
                    <a:lnTo>
                      <a:pt x="591" y="2343"/>
                    </a:lnTo>
                    <a:lnTo>
                      <a:pt x="591" y="2304"/>
                    </a:lnTo>
                    <a:lnTo>
                      <a:pt x="591" y="2285"/>
                    </a:lnTo>
                    <a:lnTo>
                      <a:pt x="571" y="2266"/>
                    </a:lnTo>
                    <a:lnTo>
                      <a:pt x="533" y="2247"/>
                    </a:lnTo>
                    <a:lnTo>
                      <a:pt x="495" y="2247"/>
                    </a:lnTo>
                    <a:lnTo>
                      <a:pt x="476" y="2228"/>
                    </a:lnTo>
                    <a:lnTo>
                      <a:pt x="457" y="2190"/>
                    </a:lnTo>
                    <a:lnTo>
                      <a:pt x="476" y="2152"/>
                    </a:lnTo>
                    <a:lnTo>
                      <a:pt x="476" y="2114"/>
                    </a:lnTo>
                    <a:lnTo>
                      <a:pt x="495" y="2095"/>
                    </a:lnTo>
                    <a:lnTo>
                      <a:pt x="515" y="2076"/>
                    </a:lnTo>
                    <a:lnTo>
                      <a:pt x="515" y="2038"/>
                    </a:lnTo>
                    <a:lnTo>
                      <a:pt x="515" y="2018"/>
                    </a:lnTo>
                    <a:lnTo>
                      <a:pt x="495" y="2000"/>
                    </a:lnTo>
                    <a:lnTo>
                      <a:pt x="476" y="1981"/>
                    </a:lnTo>
                    <a:lnTo>
                      <a:pt x="476" y="1962"/>
                    </a:lnTo>
                    <a:lnTo>
                      <a:pt x="457" y="1942"/>
                    </a:lnTo>
                    <a:lnTo>
                      <a:pt x="438" y="1923"/>
                    </a:lnTo>
                    <a:lnTo>
                      <a:pt x="438" y="1904"/>
                    </a:lnTo>
                    <a:lnTo>
                      <a:pt x="419" y="1886"/>
                    </a:lnTo>
                    <a:lnTo>
                      <a:pt x="400" y="1886"/>
                    </a:lnTo>
                    <a:lnTo>
                      <a:pt x="381" y="1866"/>
                    </a:lnTo>
                    <a:lnTo>
                      <a:pt x="343" y="1886"/>
                    </a:lnTo>
                    <a:lnTo>
                      <a:pt x="324" y="1886"/>
                    </a:lnTo>
                    <a:lnTo>
                      <a:pt x="305" y="1904"/>
                    </a:lnTo>
                    <a:lnTo>
                      <a:pt x="305" y="1923"/>
                    </a:lnTo>
                    <a:lnTo>
                      <a:pt x="286" y="1923"/>
                    </a:lnTo>
                    <a:lnTo>
                      <a:pt x="266" y="1923"/>
                    </a:lnTo>
                    <a:lnTo>
                      <a:pt x="229" y="1886"/>
                    </a:lnTo>
                    <a:lnTo>
                      <a:pt x="190" y="1847"/>
                    </a:lnTo>
                    <a:lnTo>
                      <a:pt x="152" y="1809"/>
                    </a:lnTo>
                    <a:lnTo>
                      <a:pt x="114" y="1771"/>
                    </a:lnTo>
                    <a:lnTo>
                      <a:pt x="114" y="1752"/>
                    </a:lnTo>
                    <a:lnTo>
                      <a:pt x="95" y="1733"/>
                    </a:lnTo>
                    <a:lnTo>
                      <a:pt x="95" y="1714"/>
                    </a:lnTo>
                    <a:lnTo>
                      <a:pt x="76" y="1695"/>
                    </a:lnTo>
                    <a:lnTo>
                      <a:pt x="57" y="1676"/>
                    </a:lnTo>
                    <a:lnTo>
                      <a:pt x="19" y="1676"/>
                    </a:lnTo>
                    <a:lnTo>
                      <a:pt x="0" y="1657"/>
                    </a:lnTo>
                  </a:path>
                </a:pathLst>
              </a:custGeom>
              <a:solidFill>
                <a:srgbClr val="91919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86" name="Freeform 28">
                <a:extLst>
                  <a:ext uri="{FF2B5EF4-FFF2-40B4-BE49-F238E27FC236}">
                    <a16:creationId xmlns:a16="http://schemas.microsoft.com/office/drawing/2014/main" id="{DA7D637D-DBEE-014D-9DA4-DDA8FF620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01275" y="4681538"/>
                <a:ext cx="609600" cy="538162"/>
              </a:xfrm>
              <a:custGeom>
                <a:avLst/>
                <a:gdLst>
                  <a:gd name="T0" fmla="*/ 2147483646 w 3391"/>
                  <a:gd name="T1" fmla="*/ 2147483646 h 2992"/>
                  <a:gd name="T2" fmla="*/ 2147483646 w 3391"/>
                  <a:gd name="T3" fmla="*/ 2147483646 h 2992"/>
                  <a:gd name="T4" fmla="*/ 2147483646 w 3391"/>
                  <a:gd name="T5" fmla="*/ 2147483646 h 2992"/>
                  <a:gd name="T6" fmla="*/ 2147483646 w 3391"/>
                  <a:gd name="T7" fmla="*/ 2147483646 h 2992"/>
                  <a:gd name="T8" fmla="*/ 2147483646 w 3391"/>
                  <a:gd name="T9" fmla="*/ 2147483646 h 2992"/>
                  <a:gd name="T10" fmla="*/ 2147483646 w 3391"/>
                  <a:gd name="T11" fmla="*/ 2147483646 h 2992"/>
                  <a:gd name="T12" fmla="*/ 2147483646 w 3391"/>
                  <a:gd name="T13" fmla="*/ 2147483646 h 2992"/>
                  <a:gd name="T14" fmla="*/ 2147483646 w 3391"/>
                  <a:gd name="T15" fmla="*/ 2147483646 h 2992"/>
                  <a:gd name="T16" fmla="*/ 2147483646 w 3391"/>
                  <a:gd name="T17" fmla="*/ 2147483646 h 2992"/>
                  <a:gd name="T18" fmla="*/ 2147483646 w 3391"/>
                  <a:gd name="T19" fmla="*/ 2147483646 h 2992"/>
                  <a:gd name="T20" fmla="*/ 2147483646 w 3391"/>
                  <a:gd name="T21" fmla="*/ 2147483646 h 2992"/>
                  <a:gd name="T22" fmla="*/ 2147483646 w 3391"/>
                  <a:gd name="T23" fmla="*/ 2147483646 h 2992"/>
                  <a:gd name="T24" fmla="*/ 2147483646 w 3391"/>
                  <a:gd name="T25" fmla="*/ 2147483646 h 2992"/>
                  <a:gd name="T26" fmla="*/ 2147483646 w 3391"/>
                  <a:gd name="T27" fmla="*/ 2147483646 h 2992"/>
                  <a:gd name="T28" fmla="*/ 2147483646 w 3391"/>
                  <a:gd name="T29" fmla="*/ 2147483646 h 2992"/>
                  <a:gd name="T30" fmla="*/ 2147483646 w 3391"/>
                  <a:gd name="T31" fmla="*/ 2147483646 h 2992"/>
                  <a:gd name="T32" fmla="*/ 2147483646 w 3391"/>
                  <a:gd name="T33" fmla="*/ 2147483646 h 2992"/>
                  <a:gd name="T34" fmla="*/ 2147483646 w 3391"/>
                  <a:gd name="T35" fmla="*/ 2147483646 h 2992"/>
                  <a:gd name="T36" fmla="*/ 2147483646 w 3391"/>
                  <a:gd name="T37" fmla="*/ 2147483646 h 2992"/>
                  <a:gd name="T38" fmla="*/ 2147483646 w 3391"/>
                  <a:gd name="T39" fmla="*/ 2147483646 h 2992"/>
                  <a:gd name="T40" fmla="*/ 2147483646 w 3391"/>
                  <a:gd name="T41" fmla="*/ 2147483646 h 2992"/>
                  <a:gd name="T42" fmla="*/ 2147483646 w 3391"/>
                  <a:gd name="T43" fmla="*/ 2147483646 h 2992"/>
                  <a:gd name="T44" fmla="*/ 2147483646 w 3391"/>
                  <a:gd name="T45" fmla="*/ 2147483646 h 2992"/>
                  <a:gd name="T46" fmla="*/ 2147483646 w 3391"/>
                  <a:gd name="T47" fmla="*/ 2147483646 h 2992"/>
                  <a:gd name="T48" fmla="*/ 2147483646 w 3391"/>
                  <a:gd name="T49" fmla="*/ 2147483646 h 2992"/>
                  <a:gd name="T50" fmla="*/ 2147483646 w 3391"/>
                  <a:gd name="T51" fmla="*/ 2147483646 h 2992"/>
                  <a:gd name="T52" fmla="*/ 2147483646 w 3391"/>
                  <a:gd name="T53" fmla="*/ 2147483646 h 2992"/>
                  <a:gd name="T54" fmla="*/ 2147483646 w 3391"/>
                  <a:gd name="T55" fmla="*/ 2147483646 h 2992"/>
                  <a:gd name="T56" fmla="*/ 2147483646 w 3391"/>
                  <a:gd name="T57" fmla="*/ 2147483646 h 2992"/>
                  <a:gd name="T58" fmla="*/ 2147483646 w 3391"/>
                  <a:gd name="T59" fmla="*/ 2147483646 h 2992"/>
                  <a:gd name="T60" fmla="*/ 2147483646 w 3391"/>
                  <a:gd name="T61" fmla="*/ 2147483646 h 2992"/>
                  <a:gd name="T62" fmla="*/ 2147483646 w 3391"/>
                  <a:gd name="T63" fmla="*/ 2147483646 h 2992"/>
                  <a:gd name="T64" fmla="*/ 2147483646 w 3391"/>
                  <a:gd name="T65" fmla="*/ 2147483646 h 2992"/>
                  <a:gd name="T66" fmla="*/ 2147483646 w 3391"/>
                  <a:gd name="T67" fmla="*/ 2147483646 h 2992"/>
                  <a:gd name="T68" fmla="*/ 2147483646 w 3391"/>
                  <a:gd name="T69" fmla="*/ 2147483646 h 2992"/>
                  <a:gd name="T70" fmla="*/ 2147483646 w 3391"/>
                  <a:gd name="T71" fmla="*/ 2147483646 h 2992"/>
                  <a:gd name="T72" fmla="*/ 2147483646 w 3391"/>
                  <a:gd name="T73" fmla="*/ 2147483646 h 2992"/>
                  <a:gd name="T74" fmla="*/ 2147483646 w 3391"/>
                  <a:gd name="T75" fmla="*/ 2147483646 h 2992"/>
                  <a:gd name="T76" fmla="*/ 2147483646 w 3391"/>
                  <a:gd name="T77" fmla="*/ 2147483646 h 2992"/>
                  <a:gd name="T78" fmla="*/ 2147483646 w 3391"/>
                  <a:gd name="T79" fmla="*/ 2147483646 h 2992"/>
                  <a:gd name="T80" fmla="*/ 2147483646 w 3391"/>
                  <a:gd name="T81" fmla="*/ 2147483646 h 2992"/>
                  <a:gd name="T82" fmla="*/ 2147483646 w 3391"/>
                  <a:gd name="T83" fmla="*/ 2147483646 h 2992"/>
                  <a:gd name="T84" fmla="*/ 2147483646 w 3391"/>
                  <a:gd name="T85" fmla="*/ 2147483646 h 2992"/>
                  <a:gd name="T86" fmla="*/ 2147483646 w 3391"/>
                  <a:gd name="T87" fmla="*/ 2147483646 h 2992"/>
                  <a:gd name="T88" fmla="*/ 2147483646 w 3391"/>
                  <a:gd name="T89" fmla="*/ 2147483646 h 2992"/>
                  <a:gd name="T90" fmla="*/ 2147483646 w 3391"/>
                  <a:gd name="T91" fmla="*/ 2147483646 h 2992"/>
                  <a:gd name="T92" fmla="*/ 2147483646 w 3391"/>
                  <a:gd name="T93" fmla="*/ 2147483646 h 2992"/>
                  <a:gd name="T94" fmla="*/ 2147483646 w 3391"/>
                  <a:gd name="T95" fmla="*/ 2147483646 h 2992"/>
                  <a:gd name="T96" fmla="*/ 2147483646 w 3391"/>
                  <a:gd name="T97" fmla="*/ 2147483646 h 2992"/>
                  <a:gd name="T98" fmla="*/ 2147483646 w 3391"/>
                  <a:gd name="T99" fmla="*/ 2147483646 h 2992"/>
                  <a:gd name="T100" fmla="*/ 2147483646 w 3391"/>
                  <a:gd name="T101" fmla="*/ 2147483646 h 2992"/>
                  <a:gd name="T102" fmla="*/ 2147483646 w 3391"/>
                  <a:gd name="T103" fmla="*/ 2147483646 h 2992"/>
                  <a:gd name="T104" fmla="*/ 2147483646 w 3391"/>
                  <a:gd name="T105" fmla="*/ 2147483646 h 2992"/>
                  <a:gd name="T106" fmla="*/ 2147483646 w 3391"/>
                  <a:gd name="T107" fmla="*/ 2147483646 h 2992"/>
                  <a:gd name="T108" fmla="*/ 2147483646 w 3391"/>
                  <a:gd name="T109" fmla="*/ 2147483646 h 2992"/>
                  <a:gd name="T110" fmla="*/ 2147483646 w 3391"/>
                  <a:gd name="T111" fmla="*/ 2147483646 h 2992"/>
                  <a:gd name="T112" fmla="*/ 2147483646 w 3391"/>
                  <a:gd name="T113" fmla="*/ 2147483646 h 2992"/>
                  <a:gd name="T114" fmla="*/ 2147483646 w 3391"/>
                  <a:gd name="T115" fmla="*/ 2147483646 h 299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391" h="2992">
                    <a:moveTo>
                      <a:pt x="3276" y="706"/>
                    </a:moveTo>
                    <a:lnTo>
                      <a:pt x="3276" y="725"/>
                    </a:lnTo>
                    <a:lnTo>
                      <a:pt x="3276" y="744"/>
                    </a:lnTo>
                    <a:lnTo>
                      <a:pt x="3276" y="762"/>
                    </a:lnTo>
                    <a:lnTo>
                      <a:pt x="3276" y="782"/>
                    </a:lnTo>
                    <a:lnTo>
                      <a:pt x="3276" y="801"/>
                    </a:lnTo>
                    <a:lnTo>
                      <a:pt x="3276" y="820"/>
                    </a:lnTo>
                    <a:lnTo>
                      <a:pt x="3276" y="839"/>
                    </a:lnTo>
                    <a:lnTo>
                      <a:pt x="3276" y="896"/>
                    </a:lnTo>
                    <a:lnTo>
                      <a:pt x="3295" y="915"/>
                    </a:lnTo>
                    <a:lnTo>
                      <a:pt x="3334" y="915"/>
                    </a:lnTo>
                    <a:lnTo>
                      <a:pt x="3371" y="915"/>
                    </a:lnTo>
                    <a:lnTo>
                      <a:pt x="3390" y="934"/>
                    </a:lnTo>
                    <a:lnTo>
                      <a:pt x="3390" y="953"/>
                    </a:lnTo>
                    <a:lnTo>
                      <a:pt x="3390" y="972"/>
                    </a:lnTo>
                    <a:lnTo>
                      <a:pt x="3371" y="991"/>
                    </a:lnTo>
                    <a:lnTo>
                      <a:pt x="3352" y="1010"/>
                    </a:lnTo>
                    <a:lnTo>
                      <a:pt x="3334" y="1010"/>
                    </a:lnTo>
                    <a:lnTo>
                      <a:pt x="3314" y="1010"/>
                    </a:lnTo>
                    <a:lnTo>
                      <a:pt x="3314" y="1029"/>
                    </a:lnTo>
                    <a:lnTo>
                      <a:pt x="3295" y="1048"/>
                    </a:lnTo>
                    <a:lnTo>
                      <a:pt x="3295" y="1067"/>
                    </a:lnTo>
                    <a:lnTo>
                      <a:pt x="3276" y="1067"/>
                    </a:lnTo>
                    <a:lnTo>
                      <a:pt x="3257" y="1087"/>
                    </a:lnTo>
                    <a:lnTo>
                      <a:pt x="3238" y="1087"/>
                    </a:lnTo>
                    <a:lnTo>
                      <a:pt x="3181" y="1106"/>
                    </a:lnTo>
                    <a:lnTo>
                      <a:pt x="3143" y="1087"/>
                    </a:lnTo>
                    <a:lnTo>
                      <a:pt x="3124" y="1067"/>
                    </a:lnTo>
                    <a:lnTo>
                      <a:pt x="3105" y="1048"/>
                    </a:lnTo>
                    <a:lnTo>
                      <a:pt x="3085" y="1048"/>
                    </a:lnTo>
                    <a:lnTo>
                      <a:pt x="3067" y="1029"/>
                    </a:lnTo>
                    <a:lnTo>
                      <a:pt x="3048" y="1029"/>
                    </a:lnTo>
                    <a:lnTo>
                      <a:pt x="3009" y="1029"/>
                    </a:lnTo>
                    <a:lnTo>
                      <a:pt x="2971" y="1048"/>
                    </a:lnTo>
                    <a:lnTo>
                      <a:pt x="2933" y="1067"/>
                    </a:lnTo>
                    <a:lnTo>
                      <a:pt x="2914" y="1087"/>
                    </a:lnTo>
                    <a:lnTo>
                      <a:pt x="2895" y="1143"/>
                    </a:lnTo>
                    <a:lnTo>
                      <a:pt x="2876" y="1201"/>
                    </a:lnTo>
                    <a:lnTo>
                      <a:pt x="2876" y="1258"/>
                    </a:lnTo>
                    <a:lnTo>
                      <a:pt x="2876" y="1315"/>
                    </a:lnTo>
                    <a:lnTo>
                      <a:pt x="2876" y="1353"/>
                    </a:lnTo>
                    <a:lnTo>
                      <a:pt x="2876" y="1391"/>
                    </a:lnTo>
                    <a:lnTo>
                      <a:pt x="2857" y="1410"/>
                    </a:lnTo>
                    <a:lnTo>
                      <a:pt x="2838" y="1448"/>
                    </a:lnTo>
                    <a:lnTo>
                      <a:pt x="2838" y="1468"/>
                    </a:lnTo>
                    <a:lnTo>
                      <a:pt x="2819" y="1468"/>
                    </a:lnTo>
                    <a:lnTo>
                      <a:pt x="2800" y="1468"/>
                    </a:lnTo>
                    <a:lnTo>
                      <a:pt x="2781" y="1487"/>
                    </a:lnTo>
                    <a:lnTo>
                      <a:pt x="2781" y="1505"/>
                    </a:lnTo>
                    <a:lnTo>
                      <a:pt x="2762" y="1505"/>
                    </a:lnTo>
                    <a:lnTo>
                      <a:pt x="2762" y="1524"/>
                    </a:lnTo>
                    <a:lnTo>
                      <a:pt x="2724" y="1524"/>
                    </a:lnTo>
                    <a:lnTo>
                      <a:pt x="2705" y="1505"/>
                    </a:lnTo>
                    <a:lnTo>
                      <a:pt x="2686" y="1468"/>
                    </a:lnTo>
                    <a:lnTo>
                      <a:pt x="2667" y="1448"/>
                    </a:lnTo>
                    <a:lnTo>
                      <a:pt x="2648" y="1448"/>
                    </a:lnTo>
                    <a:lnTo>
                      <a:pt x="2628" y="1429"/>
                    </a:lnTo>
                    <a:lnTo>
                      <a:pt x="2591" y="1448"/>
                    </a:lnTo>
                    <a:lnTo>
                      <a:pt x="2572" y="1468"/>
                    </a:lnTo>
                    <a:lnTo>
                      <a:pt x="2552" y="1487"/>
                    </a:lnTo>
                    <a:lnTo>
                      <a:pt x="2533" y="1487"/>
                    </a:lnTo>
                    <a:lnTo>
                      <a:pt x="2495" y="1487"/>
                    </a:lnTo>
                    <a:lnTo>
                      <a:pt x="2476" y="1487"/>
                    </a:lnTo>
                    <a:lnTo>
                      <a:pt x="2438" y="1487"/>
                    </a:lnTo>
                    <a:lnTo>
                      <a:pt x="2400" y="1468"/>
                    </a:lnTo>
                    <a:lnTo>
                      <a:pt x="2381" y="1448"/>
                    </a:lnTo>
                    <a:lnTo>
                      <a:pt x="2381" y="1410"/>
                    </a:lnTo>
                    <a:lnTo>
                      <a:pt x="2362" y="1372"/>
                    </a:lnTo>
                    <a:lnTo>
                      <a:pt x="2324" y="1391"/>
                    </a:lnTo>
                    <a:lnTo>
                      <a:pt x="2305" y="1410"/>
                    </a:lnTo>
                    <a:lnTo>
                      <a:pt x="2286" y="1448"/>
                    </a:lnTo>
                    <a:lnTo>
                      <a:pt x="2286" y="1468"/>
                    </a:lnTo>
                    <a:lnTo>
                      <a:pt x="2267" y="1487"/>
                    </a:lnTo>
                    <a:lnTo>
                      <a:pt x="2247" y="1524"/>
                    </a:lnTo>
                    <a:lnTo>
                      <a:pt x="2247" y="1544"/>
                    </a:lnTo>
                    <a:lnTo>
                      <a:pt x="2247" y="1563"/>
                    </a:lnTo>
                    <a:lnTo>
                      <a:pt x="2247" y="1601"/>
                    </a:lnTo>
                    <a:lnTo>
                      <a:pt x="2228" y="1620"/>
                    </a:lnTo>
                    <a:lnTo>
                      <a:pt x="2228" y="1639"/>
                    </a:lnTo>
                    <a:lnTo>
                      <a:pt x="2210" y="1658"/>
                    </a:lnTo>
                    <a:lnTo>
                      <a:pt x="2191" y="1734"/>
                    </a:lnTo>
                    <a:lnTo>
                      <a:pt x="2171" y="1791"/>
                    </a:lnTo>
                    <a:lnTo>
                      <a:pt x="2191" y="1849"/>
                    </a:lnTo>
                    <a:lnTo>
                      <a:pt x="2228" y="1925"/>
                    </a:lnTo>
                    <a:lnTo>
                      <a:pt x="2247" y="1944"/>
                    </a:lnTo>
                    <a:lnTo>
                      <a:pt x="2247" y="1963"/>
                    </a:lnTo>
                    <a:lnTo>
                      <a:pt x="2267" y="2001"/>
                    </a:lnTo>
                    <a:lnTo>
                      <a:pt x="2286" y="2020"/>
                    </a:lnTo>
                    <a:lnTo>
                      <a:pt x="2286" y="2077"/>
                    </a:lnTo>
                    <a:lnTo>
                      <a:pt x="2286" y="2134"/>
                    </a:lnTo>
                    <a:lnTo>
                      <a:pt x="2305" y="2191"/>
                    </a:lnTo>
                    <a:lnTo>
                      <a:pt x="2324" y="2248"/>
                    </a:lnTo>
                    <a:lnTo>
                      <a:pt x="2343" y="2267"/>
                    </a:lnTo>
                    <a:lnTo>
                      <a:pt x="2362" y="2306"/>
                    </a:lnTo>
                    <a:lnTo>
                      <a:pt x="2400" y="2325"/>
                    </a:lnTo>
                    <a:lnTo>
                      <a:pt x="2419" y="2362"/>
                    </a:lnTo>
                    <a:lnTo>
                      <a:pt x="2438" y="2401"/>
                    </a:lnTo>
                    <a:lnTo>
                      <a:pt x="2457" y="2439"/>
                    </a:lnTo>
                    <a:lnTo>
                      <a:pt x="2476" y="2458"/>
                    </a:lnTo>
                    <a:lnTo>
                      <a:pt x="2495" y="2477"/>
                    </a:lnTo>
                    <a:lnTo>
                      <a:pt x="2514" y="2496"/>
                    </a:lnTo>
                    <a:lnTo>
                      <a:pt x="2533" y="2515"/>
                    </a:lnTo>
                    <a:lnTo>
                      <a:pt x="2552" y="2515"/>
                    </a:lnTo>
                    <a:lnTo>
                      <a:pt x="2572" y="2515"/>
                    </a:lnTo>
                    <a:lnTo>
                      <a:pt x="2572" y="2534"/>
                    </a:lnTo>
                    <a:lnTo>
                      <a:pt x="2552" y="2553"/>
                    </a:lnTo>
                    <a:lnTo>
                      <a:pt x="2533" y="2572"/>
                    </a:lnTo>
                    <a:lnTo>
                      <a:pt x="2533" y="2591"/>
                    </a:lnTo>
                    <a:lnTo>
                      <a:pt x="2514" y="2611"/>
                    </a:lnTo>
                    <a:lnTo>
                      <a:pt x="2514" y="2629"/>
                    </a:lnTo>
                    <a:lnTo>
                      <a:pt x="2495" y="2648"/>
                    </a:lnTo>
                    <a:lnTo>
                      <a:pt x="2495" y="2667"/>
                    </a:lnTo>
                    <a:lnTo>
                      <a:pt x="2476" y="2667"/>
                    </a:lnTo>
                    <a:lnTo>
                      <a:pt x="2457" y="2667"/>
                    </a:lnTo>
                    <a:lnTo>
                      <a:pt x="2438" y="2667"/>
                    </a:lnTo>
                    <a:lnTo>
                      <a:pt x="2419" y="2687"/>
                    </a:lnTo>
                    <a:lnTo>
                      <a:pt x="2438" y="2687"/>
                    </a:lnTo>
                    <a:lnTo>
                      <a:pt x="2438" y="2706"/>
                    </a:lnTo>
                    <a:lnTo>
                      <a:pt x="2419" y="2725"/>
                    </a:lnTo>
                    <a:lnTo>
                      <a:pt x="2419" y="2743"/>
                    </a:lnTo>
                    <a:lnTo>
                      <a:pt x="2419" y="2763"/>
                    </a:lnTo>
                    <a:lnTo>
                      <a:pt x="2438" y="2782"/>
                    </a:lnTo>
                    <a:lnTo>
                      <a:pt x="2438" y="2839"/>
                    </a:lnTo>
                    <a:lnTo>
                      <a:pt x="2438" y="2896"/>
                    </a:lnTo>
                    <a:lnTo>
                      <a:pt x="2419" y="2896"/>
                    </a:lnTo>
                    <a:lnTo>
                      <a:pt x="2381" y="2915"/>
                    </a:lnTo>
                    <a:lnTo>
                      <a:pt x="2362" y="2915"/>
                    </a:lnTo>
                    <a:lnTo>
                      <a:pt x="2324" y="2915"/>
                    </a:lnTo>
                    <a:lnTo>
                      <a:pt x="2286" y="2915"/>
                    </a:lnTo>
                    <a:lnTo>
                      <a:pt x="2267" y="2934"/>
                    </a:lnTo>
                    <a:lnTo>
                      <a:pt x="2267" y="2972"/>
                    </a:lnTo>
                    <a:lnTo>
                      <a:pt x="2247" y="2991"/>
                    </a:lnTo>
                    <a:lnTo>
                      <a:pt x="2228" y="2991"/>
                    </a:lnTo>
                    <a:lnTo>
                      <a:pt x="2210" y="2991"/>
                    </a:lnTo>
                    <a:lnTo>
                      <a:pt x="2210" y="2972"/>
                    </a:lnTo>
                    <a:lnTo>
                      <a:pt x="2210" y="2953"/>
                    </a:lnTo>
                    <a:lnTo>
                      <a:pt x="2210" y="2934"/>
                    </a:lnTo>
                    <a:lnTo>
                      <a:pt x="2191" y="2934"/>
                    </a:lnTo>
                    <a:lnTo>
                      <a:pt x="2152" y="2934"/>
                    </a:lnTo>
                    <a:lnTo>
                      <a:pt x="2114" y="2934"/>
                    </a:lnTo>
                    <a:lnTo>
                      <a:pt x="2095" y="2934"/>
                    </a:lnTo>
                    <a:lnTo>
                      <a:pt x="2076" y="2934"/>
                    </a:lnTo>
                    <a:lnTo>
                      <a:pt x="2038" y="2934"/>
                    </a:lnTo>
                    <a:lnTo>
                      <a:pt x="2019" y="2934"/>
                    </a:lnTo>
                    <a:lnTo>
                      <a:pt x="2000" y="2934"/>
                    </a:lnTo>
                    <a:lnTo>
                      <a:pt x="1962" y="2934"/>
                    </a:lnTo>
                    <a:lnTo>
                      <a:pt x="1943" y="2953"/>
                    </a:lnTo>
                    <a:lnTo>
                      <a:pt x="1943" y="2991"/>
                    </a:lnTo>
                    <a:lnTo>
                      <a:pt x="1905" y="2991"/>
                    </a:lnTo>
                    <a:lnTo>
                      <a:pt x="1886" y="2991"/>
                    </a:lnTo>
                    <a:lnTo>
                      <a:pt x="1866" y="2972"/>
                    </a:lnTo>
                    <a:lnTo>
                      <a:pt x="1847" y="2953"/>
                    </a:lnTo>
                    <a:lnTo>
                      <a:pt x="1847" y="2934"/>
                    </a:lnTo>
                    <a:lnTo>
                      <a:pt x="1829" y="2915"/>
                    </a:lnTo>
                    <a:lnTo>
                      <a:pt x="1810" y="2915"/>
                    </a:lnTo>
                    <a:lnTo>
                      <a:pt x="1810" y="2896"/>
                    </a:lnTo>
                    <a:lnTo>
                      <a:pt x="1790" y="2915"/>
                    </a:lnTo>
                    <a:lnTo>
                      <a:pt x="1771" y="2934"/>
                    </a:lnTo>
                    <a:lnTo>
                      <a:pt x="1733" y="2953"/>
                    </a:lnTo>
                    <a:lnTo>
                      <a:pt x="1714" y="2953"/>
                    </a:lnTo>
                    <a:lnTo>
                      <a:pt x="1676" y="2972"/>
                    </a:lnTo>
                    <a:lnTo>
                      <a:pt x="1657" y="2972"/>
                    </a:lnTo>
                    <a:lnTo>
                      <a:pt x="1638" y="2953"/>
                    </a:lnTo>
                    <a:lnTo>
                      <a:pt x="1619" y="2953"/>
                    </a:lnTo>
                    <a:lnTo>
                      <a:pt x="1581" y="2934"/>
                    </a:lnTo>
                    <a:lnTo>
                      <a:pt x="1543" y="2915"/>
                    </a:lnTo>
                    <a:lnTo>
                      <a:pt x="1505" y="2896"/>
                    </a:lnTo>
                    <a:lnTo>
                      <a:pt x="1505" y="2858"/>
                    </a:lnTo>
                    <a:lnTo>
                      <a:pt x="1524" y="2839"/>
                    </a:lnTo>
                    <a:lnTo>
                      <a:pt x="1562" y="2820"/>
                    </a:lnTo>
                    <a:lnTo>
                      <a:pt x="1581" y="2820"/>
                    </a:lnTo>
                    <a:lnTo>
                      <a:pt x="1581" y="2782"/>
                    </a:lnTo>
                    <a:lnTo>
                      <a:pt x="1581" y="2763"/>
                    </a:lnTo>
                    <a:lnTo>
                      <a:pt x="1562" y="2763"/>
                    </a:lnTo>
                    <a:lnTo>
                      <a:pt x="1562" y="2743"/>
                    </a:lnTo>
                    <a:lnTo>
                      <a:pt x="1581" y="2743"/>
                    </a:lnTo>
                    <a:lnTo>
                      <a:pt x="1562" y="2725"/>
                    </a:lnTo>
                    <a:lnTo>
                      <a:pt x="1562" y="2706"/>
                    </a:lnTo>
                    <a:lnTo>
                      <a:pt x="1543" y="2706"/>
                    </a:lnTo>
                    <a:lnTo>
                      <a:pt x="1505" y="2706"/>
                    </a:lnTo>
                    <a:lnTo>
                      <a:pt x="1467" y="2706"/>
                    </a:lnTo>
                    <a:lnTo>
                      <a:pt x="1429" y="2706"/>
                    </a:lnTo>
                    <a:lnTo>
                      <a:pt x="1409" y="2725"/>
                    </a:lnTo>
                    <a:lnTo>
                      <a:pt x="1390" y="2725"/>
                    </a:lnTo>
                    <a:lnTo>
                      <a:pt x="1371" y="2706"/>
                    </a:lnTo>
                    <a:lnTo>
                      <a:pt x="1371" y="2687"/>
                    </a:lnTo>
                    <a:lnTo>
                      <a:pt x="1333" y="2706"/>
                    </a:lnTo>
                    <a:lnTo>
                      <a:pt x="1314" y="2725"/>
                    </a:lnTo>
                    <a:lnTo>
                      <a:pt x="1314" y="2763"/>
                    </a:lnTo>
                    <a:lnTo>
                      <a:pt x="1295" y="2801"/>
                    </a:lnTo>
                    <a:lnTo>
                      <a:pt x="1257" y="2801"/>
                    </a:lnTo>
                    <a:lnTo>
                      <a:pt x="1238" y="2801"/>
                    </a:lnTo>
                    <a:lnTo>
                      <a:pt x="1200" y="2801"/>
                    </a:lnTo>
                    <a:lnTo>
                      <a:pt x="1181" y="2782"/>
                    </a:lnTo>
                    <a:lnTo>
                      <a:pt x="1162" y="2782"/>
                    </a:lnTo>
                    <a:lnTo>
                      <a:pt x="1143" y="2782"/>
                    </a:lnTo>
                    <a:lnTo>
                      <a:pt x="1124" y="2782"/>
                    </a:lnTo>
                    <a:lnTo>
                      <a:pt x="1104" y="2782"/>
                    </a:lnTo>
                    <a:lnTo>
                      <a:pt x="1086" y="2782"/>
                    </a:lnTo>
                    <a:lnTo>
                      <a:pt x="1067" y="2763"/>
                    </a:lnTo>
                    <a:lnTo>
                      <a:pt x="1048" y="2763"/>
                    </a:lnTo>
                    <a:lnTo>
                      <a:pt x="1028" y="2782"/>
                    </a:lnTo>
                    <a:lnTo>
                      <a:pt x="1009" y="2782"/>
                    </a:lnTo>
                    <a:lnTo>
                      <a:pt x="972" y="2763"/>
                    </a:lnTo>
                    <a:lnTo>
                      <a:pt x="972" y="2725"/>
                    </a:lnTo>
                    <a:lnTo>
                      <a:pt x="972" y="2687"/>
                    </a:lnTo>
                    <a:lnTo>
                      <a:pt x="990" y="2648"/>
                    </a:lnTo>
                    <a:lnTo>
                      <a:pt x="990" y="2629"/>
                    </a:lnTo>
                    <a:lnTo>
                      <a:pt x="972" y="2629"/>
                    </a:lnTo>
                    <a:lnTo>
                      <a:pt x="972" y="2611"/>
                    </a:lnTo>
                    <a:lnTo>
                      <a:pt x="952" y="2611"/>
                    </a:lnTo>
                    <a:lnTo>
                      <a:pt x="972" y="2591"/>
                    </a:lnTo>
                    <a:lnTo>
                      <a:pt x="972" y="2572"/>
                    </a:lnTo>
                    <a:lnTo>
                      <a:pt x="972" y="2553"/>
                    </a:lnTo>
                    <a:lnTo>
                      <a:pt x="972" y="2534"/>
                    </a:lnTo>
                    <a:lnTo>
                      <a:pt x="952" y="2534"/>
                    </a:lnTo>
                    <a:lnTo>
                      <a:pt x="952" y="2515"/>
                    </a:lnTo>
                    <a:lnTo>
                      <a:pt x="972" y="2496"/>
                    </a:lnTo>
                    <a:lnTo>
                      <a:pt x="990" y="2477"/>
                    </a:lnTo>
                    <a:lnTo>
                      <a:pt x="1009" y="2458"/>
                    </a:lnTo>
                    <a:lnTo>
                      <a:pt x="1028" y="2439"/>
                    </a:lnTo>
                    <a:lnTo>
                      <a:pt x="1028" y="2420"/>
                    </a:lnTo>
                    <a:lnTo>
                      <a:pt x="990" y="2401"/>
                    </a:lnTo>
                    <a:lnTo>
                      <a:pt x="972" y="2382"/>
                    </a:lnTo>
                    <a:lnTo>
                      <a:pt x="933" y="2382"/>
                    </a:lnTo>
                    <a:lnTo>
                      <a:pt x="914" y="2382"/>
                    </a:lnTo>
                    <a:lnTo>
                      <a:pt x="895" y="2362"/>
                    </a:lnTo>
                    <a:lnTo>
                      <a:pt x="914" y="2344"/>
                    </a:lnTo>
                    <a:lnTo>
                      <a:pt x="876" y="2344"/>
                    </a:lnTo>
                    <a:lnTo>
                      <a:pt x="838" y="2344"/>
                    </a:lnTo>
                    <a:lnTo>
                      <a:pt x="800" y="2344"/>
                    </a:lnTo>
                    <a:lnTo>
                      <a:pt x="781" y="2344"/>
                    </a:lnTo>
                    <a:lnTo>
                      <a:pt x="762" y="2362"/>
                    </a:lnTo>
                    <a:lnTo>
                      <a:pt x="743" y="2362"/>
                    </a:lnTo>
                    <a:lnTo>
                      <a:pt x="705" y="2362"/>
                    </a:lnTo>
                    <a:lnTo>
                      <a:pt x="686" y="2362"/>
                    </a:lnTo>
                    <a:lnTo>
                      <a:pt x="686" y="2382"/>
                    </a:lnTo>
                    <a:lnTo>
                      <a:pt x="686" y="2401"/>
                    </a:lnTo>
                    <a:lnTo>
                      <a:pt x="686" y="2420"/>
                    </a:lnTo>
                    <a:lnTo>
                      <a:pt x="686" y="2439"/>
                    </a:lnTo>
                    <a:lnTo>
                      <a:pt x="667" y="2458"/>
                    </a:lnTo>
                    <a:lnTo>
                      <a:pt x="667" y="2477"/>
                    </a:lnTo>
                    <a:lnTo>
                      <a:pt x="667" y="2496"/>
                    </a:lnTo>
                    <a:lnTo>
                      <a:pt x="628" y="2534"/>
                    </a:lnTo>
                    <a:lnTo>
                      <a:pt x="609" y="2553"/>
                    </a:lnTo>
                    <a:lnTo>
                      <a:pt x="591" y="2553"/>
                    </a:lnTo>
                    <a:lnTo>
                      <a:pt x="552" y="2534"/>
                    </a:lnTo>
                    <a:lnTo>
                      <a:pt x="514" y="2534"/>
                    </a:lnTo>
                    <a:lnTo>
                      <a:pt x="476" y="2534"/>
                    </a:lnTo>
                    <a:lnTo>
                      <a:pt x="457" y="2534"/>
                    </a:lnTo>
                    <a:lnTo>
                      <a:pt x="438" y="2534"/>
                    </a:lnTo>
                    <a:lnTo>
                      <a:pt x="438" y="2553"/>
                    </a:lnTo>
                    <a:lnTo>
                      <a:pt x="419" y="2553"/>
                    </a:lnTo>
                    <a:lnTo>
                      <a:pt x="381" y="2534"/>
                    </a:lnTo>
                    <a:lnTo>
                      <a:pt x="362" y="2534"/>
                    </a:lnTo>
                    <a:lnTo>
                      <a:pt x="343" y="2553"/>
                    </a:lnTo>
                    <a:lnTo>
                      <a:pt x="324" y="2553"/>
                    </a:lnTo>
                    <a:lnTo>
                      <a:pt x="305" y="2553"/>
                    </a:lnTo>
                    <a:lnTo>
                      <a:pt x="286" y="2534"/>
                    </a:lnTo>
                    <a:lnTo>
                      <a:pt x="266" y="2534"/>
                    </a:lnTo>
                    <a:lnTo>
                      <a:pt x="266" y="2496"/>
                    </a:lnTo>
                    <a:lnTo>
                      <a:pt x="247" y="2477"/>
                    </a:lnTo>
                    <a:lnTo>
                      <a:pt x="229" y="2325"/>
                    </a:lnTo>
                    <a:lnTo>
                      <a:pt x="210" y="2306"/>
                    </a:lnTo>
                    <a:lnTo>
                      <a:pt x="190" y="2286"/>
                    </a:lnTo>
                    <a:lnTo>
                      <a:pt x="171" y="2286"/>
                    </a:lnTo>
                    <a:lnTo>
                      <a:pt x="152" y="2344"/>
                    </a:lnTo>
                    <a:lnTo>
                      <a:pt x="133" y="2344"/>
                    </a:lnTo>
                    <a:lnTo>
                      <a:pt x="114" y="2325"/>
                    </a:lnTo>
                    <a:lnTo>
                      <a:pt x="133" y="2306"/>
                    </a:lnTo>
                    <a:lnTo>
                      <a:pt x="152" y="2248"/>
                    </a:lnTo>
                    <a:lnTo>
                      <a:pt x="0" y="2267"/>
                    </a:lnTo>
                    <a:lnTo>
                      <a:pt x="0" y="2248"/>
                    </a:lnTo>
                    <a:lnTo>
                      <a:pt x="38" y="2191"/>
                    </a:lnTo>
                    <a:lnTo>
                      <a:pt x="57" y="2134"/>
                    </a:lnTo>
                    <a:lnTo>
                      <a:pt x="95" y="2096"/>
                    </a:lnTo>
                    <a:lnTo>
                      <a:pt x="133" y="2058"/>
                    </a:lnTo>
                    <a:lnTo>
                      <a:pt x="171" y="2020"/>
                    </a:lnTo>
                    <a:lnTo>
                      <a:pt x="190" y="1963"/>
                    </a:lnTo>
                    <a:lnTo>
                      <a:pt x="171" y="1905"/>
                    </a:lnTo>
                    <a:lnTo>
                      <a:pt x="171" y="1886"/>
                    </a:lnTo>
                    <a:lnTo>
                      <a:pt x="133" y="1849"/>
                    </a:lnTo>
                    <a:lnTo>
                      <a:pt x="95" y="1810"/>
                    </a:lnTo>
                    <a:lnTo>
                      <a:pt x="57" y="1791"/>
                    </a:lnTo>
                    <a:lnTo>
                      <a:pt x="19" y="1753"/>
                    </a:lnTo>
                    <a:lnTo>
                      <a:pt x="19" y="1696"/>
                    </a:lnTo>
                    <a:lnTo>
                      <a:pt x="19" y="1658"/>
                    </a:lnTo>
                    <a:lnTo>
                      <a:pt x="38" y="1601"/>
                    </a:lnTo>
                    <a:lnTo>
                      <a:pt x="57" y="1563"/>
                    </a:lnTo>
                    <a:lnTo>
                      <a:pt x="76" y="1563"/>
                    </a:lnTo>
                    <a:lnTo>
                      <a:pt x="76" y="1544"/>
                    </a:lnTo>
                    <a:lnTo>
                      <a:pt x="76" y="1524"/>
                    </a:lnTo>
                    <a:lnTo>
                      <a:pt x="95" y="1505"/>
                    </a:lnTo>
                    <a:lnTo>
                      <a:pt x="114" y="1487"/>
                    </a:lnTo>
                    <a:lnTo>
                      <a:pt x="114" y="1448"/>
                    </a:lnTo>
                    <a:lnTo>
                      <a:pt x="133" y="1429"/>
                    </a:lnTo>
                    <a:lnTo>
                      <a:pt x="171" y="1372"/>
                    </a:lnTo>
                    <a:lnTo>
                      <a:pt x="210" y="1296"/>
                    </a:lnTo>
                    <a:lnTo>
                      <a:pt x="266" y="1239"/>
                    </a:lnTo>
                    <a:lnTo>
                      <a:pt x="305" y="1182"/>
                    </a:lnTo>
                    <a:lnTo>
                      <a:pt x="324" y="1182"/>
                    </a:lnTo>
                    <a:lnTo>
                      <a:pt x="324" y="1163"/>
                    </a:lnTo>
                    <a:lnTo>
                      <a:pt x="324" y="1143"/>
                    </a:lnTo>
                    <a:lnTo>
                      <a:pt x="343" y="1124"/>
                    </a:lnTo>
                    <a:lnTo>
                      <a:pt x="343" y="1106"/>
                    </a:lnTo>
                    <a:lnTo>
                      <a:pt x="362" y="1087"/>
                    </a:lnTo>
                    <a:lnTo>
                      <a:pt x="400" y="1087"/>
                    </a:lnTo>
                    <a:lnTo>
                      <a:pt x="419" y="1067"/>
                    </a:lnTo>
                    <a:lnTo>
                      <a:pt x="419" y="1048"/>
                    </a:lnTo>
                    <a:lnTo>
                      <a:pt x="438" y="1029"/>
                    </a:lnTo>
                    <a:lnTo>
                      <a:pt x="438" y="1010"/>
                    </a:lnTo>
                    <a:lnTo>
                      <a:pt x="457" y="991"/>
                    </a:lnTo>
                    <a:lnTo>
                      <a:pt x="476" y="991"/>
                    </a:lnTo>
                    <a:lnTo>
                      <a:pt x="495" y="991"/>
                    </a:lnTo>
                    <a:lnTo>
                      <a:pt x="533" y="991"/>
                    </a:lnTo>
                    <a:lnTo>
                      <a:pt x="552" y="991"/>
                    </a:lnTo>
                    <a:lnTo>
                      <a:pt x="571" y="991"/>
                    </a:lnTo>
                    <a:lnTo>
                      <a:pt x="591" y="972"/>
                    </a:lnTo>
                    <a:lnTo>
                      <a:pt x="609" y="972"/>
                    </a:lnTo>
                    <a:lnTo>
                      <a:pt x="628" y="953"/>
                    </a:lnTo>
                    <a:lnTo>
                      <a:pt x="667" y="915"/>
                    </a:lnTo>
                    <a:lnTo>
                      <a:pt x="705" y="896"/>
                    </a:lnTo>
                    <a:lnTo>
                      <a:pt x="723" y="858"/>
                    </a:lnTo>
                    <a:lnTo>
                      <a:pt x="743" y="801"/>
                    </a:lnTo>
                    <a:lnTo>
                      <a:pt x="762" y="782"/>
                    </a:lnTo>
                    <a:lnTo>
                      <a:pt x="762" y="744"/>
                    </a:lnTo>
                    <a:lnTo>
                      <a:pt x="762" y="725"/>
                    </a:lnTo>
                    <a:lnTo>
                      <a:pt x="743" y="686"/>
                    </a:lnTo>
                    <a:lnTo>
                      <a:pt x="723" y="648"/>
                    </a:lnTo>
                    <a:lnTo>
                      <a:pt x="686" y="591"/>
                    </a:lnTo>
                    <a:lnTo>
                      <a:pt x="667" y="553"/>
                    </a:lnTo>
                    <a:lnTo>
                      <a:pt x="647" y="496"/>
                    </a:lnTo>
                    <a:lnTo>
                      <a:pt x="686" y="439"/>
                    </a:lnTo>
                    <a:lnTo>
                      <a:pt x="743" y="401"/>
                    </a:lnTo>
                    <a:lnTo>
                      <a:pt x="800" y="363"/>
                    </a:lnTo>
                    <a:lnTo>
                      <a:pt x="800" y="325"/>
                    </a:lnTo>
                    <a:lnTo>
                      <a:pt x="781" y="286"/>
                    </a:lnTo>
                    <a:lnTo>
                      <a:pt x="762" y="249"/>
                    </a:lnTo>
                    <a:lnTo>
                      <a:pt x="743" y="229"/>
                    </a:lnTo>
                    <a:lnTo>
                      <a:pt x="723" y="191"/>
                    </a:lnTo>
                    <a:lnTo>
                      <a:pt x="743" y="153"/>
                    </a:lnTo>
                    <a:lnTo>
                      <a:pt x="762" y="115"/>
                    </a:lnTo>
                    <a:lnTo>
                      <a:pt x="800" y="77"/>
                    </a:lnTo>
                    <a:lnTo>
                      <a:pt x="819" y="58"/>
                    </a:lnTo>
                    <a:lnTo>
                      <a:pt x="876" y="77"/>
                    </a:lnTo>
                    <a:lnTo>
                      <a:pt x="933" y="77"/>
                    </a:lnTo>
                    <a:lnTo>
                      <a:pt x="972" y="58"/>
                    </a:lnTo>
                    <a:lnTo>
                      <a:pt x="1028" y="39"/>
                    </a:lnTo>
                    <a:lnTo>
                      <a:pt x="1028" y="20"/>
                    </a:lnTo>
                    <a:lnTo>
                      <a:pt x="1067" y="0"/>
                    </a:lnTo>
                    <a:lnTo>
                      <a:pt x="1104" y="0"/>
                    </a:lnTo>
                    <a:lnTo>
                      <a:pt x="1124" y="20"/>
                    </a:lnTo>
                    <a:lnTo>
                      <a:pt x="1162" y="39"/>
                    </a:lnTo>
                    <a:lnTo>
                      <a:pt x="1162" y="58"/>
                    </a:lnTo>
                    <a:lnTo>
                      <a:pt x="1162" y="96"/>
                    </a:lnTo>
                    <a:lnTo>
                      <a:pt x="1162" y="115"/>
                    </a:lnTo>
                    <a:lnTo>
                      <a:pt x="1162" y="134"/>
                    </a:lnTo>
                    <a:lnTo>
                      <a:pt x="1181" y="153"/>
                    </a:lnTo>
                    <a:lnTo>
                      <a:pt x="1200" y="153"/>
                    </a:lnTo>
                    <a:lnTo>
                      <a:pt x="1219" y="172"/>
                    </a:lnTo>
                    <a:lnTo>
                      <a:pt x="1276" y="191"/>
                    </a:lnTo>
                    <a:lnTo>
                      <a:pt x="1333" y="172"/>
                    </a:lnTo>
                    <a:lnTo>
                      <a:pt x="1390" y="172"/>
                    </a:lnTo>
                    <a:lnTo>
                      <a:pt x="1429" y="153"/>
                    </a:lnTo>
                    <a:lnTo>
                      <a:pt x="1485" y="153"/>
                    </a:lnTo>
                    <a:lnTo>
                      <a:pt x="1524" y="172"/>
                    </a:lnTo>
                    <a:lnTo>
                      <a:pt x="1581" y="172"/>
                    </a:lnTo>
                    <a:lnTo>
                      <a:pt x="1619" y="191"/>
                    </a:lnTo>
                    <a:lnTo>
                      <a:pt x="1638" y="210"/>
                    </a:lnTo>
                    <a:lnTo>
                      <a:pt x="1657" y="229"/>
                    </a:lnTo>
                    <a:lnTo>
                      <a:pt x="1695" y="249"/>
                    </a:lnTo>
                    <a:lnTo>
                      <a:pt x="1714" y="267"/>
                    </a:lnTo>
                    <a:lnTo>
                      <a:pt x="1771" y="325"/>
                    </a:lnTo>
                    <a:lnTo>
                      <a:pt x="1847" y="381"/>
                    </a:lnTo>
                    <a:lnTo>
                      <a:pt x="1905" y="439"/>
                    </a:lnTo>
                    <a:lnTo>
                      <a:pt x="1981" y="496"/>
                    </a:lnTo>
                    <a:lnTo>
                      <a:pt x="2000" y="515"/>
                    </a:lnTo>
                    <a:lnTo>
                      <a:pt x="2038" y="534"/>
                    </a:lnTo>
                    <a:lnTo>
                      <a:pt x="2057" y="572"/>
                    </a:lnTo>
                    <a:lnTo>
                      <a:pt x="2095" y="591"/>
                    </a:lnTo>
                    <a:lnTo>
                      <a:pt x="2133" y="591"/>
                    </a:lnTo>
                    <a:lnTo>
                      <a:pt x="2191" y="591"/>
                    </a:lnTo>
                    <a:lnTo>
                      <a:pt x="2247" y="572"/>
                    </a:lnTo>
                    <a:lnTo>
                      <a:pt x="2267" y="553"/>
                    </a:lnTo>
                    <a:lnTo>
                      <a:pt x="2286" y="534"/>
                    </a:lnTo>
                    <a:lnTo>
                      <a:pt x="2286" y="496"/>
                    </a:lnTo>
                    <a:lnTo>
                      <a:pt x="2305" y="458"/>
                    </a:lnTo>
                    <a:lnTo>
                      <a:pt x="2305" y="420"/>
                    </a:lnTo>
                    <a:lnTo>
                      <a:pt x="2305" y="401"/>
                    </a:lnTo>
                    <a:lnTo>
                      <a:pt x="2324" y="381"/>
                    </a:lnTo>
                    <a:lnTo>
                      <a:pt x="2324" y="363"/>
                    </a:lnTo>
                    <a:lnTo>
                      <a:pt x="2343" y="344"/>
                    </a:lnTo>
                    <a:lnTo>
                      <a:pt x="2362" y="325"/>
                    </a:lnTo>
                    <a:lnTo>
                      <a:pt x="2381" y="305"/>
                    </a:lnTo>
                    <a:lnTo>
                      <a:pt x="2419" y="305"/>
                    </a:lnTo>
                    <a:lnTo>
                      <a:pt x="2438" y="325"/>
                    </a:lnTo>
                    <a:lnTo>
                      <a:pt x="2457" y="325"/>
                    </a:lnTo>
                    <a:lnTo>
                      <a:pt x="2476" y="344"/>
                    </a:lnTo>
                    <a:lnTo>
                      <a:pt x="2495" y="344"/>
                    </a:lnTo>
                    <a:lnTo>
                      <a:pt x="2533" y="363"/>
                    </a:lnTo>
                    <a:lnTo>
                      <a:pt x="2552" y="381"/>
                    </a:lnTo>
                    <a:lnTo>
                      <a:pt x="2572" y="381"/>
                    </a:lnTo>
                    <a:lnTo>
                      <a:pt x="2609" y="401"/>
                    </a:lnTo>
                    <a:lnTo>
                      <a:pt x="2628" y="401"/>
                    </a:lnTo>
                    <a:lnTo>
                      <a:pt x="2648" y="420"/>
                    </a:lnTo>
                    <a:lnTo>
                      <a:pt x="2667" y="420"/>
                    </a:lnTo>
                    <a:lnTo>
                      <a:pt x="2724" y="439"/>
                    </a:lnTo>
                    <a:lnTo>
                      <a:pt x="2762" y="458"/>
                    </a:lnTo>
                    <a:lnTo>
                      <a:pt x="2819" y="477"/>
                    </a:lnTo>
                    <a:lnTo>
                      <a:pt x="2857" y="477"/>
                    </a:lnTo>
                    <a:lnTo>
                      <a:pt x="2857" y="496"/>
                    </a:lnTo>
                    <a:lnTo>
                      <a:pt x="2876" y="496"/>
                    </a:lnTo>
                    <a:lnTo>
                      <a:pt x="2933" y="534"/>
                    </a:lnTo>
                    <a:lnTo>
                      <a:pt x="2990" y="591"/>
                    </a:lnTo>
                    <a:lnTo>
                      <a:pt x="3048" y="630"/>
                    </a:lnTo>
                    <a:lnTo>
                      <a:pt x="3105" y="648"/>
                    </a:lnTo>
                    <a:lnTo>
                      <a:pt x="3162" y="648"/>
                    </a:lnTo>
                    <a:lnTo>
                      <a:pt x="3200" y="648"/>
                    </a:lnTo>
                    <a:lnTo>
                      <a:pt x="3238" y="686"/>
                    </a:lnTo>
                    <a:lnTo>
                      <a:pt x="3276" y="70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87" name="Freeform 29">
                <a:extLst>
                  <a:ext uri="{FF2B5EF4-FFF2-40B4-BE49-F238E27FC236}">
                    <a16:creationId xmlns:a16="http://schemas.microsoft.com/office/drawing/2014/main" id="{8FEDC0BA-F1E9-A844-8782-FC339F0CA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8888" y="3933825"/>
                <a:ext cx="1011237" cy="939800"/>
              </a:xfrm>
              <a:custGeom>
                <a:avLst/>
                <a:gdLst>
                  <a:gd name="T0" fmla="*/ 2147483646 w 5620"/>
                  <a:gd name="T1" fmla="*/ 2147483646 h 5219"/>
                  <a:gd name="T2" fmla="*/ 2147483646 w 5620"/>
                  <a:gd name="T3" fmla="*/ 2147483646 h 5219"/>
                  <a:gd name="T4" fmla="*/ 2147483646 w 5620"/>
                  <a:gd name="T5" fmla="*/ 2147483646 h 5219"/>
                  <a:gd name="T6" fmla="*/ 2147483646 w 5620"/>
                  <a:gd name="T7" fmla="*/ 2147483646 h 5219"/>
                  <a:gd name="T8" fmla="*/ 2147483646 w 5620"/>
                  <a:gd name="T9" fmla="*/ 2147483646 h 5219"/>
                  <a:gd name="T10" fmla="*/ 2147483646 w 5620"/>
                  <a:gd name="T11" fmla="*/ 2147483646 h 5219"/>
                  <a:gd name="T12" fmla="*/ 2147483646 w 5620"/>
                  <a:gd name="T13" fmla="*/ 2147483646 h 5219"/>
                  <a:gd name="T14" fmla="*/ 2147483646 w 5620"/>
                  <a:gd name="T15" fmla="*/ 2147483646 h 5219"/>
                  <a:gd name="T16" fmla="*/ 2147483646 w 5620"/>
                  <a:gd name="T17" fmla="*/ 2147483646 h 5219"/>
                  <a:gd name="T18" fmla="*/ 2147483646 w 5620"/>
                  <a:gd name="T19" fmla="*/ 2147483646 h 5219"/>
                  <a:gd name="T20" fmla="*/ 2147483646 w 5620"/>
                  <a:gd name="T21" fmla="*/ 2147483646 h 5219"/>
                  <a:gd name="T22" fmla="*/ 2147483646 w 5620"/>
                  <a:gd name="T23" fmla="*/ 2147483646 h 5219"/>
                  <a:gd name="T24" fmla="*/ 2147483646 w 5620"/>
                  <a:gd name="T25" fmla="*/ 2147483646 h 5219"/>
                  <a:gd name="T26" fmla="*/ 2147483646 w 5620"/>
                  <a:gd name="T27" fmla="*/ 2147483646 h 5219"/>
                  <a:gd name="T28" fmla="*/ 2147483646 w 5620"/>
                  <a:gd name="T29" fmla="*/ 2147483646 h 5219"/>
                  <a:gd name="T30" fmla="*/ 2147483646 w 5620"/>
                  <a:gd name="T31" fmla="*/ 2147483646 h 5219"/>
                  <a:gd name="T32" fmla="*/ 2147483646 w 5620"/>
                  <a:gd name="T33" fmla="*/ 2147483646 h 5219"/>
                  <a:gd name="T34" fmla="*/ 2147483646 w 5620"/>
                  <a:gd name="T35" fmla="*/ 2147483646 h 5219"/>
                  <a:gd name="T36" fmla="*/ 2147483646 w 5620"/>
                  <a:gd name="T37" fmla="*/ 2147483646 h 5219"/>
                  <a:gd name="T38" fmla="*/ 2147483646 w 5620"/>
                  <a:gd name="T39" fmla="*/ 2147483646 h 5219"/>
                  <a:gd name="T40" fmla="*/ 2147483646 w 5620"/>
                  <a:gd name="T41" fmla="*/ 2147483646 h 5219"/>
                  <a:gd name="T42" fmla="*/ 2147483646 w 5620"/>
                  <a:gd name="T43" fmla="*/ 2147483646 h 5219"/>
                  <a:gd name="T44" fmla="*/ 2147483646 w 5620"/>
                  <a:gd name="T45" fmla="*/ 2147483646 h 5219"/>
                  <a:gd name="T46" fmla="*/ 2147483646 w 5620"/>
                  <a:gd name="T47" fmla="*/ 2147483646 h 5219"/>
                  <a:gd name="T48" fmla="*/ 2147483646 w 5620"/>
                  <a:gd name="T49" fmla="*/ 2147483646 h 5219"/>
                  <a:gd name="T50" fmla="*/ 2147483646 w 5620"/>
                  <a:gd name="T51" fmla="*/ 2147483646 h 5219"/>
                  <a:gd name="T52" fmla="*/ 2147483646 w 5620"/>
                  <a:gd name="T53" fmla="*/ 2147483646 h 5219"/>
                  <a:gd name="T54" fmla="*/ 2147483646 w 5620"/>
                  <a:gd name="T55" fmla="*/ 2147483646 h 5219"/>
                  <a:gd name="T56" fmla="*/ 2147483646 w 5620"/>
                  <a:gd name="T57" fmla="*/ 2147483646 h 5219"/>
                  <a:gd name="T58" fmla="*/ 2147483646 w 5620"/>
                  <a:gd name="T59" fmla="*/ 2147483646 h 5219"/>
                  <a:gd name="T60" fmla="*/ 2147483646 w 5620"/>
                  <a:gd name="T61" fmla="*/ 2147483646 h 5219"/>
                  <a:gd name="T62" fmla="*/ 2147483646 w 5620"/>
                  <a:gd name="T63" fmla="*/ 2147483646 h 5219"/>
                  <a:gd name="T64" fmla="*/ 2147483646 w 5620"/>
                  <a:gd name="T65" fmla="*/ 2147483646 h 5219"/>
                  <a:gd name="T66" fmla="*/ 2147483646 w 5620"/>
                  <a:gd name="T67" fmla="*/ 2147483646 h 5219"/>
                  <a:gd name="T68" fmla="*/ 2147483646 w 5620"/>
                  <a:gd name="T69" fmla="*/ 2147483646 h 5219"/>
                  <a:gd name="T70" fmla="*/ 2147483646 w 5620"/>
                  <a:gd name="T71" fmla="*/ 2147483646 h 5219"/>
                  <a:gd name="T72" fmla="*/ 2147483646 w 5620"/>
                  <a:gd name="T73" fmla="*/ 2147483646 h 5219"/>
                  <a:gd name="T74" fmla="*/ 2147483646 w 5620"/>
                  <a:gd name="T75" fmla="*/ 2147483646 h 5219"/>
                  <a:gd name="T76" fmla="*/ 2147483646 w 5620"/>
                  <a:gd name="T77" fmla="*/ 2147483646 h 5219"/>
                  <a:gd name="T78" fmla="*/ 2147483646 w 5620"/>
                  <a:gd name="T79" fmla="*/ 2147483646 h 5219"/>
                  <a:gd name="T80" fmla="*/ 2147483646 w 5620"/>
                  <a:gd name="T81" fmla="*/ 2147483646 h 5219"/>
                  <a:gd name="T82" fmla="*/ 2147483646 w 5620"/>
                  <a:gd name="T83" fmla="*/ 2147483646 h 5219"/>
                  <a:gd name="T84" fmla="*/ 2147483646 w 5620"/>
                  <a:gd name="T85" fmla="*/ 2147483646 h 5219"/>
                  <a:gd name="T86" fmla="*/ 2147483646 w 5620"/>
                  <a:gd name="T87" fmla="*/ 2147483646 h 5219"/>
                  <a:gd name="T88" fmla="*/ 2147483646 w 5620"/>
                  <a:gd name="T89" fmla="*/ 2147483646 h 5219"/>
                  <a:gd name="T90" fmla="*/ 2147483646 w 5620"/>
                  <a:gd name="T91" fmla="*/ 2147483646 h 5219"/>
                  <a:gd name="T92" fmla="*/ 2147483646 w 5620"/>
                  <a:gd name="T93" fmla="*/ 2147483646 h 5219"/>
                  <a:gd name="T94" fmla="*/ 2147483646 w 5620"/>
                  <a:gd name="T95" fmla="*/ 2147483646 h 5219"/>
                  <a:gd name="T96" fmla="*/ 2147483646 w 5620"/>
                  <a:gd name="T97" fmla="*/ 2147483646 h 5219"/>
                  <a:gd name="T98" fmla="*/ 2147483646 w 5620"/>
                  <a:gd name="T99" fmla="*/ 2147483646 h 5219"/>
                  <a:gd name="T100" fmla="*/ 2147483646 w 5620"/>
                  <a:gd name="T101" fmla="*/ 2147483646 h 5219"/>
                  <a:gd name="T102" fmla="*/ 2147483646 w 5620"/>
                  <a:gd name="T103" fmla="*/ 2147483646 h 5219"/>
                  <a:gd name="T104" fmla="*/ 2147483646 w 5620"/>
                  <a:gd name="T105" fmla="*/ 2147483646 h 5219"/>
                  <a:gd name="T106" fmla="*/ 2147483646 w 5620"/>
                  <a:gd name="T107" fmla="*/ 2147483646 h 5219"/>
                  <a:gd name="T108" fmla="*/ 2147483646 w 5620"/>
                  <a:gd name="T109" fmla="*/ 2147483646 h 5219"/>
                  <a:gd name="T110" fmla="*/ 2147483646 w 5620"/>
                  <a:gd name="T111" fmla="*/ 2147483646 h 5219"/>
                  <a:gd name="T112" fmla="*/ 2147483646 w 5620"/>
                  <a:gd name="T113" fmla="*/ 2147483646 h 5219"/>
                  <a:gd name="T114" fmla="*/ 2147483646 w 5620"/>
                  <a:gd name="T115" fmla="*/ 2147483646 h 5219"/>
                  <a:gd name="T116" fmla="*/ 2147483646 w 5620"/>
                  <a:gd name="T117" fmla="*/ 2147483646 h 521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620" h="5219">
                    <a:moveTo>
                      <a:pt x="2096" y="0"/>
                    </a:moveTo>
                    <a:lnTo>
                      <a:pt x="2152" y="58"/>
                    </a:lnTo>
                    <a:lnTo>
                      <a:pt x="2191" y="134"/>
                    </a:lnTo>
                    <a:lnTo>
                      <a:pt x="2248" y="210"/>
                    </a:lnTo>
                    <a:lnTo>
                      <a:pt x="2305" y="286"/>
                    </a:lnTo>
                    <a:lnTo>
                      <a:pt x="2324" y="305"/>
                    </a:lnTo>
                    <a:lnTo>
                      <a:pt x="2343" y="343"/>
                    </a:lnTo>
                    <a:lnTo>
                      <a:pt x="2381" y="362"/>
                    </a:lnTo>
                    <a:lnTo>
                      <a:pt x="2400" y="400"/>
                    </a:lnTo>
                    <a:lnTo>
                      <a:pt x="2400" y="439"/>
                    </a:lnTo>
                    <a:lnTo>
                      <a:pt x="2400" y="495"/>
                    </a:lnTo>
                    <a:lnTo>
                      <a:pt x="2400" y="534"/>
                    </a:lnTo>
                    <a:lnTo>
                      <a:pt x="2400" y="591"/>
                    </a:lnTo>
                    <a:lnTo>
                      <a:pt x="2419" y="667"/>
                    </a:lnTo>
                    <a:lnTo>
                      <a:pt x="2419" y="762"/>
                    </a:lnTo>
                    <a:lnTo>
                      <a:pt x="2419" y="838"/>
                    </a:lnTo>
                    <a:lnTo>
                      <a:pt x="2419" y="915"/>
                    </a:lnTo>
                    <a:lnTo>
                      <a:pt x="2438" y="991"/>
                    </a:lnTo>
                    <a:lnTo>
                      <a:pt x="2496" y="1047"/>
                    </a:lnTo>
                    <a:lnTo>
                      <a:pt x="2533" y="1104"/>
                    </a:lnTo>
                    <a:lnTo>
                      <a:pt x="2572" y="1161"/>
                    </a:lnTo>
                    <a:lnTo>
                      <a:pt x="2591" y="1199"/>
                    </a:lnTo>
                    <a:lnTo>
                      <a:pt x="2591" y="1256"/>
                    </a:lnTo>
                    <a:lnTo>
                      <a:pt x="2591" y="1295"/>
                    </a:lnTo>
                    <a:lnTo>
                      <a:pt x="2572" y="1352"/>
                    </a:lnTo>
                    <a:lnTo>
                      <a:pt x="2572" y="1409"/>
                    </a:lnTo>
                    <a:lnTo>
                      <a:pt x="2572" y="1466"/>
                    </a:lnTo>
                    <a:lnTo>
                      <a:pt x="2591" y="1523"/>
                    </a:lnTo>
                    <a:lnTo>
                      <a:pt x="2610" y="1561"/>
                    </a:lnTo>
                    <a:lnTo>
                      <a:pt x="2610" y="1580"/>
                    </a:lnTo>
                    <a:lnTo>
                      <a:pt x="2610" y="1618"/>
                    </a:lnTo>
                    <a:lnTo>
                      <a:pt x="2629" y="1637"/>
                    </a:lnTo>
                    <a:lnTo>
                      <a:pt x="2629" y="1657"/>
                    </a:lnTo>
                    <a:lnTo>
                      <a:pt x="2629" y="1676"/>
                    </a:lnTo>
                    <a:lnTo>
                      <a:pt x="2610" y="1713"/>
                    </a:lnTo>
                    <a:lnTo>
                      <a:pt x="2610" y="1733"/>
                    </a:lnTo>
                    <a:lnTo>
                      <a:pt x="2591" y="1752"/>
                    </a:lnTo>
                    <a:lnTo>
                      <a:pt x="2610" y="1771"/>
                    </a:lnTo>
                    <a:lnTo>
                      <a:pt x="2610" y="1809"/>
                    </a:lnTo>
                    <a:lnTo>
                      <a:pt x="2610" y="1828"/>
                    </a:lnTo>
                    <a:lnTo>
                      <a:pt x="2629" y="1847"/>
                    </a:lnTo>
                    <a:lnTo>
                      <a:pt x="2629" y="1866"/>
                    </a:lnTo>
                    <a:lnTo>
                      <a:pt x="2629" y="1904"/>
                    </a:lnTo>
                    <a:lnTo>
                      <a:pt x="2629" y="1923"/>
                    </a:lnTo>
                    <a:lnTo>
                      <a:pt x="2629" y="1961"/>
                    </a:lnTo>
                    <a:lnTo>
                      <a:pt x="2629" y="1980"/>
                    </a:lnTo>
                    <a:lnTo>
                      <a:pt x="2629" y="1999"/>
                    </a:lnTo>
                    <a:lnTo>
                      <a:pt x="2629" y="2018"/>
                    </a:lnTo>
                    <a:lnTo>
                      <a:pt x="2648" y="2075"/>
                    </a:lnTo>
                    <a:lnTo>
                      <a:pt x="2667" y="2094"/>
                    </a:lnTo>
                    <a:lnTo>
                      <a:pt x="2705" y="2114"/>
                    </a:lnTo>
                    <a:lnTo>
                      <a:pt x="2743" y="2133"/>
                    </a:lnTo>
                    <a:lnTo>
                      <a:pt x="2762" y="2133"/>
                    </a:lnTo>
                    <a:lnTo>
                      <a:pt x="2781" y="2133"/>
                    </a:lnTo>
                    <a:lnTo>
                      <a:pt x="2800" y="2133"/>
                    </a:lnTo>
                    <a:lnTo>
                      <a:pt x="2800" y="2114"/>
                    </a:lnTo>
                    <a:lnTo>
                      <a:pt x="2800" y="2094"/>
                    </a:lnTo>
                    <a:lnTo>
                      <a:pt x="2800" y="2075"/>
                    </a:lnTo>
                    <a:lnTo>
                      <a:pt x="2800" y="2056"/>
                    </a:lnTo>
                    <a:lnTo>
                      <a:pt x="2800" y="2038"/>
                    </a:lnTo>
                    <a:lnTo>
                      <a:pt x="2895" y="2038"/>
                    </a:lnTo>
                    <a:lnTo>
                      <a:pt x="2991" y="2038"/>
                    </a:lnTo>
                    <a:lnTo>
                      <a:pt x="3086" y="2038"/>
                    </a:lnTo>
                    <a:lnTo>
                      <a:pt x="3181" y="2056"/>
                    </a:lnTo>
                    <a:lnTo>
                      <a:pt x="3181" y="2094"/>
                    </a:lnTo>
                    <a:lnTo>
                      <a:pt x="3162" y="2152"/>
                    </a:lnTo>
                    <a:lnTo>
                      <a:pt x="3143" y="2190"/>
                    </a:lnTo>
                    <a:lnTo>
                      <a:pt x="3143" y="2247"/>
                    </a:lnTo>
                    <a:lnTo>
                      <a:pt x="3162" y="2209"/>
                    </a:lnTo>
                    <a:lnTo>
                      <a:pt x="3200" y="2190"/>
                    </a:lnTo>
                    <a:lnTo>
                      <a:pt x="3239" y="2170"/>
                    </a:lnTo>
                    <a:lnTo>
                      <a:pt x="3257" y="2170"/>
                    </a:lnTo>
                    <a:lnTo>
                      <a:pt x="3257" y="2209"/>
                    </a:lnTo>
                    <a:lnTo>
                      <a:pt x="3276" y="2228"/>
                    </a:lnTo>
                    <a:lnTo>
                      <a:pt x="3276" y="2247"/>
                    </a:lnTo>
                    <a:lnTo>
                      <a:pt x="3276" y="2285"/>
                    </a:lnTo>
                    <a:lnTo>
                      <a:pt x="3315" y="2323"/>
                    </a:lnTo>
                    <a:lnTo>
                      <a:pt x="3353" y="2361"/>
                    </a:lnTo>
                    <a:lnTo>
                      <a:pt x="3391" y="2399"/>
                    </a:lnTo>
                    <a:lnTo>
                      <a:pt x="3410" y="2456"/>
                    </a:lnTo>
                    <a:lnTo>
                      <a:pt x="3391" y="2475"/>
                    </a:lnTo>
                    <a:lnTo>
                      <a:pt x="3391" y="2495"/>
                    </a:lnTo>
                    <a:lnTo>
                      <a:pt x="3371" y="2514"/>
                    </a:lnTo>
                    <a:lnTo>
                      <a:pt x="3371" y="2533"/>
                    </a:lnTo>
                    <a:lnTo>
                      <a:pt x="3334" y="2551"/>
                    </a:lnTo>
                    <a:lnTo>
                      <a:pt x="3295" y="2551"/>
                    </a:lnTo>
                    <a:lnTo>
                      <a:pt x="3276" y="2571"/>
                    </a:lnTo>
                    <a:lnTo>
                      <a:pt x="3239" y="2590"/>
                    </a:lnTo>
                    <a:lnTo>
                      <a:pt x="3219" y="2609"/>
                    </a:lnTo>
                    <a:lnTo>
                      <a:pt x="3219" y="2628"/>
                    </a:lnTo>
                    <a:lnTo>
                      <a:pt x="3219" y="2647"/>
                    </a:lnTo>
                    <a:lnTo>
                      <a:pt x="3239" y="2666"/>
                    </a:lnTo>
                    <a:lnTo>
                      <a:pt x="3239" y="2685"/>
                    </a:lnTo>
                    <a:lnTo>
                      <a:pt x="3257" y="2704"/>
                    </a:lnTo>
                    <a:lnTo>
                      <a:pt x="3257" y="2723"/>
                    </a:lnTo>
                    <a:lnTo>
                      <a:pt x="3257" y="2742"/>
                    </a:lnTo>
                    <a:lnTo>
                      <a:pt x="3276" y="2761"/>
                    </a:lnTo>
                    <a:lnTo>
                      <a:pt x="3295" y="2761"/>
                    </a:lnTo>
                    <a:lnTo>
                      <a:pt x="3315" y="2780"/>
                    </a:lnTo>
                    <a:lnTo>
                      <a:pt x="3334" y="2780"/>
                    </a:lnTo>
                    <a:lnTo>
                      <a:pt x="3353" y="2800"/>
                    </a:lnTo>
                    <a:lnTo>
                      <a:pt x="3391" y="2818"/>
                    </a:lnTo>
                    <a:lnTo>
                      <a:pt x="3429" y="2818"/>
                    </a:lnTo>
                    <a:lnTo>
                      <a:pt x="3467" y="2837"/>
                    </a:lnTo>
                    <a:lnTo>
                      <a:pt x="3524" y="2876"/>
                    </a:lnTo>
                    <a:lnTo>
                      <a:pt x="3600" y="2895"/>
                    </a:lnTo>
                    <a:lnTo>
                      <a:pt x="3676" y="2932"/>
                    </a:lnTo>
                    <a:lnTo>
                      <a:pt x="3752" y="2952"/>
                    </a:lnTo>
                    <a:lnTo>
                      <a:pt x="3791" y="2971"/>
                    </a:lnTo>
                    <a:lnTo>
                      <a:pt x="3810" y="2971"/>
                    </a:lnTo>
                    <a:lnTo>
                      <a:pt x="3848" y="2990"/>
                    </a:lnTo>
                    <a:lnTo>
                      <a:pt x="3867" y="2990"/>
                    </a:lnTo>
                    <a:lnTo>
                      <a:pt x="3905" y="3009"/>
                    </a:lnTo>
                    <a:lnTo>
                      <a:pt x="3924" y="3009"/>
                    </a:lnTo>
                    <a:lnTo>
                      <a:pt x="3943" y="3009"/>
                    </a:lnTo>
                    <a:lnTo>
                      <a:pt x="3943" y="2971"/>
                    </a:lnTo>
                    <a:lnTo>
                      <a:pt x="3943" y="2932"/>
                    </a:lnTo>
                    <a:lnTo>
                      <a:pt x="3924" y="2914"/>
                    </a:lnTo>
                    <a:lnTo>
                      <a:pt x="3924" y="2895"/>
                    </a:lnTo>
                    <a:lnTo>
                      <a:pt x="3924" y="2876"/>
                    </a:lnTo>
                    <a:lnTo>
                      <a:pt x="3924" y="2856"/>
                    </a:lnTo>
                    <a:lnTo>
                      <a:pt x="3905" y="2856"/>
                    </a:lnTo>
                    <a:lnTo>
                      <a:pt x="3905" y="2837"/>
                    </a:lnTo>
                    <a:lnTo>
                      <a:pt x="3924" y="2837"/>
                    </a:lnTo>
                    <a:lnTo>
                      <a:pt x="3943" y="2837"/>
                    </a:lnTo>
                    <a:lnTo>
                      <a:pt x="3943" y="2856"/>
                    </a:lnTo>
                    <a:lnTo>
                      <a:pt x="3962" y="2876"/>
                    </a:lnTo>
                    <a:lnTo>
                      <a:pt x="3981" y="2876"/>
                    </a:lnTo>
                    <a:lnTo>
                      <a:pt x="4001" y="2914"/>
                    </a:lnTo>
                    <a:lnTo>
                      <a:pt x="4019" y="2932"/>
                    </a:lnTo>
                    <a:lnTo>
                      <a:pt x="4057" y="2971"/>
                    </a:lnTo>
                    <a:lnTo>
                      <a:pt x="4077" y="2990"/>
                    </a:lnTo>
                    <a:lnTo>
                      <a:pt x="4096" y="2990"/>
                    </a:lnTo>
                    <a:lnTo>
                      <a:pt x="4115" y="2952"/>
                    </a:lnTo>
                    <a:lnTo>
                      <a:pt x="4133" y="2932"/>
                    </a:lnTo>
                    <a:lnTo>
                      <a:pt x="4153" y="2914"/>
                    </a:lnTo>
                    <a:lnTo>
                      <a:pt x="4153" y="2932"/>
                    </a:lnTo>
                    <a:lnTo>
                      <a:pt x="4172" y="2932"/>
                    </a:lnTo>
                    <a:lnTo>
                      <a:pt x="4172" y="2952"/>
                    </a:lnTo>
                    <a:lnTo>
                      <a:pt x="4191" y="2990"/>
                    </a:lnTo>
                    <a:lnTo>
                      <a:pt x="4210" y="3028"/>
                    </a:lnTo>
                    <a:lnTo>
                      <a:pt x="4248" y="3066"/>
                    </a:lnTo>
                    <a:lnTo>
                      <a:pt x="4267" y="3123"/>
                    </a:lnTo>
                    <a:lnTo>
                      <a:pt x="4286" y="3161"/>
                    </a:lnTo>
                    <a:lnTo>
                      <a:pt x="4286" y="3199"/>
                    </a:lnTo>
                    <a:lnTo>
                      <a:pt x="4305" y="3218"/>
                    </a:lnTo>
                    <a:lnTo>
                      <a:pt x="4343" y="3257"/>
                    </a:lnTo>
                    <a:lnTo>
                      <a:pt x="4362" y="3276"/>
                    </a:lnTo>
                    <a:lnTo>
                      <a:pt x="4400" y="3294"/>
                    </a:lnTo>
                    <a:lnTo>
                      <a:pt x="4419" y="3294"/>
                    </a:lnTo>
                    <a:lnTo>
                      <a:pt x="4458" y="3294"/>
                    </a:lnTo>
                    <a:lnTo>
                      <a:pt x="4495" y="3313"/>
                    </a:lnTo>
                    <a:lnTo>
                      <a:pt x="4553" y="3313"/>
                    </a:lnTo>
                    <a:lnTo>
                      <a:pt x="4591" y="3333"/>
                    </a:lnTo>
                    <a:lnTo>
                      <a:pt x="4629" y="3333"/>
                    </a:lnTo>
                    <a:lnTo>
                      <a:pt x="4629" y="3352"/>
                    </a:lnTo>
                    <a:lnTo>
                      <a:pt x="4648" y="3352"/>
                    </a:lnTo>
                    <a:lnTo>
                      <a:pt x="4686" y="3371"/>
                    </a:lnTo>
                    <a:lnTo>
                      <a:pt x="4724" y="3371"/>
                    </a:lnTo>
                    <a:lnTo>
                      <a:pt x="4781" y="3390"/>
                    </a:lnTo>
                    <a:lnTo>
                      <a:pt x="4819" y="3390"/>
                    </a:lnTo>
                    <a:lnTo>
                      <a:pt x="4858" y="3409"/>
                    </a:lnTo>
                    <a:lnTo>
                      <a:pt x="4895" y="3409"/>
                    </a:lnTo>
                    <a:lnTo>
                      <a:pt x="4934" y="3409"/>
                    </a:lnTo>
                    <a:lnTo>
                      <a:pt x="4953" y="3409"/>
                    </a:lnTo>
                    <a:lnTo>
                      <a:pt x="4972" y="3390"/>
                    </a:lnTo>
                    <a:lnTo>
                      <a:pt x="4991" y="3371"/>
                    </a:lnTo>
                    <a:lnTo>
                      <a:pt x="4991" y="3352"/>
                    </a:lnTo>
                    <a:lnTo>
                      <a:pt x="5029" y="3333"/>
                    </a:lnTo>
                    <a:lnTo>
                      <a:pt x="5067" y="3333"/>
                    </a:lnTo>
                    <a:lnTo>
                      <a:pt x="5105" y="3333"/>
                    </a:lnTo>
                    <a:lnTo>
                      <a:pt x="5143" y="3313"/>
                    </a:lnTo>
                    <a:lnTo>
                      <a:pt x="5181" y="3276"/>
                    </a:lnTo>
                    <a:lnTo>
                      <a:pt x="5181" y="3294"/>
                    </a:lnTo>
                    <a:lnTo>
                      <a:pt x="5200" y="3294"/>
                    </a:lnTo>
                    <a:lnTo>
                      <a:pt x="5220" y="3313"/>
                    </a:lnTo>
                    <a:lnTo>
                      <a:pt x="5239" y="3313"/>
                    </a:lnTo>
                    <a:lnTo>
                      <a:pt x="5239" y="3333"/>
                    </a:lnTo>
                    <a:lnTo>
                      <a:pt x="5257" y="3333"/>
                    </a:lnTo>
                    <a:lnTo>
                      <a:pt x="5257" y="3352"/>
                    </a:lnTo>
                    <a:lnTo>
                      <a:pt x="5296" y="3371"/>
                    </a:lnTo>
                    <a:lnTo>
                      <a:pt x="5315" y="3390"/>
                    </a:lnTo>
                    <a:lnTo>
                      <a:pt x="5352" y="3409"/>
                    </a:lnTo>
                    <a:lnTo>
                      <a:pt x="5372" y="3428"/>
                    </a:lnTo>
                    <a:lnTo>
                      <a:pt x="5410" y="3447"/>
                    </a:lnTo>
                    <a:lnTo>
                      <a:pt x="5467" y="3485"/>
                    </a:lnTo>
                    <a:lnTo>
                      <a:pt x="5505" y="3504"/>
                    </a:lnTo>
                    <a:lnTo>
                      <a:pt x="5543" y="3523"/>
                    </a:lnTo>
                    <a:lnTo>
                      <a:pt x="5581" y="3561"/>
                    </a:lnTo>
                    <a:lnTo>
                      <a:pt x="5601" y="3580"/>
                    </a:lnTo>
                    <a:lnTo>
                      <a:pt x="5619" y="3618"/>
                    </a:lnTo>
                    <a:lnTo>
                      <a:pt x="5619" y="3675"/>
                    </a:lnTo>
                    <a:lnTo>
                      <a:pt x="5601" y="3733"/>
                    </a:lnTo>
                    <a:lnTo>
                      <a:pt x="5562" y="3790"/>
                    </a:lnTo>
                    <a:lnTo>
                      <a:pt x="5524" y="3847"/>
                    </a:lnTo>
                    <a:lnTo>
                      <a:pt x="5505" y="3904"/>
                    </a:lnTo>
                    <a:lnTo>
                      <a:pt x="5486" y="3923"/>
                    </a:lnTo>
                    <a:lnTo>
                      <a:pt x="5486" y="3942"/>
                    </a:lnTo>
                    <a:lnTo>
                      <a:pt x="5467" y="3961"/>
                    </a:lnTo>
                    <a:lnTo>
                      <a:pt x="5467" y="3999"/>
                    </a:lnTo>
                    <a:lnTo>
                      <a:pt x="5448" y="3980"/>
                    </a:lnTo>
                    <a:lnTo>
                      <a:pt x="5429" y="3999"/>
                    </a:lnTo>
                    <a:lnTo>
                      <a:pt x="5410" y="3999"/>
                    </a:lnTo>
                    <a:lnTo>
                      <a:pt x="5391" y="3999"/>
                    </a:lnTo>
                    <a:lnTo>
                      <a:pt x="5372" y="3999"/>
                    </a:lnTo>
                    <a:lnTo>
                      <a:pt x="5352" y="3999"/>
                    </a:lnTo>
                    <a:lnTo>
                      <a:pt x="5296" y="3999"/>
                    </a:lnTo>
                    <a:lnTo>
                      <a:pt x="5276" y="3999"/>
                    </a:lnTo>
                    <a:lnTo>
                      <a:pt x="5276" y="4037"/>
                    </a:lnTo>
                    <a:lnTo>
                      <a:pt x="5296" y="4037"/>
                    </a:lnTo>
                    <a:lnTo>
                      <a:pt x="5334" y="4019"/>
                    </a:lnTo>
                    <a:lnTo>
                      <a:pt x="5352" y="4019"/>
                    </a:lnTo>
                    <a:lnTo>
                      <a:pt x="5352" y="4037"/>
                    </a:lnTo>
                    <a:lnTo>
                      <a:pt x="5334" y="4056"/>
                    </a:lnTo>
                    <a:lnTo>
                      <a:pt x="5334" y="4075"/>
                    </a:lnTo>
                    <a:lnTo>
                      <a:pt x="5334" y="4095"/>
                    </a:lnTo>
                    <a:lnTo>
                      <a:pt x="5296" y="4114"/>
                    </a:lnTo>
                    <a:lnTo>
                      <a:pt x="5315" y="4133"/>
                    </a:lnTo>
                    <a:lnTo>
                      <a:pt x="5334" y="4171"/>
                    </a:lnTo>
                    <a:lnTo>
                      <a:pt x="5352" y="4190"/>
                    </a:lnTo>
                    <a:lnTo>
                      <a:pt x="5410" y="4190"/>
                    </a:lnTo>
                    <a:lnTo>
                      <a:pt x="5410" y="4209"/>
                    </a:lnTo>
                    <a:lnTo>
                      <a:pt x="5410" y="4228"/>
                    </a:lnTo>
                    <a:lnTo>
                      <a:pt x="5429" y="4228"/>
                    </a:lnTo>
                    <a:lnTo>
                      <a:pt x="5429" y="4247"/>
                    </a:lnTo>
                    <a:lnTo>
                      <a:pt x="5448" y="4247"/>
                    </a:lnTo>
                    <a:lnTo>
                      <a:pt x="5467" y="4266"/>
                    </a:lnTo>
                    <a:lnTo>
                      <a:pt x="5448" y="4285"/>
                    </a:lnTo>
                    <a:lnTo>
                      <a:pt x="5448" y="4304"/>
                    </a:lnTo>
                    <a:lnTo>
                      <a:pt x="5429" y="4323"/>
                    </a:lnTo>
                    <a:lnTo>
                      <a:pt x="5410" y="4342"/>
                    </a:lnTo>
                    <a:lnTo>
                      <a:pt x="5372" y="4361"/>
                    </a:lnTo>
                    <a:lnTo>
                      <a:pt x="5372" y="4380"/>
                    </a:lnTo>
                    <a:lnTo>
                      <a:pt x="5352" y="4380"/>
                    </a:lnTo>
                    <a:lnTo>
                      <a:pt x="5334" y="4361"/>
                    </a:lnTo>
                    <a:lnTo>
                      <a:pt x="5315" y="4380"/>
                    </a:lnTo>
                    <a:lnTo>
                      <a:pt x="5296" y="4380"/>
                    </a:lnTo>
                    <a:lnTo>
                      <a:pt x="5315" y="4400"/>
                    </a:lnTo>
                    <a:lnTo>
                      <a:pt x="5315" y="4418"/>
                    </a:lnTo>
                    <a:lnTo>
                      <a:pt x="5296" y="4437"/>
                    </a:lnTo>
                    <a:lnTo>
                      <a:pt x="5239" y="4418"/>
                    </a:lnTo>
                    <a:lnTo>
                      <a:pt x="5220" y="4437"/>
                    </a:lnTo>
                    <a:lnTo>
                      <a:pt x="5220" y="4476"/>
                    </a:lnTo>
                    <a:lnTo>
                      <a:pt x="5220" y="4514"/>
                    </a:lnTo>
                    <a:lnTo>
                      <a:pt x="5220" y="4532"/>
                    </a:lnTo>
                    <a:lnTo>
                      <a:pt x="5200" y="4552"/>
                    </a:lnTo>
                    <a:lnTo>
                      <a:pt x="5200" y="4590"/>
                    </a:lnTo>
                    <a:lnTo>
                      <a:pt x="5239" y="4609"/>
                    </a:lnTo>
                    <a:lnTo>
                      <a:pt x="5257" y="4628"/>
                    </a:lnTo>
                    <a:lnTo>
                      <a:pt x="5276" y="4647"/>
                    </a:lnTo>
                    <a:lnTo>
                      <a:pt x="5334" y="4666"/>
                    </a:lnTo>
                    <a:lnTo>
                      <a:pt x="5352" y="4685"/>
                    </a:lnTo>
                    <a:lnTo>
                      <a:pt x="5372" y="4723"/>
                    </a:lnTo>
                    <a:lnTo>
                      <a:pt x="5372" y="4761"/>
                    </a:lnTo>
                    <a:lnTo>
                      <a:pt x="5372" y="4799"/>
                    </a:lnTo>
                    <a:lnTo>
                      <a:pt x="5372" y="4818"/>
                    </a:lnTo>
                    <a:lnTo>
                      <a:pt x="5372" y="4857"/>
                    </a:lnTo>
                    <a:lnTo>
                      <a:pt x="5372" y="4876"/>
                    </a:lnTo>
                    <a:lnTo>
                      <a:pt x="5352" y="4876"/>
                    </a:lnTo>
                    <a:lnTo>
                      <a:pt x="5334" y="4895"/>
                    </a:lnTo>
                    <a:lnTo>
                      <a:pt x="5315" y="4895"/>
                    </a:lnTo>
                    <a:lnTo>
                      <a:pt x="5296" y="4913"/>
                    </a:lnTo>
                    <a:lnTo>
                      <a:pt x="5276" y="4913"/>
                    </a:lnTo>
                    <a:lnTo>
                      <a:pt x="5276" y="4933"/>
                    </a:lnTo>
                    <a:lnTo>
                      <a:pt x="5276" y="4952"/>
                    </a:lnTo>
                    <a:lnTo>
                      <a:pt x="5276" y="5009"/>
                    </a:lnTo>
                    <a:lnTo>
                      <a:pt x="5276" y="5066"/>
                    </a:lnTo>
                    <a:lnTo>
                      <a:pt x="5276" y="5104"/>
                    </a:lnTo>
                    <a:lnTo>
                      <a:pt x="5257" y="5161"/>
                    </a:lnTo>
                    <a:lnTo>
                      <a:pt x="5239" y="5161"/>
                    </a:lnTo>
                    <a:lnTo>
                      <a:pt x="5220" y="5161"/>
                    </a:lnTo>
                    <a:lnTo>
                      <a:pt x="5220" y="5180"/>
                    </a:lnTo>
                    <a:lnTo>
                      <a:pt x="5200" y="5180"/>
                    </a:lnTo>
                    <a:lnTo>
                      <a:pt x="5181" y="5180"/>
                    </a:lnTo>
                    <a:lnTo>
                      <a:pt x="5162" y="5180"/>
                    </a:lnTo>
                    <a:lnTo>
                      <a:pt x="5143" y="5161"/>
                    </a:lnTo>
                    <a:lnTo>
                      <a:pt x="5124" y="5161"/>
                    </a:lnTo>
                    <a:lnTo>
                      <a:pt x="5086" y="5161"/>
                    </a:lnTo>
                    <a:lnTo>
                      <a:pt x="5048" y="5180"/>
                    </a:lnTo>
                    <a:lnTo>
                      <a:pt x="5029" y="5199"/>
                    </a:lnTo>
                    <a:lnTo>
                      <a:pt x="4991" y="5218"/>
                    </a:lnTo>
                    <a:lnTo>
                      <a:pt x="4972" y="5218"/>
                    </a:lnTo>
                    <a:lnTo>
                      <a:pt x="4934" y="5218"/>
                    </a:lnTo>
                    <a:lnTo>
                      <a:pt x="4915" y="5199"/>
                    </a:lnTo>
                    <a:lnTo>
                      <a:pt x="4895" y="5199"/>
                    </a:lnTo>
                    <a:lnTo>
                      <a:pt x="4876" y="5180"/>
                    </a:lnTo>
                    <a:lnTo>
                      <a:pt x="4858" y="5180"/>
                    </a:lnTo>
                    <a:lnTo>
                      <a:pt x="4839" y="5161"/>
                    </a:lnTo>
                    <a:lnTo>
                      <a:pt x="4819" y="5161"/>
                    </a:lnTo>
                    <a:lnTo>
                      <a:pt x="4819" y="5142"/>
                    </a:lnTo>
                    <a:lnTo>
                      <a:pt x="4800" y="5123"/>
                    </a:lnTo>
                    <a:lnTo>
                      <a:pt x="4800" y="5104"/>
                    </a:lnTo>
                    <a:lnTo>
                      <a:pt x="4800" y="5085"/>
                    </a:lnTo>
                    <a:lnTo>
                      <a:pt x="4800" y="5066"/>
                    </a:lnTo>
                    <a:lnTo>
                      <a:pt x="4781" y="5066"/>
                    </a:lnTo>
                    <a:lnTo>
                      <a:pt x="4781" y="5047"/>
                    </a:lnTo>
                    <a:lnTo>
                      <a:pt x="4743" y="5028"/>
                    </a:lnTo>
                    <a:lnTo>
                      <a:pt x="4686" y="5028"/>
                    </a:lnTo>
                    <a:lnTo>
                      <a:pt x="4648" y="5047"/>
                    </a:lnTo>
                    <a:lnTo>
                      <a:pt x="4629" y="5085"/>
                    </a:lnTo>
                    <a:lnTo>
                      <a:pt x="4610" y="5066"/>
                    </a:lnTo>
                    <a:lnTo>
                      <a:pt x="4591" y="5047"/>
                    </a:lnTo>
                    <a:lnTo>
                      <a:pt x="4553" y="5047"/>
                    </a:lnTo>
                    <a:lnTo>
                      <a:pt x="4534" y="5047"/>
                    </a:lnTo>
                    <a:lnTo>
                      <a:pt x="4534" y="5009"/>
                    </a:lnTo>
                    <a:lnTo>
                      <a:pt x="4534" y="4990"/>
                    </a:lnTo>
                    <a:lnTo>
                      <a:pt x="4553" y="4952"/>
                    </a:lnTo>
                    <a:lnTo>
                      <a:pt x="4553" y="4933"/>
                    </a:lnTo>
                    <a:lnTo>
                      <a:pt x="4553" y="4913"/>
                    </a:lnTo>
                    <a:lnTo>
                      <a:pt x="4534" y="4876"/>
                    </a:lnTo>
                    <a:lnTo>
                      <a:pt x="4534" y="4857"/>
                    </a:lnTo>
                    <a:lnTo>
                      <a:pt x="4514" y="4837"/>
                    </a:lnTo>
                    <a:lnTo>
                      <a:pt x="4495" y="4799"/>
                    </a:lnTo>
                    <a:lnTo>
                      <a:pt x="4477" y="4761"/>
                    </a:lnTo>
                    <a:lnTo>
                      <a:pt x="4477" y="4723"/>
                    </a:lnTo>
                    <a:lnTo>
                      <a:pt x="4458" y="4685"/>
                    </a:lnTo>
                    <a:lnTo>
                      <a:pt x="4438" y="4647"/>
                    </a:lnTo>
                    <a:lnTo>
                      <a:pt x="4438" y="4609"/>
                    </a:lnTo>
                    <a:lnTo>
                      <a:pt x="4419" y="4571"/>
                    </a:lnTo>
                    <a:lnTo>
                      <a:pt x="4419" y="4532"/>
                    </a:lnTo>
                    <a:lnTo>
                      <a:pt x="4419" y="4514"/>
                    </a:lnTo>
                    <a:lnTo>
                      <a:pt x="4400" y="4495"/>
                    </a:lnTo>
                    <a:lnTo>
                      <a:pt x="4400" y="4532"/>
                    </a:lnTo>
                    <a:lnTo>
                      <a:pt x="4381" y="4571"/>
                    </a:lnTo>
                    <a:lnTo>
                      <a:pt x="4343" y="4590"/>
                    </a:lnTo>
                    <a:lnTo>
                      <a:pt x="4324" y="4609"/>
                    </a:lnTo>
                    <a:lnTo>
                      <a:pt x="4324" y="4628"/>
                    </a:lnTo>
                    <a:lnTo>
                      <a:pt x="4324" y="4647"/>
                    </a:lnTo>
                    <a:lnTo>
                      <a:pt x="4305" y="4666"/>
                    </a:lnTo>
                    <a:lnTo>
                      <a:pt x="4286" y="4666"/>
                    </a:lnTo>
                    <a:lnTo>
                      <a:pt x="4286" y="4685"/>
                    </a:lnTo>
                    <a:lnTo>
                      <a:pt x="4267" y="4685"/>
                    </a:lnTo>
                    <a:lnTo>
                      <a:pt x="4248" y="4666"/>
                    </a:lnTo>
                    <a:lnTo>
                      <a:pt x="4229" y="4666"/>
                    </a:lnTo>
                    <a:lnTo>
                      <a:pt x="4210" y="4685"/>
                    </a:lnTo>
                    <a:lnTo>
                      <a:pt x="4210" y="4704"/>
                    </a:lnTo>
                    <a:lnTo>
                      <a:pt x="4210" y="4723"/>
                    </a:lnTo>
                    <a:lnTo>
                      <a:pt x="4210" y="4742"/>
                    </a:lnTo>
                    <a:lnTo>
                      <a:pt x="4191" y="4761"/>
                    </a:lnTo>
                    <a:lnTo>
                      <a:pt x="4172" y="4781"/>
                    </a:lnTo>
                    <a:lnTo>
                      <a:pt x="4172" y="4799"/>
                    </a:lnTo>
                    <a:lnTo>
                      <a:pt x="4172" y="4818"/>
                    </a:lnTo>
                    <a:lnTo>
                      <a:pt x="4153" y="4818"/>
                    </a:lnTo>
                    <a:lnTo>
                      <a:pt x="4133" y="4837"/>
                    </a:lnTo>
                    <a:lnTo>
                      <a:pt x="4115" y="4818"/>
                    </a:lnTo>
                    <a:lnTo>
                      <a:pt x="4096" y="4818"/>
                    </a:lnTo>
                    <a:lnTo>
                      <a:pt x="4077" y="4837"/>
                    </a:lnTo>
                    <a:lnTo>
                      <a:pt x="4057" y="4837"/>
                    </a:lnTo>
                    <a:lnTo>
                      <a:pt x="4038" y="4837"/>
                    </a:lnTo>
                    <a:lnTo>
                      <a:pt x="4019" y="4876"/>
                    </a:lnTo>
                    <a:lnTo>
                      <a:pt x="3981" y="4876"/>
                    </a:lnTo>
                    <a:lnTo>
                      <a:pt x="3943" y="4876"/>
                    </a:lnTo>
                    <a:lnTo>
                      <a:pt x="3905" y="4876"/>
                    </a:lnTo>
                    <a:lnTo>
                      <a:pt x="3886" y="4876"/>
                    </a:lnTo>
                    <a:lnTo>
                      <a:pt x="3886" y="4895"/>
                    </a:lnTo>
                    <a:lnTo>
                      <a:pt x="3867" y="4895"/>
                    </a:lnTo>
                    <a:lnTo>
                      <a:pt x="3848" y="4876"/>
                    </a:lnTo>
                    <a:lnTo>
                      <a:pt x="3829" y="4876"/>
                    </a:lnTo>
                    <a:lnTo>
                      <a:pt x="3829" y="4857"/>
                    </a:lnTo>
                    <a:lnTo>
                      <a:pt x="3810" y="4857"/>
                    </a:lnTo>
                    <a:lnTo>
                      <a:pt x="3791" y="4837"/>
                    </a:lnTo>
                    <a:lnTo>
                      <a:pt x="3791" y="4818"/>
                    </a:lnTo>
                    <a:lnTo>
                      <a:pt x="3791" y="4799"/>
                    </a:lnTo>
                    <a:lnTo>
                      <a:pt x="3772" y="4781"/>
                    </a:lnTo>
                    <a:lnTo>
                      <a:pt x="3752" y="4761"/>
                    </a:lnTo>
                    <a:lnTo>
                      <a:pt x="3734" y="4742"/>
                    </a:lnTo>
                    <a:lnTo>
                      <a:pt x="3696" y="4723"/>
                    </a:lnTo>
                    <a:lnTo>
                      <a:pt x="3676" y="4704"/>
                    </a:lnTo>
                    <a:lnTo>
                      <a:pt x="3657" y="4704"/>
                    </a:lnTo>
                    <a:lnTo>
                      <a:pt x="3620" y="4723"/>
                    </a:lnTo>
                    <a:lnTo>
                      <a:pt x="3600" y="4761"/>
                    </a:lnTo>
                    <a:lnTo>
                      <a:pt x="3581" y="4799"/>
                    </a:lnTo>
                    <a:lnTo>
                      <a:pt x="3562" y="4857"/>
                    </a:lnTo>
                    <a:lnTo>
                      <a:pt x="3524" y="4837"/>
                    </a:lnTo>
                    <a:lnTo>
                      <a:pt x="3486" y="4799"/>
                    </a:lnTo>
                    <a:lnTo>
                      <a:pt x="3448" y="4799"/>
                    </a:lnTo>
                    <a:lnTo>
                      <a:pt x="3391" y="4799"/>
                    </a:lnTo>
                    <a:lnTo>
                      <a:pt x="3334" y="4781"/>
                    </a:lnTo>
                    <a:lnTo>
                      <a:pt x="3276" y="4742"/>
                    </a:lnTo>
                    <a:lnTo>
                      <a:pt x="3219" y="4685"/>
                    </a:lnTo>
                    <a:lnTo>
                      <a:pt x="3162" y="4647"/>
                    </a:lnTo>
                    <a:lnTo>
                      <a:pt x="3143" y="4647"/>
                    </a:lnTo>
                    <a:lnTo>
                      <a:pt x="3143" y="4628"/>
                    </a:lnTo>
                    <a:lnTo>
                      <a:pt x="3105" y="4628"/>
                    </a:lnTo>
                    <a:lnTo>
                      <a:pt x="3048" y="4609"/>
                    </a:lnTo>
                    <a:lnTo>
                      <a:pt x="3010" y="4590"/>
                    </a:lnTo>
                    <a:lnTo>
                      <a:pt x="2953" y="4571"/>
                    </a:lnTo>
                    <a:lnTo>
                      <a:pt x="2934" y="4571"/>
                    </a:lnTo>
                    <a:lnTo>
                      <a:pt x="2914" y="4552"/>
                    </a:lnTo>
                    <a:lnTo>
                      <a:pt x="2895" y="4552"/>
                    </a:lnTo>
                    <a:lnTo>
                      <a:pt x="2858" y="4532"/>
                    </a:lnTo>
                    <a:lnTo>
                      <a:pt x="2838" y="4532"/>
                    </a:lnTo>
                    <a:lnTo>
                      <a:pt x="2819" y="4514"/>
                    </a:lnTo>
                    <a:lnTo>
                      <a:pt x="2781" y="4495"/>
                    </a:lnTo>
                    <a:lnTo>
                      <a:pt x="2762" y="4495"/>
                    </a:lnTo>
                    <a:lnTo>
                      <a:pt x="2743" y="4476"/>
                    </a:lnTo>
                    <a:lnTo>
                      <a:pt x="2724" y="4476"/>
                    </a:lnTo>
                    <a:lnTo>
                      <a:pt x="2705" y="4456"/>
                    </a:lnTo>
                    <a:lnTo>
                      <a:pt x="2667" y="4456"/>
                    </a:lnTo>
                    <a:lnTo>
                      <a:pt x="2648" y="4476"/>
                    </a:lnTo>
                    <a:lnTo>
                      <a:pt x="2629" y="4495"/>
                    </a:lnTo>
                    <a:lnTo>
                      <a:pt x="2610" y="4514"/>
                    </a:lnTo>
                    <a:lnTo>
                      <a:pt x="2610" y="4532"/>
                    </a:lnTo>
                    <a:lnTo>
                      <a:pt x="2591" y="4552"/>
                    </a:lnTo>
                    <a:lnTo>
                      <a:pt x="2591" y="4571"/>
                    </a:lnTo>
                    <a:lnTo>
                      <a:pt x="2591" y="4609"/>
                    </a:lnTo>
                    <a:lnTo>
                      <a:pt x="2572" y="4647"/>
                    </a:lnTo>
                    <a:lnTo>
                      <a:pt x="2572" y="4685"/>
                    </a:lnTo>
                    <a:lnTo>
                      <a:pt x="2553" y="4704"/>
                    </a:lnTo>
                    <a:lnTo>
                      <a:pt x="2533" y="4723"/>
                    </a:lnTo>
                    <a:lnTo>
                      <a:pt x="2477" y="4742"/>
                    </a:lnTo>
                    <a:lnTo>
                      <a:pt x="2419" y="4742"/>
                    </a:lnTo>
                    <a:lnTo>
                      <a:pt x="2381" y="4742"/>
                    </a:lnTo>
                    <a:lnTo>
                      <a:pt x="2343" y="4723"/>
                    </a:lnTo>
                    <a:lnTo>
                      <a:pt x="2324" y="4685"/>
                    </a:lnTo>
                    <a:lnTo>
                      <a:pt x="2286" y="4666"/>
                    </a:lnTo>
                    <a:lnTo>
                      <a:pt x="2267" y="4647"/>
                    </a:lnTo>
                    <a:lnTo>
                      <a:pt x="2191" y="4590"/>
                    </a:lnTo>
                    <a:lnTo>
                      <a:pt x="2133" y="4532"/>
                    </a:lnTo>
                    <a:lnTo>
                      <a:pt x="2057" y="4476"/>
                    </a:lnTo>
                    <a:lnTo>
                      <a:pt x="2000" y="4418"/>
                    </a:lnTo>
                    <a:lnTo>
                      <a:pt x="1981" y="4400"/>
                    </a:lnTo>
                    <a:lnTo>
                      <a:pt x="1943" y="4380"/>
                    </a:lnTo>
                    <a:lnTo>
                      <a:pt x="1924" y="4361"/>
                    </a:lnTo>
                    <a:lnTo>
                      <a:pt x="1905" y="4342"/>
                    </a:lnTo>
                    <a:lnTo>
                      <a:pt x="1867" y="4323"/>
                    </a:lnTo>
                    <a:lnTo>
                      <a:pt x="1810" y="4323"/>
                    </a:lnTo>
                    <a:lnTo>
                      <a:pt x="1771" y="4304"/>
                    </a:lnTo>
                    <a:lnTo>
                      <a:pt x="1715" y="4304"/>
                    </a:lnTo>
                    <a:lnTo>
                      <a:pt x="1676" y="4323"/>
                    </a:lnTo>
                    <a:lnTo>
                      <a:pt x="1619" y="4323"/>
                    </a:lnTo>
                    <a:lnTo>
                      <a:pt x="1562" y="4342"/>
                    </a:lnTo>
                    <a:lnTo>
                      <a:pt x="1505" y="4323"/>
                    </a:lnTo>
                    <a:lnTo>
                      <a:pt x="1486" y="4304"/>
                    </a:lnTo>
                    <a:lnTo>
                      <a:pt x="1467" y="4304"/>
                    </a:lnTo>
                    <a:lnTo>
                      <a:pt x="1448" y="4285"/>
                    </a:lnTo>
                    <a:lnTo>
                      <a:pt x="1448" y="4266"/>
                    </a:lnTo>
                    <a:lnTo>
                      <a:pt x="1448" y="4247"/>
                    </a:lnTo>
                    <a:lnTo>
                      <a:pt x="1448" y="4209"/>
                    </a:lnTo>
                    <a:lnTo>
                      <a:pt x="1448" y="4190"/>
                    </a:lnTo>
                    <a:lnTo>
                      <a:pt x="1410" y="4171"/>
                    </a:lnTo>
                    <a:lnTo>
                      <a:pt x="1390" y="4151"/>
                    </a:lnTo>
                    <a:lnTo>
                      <a:pt x="1353" y="4151"/>
                    </a:lnTo>
                    <a:lnTo>
                      <a:pt x="1314" y="4171"/>
                    </a:lnTo>
                    <a:lnTo>
                      <a:pt x="1314" y="4190"/>
                    </a:lnTo>
                    <a:lnTo>
                      <a:pt x="1258" y="4209"/>
                    </a:lnTo>
                    <a:lnTo>
                      <a:pt x="1219" y="4228"/>
                    </a:lnTo>
                    <a:lnTo>
                      <a:pt x="1162" y="4228"/>
                    </a:lnTo>
                    <a:lnTo>
                      <a:pt x="1105" y="4209"/>
                    </a:lnTo>
                    <a:lnTo>
                      <a:pt x="1162" y="4133"/>
                    </a:lnTo>
                    <a:lnTo>
                      <a:pt x="1238" y="4037"/>
                    </a:lnTo>
                    <a:lnTo>
                      <a:pt x="1295" y="3961"/>
                    </a:lnTo>
                    <a:lnTo>
                      <a:pt x="1353" y="3885"/>
                    </a:lnTo>
                    <a:lnTo>
                      <a:pt x="1353" y="3866"/>
                    </a:lnTo>
                    <a:lnTo>
                      <a:pt x="1372" y="3847"/>
                    </a:lnTo>
                    <a:lnTo>
                      <a:pt x="1390" y="3828"/>
                    </a:lnTo>
                    <a:lnTo>
                      <a:pt x="1390" y="3809"/>
                    </a:lnTo>
                    <a:lnTo>
                      <a:pt x="1390" y="3752"/>
                    </a:lnTo>
                    <a:lnTo>
                      <a:pt x="1390" y="3714"/>
                    </a:lnTo>
                    <a:lnTo>
                      <a:pt x="1372" y="3657"/>
                    </a:lnTo>
                    <a:lnTo>
                      <a:pt x="1372" y="3618"/>
                    </a:lnTo>
                    <a:lnTo>
                      <a:pt x="1353" y="3561"/>
                    </a:lnTo>
                    <a:lnTo>
                      <a:pt x="1334" y="3504"/>
                    </a:lnTo>
                    <a:lnTo>
                      <a:pt x="1334" y="3466"/>
                    </a:lnTo>
                    <a:lnTo>
                      <a:pt x="1314" y="3409"/>
                    </a:lnTo>
                    <a:lnTo>
                      <a:pt x="1314" y="3371"/>
                    </a:lnTo>
                    <a:lnTo>
                      <a:pt x="1314" y="3352"/>
                    </a:lnTo>
                    <a:lnTo>
                      <a:pt x="1334" y="3333"/>
                    </a:lnTo>
                    <a:lnTo>
                      <a:pt x="1353" y="3294"/>
                    </a:lnTo>
                    <a:lnTo>
                      <a:pt x="1390" y="3294"/>
                    </a:lnTo>
                    <a:lnTo>
                      <a:pt x="1410" y="3276"/>
                    </a:lnTo>
                    <a:lnTo>
                      <a:pt x="1429" y="3257"/>
                    </a:lnTo>
                    <a:lnTo>
                      <a:pt x="1429" y="3218"/>
                    </a:lnTo>
                    <a:lnTo>
                      <a:pt x="1410" y="3180"/>
                    </a:lnTo>
                    <a:lnTo>
                      <a:pt x="1390" y="3142"/>
                    </a:lnTo>
                    <a:lnTo>
                      <a:pt x="1372" y="3104"/>
                    </a:lnTo>
                    <a:lnTo>
                      <a:pt x="1353" y="3066"/>
                    </a:lnTo>
                    <a:lnTo>
                      <a:pt x="1334" y="3028"/>
                    </a:lnTo>
                    <a:lnTo>
                      <a:pt x="1295" y="3028"/>
                    </a:lnTo>
                    <a:lnTo>
                      <a:pt x="1276" y="3028"/>
                    </a:lnTo>
                    <a:lnTo>
                      <a:pt x="1238" y="3028"/>
                    </a:lnTo>
                    <a:lnTo>
                      <a:pt x="1181" y="3028"/>
                    </a:lnTo>
                    <a:lnTo>
                      <a:pt x="1124" y="3028"/>
                    </a:lnTo>
                    <a:lnTo>
                      <a:pt x="1067" y="3028"/>
                    </a:lnTo>
                    <a:lnTo>
                      <a:pt x="1029" y="3066"/>
                    </a:lnTo>
                    <a:lnTo>
                      <a:pt x="1009" y="3104"/>
                    </a:lnTo>
                    <a:lnTo>
                      <a:pt x="991" y="3161"/>
                    </a:lnTo>
                    <a:lnTo>
                      <a:pt x="953" y="3199"/>
                    </a:lnTo>
                    <a:lnTo>
                      <a:pt x="914" y="3199"/>
                    </a:lnTo>
                    <a:lnTo>
                      <a:pt x="895" y="3199"/>
                    </a:lnTo>
                    <a:lnTo>
                      <a:pt x="877" y="3218"/>
                    </a:lnTo>
                    <a:lnTo>
                      <a:pt x="857" y="3218"/>
                    </a:lnTo>
                    <a:lnTo>
                      <a:pt x="838" y="3237"/>
                    </a:lnTo>
                    <a:lnTo>
                      <a:pt x="800" y="3257"/>
                    </a:lnTo>
                    <a:lnTo>
                      <a:pt x="762" y="3276"/>
                    </a:lnTo>
                    <a:lnTo>
                      <a:pt x="724" y="3276"/>
                    </a:lnTo>
                    <a:lnTo>
                      <a:pt x="705" y="3257"/>
                    </a:lnTo>
                    <a:lnTo>
                      <a:pt x="667" y="3218"/>
                    </a:lnTo>
                    <a:lnTo>
                      <a:pt x="648" y="3199"/>
                    </a:lnTo>
                    <a:lnTo>
                      <a:pt x="629" y="3161"/>
                    </a:lnTo>
                    <a:lnTo>
                      <a:pt x="610" y="3161"/>
                    </a:lnTo>
                    <a:lnTo>
                      <a:pt x="610" y="3142"/>
                    </a:lnTo>
                    <a:lnTo>
                      <a:pt x="572" y="3085"/>
                    </a:lnTo>
                    <a:lnTo>
                      <a:pt x="533" y="3028"/>
                    </a:lnTo>
                    <a:lnTo>
                      <a:pt x="496" y="2971"/>
                    </a:lnTo>
                    <a:lnTo>
                      <a:pt x="438" y="2932"/>
                    </a:lnTo>
                    <a:lnTo>
                      <a:pt x="419" y="2932"/>
                    </a:lnTo>
                    <a:lnTo>
                      <a:pt x="400" y="2914"/>
                    </a:lnTo>
                    <a:lnTo>
                      <a:pt x="381" y="2914"/>
                    </a:lnTo>
                    <a:lnTo>
                      <a:pt x="324" y="2856"/>
                    </a:lnTo>
                    <a:lnTo>
                      <a:pt x="267" y="2800"/>
                    </a:lnTo>
                    <a:lnTo>
                      <a:pt x="210" y="2742"/>
                    </a:lnTo>
                    <a:lnTo>
                      <a:pt x="171" y="2666"/>
                    </a:lnTo>
                    <a:lnTo>
                      <a:pt x="152" y="2628"/>
                    </a:lnTo>
                    <a:lnTo>
                      <a:pt x="134" y="2590"/>
                    </a:lnTo>
                    <a:lnTo>
                      <a:pt x="134" y="2551"/>
                    </a:lnTo>
                    <a:lnTo>
                      <a:pt x="115" y="2514"/>
                    </a:lnTo>
                    <a:lnTo>
                      <a:pt x="95" y="2495"/>
                    </a:lnTo>
                    <a:lnTo>
                      <a:pt x="76" y="2456"/>
                    </a:lnTo>
                    <a:lnTo>
                      <a:pt x="76" y="2419"/>
                    </a:lnTo>
                    <a:lnTo>
                      <a:pt x="76" y="2380"/>
                    </a:lnTo>
                    <a:lnTo>
                      <a:pt x="95" y="2342"/>
                    </a:lnTo>
                    <a:lnTo>
                      <a:pt x="115" y="2304"/>
                    </a:lnTo>
                    <a:lnTo>
                      <a:pt x="115" y="2266"/>
                    </a:lnTo>
                    <a:lnTo>
                      <a:pt x="95" y="2228"/>
                    </a:lnTo>
                    <a:lnTo>
                      <a:pt x="95" y="2190"/>
                    </a:lnTo>
                    <a:lnTo>
                      <a:pt x="76" y="2170"/>
                    </a:lnTo>
                    <a:lnTo>
                      <a:pt x="76" y="2133"/>
                    </a:lnTo>
                    <a:lnTo>
                      <a:pt x="57" y="2114"/>
                    </a:lnTo>
                    <a:lnTo>
                      <a:pt x="38" y="2094"/>
                    </a:lnTo>
                    <a:lnTo>
                      <a:pt x="19" y="2075"/>
                    </a:lnTo>
                    <a:lnTo>
                      <a:pt x="0" y="2075"/>
                    </a:lnTo>
                    <a:lnTo>
                      <a:pt x="0" y="2038"/>
                    </a:lnTo>
                    <a:lnTo>
                      <a:pt x="19" y="2018"/>
                    </a:lnTo>
                    <a:lnTo>
                      <a:pt x="38" y="1999"/>
                    </a:lnTo>
                    <a:lnTo>
                      <a:pt x="57" y="2018"/>
                    </a:lnTo>
                    <a:lnTo>
                      <a:pt x="95" y="2018"/>
                    </a:lnTo>
                    <a:lnTo>
                      <a:pt x="95" y="1999"/>
                    </a:lnTo>
                    <a:lnTo>
                      <a:pt x="115" y="1961"/>
                    </a:lnTo>
                    <a:lnTo>
                      <a:pt x="115" y="1923"/>
                    </a:lnTo>
                    <a:lnTo>
                      <a:pt x="134" y="1904"/>
                    </a:lnTo>
                    <a:lnTo>
                      <a:pt x="134" y="1885"/>
                    </a:lnTo>
                    <a:lnTo>
                      <a:pt x="134" y="1847"/>
                    </a:lnTo>
                    <a:lnTo>
                      <a:pt x="152" y="1809"/>
                    </a:lnTo>
                    <a:lnTo>
                      <a:pt x="191" y="1790"/>
                    </a:lnTo>
                    <a:lnTo>
                      <a:pt x="210" y="1790"/>
                    </a:lnTo>
                    <a:lnTo>
                      <a:pt x="229" y="1790"/>
                    </a:lnTo>
                    <a:lnTo>
                      <a:pt x="248" y="1809"/>
                    </a:lnTo>
                    <a:lnTo>
                      <a:pt x="248" y="1828"/>
                    </a:lnTo>
                    <a:lnTo>
                      <a:pt x="248" y="1866"/>
                    </a:lnTo>
                    <a:lnTo>
                      <a:pt x="248" y="1885"/>
                    </a:lnTo>
                    <a:lnTo>
                      <a:pt x="267" y="1885"/>
                    </a:lnTo>
                    <a:lnTo>
                      <a:pt x="305" y="1885"/>
                    </a:lnTo>
                    <a:lnTo>
                      <a:pt x="324" y="1885"/>
                    </a:lnTo>
                    <a:lnTo>
                      <a:pt x="362" y="1866"/>
                    </a:lnTo>
                    <a:lnTo>
                      <a:pt x="381" y="1847"/>
                    </a:lnTo>
                    <a:lnTo>
                      <a:pt x="438" y="1809"/>
                    </a:lnTo>
                    <a:lnTo>
                      <a:pt x="476" y="1771"/>
                    </a:lnTo>
                    <a:lnTo>
                      <a:pt x="515" y="1733"/>
                    </a:lnTo>
                    <a:lnTo>
                      <a:pt x="552" y="1676"/>
                    </a:lnTo>
                    <a:lnTo>
                      <a:pt x="591" y="1618"/>
                    </a:lnTo>
                    <a:lnTo>
                      <a:pt x="629" y="1561"/>
                    </a:lnTo>
                    <a:lnTo>
                      <a:pt x="667" y="1523"/>
                    </a:lnTo>
                    <a:lnTo>
                      <a:pt x="724" y="1485"/>
                    </a:lnTo>
                    <a:lnTo>
                      <a:pt x="743" y="1485"/>
                    </a:lnTo>
                    <a:lnTo>
                      <a:pt x="781" y="1485"/>
                    </a:lnTo>
                    <a:lnTo>
                      <a:pt x="800" y="1485"/>
                    </a:lnTo>
                    <a:lnTo>
                      <a:pt x="819" y="1466"/>
                    </a:lnTo>
                    <a:lnTo>
                      <a:pt x="838" y="1447"/>
                    </a:lnTo>
                    <a:lnTo>
                      <a:pt x="838" y="1428"/>
                    </a:lnTo>
                    <a:lnTo>
                      <a:pt x="857" y="1409"/>
                    </a:lnTo>
                    <a:lnTo>
                      <a:pt x="857" y="1371"/>
                    </a:lnTo>
                    <a:lnTo>
                      <a:pt x="914" y="1332"/>
                    </a:lnTo>
                    <a:lnTo>
                      <a:pt x="972" y="1295"/>
                    </a:lnTo>
                    <a:lnTo>
                      <a:pt x="1029" y="1256"/>
                    </a:lnTo>
                    <a:lnTo>
                      <a:pt x="1086" y="1237"/>
                    </a:lnTo>
                    <a:lnTo>
                      <a:pt x="1143" y="1180"/>
                    </a:lnTo>
                    <a:lnTo>
                      <a:pt x="1219" y="1142"/>
                    </a:lnTo>
                    <a:lnTo>
                      <a:pt x="1276" y="1085"/>
                    </a:lnTo>
                    <a:lnTo>
                      <a:pt x="1334" y="1010"/>
                    </a:lnTo>
                    <a:lnTo>
                      <a:pt x="1353" y="991"/>
                    </a:lnTo>
                    <a:lnTo>
                      <a:pt x="1372" y="952"/>
                    </a:lnTo>
                    <a:lnTo>
                      <a:pt x="1410" y="934"/>
                    </a:lnTo>
                    <a:lnTo>
                      <a:pt x="1429" y="915"/>
                    </a:lnTo>
                    <a:lnTo>
                      <a:pt x="1467" y="896"/>
                    </a:lnTo>
                    <a:lnTo>
                      <a:pt x="1505" y="896"/>
                    </a:lnTo>
                    <a:lnTo>
                      <a:pt x="1524" y="876"/>
                    </a:lnTo>
                    <a:lnTo>
                      <a:pt x="1543" y="838"/>
                    </a:lnTo>
                    <a:lnTo>
                      <a:pt x="1619" y="724"/>
                    </a:lnTo>
                    <a:lnTo>
                      <a:pt x="1676" y="591"/>
                    </a:lnTo>
                    <a:lnTo>
                      <a:pt x="1753" y="476"/>
                    </a:lnTo>
                    <a:lnTo>
                      <a:pt x="1829" y="362"/>
                    </a:lnTo>
                    <a:lnTo>
                      <a:pt x="1867" y="305"/>
                    </a:lnTo>
                    <a:lnTo>
                      <a:pt x="1886" y="248"/>
                    </a:lnTo>
                    <a:lnTo>
                      <a:pt x="1924" y="210"/>
                    </a:lnTo>
                    <a:lnTo>
                      <a:pt x="1981" y="190"/>
                    </a:lnTo>
                    <a:lnTo>
                      <a:pt x="2038" y="153"/>
                    </a:lnTo>
                    <a:lnTo>
                      <a:pt x="2057" y="114"/>
                    </a:lnTo>
                    <a:lnTo>
                      <a:pt x="2076" y="58"/>
                    </a:lnTo>
                    <a:lnTo>
                      <a:pt x="2096" y="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88" name="Freeform 30">
                <a:extLst>
                  <a:ext uri="{FF2B5EF4-FFF2-40B4-BE49-F238E27FC236}">
                    <a16:creationId xmlns:a16="http://schemas.microsoft.com/office/drawing/2014/main" id="{EBBB4FCB-C219-AC45-BDD0-E0C78C5CF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1363" y="3765550"/>
                <a:ext cx="895350" cy="1146175"/>
              </a:xfrm>
              <a:custGeom>
                <a:avLst/>
                <a:gdLst>
                  <a:gd name="T0" fmla="*/ 2147483646 w 4973"/>
                  <a:gd name="T1" fmla="*/ 2147483646 h 6362"/>
                  <a:gd name="T2" fmla="*/ 2147483646 w 4973"/>
                  <a:gd name="T3" fmla="*/ 2147483646 h 6362"/>
                  <a:gd name="T4" fmla="*/ 2147483646 w 4973"/>
                  <a:gd name="T5" fmla="*/ 2147483646 h 6362"/>
                  <a:gd name="T6" fmla="*/ 2147483646 w 4973"/>
                  <a:gd name="T7" fmla="*/ 2147483646 h 6362"/>
                  <a:gd name="T8" fmla="*/ 2147483646 w 4973"/>
                  <a:gd name="T9" fmla="*/ 2147483646 h 6362"/>
                  <a:gd name="T10" fmla="*/ 2147483646 w 4973"/>
                  <a:gd name="T11" fmla="*/ 2147483646 h 6362"/>
                  <a:gd name="T12" fmla="*/ 2147483646 w 4973"/>
                  <a:gd name="T13" fmla="*/ 2147483646 h 6362"/>
                  <a:gd name="T14" fmla="*/ 2147483646 w 4973"/>
                  <a:gd name="T15" fmla="*/ 2147483646 h 6362"/>
                  <a:gd name="T16" fmla="*/ 2147483646 w 4973"/>
                  <a:gd name="T17" fmla="*/ 2147483646 h 6362"/>
                  <a:gd name="T18" fmla="*/ 2147483646 w 4973"/>
                  <a:gd name="T19" fmla="*/ 2147483646 h 6362"/>
                  <a:gd name="T20" fmla="*/ 2147483646 w 4973"/>
                  <a:gd name="T21" fmla="*/ 2147483646 h 6362"/>
                  <a:gd name="T22" fmla="*/ 2147483646 w 4973"/>
                  <a:gd name="T23" fmla="*/ 2147483646 h 6362"/>
                  <a:gd name="T24" fmla="*/ 2147483646 w 4973"/>
                  <a:gd name="T25" fmla="*/ 2147483646 h 6362"/>
                  <a:gd name="T26" fmla="*/ 2147483646 w 4973"/>
                  <a:gd name="T27" fmla="*/ 2147483646 h 6362"/>
                  <a:gd name="T28" fmla="*/ 2147483646 w 4973"/>
                  <a:gd name="T29" fmla="*/ 2147483646 h 6362"/>
                  <a:gd name="T30" fmla="*/ 2147483646 w 4973"/>
                  <a:gd name="T31" fmla="*/ 2147483646 h 6362"/>
                  <a:gd name="T32" fmla="*/ 2147483646 w 4973"/>
                  <a:gd name="T33" fmla="*/ 2147483646 h 6362"/>
                  <a:gd name="T34" fmla="*/ 2147483646 w 4973"/>
                  <a:gd name="T35" fmla="*/ 2147483646 h 6362"/>
                  <a:gd name="T36" fmla="*/ 2147483646 w 4973"/>
                  <a:gd name="T37" fmla="*/ 2147483646 h 6362"/>
                  <a:gd name="T38" fmla="*/ 2147483646 w 4973"/>
                  <a:gd name="T39" fmla="*/ 2147483646 h 6362"/>
                  <a:gd name="T40" fmla="*/ 2147483646 w 4973"/>
                  <a:gd name="T41" fmla="*/ 2147483646 h 6362"/>
                  <a:gd name="T42" fmla="*/ 2147483646 w 4973"/>
                  <a:gd name="T43" fmla="*/ 2147483646 h 6362"/>
                  <a:gd name="T44" fmla="*/ 2147483646 w 4973"/>
                  <a:gd name="T45" fmla="*/ 2147483646 h 6362"/>
                  <a:gd name="T46" fmla="*/ 2147483646 w 4973"/>
                  <a:gd name="T47" fmla="*/ 2147483646 h 6362"/>
                  <a:gd name="T48" fmla="*/ 2147483646 w 4973"/>
                  <a:gd name="T49" fmla="*/ 2147483646 h 6362"/>
                  <a:gd name="T50" fmla="*/ 2147483646 w 4973"/>
                  <a:gd name="T51" fmla="*/ 2147483646 h 6362"/>
                  <a:gd name="T52" fmla="*/ 2147483646 w 4973"/>
                  <a:gd name="T53" fmla="*/ 2147483646 h 6362"/>
                  <a:gd name="T54" fmla="*/ 2147483646 w 4973"/>
                  <a:gd name="T55" fmla="*/ 2147483646 h 6362"/>
                  <a:gd name="T56" fmla="*/ 2147483646 w 4973"/>
                  <a:gd name="T57" fmla="*/ 2147483646 h 6362"/>
                  <a:gd name="T58" fmla="*/ 2147483646 w 4973"/>
                  <a:gd name="T59" fmla="*/ 2147483646 h 6362"/>
                  <a:gd name="T60" fmla="*/ 2147483646 w 4973"/>
                  <a:gd name="T61" fmla="*/ 2147483646 h 6362"/>
                  <a:gd name="T62" fmla="*/ 2147483646 w 4973"/>
                  <a:gd name="T63" fmla="*/ 2147483646 h 6362"/>
                  <a:gd name="T64" fmla="*/ 2147483646 w 4973"/>
                  <a:gd name="T65" fmla="*/ 2147483646 h 6362"/>
                  <a:gd name="T66" fmla="*/ 2147483646 w 4973"/>
                  <a:gd name="T67" fmla="*/ 2147483646 h 6362"/>
                  <a:gd name="T68" fmla="*/ 2147483646 w 4973"/>
                  <a:gd name="T69" fmla="*/ 2147483646 h 6362"/>
                  <a:gd name="T70" fmla="*/ 2147483646 w 4973"/>
                  <a:gd name="T71" fmla="*/ 2147483646 h 6362"/>
                  <a:gd name="T72" fmla="*/ 2147483646 w 4973"/>
                  <a:gd name="T73" fmla="*/ 2147483646 h 6362"/>
                  <a:gd name="T74" fmla="*/ 2147483646 w 4973"/>
                  <a:gd name="T75" fmla="*/ 2147483646 h 6362"/>
                  <a:gd name="T76" fmla="*/ 2147483646 w 4973"/>
                  <a:gd name="T77" fmla="*/ 2147483646 h 6362"/>
                  <a:gd name="T78" fmla="*/ 2147483646 w 4973"/>
                  <a:gd name="T79" fmla="*/ 2147483646 h 6362"/>
                  <a:gd name="T80" fmla="*/ 2147483646 w 4973"/>
                  <a:gd name="T81" fmla="*/ 2147483646 h 6362"/>
                  <a:gd name="T82" fmla="*/ 2147483646 w 4973"/>
                  <a:gd name="T83" fmla="*/ 2147483646 h 6362"/>
                  <a:gd name="T84" fmla="*/ 2147483646 w 4973"/>
                  <a:gd name="T85" fmla="*/ 2147483646 h 6362"/>
                  <a:gd name="T86" fmla="*/ 2147483646 w 4973"/>
                  <a:gd name="T87" fmla="*/ 2147483646 h 6362"/>
                  <a:gd name="T88" fmla="*/ 2147483646 w 4973"/>
                  <a:gd name="T89" fmla="*/ 2147483646 h 6362"/>
                  <a:gd name="T90" fmla="*/ 2147483646 w 4973"/>
                  <a:gd name="T91" fmla="*/ 2147483646 h 6362"/>
                  <a:gd name="T92" fmla="*/ 2147483646 w 4973"/>
                  <a:gd name="T93" fmla="*/ 2147483646 h 6362"/>
                  <a:gd name="T94" fmla="*/ 2147483646 w 4973"/>
                  <a:gd name="T95" fmla="*/ 2147483646 h 6362"/>
                  <a:gd name="T96" fmla="*/ 2147483646 w 4973"/>
                  <a:gd name="T97" fmla="*/ 2147483646 h 6362"/>
                  <a:gd name="T98" fmla="*/ 2147483646 w 4973"/>
                  <a:gd name="T99" fmla="*/ 2147483646 h 6362"/>
                  <a:gd name="T100" fmla="*/ 2147483646 w 4973"/>
                  <a:gd name="T101" fmla="*/ 2147483646 h 6362"/>
                  <a:gd name="T102" fmla="*/ 2147483646 w 4973"/>
                  <a:gd name="T103" fmla="*/ 2147483646 h 6362"/>
                  <a:gd name="T104" fmla="*/ 2147483646 w 4973"/>
                  <a:gd name="T105" fmla="*/ 2147483646 h 6362"/>
                  <a:gd name="T106" fmla="*/ 2147483646 w 4973"/>
                  <a:gd name="T107" fmla="*/ 2147483646 h 6362"/>
                  <a:gd name="T108" fmla="*/ 2147483646 w 4973"/>
                  <a:gd name="T109" fmla="*/ 2147483646 h 6362"/>
                  <a:gd name="T110" fmla="*/ 2147483646 w 4973"/>
                  <a:gd name="T111" fmla="*/ 2147483646 h 6362"/>
                  <a:gd name="T112" fmla="*/ 2147483646 w 4973"/>
                  <a:gd name="T113" fmla="*/ 2147483646 h 6362"/>
                  <a:gd name="T114" fmla="*/ 2147483646 w 4973"/>
                  <a:gd name="T115" fmla="*/ 2147483646 h 6362"/>
                  <a:gd name="T116" fmla="*/ 2147483646 w 4973"/>
                  <a:gd name="T117" fmla="*/ 2147483646 h 6362"/>
                  <a:gd name="T118" fmla="*/ 2147483646 w 4973"/>
                  <a:gd name="T119" fmla="*/ 2147483646 h 636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973" h="6362">
                    <a:moveTo>
                      <a:pt x="4972" y="933"/>
                    </a:moveTo>
                    <a:lnTo>
                      <a:pt x="4952" y="991"/>
                    </a:lnTo>
                    <a:lnTo>
                      <a:pt x="4933" y="1047"/>
                    </a:lnTo>
                    <a:lnTo>
                      <a:pt x="4914" y="1086"/>
                    </a:lnTo>
                    <a:lnTo>
                      <a:pt x="4857" y="1123"/>
                    </a:lnTo>
                    <a:lnTo>
                      <a:pt x="4800" y="1143"/>
                    </a:lnTo>
                    <a:lnTo>
                      <a:pt x="4762" y="1181"/>
                    </a:lnTo>
                    <a:lnTo>
                      <a:pt x="4743" y="1238"/>
                    </a:lnTo>
                    <a:lnTo>
                      <a:pt x="4705" y="1295"/>
                    </a:lnTo>
                    <a:lnTo>
                      <a:pt x="4629" y="1409"/>
                    </a:lnTo>
                    <a:lnTo>
                      <a:pt x="4552" y="1524"/>
                    </a:lnTo>
                    <a:lnTo>
                      <a:pt x="4495" y="1657"/>
                    </a:lnTo>
                    <a:lnTo>
                      <a:pt x="4419" y="1771"/>
                    </a:lnTo>
                    <a:lnTo>
                      <a:pt x="4400" y="1809"/>
                    </a:lnTo>
                    <a:lnTo>
                      <a:pt x="4381" y="1829"/>
                    </a:lnTo>
                    <a:lnTo>
                      <a:pt x="4343" y="1829"/>
                    </a:lnTo>
                    <a:lnTo>
                      <a:pt x="4305" y="1848"/>
                    </a:lnTo>
                    <a:lnTo>
                      <a:pt x="4286" y="1867"/>
                    </a:lnTo>
                    <a:lnTo>
                      <a:pt x="4248" y="1885"/>
                    </a:lnTo>
                    <a:lnTo>
                      <a:pt x="4229" y="1924"/>
                    </a:lnTo>
                    <a:lnTo>
                      <a:pt x="4210" y="1943"/>
                    </a:lnTo>
                    <a:lnTo>
                      <a:pt x="4152" y="2018"/>
                    </a:lnTo>
                    <a:lnTo>
                      <a:pt x="4095" y="2075"/>
                    </a:lnTo>
                    <a:lnTo>
                      <a:pt x="4019" y="2113"/>
                    </a:lnTo>
                    <a:lnTo>
                      <a:pt x="3962" y="2170"/>
                    </a:lnTo>
                    <a:lnTo>
                      <a:pt x="3905" y="2189"/>
                    </a:lnTo>
                    <a:lnTo>
                      <a:pt x="3848" y="2228"/>
                    </a:lnTo>
                    <a:lnTo>
                      <a:pt x="3790" y="2265"/>
                    </a:lnTo>
                    <a:lnTo>
                      <a:pt x="3733" y="2304"/>
                    </a:lnTo>
                    <a:lnTo>
                      <a:pt x="3733" y="2342"/>
                    </a:lnTo>
                    <a:lnTo>
                      <a:pt x="3714" y="2361"/>
                    </a:lnTo>
                    <a:lnTo>
                      <a:pt x="3714" y="2380"/>
                    </a:lnTo>
                    <a:lnTo>
                      <a:pt x="3695" y="2399"/>
                    </a:lnTo>
                    <a:lnTo>
                      <a:pt x="3676" y="2418"/>
                    </a:lnTo>
                    <a:lnTo>
                      <a:pt x="3657" y="2418"/>
                    </a:lnTo>
                    <a:lnTo>
                      <a:pt x="3619" y="2418"/>
                    </a:lnTo>
                    <a:lnTo>
                      <a:pt x="3600" y="2418"/>
                    </a:lnTo>
                    <a:lnTo>
                      <a:pt x="3543" y="2456"/>
                    </a:lnTo>
                    <a:lnTo>
                      <a:pt x="3505" y="2494"/>
                    </a:lnTo>
                    <a:lnTo>
                      <a:pt x="3467" y="2551"/>
                    </a:lnTo>
                    <a:lnTo>
                      <a:pt x="3428" y="2609"/>
                    </a:lnTo>
                    <a:lnTo>
                      <a:pt x="3391" y="2666"/>
                    </a:lnTo>
                    <a:lnTo>
                      <a:pt x="3352" y="2704"/>
                    </a:lnTo>
                    <a:lnTo>
                      <a:pt x="3314" y="2742"/>
                    </a:lnTo>
                    <a:lnTo>
                      <a:pt x="3257" y="2780"/>
                    </a:lnTo>
                    <a:lnTo>
                      <a:pt x="3238" y="2799"/>
                    </a:lnTo>
                    <a:lnTo>
                      <a:pt x="3200" y="2818"/>
                    </a:lnTo>
                    <a:lnTo>
                      <a:pt x="3181" y="2818"/>
                    </a:lnTo>
                    <a:lnTo>
                      <a:pt x="3143" y="2818"/>
                    </a:lnTo>
                    <a:lnTo>
                      <a:pt x="3124" y="2818"/>
                    </a:lnTo>
                    <a:lnTo>
                      <a:pt x="3124" y="2799"/>
                    </a:lnTo>
                    <a:lnTo>
                      <a:pt x="3124" y="2761"/>
                    </a:lnTo>
                    <a:lnTo>
                      <a:pt x="3124" y="2742"/>
                    </a:lnTo>
                    <a:lnTo>
                      <a:pt x="3105" y="2723"/>
                    </a:lnTo>
                    <a:lnTo>
                      <a:pt x="3086" y="2723"/>
                    </a:lnTo>
                    <a:lnTo>
                      <a:pt x="3067" y="2723"/>
                    </a:lnTo>
                    <a:lnTo>
                      <a:pt x="3028" y="2742"/>
                    </a:lnTo>
                    <a:lnTo>
                      <a:pt x="3010" y="2780"/>
                    </a:lnTo>
                    <a:lnTo>
                      <a:pt x="3010" y="2818"/>
                    </a:lnTo>
                    <a:lnTo>
                      <a:pt x="3010" y="2837"/>
                    </a:lnTo>
                    <a:lnTo>
                      <a:pt x="2991" y="2856"/>
                    </a:lnTo>
                    <a:lnTo>
                      <a:pt x="2991" y="2894"/>
                    </a:lnTo>
                    <a:lnTo>
                      <a:pt x="2971" y="2932"/>
                    </a:lnTo>
                    <a:lnTo>
                      <a:pt x="2971" y="2951"/>
                    </a:lnTo>
                    <a:lnTo>
                      <a:pt x="2933" y="2951"/>
                    </a:lnTo>
                    <a:lnTo>
                      <a:pt x="2914" y="2932"/>
                    </a:lnTo>
                    <a:lnTo>
                      <a:pt x="2895" y="2951"/>
                    </a:lnTo>
                    <a:lnTo>
                      <a:pt x="2876" y="2971"/>
                    </a:lnTo>
                    <a:lnTo>
                      <a:pt x="2876" y="3008"/>
                    </a:lnTo>
                    <a:lnTo>
                      <a:pt x="2895" y="3008"/>
                    </a:lnTo>
                    <a:lnTo>
                      <a:pt x="2914" y="3027"/>
                    </a:lnTo>
                    <a:lnTo>
                      <a:pt x="2933" y="3047"/>
                    </a:lnTo>
                    <a:lnTo>
                      <a:pt x="2952" y="3066"/>
                    </a:lnTo>
                    <a:lnTo>
                      <a:pt x="2952" y="3103"/>
                    </a:lnTo>
                    <a:lnTo>
                      <a:pt x="2971" y="3123"/>
                    </a:lnTo>
                    <a:lnTo>
                      <a:pt x="2971" y="3161"/>
                    </a:lnTo>
                    <a:lnTo>
                      <a:pt x="2991" y="3199"/>
                    </a:lnTo>
                    <a:lnTo>
                      <a:pt x="2991" y="3237"/>
                    </a:lnTo>
                    <a:lnTo>
                      <a:pt x="2971" y="3275"/>
                    </a:lnTo>
                    <a:lnTo>
                      <a:pt x="2952" y="3313"/>
                    </a:lnTo>
                    <a:lnTo>
                      <a:pt x="2952" y="3352"/>
                    </a:lnTo>
                    <a:lnTo>
                      <a:pt x="2952" y="3389"/>
                    </a:lnTo>
                    <a:lnTo>
                      <a:pt x="2971" y="3428"/>
                    </a:lnTo>
                    <a:lnTo>
                      <a:pt x="2991" y="3447"/>
                    </a:lnTo>
                    <a:lnTo>
                      <a:pt x="3010" y="3484"/>
                    </a:lnTo>
                    <a:lnTo>
                      <a:pt x="3010" y="3523"/>
                    </a:lnTo>
                    <a:lnTo>
                      <a:pt x="3028" y="3561"/>
                    </a:lnTo>
                    <a:lnTo>
                      <a:pt x="3047" y="3599"/>
                    </a:lnTo>
                    <a:lnTo>
                      <a:pt x="3086" y="3675"/>
                    </a:lnTo>
                    <a:lnTo>
                      <a:pt x="3143" y="3733"/>
                    </a:lnTo>
                    <a:lnTo>
                      <a:pt x="3200" y="3789"/>
                    </a:lnTo>
                    <a:lnTo>
                      <a:pt x="3257" y="3847"/>
                    </a:lnTo>
                    <a:lnTo>
                      <a:pt x="3276" y="3847"/>
                    </a:lnTo>
                    <a:lnTo>
                      <a:pt x="3295" y="3865"/>
                    </a:lnTo>
                    <a:lnTo>
                      <a:pt x="3314" y="3865"/>
                    </a:lnTo>
                    <a:lnTo>
                      <a:pt x="3372" y="3904"/>
                    </a:lnTo>
                    <a:lnTo>
                      <a:pt x="3409" y="3961"/>
                    </a:lnTo>
                    <a:lnTo>
                      <a:pt x="3448" y="4018"/>
                    </a:lnTo>
                    <a:lnTo>
                      <a:pt x="3486" y="4075"/>
                    </a:lnTo>
                    <a:lnTo>
                      <a:pt x="3486" y="4094"/>
                    </a:lnTo>
                    <a:lnTo>
                      <a:pt x="3505" y="4094"/>
                    </a:lnTo>
                    <a:lnTo>
                      <a:pt x="3524" y="4132"/>
                    </a:lnTo>
                    <a:lnTo>
                      <a:pt x="3543" y="4151"/>
                    </a:lnTo>
                    <a:lnTo>
                      <a:pt x="3581" y="4190"/>
                    </a:lnTo>
                    <a:lnTo>
                      <a:pt x="3600" y="4209"/>
                    </a:lnTo>
                    <a:lnTo>
                      <a:pt x="3638" y="4209"/>
                    </a:lnTo>
                    <a:lnTo>
                      <a:pt x="3676" y="4190"/>
                    </a:lnTo>
                    <a:lnTo>
                      <a:pt x="3714" y="4170"/>
                    </a:lnTo>
                    <a:lnTo>
                      <a:pt x="3733" y="4151"/>
                    </a:lnTo>
                    <a:lnTo>
                      <a:pt x="3753" y="4151"/>
                    </a:lnTo>
                    <a:lnTo>
                      <a:pt x="3771" y="4132"/>
                    </a:lnTo>
                    <a:lnTo>
                      <a:pt x="3790" y="4132"/>
                    </a:lnTo>
                    <a:lnTo>
                      <a:pt x="3829" y="4132"/>
                    </a:lnTo>
                    <a:lnTo>
                      <a:pt x="3867" y="4094"/>
                    </a:lnTo>
                    <a:lnTo>
                      <a:pt x="3885" y="4037"/>
                    </a:lnTo>
                    <a:lnTo>
                      <a:pt x="3905" y="3999"/>
                    </a:lnTo>
                    <a:lnTo>
                      <a:pt x="3943" y="3961"/>
                    </a:lnTo>
                    <a:lnTo>
                      <a:pt x="4000" y="3961"/>
                    </a:lnTo>
                    <a:lnTo>
                      <a:pt x="4057" y="3961"/>
                    </a:lnTo>
                    <a:lnTo>
                      <a:pt x="4114" y="3961"/>
                    </a:lnTo>
                    <a:lnTo>
                      <a:pt x="4152" y="3961"/>
                    </a:lnTo>
                    <a:lnTo>
                      <a:pt x="4171" y="3961"/>
                    </a:lnTo>
                    <a:lnTo>
                      <a:pt x="4210" y="3961"/>
                    </a:lnTo>
                    <a:lnTo>
                      <a:pt x="4229" y="3999"/>
                    </a:lnTo>
                    <a:lnTo>
                      <a:pt x="4248" y="4037"/>
                    </a:lnTo>
                    <a:lnTo>
                      <a:pt x="4266" y="4075"/>
                    </a:lnTo>
                    <a:lnTo>
                      <a:pt x="4286" y="4113"/>
                    </a:lnTo>
                    <a:lnTo>
                      <a:pt x="4305" y="4151"/>
                    </a:lnTo>
                    <a:lnTo>
                      <a:pt x="4305" y="4190"/>
                    </a:lnTo>
                    <a:lnTo>
                      <a:pt x="4286" y="4209"/>
                    </a:lnTo>
                    <a:lnTo>
                      <a:pt x="4266" y="4227"/>
                    </a:lnTo>
                    <a:lnTo>
                      <a:pt x="4229" y="4227"/>
                    </a:lnTo>
                    <a:lnTo>
                      <a:pt x="4210" y="4266"/>
                    </a:lnTo>
                    <a:lnTo>
                      <a:pt x="4190" y="4285"/>
                    </a:lnTo>
                    <a:lnTo>
                      <a:pt x="4190" y="4304"/>
                    </a:lnTo>
                    <a:lnTo>
                      <a:pt x="4190" y="4342"/>
                    </a:lnTo>
                    <a:lnTo>
                      <a:pt x="4210" y="4399"/>
                    </a:lnTo>
                    <a:lnTo>
                      <a:pt x="4210" y="4437"/>
                    </a:lnTo>
                    <a:lnTo>
                      <a:pt x="4229" y="4494"/>
                    </a:lnTo>
                    <a:lnTo>
                      <a:pt x="4248" y="4551"/>
                    </a:lnTo>
                    <a:lnTo>
                      <a:pt x="4248" y="4590"/>
                    </a:lnTo>
                    <a:lnTo>
                      <a:pt x="4266" y="4647"/>
                    </a:lnTo>
                    <a:lnTo>
                      <a:pt x="4266" y="4685"/>
                    </a:lnTo>
                    <a:lnTo>
                      <a:pt x="4266" y="4742"/>
                    </a:lnTo>
                    <a:lnTo>
                      <a:pt x="4266" y="4761"/>
                    </a:lnTo>
                    <a:lnTo>
                      <a:pt x="4248" y="4780"/>
                    </a:lnTo>
                    <a:lnTo>
                      <a:pt x="4229" y="4799"/>
                    </a:lnTo>
                    <a:lnTo>
                      <a:pt x="4229" y="4818"/>
                    </a:lnTo>
                    <a:lnTo>
                      <a:pt x="4171" y="4894"/>
                    </a:lnTo>
                    <a:lnTo>
                      <a:pt x="4114" y="4970"/>
                    </a:lnTo>
                    <a:lnTo>
                      <a:pt x="4038" y="5066"/>
                    </a:lnTo>
                    <a:lnTo>
                      <a:pt x="3981" y="5142"/>
                    </a:lnTo>
                    <a:lnTo>
                      <a:pt x="3981" y="5104"/>
                    </a:lnTo>
                    <a:lnTo>
                      <a:pt x="3981" y="5084"/>
                    </a:lnTo>
                    <a:lnTo>
                      <a:pt x="3962" y="5084"/>
                    </a:lnTo>
                    <a:lnTo>
                      <a:pt x="3924" y="5084"/>
                    </a:lnTo>
                    <a:lnTo>
                      <a:pt x="3905" y="5084"/>
                    </a:lnTo>
                    <a:lnTo>
                      <a:pt x="3885" y="5047"/>
                    </a:lnTo>
                    <a:lnTo>
                      <a:pt x="3867" y="5028"/>
                    </a:lnTo>
                    <a:lnTo>
                      <a:pt x="3848" y="5008"/>
                    </a:lnTo>
                    <a:lnTo>
                      <a:pt x="3829" y="4989"/>
                    </a:lnTo>
                    <a:lnTo>
                      <a:pt x="3809" y="4970"/>
                    </a:lnTo>
                    <a:lnTo>
                      <a:pt x="3790" y="4952"/>
                    </a:lnTo>
                    <a:lnTo>
                      <a:pt x="3771" y="4952"/>
                    </a:lnTo>
                    <a:lnTo>
                      <a:pt x="3733" y="4952"/>
                    </a:lnTo>
                    <a:lnTo>
                      <a:pt x="3714" y="4952"/>
                    </a:lnTo>
                    <a:lnTo>
                      <a:pt x="3695" y="4952"/>
                    </a:lnTo>
                    <a:lnTo>
                      <a:pt x="3676" y="4952"/>
                    </a:lnTo>
                    <a:lnTo>
                      <a:pt x="3638" y="4952"/>
                    </a:lnTo>
                    <a:lnTo>
                      <a:pt x="3619" y="4932"/>
                    </a:lnTo>
                    <a:lnTo>
                      <a:pt x="3581" y="4894"/>
                    </a:lnTo>
                    <a:lnTo>
                      <a:pt x="3543" y="4875"/>
                    </a:lnTo>
                    <a:lnTo>
                      <a:pt x="3524" y="4875"/>
                    </a:lnTo>
                    <a:lnTo>
                      <a:pt x="3505" y="4837"/>
                    </a:lnTo>
                    <a:lnTo>
                      <a:pt x="3486" y="4818"/>
                    </a:lnTo>
                    <a:lnTo>
                      <a:pt x="3467" y="4780"/>
                    </a:lnTo>
                    <a:lnTo>
                      <a:pt x="3448" y="4761"/>
                    </a:lnTo>
                    <a:lnTo>
                      <a:pt x="3409" y="4742"/>
                    </a:lnTo>
                    <a:lnTo>
                      <a:pt x="3372" y="4723"/>
                    </a:lnTo>
                    <a:lnTo>
                      <a:pt x="3333" y="4704"/>
                    </a:lnTo>
                    <a:lnTo>
                      <a:pt x="3314" y="4666"/>
                    </a:lnTo>
                    <a:lnTo>
                      <a:pt x="3314" y="4627"/>
                    </a:lnTo>
                    <a:lnTo>
                      <a:pt x="3333" y="4571"/>
                    </a:lnTo>
                    <a:lnTo>
                      <a:pt x="3333" y="4513"/>
                    </a:lnTo>
                    <a:lnTo>
                      <a:pt x="3314" y="4475"/>
                    </a:lnTo>
                    <a:lnTo>
                      <a:pt x="3276" y="4456"/>
                    </a:lnTo>
                    <a:lnTo>
                      <a:pt x="3257" y="4456"/>
                    </a:lnTo>
                    <a:lnTo>
                      <a:pt x="3219" y="4456"/>
                    </a:lnTo>
                    <a:lnTo>
                      <a:pt x="3200" y="4456"/>
                    </a:lnTo>
                    <a:lnTo>
                      <a:pt x="3181" y="4418"/>
                    </a:lnTo>
                    <a:lnTo>
                      <a:pt x="3162" y="4418"/>
                    </a:lnTo>
                    <a:lnTo>
                      <a:pt x="3143" y="4399"/>
                    </a:lnTo>
                    <a:lnTo>
                      <a:pt x="3124" y="4399"/>
                    </a:lnTo>
                    <a:lnTo>
                      <a:pt x="3105" y="4380"/>
                    </a:lnTo>
                    <a:lnTo>
                      <a:pt x="3105" y="4361"/>
                    </a:lnTo>
                    <a:lnTo>
                      <a:pt x="3086" y="4342"/>
                    </a:lnTo>
                    <a:lnTo>
                      <a:pt x="3067" y="4323"/>
                    </a:lnTo>
                    <a:lnTo>
                      <a:pt x="3047" y="4323"/>
                    </a:lnTo>
                    <a:lnTo>
                      <a:pt x="3047" y="4342"/>
                    </a:lnTo>
                    <a:lnTo>
                      <a:pt x="3028" y="4342"/>
                    </a:lnTo>
                    <a:lnTo>
                      <a:pt x="3010" y="4342"/>
                    </a:lnTo>
                    <a:lnTo>
                      <a:pt x="2991" y="4323"/>
                    </a:lnTo>
                    <a:lnTo>
                      <a:pt x="2971" y="4285"/>
                    </a:lnTo>
                    <a:lnTo>
                      <a:pt x="2952" y="4266"/>
                    </a:lnTo>
                    <a:lnTo>
                      <a:pt x="2933" y="4227"/>
                    </a:lnTo>
                    <a:lnTo>
                      <a:pt x="2914" y="4190"/>
                    </a:lnTo>
                    <a:lnTo>
                      <a:pt x="2895" y="4190"/>
                    </a:lnTo>
                    <a:lnTo>
                      <a:pt x="2876" y="4209"/>
                    </a:lnTo>
                    <a:lnTo>
                      <a:pt x="2857" y="4246"/>
                    </a:lnTo>
                    <a:lnTo>
                      <a:pt x="2838" y="4266"/>
                    </a:lnTo>
                    <a:lnTo>
                      <a:pt x="2819" y="4285"/>
                    </a:lnTo>
                    <a:lnTo>
                      <a:pt x="2781" y="4285"/>
                    </a:lnTo>
                    <a:lnTo>
                      <a:pt x="2762" y="4304"/>
                    </a:lnTo>
                    <a:lnTo>
                      <a:pt x="2743" y="4323"/>
                    </a:lnTo>
                    <a:lnTo>
                      <a:pt x="2724" y="4342"/>
                    </a:lnTo>
                    <a:lnTo>
                      <a:pt x="2705" y="4342"/>
                    </a:lnTo>
                    <a:lnTo>
                      <a:pt x="2686" y="4342"/>
                    </a:lnTo>
                    <a:lnTo>
                      <a:pt x="2666" y="4342"/>
                    </a:lnTo>
                    <a:lnTo>
                      <a:pt x="2647" y="4361"/>
                    </a:lnTo>
                    <a:lnTo>
                      <a:pt x="2647" y="4380"/>
                    </a:lnTo>
                    <a:lnTo>
                      <a:pt x="2647" y="4399"/>
                    </a:lnTo>
                    <a:lnTo>
                      <a:pt x="2629" y="4418"/>
                    </a:lnTo>
                    <a:lnTo>
                      <a:pt x="2610" y="4418"/>
                    </a:lnTo>
                    <a:lnTo>
                      <a:pt x="2590" y="4418"/>
                    </a:lnTo>
                    <a:lnTo>
                      <a:pt x="2552" y="4418"/>
                    </a:lnTo>
                    <a:lnTo>
                      <a:pt x="2534" y="4418"/>
                    </a:lnTo>
                    <a:lnTo>
                      <a:pt x="2476" y="4418"/>
                    </a:lnTo>
                    <a:lnTo>
                      <a:pt x="2419" y="4418"/>
                    </a:lnTo>
                    <a:lnTo>
                      <a:pt x="2381" y="4437"/>
                    </a:lnTo>
                    <a:lnTo>
                      <a:pt x="2343" y="4494"/>
                    </a:lnTo>
                    <a:lnTo>
                      <a:pt x="2343" y="4513"/>
                    </a:lnTo>
                    <a:lnTo>
                      <a:pt x="2381" y="4532"/>
                    </a:lnTo>
                    <a:lnTo>
                      <a:pt x="2381" y="4571"/>
                    </a:lnTo>
                    <a:lnTo>
                      <a:pt x="2381" y="4608"/>
                    </a:lnTo>
                    <a:lnTo>
                      <a:pt x="2362" y="4647"/>
                    </a:lnTo>
                    <a:lnTo>
                      <a:pt x="2343" y="4685"/>
                    </a:lnTo>
                    <a:lnTo>
                      <a:pt x="2305" y="4704"/>
                    </a:lnTo>
                    <a:lnTo>
                      <a:pt x="2285" y="4742"/>
                    </a:lnTo>
                    <a:lnTo>
                      <a:pt x="2248" y="4780"/>
                    </a:lnTo>
                    <a:lnTo>
                      <a:pt x="2229" y="4818"/>
                    </a:lnTo>
                    <a:lnTo>
                      <a:pt x="2209" y="4856"/>
                    </a:lnTo>
                    <a:lnTo>
                      <a:pt x="2190" y="4894"/>
                    </a:lnTo>
                    <a:lnTo>
                      <a:pt x="2171" y="4913"/>
                    </a:lnTo>
                    <a:lnTo>
                      <a:pt x="2153" y="4932"/>
                    </a:lnTo>
                    <a:lnTo>
                      <a:pt x="2133" y="4970"/>
                    </a:lnTo>
                    <a:lnTo>
                      <a:pt x="2114" y="4989"/>
                    </a:lnTo>
                    <a:lnTo>
                      <a:pt x="2095" y="5028"/>
                    </a:lnTo>
                    <a:lnTo>
                      <a:pt x="2095" y="5066"/>
                    </a:lnTo>
                    <a:lnTo>
                      <a:pt x="2095" y="5084"/>
                    </a:lnTo>
                    <a:lnTo>
                      <a:pt x="2095" y="5123"/>
                    </a:lnTo>
                    <a:lnTo>
                      <a:pt x="2114" y="5180"/>
                    </a:lnTo>
                    <a:lnTo>
                      <a:pt x="2133" y="5218"/>
                    </a:lnTo>
                    <a:lnTo>
                      <a:pt x="2171" y="5256"/>
                    </a:lnTo>
                    <a:lnTo>
                      <a:pt x="2229" y="5275"/>
                    </a:lnTo>
                    <a:lnTo>
                      <a:pt x="2229" y="5294"/>
                    </a:lnTo>
                    <a:lnTo>
                      <a:pt x="2229" y="5313"/>
                    </a:lnTo>
                    <a:lnTo>
                      <a:pt x="2209" y="5333"/>
                    </a:lnTo>
                    <a:lnTo>
                      <a:pt x="2209" y="5351"/>
                    </a:lnTo>
                    <a:lnTo>
                      <a:pt x="2209" y="5389"/>
                    </a:lnTo>
                    <a:lnTo>
                      <a:pt x="2190" y="5428"/>
                    </a:lnTo>
                    <a:lnTo>
                      <a:pt x="2190" y="5465"/>
                    </a:lnTo>
                    <a:lnTo>
                      <a:pt x="2209" y="5485"/>
                    </a:lnTo>
                    <a:lnTo>
                      <a:pt x="2229" y="5504"/>
                    </a:lnTo>
                    <a:lnTo>
                      <a:pt x="2248" y="5504"/>
                    </a:lnTo>
                    <a:lnTo>
                      <a:pt x="2267" y="5523"/>
                    </a:lnTo>
                    <a:lnTo>
                      <a:pt x="2305" y="5542"/>
                    </a:lnTo>
                    <a:lnTo>
                      <a:pt x="2324" y="5542"/>
                    </a:lnTo>
                    <a:lnTo>
                      <a:pt x="2343" y="5542"/>
                    </a:lnTo>
                    <a:lnTo>
                      <a:pt x="2381" y="5542"/>
                    </a:lnTo>
                    <a:lnTo>
                      <a:pt x="2400" y="5561"/>
                    </a:lnTo>
                    <a:lnTo>
                      <a:pt x="2400" y="5599"/>
                    </a:lnTo>
                    <a:lnTo>
                      <a:pt x="2381" y="5675"/>
                    </a:lnTo>
                    <a:lnTo>
                      <a:pt x="2362" y="5751"/>
                    </a:lnTo>
                    <a:lnTo>
                      <a:pt x="2343" y="5809"/>
                    </a:lnTo>
                    <a:lnTo>
                      <a:pt x="2324" y="5809"/>
                    </a:lnTo>
                    <a:lnTo>
                      <a:pt x="2324" y="5828"/>
                    </a:lnTo>
                    <a:lnTo>
                      <a:pt x="2305" y="5828"/>
                    </a:lnTo>
                    <a:lnTo>
                      <a:pt x="2285" y="5846"/>
                    </a:lnTo>
                    <a:lnTo>
                      <a:pt x="2267" y="5846"/>
                    </a:lnTo>
                    <a:lnTo>
                      <a:pt x="2248" y="5846"/>
                    </a:lnTo>
                    <a:lnTo>
                      <a:pt x="2248" y="5866"/>
                    </a:lnTo>
                    <a:lnTo>
                      <a:pt x="2248" y="5885"/>
                    </a:lnTo>
                    <a:lnTo>
                      <a:pt x="2229" y="5885"/>
                    </a:lnTo>
                    <a:lnTo>
                      <a:pt x="2209" y="5904"/>
                    </a:lnTo>
                    <a:lnTo>
                      <a:pt x="2209" y="5923"/>
                    </a:lnTo>
                    <a:lnTo>
                      <a:pt x="2209" y="5961"/>
                    </a:lnTo>
                    <a:lnTo>
                      <a:pt x="2190" y="5980"/>
                    </a:lnTo>
                    <a:lnTo>
                      <a:pt x="2153" y="5980"/>
                    </a:lnTo>
                    <a:lnTo>
                      <a:pt x="2153" y="5961"/>
                    </a:lnTo>
                    <a:lnTo>
                      <a:pt x="2171" y="5942"/>
                    </a:lnTo>
                    <a:lnTo>
                      <a:pt x="2171" y="5923"/>
                    </a:lnTo>
                    <a:lnTo>
                      <a:pt x="2153" y="5904"/>
                    </a:lnTo>
                    <a:lnTo>
                      <a:pt x="2133" y="5904"/>
                    </a:lnTo>
                    <a:lnTo>
                      <a:pt x="2095" y="5923"/>
                    </a:lnTo>
                    <a:lnTo>
                      <a:pt x="2076" y="5942"/>
                    </a:lnTo>
                    <a:lnTo>
                      <a:pt x="2057" y="5980"/>
                    </a:lnTo>
                    <a:lnTo>
                      <a:pt x="2000" y="5999"/>
                    </a:lnTo>
                    <a:lnTo>
                      <a:pt x="1962" y="5999"/>
                    </a:lnTo>
                    <a:lnTo>
                      <a:pt x="1924" y="5999"/>
                    </a:lnTo>
                    <a:lnTo>
                      <a:pt x="1886" y="5980"/>
                    </a:lnTo>
                    <a:lnTo>
                      <a:pt x="1848" y="5980"/>
                    </a:lnTo>
                    <a:lnTo>
                      <a:pt x="1828" y="5980"/>
                    </a:lnTo>
                    <a:lnTo>
                      <a:pt x="1809" y="6018"/>
                    </a:lnTo>
                    <a:lnTo>
                      <a:pt x="1809" y="6037"/>
                    </a:lnTo>
                    <a:lnTo>
                      <a:pt x="1809" y="6056"/>
                    </a:lnTo>
                    <a:lnTo>
                      <a:pt x="1809" y="6094"/>
                    </a:lnTo>
                    <a:lnTo>
                      <a:pt x="1809" y="6113"/>
                    </a:lnTo>
                    <a:lnTo>
                      <a:pt x="1809" y="6171"/>
                    </a:lnTo>
                    <a:lnTo>
                      <a:pt x="1828" y="6227"/>
                    </a:lnTo>
                    <a:lnTo>
                      <a:pt x="1828" y="6304"/>
                    </a:lnTo>
                    <a:lnTo>
                      <a:pt x="1809" y="6361"/>
                    </a:lnTo>
                    <a:lnTo>
                      <a:pt x="1772" y="6361"/>
                    </a:lnTo>
                    <a:lnTo>
                      <a:pt x="1733" y="6342"/>
                    </a:lnTo>
                    <a:lnTo>
                      <a:pt x="1695" y="6304"/>
                    </a:lnTo>
                    <a:lnTo>
                      <a:pt x="1657" y="6304"/>
                    </a:lnTo>
                    <a:lnTo>
                      <a:pt x="1619" y="6323"/>
                    </a:lnTo>
                    <a:lnTo>
                      <a:pt x="1562" y="6304"/>
                    </a:lnTo>
                    <a:lnTo>
                      <a:pt x="1505" y="6266"/>
                    </a:lnTo>
                    <a:lnTo>
                      <a:pt x="1467" y="6247"/>
                    </a:lnTo>
                    <a:lnTo>
                      <a:pt x="1447" y="6227"/>
                    </a:lnTo>
                    <a:lnTo>
                      <a:pt x="1428" y="6227"/>
                    </a:lnTo>
                    <a:lnTo>
                      <a:pt x="1391" y="6208"/>
                    </a:lnTo>
                    <a:lnTo>
                      <a:pt x="1371" y="6190"/>
                    </a:lnTo>
                    <a:lnTo>
                      <a:pt x="1352" y="6171"/>
                    </a:lnTo>
                    <a:lnTo>
                      <a:pt x="1314" y="6171"/>
                    </a:lnTo>
                    <a:lnTo>
                      <a:pt x="1295" y="6171"/>
                    </a:lnTo>
                    <a:lnTo>
                      <a:pt x="1276" y="6171"/>
                    </a:lnTo>
                    <a:lnTo>
                      <a:pt x="1257" y="6171"/>
                    </a:lnTo>
                    <a:lnTo>
                      <a:pt x="1219" y="6171"/>
                    </a:lnTo>
                    <a:lnTo>
                      <a:pt x="1200" y="6151"/>
                    </a:lnTo>
                    <a:lnTo>
                      <a:pt x="1181" y="6132"/>
                    </a:lnTo>
                    <a:lnTo>
                      <a:pt x="1162" y="6113"/>
                    </a:lnTo>
                    <a:lnTo>
                      <a:pt x="1143" y="6113"/>
                    </a:lnTo>
                    <a:lnTo>
                      <a:pt x="1105" y="6113"/>
                    </a:lnTo>
                    <a:lnTo>
                      <a:pt x="1086" y="6132"/>
                    </a:lnTo>
                    <a:lnTo>
                      <a:pt x="1047" y="6132"/>
                    </a:lnTo>
                    <a:lnTo>
                      <a:pt x="1029" y="6113"/>
                    </a:lnTo>
                    <a:lnTo>
                      <a:pt x="1010" y="6094"/>
                    </a:lnTo>
                    <a:lnTo>
                      <a:pt x="990" y="6075"/>
                    </a:lnTo>
                    <a:lnTo>
                      <a:pt x="990" y="6056"/>
                    </a:lnTo>
                    <a:lnTo>
                      <a:pt x="990" y="6037"/>
                    </a:lnTo>
                    <a:lnTo>
                      <a:pt x="952" y="6018"/>
                    </a:lnTo>
                    <a:lnTo>
                      <a:pt x="933" y="6018"/>
                    </a:lnTo>
                    <a:lnTo>
                      <a:pt x="895" y="6037"/>
                    </a:lnTo>
                    <a:lnTo>
                      <a:pt x="876" y="6056"/>
                    </a:lnTo>
                    <a:lnTo>
                      <a:pt x="838" y="6075"/>
                    </a:lnTo>
                    <a:lnTo>
                      <a:pt x="819" y="6075"/>
                    </a:lnTo>
                    <a:lnTo>
                      <a:pt x="819" y="6056"/>
                    </a:lnTo>
                    <a:lnTo>
                      <a:pt x="819" y="6018"/>
                    </a:lnTo>
                    <a:lnTo>
                      <a:pt x="819" y="5980"/>
                    </a:lnTo>
                    <a:lnTo>
                      <a:pt x="838" y="5961"/>
                    </a:lnTo>
                    <a:lnTo>
                      <a:pt x="857" y="5942"/>
                    </a:lnTo>
                    <a:lnTo>
                      <a:pt x="876" y="5923"/>
                    </a:lnTo>
                    <a:lnTo>
                      <a:pt x="876" y="5885"/>
                    </a:lnTo>
                    <a:lnTo>
                      <a:pt x="895" y="5866"/>
                    </a:lnTo>
                    <a:lnTo>
                      <a:pt x="895" y="5828"/>
                    </a:lnTo>
                    <a:lnTo>
                      <a:pt x="876" y="5770"/>
                    </a:lnTo>
                    <a:lnTo>
                      <a:pt x="876" y="5732"/>
                    </a:lnTo>
                    <a:lnTo>
                      <a:pt x="857" y="5675"/>
                    </a:lnTo>
                    <a:lnTo>
                      <a:pt x="838" y="5618"/>
                    </a:lnTo>
                    <a:lnTo>
                      <a:pt x="876" y="5637"/>
                    </a:lnTo>
                    <a:lnTo>
                      <a:pt x="914" y="5656"/>
                    </a:lnTo>
                    <a:lnTo>
                      <a:pt x="933" y="5675"/>
                    </a:lnTo>
                    <a:lnTo>
                      <a:pt x="971" y="5675"/>
                    </a:lnTo>
                    <a:lnTo>
                      <a:pt x="990" y="5656"/>
                    </a:lnTo>
                    <a:lnTo>
                      <a:pt x="1010" y="5637"/>
                    </a:lnTo>
                    <a:lnTo>
                      <a:pt x="1029" y="5599"/>
                    </a:lnTo>
                    <a:lnTo>
                      <a:pt x="1047" y="5561"/>
                    </a:lnTo>
                    <a:lnTo>
                      <a:pt x="1086" y="5542"/>
                    </a:lnTo>
                    <a:lnTo>
                      <a:pt x="1124" y="5523"/>
                    </a:lnTo>
                    <a:lnTo>
                      <a:pt x="1143" y="5504"/>
                    </a:lnTo>
                    <a:lnTo>
                      <a:pt x="1162" y="5465"/>
                    </a:lnTo>
                    <a:lnTo>
                      <a:pt x="1162" y="5428"/>
                    </a:lnTo>
                    <a:lnTo>
                      <a:pt x="1162" y="5351"/>
                    </a:lnTo>
                    <a:lnTo>
                      <a:pt x="1143" y="5294"/>
                    </a:lnTo>
                    <a:lnTo>
                      <a:pt x="1124" y="5256"/>
                    </a:lnTo>
                    <a:lnTo>
                      <a:pt x="1124" y="5218"/>
                    </a:lnTo>
                    <a:lnTo>
                      <a:pt x="1143" y="5180"/>
                    </a:lnTo>
                    <a:lnTo>
                      <a:pt x="1181" y="5142"/>
                    </a:lnTo>
                    <a:lnTo>
                      <a:pt x="1219" y="5104"/>
                    </a:lnTo>
                    <a:lnTo>
                      <a:pt x="1238" y="5084"/>
                    </a:lnTo>
                    <a:lnTo>
                      <a:pt x="1257" y="5047"/>
                    </a:lnTo>
                    <a:lnTo>
                      <a:pt x="1295" y="5028"/>
                    </a:lnTo>
                    <a:lnTo>
                      <a:pt x="1314" y="5008"/>
                    </a:lnTo>
                    <a:lnTo>
                      <a:pt x="1333" y="4989"/>
                    </a:lnTo>
                    <a:lnTo>
                      <a:pt x="1352" y="4989"/>
                    </a:lnTo>
                    <a:lnTo>
                      <a:pt x="1371" y="4989"/>
                    </a:lnTo>
                    <a:lnTo>
                      <a:pt x="1391" y="4989"/>
                    </a:lnTo>
                    <a:lnTo>
                      <a:pt x="1409" y="4989"/>
                    </a:lnTo>
                    <a:lnTo>
                      <a:pt x="1428" y="4989"/>
                    </a:lnTo>
                    <a:lnTo>
                      <a:pt x="1428" y="4970"/>
                    </a:lnTo>
                    <a:lnTo>
                      <a:pt x="1447" y="4952"/>
                    </a:lnTo>
                    <a:lnTo>
                      <a:pt x="1486" y="4913"/>
                    </a:lnTo>
                    <a:lnTo>
                      <a:pt x="1505" y="4913"/>
                    </a:lnTo>
                    <a:lnTo>
                      <a:pt x="1562" y="4932"/>
                    </a:lnTo>
                    <a:lnTo>
                      <a:pt x="1600" y="4932"/>
                    </a:lnTo>
                    <a:lnTo>
                      <a:pt x="1619" y="4932"/>
                    </a:lnTo>
                    <a:lnTo>
                      <a:pt x="1638" y="4913"/>
                    </a:lnTo>
                    <a:lnTo>
                      <a:pt x="1657" y="4894"/>
                    </a:lnTo>
                    <a:lnTo>
                      <a:pt x="1676" y="4875"/>
                    </a:lnTo>
                    <a:lnTo>
                      <a:pt x="1695" y="4837"/>
                    </a:lnTo>
                    <a:lnTo>
                      <a:pt x="1695" y="4799"/>
                    </a:lnTo>
                    <a:lnTo>
                      <a:pt x="1733" y="4799"/>
                    </a:lnTo>
                    <a:lnTo>
                      <a:pt x="1752" y="4780"/>
                    </a:lnTo>
                    <a:lnTo>
                      <a:pt x="1772" y="4761"/>
                    </a:lnTo>
                    <a:lnTo>
                      <a:pt x="1772" y="4742"/>
                    </a:lnTo>
                    <a:lnTo>
                      <a:pt x="1772" y="4723"/>
                    </a:lnTo>
                    <a:lnTo>
                      <a:pt x="1772" y="4704"/>
                    </a:lnTo>
                    <a:lnTo>
                      <a:pt x="1733" y="4685"/>
                    </a:lnTo>
                    <a:lnTo>
                      <a:pt x="1714" y="4685"/>
                    </a:lnTo>
                    <a:lnTo>
                      <a:pt x="1695" y="4685"/>
                    </a:lnTo>
                    <a:lnTo>
                      <a:pt x="1695" y="4647"/>
                    </a:lnTo>
                    <a:lnTo>
                      <a:pt x="1714" y="4627"/>
                    </a:lnTo>
                    <a:lnTo>
                      <a:pt x="1733" y="4627"/>
                    </a:lnTo>
                    <a:lnTo>
                      <a:pt x="1752" y="4608"/>
                    </a:lnTo>
                    <a:lnTo>
                      <a:pt x="1772" y="4590"/>
                    </a:lnTo>
                    <a:lnTo>
                      <a:pt x="1790" y="4571"/>
                    </a:lnTo>
                    <a:lnTo>
                      <a:pt x="1809" y="4551"/>
                    </a:lnTo>
                    <a:lnTo>
                      <a:pt x="1809" y="4532"/>
                    </a:lnTo>
                    <a:lnTo>
                      <a:pt x="1828" y="4513"/>
                    </a:lnTo>
                    <a:lnTo>
                      <a:pt x="1828" y="4475"/>
                    </a:lnTo>
                    <a:lnTo>
                      <a:pt x="1828" y="4456"/>
                    </a:lnTo>
                    <a:lnTo>
                      <a:pt x="1828" y="4437"/>
                    </a:lnTo>
                    <a:lnTo>
                      <a:pt x="1809" y="4418"/>
                    </a:lnTo>
                    <a:lnTo>
                      <a:pt x="1790" y="4437"/>
                    </a:lnTo>
                    <a:lnTo>
                      <a:pt x="1772" y="4437"/>
                    </a:lnTo>
                    <a:lnTo>
                      <a:pt x="1752" y="4437"/>
                    </a:lnTo>
                    <a:lnTo>
                      <a:pt x="1752" y="4418"/>
                    </a:lnTo>
                    <a:lnTo>
                      <a:pt x="1752" y="4399"/>
                    </a:lnTo>
                    <a:lnTo>
                      <a:pt x="1752" y="4380"/>
                    </a:lnTo>
                    <a:lnTo>
                      <a:pt x="1733" y="4380"/>
                    </a:lnTo>
                    <a:lnTo>
                      <a:pt x="1695" y="4380"/>
                    </a:lnTo>
                    <a:lnTo>
                      <a:pt x="1676" y="4380"/>
                    </a:lnTo>
                    <a:lnTo>
                      <a:pt x="1638" y="4399"/>
                    </a:lnTo>
                    <a:lnTo>
                      <a:pt x="1619" y="4399"/>
                    </a:lnTo>
                    <a:lnTo>
                      <a:pt x="1619" y="4380"/>
                    </a:lnTo>
                    <a:lnTo>
                      <a:pt x="1619" y="4361"/>
                    </a:lnTo>
                    <a:lnTo>
                      <a:pt x="1638" y="4323"/>
                    </a:lnTo>
                    <a:lnTo>
                      <a:pt x="1619" y="4304"/>
                    </a:lnTo>
                    <a:lnTo>
                      <a:pt x="1600" y="4304"/>
                    </a:lnTo>
                    <a:lnTo>
                      <a:pt x="1581" y="4285"/>
                    </a:lnTo>
                    <a:lnTo>
                      <a:pt x="1562" y="4266"/>
                    </a:lnTo>
                    <a:lnTo>
                      <a:pt x="1543" y="4246"/>
                    </a:lnTo>
                    <a:lnTo>
                      <a:pt x="1486" y="4209"/>
                    </a:lnTo>
                    <a:lnTo>
                      <a:pt x="1447" y="4170"/>
                    </a:lnTo>
                    <a:lnTo>
                      <a:pt x="1409" y="4132"/>
                    </a:lnTo>
                    <a:lnTo>
                      <a:pt x="1352" y="4094"/>
                    </a:lnTo>
                    <a:lnTo>
                      <a:pt x="1352" y="4113"/>
                    </a:lnTo>
                    <a:lnTo>
                      <a:pt x="1352" y="4132"/>
                    </a:lnTo>
                    <a:lnTo>
                      <a:pt x="1333" y="4151"/>
                    </a:lnTo>
                    <a:lnTo>
                      <a:pt x="1314" y="4170"/>
                    </a:lnTo>
                    <a:lnTo>
                      <a:pt x="1295" y="4209"/>
                    </a:lnTo>
                    <a:lnTo>
                      <a:pt x="1295" y="4227"/>
                    </a:lnTo>
                    <a:lnTo>
                      <a:pt x="1276" y="4246"/>
                    </a:lnTo>
                    <a:lnTo>
                      <a:pt x="1276" y="4266"/>
                    </a:lnTo>
                    <a:lnTo>
                      <a:pt x="1295" y="4266"/>
                    </a:lnTo>
                    <a:lnTo>
                      <a:pt x="1314" y="4285"/>
                    </a:lnTo>
                    <a:lnTo>
                      <a:pt x="1333" y="4304"/>
                    </a:lnTo>
                    <a:lnTo>
                      <a:pt x="1333" y="4323"/>
                    </a:lnTo>
                    <a:lnTo>
                      <a:pt x="1352" y="4323"/>
                    </a:lnTo>
                    <a:lnTo>
                      <a:pt x="1371" y="4323"/>
                    </a:lnTo>
                    <a:lnTo>
                      <a:pt x="1391" y="4342"/>
                    </a:lnTo>
                    <a:lnTo>
                      <a:pt x="1371" y="4361"/>
                    </a:lnTo>
                    <a:lnTo>
                      <a:pt x="1352" y="4380"/>
                    </a:lnTo>
                    <a:lnTo>
                      <a:pt x="1333" y="4399"/>
                    </a:lnTo>
                    <a:lnTo>
                      <a:pt x="1314" y="4418"/>
                    </a:lnTo>
                    <a:lnTo>
                      <a:pt x="1314" y="4456"/>
                    </a:lnTo>
                    <a:lnTo>
                      <a:pt x="1314" y="4494"/>
                    </a:lnTo>
                    <a:lnTo>
                      <a:pt x="1276" y="4513"/>
                    </a:lnTo>
                    <a:lnTo>
                      <a:pt x="1257" y="4532"/>
                    </a:lnTo>
                    <a:lnTo>
                      <a:pt x="1238" y="4571"/>
                    </a:lnTo>
                    <a:lnTo>
                      <a:pt x="1219" y="4608"/>
                    </a:lnTo>
                    <a:lnTo>
                      <a:pt x="1200" y="4647"/>
                    </a:lnTo>
                    <a:lnTo>
                      <a:pt x="1200" y="4685"/>
                    </a:lnTo>
                    <a:lnTo>
                      <a:pt x="1181" y="4704"/>
                    </a:lnTo>
                    <a:lnTo>
                      <a:pt x="1181" y="4685"/>
                    </a:lnTo>
                    <a:lnTo>
                      <a:pt x="1162" y="4685"/>
                    </a:lnTo>
                    <a:lnTo>
                      <a:pt x="1143" y="4666"/>
                    </a:lnTo>
                    <a:lnTo>
                      <a:pt x="1124" y="4666"/>
                    </a:lnTo>
                    <a:lnTo>
                      <a:pt x="1086" y="4666"/>
                    </a:lnTo>
                    <a:lnTo>
                      <a:pt x="1066" y="4666"/>
                    </a:lnTo>
                    <a:lnTo>
                      <a:pt x="1047" y="4704"/>
                    </a:lnTo>
                    <a:lnTo>
                      <a:pt x="1029" y="4704"/>
                    </a:lnTo>
                    <a:lnTo>
                      <a:pt x="1010" y="4723"/>
                    </a:lnTo>
                    <a:lnTo>
                      <a:pt x="971" y="4723"/>
                    </a:lnTo>
                    <a:lnTo>
                      <a:pt x="952" y="4723"/>
                    </a:lnTo>
                    <a:lnTo>
                      <a:pt x="933" y="4685"/>
                    </a:lnTo>
                    <a:lnTo>
                      <a:pt x="933" y="4647"/>
                    </a:lnTo>
                    <a:lnTo>
                      <a:pt x="933" y="4608"/>
                    </a:lnTo>
                    <a:lnTo>
                      <a:pt x="952" y="4551"/>
                    </a:lnTo>
                    <a:lnTo>
                      <a:pt x="952" y="4532"/>
                    </a:lnTo>
                    <a:lnTo>
                      <a:pt x="933" y="4494"/>
                    </a:lnTo>
                    <a:lnTo>
                      <a:pt x="933" y="4475"/>
                    </a:lnTo>
                    <a:lnTo>
                      <a:pt x="933" y="4437"/>
                    </a:lnTo>
                    <a:lnTo>
                      <a:pt x="914" y="4418"/>
                    </a:lnTo>
                    <a:lnTo>
                      <a:pt x="914" y="4399"/>
                    </a:lnTo>
                    <a:lnTo>
                      <a:pt x="914" y="4380"/>
                    </a:lnTo>
                    <a:lnTo>
                      <a:pt x="933" y="4361"/>
                    </a:lnTo>
                    <a:lnTo>
                      <a:pt x="952" y="4304"/>
                    </a:lnTo>
                    <a:lnTo>
                      <a:pt x="971" y="4227"/>
                    </a:lnTo>
                    <a:lnTo>
                      <a:pt x="990" y="4151"/>
                    </a:lnTo>
                    <a:lnTo>
                      <a:pt x="1029" y="4132"/>
                    </a:lnTo>
                    <a:lnTo>
                      <a:pt x="1029" y="4113"/>
                    </a:lnTo>
                    <a:lnTo>
                      <a:pt x="1029" y="4094"/>
                    </a:lnTo>
                    <a:lnTo>
                      <a:pt x="1029" y="4075"/>
                    </a:lnTo>
                    <a:lnTo>
                      <a:pt x="1010" y="4075"/>
                    </a:lnTo>
                    <a:lnTo>
                      <a:pt x="990" y="4075"/>
                    </a:lnTo>
                    <a:lnTo>
                      <a:pt x="971" y="4056"/>
                    </a:lnTo>
                    <a:lnTo>
                      <a:pt x="971" y="4037"/>
                    </a:lnTo>
                    <a:lnTo>
                      <a:pt x="971" y="4018"/>
                    </a:lnTo>
                    <a:lnTo>
                      <a:pt x="990" y="3999"/>
                    </a:lnTo>
                    <a:lnTo>
                      <a:pt x="971" y="3999"/>
                    </a:lnTo>
                    <a:lnTo>
                      <a:pt x="952" y="3980"/>
                    </a:lnTo>
                    <a:lnTo>
                      <a:pt x="933" y="3980"/>
                    </a:lnTo>
                    <a:lnTo>
                      <a:pt x="895" y="3980"/>
                    </a:lnTo>
                    <a:lnTo>
                      <a:pt x="876" y="3980"/>
                    </a:lnTo>
                    <a:lnTo>
                      <a:pt x="857" y="3961"/>
                    </a:lnTo>
                    <a:lnTo>
                      <a:pt x="838" y="3980"/>
                    </a:lnTo>
                    <a:lnTo>
                      <a:pt x="800" y="4037"/>
                    </a:lnTo>
                    <a:lnTo>
                      <a:pt x="781" y="4113"/>
                    </a:lnTo>
                    <a:lnTo>
                      <a:pt x="781" y="4190"/>
                    </a:lnTo>
                    <a:lnTo>
                      <a:pt x="762" y="4266"/>
                    </a:lnTo>
                    <a:lnTo>
                      <a:pt x="743" y="4342"/>
                    </a:lnTo>
                    <a:lnTo>
                      <a:pt x="724" y="4418"/>
                    </a:lnTo>
                    <a:lnTo>
                      <a:pt x="705" y="4513"/>
                    </a:lnTo>
                    <a:lnTo>
                      <a:pt x="685" y="4590"/>
                    </a:lnTo>
                    <a:lnTo>
                      <a:pt x="685" y="4608"/>
                    </a:lnTo>
                    <a:lnTo>
                      <a:pt x="685" y="4627"/>
                    </a:lnTo>
                    <a:lnTo>
                      <a:pt x="666" y="4608"/>
                    </a:lnTo>
                    <a:lnTo>
                      <a:pt x="648" y="4571"/>
                    </a:lnTo>
                    <a:lnTo>
                      <a:pt x="648" y="4551"/>
                    </a:lnTo>
                    <a:lnTo>
                      <a:pt x="629" y="4513"/>
                    </a:lnTo>
                    <a:lnTo>
                      <a:pt x="629" y="4475"/>
                    </a:lnTo>
                    <a:lnTo>
                      <a:pt x="629" y="4456"/>
                    </a:lnTo>
                    <a:lnTo>
                      <a:pt x="629" y="4418"/>
                    </a:lnTo>
                    <a:lnTo>
                      <a:pt x="629" y="4399"/>
                    </a:lnTo>
                    <a:lnTo>
                      <a:pt x="629" y="4361"/>
                    </a:lnTo>
                    <a:lnTo>
                      <a:pt x="629" y="4342"/>
                    </a:lnTo>
                    <a:lnTo>
                      <a:pt x="648" y="4323"/>
                    </a:lnTo>
                    <a:lnTo>
                      <a:pt x="666" y="4285"/>
                    </a:lnTo>
                    <a:lnTo>
                      <a:pt x="666" y="4266"/>
                    </a:lnTo>
                    <a:lnTo>
                      <a:pt x="648" y="4246"/>
                    </a:lnTo>
                    <a:lnTo>
                      <a:pt x="648" y="4227"/>
                    </a:lnTo>
                    <a:lnTo>
                      <a:pt x="629" y="4209"/>
                    </a:lnTo>
                    <a:lnTo>
                      <a:pt x="629" y="4170"/>
                    </a:lnTo>
                    <a:lnTo>
                      <a:pt x="648" y="4170"/>
                    </a:lnTo>
                    <a:lnTo>
                      <a:pt x="666" y="4151"/>
                    </a:lnTo>
                    <a:lnTo>
                      <a:pt x="685" y="4132"/>
                    </a:lnTo>
                    <a:lnTo>
                      <a:pt x="685" y="4113"/>
                    </a:lnTo>
                    <a:lnTo>
                      <a:pt x="685" y="4094"/>
                    </a:lnTo>
                    <a:lnTo>
                      <a:pt x="685" y="4075"/>
                    </a:lnTo>
                    <a:lnTo>
                      <a:pt x="685" y="4056"/>
                    </a:lnTo>
                    <a:lnTo>
                      <a:pt x="685" y="4018"/>
                    </a:lnTo>
                    <a:lnTo>
                      <a:pt x="685" y="3999"/>
                    </a:lnTo>
                    <a:lnTo>
                      <a:pt x="705" y="3999"/>
                    </a:lnTo>
                    <a:lnTo>
                      <a:pt x="743" y="3980"/>
                    </a:lnTo>
                    <a:lnTo>
                      <a:pt x="762" y="3942"/>
                    </a:lnTo>
                    <a:lnTo>
                      <a:pt x="781" y="3885"/>
                    </a:lnTo>
                    <a:lnTo>
                      <a:pt x="781" y="3809"/>
                    </a:lnTo>
                    <a:lnTo>
                      <a:pt x="781" y="3770"/>
                    </a:lnTo>
                    <a:lnTo>
                      <a:pt x="705" y="3751"/>
                    </a:lnTo>
                    <a:lnTo>
                      <a:pt x="629" y="3733"/>
                    </a:lnTo>
                    <a:lnTo>
                      <a:pt x="571" y="3733"/>
                    </a:lnTo>
                    <a:lnTo>
                      <a:pt x="495" y="3713"/>
                    </a:lnTo>
                    <a:lnTo>
                      <a:pt x="495" y="3770"/>
                    </a:lnTo>
                    <a:lnTo>
                      <a:pt x="495" y="3828"/>
                    </a:lnTo>
                    <a:lnTo>
                      <a:pt x="495" y="3885"/>
                    </a:lnTo>
                    <a:lnTo>
                      <a:pt x="476" y="3923"/>
                    </a:lnTo>
                    <a:lnTo>
                      <a:pt x="476" y="3980"/>
                    </a:lnTo>
                    <a:lnTo>
                      <a:pt x="476" y="4018"/>
                    </a:lnTo>
                    <a:lnTo>
                      <a:pt x="495" y="4037"/>
                    </a:lnTo>
                    <a:lnTo>
                      <a:pt x="514" y="4075"/>
                    </a:lnTo>
                    <a:lnTo>
                      <a:pt x="552" y="4094"/>
                    </a:lnTo>
                    <a:lnTo>
                      <a:pt x="571" y="4113"/>
                    </a:lnTo>
                    <a:lnTo>
                      <a:pt x="571" y="4151"/>
                    </a:lnTo>
                    <a:lnTo>
                      <a:pt x="571" y="4190"/>
                    </a:lnTo>
                    <a:lnTo>
                      <a:pt x="552" y="4209"/>
                    </a:lnTo>
                    <a:lnTo>
                      <a:pt x="552" y="4246"/>
                    </a:lnTo>
                    <a:lnTo>
                      <a:pt x="552" y="4285"/>
                    </a:lnTo>
                    <a:lnTo>
                      <a:pt x="533" y="4323"/>
                    </a:lnTo>
                    <a:lnTo>
                      <a:pt x="533" y="4342"/>
                    </a:lnTo>
                    <a:lnTo>
                      <a:pt x="514" y="4342"/>
                    </a:lnTo>
                    <a:lnTo>
                      <a:pt x="495" y="4342"/>
                    </a:lnTo>
                    <a:lnTo>
                      <a:pt x="419" y="4361"/>
                    </a:lnTo>
                    <a:lnTo>
                      <a:pt x="362" y="4361"/>
                    </a:lnTo>
                    <a:lnTo>
                      <a:pt x="285" y="4361"/>
                    </a:lnTo>
                    <a:lnTo>
                      <a:pt x="209" y="4399"/>
                    </a:lnTo>
                    <a:lnTo>
                      <a:pt x="152" y="4418"/>
                    </a:lnTo>
                    <a:lnTo>
                      <a:pt x="114" y="4437"/>
                    </a:lnTo>
                    <a:lnTo>
                      <a:pt x="57" y="4456"/>
                    </a:lnTo>
                    <a:lnTo>
                      <a:pt x="0" y="4494"/>
                    </a:lnTo>
                    <a:lnTo>
                      <a:pt x="0" y="4475"/>
                    </a:lnTo>
                    <a:lnTo>
                      <a:pt x="19" y="4456"/>
                    </a:lnTo>
                    <a:lnTo>
                      <a:pt x="19" y="4418"/>
                    </a:lnTo>
                    <a:lnTo>
                      <a:pt x="19" y="4399"/>
                    </a:lnTo>
                    <a:lnTo>
                      <a:pt x="57" y="4323"/>
                    </a:lnTo>
                    <a:lnTo>
                      <a:pt x="76" y="4246"/>
                    </a:lnTo>
                    <a:lnTo>
                      <a:pt x="95" y="4170"/>
                    </a:lnTo>
                    <a:lnTo>
                      <a:pt x="114" y="4094"/>
                    </a:lnTo>
                    <a:lnTo>
                      <a:pt x="133" y="4037"/>
                    </a:lnTo>
                    <a:lnTo>
                      <a:pt x="152" y="3961"/>
                    </a:lnTo>
                    <a:lnTo>
                      <a:pt x="172" y="3904"/>
                    </a:lnTo>
                    <a:lnTo>
                      <a:pt x="172" y="3847"/>
                    </a:lnTo>
                    <a:lnTo>
                      <a:pt x="190" y="3675"/>
                    </a:lnTo>
                    <a:lnTo>
                      <a:pt x="190" y="3504"/>
                    </a:lnTo>
                    <a:lnTo>
                      <a:pt x="190" y="3352"/>
                    </a:lnTo>
                    <a:lnTo>
                      <a:pt x="209" y="3180"/>
                    </a:lnTo>
                    <a:lnTo>
                      <a:pt x="209" y="3142"/>
                    </a:lnTo>
                    <a:lnTo>
                      <a:pt x="209" y="3123"/>
                    </a:lnTo>
                    <a:lnTo>
                      <a:pt x="228" y="3103"/>
                    </a:lnTo>
                    <a:lnTo>
                      <a:pt x="267" y="3085"/>
                    </a:lnTo>
                    <a:lnTo>
                      <a:pt x="285" y="3066"/>
                    </a:lnTo>
                    <a:lnTo>
                      <a:pt x="285" y="3027"/>
                    </a:lnTo>
                    <a:lnTo>
                      <a:pt x="285" y="2989"/>
                    </a:lnTo>
                    <a:lnTo>
                      <a:pt x="285" y="2971"/>
                    </a:lnTo>
                    <a:lnTo>
                      <a:pt x="285" y="2913"/>
                    </a:lnTo>
                    <a:lnTo>
                      <a:pt x="304" y="2837"/>
                    </a:lnTo>
                    <a:lnTo>
                      <a:pt x="304" y="2780"/>
                    </a:lnTo>
                    <a:lnTo>
                      <a:pt x="304" y="2723"/>
                    </a:lnTo>
                    <a:lnTo>
                      <a:pt x="304" y="2685"/>
                    </a:lnTo>
                    <a:lnTo>
                      <a:pt x="324" y="2666"/>
                    </a:lnTo>
                    <a:lnTo>
                      <a:pt x="343" y="2646"/>
                    </a:lnTo>
                    <a:lnTo>
                      <a:pt x="362" y="2627"/>
                    </a:lnTo>
                    <a:lnTo>
                      <a:pt x="419" y="2590"/>
                    </a:lnTo>
                    <a:lnTo>
                      <a:pt x="457" y="2570"/>
                    </a:lnTo>
                    <a:lnTo>
                      <a:pt x="495" y="2532"/>
                    </a:lnTo>
                    <a:lnTo>
                      <a:pt x="533" y="2513"/>
                    </a:lnTo>
                    <a:lnTo>
                      <a:pt x="552" y="2475"/>
                    </a:lnTo>
                    <a:lnTo>
                      <a:pt x="552" y="2456"/>
                    </a:lnTo>
                    <a:lnTo>
                      <a:pt x="552" y="2418"/>
                    </a:lnTo>
                    <a:lnTo>
                      <a:pt x="571" y="2399"/>
                    </a:lnTo>
                    <a:lnTo>
                      <a:pt x="590" y="2342"/>
                    </a:lnTo>
                    <a:lnTo>
                      <a:pt x="609" y="2323"/>
                    </a:lnTo>
                    <a:lnTo>
                      <a:pt x="648" y="2342"/>
                    </a:lnTo>
                    <a:lnTo>
                      <a:pt x="685" y="2380"/>
                    </a:lnTo>
                    <a:lnTo>
                      <a:pt x="705" y="2380"/>
                    </a:lnTo>
                    <a:lnTo>
                      <a:pt x="724" y="2361"/>
                    </a:lnTo>
                    <a:lnTo>
                      <a:pt x="743" y="2323"/>
                    </a:lnTo>
                    <a:lnTo>
                      <a:pt x="743" y="2285"/>
                    </a:lnTo>
                    <a:lnTo>
                      <a:pt x="724" y="2246"/>
                    </a:lnTo>
                    <a:lnTo>
                      <a:pt x="685" y="2228"/>
                    </a:lnTo>
                    <a:lnTo>
                      <a:pt x="648" y="2209"/>
                    </a:lnTo>
                    <a:lnTo>
                      <a:pt x="648" y="2170"/>
                    </a:lnTo>
                    <a:lnTo>
                      <a:pt x="648" y="2132"/>
                    </a:lnTo>
                    <a:lnTo>
                      <a:pt x="666" y="2113"/>
                    </a:lnTo>
                    <a:lnTo>
                      <a:pt x="666" y="2094"/>
                    </a:lnTo>
                    <a:lnTo>
                      <a:pt x="685" y="2075"/>
                    </a:lnTo>
                    <a:lnTo>
                      <a:pt x="685" y="2037"/>
                    </a:lnTo>
                    <a:lnTo>
                      <a:pt x="666" y="2018"/>
                    </a:lnTo>
                    <a:lnTo>
                      <a:pt x="648" y="1980"/>
                    </a:lnTo>
                    <a:lnTo>
                      <a:pt x="609" y="1961"/>
                    </a:lnTo>
                    <a:lnTo>
                      <a:pt x="609" y="1924"/>
                    </a:lnTo>
                    <a:lnTo>
                      <a:pt x="648" y="1924"/>
                    </a:lnTo>
                    <a:lnTo>
                      <a:pt x="705" y="1905"/>
                    </a:lnTo>
                    <a:lnTo>
                      <a:pt x="705" y="1848"/>
                    </a:lnTo>
                    <a:lnTo>
                      <a:pt x="685" y="1809"/>
                    </a:lnTo>
                    <a:lnTo>
                      <a:pt x="685" y="1771"/>
                    </a:lnTo>
                    <a:lnTo>
                      <a:pt x="705" y="1733"/>
                    </a:lnTo>
                    <a:lnTo>
                      <a:pt x="685" y="1695"/>
                    </a:lnTo>
                    <a:lnTo>
                      <a:pt x="705" y="1676"/>
                    </a:lnTo>
                    <a:lnTo>
                      <a:pt x="762" y="1657"/>
                    </a:lnTo>
                    <a:lnTo>
                      <a:pt x="819" y="1619"/>
                    </a:lnTo>
                    <a:lnTo>
                      <a:pt x="857" y="1600"/>
                    </a:lnTo>
                    <a:lnTo>
                      <a:pt x="876" y="1600"/>
                    </a:lnTo>
                    <a:lnTo>
                      <a:pt x="895" y="1581"/>
                    </a:lnTo>
                    <a:lnTo>
                      <a:pt x="933" y="1562"/>
                    </a:lnTo>
                    <a:lnTo>
                      <a:pt x="971" y="1524"/>
                    </a:lnTo>
                    <a:lnTo>
                      <a:pt x="990" y="1486"/>
                    </a:lnTo>
                    <a:lnTo>
                      <a:pt x="1029" y="1448"/>
                    </a:lnTo>
                    <a:lnTo>
                      <a:pt x="1029" y="1409"/>
                    </a:lnTo>
                    <a:lnTo>
                      <a:pt x="1047" y="1390"/>
                    </a:lnTo>
                    <a:lnTo>
                      <a:pt x="1047" y="1372"/>
                    </a:lnTo>
                    <a:lnTo>
                      <a:pt x="1066" y="1372"/>
                    </a:lnTo>
                    <a:lnTo>
                      <a:pt x="1086" y="1352"/>
                    </a:lnTo>
                    <a:lnTo>
                      <a:pt x="1124" y="1352"/>
                    </a:lnTo>
                    <a:lnTo>
                      <a:pt x="1143" y="1352"/>
                    </a:lnTo>
                    <a:lnTo>
                      <a:pt x="1143" y="1333"/>
                    </a:lnTo>
                    <a:lnTo>
                      <a:pt x="1143" y="1295"/>
                    </a:lnTo>
                    <a:lnTo>
                      <a:pt x="1162" y="1276"/>
                    </a:lnTo>
                    <a:lnTo>
                      <a:pt x="1181" y="1276"/>
                    </a:lnTo>
                    <a:lnTo>
                      <a:pt x="1200" y="1257"/>
                    </a:lnTo>
                    <a:lnTo>
                      <a:pt x="1219" y="1257"/>
                    </a:lnTo>
                    <a:lnTo>
                      <a:pt x="1257" y="1276"/>
                    </a:lnTo>
                    <a:lnTo>
                      <a:pt x="1276" y="1257"/>
                    </a:lnTo>
                    <a:lnTo>
                      <a:pt x="1295" y="1257"/>
                    </a:lnTo>
                    <a:lnTo>
                      <a:pt x="1314" y="1238"/>
                    </a:lnTo>
                    <a:lnTo>
                      <a:pt x="1314" y="1200"/>
                    </a:lnTo>
                    <a:lnTo>
                      <a:pt x="1314" y="1181"/>
                    </a:lnTo>
                    <a:lnTo>
                      <a:pt x="1314" y="1143"/>
                    </a:lnTo>
                    <a:lnTo>
                      <a:pt x="1371" y="1105"/>
                    </a:lnTo>
                    <a:lnTo>
                      <a:pt x="1428" y="1086"/>
                    </a:lnTo>
                    <a:lnTo>
                      <a:pt x="1486" y="1067"/>
                    </a:lnTo>
                    <a:lnTo>
                      <a:pt x="1543" y="1047"/>
                    </a:lnTo>
                    <a:lnTo>
                      <a:pt x="1657" y="1067"/>
                    </a:lnTo>
                    <a:lnTo>
                      <a:pt x="1790" y="1105"/>
                    </a:lnTo>
                    <a:lnTo>
                      <a:pt x="1924" y="1123"/>
                    </a:lnTo>
                    <a:lnTo>
                      <a:pt x="2038" y="1162"/>
                    </a:lnTo>
                    <a:lnTo>
                      <a:pt x="2114" y="1162"/>
                    </a:lnTo>
                    <a:lnTo>
                      <a:pt x="2171" y="1181"/>
                    </a:lnTo>
                    <a:lnTo>
                      <a:pt x="2229" y="1181"/>
                    </a:lnTo>
                    <a:lnTo>
                      <a:pt x="2305" y="1162"/>
                    </a:lnTo>
                    <a:lnTo>
                      <a:pt x="2362" y="1143"/>
                    </a:lnTo>
                    <a:lnTo>
                      <a:pt x="2419" y="1123"/>
                    </a:lnTo>
                    <a:lnTo>
                      <a:pt x="2495" y="1105"/>
                    </a:lnTo>
                    <a:lnTo>
                      <a:pt x="2552" y="1105"/>
                    </a:lnTo>
                    <a:lnTo>
                      <a:pt x="2590" y="1105"/>
                    </a:lnTo>
                    <a:lnTo>
                      <a:pt x="2610" y="1086"/>
                    </a:lnTo>
                    <a:lnTo>
                      <a:pt x="2610" y="1067"/>
                    </a:lnTo>
                    <a:lnTo>
                      <a:pt x="2610" y="1028"/>
                    </a:lnTo>
                    <a:lnTo>
                      <a:pt x="2610" y="1009"/>
                    </a:lnTo>
                    <a:lnTo>
                      <a:pt x="2610" y="971"/>
                    </a:lnTo>
                    <a:lnTo>
                      <a:pt x="2610" y="952"/>
                    </a:lnTo>
                    <a:lnTo>
                      <a:pt x="2610" y="933"/>
                    </a:lnTo>
                    <a:lnTo>
                      <a:pt x="2610" y="819"/>
                    </a:lnTo>
                    <a:lnTo>
                      <a:pt x="2610" y="724"/>
                    </a:lnTo>
                    <a:lnTo>
                      <a:pt x="2610" y="629"/>
                    </a:lnTo>
                    <a:lnTo>
                      <a:pt x="2610" y="533"/>
                    </a:lnTo>
                    <a:lnTo>
                      <a:pt x="2590" y="476"/>
                    </a:lnTo>
                    <a:lnTo>
                      <a:pt x="2552" y="419"/>
                    </a:lnTo>
                    <a:lnTo>
                      <a:pt x="2514" y="362"/>
                    </a:lnTo>
                    <a:lnTo>
                      <a:pt x="2476" y="305"/>
                    </a:lnTo>
                    <a:lnTo>
                      <a:pt x="2438" y="266"/>
                    </a:lnTo>
                    <a:lnTo>
                      <a:pt x="2419" y="229"/>
                    </a:lnTo>
                    <a:lnTo>
                      <a:pt x="2381" y="171"/>
                    </a:lnTo>
                    <a:lnTo>
                      <a:pt x="2362" y="133"/>
                    </a:lnTo>
                    <a:lnTo>
                      <a:pt x="2381" y="95"/>
                    </a:lnTo>
                    <a:lnTo>
                      <a:pt x="2400" y="76"/>
                    </a:lnTo>
                    <a:lnTo>
                      <a:pt x="2438" y="57"/>
                    </a:lnTo>
                    <a:lnTo>
                      <a:pt x="2476" y="57"/>
                    </a:lnTo>
                    <a:lnTo>
                      <a:pt x="2590" y="38"/>
                    </a:lnTo>
                    <a:lnTo>
                      <a:pt x="2686" y="38"/>
                    </a:lnTo>
                    <a:lnTo>
                      <a:pt x="2800" y="19"/>
                    </a:lnTo>
                    <a:lnTo>
                      <a:pt x="2895" y="19"/>
                    </a:lnTo>
                    <a:lnTo>
                      <a:pt x="2933" y="0"/>
                    </a:lnTo>
                    <a:lnTo>
                      <a:pt x="2991" y="0"/>
                    </a:lnTo>
                    <a:lnTo>
                      <a:pt x="3028" y="0"/>
                    </a:lnTo>
                    <a:lnTo>
                      <a:pt x="3067" y="0"/>
                    </a:lnTo>
                    <a:lnTo>
                      <a:pt x="3124" y="19"/>
                    </a:lnTo>
                    <a:lnTo>
                      <a:pt x="3181" y="38"/>
                    </a:lnTo>
                    <a:lnTo>
                      <a:pt x="3238" y="57"/>
                    </a:lnTo>
                    <a:lnTo>
                      <a:pt x="3295" y="76"/>
                    </a:lnTo>
                    <a:lnTo>
                      <a:pt x="3352" y="95"/>
                    </a:lnTo>
                    <a:lnTo>
                      <a:pt x="3409" y="95"/>
                    </a:lnTo>
                    <a:lnTo>
                      <a:pt x="3448" y="114"/>
                    </a:lnTo>
                    <a:lnTo>
                      <a:pt x="3505" y="133"/>
                    </a:lnTo>
                    <a:lnTo>
                      <a:pt x="3524" y="152"/>
                    </a:lnTo>
                    <a:lnTo>
                      <a:pt x="3562" y="209"/>
                    </a:lnTo>
                    <a:lnTo>
                      <a:pt x="3581" y="266"/>
                    </a:lnTo>
                    <a:lnTo>
                      <a:pt x="3600" y="305"/>
                    </a:lnTo>
                    <a:lnTo>
                      <a:pt x="3638" y="343"/>
                    </a:lnTo>
                    <a:lnTo>
                      <a:pt x="3695" y="381"/>
                    </a:lnTo>
                    <a:lnTo>
                      <a:pt x="3753" y="400"/>
                    </a:lnTo>
                    <a:lnTo>
                      <a:pt x="3790" y="400"/>
                    </a:lnTo>
                    <a:lnTo>
                      <a:pt x="3829" y="400"/>
                    </a:lnTo>
                    <a:lnTo>
                      <a:pt x="3848" y="400"/>
                    </a:lnTo>
                    <a:lnTo>
                      <a:pt x="3867" y="419"/>
                    </a:lnTo>
                    <a:lnTo>
                      <a:pt x="3885" y="438"/>
                    </a:lnTo>
                    <a:lnTo>
                      <a:pt x="3905" y="457"/>
                    </a:lnTo>
                    <a:lnTo>
                      <a:pt x="3905" y="495"/>
                    </a:lnTo>
                    <a:lnTo>
                      <a:pt x="3905" y="533"/>
                    </a:lnTo>
                    <a:lnTo>
                      <a:pt x="3905" y="552"/>
                    </a:lnTo>
                    <a:lnTo>
                      <a:pt x="3885" y="552"/>
                    </a:lnTo>
                    <a:lnTo>
                      <a:pt x="3848" y="533"/>
                    </a:lnTo>
                    <a:lnTo>
                      <a:pt x="3829" y="533"/>
                    </a:lnTo>
                    <a:lnTo>
                      <a:pt x="3790" y="533"/>
                    </a:lnTo>
                    <a:lnTo>
                      <a:pt x="3809" y="552"/>
                    </a:lnTo>
                    <a:lnTo>
                      <a:pt x="3809" y="590"/>
                    </a:lnTo>
                    <a:lnTo>
                      <a:pt x="3829" y="610"/>
                    </a:lnTo>
                    <a:lnTo>
                      <a:pt x="3848" y="629"/>
                    </a:lnTo>
                    <a:lnTo>
                      <a:pt x="3885" y="629"/>
                    </a:lnTo>
                    <a:lnTo>
                      <a:pt x="3924" y="629"/>
                    </a:lnTo>
                    <a:lnTo>
                      <a:pt x="3962" y="647"/>
                    </a:lnTo>
                    <a:lnTo>
                      <a:pt x="4000" y="647"/>
                    </a:lnTo>
                    <a:lnTo>
                      <a:pt x="4038" y="647"/>
                    </a:lnTo>
                    <a:lnTo>
                      <a:pt x="4076" y="647"/>
                    </a:lnTo>
                    <a:lnTo>
                      <a:pt x="4095" y="647"/>
                    </a:lnTo>
                    <a:lnTo>
                      <a:pt x="4134" y="629"/>
                    </a:lnTo>
                    <a:lnTo>
                      <a:pt x="4152" y="590"/>
                    </a:lnTo>
                    <a:lnTo>
                      <a:pt x="4171" y="571"/>
                    </a:lnTo>
                    <a:lnTo>
                      <a:pt x="4210" y="533"/>
                    </a:lnTo>
                    <a:lnTo>
                      <a:pt x="4229" y="514"/>
                    </a:lnTo>
                    <a:lnTo>
                      <a:pt x="4248" y="533"/>
                    </a:lnTo>
                    <a:lnTo>
                      <a:pt x="4248" y="552"/>
                    </a:lnTo>
                    <a:lnTo>
                      <a:pt x="4305" y="533"/>
                    </a:lnTo>
                    <a:lnTo>
                      <a:pt x="4343" y="533"/>
                    </a:lnTo>
                    <a:lnTo>
                      <a:pt x="4400" y="533"/>
                    </a:lnTo>
                    <a:lnTo>
                      <a:pt x="4438" y="571"/>
                    </a:lnTo>
                    <a:lnTo>
                      <a:pt x="4476" y="590"/>
                    </a:lnTo>
                    <a:lnTo>
                      <a:pt x="4495" y="610"/>
                    </a:lnTo>
                    <a:lnTo>
                      <a:pt x="4495" y="647"/>
                    </a:lnTo>
                    <a:lnTo>
                      <a:pt x="4515" y="666"/>
                    </a:lnTo>
                    <a:lnTo>
                      <a:pt x="4533" y="686"/>
                    </a:lnTo>
                    <a:lnTo>
                      <a:pt x="4533" y="724"/>
                    </a:lnTo>
                    <a:lnTo>
                      <a:pt x="4533" y="743"/>
                    </a:lnTo>
                    <a:lnTo>
                      <a:pt x="4552" y="762"/>
                    </a:lnTo>
                    <a:lnTo>
                      <a:pt x="4591" y="819"/>
                    </a:lnTo>
                    <a:lnTo>
                      <a:pt x="4647" y="857"/>
                    </a:lnTo>
                    <a:lnTo>
                      <a:pt x="4705" y="876"/>
                    </a:lnTo>
                    <a:lnTo>
                      <a:pt x="4762" y="876"/>
                    </a:lnTo>
                    <a:lnTo>
                      <a:pt x="4781" y="876"/>
                    </a:lnTo>
                    <a:lnTo>
                      <a:pt x="4800" y="857"/>
                    </a:lnTo>
                    <a:lnTo>
                      <a:pt x="4838" y="857"/>
                    </a:lnTo>
                    <a:lnTo>
                      <a:pt x="4857" y="876"/>
                    </a:lnTo>
                    <a:lnTo>
                      <a:pt x="4895" y="876"/>
                    </a:lnTo>
                    <a:lnTo>
                      <a:pt x="4914" y="895"/>
                    </a:lnTo>
                    <a:lnTo>
                      <a:pt x="4933" y="914"/>
                    </a:lnTo>
                    <a:lnTo>
                      <a:pt x="4972" y="933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89" name="Freeform 31">
                <a:extLst>
                  <a:ext uri="{FF2B5EF4-FFF2-40B4-BE49-F238E27FC236}">
                    <a16:creationId xmlns:a16="http://schemas.microsoft.com/office/drawing/2014/main" id="{29A387CE-90F1-0D43-873D-B847DCEB4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9188" y="4519613"/>
                <a:ext cx="257175" cy="215900"/>
              </a:xfrm>
              <a:custGeom>
                <a:avLst/>
                <a:gdLst>
                  <a:gd name="T0" fmla="*/ 2147483646 w 1430"/>
                  <a:gd name="T1" fmla="*/ 2147483646 h 1200"/>
                  <a:gd name="T2" fmla="*/ 2147483646 w 1430"/>
                  <a:gd name="T3" fmla="*/ 2147483646 h 1200"/>
                  <a:gd name="T4" fmla="*/ 2147483646 w 1430"/>
                  <a:gd name="T5" fmla="*/ 2147483646 h 1200"/>
                  <a:gd name="T6" fmla="*/ 2147483646 w 1430"/>
                  <a:gd name="T7" fmla="*/ 2147483646 h 1200"/>
                  <a:gd name="T8" fmla="*/ 2147483646 w 1430"/>
                  <a:gd name="T9" fmla="*/ 2147483646 h 1200"/>
                  <a:gd name="T10" fmla="*/ 2147483646 w 1430"/>
                  <a:gd name="T11" fmla="*/ 2147483646 h 1200"/>
                  <a:gd name="T12" fmla="*/ 2147483646 w 1430"/>
                  <a:gd name="T13" fmla="*/ 2147483646 h 1200"/>
                  <a:gd name="T14" fmla="*/ 2147483646 w 1430"/>
                  <a:gd name="T15" fmla="*/ 2147483646 h 1200"/>
                  <a:gd name="T16" fmla="*/ 2147483646 w 1430"/>
                  <a:gd name="T17" fmla="*/ 2147483646 h 1200"/>
                  <a:gd name="T18" fmla="*/ 2147483646 w 1430"/>
                  <a:gd name="T19" fmla="*/ 2147483646 h 1200"/>
                  <a:gd name="T20" fmla="*/ 2147483646 w 1430"/>
                  <a:gd name="T21" fmla="*/ 2147483646 h 1200"/>
                  <a:gd name="T22" fmla="*/ 2147483646 w 1430"/>
                  <a:gd name="T23" fmla="*/ 2147483646 h 1200"/>
                  <a:gd name="T24" fmla="*/ 2147483646 w 1430"/>
                  <a:gd name="T25" fmla="*/ 2147483646 h 1200"/>
                  <a:gd name="T26" fmla="*/ 2147483646 w 1430"/>
                  <a:gd name="T27" fmla="*/ 2147483646 h 1200"/>
                  <a:gd name="T28" fmla="*/ 0 w 1430"/>
                  <a:gd name="T29" fmla="*/ 2147483646 h 1200"/>
                  <a:gd name="T30" fmla="*/ 0 w 1430"/>
                  <a:gd name="T31" fmla="*/ 2147483646 h 1200"/>
                  <a:gd name="T32" fmla="*/ 2147483646 w 1430"/>
                  <a:gd name="T33" fmla="*/ 2147483646 h 1200"/>
                  <a:gd name="T34" fmla="*/ 2147483646 w 1430"/>
                  <a:gd name="T35" fmla="*/ 2147483646 h 1200"/>
                  <a:gd name="T36" fmla="*/ 2147483646 w 1430"/>
                  <a:gd name="T37" fmla="*/ 2147483646 h 1200"/>
                  <a:gd name="T38" fmla="*/ 2147483646 w 1430"/>
                  <a:gd name="T39" fmla="*/ 2147483646 h 1200"/>
                  <a:gd name="T40" fmla="*/ 2147483646 w 1430"/>
                  <a:gd name="T41" fmla="*/ 2147483646 h 1200"/>
                  <a:gd name="T42" fmla="*/ 2147483646 w 1430"/>
                  <a:gd name="T43" fmla="*/ 2147483646 h 1200"/>
                  <a:gd name="T44" fmla="*/ 2147483646 w 1430"/>
                  <a:gd name="T45" fmla="*/ 2147483646 h 1200"/>
                  <a:gd name="T46" fmla="*/ 2147483646 w 1430"/>
                  <a:gd name="T47" fmla="*/ 2147483646 h 1200"/>
                  <a:gd name="T48" fmla="*/ 2147483646 w 1430"/>
                  <a:gd name="T49" fmla="*/ 2147483646 h 1200"/>
                  <a:gd name="T50" fmla="*/ 2147483646 w 1430"/>
                  <a:gd name="T51" fmla="*/ 2147483646 h 1200"/>
                  <a:gd name="T52" fmla="*/ 2147483646 w 1430"/>
                  <a:gd name="T53" fmla="*/ 2147483646 h 1200"/>
                  <a:gd name="T54" fmla="*/ 2147483646 w 1430"/>
                  <a:gd name="T55" fmla="*/ 2147483646 h 1200"/>
                  <a:gd name="T56" fmla="*/ 2147483646 w 1430"/>
                  <a:gd name="T57" fmla="*/ 2147483646 h 1200"/>
                  <a:gd name="T58" fmla="*/ 2147483646 w 1430"/>
                  <a:gd name="T59" fmla="*/ 2147483646 h 1200"/>
                  <a:gd name="T60" fmla="*/ 2147483646 w 1430"/>
                  <a:gd name="T61" fmla="*/ 2147483646 h 1200"/>
                  <a:gd name="T62" fmla="*/ 2147483646 w 1430"/>
                  <a:gd name="T63" fmla="*/ 2147483646 h 1200"/>
                  <a:gd name="T64" fmla="*/ 2147483646 w 1430"/>
                  <a:gd name="T65" fmla="*/ 2147483646 h 1200"/>
                  <a:gd name="T66" fmla="*/ 2147483646 w 1430"/>
                  <a:gd name="T67" fmla="*/ 2147483646 h 1200"/>
                  <a:gd name="T68" fmla="*/ 2147483646 w 1430"/>
                  <a:gd name="T69" fmla="*/ 2147483646 h 1200"/>
                  <a:gd name="T70" fmla="*/ 2147483646 w 1430"/>
                  <a:gd name="T71" fmla="*/ 2147483646 h 1200"/>
                  <a:gd name="T72" fmla="*/ 2147483646 w 1430"/>
                  <a:gd name="T73" fmla="*/ 2147483646 h 1200"/>
                  <a:gd name="T74" fmla="*/ 2147483646 w 1430"/>
                  <a:gd name="T75" fmla="*/ 2147483646 h 1200"/>
                  <a:gd name="T76" fmla="*/ 2147483646 w 1430"/>
                  <a:gd name="T77" fmla="*/ 2147483646 h 1200"/>
                  <a:gd name="T78" fmla="*/ 2147483646 w 1430"/>
                  <a:gd name="T79" fmla="*/ 2147483646 h 1200"/>
                  <a:gd name="T80" fmla="*/ 2147483646 w 1430"/>
                  <a:gd name="T81" fmla="*/ 2147483646 h 1200"/>
                  <a:gd name="T82" fmla="*/ 2147483646 w 1430"/>
                  <a:gd name="T83" fmla="*/ 2147483646 h 1200"/>
                  <a:gd name="T84" fmla="*/ 2147483646 w 1430"/>
                  <a:gd name="T85" fmla="*/ 2147483646 h 12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30" h="1200">
                    <a:moveTo>
                      <a:pt x="1429" y="685"/>
                    </a:moveTo>
                    <a:lnTo>
                      <a:pt x="1429" y="685"/>
                    </a:lnTo>
                    <a:lnTo>
                      <a:pt x="1410" y="704"/>
                    </a:lnTo>
                    <a:lnTo>
                      <a:pt x="1391" y="742"/>
                    </a:lnTo>
                    <a:lnTo>
                      <a:pt x="1372" y="780"/>
                    </a:lnTo>
                    <a:lnTo>
                      <a:pt x="1333" y="799"/>
                    </a:lnTo>
                    <a:lnTo>
                      <a:pt x="1296" y="799"/>
                    </a:lnTo>
                    <a:lnTo>
                      <a:pt x="1257" y="818"/>
                    </a:lnTo>
                    <a:lnTo>
                      <a:pt x="1238" y="857"/>
                    </a:lnTo>
                    <a:lnTo>
                      <a:pt x="1219" y="876"/>
                    </a:lnTo>
                    <a:lnTo>
                      <a:pt x="1181" y="894"/>
                    </a:lnTo>
                    <a:lnTo>
                      <a:pt x="1143" y="914"/>
                    </a:lnTo>
                    <a:lnTo>
                      <a:pt x="1124" y="952"/>
                    </a:lnTo>
                    <a:lnTo>
                      <a:pt x="1124" y="990"/>
                    </a:lnTo>
                    <a:lnTo>
                      <a:pt x="1124" y="1028"/>
                    </a:lnTo>
                    <a:lnTo>
                      <a:pt x="1105" y="1066"/>
                    </a:lnTo>
                    <a:lnTo>
                      <a:pt x="1067" y="1066"/>
                    </a:lnTo>
                    <a:lnTo>
                      <a:pt x="1048" y="1085"/>
                    </a:lnTo>
                    <a:lnTo>
                      <a:pt x="1010" y="1104"/>
                    </a:lnTo>
                    <a:lnTo>
                      <a:pt x="972" y="1123"/>
                    </a:lnTo>
                    <a:lnTo>
                      <a:pt x="952" y="1143"/>
                    </a:lnTo>
                    <a:lnTo>
                      <a:pt x="915" y="1180"/>
                    </a:lnTo>
                    <a:lnTo>
                      <a:pt x="876" y="1199"/>
                    </a:lnTo>
                    <a:lnTo>
                      <a:pt x="838" y="1199"/>
                    </a:lnTo>
                    <a:lnTo>
                      <a:pt x="800" y="1199"/>
                    </a:lnTo>
                    <a:lnTo>
                      <a:pt x="762" y="1199"/>
                    </a:lnTo>
                    <a:lnTo>
                      <a:pt x="724" y="1199"/>
                    </a:lnTo>
                    <a:lnTo>
                      <a:pt x="686" y="1199"/>
                    </a:lnTo>
                    <a:lnTo>
                      <a:pt x="629" y="1180"/>
                    </a:lnTo>
                    <a:lnTo>
                      <a:pt x="591" y="1180"/>
                    </a:lnTo>
                    <a:lnTo>
                      <a:pt x="552" y="1180"/>
                    </a:lnTo>
                    <a:lnTo>
                      <a:pt x="476" y="1161"/>
                    </a:lnTo>
                    <a:lnTo>
                      <a:pt x="419" y="1123"/>
                    </a:lnTo>
                    <a:lnTo>
                      <a:pt x="381" y="1085"/>
                    </a:lnTo>
                    <a:lnTo>
                      <a:pt x="324" y="1047"/>
                    </a:lnTo>
                    <a:lnTo>
                      <a:pt x="267" y="1047"/>
                    </a:lnTo>
                    <a:lnTo>
                      <a:pt x="229" y="1047"/>
                    </a:lnTo>
                    <a:lnTo>
                      <a:pt x="172" y="1066"/>
                    </a:lnTo>
                    <a:lnTo>
                      <a:pt x="134" y="1085"/>
                    </a:lnTo>
                    <a:lnTo>
                      <a:pt x="76" y="1066"/>
                    </a:lnTo>
                    <a:lnTo>
                      <a:pt x="38" y="1028"/>
                    </a:lnTo>
                    <a:lnTo>
                      <a:pt x="19" y="990"/>
                    </a:lnTo>
                    <a:lnTo>
                      <a:pt x="0" y="933"/>
                    </a:lnTo>
                    <a:lnTo>
                      <a:pt x="0" y="894"/>
                    </a:lnTo>
                    <a:lnTo>
                      <a:pt x="0" y="876"/>
                    </a:lnTo>
                    <a:lnTo>
                      <a:pt x="0" y="838"/>
                    </a:lnTo>
                    <a:lnTo>
                      <a:pt x="19" y="799"/>
                    </a:lnTo>
                    <a:lnTo>
                      <a:pt x="38" y="780"/>
                    </a:lnTo>
                    <a:lnTo>
                      <a:pt x="58" y="742"/>
                    </a:lnTo>
                    <a:lnTo>
                      <a:pt x="76" y="723"/>
                    </a:lnTo>
                    <a:lnTo>
                      <a:pt x="95" y="704"/>
                    </a:lnTo>
                    <a:lnTo>
                      <a:pt x="114" y="666"/>
                    </a:lnTo>
                    <a:lnTo>
                      <a:pt x="134" y="628"/>
                    </a:lnTo>
                    <a:lnTo>
                      <a:pt x="153" y="590"/>
                    </a:lnTo>
                    <a:lnTo>
                      <a:pt x="190" y="552"/>
                    </a:lnTo>
                    <a:lnTo>
                      <a:pt x="210" y="514"/>
                    </a:lnTo>
                    <a:lnTo>
                      <a:pt x="248" y="495"/>
                    </a:lnTo>
                    <a:lnTo>
                      <a:pt x="267" y="457"/>
                    </a:lnTo>
                    <a:lnTo>
                      <a:pt x="286" y="418"/>
                    </a:lnTo>
                    <a:lnTo>
                      <a:pt x="286" y="381"/>
                    </a:lnTo>
                    <a:lnTo>
                      <a:pt x="286" y="342"/>
                    </a:lnTo>
                    <a:lnTo>
                      <a:pt x="248" y="323"/>
                    </a:lnTo>
                    <a:lnTo>
                      <a:pt x="248" y="304"/>
                    </a:lnTo>
                    <a:lnTo>
                      <a:pt x="286" y="247"/>
                    </a:lnTo>
                    <a:lnTo>
                      <a:pt x="324" y="228"/>
                    </a:lnTo>
                    <a:lnTo>
                      <a:pt x="381" y="228"/>
                    </a:lnTo>
                    <a:lnTo>
                      <a:pt x="439" y="228"/>
                    </a:lnTo>
                    <a:lnTo>
                      <a:pt x="457" y="228"/>
                    </a:lnTo>
                    <a:lnTo>
                      <a:pt x="495" y="228"/>
                    </a:lnTo>
                    <a:lnTo>
                      <a:pt x="515" y="228"/>
                    </a:lnTo>
                    <a:lnTo>
                      <a:pt x="534" y="228"/>
                    </a:lnTo>
                    <a:lnTo>
                      <a:pt x="552" y="209"/>
                    </a:lnTo>
                    <a:lnTo>
                      <a:pt x="552" y="190"/>
                    </a:lnTo>
                    <a:lnTo>
                      <a:pt x="552" y="171"/>
                    </a:lnTo>
                    <a:lnTo>
                      <a:pt x="571" y="152"/>
                    </a:lnTo>
                    <a:lnTo>
                      <a:pt x="591" y="152"/>
                    </a:lnTo>
                    <a:lnTo>
                      <a:pt x="610" y="152"/>
                    </a:lnTo>
                    <a:lnTo>
                      <a:pt x="629" y="152"/>
                    </a:lnTo>
                    <a:lnTo>
                      <a:pt x="648" y="133"/>
                    </a:lnTo>
                    <a:lnTo>
                      <a:pt x="667" y="114"/>
                    </a:lnTo>
                    <a:lnTo>
                      <a:pt x="686" y="95"/>
                    </a:lnTo>
                    <a:lnTo>
                      <a:pt x="724" y="95"/>
                    </a:lnTo>
                    <a:lnTo>
                      <a:pt x="743" y="76"/>
                    </a:lnTo>
                    <a:lnTo>
                      <a:pt x="762" y="56"/>
                    </a:lnTo>
                    <a:lnTo>
                      <a:pt x="781" y="19"/>
                    </a:lnTo>
                    <a:lnTo>
                      <a:pt x="800" y="0"/>
                    </a:lnTo>
                    <a:lnTo>
                      <a:pt x="819" y="0"/>
                    </a:lnTo>
                    <a:lnTo>
                      <a:pt x="838" y="37"/>
                    </a:lnTo>
                    <a:lnTo>
                      <a:pt x="857" y="76"/>
                    </a:lnTo>
                    <a:lnTo>
                      <a:pt x="876" y="95"/>
                    </a:lnTo>
                    <a:lnTo>
                      <a:pt x="896" y="133"/>
                    </a:lnTo>
                    <a:lnTo>
                      <a:pt x="915" y="152"/>
                    </a:lnTo>
                    <a:lnTo>
                      <a:pt x="933" y="152"/>
                    </a:lnTo>
                    <a:lnTo>
                      <a:pt x="952" y="152"/>
                    </a:lnTo>
                    <a:lnTo>
                      <a:pt x="952" y="133"/>
                    </a:lnTo>
                    <a:lnTo>
                      <a:pt x="972" y="133"/>
                    </a:lnTo>
                    <a:lnTo>
                      <a:pt x="991" y="152"/>
                    </a:lnTo>
                    <a:lnTo>
                      <a:pt x="1010" y="171"/>
                    </a:lnTo>
                    <a:lnTo>
                      <a:pt x="1010" y="190"/>
                    </a:lnTo>
                    <a:lnTo>
                      <a:pt x="1029" y="209"/>
                    </a:lnTo>
                    <a:lnTo>
                      <a:pt x="1048" y="209"/>
                    </a:lnTo>
                    <a:lnTo>
                      <a:pt x="1067" y="228"/>
                    </a:lnTo>
                    <a:lnTo>
                      <a:pt x="1086" y="228"/>
                    </a:lnTo>
                    <a:lnTo>
                      <a:pt x="1105" y="266"/>
                    </a:lnTo>
                    <a:lnTo>
                      <a:pt x="1124" y="266"/>
                    </a:lnTo>
                    <a:lnTo>
                      <a:pt x="1162" y="266"/>
                    </a:lnTo>
                    <a:lnTo>
                      <a:pt x="1181" y="266"/>
                    </a:lnTo>
                    <a:lnTo>
                      <a:pt x="1219" y="285"/>
                    </a:lnTo>
                    <a:lnTo>
                      <a:pt x="1238" y="323"/>
                    </a:lnTo>
                    <a:lnTo>
                      <a:pt x="1238" y="381"/>
                    </a:lnTo>
                    <a:lnTo>
                      <a:pt x="1219" y="437"/>
                    </a:lnTo>
                    <a:lnTo>
                      <a:pt x="1219" y="476"/>
                    </a:lnTo>
                    <a:lnTo>
                      <a:pt x="1238" y="514"/>
                    </a:lnTo>
                    <a:lnTo>
                      <a:pt x="1277" y="533"/>
                    </a:lnTo>
                    <a:lnTo>
                      <a:pt x="1314" y="552"/>
                    </a:lnTo>
                    <a:lnTo>
                      <a:pt x="1353" y="571"/>
                    </a:lnTo>
                    <a:lnTo>
                      <a:pt x="1372" y="590"/>
                    </a:lnTo>
                    <a:lnTo>
                      <a:pt x="1391" y="628"/>
                    </a:lnTo>
                    <a:lnTo>
                      <a:pt x="1410" y="647"/>
                    </a:lnTo>
                    <a:lnTo>
                      <a:pt x="1429" y="685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90" name="Freeform 32">
                <a:extLst>
                  <a:ext uri="{FF2B5EF4-FFF2-40B4-BE49-F238E27FC236}">
                    <a16:creationId xmlns:a16="http://schemas.microsoft.com/office/drawing/2014/main" id="{5D8DEA4A-06F4-9345-B1C5-D6164150C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8575" y="3289300"/>
                <a:ext cx="1182688" cy="1268413"/>
              </a:xfrm>
              <a:custGeom>
                <a:avLst/>
                <a:gdLst>
                  <a:gd name="T0" fmla="*/ 2147483646 w 6573"/>
                  <a:gd name="T1" fmla="*/ 2147483646 h 7048"/>
                  <a:gd name="T2" fmla="*/ 2147483646 w 6573"/>
                  <a:gd name="T3" fmla="*/ 2147483646 h 7048"/>
                  <a:gd name="T4" fmla="*/ 2147483646 w 6573"/>
                  <a:gd name="T5" fmla="*/ 2147483646 h 7048"/>
                  <a:gd name="T6" fmla="*/ 2147483646 w 6573"/>
                  <a:gd name="T7" fmla="*/ 2147483646 h 7048"/>
                  <a:gd name="T8" fmla="*/ 2147483646 w 6573"/>
                  <a:gd name="T9" fmla="*/ 2147483646 h 7048"/>
                  <a:gd name="T10" fmla="*/ 2147483646 w 6573"/>
                  <a:gd name="T11" fmla="*/ 2147483646 h 7048"/>
                  <a:gd name="T12" fmla="*/ 2147483646 w 6573"/>
                  <a:gd name="T13" fmla="*/ 2147483646 h 7048"/>
                  <a:gd name="T14" fmla="*/ 2147483646 w 6573"/>
                  <a:gd name="T15" fmla="*/ 2147483646 h 7048"/>
                  <a:gd name="T16" fmla="*/ 2147483646 w 6573"/>
                  <a:gd name="T17" fmla="*/ 2147483646 h 7048"/>
                  <a:gd name="T18" fmla="*/ 2147483646 w 6573"/>
                  <a:gd name="T19" fmla="*/ 2147483646 h 7048"/>
                  <a:gd name="T20" fmla="*/ 2147483646 w 6573"/>
                  <a:gd name="T21" fmla="*/ 2147483646 h 7048"/>
                  <a:gd name="T22" fmla="*/ 2147483646 w 6573"/>
                  <a:gd name="T23" fmla="*/ 2147483646 h 7048"/>
                  <a:gd name="T24" fmla="*/ 2147483646 w 6573"/>
                  <a:gd name="T25" fmla="*/ 2147483646 h 7048"/>
                  <a:gd name="T26" fmla="*/ 2147483646 w 6573"/>
                  <a:gd name="T27" fmla="*/ 2147483646 h 7048"/>
                  <a:gd name="T28" fmla="*/ 2147483646 w 6573"/>
                  <a:gd name="T29" fmla="*/ 2147483646 h 7048"/>
                  <a:gd name="T30" fmla="*/ 2147483646 w 6573"/>
                  <a:gd name="T31" fmla="*/ 2147483646 h 7048"/>
                  <a:gd name="T32" fmla="*/ 2147483646 w 6573"/>
                  <a:gd name="T33" fmla="*/ 2147483646 h 7048"/>
                  <a:gd name="T34" fmla="*/ 2147483646 w 6573"/>
                  <a:gd name="T35" fmla="*/ 2147483646 h 7048"/>
                  <a:gd name="T36" fmla="*/ 2147483646 w 6573"/>
                  <a:gd name="T37" fmla="*/ 2147483646 h 7048"/>
                  <a:gd name="T38" fmla="*/ 2147483646 w 6573"/>
                  <a:gd name="T39" fmla="*/ 2147483646 h 7048"/>
                  <a:gd name="T40" fmla="*/ 2147483646 w 6573"/>
                  <a:gd name="T41" fmla="*/ 2147483646 h 7048"/>
                  <a:gd name="T42" fmla="*/ 2147483646 w 6573"/>
                  <a:gd name="T43" fmla="*/ 2147483646 h 7048"/>
                  <a:gd name="T44" fmla="*/ 2147483646 w 6573"/>
                  <a:gd name="T45" fmla="*/ 2147483646 h 7048"/>
                  <a:gd name="T46" fmla="*/ 2147483646 w 6573"/>
                  <a:gd name="T47" fmla="*/ 2147483646 h 7048"/>
                  <a:gd name="T48" fmla="*/ 2147483646 w 6573"/>
                  <a:gd name="T49" fmla="*/ 2147483646 h 7048"/>
                  <a:gd name="T50" fmla="*/ 2147483646 w 6573"/>
                  <a:gd name="T51" fmla="*/ 2147483646 h 7048"/>
                  <a:gd name="T52" fmla="*/ 2147483646 w 6573"/>
                  <a:gd name="T53" fmla="*/ 2147483646 h 7048"/>
                  <a:gd name="T54" fmla="*/ 2147483646 w 6573"/>
                  <a:gd name="T55" fmla="*/ 2147483646 h 7048"/>
                  <a:gd name="T56" fmla="*/ 2147483646 w 6573"/>
                  <a:gd name="T57" fmla="*/ 2147483646 h 7048"/>
                  <a:gd name="T58" fmla="*/ 2147483646 w 6573"/>
                  <a:gd name="T59" fmla="*/ 2147483646 h 7048"/>
                  <a:gd name="T60" fmla="*/ 2147483646 w 6573"/>
                  <a:gd name="T61" fmla="*/ 2147483646 h 7048"/>
                  <a:gd name="T62" fmla="*/ 2147483646 w 6573"/>
                  <a:gd name="T63" fmla="*/ 2147483646 h 7048"/>
                  <a:gd name="T64" fmla="*/ 2147483646 w 6573"/>
                  <a:gd name="T65" fmla="*/ 2147483646 h 7048"/>
                  <a:gd name="T66" fmla="*/ 2147483646 w 6573"/>
                  <a:gd name="T67" fmla="*/ 2147483646 h 7048"/>
                  <a:gd name="T68" fmla="*/ 2147483646 w 6573"/>
                  <a:gd name="T69" fmla="*/ 2147483646 h 7048"/>
                  <a:gd name="T70" fmla="*/ 2147483646 w 6573"/>
                  <a:gd name="T71" fmla="*/ 2147483646 h 7048"/>
                  <a:gd name="T72" fmla="*/ 2147483646 w 6573"/>
                  <a:gd name="T73" fmla="*/ 2147483646 h 7048"/>
                  <a:gd name="T74" fmla="*/ 2147483646 w 6573"/>
                  <a:gd name="T75" fmla="*/ 2147483646 h 7048"/>
                  <a:gd name="T76" fmla="*/ 2147483646 w 6573"/>
                  <a:gd name="T77" fmla="*/ 2147483646 h 7048"/>
                  <a:gd name="T78" fmla="*/ 2147483646 w 6573"/>
                  <a:gd name="T79" fmla="*/ 2147483646 h 7048"/>
                  <a:gd name="T80" fmla="*/ 2147483646 w 6573"/>
                  <a:gd name="T81" fmla="*/ 2147483646 h 7048"/>
                  <a:gd name="T82" fmla="*/ 2147483646 w 6573"/>
                  <a:gd name="T83" fmla="*/ 2147483646 h 7048"/>
                  <a:gd name="T84" fmla="*/ 2147483646 w 6573"/>
                  <a:gd name="T85" fmla="*/ 2147483646 h 7048"/>
                  <a:gd name="T86" fmla="*/ 2147483646 w 6573"/>
                  <a:gd name="T87" fmla="*/ 2147483646 h 7048"/>
                  <a:gd name="T88" fmla="*/ 2147483646 w 6573"/>
                  <a:gd name="T89" fmla="*/ 2147483646 h 7048"/>
                  <a:gd name="T90" fmla="*/ 2147483646 w 6573"/>
                  <a:gd name="T91" fmla="*/ 2147483646 h 7048"/>
                  <a:gd name="T92" fmla="*/ 2147483646 w 6573"/>
                  <a:gd name="T93" fmla="*/ 2147483646 h 7048"/>
                  <a:gd name="T94" fmla="*/ 2147483646 w 6573"/>
                  <a:gd name="T95" fmla="*/ 2147483646 h 7048"/>
                  <a:gd name="T96" fmla="*/ 2147483646 w 6573"/>
                  <a:gd name="T97" fmla="*/ 2147483646 h 7048"/>
                  <a:gd name="T98" fmla="*/ 2147483646 w 6573"/>
                  <a:gd name="T99" fmla="*/ 2147483646 h 7048"/>
                  <a:gd name="T100" fmla="*/ 2147483646 w 6573"/>
                  <a:gd name="T101" fmla="*/ 2147483646 h 7048"/>
                  <a:gd name="T102" fmla="*/ 2147483646 w 6573"/>
                  <a:gd name="T103" fmla="*/ 2147483646 h 7048"/>
                  <a:gd name="T104" fmla="*/ 2147483646 w 6573"/>
                  <a:gd name="T105" fmla="*/ 2147483646 h 7048"/>
                  <a:gd name="T106" fmla="*/ 2147483646 w 6573"/>
                  <a:gd name="T107" fmla="*/ 2147483646 h 7048"/>
                  <a:gd name="T108" fmla="*/ 2147483646 w 6573"/>
                  <a:gd name="T109" fmla="*/ 2147483646 h 7048"/>
                  <a:gd name="T110" fmla="*/ 2147483646 w 6573"/>
                  <a:gd name="T111" fmla="*/ 2147483646 h 7048"/>
                  <a:gd name="T112" fmla="*/ 2147483646 w 6573"/>
                  <a:gd name="T113" fmla="*/ 2147483646 h 7048"/>
                  <a:gd name="T114" fmla="*/ 2147483646 w 6573"/>
                  <a:gd name="T115" fmla="*/ 2147483646 h 7048"/>
                  <a:gd name="T116" fmla="*/ 2147483646 w 6573"/>
                  <a:gd name="T117" fmla="*/ 2147483646 h 7048"/>
                  <a:gd name="T118" fmla="*/ 2147483646 w 6573"/>
                  <a:gd name="T119" fmla="*/ 2147483646 h 7048"/>
                  <a:gd name="T120" fmla="*/ 2147483646 w 6573"/>
                  <a:gd name="T121" fmla="*/ 2147483646 h 7048"/>
                  <a:gd name="T122" fmla="*/ 2147483646 w 6573"/>
                  <a:gd name="T123" fmla="*/ 2147483646 h 704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73" h="7048">
                    <a:moveTo>
                      <a:pt x="2457" y="5961"/>
                    </a:moveTo>
                    <a:lnTo>
                      <a:pt x="2457" y="5904"/>
                    </a:lnTo>
                    <a:lnTo>
                      <a:pt x="2457" y="5866"/>
                    </a:lnTo>
                    <a:lnTo>
                      <a:pt x="2457" y="5828"/>
                    </a:lnTo>
                    <a:lnTo>
                      <a:pt x="2457" y="5771"/>
                    </a:lnTo>
                    <a:lnTo>
                      <a:pt x="2400" y="5790"/>
                    </a:lnTo>
                    <a:lnTo>
                      <a:pt x="2343" y="5790"/>
                    </a:lnTo>
                    <a:lnTo>
                      <a:pt x="2285" y="5790"/>
                    </a:lnTo>
                    <a:lnTo>
                      <a:pt x="2229" y="5751"/>
                    </a:lnTo>
                    <a:lnTo>
                      <a:pt x="2209" y="5733"/>
                    </a:lnTo>
                    <a:lnTo>
                      <a:pt x="2190" y="5714"/>
                    </a:lnTo>
                    <a:lnTo>
                      <a:pt x="2152" y="5675"/>
                    </a:lnTo>
                    <a:lnTo>
                      <a:pt x="2133" y="5656"/>
                    </a:lnTo>
                    <a:lnTo>
                      <a:pt x="2114" y="5637"/>
                    </a:lnTo>
                    <a:lnTo>
                      <a:pt x="2114" y="5619"/>
                    </a:lnTo>
                    <a:lnTo>
                      <a:pt x="2095" y="5599"/>
                    </a:lnTo>
                    <a:lnTo>
                      <a:pt x="2076" y="5580"/>
                    </a:lnTo>
                    <a:lnTo>
                      <a:pt x="2057" y="5561"/>
                    </a:lnTo>
                    <a:lnTo>
                      <a:pt x="2038" y="5542"/>
                    </a:lnTo>
                    <a:lnTo>
                      <a:pt x="2038" y="5523"/>
                    </a:lnTo>
                    <a:lnTo>
                      <a:pt x="2038" y="5504"/>
                    </a:lnTo>
                    <a:lnTo>
                      <a:pt x="2038" y="5485"/>
                    </a:lnTo>
                    <a:lnTo>
                      <a:pt x="2019" y="5466"/>
                    </a:lnTo>
                    <a:lnTo>
                      <a:pt x="2000" y="5447"/>
                    </a:lnTo>
                    <a:lnTo>
                      <a:pt x="2000" y="5428"/>
                    </a:lnTo>
                    <a:lnTo>
                      <a:pt x="2000" y="5409"/>
                    </a:lnTo>
                    <a:lnTo>
                      <a:pt x="2019" y="5390"/>
                    </a:lnTo>
                    <a:lnTo>
                      <a:pt x="2019" y="5371"/>
                    </a:lnTo>
                    <a:lnTo>
                      <a:pt x="2000" y="5352"/>
                    </a:lnTo>
                    <a:lnTo>
                      <a:pt x="2000" y="5333"/>
                    </a:lnTo>
                    <a:lnTo>
                      <a:pt x="1981" y="5333"/>
                    </a:lnTo>
                    <a:lnTo>
                      <a:pt x="1981" y="5314"/>
                    </a:lnTo>
                    <a:lnTo>
                      <a:pt x="2000" y="5294"/>
                    </a:lnTo>
                    <a:lnTo>
                      <a:pt x="1981" y="5257"/>
                    </a:lnTo>
                    <a:lnTo>
                      <a:pt x="1962" y="5218"/>
                    </a:lnTo>
                    <a:lnTo>
                      <a:pt x="1943" y="5199"/>
                    </a:lnTo>
                    <a:lnTo>
                      <a:pt x="1924" y="5161"/>
                    </a:lnTo>
                    <a:lnTo>
                      <a:pt x="1904" y="5161"/>
                    </a:lnTo>
                    <a:lnTo>
                      <a:pt x="1885" y="5142"/>
                    </a:lnTo>
                    <a:lnTo>
                      <a:pt x="1867" y="5142"/>
                    </a:lnTo>
                    <a:lnTo>
                      <a:pt x="1848" y="5123"/>
                    </a:lnTo>
                    <a:lnTo>
                      <a:pt x="1809" y="5104"/>
                    </a:lnTo>
                    <a:lnTo>
                      <a:pt x="1809" y="5085"/>
                    </a:lnTo>
                    <a:lnTo>
                      <a:pt x="1790" y="5047"/>
                    </a:lnTo>
                    <a:lnTo>
                      <a:pt x="1790" y="5009"/>
                    </a:lnTo>
                    <a:lnTo>
                      <a:pt x="1772" y="4971"/>
                    </a:lnTo>
                    <a:lnTo>
                      <a:pt x="1752" y="4952"/>
                    </a:lnTo>
                    <a:lnTo>
                      <a:pt x="1752" y="4933"/>
                    </a:lnTo>
                    <a:lnTo>
                      <a:pt x="1733" y="4894"/>
                    </a:lnTo>
                    <a:lnTo>
                      <a:pt x="1733" y="4876"/>
                    </a:lnTo>
                    <a:lnTo>
                      <a:pt x="1733" y="4857"/>
                    </a:lnTo>
                    <a:lnTo>
                      <a:pt x="1733" y="4818"/>
                    </a:lnTo>
                    <a:lnTo>
                      <a:pt x="1733" y="4799"/>
                    </a:lnTo>
                    <a:lnTo>
                      <a:pt x="1714" y="4742"/>
                    </a:lnTo>
                    <a:lnTo>
                      <a:pt x="1714" y="4666"/>
                    </a:lnTo>
                    <a:lnTo>
                      <a:pt x="1695" y="4609"/>
                    </a:lnTo>
                    <a:lnTo>
                      <a:pt x="1714" y="4553"/>
                    </a:lnTo>
                    <a:lnTo>
                      <a:pt x="1733" y="4496"/>
                    </a:lnTo>
                    <a:lnTo>
                      <a:pt x="1752" y="4457"/>
                    </a:lnTo>
                    <a:lnTo>
                      <a:pt x="1772" y="4419"/>
                    </a:lnTo>
                    <a:lnTo>
                      <a:pt x="1790" y="4362"/>
                    </a:lnTo>
                    <a:lnTo>
                      <a:pt x="1752" y="4381"/>
                    </a:lnTo>
                    <a:lnTo>
                      <a:pt x="1714" y="4381"/>
                    </a:lnTo>
                    <a:lnTo>
                      <a:pt x="1695" y="4381"/>
                    </a:lnTo>
                    <a:lnTo>
                      <a:pt x="1657" y="4343"/>
                    </a:lnTo>
                    <a:lnTo>
                      <a:pt x="1638" y="4305"/>
                    </a:lnTo>
                    <a:lnTo>
                      <a:pt x="1619" y="4267"/>
                    </a:lnTo>
                    <a:lnTo>
                      <a:pt x="1619" y="4229"/>
                    </a:lnTo>
                    <a:lnTo>
                      <a:pt x="1600" y="4191"/>
                    </a:lnTo>
                    <a:lnTo>
                      <a:pt x="1581" y="4152"/>
                    </a:lnTo>
                    <a:lnTo>
                      <a:pt x="1562" y="4096"/>
                    </a:lnTo>
                    <a:lnTo>
                      <a:pt x="1543" y="4057"/>
                    </a:lnTo>
                    <a:lnTo>
                      <a:pt x="1523" y="4020"/>
                    </a:lnTo>
                    <a:lnTo>
                      <a:pt x="1486" y="3981"/>
                    </a:lnTo>
                    <a:lnTo>
                      <a:pt x="1447" y="3962"/>
                    </a:lnTo>
                    <a:lnTo>
                      <a:pt x="1409" y="3924"/>
                    </a:lnTo>
                    <a:lnTo>
                      <a:pt x="1371" y="3886"/>
                    </a:lnTo>
                    <a:lnTo>
                      <a:pt x="1352" y="3867"/>
                    </a:lnTo>
                    <a:lnTo>
                      <a:pt x="1333" y="3867"/>
                    </a:lnTo>
                    <a:lnTo>
                      <a:pt x="1314" y="3848"/>
                    </a:lnTo>
                    <a:lnTo>
                      <a:pt x="1257" y="3848"/>
                    </a:lnTo>
                    <a:lnTo>
                      <a:pt x="1200" y="3848"/>
                    </a:lnTo>
                    <a:lnTo>
                      <a:pt x="1162" y="3886"/>
                    </a:lnTo>
                    <a:lnTo>
                      <a:pt x="1105" y="3924"/>
                    </a:lnTo>
                    <a:lnTo>
                      <a:pt x="1086" y="3943"/>
                    </a:lnTo>
                    <a:lnTo>
                      <a:pt x="1066" y="3962"/>
                    </a:lnTo>
                    <a:lnTo>
                      <a:pt x="1066" y="3981"/>
                    </a:lnTo>
                    <a:lnTo>
                      <a:pt x="1047" y="4000"/>
                    </a:lnTo>
                    <a:lnTo>
                      <a:pt x="1010" y="4000"/>
                    </a:lnTo>
                    <a:lnTo>
                      <a:pt x="990" y="4020"/>
                    </a:lnTo>
                    <a:lnTo>
                      <a:pt x="971" y="4020"/>
                    </a:lnTo>
                    <a:lnTo>
                      <a:pt x="952" y="4020"/>
                    </a:lnTo>
                    <a:lnTo>
                      <a:pt x="914" y="4020"/>
                    </a:lnTo>
                    <a:lnTo>
                      <a:pt x="895" y="4020"/>
                    </a:lnTo>
                    <a:lnTo>
                      <a:pt x="876" y="4000"/>
                    </a:lnTo>
                    <a:lnTo>
                      <a:pt x="838" y="3981"/>
                    </a:lnTo>
                    <a:lnTo>
                      <a:pt x="819" y="3962"/>
                    </a:lnTo>
                    <a:lnTo>
                      <a:pt x="800" y="3943"/>
                    </a:lnTo>
                    <a:lnTo>
                      <a:pt x="781" y="3905"/>
                    </a:lnTo>
                    <a:lnTo>
                      <a:pt x="743" y="3886"/>
                    </a:lnTo>
                    <a:lnTo>
                      <a:pt x="724" y="3867"/>
                    </a:lnTo>
                    <a:lnTo>
                      <a:pt x="724" y="3848"/>
                    </a:lnTo>
                    <a:lnTo>
                      <a:pt x="724" y="3810"/>
                    </a:lnTo>
                    <a:lnTo>
                      <a:pt x="724" y="3791"/>
                    </a:lnTo>
                    <a:lnTo>
                      <a:pt x="724" y="3753"/>
                    </a:lnTo>
                    <a:lnTo>
                      <a:pt x="724" y="3734"/>
                    </a:lnTo>
                    <a:lnTo>
                      <a:pt x="705" y="3715"/>
                    </a:lnTo>
                    <a:lnTo>
                      <a:pt x="705" y="3676"/>
                    </a:lnTo>
                    <a:lnTo>
                      <a:pt x="685" y="3657"/>
                    </a:lnTo>
                    <a:lnTo>
                      <a:pt x="685" y="3639"/>
                    </a:lnTo>
                    <a:lnTo>
                      <a:pt x="666" y="3619"/>
                    </a:lnTo>
                    <a:lnTo>
                      <a:pt x="666" y="3600"/>
                    </a:lnTo>
                    <a:lnTo>
                      <a:pt x="648" y="3581"/>
                    </a:lnTo>
                    <a:lnTo>
                      <a:pt x="629" y="3562"/>
                    </a:lnTo>
                    <a:lnTo>
                      <a:pt x="629" y="3543"/>
                    </a:lnTo>
                    <a:lnTo>
                      <a:pt x="609" y="3524"/>
                    </a:lnTo>
                    <a:lnTo>
                      <a:pt x="571" y="3467"/>
                    </a:lnTo>
                    <a:lnTo>
                      <a:pt x="552" y="3410"/>
                    </a:lnTo>
                    <a:lnTo>
                      <a:pt x="514" y="3372"/>
                    </a:lnTo>
                    <a:lnTo>
                      <a:pt x="476" y="3334"/>
                    </a:lnTo>
                    <a:lnTo>
                      <a:pt x="438" y="3314"/>
                    </a:lnTo>
                    <a:lnTo>
                      <a:pt x="419" y="3295"/>
                    </a:lnTo>
                    <a:lnTo>
                      <a:pt x="419" y="3277"/>
                    </a:lnTo>
                    <a:lnTo>
                      <a:pt x="400" y="3238"/>
                    </a:lnTo>
                    <a:lnTo>
                      <a:pt x="381" y="3238"/>
                    </a:lnTo>
                    <a:lnTo>
                      <a:pt x="362" y="3219"/>
                    </a:lnTo>
                    <a:lnTo>
                      <a:pt x="343" y="3219"/>
                    </a:lnTo>
                    <a:lnTo>
                      <a:pt x="324" y="3219"/>
                    </a:lnTo>
                    <a:lnTo>
                      <a:pt x="285" y="3219"/>
                    </a:lnTo>
                    <a:lnTo>
                      <a:pt x="267" y="3219"/>
                    </a:lnTo>
                    <a:lnTo>
                      <a:pt x="248" y="3200"/>
                    </a:lnTo>
                    <a:lnTo>
                      <a:pt x="248" y="3181"/>
                    </a:lnTo>
                    <a:lnTo>
                      <a:pt x="248" y="3143"/>
                    </a:lnTo>
                    <a:lnTo>
                      <a:pt x="248" y="3124"/>
                    </a:lnTo>
                    <a:lnTo>
                      <a:pt x="248" y="3105"/>
                    </a:lnTo>
                    <a:lnTo>
                      <a:pt x="228" y="3086"/>
                    </a:lnTo>
                    <a:lnTo>
                      <a:pt x="209" y="3086"/>
                    </a:lnTo>
                    <a:lnTo>
                      <a:pt x="190" y="3067"/>
                    </a:lnTo>
                    <a:lnTo>
                      <a:pt x="152" y="3067"/>
                    </a:lnTo>
                    <a:lnTo>
                      <a:pt x="133" y="3048"/>
                    </a:lnTo>
                    <a:lnTo>
                      <a:pt x="114" y="3029"/>
                    </a:lnTo>
                    <a:lnTo>
                      <a:pt x="114" y="2991"/>
                    </a:lnTo>
                    <a:lnTo>
                      <a:pt x="95" y="2972"/>
                    </a:lnTo>
                    <a:lnTo>
                      <a:pt x="95" y="2933"/>
                    </a:lnTo>
                    <a:lnTo>
                      <a:pt x="76" y="2877"/>
                    </a:lnTo>
                    <a:lnTo>
                      <a:pt x="57" y="2800"/>
                    </a:lnTo>
                    <a:lnTo>
                      <a:pt x="38" y="2743"/>
                    </a:lnTo>
                    <a:lnTo>
                      <a:pt x="19" y="2667"/>
                    </a:lnTo>
                    <a:lnTo>
                      <a:pt x="0" y="2610"/>
                    </a:lnTo>
                    <a:lnTo>
                      <a:pt x="0" y="2534"/>
                    </a:lnTo>
                    <a:lnTo>
                      <a:pt x="0" y="2457"/>
                    </a:lnTo>
                    <a:lnTo>
                      <a:pt x="19" y="2381"/>
                    </a:lnTo>
                    <a:lnTo>
                      <a:pt x="19" y="2324"/>
                    </a:lnTo>
                    <a:lnTo>
                      <a:pt x="38" y="2248"/>
                    </a:lnTo>
                    <a:lnTo>
                      <a:pt x="57" y="2171"/>
                    </a:lnTo>
                    <a:lnTo>
                      <a:pt x="95" y="2115"/>
                    </a:lnTo>
                    <a:lnTo>
                      <a:pt x="114" y="2076"/>
                    </a:lnTo>
                    <a:lnTo>
                      <a:pt x="133" y="2057"/>
                    </a:lnTo>
                    <a:lnTo>
                      <a:pt x="152" y="2039"/>
                    </a:lnTo>
                    <a:lnTo>
                      <a:pt x="171" y="2000"/>
                    </a:lnTo>
                    <a:lnTo>
                      <a:pt x="190" y="1962"/>
                    </a:lnTo>
                    <a:lnTo>
                      <a:pt x="209" y="1943"/>
                    </a:lnTo>
                    <a:lnTo>
                      <a:pt x="248" y="1924"/>
                    </a:lnTo>
                    <a:lnTo>
                      <a:pt x="267" y="1886"/>
                    </a:lnTo>
                    <a:lnTo>
                      <a:pt x="304" y="1905"/>
                    </a:lnTo>
                    <a:lnTo>
                      <a:pt x="343" y="1905"/>
                    </a:lnTo>
                    <a:lnTo>
                      <a:pt x="381" y="1905"/>
                    </a:lnTo>
                    <a:lnTo>
                      <a:pt x="419" y="1905"/>
                    </a:lnTo>
                    <a:lnTo>
                      <a:pt x="457" y="1924"/>
                    </a:lnTo>
                    <a:lnTo>
                      <a:pt x="476" y="1924"/>
                    </a:lnTo>
                    <a:lnTo>
                      <a:pt x="514" y="1924"/>
                    </a:lnTo>
                    <a:lnTo>
                      <a:pt x="533" y="1924"/>
                    </a:lnTo>
                    <a:lnTo>
                      <a:pt x="571" y="1905"/>
                    </a:lnTo>
                    <a:lnTo>
                      <a:pt x="590" y="1886"/>
                    </a:lnTo>
                    <a:lnTo>
                      <a:pt x="629" y="1848"/>
                    </a:lnTo>
                    <a:lnTo>
                      <a:pt x="648" y="1829"/>
                    </a:lnTo>
                    <a:lnTo>
                      <a:pt x="666" y="1810"/>
                    </a:lnTo>
                    <a:lnTo>
                      <a:pt x="705" y="1772"/>
                    </a:lnTo>
                    <a:lnTo>
                      <a:pt x="724" y="1753"/>
                    </a:lnTo>
                    <a:lnTo>
                      <a:pt x="761" y="1734"/>
                    </a:lnTo>
                    <a:lnTo>
                      <a:pt x="761" y="1714"/>
                    </a:lnTo>
                    <a:lnTo>
                      <a:pt x="781" y="1714"/>
                    </a:lnTo>
                    <a:lnTo>
                      <a:pt x="800" y="1695"/>
                    </a:lnTo>
                    <a:lnTo>
                      <a:pt x="819" y="1676"/>
                    </a:lnTo>
                    <a:lnTo>
                      <a:pt x="838" y="1658"/>
                    </a:lnTo>
                    <a:lnTo>
                      <a:pt x="838" y="1619"/>
                    </a:lnTo>
                    <a:lnTo>
                      <a:pt x="838" y="1581"/>
                    </a:lnTo>
                    <a:lnTo>
                      <a:pt x="838" y="1543"/>
                    </a:lnTo>
                    <a:lnTo>
                      <a:pt x="838" y="1505"/>
                    </a:lnTo>
                    <a:lnTo>
                      <a:pt x="838" y="1448"/>
                    </a:lnTo>
                    <a:lnTo>
                      <a:pt x="838" y="1391"/>
                    </a:lnTo>
                    <a:lnTo>
                      <a:pt x="857" y="1333"/>
                    </a:lnTo>
                    <a:lnTo>
                      <a:pt x="857" y="1296"/>
                    </a:lnTo>
                    <a:lnTo>
                      <a:pt x="914" y="1277"/>
                    </a:lnTo>
                    <a:lnTo>
                      <a:pt x="933" y="1277"/>
                    </a:lnTo>
                    <a:lnTo>
                      <a:pt x="971" y="1277"/>
                    </a:lnTo>
                    <a:lnTo>
                      <a:pt x="990" y="1257"/>
                    </a:lnTo>
                    <a:lnTo>
                      <a:pt x="1010" y="1238"/>
                    </a:lnTo>
                    <a:lnTo>
                      <a:pt x="1028" y="1219"/>
                    </a:lnTo>
                    <a:lnTo>
                      <a:pt x="1028" y="1181"/>
                    </a:lnTo>
                    <a:lnTo>
                      <a:pt x="1047" y="1143"/>
                    </a:lnTo>
                    <a:lnTo>
                      <a:pt x="1047" y="1124"/>
                    </a:lnTo>
                    <a:lnTo>
                      <a:pt x="1066" y="1067"/>
                    </a:lnTo>
                    <a:lnTo>
                      <a:pt x="1047" y="1010"/>
                    </a:lnTo>
                    <a:lnTo>
                      <a:pt x="1028" y="952"/>
                    </a:lnTo>
                    <a:lnTo>
                      <a:pt x="1010" y="896"/>
                    </a:lnTo>
                    <a:lnTo>
                      <a:pt x="990" y="857"/>
                    </a:lnTo>
                    <a:lnTo>
                      <a:pt x="971" y="800"/>
                    </a:lnTo>
                    <a:lnTo>
                      <a:pt x="971" y="762"/>
                    </a:lnTo>
                    <a:lnTo>
                      <a:pt x="1028" y="724"/>
                    </a:lnTo>
                    <a:lnTo>
                      <a:pt x="1086" y="705"/>
                    </a:lnTo>
                    <a:lnTo>
                      <a:pt x="1142" y="686"/>
                    </a:lnTo>
                    <a:lnTo>
                      <a:pt x="1200" y="667"/>
                    </a:lnTo>
                    <a:lnTo>
                      <a:pt x="1276" y="648"/>
                    </a:lnTo>
                    <a:lnTo>
                      <a:pt x="1295" y="629"/>
                    </a:lnTo>
                    <a:lnTo>
                      <a:pt x="1314" y="629"/>
                    </a:lnTo>
                    <a:lnTo>
                      <a:pt x="1314" y="610"/>
                    </a:lnTo>
                    <a:lnTo>
                      <a:pt x="1314" y="571"/>
                    </a:lnTo>
                    <a:lnTo>
                      <a:pt x="1314" y="534"/>
                    </a:lnTo>
                    <a:lnTo>
                      <a:pt x="1295" y="515"/>
                    </a:lnTo>
                    <a:lnTo>
                      <a:pt x="1276" y="476"/>
                    </a:lnTo>
                    <a:lnTo>
                      <a:pt x="1276" y="439"/>
                    </a:lnTo>
                    <a:lnTo>
                      <a:pt x="1276" y="419"/>
                    </a:lnTo>
                    <a:lnTo>
                      <a:pt x="1295" y="400"/>
                    </a:lnTo>
                    <a:lnTo>
                      <a:pt x="1333" y="381"/>
                    </a:lnTo>
                    <a:lnTo>
                      <a:pt x="1352" y="362"/>
                    </a:lnTo>
                    <a:lnTo>
                      <a:pt x="1352" y="343"/>
                    </a:lnTo>
                    <a:lnTo>
                      <a:pt x="1352" y="324"/>
                    </a:lnTo>
                    <a:lnTo>
                      <a:pt x="1371" y="305"/>
                    </a:lnTo>
                    <a:lnTo>
                      <a:pt x="1371" y="286"/>
                    </a:lnTo>
                    <a:lnTo>
                      <a:pt x="1371" y="248"/>
                    </a:lnTo>
                    <a:lnTo>
                      <a:pt x="1371" y="190"/>
                    </a:lnTo>
                    <a:lnTo>
                      <a:pt x="1371" y="153"/>
                    </a:lnTo>
                    <a:lnTo>
                      <a:pt x="1391" y="114"/>
                    </a:lnTo>
                    <a:lnTo>
                      <a:pt x="1409" y="114"/>
                    </a:lnTo>
                    <a:lnTo>
                      <a:pt x="1428" y="114"/>
                    </a:lnTo>
                    <a:lnTo>
                      <a:pt x="1447" y="153"/>
                    </a:lnTo>
                    <a:lnTo>
                      <a:pt x="1467" y="172"/>
                    </a:lnTo>
                    <a:lnTo>
                      <a:pt x="1467" y="134"/>
                    </a:lnTo>
                    <a:lnTo>
                      <a:pt x="1486" y="95"/>
                    </a:lnTo>
                    <a:lnTo>
                      <a:pt x="1505" y="76"/>
                    </a:lnTo>
                    <a:lnTo>
                      <a:pt x="1523" y="38"/>
                    </a:lnTo>
                    <a:lnTo>
                      <a:pt x="1543" y="19"/>
                    </a:lnTo>
                    <a:lnTo>
                      <a:pt x="1562" y="0"/>
                    </a:lnTo>
                    <a:lnTo>
                      <a:pt x="1581" y="19"/>
                    </a:lnTo>
                    <a:lnTo>
                      <a:pt x="1600" y="38"/>
                    </a:lnTo>
                    <a:lnTo>
                      <a:pt x="1619" y="58"/>
                    </a:lnTo>
                    <a:lnTo>
                      <a:pt x="1638" y="58"/>
                    </a:lnTo>
                    <a:lnTo>
                      <a:pt x="1695" y="114"/>
                    </a:lnTo>
                    <a:lnTo>
                      <a:pt x="1752" y="153"/>
                    </a:lnTo>
                    <a:lnTo>
                      <a:pt x="1809" y="190"/>
                    </a:lnTo>
                    <a:lnTo>
                      <a:pt x="1867" y="229"/>
                    </a:lnTo>
                    <a:lnTo>
                      <a:pt x="1904" y="229"/>
                    </a:lnTo>
                    <a:lnTo>
                      <a:pt x="1943" y="229"/>
                    </a:lnTo>
                    <a:lnTo>
                      <a:pt x="1981" y="229"/>
                    </a:lnTo>
                    <a:lnTo>
                      <a:pt x="2019" y="229"/>
                    </a:lnTo>
                    <a:lnTo>
                      <a:pt x="2038" y="229"/>
                    </a:lnTo>
                    <a:lnTo>
                      <a:pt x="2076" y="248"/>
                    </a:lnTo>
                    <a:lnTo>
                      <a:pt x="2095" y="286"/>
                    </a:lnTo>
                    <a:lnTo>
                      <a:pt x="2114" y="305"/>
                    </a:lnTo>
                    <a:lnTo>
                      <a:pt x="2133" y="343"/>
                    </a:lnTo>
                    <a:lnTo>
                      <a:pt x="2171" y="381"/>
                    </a:lnTo>
                    <a:lnTo>
                      <a:pt x="2190" y="400"/>
                    </a:lnTo>
                    <a:lnTo>
                      <a:pt x="2229" y="419"/>
                    </a:lnTo>
                    <a:lnTo>
                      <a:pt x="2266" y="439"/>
                    </a:lnTo>
                    <a:lnTo>
                      <a:pt x="2305" y="457"/>
                    </a:lnTo>
                    <a:lnTo>
                      <a:pt x="2343" y="495"/>
                    </a:lnTo>
                    <a:lnTo>
                      <a:pt x="2381" y="515"/>
                    </a:lnTo>
                    <a:lnTo>
                      <a:pt x="2419" y="534"/>
                    </a:lnTo>
                    <a:lnTo>
                      <a:pt x="2457" y="553"/>
                    </a:lnTo>
                    <a:lnTo>
                      <a:pt x="2514" y="571"/>
                    </a:lnTo>
                    <a:lnTo>
                      <a:pt x="2552" y="610"/>
                    </a:lnTo>
                    <a:lnTo>
                      <a:pt x="2571" y="591"/>
                    </a:lnTo>
                    <a:lnTo>
                      <a:pt x="2610" y="571"/>
                    </a:lnTo>
                    <a:lnTo>
                      <a:pt x="2666" y="553"/>
                    </a:lnTo>
                    <a:lnTo>
                      <a:pt x="2686" y="534"/>
                    </a:lnTo>
                    <a:lnTo>
                      <a:pt x="2724" y="515"/>
                    </a:lnTo>
                    <a:lnTo>
                      <a:pt x="2762" y="495"/>
                    </a:lnTo>
                    <a:lnTo>
                      <a:pt x="2800" y="476"/>
                    </a:lnTo>
                    <a:lnTo>
                      <a:pt x="2838" y="457"/>
                    </a:lnTo>
                    <a:lnTo>
                      <a:pt x="2857" y="476"/>
                    </a:lnTo>
                    <a:lnTo>
                      <a:pt x="2895" y="515"/>
                    </a:lnTo>
                    <a:lnTo>
                      <a:pt x="2933" y="553"/>
                    </a:lnTo>
                    <a:lnTo>
                      <a:pt x="2952" y="591"/>
                    </a:lnTo>
                    <a:lnTo>
                      <a:pt x="2971" y="610"/>
                    </a:lnTo>
                    <a:lnTo>
                      <a:pt x="2991" y="591"/>
                    </a:lnTo>
                    <a:lnTo>
                      <a:pt x="3010" y="553"/>
                    </a:lnTo>
                    <a:lnTo>
                      <a:pt x="3028" y="534"/>
                    </a:lnTo>
                    <a:lnTo>
                      <a:pt x="3067" y="534"/>
                    </a:lnTo>
                    <a:lnTo>
                      <a:pt x="3086" y="534"/>
                    </a:lnTo>
                    <a:lnTo>
                      <a:pt x="3123" y="534"/>
                    </a:lnTo>
                    <a:lnTo>
                      <a:pt x="3162" y="534"/>
                    </a:lnTo>
                    <a:lnTo>
                      <a:pt x="3257" y="553"/>
                    </a:lnTo>
                    <a:lnTo>
                      <a:pt x="3333" y="591"/>
                    </a:lnTo>
                    <a:lnTo>
                      <a:pt x="3409" y="629"/>
                    </a:lnTo>
                    <a:lnTo>
                      <a:pt x="3486" y="686"/>
                    </a:lnTo>
                    <a:lnTo>
                      <a:pt x="3524" y="724"/>
                    </a:lnTo>
                    <a:lnTo>
                      <a:pt x="3581" y="781"/>
                    </a:lnTo>
                    <a:lnTo>
                      <a:pt x="3638" y="781"/>
                    </a:lnTo>
                    <a:lnTo>
                      <a:pt x="3695" y="743"/>
                    </a:lnTo>
                    <a:lnTo>
                      <a:pt x="3753" y="648"/>
                    </a:lnTo>
                    <a:lnTo>
                      <a:pt x="3829" y="571"/>
                    </a:lnTo>
                    <a:lnTo>
                      <a:pt x="3885" y="476"/>
                    </a:lnTo>
                    <a:lnTo>
                      <a:pt x="3943" y="400"/>
                    </a:lnTo>
                    <a:lnTo>
                      <a:pt x="4000" y="324"/>
                    </a:lnTo>
                    <a:lnTo>
                      <a:pt x="4038" y="248"/>
                    </a:lnTo>
                    <a:lnTo>
                      <a:pt x="4095" y="190"/>
                    </a:lnTo>
                    <a:lnTo>
                      <a:pt x="4152" y="134"/>
                    </a:lnTo>
                    <a:lnTo>
                      <a:pt x="4210" y="114"/>
                    </a:lnTo>
                    <a:lnTo>
                      <a:pt x="4266" y="95"/>
                    </a:lnTo>
                    <a:lnTo>
                      <a:pt x="4324" y="95"/>
                    </a:lnTo>
                    <a:lnTo>
                      <a:pt x="4381" y="95"/>
                    </a:lnTo>
                    <a:lnTo>
                      <a:pt x="4419" y="95"/>
                    </a:lnTo>
                    <a:lnTo>
                      <a:pt x="4438" y="95"/>
                    </a:lnTo>
                    <a:lnTo>
                      <a:pt x="4476" y="114"/>
                    </a:lnTo>
                    <a:lnTo>
                      <a:pt x="4514" y="114"/>
                    </a:lnTo>
                    <a:lnTo>
                      <a:pt x="4628" y="172"/>
                    </a:lnTo>
                    <a:lnTo>
                      <a:pt x="4743" y="210"/>
                    </a:lnTo>
                    <a:lnTo>
                      <a:pt x="4857" y="267"/>
                    </a:lnTo>
                    <a:lnTo>
                      <a:pt x="4952" y="305"/>
                    </a:lnTo>
                    <a:lnTo>
                      <a:pt x="4972" y="324"/>
                    </a:lnTo>
                    <a:lnTo>
                      <a:pt x="4991" y="343"/>
                    </a:lnTo>
                    <a:lnTo>
                      <a:pt x="5009" y="362"/>
                    </a:lnTo>
                    <a:lnTo>
                      <a:pt x="5028" y="362"/>
                    </a:lnTo>
                    <a:lnTo>
                      <a:pt x="5086" y="419"/>
                    </a:lnTo>
                    <a:lnTo>
                      <a:pt x="5143" y="476"/>
                    </a:lnTo>
                    <a:lnTo>
                      <a:pt x="5200" y="515"/>
                    </a:lnTo>
                    <a:lnTo>
                      <a:pt x="5257" y="571"/>
                    </a:lnTo>
                    <a:lnTo>
                      <a:pt x="5314" y="629"/>
                    </a:lnTo>
                    <a:lnTo>
                      <a:pt x="5390" y="686"/>
                    </a:lnTo>
                    <a:lnTo>
                      <a:pt x="5448" y="762"/>
                    </a:lnTo>
                    <a:lnTo>
                      <a:pt x="5467" y="838"/>
                    </a:lnTo>
                    <a:lnTo>
                      <a:pt x="5448" y="915"/>
                    </a:lnTo>
                    <a:lnTo>
                      <a:pt x="5409" y="991"/>
                    </a:lnTo>
                    <a:lnTo>
                      <a:pt x="5390" y="1048"/>
                    </a:lnTo>
                    <a:lnTo>
                      <a:pt x="5353" y="1124"/>
                    </a:lnTo>
                    <a:lnTo>
                      <a:pt x="5353" y="1219"/>
                    </a:lnTo>
                    <a:lnTo>
                      <a:pt x="5353" y="1296"/>
                    </a:lnTo>
                    <a:lnTo>
                      <a:pt x="5371" y="1372"/>
                    </a:lnTo>
                    <a:lnTo>
                      <a:pt x="5371" y="1448"/>
                    </a:lnTo>
                    <a:lnTo>
                      <a:pt x="5371" y="1505"/>
                    </a:lnTo>
                    <a:lnTo>
                      <a:pt x="5390" y="1543"/>
                    </a:lnTo>
                    <a:lnTo>
                      <a:pt x="5390" y="1600"/>
                    </a:lnTo>
                    <a:lnTo>
                      <a:pt x="5390" y="1638"/>
                    </a:lnTo>
                    <a:lnTo>
                      <a:pt x="5390" y="1658"/>
                    </a:lnTo>
                    <a:lnTo>
                      <a:pt x="5390" y="1676"/>
                    </a:lnTo>
                    <a:lnTo>
                      <a:pt x="5390" y="1714"/>
                    </a:lnTo>
                    <a:lnTo>
                      <a:pt x="5390" y="1753"/>
                    </a:lnTo>
                    <a:lnTo>
                      <a:pt x="5390" y="1810"/>
                    </a:lnTo>
                    <a:lnTo>
                      <a:pt x="5371" y="1829"/>
                    </a:lnTo>
                    <a:lnTo>
                      <a:pt x="5353" y="1848"/>
                    </a:lnTo>
                    <a:lnTo>
                      <a:pt x="5333" y="1867"/>
                    </a:lnTo>
                    <a:lnTo>
                      <a:pt x="5333" y="1886"/>
                    </a:lnTo>
                    <a:lnTo>
                      <a:pt x="5314" y="1905"/>
                    </a:lnTo>
                    <a:lnTo>
                      <a:pt x="5295" y="1924"/>
                    </a:lnTo>
                    <a:lnTo>
                      <a:pt x="5295" y="1943"/>
                    </a:lnTo>
                    <a:lnTo>
                      <a:pt x="5276" y="1943"/>
                    </a:lnTo>
                    <a:lnTo>
                      <a:pt x="5276" y="1962"/>
                    </a:lnTo>
                    <a:lnTo>
                      <a:pt x="5257" y="1981"/>
                    </a:lnTo>
                    <a:lnTo>
                      <a:pt x="5238" y="1981"/>
                    </a:lnTo>
                    <a:lnTo>
                      <a:pt x="5219" y="2000"/>
                    </a:lnTo>
                    <a:lnTo>
                      <a:pt x="5200" y="2019"/>
                    </a:lnTo>
                    <a:lnTo>
                      <a:pt x="5181" y="2039"/>
                    </a:lnTo>
                    <a:lnTo>
                      <a:pt x="5162" y="2057"/>
                    </a:lnTo>
                    <a:lnTo>
                      <a:pt x="5143" y="2076"/>
                    </a:lnTo>
                    <a:lnTo>
                      <a:pt x="5143" y="2115"/>
                    </a:lnTo>
                    <a:lnTo>
                      <a:pt x="5162" y="2134"/>
                    </a:lnTo>
                    <a:lnTo>
                      <a:pt x="5181" y="2153"/>
                    </a:lnTo>
                    <a:lnTo>
                      <a:pt x="5200" y="2191"/>
                    </a:lnTo>
                    <a:lnTo>
                      <a:pt x="5219" y="2191"/>
                    </a:lnTo>
                    <a:lnTo>
                      <a:pt x="5238" y="2210"/>
                    </a:lnTo>
                    <a:lnTo>
                      <a:pt x="5238" y="2229"/>
                    </a:lnTo>
                    <a:lnTo>
                      <a:pt x="5257" y="2248"/>
                    </a:lnTo>
                    <a:lnTo>
                      <a:pt x="5238" y="2248"/>
                    </a:lnTo>
                    <a:lnTo>
                      <a:pt x="5219" y="2267"/>
                    </a:lnTo>
                    <a:lnTo>
                      <a:pt x="5200" y="2267"/>
                    </a:lnTo>
                    <a:lnTo>
                      <a:pt x="5162" y="2305"/>
                    </a:lnTo>
                    <a:lnTo>
                      <a:pt x="5143" y="2343"/>
                    </a:lnTo>
                    <a:lnTo>
                      <a:pt x="5143" y="2381"/>
                    </a:lnTo>
                    <a:lnTo>
                      <a:pt x="5124" y="2438"/>
                    </a:lnTo>
                    <a:lnTo>
                      <a:pt x="5124" y="2457"/>
                    </a:lnTo>
                    <a:lnTo>
                      <a:pt x="5143" y="2476"/>
                    </a:lnTo>
                    <a:lnTo>
                      <a:pt x="5162" y="2496"/>
                    </a:lnTo>
                    <a:lnTo>
                      <a:pt x="5181" y="2515"/>
                    </a:lnTo>
                    <a:lnTo>
                      <a:pt x="5200" y="2534"/>
                    </a:lnTo>
                    <a:lnTo>
                      <a:pt x="5238" y="2572"/>
                    </a:lnTo>
                    <a:lnTo>
                      <a:pt x="5257" y="2591"/>
                    </a:lnTo>
                    <a:lnTo>
                      <a:pt x="5257" y="2629"/>
                    </a:lnTo>
                    <a:lnTo>
                      <a:pt x="5295" y="2686"/>
                    </a:lnTo>
                    <a:lnTo>
                      <a:pt x="5353" y="2724"/>
                    </a:lnTo>
                    <a:lnTo>
                      <a:pt x="5409" y="2743"/>
                    </a:lnTo>
                    <a:lnTo>
                      <a:pt x="5467" y="2781"/>
                    </a:lnTo>
                    <a:lnTo>
                      <a:pt x="5485" y="2838"/>
                    </a:lnTo>
                    <a:lnTo>
                      <a:pt x="5485" y="2896"/>
                    </a:lnTo>
                    <a:lnTo>
                      <a:pt x="5485" y="2953"/>
                    </a:lnTo>
                    <a:lnTo>
                      <a:pt x="5485" y="3029"/>
                    </a:lnTo>
                    <a:lnTo>
                      <a:pt x="5524" y="3086"/>
                    </a:lnTo>
                    <a:lnTo>
                      <a:pt x="5581" y="3105"/>
                    </a:lnTo>
                    <a:lnTo>
                      <a:pt x="5657" y="3143"/>
                    </a:lnTo>
                    <a:lnTo>
                      <a:pt x="5714" y="3162"/>
                    </a:lnTo>
                    <a:lnTo>
                      <a:pt x="5771" y="3162"/>
                    </a:lnTo>
                    <a:lnTo>
                      <a:pt x="5829" y="3181"/>
                    </a:lnTo>
                    <a:lnTo>
                      <a:pt x="5886" y="3200"/>
                    </a:lnTo>
                    <a:lnTo>
                      <a:pt x="5943" y="3238"/>
                    </a:lnTo>
                    <a:lnTo>
                      <a:pt x="5981" y="3258"/>
                    </a:lnTo>
                    <a:lnTo>
                      <a:pt x="6019" y="3277"/>
                    </a:lnTo>
                    <a:lnTo>
                      <a:pt x="6038" y="3295"/>
                    </a:lnTo>
                    <a:lnTo>
                      <a:pt x="6076" y="3334"/>
                    </a:lnTo>
                    <a:lnTo>
                      <a:pt x="6076" y="3258"/>
                    </a:lnTo>
                    <a:lnTo>
                      <a:pt x="6076" y="3200"/>
                    </a:lnTo>
                    <a:lnTo>
                      <a:pt x="6076" y="3124"/>
                    </a:lnTo>
                    <a:lnTo>
                      <a:pt x="6076" y="3067"/>
                    </a:lnTo>
                    <a:lnTo>
                      <a:pt x="6115" y="3048"/>
                    </a:lnTo>
                    <a:lnTo>
                      <a:pt x="6152" y="3010"/>
                    </a:lnTo>
                    <a:lnTo>
                      <a:pt x="6171" y="2972"/>
                    </a:lnTo>
                    <a:lnTo>
                      <a:pt x="6191" y="2933"/>
                    </a:lnTo>
                    <a:lnTo>
                      <a:pt x="6229" y="2896"/>
                    </a:lnTo>
                    <a:lnTo>
                      <a:pt x="6267" y="2857"/>
                    </a:lnTo>
                    <a:lnTo>
                      <a:pt x="6286" y="2819"/>
                    </a:lnTo>
                    <a:lnTo>
                      <a:pt x="6324" y="2781"/>
                    </a:lnTo>
                    <a:lnTo>
                      <a:pt x="6343" y="2819"/>
                    </a:lnTo>
                    <a:lnTo>
                      <a:pt x="6381" y="2877"/>
                    </a:lnTo>
                    <a:lnTo>
                      <a:pt x="6400" y="2914"/>
                    </a:lnTo>
                    <a:lnTo>
                      <a:pt x="6438" y="2953"/>
                    </a:lnTo>
                    <a:lnTo>
                      <a:pt x="6476" y="3010"/>
                    </a:lnTo>
                    <a:lnTo>
                      <a:pt x="6514" y="3067"/>
                    </a:lnTo>
                    <a:lnTo>
                      <a:pt x="6552" y="3124"/>
                    </a:lnTo>
                    <a:lnTo>
                      <a:pt x="6572" y="3181"/>
                    </a:lnTo>
                    <a:lnTo>
                      <a:pt x="6572" y="3277"/>
                    </a:lnTo>
                    <a:lnTo>
                      <a:pt x="6572" y="3372"/>
                    </a:lnTo>
                    <a:lnTo>
                      <a:pt x="6572" y="3467"/>
                    </a:lnTo>
                    <a:lnTo>
                      <a:pt x="6572" y="3581"/>
                    </a:lnTo>
                    <a:lnTo>
                      <a:pt x="6572" y="3600"/>
                    </a:lnTo>
                    <a:lnTo>
                      <a:pt x="6572" y="3619"/>
                    </a:lnTo>
                    <a:lnTo>
                      <a:pt x="6572" y="3657"/>
                    </a:lnTo>
                    <a:lnTo>
                      <a:pt x="6572" y="3676"/>
                    </a:lnTo>
                    <a:lnTo>
                      <a:pt x="6572" y="3715"/>
                    </a:lnTo>
                    <a:lnTo>
                      <a:pt x="6572" y="3734"/>
                    </a:lnTo>
                    <a:lnTo>
                      <a:pt x="6552" y="3753"/>
                    </a:lnTo>
                    <a:lnTo>
                      <a:pt x="6514" y="3753"/>
                    </a:lnTo>
                    <a:lnTo>
                      <a:pt x="6457" y="3753"/>
                    </a:lnTo>
                    <a:lnTo>
                      <a:pt x="6381" y="3771"/>
                    </a:lnTo>
                    <a:lnTo>
                      <a:pt x="6324" y="3791"/>
                    </a:lnTo>
                    <a:lnTo>
                      <a:pt x="6267" y="3810"/>
                    </a:lnTo>
                    <a:lnTo>
                      <a:pt x="6191" y="3829"/>
                    </a:lnTo>
                    <a:lnTo>
                      <a:pt x="6133" y="3829"/>
                    </a:lnTo>
                    <a:lnTo>
                      <a:pt x="6076" y="3810"/>
                    </a:lnTo>
                    <a:lnTo>
                      <a:pt x="6000" y="3810"/>
                    </a:lnTo>
                    <a:lnTo>
                      <a:pt x="5886" y="3771"/>
                    </a:lnTo>
                    <a:lnTo>
                      <a:pt x="5752" y="3753"/>
                    </a:lnTo>
                    <a:lnTo>
                      <a:pt x="5619" y="3715"/>
                    </a:lnTo>
                    <a:lnTo>
                      <a:pt x="5505" y="3695"/>
                    </a:lnTo>
                    <a:lnTo>
                      <a:pt x="5448" y="3715"/>
                    </a:lnTo>
                    <a:lnTo>
                      <a:pt x="5390" y="3734"/>
                    </a:lnTo>
                    <a:lnTo>
                      <a:pt x="5333" y="3753"/>
                    </a:lnTo>
                    <a:lnTo>
                      <a:pt x="5276" y="3791"/>
                    </a:lnTo>
                    <a:lnTo>
                      <a:pt x="5276" y="3829"/>
                    </a:lnTo>
                    <a:lnTo>
                      <a:pt x="5276" y="3848"/>
                    </a:lnTo>
                    <a:lnTo>
                      <a:pt x="5276" y="3886"/>
                    </a:lnTo>
                    <a:lnTo>
                      <a:pt x="5257" y="3905"/>
                    </a:lnTo>
                    <a:lnTo>
                      <a:pt x="5238" y="3905"/>
                    </a:lnTo>
                    <a:lnTo>
                      <a:pt x="5219" y="3924"/>
                    </a:lnTo>
                    <a:lnTo>
                      <a:pt x="5181" y="3905"/>
                    </a:lnTo>
                    <a:lnTo>
                      <a:pt x="5162" y="3905"/>
                    </a:lnTo>
                    <a:lnTo>
                      <a:pt x="5143" y="3924"/>
                    </a:lnTo>
                    <a:lnTo>
                      <a:pt x="5124" y="3924"/>
                    </a:lnTo>
                    <a:lnTo>
                      <a:pt x="5105" y="3943"/>
                    </a:lnTo>
                    <a:lnTo>
                      <a:pt x="5105" y="3981"/>
                    </a:lnTo>
                    <a:lnTo>
                      <a:pt x="5105" y="4000"/>
                    </a:lnTo>
                    <a:lnTo>
                      <a:pt x="5086" y="4000"/>
                    </a:lnTo>
                    <a:lnTo>
                      <a:pt x="5048" y="4000"/>
                    </a:lnTo>
                    <a:lnTo>
                      <a:pt x="5028" y="4020"/>
                    </a:lnTo>
                    <a:lnTo>
                      <a:pt x="5009" y="4020"/>
                    </a:lnTo>
                    <a:lnTo>
                      <a:pt x="5009" y="4038"/>
                    </a:lnTo>
                    <a:lnTo>
                      <a:pt x="4991" y="4057"/>
                    </a:lnTo>
                    <a:lnTo>
                      <a:pt x="4991" y="4096"/>
                    </a:lnTo>
                    <a:lnTo>
                      <a:pt x="4952" y="4134"/>
                    </a:lnTo>
                    <a:lnTo>
                      <a:pt x="4933" y="4172"/>
                    </a:lnTo>
                    <a:lnTo>
                      <a:pt x="4895" y="4210"/>
                    </a:lnTo>
                    <a:lnTo>
                      <a:pt x="4857" y="4229"/>
                    </a:lnTo>
                    <a:lnTo>
                      <a:pt x="4838" y="4248"/>
                    </a:lnTo>
                    <a:lnTo>
                      <a:pt x="4819" y="4248"/>
                    </a:lnTo>
                    <a:lnTo>
                      <a:pt x="4781" y="4267"/>
                    </a:lnTo>
                    <a:lnTo>
                      <a:pt x="4724" y="4305"/>
                    </a:lnTo>
                    <a:lnTo>
                      <a:pt x="4667" y="4324"/>
                    </a:lnTo>
                    <a:lnTo>
                      <a:pt x="4647" y="4343"/>
                    </a:lnTo>
                    <a:lnTo>
                      <a:pt x="4667" y="4381"/>
                    </a:lnTo>
                    <a:lnTo>
                      <a:pt x="4647" y="4419"/>
                    </a:lnTo>
                    <a:lnTo>
                      <a:pt x="4647" y="4457"/>
                    </a:lnTo>
                    <a:lnTo>
                      <a:pt x="4667" y="4496"/>
                    </a:lnTo>
                    <a:lnTo>
                      <a:pt x="4667" y="4553"/>
                    </a:lnTo>
                    <a:lnTo>
                      <a:pt x="4610" y="4572"/>
                    </a:lnTo>
                    <a:lnTo>
                      <a:pt x="4571" y="4572"/>
                    </a:lnTo>
                    <a:lnTo>
                      <a:pt x="4571" y="4609"/>
                    </a:lnTo>
                    <a:lnTo>
                      <a:pt x="4610" y="4628"/>
                    </a:lnTo>
                    <a:lnTo>
                      <a:pt x="4628" y="4666"/>
                    </a:lnTo>
                    <a:lnTo>
                      <a:pt x="4647" y="4685"/>
                    </a:lnTo>
                    <a:lnTo>
                      <a:pt x="4647" y="4723"/>
                    </a:lnTo>
                    <a:lnTo>
                      <a:pt x="4628" y="4742"/>
                    </a:lnTo>
                    <a:lnTo>
                      <a:pt x="4628" y="4761"/>
                    </a:lnTo>
                    <a:lnTo>
                      <a:pt x="4610" y="4780"/>
                    </a:lnTo>
                    <a:lnTo>
                      <a:pt x="4610" y="4818"/>
                    </a:lnTo>
                    <a:lnTo>
                      <a:pt x="4610" y="4857"/>
                    </a:lnTo>
                    <a:lnTo>
                      <a:pt x="4647" y="4876"/>
                    </a:lnTo>
                    <a:lnTo>
                      <a:pt x="4686" y="4894"/>
                    </a:lnTo>
                    <a:lnTo>
                      <a:pt x="4705" y="4933"/>
                    </a:lnTo>
                    <a:lnTo>
                      <a:pt x="4705" y="4971"/>
                    </a:lnTo>
                    <a:lnTo>
                      <a:pt x="4686" y="5009"/>
                    </a:lnTo>
                    <a:lnTo>
                      <a:pt x="4667" y="5028"/>
                    </a:lnTo>
                    <a:lnTo>
                      <a:pt x="4647" y="5028"/>
                    </a:lnTo>
                    <a:lnTo>
                      <a:pt x="4610" y="4990"/>
                    </a:lnTo>
                    <a:lnTo>
                      <a:pt x="4571" y="4971"/>
                    </a:lnTo>
                    <a:lnTo>
                      <a:pt x="4552" y="4990"/>
                    </a:lnTo>
                    <a:lnTo>
                      <a:pt x="4533" y="5047"/>
                    </a:lnTo>
                    <a:lnTo>
                      <a:pt x="4514" y="5066"/>
                    </a:lnTo>
                    <a:lnTo>
                      <a:pt x="4514" y="5104"/>
                    </a:lnTo>
                    <a:lnTo>
                      <a:pt x="4514" y="5123"/>
                    </a:lnTo>
                    <a:lnTo>
                      <a:pt x="4495" y="5161"/>
                    </a:lnTo>
                    <a:lnTo>
                      <a:pt x="4457" y="5180"/>
                    </a:lnTo>
                    <a:lnTo>
                      <a:pt x="4419" y="5218"/>
                    </a:lnTo>
                    <a:lnTo>
                      <a:pt x="4381" y="5238"/>
                    </a:lnTo>
                    <a:lnTo>
                      <a:pt x="4324" y="5275"/>
                    </a:lnTo>
                    <a:lnTo>
                      <a:pt x="4305" y="5294"/>
                    </a:lnTo>
                    <a:lnTo>
                      <a:pt x="4286" y="5314"/>
                    </a:lnTo>
                    <a:lnTo>
                      <a:pt x="4266" y="5333"/>
                    </a:lnTo>
                    <a:lnTo>
                      <a:pt x="4266" y="5371"/>
                    </a:lnTo>
                    <a:lnTo>
                      <a:pt x="4266" y="5428"/>
                    </a:lnTo>
                    <a:lnTo>
                      <a:pt x="4266" y="5485"/>
                    </a:lnTo>
                    <a:lnTo>
                      <a:pt x="4247" y="5561"/>
                    </a:lnTo>
                    <a:lnTo>
                      <a:pt x="4247" y="5619"/>
                    </a:lnTo>
                    <a:lnTo>
                      <a:pt x="4247" y="5637"/>
                    </a:lnTo>
                    <a:lnTo>
                      <a:pt x="4247" y="5675"/>
                    </a:lnTo>
                    <a:lnTo>
                      <a:pt x="4247" y="5714"/>
                    </a:lnTo>
                    <a:lnTo>
                      <a:pt x="4229" y="5733"/>
                    </a:lnTo>
                    <a:lnTo>
                      <a:pt x="4190" y="5751"/>
                    </a:lnTo>
                    <a:lnTo>
                      <a:pt x="4171" y="5771"/>
                    </a:lnTo>
                    <a:lnTo>
                      <a:pt x="4171" y="5790"/>
                    </a:lnTo>
                    <a:lnTo>
                      <a:pt x="4171" y="5828"/>
                    </a:lnTo>
                    <a:lnTo>
                      <a:pt x="4152" y="6000"/>
                    </a:lnTo>
                    <a:lnTo>
                      <a:pt x="4152" y="6152"/>
                    </a:lnTo>
                    <a:lnTo>
                      <a:pt x="4152" y="6323"/>
                    </a:lnTo>
                    <a:lnTo>
                      <a:pt x="4134" y="6495"/>
                    </a:lnTo>
                    <a:lnTo>
                      <a:pt x="4134" y="6552"/>
                    </a:lnTo>
                    <a:lnTo>
                      <a:pt x="4114" y="6609"/>
                    </a:lnTo>
                    <a:lnTo>
                      <a:pt x="4095" y="6685"/>
                    </a:lnTo>
                    <a:lnTo>
                      <a:pt x="4076" y="6742"/>
                    </a:lnTo>
                    <a:lnTo>
                      <a:pt x="4057" y="6818"/>
                    </a:lnTo>
                    <a:lnTo>
                      <a:pt x="4038" y="6894"/>
                    </a:lnTo>
                    <a:lnTo>
                      <a:pt x="4019" y="6971"/>
                    </a:lnTo>
                    <a:lnTo>
                      <a:pt x="3981" y="7047"/>
                    </a:lnTo>
                    <a:lnTo>
                      <a:pt x="3981" y="6990"/>
                    </a:lnTo>
                    <a:lnTo>
                      <a:pt x="3981" y="6933"/>
                    </a:lnTo>
                    <a:lnTo>
                      <a:pt x="3962" y="6875"/>
                    </a:lnTo>
                    <a:lnTo>
                      <a:pt x="3962" y="6818"/>
                    </a:lnTo>
                    <a:lnTo>
                      <a:pt x="3905" y="6838"/>
                    </a:lnTo>
                    <a:lnTo>
                      <a:pt x="3848" y="6857"/>
                    </a:lnTo>
                    <a:lnTo>
                      <a:pt x="3809" y="6875"/>
                    </a:lnTo>
                    <a:lnTo>
                      <a:pt x="3753" y="6894"/>
                    </a:lnTo>
                    <a:lnTo>
                      <a:pt x="3714" y="6914"/>
                    </a:lnTo>
                    <a:lnTo>
                      <a:pt x="3676" y="6894"/>
                    </a:lnTo>
                    <a:lnTo>
                      <a:pt x="3638" y="6857"/>
                    </a:lnTo>
                    <a:lnTo>
                      <a:pt x="3600" y="6838"/>
                    </a:lnTo>
                    <a:lnTo>
                      <a:pt x="3562" y="6799"/>
                    </a:lnTo>
                    <a:lnTo>
                      <a:pt x="3543" y="6761"/>
                    </a:lnTo>
                    <a:lnTo>
                      <a:pt x="3524" y="6704"/>
                    </a:lnTo>
                    <a:lnTo>
                      <a:pt x="3504" y="6647"/>
                    </a:lnTo>
                    <a:lnTo>
                      <a:pt x="3504" y="6628"/>
                    </a:lnTo>
                    <a:lnTo>
                      <a:pt x="3504" y="6609"/>
                    </a:lnTo>
                    <a:lnTo>
                      <a:pt x="3504" y="6590"/>
                    </a:lnTo>
                    <a:lnTo>
                      <a:pt x="3486" y="6590"/>
                    </a:lnTo>
                    <a:lnTo>
                      <a:pt x="3448" y="6571"/>
                    </a:lnTo>
                    <a:lnTo>
                      <a:pt x="3409" y="6533"/>
                    </a:lnTo>
                    <a:lnTo>
                      <a:pt x="3352" y="6513"/>
                    </a:lnTo>
                    <a:lnTo>
                      <a:pt x="3333" y="6513"/>
                    </a:lnTo>
                    <a:lnTo>
                      <a:pt x="3295" y="6533"/>
                    </a:lnTo>
                    <a:lnTo>
                      <a:pt x="3238" y="6571"/>
                    </a:lnTo>
                    <a:lnTo>
                      <a:pt x="3200" y="6609"/>
                    </a:lnTo>
                    <a:lnTo>
                      <a:pt x="3162" y="6628"/>
                    </a:lnTo>
                    <a:lnTo>
                      <a:pt x="3123" y="6666"/>
                    </a:lnTo>
                    <a:lnTo>
                      <a:pt x="3086" y="6685"/>
                    </a:lnTo>
                    <a:lnTo>
                      <a:pt x="3047" y="6704"/>
                    </a:lnTo>
                    <a:lnTo>
                      <a:pt x="3010" y="6704"/>
                    </a:lnTo>
                    <a:lnTo>
                      <a:pt x="3010" y="6685"/>
                    </a:lnTo>
                    <a:lnTo>
                      <a:pt x="3010" y="6628"/>
                    </a:lnTo>
                    <a:lnTo>
                      <a:pt x="3010" y="6590"/>
                    </a:lnTo>
                    <a:lnTo>
                      <a:pt x="3010" y="6552"/>
                    </a:lnTo>
                    <a:lnTo>
                      <a:pt x="3028" y="6513"/>
                    </a:lnTo>
                    <a:lnTo>
                      <a:pt x="3028" y="6476"/>
                    </a:lnTo>
                    <a:lnTo>
                      <a:pt x="3047" y="6457"/>
                    </a:lnTo>
                    <a:lnTo>
                      <a:pt x="3067" y="6437"/>
                    </a:lnTo>
                    <a:lnTo>
                      <a:pt x="3086" y="6418"/>
                    </a:lnTo>
                    <a:lnTo>
                      <a:pt x="3123" y="6381"/>
                    </a:lnTo>
                    <a:lnTo>
                      <a:pt x="3162" y="6342"/>
                    </a:lnTo>
                    <a:lnTo>
                      <a:pt x="3162" y="6323"/>
                    </a:lnTo>
                    <a:lnTo>
                      <a:pt x="3162" y="6285"/>
                    </a:lnTo>
                    <a:lnTo>
                      <a:pt x="3143" y="6247"/>
                    </a:lnTo>
                    <a:lnTo>
                      <a:pt x="3123" y="6209"/>
                    </a:lnTo>
                    <a:lnTo>
                      <a:pt x="3105" y="6171"/>
                    </a:lnTo>
                    <a:lnTo>
                      <a:pt x="3086" y="6132"/>
                    </a:lnTo>
                    <a:lnTo>
                      <a:pt x="3067" y="6114"/>
                    </a:lnTo>
                    <a:lnTo>
                      <a:pt x="3047" y="6095"/>
                    </a:lnTo>
                    <a:lnTo>
                      <a:pt x="3028" y="6076"/>
                    </a:lnTo>
                    <a:lnTo>
                      <a:pt x="2952" y="6056"/>
                    </a:lnTo>
                    <a:lnTo>
                      <a:pt x="2895" y="6018"/>
                    </a:lnTo>
                    <a:lnTo>
                      <a:pt x="2819" y="5980"/>
                    </a:lnTo>
                    <a:lnTo>
                      <a:pt x="2762" y="5961"/>
                    </a:lnTo>
                    <a:lnTo>
                      <a:pt x="2686" y="5942"/>
                    </a:lnTo>
                    <a:lnTo>
                      <a:pt x="2610" y="5942"/>
                    </a:lnTo>
                    <a:lnTo>
                      <a:pt x="2533" y="5961"/>
                    </a:lnTo>
                    <a:lnTo>
                      <a:pt x="2457" y="5961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91" name="Freeform 33">
                <a:extLst>
                  <a:ext uri="{FF2B5EF4-FFF2-40B4-BE49-F238E27FC236}">
                    <a16:creationId xmlns:a16="http://schemas.microsoft.com/office/drawing/2014/main" id="{277A5FC5-1E3D-6E4A-820A-5D532422C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8050" y="5267325"/>
                <a:ext cx="277813" cy="168275"/>
              </a:xfrm>
              <a:custGeom>
                <a:avLst/>
                <a:gdLst>
                  <a:gd name="T0" fmla="*/ 2147483646 w 1544"/>
                  <a:gd name="T1" fmla="*/ 2147483646 h 934"/>
                  <a:gd name="T2" fmla="*/ 2147483646 w 1544"/>
                  <a:gd name="T3" fmla="*/ 2147483646 h 934"/>
                  <a:gd name="T4" fmla="*/ 2147483646 w 1544"/>
                  <a:gd name="T5" fmla="*/ 2147483646 h 934"/>
                  <a:gd name="T6" fmla="*/ 2147483646 w 1544"/>
                  <a:gd name="T7" fmla="*/ 2147483646 h 934"/>
                  <a:gd name="T8" fmla="*/ 2147483646 w 1544"/>
                  <a:gd name="T9" fmla="*/ 2147483646 h 934"/>
                  <a:gd name="T10" fmla="*/ 2147483646 w 1544"/>
                  <a:gd name="T11" fmla="*/ 2147483646 h 934"/>
                  <a:gd name="T12" fmla="*/ 2147483646 w 1544"/>
                  <a:gd name="T13" fmla="*/ 2147483646 h 934"/>
                  <a:gd name="T14" fmla="*/ 2147483646 w 1544"/>
                  <a:gd name="T15" fmla="*/ 2147483646 h 934"/>
                  <a:gd name="T16" fmla="*/ 2147483646 w 1544"/>
                  <a:gd name="T17" fmla="*/ 2147483646 h 934"/>
                  <a:gd name="T18" fmla="*/ 2147483646 w 1544"/>
                  <a:gd name="T19" fmla="*/ 2147483646 h 934"/>
                  <a:gd name="T20" fmla="*/ 2147483646 w 1544"/>
                  <a:gd name="T21" fmla="*/ 2147483646 h 934"/>
                  <a:gd name="T22" fmla="*/ 2147483646 w 1544"/>
                  <a:gd name="T23" fmla="*/ 2147483646 h 934"/>
                  <a:gd name="T24" fmla="*/ 2147483646 w 1544"/>
                  <a:gd name="T25" fmla="*/ 2147483646 h 934"/>
                  <a:gd name="T26" fmla="*/ 2147483646 w 1544"/>
                  <a:gd name="T27" fmla="*/ 2147483646 h 934"/>
                  <a:gd name="T28" fmla="*/ 2147483646 w 1544"/>
                  <a:gd name="T29" fmla="*/ 2147483646 h 934"/>
                  <a:gd name="T30" fmla="*/ 2147483646 w 1544"/>
                  <a:gd name="T31" fmla="*/ 2147483646 h 934"/>
                  <a:gd name="T32" fmla="*/ 2147483646 w 1544"/>
                  <a:gd name="T33" fmla="*/ 2147483646 h 934"/>
                  <a:gd name="T34" fmla="*/ 2147483646 w 1544"/>
                  <a:gd name="T35" fmla="*/ 2147483646 h 934"/>
                  <a:gd name="T36" fmla="*/ 2147483646 w 1544"/>
                  <a:gd name="T37" fmla="*/ 2147483646 h 934"/>
                  <a:gd name="T38" fmla="*/ 2147483646 w 1544"/>
                  <a:gd name="T39" fmla="*/ 2147483646 h 934"/>
                  <a:gd name="T40" fmla="*/ 2147483646 w 1544"/>
                  <a:gd name="T41" fmla="*/ 2147483646 h 934"/>
                  <a:gd name="T42" fmla="*/ 2147483646 w 1544"/>
                  <a:gd name="T43" fmla="*/ 2147483646 h 934"/>
                  <a:gd name="T44" fmla="*/ 2147483646 w 1544"/>
                  <a:gd name="T45" fmla="*/ 2147483646 h 934"/>
                  <a:gd name="T46" fmla="*/ 2147483646 w 1544"/>
                  <a:gd name="T47" fmla="*/ 2147483646 h 934"/>
                  <a:gd name="T48" fmla="*/ 2147483646 w 1544"/>
                  <a:gd name="T49" fmla="*/ 2147483646 h 934"/>
                  <a:gd name="T50" fmla="*/ 2147483646 w 1544"/>
                  <a:gd name="T51" fmla="*/ 2147483646 h 934"/>
                  <a:gd name="T52" fmla="*/ 2147483646 w 1544"/>
                  <a:gd name="T53" fmla="*/ 2147483646 h 934"/>
                  <a:gd name="T54" fmla="*/ 2147483646 w 1544"/>
                  <a:gd name="T55" fmla="*/ 2147483646 h 934"/>
                  <a:gd name="T56" fmla="*/ 2147483646 w 1544"/>
                  <a:gd name="T57" fmla="*/ 2147483646 h 934"/>
                  <a:gd name="T58" fmla="*/ 2147483646 w 1544"/>
                  <a:gd name="T59" fmla="*/ 2147483646 h 934"/>
                  <a:gd name="T60" fmla="*/ 2147483646 w 1544"/>
                  <a:gd name="T61" fmla="*/ 2147483646 h 934"/>
                  <a:gd name="T62" fmla="*/ 2147483646 w 1544"/>
                  <a:gd name="T63" fmla="*/ 2147483646 h 934"/>
                  <a:gd name="T64" fmla="*/ 2147483646 w 1544"/>
                  <a:gd name="T65" fmla="*/ 2147483646 h 934"/>
                  <a:gd name="T66" fmla="*/ 2147483646 w 1544"/>
                  <a:gd name="T67" fmla="*/ 2147483646 h 934"/>
                  <a:gd name="T68" fmla="*/ 2147483646 w 1544"/>
                  <a:gd name="T69" fmla="*/ 2147483646 h 934"/>
                  <a:gd name="T70" fmla="*/ 2147483646 w 1544"/>
                  <a:gd name="T71" fmla="*/ 2147483646 h 934"/>
                  <a:gd name="T72" fmla="*/ 2147483646 w 1544"/>
                  <a:gd name="T73" fmla="*/ 2147483646 h 934"/>
                  <a:gd name="T74" fmla="*/ 2147483646 w 1544"/>
                  <a:gd name="T75" fmla="*/ 2147483646 h 934"/>
                  <a:gd name="T76" fmla="*/ 2147483646 w 1544"/>
                  <a:gd name="T77" fmla="*/ 2147483646 h 934"/>
                  <a:gd name="T78" fmla="*/ 2147483646 w 1544"/>
                  <a:gd name="T79" fmla="*/ 2147483646 h 934"/>
                  <a:gd name="T80" fmla="*/ 2147483646 w 1544"/>
                  <a:gd name="T81" fmla="*/ 2147483646 h 934"/>
                  <a:gd name="T82" fmla="*/ 2147483646 w 1544"/>
                  <a:gd name="T83" fmla="*/ 2147483646 h 934"/>
                  <a:gd name="T84" fmla="*/ 2147483646 w 1544"/>
                  <a:gd name="T85" fmla="*/ 2147483646 h 934"/>
                  <a:gd name="T86" fmla="*/ 2147483646 w 1544"/>
                  <a:gd name="T87" fmla="*/ 2147483646 h 934"/>
                  <a:gd name="T88" fmla="*/ 2147483646 w 1544"/>
                  <a:gd name="T89" fmla="*/ 2147483646 h 934"/>
                  <a:gd name="T90" fmla="*/ 2147483646 w 1544"/>
                  <a:gd name="T91" fmla="*/ 2147483646 h 934"/>
                  <a:gd name="T92" fmla="*/ 2147483646 w 1544"/>
                  <a:gd name="T93" fmla="*/ 2147483646 h 934"/>
                  <a:gd name="T94" fmla="*/ 2147483646 w 1544"/>
                  <a:gd name="T95" fmla="*/ 2147483646 h 934"/>
                  <a:gd name="T96" fmla="*/ 2147483646 w 1544"/>
                  <a:gd name="T97" fmla="*/ 2147483646 h 934"/>
                  <a:gd name="T98" fmla="*/ 2147483646 w 1544"/>
                  <a:gd name="T99" fmla="*/ 2147483646 h 934"/>
                  <a:gd name="T100" fmla="*/ 2147483646 w 1544"/>
                  <a:gd name="T101" fmla="*/ 2147483646 h 934"/>
                  <a:gd name="T102" fmla="*/ 2147483646 w 1544"/>
                  <a:gd name="T103" fmla="*/ 2147483646 h 934"/>
                  <a:gd name="T104" fmla="*/ 2147483646 w 1544"/>
                  <a:gd name="T105" fmla="*/ 2147483646 h 934"/>
                  <a:gd name="T106" fmla="*/ 2147483646 w 1544"/>
                  <a:gd name="T107" fmla="*/ 2147483646 h 934"/>
                  <a:gd name="T108" fmla="*/ 2147483646 w 1544"/>
                  <a:gd name="T109" fmla="*/ 2147483646 h 934"/>
                  <a:gd name="T110" fmla="*/ 2147483646 w 1544"/>
                  <a:gd name="T111" fmla="*/ 2147483646 h 934"/>
                  <a:gd name="T112" fmla="*/ 2147483646 w 1544"/>
                  <a:gd name="T113" fmla="*/ 2147483646 h 934"/>
                  <a:gd name="T114" fmla="*/ 2147483646 w 1544"/>
                  <a:gd name="T115" fmla="*/ 2147483646 h 934"/>
                  <a:gd name="T116" fmla="*/ 0 w 1544"/>
                  <a:gd name="T117" fmla="*/ 2147483646 h 934"/>
                  <a:gd name="T118" fmla="*/ 2147483646 w 1544"/>
                  <a:gd name="T119" fmla="*/ 2147483646 h 93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544" h="934">
                    <a:moveTo>
                      <a:pt x="57" y="210"/>
                    </a:moveTo>
                    <a:lnTo>
                      <a:pt x="76" y="210"/>
                    </a:lnTo>
                    <a:lnTo>
                      <a:pt x="95" y="210"/>
                    </a:lnTo>
                    <a:lnTo>
                      <a:pt x="95" y="191"/>
                    </a:lnTo>
                    <a:lnTo>
                      <a:pt x="115" y="171"/>
                    </a:lnTo>
                    <a:lnTo>
                      <a:pt x="115" y="191"/>
                    </a:lnTo>
                    <a:lnTo>
                      <a:pt x="134" y="171"/>
                    </a:lnTo>
                    <a:lnTo>
                      <a:pt x="152" y="171"/>
                    </a:lnTo>
                    <a:lnTo>
                      <a:pt x="171" y="152"/>
                    </a:lnTo>
                    <a:lnTo>
                      <a:pt x="191" y="152"/>
                    </a:lnTo>
                    <a:lnTo>
                      <a:pt x="210" y="152"/>
                    </a:lnTo>
                    <a:lnTo>
                      <a:pt x="229" y="171"/>
                    </a:lnTo>
                    <a:lnTo>
                      <a:pt x="247" y="171"/>
                    </a:lnTo>
                    <a:lnTo>
                      <a:pt x="267" y="152"/>
                    </a:lnTo>
                    <a:lnTo>
                      <a:pt x="286" y="133"/>
                    </a:lnTo>
                    <a:lnTo>
                      <a:pt x="305" y="133"/>
                    </a:lnTo>
                    <a:lnTo>
                      <a:pt x="324" y="152"/>
                    </a:lnTo>
                    <a:lnTo>
                      <a:pt x="343" y="152"/>
                    </a:lnTo>
                    <a:lnTo>
                      <a:pt x="381" y="171"/>
                    </a:lnTo>
                    <a:lnTo>
                      <a:pt x="400" y="171"/>
                    </a:lnTo>
                    <a:lnTo>
                      <a:pt x="438" y="171"/>
                    </a:lnTo>
                    <a:lnTo>
                      <a:pt x="457" y="171"/>
                    </a:lnTo>
                    <a:lnTo>
                      <a:pt x="476" y="171"/>
                    </a:lnTo>
                    <a:lnTo>
                      <a:pt x="476" y="191"/>
                    </a:lnTo>
                    <a:lnTo>
                      <a:pt x="514" y="210"/>
                    </a:lnTo>
                    <a:lnTo>
                      <a:pt x="533" y="191"/>
                    </a:lnTo>
                    <a:lnTo>
                      <a:pt x="552" y="152"/>
                    </a:lnTo>
                    <a:lnTo>
                      <a:pt x="572" y="114"/>
                    </a:lnTo>
                    <a:lnTo>
                      <a:pt x="572" y="95"/>
                    </a:lnTo>
                    <a:lnTo>
                      <a:pt x="591" y="76"/>
                    </a:lnTo>
                    <a:lnTo>
                      <a:pt x="591" y="57"/>
                    </a:lnTo>
                    <a:lnTo>
                      <a:pt x="610" y="57"/>
                    </a:lnTo>
                    <a:lnTo>
                      <a:pt x="610" y="38"/>
                    </a:lnTo>
                    <a:lnTo>
                      <a:pt x="628" y="19"/>
                    </a:lnTo>
                    <a:lnTo>
                      <a:pt x="648" y="19"/>
                    </a:lnTo>
                    <a:lnTo>
                      <a:pt x="667" y="38"/>
                    </a:lnTo>
                    <a:lnTo>
                      <a:pt x="705" y="57"/>
                    </a:lnTo>
                    <a:lnTo>
                      <a:pt x="724" y="76"/>
                    </a:lnTo>
                    <a:lnTo>
                      <a:pt x="762" y="95"/>
                    </a:lnTo>
                    <a:lnTo>
                      <a:pt x="800" y="95"/>
                    </a:lnTo>
                    <a:lnTo>
                      <a:pt x="819" y="95"/>
                    </a:lnTo>
                    <a:lnTo>
                      <a:pt x="838" y="95"/>
                    </a:lnTo>
                    <a:lnTo>
                      <a:pt x="857" y="95"/>
                    </a:lnTo>
                    <a:lnTo>
                      <a:pt x="877" y="95"/>
                    </a:lnTo>
                    <a:lnTo>
                      <a:pt x="895" y="76"/>
                    </a:lnTo>
                    <a:lnTo>
                      <a:pt x="895" y="57"/>
                    </a:lnTo>
                    <a:lnTo>
                      <a:pt x="895" y="38"/>
                    </a:lnTo>
                    <a:lnTo>
                      <a:pt x="895" y="19"/>
                    </a:lnTo>
                    <a:lnTo>
                      <a:pt x="914" y="0"/>
                    </a:lnTo>
                    <a:lnTo>
                      <a:pt x="933" y="19"/>
                    </a:lnTo>
                    <a:lnTo>
                      <a:pt x="972" y="57"/>
                    </a:lnTo>
                    <a:lnTo>
                      <a:pt x="953" y="95"/>
                    </a:lnTo>
                    <a:lnTo>
                      <a:pt x="953" y="133"/>
                    </a:lnTo>
                    <a:lnTo>
                      <a:pt x="972" y="152"/>
                    </a:lnTo>
                    <a:lnTo>
                      <a:pt x="1009" y="152"/>
                    </a:lnTo>
                    <a:lnTo>
                      <a:pt x="1029" y="171"/>
                    </a:lnTo>
                    <a:lnTo>
                      <a:pt x="1048" y="191"/>
                    </a:lnTo>
                    <a:lnTo>
                      <a:pt x="1067" y="210"/>
                    </a:lnTo>
                    <a:lnTo>
                      <a:pt x="1086" y="228"/>
                    </a:lnTo>
                    <a:lnTo>
                      <a:pt x="1124" y="247"/>
                    </a:lnTo>
                    <a:lnTo>
                      <a:pt x="1181" y="267"/>
                    </a:lnTo>
                    <a:lnTo>
                      <a:pt x="1219" y="286"/>
                    </a:lnTo>
                    <a:lnTo>
                      <a:pt x="1219" y="324"/>
                    </a:lnTo>
                    <a:lnTo>
                      <a:pt x="1200" y="324"/>
                    </a:lnTo>
                    <a:lnTo>
                      <a:pt x="1181" y="324"/>
                    </a:lnTo>
                    <a:lnTo>
                      <a:pt x="1162" y="343"/>
                    </a:lnTo>
                    <a:lnTo>
                      <a:pt x="1162" y="362"/>
                    </a:lnTo>
                    <a:lnTo>
                      <a:pt x="1181" y="362"/>
                    </a:lnTo>
                    <a:lnTo>
                      <a:pt x="1181" y="381"/>
                    </a:lnTo>
                    <a:lnTo>
                      <a:pt x="1200" y="381"/>
                    </a:lnTo>
                    <a:lnTo>
                      <a:pt x="1200" y="400"/>
                    </a:lnTo>
                    <a:lnTo>
                      <a:pt x="1219" y="419"/>
                    </a:lnTo>
                    <a:lnTo>
                      <a:pt x="1219" y="438"/>
                    </a:lnTo>
                    <a:lnTo>
                      <a:pt x="1238" y="438"/>
                    </a:lnTo>
                    <a:lnTo>
                      <a:pt x="1276" y="419"/>
                    </a:lnTo>
                    <a:lnTo>
                      <a:pt x="1295" y="419"/>
                    </a:lnTo>
                    <a:lnTo>
                      <a:pt x="1314" y="419"/>
                    </a:lnTo>
                    <a:lnTo>
                      <a:pt x="1353" y="419"/>
                    </a:lnTo>
                    <a:lnTo>
                      <a:pt x="1353" y="438"/>
                    </a:lnTo>
                    <a:lnTo>
                      <a:pt x="1371" y="457"/>
                    </a:lnTo>
                    <a:lnTo>
                      <a:pt x="1390" y="476"/>
                    </a:lnTo>
                    <a:lnTo>
                      <a:pt x="1410" y="495"/>
                    </a:lnTo>
                    <a:lnTo>
                      <a:pt x="1429" y="514"/>
                    </a:lnTo>
                    <a:lnTo>
                      <a:pt x="1429" y="533"/>
                    </a:lnTo>
                    <a:lnTo>
                      <a:pt x="1448" y="533"/>
                    </a:lnTo>
                    <a:lnTo>
                      <a:pt x="1467" y="533"/>
                    </a:lnTo>
                    <a:lnTo>
                      <a:pt x="1505" y="533"/>
                    </a:lnTo>
                    <a:lnTo>
                      <a:pt x="1543" y="552"/>
                    </a:lnTo>
                    <a:lnTo>
                      <a:pt x="1543" y="572"/>
                    </a:lnTo>
                    <a:lnTo>
                      <a:pt x="1543" y="609"/>
                    </a:lnTo>
                    <a:lnTo>
                      <a:pt x="1505" y="648"/>
                    </a:lnTo>
                    <a:lnTo>
                      <a:pt x="1467" y="667"/>
                    </a:lnTo>
                    <a:lnTo>
                      <a:pt x="1429" y="667"/>
                    </a:lnTo>
                    <a:lnTo>
                      <a:pt x="1390" y="648"/>
                    </a:lnTo>
                    <a:lnTo>
                      <a:pt x="1353" y="648"/>
                    </a:lnTo>
                    <a:lnTo>
                      <a:pt x="1314" y="648"/>
                    </a:lnTo>
                    <a:lnTo>
                      <a:pt x="1276" y="648"/>
                    </a:lnTo>
                    <a:lnTo>
                      <a:pt x="1238" y="628"/>
                    </a:lnTo>
                    <a:lnTo>
                      <a:pt x="1238" y="648"/>
                    </a:lnTo>
                    <a:lnTo>
                      <a:pt x="1219" y="648"/>
                    </a:lnTo>
                    <a:lnTo>
                      <a:pt x="1219" y="667"/>
                    </a:lnTo>
                    <a:lnTo>
                      <a:pt x="1200" y="667"/>
                    </a:lnTo>
                    <a:lnTo>
                      <a:pt x="1181" y="667"/>
                    </a:lnTo>
                    <a:lnTo>
                      <a:pt x="1181" y="686"/>
                    </a:lnTo>
                    <a:lnTo>
                      <a:pt x="1162" y="704"/>
                    </a:lnTo>
                    <a:lnTo>
                      <a:pt x="1181" y="724"/>
                    </a:lnTo>
                    <a:lnTo>
                      <a:pt x="1200" y="762"/>
                    </a:lnTo>
                    <a:lnTo>
                      <a:pt x="1219" y="781"/>
                    </a:lnTo>
                    <a:lnTo>
                      <a:pt x="1219" y="800"/>
                    </a:lnTo>
                    <a:lnTo>
                      <a:pt x="1200" y="819"/>
                    </a:lnTo>
                    <a:lnTo>
                      <a:pt x="1181" y="819"/>
                    </a:lnTo>
                    <a:lnTo>
                      <a:pt x="1181" y="838"/>
                    </a:lnTo>
                    <a:lnTo>
                      <a:pt x="1162" y="857"/>
                    </a:lnTo>
                    <a:lnTo>
                      <a:pt x="1143" y="857"/>
                    </a:lnTo>
                    <a:lnTo>
                      <a:pt x="1105" y="857"/>
                    </a:lnTo>
                    <a:lnTo>
                      <a:pt x="1067" y="838"/>
                    </a:lnTo>
                    <a:lnTo>
                      <a:pt x="1048" y="838"/>
                    </a:lnTo>
                    <a:lnTo>
                      <a:pt x="1029" y="819"/>
                    </a:lnTo>
                    <a:lnTo>
                      <a:pt x="1009" y="819"/>
                    </a:lnTo>
                    <a:lnTo>
                      <a:pt x="991" y="819"/>
                    </a:lnTo>
                    <a:lnTo>
                      <a:pt x="991" y="800"/>
                    </a:lnTo>
                    <a:lnTo>
                      <a:pt x="972" y="800"/>
                    </a:lnTo>
                    <a:lnTo>
                      <a:pt x="953" y="800"/>
                    </a:lnTo>
                    <a:lnTo>
                      <a:pt x="933" y="781"/>
                    </a:lnTo>
                    <a:lnTo>
                      <a:pt x="914" y="819"/>
                    </a:lnTo>
                    <a:lnTo>
                      <a:pt x="877" y="857"/>
                    </a:lnTo>
                    <a:lnTo>
                      <a:pt x="857" y="895"/>
                    </a:lnTo>
                    <a:lnTo>
                      <a:pt x="819" y="914"/>
                    </a:lnTo>
                    <a:lnTo>
                      <a:pt x="781" y="914"/>
                    </a:lnTo>
                    <a:lnTo>
                      <a:pt x="762" y="933"/>
                    </a:lnTo>
                    <a:lnTo>
                      <a:pt x="724" y="933"/>
                    </a:lnTo>
                    <a:lnTo>
                      <a:pt x="705" y="933"/>
                    </a:lnTo>
                    <a:lnTo>
                      <a:pt x="686" y="914"/>
                    </a:lnTo>
                    <a:lnTo>
                      <a:pt x="667" y="895"/>
                    </a:lnTo>
                    <a:lnTo>
                      <a:pt x="667" y="876"/>
                    </a:lnTo>
                    <a:lnTo>
                      <a:pt x="648" y="857"/>
                    </a:lnTo>
                    <a:lnTo>
                      <a:pt x="628" y="857"/>
                    </a:lnTo>
                    <a:lnTo>
                      <a:pt x="628" y="838"/>
                    </a:lnTo>
                    <a:lnTo>
                      <a:pt x="610" y="838"/>
                    </a:lnTo>
                    <a:lnTo>
                      <a:pt x="610" y="819"/>
                    </a:lnTo>
                    <a:lnTo>
                      <a:pt x="591" y="819"/>
                    </a:lnTo>
                    <a:lnTo>
                      <a:pt x="591" y="800"/>
                    </a:lnTo>
                    <a:lnTo>
                      <a:pt x="572" y="800"/>
                    </a:lnTo>
                    <a:lnTo>
                      <a:pt x="552" y="781"/>
                    </a:lnTo>
                    <a:lnTo>
                      <a:pt x="533" y="762"/>
                    </a:lnTo>
                    <a:lnTo>
                      <a:pt x="514" y="762"/>
                    </a:lnTo>
                    <a:lnTo>
                      <a:pt x="514" y="743"/>
                    </a:lnTo>
                    <a:lnTo>
                      <a:pt x="496" y="743"/>
                    </a:lnTo>
                    <a:lnTo>
                      <a:pt x="496" y="724"/>
                    </a:lnTo>
                    <a:lnTo>
                      <a:pt x="496" y="704"/>
                    </a:lnTo>
                    <a:lnTo>
                      <a:pt x="476" y="686"/>
                    </a:lnTo>
                    <a:lnTo>
                      <a:pt x="476" y="648"/>
                    </a:lnTo>
                    <a:lnTo>
                      <a:pt x="457" y="628"/>
                    </a:lnTo>
                    <a:lnTo>
                      <a:pt x="438" y="609"/>
                    </a:lnTo>
                    <a:lnTo>
                      <a:pt x="419" y="590"/>
                    </a:lnTo>
                    <a:lnTo>
                      <a:pt x="400" y="590"/>
                    </a:lnTo>
                    <a:lnTo>
                      <a:pt x="381" y="572"/>
                    </a:lnTo>
                    <a:lnTo>
                      <a:pt x="381" y="552"/>
                    </a:lnTo>
                    <a:lnTo>
                      <a:pt x="381" y="533"/>
                    </a:lnTo>
                    <a:lnTo>
                      <a:pt x="362" y="514"/>
                    </a:lnTo>
                    <a:lnTo>
                      <a:pt x="362" y="495"/>
                    </a:lnTo>
                    <a:lnTo>
                      <a:pt x="343" y="476"/>
                    </a:lnTo>
                    <a:lnTo>
                      <a:pt x="343" y="457"/>
                    </a:lnTo>
                    <a:lnTo>
                      <a:pt x="343" y="438"/>
                    </a:lnTo>
                    <a:lnTo>
                      <a:pt x="324" y="419"/>
                    </a:lnTo>
                    <a:lnTo>
                      <a:pt x="305" y="419"/>
                    </a:lnTo>
                    <a:lnTo>
                      <a:pt x="286" y="419"/>
                    </a:lnTo>
                    <a:lnTo>
                      <a:pt x="267" y="438"/>
                    </a:lnTo>
                    <a:lnTo>
                      <a:pt x="229" y="438"/>
                    </a:lnTo>
                    <a:lnTo>
                      <a:pt x="171" y="438"/>
                    </a:lnTo>
                    <a:lnTo>
                      <a:pt x="134" y="419"/>
                    </a:lnTo>
                    <a:lnTo>
                      <a:pt x="95" y="400"/>
                    </a:lnTo>
                    <a:lnTo>
                      <a:pt x="95" y="381"/>
                    </a:lnTo>
                    <a:lnTo>
                      <a:pt x="95" y="362"/>
                    </a:lnTo>
                    <a:lnTo>
                      <a:pt x="95" y="343"/>
                    </a:lnTo>
                    <a:lnTo>
                      <a:pt x="76" y="324"/>
                    </a:lnTo>
                    <a:lnTo>
                      <a:pt x="38" y="305"/>
                    </a:lnTo>
                    <a:lnTo>
                      <a:pt x="19" y="305"/>
                    </a:lnTo>
                    <a:lnTo>
                      <a:pt x="0" y="267"/>
                    </a:lnTo>
                    <a:lnTo>
                      <a:pt x="0" y="228"/>
                    </a:lnTo>
                    <a:lnTo>
                      <a:pt x="19" y="228"/>
                    </a:lnTo>
                    <a:lnTo>
                      <a:pt x="38" y="228"/>
                    </a:lnTo>
                    <a:lnTo>
                      <a:pt x="57" y="21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92" name="Freeform 34">
                <a:extLst>
                  <a:ext uri="{FF2B5EF4-FFF2-40B4-BE49-F238E27FC236}">
                    <a16:creationId xmlns:a16="http://schemas.microsoft.com/office/drawing/2014/main" id="{8A24A499-8519-4649-AE07-526280746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7713" y="5311775"/>
                <a:ext cx="103187" cy="136525"/>
              </a:xfrm>
              <a:custGeom>
                <a:avLst/>
                <a:gdLst>
                  <a:gd name="T0" fmla="*/ 2147483646 w 572"/>
                  <a:gd name="T1" fmla="*/ 2147483646 h 763"/>
                  <a:gd name="T2" fmla="*/ 2147483646 w 572"/>
                  <a:gd name="T3" fmla="*/ 2147483646 h 763"/>
                  <a:gd name="T4" fmla="*/ 2147483646 w 572"/>
                  <a:gd name="T5" fmla="*/ 2147483646 h 763"/>
                  <a:gd name="T6" fmla="*/ 2147483646 w 572"/>
                  <a:gd name="T7" fmla="*/ 2147483646 h 763"/>
                  <a:gd name="T8" fmla="*/ 2147483646 w 572"/>
                  <a:gd name="T9" fmla="*/ 2147483646 h 763"/>
                  <a:gd name="T10" fmla="*/ 0 w 572"/>
                  <a:gd name="T11" fmla="*/ 2147483646 h 763"/>
                  <a:gd name="T12" fmla="*/ 2147483646 w 572"/>
                  <a:gd name="T13" fmla="*/ 2147483646 h 763"/>
                  <a:gd name="T14" fmla="*/ 2147483646 w 572"/>
                  <a:gd name="T15" fmla="*/ 2147483646 h 763"/>
                  <a:gd name="T16" fmla="*/ 2147483646 w 572"/>
                  <a:gd name="T17" fmla="*/ 2147483646 h 763"/>
                  <a:gd name="T18" fmla="*/ 2147483646 w 572"/>
                  <a:gd name="T19" fmla="*/ 2147483646 h 763"/>
                  <a:gd name="T20" fmla="*/ 2147483646 w 572"/>
                  <a:gd name="T21" fmla="*/ 2147483646 h 763"/>
                  <a:gd name="T22" fmla="*/ 2147483646 w 572"/>
                  <a:gd name="T23" fmla="*/ 2147483646 h 763"/>
                  <a:gd name="T24" fmla="*/ 2147483646 w 572"/>
                  <a:gd name="T25" fmla="*/ 2147483646 h 763"/>
                  <a:gd name="T26" fmla="*/ 2147483646 w 572"/>
                  <a:gd name="T27" fmla="*/ 2147483646 h 763"/>
                  <a:gd name="T28" fmla="*/ 2147483646 w 572"/>
                  <a:gd name="T29" fmla="*/ 2147483646 h 763"/>
                  <a:gd name="T30" fmla="*/ 2147483646 w 572"/>
                  <a:gd name="T31" fmla="*/ 2147483646 h 763"/>
                  <a:gd name="T32" fmla="*/ 2147483646 w 572"/>
                  <a:gd name="T33" fmla="*/ 2147483646 h 763"/>
                  <a:gd name="T34" fmla="*/ 2147483646 w 572"/>
                  <a:gd name="T35" fmla="*/ 2147483646 h 763"/>
                  <a:gd name="T36" fmla="*/ 2147483646 w 572"/>
                  <a:gd name="T37" fmla="*/ 2147483646 h 763"/>
                  <a:gd name="T38" fmla="*/ 2147483646 w 572"/>
                  <a:gd name="T39" fmla="*/ 0 h 763"/>
                  <a:gd name="T40" fmla="*/ 2147483646 w 572"/>
                  <a:gd name="T41" fmla="*/ 0 h 763"/>
                  <a:gd name="T42" fmla="*/ 2147483646 w 572"/>
                  <a:gd name="T43" fmla="*/ 2147483646 h 763"/>
                  <a:gd name="T44" fmla="*/ 2147483646 w 572"/>
                  <a:gd name="T45" fmla="*/ 2147483646 h 763"/>
                  <a:gd name="T46" fmla="*/ 2147483646 w 572"/>
                  <a:gd name="T47" fmla="*/ 2147483646 h 763"/>
                  <a:gd name="T48" fmla="*/ 2147483646 w 572"/>
                  <a:gd name="T49" fmla="*/ 2147483646 h 763"/>
                  <a:gd name="T50" fmla="*/ 2147483646 w 572"/>
                  <a:gd name="T51" fmla="*/ 2147483646 h 763"/>
                  <a:gd name="T52" fmla="*/ 2147483646 w 572"/>
                  <a:gd name="T53" fmla="*/ 2147483646 h 763"/>
                  <a:gd name="T54" fmla="*/ 2147483646 w 572"/>
                  <a:gd name="T55" fmla="*/ 2147483646 h 763"/>
                  <a:gd name="T56" fmla="*/ 2147483646 w 572"/>
                  <a:gd name="T57" fmla="*/ 2147483646 h 763"/>
                  <a:gd name="T58" fmla="*/ 2147483646 w 572"/>
                  <a:gd name="T59" fmla="*/ 2147483646 h 763"/>
                  <a:gd name="T60" fmla="*/ 2147483646 w 572"/>
                  <a:gd name="T61" fmla="*/ 2147483646 h 763"/>
                  <a:gd name="T62" fmla="*/ 2147483646 w 572"/>
                  <a:gd name="T63" fmla="*/ 2147483646 h 763"/>
                  <a:gd name="T64" fmla="*/ 2147483646 w 572"/>
                  <a:gd name="T65" fmla="*/ 2147483646 h 763"/>
                  <a:gd name="T66" fmla="*/ 2147483646 w 572"/>
                  <a:gd name="T67" fmla="*/ 2147483646 h 763"/>
                  <a:gd name="T68" fmla="*/ 2147483646 w 572"/>
                  <a:gd name="T69" fmla="*/ 2147483646 h 763"/>
                  <a:gd name="T70" fmla="*/ 2147483646 w 572"/>
                  <a:gd name="T71" fmla="*/ 2147483646 h 763"/>
                  <a:gd name="T72" fmla="*/ 2147483646 w 572"/>
                  <a:gd name="T73" fmla="*/ 2147483646 h 763"/>
                  <a:gd name="T74" fmla="*/ 2147483646 w 572"/>
                  <a:gd name="T75" fmla="*/ 2147483646 h 763"/>
                  <a:gd name="T76" fmla="*/ 2147483646 w 572"/>
                  <a:gd name="T77" fmla="*/ 2147483646 h 763"/>
                  <a:gd name="T78" fmla="*/ 2147483646 w 572"/>
                  <a:gd name="T79" fmla="*/ 2147483646 h 763"/>
                  <a:gd name="T80" fmla="*/ 2147483646 w 572"/>
                  <a:gd name="T81" fmla="*/ 2147483646 h 763"/>
                  <a:gd name="T82" fmla="*/ 2147483646 w 572"/>
                  <a:gd name="T83" fmla="*/ 2147483646 h 763"/>
                  <a:gd name="T84" fmla="*/ 2147483646 w 572"/>
                  <a:gd name="T85" fmla="*/ 2147483646 h 763"/>
                  <a:gd name="T86" fmla="*/ 2147483646 w 572"/>
                  <a:gd name="T87" fmla="*/ 2147483646 h 763"/>
                  <a:gd name="T88" fmla="*/ 2147483646 w 572"/>
                  <a:gd name="T89" fmla="*/ 2147483646 h 763"/>
                  <a:gd name="T90" fmla="*/ 2147483646 w 572"/>
                  <a:gd name="T91" fmla="*/ 2147483646 h 763"/>
                  <a:gd name="T92" fmla="*/ 2147483646 w 572"/>
                  <a:gd name="T93" fmla="*/ 2147483646 h 763"/>
                  <a:gd name="T94" fmla="*/ 2147483646 w 572"/>
                  <a:gd name="T95" fmla="*/ 2147483646 h 763"/>
                  <a:gd name="T96" fmla="*/ 2147483646 w 572"/>
                  <a:gd name="T97" fmla="*/ 2147483646 h 763"/>
                  <a:gd name="T98" fmla="*/ 2147483646 w 572"/>
                  <a:gd name="T99" fmla="*/ 2147483646 h 763"/>
                  <a:gd name="T100" fmla="*/ 2147483646 w 572"/>
                  <a:gd name="T101" fmla="*/ 2147483646 h 7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72" h="763">
                    <a:moveTo>
                      <a:pt x="76" y="629"/>
                    </a:moveTo>
                    <a:lnTo>
                      <a:pt x="76" y="629"/>
                    </a:lnTo>
                    <a:lnTo>
                      <a:pt x="57" y="629"/>
                    </a:lnTo>
                    <a:lnTo>
                      <a:pt x="38" y="591"/>
                    </a:lnTo>
                    <a:lnTo>
                      <a:pt x="38" y="572"/>
                    </a:lnTo>
                    <a:lnTo>
                      <a:pt x="38" y="553"/>
                    </a:lnTo>
                    <a:lnTo>
                      <a:pt x="38" y="515"/>
                    </a:lnTo>
                    <a:lnTo>
                      <a:pt x="38" y="496"/>
                    </a:lnTo>
                    <a:lnTo>
                      <a:pt x="19" y="496"/>
                    </a:lnTo>
                    <a:lnTo>
                      <a:pt x="0" y="496"/>
                    </a:lnTo>
                    <a:lnTo>
                      <a:pt x="0" y="477"/>
                    </a:lnTo>
                    <a:lnTo>
                      <a:pt x="0" y="457"/>
                    </a:lnTo>
                    <a:lnTo>
                      <a:pt x="19" y="457"/>
                    </a:lnTo>
                    <a:lnTo>
                      <a:pt x="19" y="439"/>
                    </a:lnTo>
                    <a:lnTo>
                      <a:pt x="0" y="401"/>
                    </a:lnTo>
                    <a:lnTo>
                      <a:pt x="19" y="362"/>
                    </a:lnTo>
                    <a:lnTo>
                      <a:pt x="38" y="343"/>
                    </a:lnTo>
                    <a:lnTo>
                      <a:pt x="38" y="305"/>
                    </a:lnTo>
                    <a:lnTo>
                      <a:pt x="57" y="305"/>
                    </a:lnTo>
                    <a:lnTo>
                      <a:pt x="95" y="325"/>
                    </a:lnTo>
                    <a:lnTo>
                      <a:pt x="114" y="305"/>
                    </a:lnTo>
                    <a:lnTo>
                      <a:pt x="114" y="286"/>
                    </a:lnTo>
                    <a:lnTo>
                      <a:pt x="133" y="267"/>
                    </a:lnTo>
                    <a:lnTo>
                      <a:pt x="133" y="248"/>
                    </a:lnTo>
                    <a:lnTo>
                      <a:pt x="152" y="210"/>
                    </a:lnTo>
                    <a:lnTo>
                      <a:pt x="171" y="191"/>
                    </a:lnTo>
                    <a:lnTo>
                      <a:pt x="190" y="172"/>
                    </a:lnTo>
                    <a:lnTo>
                      <a:pt x="209" y="172"/>
                    </a:lnTo>
                    <a:lnTo>
                      <a:pt x="209" y="153"/>
                    </a:lnTo>
                    <a:lnTo>
                      <a:pt x="209" y="134"/>
                    </a:lnTo>
                    <a:lnTo>
                      <a:pt x="228" y="134"/>
                    </a:lnTo>
                    <a:lnTo>
                      <a:pt x="228" y="115"/>
                    </a:lnTo>
                    <a:lnTo>
                      <a:pt x="248" y="115"/>
                    </a:lnTo>
                    <a:lnTo>
                      <a:pt x="267" y="115"/>
                    </a:lnTo>
                    <a:lnTo>
                      <a:pt x="267" y="96"/>
                    </a:lnTo>
                    <a:lnTo>
                      <a:pt x="248" y="77"/>
                    </a:lnTo>
                    <a:lnTo>
                      <a:pt x="267" y="77"/>
                    </a:lnTo>
                    <a:lnTo>
                      <a:pt x="267" y="58"/>
                    </a:lnTo>
                    <a:lnTo>
                      <a:pt x="267" y="39"/>
                    </a:lnTo>
                    <a:lnTo>
                      <a:pt x="267" y="20"/>
                    </a:lnTo>
                    <a:lnTo>
                      <a:pt x="285" y="20"/>
                    </a:lnTo>
                    <a:lnTo>
                      <a:pt x="285" y="0"/>
                    </a:lnTo>
                    <a:lnTo>
                      <a:pt x="304" y="0"/>
                    </a:lnTo>
                    <a:lnTo>
                      <a:pt x="324" y="0"/>
                    </a:lnTo>
                    <a:lnTo>
                      <a:pt x="324" y="20"/>
                    </a:lnTo>
                    <a:lnTo>
                      <a:pt x="343" y="20"/>
                    </a:lnTo>
                    <a:lnTo>
                      <a:pt x="343" y="39"/>
                    </a:lnTo>
                    <a:lnTo>
                      <a:pt x="343" y="58"/>
                    </a:lnTo>
                    <a:lnTo>
                      <a:pt x="343" y="77"/>
                    </a:lnTo>
                    <a:lnTo>
                      <a:pt x="343" y="96"/>
                    </a:lnTo>
                    <a:lnTo>
                      <a:pt x="362" y="115"/>
                    </a:lnTo>
                    <a:lnTo>
                      <a:pt x="381" y="115"/>
                    </a:lnTo>
                    <a:lnTo>
                      <a:pt x="381" y="134"/>
                    </a:lnTo>
                    <a:lnTo>
                      <a:pt x="400" y="153"/>
                    </a:lnTo>
                    <a:lnTo>
                      <a:pt x="400" y="172"/>
                    </a:lnTo>
                    <a:lnTo>
                      <a:pt x="419" y="191"/>
                    </a:lnTo>
                    <a:lnTo>
                      <a:pt x="419" y="210"/>
                    </a:lnTo>
                    <a:lnTo>
                      <a:pt x="419" y="229"/>
                    </a:lnTo>
                    <a:lnTo>
                      <a:pt x="400" y="248"/>
                    </a:lnTo>
                    <a:lnTo>
                      <a:pt x="419" y="267"/>
                    </a:lnTo>
                    <a:lnTo>
                      <a:pt x="400" y="267"/>
                    </a:lnTo>
                    <a:lnTo>
                      <a:pt x="400" y="286"/>
                    </a:lnTo>
                    <a:lnTo>
                      <a:pt x="419" y="305"/>
                    </a:lnTo>
                    <a:lnTo>
                      <a:pt x="438" y="325"/>
                    </a:lnTo>
                    <a:lnTo>
                      <a:pt x="476" y="325"/>
                    </a:lnTo>
                    <a:lnTo>
                      <a:pt x="495" y="343"/>
                    </a:lnTo>
                    <a:lnTo>
                      <a:pt x="495" y="362"/>
                    </a:lnTo>
                    <a:lnTo>
                      <a:pt x="514" y="362"/>
                    </a:lnTo>
                    <a:lnTo>
                      <a:pt x="514" y="381"/>
                    </a:lnTo>
                    <a:lnTo>
                      <a:pt x="533" y="401"/>
                    </a:lnTo>
                    <a:lnTo>
                      <a:pt x="533" y="420"/>
                    </a:lnTo>
                    <a:lnTo>
                      <a:pt x="533" y="439"/>
                    </a:lnTo>
                    <a:lnTo>
                      <a:pt x="533" y="457"/>
                    </a:lnTo>
                    <a:lnTo>
                      <a:pt x="533" y="477"/>
                    </a:lnTo>
                    <a:lnTo>
                      <a:pt x="533" y="496"/>
                    </a:lnTo>
                    <a:lnTo>
                      <a:pt x="533" y="515"/>
                    </a:lnTo>
                    <a:lnTo>
                      <a:pt x="533" y="534"/>
                    </a:lnTo>
                    <a:lnTo>
                      <a:pt x="533" y="553"/>
                    </a:lnTo>
                    <a:lnTo>
                      <a:pt x="533" y="572"/>
                    </a:lnTo>
                    <a:lnTo>
                      <a:pt x="552" y="591"/>
                    </a:lnTo>
                    <a:lnTo>
                      <a:pt x="552" y="610"/>
                    </a:lnTo>
                    <a:lnTo>
                      <a:pt x="571" y="648"/>
                    </a:lnTo>
                    <a:lnTo>
                      <a:pt x="552" y="667"/>
                    </a:lnTo>
                    <a:lnTo>
                      <a:pt x="552" y="686"/>
                    </a:lnTo>
                    <a:lnTo>
                      <a:pt x="533" y="706"/>
                    </a:lnTo>
                    <a:lnTo>
                      <a:pt x="533" y="724"/>
                    </a:lnTo>
                    <a:lnTo>
                      <a:pt x="514" y="724"/>
                    </a:lnTo>
                    <a:lnTo>
                      <a:pt x="495" y="724"/>
                    </a:lnTo>
                    <a:lnTo>
                      <a:pt x="476" y="724"/>
                    </a:lnTo>
                    <a:lnTo>
                      <a:pt x="457" y="724"/>
                    </a:lnTo>
                    <a:lnTo>
                      <a:pt x="438" y="743"/>
                    </a:lnTo>
                    <a:lnTo>
                      <a:pt x="419" y="762"/>
                    </a:lnTo>
                    <a:lnTo>
                      <a:pt x="400" y="762"/>
                    </a:lnTo>
                    <a:lnTo>
                      <a:pt x="381" y="743"/>
                    </a:lnTo>
                    <a:lnTo>
                      <a:pt x="343" y="724"/>
                    </a:lnTo>
                    <a:lnTo>
                      <a:pt x="324" y="706"/>
                    </a:lnTo>
                    <a:lnTo>
                      <a:pt x="285" y="706"/>
                    </a:lnTo>
                    <a:lnTo>
                      <a:pt x="267" y="706"/>
                    </a:lnTo>
                    <a:lnTo>
                      <a:pt x="248" y="706"/>
                    </a:lnTo>
                    <a:lnTo>
                      <a:pt x="209" y="686"/>
                    </a:lnTo>
                    <a:lnTo>
                      <a:pt x="152" y="686"/>
                    </a:lnTo>
                    <a:lnTo>
                      <a:pt x="114" y="667"/>
                    </a:lnTo>
                    <a:lnTo>
                      <a:pt x="76" y="62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5608" name="Group 1">
              <a:extLst>
                <a:ext uri="{FF2B5EF4-FFF2-40B4-BE49-F238E27FC236}">
                  <a16:creationId xmlns:a16="http://schemas.microsoft.com/office/drawing/2014/main" id="{74533D1D-0AF0-F04E-B28C-D560613B36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78875" y="3122613"/>
              <a:ext cx="4803775" cy="2281237"/>
              <a:chOff x="8779659" y="3122590"/>
              <a:chExt cx="4802316" cy="2280826"/>
            </a:xfrm>
          </p:grpSpPr>
          <p:sp>
            <p:nvSpPr>
              <p:cNvPr id="25613" name="Freeform 22">
                <a:extLst>
                  <a:ext uri="{FF2B5EF4-FFF2-40B4-BE49-F238E27FC236}">
                    <a16:creationId xmlns:a16="http://schemas.microsoft.com/office/drawing/2014/main" id="{B32D99F7-591C-4E4E-8C3B-BE4D86552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6863" y="4645834"/>
                <a:ext cx="265112" cy="352425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2" y="0"/>
                      <a:pt x="0" y="343"/>
                      <a:pt x="0" y="743"/>
                    </a:cubicBezTo>
                    <a:cubicBezTo>
                      <a:pt x="0" y="895"/>
                      <a:pt x="57" y="1029"/>
                      <a:pt x="114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4" y="1943"/>
                      <a:pt x="723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9" y="1029"/>
                      <a:pt x="1466" y="895"/>
                      <a:pt x="1466" y="743"/>
                    </a:cubicBezTo>
                    <a:cubicBezTo>
                      <a:pt x="1466" y="343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1"/>
                      <a:pt x="571" y="438"/>
                      <a:pt x="743" y="438"/>
                    </a:cubicBezTo>
                    <a:cubicBezTo>
                      <a:pt x="895" y="438"/>
                      <a:pt x="1028" y="571"/>
                      <a:pt x="1028" y="743"/>
                    </a:cubicBezTo>
                    <a:cubicBezTo>
                      <a:pt x="1028" y="89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14" name="Text Box 23">
                <a:extLst>
                  <a:ext uri="{FF2B5EF4-FFF2-40B4-BE49-F238E27FC236}">
                    <a16:creationId xmlns:a16="http://schemas.microsoft.com/office/drawing/2014/main" id="{FA0EF699-0AB1-AF4E-8253-E8A7520C82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894986" y="4727363"/>
                <a:ext cx="1421584" cy="3317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Mexico City</a:t>
                </a:r>
              </a:p>
            </p:txBody>
          </p:sp>
          <p:sp>
            <p:nvSpPr>
              <p:cNvPr id="384" name="Text Box 24">
                <a:extLst>
                  <a:ext uri="{FF2B5EF4-FFF2-40B4-BE49-F238E27FC236}">
                    <a16:creationId xmlns:a16="http://schemas.microsoft.com/office/drawing/2014/main" id="{D1023682-1519-B44C-9556-6B9BCA08E0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53552" y="4486006"/>
                <a:ext cx="604654" cy="21903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Merida</a:t>
                </a:r>
              </a:p>
            </p:txBody>
          </p:sp>
          <p:sp>
            <p:nvSpPr>
              <p:cNvPr id="25616" name="Freeform 27">
                <a:extLst>
                  <a:ext uri="{FF2B5EF4-FFF2-40B4-BE49-F238E27FC236}">
                    <a16:creationId xmlns:a16="http://schemas.microsoft.com/office/drawing/2014/main" id="{CF42D42B-703E-0B48-83B1-19828C3D6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3197" y="5049404"/>
                <a:ext cx="265112" cy="354012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2" y="0"/>
                      <a:pt x="0" y="343"/>
                      <a:pt x="0" y="743"/>
                    </a:cubicBezTo>
                    <a:cubicBezTo>
                      <a:pt x="0" y="895"/>
                      <a:pt x="57" y="1028"/>
                      <a:pt x="114" y="1142"/>
                    </a:cubicBezTo>
                    <a:cubicBezTo>
                      <a:pt x="685" y="1924"/>
                      <a:pt x="685" y="1924"/>
                      <a:pt x="685" y="1924"/>
                    </a:cubicBezTo>
                    <a:cubicBezTo>
                      <a:pt x="704" y="1943"/>
                      <a:pt x="723" y="1962"/>
                      <a:pt x="743" y="1962"/>
                    </a:cubicBezTo>
                    <a:cubicBezTo>
                      <a:pt x="762" y="1962"/>
                      <a:pt x="780" y="1943"/>
                      <a:pt x="799" y="1924"/>
                    </a:cubicBezTo>
                    <a:cubicBezTo>
                      <a:pt x="1352" y="1142"/>
                      <a:pt x="1352" y="1142"/>
                      <a:pt x="1352" y="1142"/>
                    </a:cubicBezTo>
                    <a:cubicBezTo>
                      <a:pt x="1428" y="1028"/>
                      <a:pt x="1466" y="895"/>
                      <a:pt x="1466" y="743"/>
                    </a:cubicBezTo>
                    <a:cubicBezTo>
                      <a:pt x="1466" y="34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38" y="895"/>
                      <a:pt x="438" y="743"/>
                    </a:cubicBezTo>
                    <a:cubicBezTo>
                      <a:pt x="438" y="571"/>
                      <a:pt x="571" y="438"/>
                      <a:pt x="743" y="438"/>
                    </a:cubicBezTo>
                    <a:cubicBezTo>
                      <a:pt x="895" y="438"/>
                      <a:pt x="1028" y="571"/>
                      <a:pt x="1028" y="743"/>
                    </a:cubicBezTo>
                    <a:cubicBezTo>
                      <a:pt x="1028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17" name="Freeform 28">
                <a:extLst>
                  <a:ext uri="{FF2B5EF4-FFF2-40B4-BE49-F238E27FC236}">
                    <a16:creationId xmlns:a16="http://schemas.microsoft.com/office/drawing/2014/main" id="{18F90E9D-9F6C-5E49-9791-16432DA35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2829" y="4671565"/>
                <a:ext cx="265112" cy="352425"/>
              </a:xfrm>
              <a:custGeom>
                <a:avLst/>
                <a:gdLst>
                  <a:gd name="T0" fmla="*/ 2147483646 w 1467"/>
                  <a:gd name="T1" fmla="*/ 0 h 1964"/>
                  <a:gd name="T2" fmla="*/ 2147483646 w 1467"/>
                  <a:gd name="T3" fmla="*/ 0 h 1964"/>
                  <a:gd name="T4" fmla="*/ 0 w 1467"/>
                  <a:gd name="T5" fmla="*/ 2147483646 h 1964"/>
                  <a:gd name="T6" fmla="*/ 2147483646 w 1467"/>
                  <a:gd name="T7" fmla="*/ 2147483646 h 1964"/>
                  <a:gd name="T8" fmla="*/ 2147483646 w 1467"/>
                  <a:gd name="T9" fmla="*/ 2147483646 h 1964"/>
                  <a:gd name="T10" fmla="*/ 2147483646 w 1467"/>
                  <a:gd name="T11" fmla="*/ 2147483646 h 1964"/>
                  <a:gd name="T12" fmla="*/ 2147483646 w 1467"/>
                  <a:gd name="T13" fmla="*/ 2147483646 h 1964"/>
                  <a:gd name="T14" fmla="*/ 2147483646 w 1467"/>
                  <a:gd name="T15" fmla="*/ 2147483646 h 1964"/>
                  <a:gd name="T16" fmla="*/ 2147483646 w 1467"/>
                  <a:gd name="T17" fmla="*/ 2147483646 h 1964"/>
                  <a:gd name="T18" fmla="*/ 2147483646 w 1467"/>
                  <a:gd name="T19" fmla="*/ 0 h 1964"/>
                  <a:gd name="T20" fmla="*/ 2147483646 w 1467"/>
                  <a:gd name="T21" fmla="*/ 2147483646 h 1964"/>
                  <a:gd name="T22" fmla="*/ 2147483646 w 1467"/>
                  <a:gd name="T23" fmla="*/ 2147483646 h 1964"/>
                  <a:gd name="T24" fmla="*/ 2147483646 w 1467"/>
                  <a:gd name="T25" fmla="*/ 2147483646 h 1964"/>
                  <a:gd name="T26" fmla="*/ 2147483646 w 1467"/>
                  <a:gd name="T27" fmla="*/ 2147483646 h 1964"/>
                  <a:gd name="T28" fmla="*/ 2147483646 w 1467"/>
                  <a:gd name="T29" fmla="*/ 2147483646 h 1964"/>
                  <a:gd name="T30" fmla="*/ 2147483646 w 1467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44"/>
                      <a:pt x="0" y="743"/>
                    </a:cubicBezTo>
                    <a:cubicBezTo>
                      <a:pt x="0" y="896"/>
                      <a:pt x="57" y="1029"/>
                      <a:pt x="114" y="1143"/>
                    </a:cubicBezTo>
                    <a:cubicBezTo>
                      <a:pt x="685" y="1925"/>
                      <a:pt x="685" y="1925"/>
                      <a:pt x="685" y="1925"/>
                    </a:cubicBezTo>
                    <a:cubicBezTo>
                      <a:pt x="704" y="1963"/>
                      <a:pt x="724" y="1963"/>
                      <a:pt x="743" y="1963"/>
                    </a:cubicBezTo>
                    <a:cubicBezTo>
                      <a:pt x="762" y="1963"/>
                      <a:pt x="780" y="1963"/>
                      <a:pt x="800" y="1925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8" y="1029"/>
                      <a:pt x="1466" y="896"/>
                      <a:pt x="1466" y="743"/>
                    </a:cubicBezTo>
                    <a:cubicBezTo>
                      <a:pt x="1466" y="344"/>
                      <a:pt x="1142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915"/>
                      <a:pt x="438" y="743"/>
                    </a:cubicBezTo>
                    <a:cubicBezTo>
                      <a:pt x="438" y="591"/>
                      <a:pt x="571" y="458"/>
                      <a:pt x="743" y="458"/>
                    </a:cubicBezTo>
                    <a:cubicBezTo>
                      <a:pt x="895" y="458"/>
                      <a:pt x="1028" y="591"/>
                      <a:pt x="1028" y="743"/>
                    </a:cubicBezTo>
                    <a:cubicBezTo>
                      <a:pt x="1028" y="91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18" name="Freeform 29">
                <a:extLst>
                  <a:ext uri="{FF2B5EF4-FFF2-40B4-BE49-F238E27FC236}">
                    <a16:creationId xmlns:a16="http://schemas.microsoft.com/office/drawing/2014/main" id="{23B95140-D693-A748-90AE-41814C01D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8142" y="3323455"/>
                <a:ext cx="263525" cy="352425"/>
              </a:xfrm>
              <a:custGeom>
                <a:avLst/>
                <a:gdLst>
                  <a:gd name="T0" fmla="*/ 2147483646 w 1467"/>
                  <a:gd name="T1" fmla="*/ 0 h 1964"/>
                  <a:gd name="T2" fmla="*/ 2147483646 w 1467"/>
                  <a:gd name="T3" fmla="*/ 0 h 1964"/>
                  <a:gd name="T4" fmla="*/ 0 w 1467"/>
                  <a:gd name="T5" fmla="*/ 2147483646 h 1964"/>
                  <a:gd name="T6" fmla="*/ 2147483646 w 1467"/>
                  <a:gd name="T7" fmla="*/ 2147483646 h 1964"/>
                  <a:gd name="T8" fmla="*/ 2147483646 w 1467"/>
                  <a:gd name="T9" fmla="*/ 2147483646 h 1964"/>
                  <a:gd name="T10" fmla="*/ 2147483646 w 1467"/>
                  <a:gd name="T11" fmla="*/ 2147483646 h 1964"/>
                  <a:gd name="T12" fmla="*/ 2147483646 w 1467"/>
                  <a:gd name="T13" fmla="*/ 2147483646 h 1964"/>
                  <a:gd name="T14" fmla="*/ 2147483646 w 1467"/>
                  <a:gd name="T15" fmla="*/ 2147483646 h 1964"/>
                  <a:gd name="T16" fmla="*/ 2147483646 w 1467"/>
                  <a:gd name="T17" fmla="*/ 2147483646 h 1964"/>
                  <a:gd name="T18" fmla="*/ 2147483646 w 1467"/>
                  <a:gd name="T19" fmla="*/ 0 h 1964"/>
                  <a:gd name="T20" fmla="*/ 2147483646 w 1467"/>
                  <a:gd name="T21" fmla="*/ 2147483646 h 1964"/>
                  <a:gd name="T22" fmla="*/ 2147483646 w 1467"/>
                  <a:gd name="T23" fmla="*/ 2147483646 h 1964"/>
                  <a:gd name="T24" fmla="*/ 2147483646 w 1467"/>
                  <a:gd name="T25" fmla="*/ 2147483646 h 1964"/>
                  <a:gd name="T26" fmla="*/ 2147483646 w 1467"/>
                  <a:gd name="T27" fmla="*/ 2147483646 h 1964"/>
                  <a:gd name="T28" fmla="*/ 2147483646 w 1467"/>
                  <a:gd name="T29" fmla="*/ 2147483646 h 1964"/>
                  <a:gd name="T30" fmla="*/ 2147483646 w 1467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4">
                    <a:moveTo>
                      <a:pt x="723" y="0"/>
                    </a:moveTo>
                    <a:lnTo>
                      <a:pt x="723" y="0"/>
                    </a:lnTo>
                    <a:cubicBezTo>
                      <a:pt x="324" y="0"/>
                      <a:pt x="0" y="343"/>
                      <a:pt x="0" y="744"/>
                    </a:cubicBezTo>
                    <a:cubicBezTo>
                      <a:pt x="0" y="896"/>
                      <a:pt x="38" y="1029"/>
                      <a:pt x="114" y="1143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6" y="1943"/>
                      <a:pt x="704" y="1963"/>
                      <a:pt x="723" y="1963"/>
                    </a:cubicBezTo>
                    <a:cubicBezTo>
                      <a:pt x="743" y="1963"/>
                      <a:pt x="762" y="1943"/>
                      <a:pt x="781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9" y="1029"/>
                      <a:pt x="1466" y="896"/>
                      <a:pt x="1466" y="744"/>
                    </a:cubicBezTo>
                    <a:cubicBezTo>
                      <a:pt x="1466" y="343"/>
                      <a:pt x="1124" y="0"/>
                      <a:pt x="723" y="0"/>
                    </a:cubicBezTo>
                    <a:close/>
                    <a:moveTo>
                      <a:pt x="723" y="1029"/>
                    </a:moveTo>
                    <a:lnTo>
                      <a:pt x="723" y="1029"/>
                    </a:lnTo>
                    <a:cubicBezTo>
                      <a:pt x="571" y="1029"/>
                      <a:pt x="438" y="896"/>
                      <a:pt x="438" y="744"/>
                    </a:cubicBezTo>
                    <a:cubicBezTo>
                      <a:pt x="438" y="572"/>
                      <a:pt x="571" y="439"/>
                      <a:pt x="723" y="439"/>
                    </a:cubicBezTo>
                    <a:cubicBezTo>
                      <a:pt x="895" y="439"/>
                      <a:pt x="1028" y="572"/>
                      <a:pt x="1028" y="744"/>
                    </a:cubicBezTo>
                    <a:cubicBezTo>
                      <a:pt x="1028" y="896"/>
                      <a:pt x="895" y="1029"/>
                      <a:pt x="723" y="1029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8" name="Text Box 24">
                <a:extLst>
                  <a:ext uri="{FF2B5EF4-FFF2-40B4-BE49-F238E27FC236}">
                    <a16:creationId xmlns:a16="http://schemas.microsoft.com/office/drawing/2014/main" id="{AE0FDF04-72D0-7F4B-9990-2C555CB5B7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779301" y="3122590"/>
                <a:ext cx="996647" cy="21903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Monterrey</a:t>
                </a:r>
              </a:p>
            </p:txBody>
          </p:sp>
          <p:sp>
            <p:nvSpPr>
              <p:cNvPr id="389" name="Text Box 24">
                <a:extLst>
                  <a:ext uri="{FF2B5EF4-FFF2-40B4-BE49-F238E27FC236}">
                    <a16:creationId xmlns:a16="http://schemas.microsoft.com/office/drawing/2014/main" id="{D5D48DD2-4BF6-8D41-B3E2-ACF59275F0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79659" y="4554257"/>
                <a:ext cx="1055367" cy="21903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Guadalajara</a:t>
                </a:r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FF376F3A-280B-2445-84B8-9722BA94DCCC}"/>
              </a:ext>
            </a:extLst>
          </p:cNvPr>
          <p:cNvGrpSpPr/>
          <p:nvPr/>
        </p:nvGrpSpPr>
        <p:grpSpPr>
          <a:xfrm>
            <a:off x="858574" y="1318949"/>
            <a:ext cx="3679031" cy="4197614"/>
            <a:chOff x="1030288" y="1582738"/>
            <a:chExt cx="4414837" cy="5037137"/>
          </a:xfrm>
        </p:grpSpPr>
        <p:sp>
          <p:nvSpPr>
            <p:cNvPr id="13346" name="Text Box 35">
              <a:extLst>
                <a:ext uri="{FF2B5EF4-FFF2-40B4-BE49-F238E27FC236}">
                  <a16:creationId xmlns:a16="http://schemas.microsoft.com/office/drawing/2014/main" id="{72A85791-89D0-434C-A39E-504E00B271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781300"/>
              <a:ext cx="153987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MEXICO CITY</a:t>
              </a:r>
            </a:p>
          </p:txBody>
        </p:sp>
        <p:sp>
          <p:nvSpPr>
            <p:cNvPr id="13347" name="Text Box 36">
              <a:extLst>
                <a:ext uri="{FF2B5EF4-FFF2-40B4-BE49-F238E27FC236}">
                  <a16:creationId xmlns:a16="http://schemas.microsoft.com/office/drawing/2014/main" id="{243132FC-48FF-D949-AE70-30DDCF5A91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813175"/>
              <a:ext cx="94932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MERIDA</a:t>
              </a:r>
            </a:p>
          </p:txBody>
        </p:sp>
        <p:sp>
          <p:nvSpPr>
            <p:cNvPr id="13348" name="Text Box 37">
              <a:extLst>
                <a:ext uri="{FF2B5EF4-FFF2-40B4-BE49-F238E27FC236}">
                  <a16:creationId xmlns:a16="http://schemas.microsoft.com/office/drawing/2014/main" id="{A52FB515-C39D-3343-AFD9-DAB7E8879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45050"/>
              <a:ext cx="174942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GUADALAJARA</a:t>
              </a:r>
            </a:p>
          </p:txBody>
        </p:sp>
        <p:sp>
          <p:nvSpPr>
            <p:cNvPr id="13349" name="Text Box 38">
              <a:extLst>
                <a:ext uri="{FF2B5EF4-FFF2-40B4-BE49-F238E27FC236}">
                  <a16:creationId xmlns:a16="http://schemas.microsoft.com/office/drawing/2014/main" id="{A633EF1B-819F-3544-B3A6-9AE5DA269E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876925"/>
              <a:ext cx="149860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MONTERREY</a:t>
              </a:r>
            </a:p>
          </p:txBody>
        </p:sp>
        <p:sp>
          <p:nvSpPr>
            <p:cNvPr id="25606" name="Text Box 39">
              <a:extLst>
                <a:ext uri="{FF2B5EF4-FFF2-40B4-BE49-F238E27FC236}">
                  <a16:creationId xmlns:a16="http://schemas.microsoft.com/office/drawing/2014/main" id="{CA337B05-076C-C846-B1CE-EFE10F137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5688" y="1582738"/>
              <a:ext cx="3119437" cy="852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583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MEXICO</a:t>
              </a:r>
            </a:p>
          </p:txBody>
        </p:sp>
        <p:grpSp>
          <p:nvGrpSpPr>
            <p:cNvPr id="25607" name="Group 1">
              <a:extLst>
                <a:ext uri="{FF2B5EF4-FFF2-40B4-BE49-F238E27FC236}">
                  <a16:creationId xmlns:a16="http://schemas.microsoft.com/office/drawing/2014/main" id="{D2148581-A6AE-C542-B34D-05BAA9F25A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1719263"/>
              <a:ext cx="895350" cy="514350"/>
              <a:chOff x="1158875" y="1760538"/>
              <a:chExt cx="895350" cy="514350"/>
            </a:xfrm>
          </p:grpSpPr>
          <p:sp>
            <p:nvSpPr>
              <p:cNvPr id="25621" name="Freeform 42">
                <a:extLst>
                  <a:ext uri="{FF2B5EF4-FFF2-40B4-BE49-F238E27FC236}">
                    <a16:creationId xmlns:a16="http://schemas.microsoft.com/office/drawing/2014/main" id="{8EB0046A-5829-7A48-877D-7EEC560DB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1760538"/>
                <a:ext cx="895350" cy="514350"/>
              </a:xfrm>
              <a:custGeom>
                <a:avLst/>
                <a:gdLst>
                  <a:gd name="T0" fmla="*/ 0 w 4972"/>
                  <a:gd name="T1" fmla="*/ 0 h 2858"/>
                  <a:gd name="T2" fmla="*/ 2147483646 w 4972"/>
                  <a:gd name="T3" fmla="*/ 0 h 2858"/>
                  <a:gd name="T4" fmla="*/ 2147483646 w 4972"/>
                  <a:gd name="T5" fmla="*/ 2147483646 h 2858"/>
                  <a:gd name="T6" fmla="*/ 0 w 4972"/>
                  <a:gd name="T7" fmla="*/ 2147483646 h 2858"/>
                  <a:gd name="T8" fmla="*/ 0 w 4972"/>
                  <a:gd name="T9" fmla="*/ 0 h 28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72" h="2858">
                    <a:moveTo>
                      <a:pt x="0" y="0"/>
                    </a:moveTo>
                    <a:lnTo>
                      <a:pt x="4971" y="0"/>
                    </a:lnTo>
                    <a:lnTo>
                      <a:pt x="4971" y="2857"/>
                    </a:lnTo>
                    <a:lnTo>
                      <a:pt x="0" y="285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2" name="Freeform 43">
                <a:extLst>
                  <a:ext uri="{FF2B5EF4-FFF2-40B4-BE49-F238E27FC236}">
                    <a16:creationId xmlns:a16="http://schemas.microsoft.com/office/drawing/2014/main" id="{A3FE2194-C9FF-004B-B465-88FDC17A6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1760538"/>
                <a:ext cx="298450" cy="514350"/>
              </a:xfrm>
              <a:custGeom>
                <a:avLst/>
                <a:gdLst>
                  <a:gd name="T0" fmla="*/ 0 w 1657"/>
                  <a:gd name="T1" fmla="*/ 0 h 2858"/>
                  <a:gd name="T2" fmla="*/ 2147483646 w 1657"/>
                  <a:gd name="T3" fmla="*/ 0 h 2858"/>
                  <a:gd name="T4" fmla="*/ 2147483646 w 1657"/>
                  <a:gd name="T5" fmla="*/ 2147483646 h 2858"/>
                  <a:gd name="T6" fmla="*/ 0 w 1657"/>
                  <a:gd name="T7" fmla="*/ 2147483646 h 2858"/>
                  <a:gd name="T8" fmla="*/ 0 w 1657"/>
                  <a:gd name="T9" fmla="*/ 0 h 28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7" h="2858">
                    <a:moveTo>
                      <a:pt x="0" y="0"/>
                    </a:moveTo>
                    <a:lnTo>
                      <a:pt x="1656" y="0"/>
                    </a:lnTo>
                    <a:lnTo>
                      <a:pt x="1656" y="2857"/>
                    </a:lnTo>
                    <a:lnTo>
                      <a:pt x="0" y="285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684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3" name="Freeform 44">
                <a:extLst>
                  <a:ext uri="{FF2B5EF4-FFF2-40B4-BE49-F238E27FC236}">
                    <a16:creationId xmlns:a16="http://schemas.microsoft.com/office/drawing/2014/main" id="{BFA7BFD5-6F5B-9949-8F0F-8D510D9F9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775" y="1760538"/>
                <a:ext cx="298450" cy="514350"/>
              </a:xfrm>
              <a:custGeom>
                <a:avLst/>
                <a:gdLst>
                  <a:gd name="T0" fmla="*/ 0 w 1658"/>
                  <a:gd name="T1" fmla="*/ 0 h 2858"/>
                  <a:gd name="T2" fmla="*/ 2147483646 w 1658"/>
                  <a:gd name="T3" fmla="*/ 0 h 2858"/>
                  <a:gd name="T4" fmla="*/ 2147483646 w 1658"/>
                  <a:gd name="T5" fmla="*/ 2147483646 h 2858"/>
                  <a:gd name="T6" fmla="*/ 0 w 1658"/>
                  <a:gd name="T7" fmla="*/ 2147483646 h 2858"/>
                  <a:gd name="T8" fmla="*/ 0 w 1658"/>
                  <a:gd name="T9" fmla="*/ 0 h 28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8" h="2858">
                    <a:moveTo>
                      <a:pt x="0" y="0"/>
                    </a:moveTo>
                    <a:lnTo>
                      <a:pt x="1657" y="0"/>
                    </a:lnTo>
                    <a:lnTo>
                      <a:pt x="1657" y="2857"/>
                    </a:lnTo>
                    <a:lnTo>
                      <a:pt x="0" y="285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4" name="Freeform 45">
                <a:extLst>
                  <a:ext uri="{FF2B5EF4-FFF2-40B4-BE49-F238E27FC236}">
                    <a16:creationId xmlns:a16="http://schemas.microsoft.com/office/drawing/2014/main" id="{F7D58B78-39F0-D049-9EFB-CC125A06B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935163"/>
                <a:ext cx="17463" cy="23812"/>
              </a:xfrm>
              <a:custGeom>
                <a:avLst/>
                <a:gdLst>
                  <a:gd name="T0" fmla="*/ 2147483646 w 96"/>
                  <a:gd name="T1" fmla="*/ 2147483646 h 135"/>
                  <a:gd name="T2" fmla="*/ 2147483646 w 96"/>
                  <a:gd name="T3" fmla="*/ 2147483646 h 135"/>
                  <a:gd name="T4" fmla="*/ 2147483646 w 96"/>
                  <a:gd name="T5" fmla="*/ 2147483646 h 135"/>
                  <a:gd name="T6" fmla="*/ 2147483646 w 96"/>
                  <a:gd name="T7" fmla="*/ 2147483646 h 135"/>
                  <a:gd name="T8" fmla="*/ 0 w 96"/>
                  <a:gd name="T9" fmla="*/ 2147483646 h 135"/>
                  <a:gd name="T10" fmla="*/ 2147483646 w 96"/>
                  <a:gd name="T11" fmla="*/ 0 h 135"/>
                  <a:gd name="T12" fmla="*/ 2147483646 w 96"/>
                  <a:gd name="T13" fmla="*/ 0 h 135"/>
                  <a:gd name="T14" fmla="*/ 2147483646 w 96"/>
                  <a:gd name="T15" fmla="*/ 0 h 135"/>
                  <a:gd name="T16" fmla="*/ 2147483646 w 96"/>
                  <a:gd name="T17" fmla="*/ 0 h 135"/>
                  <a:gd name="T18" fmla="*/ 2147483646 w 96"/>
                  <a:gd name="T19" fmla="*/ 2147483646 h 135"/>
                  <a:gd name="T20" fmla="*/ 2147483646 w 96"/>
                  <a:gd name="T21" fmla="*/ 2147483646 h 135"/>
                  <a:gd name="T22" fmla="*/ 2147483646 w 96"/>
                  <a:gd name="T23" fmla="*/ 2147483646 h 135"/>
                  <a:gd name="T24" fmla="*/ 2147483646 w 96"/>
                  <a:gd name="T25" fmla="*/ 2147483646 h 135"/>
                  <a:gd name="T26" fmla="*/ 2147483646 w 96"/>
                  <a:gd name="T27" fmla="*/ 2147483646 h 135"/>
                  <a:gd name="T28" fmla="*/ 2147483646 w 96"/>
                  <a:gd name="T29" fmla="*/ 2147483646 h 135"/>
                  <a:gd name="T30" fmla="*/ 2147483646 w 96"/>
                  <a:gd name="T31" fmla="*/ 2147483646 h 135"/>
                  <a:gd name="T32" fmla="*/ 2147483646 w 96"/>
                  <a:gd name="T33" fmla="*/ 2147483646 h 135"/>
                  <a:gd name="T34" fmla="*/ 2147483646 w 96"/>
                  <a:gd name="T35" fmla="*/ 2147483646 h 135"/>
                  <a:gd name="T36" fmla="*/ 2147483646 w 96"/>
                  <a:gd name="T37" fmla="*/ 2147483646 h 135"/>
                  <a:gd name="T38" fmla="*/ 2147483646 w 96"/>
                  <a:gd name="T39" fmla="*/ 2147483646 h 1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6" h="135">
                    <a:moveTo>
                      <a:pt x="95" y="134"/>
                    </a:moveTo>
                    <a:lnTo>
                      <a:pt x="95" y="134"/>
                    </a:lnTo>
                    <a:cubicBezTo>
                      <a:pt x="95" y="134"/>
                      <a:pt x="57" y="134"/>
                      <a:pt x="38" y="134"/>
                    </a:cubicBezTo>
                    <a:cubicBezTo>
                      <a:pt x="19" y="134"/>
                      <a:pt x="19" y="76"/>
                      <a:pt x="19" y="76"/>
                    </a:cubicBezTo>
                    <a:cubicBezTo>
                      <a:pt x="19" y="76"/>
                      <a:pt x="0" y="57"/>
                      <a:pt x="0" y="39"/>
                    </a:cubicBezTo>
                    <a:cubicBezTo>
                      <a:pt x="19" y="39"/>
                      <a:pt x="57" y="0"/>
                      <a:pt x="57" y="0"/>
                    </a:cubicBezTo>
                    <a:lnTo>
                      <a:pt x="76" y="0"/>
                    </a:lnTo>
                    <a:lnTo>
                      <a:pt x="76" y="19"/>
                    </a:lnTo>
                    <a:cubicBezTo>
                      <a:pt x="76" y="19"/>
                      <a:pt x="76" y="39"/>
                      <a:pt x="57" y="39"/>
                    </a:cubicBezTo>
                    <a:lnTo>
                      <a:pt x="57" y="57"/>
                    </a:lnTo>
                    <a:lnTo>
                      <a:pt x="76" y="57"/>
                    </a:ln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7"/>
                      <a:pt x="95" y="57"/>
                      <a:pt x="76" y="76"/>
                    </a:cubicBezTo>
                    <a:lnTo>
                      <a:pt x="57" y="76"/>
                    </a:lnTo>
                    <a:cubicBezTo>
                      <a:pt x="57" y="76"/>
                      <a:pt x="38" y="95"/>
                      <a:pt x="76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134"/>
                      <a:pt x="95" y="134"/>
                      <a:pt x="95" y="134"/>
                    </a:cubicBezTo>
                  </a:path>
                </a:pathLst>
              </a:custGeom>
              <a:solidFill>
                <a:srgbClr val="A8AC7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5" name="Freeform 46">
                <a:extLst>
                  <a:ext uri="{FF2B5EF4-FFF2-40B4-BE49-F238E27FC236}">
                    <a16:creationId xmlns:a16="http://schemas.microsoft.com/office/drawing/2014/main" id="{5BA7AED9-B8C4-A742-9FF1-2A7477E3C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976438"/>
                <a:ext cx="26988" cy="47625"/>
              </a:xfrm>
              <a:custGeom>
                <a:avLst/>
                <a:gdLst>
                  <a:gd name="T0" fmla="*/ 0 w 153"/>
                  <a:gd name="T1" fmla="*/ 2147483646 h 268"/>
                  <a:gd name="T2" fmla="*/ 0 w 153"/>
                  <a:gd name="T3" fmla="*/ 2147483646 h 268"/>
                  <a:gd name="T4" fmla="*/ 2147483646 w 153"/>
                  <a:gd name="T5" fmla="*/ 2147483646 h 268"/>
                  <a:gd name="T6" fmla="*/ 0 w 153"/>
                  <a:gd name="T7" fmla="*/ 2147483646 h 268"/>
                  <a:gd name="T8" fmla="*/ 2147483646 w 153"/>
                  <a:gd name="T9" fmla="*/ 2147483646 h 268"/>
                  <a:gd name="T10" fmla="*/ 2147483646 w 153"/>
                  <a:gd name="T11" fmla="*/ 2147483646 h 268"/>
                  <a:gd name="T12" fmla="*/ 2147483646 w 153"/>
                  <a:gd name="T13" fmla="*/ 2147483646 h 268"/>
                  <a:gd name="T14" fmla="*/ 2147483646 w 153"/>
                  <a:gd name="T15" fmla="*/ 2147483646 h 268"/>
                  <a:gd name="T16" fmla="*/ 2147483646 w 153"/>
                  <a:gd name="T17" fmla="*/ 2147483646 h 268"/>
                  <a:gd name="T18" fmla="*/ 2147483646 w 153"/>
                  <a:gd name="T19" fmla="*/ 2147483646 h 268"/>
                  <a:gd name="T20" fmla="*/ 2147483646 w 153"/>
                  <a:gd name="T21" fmla="*/ 2147483646 h 268"/>
                  <a:gd name="T22" fmla="*/ 2147483646 w 153"/>
                  <a:gd name="T23" fmla="*/ 2147483646 h 268"/>
                  <a:gd name="T24" fmla="*/ 2147483646 w 153"/>
                  <a:gd name="T25" fmla="*/ 2147483646 h 268"/>
                  <a:gd name="T26" fmla="*/ 2147483646 w 153"/>
                  <a:gd name="T27" fmla="*/ 2147483646 h 268"/>
                  <a:gd name="T28" fmla="*/ 2147483646 w 153"/>
                  <a:gd name="T29" fmla="*/ 0 h 268"/>
                  <a:gd name="T30" fmla="*/ 0 w 153"/>
                  <a:gd name="T31" fmla="*/ 0 h 268"/>
                  <a:gd name="T32" fmla="*/ 0 w 153"/>
                  <a:gd name="T33" fmla="*/ 2147483646 h 2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3" h="268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19" y="38"/>
                      <a:pt x="19" y="57"/>
                    </a:cubicBezTo>
                    <a:cubicBezTo>
                      <a:pt x="19" y="76"/>
                      <a:pt x="0" y="76"/>
                      <a:pt x="0" y="114"/>
                    </a:cubicBezTo>
                    <a:cubicBezTo>
                      <a:pt x="0" y="152"/>
                      <a:pt x="19" y="152"/>
                      <a:pt x="57" y="171"/>
                    </a:cubicBezTo>
                    <a:lnTo>
                      <a:pt x="57" y="190"/>
                    </a:lnTo>
                    <a:cubicBezTo>
                      <a:pt x="76" y="209"/>
                      <a:pt x="76" y="267"/>
                      <a:pt x="114" y="267"/>
                    </a:cubicBezTo>
                    <a:cubicBezTo>
                      <a:pt x="152" y="267"/>
                      <a:pt x="152" y="247"/>
                      <a:pt x="152" y="247"/>
                    </a:cubicBezTo>
                    <a:cubicBezTo>
                      <a:pt x="133" y="209"/>
                      <a:pt x="133" y="209"/>
                      <a:pt x="133" y="209"/>
                    </a:cubicBezTo>
                    <a:cubicBezTo>
                      <a:pt x="133" y="209"/>
                      <a:pt x="133" y="228"/>
                      <a:pt x="114" y="209"/>
                    </a:cubicBezTo>
                    <a:cubicBezTo>
                      <a:pt x="114" y="209"/>
                      <a:pt x="114" y="209"/>
                      <a:pt x="95" y="209"/>
                    </a:cubicBezTo>
                    <a:cubicBezTo>
                      <a:pt x="95" y="190"/>
                      <a:pt x="95" y="171"/>
                      <a:pt x="95" y="152"/>
                    </a:cubicBezTo>
                    <a:cubicBezTo>
                      <a:pt x="76" y="133"/>
                      <a:pt x="38" y="133"/>
                      <a:pt x="38" y="114"/>
                    </a:cubicBezTo>
                    <a:cubicBezTo>
                      <a:pt x="38" y="76"/>
                      <a:pt x="57" y="76"/>
                      <a:pt x="57" y="38"/>
                    </a:cubicBezTo>
                    <a:cubicBezTo>
                      <a:pt x="57" y="19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A8AC7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6" name="Freeform 47">
                <a:extLst>
                  <a:ext uri="{FF2B5EF4-FFF2-40B4-BE49-F238E27FC236}">
                    <a16:creationId xmlns:a16="http://schemas.microsoft.com/office/drawing/2014/main" id="{AACEA2F4-95FC-4745-BCF6-1B357BFD9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1935163"/>
                <a:ext cx="3175" cy="6350"/>
              </a:xfrm>
              <a:custGeom>
                <a:avLst/>
                <a:gdLst>
                  <a:gd name="T0" fmla="*/ 0 w 20"/>
                  <a:gd name="T1" fmla="*/ 2147483646 h 40"/>
                  <a:gd name="T2" fmla="*/ 0 w 20"/>
                  <a:gd name="T3" fmla="*/ 2147483646 h 40"/>
                  <a:gd name="T4" fmla="*/ 0 w 20"/>
                  <a:gd name="T5" fmla="*/ 0 h 40"/>
                  <a:gd name="T6" fmla="*/ 0 w 20"/>
                  <a:gd name="T7" fmla="*/ 2147483646 h 40"/>
                  <a:gd name="T8" fmla="*/ 0 w 20"/>
                  <a:gd name="T9" fmla="*/ 2147483646 h 40"/>
                  <a:gd name="T10" fmla="*/ 0 w 20"/>
                  <a:gd name="T11" fmla="*/ 214748364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40">
                    <a:moveTo>
                      <a:pt x="0" y="39"/>
                    </a:moveTo>
                    <a:lnTo>
                      <a:pt x="0" y="39"/>
                    </a:lnTo>
                    <a:cubicBezTo>
                      <a:pt x="19" y="39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9"/>
                      <a:pt x="0" y="39"/>
                      <a:pt x="0" y="39"/>
                    </a:cubicBezTo>
                  </a:path>
                </a:pathLst>
              </a:custGeom>
              <a:solidFill>
                <a:srgbClr val="F1A7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7" name="Freeform 48">
                <a:extLst>
                  <a:ext uri="{FF2B5EF4-FFF2-40B4-BE49-F238E27FC236}">
                    <a16:creationId xmlns:a16="http://schemas.microsoft.com/office/drawing/2014/main" id="{57816A41-9566-A34F-A524-06B019F33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955800"/>
                <a:ext cx="26987" cy="47625"/>
              </a:xfrm>
              <a:custGeom>
                <a:avLst/>
                <a:gdLst>
                  <a:gd name="T0" fmla="*/ 2147483646 w 153"/>
                  <a:gd name="T1" fmla="*/ 2147483646 h 267"/>
                  <a:gd name="T2" fmla="*/ 2147483646 w 153"/>
                  <a:gd name="T3" fmla="*/ 2147483646 h 267"/>
                  <a:gd name="T4" fmla="*/ 2147483646 w 153"/>
                  <a:gd name="T5" fmla="*/ 2147483646 h 267"/>
                  <a:gd name="T6" fmla="*/ 2147483646 w 153"/>
                  <a:gd name="T7" fmla="*/ 2147483646 h 267"/>
                  <a:gd name="T8" fmla="*/ 2147483646 w 153"/>
                  <a:gd name="T9" fmla="*/ 2147483646 h 267"/>
                  <a:gd name="T10" fmla="*/ 2147483646 w 153"/>
                  <a:gd name="T11" fmla="*/ 0 h 267"/>
                  <a:gd name="T12" fmla="*/ 2147483646 w 153"/>
                  <a:gd name="T13" fmla="*/ 2147483646 h 267"/>
                  <a:gd name="T14" fmla="*/ 2147483646 w 153"/>
                  <a:gd name="T15" fmla="*/ 2147483646 h 267"/>
                  <a:gd name="T16" fmla="*/ 2147483646 w 153"/>
                  <a:gd name="T17" fmla="*/ 2147483646 h 267"/>
                  <a:gd name="T18" fmla="*/ 2147483646 w 153"/>
                  <a:gd name="T19" fmla="*/ 2147483646 h 267"/>
                  <a:gd name="T20" fmla="*/ 2147483646 w 153"/>
                  <a:gd name="T21" fmla="*/ 2147483646 h 267"/>
                  <a:gd name="T22" fmla="*/ 2147483646 w 153"/>
                  <a:gd name="T23" fmla="*/ 2147483646 h 267"/>
                  <a:gd name="T24" fmla="*/ 0 w 153"/>
                  <a:gd name="T25" fmla="*/ 2147483646 h 267"/>
                  <a:gd name="T26" fmla="*/ 0 w 153"/>
                  <a:gd name="T27" fmla="*/ 2147483646 h 267"/>
                  <a:gd name="T28" fmla="*/ 2147483646 w 153"/>
                  <a:gd name="T29" fmla="*/ 2147483646 h 26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3" h="267">
                    <a:moveTo>
                      <a:pt x="57" y="266"/>
                    </a:moveTo>
                    <a:lnTo>
                      <a:pt x="57" y="266"/>
                    </a:lnTo>
                    <a:cubicBezTo>
                      <a:pt x="57" y="266"/>
                      <a:pt x="38" y="247"/>
                      <a:pt x="38" y="190"/>
                    </a:cubicBezTo>
                    <a:cubicBezTo>
                      <a:pt x="38" y="133"/>
                      <a:pt x="114" y="114"/>
                      <a:pt x="133" y="76"/>
                    </a:cubicBezTo>
                    <a:cubicBezTo>
                      <a:pt x="133" y="56"/>
                      <a:pt x="152" y="56"/>
                      <a:pt x="76" y="0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56"/>
                      <a:pt x="95" y="56"/>
                      <a:pt x="95" y="56"/>
                    </a:cubicBezTo>
                    <a:lnTo>
                      <a:pt x="57" y="95"/>
                    </a:lnTo>
                    <a:cubicBezTo>
                      <a:pt x="38" y="95"/>
                      <a:pt x="19" y="114"/>
                      <a:pt x="19" y="114"/>
                    </a:cubicBezTo>
                    <a:cubicBezTo>
                      <a:pt x="19" y="114"/>
                      <a:pt x="19" y="133"/>
                      <a:pt x="0" y="152"/>
                    </a:cubicBezTo>
                    <a:cubicBezTo>
                      <a:pt x="0" y="171"/>
                      <a:pt x="0" y="190"/>
                      <a:pt x="0" y="190"/>
                    </a:cubicBezTo>
                    <a:cubicBezTo>
                      <a:pt x="0" y="190"/>
                      <a:pt x="0" y="247"/>
                      <a:pt x="57" y="266"/>
                    </a:cubicBezTo>
                  </a:path>
                </a:pathLst>
              </a:custGeom>
              <a:solidFill>
                <a:srgbClr val="A8AC7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8" name="Freeform 49">
                <a:extLst>
                  <a:ext uri="{FF2B5EF4-FFF2-40B4-BE49-F238E27FC236}">
                    <a16:creationId xmlns:a16="http://schemas.microsoft.com/office/drawing/2014/main" id="{53F84DEC-CBD6-924B-9B45-857045174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09775"/>
                <a:ext cx="7938" cy="7938"/>
              </a:xfrm>
              <a:custGeom>
                <a:avLst/>
                <a:gdLst>
                  <a:gd name="T0" fmla="*/ 2147483646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0 w 39"/>
                  <a:gd name="T19" fmla="*/ 2147483646 h 39"/>
                  <a:gd name="T20" fmla="*/ 2147483646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2147483646 w 39"/>
                  <a:gd name="T27" fmla="*/ 0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39">
                    <a:moveTo>
                      <a:pt x="38" y="0"/>
                    </a:moveTo>
                    <a:lnTo>
                      <a:pt x="38" y="0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19"/>
                    </a:cubicBezTo>
                    <a:lnTo>
                      <a:pt x="0" y="1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9" name="Freeform 50">
                <a:extLst>
                  <a:ext uri="{FF2B5EF4-FFF2-40B4-BE49-F238E27FC236}">
                    <a16:creationId xmlns:a16="http://schemas.microsoft.com/office/drawing/2014/main" id="{A16DD314-6DAB-2C42-ADF9-E1A999621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06600"/>
                <a:ext cx="4763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2147483646 w 20"/>
                  <a:gd name="T11" fmla="*/ 0 h 20"/>
                  <a:gd name="T12" fmla="*/ 0 w 20"/>
                  <a:gd name="T13" fmla="*/ 0 h 20"/>
                  <a:gd name="T14" fmla="*/ 0 w 20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0" name="Freeform 51">
                <a:extLst>
                  <a:ext uri="{FF2B5EF4-FFF2-40B4-BE49-F238E27FC236}">
                    <a16:creationId xmlns:a16="http://schemas.microsoft.com/office/drawing/2014/main" id="{048E1891-5EDD-294D-9F3F-4F806EEEC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03425"/>
                <a:ext cx="3175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2147483646 h 20"/>
                  <a:gd name="T8" fmla="*/ 0 w 20"/>
                  <a:gd name="T9" fmla="*/ 2147483646 h 20"/>
                  <a:gd name="T10" fmla="*/ 0 w 20"/>
                  <a:gd name="T11" fmla="*/ 2147483646 h 20"/>
                  <a:gd name="T12" fmla="*/ 0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1" name="Freeform 52">
                <a:extLst>
                  <a:ext uri="{FF2B5EF4-FFF2-40B4-BE49-F238E27FC236}">
                    <a16:creationId xmlns:a16="http://schemas.microsoft.com/office/drawing/2014/main" id="{47843739-309F-0948-9792-92FA3DD06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17713"/>
                <a:ext cx="3175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0 h 20"/>
                  <a:gd name="T8" fmla="*/ 0 w 20"/>
                  <a:gd name="T9" fmla="*/ 0 h 20"/>
                  <a:gd name="T10" fmla="*/ 2147483646 w 20"/>
                  <a:gd name="T11" fmla="*/ 0 h 20"/>
                  <a:gd name="T12" fmla="*/ 2147483646 w 20"/>
                  <a:gd name="T13" fmla="*/ 0 h 20"/>
                  <a:gd name="T14" fmla="*/ 2147483646 w 20"/>
                  <a:gd name="T15" fmla="*/ 0 h 20"/>
                  <a:gd name="T16" fmla="*/ 0 w 20"/>
                  <a:gd name="T17" fmla="*/ 2147483646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2" name="Freeform 53">
                <a:extLst>
                  <a:ext uri="{FF2B5EF4-FFF2-40B4-BE49-F238E27FC236}">
                    <a16:creationId xmlns:a16="http://schemas.microsoft.com/office/drawing/2014/main" id="{8A97B4A8-0A4D-5741-B4E5-19E4E50F5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12950"/>
                <a:ext cx="3175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0 w 20"/>
                  <a:gd name="T9" fmla="*/ 0 h 20"/>
                  <a:gd name="T10" fmla="*/ 0 w 20"/>
                  <a:gd name="T11" fmla="*/ 2147483646 h 20"/>
                  <a:gd name="T12" fmla="*/ 0 w 20"/>
                  <a:gd name="T13" fmla="*/ 2147483646 h 20"/>
                  <a:gd name="T14" fmla="*/ 2147483646 w 20"/>
                  <a:gd name="T15" fmla="*/ 2147483646 h 20"/>
                  <a:gd name="T16" fmla="*/ 2147483646 w 20"/>
                  <a:gd name="T17" fmla="*/ 2147483646 h 20"/>
                  <a:gd name="T18" fmla="*/ 2147483646 w 20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3" name="Freeform 54">
                <a:extLst>
                  <a:ext uri="{FF2B5EF4-FFF2-40B4-BE49-F238E27FC236}">
                    <a16:creationId xmlns:a16="http://schemas.microsoft.com/office/drawing/2014/main" id="{BDF015C5-F098-2844-B117-F68303CED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20888"/>
                <a:ext cx="6350" cy="3175"/>
              </a:xfrm>
              <a:custGeom>
                <a:avLst/>
                <a:gdLst>
                  <a:gd name="T0" fmla="*/ 0 w 39"/>
                  <a:gd name="T1" fmla="*/ 0 h 21"/>
                  <a:gd name="T2" fmla="*/ 0 w 39"/>
                  <a:gd name="T3" fmla="*/ 0 h 21"/>
                  <a:gd name="T4" fmla="*/ 2147483646 w 39"/>
                  <a:gd name="T5" fmla="*/ 2147483646 h 21"/>
                  <a:gd name="T6" fmla="*/ 2147483646 w 39"/>
                  <a:gd name="T7" fmla="*/ 2147483646 h 21"/>
                  <a:gd name="T8" fmla="*/ 2147483646 w 39"/>
                  <a:gd name="T9" fmla="*/ 2147483646 h 21"/>
                  <a:gd name="T10" fmla="*/ 2147483646 w 39"/>
                  <a:gd name="T11" fmla="*/ 0 h 21"/>
                  <a:gd name="T12" fmla="*/ 2147483646 w 39"/>
                  <a:gd name="T13" fmla="*/ 0 h 21"/>
                  <a:gd name="T14" fmla="*/ 2147483646 w 39"/>
                  <a:gd name="T15" fmla="*/ 0 h 21"/>
                  <a:gd name="T16" fmla="*/ 0 w 39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4" name="Freeform 55">
                <a:extLst>
                  <a:ext uri="{FF2B5EF4-FFF2-40B4-BE49-F238E27FC236}">
                    <a16:creationId xmlns:a16="http://schemas.microsoft.com/office/drawing/2014/main" id="{09CC834F-1873-4240-B874-1F9AF88FE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012950"/>
                <a:ext cx="3175" cy="7938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0 h 39"/>
                  <a:gd name="T10" fmla="*/ 2147483646 w 20"/>
                  <a:gd name="T11" fmla="*/ 0 h 39"/>
                  <a:gd name="T12" fmla="*/ 0 w 20"/>
                  <a:gd name="T13" fmla="*/ 0 h 39"/>
                  <a:gd name="T14" fmla="*/ 0 w 20"/>
                  <a:gd name="T15" fmla="*/ 2147483646 h 39"/>
                  <a:gd name="T16" fmla="*/ 0 w 20"/>
                  <a:gd name="T17" fmla="*/ 2147483646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5" name="Freeform 56">
                <a:extLst>
                  <a:ext uri="{FF2B5EF4-FFF2-40B4-BE49-F238E27FC236}">
                    <a16:creationId xmlns:a16="http://schemas.microsoft.com/office/drawing/2014/main" id="{930245C0-E122-074A-BF51-FBFED7CDB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20888"/>
                <a:ext cx="9525" cy="3175"/>
              </a:xfrm>
              <a:custGeom>
                <a:avLst/>
                <a:gdLst>
                  <a:gd name="T0" fmla="*/ 0 w 58"/>
                  <a:gd name="T1" fmla="*/ 2147483646 h 21"/>
                  <a:gd name="T2" fmla="*/ 0 w 58"/>
                  <a:gd name="T3" fmla="*/ 2147483646 h 21"/>
                  <a:gd name="T4" fmla="*/ 2147483646 w 58"/>
                  <a:gd name="T5" fmla="*/ 2147483646 h 21"/>
                  <a:gd name="T6" fmla="*/ 2147483646 w 58"/>
                  <a:gd name="T7" fmla="*/ 0 h 21"/>
                  <a:gd name="T8" fmla="*/ 2147483646 w 58"/>
                  <a:gd name="T9" fmla="*/ 0 h 21"/>
                  <a:gd name="T10" fmla="*/ 2147483646 w 58"/>
                  <a:gd name="T11" fmla="*/ 0 h 21"/>
                  <a:gd name="T12" fmla="*/ 0 w 58"/>
                  <a:gd name="T13" fmla="*/ 214748364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20"/>
                      <a:pt x="19" y="20"/>
                      <a:pt x="38" y="2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6" name="Freeform 57">
                <a:extLst>
                  <a:ext uri="{FF2B5EF4-FFF2-40B4-BE49-F238E27FC236}">
                    <a16:creationId xmlns:a16="http://schemas.microsoft.com/office/drawing/2014/main" id="{CD843B24-2084-F144-B774-E13FB8E37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989138"/>
                <a:ext cx="3175" cy="4762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0 h 20"/>
                  <a:gd name="T8" fmla="*/ 0 w 20"/>
                  <a:gd name="T9" fmla="*/ 2147483646 h 20"/>
                  <a:gd name="T10" fmla="*/ 2147483646 w 20"/>
                  <a:gd name="T11" fmla="*/ 2147483646 h 20"/>
                  <a:gd name="T12" fmla="*/ 2147483646 w 20"/>
                  <a:gd name="T13" fmla="*/ 2147483646 h 20"/>
                  <a:gd name="T14" fmla="*/ 0 w 20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7" name="Freeform 58">
                <a:extLst>
                  <a:ext uri="{FF2B5EF4-FFF2-40B4-BE49-F238E27FC236}">
                    <a16:creationId xmlns:a16="http://schemas.microsoft.com/office/drawing/2014/main" id="{27F723A2-B4B0-034F-B2D7-9940AE762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997075"/>
                <a:ext cx="0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214748364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8" name="Freeform 59">
                <a:extLst>
                  <a:ext uri="{FF2B5EF4-FFF2-40B4-BE49-F238E27FC236}">
                    <a16:creationId xmlns:a16="http://schemas.microsoft.com/office/drawing/2014/main" id="{1FEC0EFD-A60B-164C-BD19-606EE262C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935163"/>
                <a:ext cx="7938" cy="9525"/>
              </a:xfrm>
              <a:custGeom>
                <a:avLst/>
                <a:gdLst>
                  <a:gd name="T0" fmla="*/ 0 w 39"/>
                  <a:gd name="T1" fmla="*/ 2147483646 h 58"/>
                  <a:gd name="T2" fmla="*/ 0 w 39"/>
                  <a:gd name="T3" fmla="*/ 2147483646 h 58"/>
                  <a:gd name="T4" fmla="*/ 0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0 h 58"/>
                  <a:gd name="T12" fmla="*/ 2147483646 w 39"/>
                  <a:gd name="T13" fmla="*/ 0 h 58"/>
                  <a:gd name="T14" fmla="*/ 0 w 39"/>
                  <a:gd name="T15" fmla="*/ 2147483646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58">
                    <a:moveTo>
                      <a:pt x="0" y="39"/>
                    </a:moveTo>
                    <a:lnTo>
                      <a:pt x="0" y="39"/>
                    </a:lnTo>
                    <a:lnTo>
                      <a:pt x="0" y="57"/>
                    </a:lnTo>
                    <a:cubicBezTo>
                      <a:pt x="0" y="57"/>
                      <a:pt x="19" y="57"/>
                      <a:pt x="38" y="3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19"/>
                      <a:pt x="0" y="39"/>
                      <a:pt x="0" y="39"/>
                    </a:cubicBezTo>
                  </a:path>
                </a:pathLst>
              </a:custGeom>
              <a:solidFill>
                <a:srgbClr val="C6C7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9" name="Freeform 60">
                <a:extLst>
                  <a:ext uri="{FF2B5EF4-FFF2-40B4-BE49-F238E27FC236}">
                    <a16:creationId xmlns:a16="http://schemas.microsoft.com/office/drawing/2014/main" id="{8CF2BDFA-6B7E-AF4F-AFF9-DB5C87411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935163"/>
                <a:ext cx="0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w 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1C242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0" name="Freeform 61">
                <a:extLst>
                  <a:ext uri="{FF2B5EF4-FFF2-40B4-BE49-F238E27FC236}">
                    <a16:creationId xmlns:a16="http://schemas.microsoft.com/office/drawing/2014/main" id="{61FBBD79-9220-0C4B-992F-CAA3E0165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935163"/>
                <a:ext cx="11113" cy="3175"/>
              </a:xfrm>
              <a:custGeom>
                <a:avLst/>
                <a:gdLst>
                  <a:gd name="T0" fmla="*/ 2147483646 w 58"/>
                  <a:gd name="T1" fmla="*/ 2147483646 h 20"/>
                  <a:gd name="T2" fmla="*/ 2147483646 w 58"/>
                  <a:gd name="T3" fmla="*/ 2147483646 h 20"/>
                  <a:gd name="T4" fmla="*/ 0 w 58"/>
                  <a:gd name="T5" fmla="*/ 2147483646 h 20"/>
                  <a:gd name="T6" fmla="*/ 2147483646 w 58"/>
                  <a:gd name="T7" fmla="*/ 2147483646 h 20"/>
                  <a:gd name="T8" fmla="*/ 2147483646 w 58"/>
                  <a:gd name="T9" fmla="*/ 0 h 20"/>
                  <a:gd name="T10" fmla="*/ 2147483646 w 58"/>
                  <a:gd name="T11" fmla="*/ 0 h 20"/>
                  <a:gd name="T12" fmla="*/ 2147483646 w 58"/>
                  <a:gd name="T13" fmla="*/ 0 h 20"/>
                  <a:gd name="T14" fmla="*/ 2147483646 w 58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19" y="19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57" y="0"/>
                      <a:pt x="38" y="0"/>
                    </a:cubicBezTo>
                    <a:cubicBezTo>
                      <a:pt x="38" y="0"/>
                      <a:pt x="19" y="0"/>
                      <a:pt x="19" y="19"/>
                    </a:cubicBezTo>
                  </a:path>
                </a:pathLst>
              </a:custGeom>
              <a:solidFill>
                <a:srgbClr val="A8AC7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1" name="Freeform 62">
                <a:extLst>
                  <a:ext uri="{FF2B5EF4-FFF2-40B4-BE49-F238E27FC236}">
                    <a16:creationId xmlns:a16="http://schemas.microsoft.com/office/drawing/2014/main" id="{290D9120-396D-2F44-ADC0-4B60960FA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989138"/>
                <a:ext cx="3175" cy="4762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w 20"/>
                  <a:gd name="T11" fmla="*/ 2147483646 h 20"/>
                  <a:gd name="T12" fmla="*/ 2147483646 w 20"/>
                  <a:gd name="T13" fmla="*/ 214748364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2" name="Freeform 63">
                <a:extLst>
                  <a:ext uri="{FF2B5EF4-FFF2-40B4-BE49-F238E27FC236}">
                    <a16:creationId xmlns:a16="http://schemas.microsoft.com/office/drawing/2014/main" id="{D93AAEDE-3C03-474A-8EE2-541DB717A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982788"/>
                <a:ext cx="3175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2147483646 h 39"/>
                  <a:gd name="T6" fmla="*/ 0 w 20"/>
                  <a:gd name="T7" fmla="*/ 0 h 39"/>
                  <a:gd name="T8" fmla="*/ 0 w 20"/>
                  <a:gd name="T9" fmla="*/ 0 h 39"/>
                  <a:gd name="T10" fmla="*/ 2147483646 w 20"/>
                  <a:gd name="T11" fmla="*/ 2147483646 h 39"/>
                  <a:gd name="T12" fmla="*/ 2147483646 w 20"/>
                  <a:gd name="T13" fmla="*/ 2147483646 h 39"/>
                  <a:gd name="T14" fmla="*/ 2147483646 w 20"/>
                  <a:gd name="T15" fmla="*/ 2147483646 h 39"/>
                  <a:gd name="T16" fmla="*/ 0 w 20"/>
                  <a:gd name="T17" fmla="*/ 2147483646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38"/>
                      <a:pt x="0" y="38"/>
                      <a:pt x="0" y="19"/>
                    </a:cubicBezTo>
                    <a:lnTo>
                      <a:pt x="0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3" name="Freeform 64">
                <a:extLst>
                  <a:ext uri="{FF2B5EF4-FFF2-40B4-BE49-F238E27FC236}">
                    <a16:creationId xmlns:a16="http://schemas.microsoft.com/office/drawing/2014/main" id="{454930E6-62EE-AD4F-95E2-623F9CBDB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985963"/>
                <a:ext cx="3175" cy="4762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0 h 20"/>
                  <a:gd name="T10" fmla="*/ 2147483646 w 20"/>
                  <a:gd name="T11" fmla="*/ 0 h 20"/>
                  <a:gd name="T12" fmla="*/ 0 w 20"/>
                  <a:gd name="T13" fmla="*/ 2147483646 h 20"/>
                  <a:gd name="T14" fmla="*/ 2147483646 w 20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19" y="0"/>
                    </a:cubicBezTo>
                    <a:lnTo>
                      <a:pt x="0" y="19"/>
                    </a:ln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4" name="Freeform 65">
                <a:extLst>
                  <a:ext uri="{FF2B5EF4-FFF2-40B4-BE49-F238E27FC236}">
                    <a16:creationId xmlns:a16="http://schemas.microsoft.com/office/drawing/2014/main" id="{7334217A-C1FD-1D46-882A-F3D77D92A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976438"/>
                <a:ext cx="6350" cy="6350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0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0 w 39"/>
                  <a:gd name="T19" fmla="*/ 2147483646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38"/>
                      <a:pt x="0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19" y="38"/>
                    </a:cubicBezTo>
                    <a:lnTo>
                      <a:pt x="0" y="38"/>
                    </a:ln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5" name="Freeform 66">
                <a:extLst>
                  <a:ext uri="{FF2B5EF4-FFF2-40B4-BE49-F238E27FC236}">
                    <a16:creationId xmlns:a16="http://schemas.microsoft.com/office/drawing/2014/main" id="{2A75CDFC-B27A-4F4E-8D13-214258647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1982788"/>
                <a:ext cx="3175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0 w 20"/>
                  <a:gd name="T9" fmla="*/ 0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6" name="Freeform 67">
                <a:extLst>
                  <a:ext uri="{FF2B5EF4-FFF2-40B4-BE49-F238E27FC236}">
                    <a16:creationId xmlns:a16="http://schemas.microsoft.com/office/drawing/2014/main" id="{363305D6-B0CA-E444-9235-9DE290981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1973263"/>
                <a:ext cx="3175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2147483646 h 39"/>
                  <a:gd name="T6" fmla="*/ 2147483646 w 20"/>
                  <a:gd name="T7" fmla="*/ 0 h 39"/>
                  <a:gd name="T8" fmla="*/ 2147483646 w 20"/>
                  <a:gd name="T9" fmla="*/ 2147483646 h 39"/>
                  <a:gd name="T10" fmla="*/ 0 w 20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19" y="0"/>
                      <a:pt x="19" y="0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7" name="Freeform 68">
                <a:extLst>
                  <a:ext uri="{FF2B5EF4-FFF2-40B4-BE49-F238E27FC236}">
                    <a16:creationId xmlns:a16="http://schemas.microsoft.com/office/drawing/2014/main" id="{A7DD6580-D3AC-2C4D-AAB4-4EDB2F5C2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1979613"/>
                <a:ext cx="4762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0 h 20"/>
                  <a:gd name="T6" fmla="*/ 0 w 20"/>
                  <a:gd name="T7" fmla="*/ 0 h 20"/>
                  <a:gd name="T8" fmla="*/ 0 w 2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8" name="Freeform 69">
                <a:extLst>
                  <a:ext uri="{FF2B5EF4-FFF2-40B4-BE49-F238E27FC236}">
                    <a16:creationId xmlns:a16="http://schemas.microsoft.com/office/drawing/2014/main" id="{163C9412-D005-864C-8FDA-E4266D231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1968500"/>
                <a:ext cx="4762" cy="7938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0 h 39"/>
                  <a:gd name="T6" fmla="*/ 0 w 20"/>
                  <a:gd name="T7" fmla="*/ 2147483646 h 39"/>
                  <a:gd name="T8" fmla="*/ 0 w 20"/>
                  <a:gd name="T9" fmla="*/ 2147483646 h 39"/>
                  <a:gd name="T10" fmla="*/ 0 w 20"/>
                  <a:gd name="T11" fmla="*/ 2147483646 h 39"/>
                  <a:gd name="T12" fmla="*/ 0 w 20"/>
                  <a:gd name="T13" fmla="*/ 2147483646 h 39"/>
                  <a:gd name="T14" fmla="*/ 2147483646 w 20"/>
                  <a:gd name="T15" fmla="*/ 214748364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38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9" name="Freeform 70">
                <a:extLst>
                  <a:ext uri="{FF2B5EF4-FFF2-40B4-BE49-F238E27FC236}">
                    <a16:creationId xmlns:a16="http://schemas.microsoft.com/office/drawing/2014/main" id="{F0998E2E-C05C-234A-9031-6808D6EAF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1965325"/>
                <a:ext cx="4762" cy="4763"/>
              </a:xfrm>
              <a:custGeom>
                <a:avLst/>
                <a:gdLst>
                  <a:gd name="T0" fmla="*/ 2147483646 w 20"/>
                  <a:gd name="T1" fmla="*/ 2147483646 h 21"/>
                  <a:gd name="T2" fmla="*/ 2147483646 w 20"/>
                  <a:gd name="T3" fmla="*/ 2147483646 h 21"/>
                  <a:gd name="T4" fmla="*/ 2147483646 w 20"/>
                  <a:gd name="T5" fmla="*/ 0 h 21"/>
                  <a:gd name="T6" fmla="*/ 2147483646 w 20"/>
                  <a:gd name="T7" fmla="*/ 0 h 21"/>
                  <a:gd name="T8" fmla="*/ 0 w 20"/>
                  <a:gd name="T9" fmla="*/ 2147483646 h 21"/>
                  <a:gd name="T10" fmla="*/ 0 w 20"/>
                  <a:gd name="T11" fmla="*/ 2147483646 h 21"/>
                  <a:gd name="T12" fmla="*/ 0 w 20"/>
                  <a:gd name="T13" fmla="*/ 2147483646 h 21"/>
                  <a:gd name="T14" fmla="*/ 2147483646 w 20"/>
                  <a:gd name="T15" fmla="*/ 2147483646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19" y="2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0"/>
                      <a:pt x="0" y="20"/>
                    </a:cubicBezTo>
                    <a:cubicBezTo>
                      <a:pt x="19" y="20"/>
                      <a:pt x="19" y="20"/>
                      <a:pt x="19" y="20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0" name="Freeform 71">
                <a:extLst>
                  <a:ext uri="{FF2B5EF4-FFF2-40B4-BE49-F238E27FC236}">
                    <a16:creationId xmlns:a16="http://schemas.microsoft.com/office/drawing/2014/main" id="{BBD7C294-20AE-FB41-AB5F-CA8FBEBCE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1968500"/>
                <a:ext cx="7937" cy="7938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0 w 39"/>
                  <a:gd name="T9" fmla="*/ 0 h 39"/>
                  <a:gd name="T10" fmla="*/ 0 w 39"/>
                  <a:gd name="T11" fmla="*/ 2147483646 h 39"/>
                  <a:gd name="T12" fmla="*/ 0 w 39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9">
                    <a:moveTo>
                      <a:pt x="0" y="38"/>
                    </a:moveTo>
                    <a:lnTo>
                      <a:pt x="0" y="38"/>
                    </a:lnTo>
                    <a:lnTo>
                      <a:pt x="19" y="19"/>
                    </a:lnTo>
                    <a:lnTo>
                      <a:pt x="38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1" name="Freeform 72">
                <a:extLst>
                  <a:ext uri="{FF2B5EF4-FFF2-40B4-BE49-F238E27FC236}">
                    <a16:creationId xmlns:a16="http://schemas.microsoft.com/office/drawing/2014/main" id="{05E61543-A654-1641-9F0F-032B9284B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955800"/>
                <a:ext cx="6350" cy="3175"/>
              </a:xfrm>
              <a:custGeom>
                <a:avLst/>
                <a:gdLst>
                  <a:gd name="T0" fmla="*/ 2147483646 w 39"/>
                  <a:gd name="T1" fmla="*/ 0 h 20"/>
                  <a:gd name="T2" fmla="*/ 0 w 39"/>
                  <a:gd name="T3" fmla="*/ 0 h 20"/>
                  <a:gd name="T4" fmla="*/ 0 w 39"/>
                  <a:gd name="T5" fmla="*/ 2147483646 h 20"/>
                  <a:gd name="T6" fmla="*/ 0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38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2" name="Freeform 73">
                <a:extLst>
                  <a:ext uri="{FF2B5EF4-FFF2-40B4-BE49-F238E27FC236}">
                    <a16:creationId xmlns:a16="http://schemas.microsoft.com/office/drawing/2014/main" id="{91B300A2-D775-F142-8F11-806180C68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1976438"/>
                <a:ext cx="4762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0 w 20"/>
                  <a:gd name="T9" fmla="*/ 0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3" name="Freeform 74">
                <a:extLst>
                  <a:ext uri="{FF2B5EF4-FFF2-40B4-BE49-F238E27FC236}">
                    <a16:creationId xmlns:a16="http://schemas.microsoft.com/office/drawing/2014/main" id="{053DC9CA-81EB-F44A-B883-DB36A48FD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1965325"/>
                <a:ext cx="3175" cy="4763"/>
              </a:xfrm>
              <a:custGeom>
                <a:avLst/>
                <a:gdLst>
                  <a:gd name="T0" fmla="*/ 2147483646 w 20"/>
                  <a:gd name="T1" fmla="*/ 2147483646 h 21"/>
                  <a:gd name="T2" fmla="*/ 2147483646 w 20"/>
                  <a:gd name="T3" fmla="*/ 2147483646 h 21"/>
                  <a:gd name="T4" fmla="*/ 2147483646 w 20"/>
                  <a:gd name="T5" fmla="*/ 0 h 21"/>
                  <a:gd name="T6" fmla="*/ 2147483646 w 20"/>
                  <a:gd name="T7" fmla="*/ 0 h 21"/>
                  <a:gd name="T8" fmla="*/ 0 w 20"/>
                  <a:gd name="T9" fmla="*/ 0 h 21"/>
                  <a:gd name="T10" fmla="*/ 0 w 20"/>
                  <a:gd name="T11" fmla="*/ 2147483646 h 21"/>
                  <a:gd name="T12" fmla="*/ 0 w 20"/>
                  <a:gd name="T13" fmla="*/ 2147483646 h 21"/>
                  <a:gd name="T14" fmla="*/ 2147483646 w 20"/>
                  <a:gd name="T15" fmla="*/ 2147483646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19" y="20"/>
                    </a:lnTo>
                    <a:cubicBezTo>
                      <a:pt x="19" y="20"/>
                      <a:pt x="19" y="2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9" y="20"/>
                    </a:ln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4" name="Freeform 75">
                <a:extLst>
                  <a:ext uri="{FF2B5EF4-FFF2-40B4-BE49-F238E27FC236}">
                    <a16:creationId xmlns:a16="http://schemas.microsoft.com/office/drawing/2014/main" id="{1FB27965-FFFA-E048-9561-820850F0C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1962150"/>
                <a:ext cx="7937" cy="3175"/>
              </a:xfrm>
              <a:custGeom>
                <a:avLst/>
                <a:gdLst>
                  <a:gd name="T0" fmla="*/ 0 w 39"/>
                  <a:gd name="T1" fmla="*/ 2147483646 h 19"/>
                  <a:gd name="T2" fmla="*/ 0 w 39"/>
                  <a:gd name="T3" fmla="*/ 2147483646 h 19"/>
                  <a:gd name="T4" fmla="*/ 0 w 39"/>
                  <a:gd name="T5" fmla="*/ 2147483646 h 19"/>
                  <a:gd name="T6" fmla="*/ 0 w 39"/>
                  <a:gd name="T7" fmla="*/ 0 h 19"/>
                  <a:gd name="T8" fmla="*/ 2147483646 w 39"/>
                  <a:gd name="T9" fmla="*/ 0 h 19"/>
                  <a:gd name="T10" fmla="*/ 2147483646 w 39"/>
                  <a:gd name="T11" fmla="*/ 0 h 19"/>
                  <a:gd name="T12" fmla="*/ 2147483646 w 39"/>
                  <a:gd name="T13" fmla="*/ 2147483646 h 19"/>
                  <a:gd name="T14" fmla="*/ 2147483646 w 39"/>
                  <a:gd name="T15" fmla="*/ 2147483646 h 19"/>
                  <a:gd name="T16" fmla="*/ 2147483646 w 39"/>
                  <a:gd name="T17" fmla="*/ 2147483646 h 19"/>
                  <a:gd name="T18" fmla="*/ 0 w 39"/>
                  <a:gd name="T19" fmla="*/ 2147483646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19">
                    <a:moveTo>
                      <a:pt x="0" y="18"/>
                    </a:moveTo>
                    <a:lnTo>
                      <a:pt x="0" y="18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0" y="18"/>
                      <a:pt x="0" y="18"/>
                      <a:pt x="0" y="18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5" name="Freeform 76">
                <a:extLst>
                  <a:ext uri="{FF2B5EF4-FFF2-40B4-BE49-F238E27FC236}">
                    <a16:creationId xmlns:a16="http://schemas.microsoft.com/office/drawing/2014/main" id="{33AF1F4E-3E76-7C41-B85F-8B42AD535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1958975"/>
                <a:ext cx="7937" cy="3175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0 h 20"/>
                  <a:gd name="T6" fmla="*/ 2147483646 w 39"/>
                  <a:gd name="T7" fmla="*/ 0 h 20"/>
                  <a:gd name="T8" fmla="*/ 0 w 39"/>
                  <a:gd name="T9" fmla="*/ 2147483646 h 20"/>
                  <a:gd name="T10" fmla="*/ 0 w 39"/>
                  <a:gd name="T11" fmla="*/ 2147483646 h 20"/>
                  <a:gd name="T12" fmla="*/ 2147483646 w 39"/>
                  <a:gd name="T13" fmla="*/ 214748364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0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19"/>
                      <a:pt x="19" y="19"/>
                      <a:pt x="19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8" y="19"/>
                      <a:pt x="38" y="19"/>
                      <a:pt x="38" y="19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6" name="Freeform 77">
                <a:extLst>
                  <a:ext uri="{FF2B5EF4-FFF2-40B4-BE49-F238E27FC236}">
                    <a16:creationId xmlns:a16="http://schemas.microsoft.com/office/drawing/2014/main" id="{D13734C1-0A7F-E144-BD47-6EC2EA07B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935163"/>
                <a:ext cx="38100" cy="88900"/>
              </a:xfrm>
              <a:custGeom>
                <a:avLst/>
                <a:gdLst>
                  <a:gd name="T0" fmla="*/ 2147483646 w 210"/>
                  <a:gd name="T1" fmla="*/ 2147483646 h 497"/>
                  <a:gd name="T2" fmla="*/ 2147483646 w 210"/>
                  <a:gd name="T3" fmla="*/ 2147483646 h 497"/>
                  <a:gd name="T4" fmla="*/ 2147483646 w 210"/>
                  <a:gd name="T5" fmla="*/ 2147483646 h 497"/>
                  <a:gd name="T6" fmla="*/ 2147483646 w 210"/>
                  <a:gd name="T7" fmla="*/ 2147483646 h 497"/>
                  <a:gd name="T8" fmla="*/ 2147483646 w 210"/>
                  <a:gd name="T9" fmla="*/ 2147483646 h 497"/>
                  <a:gd name="T10" fmla="*/ 2147483646 w 210"/>
                  <a:gd name="T11" fmla="*/ 2147483646 h 497"/>
                  <a:gd name="T12" fmla="*/ 2147483646 w 210"/>
                  <a:gd name="T13" fmla="*/ 2147483646 h 497"/>
                  <a:gd name="T14" fmla="*/ 2147483646 w 210"/>
                  <a:gd name="T15" fmla="*/ 2147483646 h 497"/>
                  <a:gd name="T16" fmla="*/ 2147483646 w 210"/>
                  <a:gd name="T17" fmla="*/ 2147483646 h 497"/>
                  <a:gd name="T18" fmla="*/ 2147483646 w 210"/>
                  <a:gd name="T19" fmla="*/ 2147483646 h 497"/>
                  <a:gd name="T20" fmla="*/ 2147483646 w 210"/>
                  <a:gd name="T21" fmla="*/ 2147483646 h 497"/>
                  <a:gd name="T22" fmla="*/ 2147483646 w 210"/>
                  <a:gd name="T23" fmla="*/ 2147483646 h 497"/>
                  <a:gd name="T24" fmla="*/ 2147483646 w 210"/>
                  <a:gd name="T25" fmla="*/ 2147483646 h 497"/>
                  <a:gd name="T26" fmla="*/ 2147483646 w 210"/>
                  <a:gd name="T27" fmla="*/ 2147483646 h 497"/>
                  <a:gd name="T28" fmla="*/ 2147483646 w 210"/>
                  <a:gd name="T29" fmla="*/ 2147483646 h 497"/>
                  <a:gd name="T30" fmla="*/ 2147483646 w 210"/>
                  <a:gd name="T31" fmla="*/ 2147483646 h 497"/>
                  <a:gd name="T32" fmla="*/ 2147483646 w 210"/>
                  <a:gd name="T33" fmla="*/ 2147483646 h 497"/>
                  <a:gd name="T34" fmla="*/ 2147483646 w 210"/>
                  <a:gd name="T35" fmla="*/ 2147483646 h 497"/>
                  <a:gd name="T36" fmla="*/ 2147483646 w 210"/>
                  <a:gd name="T37" fmla="*/ 2147483646 h 497"/>
                  <a:gd name="T38" fmla="*/ 2147483646 w 210"/>
                  <a:gd name="T39" fmla="*/ 2147483646 h 497"/>
                  <a:gd name="T40" fmla="*/ 2147483646 w 210"/>
                  <a:gd name="T41" fmla="*/ 2147483646 h 497"/>
                  <a:gd name="T42" fmla="*/ 2147483646 w 210"/>
                  <a:gd name="T43" fmla="*/ 2147483646 h 497"/>
                  <a:gd name="T44" fmla="*/ 2147483646 w 210"/>
                  <a:gd name="T45" fmla="*/ 2147483646 h 497"/>
                  <a:gd name="T46" fmla="*/ 2147483646 w 210"/>
                  <a:gd name="T47" fmla="*/ 2147483646 h 497"/>
                  <a:gd name="T48" fmla="*/ 2147483646 w 210"/>
                  <a:gd name="T49" fmla="*/ 2147483646 h 497"/>
                  <a:gd name="T50" fmla="*/ 2147483646 w 210"/>
                  <a:gd name="T51" fmla="*/ 2147483646 h 497"/>
                  <a:gd name="T52" fmla="*/ 2147483646 w 210"/>
                  <a:gd name="T53" fmla="*/ 2147483646 h 497"/>
                  <a:gd name="T54" fmla="*/ 2147483646 w 210"/>
                  <a:gd name="T55" fmla="*/ 2147483646 h 497"/>
                  <a:gd name="T56" fmla="*/ 2147483646 w 210"/>
                  <a:gd name="T57" fmla="*/ 2147483646 h 497"/>
                  <a:gd name="T58" fmla="*/ 2147483646 w 210"/>
                  <a:gd name="T59" fmla="*/ 2147483646 h 497"/>
                  <a:gd name="T60" fmla="*/ 2147483646 w 210"/>
                  <a:gd name="T61" fmla="*/ 2147483646 h 497"/>
                  <a:gd name="T62" fmla="*/ 2147483646 w 210"/>
                  <a:gd name="T63" fmla="*/ 2147483646 h 497"/>
                  <a:gd name="T64" fmla="*/ 2147483646 w 210"/>
                  <a:gd name="T65" fmla="*/ 2147483646 h 497"/>
                  <a:gd name="T66" fmla="*/ 2147483646 w 210"/>
                  <a:gd name="T67" fmla="*/ 2147483646 h 497"/>
                  <a:gd name="T68" fmla="*/ 2147483646 w 210"/>
                  <a:gd name="T69" fmla="*/ 2147483646 h 497"/>
                  <a:gd name="T70" fmla="*/ 2147483646 w 210"/>
                  <a:gd name="T71" fmla="*/ 2147483646 h 497"/>
                  <a:gd name="T72" fmla="*/ 2147483646 w 210"/>
                  <a:gd name="T73" fmla="*/ 2147483646 h 497"/>
                  <a:gd name="T74" fmla="*/ 2147483646 w 210"/>
                  <a:gd name="T75" fmla="*/ 2147483646 h 497"/>
                  <a:gd name="T76" fmla="*/ 2147483646 w 210"/>
                  <a:gd name="T77" fmla="*/ 2147483646 h 497"/>
                  <a:gd name="T78" fmla="*/ 0 w 210"/>
                  <a:gd name="T79" fmla="*/ 2147483646 h 497"/>
                  <a:gd name="T80" fmla="*/ 2147483646 w 210"/>
                  <a:gd name="T81" fmla="*/ 2147483646 h 497"/>
                  <a:gd name="T82" fmla="*/ 2147483646 w 210"/>
                  <a:gd name="T83" fmla="*/ 2147483646 h 497"/>
                  <a:gd name="T84" fmla="*/ 2147483646 w 210"/>
                  <a:gd name="T85" fmla="*/ 2147483646 h 497"/>
                  <a:gd name="T86" fmla="*/ 2147483646 w 210"/>
                  <a:gd name="T87" fmla="*/ 2147483646 h 497"/>
                  <a:gd name="T88" fmla="*/ 2147483646 w 210"/>
                  <a:gd name="T89" fmla="*/ 2147483646 h 497"/>
                  <a:gd name="T90" fmla="*/ 2147483646 w 210"/>
                  <a:gd name="T91" fmla="*/ 2147483646 h 497"/>
                  <a:gd name="T92" fmla="*/ 2147483646 w 210"/>
                  <a:gd name="T93" fmla="*/ 2147483646 h 497"/>
                  <a:gd name="T94" fmla="*/ 2147483646 w 210"/>
                  <a:gd name="T95" fmla="*/ 2147483646 h 497"/>
                  <a:gd name="T96" fmla="*/ 2147483646 w 210"/>
                  <a:gd name="T97" fmla="*/ 2147483646 h 497"/>
                  <a:gd name="T98" fmla="*/ 2147483646 w 210"/>
                  <a:gd name="T99" fmla="*/ 2147483646 h 497"/>
                  <a:gd name="T100" fmla="*/ 2147483646 w 210"/>
                  <a:gd name="T101" fmla="*/ 2147483646 h 497"/>
                  <a:gd name="T102" fmla="*/ 2147483646 w 210"/>
                  <a:gd name="T103" fmla="*/ 2147483646 h 497"/>
                  <a:gd name="T104" fmla="*/ 2147483646 w 210"/>
                  <a:gd name="T105" fmla="*/ 2147483646 h 497"/>
                  <a:gd name="T106" fmla="*/ 2147483646 w 210"/>
                  <a:gd name="T107" fmla="*/ 2147483646 h 497"/>
                  <a:gd name="T108" fmla="*/ 2147483646 w 210"/>
                  <a:gd name="T109" fmla="*/ 2147483646 h 497"/>
                  <a:gd name="T110" fmla="*/ 2147483646 w 210"/>
                  <a:gd name="T111" fmla="*/ 2147483646 h 497"/>
                  <a:gd name="T112" fmla="*/ 2147483646 w 210"/>
                  <a:gd name="T113" fmla="*/ 2147483646 h 497"/>
                  <a:gd name="T114" fmla="*/ 2147483646 w 210"/>
                  <a:gd name="T115" fmla="*/ 2147483646 h 49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10" h="497">
                    <a:moveTo>
                      <a:pt x="19" y="305"/>
                    </a:moveTo>
                    <a:lnTo>
                      <a:pt x="19" y="305"/>
                    </a:lnTo>
                    <a:cubicBezTo>
                      <a:pt x="19" y="324"/>
                      <a:pt x="19" y="324"/>
                      <a:pt x="19" y="324"/>
                    </a:cubicBezTo>
                    <a:cubicBezTo>
                      <a:pt x="19" y="324"/>
                      <a:pt x="19" y="305"/>
                      <a:pt x="38" y="305"/>
                    </a:cubicBezTo>
                    <a:lnTo>
                      <a:pt x="38" y="324"/>
                    </a:lnTo>
                    <a:cubicBezTo>
                      <a:pt x="57" y="305"/>
                      <a:pt x="57" y="305"/>
                      <a:pt x="57" y="305"/>
                    </a:cubicBezTo>
                    <a:lnTo>
                      <a:pt x="38" y="305"/>
                    </a:lnTo>
                    <a:cubicBezTo>
                      <a:pt x="19" y="305"/>
                      <a:pt x="19" y="305"/>
                      <a:pt x="19" y="305"/>
                    </a:cubicBezTo>
                    <a:close/>
                    <a:moveTo>
                      <a:pt x="19" y="267"/>
                    </a:moveTo>
                    <a:lnTo>
                      <a:pt x="19" y="267"/>
                    </a:lnTo>
                    <a:cubicBezTo>
                      <a:pt x="19" y="267"/>
                      <a:pt x="19" y="267"/>
                      <a:pt x="38" y="248"/>
                    </a:cubicBezTo>
                    <a:lnTo>
                      <a:pt x="57" y="248"/>
                    </a:lnTo>
                    <a:lnTo>
                      <a:pt x="38" y="248"/>
                    </a:lnTo>
                    <a:cubicBezTo>
                      <a:pt x="38" y="248"/>
                      <a:pt x="38" y="248"/>
                      <a:pt x="19" y="248"/>
                    </a:cubicBezTo>
                    <a:lnTo>
                      <a:pt x="19" y="267"/>
                    </a:lnTo>
                    <a:close/>
                    <a:moveTo>
                      <a:pt x="57" y="305"/>
                    </a:moveTo>
                    <a:lnTo>
                      <a:pt x="57" y="305"/>
                    </a:lnTo>
                    <a:cubicBezTo>
                      <a:pt x="57" y="305"/>
                      <a:pt x="57" y="286"/>
                      <a:pt x="38" y="286"/>
                    </a:cubicBezTo>
                    <a:lnTo>
                      <a:pt x="19" y="286"/>
                    </a:lnTo>
                    <a:cubicBezTo>
                      <a:pt x="19" y="305"/>
                      <a:pt x="19" y="305"/>
                      <a:pt x="19" y="305"/>
                    </a:cubicBezTo>
                    <a:lnTo>
                      <a:pt x="38" y="286"/>
                    </a:lnTo>
                    <a:cubicBezTo>
                      <a:pt x="57" y="305"/>
                      <a:pt x="57" y="305"/>
                      <a:pt x="57" y="305"/>
                    </a:cubicBezTo>
                    <a:close/>
                    <a:moveTo>
                      <a:pt x="19" y="267"/>
                    </a:moveTo>
                    <a:lnTo>
                      <a:pt x="19" y="267"/>
                    </a:lnTo>
                    <a:lnTo>
                      <a:pt x="19" y="248"/>
                    </a:lnTo>
                    <a:lnTo>
                      <a:pt x="38" y="248"/>
                    </a:lnTo>
                    <a:cubicBezTo>
                      <a:pt x="19" y="229"/>
                      <a:pt x="19" y="229"/>
                      <a:pt x="19" y="229"/>
                    </a:cubicBezTo>
                    <a:lnTo>
                      <a:pt x="19" y="248"/>
                    </a:lnTo>
                    <a:cubicBezTo>
                      <a:pt x="19" y="248"/>
                      <a:pt x="19" y="248"/>
                      <a:pt x="19" y="267"/>
                    </a:cubicBezTo>
                    <a:close/>
                    <a:moveTo>
                      <a:pt x="19" y="248"/>
                    </a:moveTo>
                    <a:lnTo>
                      <a:pt x="19" y="248"/>
                    </a:lnTo>
                    <a:cubicBezTo>
                      <a:pt x="19" y="229"/>
                      <a:pt x="19" y="229"/>
                      <a:pt x="19" y="229"/>
                    </a:cubicBezTo>
                    <a:cubicBezTo>
                      <a:pt x="19" y="229"/>
                      <a:pt x="19" y="229"/>
                      <a:pt x="0" y="248"/>
                    </a:cubicBezTo>
                    <a:cubicBezTo>
                      <a:pt x="0" y="248"/>
                      <a:pt x="0" y="248"/>
                      <a:pt x="19" y="248"/>
                    </a:cubicBezTo>
                    <a:close/>
                    <a:moveTo>
                      <a:pt x="76" y="95"/>
                    </a:moveTo>
                    <a:lnTo>
                      <a:pt x="76" y="95"/>
                    </a:lnTo>
                    <a:cubicBezTo>
                      <a:pt x="76" y="95"/>
                      <a:pt x="76" y="95"/>
                      <a:pt x="76" y="115"/>
                    </a:cubicBezTo>
                    <a:lnTo>
                      <a:pt x="76" y="134"/>
                    </a:lnTo>
                    <a:lnTo>
                      <a:pt x="76" y="115"/>
                    </a:lnTo>
                    <a:cubicBezTo>
                      <a:pt x="76" y="134"/>
                      <a:pt x="95" y="134"/>
                      <a:pt x="95" y="134"/>
                    </a:cubicBezTo>
                    <a:cubicBezTo>
                      <a:pt x="95" y="134"/>
                      <a:pt x="95" y="115"/>
                      <a:pt x="114" y="115"/>
                    </a:cubicBezTo>
                    <a:lnTo>
                      <a:pt x="114" y="134"/>
                    </a:lnTo>
                    <a:cubicBezTo>
                      <a:pt x="114" y="115"/>
                      <a:pt x="114" y="115"/>
                      <a:pt x="114" y="115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114" y="95"/>
                      <a:pt x="114" y="95"/>
                      <a:pt x="114" y="11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76" y="115"/>
                    </a:cubicBezTo>
                    <a:cubicBezTo>
                      <a:pt x="76" y="95"/>
                      <a:pt x="95" y="95"/>
                      <a:pt x="95" y="95"/>
                    </a:cubicBezTo>
                    <a:cubicBezTo>
                      <a:pt x="95" y="76"/>
                      <a:pt x="95" y="76"/>
                      <a:pt x="95" y="76"/>
                    </a:cubicBezTo>
                    <a:lnTo>
                      <a:pt x="76" y="95"/>
                    </a:ln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76" y="95"/>
                    </a:cubicBezTo>
                    <a:close/>
                    <a:moveTo>
                      <a:pt x="76" y="115"/>
                    </a:moveTo>
                    <a:lnTo>
                      <a:pt x="76" y="115"/>
                    </a:ln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95" y="115"/>
                    </a:cubicBezTo>
                    <a:lnTo>
                      <a:pt x="95" y="134"/>
                    </a:lnTo>
                    <a:cubicBezTo>
                      <a:pt x="95" y="134"/>
                      <a:pt x="95" y="115"/>
                      <a:pt x="76" y="115"/>
                    </a:cubicBezTo>
                    <a:close/>
                    <a:moveTo>
                      <a:pt x="19" y="267"/>
                    </a:moveTo>
                    <a:lnTo>
                      <a:pt x="19" y="267"/>
                    </a:lnTo>
                    <a:cubicBezTo>
                      <a:pt x="19" y="286"/>
                      <a:pt x="19" y="286"/>
                      <a:pt x="19" y="286"/>
                    </a:cubicBezTo>
                    <a:lnTo>
                      <a:pt x="38" y="267"/>
                    </a:lnTo>
                    <a:cubicBezTo>
                      <a:pt x="57" y="267"/>
                      <a:pt x="57" y="286"/>
                      <a:pt x="57" y="286"/>
                    </a:cubicBezTo>
                    <a:lnTo>
                      <a:pt x="57" y="267"/>
                    </a:lnTo>
                    <a:lnTo>
                      <a:pt x="38" y="267"/>
                    </a:lnTo>
                    <a:lnTo>
                      <a:pt x="19" y="267"/>
                    </a:lnTo>
                    <a:close/>
                    <a:moveTo>
                      <a:pt x="190" y="191"/>
                    </a:moveTo>
                    <a:lnTo>
                      <a:pt x="190" y="191"/>
                    </a:lnTo>
                    <a:lnTo>
                      <a:pt x="190" y="171"/>
                    </a:lnTo>
                    <a:lnTo>
                      <a:pt x="209" y="171"/>
                    </a:lnTo>
                    <a:cubicBezTo>
                      <a:pt x="209" y="153"/>
                      <a:pt x="209" y="153"/>
                      <a:pt x="209" y="153"/>
                    </a:cubicBezTo>
                    <a:cubicBezTo>
                      <a:pt x="190" y="153"/>
                      <a:pt x="190" y="153"/>
                      <a:pt x="190" y="153"/>
                    </a:cubicBezTo>
                    <a:cubicBezTo>
                      <a:pt x="190" y="153"/>
                      <a:pt x="190" y="153"/>
                      <a:pt x="171" y="153"/>
                    </a:cubicBezTo>
                    <a:cubicBezTo>
                      <a:pt x="171" y="153"/>
                      <a:pt x="171" y="153"/>
                      <a:pt x="190" y="153"/>
                    </a:cubicBezTo>
                    <a:cubicBezTo>
                      <a:pt x="190" y="134"/>
                      <a:pt x="190" y="134"/>
                      <a:pt x="190" y="134"/>
                    </a:cubicBezTo>
                    <a:cubicBezTo>
                      <a:pt x="190" y="134"/>
                      <a:pt x="190" y="134"/>
                      <a:pt x="171" y="134"/>
                    </a:cubicBezTo>
                    <a:lnTo>
                      <a:pt x="152" y="134"/>
                    </a:lnTo>
                    <a:lnTo>
                      <a:pt x="171" y="134"/>
                    </a:lnTo>
                    <a:lnTo>
                      <a:pt x="190" y="134"/>
                    </a:lnTo>
                    <a:cubicBezTo>
                      <a:pt x="190" y="134"/>
                      <a:pt x="171" y="134"/>
                      <a:pt x="171" y="153"/>
                    </a:cubicBezTo>
                    <a:lnTo>
                      <a:pt x="190" y="153"/>
                    </a:lnTo>
                    <a:lnTo>
                      <a:pt x="209" y="171"/>
                    </a:lnTo>
                    <a:lnTo>
                      <a:pt x="190" y="171"/>
                    </a:lnTo>
                    <a:lnTo>
                      <a:pt x="171" y="153"/>
                    </a:lnTo>
                    <a:cubicBezTo>
                      <a:pt x="171" y="171"/>
                      <a:pt x="171" y="171"/>
                      <a:pt x="171" y="171"/>
                    </a:cubicBezTo>
                    <a:lnTo>
                      <a:pt x="190" y="171"/>
                    </a:lnTo>
                    <a:cubicBezTo>
                      <a:pt x="171" y="171"/>
                      <a:pt x="171" y="171"/>
                      <a:pt x="171" y="171"/>
                    </a:cubicBezTo>
                    <a:lnTo>
                      <a:pt x="171" y="191"/>
                    </a:lnTo>
                    <a:cubicBezTo>
                      <a:pt x="152" y="191"/>
                      <a:pt x="152" y="191"/>
                      <a:pt x="152" y="191"/>
                    </a:cubicBezTo>
                    <a:cubicBezTo>
                      <a:pt x="152" y="191"/>
                      <a:pt x="152" y="210"/>
                      <a:pt x="152" y="229"/>
                    </a:cubicBezTo>
                    <a:cubicBezTo>
                      <a:pt x="133" y="210"/>
                      <a:pt x="133" y="210"/>
                      <a:pt x="133" y="210"/>
                    </a:cubicBezTo>
                    <a:cubicBezTo>
                      <a:pt x="133" y="210"/>
                      <a:pt x="114" y="229"/>
                      <a:pt x="133" y="248"/>
                    </a:cubicBezTo>
                    <a:cubicBezTo>
                      <a:pt x="114" y="229"/>
                      <a:pt x="114" y="229"/>
                      <a:pt x="114" y="229"/>
                    </a:cubicBezTo>
                    <a:cubicBezTo>
                      <a:pt x="95" y="229"/>
                      <a:pt x="95" y="229"/>
                      <a:pt x="95" y="229"/>
                    </a:cubicBezTo>
                    <a:cubicBezTo>
                      <a:pt x="95" y="229"/>
                      <a:pt x="95" y="248"/>
                      <a:pt x="114" y="267"/>
                    </a:cubicBezTo>
                    <a:cubicBezTo>
                      <a:pt x="95" y="267"/>
                      <a:pt x="95" y="267"/>
                      <a:pt x="95" y="267"/>
                    </a:cubicBezTo>
                    <a:lnTo>
                      <a:pt x="76" y="267"/>
                    </a:lnTo>
                    <a:cubicBezTo>
                      <a:pt x="76" y="267"/>
                      <a:pt x="76" y="286"/>
                      <a:pt x="95" y="305"/>
                    </a:cubicBezTo>
                    <a:lnTo>
                      <a:pt x="76" y="305"/>
                    </a:lnTo>
                    <a:cubicBezTo>
                      <a:pt x="76" y="305"/>
                      <a:pt x="76" y="324"/>
                      <a:pt x="95" y="324"/>
                    </a:cubicBezTo>
                    <a:lnTo>
                      <a:pt x="76" y="324"/>
                    </a:lnTo>
                    <a:cubicBezTo>
                      <a:pt x="76" y="343"/>
                      <a:pt x="76" y="343"/>
                      <a:pt x="76" y="343"/>
                    </a:cubicBezTo>
                    <a:lnTo>
                      <a:pt x="95" y="324"/>
                    </a:lnTo>
                    <a:lnTo>
                      <a:pt x="114" y="324"/>
                    </a:lnTo>
                    <a:cubicBezTo>
                      <a:pt x="114" y="324"/>
                      <a:pt x="114" y="324"/>
                      <a:pt x="95" y="324"/>
                    </a:cubicBezTo>
                    <a:lnTo>
                      <a:pt x="114" y="305"/>
                    </a:lnTo>
                    <a:cubicBezTo>
                      <a:pt x="114" y="305"/>
                      <a:pt x="114" y="305"/>
                      <a:pt x="95" y="305"/>
                    </a:cubicBezTo>
                    <a:cubicBezTo>
                      <a:pt x="114" y="286"/>
                      <a:pt x="114" y="286"/>
                      <a:pt x="114" y="286"/>
                    </a:cubicBezTo>
                    <a:cubicBezTo>
                      <a:pt x="114" y="286"/>
                      <a:pt x="114" y="286"/>
                      <a:pt x="114" y="267"/>
                    </a:cubicBezTo>
                    <a:lnTo>
                      <a:pt x="133" y="267"/>
                    </a:lnTo>
                    <a:lnTo>
                      <a:pt x="133" y="248"/>
                    </a:lnTo>
                    <a:lnTo>
                      <a:pt x="152" y="248"/>
                    </a:lnTo>
                    <a:lnTo>
                      <a:pt x="152" y="229"/>
                    </a:lnTo>
                    <a:cubicBezTo>
                      <a:pt x="171" y="229"/>
                      <a:pt x="171" y="229"/>
                      <a:pt x="171" y="229"/>
                    </a:cubicBezTo>
                    <a:lnTo>
                      <a:pt x="171" y="210"/>
                    </a:lnTo>
                    <a:cubicBezTo>
                      <a:pt x="190" y="210"/>
                      <a:pt x="209" y="210"/>
                      <a:pt x="209" y="210"/>
                    </a:cubicBezTo>
                    <a:cubicBezTo>
                      <a:pt x="209" y="191"/>
                      <a:pt x="209" y="191"/>
                      <a:pt x="209" y="191"/>
                    </a:cubicBezTo>
                    <a:lnTo>
                      <a:pt x="190" y="191"/>
                    </a:lnTo>
                    <a:close/>
                    <a:moveTo>
                      <a:pt x="114" y="305"/>
                    </a:moveTo>
                    <a:lnTo>
                      <a:pt x="114" y="305"/>
                    </a:lnTo>
                    <a:cubicBezTo>
                      <a:pt x="114" y="305"/>
                      <a:pt x="114" y="305"/>
                      <a:pt x="95" y="324"/>
                    </a:cubicBezTo>
                    <a:cubicBezTo>
                      <a:pt x="76" y="324"/>
                      <a:pt x="76" y="305"/>
                      <a:pt x="76" y="305"/>
                    </a:cubicBezTo>
                    <a:lnTo>
                      <a:pt x="95" y="305"/>
                    </a:lnTo>
                    <a:cubicBezTo>
                      <a:pt x="114" y="305"/>
                      <a:pt x="114" y="305"/>
                      <a:pt x="114" y="305"/>
                    </a:cubicBezTo>
                    <a:close/>
                    <a:moveTo>
                      <a:pt x="114" y="286"/>
                    </a:moveTo>
                    <a:lnTo>
                      <a:pt x="114" y="286"/>
                    </a:lnTo>
                    <a:cubicBezTo>
                      <a:pt x="114" y="286"/>
                      <a:pt x="114" y="286"/>
                      <a:pt x="95" y="305"/>
                    </a:cubicBezTo>
                    <a:lnTo>
                      <a:pt x="95" y="286"/>
                    </a:lnTo>
                    <a:cubicBezTo>
                      <a:pt x="95" y="286"/>
                      <a:pt x="76" y="286"/>
                      <a:pt x="76" y="267"/>
                    </a:cubicBezTo>
                    <a:lnTo>
                      <a:pt x="95" y="267"/>
                    </a:lnTo>
                    <a:lnTo>
                      <a:pt x="114" y="267"/>
                    </a:lnTo>
                    <a:cubicBezTo>
                      <a:pt x="114" y="286"/>
                      <a:pt x="114" y="286"/>
                      <a:pt x="114" y="286"/>
                    </a:cubicBezTo>
                    <a:close/>
                    <a:moveTo>
                      <a:pt x="133" y="267"/>
                    </a:moveTo>
                    <a:lnTo>
                      <a:pt x="133" y="267"/>
                    </a:lnTo>
                    <a:lnTo>
                      <a:pt x="114" y="267"/>
                    </a:lnTo>
                    <a:cubicBezTo>
                      <a:pt x="114" y="248"/>
                      <a:pt x="114" y="229"/>
                      <a:pt x="114" y="229"/>
                    </a:cubicBezTo>
                    <a:cubicBezTo>
                      <a:pt x="114" y="229"/>
                      <a:pt x="114" y="248"/>
                      <a:pt x="133" y="248"/>
                    </a:cubicBezTo>
                    <a:lnTo>
                      <a:pt x="133" y="267"/>
                    </a:lnTo>
                    <a:close/>
                    <a:moveTo>
                      <a:pt x="133" y="248"/>
                    </a:moveTo>
                    <a:lnTo>
                      <a:pt x="133" y="248"/>
                    </a:lnTo>
                    <a:cubicBezTo>
                      <a:pt x="133" y="229"/>
                      <a:pt x="133" y="210"/>
                      <a:pt x="133" y="210"/>
                    </a:cubicBezTo>
                    <a:cubicBezTo>
                      <a:pt x="133" y="210"/>
                      <a:pt x="133" y="229"/>
                      <a:pt x="152" y="229"/>
                    </a:cubicBezTo>
                    <a:lnTo>
                      <a:pt x="152" y="248"/>
                    </a:lnTo>
                    <a:lnTo>
                      <a:pt x="133" y="248"/>
                    </a:lnTo>
                    <a:close/>
                    <a:moveTo>
                      <a:pt x="171" y="229"/>
                    </a:moveTo>
                    <a:lnTo>
                      <a:pt x="171" y="229"/>
                    </a:lnTo>
                    <a:cubicBezTo>
                      <a:pt x="171" y="229"/>
                      <a:pt x="171" y="229"/>
                      <a:pt x="152" y="229"/>
                    </a:cubicBezTo>
                    <a:cubicBezTo>
                      <a:pt x="152" y="229"/>
                      <a:pt x="152" y="229"/>
                      <a:pt x="152" y="210"/>
                    </a:cubicBezTo>
                    <a:lnTo>
                      <a:pt x="152" y="191"/>
                    </a:lnTo>
                    <a:cubicBezTo>
                      <a:pt x="152" y="191"/>
                      <a:pt x="152" y="191"/>
                      <a:pt x="171" y="210"/>
                    </a:cubicBezTo>
                    <a:lnTo>
                      <a:pt x="171" y="229"/>
                    </a:lnTo>
                    <a:close/>
                    <a:moveTo>
                      <a:pt x="171" y="191"/>
                    </a:moveTo>
                    <a:lnTo>
                      <a:pt x="171" y="191"/>
                    </a:lnTo>
                    <a:lnTo>
                      <a:pt x="171" y="171"/>
                    </a:lnTo>
                    <a:cubicBezTo>
                      <a:pt x="171" y="171"/>
                      <a:pt x="171" y="171"/>
                      <a:pt x="190" y="171"/>
                    </a:cubicBezTo>
                    <a:cubicBezTo>
                      <a:pt x="190" y="191"/>
                      <a:pt x="190" y="191"/>
                      <a:pt x="190" y="191"/>
                    </a:cubicBezTo>
                    <a:lnTo>
                      <a:pt x="171" y="191"/>
                    </a:lnTo>
                    <a:close/>
                    <a:moveTo>
                      <a:pt x="114" y="343"/>
                    </a:moveTo>
                    <a:lnTo>
                      <a:pt x="114" y="343"/>
                    </a:lnTo>
                    <a:cubicBezTo>
                      <a:pt x="114" y="343"/>
                      <a:pt x="114" y="343"/>
                      <a:pt x="95" y="343"/>
                    </a:cubicBezTo>
                    <a:lnTo>
                      <a:pt x="76" y="343"/>
                    </a:lnTo>
                    <a:cubicBezTo>
                      <a:pt x="95" y="343"/>
                      <a:pt x="95" y="343"/>
                      <a:pt x="95" y="343"/>
                    </a:cubicBezTo>
                    <a:cubicBezTo>
                      <a:pt x="95" y="362"/>
                      <a:pt x="95" y="362"/>
                      <a:pt x="95" y="362"/>
                    </a:cubicBezTo>
                    <a:cubicBezTo>
                      <a:pt x="95" y="362"/>
                      <a:pt x="95" y="362"/>
                      <a:pt x="95" y="343"/>
                    </a:cubicBezTo>
                    <a:cubicBezTo>
                      <a:pt x="114" y="343"/>
                      <a:pt x="114" y="343"/>
                      <a:pt x="114" y="343"/>
                    </a:cubicBezTo>
                    <a:lnTo>
                      <a:pt x="114" y="362"/>
                    </a:lnTo>
                    <a:cubicBezTo>
                      <a:pt x="114" y="381"/>
                      <a:pt x="114" y="381"/>
                      <a:pt x="114" y="381"/>
                    </a:cubicBezTo>
                    <a:cubicBezTo>
                      <a:pt x="133" y="381"/>
                      <a:pt x="133" y="381"/>
                      <a:pt x="133" y="381"/>
                    </a:cubicBezTo>
                    <a:cubicBezTo>
                      <a:pt x="133" y="362"/>
                      <a:pt x="133" y="362"/>
                      <a:pt x="133" y="362"/>
                    </a:cubicBezTo>
                    <a:cubicBezTo>
                      <a:pt x="133" y="362"/>
                      <a:pt x="133" y="362"/>
                      <a:pt x="114" y="362"/>
                    </a:cubicBezTo>
                    <a:cubicBezTo>
                      <a:pt x="114" y="343"/>
                      <a:pt x="114" y="343"/>
                      <a:pt x="114" y="343"/>
                    </a:cubicBezTo>
                    <a:close/>
                    <a:moveTo>
                      <a:pt x="19" y="324"/>
                    </a:moveTo>
                    <a:lnTo>
                      <a:pt x="19" y="324"/>
                    </a:lnTo>
                    <a:cubicBezTo>
                      <a:pt x="38" y="324"/>
                      <a:pt x="38" y="343"/>
                      <a:pt x="38" y="343"/>
                    </a:cubicBezTo>
                    <a:cubicBezTo>
                      <a:pt x="38" y="343"/>
                      <a:pt x="38" y="324"/>
                      <a:pt x="19" y="324"/>
                    </a:cubicBezTo>
                    <a:lnTo>
                      <a:pt x="0" y="324"/>
                    </a:lnTo>
                    <a:cubicBezTo>
                      <a:pt x="0" y="343"/>
                      <a:pt x="0" y="343"/>
                      <a:pt x="0" y="343"/>
                    </a:cubicBezTo>
                    <a:lnTo>
                      <a:pt x="19" y="324"/>
                    </a:lnTo>
                    <a:close/>
                    <a:moveTo>
                      <a:pt x="133" y="476"/>
                    </a:moveTo>
                    <a:lnTo>
                      <a:pt x="133" y="476"/>
                    </a:lnTo>
                    <a:cubicBezTo>
                      <a:pt x="114" y="496"/>
                      <a:pt x="114" y="496"/>
                      <a:pt x="114" y="496"/>
                    </a:cubicBezTo>
                    <a:lnTo>
                      <a:pt x="114" y="476"/>
                    </a:lnTo>
                    <a:cubicBezTo>
                      <a:pt x="133" y="476"/>
                      <a:pt x="133" y="457"/>
                      <a:pt x="133" y="457"/>
                    </a:cubicBezTo>
                    <a:cubicBezTo>
                      <a:pt x="133" y="457"/>
                      <a:pt x="133" y="457"/>
                      <a:pt x="114" y="476"/>
                    </a:cubicBezTo>
                    <a:cubicBezTo>
                      <a:pt x="114" y="457"/>
                      <a:pt x="114" y="438"/>
                      <a:pt x="114" y="438"/>
                    </a:cubicBezTo>
                    <a:cubicBezTo>
                      <a:pt x="114" y="438"/>
                      <a:pt x="114" y="457"/>
                      <a:pt x="95" y="457"/>
                    </a:cubicBezTo>
                    <a:cubicBezTo>
                      <a:pt x="114" y="438"/>
                      <a:pt x="114" y="438"/>
                      <a:pt x="114" y="438"/>
                    </a:cubicBezTo>
                    <a:cubicBezTo>
                      <a:pt x="95" y="438"/>
                      <a:pt x="95" y="438"/>
                      <a:pt x="95" y="438"/>
                    </a:cubicBezTo>
                    <a:lnTo>
                      <a:pt x="95" y="419"/>
                    </a:lnTo>
                    <a:cubicBezTo>
                      <a:pt x="95" y="400"/>
                      <a:pt x="95" y="400"/>
                      <a:pt x="95" y="400"/>
                    </a:cubicBezTo>
                    <a:cubicBezTo>
                      <a:pt x="95" y="400"/>
                      <a:pt x="95" y="419"/>
                      <a:pt x="76" y="438"/>
                    </a:cubicBezTo>
                    <a:lnTo>
                      <a:pt x="57" y="438"/>
                    </a:lnTo>
                    <a:lnTo>
                      <a:pt x="76" y="438"/>
                    </a:lnTo>
                    <a:lnTo>
                      <a:pt x="76" y="457"/>
                    </a:lnTo>
                    <a:cubicBezTo>
                      <a:pt x="76" y="457"/>
                      <a:pt x="76" y="457"/>
                      <a:pt x="95" y="457"/>
                    </a:cubicBezTo>
                    <a:cubicBezTo>
                      <a:pt x="76" y="476"/>
                      <a:pt x="76" y="476"/>
                      <a:pt x="76" y="476"/>
                    </a:cubicBezTo>
                    <a:cubicBezTo>
                      <a:pt x="76" y="476"/>
                      <a:pt x="95" y="476"/>
                      <a:pt x="114" y="476"/>
                    </a:cubicBezTo>
                    <a:cubicBezTo>
                      <a:pt x="114" y="496"/>
                      <a:pt x="95" y="496"/>
                      <a:pt x="95" y="496"/>
                    </a:cubicBezTo>
                    <a:cubicBezTo>
                      <a:pt x="95" y="496"/>
                      <a:pt x="114" y="496"/>
                      <a:pt x="133" y="496"/>
                    </a:cubicBezTo>
                    <a:cubicBezTo>
                      <a:pt x="133" y="476"/>
                      <a:pt x="152" y="476"/>
                      <a:pt x="152" y="476"/>
                    </a:cubicBezTo>
                    <a:cubicBezTo>
                      <a:pt x="133" y="476"/>
                      <a:pt x="133" y="476"/>
                      <a:pt x="133" y="476"/>
                    </a:cubicBezTo>
                    <a:close/>
                    <a:moveTo>
                      <a:pt x="76" y="457"/>
                    </a:moveTo>
                    <a:lnTo>
                      <a:pt x="76" y="457"/>
                    </a:lnTo>
                    <a:lnTo>
                      <a:pt x="76" y="438"/>
                    </a:lnTo>
                    <a:cubicBezTo>
                      <a:pt x="95" y="438"/>
                      <a:pt x="95" y="438"/>
                      <a:pt x="95" y="438"/>
                    </a:cubicBezTo>
                    <a:cubicBezTo>
                      <a:pt x="95" y="438"/>
                      <a:pt x="95" y="438"/>
                      <a:pt x="95" y="457"/>
                    </a:cubicBezTo>
                    <a:lnTo>
                      <a:pt x="76" y="457"/>
                    </a:lnTo>
                    <a:close/>
                    <a:moveTo>
                      <a:pt x="95" y="476"/>
                    </a:moveTo>
                    <a:lnTo>
                      <a:pt x="95" y="476"/>
                    </a:lnTo>
                    <a:cubicBezTo>
                      <a:pt x="95" y="457"/>
                      <a:pt x="95" y="457"/>
                      <a:pt x="95" y="457"/>
                    </a:cubicBezTo>
                    <a:cubicBezTo>
                      <a:pt x="114" y="457"/>
                      <a:pt x="114" y="457"/>
                      <a:pt x="114" y="457"/>
                    </a:cubicBezTo>
                    <a:cubicBezTo>
                      <a:pt x="114" y="457"/>
                      <a:pt x="114" y="457"/>
                      <a:pt x="114" y="476"/>
                    </a:cubicBezTo>
                    <a:cubicBezTo>
                      <a:pt x="95" y="476"/>
                      <a:pt x="95" y="476"/>
                      <a:pt x="95" y="476"/>
                    </a:cubicBezTo>
                    <a:close/>
                    <a:moveTo>
                      <a:pt x="76" y="400"/>
                    </a:moveTo>
                    <a:lnTo>
                      <a:pt x="76" y="400"/>
                    </a:lnTo>
                    <a:lnTo>
                      <a:pt x="95" y="400"/>
                    </a:lnTo>
                    <a:lnTo>
                      <a:pt x="76" y="400"/>
                    </a:lnTo>
                    <a:cubicBezTo>
                      <a:pt x="76" y="381"/>
                      <a:pt x="76" y="381"/>
                      <a:pt x="76" y="381"/>
                    </a:cubicBezTo>
                    <a:cubicBezTo>
                      <a:pt x="76" y="381"/>
                      <a:pt x="76" y="381"/>
                      <a:pt x="76" y="400"/>
                    </a:cubicBezTo>
                    <a:cubicBezTo>
                      <a:pt x="57" y="400"/>
                      <a:pt x="57" y="400"/>
                      <a:pt x="57" y="400"/>
                    </a:cubicBezTo>
                    <a:cubicBezTo>
                      <a:pt x="57" y="400"/>
                      <a:pt x="57" y="400"/>
                      <a:pt x="76" y="400"/>
                    </a:cubicBezTo>
                    <a:cubicBezTo>
                      <a:pt x="57" y="400"/>
                      <a:pt x="57" y="419"/>
                      <a:pt x="57" y="419"/>
                    </a:cubicBezTo>
                    <a:lnTo>
                      <a:pt x="76" y="400"/>
                    </a:lnTo>
                    <a:close/>
                    <a:moveTo>
                      <a:pt x="57" y="343"/>
                    </a:moveTo>
                    <a:lnTo>
                      <a:pt x="57" y="343"/>
                    </a:lnTo>
                    <a:cubicBezTo>
                      <a:pt x="38" y="343"/>
                      <a:pt x="38" y="343"/>
                      <a:pt x="38" y="343"/>
                    </a:cubicBezTo>
                    <a:cubicBezTo>
                      <a:pt x="38" y="343"/>
                      <a:pt x="38" y="343"/>
                      <a:pt x="19" y="343"/>
                    </a:cubicBezTo>
                    <a:lnTo>
                      <a:pt x="0" y="362"/>
                    </a:lnTo>
                    <a:cubicBezTo>
                      <a:pt x="19" y="362"/>
                      <a:pt x="19" y="362"/>
                      <a:pt x="19" y="362"/>
                    </a:cubicBezTo>
                    <a:cubicBezTo>
                      <a:pt x="38" y="343"/>
                      <a:pt x="57" y="343"/>
                      <a:pt x="57" y="343"/>
                    </a:cubicBezTo>
                    <a:close/>
                    <a:moveTo>
                      <a:pt x="76" y="362"/>
                    </a:moveTo>
                    <a:lnTo>
                      <a:pt x="76" y="362"/>
                    </a:lnTo>
                    <a:cubicBezTo>
                      <a:pt x="57" y="362"/>
                      <a:pt x="57" y="362"/>
                      <a:pt x="57" y="362"/>
                    </a:cubicBezTo>
                    <a:cubicBezTo>
                      <a:pt x="57" y="362"/>
                      <a:pt x="57" y="362"/>
                      <a:pt x="38" y="381"/>
                    </a:cubicBezTo>
                    <a:cubicBezTo>
                      <a:pt x="38" y="381"/>
                      <a:pt x="38" y="381"/>
                      <a:pt x="38" y="400"/>
                    </a:cubicBezTo>
                    <a:cubicBezTo>
                      <a:pt x="38" y="400"/>
                      <a:pt x="38" y="381"/>
                      <a:pt x="57" y="381"/>
                    </a:cubicBezTo>
                    <a:lnTo>
                      <a:pt x="76" y="362"/>
                    </a:lnTo>
                    <a:close/>
                    <a:moveTo>
                      <a:pt x="38" y="362"/>
                    </a:moveTo>
                    <a:lnTo>
                      <a:pt x="38" y="362"/>
                    </a:lnTo>
                    <a:lnTo>
                      <a:pt x="57" y="362"/>
                    </a:lnTo>
                    <a:lnTo>
                      <a:pt x="38" y="362"/>
                    </a:lnTo>
                    <a:cubicBezTo>
                      <a:pt x="19" y="362"/>
                      <a:pt x="19" y="381"/>
                      <a:pt x="19" y="381"/>
                    </a:cubicBezTo>
                    <a:lnTo>
                      <a:pt x="38" y="362"/>
                    </a:lnTo>
                    <a:close/>
                    <a:moveTo>
                      <a:pt x="76" y="19"/>
                    </a:moveTo>
                    <a:lnTo>
                      <a:pt x="76" y="19"/>
                    </a:lnTo>
                    <a:cubicBezTo>
                      <a:pt x="95" y="0"/>
                      <a:pt x="95" y="0"/>
                      <a:pt x="95" y="0"/>
                    </a:cubicBezTo>
                    <a:cubicBezTo>
                      <a:pt x="95" y="19"/>
                      <a:pt x="95" y="19"/>
                      <a:pt x="95" y="0"/>
                    </a:cubicBezTo>
                    <a:cubicBezTo>
                      <a:pt x="95" y="0"/>
                      <a:pt x="95" y="0"/>
                      <a:pt x="95" y="1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76"/>
                      <a:pt x="76" y="76"/>
                      <a:pt x="76" y="76"/>
                    </a:cubicBezTo>
                    <a:lnTo>
                      <a:pt x="95" y="76"/>
                    </a:lnTo>
                    <a:lnTo>
                      <a:pt x="76" y="76"/>
                    </a:lnTo>
                    <a:cubicBezTo>
                      <a:pt x="76" y="76"/>
                      <a:pt x="76" y="76"/>
                      <a:pt x="76" y="57"/>
                    </a:cubicBezTo>
                    <a:cubicBezTo>
                      <a:pt x="76" y="57"/>
                      <a:pt x="95" y="57"/>
                      <a:pt x="95" y="39"/>
                    </a:cubicBezTo>
                    <a:cubicBezTo>
                      <a:pt x="95" y="39"/>
                      <a:pt x="95" y="39"/>
                      <a:pt x="95" y="19"/>
                    </a:cubicBezTo>
                    <a:lnTo>
                      <a:pt x="95" y="0"/>
                    </a:lnTo>
                    <a:lnTo>
                      <a:pt x="76" y="19"/>
                    </a:lnTo>
                    <a:lnTo>
                      <a:pt x="57" y="19"/>
                    </a:lnTo>
                    <a:lnTo>
                      <a:pt x="7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7" name="Freeform 78">
                <a:extLst>
                  <a:ext uri="{FF2B5EF4-FFF2-40B4-BE49-F238E27FC236}">
                    <a16:creationId xmlns:a16="http://schemas.microsoft.com/office/drawing/2014/main" id="{6CB86875-F0AF-B54A-99B3-F8C390424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951038"/>
                <a:ext cx="3175" cy="4762"/>
              </a:xfrm>
              <a:custGeom>
                <a:avLst/>
                <a:gdLst>
                  <a:gd name="T0" fmla="*/ 2147483646 w 20"/>
                  <a:gd name="T1" fmla="*/ 0 h 21"/>
                  <a:gd name="T2" fmla="*/ 0 w 20"/>
                  <a:gd name="T3" fmla="*/ 0 h 21"/>
                  <a:gd name="T4" fmla="*/ 2147483646 w 20"/>
                  <a:gd name="T5" fmla="*/ 2147483646 h 21"/>
                  <a:gd name="T6" fmla="*/ 2147483646 w 20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19" y="0"/>
                    </a:moveTo>
                    <a:lnTo>
                      <a:pt x="0" y="0"/>
                    </a:lnTo>
                    <a:lnTo>
                      <a:pt x="19" y="2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8" name="Freeform 79">
                <a:extLst>
                  <a:ext uri="{FF2B5EF4-FFF2-40B4-BE49-F238E27FC236}">
                    <a16:creationId xmlns:a16="http://schemas.microsoft.com/office/drawing/2014/main" id="{4E57C3A6-FCFE-9946-87F7-237A2EA51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951038"/>
                <a:ext cx="3175" cy="4762"/>
              </a:xfrm>
              <a:custGeom>
                <a:avLst/>
                <a:gdLst>
                  <a:gd name="T0" fmla="*/ 2147483646 w 20"/>
                  <a:gd name="T1" fmla="*/ 0 h 21"/>
                  <a:gd name="T2" fmla="*/ 2147483646 w 20"/>
                  <a:gd name="T3" fmla="*/ 0 h 21"/>
                  <a:gd name="T4" fmla="*/ 2147483646 w 20"/>
                  <a:gd name="T5" fmla="*/ 0 h 21"/>
                  <a:gd name="T6" fmla="*/ 2147483646 w 20"/>
                  <a:gd name="T7" fmla="*/ 0 h 21"/>
                  <a:gd name="T8" fmla="*/ 0 w 20"/>
                  <a:gd name="T9" fmla="*/ 0 h 21"/>
                  <a:gd name="T10" fmla="*/ 0 w 20"/>
                  <a:gd name="T11" fmla="*/ 2147483646 h 21"/>
                  <a:gd name="T12" fmla="*/ 0 w 20"/>
                  <a:gd name="T13" fmla="*/ 2147483646 h 21"/>
                  <a:gd name="T14" fmla="*/ 2147483646 w 20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9" name="Freeform 80">
                <a:extLst>
                  <a:ext uri="{FF2B5EF4-FFF2-40B4-BE49-F238E27FC236}">
                    <a16:creationId xmlns:a16="http://schemas.microsoft.com/office/drawing/2014/main" id="{7AB580A2-D9FD-AD40-B746-984D67892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955800"/>
                <a:ext cx="3175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0 w 20"/>
                  <a:gd name="T5" fmla="*/ 0 h 20"/>
                  <a:gd name="T6" fmla="*/ 0 w 20"/>
                  <a:gd name="T7" fmla="*/ 2147483646 h 20"/>
                  <a:gd name="T8" fmla="*/ 0 w 20"/>
                  <a:gd name="T9" fmla="*/ 2147483646 h 20"/>
                  <a:gd name="T10" fmla="*/ 2147483646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9" y="19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60" name="Freeform 81">
                <a:extLst>
                  <a:ext uri="{FF2B5EF4-FFF2-40B4-BE49-F238E27FC236}">
                    <a16:creationId xmlns:a16="http://schemas.microsoft.com/office/drawing/2014/main" id="{F0C1431D-BFD5-9042-A11D-0669C5A71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979613"/>
                <a:ext cx="26988" cy="44450"/>
              </a:xfrm>
              <a:custGeom>
                <a:avLst/>
                <a:gdLst>
                  <a:gd name="T0" fmla="*/ 2147483646 w 153"/>
                  <a:gd name="T1" fmla="*/ 2147483646 h 249"/>
                  <a:gd name="T2" fmla="*/ 2147483646 w 153"/>
                  <a:gd name="T3" fmla="*/ 2147483646 h 249"/>
                  <a:gd name="T4" fmla="*/ 2147483646 w 153"/>
                  <a:gd name="T5" fmla="*/ 2147483646 h 249"/>
                  <a:gd name="T6" fmla="*/ 2147483646 w 153"/>
                  <a:gd name="T7" fmla="*/ 2147483646 h 249"/>
                  <a:gd name="T8" fmla="*/ 2147483646 w 153"/>
                  <a:gd name="T9" fmla="*/ 2147483646 h 249"/>
                  <a:gd name="T10" fmla="*/ 2147483646 w 153"/>
                  <a:gd name="T11" fmla="*/ 2147483646 h 249"/>
                  <a:gd name="T12" fmla="*/ 2147483646 w 153"/>
                  <a:gd name="T13" fmla="*/ 2147483646 h 249"/>
                  <a:gd name="T14" fmla="*/ 2147483646 w 153"/>
                  <a:gd name="T15" fmla="*/ 2147483646 h 249"/>
                  <a:gd name="T16" fmla="*/ 2147483646 w 153"/>
                  <a:gd name="T17" fmla="*/ 2147483646 h 249"/>
                  <a:gd name="T18" fmla="*/ 0 w 153"/>
                  <a:gd name="T19" fmla="*/ 2147483646 h 249"/>
                  <a:gd name="T20" fmla="*/ 0 w 153"/>
                  <a:gd name="T21" fmla="*/ 2147483646 h 249"/>
                  <a:gd name="T22" fmla="*/ 2147483646 w 153"/>
                  <a:gd name="T23" fmla="*/ 2147483646 h 249"/>
                  <a:gd name="T24" fmla="*/ 2147483646 w 153"/>
                  <a:gd name="T25" fmla="*/ 2147483646 h 249"/>
                  <a:gd name="T26" fmla="*/ 2147483646 w 153"/>
                  <a:gd name="T27" fmla="*/ 2147483646 h 249"/>
                  <a:gd name="T28" fmla="*/ 2147483646 w 153"/>
                  <a:gd name="T29" fmla="*/ 2147483646 h 249"/>
                  <a:gd name="T30" fmla="*/ 0 w 153"/>
                  <a:gd name="T31" fmla="*/ 0 h 249"/>
                  <a:gd name="T32" fmla="*/ 0 w 153"/>
                  <a:gd name="T33" fmla="*/ 0 h 249"/>
                  <a:gd name="T34" fmla="*/ 0 w 153"/>
                  <a:gd name="T35" fmla="*/ 0 h 249"/>
                  <a:gd name="T36" fmla="*/ 0 w 153"/>
                  <a:gd name="T37" fmla="*/ 0 h 249"/>
                  <a:gd name="T38" fmla="*/ 0 w 153"/>
                  <a:gd name="T39" fmla="*/ 0 h 249"/>
                  <a:gd name="T40" fmla="*/ 0 w 153"/>
                  <a:gd name="T41" fmla="*/ 0 h 249"/>
                  <a:gd name="T42" fmla="*/ 0 w 153"/>
                  <a:gd name="T43" fmla="*/ 0 h 249"/>
                  <a:gd name="T44" fmla="*/ 0 w 153"/>
                  <a:gd name="T45" fmla="*/ 0 h 249"/>
                  <a:gd name="T46" fmla="*/ 2147483646 w 153"/>
                  <a:gd name="T47" fmla="*/ 2147483646 h 249"/>
                  <a:gd name="T48" fmla="*/ 2147483646 w 153"/>
                  <a:gd name="T49" fmla="*/ 2147483646 h 249"/>
                  <a:gd name="T50" fmla="*/ 2147483646 w 153"/>
                  <a:gd name="T51" fmla="*/ 2147483646 h 249"/>
                  <a:gd name="T52" fmla="*/ 2147483646 w 153"/>
                  <a:gd name="T53" fmla="*/ 2147483646 h 249"/>
                  <a:gd name="T54" fmla="*/ 0 w 153"/>
                  <a:gd name="T55" fmla="*/ 2147483646 h 249"/>
                  <a:gd name="T56" fmla="*/ 0 w 153"/>
                  <a:gd name="T57" fmla="*/ 2147483646 h 249"/>
                  <a:gd name="T58" fmla="*/ 2147483646 w 153"/>
                  <a:gd name="T59" fmla="*/ 2147483646 h 249"/>
                  <a:gd name="T60" fmla="*/ 2147483646 w 153"/>
                  <a:gd name="T61" fmla="*/ 2147483646 h 249"/>
                  <a:gd name="T62" fmla="*/ 2147483646 w 153"/>
                  <a:gd name="T63" fmla="*/ 2147483646 h 249"/>
                  <a:gd name="T64" fmla="*/ 2147483646 w 153"/>
                  <a:gd name="T65" fmla="*/ 2147483646 h 249"/>
                  <a:gd name="T66" fmla="*/ 2147483646 w 153"/>
                  <a:gd name="T67" fmla="*/ 2147483646 h 249"/>
                  <a:gd name="T68" fmla="*/ 2147483646 w 153"/>
                  <a:gd name="T69" fmla="*/ 2147483646 h 249"/>
                  <a:gd name="T70" fmla="*/ 2147483646 w 153"/>
                  <a:gd name="T71" fmla="*/ 2147483646 h 2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3" h="249">
                    <a:moveTo>
                      <a:pt x="152" y="228"/>
                    </a:moveTo>
                    <a:lnTo>
                      <a:pt x="152" y="228"/>
                    </a:lnTo>
                    <a:cubicBezTo>
                      <a:pt x="152" y="228"/>
                      <a:pt x="133" y="248"/>
                      <a:pt x="114" y="248"/>
                    </a:cubicBezTo>
                    <a:cubicBezTo>
                      <a:pt x="114" y="248"/>
                      <a:pt x="95" y="248"/>
                      <a:pt x="95" y="228"/>
                    </a:cubicBezTo>
                    <a:cubicBezTo>
                      <a:pt x="76" y="228"/>
                      <a:pt x="76" y="228"/>
                      <a:pt x="76" y="228"/>
                    </a:cubicBezTo>
                    <a:cubicBezTo>
                      <a:pt x="76" y="209"/>
                      <a:pt x="76" y="209"/>
                      <a:pt x="76" y="190"/>
                    </a:cubicBezTo>
                    <a:cubicBezTo>
                      <a:pt x="57" y="190"/>
                      <a:pt x="57" y="171"/>
                      <a:pt x="57" y="171"/>
                    </a:cubicBezTo>
                    <a:cubicBezTo>
                      <a:pt x="57" y="152"/>
                      <a:pt x="38" y="152"/>
                      <a:pt x="38" y="133"/>
                    </a:cubicBezTo>
                    <a:cubicBezTo>
                      <a:pt x="19" y="133"/>
                      <a:pt x="19" y="114"/>
                      <a:pt x="0" y="95"/>
                    </a:cubicBezTo>
                    <a:cubicBezTo>
                      <a:pt x="0" y="76"/>
                      <a:pt x="19" y="57"/>
                      <a:pt x="19" y="5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9" y="19"/>
                    </a:lnTo>
                    <a:cubicBezTo>
                      <a:pt x="19" y="19"/>
                      <a:pt x="19" y="19"/>
                      <a:pt x="19" y="38"/>
                    </a:cubicBezTo>
                    <a:cubicBezTo>
                      <a:pt x="19" y="38"/>
                      <a:pt x="19" y="38"/>
                      <a:pt x="19" y="57"/>
                    </a:cubicBezTo>
                    <a:cubicBezTo>
                      <a:pt x="19" y="57"/>
                      <a:pt x="0" y="76"/>
                      <a:pt x="0" y="95"/>
                    </a:cubicBezTo>
                    <a:cubicBezTo>
                      <a:pt x="0" y="114"/>
                      <a:pt x="19" y="133"/>
                      <a:pt x="38" y="133"/>
                    </a:cubicBezTo>
                    <a:cubicBezTo>
                      <a:pt x="38" y="152"/>
                      <a:pt x="57" y="152"/>
                      <a:pt x="57" y="171"/>
                    </a:cubicBezTo>
                    <a:cubicBezTo>
                      <a:pt x="57" y="171"/>
                      <a:pt x="57" y="190"/>
                      <a:pt x="76" y="209"/>
                    </a:cubicBezTo>
                    <a:cubicBezTo>
                      <a:pt x="76" y="209"/>
                      <a:pt x="76" y="209"/>
                      <a:pt x="76" y="228"/>
                    </a:cubicBezTo>
                    <a:cubicBezTo>
                      <a:pt x="76" y="228"/>
                      <a:pt x="76" y="228"/>
                      <a:pt x="95" y="248"/>
                    </a:cubicBezTo>
                    <a:lnTo>
                      <a:pt x="114" y="248"/>
                    </a:lnTo>
                    <a:cubicBezTo>
                      <a:pt x="133" y="248"/>
                      <a:pt x="152" y="228"/>
                      <a:pt x="152" y="228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61" name="Freeform 82">
                <a:extLst>
                  <a:ext uri="{FF2B5EF4-FFF2-40B4-BE49-F238E27FC236}">
                    <a16:creationId xmlns:a16="http://schemas.microsoft.com/office/drawing/2014/main" id="{2F1C64E3-A4E1-CB4E-AB76-49C9E3286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976438"/>
                <a:ext cx="20638" cy="38100"/>
              </a:xfrm>
              <a:custGeom>
                <a:avLst/>
                <a:gdLst>
                  <a:gd name="T0" fmla="*/ 2147483646 w 115"/>
                  <a:gd name="T1" fmla="*/ 2147483646 h 210"/>
                  <a:gd name="T2" fmla="*/ 2147483646 w 115"/>
                  <a:gd name="T3" fmla="*/ 2147483646 h 210"/>
                  <a:gd name="T4" fmla="*/ 2147483646 w 115"/>
                  <a:gd name="T5" fmla="*/ 2147483646 h 210"/>
                  <a:gd name="T6" fmla="*/ 2147483646 w 115"/>
                  <a:gd name="T7" fmla="*/ 2147483646 h 210"/>
                  <a:gd name="T8" fmla="*/ 2147483646 w 115"/>
                  <a:gd name="T9" fmla="*/ 2147483646 h 210"/>
                  <a:gd name="T10" fmla="*/ 2147483646 w 115"/>
                  <a:gd name="T11" fmla="*/ 2147483646 h 210"/>
                  <a:gd name="T12" fmla="*/ 2147483646 w 115"/>
                  <a:gd name="T13" fmla="*/ 2147483646 h 210"/>
                  <a:gd name="T14" fmla="*/ 2147483646 w 115"/>
                  <a:gd name="T15" fmla="*/ 2147483646 h 210"/>
                  <a:gd name="T16" fmla="*/ 2147483646 w 115"/>
                  <a:gd name="T17" fmla="*/ 2147483646 h 210"/>
                  <a:gd name="T18" fmla="*/ 2147483646 w 115"/>
                  <a:gd name="T19" fmla="*/ 2147483646 h 210"/>
                  <a:gd name="T20" fmla="*/ 2147483646 w 115"/>
                  <a:gd name="T21" fmla="*/ 2147483646 h 210"/>
                  <a:gd name="T22" fmla="*/ 2147483646 w 115"/>
                  <a:gd name="T23" fmla="*/ 2147483646 h 210"/>
                  <a:gd name="T24" fmla="*/ 2147483646 w 115"/>
                  <a:gd name="T25" fmla="*/ 2147483646 h 210"/>
                  <a:gd name="T26" fmla="*/ 2147483646 w 115"/>
                  <a:gd name="T27" fmla="*/ 2147483646 h 210"/>
                  <a:gd name="T28" fmla="*/ 0 w 115"/>
                  <a:gd name="T29" fmla="*/ 0 h 210"/>
                  <a:gd name="T30" fmla="*/ 0 w 115"/>
                  <a:gd name="T31" fmla="*/ 0 h 210"/>
                  <a:gd name="T32" fmla="*/ 0 w 115"/>
                  <a:gd name="T33" fmla="*/ 0 h 210"/>
                  <a:gd name="T34" fmla="*/ 2147483646 w 115"/>
                  <a:gd name="T35" fmla="*/ 2147483646 h 210"/>
                  <a:gd name="T36" fmla="*/ 2147483646 w 115"/>
                  <a:gd name="T37" fmla="*/ 2147483646 h 210"/>
                  <a:gd name="T38" fmla="*/ 2147483646 w 115"/>
                  <a:gd name="T39" fmla="*/ 2147483646 h 210"/>
                  <a:gd name="T40" fmla="*/ 2147483646 w 115"/>
                  <a:gd name="T41" fmla="*/ 2147483646 h 210"/>
                  <a:gd name="T42" fmla="*/ 2147483646 w 115"/>
                  <a:gd name="T43" fmla="*/ 2147483646 h 210"/>
                  <a:gd name="T44" fmla="*/ 2147483646 w 115"/>
                  <a:gd name="T45" fmla="*/ 2147483646 h 210"/>
                  <a:gd name="T46" fmla="*/ 2147483646 w 115"/>
                  <a:gd name="T47" fmla="*/ 2147483646 h 210"/>
                  <a:gd name="T48" fmla="*/ 2147483646 w 115"/>
                  <a:gd name="T49" fmla="*/ 2147483646 h 210"/>
                  <a:gd name="T50" fmla="*/ 2147483646 w 115"/>
                  <a:gd name="T51" fmla="*/ 2147483646 h 210"/>
                  <a:gd name="T52" fmla="*/ 2147483646 w 115"/>
                  <a:gd name="T53" fmla="*/ 2147483646 h 210"/>
                  <a:gd name="T54" fmla="*/ 2147483646 w 115"/>
                  <a:gd name="T55" fmla="*/ 2147483646 h 21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15" h="210">
                    <a:moveTo>
                      <a:pt x="114" y="209"/>
                    </a:moveTo>
                    <a:lnTo>
                      <a:pt x="114" y="209"/>
                    </a:lnTo>
                    <a:cubicBezTo>
                      <a:pt x="95" y="209"/>
                      <a:pt x="95" y="209"/>
                      <a:pt x="95" y="209"/>
                    </a:cubicBezTo>
                    <a:lnTo>
                      <a:pt x="76" y="190"/>
                    </a:lnTo>
                    <a:lnTo>
                      <a:pt x="76" y="171"/>
                    </a:lnTo>
                    <a:cubicBezTo>
                      <a:pt x="76" y="152"/>
                      <a:pt x="57" y="152"/>
                      <a:pt x="57" y="133"/>
                    </a:cubicBezTo>
                    <a:cubicBezTo>
                      <a:pt x="38" y="133"/>
                      <a:pt x="19" y="114"/>
                      <a:pt x="19" y="114"/>
                    </a:cubicBezTo>
                    <a:cubicBezTo>
                      <a:pt x="19" y="95"/>
                      <a:pt x="38" y="95"/>
                      <a:pt x="38" y="76"/>
                    </a:cubicBezTo>
                    <a:lnTo>
                      <a:pt x="38" y="57"/>
                    </a:lnTo>
                    <a:lnTo>
                      <a:pt x="38" y="38"/>
                    </a:lnTo>
                    <a:lnTo>
                      <a:pt x="19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19"/>
                    </a:cubicBezTo>
                    <a:lnTo>
                      <a:pt x="38" y="38"/>
                    </a:lnTo>
                    <a:lnTo>
                      <a:pt x="38" y="57"/>
                    </a:lnTo>
                    <a:lnTo>
                      <a:pt x="38" y="76"/>
                    </a:lnTo>
                    <a:cubicBezTo>
                      <a:pt x="19" y="95"/>
                      <a:pt x="19" y="95"/>
                      <a:pt x="19" y="114"/>
                    </a:cubicBezTo>
                    <a:lnTo>
                      <a:pt x="38" y="133"/>
                    </a:lnTo>
                    <a:cubicBezTo>
                      <a:pt x="57" y="152"/>
                      <a:pt x="76" y="152"/>
                      <a:pt x="76" y="171"/>
                    </a:cubicBezTo>
                    <a:lnTo>
                      <a:pt x="76" y="190"/>
                    </a:lnTo>
                    <a:cubicBezTo>
                      <a:pt x="76" y="190"/>
                      <a:pt x="76" y="209"/>
                      <a:pt x="95" y="209"/>
                    </a:cubicBezTo>
                    <a:cubicBezTo>
                      <a:pt x="95" y="209"/>
                      <a:pt x="95" y="209"/>
                      <a:pt x="114" y="209"/>
                    </a:cubicBezTo>
                  </a:path>
                </a:pathLst>
              </a:custGeom>
              <a:solidFill>
                <a:srgbClr val="7873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62" name="Freeform 83">
                <a:extLst>
                  <a:ext uri="{FF2B5EF4-FFF2-40B4-BE49-F238E27FC236}">
                    <a16:creationId xmlns:a16="http://schemas.microsoft.com/office/drawing/2014/main" id="{EE39953A-DB47-414B-B870-61E03F599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003425"/>
                <a:ext cx="6350" cy="6350"/>
              </a:xfrm>
              <a:custGeom>
                <a:avLst/>
                <a:gdLst>
                  <a:gd name="T0" fmla="*/ 2147483646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0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38" y="0"/>
                      <a:pt x="38" y="19"/>
                    </a:cubicBezTo>
                    <a:lnTo>
                      <a:pt x="19" y="38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8AC7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63" name="Freeform 84">
                <a:extLst>
                  <a:ext uri="{FF2B5EF4-FFF2-40B4-BE49-F238E27FC236}">
                    <a16:creationId xmlns:a16="http://schemas.microsoft.com/office/drawing/2014/main" id="{FCB98221-2FF5-F04A-8F10-6F53464BB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973263"/>
                <a:ext cx="7937" cy="6350"/>
              </a:xfrm>
              <a:custGeom>
                <a:avLst/>
                <a:gdLst>
                  <a:gd name="T0" fmla="*/ 2147483646 w 40"/>
                  <a:gd name="T1" fmla="*/ 2147483646 h 39"/>
                  <a:gd name="T2" fmla="*/ 2147483646 w 40"/>
                  <a:gd name="T3" fmla="*/ 2147483646 h 39"/>
                  <a:gd name="T4" fmla="*/ 2147483646 w 40"/>
                  <a:gd name="T5" fmla="*/ 2147483646 h 39"/>
                  <a:gd name="T6" fmla="*/ 2147483646 w 40"/>
                  <a:gd name="T7" fmla="*/ 2147483646 h 39"/>
                  <a:gd name="T8" fmla="*/ 0 w 40"/>
                  <a:gd name="T9" fmla="*/ 2147483646 h 39"/>
                  <a:gd name="T10" fmla="*/ 2147483646 w 40"/>
                  <a:gd name="T11" fmla="*/ 2147483646 h 39"/>
                  <a:gd name="T12" fmla="*/ 2147483646 w 40"/>
                  <a:gd name="T13" fmla="*/ 0 h 39"/>
                  <a:gd name="T14" fmla="*/ 2147483646 w 40"/>
                  <a:gd name="T15" fmla="*/ 0 h 39"/>
                  <a:gd name="T16" fmla="*/ 2147483646 w 40"/>
                  <a:gd name="T17" fmla="*/ 2147483646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39">
                    <a:moveTo>
                      <a:pt x="39" y="38"/>
                    </a:moveTo>
                    <a:lnTo>
                      <a:pt x="39" y="38"/>
                    </a:lnTo>
                    <a:lnTo>
                      <a:pt x="20" y="38"/>
                    </a:lnTo>
                    <a:lnTo>
                      <a:pt x="20" y="19"/>
                    </a:lnTo>
                    <a:lnTo>
                      <a:pt x="0" y="19"/>
                    </a:lnTo>
                    <a:lnTo>
                      <a:pt x="20" y="19"/>
                    </a:lnTo>
                    <a:lnTo>
                      <a:pt x="20" y="0"/>
                    </a:lnTo>
                    <a:cubicBezTo>
                      <a:pt x="39" y="0"/>
                      <a:pt x="39" y="0"/>
                      <a:pt x="39" y="0"/>
                    </a:cubicBezTo>
                    <a:cubicBezTo>
                      <a:pt x="39" y="38"/>
                      <a:pt x="39" y="38"/>
                      <a:pt x="39" y="38"/>
                    </a:cubicBezTo>
                  </a:path>
                </a:pathLst>
              </a:custGeom>
              <a:solidFill>
                <a:srgbClr val="F8C8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64" name="Freeform 85">
                <a:extLst>
                  <a:ext uri="{FF2B5EF4-FFF2-40B4-BE49-F238E27FC236}">
                    <a16:creationId xmlns:a16="http://schemas.microsoft.com/office/drawing/2014/main" id="{F3F17107-D9E5-EF43-B0AE-ECC12DCEE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973263"/>
                <a:ext cx="7937" cy="6350"/>
              </a:xfrm>
              <a:custGeom>
                <a:avLst/>
                <a:gdLst>
                  <a:gd name="T0" fmla="*/ 2147483646 w 40"/>
                  <a:gd name="T1" fmla="*/ 2147483646 h 39"/>
                  <a:gd name="T2" fmla="*/ 2147483646 w 40"/>
                  <a:gd name="T3" fmla="*/ 2147483646 h 39"/>
                  <a:gd name="T4" fmla="*/ 2147483646 w 40"/>
                  <a:gd name="T5" fmla="*/ 2147483646 h 39"/>
                  <a:gd name="T6" fmla="*/ 2147483646 w 40"/>
                  <a:gd name="T7" fmla="*/ 2147483646 h 39"/>
                  <a:gd name="T8" fmla="*/ 2147483646 w 40"/>
                  <a:gd name="T9" fmla="*/ 2147483646 h 39"/>
                  <a:gd name="T10" fmla="*/ 2147483646 w 40"/>
                  <a:gd name="T11" fmla="*/ 2147483646 h 39"/>
                  <a:gd name="T12" fmla="*/ 0 w 40"/>
                  <a:gd name="T13" fmla="*/ 2147483646 h 39"/>
                  <a:gd name="T14" fmla="*/ 2147483646 w 40"/>
                  <a:gd name="T15" fmla="*/ 2147483646 h 39"/>
                  <a:gd name="T16" fmla="*/ 2147483646 w 40"/>
                  <a:gd name="T17" fmla="*/ 2147483646 h 39"/>
                  <a:gd name="T18" fmla="*/ 2147483646 w 40"/>
                  <a:gd name="T19" fmla="*/ 0 h 39"/>
                  <a:gd name="T20" fmla="*/ 2147483646 w 40"/>
                  <a:gd name="T21" fmla="*/ 0 h 39"/>
                  <a:gd name="T22" fmla="*/ 2147483646 w 40"/>
                  <a:gd name="T23" fmla="*/ 0 h 39"/>
                  <a:gd name="T24" fmla="*/ 2147483646 w 40"/>
                  <a:gd name="T25" fmla="*/ 0 h 39"/>
                  <a:gd name="T26" fmla="*/ 2147483646 w 40"/>
                  <a:gd name="T27" fmla="*/ 0 h 39"/>
                  <a:gd name="T28" fmla="*/ 2147483646 w 40"/>
                  <a:gd name="T29" fmla="*/ 2147483646 h 39"/>
                  <a:gd name="T30" fmla="*/ 2147483646 w 40"/>
                  <a:gd name="T31" fmla="*/ 2147483646 h 39"/>
                  <a:gd name="T32" fmla="*/ 2147483646 w 40"/>
                  <a:gd name="T33" fmla="*/ 2147483646 h 39"/>
                  <a:gd name="T34" fmla="*/ 2147483646 w 40"/>
                  <a:gd name="T35" fmla="*/ 0 h 39"/>
                  <a:gd name="T36" fmla="*/ 2147483646 w 40"/>
                  <a:gd name="T37" fmla="*/ 0 h 39"/>
                  <a:gd name="T38" fmla="*/ 2147483646 w 40"/>
                  <a:gd name="T39" fmla="*/ 0 h 39"/>
                  <a:gd name="T40" fmla="*/ 2147483646 w 40"/>
                  <a:gd name="T41" fmla="*/ 0 h 39"/>
                  <a:gd name="T42" fmla="*/ 2147483646 w 40"/>
                  <a:gd name="T43" fmla="*/ 2147483646 h 39"/>
                  <a:gd name="T44" fmla="*/ 2147483646 w 40"/>
                  <a:gd name="T45" fmla="*/ 2147483646 h 39"/>
                  <a:gd name="T46" fmla="*/ 2147483646 w 40"/>
                  <a:gd name="T47" fmla="*/ 2147483646 h 39"/>
                  <a:gd name="T48" fmla="*/ 2147483646 w 40"/>
                  <a:gd name="T49" fmla="*/ 2147483646 h 39"/>
                  <a:gd name="T50" fmla="*/ 2147483646 w 40"/>
                  <a:gd name="T51" fmla="*/ 2147483646 h 39"/>
                  <a:gd name="T52" fmla="*/ 0 w 40"/>
                  <a:gd name="T53" fmla="*/ 2147483646 h 39"/>
                  <a:gd name="T54" fmla="*/ 0 w 40"/>
                  <a:gd name="T55" fmla="*/ 2147483646 h 39"/>
                  <a:gd name="T56" fmla="*/ 2147483646 w 40"/>
                  <a:gd name="T57" fmla="*/ 2147483646 h 39"/>
                  <a:gd name="T58" fmla="*/ 2147483646 w 40"/>
                  <a:gd name="T59" fmla="*/ 2147483646 h 39"/>
                  <a:gd name="T60" fmla="*/ 2147483646 w 40"/>
                  <a:gd name="T61" fmla="*/ 2147483646 h 39"/>
                  <a:gd name="T62" fmla="*/ 2147483646 w 40"/>
                  <a:gd name="T63" fmla="*/ 2147483646 h 39"/>
                  <a:gd name="T64" fmla="*/ 2147483646 w 40"/>
                  <a:gd name="T65" fmla="*/ 2147483646 h 39"/>
                  <a:gd name="T66" fmla="*/ 2147483646 w 40"/>
                  <a:gd name="T67" fmla="*/ 2147483646 h 39"/>
                  <a:gd name="T68" fmla="*/ 2147483646 w 40"/>
                  <a:gd name="T69" fmla="*/ 2147483646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0" h="39">
                    <a:moveTo>
                      <a:pt x="39" y="38"/>
                    </a:moveTo>
                    <a:lnTo>
                      <a:pt x="39" y="38"/>
                    </a:lnTo>
                    <a:cubicBezTo>
                      <a:pt x="20" y="38"/>
                      <a:pt x="20" y="38"/>
                      <a:pt x="20" y="38"/>
                    </a:cubicBezTo>
                    <a:lnTo>
                      <a:pt x="20" y="19"/>
                    </a:lnTo>
                    <a:lnTo>
                      <a:pt x="0" y="19"/>
                    </a:lnTo>
                    <a:cubicBezTo>
                      <a:pt x="0" y="19"/>
                      <a:pt x="0" y="19"/>
                      <a:pt x="20" y="19"/>
                    </a:cubicBezTo>
                    <a:lnTo>
                      <a:pt x="20" y="0"/>
                    </a:lnTo>
                    <a:cubicBezTo>
                      <a:pt x="39" y="0"/>
                      <a:pt x="39" y="0"/>
                      <a:pt x="39" y="0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20" y="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20" y="19"/>
                    </a:lnTo>
                    <a:lnTo>
                      <a:pt x="20" y="38"/>
                    </a:lnTo>
                    <a:lnTo>
                      <a:pt x="39" y="38"/>
                    </a:lnTo>
                  </a:path>
                </a:pathLst>
              </a:custGeom>
              <a:solidFill>
                <a:srgbClr val="977C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65" name="Freeform 86">
                <a:extLst>
                  <a:ext uri="{FF2B5EF4-FFF2-40B4-BE49-F238E27FC236}">
                    <a16:creationId xmlns:a16="http://schemas.microsoft.com/office/drawing/2014/main" id="{5F52C2B0-7077-FD4B-B2B9-7851CFDC6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973263"/>
                <a:ext cx="6350" cy="9525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0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0 h 58"/>
                  <a:gd name="T14" fmla="*/ 2147483646 w 39"/>
                  <a:gd name="T15" fmla="*/ 2147483646 h 58"/>
                  <a:gd name="T16" fmla="*/ 2147483646 w 39"/>
                  <a:gd name="T17" fmla="*/ 2147483646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58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38"/>
                      <a:pt x="19" y="57"/>
                      <a:pt x="19" y="38"/>
                    </a:cubicBezTo>
                    <a:cubicBezTo>
                      <a:pt x="0" y="38"/>
                      <a:pt x="19" y="38"/>
                      <a:pt x="19" y="38"/>
                    </a:cubicBezTo>
                    <a:cubicBezTo>
                      <a:pt x="0" y="38"/>
                      <a:pt x="0" y="19"/>
                      <a:pt x="0" y="19"/>
                    </a:cubicBezTo>
                    <a:lnTo>
                      <a:pt x="19" y="19"/>
                    </a:lnTo>
                    <a:lnTo>
                      <a:pt x="19" y="0"/>
                    </a:lnTo>
                    <a:cubicBezTo>
                      <a:pt x="38" y="0"/>
                      <a:pt x="38" y="19"/>
                      <a:pt x="38" y="19"/>
                    </a:cubicBezTo>
                    <a:lnTo>
                      <a:pt x="19" y="38"/>
                    </a:lnTo>
                  </a:path>
                </a:pathLst>
              </a:custGeom>
              <a:solidFill>
                <a:srgbClr val="F8C8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66" name="Freeform 87">
                <a:extLst>
                  <a:ext uri="{FF2B5EF4-FFF2-40B4-BE49-F238E27FC236}">
                    <a16:creationId xmlns:a16="http://schemas.microsoft.com/office/drawing/2014/main" id="{019F5050-E8B3-6A48-B931-01C4EB413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973263"/>
                <a:ext cx="6350" cy="9525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2147483646 h 58"/>
                  <a:gd name="T14" fmla="*/ 2147483646 w 39"/>
                  <a:gd name="T15" fmla="*/ 2147483646 h 58"/>
                  <a:gd name="T16" fmla="*/ 2147483646 w 39"/>
                  <a:gd name="T17" fmla="*/ 2147483646 h 58"/>
                  <a:gd name="T18" fmla="*/ 0 w 39"/>
                  <a:gd name="T19" fmla="*/ 2147483646 h 58"/>
                  <a:gd name="T20" fmla="*/ 0 w 39"/>
                  <a:gd name="T21" fmla="*/ 2147483646 h 58"/>
                  <a:gd name="T22" fmla="*/ 0 w 39"/>
                  <a:gd name="T23" fmla="*/ 2147483646 h 58"/>
                  <a:gd name="T24" fmla="*/ 0 w 39"/>
                  <a:gd name="T25" fmla="*/ 2147483646 h 58"/>
                  <a:gd name="T26" fmla="*/ 0 w 39"/>
                  <a:gd name="T27" fmla="*/ 2147483646 h 58"/>
                  <a:gd name="T28" fmla="*/ 2147483646 w 39"/>
                  <a:gd name="T29" fmla="*/ 2147483646 h 58"/>
                  <a:gd name="T30" fmla="*/ 2147483646 w 39"/>
                  <a:gd name="T31" fmla="*/ 2147483646 h 58"/>
                  <a:gd name="T32" fmla="*/ 2147483646 w 39"/>
                  <a:gd name="T33" fmla="*/ 2147483646 h 58"/>
                  <a:gd name="T34" fmla="*/ 2147483646 w 39"/>
                  <a:gd name="T35" fmla="*/ 0 h 58"/>
                  <a:gd name="T36" fmla="*/ 2147483646 w 39"/>
                  <a:gd name="T37" fmla="*/ 0 h 58"/>
                  <a:gd name="T38" fmla="*/ 2147483646 w 39"/>
                  <a:gd name="T39" fmla="*/ 0 h 58"/>
                  <a:gd name="T40" fmla="*/ 2147483646 w 39"/>
                  <a:gd name="T41" fmla="*/ 0 h 58"/>
                  <a:gd name="T42" fmla="*/ 2147483646 w 39"/>
                  <a:gd name="T43" fmla="*/ 2147483646 h 58"/>
                  <a:gd name="T44" fmla="*/ 2147483646 w 39"/>
                  <a:gd name="T45" fmla="*/ 2147483646 h 58"/>
                  <a:gd name="T46" fmla="*/ 2147483646 w 39"/>
                  <a:gd name="T47" fmla="*/ 2147483646 h 58"/>
                  <a:gd name="T48" fmla="*/ 2147483646 w 39"/>
                  <a:gd name="T49" fmla="*/ 2147483646 h 58"/>
                  <a:gd name="T50" fmla="*/ 2147483646 w 39"/>
                  <a:gd name="T51" fmla="*/ 2147483646 h 58"/>
                  <a:gd name="T52" fmla="*/ 2147483646 w 39"/>
                  <a:gd name="T53" fmla="*/ 2147483646 h 58"/>
                  <a:gd name="T54" fmla="*/ 2147483646 w 39"/>
                  <a:gd name="T55" fmla="*/ 2147483646 h 58"/>
                  <a:gd name="T56" fmla="*/ 2147483646 w 39"/>
                  <a:gd name="T57" fmla="*/ 2147483646 h 58"/>
                  <a:gd name="T58" fmla="*/ 2147483646 w 39"/>
                  <a:gd name="T59" fmla="*/ 2147483646 h 58"/>
                  <a:gd name="T60" fmla="*/ 2147483646 w 39"/>
                  <a:gd name="T61" fmla="*/ 2147483646 h 58"/>
                  <a:gd name="T62" fmla="*/ 2147483646 w 39"/>
                  <a:gd name="T63" fmla="*/ 2147483646 h 58"/>
                  <a:gd name="T64" fmla="*/ 2147483646 w 39"/>
                  <a:gd name="T65" fmla="*/ 2147483646 h 58"/>
                  <a:gd name="T66" fmla="*/ 2147483646 w 39"/>
                  <a:gd name="T67" fmla="*/ 2147483646 h 58"/>
                  <a:gd name="T68" fmla="*/ 2147483646 w 39"/>
                  <a:gd name="T69" fmla="*/ 2147483646 h 58"/>
                  <a:gd name="T70" fmla="*/ 2147483646 w 39"/>
                  <a:gd name="T71" fmla="*/ 2147483646 h 58"/>
                  <a:gd name="T72" fmla="*/ 2147483646 w 39"/>
                  <a:gd name="T73" fmla="*/ 2147483646 h 58"/>
                  <a:gd name="T74" fmla="*/ 2147483646 w 39"/>
                  <a:gd name="T75" fmla="*/ 0 h 58"/>
                  <a:gd name="T76" fmla="*/ 2147483646 w 39"/>
                  <a:gd name="T77" fmla="*/ 0 h 58"/>
                  <a:gd name="T78" fmla="*/ 2147483646 w 39"/>
                  <a:gd name="T79" fmla="*/ 0 h 58"/>
                  <a:gd name="T80" fmla="*/ 2147483646 w 39"/>
                  <a:gd name="T81" fmla="*/ 0 h 58"/>
                  <a:gd name="T82" fmla="*/ 2147483646 w 39"/>
                  <a:gd name="T83" fmla="*/ 2147483646 h 58"/>
                  <a:gd name="T84" fmla="*/ 2147483646 w 39"/>
                  <a:gd name="T85" fmla="*/ 2147483646 h 58"/>
                  <a:gd name="T86" fmla="*/ 2147483646 w 39"/>
                  <a:gd name="T87" fmla="*/ 2147483646 h 58"/>
                  <a:gd name="T88" fmla="*/ 2147483646 w 39"/>
                  <a:gd name="T89" fmla="*/ 2147483646 h 58"/>
                  <a:gd name="T90" fmla="*/ 0 w 39"/>
                  <a:gd name="T91" fmla="*/ 2147483646 h 58"/>
                  <a:gd name="T92" fmla="*/ 0 w 39"/>
                  <a:gd name="T93" fmla="*/ 2147483646 h 58"/>
                  <a:gd name="T94" fmla="*/ 0 w 39"/>
                  <a:gd name="T95" fmla="*/ 2147483646 h 58"/>
                  <a:gd name="T96" fmla="*/ 0 w 39"/>
                  <a:gd name="T97" fmla="*/ 2147483646 h 58"/>
                  <a:gd name="T98" fmla="*/ 0 w 39"/>
                  <a:gd name="T99" fmla="*/ 2147483646 h 58"/>
                  <a:gd name="T100" fmla="*/ 0 w 39"/>
                  <a:gd name="T101" fmla="*/ 2147483646 h 58"/>
                  <a:gd name="T102" fmla="*/ 0 w 39"/>
                  <a:gd name="T103" fmla="*/ 2147483646 h 58"/>
                  <a:gd name="T104" fmla="*/ 0 w 39"/>
                  <a:gd name="T105" fmla="*/ 2147483646 h 58"/>
                  <a:gd name="T106" fmla="*/ 0 w 39"/>
                  <a:gd name="T107" fmla="*/ 2147483646 h 58"/>
                  <a:gd name="T108" fmla="*/ 0 w 39"/>
                  <a:gd name="T109" fmla="*/ 2147483646 h 58"/>
                  <a:gd name="T110" fmla="*/ 0 w 39"/>
                  <a:gd name="T111" fmla="*/ 2147483646 h 58"/>
                  <a:gd name="T112" fmla="*/ 0 w 39"/>
                  <a:gd name="T113" fmla="*/ 2147483646 h 58"/>
                  <a:gd name="T114" fmla="*/ 0 w 39"/>
                  <a:gd name="T115" fmla="*/ 2147483646 h 58"/>
                  <a:gd name="T116" fmla="*/ 0 w 39"/>
                  <a:gd name="T117" fmla="*/ 2147483646 h 58"/>
                  <a:gd name="T118" fmla="*/ 2147483646 w 39"/>
                  <a:gd name="T119" fmla="*/ 2147483646 h 58"/>
                  <a:gd name="T120" fmla="*/ 2147483646 w 39"/>
                  <a:gd name="T121" fmla="*/ 2147483646 h 58"/>
                  <a:gd name="T122" fmla="*/ 2147483646 w 39"/>
                  <a:gd name="T123" fmla="*/ 2147483646 h 5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" h="58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38"/>
                      <a:pt x="19" y="19"/>
                      <a:pt x="0" y="19"/>
                    </a:cubicBezTo>
                    <a:cubicBezTo>
                      <a:pt x="0" y="19"/>
                      <a:pt x="0" y="19"/>
                      <a:pt x="19" y="19"/>
                    </a:cubicBezTo>
                    <a:lnTo>
                      <a:pt x="19" y="0"/>
                    </a:lnTo>
                    <a:lnTo>
                      <a:pt x="38" y="0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38" y="38"/>
                      <a:pt x="38" y="19"/>
                    </a:cubicBezTo>
                    <a:cubicBezTo>
                      <a:pt x="38" y="19"/>
                      <a:pt x="38" y="19"/>
                      <a:pt x="38" y="0"/>
                    </a:cubicBezTo>
                    <a:cubicBezTo>
                      <a:pt x="38" y="0"/>
                      <a:pt x="38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  <a:lnTo>
                      <a:pt x="0" y="19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19" y="38"/>
                    </a:cubicBezTo>
                    <a:lnTo>
                      <a:pt x="19" y="57"/>
                    </a:lnTo>
                    <a:lnTo>
                      <a:pt x="19" y="38"/>
                    </a:lnTo>
                  </a:path>
                </a:pathLst>
              </a:custGeom>
              <a:solidFill>
                <a:srgbClr val="977C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67" name="Freeform 88">
                <a:extLst>
                  <a:ext uri="{FF2B5EF4-FFF2-40B4-BE49-F238E27FC236}">
                    <a16:creationId xmlns:a16="http://schemas.microsoft.com/office/drawing/2014/main" id="{71B83C0F-2A01-DA44-8022-80BA10074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973263"/>
                <a:ext cx="6350" cy="9525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2147483646 h 58"/>
                  <a:gd name="T6" fmla="*/ 0 w 39"/>
                  <a:gd name="T7" fmla="*/ 2147483646 h 58"/>
                  <a:gd name="T8" fmla="*/ 0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0 h 58"/>
                  <a:gd name="T14" fmla="*/ 2147483646 w 39"/>
                  <a:gd name="T15" fmla="*/ 2147483646 h 58"/>
                  <a:gd name="T16" fmla="*/ 2147483646 w 39"/>
                  <a:gd name="T17" fmla="*/ 2147483646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58">
                    <a:moveTo>
                      <a:pt x="19" y="38"/>
                    </a:moveTo>
                    <a:lnTo>
                      <a:pt x="19" y="38"/>
                    </a:lnTo>
                    <a:lnTo>
                      <a:pt x="19" y="57"/>
                    </a:lnTo>
                    <a:cubicBezTo>
                      <a:pt x="0" y="57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19"/>
                    </a:cubicBezTo>
                    <a:lnTo>
                      <a:pt x="19" y="19"/>
                    </a:lnTo>
                    <a:lnTo>
                      <a:pt x="19" y="0"/>
                    </a:lnTo>
                    <a:cubicBezTo>
                      <a:pt x="38" y="0"/>
                      <a:pt x="38" y="19"/>
                      <a:pt x="38" y="19"/>
                    </a:cubicBezTo>
                    <a:cubicBezTo>
                      <a:pt x="38" y="19"/>
                      <a:pt x="19" y="19"/>
                      <a:pt x="19" y="38"/>
                    </a:cubicBezTo>
                  </a:path>
                </a:pathLst>
              </a:custGeom>
              <a:solidFill>
                <a:srgbClr val="F8C8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68" name="Freeform 89">
                <a:extLst>
                  <a:ext uri="{FF2B5EF4-FFF2-40B4-BE49-F238E27FC236}">
                    <a16:creationId xmlns:a16="http://schemas.microsoft.com/office/drawing/2014/main" id="{387EB5BE-B6D4-A441-955C-69040F08A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973263"/>
                <a:ext cx="6350" cy="9525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0 w 39"/>
                  <a:gd name="T11" fmla="*/ 2147483646 h 58"/>
                  <a:gd name="T12" fmla="*/ 0 w 39"/>
                  <a:gd name="T13" fmla="*/ 2147483646 h 58"/>
                  <a:gd name="T14" fmla="*/ 0 w 39"/>
                  <a:gd name="T15" fmla="*/ 2147483646 h 58"/>
                  <a:gd name="T16" fmla="*/ 2147483646 w 39"/>
                  <a:gd name="T17" fmla="*/ 2147483646 h 58"/>
                  <a:gd name="T18" fmla="*/ 2147483646 w 39"/>
                  <a:gd name="T19" fmla="*/ 0 h 58"/>
                  <a:gd name="T20" fmla="*/ 2147483646 w 39"/>
                  <a:gd name="T21" fmla="*/ 0 h 58"/>
                  <a:gd name="T22" fmla="*/ 2147483646 w 39"/>
                  <a:gd name="T23" fmla="*/ 2147483646 h 58"/>
                  <a:gd name="T24" fmla="*/ 2147483646 w 39"/>
                  <a:gd name="T25" fmla="*/ 2147483646 h 58"/>
                  <a:gd name="T26" fmla="*/ 2147483646 w 39"/>
                  <a:gd name="T27" fmla="*/ 2147483646 h 58"/>
                  <a:gd name="T28" fmla="*/ 2147483646 w 39"/>
                  <a:gd name="T29" fmla="*/ 2147483646 h 58"/>
                  <a:gd name="T30" fmla="*/ 2147483646 w 39"/>
                  <a:gd name="T31" fmla="*/ 2147483646 h 58"/>
                  <a:gd name="T32" fmla="*/ 2147483646 w 39"/>
                  <a:gd name="T33" fmla="*/ 2147483646 h 58"/>
                  <a:gd name="T34" fmla="*/ 2147483646 w 39"/>
                  <a:gd name="T35" fmla="*/ 2147483646 h 58"/>
                  <a:gd name="T36" fmla="*/ 2147483646 w 39"/>
                  <a:gd name="T37" fmla="*/ 2147483646 h 58"/>
                  <a:gd name="T38" fmla="*/ 2147483646 w 39"/>
                  <a:gd name="T39" fmla="*/ 2147483646 h 58"/>
                  <a:gd name="T40" fmla="*/ 2147483646 w 39"/>
                  <a:gd name="T41" fmla="*/ 2147483646 h 58"/>
                  <a:gd name="T42" fmla="*/ 2147483646 w 39"/>
                  <a:gd name="T43" fmla="*/ 2147483646 h 58"/>
                  <a:gd name="T44" fmla="*/ 2147483646 w 39"/>
                  <a:gd name="T45" fmla="*/ 2147483646 h 58"/>
                  <a:gd name="T46" fmla="*/ 2147483646 w 39"/>
                  <a:gd name="T47" fmla="*/ 0 h 58"/>
                  <a:gd name="T48" fmla="*/ 2147483646 w 39"/>
                  <a:gd name="T49" fmla="*/ 2147483646 h 58"/>
                  <a:gd name="T50" fmla="*/ 2147483646 w 39"/>
                  <a:gd name="T51" fmla="*/ 2147483646 h 58"/>
                  <a:gd name="T52" fmla="*/ 0 w 39"/>
                  <a:gd name="T53" fmla="*/ 2147483646 h 58"/>
                  <a:gd name="T54" fmla="*/ 0 w 39"/>
                  <a:gd name="T55" fmla="*/ 2147483646 h 58"/>
                  <a:gd name="T56" fmla="*/ 0 w 39"/>
                  <a:gd name="T57" fmla="*/ 2147483646 h 58"/>
                  <a:gd name="T58" fmla="*/ 0 w 39"/>
                  <a:gd name="T59" fmla="*/ 2147483646 h 58"/>
                  <a:gd name="T60" fmla="*/ 2147483646 w 39"/>
                  <a:gd name="T61" fmla="*/ 2147483646 h 58"/>
                  <a:gd name="T62" fmla="*/ 2147483646 w 39"/>
                  <a:gd name="T63" fmla="*/ 2147483646 h 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" h="58">
                    <a:moveTo>
                      <a:pt x="19" y="38"/>
                    </a:moveTo>
                    <a:lnTo>
                      <a:pt x="19" y="38"/>
                    </a:lnTo>
                    <a:lnTo>
                      <a:pt x="19" y="57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0"/>
                    </a:cubicBezTo>
                    <a:cubicBezTo>
                      <a:pt x="19" y="0"/>
                      <a:pt x="19" y="19"/>
                      <a:pt x="38" y="19"/>
                    </a:cubicBezTo>
                    <a:cubicBezTo>
                      <a:pt x="38" y="19"/>
                      <a:pt x="38" y="19"/>
                      <a:pt x="19" y="19"/>
                    </a:cubicBezTo>
                    <a:cubicBezTo>
                      <a:pt x="19" y="19"/>
                      <a:pt x="19" y="19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57"/>
                      <a:pt x="0" y="57"/>
                      <a:pt x="19" y="57"/>
                    </a:cubicBezTo>
                    <a:lnTo>
                      <a:pt x="19" y="38"/>
                    </a:lnTo>
                  </a:path>
                </a:pathLst>
              </a:custGeom>
              <a:solidFill>
                <a:srgbClr val="977C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69" name="Freeform 90">
                <a:extLst>
                  <a:ext uri="{FF2B5EF4-FFF2-40B4-BE49-F238E27FC236}">
                    <a16:creationId xmlns:a16="http://schemas.microsoft.com/office/drawing/2014/main" id="{4BC0529B-F1C2-C542-A0AB-5440E532D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982788"/>
                <a:ext cx="17462" cy="20637"/>
              </a:xfrm>
              <a:custGeom>
                <a:avLst/>
                <a:gdLst>
                  <a:gd name="T0" fmla="*/ 2147483646 w 96"/>
                  <a:gd name="T1" fmla="*/ 2147483646 h 115"/>
                  <a:gd name="T2" fmla="*/ 2147483646 w 96"/>
                  <a:gd name="T3" fmla="*/ 2147483646 h 115"/>
                  <a:gd name="T4" fmla="*/ 2147483646 w 96"/>
                  <a:gd name="T5" fmla="*/ 2147483646 h 115"/>
                  <a:gd name="T6" fmla="*/ 2147483646 w 96"/>
                  <a:gd name="T7" fmla="*/ 2147483646 h 115"/>
                  <a:gd name="T8" fmla="*/ 2147483646 w 96"/>
                  <a:gd name="T9" fmla="*/ 2147483646 h 115"/>
                  <a:gd name="T10" fmla="*/ 2147483646 w 96"/>
                  <a:gd name="T11" fmla="*/ 2147483646 h 115"/>
                  <a:gd name="T12" fmla="*/ 2147483646 w 96"/>
                  <a:gd name="T13" fmla="*/ 2147483646 h 115"/>
                  <a:gd name="T14" fmla="*/ 2147483646 w 96"/>
                  <a:gd name="T15" fmla="*/ 2147483646 h 115"/>
                  <a:gd name="T16" fmla="*/ 2147483646 w 96"/>
                  <a:gd name="T17" fmla="*/ 0 h 115"/>
                  <a:gd name="T18" fmla="*/ 2147483646 w 96"/>
                  <a:gd name="T19" fmla="*/ 2147483646 h 115"/>
                  <a:gd name="T20" fmla="*/ 2147483646 w 96"/>
                  <a:gd name="T21" fmla="*/ 2147483646 h 115"/>
                  <a:gd name="T22" fmla="*/ 2147483646 w 96"/>
                  <a:gd name="T23" fmla="*/ 2147483646 h 115"/>
                  <a:gd name="T24" fmla="*/ 2147483646 w 96"/>
                  <a:gd name="T25" fmla="*/ 2147483646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6" h="115">
                    <a:moveTo>
                      <a:pt x="95" y="114"/>
                    </a:moveTo>
                    <a:lnTo>
                      <a:pt x="95" y="114"/>
                    </a:lnTo>
                    <a:lnTo>
                      <a:pt x="76" y="95"/>
                    </a:lnTo>
                    <a:cubicBezTo>
                      <a:pt x="57" y="76"/>
                      <a:pt x="57" y="76"/>
                      <a:pt x="57" y="76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0" y="19"/>
                      <a:pt x="19" y="76"/>
                    </a:cubicBezTo>
                    <a:cubicBezTo>
                      <a:pt x="19" y="114"/>
                      <a:pt x="38" y="114"/>
                      <a:pt x="38" y="114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95" y="114"/>
                      <a:pt x="95" y="114"/>
                      <a:pt x="95" y="114"/>
                    </a:cubicBezTo>
                  </a:path>
                </a:pathLst>
              </a:custGeom>
              <a:solidFill>
                <a:srgbClr val="AF70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70" name="Freeform 91">
                <a:extLst>
                  <a:ext uri="{FF2B5EF4-FFF2-40B4-BE49-F238E27FC236}">
                    <a16:creationId xmlns:a16="http://schemas.microsoft.com/office/drawing/2014/main" id="{B129D807-31FB-9345-B77D-0E61E65CC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1962150"/>
                <a:ext cx="23812" cy="44450"/>
              </a:xfrm>
              <a:custGeom>
                <a:avLst/>
                <a:gdLst>
                  <a:gd name="T0" fmla="*/ 2147483646 w 134"/>
                  <a:gd name="T1" fmla="*/ 0 h 248"/>
                  <a:gd name="T2" fmla="*/ 2147483646 w 134"/>
                  <a:gd name="T3" fmla="*/ 0 h 248"/>
                  <a:gd name="T4" fmla="*/ 2147483646 w 134"/>
                  <a:gd name="T5" fmla="*/ 0 h 248"/>
                  <a:gd name="T6" fmla="*/ 2147483646 w 134"/>
                  <a:gd name="T7" fmla="*/ 0 h 248"/>
                  <a:gd name="T8" fmla="*/ 2147483646 w 134"/>
                  <a:gd name="T9" fmla="*/ 0 h 248"/>
                  <a:gd name="T10" fmla="*/ 2147483646 w 134"/>
                  <a:gd name="T11" fmla="*/ 0 h 248"/>
                  <a:gd name="T12" fmla="*/ 2147483646 w 134"/>
                  <a:gd name="T13" fmla="*/ 0 h 248"/>
                  <a:gd name="T14" fmla="*/ 2147483646 w 134"/>
                  <a:gd name="T15" fmla="*/ 0 h 248"/>
                  <a:gd name="T16" fmla="*/ 2147483646 w 134"/>
                  <a:gd name="T17" fmla="*/ 0 h 248"/>
                  <a:gd name="T18" fmla="*/ 2147483646 w 134"/>
                  <a:gd name="T19" fmla="*/ 2147483646 h 248"/>
                  <a:gd name="T20" fmla="*/ 2147483646 w 134"/>
                  <a:gd name="T21" fmla="*/ 2147483646 h 248"/>
                  <a:gd name="T22" fmla="*/ 0 w 134"/>
                  <a:gd name="T23" fmla="*/ 2147483646 h 248"/>
                  <a:gd name="T24" fmla="*/ 0 w 134"/>
                  <a:gd name="T25" fmla="*/ 2147483646 h 248"/>
                  <a:gd name="T26" fmla="*/ 2147483646 w 134"/>
                  <a:gd name="T27" fmla="*/ 2147483646 h 248"/>
                  <a:gd name="T28" fmla="*/ 2147483646 w 134"/>
                  <a:gd name="T29" fmla="*/ 2147483646 h 248"/>
                  <a:gd name="T30" fmla="*/ 2147483646 w 134"/>
                  <a:gd name="T31" fmla="*/ 2147483646 h 248"/>
                  <a:gd name="T32" fmla="*/ 2147483646 w 134"/>
                  <a:gd name="T33" fmla="*/ 2147483646 h 248"/>
                  <a:gd name="T34" fmla="*/ 2147483646 w 134"/>
                  <a:gd name="T35" fmla="*/ 2147483646 h 248"/>
                  <a:gd name="T36" fmla="*/ 2147483646 w 134"/>
                  <a:gd name="T37" fmla="*/ 2147483646 h 248"/>
                  <a:gd name="T38" fmla="*/ 2147483646 w 134"/>
                  <a:gd name="T39" fmla="*/ 2147483646 h 248"/>
                  <a:gd name="T40" fmla="*/ 2147483646 w 134"/>
                  <a:gd name="T41" fmla="*/ 2147483646 h 248"/>
                  <a:gd name="T42" fmla="*/ 2147483646 w 134"/>
                  <a:gd name="T43" fmla="*/ 2147483646 h 248"/>
                  <a:gd name="T44" fmla="*/ 2147483646 w 134"/>
                  <a:gd name="T45" fmla="*/ 2147483646 h 248"/>
                  <a:gd name="T46" fmla="*/ 2147483646 w 134"/>
                  <a:gd name="T47" fmla="*/ 2147483646 h 248"/>
                  <a:gd name="T48" fmla="*/ 2147483646 w 134"/>
                  <a:gd name="T49" fmla="*/ 2147483646 h 248"/>
                  <a:gd name="T50" fmla="*/ 2147483646 w 134"/>
                  <a:gd name="T51" fmla="*/ 2147483646 h 248"/>
                  <a:gd name="T52" fmla="*/ 2147483646 w 134"/>
                  <a:gd name="T53" fmla="*/ 2147483646 h 248"/>
                  <a:gd name="T54" fmla="*/ 2147483646 w 134"/>
                  <a:gd name="T55" fmla="*/ 2147483646 h 248"/>
                  <a:gd name="T56" fmla="*/ 2147483646 w 134"/>
                  <a:gd name="T57" fmla="*/ 2147483646 h 248"/>
                  <a:gd name="T58" fmla="*/ 2147483646 w 134"/>
                  <a:gd name="T59" fmla="*/ 2147483646 h 248"/>
                  <a:gd name="T60" fmla="*/ 2147483646 w 134"/>
                  <a:gd name="T61" fmla="*/ 2147483646 h 248"/>
                  <a:gd name="T62" fmla="*/ 2147483646 w 134"/>
                  <a:gd name="T63" fmla="*/ 2147483646 h 248"/>
                  <a:gd name="T64" fmla="*/ 2147483646 w 134"/>
                  <a:gd name="T65" fmla="*/ 2147483646 h 248"/>
                  <a:gd name="T66" fmla="*/ 2147483646 w 134"/>
                  <a:gd name="T67" fmla="*/ 2147483646 h 248"/>
                  <a:gd name="T68" fmla="*/ 2147483646 w 134"/>
                  <a:gd name="T69" fmla="*/ 2147483646 h 248"/>
                  <a:gd name="T70" fmla="*/ 2147483646 w 134"/>
                  <a:gd name="T71" fmla="*/ 2147483646 h 248"/>
                  <a:gd name="T72" fmla="*/ 2147483646 w 134"/>
                  <a:gd name="T73" fmla="*/ 2147483646 h 248"/>
                  <a:gd name="T74" fmla="*/ 0 w 134"/>
                  <a:gd name="T75" fmla="*/ 2147483646 h 248"/>
                  <a:gd name="T76" fmla="*/ 0 w 134"/>
                  <a:gd name="T77" fmla="*/ 2147483646 h 248"/>
                  <a:gd name="T78" fmla="*/ 2147483646 w 134"/>
                  <a:gd name="T79" fmla="*/ 2147483646 h 248"/>
                  <a:gd name="T80" fmla="*/ 2147483646 w 134"/>
                  <a:gd name="T81" fmla="*/ 2147483646 h 248"/>
                  <a:gd name="T82" fmla="*/ 2147483646 w 134"/>
                  <a:gd name="T83" fmla="*/ 0 h 24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4" h="248">
                    <a:moveTo>
                      <a:pt x="95" y="0"/>
                    </a:moveTo>
                    <a:lnTo>
                      <a:pt x="95" y="0"/>
                    </a:lnTo>
                    <a:cubicBezTo>
                      <a:pt x="95" y="38"/>
                      <a:pt x="57" y="38"/>
                      <a:pt x="38" y="57"/>
                    </a:cubicBezTo>
                    <a:cubicBezTo>
                      <a:pt x="38" y="76"/>
                      <a:pt x="19" y="76"/>
                      <a:pt x="19" y="95"/>
                    </a:cubicBezTo>
                    <a:cubicBezTo>
                      <a:pt x="0" y="114"/>
                      <a:pt x="0" y="114"/>
                      <a:pt x="0" y="152"/>
                    </a:cubicBezTo>
                    <a:cubicBezTo>
                      <a:pt x="0" y="190"/>
                      <a:pt x="19" y="209"/>
                      <a:pt x="38" y="209"/>
                    </a:cubicBezTo>
                    <a:cubicBezTo>
                      <a:pt x="38" y="228"/>
                      <a:pt x="57" y="228"/>
                      <a:pt x="76" y="228"/>
                    </a:cubicBezTo>
                    <a:cubicBezTo>
                      <a:pt x="76" y="228"/>
                      <a:pt x="76" y="228"/>
                      <a:pt x="95" y="228"/>
                    </a:cubicBezTo>
                    <a:cubicBezTo>
                      <a:pt x="95" y="228"/>
                      <a:pt x="95" y="228"/>
                      <a:pt x="114" y="228"/>
                    </a:cubicBezTo>
                    <a:cubicBezTo>
                      <a:pt x="133" y="228"/>
                      <a:pt x="133" y="228"/>
                      <a:pt x="133" y="228"/>
                    </a:cubicBezTo>
                    <a:cubicBezTo>
                      <a:pt x="133" y="247"/>
                      <a:pt x="133" y="247"/>
                      <a:pt x="133" y="247"/>
                    </a:cubicBezTo>
                    <a:lnTo>
                      <a:pt x="114" y="247"/>
                    </a:lnTo>
                    <a:lnTo>
                      <a:pt x="133" y="247"/>
                    </a:lnTo>
                    <a:cubicBezTo>
                      <a:pt x="133" y="247"/>
                      <a:pt x="133" y="247"/>
                      <a:pt x="133" y="228"/>
                    </a:cubicBezTo>
                    <a:cubicBezTo>
                      <a:pt x="133" y="228"/>
                      <a:pt x="133" y="228"/>
                      <a:pt x="114" y="228"/>
                    </a:cubicBezTo>
                    <a:cubicBezTo>
                      <a:pt x="95" y="228"/>
                      <a:pt x="76" y="228"/>
                      <a:pt x="76" y="228"/>
                    </a:cubicBezTo>
                    <a:cubicBezTo>
                      <a:pt x="57" y="228"/>
                      <a:pt x="57" y="228"/>
                      <a:pt x="38" y="209"/>
                    </a:cubicBezTo>
                    <a:cubicBezTo>
                      <a:pt x="19" y="209"/>
                      <a:pt x="0" y="190"/>
                      <a:pt x="0" y="152"/>
                    </a:cubicBezTo>
                    <a:cubicBezTo>
                      <a:pt x="0" y="114"/>
                      <a:pt x="0" y="114"/>
                      <a:pt x="19" y="95"/>
                    </a:cubicBezTo>
                    <a:cubicBezTo>
                      <a:pt x="19" y="76"/>
                      <a:pt x="38" y="57"/>
                      <a:pt x="57" y="57"/>
                    </a:cubicBezTo>
                    <a:cubicBezTo>
                      <a:pt x="76" y="38"/>
                      <a:pt x="95" y="38"/>
                      <a:pt x="95" y="0"/>
                    </a:cubicBezTo>
                  </a:path>
                </a:pathLst>
              </a:custGeom>
              <a:solidFill>
                <a:srgbClr val="816C2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71" name="Freeform 92">
                <a:extLst>
                  <a:ext uri="{FF2B5EF4-FFF2-40B4-BE49-F238E27FC236}">
                    <a16:creationId xmlns:a16="http://schemas.microsoft.com/office/drawing/2014/main" id="{DC604EFB-2B42-ED4C-8B68-71BDE618C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003425"/>
                <a:ext cx="3175" cy="6350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2147483646 h 39"/>
                  <a:gd name="T10" fmla="*/ 0 w 20"/>
                  <a:gd name="T11" fmla="*/ 2147483646 h 39"/>
                  <a:gd name="T12" fmla="*/ 0 w 20"/>
                  <a:gd name="T13" fmla="*/ 2147483646 h 39"/>
                  <a:gd name="T14" fmla="*/ 2147483646 w 20"/>
                  <a:gd name="T15" fmla="*/ 2147483646 h 39"/>
                  <a:gd name="T16" fmla="*/ 2147483646 w 20"/>
                  <a:gd name="T17" fmla="*/ 0 h 39"/>
                  <a:gd name="T18" fmla="*/ 2147483646 w 20"/>
                  <a:gd name="T19" fmla="*/ 2147483646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19" y="38"/>
                    </a:cubicBezTo>
                    <a:cubicBezTo>
                      <a:pt x="19" y="38"/>
                      <a:pt x="19" y="38"/>
                      <a:pt x="0" y="38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19" y="19"/>
                    </a:ln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72" name="Freeform 93">
                <a:extLst>
                  <a:ext uri="{FF2B5EF4-FFF2-40B4-BE49-F238E27FC236}">
                    <a16:creationId xmlns:a16="http://schemas.microsoft.com/office/drawing/2014/main" id="{0195A2E8-E0D1-F745-8AB8-74D7F2D8B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1997075"/>
                <a:ext cx="17462" cy="9525"/>
              </a:xfrm>
              <a:custGeom>
                <a:avLst/>
                <a:gdLst>
                  <a:gd name="T0" fmla="*/ 2147483646 w 96"/>
                  <a:gd name="T1" fmla="*/ 2147483646 h 58"/>
                  <a:gd name="T2" fmla="*/ 2147483646 w 96"/>
                  <a:gd name="T3" fmla="*/ 2147483646 h 58"/>
                  <a:gd name="T4" fmla="*/ 2147483646 w 96"/>
                  <a:gd name="T5" fmla="*/ 2147483646 h 58"/>
                  <a:gd name="T6" fmla="*/ 2147483646 w 96"/>
                  <a:gd name="T7" fmla="*/ 2147483646 h 58"/>
                  <a:gd name="T8" fmla="*/ 2147483646 w 96"/>
                  <a:gd name="T9" fmla="*/ 2147483646 h 58"/>
                  <a:gd name="T10" fmla="*/ 2147483646 w 96"/>
                  <a:gd name="T11" fmla="*/ 2147483646 h 58"/>
                  <a:gd name="T12" fmla="*/ 2147483646 w 96"/>
                  <a:gd name="T13" fmla="*/ 2147483646 h 58"/>
                  <a:gd name="T14" fmla="*/ 0 w 96"/>
                  <a:gd name="T15" fmla="*/ 0 h 58"/>
                  <a:gd name="T16" fmla="*/ 0 w 96"/>
                  <a:gd name="T17" fmla="*/ 0 h 58"/>
                  <a:gd name="T18" fmla="*/ 2147483646 w 96"/>
                  <a:gd name="T19" fmla="*/ 0 h 58"/>
                  <a:gd name="T20" fmla="*/ 2147483646 w 96"/>
                  <a:gd name="T21" fmla="*/ 0 h 58"/>
                  <a:gd name="T22" fmla="*/ 2147483646 w 96"/>
                  <a:gd name="T23" fmla="*/ 0 h 58"/>
                  <a:gd name="T24" fmla="*/ 2147483646 w 96"/>
                  <a:gd name="T25" fmla="*/ 0 h 58"/>
                  <a:gd name="T26" fmla="*/ 2147483646 w 96"/>
                  <a:gd name="T27" fmla="*/ 0 h 58"/>
                  <a:gd name="T28" fmla="*/ 2147483646 w 96"/>
                  <a:gd name="T29" fmla="*/ 0 h 58"/>
                  <a:gd name="T30" fmla="*/ 2147483646 w 96"/>
                  <a:gd name="T31" fmla="*/ 2147483646 h 58"/>
                  <a:gd name="T32" fmla="*/ 2147483646 w 96"/>
                  <a:gd name="T33" fmla="*/ 2147483646 h 58"/>
                  <a:gd name="T34" fmla="*/ 2147483646 w 96"/>
                  <a:gd name="T35" fmla="*/ 2147483646 h 58"/>
                  <a:gd name="T36" fmla="*/ 2147483646 w 96"/>
                  <a:gd name="T37" fmla="*/ 2147483646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6" h="58">
                    <a:moveTo>
                      <a:pt x="95" y="57"/>
                    </a:moveTo>
                    <a:lnTo>
                      <a:pt x="95" y="57"/>
                    </a:lnTo>
                    <a:cubicBezTo>
                      <a:pt x="76" y="57"/>
                      <a:pt x="76" y="57"/>
                      <a:pt x="76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57"/>
                      <a:pt x="76" y="57"/>
                      <a:pt x="5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57"/>
                      <a:pt x="95" y="57"/>
                      <a:pt x="95" y="57"/>
                    </a:cubicBezTo>
                  </a:path>
                </a:pathLst>
              </a:custGeom>
              <a:solidFill>
                <a:srgbClr val="FCCA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73" name="Freeform 94">
                <a:extLst>
                  <a:ext uri="{FF2B5EF4-FFF2-40B4-BE49-F238E27FC236}">
                    <a16:creationId xmlns:a16="http://schemas.microsoft.com/office/drawing/2014/main" id="{32DE203F-7938-F344-B1A4-65172A779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006600"/>
                <a:ext cx="6350" cy="7938"/>
              </a:xfrm>
              <a:custGeom>
                <a:avLst/>
                <a:gdLst>
                  <a:gd name="T0" fmla="*/ 2147483646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0 h 39"/>
                  <a:gd name="T6" fmla="*/ 0 w 39"/>
                  <a:gd name="T7" fmla="*/ 0 h 39"/>
                  <a:gd name="T8" fmla="*/ 0 w 39"/>
                  <a:gd name="T9" fmla="*/ 0 h 39"/>
                  <a:gd name="T10" fmla="*/ 0 w 39"/>
                  <a:gd name="T11" fmla="*/ 2147483646 h 39"/>
                  <a:gd name="T12" fmla="*/ 0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2147483646 h 39"/>
                  <a:gd name="T20" fmla="*/ 2147483646 w 39"/>
                  <a:gd name="T21" fmla="*/ 0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39">
                    <a:moveTo>
                      <a:pt x="38" y="0"/>
                    </a:moveTo>
                    <a:lnTo>
                      <a:pt x="38" y="0"/>
                    </a:lnTo>
                    <a:cubicBezTo>
                      <a:pt x="38" y="0"/>
                      <a:pt x="38" y="0"/>
                      <a:pt x="19" y="0"/>
                    </a:cubicBezTo>
                    <a:lnTo>
                      <a:pt x="0" y="0"/>
                    </a:lnTo>
                    <a:cubicBezTo>
                      <a:pt x="0" y="0"/>
                      <a:pt x="19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AF70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74" name="Freeform 95">
                <a:extLst>
                  <a:ext uri="{FF2B5EF4-FFF2-40B4-BE49-F238E27FC236}">
                    <a16:creationId xmlns:a16="http://schemas.microsoft.com/office/drawing/2014/main" id="{7AEF2BC9-4C6A-2F40-898E-F4373551C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003425"/>
                <a:ext cx="1588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CA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75" name="Freeform 96">
                <a:extLst>
                  <a:ext uri="{FF2B5EF4-FFF2-40B4-BE49-F238E27FC236}">
                    <a16:creationId xmlns:a16="http://schemas.microsoft.com/office/drawing/2014/main" id="{C909BBA3-C20D-4546-8100-E52236B1C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1951038"/>
                <a:ext cx="14287" cy="14287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2147483646 h 77"/>
                  <a:gd name="T10" fmla="*/ 2147483646 w 77"/>
                  <a:gd name="T11" fmla="*/ 2147483646 h 77"/>
                  <a:gd name="T12" fmla="*/ 2147483646 w 77"/>
                  <a:gd name="T13" fmla="*/ 0 h 77"/>
                  <a:gd name="T14" fmla="*/ 2147483646 w 77"/>
                  <a:gd name="T15" fmla="*/ 0 h 77"/>
                  <a:gd name="T16" fmla="*/ 2147483646 w 77"/>
                  <a:gd name="T17" fmla="*/ 0 h 77"/>
                  <a:gd name="T18" fmla="*/ 0 w 77"/>
                  <a:gd name="T19" fmla="*/ 2147483646 h 77"/>
                  <a:gd name="T20" fmla="*/ 2147483646 w 77"/>
                  <a:gd name="T21" fmla="*/ 2147483646 h 77"/>
                  <a:gd name="T22" fmla="*/ 2147483646 w 77"/>
                  <a:gd name="T23" fmla="*/ 2147483646 h 77"/>
                  <a:gd name="T24" fmla="*/ 2147483646 w 77"/>
                  <a:gd name="T25" fmla="*/ 2147483646 h 77"/>
                  <a:gd name="T26" fmla="*/ 2147483646 w 77"/>
                  <a:gd name="T27" fmla="*/ 2147483646 h 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" h="77">
                    <a:moveTo>
                      <a:pt x="76" y="58"/>
                    </a:moveTo>
                    <a:lnTo>
                      <a:pt x="76" y="58"/>
                    </a:lnTo>
                    <a:cubicBezTo>
                      <a:pt x="76" y="39"/>
                      <a:pt x="76" y="39"/>
                      <a:pt x="76" y="39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38" y="39"/>
                      <a:pt x="57" y="58"/>
                    </a:cubicBezTo>
                    <a:cubicBezTo>
                      <a:pt x="57" y="58"/>
                      <a:pt x="57" y="76"/>
                      <a:pt x="76" y="76"/>
                    </a:cubicBezTo>
                    <a:cubicBezTo>
                      <a:pt x="76" y="58"/>
                      <a:pt x="76" y="58"/>
                      <a:pt x="76" y="58"/>
                    </a:cubicBezTo>
                  </a:path>
                </a:pathLst>
              </a:custGeom>
              <a:solidFill>
                <a:srgbClr val="FCCA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76" name="Freeform 97">
                <a:extLst>
                  <a:ext uri="{FF2B5EF4-FFF2-40B4-BE49-F238E27FC236}">
                    <a16:creationId xmlns:a16="http://schemas.microsoft.com/office/drawing/2014/main" id="{4F4F24C9-72D2-1240-8BCC-C59AEE299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962150"/>
                <a:ext cx="3175" cy="11113"/>
              </a:xfrm>
              <a:custGeom>
                <a:avLst/>
                <a:gdLst>
                  <a:gd name="T0" fmla="*/ 0 w 20"/>
                  <a:gd name="T1" fmla="*/ 2147483646 h 58"/>
                  <a:gd name="T2" fmla="*/ 0 w 20"/>
                  <a:gd name="T3" fmla="*/ 2147483646 h 58"/>
                  <a:gd name="T4" fmla="*/ 0 w 20"/>
                  <a:gd name="T5" fmla="*/ 2147483646 h 58"/>
                  <a:gd name="T6" fmla="*/ 0 w 20"/>
                  <a:gd name="T7" fmla="*/ 2147483646 h 58"/>
                  <a:gd name="T8" fmla="*/ 2147483646 w 20"/>
                  <a:gd name="T9" fmla="*/ 2147483646 h 58"/>
                  <a:gd name="T10" fmla="*/ 0 w 20"/>
                  <a:gd name="T11" fmla="*/ 0 h 58"/>
                  <a:gd name="T12" fmla="*/ 0 w 20"/>
                  <a:gd name="T13" fmla="*/ 2147483646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8">
                    <a:moveTo>
                      <a:pt x="0" y="18"/>
                    </a:moveTo>
                    <a:lnTo>
                      <a:pt x="0" y="18"/>
                    </a:lnTo>
                    <a:cubicBezTo>
                      <a:pt x="0" y="38"/>
                      <a:pt x="0" y="57"/>
                      <a:pt x="0" y="5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0" y="18"/>
                      <a:pt x="0" y="0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</a:path>
                </a:pathLst>
              </a:custGeom>
              <a:solidFill>
                <a:srgbClr val="AF70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77" name="Freeform 98">
                <a:extLst>
                  <a:ext uri="{FF2B5EF4-FFF2-40B4-BE49-F238E27FC236}">
                    <a16:creationId xmlns:a16="http://schemas.microsoft.com/office/drawing/2014/main" id="{612EB938-2BFE-154D-ABF9-BCA298688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009775"/>
                <a:ext cx="3175" cy="4763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2147483646 w 20"/>
                  <a:gd name="T13" fmla="*/ 0 h 20"/>
                  <a:gd name="T14" fmla="*/ 2147483646 w 20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0"/>
                      <a:pt x="19" y="0"/>
                      <a:pt x="19" y="19"/>
                    </a:cubicBezTo>
                  </a:path>
                </a:pathLst>
              </a:custGeom>
              <a:solidFill>
                <a:srgbClr val="816C2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78" name="Freeform 99">
                <a:extLst>
                  <a:ext uri="{FF2B5EF4-FFF2-40B4-BE49-F238E27FC236}">
                    <a16:creationId xmlns:a16="http://schemas.microsoft.com/office/drawing/2014/main" id="{16229D09-8B90-3645-9B9E-1C8B90332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009775"/>
                <a:ext cx="6350" cy="4763"/>
              </a:xfrm>
              <a:custGeom>
                <a:avLst/>
                <a:gdLst>
                  <a:gd name="T0" fmla="*/ 2147483646 w 40"/>
                  <a:gd name="T1" fmla="*/ 0 h 20"/>
                  <a:gd name="T2" fmla="*/ 2147483646 w 40"/>
                  <a:gd name="T3" fmla="*/ 0 h 20"/>
                  <a:gd name="T4" fmla="*/ 2147483646 w 40"/>
                  <a:gd name="T5" fmla="*/ 0 h 20"/>
                  <a:gd name="T6" fmla="*/ 0 w 40"/>
                  <a:gd name="T7" fmla="*/ 2147483646 h 20"/>
                  <a:gd name="T8" fmla="*/ 2147483646 w 40"/>
                  <a:gd name="T9" fmla="*/ 2147483646 h 20"/>
                  <a:gd name="T10" fmla="*/ 2147483646 w 40"/>
                  <a:gd name="T11" fmla="*/ 2147483646 h 20"/>
                  <a:gd name="T12" fmla="*/ 2147483646 w 4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6F5B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79" name="Freeform 100">
                <a:extLst>
                  <a:ext uri="{FF2B5EF4-FFF2-40B4-BE49-F238E27FC236}">
                    <a16:creationId xmlns:a16="http://schemas.microsoft.com/office/drawing/2014/main" id="{084DB4A6-3234-A248-A881-DA8622970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009775"/>
                <a:ext cx="1588" cy="4763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40411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80" name="Freeform 101">
                <a:extLst>
                  <a:ext uri="{FF2B5EF4-FFF2-40B4-BE49-F238E27FC236}">
                    <a16:creationId xmlns:a16="http://schemas.microsoft.com/office/drawing/2014/main" id="{4660AC82-FEF5-E448-99BC-820A60459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85975"/>
                <a:ext cx="3175" cy="6350"/>
              </a:xfrm>
              <a:custGeom>
                <a:avLst/>
                <a:gdLst>
                  <a:gd name="T0" fmla="*/ 0 w 20"/>
                  <a:gd name="T1" fmla="*/ 0 h 40"/>
                  <a:gd name="T2" fmla="*/ 0 w 20"/>
                  <a:gd name="T3" fmla="*/ 0 h 40"/>
                  <a:gd name="T4" fmla="*/ 0 w 20"/>
                  <a:gd name="T5" fmla="*/ 2147483646 h 40"/>
                  <a:gd name="T6" fmla="*/ 2147483646 w 20"/>
                  <a:gd name="T7" fmla="*/ 2147483646 h 40"/>
                  <a:gd name="T8" fmla="*/ 0 w 20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0">
                    <a:moveTo>
                      <a:pt x="0" y="0"/>
                    </a:moveTo>
                    <a:lnTo>
                      <a:pt x="0" y="0"/>
                    </a:lnTo>
                    <a:lnTo>
                      <a:pt x="0" y="39"/>
                    </a:lnTo>
                    <a:lnTo>
                      <a:pt x="19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81" name="Freeform 102">
                <a:extLst>
                  <a:ext uri="{FF2B5EF4-FFF2-40B4-BE49-F238E27FC236}">
                    <a16:creationId xmlns:a16="http://schemas.microsoft.com/office/drawing/2014/main" id="{1AE79BE8-DDD2-6B44-9BAD-4A939C086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82800"/>
                <a:ext cx="3175" cy="9525"/>
              </a:xfrm>
              <a:custGeom>
                <a:avLst/>
                <a:gdLst>
                  <a:gd name="T0" fmla="*/ 0 w 20"/>
                  <a:gd name="T1" fmla="*/ 0 h 59"/>
                  <a:gd name="T2" fmla="*/ 0 w 20"/>
                  <a:gd name="T3" fmla="*/ 2147483646 h 59"/>
                  <a:gd name="T4" fmla="*/ 0 w 20"/>
                  <a:gd name="T5" fmla="*/ 2147483646 h 59"/>
                  <a:gd name="T6" fmla="*/ 0 w 20"/>
                  <a:gd name="T7" fmla="*/ 2147483646 h 59"/>
                  <a:gd name="T8" fmla="*/ 0 w 20"/>
                  <a:gd name="T9" fmla="*/ 2147483646 h 59"/>
                  <a:gd name="T10" fmla="*/ 0 w 20"/>
                  <a:gd name="T11" fmla="*/ 2147483646 h 59"/>
                  <a:gd name="T12" fmla="*/ 2147483646 w 20"/>
                  <a:gd name="T13" fmla="*/ 2147483646 h 59"/>
                  <a:gd name="T14" fmla="*/ 0 w 20"/>
                  <a:gd name="T15" fmla="*/ 2147483646 h 59"/>
                  <a:gd name="T16" fmla="*/ 0 w 20"/>
                  <a:gd name="T17" fmla="*/ 2147483646 h 59"/>
                  <a:gd name="T18" fmla="*/ 0 w 20"/>
                  <a:gd name="T19" fmla="*/ 2147483646 h 59"/>
                  <a:gd name="T20" fmla="*/ 0 w 20"/>
                  <a:gd name="T21" fmla="*/ 2147483646 h 59"/>
                  <a:gd name="T22" fmla="*/ 0 w 20"/>
                  <a:gd name="T23" fmla="*/ 2147483646 h 59"/>
                  <a:gd name="T24" fmla="*/ 0 w 20"/>
                  <a:gd name="T25" fmla="*/ 2147483646 h 59"/>
                  <a:gd name="T26" fmla="*/ 0 w 20"/>
                  <a:gd name="T27" fmla="*/ 2147483646 h 59"/>
                  <a:gd name="T28" fmla="*/ 0 w 20"/>
                  <a:gd name="T29" fmla="*/ 2147483646 h 59"/>
                  <a:gd name="T30" fmla="*/ 2147483646 w 20"/>
                  <a:gd name="T31" fmla="*/ 2147483646 h 59"/>
                  <a:gd name="T32" fmla="*/ 0 w 20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9">
                    <a:moveTo>
                      <a:pt x="0" y="0"/>
                    </a:moveTo>
                    <a:lnTo>
                      <a:pt x="0" y="19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0" y="19"/>
                    </a:lnTo>
                    <a:lnTo>
                      <a:pt x="0" y="58"/>
                    </a:lnTo>
                    <a:lnTo>
                      <a:pt x="19" y="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82" name="Freeform 103">
                <a:extLst>
                  <a:ext uri="{FF2B5EF4-FFF2-40B4-BE49-F238E27FC236}">
                    <a16:creationId xmlns:a16="http://schemas.microsoft.com/office/drawing/2014/main" id="{B4C3E0B3-C44A-2341-AD1E-3D7FEFF53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082800"/>
                <a:ext cx="7937" cy="3175"/>
              </a:xfrm>
              <a:custGeom>
                <a:avLst/>
                <a:gdLst>
                  <a:gd name="T0" fmla="*/ 2147483646 w 38"/>
                  <a:gd name="T1" fmla="*/ 0 h 20"/>
                  <a:gd name="T2" fmla="*/ 2147483646 w 38"/>
                  <a:gd name="T3" fmla="*/ 0 h 20"/>
                  <a:gd name="T4" fmla="*/ 2147483646 w 38"/>
                  <a:gd name="T5" fmla="*/ 2147483646 h 20"/>
                  <a:gd name="T6" fmla="*/ 0 w 38"/>
                  <a:gd name="T7" fmla="*/ 0 h 20"/>
                  <a:gd name="T8" fmla="*/ 2147483646 w 38"/>
                  <a:gd name="T9" fmla="*/ 0 h 20"/>
                  <a:gd name="T10" fmla="*/ 2147483646 w 38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0">
                    <a:moveTo>
                      <a:pt x="37" y="0"/>
                    </a:moveTo>
                    <a:lnTo>
                      <a:pt x="37" y="0"/>
                    </a:lnTo>
                    <a:cubicBezTo>
                      <a:pt x="37" y="19"/>
                      <a:pt x="18" y="19"/>
                      <a:pt x="18" y="19"/>
                    </a:cubicBezTo>
                    <a:cubicBezTo>
                      <a:pt x="18" y="19"/>
                      <a:pt x="0" y="19"/>
                      <a:pt x="0" y="0"/>
                    </a:cubicBezTo>
                    <a:lnTo>
                      <a:pt x="18" y="0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83" name="Freeform 104">
                <a:extLst>
                  <a:ext uri="{FF2B5EF4-FFF2-40B4-BE49-F238E27FC236}">
                    <a16:creationId xmlns:a16="http://schemas.microsoft.com/office/drawing/2014/main" id="{AAC64DF1-2BB8-4540-8841-F248D74FE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082800"/>
                <a:ext cx="7937" cy="3175"/>
              </a:xfrm>
              <a:custGeom>
                <a:avLst/>
                <a:gdLst>
                  <a:gd name="T0" fmla="*/ 2147483646 w 38"/>
                  <a:gd name="T1" fmla="*/ 0 h 20"/>
                  <a:gd name="T2" fmla="*/ 2147483646 w 38"/>
                  <a:gd name="T3" fmla="*/ 0 h 20"/>
                  <a:gd name="T4" fmla="*/ 2147483646 w 38"/>
                  <a:gd name="T5" fmla="*/ 0 h 20"/>
                  <a:gd name="T6" fmla="*/ 2147483646 w 38"/>
                  <a:gd name="T7" fmla="*/ 2147483646 h 20"/>
                  <a:gd name="T8" fmla="*/ 0 w 38"/>
                  <a:gd name="T9" fmla="*/ 0 h 20"/>
                  <a:gd name="T10" fmla="*/ 2147483646 w 38"/>
                  <a:gd name="T11" fmla="*/ 0 h 20"/>
                  <a:gd name="T12" fmla="*/ 2147483646 w 38"/>
                  <a:gd name="T13" fmla="*/ 0 h 20"/>
                  <a:gd name="T14" fmla="*/ 2147483646 w 38"/>
                  <a:gd name="T15" fmla="*/ 0 h 20"/>
                  <a:gd name="T16" fmla="*/ 2147483646 w 38"/>
                  <a:gd name="T17" fmla="*/ 0 h 20"/>
                  <a:gd name="T18" fmla="*/ 2147483646 w 38"/>
                  <a:gd name="T19" fmla="*/ 0 h 20"/>
                  <a:gd name="T20" fmla="*/ 0 w 38"/>
                  <a:gd name="T21" fmla="*/ 0 h 20"/>
                  <a:gd name="T22" fmla="*/ 2147483646 w 38"/>
                  <a:gd name="T23" fmla="*/ 2147483646 h 20"/>
                  <a:gd name="T24" fmla="*/ 2147483646 w 38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20">
                    <a:moveTo>
                      <a:pt x="37" y="0"/>
                    </a:moveTo>
                    <a:lnTo>
                      <a:pt x="37" y="0"/>
                    </a:lnTo>
                    <a:cubicBezTo>
                      <a:pt x="37" y="19"/>
                      <a:pt x="18" y="19"/>
                      <a:pt x="18" y="19"/>
                    </a:cubicBezTo>
                    <a:cubicBezTo>
                      <a:pt x="18" y="19"/>
                      <a:pt x="0" y="19"/>
                      <a:pt x="0" y="0"/>
                    </a:cubicBezTo>
                    <a:lnTo>
                      <a:pt x="18" y="0"/>
                    </a:lnTo>
                    <a:lnTo>
                      <a:pt x="37" y="0"/>
                    </a:lnTo>
                    <a:lnTo>
                      <a:pt x="18" y="0"/>
                    </a:lnTo>
                    <a:lnTo>
                      <a:pt x="0" y="0"/>
                    </a:lnTo>
                    <a:cubicBezTo>
                      <a:pt x="0" y="19"/>
                      <a:pt x="18" y="19"/>
                      <a:pt x="18" y="19"/>
                    </a:cubicBezTo>
                    <a:cubicBezTo>
                      <a:pt x="18" y="19"/>
                      <a:pt x="37" y="19"/>
                      <a:pt x="37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84" name="Freeform 105">
                <a:extLst>
                  <a:ext uri="{FF2B5EF4-FFF2-40B4-BE49-F238E27FC236}">
                    <a16:creationId xmlns:a16="http://schemas.microsoft.com/office/drawing/2014/main" id="{7B86D9A5-4FDD-F54F-8140-4D5661EC8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859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85" name="Freeform 106">
                <a:extLst>
                  <a:ext uri="{FF2B5EF4-FFF2-40B4-BE49-F238E27FC236}">
                    <a16:creationId xmlns:a16="http://schemas.microsoft.com/office/drawing/2014/main" id="{81CBEBA4-E404-BB4C-A38F-6341736DF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082800"/>
                <a:ext cx="7937" cy="3175"/>
              </a:xfrm>
              <a:custGeom>
                <a:avLst/>
                <a:gdLst>
                  <a:gd name="T0" fmla="*/ 2147483646 w 38"/>
                  <a:gd name="T1" fmla="*/ 0 h 20"/>
                  <a:gd name="T2" fmla="*/ 2147483646 w 38"/>
                  <a:gd name="T3" fmla="*/ 0 h 20"/>
                  <a:gd name="T4" fmla="*/ 2147483646 w 38"/>
                  <a:gd name="T5" fmla="*/ 2147483646 h 20"/>
                  <a:gd name="T6" fmla="*/ 2147483646 w 38"/>
                  <a:gd name="T7" fmla="*/ 0 h 20"/>
                  <a:gd name="T8" fmla="*/ 2147483646 w 38"/>
                  <a:gd name="T9" fmla="*/ 0 h 20"/>
                  <a:gd name="T10" fmla="*/ 0 w 38"/>
                  <a:gd name="T11" fmla="*/ 0 h 20"/>
                  <a:gd name="T12" fmla="*/ 0 w 38"/>
                  <a:gd name="T13" fmla="*/ 0 h 20"/>
                  <a:gd name="T14" fmla="*/ 2147483646 w 38"/>
                  <a:gd name="T15" fmla="*/ 2147483646 h 20"/>
                  <a:gd name="T16" fmla="*/ 2147483646 w 38"/>
                  <a:gd name="T17" fmla="*/ 2147483646 h 20"/>
                  <a:gd name="T18" fmla="*/ 2147483646 w 38"/>
                  <a:gd name="T19" fmla="*/ 2147483646 h 20"/>
                  <a:gd name="T20" fmla="*/ 2147483646 w 38"/>
                  <a:gd name="T21" fmla="*/ 2147483646 h 20"/>
                  <a:gd name="T22" fmla="*/ 2147483646 w 38"/>
                  <a:gd name="T23" fmla="*/ 2147483646 h 20"/>
                  <a:gd name="T24" fmla="*/ 2147483646 w 38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20">
                    <a:moveTo>
                      <a:pt x="37" y="0"/>
                    </a:moveTo>
                    <a:lnTo>
                      <a:pt x="37" y="0"/>
                    </a:lnTo>
                    <a:lnTo>
                      <a:pt x="18" y="19"/>
                    </a:lnTo>
                    <a:cubicBezTo>
                      <a:pt x="18" y="19"/>
                      <a:pt x="18" y="19"/>
                      <a:pt x="18" y="0"/>
                    </a:cubicBezTo>
                    <a:lnTo>
                      <a:pt x="0" y="0"/>
                    </a:lnTo>
                    <a:cubicBezTo>
                      <a:pt x="18" y="19"/>
                      <a:pt x="18" y="19"/>
                      <a:pt x="18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86" name="Freeform 107">
                <a:extLst>
                  <a:ext uri="{FF2B5EF4-FFF2-40B4-BE49-F238E27FC236}">
                    <a16:creationId xmlns:a16="http://schemas.microsoft.com/office/drawing/2014/main" id="{321E6BB0-A48A-AF49-A64E-5CE6FC329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89150"/>
                <a:ext cx="6350" cy="6350"/>
              </a:xfrm>
              <a:custGeom>
                <a:avLst/>
                <a:gdLst>
                  <a:gd name="T0" fmla="*/ 2147483646 w 39"/>
                  <a:gd name="T1" fmla="*/ 2147483646 h 40"/>
                  <a:gd name="T2" fmla="*/ 2147483646 w 39"/>
                  <a:gd name="T3" fmla="*/ 2147483646 h 40"/>
                  <a:gd name="T4" fmla="*/ 2147483646 w 39"/>
                  <a:gd name="T5" fmla="*/ 0 h 40"/>
                  <a:gd name="T6" fmla="*/ 0 w 39"/>
                  <a:gd name="T7" fmla="*/ 2147483646 h 40"/>
                  <a:gd name="T8" fmla="*/ 2147483646 w 39"/>
                  <a:gd name="T9" fmla="*/ 214748364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8" y="39"/>
                    </a:moveTo>
                    <a:lnTo>
                      <a:pt x="38" y="39"/>
                    </a:lnTo>
                    <a:lnTo>
                      <a:pt x="19" y="0"/>
                    </a:lnTo>
                    <a:lnTo>
                      <a:pt x="0" y="20"/>
                    </a:lnTo>
                    <a:lnTo>
                      <a:pt x="38" y="39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87" name="Freeform 108">
                <a:extLst>
                  <a:ext uri="{FF2B5EF4-FFF2-40B4-BE49-F238E27FC236}">
                    <a16:creationId xmlns:a16="http://schemas.microsoft.com/office/drawing/2014/main" id="{93248BC8-182D-9642-9B31-6F75CB2D7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89150"/>
                <a:ext cx="6350" cy="6350"/>
              </a:xfrm>
              <a:custGeom>
                <a:avLst/>
                <a:gdLst>
                  <a:gd name="T0" fmla="*/ 2147483646 w 39"/>
                  <a:gd name="T1" fmla="*/ 2147483646 h 40"/>
                  <a:gd name="T2" fmla="*/ 2147483646 w 39"/>
                  <a:gd name="T3" fmla="*/ 2147483646 h 40"/>
                  <a:gd name="T4" fmla="*/ 2147483646 w 39"/>
                  <a:gd name="T5" fmla="*/ 2147483646 h 40"/>
                  <a:gd name="T6" fmla="*/ 2147483646 w 39"/>
                  <a:gd name="T7" fmla="*/ 2147483646 h 40"/>
                  <a:gd name="T8" fmla="*/ 2147483646 w 39"/>
                  <a:gd name="T9" fmla="*/ 2147483646 h 40"/>
                  <a:gd name="T10" fmla="*/ 2147483646 w 39"/>
                  <a:gd name="T11" fmla="*/ 2147483646 h 40"/>
                  <a:gd name="T12" fmla="*/ 0 w 39"/>
                  <a:gd name="T13" fmla="*/ 2147483646 h 40"/>
                  <a:gd name="T14" fmla="*/ 2147483646 w 39"/>
                  <a:gd name="T15" fmla="*/ 0 h 40"/>
                  <a:gd name="T16" fmla="*/ 2147483646 w 39"/>
                  <a:gd name="T17" fmla="*/ 2147483646 h 40"/>
                  <a:gd name="T18" fmla="*/ 2147483646 w 39"/>
                  <a:gd name="T19" fmla="*/ 2147483646 h 40"/>
                  <a:gd name="T20" fmla="*/ 2147483646 w 39"/>
                  <a:gd name="T21" fmla="*/ 2147483646 h 40"/>
                  <a:gd name="T22" fmla="*/ 2147483646 w 39"/>
                  <a:gd name="T23" fmla="*/ 2147483646 h 40"/>
                  <a:gd name="T24" fmla="*/ 2147483646 w 39"/>
                  <a:gd name="T25" fmla="*/ 2147483646 h 40"/>
                  <a:gd name="T26" fmla="*/ 2147483646 w 39"/>
                  <a:gd name="T27" fmla="*/ 2147483646 h 40"/>
                  <a:gd name="T28" fmla="*/ 2147483646 w 39"/>
                  <a:gd name="T29" fmla="*/ 0 h 40"/>
                  <a:gd name="T30" fmla="*/ 0 w 39"/>
                  <a:gd name="T31" fmla="*/ 2147483646 h 40"/>
                  <a:gd name="T32" fmla="*/ 2147483646 w 39"/>
                  <a:gd name="T33" fmla="*/ 2147483646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40">
                    <a:moveTo>
                      <a:pt x="38" y="39"/>
                    </a:moveTo>
                    <a:lnTo>
                      <a:pt x="38" y="39"/>
                    </a:lnTo>
                    <a:lnTo>
                      <a:pt x="0" y="20"/>
                    </a:lnTo>
                    <a:lnTo>
                      <a:pt x="19" y="0"/>
                    </a:lnTo>
                    <a:lnTo>
                      <a:pt x="38" y="39"/>
                    </a:lnTo>
                    <a:lnTo>
                      <a:pt x="19" y="0"/>
                    </a:lnTo>
                    <a:lnTo>
                      <a:pt x="0" y="20"/>
                    </a:lnTo>
                    <a:lnTo>
                      <a:pt x="38" y="39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88" name="Freeform 109">
                <a:extLst>
                  <a:ext uri="{FF2B5EF4-FFF2-40B4-BE49-F238E27FC236}">
                    <a16:creationId xmlns:a16="http://schemas.microsoft.com/office/drawing/2014/main" id="{F94437C9-93A5-A847-8DC1-14EAC06AE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092325"/>
                <a:ext cx="3175" cy="7938"/>
              </a:xfrm>
              <a:custGeom>
                <a:avLst/>
                <a:gdLst>
                  <a:gd name="T0" fmla="*/ 0 w 21"/>
                  <a:gd name="T1" fmla="*/ 2147483646 h 38"/>
                  <a:gd name="T2" fmla="*/ 0 w 21"/>
                  <a:gd name="T3" fmla="*/ 2147483646 h 38"/>
                  <a:gd name="T4" fmla="*/ 0 w 21"/>
                  <a:gd name="T5" fmla="*/ 0 h 38"/>
                  <a:gd name="T6" fmla="*/ 2147483646 w 21"/>
                  <a:gd name="T7" fmla="*/ 2147483646 h 38"/>
                  <a:gd name="T8" fmla="*/ 2147483646 w 21"/>
                  <a:gd name="T9" fmla="*/ 2147483646 h 38"/>
                  <a:gd name="T10" fmla="*/ 0 w 21"/>
                  <a:gd name="T11" fmla="*/ 214748364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8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0" y="0"/>
                    </a:cubicBezTo>
                    <a:cubicBezTo>
                      <a:pt x="20" y="0"/>
                      <a:pt x="20" y="0"/>
                      <a:pt x="20" y="19"/>
                    </a:cubicBezTo>
                    <a:cubicBezTo>
                      <a:pt x="20" y="37"/>
                      <a:pt x="0" y="37"/>
                      <a:pt x="0" y="19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89" name="Freeform 110">
                <a:extLst>
                  <a:ext uri="{FF2B5EF4-FFF2-40B4-BE49-F238E27FC236}">
                    <a16:creationId xmlns:a16="http://schemas.microsoft.com/office/drawing/2014/main" id="{55816029-59FD-AA40-BF14-962A5BA0B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092325"/>
                <a:ext cx="3175" cy="7938"/>
              </a:xfrm>
              <a:custGeom>
                <a:avLst/>
                <a:gdLst>
                  <a:gd name="T0" fmla="*/ 0 w 21"/>
                  <a:gd name="T1" fmla="*/ 2147483646 h 38"/>
                  <a:gd name="T2" fmla="*/ 0 w 21"/>
                  <a:gd name="T3" fmla="*/ 2147483646 h 38"/>
                  <a:gd name="T4" fmla="*/ 0 w 21"/>
                  <a:gd name="T5" fmla="*/ 2147483646 h 38"/>
                  <a:gd name="T6" fmla="*/ 0 w 21"/>
                  <a:gd name="T7" fmla="*/ 2147483646 h 38"/>
                  <a:gd name="T8" fmla="*/ 0 w 21"/>
                  <a:gd name="T9" fmla="*/ 0 h 38"/>
                  <a:gd name="T10" fmla="*/ 2147483646 w 21"/>
                  <a:gd name="T11" fmla="*/ 0 h 38"/>
                  <a:gd name="T12" fmla="*/ 2147483646 w 21"/>
                  <a:gd name="T13" fmla="*/ 2147483646 h 38"/>
                  <a:gd name="T14" fmla="*/ 2147483646 w 21"/>
                  <a:gd name="T15" fmla="*/ 2147483646 h 38"/>
                  <a:gd name="T16" fmla="*/ 2147483646 w 21"/>
                  <a:gd name="T17" fmla="*/ 2147483646 h 38"/>
                  <a:gd name="T18" fmla="*/ 2147483646 w 21"/>
                  <a:gd name="T19" fmla="*/ 2147483646 h 38"/>
                  <a:gd name="T20" fmla="*/ 0 w 21"/>
                  <a:gd name="T21" fmla="*/ 2147483646 h 38"/>
                  <a:gd name="T22" fmla="*/ 0 w 21"/>
                  <a:gd name="T23" fmla="*/ 2147483646 h 38"/>
                  <a:gd name="T24" fmla="*/ 0 w 21"/>
                  <a:gd name="T25" fmla="*/ 2147483646 h 38"/>
                  <a:gd name="T26" fmla="*/ 2147483646 w 21"/>
                  <a:gd name="T27" fmla="*/ 2147483646 h 38"/>
                  <a:gd name="T28" fmla="*/ 2147483646 w 21"/>
                  <a:gd name="T29" fmla="*/ 2147483646 h 38"/>
                  <a:gd name="T30" fmla="*/ 2147483646 w 21"/>
                  <a:gd name="T31" fmla="*/ 2147483646 h 38"/>
                  <a:gd name="T32" fmla="*/ 2147483646 w 21"/>
                  <a:gd name="T33" fmla="*/ 2147483646 h 38"/>
                  <a:gd name="T34" fmla="*/ 2147483646 w 21"/>
                  <a:gd name="T35" fmla="*/ 0 h 38"/>
                  <a:gd name="T36" fmla="*/ 0 w 21"/>
                  <a:gd name="T37" fmla="*/ 0 h 38"/>
                  <a:gd name="T38" fmla="*/ 0 w 21"/>
                  <a:gd name="T39" fmla="*/ 2147483646 h 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1" h="38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0" y="0"/>
                    </a:cubicBezTo>
                    <a:lnTo>
                      <a:pt x="20" y="0"/>
                    </a:lnTo>
                    <a:cubicBezTo>
                      <a:pt x="20" y="0"/>
                      <a:pt x="20" y="0"/>
                      <a:pt x="2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37"/>
                      <a:pt x="20" y="37"/>
                    </a:cubicBezTo>
                    <a:cubicBezTo>
                      <a:pt x="20" y="37"/>
                      <a:pt x="20" y="37"/>
                      <a:pt x="20" y="19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90" name="Freeform 111">
                <a:extLst>
                  <a:ext uri="{FF2B5EF4-FFF2-40B4-BE49-F238E27FC236}">
                    <a16:creationId xmlns:a16="http://schemas.microsoft.com/office/drawing/2014/main" id="{A355B1B3-926C-5445-849E-2D57F12E0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092325"/>
                <a:ext cx="3175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2147483646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91" name="Freeform 112">
                <a:extLst>
                  <a:ext uri="{FF2B5EF4-FFF2-40B4-BE49-F238E27FC236}">
                    <a16:creationId xmlns:a16="http://schemas.microsoft.com/office/drawing/2014/main" id="{449A2660-3609-D941-89DF-637036EE1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095500"/>
                <a:ext cx="3175" cy="3175"/>
              </a:xfrm>
              <a:custGeom>
                <a:avLst/>
                <a:gdLst>
                  <a:gd name="T0" fmla="*/ 2147483646 w 21"/>
                  <a:gd name="T1" fmla="*/ 0 h 19"/>
                  <a:gd name="T2" fmla="*/ 2147483646 w 21"/>
                  <a:gd name="T3" fmla="*/ 0 h 19"/>
                  <a:gd name="T4" fmla="*/ 2147483646 w 21"/>
                  <a:gd name="T5" fmla="*/ 0 h 19"/>
                  <a:gd name="T6" fmla="*/ 0 w 21"/>
                  <a:gd name="T7" fmla="*/ 0 h 19"/>
                  <a:gd name="T8" fmla="*/ 0 w 21"/>
                  <a:gd name="T9" fmla="*/ 0 h 19"/>
                  <a:gd name="T10" fmla="*/ 0 w 21"/>
                  <a:gd name="T11" fmla="*/ 0 h 19"/>
                  <a:gd name="T12" fmla="*/ 0 w 21"/>
                  <a:gd name="T13" fmla="*/ 0 h 19"/>
                  <a:gd name="T14" fmla="*/ 2147483646 w 21"/>
                  <a:gd name="T15" fmla="*/ 2147483646 h 19"/>
                  <a:gd name="T16" fmla="*/ 2147483646 w 21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19">
                    <a:moveTo>
                      <a:pt x="20" y="0"/>
                    </a:moveTo>
                    <a:lnTo>
                      <a:pt x="20" y="0"/>
                    </a:lnTo>
                    <a:lnTo>
                      <a:pt x="0" y="0"/>
                    </a:ln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92" name="Freeform 113">
                <a:extLst>
                  <a:ext uri="{FF2B5EF4-FFF2-40B4-BE49-F238E27FC236}">
                    <a16:creationId xmlns:a16="http://schemas.microsoft.com/office/drawing/2014/main" id="{0E54DD86-1D04-A240-AD71-4B127C46F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800" y="2027238"/>
                <a:ext cx="3175" cy="7937"/>
              </a:xfrm>
              <a:custGeom>
                <a:avLst/>
                <a:gdLst>
                  <a:gd name="T0" fmla="*/ 0 w 20"/>
                  <a:gd name="T1" fmla="*/ 0 h 38"/>
                  <a:gd name="T2" fmla="*/ 0 w 20"/>
                  <a:gd name="T3" fmla="*/ 0 h 38"/>
                  <a:gd name="T4" fmla="*/ 2147483646 w 20"/>
                  <a:gd name="T5" fmla="*/ 2147483646 h 38"/>
                  <a:gd name="T6" fmla="*/ 2147483646 w 20"/>
                  <a:gd name="T7" fmla="*/ 2147483646 h 38"/>
                  <a:gd name="T8" fmla="*/ 0 w 2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8">
                    <a:moveTo>
                      <a:pt x="0" y="0"/>
                    </a:moveTo>
                    <a:lnTo>
                      <a:pt x="0" y="0"/>
                    </a:lnTo>
                    <a:lnTo>
                      <a:pt x="19" y="37"/>
                    </a:lnTo>
                    <a:lnTo>
                      <a:pt x="19" y="1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93" name="Freeform 114">
                <a:extLst>
                  <a:ext uri="{FF2B5EF4-FFF2-40B4-BE49-F238E27FC236}">
                    <a16:creationId xmlns:a16="http://schemas.microsoft.com/office/drawing/2014/main" id="{BC3A9D50-38AD-6247-983A-AFEE3FCEF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800" y="2027238"/>
                <a:ext cx="3175" cy="7937"/>
              </a:xfrm>
              <a:custGeom>
                <a:avLst/>
                <a:gdLst>
                  <a:gd name="T0" fmla="*/ 0 w 20"/>
                  <a:gd name="T1" fmla="*/ 0 h 38"/>
                  <a:gd name="T2" fmla="*/ 0 w 20"/>
                  <a:gd name="T3" fmla="*/ 0 h 38"/>
                  <a:gd name="T4" fmla="*/ 0 w 20"/>
                  <a:gd name="T5" fmla="*/ 0 h 38"/>
                  <a:gd name="T6" fmla="*/ 0 w 20"/>
                  <a:gd name="T7" fmla="*/ 0 h 38"/>
                  <a:gd name="T8" fmla="*/ 0 w 20"/>
                  <a:gd name="T9" fmla="*/ 0 h 38"/>
                  <a:gd name="T10" fmla="*/ 0 w 20"/>
                  <a:gd name="T11" fmla="*/ 0 h 38"/>
                  <a:gd name="T12" fmla="*/ 2147483646 w 20"/>
                  <a:gd name="T13" fmla="*/ 2147483646 h 38"/>
                  <a:gd name="T14" fmla="*/ 2147483646 w 20"/>
                  <a:gd name="T15" fmla="*/ 2147483646 h 38"/>
                  <a:gd name="T16" fmla="*/ 0 w 20"/>
                  <a:gd name="T17" fmla="*/ 0 h 38"/>
                  <a:gd name="T18" fmla="*/ 0 w 20"/>
                  <a:gd name="T19" fmla="*/ 0 h 38"/>
                  <a:gd name="T20" fmla="*/ 0 w 20"/>
                  <a:gd name="T21" fmla="*/ 0 h 38"/>
                  <a:gd name="T22" fmla="*/ 0 w 20"/>
                  <a:gd name="T23" fmla="*/ 0 h 38"/>
                  <a:gd name="T24" fmla="*/ 0 w 20"/>
                  <a:gd name="T25" fmla="*/ 0 h 38"/>
                  <a:gd name="T26" fmla="*/ 0 w 20"/>
                  <a:gd name="T27" fmla="*/ 0 h 38"/>
                  <a:gd name="T28" fmla="*/ 2147483646 w 20"/>
                  <a:gd name="T29" fmla="*/ 2147483646 h 38"/>
                  <a:gd name="T30" fmla="*/ 2147483646 w 20"/>
                  <a:gd name="T31" fmla="*/ 2147483646 h 38"/>
                  <a:gd name="T32" fmla="*/ 0 w 20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38">
                    <a:moveTo>
                      <a:pt x="0" y="0"/>
                    </a:moveTo>
                    <a:lnTo>
                      <a:pt x="0" y="0"/>
                    </a:lnTo>
                    <a:lnTo>
                      <a:pt x="19" y="18"/>
                    </a:lnTo>
                    <a:lnTo>
                      <a:pt x="19" y="37"/>
                    </a:lnTo>
                    <a:lnTo>
                      <a:pt x="0" y="0"/>
                    </a:lnTo>
                    <a:lnTo>
                      <a:pt x="19" y="37"/>
                    </a:lnTo>
                    <a:lnTo>
                      <a:pt x="19" y="1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94" name="Freeform 115">
                <a:extLst>
                  <a:ext uri="{FF2B5EF4-FFF2-40B4-BE49-F238E27FC236}">
                    <a16:creationId xmlns:a16="http://schemas.microsoft.com/office/drawing/2014/main" id="{E6CD869F-7BE5-254E-BD64-6C4CBD4B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038" y="2024063"/>
                <a:ext cx="4762" cy="6350"/>
              </a:xfrm>
              <a:custGeom>
                <a:avLst/>
                <a:gdLst>
                  <a:gd name="T0" fmla="*/ 2147483646 w 20"/>
                  <a:gd name="T1" fmla="*/ 2147483646 h 38"/>
                  <a:gd name="T2" fmla="*/ 2147483646 w 20"/>
                  <a:gd name="T3" fmla="*/ 2147483646 h 38"/>
                  <a:gd name="T4" fmla="*/ 0 w 20"/>
                  <a:gd name="T5" fmla="*/ 2147483646 h 38"/>
                  <a:gd name="T6" fmla="*/ 0 w 20"/>
                  <a:gd name="T7" fmla="*/ 2147483646 h 38"/>
                  <a:gd name="T8" fmla="*/ 0 w 20"/>
                  <a:gd name="T9" fmla="*/ 0 h 38"/>
                  <a:gd name="T10" fmla="*/ 2147483646 w 20"/>
                  <a:gd name="T11" fmla="*/ 214748364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8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37"/>
                      <a:pt x="0" y="37"/>
                    </a:cubicBezTo>
                    <a:lnTo>
                      <a:pt x="0" y="19"/>
                    </a:lnTo>
                    <a:lnTo>
                      <a:pt x="0" y="0"/>
                    </a:lnTo>
                    <a:cubicBezTo>
                      <a:pt x="19" y="0"/>
                      <a:pt x="19" y="19"/>
                      <a:pt x="19" y="19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95" name="Freeform 116">
                <a:extLst>
                  <a:ext uri="{FF2B5EF4-FFF2-40B4-BE49-F238E27FC236}">
                    <a16:creationId xmlns:a16="http://schemas.microsoft.com/office/drawing/2014/main" id="{085861BC-925C-9A43-81B6-1D6B7CEF5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038" y="2024063"/>
                <a:ext cx="4762" cy="6350"/>
              </a:xfrm>
              <a:custGeom>
                <a:avLst/>
                <a:gdLst>
                  <a:gd name="T0" fmla="*/ 2147483646 w 20"/>
                  <a:gd name="T1" fmla="*/ 2147483646 h 38"/>
                  <a:gd name="T2" fmla="*/ 2147483646 w 20"/>
                  <a:gd name="T3" fmla="*/ 2147483646 h 38"/>
                  <a:gd name="T4" fmla="*/ 2147483646 w 20"/>
                  <a:gd name="T5" fmla="*/ 2147483646 h 38"/>
                  <a:gd name="T6" fmla="*/ 0 w 20"/>
                  <a:gd name="T7" fmla="*/ 2147483646 h 38"/>
                  <a:gd name="T8" fmla="*/ 0 w 20"/>
                  <a:gd name="T9" fmla="*/ 2147483646 h 38"/>
                  <a:gd name="T10" fmla="*/ 0 w 20"/>
                  <a:gd name="T11" fmla="*/ 2147483646 h 38"/>
                  <a:gd name="T12" fmla="*/ 2147483646 w 20"/>
                  <a:gd name="T13" fmla="*/ 2147483646 h 38"/>
                  <a:gd name="T14" fmla="*/ 2147483646 w 20"/>
                  <a:gd name="T15" fmla="*/ 2147483646 h 38"/>
                  <a:gd name="T16" fmla="*/ 2147483646 w 20"/>
                  <a:gd name="T17" fmla="*/ 2147483646 h 38"/>
                  <a:gd name="T18" fmla="*/ 0 w 20"/>
                  <a:gd name="T19" fmla="*/ 0 h 38"/>
                  <a:gd name="T20" fmla="*/ 0 w 20"/>
                  <a:gd name="T21" fmla="*/ 2147483646 h 38"/>
                  <a:gd name="T22" fmla="*/ 0 w 20"/>
                  <a:gd name="T23" fmla="*/ 2147483646 h 38"/>
                  <a:gd name="T24" fmla="*/ 2147483646 w 20"/>
                  <a:gd name="T25" fmla="*/ 2147483646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8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37"/>
                      <a:pt x="0" y="37"/>
                    </a:cubicBezTo>
                    <a:lnTo>
                      <a:pt x="0" y="1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0"/>
                      <a:pt x="0" y="0"/>
                    </a:cubicBezTo>
                    <a:lnTo>
                      <a:pt x="0" y="19"/>
                    </a:lnTo>
                    <a:lnTo>
                      <a:pt x="0" y="37"/>
                    </a:lnTo>
                    <a:cubicBezTo>
                      <a:pt x="19" y="37"/>
                      <a:pt x="19" y="19"/>
                      <a:pt x="19" y="19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96" name="Freeform 117">
                <a:extLst>
                  <a:ext uri="{FF2B5EF4-FFF2-40B4-BE49-F238E27FC236}">
                    <a16:creationId xmlns:a16="http://schemas.microsoft.com/office/drawing/2014/main" id="{20454C20-FD8D-9742-821E-585B02628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800" y="2027238"/>
                <a:ext cx="0" cy="3175"/>
              </a:xfrm>
              <a:custGeom>
                <a:avLst/>
                <a:gdLst>
                  <a:gd name="T0" fmla="*/ 0 w 1"/>
                  <a:gd name="T1" fmla="*/ 0 h 19"/>
                  <a:gd name="T2" fmla="*/ 0 w 1"/>
                  <a:gd name="T3" fmla="*/ 0 h 19"/>
                  <a:gd name="T4" fmla="*/ 0 w 1"/>
                  <a:gd name="T5" fmla="*/ 2147483646 h 19"/>
                  <a:gd name="T6" fmla="*/ 0 w 1"/>
                  <a:gd name="T7" fmla="*/ 2147483646 h 19"/>
                  <a:gd name="T8" fmla="*/ 0 w 1"/>
                  <a:gd name="T9" fmla="*/ 2147483646 h 19"/>
                  <a:gd name="T10" fmla="*/ 0 w 1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97" name="Freeform 118">
                <a:extLst>
                  <a:ext uri="{FF2B5EF4-FFF2-40B4-BE49-F238E27FC236}">
                    <a16:creationId xmlns:a16="http://schemas.microsoft.com/office/drawing/2014/main" id="{42AE25B3-0519-6347-ABE3-64FB1B509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038" y="2024063"/>
                <a:ext cx="4762" cy="6350"/>
              </a:xfrm>
              <a:custGeom>
                <a:avLst/>
                <a:gdLst>
                  <a:gd name="T0" fmla="*/ 2147483646 w 20"/>
                  <a:gd name="T1" fmla="*/ 2147483646 h 38"/>
                  <a:gd name="T2" fmla="*/ 2147483646 w 20"/>
                  <a:gd name="T3" fmla="*/ 2147483646 h 38"/>
                  <a:gd name="T4" fmla="*/ 0 w 20"/>
                  <a:gd name="T5" fmla="*/ 2147483646 h 38"/>
                  <a:gd name="T6" fmla="*/ 0 w 20"/>
                  <a:gd name="T7" fmla="*/ 2147483646 h 38"/>
                  <a:gd name="T8" fmla="*/ 0 w 20"/>
                  <a:gd name="T9" fmla="*/ 2147483646 h 38"/>
                  <a:gd name="T10" fmla="*/ 0 w 20"/>
                  <a:gd name="T11" fmla="*/ 2147483646 h 38"/>
                  <a:gd name="T12" fmla="*/ 0 w 20"/>
                  <a:gd name="T13" fmla="*/ 2147483646 h 38"/>
                  <a:gd name="T14" fmla="*/ 2147483646 w 20"/>
                  <a:gd name="T15" fmla="*/ 2147483646 h 38"/>
                  <a:gd name="T16" fmla="*/ 2147483646 w 20"/>
                  <a:gd name="T17" fmla="*/ 2147483646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8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37"/>
                      <a:pt x="0" y="3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19"/>
                      <a:pt x="0" y="19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98" name="Freeform 119">
                <a:extLst>
                  <a:ext uri="{FF2B5EF4-FFF2-40B4-BE49-F238E27FC236}">
                    <a16:creationId xmlns:a16="http://schemas.microsoft.com/office/drawing/2014/main" id="{C081023D-F314-C946-A5D2-61B731D5A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975" y="2030413"/>
                <a:ext cx="6350" cy="4762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0 w 39"/>
                  <a:gd name="T5" fmla="*/ 2147483646 h 20"/>
                  <a:gd name="T6" fmla="*/ 0 w 39"/>
                  <a:gd name="T7" fmla="*/ 0 h 20"/>
                  <a:gd name="T8" fmla="*/ 2147483646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lnTo>
                      <a:pt x="38" y="0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99" name="Freeform 120">
                <a:extLst>
                  <a:ext uri="{FF2B5EF4-FFF2-40B4-BE49-F238E27FC236}">
                    <a16:creationId xmlns:a16="http://schemas.microsoft.com/office/drawing/2014/main" id="{BC5A18E4-03D9-2C47-B4E0-7F2F1FE9E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975" y="2030413"/>
                <a:ext cx="6350" cy="4762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0 h 20"/>
                  <a:gd name="T8" fmla="*/ 2147483646 w 39"/>
                  <a:gd name="T9" fmla="*/ 0 h 20"/>
                  <a:gd name="T10" fmla="*/ 2147483646 w 39"/>
                  <a:gd name="T11" fmla="*/ 0 h 20"/>
                  <a:gd name="T12" fmla="*/ 2147483646 w 39"/>
                  <a:gd name="T13" fmla="*/ 0 h 20"/>
                  <a:gd name="T14" fmla="*/ 0 w 39"/>
                  <a:gd name="T15" fmla="*/ 0 h 20"/>
                  <a:gd name="T16" fmla="*/ 0 w 39"/>
                  <a:gd name="T17" fmla="*/ 2147483646 h 20"/>
                  <a:gd name="T18" fmla="*/ 2147483646 w 39"/>
                  <a:gd name="T19" fmla="*/ 0 h 20"/>
                  <a:gd name="T20" fmla="*/ 2147483646 w 39"/>
                  <a:gd name="T21" fmla="*/ 0 h 20"/>
                  <a:gd name="T22" fmla="*/ 2147483646 w 39"/>
                  <a:gd name="T23" fmla="*/ 0 h 20"/>
                  <a:gd name="T24" fmla="*/ 2147483646 w 39"/>
                  <a:gd name="T25" fmla="*/ 0 h 20"/>
                  <a:gd name="T26" fmla="*/ 2147483646 w 39"/>
                  <a:gd name="T27" fmla="*/ 0 h 20"/>
                  <a:gd name="T28" fmla="*/ 0 w 39"/>
                  <a:gd name="T29" fmla="*/ 2147483646 h 20"/>
                  <a:gd name="T30" fmla="*/ 0 w 39"/>
                  <a:gd name="T31" fmla="*/ 0 h 20"/>
                  <a:gd name="T32" fmla="*/ 2147483646 w 39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8" y="0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00" name="Freeform 121">
                <a:extLst>
                  <a:ext uri="{FF2B5EF4-FFF2-40B4-BE49-F238E27FC236}">
                    <a16:creationId xmlns:a16="http://schemas.microsoft.com/office/drawing/2014/main" id="{45D8D07D-8CC6-784F-9243-904E108E1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325" y="2027238"/>
                <a:ext cx="4763" cy="7937"/>
              </a:xfrm>
              <a:custGeom>
                <a:avLst/>
                <a:gdLst>
                  <a:gd name="T0" fmla="*/ 2147483646 w 20"/>
                  <a:gd name="T1" fmla="*/ 2147483646 h 38"/>
                  <a:gd name="T2" fmla="*/ 2147483646 w 20"/>
                  <a:gd name="T3" fmla="*/ 2147483646 h 38"/>
                  <a:gd name="T4" fmla="*/ 2147483646 w 20"/>
                  <a:gd name="T5" fmla="*/ 2147483646 h 38"/>
                  <a:gd name="T6" fmla="*/ 0 w 20"/>
                  <a:gd name="T7" fmla="*/ 2147483646 h 38"/>
                  <a:gd name="T8" fmla="*/ 2147483646 w 20"/>
                  <a:gd name="T9" fmla="*/ 0 h 38"/>
                  <a:gd name="T10" fmla="*/ 2147483646 w 20"/>
                  <a:gd name="T11" fmla="*/ 214748364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8">
                    <a:moveTo>
                      <a:pt x="19" y="18"/>
                    </a:moveTo>
                    <a:lnTo>
                      <a:pt x="19" y="18"/>
                    </a:lnTo>
                    <a:lnTo>
                      <a:pt x="19" y="37"/>
                    </a:lnTo>
                    <a:cubicBezTo>
                      <a:pt x="0" y="37"/>
                      <a:pt x="0" y="18"/>
                      <a:pt x="0" y="18"/>
                    </a:cubicBezTo>
                    <a:cubicBezTo>
                      <a:pt x="0" y="18"/>
                      <a:pt x="0" y="0"/>
                      <a:pt x="19" y="0"/>
                    </a:cubicBezTo>
                    <a:lnTo>
                      <a:pt x="19" y="18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01" name="Freeform 122">
                <a:extLst>
                  <a:ext uri="{FF2B5EF4-FFF2-40B4-BE49-F238E27FC236}">
                    <a16:creationId xmlns:a16="http://schemas.microsoft.com/office/drawing/2014/main" id="{3E14CEC5-58E8-984B-8849-F8E1534BE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325" y="2027238"/>
                <a:ext cx="4763" cy="7937"/>
              </a:xfrm>
              <a:custGeom>
                <a:avLst/>
                <a:gdLst>
                  <a:gd name="T0" fmla="*/ 2147483646 w 20"/>
                  <a:gd name="T1" fmla="*/ 2147483646 h 38"/>
                  <a:gd name="T2" fmla="*/ 2147483646 w 20"/>
                  <a:gd name="T3" fmla="*/ 2147483646 h 38"/>
                  <a:gd name="T4" fmla="*/ 2147483646 w 20"/>
                  <a:gd name="T5" fmla="*/ 2147483646 h 38"/>
                  <a:gd name="T6" fmla="*/ 2147483646 w 20"/>
                  <a:gd name="T7" fmla="*/ 2147483646 h 38"/>
                  <a:gd name="T8" fmla="*/ 0 w 20"/>
                  <a:gd name="T9" fmla="*/ 2147483646 h 38"/>
                  <a:gd name="T10" fmla="*/ 2147483646 w 20"/>
                  <a:gd name="T11" fmla="*/ 0 h 38"/>
                  <a:gd name="T12" fmla="*/ 2147483646 w 20"/>
                  <a:gd name="T13" fmla="*/ 2147483646 h 38"/>
                  <a:gd name="T14" fmla="*/ 2147483646 w 20"/>
                  <a:gd name="T15" fmla="*/ 2147483646 h 38"/>
                  <a:gd name="T16" fmla="*/ 2147483646 w 20"/>
                  <a:gd name="T17" fmla="*/ 2147483646 h 38"/>
                  <a:gd name="T18" fmla="*/ 2147483646 w 20"/>
                  <a:gd name="T19" fmla="*/ 0 h 38"/>
                  <a:gd name="T20" fmla="*/ 0 w 20"/>
                  <a:gd name="T21" fmla="*/ 2147483646 h 38"/>
                  <a:gd name="T22" fmla="*/ 2147483646 w 20"/>
                  <a:gd name="T23" fmla="*/ 2147483646 h 38"/>
                  <a:gd name="T24" fmla="*/ 2147483646 w 20"/>
                  <a:gd name="T25" fmla="*/ 2147483646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8">
                    <a:moveTo>
                      <a:pt x="19" y="18"/>
                    </a:moveTo>
                    <a:lnTo>
                      <a:pt x="19" y="18"/>
                    </a:ln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0"/>
                      <a:pt x="19" y="0"/>
                    </a:cubicBezTo>
                    <a:lnTo>
                      <a:pt x="19" y="18"/>
                    </a:lnTo>
                    <a:lnTo>
                      <a:pt x="19" y="0"/>
                    </a:lnTo>
                    <a:cubicBezTo>
                      <a:pt x="0" y="0"/>
                      <a:pt x="0" y="18"/>
                      <a:pt x="0" y="18"/>
                    </a:cubicBezTo>
                    <a:cubicBezTo>
                      <a:pt x="0" y="18"/>
                      <a:pt x="0" y="37"/>
                      <a:pt x="19" y="37"/>
                    </a:cubicBezTo>
                    <a:lnTo>
                      <a:pt x="19" y="18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02" name="Freeform 123">
                <a:extLst>
                  <a:ext uri="{FF2B5EF4-FFF2-40B4-BE49-F238E27FC236}">
                    <a16:creationId xmlns:a16="http://schemas.microsoft.com/office/drawing/2014/main" id="{FEC57158-85FD-B34A-98B2-25A9DEC55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325" y="2030413"/>
                <a:ext cx="4763" cy="4762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0 w 20"/>
                  <a:gd name="T15" fmla="*/ 0 h 20"/>
                  <a:gd name="T16" fmla="*/ 0 w 20"/>
                  <a:gd name="T17" fmla="*/ 2147483646 h 20"/>
                  <a:gd name="T18" fmla="*/ 2147483646 w 20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03" name="Freeform 124">
                <a:extLst>
                  <a:ext uri="{FF2B5EF4-FFF2-40B4-BE49-F238E27FC236}">
                    <a16:creationId xmlns:a16="http://schemas.microsoft.com/office/drawing/2014/main" id="{C9F56A7F-9620-A245-AD33-643818FFB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150" y="2030413"/>
                <a:ext cx="3175" cy="4762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0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lnTo>
                      <a:pt x="0" y="19"/>
                    </a:ln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04" name="Freeform 125">
                <a:extLst>
                  <a:ext uri="{FF2B5EF4-FFF2-40B4-BE49-F238E27FC236}">
                    <a16:creationId xmlns:a16="http://schemas.microsoft.com/office/drawing/2014/main" id="{FC7AEA82-EBA8-8446-BB35-ADECCC092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057400"/>
                <a:ext cx="6350" cy="11113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0 w 39"/>
                  <a:gd name="T5" fmla="*/ 2147483646 h 58"/>
                  <a:gd name="T6" fmla="*/ 0 w 39"/>
                  <a:gd name="T7" fmla="*/ 0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8">
                    <a:moveTo>
                      <a:pt x="19" y="57"/>
                    </a:moveTo>
                    <a:lnTo>
                      <a:pt x="19" y="57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8" y="38"/>
                    </a:lnTo>
                    <a:lnTo>
                      <a:pt x="19" y="57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05" name="Freeform 126">
                <a:extLst>
                  <a:ext uri="{FF2B5EF4-FFF2-40B4-BE49-F238E27FC236}">
                    <a16:creationId xmlns:a16="http://schemas.microsoft.com/office/drawing/2014/main" id="{BB83A584-21CF-874E-9565-C164D3EA2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057400"/>
                <a:ext cx="6350" cy="11113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2147483646 h 58"/>
                  <a:gd name="T14" fmla="*/ 0 w 39"/>
                  <a:gd name="T15" fmla="*/ 0 h 58"/>
                  <a:gd name="T16" fmla="*/ 0 w 39"/>
                  <a:gd name="T17" fmla="*/ 2147483646 h 58"/>
                  <a:gd name="T18" fmla="*/ 2147483646 w 39"/>
                  <a:gd name="T19" fmla="*/ 2147483646 h 58"/>
                  <a:gd name="T20" fmla="*/ 2147483646 w 39"/>
                  <a:gd name="T21" fmla="*/ 2147483646 h 58"/>
                  <a:gd name="T22" fmla="*/ 2147483646 w 39"/>
                  <a:gd name="T23" fmla="*/ 2147483646 h 58"/>
                  <a:gd name="T24" fmla="*/ 2147483646 w 39"/>
                  <a:gd name="T25" fmla="*/ 2147483646 h 58"/>
                  <a:gd name="T26" fmla="*/ 2147483646 w 39"/>
                  <a:gd name="T27" fmla="*/ 2147483646 h 58"/>
                  <a:gd name="T28" fmla="*/ 0 w 39"/>
                  <a:gd name="T29" fmla="*/ 2147483646 h 58"/>
                  <a:gd name="T30" fmla="*/ 0 w 39"/>
                  <a:gd name="T31" fmla="*/ 2147483646 h 58"/>
                  <a:gd name="T32" fmla="*/ 2147483646 w 39"/>
                  <a:gd name="T33" fmla="*/ 2147483646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58">
                    <a:moveTo>
                      <a:pt x="19" y="38"/>
                    </a:moveTo>
                    <a:lnTo>
                      <a:pt x="19" y="57"/>
                    </a:lnTo>
                    <a:lnTo>
                      <a:pt x="38" y="38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19" y="57"/>
                    </a:lnTo>
                    <a:lnTo>
                      <a:pt x="0" y="19"/>
                    </a:lnTo>
                    <a:lnTo>
                      <a:pt x="19" y="38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06" name="Freeform 127">
                <a:extLst>
                  <a:ext uri="{FF2B5EF4-FFF2-40B4-BE49-F238E27FC236}">
                    <a16:creationId xmlns:a16="http://schemas.microsoft.com/office/drawing/2014/main" id="{8FC26AC8-37DB-5642-B376-740F99A11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057400"/>
                <a:ext cx="3175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2147483646 h 20"/>
                  <a:gd name="T8" fmla="*/ 0 w 20"/>
                  <a:gd name="T9" fmla="*/ 0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cubicBezTo>
                      <a:pt x="0" y="19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07" name="Freeform 128">
                <a:extLst>
                  <a:ext uri="{FF2B5EF4-FFF2-40B4-BE49-F238E27FC236}">
                    <a16:creationId xmlns:a16="http://schemas.microsoft.com/office/drawing/2014/main" id="{8C14CCA8-7197-CB47-A8A9-60B02F7C1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054225"/>
                <a:ext cx="3175" cy="7938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0 w 20"/>
                  <a:gd name="T9" fmla="*/ 2147483646 h 39"/>
                  <a:gd name="T10" fmla="*/ 2147483646 w 20"/>
                  <a:gd name="T11" fmla="*/ 2147483646 h 39"/>
                  <a:gd name="T12" fmla="*/ 2147483646 w 20"/>
                  <a:gd name="T13" fmla="*/ 2147483646 h 39"/>
                  <a:gd name="T14" fmla="*/ 2147483646 w 20"/>
                  <a:gd name="T15" fmla="*/ 2147483646 h 39"/>
                  <a:gd name="T16" fmla="*/ 2147483646 w 20"/>
                  <a:gd name="T17" fmla="*/ 2147483646 h 39"/>
                  <a:gd name="T18" fmla="*/ 2147483646 w 20"/>
                  <a:gd name="T19" fmla="*/ 0 h 39"/>
                  <a:gd name="T20" fmla="*/ 0 w 20"/>
                  <a:gd name="T21" fmla="*/ 2147483646 h 39"/>
                  <a:gd name="T22" fmla="*/ 2147483646 w 20"/>
                  <a:gd name="T23" fmla="*/ 2147483646 h 39"/>
                  <a:gd name="T24" fmla="*/ 2147483646 w 20"/>
                  <a:gd name="T25" fmla="*/ 2147483646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9">
                    <a:moveTo>
                      <a:pt x="19" y="19"/>
                    </a:moveTo>
                    <a:lnTo>
                      <a:pt x="19" y="19"/>
                    </a:lnTo>
                    <a:lnTo>
                      <a:pt x="19" y="38"/>
                    </a:lnTo>
                    <a:cubicBezTo>
                      <a:pt x="0" y="38"/>
                      <a:pt x="0" y="19"/>
                      <a:pt x="0" y="19"/>
                    </a:cubicBezTo>
                    <a:cubicBezTo>
                      <a:pt x="0" y="19"/>
                      <a:pt x="0" y="19"/>
                      <a:pt x="19" y="19"/>
                    </a:cubicBezTo>
                    <a:lnTo>
                      <a:pt x="19" y="0"/>
                    </a:lnTo>
                    <a:cubicBezTo>
                      <a:pt x="0" y="0"/>
                      <a:pt x="0" y="19"/>
                      <a:pt x="0" y="19"/>
                    </a:cubicBezTo>
                    <a:cubicBezTo>
                      <a:pt x="0" y="19"/>
                      <a:pt x="0" y="38"/>
                      <a:pt x="19" y="38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08" name="Freeform 129">
                <a:extLst>
                  <a:ext uri="{FF2B5EF4-FFF2-40B4-BE49-F238E27FC236}">
                    <a16:creationId xmlns:a16="http://schemas.microsoft.com/office/drawing/2014/main" id="{48663FB8-C4EC-244A-95CB-B807F6C90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062163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2147483646 h 20"/>
                  <a:gd name="T8" fmla="*/ 0 w 20"/>
                  <a:gd name="T9" fmla="*/ 0 h 20"/>
                  <a:gd name="T10" fmla="*/ 0 w 20"/>
                  <a:gd name="T11" fmla="*/ 0 h 20"/>
                  <a:gd name="T12" fmla="*/ 2147483646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09" name="Freeform 130">
                <a:extLst>
                  <a:ext uri="{FF2B5EF4-FFF2-40B4-BE49-F238E27FC236}">
                    <a16:creationId xmlns:a16="http://schemas.microsoft.com/office/drawing/2014/main" id="{B74C4AF7-6159-224D-A844-9474B53D7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057400"/>
                <a:ext cx="3175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0 w 20"/>
                  <a:gd name="T15" fmla="*/ 2147483646 h 20"/>
                  <a:gd name="T16" fmla="*/ 2147483646 w 20"/>
                  <a:gd name="T17" fmla="*/ 2147483646 h 20"/>
                  <a:gd name="T18" fmla="*/ 2147483646 w 20"/>
                  <a:gd name="T19" fmla="*/ 2147483646 h 20"/>
                  <a:gd name="T20" fmla="*/ 2147483646 w 20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10" name="Freeform 131">
                <a:extLst>
                  <a:ext uri="{FF2B5EF4-FFF2-40B4-BE49-F238E27FC236}">
                    <a16:creationId xmlns:a16="http://schemas.microsoft.com/office/drawing/2014/main" id="{F43F1625-D284-3246-BCDE-B14DA96D5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065338"/>
                <a:ext cx="7937" cy="3175"/>
              </a:xfrm>
              <a:custGeom>
                <a:avLst/>
                <a:gdLst>
                  <a:gd name="T0" fmla="*/ 0 w 39"/>
                  <a:gd name="T1" fmla="*/ 2147483646 h 20"/>
                  <a:gd name="T2" fmla="*/ 0 w 39"/>
                  <a:gd name="T3" fmla="*/ 2147483646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2147483646 w 39"/>
                  <a:gd name="T9" fmla="*/ 0 h 20"/>
                  <a:gd name="T10" fmla="*/ 0 w 39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0" y="19"/>
                    </a:moveTo>
                    <a:lnTo>
                      <a:pt x="0" y="19"/>
                    </a:lnTo>
                    <a:lnTo>
                      <a:pt x="38" y="19"/>
                    </a:lnTo>
                    <a:lnTo>
                      <a:pt x="19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11" name="Freeform 132">
                <a:extLst>
                  <a:ext uri="{FF2B5EF4-FFF2-40B4-BE49-F238E27FC236}">
                    <a16:creationId xmlns:a16="http://schemas.microsoft.com/office/drawing/2014/main" id="{6EB46F9A-174B-0E4D-9BD2-6E99D2828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065338"/>
                <a:ext cx="7937" cy="3175"/>
              </a:xfrm>
              <a:custGeom>
                <a:avLst/>
                <a:gdLst>
                  <a:gd name="T0" fmla="*/ 2147483646 w 39"/>
                  <a:gd name="T1" fmla="*/ 0 h 20"/>
                  <a:gd name="T2" fmla="*/ 0 w 39"/>
                  <a:gd name="T3" fmla="*/ 2147483646 h 20"/>
                  <a:gd name="T4" fmla="*/ 0 w 39"/>
                  <a:gd name="T5" fmla="*/ 2147483646 h 20"/>
                  <a:gd name="T6" fmla="*/ 0 w 39"/>
                  <a:gd name="T7" fmla="*/ 2147483646 h 20"/>
                  <a:gd name="T8" fmla="*/ 0 w 39"/>
                  <a:gd name="T9" fmla="*/ 2147483646 h 20"/>
                  <a:gd name="T10" fmla="*/ 2147483646 w 39"/>
                  <a:gd name="T11" fmla="*/ 0 h 20"/>
                  <a:gd name="T12" fmla="*/ 2147483646 w 39"/>
                  <a:gd name="T13" fmla="*/ 2147483646 h 20"/>
                  <a:gd name="T14" fmla="*/ 2147483646 w 39"/>
                  <a:gd name="T15" fmla="*/ 2147483646 h 20"/>
                  <a:gd name="T16" fmla="*/ 0 w 39"/>
                  <a:gd name="T17" fmla="*/ 2147483646 h 20"/>
                  <a:gd name="T18" fmla="*/ 0 w 39"/>
                  <a:gd name="T19" fmla="*/ 2147483646 h 20"/>
                  <a:gd name="T20" fmla="*/ 0 w 39"/>
                  <a:gd name="T21" fmla="*/ 2147483646 h 20"/>
                  <a:gd name="T22" fmla="*/ 0 w 39"/>
                  <a:gd name="T23" fmla="*/ 2147483646 h 20"/>
                  <a:gd name="T24" fmla="*/ 0 w 39"/>
                  <a:gd name="T25" fmla="*/ 2147483646 h 20"/>
                  <a:gd name="T26" fmla="*/ 0 w 39"/>
                  <a:gd name="T27" fmla="*/ 2147483646 h 20"/>
                  <a:gd name="T28" fmla="*/ 2147483646 w 39"/>
                  <a:gd name="T29" fmla="*/ 2147483646 h 20"/>
                  <a:gd name="T30" fmla="*/ 2147483646 w 39"/>
                  <a:gd name="T31" fmla="*/ 2147483646 h 20"/>
                  <a:gd name="T32" fmla="*/ 2147483646 w 39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0" y="19"/>
                    </a:lnTo>
                    <a:lnTo>
                      <a:pt x="19" y="0"/>
                    </a:lnTo>
                    <a:lnTo>
                      <a:pt x="38" y="19"/>
                    </a:lnTo>
                    <a:lnTo>
                      <a:pt x="0" y="19"/>
                    </a:lnTo>
                    <a:lnTo>
                      <a:pt x="38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12" name="Freeform 133">
                <a:extLst>
                  <a:ext uri="{FF2B5EF4-FFF2-40B4-BE49-F238E27FC236}">
                    <a16:creationId xmlns:a16="http://schemas.microsoft.com/office/drawing/2014/main" id="{3729D356-DE77-A842-BD59-999041185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863" y="2065338"/>
                <a:ext cx="4762" cy="6350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0 w 20"/>
                  <a:gd name="T5" fmla="*/ 2147483646 h 39"/>
                  <a:gd name="T6" fmla="*/ 0 w 20"/>
                  <a:gd name="T7" fmla="*/ 2147483646 h 39"/>
                  <a:gd name="T8" fmla="*/ 0 w 20"/>
                  <a:gd name="T9" fmla="*/ 0 h 39"/>
                  <a:gd name="T10" fmla="*/ 2147483646 w 20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38"/>
                      <a:pt x="0" y="38"/>
                    </a:cubicBezTo>
                    <a:lnTo>
                      <a:pt x="0" y="19"/>
                    </a:lnTo>
                    <a:lnTo>
                      <a:pt x="0" y="0"/>
                    </a:lnTo>
                    <a:cubicBezTo>
                      <a:pt x="19" y="0"/>
                      <a:pt x="19" y="19"/>
                      <a:pt x="19" y="19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13" name="Freeform 134">
                <a:extLst>
                  <a:ext uri="{FF2B5EF4-FFF2-40B4-BE49-F238E27FC236}">
                    <a16:creationId xmlns:a16="http://schemas.microsoft.com/office/drawing/2014/main" id="{0A086083-AE9B-1F4A-8177-32F362B8E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863" y="2065338"/>
                <a:ext cx="4762" cy="6350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0 w 20"/>
                  <a:gd name="T7" fmla="*/ 2147483646 h 39"/>
                  <a:gd name="T8" fmla="*/ 0 w 20"/>
                  <a:gd name="T9" fmla="*/ 2147483646 h 39"/>
                  <a:gd name="T10" fmla="*/ 0 w 20"/>
                  <a:gd name="T11" fmla="*/ 0 h 39"/>
                  <a:gd name="T12" fmla="*/ 2147483646 w 20"/>
                  <a:gd name="T13" fmla="*/ 2147483646 h 39"/>
                  <a:gd name="T14" fmla="*/ 2147483646 w 20"/>
                  <a:gd name="T15" fmla="*/ 2147483646 h 39"/>
                  <a:gd name="T16" fmla="*/ 2147483646 w 20"/>
                  <a:gd name="T17" fmla="*/ 2147483646 h 39"/>
                  <a:gd name="T18" fmla="*/ 0 w 20"/>
                  <a:gd name="T19" fmla="*/ 0 h 39"/>
                  <a:gd name="T20" fmla="*/ 0 w 20"/>
                  <a:gd name="T21" fmla="*/ 2147483646 h 39"/>
                  <a:gd name="T22" fmla="*/ 0 w 20"/>
                  <a:gd name="T23" fmla="*/ 2147483646 h 39"/>
                  <a:gd name="T24" fmla="*/ 2147483646 w 20"/>
                  <a:gd name="T25" fmla="*/ 2147483646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0" y="19"/>
                    </a:cubicBezTo>
                    <a:lnTo>
                      <a:pt x="0" y="0"/>
                    </a:lnTo>
                    <a:cubicBezTo>
                      <a:pt x="19" y="0"/>
                      <a:pt x="19" y="19"/>
                      <a:pt x="19" y="19"/>
                    </a:cubicBezTo>
                    <a:cubicBezTo>
                      <a:pt x="19" y="19"/>
                      <a:pt x="19" y="0"/>
                      <a:pt x="0" y="0"/>
                    </a:cubicBezTo>
                    <a:lnTo>
                      <a:pt x="0" y="19"/>
                    </a:lnTo>
                    <a:lnTo>
                      <a:pt x="0" y="38"/>
                    </a:lnTo>
                    <a:cubicBezTo>
                      <a:pt x="19" y="38"/>
                      <a:pt x="19" y="19"/>
                      <a:pt x="19" y="19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14" name="Freeform 135">
                <a:extLst>
                  <a:ext uri="{FF2B5EF4-FFF2-40B4-BE49-F238E27FC236}">
                    <a16:creationId xmlns:a16="http://schemas.microsoft.com/office/drawing/2014/main" id="{1965273E-C52C-A648-B5CE-7B8409FA4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068513"/>
                <a:ext cx="4762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15" name="Freeform 136">
                <a:extLst>
                  <a:ext uri="{FF2B5EF4-FFF2-40B4-BE49-F238E27FC236}">
                    <a16:creationId xmlns:a16="http://schemas.microsoft.com/office/drawing/2014/main" id="{1D44DED8-10E0-F448-8686-24E370A10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863" y="2068513"/>
                <a:ext cx="4762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0 w 20"/>
                  <a:gd name="T15" fmla="*/ 2147483646 h 20"/>
                  <a:gd name="T16" fmla="*/ 2147483646 w 20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19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16" name="Freeform 137">
                <a:extLst>
                  <a:ext uri="{FF2B5EF4-FFF2-40B4-BE49-F238E27FC236}">
                    <a16:creationId xmlns:a16="http://schemas.microsoft.com/office/drawing/2014/main" id="{C7B7684F-146B-FB44-9989-73DEADF68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000250"/>
                <a:ext cx="106363" cy="109538"/>
              </a:xfrm>
              <a:custGeom>
                <a:avLst/>
                <a:gdLst>
                  <a:gd name="T0" fmla="*/ 2147483646 w 591"/>
                  <a:gd name="T1" fmla="*/ 2147483646 h 611"/>
                  <a:gd name="T2" fmla="*/ 2147483646 w 591"/>
                  <a:gd name="T3" fmla="*/ 2147483646 h 611"/>
                  <a:gd name="T4" fmla="*/ 2147483646 w 591"/>
                  <a:gd name="T5" fmla="*/ 2147483646 h 611"/>
                  <a:gd name="T6" fmla="*/ 2147483646 w 591"/>
                  <a:gd name="T7" fmla="*/ 2147483646 h 611"/>
                  <a:gd name="T8" fmla="*/ 2147483646 w 591"/>
                  <a:gd name="T9" fmla="*/ 2147483646 h 611"/>
                  <a:gd name="T10" fmla="*/ 2147483646 w 591"/>
                  <a:gd name="T11" fmla="*/ 2147483646 h 611"/>
                  <a:gd name="T12" fmla="*/ 2147483646 w 591"/>
                  <a:gd name="T13" fmla="*/ 2147483646 h 611"/>
                  <a:gd name="T14" fmla="*/ 2147483646 w 591"/>
                  <a:gd name="T15" fmla="*/ 2147483646 h 611"/>
                  <a:gd name="T16" fmla="*/ 2147483646 w 591"/>
                  <a:gd name="T17" fmla="*/ 2147483646 h 611"/>
                  <a:gd name="T18" fmla="*/ 2147483646 w 591"/>
                  <a:gd name="T19" fmla="*/ 2147483646 h 611"/>
                  <a:gd name="T20" fmla="*/ 2147483646 w 591"/>
                  <a:gd name="T21" fmla="*/ 2147483646 h 611"/>
                  <a:gd name="T22" fmla="*/ 2147483646 w 591"/>
                  <a:gd name="T23" fmla="*/ 2147483646 h 611"/>
                  <a:gd name="T24" fmla="*/ 2147483646 w 591"/>
                  <a:gd name="T25" fmla="*/ 2147483646 h 611"/>
                  <a:gd name="T26" fmla="*/ 2147483646 w 591"/>
                  <a:gd name="T27" fmla="*/ 2147483646 h 611"/>
                  <a:gd name="T28" fmla="*/ 2147483646 w 591"/>
                  <a:gd name="T29" fmla="*/ 2147483646 h 611"/>
                  <a:gd name="T30" fmla="*/ 2147483646 w 591"/>
                  <a:gd name="T31" fmla="*/ 2147483646 h 611"/>
                  <a:gd name="T32" fmla="*/ 2147483646 w 591"/>
                  <a:gd name="T33" fmla="*/ 2147483646 h 611"/>
                  <a:gd name="T34" fmla="*/ 2147483646 w 591"/>
                  <a:gd name="T35" fmla="*/ 2147483646 h 611"/>
                  <a:gd name="T36" fmla="*/ 2147483646 w 591"/>
                  <a:gd name="T37" fmla="*/ 2147483646 h 611"/>
                  <a:gd name="T38" fmla="*/ 2147483646 w 591"/>
                  <a:gd name="T39" fmla="*/ 2147483646 h 611"/>
                  <a:gd name="T40" fmla="*/ 0 w 591"/>
                  <a:gd name="T41" fmla="*/ 2147483646 h 611"/>
                  <a:gd name="T42" fmla="*/ 2147483646 w 591"/>
                  <a:gd name="T43" fmla="*/ 2147483646 h 611"/>
                  <a:gd name="T44" fmla="*/ 2147483646 w 591"/>
                  <a:gd name="T45" fmla="*/ 2147483646 h 611"/>
                  <a:gd name="T46" fmla="*/ 2147483646 w 591"/>
                  <a:gd name="T47" fmla="*/ 2147483646 h 611"/>
                  <a:gd name="T48" fmla="*/ 2147483646 w 591"/>
                  <a:gd name="T49" fmla="*/ 2147483646 h 611"/>
                  <a:gd name="T50" fmla="*/ 2147483646 w 591"/>
                  <a:gd name="T51" fmla="*/ 2147483646 h 611"/>
                  <a:gd name="T52" fmla="*/ 2147483646 w 591"/>
                  <a:gd name="T53" fmla="*/ 2147483646 h 611"/>
                  <a:gd name="T54" fmla="*/ 2147483646 w 591"/>
                  <a:gd name="T55" fmla="*/ 2147483646 h 611"/>
                  <a:gd name="T56" fmla="*/ 2147483646 w 591"/>
                  <a:gd name="T57" fmla="*/ 2147483646 h 611"/>
                  <a:gd name="T58" fmla="*/ 2147483646 w 591"/>
                  <a:gd name="T59" fmla="*/ 2147483646 h 611"/>
                  <a:gd name="T60" fmla="*/ 2147483646 w 591"/>
                  <a:gd name="T61" fmla="*/ 2147483646 h 611"/>
                  <a:gd name="T62" fmla="*/ 2147483646 w 591"/>
                  <a:gd name="T63" fmla="*/ 2147483646 h 611"/>
                  <a:gd name="T64" fmla="*/ 2147483646 w 591"/>
                  <a:gd name="T65" fmla="*/ 2147483646 h 611"/>
                  <a:gd name="T66" fmla="*/ 2147483646 w 591"/>
                  <a:gd name="T67" fmla="*/ 2147483646 h 611"/>
                  <a:gd name="T68" fmla="*/ 2147483646 w 591"/>
                  <a:gd name="T69" fmla="*/ 2147483646 h 611"/>
                  <a:gd name="T70" fmla="*/ 2147483646 w 591"/>
                  <a:gd name="T71" fmla="*/ 2147483646 h 611"/>
                  <a:gd name="T72" fmla="*/ 2147483646 w 591"/>
                  <a:gd name="T73" fmla="*/ 2147483646 h 611"/>
                  <a:gd name="T74" fmla="*/ 2147483646 w 591"/>
                  <a:gd name="T75" fmla="*/ 2147483646 h 611"/>
                  <a:gd name="T76" fmla="*/ 2147483646 w 591"/>
                  <a:gd name="T77" fmla="*/ 2147483646 h 611"/>
                  <a:gd name="T78" fmla="*/ 2147483646 w 591"/>
                  <a:gd name="T79" fmla="*/ 2147483646 h 611"/>
                  <a:gd name="T80" fmla="*/ 2147483646 w 591"/>
                  <a:gd name="T81" fmla="*/ 2147483646 h 611"/>
                  <a:gd name="T82" fmla="*/ 2147483646 w 591"/>
                  <a:gd name="T83" fmla="*/ 2147483646 h 611"/>
                  <a:gd name="T84" fmla="*/ 2147483646 w 591"/>
                  <a:gd name="T85" fmla="*/ 2147483646 h 611"/>
                  <a:gd name="T86" fmla="*/ 2147483646 w 591"/>
                  <a:gd name="T87" fmla="*/ 2147483646 h 611"/>
                  <a:gd name="T88" fmla="*/ 2147483646 w 591"/>
                  <a:gd name="T89" fmla="*/ 2147483646 h 611"/>
                  <a:gd name="T90" fmla="*/ 2147483646 w 591"/>
                  <a:gd name="T91" fmla="*/ 2147483646 h 611"/>
                  <a:gd name="T92" fmla="*/ 2147483646 w 591"/>
                  <a:gd name="T93" fmla="*/ 2147483646 h 611"/>
                  <a:gd name="T94" fmla="*/ 2147483646 w 591"/>
                  <a:gd name="T95" fmla="*/ 2147483646 h 611"/>
                  <a:gd name="T96" fmla="*/ 2147483646 w 591"/>
                  <a:gd name="T97" fmla="*/ 2147483646 h 611"/>
                  <a:gd name="T98" fmla="*/ 0 w 591"/>
                  <a:gd name="T99" fmla="*/ 2147483646 h 611"/>
                  <a:gd name="T100" fmla="*/ 2147483646 w 591"/>
                  <a:gd name="T101" fmla="*/ 2147483646 h 611"/>
                  <a:gd name="T102" fmla="*/ 2147483646 w 591"/>
                  <a:gd name="T103" fmla="*/ 2147483646 h 61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91" h="611">
                    <a:moveTo>
                      <a:pt x="590" y="95"/>
                    </a:moveTo>
                    <a:lnTo>
                      <a:pt x="590" y="95"/>
                    </a:lnTo>
                    <a:cubicBezTo>
                      <a:pt x="590" y="114"/>
                      <a:pt x="552" y="134"/>
                      <a:pt x="552" y="153"/>
                    </a:cubicBezTo>
                    <a:cubicBezTo>
                      <a:pt x="533" y="153"/>
                      <a:pt x="514" y="171"/>
                      <a:pt x="514" y="171"/>
                    </a:cubicBezTo>
                    <a:cubicBezTo>
                      <a:pt x="514" y="190"/>
                      <a:pt x="514" y="190"/>
                      <a:pt x="514" y="190"/>
                    </a:cubicBezTo>
                    <a:cubicBezTo>
                      <a:pt x="514" y="210"/>
                      <a:pt x="514" y="210"/>
                      <a:pt x="514" y="210"/>
                    </a:cubicBezTo>
                    <a:cubicBezTo>
                      <a:pt x="514" y="229"/>
                      <a:pt x="514" y="248"/>
                      <a:pt x="514" y="248"/>
                    </a:cubicBezTo>
                    <a:cubicBezTo>
                      <a:pt x="533" y="229"/>
                      <a:pt x="533" y="229"/>
                      <a:pt x="533" y="229"/>
                    </a:cubicBezTo>
                    <a:cubicBezTo>
                      <a:pt x="552" y="229"/>
                      <a:pt x="552" y="229"/>
                      <a:pt x="552" y="229"/>
                    </a:cubicBezTo>
                    <a:cubicBezTo>
                      <a:pt x="552" y="229"/>
                      <a:pt x="533" y="248"/>
                      <a:pt x="533" y="267"/>
                    </a:cubicBezTo>
                    <a:cubicBezTo>
                      <a:pt x="533" y="286"/>
                      <a:pt x="514" y="324"/>
                      <a:pt x="495" y="324"/>
                    </a:cubicBezTo>
                    <a:cubicBezTo>
                      <a:pt x="476" y="343"/>
                      <a:pt x="457" y="343"/>
                      <a:pt x="438" y="343"/>
                    </a:cubicBezTo>
                    <a:lnTo>
                      <a:pt x="438" y="362"/>
                    </a:lnTo>
                    <a:cubicBezTo>
                      <a:pt x="419" y="381"/>
                      <a:pt x="419" y="381"/>
                      <a:pt x="419" y="381"/>
                    </a:cubicBezTo>
                    <a:cubicBezTo>
                      <a:pt x="419" y="381"/>
                      <a:pt x="419" y="400"/>
                      <a:pt x="400" y="400"/>
                    </a:cubicBezTo>
                    <a:lnTo>
                      <a:pt x="400" y="419"/>
                    </a:lnTo>
                    <a:cubicBezTo>
                      <a:pt x="400" y="419"/>
                      <a:pt x="400" y="419"/>
                      <a:pt x="419" y="419"/>
                    </a:cubicBezTo>
                    <a:cubicBezTo>
                      <a:pt x="419" y="438"/>
                      <a:pt x="419" y="457"/>
                      <a:pt x="381" y="476"/>
                    </a:cubicBezTo>
                    <a:cubicBezTo>
                      <a:pt x="361" y="495"/>
                      <a:pt x="285" y="495"/>
                      <a:pt x="285" y="495"/>
                    </a:cubicBezTo>
                    <a:cubicBezTo>
                      <a:pt x="266" y="495"/>
                      <a:pt x="266" y="495"/>
                      <a:pt x="266" y="495"/>
                    </a:cubicBezTo>
                    <a:cubicBezTo>
                      <a:pt x="266" y="515"/>
                      <a:pt x="266" y="515"/>
                      <a:pt x="266" y="515"/>
                    </a:cubicBezTo>
                    <a:cubicBezTo>
                      <a:pt x="247" y="515"/>
                      <a:pt x="247" y="515"/>
                      <a:pt x="247" y="515"/>
                    </a:cubicBezTo>
                    <a:cubicBezTo>
                      <a:pt x="247" y="534"/>
                      <a:pt x="247" y="534"/>
                      <a:pt x="247" y="534"/>
                    </a:cubicBezTo>
                    <a:lnTo>
                      <a:pt x="229" y="534"/>
                    </a:lnTo>
                    <a:cubicBezTo>
                      <a:pt x="229" y="552"/>
                      <a:pt x="209" y="552"/>
                      <a:pt x="209" y="552"/>
                    </a:cubicBezTo>
                    <a:lnTo>
                      <a:pt x="229" y="552"/>
                    </a:lnTo>
                    <a:lnTo>
                      <a:pt x="247" y="571"/>
                    </a:lnTo>
                    <a:lnTo>
                      <a:pt x="229" y="571"/>
                    </a:lnTo>
                    <a:cubicBezTo>
                      <a:pt x="209" y="571"/>
                      <a:pt x="152" y="610"/>
                      <a:pt x="133" y="610"/>
                    </a:cubicBezTo>
                    <a:cubicBezTo>
                      <a:pt x="114" y="610"/>
                      <a:pt x="76" y="571"/>
                      <a:pt x="76" y="571"/>
                    </a:cubicBezTo>
                    <a:cubicBezTo>
                      <a:pt x="57" y="552"/>
                      <a:pt x="57" y="552"/>
                      <a:pt x="57" y="552"/>
                    </a:cubicBezTo>
                    <a:cubicBezTo>
                      <a:pt x="38" y="552"/>
                      <a:pt x="38" y="552"/>
                      <a:pt x="38" y="552"/>
                    </a:cubicBezTo>
                    <a:cubicBezTo>
                      <a:pt x="0" y="552"/>
                      <a:pt x="0" y="552"/>
                      <a:pt x="0" y="552"/>
                    </a:cubicBezTo>
                    <a:cubicBezTo>
                      <a:pt x="0" y="534"/>
                      <a:pt x="0" y="534"/>
                      <a:pt x="0" y="534"/>
                    </a:cubicBezTo>
                    <a:cubicBezTo>
                      <a:pt x="0" y="534"/>
                      <a:pt x="0" y="534"/>
                      <a:pt x="19" y="534"/>
                    </a:cubicBezTo>
                    <a:cubicBezTo>
                      <a:pt x="38" y="534"/>
                      <a:pt x="57" y="552"/>
                      <a:pt x="57" y="552"/>
                    </a:cubicBezTo>
                    <a:cubicBezTo>
                      <a:pt x="76" y="552"/>
                      <a:pt x="76" y="552"/>
                      <a:pt x="95" y="552"/>
                    </a:cubicBezTo>
                    <a:lnTo>
                      <a:pt x="133" y="515"/>
                    </a:lnTo>
                    <a:cubicBezTo>
                      <a:pt x="171" y="495"/>
                      <a:pt x="171" y="495"/>
                      <a:pt x="171" y="495"/>
                    </a:cubicBezTo>
                    <a:cubicBezTo>
                      <a:pt x="190" y="495"/>
                      <a:pt x="190" y="495"/>
                      <a:pt x="190" y="495"/>
                    </a:cubicBezTo>
                    <a:cubicBezTo>
                      <a:pt x="209" y="495"/>
                      <a:pt x="209" y="495"/>
                      <a:pt x="209" y="495"/>
                    </a:cubicBezTo>
                    <a:cubicBezTo>
                      <a:pt x="209" y="495"/>
                      <a:pt x="209" y="495"/>
                      <a:pt x="209" y="515"/>
                    </a:cubicBezTo>
                    <a:cubicBezTo>
                      <a:pt x="190" y="515"/>
                      <a:pt x="190" y="515"/>
                      <a:pt x="190" y="515"/>
                    </a:cubicBezTo>
                    <a:cubicBezTo>
                      <a:pt x="229" y="515"/>
                      <a:pt x="229" y="515"/>
                      <a:pt x="229" y="515"/>
                    </a:cubicBezTo>
                    <a:lnTo>
                      <a:pt x="247" y="515"/>
                    </a:lnTo>
                    <a:lnTo>
                      <a:pt x="266" y="495"/>
                    </a:lnTo>
                    <a:cubicBezTo>
                      <a:pt x="285" y="476"/>
                      <a:pt x="285" y="476"/>
                      <a:pt x="285" y="476"/>
                    </a:cubicBezTo>
                    <a:lnTo>
                      <a:pt x="285" y="457"/>
                    </a:lnTo>
                    <a:cubicBezTo>
                      <a:pt x="285" y="438"/>
                      <a:pt x="285" y="438"/>
                      <a:pt x="285" y="438"/>
                    </a:cubicBezTo>
                    <a:cubicBezTo>
                      <a:pt x="324" y="419"/>
                      <a:pt x="324" y="419"/>
                      <a:pt x="324" y="419"/>
                    </a:cubicBezTo>
                    <a:cubicBezTo>
                      <a:pt x="343" y="381"/>
                      <a:pt x="343" y="381"/>
                      <a:pt x="343" y="381"/>
                    </a:cubicBezTo>
                    <a:cubicBezTo>
                      <a:pt x="361" y="362"/>
                      <a:pt x="361" y="362"/>
                      <a:pt x="361" y="362"/>
                    </a:cubicBezTo>
                    <a:cubicBezTo>
                      <a:pt x="361" y="362"/>
                      <a:pt x="361" y="362"/>
                      <a:pt x="361" y="381"/>
                    </a:cubicBezTo>
                    <a:cubicBezTo>
                      <a:pt x="361" y="400"/>
                      <a:pt x="361" y="400"/>
                      <a:pt x="361" y="400"/>
                    </a:cubicBezTo>
                    <a:cubicBezTo>
                      <a:pt x="361" y="400"/>
                      <a:pt x="381" y="381"/>
                      <a:pt x="400" y="381"/>
                    </a:cubicBezTo>
                    <a:cubicBezTo>
                      <a:pt x="419" y="381"/>
                      <a:pt x="419" y="381"/>
                      <a:pt x="419" y="362"/>
                    </a:cubicBezTo>
                    <a:cubicBezTo>
                      <a:pt x="438" y="362"/>
                      <a:pt x="438" y="362"/>
                      <a:pt x="438" y="343"/>
                    </a:cubicBezTo>
                    <a:lnTo>
                      <a:pt x="438" y="324"/>
                    </a:lnTo>
                    <a:cubicBezTo>
                      <a:pt x="438" y="267"/>
                      <a:pt x="438" y="267"/>
                      <a:pt x="438" y="267"/>
                    </a:cubicBezTo>
                    <a:cubicBezTo>
                      <a:pt x="457" y="229"/>
                      <a:pt x="457" y="229"/>
                      <a:pt x="457" y="229"/>
                    </a:cubicBezTo>
                    <a:cubicBezTo>
                      <a:pt x="476" y="210"/>
                      <a:pt x="476" y="210"/>
                      <a:pt x="476" y="210"/>
                    </a:cubicBezTo>
                    <a:lnTo>
                      <a:pt x="476" y="229"/>
                    </a:lnTo>
                    <a:lnTo>
                      <a:pt x="495" y="210"/>
                    </a:lnTo>
                    <a:lnTo>
                      <a:pt x="514" y="210"/>
                    </a:lnTo>
                    <a:cubicBezTo>
                      <a:pt x="514" y="190"/>
                      <a:pt x="514" y="190"/>
                      <a:pt x="514" y="190"/>
                    </a:cubicBezTo>
                    <a:cubicBezTo>
                      <a:pt x="514" y="171"/>
                      <a:pt x="514" y="153"/>
                      <a:pt x="514" y="153"/>
                    </a:cubicBezTo>
                    <a:cubicBezTo>
                      <a:pt x="514" y="134"/>
                      <a:pt x="514" y="134"/>
                      <a:pt x="514" y="134"/>
                    </a:cubicBezTo>
                    <a:cubicBezTo>
                      <a:pt x="514" y="114"/>
                      <a:pt x="514" y="114"/>
                      <a:pt x="514" y="114"/>
                    </a:cubicBezTo>
                    <a:cubicBezTo>
                      <a:pt x="495" y="95"/>
                      <a:pt x="495" y="95"/>
                      <a:pt x="495" y="95"/>
                    </a:cubicBezTo>
                    <a:cubicBezTo>
                      <a:pt x="495" y="38"/>
                      <a:pt x="495" y="38"/>
                      <a:pt x="495" y="38"/>
                    </a:cubicBezTo>
                    <a:cubicBezTo>
                      <a:pt x="495" y="38"/>
                      <a:pt x="495" y="38"/>
                      <a:pt x="514" y="38"/>
                    </a:cubicBezTo>
                    <a:cubicBezTo>
                      <a:pt x="514" y="57"/>
                      <a:pt x="514" y="76"/>
                      <a:pt x="514" y="76"/>
                    </a:cubicBezTo>
                    <a:cubicBezTo>
                      <a:pt x="552" y="0"/>
                      <a:pt x="552" y="0"/>
                      <a:pt x="552" y="0"/>
                    </a:cubicBezTo>
                    <a:cubicBezTo>
                      <a:pt x="552" y="0"/>
                      <a:pt x="552" y="19"/>
                      <a:pt x="552" y="38"/>
                    </a:cubicBezTo>
                    <a:cubicBezTo>
                      <a:pt x="571" y="38"/>
                      <a:pt x="571" y="57"/>
                      <a:pt x="571" y="57"/>
                    </a:cubicBezTo>
                    <a:cubicBezTo>
                      <a:pt x="571" y="38"/>
                      <a:pt x="571" y="38"/>
                      <a:pt x="571" y="38"/>
                    </a:cubicBezTo>
                    <a:cubicBezTo>
                      <a:pt x="571" y="57"/>
                      <a:pt x="590" y="57"/>
                      <a:pt x="590" y="95"/>
                    </a:cubicBezTo>
                    <a:close/>
                    <a:moveTo>
                      <a:pt x="76" y="591"/>
                    </a:moveTo>
                    <a:lnTo>
                      <a:pt x="76" y="591"/>
                    </a:lnTo>
                    <a:cubicBezTo>
                      <a:pt x="76" y="591"/>
                      <a:pt x="57" y="591"/>
                      <a:pt x="38" y="571"/>
                    </a:cubicBezTo>
                    <a:cubicBezTo>
                      <a:pt x="19" y="552"/>
                      <a:pt x="0" y="552"/>
                      <a:pt x="0" y="552"/>
                    </a:cubicBezTo>
                    <a:cubicBezTo>
                      <a:pt x="0" y="571"/>
                      <a:pt x="0" y="571"/>
                      <a:pt x="0" y="571"/>
                    </a:cubicBezTo>
                    <a:cubicBezTo>
                      <a:pt x="38" y="571"/>
                      <a:pt x="38" y="571"/>
                      <a:pt x="38" y="571"/>
                    </a:cubicBezTo>
                    <a:cubicBezTo>
                      <a:pt x="57" y="591"/>
                      <a:pt x="57" y="591"/>
                      <a:pt x="57" y="591"/>
                    </a:cubicBezTo>
                    <a:lnTo>
                      <a:pt x="76" y="591"/>
                    </a:lnTo>
                    <a:close/>
                  </a:path>
                </a:pathLst>
              </a:custGeom>
              <a:solidFill>
                <a:srgbClr val="9CA16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17" name="Freeform 138">
                <a:extLst>
                  <a:ext uri="{FF2B5EF4-FFF2-40B4-BE49-F238E27FC236}">
                    <a16:creationId xmlns:a16="http://schemas.microsoft.com/office/drawing/2014/main" id="{090BD00D-D050-AA49-8CC2-7920D8EAD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000250"/>
                <a:ext cx="103188" cy="109538"/>
              </a:xfrm>
              <a:custGeom>
                <a:avLst/>
                <a:gdLst>
                  <a:gd name="T0" fmla="*/ 2147483646 w 572"/>
                  <a:gd name="T1" fmla="*/ 2147483646 h 611"/>
                  <a:gd name="T2" fmla="*/ 2147483646 w 572"/>
                  <a:gd name="T3" fmla="*/ 2147483646 h 611"/>
                  <a:gd name="T4" fmla="*/ 2147483646 w 572"/>
                  <a:gd name="T5" fmla="*/ 2147483646 h 611"/>
                  <a:gd name="T6" fmla="*/ 2147483646 w 572"/>
                  <a:gd name="T7" fmla="*/ 2147483646 h 611"/>
                  <a:gd name="T8" fmla="*/ 2147483646 w 572"/>
                  <a:gd name="T9" fmla="*/ 2147483646 h 611"/>
                  <a:gd name="T10" fmla="*/ 2147483646 w 572"/>
                  <a:gd name="T11" fmla="*/ 2147483646 h 611"/>
                  <a:gd name="T12" fmla="*/ 2147483646 w 572"/>
                  <a:gd name="T13" fmla="*/ 2147483646 h 611"/>
                  <a:gd name="T14" fmla="*/ 2147483646 w 572"/>
                  <a:gd name="T15" fmla="*/ 2147483646 h 611"/>
                  <a:gd name="T16" fmla="*/ 2147483646 w 572"/>
                  <a:gd name="T17" fmla="*/ 2147483646 h 611"/>
                  <a:gd name="T18" fmla="*/ 2147483646 w 572"/>
                  <a:gd name="T19" fmla="*/ 2147483646 h 611"/>
                  <a:gd name="T20" fmla="*/ 2147483646 w 572"/>
                  <a:gd name="T21" fmla="*/ 2147483646 h 611"/>
                  <a:gd name="T22" fmla="*/ 2147483646 w 572"/>
                  <a:gd name="T23" fmla="*/ 2147483646 h 611"/>
                  <a:gd name="T24" fmla="*/ 0 w 572"/>
                  <a:gd name="T25" fmla="*/ 2147483646 h 611"/>
                  <a:gd name="T26" fmla="*/ 2147483646 w 572"/>
                  <a:gd name="T27" fmla="*/ 2147483646 h 611"/>
                  <a:gd name="T28" fmla="*/ 2147483646 w 572"/>
                  <a:gd name="T29" fmla="*/ 2147483646 h 611"/>
                  <a:gd name="T30" fmla="*/ 2147483646 w 572"/>
                  <a:gd name="T31" fmla="*/ 2147483646 h 611"/>
                  <a:gd name="T32" fmla="*/ 2147483646 w 572"/>
                  <a:gd name="T33" fmla="*/ 2147483646 h 611"/>
                  <a:gd name="T34" fmla="*/ 2147483646 w 572"/>
                  <a:gd name="T35" fmla="*/ 2147483646 h 611"/>
                  <a:gd name="T36" fmla="*/ 0 w 572"/>
                  <a:gd name="T37" fmla="*/ 2147483646 h 611"/>
                  <a:gd name="T38" fmla="*/ 2147483646 w 572"/>
                  <a:gd name="T39" fmla="*/ 2147483646 h 611"/>
                  <a:gd name="T40" fmla="*/ 2147483646 w 572"/>
                  <a:gd name="T41" fmla="*/ 2147483646 h 611"/>
                  <a:gd name="T42" fmla="*/ 2147483646 w 572"/>
                  <a:gd name="T43" fmla="*/ 2147483646 h 611"/>
                  <a:gd name="T44" fmla="*/ 2147483646 w 572"/>
                  <a:gd name="T45" fmla="*/ 2147483646 h 611"/>
                  <a:gd name="T46" fmla="*/ 2147483646 w 572"/>
                  <a:gd name="T47" fmla="*/ 2147483646 h 611"/>
                  <a:gd name="T48" fmla="*/ 2147483646 w 572"/>
                  <a:gd name="T49" fmla="*/ 2147483646 h 611"/>
                  <a:gd name="T50" fmla="*/ 2147483646 w 572"/>
                  <a:gd name="T51" fmla="*/ 2147483646 h 611"/>
                  <a:gd name="T52" fmla="*/ 2147483646 w 572"/>
                  <a:gd name="T53" fmla="*/ 2147483646 h 611"/>
                  <a:gd name="T54" fmla="*/ 2147483646 w 572"/>
                  <a:gd name="T55" fmla="*/ 2147483646 h 611"/>
                  <a:gd name="T56" fmla="*/ 2147483646 w 572"/>
                  <a:gd name="T57" fmla="*/ 2147483646 h 611"/>
                  <a:gd name="T58" fmla="*/ 2147483646 w 572"/>
                  <a:gd name="T59" fmla="*/ 2147483646 h 611"/>
                  <a:gd name="T60" fmla="*/ 2147483646 w 572"/>
                  <a:gd name="T61" fmla="*/ 2147483646 h 611"/>
                  <a:gd name="T62" fmla="*/ 2147483646 w 572"/>
                  <a:gd name="T63" fmla="*/ 2147483646 h 611"/>
                  <a:gd name="T64" fmla="*/ 2147483646 w 572"/>
                  <a:gd name="T65" fmla="*/ 2147483646 h 611"/>
                  <a:gd name="T66" fmla="*/ 2147483646 w 572"/>
                  <a:gd name="T67" fmla="*/ 2147483646 h 611"/>
                  <a:gd name="T68" fmla="*/ 2147483646 w 572"/>
                  <a:gd name="T69" fmla="*/ 2147483646 h 611"/>
                  <a:gd name="T70" fmla="*/ 2147483646 w 572"/>
                  <a:gd name="T71" fmla="*/ 2147483646 h 611"/>
                  <a:gd name="T72" fmla="*/ 2147483646 w 572"/>
                  <a:gd name="T73" fmla="*/ 2147483646 h 611"/>
                  <a:gd name="T74" fmla="*/ 2147483646 w 572"/>
                  <a:gd name="T75" fmla="*/ 2147483646 h 611"/>
                  <a:gd name="T76" fmla="*/ 2147483646 w 572"/>
                  <a:gd name="T77" fmla="*/ 2147483646 h 611"/>
                  <a:gd name="T78" fmla="*/ 2147483646 w 572"/>
                  <a:gd name="T79" fmla="*/ 2147483646 h 611"/>
                  <a:gd name="T80" fmla="*/ 2147483646 w 572"/>
                  <a:gd name="T81" fmla="*/ 2147483646 h 611"/>
                  <a:gd name="T82" fmla="*/ 2147483646 w 572"/>
                  <a:gd name="T83" fmla="*/ 2147483646 h 611"/>
                  <a:gd name="T84" fmla="*/ 2147483646 w 572"/>
                  <a:gd name="T85" fmla="*/ 2147483646 h 6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72" h="611">
                    <a:moveTo>
                      <a:pt x="247" y="515"/>
                    </a:moveTo>
                    <a:lnTo>
                      <a:pt x="247" y="515"/>
                    </a:lnTo>
                    <a:cubicBezTo>
                      <a:pt x="247" y="515"/>
                      <a:pt x="266" y="495"/>
                      <a:pt x="285" y="495"/>
                    </a:cubicBezTo>
                    <a:lnTo>
                      <a:pt x="305" y="476"/>
                    </a:lnTo>
                    <a:cubicBezTo>
                      <a:pt x="324" y="476"/>
                      <a:pt x="324" y="476"/>
                      <a:pt x="361" y="457"/>
                    </a:cubicBezTo>
                    <a:cubicBezTo>
                      <a:pt x="400" y="438"/>
                      <a:pt x="400" y="419"/>
                      <a:pt x="400" y="419"/>
                    </a:cubicBezTo>
                    <a:cubicBezTo>
                      <a:pt x="419" y="419"/>
                      <a:pt x="419" y="419"/>
                      <a:pt x="419" y="419"/>
                    </a:cubicBezTo>
                    <a:lnTo>
                      <a:pt x="400" y="438"/>
                    </a:lnTo>
                    <a:cubicBezTo>
                      <a:pt x="381" y="457"/>
                      <a:pt x="361" y="457"/>
                      <a:pt x="343" y="476"/>
                    </a:cubicBezTo>
                    <a:cubicBezTo>
                      <a:pt x="324" y="495"/>
                      <a:pt x="285" y="495"/>
                      <a:pt x="285" y="495"/>
                    </a:cubicBezTo>
                    <a:cubicBezTo>
                      <a:pt x="266" y="495"/>
                      <a:pt x="266" y="495"/>
                      <a:pt x="266" y="515"/>
                    </a:cubicBezTo>
                    <a:cubicBezTo>
                      <a:pt x="247" y="515"/>
                      <a:pt x="247" y="534"/>
                      <a:pt x="247" y="534"/>
                    </a:cubicBezTo>
                    <a:lnTo>
                      <a:pt x="247" y="515"/>
                    </a:lnTo>
                    <a:close/>
                    <a:moveTo>
                      <a:pt x="343" y="419"/>
                    </a:moveTo>
                    <a:lnTo>
                      <a:pt x="343" y="419"/>
                    </a:lnTo>
                    <a:cubicBezTo>
                      <a:pt x="305" y="457"/>
                      <a:pt x="305" y="476"/>
                      <a:pt x="305" y="476"/>
                    </a:cubicBezTo>
                    <a:cubicBezTo>
                      <a:pt x="305" y="476"/>
                      <a:pt x="324" y="457"/>
                      <a:pt x="343" y="438"/>
                    </a:cubicBezTo>
                    <a:cubicBezTo>
                      <a:pt x="361" y="419"/>
                      <a:pt x="381" y="419"/>
                      <a:pt x="381" y="400"/>
                    </a:cubicBezTo>
                    <a:cubicBezTo>
                      <a:pt x="400" y="400"/>
                      <a:pt x="400" y="400"/>
                      <a:pt x="400" y="381"/>
                    </a:cubicBezTo>
                    <a:lnTo>
                      <a:pt x="419" y="381"/>
                    </a:lnTo>
                    <a:cubicBezTo>
                      <a:pt x="419" y="381"/>
                      <a:pt x="400" y="362"/>
                      <a:pt x="343" y="419"/>
                    </a:cubicBezTo>
                    <a:close/>
                    <a:moveTo>
                      <a:pt x="266" y="495"/>
                    </a:moveTo>
                    <a:lnTo>
                      <a:pt x="266" y="495"/>
                    </a:lnTo>
                    <a:lnTo>
                      <a:pt x="285" y="476"/>
                    </a:lnTo>
                    <a:cubicBezTo>
                      <a:pt x="305" y="457"/>
                      <a:pt x="285" y="457"/>
                      <a:pt x="305" y="438"/>
                    </a:cubicBezTo>
                    <a:cubicBezTo>
                      <a:pt x="305" y="438"/>
                      <a:pt x="324" y="419"/>
                      <a:pt x="343" y="400"/>
                    </a:cubicBezTo>
                    <a:cubicBezTo>
                      <a:pt x="361" y="381"/>
                      <a:pt x="361" y="362"/>
                      <a:pt x="361" y="362"/>
                    </a:cubicBezTo>
                    <a:cubicBezTo>
                      <a:pt x="361" y="362"/>
                      <a:pt x="361" y="362"/>
                      <a:pt x="343" y="381"/>
                    </a:cubicBezTo>
                    <a:cubicBezTo>
                      <a:pt x="343" y="381"/>
                      <a:pt x="305" y="419"/>
                      <a:pt x="285" y="438"/>
                    </a:cubicBezTo>
                    <a:cubicBezTo>
                      <a:pt x="285" y="457"/>
                      <a:pt x="285" y="457"/>
                      <a:pt x="285" y="457"/>
                    </a:cubicBezTo>
                    <a:cubicBezTo>
                      <a:pt x="285" y="476"/>
                      <a:pt x="266" y="495"/>
                      <a:pt x="266" y="495"/>
                    </a:cubicBezTo>
                    <a:close/>
                    <a:moveTo>
                      <a:pt x="247" y="571"/>
                    </a:moveTo>
                    <a:lnTo>
                      <a:pt x="247" y="571"/>
                    </a:lnTo>
                    <a:cubicBezTo>
                      <a:pt x="247" y="571"/>
                      <a:pt x="229" y="552"/>
                      <a:pt x="209" y="552"/>
                    </a:cubicBezTo>
                    <a:cubicBezTo>
                      <a:pt x="171" y="552"/>
                      <a:pt x="152" y="591"/>
                      <a:pt x="114" y="591"/>
                    </a:cubicBezTo>
                    <a:cubicBezTo>
                      <a:pt x="95" y="591"/>
                      <a:pt x="95" y="571"/>
                      <a:pt x="76" y="552"/>
                    </a:cubicBezTo>
                    <a:cubicBezTo>
                      <a:pt x="57" y="552"/>
                      <a:pt x="0" y="552"/>
                      <a:pt x="0" y="552"/>
                    </a:cubicBezTo>
                    <a:lnTo>
                      <a:pt x="38" y="552"/>
                    </a:lnTo>
                    <a:cubicBezTo>
                      <a:pt x="76" y="571"/>
                      <a:pt x="95" y="591"/>
                      <a:pt x="114" y="591"/>
                    </a:cubicBezTo>
                    <a:cubicBezTo>
                      <a:pt x="171" y="591"/>
                      <a:pt x="190" y="571"/>
                      <a:pt x="209" y="571"/>
                    </a:cubicBezTo>
                    <a:cubicBezTo>
                      <a:pt x="247" y="571"/>
                      <a:pt x="247" y="571"/>
                      <a:pt x="247" y="571"/>
                    </a:cubicBezTo>
                    <a:close/>
                    <a:moveTo>
                      <a:pt x="57" y="552"/>
                    </a:moveTo>
                    <a:lnTo>
                      <a:pt x="57" y="552"/>
                    </a:lnTo>
                    <a:cubicBezTo>
                      <a:pt x="57" y="552"/>
                      <a:pt x="95" y="552"/>
                      <a:pt x="114" y="534"/>
                    </a:cubicBezTo>
                    <a:cubicBezTo>
                      <a:pt x="133" y="515"/>
                      <a:pt x="171" y="495"/>
                      <a:pt x="190" y="495"/>
                    </a:cubicBezTo>
                    <a:lnTo>
                      <a:pt x="209" y="495"/>
                    </a:lnTo>
                    <a:cubicBezTo>
                      <a:pt x="209" y="495"/>
                      <a:pt x="190" y="495"/>
                      <a:pt x="171" y="495"/>
                    </a:cubicBezTo>
                    <a:cubicBezTo>
                      <a:pt x="171" y="495"/>
                      <a:pt x="152" y="495"/>
                      <a:pt x="133" y="495"/>
                    </a:cubicBezTo>
                    <a:cubicBezTo>
                      <a:pt x="114" y="515"/>
                      <a:pt x="114" y="534"/>
                      <a:pt x="95" y="534"/>
                    </a:cubicBezTo>
                    <a:cubicBezTo>
                      <a:pt x="76" y="552"/>
                      <a:pt x="57" y="552"/>
                      <a:pt x="57" y="552"/>
                    </a:cubicBezTo>
                    <a:close/>
                    <a:moveTo>
                      <a:pt x="57" y="591"/>
                    </a:moveTo>
                    <a:lnTo>
                      <a:pt x="57" y="591"/>
                    </a:lnTo>
                    <a:cubicBezTo>
                      <a:pt x="57" y="591"/>
                      <a:pt x="38" y="591"/>
                      <a:pt x="19" y="571"/>
                    </a:cubicBezTo>
                    <a:lnTo>
                      <a:pt x="0" y="571"/>
                    </a:lnTo>
                    <a:lnTo>
                      <a:pt x="19" y="571"/>
                    </a:lnTo>
                    <a:cubicBezTo>
                      <a:pt x="38" y="591"/>
                      <a:pt x="38" y="591"/>
                      <a:pt x="57" y="591"/>
                    </a:cubicBezTo>
                    <a:lnTo>
                      <a:pt x="57" y="610"/>
                    </a:lnTo>
                    <a:cubicBezTo>
                      <a:pt x="76" y="610"/>
                      <a:pt x="76" y="591"/>
                      <a:pt x="76" y="591"/>
                    </a:cubicBezTo>
                    <a:lnTo>
                      <a:pt x="57" y="591"/>
                    </a:lnTo>
                    <a:close/>
                    <a:moveTo>
                      <a:pt x="76" y="552"/>
                    </a:moveTo>
                    <a:lnTo>
                      <a:pt x="76" y="552"/>
                    </a:lnTo>
                    <a:cubicBezTo>
                      <a:pt x="76" y="552"/>
                      <a:pt x="95" y="571"/>
                      <a:pt x="114" y="571"/>
                    </a:cubicBezTo>
                    <a:cubicBezTo>
                      <a:pt x="152" y="571"/>
                      <a:pt x="171" y="534"/>
                      <a:pt x="209" y="534"/>
                    </a:cubicBezTo>
                    <a:cubicBezTo>
                      <a:pt x="229" y="515"/>
                      <a:pt x="247" y="534"/>
                      <a:pt x="247" y="534"/>
                    </a:cubicBezTo>
                    <a:cubicBezTo>
                      <a:pt x="247" y="515"/>
                      <a:pt x="229" y="515"/>
                      <a:pt x="209" y="515"/>
                    </a:cubicBezTo>
                    <a:cubicBezTo>
                      <a:pt x="171" y="515"/>
                      <a:pt x="133" y="552"/>
                      <a:pt x="114" y="552"/>
                    </a:cubicBezTo>
                    <a:cubicBezTo>
                      <a:pt x="95" y="552"/>
                      <a:pt x="76" y="552"/>
                      <a:pt x="76" y="552"/>
                    </a:cubicBezTo>
                    <a:close/>
                    <a:moveTo>
                      <a:pt x="514" y="248"/>
                    </a:moveTo>
                    <a:lnTo>
                      <a:pt x="514" y="248"/>
                    </a:lnTo>
                    <a:cubicBezTo>
                      <a:pt x="495" y="267"/>
                      <a:pt x="476" y="305"/>
                      <a:pt x="476" y="324"/>
                    </a:cubicBezTo>
                    <a:cubicBezTo>
                      <a:pt x="457" y="343"/>
                      <a:pt x="457" y="343"/>
                      <a:pt x="438" y="343"/>
                    </a:cubicBezTo>
                    <a:cubicBezTo>
                      <a:pt x="438" y="343"/>
                      <a:pt x="419" y="362"/>
                      <a:pt x="419" y="381"/>
                    </a:cubicBezTo>
                    <a:cubicBezTo>
                      <a:pt x="438" y="362"/>
                      <a:pt x="438" y="362"/>
                      <a:pt x="438" y="343"/>
                    </a:cubicBezTo>
                    <a:cubicBezTo>
                      <a:pt x="457" y="343"/>
                      <a:pt x="476" y="324"/>
                      <a:pt x="476" y="324"/>
                    </a:cubicBezTo>
                    <a:cubicBezTo>
                      <a:pt x="495" y="305"/>
                      <a:pt x="514" y="267"/>
                      <a:pt x="533" y="248"/>
                    </a:cubicBezTo>
                    <a:cubicBezTo>
                      <a:pt x="533" y="229"/>
                      <a:pt x="552" y="229"/>
                      <a:pt x="552" y="229"/>
                    </a:cubicBezTo>
                    <a:cubicBezTo>
                      <a:pt x="552" y="229"/>
                      <a:pt x="533" y="229"/>
                      <a:pt x="514" y="248"/>
                    </a:cubicBezTo>
                    <a:close/>
                    <a:moveTo>
                      <a:pt x="438" y="343"/>
                    </a:moveTo>
                    <a:lnTo>
                      <a:pt x="438" y="343"/>
                    </a:lnTo>
                    <a:cubicBezTo>
                      <a:pt x="438" y="343"/>
                      <a:pt x="438" y="324"/>
                      <a:pt x="457" y="324"/>
                    </a:cubicBezTo>
                    <a:cubicBezTo>
                      <a:pt x="457" y="305"/>
                      <a:pt x="476" y="305"/>
                      <a:pt x="476" y="286"/>
                    </a:cubicBezTo>
                    <a:cubicBezTo>
                      <a:pt x="476" y="267"/>
                      <a:pt x="495" y="248"/>
                      <a:pt x="495" y="229"/>
                    </a:cubicBezTo>
                    <a:cubicBezTo>
                      <a:pt x="495" y="210"/>
                      <a:pt x="514" y="190"/>
                      <a:pt x="514" y="190"/>
                    </a:cubicBezTo>
                    <a:cubicBezTo>
                      <a:pt x="514" y="190"/>
                      <a:pt x="495" y="190"/>
                      <a:pt x="495" y="210"/>
                    </a:cubicBezTo>
                    <a:cubicBezTo>
                      <a:pt x="476" y="229"/>
                      <a:pt x="457" y="248"/>
                      <a:pt x="457" y="286"/>
                    </a:cubicBezTo>
                    <a:cubicBezTo>
                      <a:pt x="438" y="305"/>
                      <a:pt x="438" y="343"/>
                      <a:pt x="438" y="343"/>
                    </a:cubicBezTo>
                    <a:close/>
                    <a:moveTo>
                      <a:pt x="438" y="362"/>
                    </a:moveTo>
                    <a:lnTo>
                      <a:pt x="438" y="362"/>
                    </a:lnTo>
                    <a:cubicBezTo>
                      <a:pt x="438" y="362"/>
                      <a:pt x="438" y="343"/>
                      <a:pt x="438" y="324"/>
                    </a:cubicBezTo>
                    <a:cubicBezTo>
                      <a:pt x="438" y="305"/>
                      <a:pt x="438" y="267"/>
                      <a:pt x="438" y="267"/>
                    </a:cubicBezTo>
                    <a:cubicBezTo>
                      <a:pt x="457" y="248"/>
                      <a:pt x="476" y="210"/>
                      <a:pt x="476" y="210"/>
                    </a:cubicBezTo>
                    <a:cubicBezTo>
                      <a:pt x="476" y="210"/>
                      <a:pt x="476" y="210"/>
                      <a:pt x="457" y="229"/>
                    </a:cubicBezTo>
                    <a:cubicBezTo>
                      <a:pt x="438" y="248"/>
                      <a:pt x="419" y="267"/>
                      <a:pt x="419" y="267"/>
                    </a:cubicBezTo>
                    <a:cubicBezTo>
                      <a:pt x="419" y="286"/>
                      <a:pt x="438" y="305"/>
                      <a:pt x="438" y="324"/>
                    </a:cubicBezTo>
                    <a:cubicBezTo>
                      <a:pt x="438" y="343"/>
                      <a:pt x="438" y="362"/>
                      <a:pt x="438" y="362"/>
                    </a:cubicBezTo>
                    <a:close/>
                    <a:moveTo>
                      <a:pt x="514" y="190"/>
                    </a:moveTo>
                    <a:lnTo>
                      <a:pt x="514" y="190"/>
                    </a:lnTo>
                    <a:cubicBezTo>
                      <a:pt x="514" y="190"/>
                      <a:pt x="514" y="171"/>
                      <a:pt x="533" y="153"/>
                    </a:cubicBezTo>
                    <a:cubicBezTo>
                      <a:pt x="533" y="153"/>
                      <a:pt x="533" y="153"/>
                      <a:pt x="552" y="134"/>
                    </a:cubicBezTo>
                    <a:cubicBezTo>
                      <a:pt x="552" y="114"/>
                      <a:pt x="571" y="114"/>
                      <a:pt x="571" y="95"/>
                    </a:cubicBezTo>
                    <a:cubicBezTo>
                      <a:pt x="571" y="76"/>
                      <a:pt x="571" y="38"/>
                      <a:pt x="571" y="38"/>
                    </a:cubicBezTo>
                    <a:cubicBezTo>
                      <a:pt x="571" y="57"/>
                      <a:pt x="571" y="76"/>
                      <a:pt x="552" y="95"/>
                    </a:cubicBezTo>
                    <a:cubicBezTo>
                      <a:pt x="552" y="114"/>
                      <a:pt x="533" y="134"/>
                      <a:pt x="533" y="153"/>
                    </a:cubicBezTo>
                    <a:cubicBezTo>
                      <a:pt x="533" y="153"/>
                      <a:pt x="533" y="114"/>
                      <a:pt x="533" y="95"/>
                    </a:cubicBezTo>
                    <a:cubicBezTo>
                      <a:pt x="533" y="76"/>
                      <a:pt x="552" y="76"/>
                      <a:pt x="552" y="57"/>
                    </a:cubicBezTo>
                    <a:cubicBezTo>
                      <a:pt x="552" y="38"/>
                      <a:pt x="552" y="0"/>
                      <a:pt x="552" y="0"/>
                    </a:cubicBezTo>
                    <a:cubicBezTo>
                      <a:pt x="552" y="0"/>
                      <a:pt x="533" y="19"/>
                      <a:pt x="533" y="38"/>
                    </a:cubicBezTo>
                    <a:cubicBezTo>
                      <a:pt x="533" y="38"/>
                      <a:pt x="514" y="76"/>
                      <a:pt x="514" y="95"/>
                    </a:cubicBezTo>
                    <a:cubicBezTo>
                      <a:pt x="514" y="114"/>
                      <a:pt x="533" y="134"/>
                      <a:pt x="533" y="134"/>
                    </a:cubicBezTo>
                    <a:cubicBezTo>
                      <a:pt x="533" y="153"/>
                      <a:pt x="533" y="153"/>
                      <a:pt x="514" y="171"/>
                    </a:cubicBezTo>
                    <a:cubicBezTo>
                      <a:pt x="514" y="190"/>
                      <a:pt x="514" y="190"/>
                      <a:pt x="514" y="190"/>
                    </a:cubicBezTo>
                    <a:close/>
                    <a:moveTo>
                      <a:pt x="495" y="38"/>
                    </a:moveTo>
                    <a:lnTo>
                      <a:pt x="495" y="38"/>
                    </a:lnTo>
                    <a:cubicBezTo>
                      <a:pt x="495" y="38"/>
                      <a:pt x="495" y="38"/>
                      <a:pt x="495" y="57"/>
                    </a:cubicBezTo>
                    <a:cubicBezTo>
                      <a:pt x="495" y="76"/>
                      <a:pt x="495" y="95"/>
                      <a:pt x="495" y="114"/>
                    </a:cubicBezTo>
                    <a:lnTo>
                      <a:pt x="514" y="134"/>
                    </a:lnTo>
                    <a:cubicBezTo>
                      <a:pt x="514" y="153"/>
                      <a:pt x="514" y="153"/>
                      <a:pt x="514" y="153"/>
                    </a:cubicBezTo>
                    <a:cubicBezTo>
                      <a:pt x="514" y="153"/>
                      <a:pt x="514" y="134"/>
                      <a:pt x="514" y="114"/>
                    </a:cubicBezTo>
                    <a:cubicBezTo>
                      <a:pt x="514" y="114"/>
                      <a:pt x="514" y="114"/>
                      <a:pt x="514" y="95"/>
                    </a:cubicBezTo>
                    <a:cubicBezTo>
                      <a:pt x="495" y="95"/>
                      <a:pt x="514" y="76"/>
                      <a:pt x="495" y="57"/>
                    </a:cubicBezTo>
                    <a:cubicBezTo>
                      <a:pt x="495" y="38"/>
                      <a:pt x="495" y="38"/>
                      <a:pt x="495" y="38"/>
                    </a:cubicBezTo>
                    <a:close/>
                  </a:path>
                </a:pathLst>
              </a:custGeom>
              <a:solidFill>
                <a:srgbClr val="71773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18" name="Freeform 139">
                <a:extLst>
                  <a:ext uri="{FF2B5EF4-FFF2-40B4-BE49-F238E27FC236}">
                    <a16:creationId xmlns:a16="http://schemas.microsoft.com/office/drawing/2014/main" id="{0DFB229B-2D7F-AE4B-BFA5-1B535B4F7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82800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cubicBezTo>
                      <a:pt x="0" y="19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19" name="Freeform 140">
                <a:extLst>
                  <a:ext uri="{FF2B5EF4-FFF2-40B4-BE49-F238E27FC236}">
                    <a16:creationId xmlns:a16="http://schemas.microsoft.com/office/drawing/2014/main" id="{DE495B62-BB00-FC47-A30D-9878D15F3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82800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0 w 20"/>
                  <a:gd name="T13" fmla="*/ 0 h 20"/>
                  <a:gd name="T14" fmla="*/ 0 w 20"/>
                  <a:gd name="T15" fmla="*/ 0 h 20"/>
                  <a:gd name="T16" fmla="*/ 2147483646 w 20"/>
                  <a:gd name="T17" fmla="*/ 0 h 20"/>
                  <a:gd name="T18" fmla="*/ 2147483646 w 20"/>
                  <a:gd name="T19" fmla="*/ 0 h 20"/>
                  <a:gd name="T20" fmla="*/ 2147483646 w 20"/>
                  <a:gd name="T21" fmla="*/ 0 h 20"/>
                  <a:gd name="T22" fmla="*/ 2147483646 w 20"/>
                  <a:gd name="T23" fmla="*/ 0 h 20"/>
                  <a:gd name="T24" fmla="*/ 2147483646 w 20"/>
                  <a:gd name="T25" fmla="*/ 0 h 20"/>
                  <a:gd name="T26" fmla="*/ 2147483646 w 20"/>
                  <a:gd name="T27" fmla="*/ 0 h 20"/>
                  <a:gd name="T28" fmla="*/ 2147483646 w 20"/>
                  <a:gd name="T29" fmla="*/ 0 h 20"/>
                  <a:gd name="T30" fmla="*/ 0 w 20"/>
                  <a:gd name="T31" fmla="*/ 0 h 20"/>
                  <a:gd name="T32" fmla="*/ 0 w 20"/>
                  <a:gd name="T33" fmla="*/ 0 h 20"/>
                  <a:gd name="T34" fmla="*/ 0 w 20"/>
                  <a:gd name="T35" fmla="*/ 2147483646 h 20"/>
                  <a:gd name="T36" fmla="*/ 2147483646 w 20"/>
                  <a:gd name="T37" fmla="*/ 2147483646 h 20"/>
                  <a:gd name="T38" fmla="*/ 2147483646 w 20"/>
                  <a:gd name="T39" fmla="*/ 0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0" y="19"/>
                      <a:pt x="0" y="0"/>
                    </a:cubicBezTo>
                    <a:lnTo>
                      <a:pt x="19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20" name="Freeform 141">
                <a:extLst>
                  <a:ext uri="{FF2B5EF4-FFF2-40B4-BE49-F238E27FC236}">
                    <a16:creationId xmlns:a16="http://schemas.microsoft.com/office/drawing/2014/main" id="{9B4016BC-253B-924F-BDC9-DFADB044E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085975"/>
                <a:ext cx="0" cy="6350"/>
              </a:xfrm>
              <a:custGeom>
                <a:avLst/>
                <a:gdLst>
                  <a:gd name="T0" fmla="*/ 0 w 1"/>
                  <a:gd name="T1" fmla="*/ 0 h 40"/>
                  <a:gd name="T2" fmla="*/ 0 w 1"/>
                  <a:gd name="T3" fmla="*/ 0 h 40"/>
                  <a:gd name="T4" fmla="*/ 0 w 1"/>
                  <a:gd name="T5" fmla="*/ 2147483646 h 40"/>
                  <a:gd name="T6" fmla="*/ 0 w 1"/>
                  <a:gd name="T7" fmla="*/ 2147483646 h 40"/>
                  <a:gd name="T8" fmla="*/ 0 w 1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0">
                    <a:moveTo>
                      <a:pt x="0" y="0"/>
                    </a:moveTo>
                    <a:lnTo>
                      <a:pt x="0" y="0"/>
                    </a:lnTo>
                    <a:lnTo>
                      <a:pt x="0" y="3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21" name="Freeform 142">
                <a:extLst>
                  <a:ext uri="{FF2B5EF4-FFF2-40B4-BE49-F238E27FC236}">
                    <a16:creationId xmlns:a16="http://schemas.microsoft.com/office/drawing/2014/main" id="{44B3007E-A0DD-8141-99CB-3B29503D5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085975"/>
                <a:ext cx="0" cy="6350"/>
              </a:xfrm>
              <a:custGeom>
                <a:avLst/>
                <a:gdLst>
                  <a:gd name="T0" fmla="*/ 0 w 1"/>
                  <a:gd name="T1" fmla="*/ 0 h 40"/>
                  <a:gd name="T2" fmla="*/ 0 w 1"/>
                  <a:gd name="T3" fmla="*/ 0 h 40"/>
                  <a:gd name="T4" fmla="*/ 0 w 1"/>
                  <a:gd name="T5" fmla="*/ 0 h 40"/>
                  <a:gd name="T6" fmla="*/ 0 w 1"/>
                  <a:gd name="T7" fmla="*/ 0 h 40"/>
                  <a:gd name="T8" fmla="*/ 0 w 1"/>
                  <a:gd name="T9" fmla="*/ 0 h 40"/>
                  <a:gd name="T10" fmla="*/ 0 w 1"/>
                  <a:gd name="T11" fmla="*/ 0 h 40"/>
                  <a:gd name="T12" fmla="*/ 0 w 1"/>
                  <a:gd name="T13" fmla="*/ 0 h 40"/>
                  <a:gd name="T14" fmla="*/ 0 w 1"/>
                  <a:gd name="T15" fmla="*/ 2147483646 h 40"/>
                  <a:gd name="T16" fmla="*/ 0 w 1"/>
                  <a:gd name="T17" fmla="*/ 2147483646 h 40"/>
                  <a:gd name="T18" fmla="*/ 0 w 1"/>
                  <a:gd name="T19" fmla="*/ 0 h 40"/>
                  <a:gd name="T20" fmla="*/ 0 w 1"/>
                  <a:gd name="T21" fmla="*/ 0 h 40"/>
                  <a:gd name="T22" fmla="*/ 0 w 1"/>
                  <a:gd name="T23" fmla="*/ 0 h 40"/>
                  <a:gd name="T24" fmla="*/ 0 w 1"/>
                  <a:gd name="T25" fmla="*/ 0 h 40"/>
                  <a:gd name="T26" fmla="*/ 0 w 1"/>
                  <a:gd name="T27" fmla="*/ 0 h 40"/>
                  <a:gd name="T28" fmla="*/ 0 w 1"/>
                  <a:gd name="T29" fmla="*/ 2147483646 h 40"/>
                  <a:gd name="T30" fmla="*/ 0 w 1"/>
                  <a:gd name="T31" fmla="*/ 2147483646 h 40"/>
                  <a:gd name="T32" fmla="*/ 0 w 1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" h="40">
                    <a:moveTo>
                      <a:pt x="0" y="0"/>
                    </a:moveTo>
                    <a:lnTo>
                      <a:pt x="0" y="0"/>
                    </a:lnTo>
                    <a:lnTo>
                      <a:pt x="0" y="39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22" name="Freeform 143">
                <a:extLst>
                  <a:ext uri="{FF2B5EF4-FFF2-40B4-BE49-F238E27FC236}">
                    <a16:creationId xmlns:a16="http://schemas.microsoft.com/office/drawing/2014/main" id="{31323204-09F3-AF48-B654-FC59DE19D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82800"/>
                <a:ext cx="6350" cy="3175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2147483646 h 20"/>
                  <a:gd name="T6" fmla="*/ 0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38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23" name="Freeform 144">
                <a:extLst>
                  <a:ext uri="{FF2B5EF4-FFF2-40B4-BE49-F238E27FC236}">
                    <a16:creationId xmlns:a16="http://schemas.microsoft.com/office/drawing/2014/main" id="{40FD6161-A24F-234E-9C68-7C12F446A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82800"/>
                <a:ext cx="6350" cy="3175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2147483646 h 20"/>
                  <a:gd name="T14" fmla="*/ 0 w 39"/>
                  <a:gd name="T15" fmla="*/ 2147483646 h 20"/>
                  <a:gd name="T16" fmla="*/ 0 w 39"/>
                  <a:gd name="T17" fmla="*/ 2147483646 h 20"/>
                  <a:gd name="T18" fmla="*/ 0 w 39"/>
                  <a:gd name="T19" fmla="*/ 2147483646 h 20"/>
                  <a:gd name="T20" fmla="*/ 0 w 39"/>
                  <a:gd name="T21" fmla="*/ 2147483646 h 20"/>
                  <a:gd name="T22" fmla="*/ 0 w 39"/>
                  <a:gd name="T23" fmla="*/ 2147483646 h 20"/>
                  <a:gd name="T24" fmla="*/ 2147483646 w 39"/>
                  <a:gd name="T25" fmla="*/ 2147483646 h 20"/>
                  <a:gd name="T26" fmla="*/ 2147483646 w 39"/>
                  <a:gd name="T27" fmla="*/ 2147483646 h 20"/>
                  <a:gd name="T28" fmla="*/ 2147483646 w 39"/>
                  <a:gd name="T29" fmla="*/ 0 h 20"/>
                  <a:gd name="T30" fmla="*/ 2147483646 w 39"/>
                  <a:gd name="T31" fmla="*/ 0 h 20"/>
                  <a:gd name="T32" fmla="*/ 2147483646 w 39"/>
                  <a:gd name="T33" fmla="*/ 0 h 20"/>
                  <a:gd name="T34" fmla="*/ 2147483646 w 39"/>
                  <a:gd name="T35" fmla="*/ 0 h 20"/>
                  <a:gd name="T36" fmla="*/ 2147483646 w 39"/>
                  <a:gd name="T37" fmla="*/ 0 h 20"/>
                  <a:gd name="T38" fmla="*/ 2147483646 w 39"/>
                  <a:gd name="T39" fmla="*/ 0 h 20"/>
                  <a:gd name="T40" fmla="*/ 2147483646 w 39"/>
                  <a:gd name="T41" fmla="*/ 0 h 20"/>
                  <a:gd name="T42" fmla="*/ 2147483646 w 39"/>
                  <a:gd name="T43" fmla="*/ 0 h 20"/>
                  <a:gd name="T44" fmla="*/ 2147483646 w 39"/>
                  <a:gd name="T45" fmla="*/ 0 h 20"/>
                  <a:gd name="T46" fmla="*/ 0 w 39"/>
                  <a:gd name="T47" fmla="*/ 0 h 20"/>
                  <a:gd name="T48" fmla="*/ 0 w 39"/>
                  <a:gd name="T49" fmla="*/ 2147483646 h 20"/>
                  <a:gd name="T50" fmla="*/ 0 w 39"/>
                  <a:gd name="T51" fmla="*/ 2147483646 h 20"/>
                  <a:gd name="T52" fmla="*/ 0 w 39"/>
                  <a:gd name="T53" fmla="*/ 2147483646 h 20"/>
                  <a:gd name="T54" fmla="*/ 0 w 39"/>
                  <a:gd name="T55" fmla="*/ 2147483646 h 20"/>
                  <a:gd name="T56" fmla="*/ 2147483646 w 39"/>
                  <a:gd name="T57" fmla="*/ 2147483646 h 20"/>
                  <a:gd name="T58" fmla="*/ 2147483646 w 39"/>
                  <a:gd name="T59" fmla="*/ 2147483646 h 20"/>
                  <a:gd name="T60" fmla="*/ 2147483646 w 39"/>
                  <a:gd name="T61" fmla="*/ 2147483646 h 20"/>
                  <a:gd name="T62" fmla="*/ 2147483646 w 39"/>
                  <a:gd name="T63" fmla="*/ 2147483646 h 20"/>
                  <a:gd name="T64" fmla="*/ 2147483646 w 39"/>
                  <a:gd name="T65" fmla="*/ 0 h 20"/>
                  <a:gd name="T66" fmla="*/ 2147483646 w 39"/>
                  <a:gd name="T67" fmla="*/ 0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38" y="0"/>
                      <a:pt x="38" y="19"/>
                      <a:pt x="38" y="19"/>
                    </a:cubicBezTo>
                    <a:lnTo>
                      <a:pt x="19" y="19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19" y="19"/>
                    </a:lnTo>
                    <a:lnTo>
                      <a:pt x="19" y="0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0" y="19"/>
                      <a:pt x="0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24" name="Freeform 145">
                <a:extLst>
                  <a:ext uri="{FF2B5EF4-FFF2-40B4-BE49-F238E27FC236}">
                    <a16:creationId xmlns:a16="http://schemas.microsoft.com/office/drawing/2014/main" id="{3B61574D-AF17-054D-BD59-9F20F8559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82800"/>
                <a:ext cx="6350" cy="3175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2147483646 h 20"/>
                  <a:gd name="T6" fmla="*/ 0 w 39"/>
                  <a:gd name="T7" fmla="*/ 2147483646 h 20"/>
                  <a:gd name="T8" fmla="*/ 0 w 39"/>
                  <a:gd name="T9" fmla="*/ 2147483646 h 20"/>
                  <a:gd name="T10" fmla="*/ 0 w 39"/>
                  <a:gd name="T11" fmla="*/ 2147483646 h 20"/>
                  <a:gd name="T12" fmla="*/ 0 w 39"/>
                  <a:gd name="T13" fmla="*/ 2147483646 h 20"/>
                  <a:gd name="T14" fmla="*/ 0 w 39"/>
                  <a:gd name="T15" fmla="*/ 2147483646 h 20"/>
                  <a:gd name="T16" fmla="*/ 2147483646 w 39"/>
                  <a:gd name="T17" fmla="*/ 2147483646 h 20"/>
                  <a:gd name="T18" fmla="*/ 2147483646 w 39"/>
                  <a:gd name="T19" fmla="*/ 2147483646 h 20"/>
                  <a:gd name="T20" fmla="*/ 2147483646 w 39"/>
                  <a:gd name="T21" fmla="*/ 2147483646 h 20"/>
                  <a:gd name="T22" fmla="*/ 2147483646 w 39"/>
                  <a:gd name="T23" fmla="*/ 2147483646 h 20"/>
                  <a:gd name="T24" fmla="*/ 2147483646 w 39"/>
                  <a:gd name="T25" fmla="*/ 2147483646 h 20"/>
                  <a:gd name="T26" fmla="*/ 2147483646 w 39"/>
                  <a:gd name="T27" fmla="*/ 0 h 20"/>
                  <a:gd name="T28" fmla="*/ 2147483646 w 39"/>
                  <a:gd name="T29" fmla="*/ 0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38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25" name="Freeform 146">
                <a:extLst>
                  <a:ext uri="{FF2B5EF4-FFF2-40B4-BE49-F238E27FC236}">
                    <a16:creationId xmlns:a16="http://schemas.microsoft.com/office/drawing/2014/main" id="{5BCBEC8C-6828-2248-A80B-B064D0DD1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085975"/>
                <a:ext cx="0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26" name="Freeform 147">
                <a:extLst>
                  <a:ext uri="{FF2B5EF4-FFF2-40B4-BE49-F238E27FC236}">
                    <a16:creationId xmlns:a16="http://schemas.microsoft.com/office/drawing/2014/main" id="{B8EA43F1-8665-4640-A077-3938BA0A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92325"/>
                <a:ext cx="7938" cy="4763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2147483646 h 20"/>
                  <a:gd name="T6" fmla="*/ 0 w 39"/>
                  <a:gd name="T7" fmla="*/ 0 h 20"/>
                  <a:gd name="T8" fmla="*/ 2147483646 w 39"/>
                  <a:gd name="T9" fmla="*/ 0 h 20"/>
                  <a:gd name="T10" fmla="*/ 2147483646 w 39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lnTo>
                      <a:pt x="38" y="0"/>
                    </a:lnTo>
                    <a:cubicBezTo>
                      <a:pt x="38" y="19"/>
                      <a:pt x="19" y="19"/>
                      <a:pt x="19" y="19"/>
                    </a:cubicBezTo>
                    <a:cubicBezTo>
                      <a:pt x="19" y="19"/>
                      <a:pt x="0" y="19"/>
                      <a:pt x="0" y="0"/>
                    </a:cubicBezTo>
                    <a:lnTo>
                      <a:pt x="19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27" name="Freeform 148">
                <a:extLst>
                  <a:ext uri="{FF2B5EF4-FFF2-40B4-BE49-F238E27FC236}">
                    <a16:creationId xmlns:a16="http://schemas.microsoft.com/office/drawing/2014/main" id="{77EFF8C2-A0D1-1946-8E92-4657F6771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92325"/>
                <a:ext cx="7938" cy="4763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0 w 39"/>
                  <a:gd name="T13" fmla="*/ 0 h 20"/>
                  <a:gd name="T14" fmla="*/ 2147483646 w 39"/>
                  <a:gd name="T15" fmla="*/ 0 h 20"/>
                  <a:gd name="T16" fmla="*/ 2147483646 w 39"/>
                  <a:gd name="T17" fmla="*/ 0 h 20"/>
                  <a:gd name="T18" fmla="*/ 2147483646 w 39"/>
                  <a:gd name="T19" fmla="*/ 0 h 20"/>
                  <a:gd name="T20" fmla="*/ 2147483646 w 39"/>
                  <a:gd name="T21" fmla="*/ 0 h 20"/>
                  <a:gd name="T22" fmla="*/ 2147483646 w 39"/>
                  <a:gd name="T23" fmla="*/ 0 h 20"/>
                  <a:gd name="T24" fmla="*/ 2147483646 w 39"/>
                  <a:gd name="T25" fmla="*/ 0 h 20"/>
                  <a:gd name="T26" fmla="*/ 2147483646 w 39"/>
                  <a:gd name="T27" fmla="*/ 0 h 20"/>
                  <a:gd name="T28" fmla="*/ 2147483646 w 39"/>
                  <a:gd name="T29" fmla="*/ 0 h 20"/>
                  <a:gd name="T30" fmla="*/ 0 w 39"/>
                  <a:gd name="T31" fmla="*/ 0 h 20"/>
                  <a:gd name="T32" fmla="*/ 0 w 39"/>
                  <a:gd name="T33" fmla="*/ 0 h 20"/>
                  <a:gd name="T34" fmla="*/ 0 w 39"/>
                  <a:gd name="T35" fmla="*/ 2147483646 h 20"/>
                  <a:gd name="T36" fmla="*/ 2147483646 w 39"/>
                  <a:gd name="T37" fmla="*/ 2147483646 h 20"/>
                  <a:gd name="T38" fmla="*/ 2147483646 w 39"/>
                  <a:gd name="T39" fmla="*/ 2147483646 h 20"/>
                  <a:gd name="T40" fmla="*/ 2147483646 w 39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lnTo>
                      <a:pt x="38" y="0"/>
                    </a:lnTo>
                    <a:cubicBezTo>
                      <a:pt x="38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  <a:lnTo>
                      <a:pt x="38" y="0"/>
                    </a:lnTo>
                    <a:cubicBezTo>
                      <a:pt x="38" y="0"/>
                      <a:pt x="38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28" name="Freeform 149">
                <a:extLst>
                  <a:ext uri="{FF2B5EF4-FFF2-40B4-BE49-F238E27FC236}">
                    <a16:creationId xmlns:a16="http://schemas.microsoft.com/office/drawing/2014/main" id="{24AF4747-A56E-A748-8844-E16CFA890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92325"/>
                <a:ext cx="6350" cy="1588"/>
              </a:xfrm>
              <a:custGeom>
                <a:avLst/>
                <a:gdLst>
                  <a:gd name="T0" fmla="*/ 0 w 39"/>
                  <a:gd name="T1" fmla="*/ 0 h 1"/>
                  <a:gd name="T2" fmla="*/ 0 w 39"/>
                  <a:gd name="T3" fmla="*/ 0 h 1"/>
                  <a:gd name="T4" fmla="*/ 2147483646 w 39"/>
                  <a:gd name="T5" fmla="*/ 0 h 1"/>
                  <a:gd name="T6" fmla="*/ 2147483646 w 39"/>
                  <a:gd name="T7" fmla="*/ 0 h 1"/>
                  <a:gd name="T8" fmla="*/ 0 w 3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">
                    <a:moveTo>
                      <a:pt x="0" y="0"/>
                    </a:moveTo>
                    <a:lnTo>
                      <a:pt x="0" y="0"/>
                    </a:lnTo>
                    <a:lnTo>
                      <a:pt x="3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29" name="Freeform 150">
                <a:extLst>
                  <a:ext uri="{FF2B5EF4-FFF2-40B4-BE49-F238E27FC236}">
                    <a16:creationId xmlns:a16="http://schemas.microsoft.com/office/drawing/2014/main" id="{543F82B3-50AD-1246-839C-3D0D3008A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92325"/>
                <a:ext cx="6350" cy="1588"/>
              </a:xfrm>
              <a:custGeom>
                <a:avLst/>
                <a:gdLst>
                  <a:gd name="T0" fmla="*/ 0 w 39"/>
                  <a:gd name="T1" fmla="*/ 0 h 1"/>
                  <a:gd name="T2" fmla="*/ 0 w 39"/>
                  <a:gd name="T3" fmla="*/ 0 h 1"/>
                  <a:gd name="T4" fmla="*/ 0 w 39"/>
                  <a:gd name="T5" fmla="*/ 0 h 1"/>
                  <a:gd name="T6" fmla="*/ 0 w 39"/>
                  <a:gd name="T7" fmla="*/ 0 h 1"/>
                  <a:gd name="T8" fmla="*/ 0 w 39"/>
                  <a:gd name="T9" fmla="*/ 0 h 1"/>
                  <a:gd name="T10" fmla="*/ 0 w 39"/>
                  <a:gd name="T11" fmla="*/ 0 h 1"/>
                  <a:gd name="T12" fmla="*/ 2147483646 w 39"/>
                  <a:gd name="T13" fmla="*/ 0 h 1"/>
                  <a:gd name="T14" fmla="*/ 2147483646 w 39"/>
                  <a:gd name="T15" fmla="*/ 0 h 1"/>
                  <a:gd name="T16" fmla="*/ 0 w 39"/>
                  <a:gd name="T17" fmla="*/ 0 h 1"/>
                  <a:gd name="T18" fmla="*/ 0 w 39"/>
                  <a:gd name="T19" fmla="*/ 0 h 1"/>
                  <a:gd name="T20" fmla="*/ 0 w 39"/>
                  <a:gd name="T21" fmla="*/ 0 h 1"/>
                  <a:gd name="T22" fmla="*/ 0 w 39"/>
                  <a:gd name="T23" fmla="*/ 0 h 1"/>
                  <a:gd name="T24" fmla="*/ 0 w 39"/>
                  <a:gd name="T25" fmla="*/ 0 h 1"/>
                  <a:gd name="T26" fmla="*/ 0 w 39"/>
                  <a:gd name="T27" fmla="*/ 0 h 1"/>
                  <a:gd name="T28" fmla="*/ 2147483646 w 39"/>
                  <a:gd name="T29" fmla="*/ 0 h 1"/>
                  <a:gd name="T30" fmla="*/ 2147483646 w 39"/>
                  <a:gd name="T31" fmla="*/ 0 h 1"/>
                  <a:gd name="T32" fmla="*/ 0 w 39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1">
                    <a:moveTo>
                      <a:pt x="0" y="0"/>
                    </a:moveTo>
                    <a:lnTo>
                      <a:pt x="0" y="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30" name="Freeform 151">
                <a:extLst>
                  <a:ext uri="{FF2B5EF4-FFF2-40B4-BE49-F238E27FC236}">
                    <a16:creationId xmlns:a16="http://schemas.microsoft.com/office/drawing/2014/main" id="{74CC496A-8A61-8C4B-970A-72A2C8201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89150"/>
                <a:ext cx="4763" cy="6350"/>
              </a:xfrm>
              <a:custGeom>
                <a:avLst/>
                <a:gdLst>
                  <a:gd name="T0" fmla="*/ 2147483646 w 20"/>
                  <a:gd name="T1" fmla="*/ 2147483646 h 40"/>
                  <a:gd name="T2" fmla="*/ 2147483646 w 20"/>
                  <a:gd name="T3" fmla="*/ 2147483646 h 40"/>
                  <a:gd name="T4" fmla="*/ 2147483646 w 20"/>
                  <a:gd name="T5" fmla="*/ 2147483646 h 40"/>
                  <a:gd name="T6" fmla="*/ 0 w 20"/>
                  <a:gd name="T7" fmla="*/ 2147483646 h 40"/>
                  <a:gd name="T8" fmla="*/ 0 w 20"/>
                  <a:gd name="T9" fmla="*/ 0 h 40"/>
                  <a:gd name="T10" fmla="*/ 2147483646 w 20"/>
                  <a:gd name="T11" fmla="*/ 214748364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40">
                    <a:moveTo>
                      <a:pt x="19" y="20"/>
                    </a:moveTo>
                    <a:lnTo>
                      <a:pt x="19" y="20"/>
                    </a:lnTo>
                    <a:cubicBezTo>
                      <a:pt x="19" y="39"/>
                      <a:pt x="19" y="39"/>
                      <a:pt x="19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20"/>
                      <a:pt x="0" y="20"/>
                      <a:pt x="0" y="0"/>
                    </a:cubicBezTo>
                    <a:cubicBezTo>
                      <a:pt x="19" y="0"/>
                      <a:pt x="19" y="20"/>
                      <a:pt x="19" y="20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31" name="Freeform 152">
                <a:extLst>
                  <a:ext uri="{FF2B5EF4-FFF2-40B4-BE49-F238E27FC236}">
                    <a16:creationId xmlns:a16="http://schemas.microsoft.com/office/drawing/2014/main" id="{A6387889-CFB2-4346-96C1-09E2EC5F0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89150"/>
                <a:ext cx="4763" cy="6350"/>
              </a:xfrm>
              <a:custGeom>
                <a:avLst/>
                <a:gdLst>
                  <a:gd name="T0" fmla="*/ 2147483646 w 20"/>
                  <a:gd name="T1" fmla="*/ 2147483646 h 40"/>
                  <a:gd name="T2" fmla="*/ 2147483646 w 20"/>
                  <a:gd name="T3" fmla="*/ 2147483646 h 40"/>
                  <a:gd name="T4" fmla="*/ 2147483646 w 20"/>
                  <a:gd name="T5" fmla="*/ 2147483646 h 40"/>
                  <a:gd name="T6" fmla="*/ 2147483646 w 20"/>
                  <a:gd name="T7" fmla="*/ 2147483646 h 40"/>
                  <a:gd name="T8" fmla="*/ 2147483646 w 20"/>
                  <a:gd name="T9" fmla="*/ 2147483646 h 40"/>
                  <a:gd name="T10" fmla="*/ 2147483646 w 20"/>
                  <a:gd name="T11" fmla="*/ 2147483646 h 40"/>
                  <a:gd name="T12" fmla="*/ 2147483646 w 20"/>
                  <a:gd name="T13" fmla="*/ 2147483646 h 40"/>
                  <a:gd name="T14" fmla="*/ 2147483646 w 20"/>
                  <a:gd name="T15" fmla="*/ 2147483646 h 40"/>
                  <a:gd name="T16" fmla="*/ 0 w 20"/>
                  <a:gd name="T17" fmla="*/ 2147483646 h 40"/>
                  <a:gd name="T18" fmla="*/ 0 w 20"/>
                  <a:gd name="T19" fmla="*/ 2147483646 h 40"/>
                  <a:gd name="T20" fmla="*/ 0 w 20"/>
                  <a:gd name="T21" fmla="*/ 2147483646 h 40"/>
                  <a:gd name="T22" fmla="*/ 0 w 20"/>
                  <a:gd name="T23" fmla="*/ 2147483646 h 40"/>
                  <a:gd name="T24" fmla="*/ 0 w 20"/>
                  <a:gd name="T25" fmla="*/ 0 h 40"/>
                  <a:gd name="T26" fmla="*/ 2147483646 w 20"/>
                  <a:gd name="T27" fmla="*/ 2147483646 h 40"/>
                  <a:gd name="T28" fmla="*/ 2147483646 w 20"/>
                  <a:gd name="T29" fmla="*/ 2147483646 h 40"/>
                  <a:gd name="T30" fmla="*/ 2147483646 w 20"/>
                  <a:gd name="T31" fmla="*/ 2147483646 h 40"/>
                  <a:gd name="T32" fmla="*/ 2147483646 w 20"/>
                  <a:gd name="T33" fmla="*/ 2147483646 h 40"/>
                  <a:gd name="T34" fmla="*/ 2147483646 w 20"/>
                  <a:gd name="T35" fmla="*/ 2147483646 h 40"/>
                  <a:gd name="T36" fmla="*/ 0 w 20"/>
                  <a:gd name="T37" fmla="*/ 0 h 40"/>
                  <a:gd name="T38" fmla="*/ 0 w 20"/>
                  <a:gd name="T39" fmla="*/ 0 h 40"/>
                  <a:gd name="T40" fmla="*/ 0 w 20"/>
                  <a:gd name="T41" fmla="*/ 2147483646 h 40"/>
                  <a:gd name="T42" fmla="*/ 0 w 20"/>
                  <a:gd name="T43" fmla="*/ 2147483646 h 40"/>
                  <a:gd name="T44" fmla="*/ 0 w 20"/>
                  <a:gd name="T45" fmla="*/ 2147483646 h 40"/>
                  <a:gd name="T46" fmla="*/ 0 w 20"/>
                  <a:gd name="T47" fmla="*/ 2147483646 h 40"/>
                  <a:gd name="T48" fmla="*/ 2147483646 w 20"/>
                  <a:gd name="T49" fmla="*/ 2147483646 h 40"/>
                  <a:gd name="T50" fmla="*/ 2147483646 w 20"/>
                  <a:gd name="T51" fmla="*/ 2147483646 h 40"/>
                  <a:gd name="T52" fmla="*/ 2147483646 w 20"/>
                  <a:gd name="T53" fmla="*/ 2147483646 h 40"/>
                  <a:gd name="T54" fmla="*/ 2147483646 w 20"/>
                  <a:gd name="T55" fmla="*/ 2147483646 h 40"/>
                  <a:gd name="T56" fmla="*/ 2147483646 w 20"/>
                  <a:gd name="T57" fmla="*/ 2147483646 h 4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0" h="40">
                    <a:moveTo>
                      <a:pt x="19" y="20"/>
                    </a:moveTo>
                    <a:lnTo>
                      <a:pt x="19" y="20"/>
                    </a:lnTo>
                    <a:lnTo>
                      <a:pt x="19" y="39"/>
                    </a:ln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20"/>
                      <a:pt x="19" y="20"/>
                    </a:cubicBezTo>
                    <a:cubicBezTo>
                      <a:pt x="19" y="0"/>
                      <a:pt x="19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39"/>
                    </a:cubicBezTo>
                    <a:cubicBezTo>
                      <a:pt x="19" y="39"/>
                      <a:pt x="19" y="39"/>
                      <a:pt x="19" y="39"/>
                    </a:cubicBezTo>
                    <a:lnTo>
                      <a:pt x="19" y="2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32" name="Freeform 153">
                <a:extLst>
                  <a:ext uri="{FF2B5EF4-FFF2-40B4-BE49-F238E27FC236}">
                    <a16:creationId xmlns:a16="http://schemas.microsoft.com/office/drawing/2014/main" id="{83634B83-6BE0-3D49-BCB4-230BA1C9F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92325"/>
                <a:ext cx="3175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w 20"/>
                  <a:gd name="T11" fmla="*/ 0 h 1"/>
                  <a:gd name="T12" fmla="*/ 2147483646 w 20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0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33" name="Freeform 154">
                <a:extLst>
                  <a:ext uri="{FF2B5EF4-FFF2-40B4-BE49-F238E27FC236}">
                    <a16:creationId xmlns:a16="http://schemas.microsoft.com/office/drawing/2014/main" id="{5ACC09DE-C439-C541-9B2B-CE9C4444D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92325"/>
                <a:ext cx="4763" cy="4763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0 w 20"/>
                  <a:gd name="T11" fmla="*/ 2147483646 h 20"/>
                  <a:gd name="T12" fmla="*/ 0 w 20"/>
                  <a:gd name="T13" fmla="*/ 0 h 20"/>
                  <a:gd name="T14" fmla="*/ 0 w 20"/>
                  <a:gd name="T15" fmla="*/ 2147483646 h 20"/>
                  <a:gd name="T16" fmla="*/ 0 w 20"/>
                  <a:gd name="T17" fmla="*/ 2147483646 h 20"/>
                  <a:gd name="T18" fmla="*/ 2147483646 w 20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34" name="Freeform 155">
                <a:extLst>
                  <a:ext uri="{FF2B5EF4-FFF2-40B4-BE49-F238E27FC236}">
                    <a16:creationId xmlns:a16="http://schemas.microsoft.com/office/drawing/2014/main" id="{C266A6C2-DBCD-FC41-A7FE-D83072B23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92325"/>
                <a:ext cx="4763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2147483646 w 20"/>
                  <a:gd name="T11" fmla="*/ 2147483646 h 20"/>
                  <a:gd name="T12" fmla="*/ 2147483646 w 20"/>
                  <a:gd name="T13" fmla="*/ 2147483646 h 20"/>
                  <a:gd name="T14" fmla="*/ 2147483646 w 20"/>
                  <a:gd name="T15" fmla="*/ 2147483646 h 20"/>
                  <a:gd name="T16" fmla="*/ 0 w 20"/>
                  <a:gd name="T17" fmla="*/ 2147483646 h 20"/>
                  <a:gd name="T18" fmla="*/ 0 w 20"/>
                  <a:gd name="T19" fmla="*/ 2147483646 h 20"/>
                  <a:gd name="T20" fmla="*/ 0 w 20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35" name="Freeform 156">
                <a:extLst>
                  <a:ext uri="{FF2B5EF4-FFF2-40B4-BE49-F238E27FC236}">
                    <a16:creationId xmlns:a16="http://schemas.microsoft.com/office/drawing/2014/main" id="{8B934AF0-F62C-6E48-AEFE-FADCCC82B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054225"/>
                <a:ext cx="4762" cy="4763"/>
              </a:xfrm>
              <a:custGeom>
                <a:avLst/>
                <a:gdLst>
                  <a:gd name="T0" fmla="*/ 2147483646 w 21"/>
                  <a:gd name="T1" fmla="*/ 0 h 20"/>
                  <a:gd name="T2" fmla="*/ 2147483646 w 21"/>
                  <a:gd name="T3" fmla="*/ 0 h 20"/>
                  <a:gd name="T4" fmla="*/ 2147483646 w 21"/>
                  <a:gd name="T5" fmla="*/ 0 h 20"/>
                  <a:gd name="T6" fmla="*/ 2147483646 w 21"/>
                  <a:gd name="T7" fmla="*/ 2147483646 h 20"/>
                  <a:gd name="T8" fmla="*/ 0 w 21"/>
                  <a:gd name="T9" fmla="*/ 0 h 20"/>
                  <a:gd name="T10" fmla="*/ 2147483646 w 2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20" y="0"/>
                    </a:ln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0" y="19"/>
                      <a:pt x="0" y="0"/>
                    </a:cubicBezTo>
                    <a:lnTo>
                      <a:pt x="20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36" name="Freeform 157">
                <a:extLst>
                  <a:ext uri="{FF2B5EF4-FFF2-40B4-BE49-F238E27FC236}">
                    <a16:creationId xmlns:a16="http://schemas.microsoft.com/office/drawing/2014/main" id="{5B615C90-172F-9349-9E48-7B5200D3A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054225"/>
                <a:ext cx="4762" cy="4763"/>
              </a:xfrm>
              <a:custGeom>
                <a:avLst/>
                <a:gdLst>
                  <a:gd name="T0" fmla="*/ 2147483646 w 21"/>
                  <a:gd name="T1" fmla="*/ 0 h 20"/>
                  <a:gd name="T2" fmla="*/ 2147483646 w 21"/>
                  <a:gd name="T3" fmla="*/ 0 h 20"/>
                  <a:gd name="T4" fmla="*/ 2147483646 w 21"/>
                  <a:gd name="T5" fmla="*/ 0 h 20"/>
                  <a:gd name="T6" fmla="*/ 2147483646 w 21"/>
                  <a:gd name="T7" fmla="*/ 2147483646 h 20"/>
                  <a:gd name="T8" fmla="*/ 2147483646 w 21"/>
                  <a:gd name="T9" fmla="*/ 2147483646 h 20"/>
                  <a:gd name="T10" fmla="*/ 2147483646 w 21"/>
                  <a:gd name="T11" fmla="*/ 2147483646 h 20"/>
                  <a:gd name="T12" fmla="*/ 0 w 21"/>
                  <a:gd name="T13" fmla="*/ 0 h 20"/>
                  <a:gd name="T14" fmla="*/ 2147483646 w 21"/>
                  <a:gd name="T15" fmla="*/ 0 h 20"/>
                  <a:gd name="T16" fmla="*/ 2147483646 w 21"/>
                  <a:gd name="T17" fmla="*/ 0 h 20"/>
                  <a:gd name="T18" fmla="*/ 2147483646 w 21"/>
                  <a:gd name="T19" fmla="*/ 0 h 20"/>
                  <a:gd name="T20" fmla="*/ 2147483646 w 21"/>
                  <a:gd name="T21" fmla="*/ 0 h 20"/>
                  <a:gd name="T22" fmla="*/ 2147483646 w 21"/>
                  <a:gd name="T23" fmla="*/ 0 h 20"/>
                  <a:gd name="T24" fmla="*/ 2147483646 w 21"/>
                  <a:gd name="T25" fmla="*/ 0 h 20"/>
                  <a:gd name="T26" fmla="*/ 2147483646 w 21"/>
                  <a:gd name="T27" fmla="*/ 0 h 20"/>
                  <a:gd name="T28" fmla="*/ 2147483646 w 21"/>
                  <a:gd name="T29" fmla="*/ 0 h 20"/>
                  <a:gd name="T30" fmla="*/ 0 w 21"/>
                  <a:gd name="T31" fmla="*/ 0 h 20"/>
                  <a:gd name="T32" fmla="*/ 0 w 21"/>
                  <a:gd name="T33" fmla="*/ 0 h 20"/>
                  <a:gd name="T34" fmla="*/ 0 w 21"/>
                  <a:gd name="T35" fmla="*/ 2147483646 h 20"/>
                  <a:gd name="T36" fmla="*/ 2147483646 w 21"/>
                  <a:gd name="T37" fmla="*/ 2147483646 h 20"/>
                  <a:gd name="T38" fmla="*/ 2147483646 w 21"/>
                  <a:gd name="T39" fmla="*/ 2147483646 h 20"/>
                  <a:gd name="T40" fmla="*/ 2147483646 w 21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20" y="0"/>
                    </a:lnTo>
                    <a:cubicBezTo>
                      <a:pt x="20" y="19"/>
                      <a:pt x="20" y="19"/>
                      <a:pt x="20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0" y="0"/>
                      <a:pt x="0" y="0"/>
                      <a:pt x="20" y="0"/>
                    </a:cubicBezTo>
                    <a:cubicBezTo>
                      <a:pt x="20" y="0"/>
                      <a:pt x="2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37" name="Freeform 158">
                <a:extLst>
                  <a:ext uri="{FF2B5EF4-FFF2-40B4-BE49-F238E27FC236}">
                    <a16:creationId xmlns:a16="http://schemas.microsoft.com/office/drawing/2014/main" id="{42BFB45A-8ACA-5D46-BB90-269F366DD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062163"/>
                <a:ext cx="4762" cy="6350"/>
              </a:xfrm>
              <a:custGeom>
                <a:avLst/>
                <a:gdLst>
                  <a:gd name="T0" fmla="*/ 2147483646 w 21"/>
                  <a:gd name="T1" fmla="*/ 0 h 39"/>
                  <a:gd name="T2" fmla="*/ 2147483646 w 21"/>
                  <a:gd name="T3" fmla="*/ 0 h 39"/>
                  <a:gd name="T4" fmla="*/ 2147483646 w 21"/>
                  <a:gd name="T5" fmla="*/ 2147483646 h 39"/>
                  <a:gd name="T6" fmla="*/ 0 w 21"/>
                  <a:gd name="T7" fmla="*/ 2147483646 h 39"/>
                  <a:gd name="T8" fmla="*/ 0 w 21"/>
                  <a:gd name="T9" fmla="*/ 0 h 39"/>
                  <a:gd name="T10" fmla="*/ 2147483646 w 21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9">
                    <a:moveTo>
                      <a:pt x="20" y="0"/>
                    </a:moveTo>
                    <a:lnTo>
                      <a:pt x="20" y="0"/>
                    </a:lnTo>
                    <a:lnTo>
                      <a:pt x="20" y="38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38" name="Freeform 159">
                <a:extLst>
                  <a:ext uri="{FF2B5EF4-FFF2-40B4-BE49-F238E27FC236}">
                    <a16:creationId xmlns:a16="http://schemas.microsoft.com/office/drawing/2014/main" id="{513FBAE7-9833-5545-8197-38E31F572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062163"/>
                <a:ext cx="4762" cy="6350"/>
              </a:xfrm>
              <a:custGeom>
                <a:avLst/>
                <a:gdLst>
                  <a:gd name="T0" fmla="*/ 0 w 21"/>
                  <a:gd name="T1" fmla="*/ 0 h 39"/>
                  <a:gd name="T2" fmla="*/ 2147483646 w 21"/>
                  <a:gd name="T3" fmla="*/ 0 h 39"/>
                  <a:gd name="T4" fmla="*/ 2147483646 w 21"/>
                  <a:gd name="T5" fmla="*/ 0 h 39"/>
                  <a:gd name="T6" fmla="*/ 2147483646 w 21"/>
                  <a:gd name="T7" fmla="*/ 0 h 39"/>
                  <a:gd name="T8" fmla="*/ 2147483646 w 21"/>
                  <a:gd name="T9" fmla="*/ 0 h 39"/>
                  <a:gd name="T10" fmla="*/ 2147483646 w 21"/>
                  <a:gd name="T11" fmla="*/ 0 h 39"/>
                  <a:gd name="T12" fmla="*/ 0 w 21"/>
                  <a:gd name="T13" fmla="*/ 0 h 39"/>
                  <a:gd name="T14" fmla="*/ 0 w 21"/>
                  <a:gd name="T15" fmla="*/ 2147483646 h 39"/>
                  <a:gd name="T16" fmla="*/ 2147483646 w 21"/>
                  <a:gd name="T17" fmla="*/ 2147483646 h 39"/>
                  <a:gd name="T18" fmla="*/ 2147483646 w 21"/>
                  <a:gd name="T19" fmla="*/ 0 h 39"/>
                  <a:gd name="T20" fmla="*/ 2147483646 w 21"/>
                  <a:gd name="T21" fmla="*/ 0 h 39"/>
                  <a:gd name="T22" fmla="*/ 2147483646 w 21"/>
                  <a:gd name="T23" fmla="*/ 0 h 39"/>
                  <a:gd name="T24" fmla="*/ 2147483646 w 21"/>
                  <a:gd name="T25" fmla="*/ 0 h 39"/>
                  <a:gd name="T26" fmla="*/ 2147483646 w 21"/>
                  <a:gd name="T27" fmla="*/ 0 h 39"/>
                  <a:gd name="T28" fmla="*/ 2147483646 w 21"/>
                  <a:gd name="T29" fmla="*/ 2147483646 h 39"/>
                  <a:gd name="T30" fmla="*/ 0 w 21"/>
                  <a:gd name="T31" fmla="*/ 2147483646 h 39"/>
                  <a:gd name="T32" fmla="*/ 0 w 21"/>
                  <a:gd name="T33" fmla="*/ 0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" h="39">
                    <a:moveTo>
                      <a:pt x="0" y="0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0" y="38"/>
                    </a:lnTo>
                    <a:lnTo>
                      <a:pt x="20" y="0"/>
                    </a:lnTo>
                    <a:lnTo>
                      <a:pt x="20" y="38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39" name="Freeform 160">
                <a:extLst>
                  <a:ext uri="{FF2B5EF4-FFF2-40B4-BE49-F238E27FC236}">
                    <a16:creationId xmlns:a16="http://schemas.microsoft.com/office/drawing/2014/main" id="{872847ED-8B8A-6E46-AE77-EF3310ECC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057400"/>
                <a:ext cx="7937" cy="4763"/>
              </a:xfrm>
              <a:custGeom>
                <a:avLst/>
                <a:gdLst>
                  <a:gd name="T0" fmla="*/ 2147483646 w 40"/>
                  <a:gd name="T1" fmla="*/ 0 h 20"/>
                  <a:gd name="T2" fmla="*/ 2147483646 w 40"/>
                  <a:gd name="T3" fmla="*/ 0 h 20"/>
                  <a:gd name="T4" fmla="*/ 2147483646 w 40"/>
                  <a:gd name="T5" fmla="*/ 2147483646 h 20"/>
                  <a:gd name="T6" fmla="*/ 0 w 40"/>
                  <a:gd name="T7" fmla="*/ 0 h 20"/>
                  <a:gd name="T8" fmla="*/ 2147483646 w 40"/>
                  <a:gd name="T9" fmla="*/ 0 h 20"/>
                  <a:gd name="T10" fmla="*/ 2147483646 w 4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0">
                    <a:moveTo>
                      <a:pt x="39" y="0"/>
                    </a:moveTo>
                    <a:lnTo>
                      <a:pt x="39" y="0"/>
                    </a:lnTo>
                    <a:cubicBezTo>
                      <a:pt x="39" y="19"/>
                      <a:pt x="20" y="19"/>
                      <a:pt x="20" y="19"/>
                    </a:cubicBezTo>
                    <a:cubicBezTo>
                      <a:pt x="0" y="19"/>
                      <a:pt x="0" y="0"/>
                      <a:pt x="0" y="0"/>
                    </a:cubicBezTo>
                    <a:cubicBezTo>
                      <a:pt x="0" y="0"/>
                      <a:pt x="0" y="0"/>
                      <a:pt x="20" y="0"/>
                    </a:cubicBezTo>
                    <a:cubicBezTo>
                      <a:pt x="20" y="0"/>
                      <a:pt x="20" y="0"/>
                      <a:pt x="39" y="0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40" name="Freeform 161">
                <a:extLst>
                  <a:ext uri="{FF2B5EF4-FFF2-40B4-BE49-F238E27FC236}">
                    <a16:creationId xmlns:a16="http://schemas.microsoft.com/office/drawing/2014/main" id="{409916DA-ACE7-E74E-BA1F-6A3DDFE9A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057400"/>
                <a:ext cx="7937" cy="4763"/>
              </a:xfrm>
              <a:custGeom>
                <a:avLst/>
                <a:gdLst>
                  <a:gd name="T0" fmla="*/ 2147483646 w 40"/>
                  <a:gd name="T1" fmla="*/ 0 h 20"/>
                  <a:gd name="T2" fmla="*/ 2147483646 w 40"/>
                  <a:gd name="T3" fmla="*/ 0 h 20"/>
                  <a:gd name="T4" fmla="*/ 2147483646 w 40"/>
                  <a:gd name="T5" fmla="*/ 0 h 20"/>
                  <a:gd name="T6" fmla="*/ 2147483646 w 40"/>
                  <a:gd name="T7" fmla="*/ 0 h 20"/>
                  <a:gd name="T8" fmla="*/ 2147483646 w 40"/>
                  <a:gd name="T9" fmla="*/ 2147483646 h 20"/>
                  <a:gd name="T10" fmla="*/ 2147483646 w 40"/>
                  <a:gd name="T11" fmla="*/ 2147483646 h 20"/>
                  <a:gd name="T12" fmla="*/ 2147483646 w 40"/>
                  <a:gd name="T13" fmla="*/ 2147483646 h 20"/>
                  <a:gd name="T14" fmla="*/ 0 w 40"/>
                  <a:gd name="T15" fmla="*/ 2147483646 h 20"/>
                  <a:gd name="T16" fmla="*/ 0 w 40"/>
                  <a:gd name="T17" fmla="*/ 0 h 20"/>
                  <a:gd name="T18" fmla="*/ 0 w 40"/>
                  <a:gd name="T19" fmla="*/ 0 h 20"/>
                  <a:gd name="T20" fmla="*/ 0 w 40"/>
                  <a:gd name="T21" fmla="*/ 0 h 20"/>
                  <a:gd name="T22" fmla="*/ 0 w 40"/>
                  <a:gd name="T23" fmla="*/ 0 h 20"/>
                  <a:gd name="T24" fmla="*/ 2147483646 w 40"/>
                  <a:gd name="T25" fmla="*/ 0 h 20"/>
                  <a:gd name="T26" fmla="*/ 2147483646 w 40"/>
                  <a:gd name="T27" fmla="*/ 0 h 20"/>
                  <a:gd name="T28" fmla="*/ 2147483646 w 40"/>
                  <a:gd name="T29" fmla="*/ 0 h 20"/>
                  <a:gd name="T30" fmla="*/ 2147483646 w 40"/>
                  <a:gd name="T31" fmla="*/ 0 h 20"/>
                  <a:gd name="T32" fmla="*/ 2147483646 w 40"/>
                  <a:gd name="T33" fmla="*/ 0 h 20"/>
                  <a:gd name="T34" fmla="*/ 2147483646 w 40"/>
                  <a:gd name="T35" fmla="*/ 0 h 20"/>
                  <a:gd name="T36" fmla="*/ 2147483646 w 40"/>
                  <a:gd name="T37" fmla="*/ 0 h 20"/>
                  <a:gd name="T38" fmla="*/ 2147483646 w 40"/>
                  <a:gd name="T39" fmla="*/ 0 h 20"/>
                  <a:gd name="T40" fmla="*/ 2147483646 w 40"/>
                  <a:gd name="T41" fmla="*/ 0 h 20"/>
                  <a:gd name="T42" fmla="*/ 2147483646 w 40"/>
                  <a:gd name="T43" fmla="*/ 0 h 20"/>
                  <a:gd name="T44" fmla="*/ 2147483646 w 40"/>
                  <a:gd name="T45" fmla="*/ 0 h 20"/>
                  <a:gd name="T46" fmla="*/ 0 w 40"/>
                  <a:gd name="T47" fmla="*/ 0 h 20"/>
                  <a:gd name="T48" fmla="*/ 0 w 40"/>
                  <a:gd name="T49" fmla="*/ 0 h 20"/>
                  <a:gd name="T50" fmla="*/ 0 w 40"/>
                  <a:gd name="T51" fmla="*/ 0 h 20"/>
                  <a:gd name="T52" fmla="*/ 0 w 40"/>
                  <a:gd name="T53" fmla="*/ 0 h 20"/>
                  <a:gd name="T54" fmla="*/ 0 w 40"/>
                  <a:gd name="T55" fmla="*/ 2147483646 h 20"/>
                  <a:gd name="T56" fmla="*/ 2147483646 w 40"/>
                  <a:gd name="T57" fmla="*/ 2147483646 h 20"/>
                  <a:gd name="T58" fmla="*/ 2147483646 w 40"/>
                  <a:gd name="T59" fmla="*/ 2147483646 h 20"/>
                  <a:gd name="T60" fmla="*/ 2147483646 w 40"/>
                  <a:gd name="T61" fmla="*/ 2147483646 h 20"/>
                  <a:gd name="T62" fmla="*/ 2147483646 w 40"/>
                  <a:gd name="T63" fmla="*/ 0 h 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0" h="20">
                    <a:moveTo>
                      <a:pt x="39" y="0"/>
                    </a:moveTo>
                    <a:lnTo>
                      <a:pt x="39" y="0"/>
                    </a:lnTo>
                    <a:cubicBezTo>
                      <a:pt x="20" y="0"/>
                      <a:pt x="20" y="0"/>
                      <a:pt x="20" y="0"/>
                    </a:cubicBezTo>
                    <a:lnTo>
                      <a:pt x="20" y="19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0" y="0"/>
                    </a:lnTo>
                    <a:cubicBezTo>
                      <a:pt x="39" y="0"/>
                      <a:pt x="39" y="0"/>
                      <a:pt x="39" y="0"/>
                    </a:cubicBezTo>
                    <a:lnTo>
                      <a:pt x="2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0" y="19"/>
                      <a:pt x="0" y="19"/>
                      <a:pt x="20" y="19"/>
                    </a:cubicBezTo>
                    <a:lnTo>
                      <a:pt x="39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41" name="Freeform 162">
                <a:extLst>
                  <a:ext uri="{FF2B5EF4-FFF2-40B4-BE49-F238E27FC236}">
                    <a16:creationId xmlns:a16="http://schemas.microsoft.com/office/drawing/2014/main" id="{4DCB8160-3004-C247-BC2C-3F4B7EA43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057400"/>
                <a:ext cx="7937" cy="4763"/>
              </a:xfrm>
              <a:custGeom>
                <a:avLst/>
                <a:gdLst>
                  <a:gd name="T0" fmla="*/ 2147483646 w 40"/>
                  <a:gd name="T1" fmla="*/ 0 h 20"/>
                  <a:gd name="T2" fmla="*/ 2147483646 w 40"/>
                  <a:gd name="T3" fmla="*/ 0 h 20"/>
                  <a:gd name="T4" fmla="*/ 2147483646 w 40"/>
                  <a:gd name="T5" fmla="*/ 0 h 20"/>
                  <a:gd name="T6" fmla="*/ 2147483646 w 40"/>
                  <a:gd name="T7" fmla="*/ 2147483646 h 20"/>
                  <a:gd name="T8" fmla="*/ 0 w 40"/>
                  <a:gd name="T9" fmla="*/ 0 h 20"/>
                  <a:gd name="T10" fmla="*/ 0 w 40"/>
                  <a:gd name="T11" fmla="*/ 0 h 20"/>
                  <a:gd name="T12" fmla="*/ 0 w 40"/>
                  <a:gd name="T13" fmla="*/ 0 h 20"/>
                  <a:gd name="T14" fmla="*/ 0 w 40"/>
                  <a:gd name="T15" fmla="*/ 2147483646 h 20"/>
                  <a:gd name="T16" fmla="*/ 0 w 40"/>
                  <a:gd name="T17" fmla="*/ 2147483646 h 20"/>
                  <a:gd name="T18" fmla="*/ 2147483646 w 40"/>
                  <a:gd name="T19" fmla="*/ 2147483646 h 20"/>
                  <a:gd name="T20" fmla="*/ 2147483646 w 40"/>
                  <a:gd name="T21" fmla="*/ 2147483646 h 20"/>
                  <a:gd name="T22" fmla="*/ 2147483646 w 40"/>
                  <a:gd name="T23" fmla="*/ 0 h 20"/>
                  <a:gd name="T24" fmla="*/ 2147483646 w 40"/>
                  <a:gd name="T25" fmla="*/ 0 h 20"/>
                  <a:gd name="T26" fmla="*/ 2147483646 w 40"/>
                  <a:gd name="T27" fmla="*/ 0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20">
                    <a:moveTo>
                      <a:pt x="20" y="0"/>
                    </a:moveTo>
                    <a:lnTo>
                      <a:pt x="20" y="0"/>
                    </a:lnTo>
                    <a:lnTo>
                      <a:pt x="20" y="19"/>
                    </a:lnTo>
                    <a:cubicBezTo>
                      <a:pt x="0" y="19"/>
                      <a:pt x="0" y="19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42" name="Freeform 163">
                <a:extLst>
                  <a:ext uri="{FF2B5EF4-FFF2-40B4-BE49-F238E27FC236}">
                    <a16:creationId xmlns:a16="http://schemas.microsoft.com/office/drawing/2014/main" id="{048D93D4-E67B-3945-9983-A0A547306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062163"/>
                <a:ext cx="4762" cy="0"/>
              </a:xfrm>
              <a:custGeom>
                <a:avLst/>
                <a:gdLst>
                  <a:gd name="T0" fmla="*/ 2147483646 w 21"/>
                  <a:gd name="T1" fmla="*/ 0 h 1"/>
                  <a:gd name="T2" fmla="*/ 2147483646 w 21"/>
                  <a:gd name="T3" fmla="*/ 0 h 1"/>
                  <a:gd name="T4" fmla="*/ 2147483646 w 21"/>
                  <a:gd name="T5" fmla="*/ 0 h 1"/>
                  <a:gd name="T6" fmla="*/ 0 w 21"/>
                  <a:gd name="T7" fmla="*/ 0 h 1"/>
                  <a:gd name="T8" fmla="*/ 0 w 21"/>
                  <a:gd name="T9" fmla="*/ 0 h 1"/>
                  <a:gd name="T10" fmla="*/ 2147483646 w 2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">
                    <a:moveTo>
                      <a:pt x="20" y="0"/>
                    </a:moveTo>
                    <a:lnTo>
                      <a:pt x="2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43" name="Freeform 164">
                <a:extLst>
                  <a:ext uri="{FF2B5EF4-FFF2-40B4-BE49-F238E27FC236}">
                    <a16:creationId xmlns:a16="http://schemas.microsoft.com/office/drawing/2014/main" id="{B71C710F-A4AD-FC46-8CAA-7289FD48A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065338"/>
                <a:ext cx="4762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0 h 20"/>
                  <a:gd name="T8" fmla="*/ 0 w 20"/>
                  <a:gd name="T9" fmla="*/ 0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44" name="Freeform 165">
                <a:extLst>
                  <a:ext uri="{FF2B5EF4-FFF2-40B4-BE49-F238E27FC236}">
                    <a16:creationId xmlns:a16="http://schemas.microsoft.com/office/drawing/2014/main" id="{CDFFED3F-D667-6748-94DE-2BFA6188D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065338"/>
                <a:ext cx="4762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w 20"/>
                  <a:gd name="T11" fmla="*/ 2147483646 h 20"/>
                  <a:gd name="T12" fmla="*/ 0 w 20"/>
                  <a:gd name="T13" fmla="*/ 0 h 20"/>
                  <a:gd name="T14" fmla="*/ 0 w 20"/>
                  <a:gd name="T15" fmla="*/ 0 h 20"/>
                  <a:gd name="T16" fmla="*/ 0 w 20"/>
                  <a:gd name="T17" fmla="*/ 0 h 20"/>
                  <a:gd name="T18" fmla="*/ 0 w 20"/>
                  <a:gd name="T19" fmla="*/ 0 h 20"/>
                  <a:gd name="T20" fmla="*/ 2147483646 w 20"/>
                  <a:gd name="T21" fmla="*/ 0 h 20"/>
                  <a:gd name="T22" fmla="*/ 2147483646 w 20"/>
                  <a:gd name="T23" fmla="*/ 0 h 20"/>
                  <a:gd name="T24" fmla="*/ 2147483646 w 20"/>
                  <a:gd name="T25" fmla="*/ 0 h 20"/>
                  <a:gd name="T26" fmla="*/ 2147483646 w 20"/>
                  <a:gd name="T27" fmla="*/ 0 h 20"/>
                  <a:gd name="T28" fmla="*/ 2147483646 w 20"/>
                  <a:gd name="T29" fmla="*/ 0 h 20"/>
                  <a:gd name="T30" fmla="*/ 2147483646 w 20"/>
                  <a:gd name="T31" fmla="*/ 0 h 20"/>
                  <a:gd name="T32" fmla="*/ 0 w 20"/>
                  <a:gd name="T33" fmla="*/ 0 h 20"/>
                  <a:gd name="T34" fmla="*/ 0 w 20"/>
                  <a:gd name="T35" fmla="*/ 0 h 20"/>
                  <a:gd name="T36" fmla="*/ 0 w 20"/>
                  <a:gd name="T37" fmla="*/ 0 h 20"/>
                  <a:gd name="T38" fmla="*/ 0 w 20"/>
                  <a:gd name="T39" fmla="*/ 0 h 20"/>
                  <a:gd name="T40" fmla="*/ 0 w 20"/>
                  <a:gd name="T41" fmla="*/ 2147483646 h 20"/>
                  <a:gd name="T42" fmla="*/ 0 w 20"/>
                  <a:gd name="T43" fmla="*/ 2147483646 h 20"/>
                  <a:gd name="T44" fmla="*/ 2147483646 w 20"/>
                  <a:gd name="T45" fmla="*/ 2147483646 h 20"/>
                  <a:gd name="T46" fmla="*/ 2147483646 w 20"/>
                  <a:gd name="T47" fmla="*/ 2147483646 h 20"/>
                  <a:gd name="T48" fmla="*/ 2147483646 w 20"/>
                  <a:gd name="T49" fmla="*/ 0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lnTo>
                      <a:pt x="0" y="19"/>
                    </a:lnTo>
                    <a:cubicBezTo>
                      <a:pt x="19" y="19"/>
                      <a:pt x="19" y="19"/>
                      <a:pt x="19" y="19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45" name="Freeform 166">
                <a:extLst>
                  <a:ext uri="{FF2B5EF4-FFF2-40B4-BE49-F238E27FC236}">
                    <a16:creationId xmlns:a16="http://schemas.microsoft.com/office/drawing/2014/main" id="{ECFA33AA-56D4-3B42-96AD-9D96351FA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2065338"/>
                <a:ext cx="7937" cy="3175"/>
              </a:xfrm>
              <a:custGeom>
                <a:avLst/>
                <a:gdLst>
                  <a:gd name="T0" fmla="*/ 0 w 40"/>
                  <a:gd name="T1" fmla="*/ 0 h 20"/>
                  <a:gd name="T2" fmla="*/ 0 w 40"/>
                  <a:gd name="T3" fmla="*/ 0 h 20"/>
                  <a:gd name="T4" fmla="*/ 2147483646 w 40"/>
                  <a:gd name="T5" fmla="*/ 0 h 20"/>
                  <a:gd name="T6" fmla="*/ 2147483646 w 40"/>
                  <a:gd name="T7" fmla="*/ 2147483646 h 20"/>
                  <a:gd name="T8" fmla="*/ 0 w 40"/>
                  <a:gd name="T9" fmla="*/ 2147483646 h 20"/>
                  <a:gd name="T10" fmla="*/ 0 w 4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39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46" name="Freeform 167">
                <a:extLst>
                  <a:ext uri="{FF2B5EF4-FFF2-40B4-BE49-F238E27FC236}">
                    <a16:creationId xmlns:a16="http://schemas.microsoft.com/office/drawing/2014/main" id="{8780FEB8-EC5C-1144-B68F-43845CD8C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2065338"/>
                <a:ext cx="7937" cy="3175"/>
              </a:xfrm>
              <a:custGeom>
                <a:avLst/>
                <a:gdLst>
                  <a:gd name="T0" fmla="*/ 0 w 40"/>
                  <a:gd name="T1" fmla="*/ 2147483646 h 20"/>
                  <a:gd name="T2" fmla="*/ 0 w 40"/>
                  <a:gd name="T3" fmla="*/ 0 h 20"/>
                  <a:gd name="T4" fmla="*/ 0 w 40"/>
                  <a:gd name="T5" fmla="*/ 0 h 20"/>
                  <a:gd name="T6" fmla="*/ 0 w 40"/>
                  <a:gd name="T7" fmla="*/ 0 h 20"/>
                  <a:gd name="T8" fmla="*/ 0 w 40"/>
                  <a:gd name="T9" fmla="*/ 0 h 20"/>
                  <a:gd name="T10" fmla="*/ 0 w 40"/>
                  <a:gd name="T11" fmla="*/ 0 h 20"/>
                  <a:gd name="T12" fmla="*/ 0 w 40"/>
                  <a:gd name="T13" fmla="*/ 2147483646 h 20"/>
                  <a:gd name="T14" fmla="*/ 2147483646 w 40"/>
                  <a:gd name="T15" fmla="*/ 2147483646 h 20"/>
                  <a:gd name="T16" fmla="*/ 2147483646 w 40"/>
                  <a:gd name="T17" fmla="*/ 0 h 20"/>
                  <a:gd name="T18" fmla="*/ 0 w 40"/>
                  <a:gd name="T19" fmla="*/ 0 h 20"/>
                  <a:gd name="T20" fmla="*/ 0 w 40"/>
                  <a:gd name="T21" fmla="*/ 0 h 20"/>
                  <a:gd name="T22" fmla="*/ 0 w 40"/>
                  <a:gd name="T23" fmla="*/ 0 h 20"/>
                  <a:gd name="T24" fmla="*/ 0 w 40"/>
                  <a:gd name="T25" fmla="*/ 0 h 20"/>
                  <a:gd name="T26" fmla="*/ 0 w 40"/>
                  <a:gd name="T27" fmla="*/ 0 h 20"/>
                  <a:gd name="T28" fmla="*/ 2147483646 w 40"/>
                  <a:gd name="T29" fmla="*/ 0 h 20"/>
                  <a:gd name="T30" fmla="*/ 2147483646 w 40"/>
                  <a:gd name="T31" fmla="*/ 2147483646 h 20"/>
                  <a:gd name="T32" fmla="*/ 0 w 40"/>
                  <a:gd name="T33" fmla="*/ 2147483646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20">
                    <a:moveTo>
                      <a:pt x="0" y="19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39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39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47" name="Freeform 168">
                <a:extLst>
                  <a:ext uri="{FF2B5EF4-FFF2-40B4-BE49-F238E27FC236}">
                    <a16:creationId xmlns:a16="http://schemas.microsoft.com/office/drawing/2014/main" id="{80DC58E6-A9A5-D64F-B901-F45749A3E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065338"/>
                <a:ext cx="3175" cy="3175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0 h 20"/>
                  <a:gd name="T4" fmla="*/ 2147483646 w 19"/>
                  <a:gd name="T5" fmla="*/ 2147483646 h 20"/>
                  <a:gd name="T6" fmla="*/ 0 w 19"/>
                  <a:gd name="T7" fmla="*/ 2147483646 h 20"/>
                  <a:gd name="T8" fmla="*/ 0 w 19"/>
                  <a:gd name="T9" fmla="*/ 2147483646 h 20"/>
                  <a:gd name="T10" fmla="*/ 0 w 19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8" y="0"/>
                      <a:pt x="18" y="19"/>
                    </a:cubicBezTo>
                    <a:lnTo>
                      <a:pt x="0" y="19"/>
                    </a:ln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48" name="Freeform 169">
                <a:extLst>
                  <a:ext uri="{FF2B5EF4-FFF2-40B4-BE49-F238E27FC236}">
                    <a16:creationId xmlns:a16="http://schemas.microsoft.com/office/drawing/2014/main" id="{2B281F2C-568A-DF44-8B55-EEC99408F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065338"/>
                <a:ext cx="3175" cy="3175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0 h 20"/>
                  <a:gd name="T4" fmla="*/ 0 w 19"/>
                  <a:gd name="T5" fmla="*/ 0 h 20"/>
                  <a:gd name="T6" fmla="*/ 0 w 19"/>
                  <a:gd name="T7" fmla="*/ 0 h 20"/>
                  <a:gd name="T8" fmla="*/ 2147483646 w 19"/>
                  <a:gd name="T9" fmla="*/ 0 h 20"/>
                  <a:gd name="T10" fmla="*/ 2147483646 w 19"/>
                  <a:gd name="T11" fmla="*/ 2147483646 h 20"/>
                  <a:gd name="T12" fmla="*/ 0 w 19"/>
                  <a:gd name="T13" fmla="*/ 2147483646 h 20"/>
                  <a:gd name="T14" fmla="*/ 0 w 19"/>
                  <a:gd name="T15" fmla="*/ 2147483646 h 20"/>
                  <a:gd name="T16" fmla="*/ 0 w 19"/>
                  <a:gd name="T17" fmla="*/ 2147483646 h 20"/>
                  <a:gd name="T18" fmla="*/ 0 w 19"/>
                  <a:gd name="T19" fmla="*/ 2147483646 h 20"/>
                  <a:gd name="T20" fmla="*/ 0 w 19"/>
                  <a:gd name="T21" fmla="*/ 2147483646 h 20"/>
                  <a:gd name="T22" fmla="*/ 0 w 19"/>
                  <a:gd name="T23" fmla="*/ 2147483646 h 20"/>
                  <a:gd name="T24" fmla="*/ 0 w 19"/>
                  <a:gd name="T25" fmla="*/ 2147483646 h 20"/>
                  <a:gd name="T26" fmla="*/ 0 w 19"/>
                  <a:gd name="T27" fmla="*/ 0 h 20"/>
                  <a:gd name="T28" fmla="*/ 0 w 19"/>
                  <a:gd name="T29" fmla="*/ 0 h 20"/>
                  <a:gd name="T30" fmla="*/ 0 w 19"/>
                  <a:gd name="T31" fmla="*/ 0 h 20"/>
                  <a:gd name="T32" fmla="*/ 0 w 19"/>
                  <a:gd name="T33" fmla="*/ 0 h 20"/>
                  <a:gd name="T34" fmla="*/ 0 w 19"/>
                  <a:gd name="T35" fmla="*/ 0 h 20"/>
                  <a:gd name="T36" fmla="*/ 0 w 19"/>
                  <a:gd name="T37" fmla="*/ 0 h 20"/>
                  <a:gd name="T38" fmla="*/ 0 w 19"/>
                  <a:gd name="T39" fmla="*/ 0 h 20"/>
                  <a:gd name="T40" fmla="*/ 0 w 19"/>
                  <a:gd name="T41" fmla="*/ 0 h 20"/>
                  <a:gd name="T42" fmla="*/ 0 w 19"/>
                  <a:gd name="T43" fmla="*/ 0 h 20"/>
                  <a:gd name="T44" fmla="*/ 0 w 19"/>
                  <a:gd name="T45" fmla="*/ 0 h 20"/>
                  <a:gd name="T46" fmla="*/ 0 w 19"/>
                  <a:gd name="T47" fmla="*/ 0 h 20"/>
                  <a:gd name="T48" fmla="*/ 0 w 19"/>
                  <a:gd name="T49" fmla="*/ 0 h 20"/>
                  <a:gd name="T50" fmla="*/ 0 w 19"/>
                  <a:gd name="T51" fmla="*/ 0 h 20"/>
                  <a:gd name="T52" fmla="*/ 0 w 19"/>
                  <a:gd name="T53" fmla="*/ 0 h 20"/>
                  <a:gd name="T54" fmla="*/ 0 w 19"/>
                  <a:gd name="T55" fmla="*/ 0 h 20"/>
                  <a:gd name="T56" fmla="*/ 0 w 19"/>
                  <a:gd name="T57" fmla="*/ 2147483646 h 20"/>
                  <a:gd name="T58" fmla="*/ 0 w 19"/>
                  <a:gd name="T59" fmla="*/ 2147483646 h 20"/>
                  <a:gd name="T60" fmla="*/ 0 w 19"/>
                  <a:gd name="T61" fmla="*/ 2147483646 h 20"/>
                  <a:gd name="T62" fmla="*/ 0 w 19"/>
                  <a:gd name="T63" fmla="*/ 2147483646 h 20"/>
                  <a:gd name="T64" fmla="*/ 0 w 19"/>
                  <a:gd name="T65" fmla="*/ 2147483646 h 20"/>
                  <a:gd name="T66" fmla="*/ 0 w 19"/>
                  <a:gd name="T67" fmla="*/ 2147483646 h 20"/>
                  <a:gd name="T68" fmla="*/ 0 w 19"/>
                  <a:gd name="T69" fmla="*/ 2147483646 h 20"/>
                  <a:gd name="T70" fmla="*/ 2147483646 w 19"/>
                  <a:gd name="T71" fmla="*/ 2147483646 h 20"/>
                  <a:gd name="T72" fmla="*/ 2147483646 w 19"/>
                  <a:gd name="T73" fmla="*/ 0 h 20"/>
                  <a:gd name="T74" fmla="*/ 2147483646 w 19"/>
                  <a:gd name="T75" fmla="*/ 0 h 20"/>
                  <a:gd name="T76" fmla="*/ 0 w 19"/>
                  <a:gd name="T77" fmla="*/ 0 h 2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19"/>
                    </a:cubicBezTo>
                    <a:lnTo>
                      <a:pt x="0" y="19"/>
                    </a:lnTo>
                    <a:cubicBezTo>
                      <a:pt x="0" y="19"/>
                      <a:pt x="0" y="19"/>
                      <a:pt x="0" y="0"/>
                    </a:cubicBezTo>
                    <a:lnTo>
                      <a:pt x="0" y="19"/>
                    </a:lnTo>
                    <a:lnTo>
                      <a:pt x="18" y="19"/>
                    </a:ln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49" name="Freeform 170">
                <a:extLst>
                  <a:ext uri="{FF2B5EF4-FFF2-40B4-BE49-F238E27FC236}">
                    <a16:creationId xmlns:a16="http://schemas.microsoft.com/office/drawing/2014/main" id="{202AEF16-84AC-F04C-A66A-C212B3C18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2065338"/>
                <a:ext cx="4762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0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lnTo>
                      <a:pt x="19" y="19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50" name="Freeform 171">
                <a:extLst>
                  <a:ext uri="{FF2B5EF4-FFF2-40B4-BE49-F238E27FC236}">
                    <a16:creationId xmlns:a16="http://schemas.microsoft.com/office/drawing/2014/main" id="{FC703AAA-AB47-D943-B38B-F0921D5F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065338"/>
                <a:ext cx="3175" cy="3175"/>
              </a:xfrm>
              <a:custGeom>
                <a:avLst/>
                <a:gdLst>
                  <a:gd name="T0" fmla="*/ 2147483646 w 19"/>
                  <a:gd name="T1" fmla="*/ 0 h 20"/>
                  <a:gd name="T2" fmla="*/ 2147483646 w 19"/>
                  <a:gd name="T3" fmla="*/ 0 h 20"/>
                  <a:gd name="T4" fmla="*/ 2147483646 w 19"/>
                  <a:gd name="T5" fmla="*/ 2147483646 h 20"/>
                  <a:gd name="T6" fmla="*/ 0 w 19"/>
                  <a:gd name="T7" fmla="*/ 2147483646 h 20"/>
                  <a:gd name="T8" fmla="*/ 0 w 19"/>
                  <a:gd name="T9" fmla="*/ 2147483646 h 20"/>
                  <a:gd name="T10" fmla="*/ 0 w 19"/>
                  <a:gd name="T11" fmla="*/ 2147483646 h 20"/>
                  <a:gd name="T12" fmla="*/ 0 w 19"/>
                  <a:gd name="T13" fmla="*/ 2147483646 h 20"/>
                  <a:gd name="T14" fmla="*/ 0 w 19"/>
                  <a:gd name="T15" fmla="*/ 2147483646 h 20"/>
                  <a:gd name="T16" fmla="*/ 0 w 19"/>
                  <a:gd name="T17" fmla="*/ 2147483646 h 20"/>
                  <a:gd name="T18" fmla="*/ 0 w 19"/>
                  <a:gd name="T19" fmla="*/ 2147483646 h 20"/>
                  <a:gd name="T20" fmla="*/ 0 w 19"/>
                  <a:gd name="T21" fmla="*/ 2147483646 h 20"/>
                  <a:gd name="T22" fmla="*/ 0 w 19"/>
                  <a:gd name="T23" fmla="*/ 2147483646 h 20"/>
                  <a:gd name="T24" fmla="*/ 2147483646 w 19"/>
                  <a:gd name="T25" fmla="*/ 2147483646 h 20"/>
                  <a:gd name="T26" fmla="*/ 2147483646 w 19"/>
                  <a:gd name="T27" fmla="*/ 2147483646 h 20"/>
                  <a:gd name="T28" fmla="*/ 2147483646 w 19"/>
                  <a:gd name="T29" fmla="*/ 0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" h="20">
                    <a:moveTo>
                      <a:pt x="18" y="0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0" y="19"/>
                    </a:lnTo>
                    <a:cubicBezTo>
                      <a:pt x="18" y="19"/>
                      <a:pt x="18" y="19"/>
                      <a:pt x="18" y="19"/>
                    </a:cubicBezTo>
                    <a:lnTo>
                      <a:pt x="18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51" name="Freeform 172">
                <a:extLst>
                  <a:ext uri="{FF2B5EF4-FFF2-40B4-BE49-F238E27FC236}">
                    <a16:creationId xmlns:a16="http://schemas.microsoft.com/office/drawing/2014/main" id="{60AA3ED7-1B72-D946-8313-903533BAC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065338"/>
                <a:ext cx="4762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0 h 20"/>
                  <a:gd name="T8" fmla="*/ 0 w 20"/>
                  <a:gd name="T9" fmla="*/ 2147483646 h 20"/>
                  <a:gd name="T10" fmla="*/ 0 w 20"/>
                  <a:gd name="T11" fmla="*/ 2147483646 h 20"/>
                  <a:gd name="T12" fmla="*/ 0 w 20"/>
                  <a:gd name="T13" fmla="*/ 2147483646 h 20"/>
                  <a:gd name="T14" fmla="*/ 2147483646 w 20"/>
                  <a:gd name="T15" fmla="*/ 2147483646 h 20"/>
                  <a:gd name="T16" fmla="*/ 2147483646 w 20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19"/>
                      <a:pt x="0" y="19"/>
                    </a:cubicBez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52" name="Freeform 173">
                <a:extLst>
                  <a:ext uri="{FF2B5EF4-FFF2-40B4-BE49-F238E27FC236}">
                    <a16:creationId xmlns:a16="http://schemas.microsoft.com/office/drawing/2014/main" id="{B5C845F2-B4EF-DF42-83FD-849599635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020888"/>
                <a:ext cx="3175" cy="6350"/>
              </a:xfrm>
              <a:custGeom>
                <a:avLst/>
                <a:gdLst>
                  <a:gd name="T0" fmla="*/ 2147483646 w 21"/>
                  <a:gd name="T1" fmla="*/ 2147483646 h 40"/>
                  <a:gd name="T2" fmla="*/ 2147483646 w 21"/>
                  <a:gd name="T3" fmla="*/ 2147483646 h 40"/>
                  <a:gd name="T4" fmla="*/ 0 w 21"/>
                  <a:gd name="T5" fmla="*/ 2147483646 h 40"/>
                  <a:gd name="T6" fmla="*/ 0 w 21"/>
                  <a:gd name="T7" fmla="*/ 2147483646 h 40"/>
                  <a:gd name="T8" fmla="*/ 2147483646 w 21"/>
                  <a:gd name="T9" fmla="*/ 0 h 40"/>
                  <a:gd name="T10" fmla="*/ 2147483646 w 21"/>
                  <a:gd name="T11" fmla="*/ 214748364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40">
                    <a:moveTo>
                      <a:pt x="20" y="20"/>
                    </a:moveTo>
                    <a:lnTo>
                      <a:pt x="20" y="20"/>
                    </a:lnTo>
                    <a:cubicBezTo>
                      <a:pt x="20" y="20"/>
                      <a:pt x="0" y="39"/>
                      <a:pt x="0" y="20"/>
                    </a:cubicBezTo>
                    <a:cubicBezTo>
                      <a:pt x="0" y="0"/>
                      <a:pt x="20" y="0"/>
                      <a:pt x="20" y="0"/>
                    </a:cubicBezTo>
                    <a:lnTo>
                      <a:pt x="20" y="2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53" name="Freeform 174">
                <a:extLst>
                  <a:ext uri="{FF2B5EF4-FFF2-40B4-BE49-F238E27FC236}">
                    <a16:creationId xmlns:a16="http://schemas.microsoft.com/office/drawing/2014/main" id="{6FF9C1B1-5817-914E-AC33-60A4F373E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020888"/>
                <a:ext cx="3175" cy="3175"/>
              </a:xfrm>
              <a:custGeom>
                <a:avLst/>
                <a:gdLst>
                  <a:gd name="T0" fmla="*/ 2147483646 w 21"/>
                  <a:gd name="T1" fmla="*/ 2147483646 h 21"/>
                  <a:gd name="T2" fmla="*/ 2147483646 w 21"/>
                  <a:gd name="T3" fmla="*/ 2147483646 h 21"/>
                  <a:gd name="T4" fmla="*/ 2147483646 w 21"/>
                  <a:gd name="T5" fmla="*/ 2147483646 h 21"/>
                  <a:gd name="T6" fmla="*/ 2147483646 w 21"/>
                  <a:gd name="T7" fmla="*/ 2147483646 h 21"/>
                  <a:gd name="T8" fmla="*/ 0 w 21"/>
                  <a:gd name="T9" fmla="*/ 2147483646 h 21"/>
                  <a:gd name="T10" fmla="*/ 0 w 21"/>
                  <a:gd name="T11" fmla="*/ 2147483646 h 21"/>
                  <a:gd name="T12" fmla="*/ 0 w 21"/>
                  <a:gd name="T13" fmla="*/ 2147483646 h 21"/>
                  <a:gd name="T14" fmla="*/ 0 w 21"/>
                  <a:gd name="T15" fmla="*/ 2147483646 h 21"/>
                  <a:gd name="T16" fmla="*/ 2147483646 w 21"/>
                  <a:gd name="T17" fmla="*/ 0 h 21"/>
                  <a:gd name="T18" fmla="*/ 2147483646 w 21"/>
                  <a:gd name="T19" fmla="*/ 0 h 21"/>
                  <a:gd name="T20" fmla="*/ 2147483646 w 21"/>
                  <a:gd name="T21" fmla="*/ 2147483646 h 21"/>
                  <a:gd name="T22" fmla="*/ 2147483646 w 21"/>
                  <a:gd name="T23" fmla="*/ 2147483646 h 21"/>
                  <a:gd name="T24" fmla="*/ 2147483646 w 21"/>
                  <a:gd name="T25" fmla="*/ 2147483646 h 21"/>
                  <a:gd name="T26" fmla="*/ 2147483646 w 21"/>
                  <a:gd name="T27" fmla="*/ 2147483646 h 21"/>
                  <a:gd name="T28" fmla="*/ 2147483646 w 21"/>
                  <a:gd name="T29" fmla="*/ 2147483646 h 21"/>
                  <a:gd name="T30" fmla="*/ 2147483646 w 21"/>
                  <a:gd name="T31" fmla="*/ 0 h 21"/>
                  <a:gd name="T32" fmla="*/ 2147483646 w 21"/>
                  <a:gd name="T33" fmla="*/ 0 h 21"/>
                  <a:gd name="T34" fmla="*/ 0 w 21"/>
                  <a:gd name="T35" fmla="*/ 2147483646 h 21"/>
                  <a:gd name="T36" fmla="*/ 0 w 21"/>
                  <a:gd name="T37" fmla="*/ 2147483646 h 21"/>
                  <a:gd name="T38" fmla="*/ 0 w 21"/>
                  <a:gd name="T39" fmla="*/ 2147483646 h 21"/>
                  <a:gd name="T40" fmla="*/ 0 w 21"/>
                  <a:gd name="T41" fmla="*/ 2147483646 h 21"/>
                  <a:gd name="T42" fmla="*/ 2147483646 w 21"/>
                  <a:gd name="T43" fmla="*/ 2147483646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21">
                    <a:moveTo>
                      <a:pt x="20" y="20"/>
                    </a:moveTo>
                    <a:lnTo>
                      <a:pt x="20" y="20"/>
                    </a:lnTo>
                    <a:cubicBezTo>
                      <a:pt x="0" y="20"/>
                      <a:pt x="0" y="20"/>
                      <a:pt x="0" y="20"/>
                    </a:cubicBezTo>
                    <a:cubicBezTo>
                      <a:pt x="0" y="0"/>
                      <a:pt x="20" y="0"/>
                      <a:pt x="20" y="0"/>
                    </a:cubicBezTo>
                    <a:lnTo>
                      <a:pt x="20" y="20"/>
                    </a:lnTo>
                    <a:lnTo>
                      <a:pt x="20" y="0"/>
                    </a:lnTo>
                    <a:cubicBezTo>
                      <a:pt x="20" y="0"/>
                      <a:pt x="0" y="0"/>
                      <a:pt x="0" y="20"/>
                    </a:cubicBezTo>
                    <a:lnTo>
                      <a:pt x="20" y="2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54" name="Freeform 175">
                <a:extLst>
                  <a:ext uri="{FF2B5EF4-FFF2-40B4-BE49-F238E27FC236}">
                    <a16:creationId xmlns:a16="http://schemas.microsoft.com/office/drawing/2014/main" id="{912D8B38-F005-C447-9B9E-F95499C9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027238"/>
                <a:ext cx="3175" cy="7937"/>
              </a:xfrm>
              <a:custGeom>
                <a:avLst/>
                <a:gdLst>
                  <a:gd name="T0" fmla="*/ 0 w 20"/>
                  <a:gd name="T1" fmla="*/ 2147483646 h 38"/>
                  <a:gd name="T2" fmla="*/ 0 w 20"/>
                  <a:gd name="T3" fmla="*/ 2147483646 h 38"/>
                  <a:gd name="T4" fmla="*/ 2147483646 w 20"/>
                  <a:gd name="T5" fmla="*/ 0 h 38"/>
                  <a:gd name="T6" fmla="*/ 2147483646 w 20"/>
                  <a:gd name="T7" fmla="*/ 0 h 38"/>
                  <a:gd name="T8" fmla="*/ 0 w 20"/>
                  <a:gd name="T9" fmla="*/ 2147483646 h 38"/>
                  <a:gd name="T10" fmla="*/ 0 w 20"/>
                  <a:gd name="T11" fmla="*/ 214748364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8">
                    <a:moveTo>
                      <a:pt x="0" y="37"/>
                    </a:moveTo>
                    <a:lnTo>
                      <a:pt x="0" y="37"/>
                    </a:lnTo>
                    <a:lnTo>
                      <a:pt x="19" y="0"/>
                    </a:lnTo>
                    <a:lnTo>
                      <a:pt x="0" y="18"/>
                    </a:lnTo>
                    <a:lnTo>
                      <a:pt x="0" y="37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55" name="Freeform 176">
                <a:extLst>
                  <a:ext uri="{FF2B5EF4-FFF2-40B4-BE49-F238E27FC236}">
                    <a16:creationId xmlns:a16="http://schemas.microsoft.com/office/drawing/2014/main" id="{A27B0242-9B37-2F42-8FCD-78AA13122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027238"/>
                <a:ext cx="3175" cy="7937"/>
              </a:xfrm>
              <a:custGeom>
                <a:avLst/>
                <a:gdLst>
                  <a:gd name="T0" fmla="*/ 0 w 20"/>
                  <a:gd name="T1" fmla="*/ 2147483646 h 38"/>
                  <a:gd name="T2" fmla="*/ 0 w 20"/>
                  <a:gd name="T3" fmla="*/ 2147483646 h 38"/>
                  <a:gd name="T4" fmla="*/ 0 w 20"/>
                  <a:gd name="T5" fmla="*/ 2147483646 h 38"/>
                  <a:gd name="T6" fmla="*/ 0 w 20"/>
                  <a:gd name="T7" fmla="*/ 2147483646 h 38"/>
                  <a:gd name="T8" fmla="*/ 0 w 20"/>
                  <a:gd name="T9" fmla="*/ 2147483646 h 38"/>
                  <a:gd name="T10" fmla="*/ 0 w 20"/>
                  <a:gd name="T11" fmla="*/ 2147483646 h 38"/>
                  <a:gd name="T12" fmla="*/ 2147483646 w 20"/>
                  <a:gd name="T13" fmla="*/ 0 h 38"/>
                  <a:gd name="T14" fmla="*/ 2147483646 w 20"/>
                  <a:gd name="T15" fmla="*/ 0 h 38"/>
                  <a:gd name="T16" fmla="*/ 0 w 20"/>
                  <a:gd name="T17" fmla="*/ 2147483646 h 38"/>
                  <a:gd name="T18" fmla="*/ 0 w 20"/>
                  <a:gd name="T19" fmla="*/ 2147483646 h 38"/>
                  <a:gd name="T20" fmla="*/ 0 w 20"/>
                  <a:gd name="T21" fmla="*/ 2147483646 h 38"/>
                  <a:gd name="T22" fmla="*/ 0 w 20"/>
                  <a:gd name="T23" fmla="*/ 2147483646 h 38"/>
                  <a:gd name="T24" fmla="*/ 0 w 20"/>
                  <a:gd name="T25" fmla="*/ 2147483646 h 38"/>
                  <a:gd name="T26" fmla="*/ 0 w 20"/>
                  <a:gd name="T27" fmla="*/ 2147483646 h 38"/>
                  <a:gd name="T28" fmla="*/ 2147483646 w 20"/>
                  <a:gd name="T29" fmla="*/ 0 h 38"/>
                  <a:gd name="T30" fmla="*/ 2147483646 w 20"/>
                  <a:gd name="T31" fmla="*/ 0 h 38"/>
                  <a:gd name="T32" fmla="*/ 0 w 20"/>
                  <a:gd name="T33" fmla="*/ 2147483646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38">
                    <a:moveTo>
                      <a:pt x="0" y="18"/>
                    </a:moveTo>
                    <a:lnTo>
                      <a:pt x="0" y="37"/>
                    </a:lnTo>
                    <a:lnTo>
                      <a:pt x="0" y="18"/>
                    </a:lnTo>
                    <a:lnTo>
                      <a:pt x="19" y="0"/>
                    </a:lnTo>
                    <a:lnTo>
                      <a:pt x="0" y="37"/>
                    </a:lnTo>
                    <a:lnTo>
                      <a:pt x="19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56" name="Freeform 177">
                <a:extLst>
                  <a:ext uri="{FF2B5EF4-FFF2-40B4-BE49-F238E27FC236}">
                    <a16:creationId xmlns:a16="http://schemas.microsoft.com/office/drawing/2014/main" id="{819474FA-D720-444B-AFE1-1646F5C95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024063"/>
                <a:ext cx="6350" cy="3175"/>
              </a:xfrm>
              <a:custGeom>
                <a:avLst/>
                <a:gdLst>
                  <a:gd name="T0" fmla="*/ 2147483646 w 40"/>
                  <a:gd name="T1" fmla="*/ 2147483646 h 20"/>
                  <a:gd name="T2" fmla="*/ 2147483646 w 40"/>
                  <a:gd name="T3" fmla="*/ 2147483646 h 20"/>
                  <a:gd name="T4" fmla="*/ 2147483646 w 40"/>
                  <a:gd name="T5" fmla="*/ 0 h 20"/>
                  <a:gd name="T6" fmla="*/ 2147483646 w 40"/>
                  <a:gd name="T7" fmla="*/ 0 h 20"/>
                  <a:gd name="T8" fmla="*/ 2147483646 w 40"/>
                  <a:gd name="T9" fmla="*/ 0 h 20"/>
                  <a:gd name="T10" fmla="*/ 2147483646 w 40"/>
                  <a:gd name="T11" fmla="*/ 2147483646 h 20"/>
                  <a:gd name="T12" fmla="*/ 2147483646 w 40"/>
                  <a:gd name="T13" fmla="*/ 2147483646 h 20"/>
                  <a:gd name="T14" fmla="*/ 2147483646 w 40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19"/>
                      <a:pt x="0" y="0"/>
                      <a:pt x="19" y="0"/>
                    </a:cubicBezTo>
                    <a:cubicBezTo>
                      <a:pt x="19" y="0"/>
                      <a:pt x="39" y="0"/>
                      <a:pt x="39" y="19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57" name="Freeform 178">
                <a:extLst>
                  <a:ext uri="{FF2B5EF4-FFF2-40B4-BE49-F238E27FC236}">
                    <a16:creationId xmlns:a16="http://schemas.microsoft.com/office/drawing/2014/main" id="{1AD5CFD2-956E-7B46-9ACF-CA1F71581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024063"/>
                <a:ext cx="6350" cy="3175"/>
              </a:xfrm>
              <a:custGeom>
                <a:avLst/>
                <a:gdLst>
                  <a:gd name="T0" fmla="*/ 2147483646 w 40"/>
                  <a:gd name="T1" fmla="*/ 2147483646 h 20"/>
                  <a:gd name="T2" fmla="*/ 2147483646 w 40"/>
                  <a:gd name="T3" fmla="*/ 2147483646 h 20"/>
                  <a:gd name="T4" fmla="*/ 2147483646 w 40"/>
                  <a:gd name="T5" fmla="*/ 2147483646 h 20"/>
                  <a:gd name="T6" fmla="*/ 2147483646 w 40"/>
                  <a:gd name="T7" fmla="*/ 0 h 20"/>
                  <a:gd name="T8" fmla="*/ 2147483646 w 40"/>
                  <a:gd name="T9" fmla="*/ 0 h 20"/>
                  <a:gd name="T10" fmla="*/ 2147483646 w 40"/>
                  <a:gd name="T11" fmla="*/ 0 h 20"/>
                  <a:gd name="T12" fmla="*/ 2147483646 w 40"/>
                  <a:gd name="T13" fmla="*/ 0 h 20"/>
                  <a:gd name="T14" fmla="*/ 2147483646 w 40"/>
                  <a:gd name="T15" fmla="*/ 0 h 20"/>
                  <a:gd name="T16" fmla="*/ 2147483646 w 40"/>
                  <a:gd name="T17" fmla="*/ 0 h 20"/>
                  <a:gd name="T18" fmla="*/ 2147483646 w 40"/>
                  <a:gd name="T19" fmla="*/ 0 h 20"/>
                  <a:gd name="T20" fmla="*/ 2147483646 w 40"/>
                  <a:gd name="T21" fmla="*/ 0 h 20"/>
                  <a:gd name="T22" fmla="*/ 2147483646 w 40"/>
                  <a:gd name="T23" fmla="*/ 0 h 20"/>
                  <a:gd name="T24" fmla="*/ 2147483646 w 40"/>
                  <a:gd name="T25" fmla="*/ 0 h 20"/>
                  <a:gd name="T26" fmla="*/ 2147483646 w 40"/>
                  <a:gd name="T27" fmla="*/ 0 h 20"/>
                  <a:gd name="T28" fmla="*/ 2147483646 w 40"/>
                  <a:gd name="T29" fmla="*/ 2147483646 h 20"/>
                  <a:gd name="T30" fmla="*/ 2147483646 w 40"/>
                  <a:gd name="T31" fmla="*/ 2147483646 h 20"/>
                  <a:gd name="T32" fmla="*/ 2147483646 w 40"/>
                  <a:gd name="T33" fmla="*/ 2147483646 h 20"/>
                  <a:gd name="T34" fmla="*/ 2147483646 w 40"/>
                  <a:gd name="T35" fmla="*/ 2147483646 h 20"/>
                  <a:gd name="T36" fmla="*/ 2147483646 w 40"/>
                  <a:gd name="T37" fmla="*/ 2147483646 h 20"/>
                  <a:gd name="T38" fmla="*/ 2147483646 w 40"/>
                  <a:gd name="T39" fmla="*/ 2147483646 h 20"/>
                  <a:gd name="T40" fmla="*/ 2147483646 w 40"/>
                  <a:gd name="T41" fmla="*/ 2147483646 h 20"/>
                  <a:gd name="T42" fmla="*/ 2147483646 w 40"/>
                  <a:gd name="T43" fmla="*/ 2147483646 h 20"/>
                  <a:gd name="T44" fmla="*/ 2147483646 w 40"/>
                  <a:gd name="T45" fmla="*/ 2147483646 h 20"/>
                  <a:gd name="T46" fmla="*/ 2147483646 w 40"/>
                  <a:gd name="T47" fmla="*/ 2147483646 h 20"/>
                  <a:gd name="T48" fmla="*/ 2147483646 w 40"/>
                  <a:gd name="T49" fmla="*/ 2147483646 h 20"/>
                  <a:gd name="T50" fmla="*/ 2147483646 w 40"/>
                  <a:gd name="T51" fmla="*/ 0 h 20"/>
                  <a:gd name="T52" fmla="*/ 2147483646 w 40"/>
                  <a:gd name="T53" fmla="*/ 0 h 20"/>
                  <a:gd name="T54" fmla="*/ 2147483646 w 40"/>
                  <a:gd name="T55" fmla="*/ 0 h 20"/>
                  <a:gd name="T56" fmla="*/ 2147483646 w 40"/>
                  <a:gd name="T57" fmla="*/ 0 h 20"/>
                  <a:gd name="T58" fmla="*/ 2147483646 w 40"/>
                  <a:gd name="T59" fmla="*/ 0 h 20"/>
                  <a:gd name="T60" fmla="*/ 2147483646 w 40"/>
                  <a:gd name="T61" fmla="*/ 0 h 20"/>
                  <a:gd name="T62" fmla="*/ 2147483646 w 40"/>
                  <a:gd name="T63" fmla="*/ 0 h 20"/>
                  <a:gd name="T64" fmla="*/ 0 w 40"/>
                  <a:gd name="T65" fmla="*/ 0 h 20"/>
                  <a:gd name="T66" fmla="*/ 0 w 40"/>
                  <a:gd name="T67" fmla="*/ 0 h 20"/>
                  <a:gd name="T68" fmla="*/ 2147483646 w 40"/>
                  <a:gd name="T69" fmla="*/ 2147483646 h 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19" y="0"/>
                    </a:cubicBezTo>
                    <a:cubicBezTo>
                      <a:pt x="19" y="0"/>
                      <a:pt x="19" y="0"/>
                      <a:pt x="39" y="0"/>
                    </a:cubicBezTo>
                    <a:cubicBezTo>
                      <a:pt x="39" y="0"/>
                      <a:pt x="39" y="0"/>
                      <a:pt x="39" y="19"/>
                    </a:cubicBezTo>
                    <a:cubicBezTo>
                      <a:pt x="39" y="19"/>
                      <a:pt x="39" y="19"/>
                      <a:pt x="1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cubicBezTo>
                      <a:pt x="0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58" name="Freeform 179">
                <a:extLst>
                  <a:ext uri="{FF2B5EF4-FFF2-40B4-BE49-F238E27FC236}">
                    <a16:creationId xmlns:a16="http://schemas.microsoft.com/office/drawing/2014/main" id="{F6F0141B-B866-F141-9647-0B8FA72B0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027238"/>
                <a:ext cx="6350" cy="1587"/>
              </a:xfrm>
              <a:custGeom>
                <a:avLst/>
                <a:gdLst>
                  <a:gd name="T0" fmla="*/ 2147483646 w 40"/>
                  <a:gd name="T1" fmla="*/ 0 h 1"/>
                  <a:gd name="T2" fmla="*/ 2147483646 w 40"/>
                  <a:gd name="T3" fmla="*/ 0 h 1"/>
                  <a:gd name="T4" fmla="*/ 2147483646 w 40"/>
                  <a:gd name="T5" fmla="*/ 0 h 1"/>
                  <a:gd name="T6" fmla="*/ 2147483646 w 40"/>
                  <a:gd name="T7" fmla="*/ 0 h 1"/>
                  <a:gd name="T8" fmla="*/ 0 w 40"/>
                  <a:gd name="T9" fmla="*/ 0 h 1"/>
                  <a:gd name="T10" fmla="*/ 2147483646 w 40"/>
                  <a:gd name="T11" fmla="*/ 0 h 1"/>
                  <a:gd name="T12" fmla="*/ 2147483646 w 40"/>
                  <a:gd name="T13" fmla="*/ 0 h 1"/>
                  <a:gd name="T14" fmla="*/ 2147483646 w 40"/>
                  <a:gd name="T15" fmla="*/ 0 h 1"/>
                  <a:gd name="T16" fmla="*/ 2147483646 w 40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1">
                    <a:moveTo>
                      <a:pt x="39" y="0"/>
                    </a:moveTo>
                    <a:lnTo>
                      <a:pt x="39" y="0"/>
                    </a:lnTo>
                    <a:lnTo>
                      <a:pt x="19" y="0"/>
                    </a:ln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59" name="Freeform 180">
                <a:extLst>
                  <a:ext uri="{FF2B5EF4-FFF2-40B4-BE49-F238E27FC236}">
                    <a16:creationId xmlns:a16="http://schemas.microsoft.com/office/drawing/2014/main" id="{755AE0DA-4567-2B45-8B79-5EC6E144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027238"/>
                <a:ext cx="0" cy="3175"/>
              </a:xfrm>
              <a:custGeom>
                <a:avLst/>
                <a:gdLst>
                  <a:gd name="T0" fmla="*/ 0 w 1"/>
                  <a:gd name="T1" fmla="*/ 0 h 19"/>
                  <a:gd name="T2" fmla="*/ 0 w 1"/>
                  <a:gd name="T3" fmla="*/ 0 h 19"/>
                  <a:gd name="T4" fmla="*/ 0 w 1"/>
                  <a:gd name="T5" fmla="*/ 0 h 19"/>
                  <a:gd name="T6" fmla="*/ 0 w 1"/>
                  <a:gd name="T7" fmla="*/ 2147483646 h 19"/>
                  <a:gd name="T8" fmla="*/ 0 w 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8"/>
                      <a:pt x="0" y="18"/>
                      <a:pt x="0" y="1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60" name="Freeform 181">
                <a:extLst>
                  <a:ext uri="{FF2B5EF4-FFF2-40B4-BE49-F238E27FC236}">
                    <a16:creationId xmlns:a16="http://schemas.microsoft.com/office/drawing/2014/main" id="{06831372-7AE2-BB41-B5DF-EB23E0643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2027238"/>
                <a:ext cx="4763" cy="3175"/>
              </a:xfrm>
              <a:custGeom>
                <a:avLst/>
                <a:gdLst>
                  <a:gd name="T0" fmla="*/ 0 w 20"/>
                  <a:gd name="T1" fmla="*/ 0 h 19"/>
                  <a:gd name="T2" fmla="*/ 0 w 20"/>
                  <a:gd name="T3" fmla="*/ 0 h 19"/>
                  <a:gd name="T4" fmla="*/ 2147483646 w 20"/>
                  <a:gd name="T5" fmla="*/ 0 h 19"/>
                  <a:gd name="T6" fmla="*/ 0 w 20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18"/>
                      <a:pt x="0" y="18"/>
                      <a:pt x="0" y="0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61" name="Freeform 182">
                <a:extLst>
                  <a:ext uri="{FF2B5EF4-FFF2-40B4-BE49-F238E27FC236}">
                    <a16:creationId xmlns:a16="http://schemas.microsoft.com/office/drawing/2014/main" id="{E59DAB82-8332-CC45-81EE-F9FF4BA90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2027238"/>
                <a:ext cx="4763" cy="3175"/>
              </a:xfrm>
              <a:custGeom>
                <a:avLst/>
                <a:gdLst>
                  <a:gd name="T0" fmla="*/ 0 w 20"/>
                  <a:gd name="T1" fmla="*/ 0 h 19"/>
                  <a:gd name="T2" fmla="*/ 0 w 20"/>
                  <a:gd name="T3" fmla="*/ 0 h 19"/>
                  <a:gd name="T4" fmla="*/ 0 w 20"/>
                  <a:gd name="T5" fmla="*/ 0 h 19"/>
                  <a:gd name="T6" fmla="*/ 2147483646 w 20"/>
                  <a:gd name="T7" fmla="*/ 0 h 19"/>
                  <a:gd name="T8" fmla="*/ 2147483646 w 20"/>
                  <a:gd name="T9" fmla="*/ 0 h 19"/>
                  <a:gd name="T10" fmla="*/ 0 w 20"/>
                  <a:gd name="T11" fmla="*/ 2147483646 h 19"/>
                  <a:gd name="T12" fmla="*/ 0 w 20"/>
                  <a:gd name="T13" fmla="*/ 0 h 19"/>
                  <a:gd name="T14" fmla="*/ 0 w 20"/>
                  <a:gd name="T15" fmla="*/ 0 h 19"/>
                  <a:gd name="T16" fmla="*/ 0 w 20"/>
                  <a:gd name="T17" fmla="*/ 0 h 19"/>
                  <a:gd name="T18" fmla="*/ 0 w 20"/>
                  <a:gd name="T19" fmla="*/ 0 h 19"/>
                  <a:gd name="T20" fmla="*/ 0 w 20"/>
                  <a:gd name="T21" fmla="*/ 0 h 19"/>
                  <a:gd name="T22" fmla="*/ 0 w 20"/>
                  <a:gd name="T23" fmla="*/ 0 h 19"/>
                  <a:gd name="T24" fmla="*/ 0 w 20"/>
                  <a:gd name="T25" fmla="*/ 0 h 19"/>
                  <a:gd name="T26" fmla="*/ 0 w 20"/>
                  <a:gd name="T27" fmla="*/ 0 h 19"/>
                  <a:gd name="T28" fmla="*/ 0 w 20"/>
                  <a:gd name="T29" fmla="*/ 0 h 19"/>
                  <a:gd name="T30" fmla="*/ 0 w 20"/>
                  <a:gd name="T31" fmla="*/ 0 h 19"/>
                  <a:gd name="T32" fmla="*/ 0 w 20"/>
                  <a:gd name="T33" fmla="*/ 2147483646 h 19"/>
                  <a:gd name="T34" fmla="*/ 0 w 20"/>
                  <a:gd name="T35" fmla="*/ 2147483646 h 19"/>
                  <a:gd name="T36" fmla="*/ 2147483646 w 20"/>
                  <a:gd name="T37" fmla="*/ 0 h 19"/>
                  <a:gd name="T38" fmla="*/ 2147483646 w 20"/>
                  <a:gd name="T39" fmla="*/ 0 h 19"/>
                  <a:gd name="T40" fmla="*/ 0 w 20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18"/>
                      <a:pt x="0" y="18"/>
                    </a:cubicBezTo>
                    <a:cubicBezTo>
                      <a:pt x="0" y="18"/>
                      <a:pt x="0" y="18"/>
                      <a:pt x="0" y="0"/>
                    </a:cubicBezTo>
                    <a:cubicBezTo>
                      <a:pt x="0" y="0"/>
                      <a:pt x="0" y="0"/>
                      <a:pt x="0" y="18"/>
                    </a:cubicBezTo>
                    <a:cubicBezTo>
                      <a:pt x="19" y="18"/>
                      <a:pt x="19" y="18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62" name="Freeform 183">
                <a:extLst>
                  <a:ext uri="{FF2B5EF4-FFF2-40B4-BE49-F238E27FC236}">
                    <a16:creationId xmlns:a16="http://schemas.microsoft.com/office/drawing/2014/main" id="{AD1E0F05-8A98-E842-A0FE-495260434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2030413"/>
                <a:ext cx="7938" cy="4762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0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0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0"/>
                    </a:lnTo>
                    <a:lnTo>
                      <a:pt x="38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63" name="Freeform 184">
                <a:extLst>
                  <a:ext uri="{FF2B5EF4-FFF2-40B4-BE49-F238E27FC236}">
                    <a16:creationId xmlns:a16="http://schemas.microsoft.com/office/drawing/2014/main" id="{BF46C38B-C233-DD4E-8819-7BF35A177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2030413"/>
                <a:ext cx="7938" cy="4762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0 h 20"/>
                  <a:gd name="T4" fmla="*/ 0 w 39"/>
                  <a:gd name="T5" fmla="*/ 0 h 20"/>
                  <a:gd name="T6" fmla="*/ 0 w 39"/>
                  <a:gd name="T7" fmla="*/ 0 h 20"/>
                  <a:gd name="T8" fmla="*/ 0 w 39"/>
                  <a:gd name="T9" fmla="*/ 0 h 20"/>
                  <a:gd name="T10" fmla="*/ 0 w 39"/>
                  <a:gd name="T11" fmla="*/ 0 h 20"/>
                  <a:gd name="T12" fmla="*/ 0 w 39"/>
                  <a:gd name="T13" fmla="*/ 0 h 20"/>
                  <a:gd name="T14" fmla="*/ 2147483646 w 39"/>
                  <a:gd name="T15" fmla="*/ 2147483646 h 20"/>
                  <a:gd name="T16" fmla="*/ 2147483646 w 39"/>
                  <a:gd name="T17" fmla="*/ 2147483646 h 20"/>
                  <a:gd name="T18" fmla="*/ 0 w 39"/>
                  <a:gd name="T19" fmla="*/ 0 h 20"/>
                  <a:gd name="T20" fmla="*/ 0 w 39"/>
                  <a:gd name="T21" fmla="*/ 0 h 20"/>
                  <a:gd name="T22" fmla="*/ 0 w 39"/>
                  <a:gd name="T23" fmla="*/ 0 h 20"/>
                  <a:gd name="T24" fmla="*/ 0 w 39"/>
                  <a:gd name="T25" fmla="*/ 0 h 20"/>
                  <a:gd name="T26" fmla="*/ 0 w 39"/>
                  <a:gd name="T27" fmla="*/ 0 h 20"/>
                  <a:gd name="T28" fmla="*/ 2147483646 w 39"/>
                  <a:gd name="T29" fmla="*/ 2147483646 h 20"/>
                  <a:gd name="T30" fmla="*/ 2147483646 w 39"/>
                  <a:gd name="T31" fmla="*/ 2147483646 h 20"/>
                  <a:gd name="T32" fmla="*/ 0 w 39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0"/>
                    </a:lnTo>
                    <a:lnTo>
                      <a:pt x="38" y="19"/>
                    </a:lnTo>
                    <a:lnTo>
                      <a:pt x="0" y="0"/>
                    </a:lnTo>
                    <a:lnTo>
                      <a:pt x="38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64" name="Freeform 185">
                <a:extLst>
                  <a:ext uri="{FF2B5EF4-FFF2-40B4-BE49-F238E27FC236}">
                    <a16:creationId xmlns:a16="http://schemas.microsoft.com/office/drawing/2014/main" id="{7D1EAE86-C813-C84D-9041-ECEF54E6C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2027238"/>
                <a:ext cx="7938" cy="3175"/>
              </a:xfrm>
              <a:custGeom>
                <a:avLst/>
                <a:gdLst>
                  <a:gd name="T0" fmla="*/ 2147483646 w 39"/>
                  <a:gd name="T1" fmla="*/ 2147483646 h 19"/>
                  <a:gd name="T2" fmla="*/ 2147483646 w 39"/>
                  <a:gd name="T3" fmla="*/ 2147483646 h 19"/>
                  <a:gd name="T4" fmla="*/ 0 w 39"/>
                  <a:gd name="T5" fmla="*/ 2147483646 h 19"/>
                  <a:gd name="T6" fmla="*/ 0 w 39"/>
                  <a:gd name="T7" fmla="*/ 2147483646 h 19"/>
                  <a:gd name="T8" fmla="*/ 2147483646 w 39"/>
                  <a:gd name="T9" fmla="*/ 0 h 19"/>
                  <a:gd name="T10" fmla="*/ 2147483646 w 39"/>
                  <a:gd name="T11" fmla="*/ 0 h 19"/>
                  <a:gd name="T12" fmla="*/ 2147483646 w 39"/>
                  <a:gd name="T13" fmla="*/ 0 h 19"/>
                  <a:gd name="T14" fmla="*/ 2147483646 w 39"/>
                  <a:gd name="T15" fmla="*/ 214748364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19">
                    <a:moveTo>
                      <a:pt x="19" y="18"/>
                    </a:moveTo>
                    <a:lnTo>
                      <a:pt x="19" y="18"/>
                    </a:lnTo>
                    <a:cubicBezTo>
                      <a:pt x="19" y="18"/>
                      <a:pt x="19" y="18"/>
                      <a:pt x="0" y="18"/>
                    </a:cubicBezTo>
                    <a:lnTo>
                      <a:pt x="19" y="0"/>
                    </a:lnTo>
                    <a:cubicBezTo>
                      <a:pt x="19" y="0"/>
                      <a:pt x="38" y="18"/>
                      <a:pt x="19" y="18"/>
                    </a:cubicBez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65" name="Freeform 186">
                <a:extLst>
                  <a:ext uri="{FF2B5EF4-FFF2-40B4-BE49-F238E27FC236}">
                    <a16:creationId xmlns:a16="http://schemas.microsoft.com/office/drawing/2014/main" id="{ABD5E916-5D3D-504C-ACC8-A51BE1AED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2027238"/>
                <a:ext cx="7938" cy="3175"/>
              </a:xfrm>
              <a:custGeom>
                <a:avLst/>
                <a:gdLst>
                  <a:gd name="T0" fmla="*/ 2147483646 w 39"/>
                  <a:gd name="T1" fmla="*/ 2147483646 h 19"/>
                  <a:gd name="T2" fmla="*/ 2147483646 w 39"/>
                  <a:gd name="T3" fmla="*/ 2147483646 h 19"/>
                  <a:gd name="T4" fmla="*/ 2147483646 w 39"/>
                  <a:gd name="T5" fmla="*/ 2147483646 h 19"/>
                  <a:gd name="T6" fmla="*/ 2147483646 w 39"/>
                  <a:gd name="T7" fmla="*/ 2147483646 h 19"/>
                  <a:gd name="T8" fmla="*/ 0 w 39"/>
                  <a:gd name="T9" fmla="*/ 2147483646 h 19"/>
                  <a:gd name="T10" fmla="*/ 0 w 39"/>
                  <a:gd name="T11" fmla="*/ 2147483646 h 19"/>
                  <a:gd name="T12" fmla="*/ 0 w 39"/>
                  <a:gd name="T13" fmla="*/ 2147483646 h 19"/>
                  <a:gd name="T14" fmla="*/ 0 w 39"/>
                  <a:gd name="T15" fmla="*/ 2147483646 h 19"/>
                  <a:gd name="T16" fmla="*/ 0 w 39"/>
                  <a:gd name="T17" fmla="*/ 2147483646 h 19"/>
                  <a:gd name="T18" fmla="*/ 0 w 39"/>
                  <a:gd name="T19" fmla="*/ 2147483646 h 19"/>
                  <a:gd name="T20" fmla="*/ 0 w 39"/>
                  <a:gd name="T21" fmla="*/ 2147483646 h 19"/>
                  <a:gd name="T22" fmla="*/ 0 w 39"/>
                  <a:gd name="T23" fmla="*/ 2147483646 h 19"/>
                  <a:gd name="T24" fmla="*/ 2147483646 w 39"/>
                  <a:gd name="T25" fmla="*/ 0 h 19"/>
                  <a:gd name="T26" fmla="*/ 2147483646 w 39"/>
                  <a:gd name="T27" fmla="*/ 0 h 19"/>
                  <a:gd name="T28" fmla="*/ 2147483646 w 39"/>
                  <a:gd name="T29" fmla="*/ 0 h 19"/>
                  <a:gd name="T30" fmla="*/ 2147483646 w 39"/>
                  <a:gd name="T31" fmla="*/ 0 h 19"/>
                  <a:gd name="T32" fmla="*/ 2147483646 w 39"/>
                  <a:gd name="T33" fmla="*/ 0 h 19"/>
                  <a:gd name="T34" fmla="*/ 2147483646 w 39"/>
                  <a:gd name="T35" fmla="*/ 0 h 19"/>
                  <a:gd name="T36" fmla="*/ 2147483646 w 39"/>
                  <a:gd name="T37" fmla="*/ 2147483646 h 19"/>
                  <a:gd name="T38" fmla="*/ 2147483646 w 39"/>
                  <a:gd name="T39" fmla="*/ 2147483646 h 19"/>
                  <a:gd name="T40" fmla="*/ 2147483646 w 39"/>
                  <a:gd name="T41" fmla="*/ 2147483646 h 19"/>
                  <a:gd name="T42" fmla="*/ 2147483646 w 39"/>
                  <a:gd name="T43" fmla="*/ 0 h 19"/>
                  <a:gd name="T44" fmla="*/ 2147483646 w 39"/>
                  <a:gd name="T45" fmla="*/ 0 h 19"/>
                  <a:gd name="T46" fmla="*/ 2147483646 w 39"/>
                  <a:gd name="T47" fmla="*/ 0 h 19"/>
                  <a:gd name="T48" fmla="*/ 2147483646 w 39"/>
                  <a:gd name="T49" fmla="*/ 0 h 19"/>
                  <a:gd name="T50" fmla="*/ 2147483646 w 39"/>
                  <a:gd name="T51" fmla="*/ 0 h 19"/>
                  <a:gd name="T52" fmla="*/ 2147483646 w 39"/>
                  <a:gd name="T53" fmla="*/ 0 h 19"/>
                  <a:gd name="T54" fmla="*/ 0 w 39"/>
                  <a:gd name="T55" fmla="*/ 2147483646 h 19"/>
                  <a:gd name="T56" fmla="*/ 0 w 39"/>
                  <a:gd name="T57" fmla="*/ 2147483646 h 19"/>
                  <a:gd name="T58" fmla="*/ 0 w 39"/>
                  <a:gd name="T59" fmla="*/ 2147483646 h 19"/>
                  <a:gd name="T60" fmla="*/ 0 w 39"/>
                  <a:gd name="T61" fmla="*/ 2147483646 h 19"/>
                  <a:gd name="T62" fmla="*/ 0 w 39"/>
                  <a:gd name="T63" fmla="*/ 2147483646 h 19"/>
                  <a:gd name="T64" fmla="*/ 0 w 39"/>
                  <a:gd name="T65" fmla="*/ 2147483646 h 19"/>
                  <a:gd name="T66" fmla="*/ 2147483646 w 39"/>
                  <a:gd name="T67" fmla="*/ 2147483646 h 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9" h="19">
                    <a:moveTo>
                      <a:pt x="19" y="18"/>
                    </a:moveTo>
                    <a:lnTo>
                      <a:pt x="19" y="18"/>
                    </a:lnTo>
                    <a:lnTo>
                      <a:pt x="0" y="18"/>
                    </a:lnTo>
                    <a:cubicBezTo>
                      <a:pt x="0" y="18"/>
                      <a:pt x="19" y="18"/>
                      <a:pt x="19" y="0"/>
                    </a:cubicBezTo>
                    <a:lnTo>
                      <a:pt x="19" y="18"/>
                    </a:lnTo>
                    <a:lnTo>
                      <a:pt x="38" y="0"/>
                    </a:lnTo>
                    <a:cubicBezTo>
                      <a:pt x="38" y="0"/>
                      <a:pt x="38" y="0"/>
                      <a:pt x="19" y="0"/>
                    </a:cubicBezTo>
                    <a:cubicBezTo>
                      <a:pt x="19" y="0"/>
                      <a:pt x="0" y="0"/>
                      <a:pt x="0" y="18"/>
                    </a:cubicBezTo>
                    <a:lnTo>
                      <a:pt x="19" y="18"/>
                    </a:ln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66" name="Freeform 187">
                <a:extLst>
                  <a:ext uri="{FF2B5EF4-FFF2-40B4-BE49-F238E27FC236}">
                    <a16:creationId xmlns:a16="http://schemas.microsoft.com/office/drawing/2014/main" id="{643CEBF1-7992-DC4A-A027-F01F65A4D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2030413"/>
                <a:ext cx="7938" cy="4762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2147483646 h 20"/>
                  <a:gd name="T8" fmla="*/ 0 w 39"/>
                  <a:gd name="T9" fmla="*/ 0 h 20"/>
                  <a:gd name="T10" fmla="*/ 0 w 39"/>
                  <a:gd name="T11" fmla="*/ 0 h 20"/>
                  <a:gd name="T12" fmla="*/ 2147483646 w 3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0" y="0"/>
                      <a:pt x="19" y="0"/>
                    </a:cubicBezTo>
                    <a:lnTo>
                      <a:pt x="38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67" name="Freeform 188">
                <a:extLst>
                  <a:ext uri="{FF2B5EF4-FFF2-40B4-BE49-F238E27FC236}">
                    <a16:creationId xmlns:a16="http://schemas.microsoft.com/office/drawing/2014/main" id="{0F825E95-E56C-6149-8CE6-F57C04AA2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2030413"/>
                <a:ext cx="4763" cy="1587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0 w 20"/>
                  <a:gd name="T11" fmla="*/ 0 h 1"/>
                  <a:gd name="T12" fmla="*/ 0 w 20"/>
                  <a:gd name="T13" fmla="*/ 0 h 1"/>
                  <a:gd name="T14" fmla="*/ 0 w 20"/>
                  <a:gd name="T15" fmla="*/ 0 h 1"/>
                  <a:gd name="T16" fmla="*/ 2147483646 w 20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68" name="Freeform 189">
                <a:extLst>
                  <a:ext uri="{FF2B5EF4-FFF2-40B4-BE49-F238E27FC236}">
                    <a16:creationId xmlns:a16="http://schemas.microsoft.com/office/drawing/2014/main" id="{521E558B-DC57-7D45-B712-3FD711CAA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2027238"/>
                <a:ext cx="4763" cy="3175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0 h 19"/>
                  <a:gd name="T4" fmla="*/ 0 w 20"/>
                  <a:gd name="T5" fmla="*/ 0 h 19"/>
                  <a:gd name="T6" fmla="*/ 0 w 20"/>
                  <a:gd name="T7" fmla="*/ 0 h 19"/>
                  <a:gd name="T8" fmla="*/ 0 w 20"/>
                  <a:gd name="T9" fmla="*/ 0 h 19"/>
                  <a:gd name="T10" fmla="*/ 0 w 20"/>
                  <a:gd name="T11" fmla="*/ 2147483646 h 19"/>
                  <a:gd name="T12" fmla="*/ 2147483646 w 20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AA8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69" name="Freeform 190">
                <a:extLst>
                  <a:ext uri="{FF2B5EF4-FFF2-40B4-BE49-F238E27FC236}">
                    <a16:creationId xmlns:a16="http://schemas.microsoft.com/office/drawing/2014/main" id="{972007F3-96DD-EC47-93A2-C4524FDE6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098675"/>
                <a:ext cx="14288" cy="7938"/>
              </a:xfrm>
              <a:custGeom>
                <a:avLst/>
                <a:gdLst>
                  <a:gd name="T0" fmla="*/ 0 w 77"/>
                  <a:gd name="T1" fmla="*/ 2147483646 h 40"/>
                  <a:gd name="T2" fmla="*/ 0 w 77"/>
                  <a:gd name="T3" fmla="*/ 2147483646 h 40"/>
                  <a:gd name="T4" fmla="*/ 2147483646 w 77"/>
                  <a:gd name="T5" fmla="*/ 2147483646 h 40"/>
                  <a:gd name="T6" fmla="*/ 2147483646 w 77"/>
                  <a:gd name="T7" fmla="*/ 0 h 40"/>
                  <a:gd name="T8" fmla="*/ 2147483646 w 77"/>
                  <a:gd name="T9" fmla="*/ 2147483646 h 40"/>
                  <a:gd name="T10" fmla="*/ 2147483646 w 77"/>
                  <a:gd name="T11" fmla="*/ 2147483646 h 40"/>
                  <a:gd name="T12" fmla="*/ 2147483646 w 77"/>
                  <a:gd name="T13" fmla="*/ 2147483646 h 40"/>
                  <a:gd name="T14" fmla="*/ 2147483646 w 77"/>
                  <a:gd name="T15" fmla="*/ 2147483646 h 40"/>
                  <a:gd name="T16" fmla="*/ 0 w 77"/>
                  <a:gd name="T17" fmla="*/ 2147483646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40">
                    <a:moveTo>
                      <a:pt x="0" y="39"/>
                    </a:moveTo>
                    <a:lnTo>
                      <a:pt x="0" y="39"/>
                    </a:lnTo>
                    <a:cubicBezTo>
                      <a:pt x="0" y="39"/>
                      <a:pt x="0" y="39"/>
                      <a:pt x="18" y="19"/>
                    </a:cubicBezTo>
                    <a:cubicBezTo>
                      <a:pt x="37" y="0"/>
                      <a:pt x="76" y="0"/>
                      <a:pt x="76" y="0"/>
                    </a:cubicBezTo>
                    <a:lnTo>
                      <a:pt x="76" y="19"/>
                    </a:lnTo>
                    <a:cubicBezTo>
                      <a:pt x="57" y="19"/>
                      <a:pt x="57" y="19"/>
                      <a:pt x="5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0" y="39"/>
                      <a:pt x="0" y="39"/>
                      <a:pt x="0" y="39"/>
                    </a:cubicBezTo>
                  </a:path>
                </a:pathLst>
              </a:custGeom>
              <a:solidFill>
                <a:srgbClr val="9CA16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70" name="Freeform 191">
                <a:extLst>
                  <a:ext uri="{FF2B5EF4-FFF2-40B4-BE49-F238E27FC236}">
                    <a16:creationId xmlns:a16="http://schemas.microsoft.com/office/drawing/2014/main" id="{4BC908CC-9385-7C48-8C72-987CCAE3F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2000250"/>
                <a:ext cx="103188" cy="109538"/>
              </a:xfrm>
              <a:custGeom>
                <a:avLst/>
                <a:gdLst>
                  <a:gd name="T0" fmla="*/ 2147483646 w 573"/>
                  <a:gd name="T1" fmla="*/ 2147483646 h 611"/>
                  <a:gd name="T2" fmla="*/ 2147483646 w 573"/>
                  <a:gd name="T3" fmla="*/ 2147483646 h 611"/>
                  <a:gd name="T4" fmla="*/ 2147483646 w 573"/>
                  <a:gd name="T5" fmla="*/ 2147483646 h 611"/>
                  <a:gd name="T6" fmla="*/ 2147483646 w 573"/>
                  <a:gd name="T7" fmla="*/ 2147483646 h 611"/>
                  <a:gd name="T8" fmla="*/ 2147483646 w 573"/>
                  <a:gd name="T9" fmla="*/ 2147483646 h 611"/>
                  <a:gd name="T10" fmla="*/ 2147483646 w 573"/>
                  <a:gd name="T11" fmla="*/ 2147483646 h 611"/>
                  <a:gd name="T12" fmla="*/ 2147483646 w 573"/>
                  <a:gd name="T13" fmla="*/ 2147483646 h 611"/>
                  <a:gd name="T14" fmla="*/ 2147483646 w 573"/>
                  <a:gd name="T15" fmla="*/ 2147483646 h 611"/>
                  <a:gd name="T16" fmla="*/ 2147483646 w 573"/>
                  <a:gd name="T17" fmla="*/ 2147483646 h 611"/>
                  <a:gd name="T18" fmla="*/ 2147483646 w 573"/>
                  <a:gd name="T19" fmla="*/ 2147483646 h 611"/>
                  <a:gd name="T20" fmla="*/ 2147483646 w 573"/>
                  <a:gd name="T21" fmla="*/ 2147483646 h 611"/>
                  <a:gd name="T22" fmla="*/ 2147483646 w 573"/>
                  <a:gd name="T23" fmla="*/ 2147483646 h 611"/>
                  <a:gd name="T24" fmla="*/ 2147483646 w 573"/>
                  <a:gd name="T25" fmla="*/ 2147483646 h 611"/>
                  <a:gd name="T26" fmla="*/ 2147483646 w 573"/>
                  <a:gd name="T27" fmla="*/ 2147483646 h 611"/>
                  <a:gd name="T28" fmla="*/ 2147483646 w 573"/>
                  <a:gd name="T29" fmla="*/ 2147483646 h 611"/>
                  <a:gd name="T30" fmla="*/ 2147483646 w 573"/>
                  <a:gd name="T31" fmla="*/ 2147483646 h 611"/>
                  <a:gd name="T32" fmla="*/ 2147483646 w 573"/>
                  <a:gd name="T33" fmla="*/ 2147483646 h 611"/>
                  <a:gd name="T34" fmla="*/ 2147483646 w 573"/>
                  <a:gd name="T35" fmla="*/ 2147483646 h 611"/>
                  <a:gd name="T36" fmla="*/ 2147483646 w 573"/>
                  <a:gd name="T37" fmla="*/ 2147483646 h 611"/>
                  <a:gd name="T38" fmla="*/ 2147483646 w 573"/>
                  <a:gd name="T39" fmla="*/ 2147483646 h 611"/>
                  <a:gd name="T40" fmla="*/ 2147483646 w 573"/>
                  <a:gd name="T41" fmla="*/ 2147483646 h 611"/>
                  <a:gd name="T42" fmla="*/ 2147483646 w 573"/>
                  <a:gd name="T43" fmla="*/ 2147483646 h 611"/>
                  <a:gd name="T44" fmla="*/ 2147483646 w 573"/>
                  <a:gd name="T45" fmla="*/ 2147483646 h 611"/>
                  <a:gd name="T46" fmla="*/ 2147483646 w 573"/>
                  <a:gd name="T47" fmla="*/ 2147483646 h 611"/>
                  <a:gd name="T48" fmla="*/ 2147483646 w 573"/>
                  <a:gd name="T49" fmla="*/ 2147483646 h 611"/>
                  <a:gd name="T50" fmla="*/ 2147483646 w 573"/>
                  <a:gd name="T51" fmla="*/ 2147483646 h 611"/>
                  <a:gd name="T52" fmla="*/ 2147483646 w 573"/>
                  <a:gd name="T53" fmla="*/ 2147483646 h 611"/>
                  <a:gd name="T54" fmla="*/ 2147483646 w 573"/>
                  <a:gd name="T55" fmla="*/ 2147483646 h 611"/>
                  <a:gd name="T56" fmla="*/ 2147483646 w 573"/>
                  <a:gd name="T57" fmla="*/ 2147483646 h 611"/>
                  <a:gd name="T58" fmla="*/ 2147483646 w 573"/>
                  <a:gd name="T59" fmla="*/ 2147483646 h 611"/>
                  <a:gd name="T60" fmla="*/ 2147483646 w 573"/>
                  <a:gd name="T61" fmla="*/ 2147483646 h 611"/>
                  <a:gd name="T62" fmla="*/ 2147483646 w 573"/>
                  <a:gd name="T63" fmla="*/ 2147483646 h 611"/>
                  <a:gd name="T64" fmla="*/ 2147483646 w 573"/>
                  <a:gd name="T65" fmla="*/ 2147483646 h 611"/>
                  <a:gd name="T66" fmla="*/ 2147483646 w 573"/>
                  <a:gd name="T67" fmla="*/ 2147483646 h 611"/>
                  <a:gd name="T68" fmla="*/ 2147483646 w 573"/>
                  <a:gd name="T69" fmla="*/ 2147483646 h 611"/>
                  <a:gd name="T70" fmla="*/ 2147483646 w 573"/>
                  <a:gd name="T71" fmla="*/ 2147483646 h 611"/>
                  <a:gd name="T72" fmla="*/ 2147483646 w 573"/>
                  <a:gd name="T73" fmla="*/ 2147483646 h 611"/>
                  <a:gd name="T74" fmla="*/ 2147483646 w 573"/>
                  <a:gd name="T75" fmla="*/ 2147483646 h 611"/>
                  <a:gd name="T76" fmla="*/ 2147483646 w 573"/>
                  <a:gd name="T77" fmla="*/ 2147483646 h 611"/>
                  <a:gd name="T78" fmla="*/ 2147483646 w 573"/>
                  <a:gd name="T79" fmla="*/ 2147483646 h 611"/>
                  <a:gd name="T80" fmla="*/ 2147483646 w 573"/>
                  <a:gd name="T81" fmla="*/ 2147483646 h 611"/>
                  <a:gd name="T82" fmla="*/ 2147483646 w 573"/>
                  <a:gd name="T83" fmla="*/ 2147483646 h 611"/>
                  <a:gd name="T84" fmla="*/ 2147483646 w 573"/>
                  <a:gd name="T85" fmla="*/ 2147483646 h 611"/>
                  <a:gd name="T86" fmla="*/ 2147483646 w 573"/>
                  <a:gd name="T87" fmla="*/ 2147483646 h 61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73" h="611">
                    <a:moveTo>
                      <a:pt x="553" y="534"/>
                    </a:moveTo>
                    <a:lnTo>
                      <a:pt x="553" y="534"/>
                    </a:lnTo>
                    <a:cubicBezTo>
                      <a:pt x="514" y="534"/>
                      <a:pt x="514" y="534"/>
                      <a:pt x="496" y="552"/>
                    </a:cubicBezTo>
                    <a:cubicBezTo>
                      <a:pt x="496" y="534"/>
                      <a:pt x="477" y="534"/>
                      <a:pt x="477" y="534"/>
                    </a:cubicBezTo>
                    <a:cubicBezTo>
                      <a:pt x="477" y="552"/>
                      <a:pt x="477" y="552"/>
                      <a:pt x="477" y="552"/>
                    </a:cubicBezTo>
                    <a:cubicBezTo>
                      <a:pt x="438" y="515"/>
                      <a:pt x="438" y="515"/>
                      <a:pt x="438" y="515"/>
                    </a:cubicBezTo>
                    <a:cubicBezTo>
                      <a:pt x="438" y="534"/>
                      <a:pt x="438" y="534"/>
                      <a:pt x="438" y="534"/>
                    </a:cubicBezTo>
                    <a:cubicBezTo>
                      <a:pt x="419" y="552"/>
                      <a:pt x="419" y="552"/>
                      <a:pt x="419" y="552"/>
                    </a:cubicBezTo>
                    <a:cubicBezTo>
                      <a:pt x="381" y="515"/>
                      <a:pt x="381" y="515"/>
                      <a:pt x="381" y="515"/>
                    </a:cubicBezTo>
                    <a:cubicBezTo>
                      <a:pt x="381" y="534"/>
                      <a:pt x="381" y="534"/>
                      <a:pt x="381" y="534"/>
                    </a:cubicBezTo>
                    <a:lnTo>
                      <a:pt x="343" y="515"/>
                    </a:lnTo>
                    <a:cubicBezTo>
                      <a:pt x="343" y="534"/>
                      <a:pt x="343" y="534"/>
                      <a:pt x="343" y="534"/>
                    </a:cubicBezTo>
                    <a:cubicBezTo>
                      <a:pt x="324" y="534"/>
                      <a:pt x="324" y="534"/>
                      <a:pt x="324" y="534"/>
                    </a:cubicBezTo>
                    <a:lnTo>
                      <a:pt x="305" y="552"/>
                    </a:lnTo>
                    <a:cubicBezTo>
                      <a:pt x="305" y="552"/>
                      <a:pt x="305" y="552"/>
                      <a:pt x="324" y="552"/>
                    </a:cubicBezTo>
                    <a:lnTo>
                      <a:pt x="324" y="571"/>
                    </a:lnTo>
                    <a:cubicBezTo>
                      <a:pt x="324" y="571"/>
                      <a:pt x="343" y="552"/>
                      <a:pt x="362" y="552"/>
                    </a:cubicBezTo>
                    <a:cubicBezTo>
                      <a:pt x="381" y="571"/>
                      <a:pt x="343" y="571"/>
                      <a:pt x="343" y="571"/>
                    </a:cubicBezTo>
                    <a:cubicBezTo>
                      <a:pt x="343" y="591"/>
                      <a:pt x="362" y="591"/>
                      <a:pt x="381" y="591"/>
                    </a:cubicBezTo>
                    <a:cubicBezTo>
                      <a:pt x="381" y="571"/>
                      <a:pt x="400" y="552"/>
                      <a:pt x="400" y="571"/>
                    </a:cubicBezTo>
                    <a:cubicBezTo>
                      <a:pt x="419" y="571"/>
                      <a:pt x="381" y="591"/>
                      <a:pt x="400" y="591"/>
                    </a:cubicBezTo>
                    <a:cubicBezTo>
                      <a:pt x="400" y="610"/>
                      <a:pt x="419" y="610"/>
                      <a:pt x="419" y="610"/>
                    </a:cubicBezTo>
                    <a:cubicBezTo>
                      <a:pt x="419" y="591"/>
                      <a:pt x="438" y="571"/>
                      <a:pt x="457" y="571"/>
                    </a:cubicBezTo>
                    <a:cubicBezTo>
                      <a:pt x="457" y="591"/>
                      <a:pt x="438" y="591"/>
                      <a:pt x="438" y="610"/>
                    </a:cubicBezTo>
                    <a:cubicBezTo>
                      <a:pt x="438" y="610"/>
                      <a:pt x="457" y="610"/>
                      <a:pt x="477" y="591"/>
                    </a:cubicBezTo>
                    <a:cubicBezTo>
                      <a:pt x="477" y="591"/>
                      <a:pt x="477" y="571"/>
                      <a:pt x="496" y="571"/>
                    </a:cubicBezTo>
                    <a:cubicBezTo>
                      <a:pt x="514" y="571"/>
                      <a:pt x="514" y="552"/>
                      <a:pt x="514" y="552"/>
                    </a:cubicBezTo>
                    <a:cubicBezTo>
                      <a:pt x="533" y="552"/>
                      <a:pt x="533" y="552"/>
                      <a:pt x="533" y="552"/>
                    </a:cubicBezTo>
                    <a:cubicBezTo>
                      <a:pt x="553" y="552"/>
                      <a:pt x="553" y="552"/>
                      <a:pt x="553" y="552"/>
                    </a:cubicBezTo>
                    <a:cubicBezTo>
                      <a:pt x="572" y="552"/>
                      <a:pt x="572" y="552"/>
                      <a:pt x="572" y="552"/>
                    </a:cubicBezTo>
                    <a:cubicBezTo>
                      <a:pt x="572" y="534"/>
                      <a:pt x="572" y="534"/>
                      <a:pt x="572" y="534"/>
                    </a:cubicBezTo>
                    <a:lnTo>
                      <a:pt x="553" y="534"/>
                    </a:lnTo>
                    <a:close/>
                    <a:moveTo>
                      <a:pt x="343" y="534"/>
                    </a:moveTo>
                    <a:lnTo>
                      <a:pt x="343" y="534"/>
                    </a:lnTo>
                    <a:cubicBezTo>
                      <a:pt x="343" y="515"/>
                      <a:pt x="343" y="515"/>
                      <a:pt x="343" y="515"/>
                    </a:cubicBezTo>
                    <a:lnTo>
                      <a:pt x="324" y="515"/>
                    </a:lnTo>
                    <a:cubicBezTo>
                      <a:pt x="305" y="495"/>
                      <a:pt x="305" y="495"/>
                      <a:pt x="305" y="495"/>
                    </a:cubicBezTo>
                    <a:lnTo>
                      <a:pt x="286" y="476"/>
                    </a:lnTo>
                    <a:cubicBezTo>
                      <a:pt x="286" y="457"/>
                      <a:pt x="286" y="457"/>
                      <a:pt x="286" y="457"/>
                    </a:cubicBezTo>
                    <a:cubicBezTo>
                      <a:pt x="267" y="457"/>
                      <a:pt x="267" y="457"/>
                      <a:pt x="267" y="457"/>
                    </a:cubicBezTo>
                    <a:cubicBezTo>
                      <a:pt x="248" y="419"/>
                      <a:pt x="248" y="419"/>
                      <a:pt x="248" y="419"/>
                    </a:cubicBezTo>
                    <a:cubicBezTo>
                      <a:pt x="248" y="400"/>
                      <a:pt x="248" y="400"/>
                      <a:pt x="248" y="400"/>
                    </a:cubicBezTo>
                    <a:cubicBezTo>
                      <a:pt x="229" y="438"/>
                      <a:pt x="229" y="438"/>
                      <a:pt x="229" y="438"/>
                    </a:cubicBezTo>
                    <a:cubicBezTo>
                      <a:pt x="229" y="419"/>
                      <a:pt x="229" y="419"/>
                      <a:pt x="229" y="419"/>
                    </a:cubicBezTo>
                    <a:cubicBezTo>
                      <a:pt x="229" y="381"/>
                      <a:pt x="229" y="381"/>
                      <a:pt x="229" y="381"/>
                    </a:cubicBezTo>
                    <a:cubicBezTo>
                      <a:pt x="210" y="381"/>
                      <a:pt x="210" y="381"/>
                      <a:pt x="210" y="381"/>
                    </a:cubicBezTo>
                    <a:cubicBezTo>
                      <a:pt x="210" y="400"/>
                      <a:pt x="210" y="400"/>
                      <a:pt x="210" y="400"/>
                    </a:cubicBezTo>
                    <a:cubicBezTo>
                      <a:pt x="191" y="362"/>
                      <a:pt x="191" y="362"/>
                      <a:pt x="191" y="362"/>
                    </a:cubicBezTo>
                    <a:cubicBezTo>
                      <a:pt x="191" y="362"/>
                      <a:pt x="172" y="381"/>
                      <a:pt x="191" y="381"/>
                    </a:cubicBezTo>
                    <a:cubicBezTo>
                      <a:pt x="172" y="381"/>
                      <a:pt x="172" y="362"/>
                      <a:pt x="152" y="362"/>
                    </a:cubicBezTo>
                    <a:cubicBezTo>
                      <a:pt x="133" y="343"/>
                      <a:pt x="133" y="343"/>
                      <a:pt x="133" y="343"/>
                    </a:cubicBezTo>
                    <a:cubicBezTo>
                      <a:pt x="133" y="324"/>
                      <a:pt x="133" y="324"/>
                      <a:pt x="133" y="324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33" y="286"/>
                      <a:pt x="133" y="286"/>
                      <a:pt x="133" y="286"/>
                    </a:cubicBezTo>
                    <a:cubicBezTo>
                      <a:pt x="115" y="286"/>
                      <a:pt x="115" y="286"/>
                      <a:pt x="115" y="286"/>
                    </a:cubicBezTo>
                    <a:cubicBezTo>
                      <a:pt x="115" y="248"/>
                      <a:pt x="115" y="248"/>
                      <a:pt x="115" y="248"/>
                    </a:cubicBezTo>
                    <a:cubicBezTo>
                      <a:pt x="115" y="229"/>
                      <a:pt x="115" y="229"/>
                      <a:pt x="115" y="229"/>
                    </a:cubicBezTo>
                    <a:cubicBezTo>
                      <a:pt x="96" y="267"/>
                      <a:pt x="96" y="267"/>
                      <a:pt x="96" y="267"/>
                    </a:cubicBezTo>
                    <a:lnTo>
                      <a:pt x="96" y="248"/>
                    </a:lnTo>
                    <a:lnTo>
                      <a:pt x="96" y="229"/>
                    </a:lnTo>
                    <a:cubicBezTo>
                      <a:pt x="76" y="210"/>
                      <a:pt x="76" y="210"/>
                      <a:pt x="76" y="210"/>
                    </a:cubicBezTo>
                    <a:cubicBezTo>
                      <a:pt x="76" y="229"/>
                      <a:pt x="76" y="229"/>
                      <a:pt x="76" y="229"/>
                    </a:cubicBezTo>
                    <a:lnTo>
                      <a:pt x="57" y="210"/>
                    </a:lnTo>
                    <a:cubicBezTo>
                      <a:pt x="57" y="210"/>
                      <a:pt x="57" y="190"/>
                      <a:pt x="57" y="171"/>
                    </a:cubicBezTo>
                    <a:lnTo>
                      <a:pt x="57" y="153"/>
                    </a:lnTo>
                    <a:cubicBezTo>
                      <a:pt x="57" y="134"/>
                      <a:pt x="57" y="134"/>
                      <a:pt x="57" y="114"/>
                    </a:cubicBezTo>
                    <a:cubicBezTo>
                      <a:pt x="57" y="114"/>
                      <a:pt x="57" y="134"/>
                      <a:pt x="57" y="114"/>
                    </a:cubicBezTo>
                    <a:cubicBezTo>
                      <a:pt x="57" y="114"/>
                      <a:pt x="76" y="95"/>
                      <a:pt x="76" y="76"/>
                    </a:cubicBezTo>
                    <a:cubicBezTo>
                      <a:pt x="76" y="76"/>
                      <a:pt x="38" y="95"/>
                      <a:pt x="57" y="76"/>
                    </a:cubicBezTo>
                    <a:cubicBezTo>
                      <a:pt x="57" y="76"/>
                      <a:pt x="76" y="76"/>
                      <a:pt x="76" y="38"/>
                    </a:cubicBezTo>
                    <a:lnTo>
                      <a:pt x="57" y="57"/>
                    </a:lnTo>
                    <a:cubicBezTo>
                      <a:pt x="57" y="38"/>
                      <a:pt x="76" y="19"/>
                      <a:pt x="76" y="19"/>
                    </a:cubicBezTo>
                    <a:lnTo>
                      <a:pt x="76" y="0"/>
                    </a:lnTo>
                    <a:cubicBezTo>
                      <a:pt x="57" y="0"/>
                      <a:pt x="57" y="19"/>
                      <a:pt x="57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19" y="134"/>
                      <a:pt x="19" y="134"/>
                      <a:pt x="19" y="134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38" y="153"/>
                      <a:pt x="38" y="153"/>
                      <a:pt x="38" y="153"/>
                    </a:cubicBezTo>
                    <a:cubicBezTo>
                      <a:pt x="38" y="171"/>
                      <a:pt x="38" y="171"/>
                      <a:pt x="38" y="171"/>
                    </a:cubicBezTo>
                    <a:lnTo>
                      <a:pt x="57" y="171"/>
                    </a:lnTo>
                    <a:lnTo>
                      <a:pt x="57" y="190"/>
                    </a:lnTo>
                    <a:cubicBezTo>
                      <a:pt x="57" y="210"/>
                      <a:pt x="57" y="210"/>
                      <a:pt x="57" y="210"/>
                    </a:cubicBezTo>
                    <a:cubicBezTo>
                      <a:pt x="57" y="229"/>
                      <a:pt x="57" y="229"/>
                      <a:pt x="57" y="229"/>
                    </a:cubicBezTo>
                    <a:cubicBezTo>
                      <a:pt x="38" y="229"/>
                      <a:pt x="38" y="210"/>
                      <a:pt x="38" y="229"/>
                    </a:cubicBezTo>
                    <a:cubicBezTo>
                      <a:pt x="38" y="229"/>
                      <a:pt x="57" y="229"/>
                      <a:pt x="38" y="229"/>
                    </a:cubicBezTo>
                    <a:cubicBezTo>
                      <a:pt x="38" y="248"/>
                      <a:pt x="19" y="229"/>
                      <a:pt x="19" y="248"/>
                    </a:cubicBezTo>
                    <a:cubicBezTo>
                      <a:pt x="19" y="248"/>
                      <a:pt x="19" y="248"/>
                      <a:pt x="38" y="267"/>
                    </a:cubicBezTo>
                    <a:cubicBezTo>
                      <a:pt x="57" y="267"/>
                      <a:pt x="76" y="267"/>
                      <a:pt x="76" y="267"/>
                    </a:cubicBezTo>
                    <a:cubicBezTo>
                      <a:pt x="76" y="286"/>
                      <a:pt x="38" y="267"/>
                      <a:pt x="38" y="267"/>
                    </a:cubicBezTo>
                    <a:cubicBezTo>
                      <a:pt x="38" y="286"/>
                      <a:pt x="57" y="305"/>
                      <a:pt x="57" y="305"/>
                    </a:cubicBezTo>
                    <a:lnTo>
                      <a:pt x="96" y="305"/>
                    </a:lnTo>
                    <a:cubicBezTo>
                      <a:pt x="96" y="324"/>
                      <a:pt x="76" y="305"/>
                      <a:pt x="76" y="324"/>
                    </a:cubicBezTo>
                    <a:cubicBezTo>
                      <a:pt x="57" y="324"/>
                      <a:pt x="76" y="324"/>
                      <a:pt x="96" y="324"/>
                    </a:cubicBezTo>
                    <a:lnTo>
                      <a:pt x="115" y="324"/>
                    </a:lnTo>
                    <a:cubicBezTo>
                      <a:pt x="115" y="343"/>
                      <a:pt x="133" y="362"/>
                      <a:pt x="152" y="362"/>
                    </a:cubicBezTo>
                    <a:cubicBezTo>
                      <a:pt x="152" y="381"/>
                      <a:pt x="172" y="381"/>
                      <a:pt x="172" y="400"/>
                    </a:cubicBezTo>
                    <a:cubicBezTo>
                      <a:pt x="172" y="381"/>
                      <a:pt x="152" y="381"/>
                      <a:pt x="152" y="400"/>
                    </a:cubicBezTo>
                    <a:cubicBezTo>
                      <a:pt x="152" y="400"/>
                      <a:pt x="210" y="419"/>
                      <a:pt x="191" y="419"/>
                    </a:cubicBezTo>
                    <a:cubicBezTo>
                      <a:pt x="172" y="419"/>
                      <a:pt x="172" y="400"/>
                      <a:pt x="152" y="419"/>
                    </a:cubicBezTo>
                    <a:cubicBezTo>
                      <a:pt x="152" y="438"/>
                      <a:pt x="172" y="438"/>
                      <a:pt x="172" y="457"/>
                    </a:cubicBezTo>
                    <a:cubicBezTo>
                      <a:pt x="191" y="457"/>
                      <a:pt x="229" y="457"/>
                      <a:pt x="229" y="457"/>
                    </a:cubicBezTo>
                    <a:cubicBezTo>
                      <a:pt x="210" y="476"/>
                      <a:pt x="172" y="457"/>
                      <a:pt x="172" y="457"/>
                    </a:cubicBezTo>
                    <a:cubicBezTo>
                      <a:pt x="172" y="476"/>
                      <a:pt x="191" y="495"/>
                      <a:pt x="210" y="495"/>
                    </a:cubicBezTo>
                    <a:cubicBezTo>
                      <a:pt x="229" y="495"/>
                      <a:pt x="229" y="476"/>
                      <a:pt x="248" y="495"/>
                    </a:cubicBezTo>
                    <a:cubicBezTo>
                      <a:pt x="248" y="495"/>
                      <a:pt x="229" y="495"/>
                      <a:pt x="248" y="495"/>
                    </a:cubicBezTo>
                    <a:lnTo>
                      <a:pt x="267" y="495"/>
                    </a:lnTo>
                    <a:cubicBezTo>
                      <a:pt x="286" y="495"/>
                      <a:pt x="305" y="495"/>
                      <a:pt x="324" y="515"/>
                    </a:cubicBezTo>
                    <a:lnTo>
                      <a:pt x="343" y="534"/>
                    </a:lnTo>
                    <a:close/>
                  </a:path>
                </a:pathLst>
              </a:custGeom>
              <a:solidFill>
                <a:srgbClr val="9CA16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71" name="Freeform 192">
                <a:extLst>
                  <a:ext uri="{FF2B5EF4-FFF2-40B4-BE49-F238E27FC236}">
                    <a16:creationId xmlns:a16="http://schemas.microsoft.com/office/drawing/2014/main" id="{512BF9BC-D913-3F48-A500-BEA1F9535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2000250"/>
                <a:ext cx="106363" cy="106363"/>
              </a:xfrm>
              <a:custGeom>
                <a:avLst/>
                <a:gdLst>
                  <a:gd name="T0" fmla="*/ 2147483646 w 592"/>
                  <a:gd name="T1" fmla="*/ 2147483646 h 592"/>
                  <a:gd name="T2" fmla="*/ 2147483646 w 592"/>
                  <a:gd name="T3" fmla="*/ 2147483646 h 592"/>
                  <a:gd name="T4" fmla="*/ 2147483646 w 592"/>
                  <a:gd name="T5" fmla="*/ 2147483646 h 592"/>
                  <a:gd name="T6" fmla="*/ 2147483646 w 592"/>
                  <a:gd name="T7" fmla="*/ 2147483646 h 592"/>
                  <a:gd name="T8" fmla="*/ 2147483646 w 592"/>
                  <a:gd name="T9" fmla="*/ 2147483646 h 592"/>
                  <a:gd name="T10" fmla="*/ 2147483646 w 592"/>
                  <a:gd name="T11" fmla="*/ 2147483646 h 592"/>
                  <a:gd name="T12" fmla="*/ 2147483646 w 592"/>
                  <a:gd name="T13" fmla="*/ 2147483646 h 592"/>
                  <a:gd name="T14" fmla="*/ 2147483646 w 592"/>
                  <a:gd name="T15" fmla="*/ 2147483646 h 592"/>
                  <a:gd name="T16" fmla="*/ 2147483646 w 592"/>
                  <a:gd name="T17" fmla="*/ 2147483646 h 592"/>
                  <a:gd name="T18" fmla="*/ 2147483646 w 592"/>
                  <a:gd name="T19" fmla="*/ 2147483646 h 592"/>
                  <a:gd name="T20" fmla="*/ 2147483646 w 592"/>
                  <a:gd name="T21" fmla="*/ 2147483646 h 592"/>
                  <a:gd name="T22" fmla="*/ 2147483646 w 592"/>
                  <a:gd name="T23" fmla="*/ 2147483646 h 592"/>
                  <a:gd name="T24" fmla="*/ 2147483646 w 592"/>
                  <a:gd name="T25" fmla="*/ 2147483646 h 592"/>
                  <a:gd name="T26" fmla="*/ 2147483646 w 592"/>
                  <a:gd name="T27" fmla="*/ 2147483646 h 592"/>
                  <a:gd name="T28" fmla="*/ 2147483646 w 592"/>
                  <a:gd name="T29" fmla="*/ 2147483646 h 592"/>
                  <a:gd name="T30" fmla="*/ 2147483646 w 592"/>
                  <a:gd name="T31" fmla="*/ 2147483646 h 592"/>
                  <a:gd name="T32" fmla="*/ 2147483646 w 592"/>
                  <a:gd name="T33" fmla="*/ 2147483646 h 592"/>
                  <a:gd name="T34" fmla="*/ 2147483646 w 592"/>
                  <a:gd name="T35" fmla="*/ 2147483646 h 592"/>
                  <a:gd name="T36" fmla="*/ 2147483646 w 592"/>
                  <a:gd name="T37" fmla="*/ 2147483646 h 592"/>
                  <a:gd name="T38" fmla="*/ 2147483646 w 592"/>
                  <a:gd name="T39" fmla="*/ 2147483646 h 592"/>
                  <a:gd name="T40" fmla="*/ 2147483646 w 592"/>
                  <a:gd name="T41" fmla="*/ 2147483646 h 592"/>
                  <a:gd name="T42" fmla="*/ 2147483646 w 592"/>
                  <a:gd name="T43" fmla="*/ 2147483646 h 592"/>
                  <a:gd name="T44" fmla="*/ 2147483646 w 592"/>
                  <a:gd name="T45" fmla="*/ 2147483646 h 592"/>
                  <a:gd name="T46" fmla="*/ 2147483646 w 592"/>
                  <a:gd name="T47" fmla="*/ 2147483646 h 592"/>
                  <a:gd name="T48" fmla="*/ 2147483646 w 592"/>
                  <a:gd name="T49" fmla="*/ 2147483646 h 592"/>
                  <a:gd name="T50" fmla="*/ 2147483646 w 592"/>
                  <a:gd name="T51" fmla="*/ 2147483646 h 592"/>
                  <a:gd name="T52" fmla="*/ 2147483646 w 592"/>
                  <a:gd name="T53" fmla="*/ 2147483646 h 592"/>
                  <a:gd name="T54" fmla="*/ 2147483646 w 592"/>
                  <a:gd name="T55" fmla="*/ 2147483646 h 592"/>
                  <a:gd name="T56" fmla="*/ 2147483646 w 592"/>
                  <a:gd name="T57" fmla="*/ 2147483646 h 592"/>
                  <a:gd name="T58" fmla="*/ 2147483646 w 592"/>
                  <a:gd name="T59" fmla="*/ 2147483646 h 592"/>
                  <a:gd name="T60" fmla="*/ 2147483646 w 592"/>
                  <a:gd name="T61" fmla="*/ 2147483646 h 592"/>
                  <a:gd name="T62" fmla="*/ 2147483646 w 592"/>
                  <a:gd name="T63" fmla="*/ 2147483646 h 592"/>
                  <a:gd name="T64" fmla="*/ 2147483646 w 592"/>
                  <a:gd name="T65" fmla="*/ 2147483646 h 592"/>
                  <a:gd name="T66" fmla="*/ 2147483646 w 592"/>
                  <a:gd name="T67" fmla="*/ 2147483646 h 592"/>
                  <a:gd name="T68" fmla="*/ 2147483646 w 592"/>
                  <a:gd name="T69" fmla="*/ 2147483646 h 592"/>
                  <a:gd name="T70" fmla="*/ 2147483646 w 592"/>
                  <a:gd name="T71" fmla="*/ 2147483646 h 592"/>
                  <a:gd name="T72" fmla="*/ 2147483646 w 592"/>
                  <a:gd name="T73" fmla="*/ 2147483646 h 592"/>
                  <a:gd name="T74" fmla="*/ 2147483646 w 592"/>
                  <a:gd name="T75" fmla="*/ 2147483646 h 592"/>
                  <a:gd name="T76" fmla="*/ 2147483646 w 592"/>
                  <a:gd name="T77" fmla="*/ 2147483646 h 592"/>
                  <a:gd name="T78" fmla="*/ 2147483646 w 592"/>
                  <a:gd name="T79" fmla="*/ 2147483646 h 592"/>
                  <a:gd name="T80" fmla="*/ 2147483646 w 592"/>
                  <a:gd name="T81" fmla="*/ 2147483646 h 592"/>
                  <a:gd name="T82" fmla="*/ 2147483646 w 592"/>
                  <a:gd name="T83" fmla="*/ 2147483646 h 592"/>
                  <a:gd name="T84" fmla="*/ 2147483646 w 592"/>
                  <a:gd name="T85" fmla="*/ 2147483646 h 592"/>
                  <a:gd name="T86" fmla="*/ 2147483646 w 592"/>
                  <a:gd name="T87" fmla="*/ 2147483646 h 592"/>
                  <a:gd name="T88" fmla="*/ 2147483646 w 592"/>
                  <a:gd name="T89" fmla="*/ 2147483646 h 592"/>
                  <a:gd name="T90" fmla="*/ 2147483646 w 592"/>
                  <a:gd name="T91" fmla="*/ 2147483646 h 592"/>
                  <a:gd name="T92" fmla="*/ 2147483646 w 592"/>
                  <a:gd name="T93" fmla="*/ 2147483646 h 592"/>
                  <a:gd name="T94" fmla="*/ 2147483646 w 592"/>
                  <a:gd name="T95" fmla="*/ 2147483646 h 592"/>
                  <a:gd name="T96" fmla="*/ 2147483646 w 592"/>
                  <a:gd name="T97" fmla="*/ 2147483646 h 592"/>
                  <a:gd name="T98" fmla="*/ 2147483646 w 592"/>
                  <a:gd name="T99" fmla="*/ 2147483646 h 592"/>
                  <a:gd name="T100" fmla="*/ 2147483646 w 592"/>
                  <a:gd name="T101" fmla="*/ 2147483646 h 592"/>
                  <a:gd name="T102" fmla="*/ 2147483646 w 592"/>
                  <a:gd name="T103" fmla="*/ 2147483646 h 592"/>
                  <a:gd name="T104" fmla="*/ 2147483646 w 592"/>
                  <a:gd name="T105" fmla="*/ 2147483646 h 592"/>
                  <a:gd name="T106" fmla="*/ 2147483646 w 592"/>
                  <a:gd name="T107" fmla="*/ 2147483646 h 592"/>
                  <a:gd name="T108" fmla="*/ 2147483646 w 592"/>
                  <a:gd name="T109" fmla="*/ 2147483646 h 592"/>
                  <a:gd name="T110" fmla="*/ 2147483646 w 592"/>
                  <a:gd name="T111" fmla="*/ 2147483646 h 59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92" h="592">
                    <a:moveTo>
                      <a:pt x="533" y="591"/>
                    </a:moveTo>
                    <a:lnTo>
                      <a:pt x="533" y="591"/>
                    </a:lnTo>
                    <a:cubicBezTo>
                      <a:pt x="533" y="591"/>
                      <a:pt x="552" y="571"/>
                      <a:pt x="572" y="571"/>
                    </a:cubicBezTo>
                    <a:lnTo>
                      <a:pt x="591" y="552"/>
                    </a:lnTo>
                    <a:cubicBezTo>
                      <a:pt x="591" y="571"/>
                      <a:pt x="591" y="571"/>
                      <a:pt x="591" y="571"/>
                    </a:cubicBezTo>
                    <a:lnTo>
                      <a:pt x="572" y="571"/>
                    </a:lnTo>
                    <a:cubicBezTo>
                      <a:pt x="552" y="591"/>
                      <a:pt x="533" y="591"/>
                      <a:pt x="533" y="591"/>
                    </a:cubicBezTo>
                    <a:cubicBezTo>
                      <a:pt x="515" y="591"/>
                      <a:pt x="515" y="591"/>
                      <a:pt x="515" y="591"/>
                    </a:cubicBezTo>
                    <a:cubicBezTo>
                      <a:pt x="515" y="591"/>
                      <a:pt x="515" y="591"/>
                      <a:pt x="533" y="591"/>
                    </a:cubicBezTo>
                    <a:close/>
                    <a:moveTo>
                      <a:pt x="591" y="552"/>
                    </a:moveTo>
                    <a:lnTo>
                      <a:pt x="591" y="552"/>
                    </a:lnTo>
                    <a:cubicBezTo>
                      <a:pt x="572" y="552"/>
                      <a:pt x="572" y="534"/>
                      <a:pt x="572" y="534"/>
                    </a:cubicBezTo>
                    <a:cubicBezTo>
                      <a:pt x="552" y="534"/>
                      <a:pt x="552" y="552"/>
                      <a:pt x="533" y="552"/>
                    </a:cubicBezTo>
                    <a:cubicBezTo>
                      <a:pt x="533" y="552"/>
                      <a:pt x="533" y="552"/>
                      <a:pt x="515" y="571"/>
                    </a:cubicBezTo>
                    <a:cubicBezTo>
                      <a:pt x="533" y="571"/>
                      <a:pt x="533" y="571"/>
                      <a:pt x="533" y="552"/>
                    </a:cubicBezTo>
                    <a:cubicBezTo>
                      <a:pt x="552" y="552"/>
                      <a:pt x="552" y="552"/>
                      <a:pt x="572" y="552"/>
                    </a:cubicBezTo>
                    <a:cubicBezTo>
                      <a:pt x="572" y="552"/>
                      <a:pt x="572" y="552"/>
                      <a:pt x="591" y="552"/>
                    </a:cubicBezTo>
                    <a:close/>
                    <a:moveTo>
                      <a:pt x="210" y="400"/>
                    </a:moveTo>
                    <a:lnTo>
                      <a:pt x="210" y="400"/>
                    </a:lnTo>
                    <a:lnTo>
                      <a:pt x="210" y="381"/>
                    </a:lnTo>
                    <a:lnTo>
                      <a:pt x="191" y="381"/>
                    </a:lnTo>
                    <a:cubicBezTo>
                      <a:pt x="171" y="362"/>
                      <a:pt x="152" y="343"/>
                      <a:pt x="152" y="343"/>
                    </a:cubicBezTo>
                    <a:cubicBezTo>
                      <a:pt x="152" y="343"/>
                      <a:pt x="152" y="362"/>
                      <a:pt x="171" y="362"/>
                    </a:cubicBezTo>
                    <a:cubicBezTo>
                      <a:pt x="171" y="381"/>
                      <a:pt x="191" y="400"/>
                      <a:pt x="191" y="400"/>
                    </a:cubicBezTo>
                    <a:cubicBezTo>
                      <a:pt x="210" y="400"/>
                      <a:pt x="210" y="400"/>
                      <a:pt x="210" y="400"/>
                    </a:cubicBezTo>
                    <a:close/>
                    <a:moveTo>
                      <a:pt x="476" y="591"/>
                    </a:moveTo>
                    <a:lnTo>
                      <a:pt x="476" y="591"/>
                    </a:lnTo>
                    <a:cubicBezTo>
                      <a:pt x="476" y="591"/>
                      <a:pt x="476" y="591"/>
                      <a:pt x="496" y="571"/>
                    </a:cubicBezTo>
                    <a:cubicBezTo>
                      <a:pt x="496" y="552"/>
                      <a:pt x="496" y="552"/>
                      <a:pt x="515" y="552"/>
                    </a:cubicBezTo>
                    <a:cubicBezTo>
                      <a:pt x="515" y="552"/>
                      <a:pt x="496" y="552"/>
                      <a:pt x="496" y="534"/>
                    </a:cubicBezTo>
                    <a:cubicBezTo>
                      <a:pt x="496" y="534"/>
                      <a:pt x="496" y="534"/>
                      <a:pt x="515" y="552"/>
                    </a:cubicBezTo>
                    <a:lnTo>
                      <a:pt x="533" y="552"/>
                    </a:lnTo>
                    <a:cubicBezTo>
                      <a:pt x="515" y="534"/>
                      <a:pt x="515" y="552"/>
                      <a:pt x="515" y="552"/>
                    </a:cubicBezTo>
                    <a:cubicBezTo>
                      <a:pt x="515" y="534"/>
                      <a:pt x="496" y="515"/>
                      <a:pt x="496" y="515"/>
                    </a:cubicBezTo>
                    <a:lnTo>
                      <a:pt x="496" y="534"/>
                    </a:lnTo>
                    <a:cubicBezTo>
                      <a:pt x="476" y="534"/>
                      <a:pt x="476" y="515"/>
                      <a:pt x="457" y="495"/>
                    </a:cubicBezTo>
                    <a:cubicBezTo>
                      <a:pt x="438" y="495"/>
                      <a:pt x="438" y="515"/>
                      <a:pt x="438" y="515"/>
                    </a:cubicBezTo>
                    <a:cubicBezTo>
                      <a:pt x="438" y="515"/>
                      <a:pt x="457" y="534"/>
                      <a:pt x="438" y="534"/>
                    </a:cubicBezTo>
                    <a:cubicBezTo>
                      <a:pt x="438" y="534"/>
                      <a:pt x="419" y="495"/>
                      <a:pt x="400" y="495"/>
                    </a:cubicBezTo>
                    <a:cubicBezTo>
                      <a:pt x="381" y="495"/>
                      <a:pt x="381" y="515"/>
                      <a:pt x="381" y="515"/>
                    </a:cubicBezTo>
                    <a:cubicBezTo>
                      <a:pt x="381" y="515"/>
                      <a:pt x="400" y="515"/>
                      <a:pt x="400" y="534"/>
                    </a:cubicBezTo>
                    <a:cubicBezTo>
                      <a:pt x="400" y="534"/>
                      <a:pt x="381" y="515"/>
                      <a:pt x="362" y="515"/>
                    </a:cubicBezTo>
                    <a:cubicBezTo>
                      <a:pt x="362" y="515"/>
                      <a:pt x="362" y="515"/>
                      <a:pt x="343" y="515"/>
                    </a:cubicBezTo>
                    <a:cubicBezTo>
                      <a:pt x="343" y="534"/>
                      <a:pt x="362" y="534"/>
                      <a:pt x="362" y="534"/>
                    </a:cubicBezTo>
                    <a:lnTo>
                      <a:pt x="343" y="534"/>
                    </a:ln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4" y="552"/>
                      <a:pt x="324" y="552"/>
                      <a:pt x="343" y="534"/>
                    </a:cubicBezTo>
                    <a:cubicBezTo>
                      <a:pt x="362" y="534"/>
                      <a:pt x="381" y="534"/>
                      <a:pt x="381" y="534"/>
                    </a:cubicBezTo>
                    <a:lnTo>
                      <a:pt x="362" y="515"/>
                    </a:lnTo>
                    <a:lnTo>
                      <a:pt x="381" y="534"/>
                    </a:lnTo>
                    <a:lnTo>
                      <a:pt x="400" y="552"/>
                    </a:lnTo>
                    <a:cubicBezTo>
                      <a:pt x="400" y="552"/>
                      <a:pt x="400" y="552"/>
                      <a:pt x="419" y="552"/>
                    </a:cubicBezTo>
                    <a:lnTo>
                      <a:pt x="400" y="552"/>
                    </a:lnTo>
                    <a:cubicBezTo>
                      <a:pt x="400" y="571"/>
                      <a:pt x="400" y="571"/>
                      <a:pt x="400" y="571"/>
                    </a:cubicBezTo>
                    <a:lnTo>
                      <a:pt x="400" y="552"/>
                    </a:lnTo>
                    <a:lnTo>
                      <a:pt x="419" y="552"/>
                    </a:lnTo>
                    <a:cubicBezTo>
                      <a:pt x="438" y="552"/>
                      <a:pt x="438" y="552"/>
                      <a:pt x="419" y="534"/>
                    </a:cubicBezTo>
                    <a:lnTo>
                      <a:pt x="419" y="515"/>
                    </a:lnTo>
                    <a:lnTo>
                      <a:pt x="419" y="534"/>
                    </a:lnTo>
                    <a:cubicBezTo>
                      <a:pt x="438" y="552"/>
                      <a:pt x="438" y="552"/>
                      <a:pt x="438" y="552"/>
                    </a:cubicBezTo>
                    <a:cubicBezTo>
                      <a:pt x="457" y="552"/>
                      <a:pt x="457" y="552"/>
                      <a:pt x="438" y="571"/>
                    </a:cubicBezTo>
                    <a:lnTo>
                      <a:pt x="438" y="591"/>
                    </a:lnTo>
                    <a:lnTo>
                      <a:pt x="438" y="571"/>
                    </a:lnTo>
                    <a:cubicBezTo>
                      <a:pt x="457" y="571"/>
                      <a:pt x="457" y="552"/>
                      <a:pt x="457" y="552"/>
                    </a:cubicBezTo>
                    <a:lnTo>
                      <a:pt x="476" y="552"/>
                    </a:lnTo>
                    <a:cubicBezTo>
                      <a:pt x="476" y="552"/>
                      <a:pt x="476" y="552"/>
                      <a:pt x="457" y="552"/>
                    </a:cubicBezTo>
                    <a:cubicBezTo>
                      <a:pt x="457" y="534"/>
                      <a:pt x="457" y="515"/>
                      <a:pt x="457" y="515"/>
                    </a:cubicBezTo>
                    <a:cubicBezTo>
                      <a:pt x="457" y="515"/>
                      <a:pt x="457" y="534"/>
                      <a:pt x="476" y="534"/>
                    </a:cubicBezTo>
                    <a:cubicBezTo>
                      <a:pt x="476" y="552"/>
                      <a:pt x="476" y="552"/>
                      <a:pt x="476" y="552"/>
                    </a:cubicBezTo>
                    <a:lnTo>
                      <a:pt x="496" y="552"/>
                    </a:lnTo>
                    <a:lnTo>
                      <a:pt x="496" y="571"/>
                    </a:lnTo>
                    <a:cubicBezTo>
                      <a:pt x="476" y="571"/>
                      <a:pt x="476" y="591"/>
                      <a:pt x="476" y="591"/>
                    </a:cubicBezTo>
                    <a:close/>
                    <a:moveTo>
                      <a:pt x="305" y="495"/>
                    </a:moveTo>
                    <a:lnTo>
                      <a:pt x="305" y="495"/>
                    </a:lnTo>
                    <a:cubicBezTo>
                      <a:pt x="324" y="495"/>
                      <a:pt x="324" y="495"/>
                      <a:pt x="324" y="495"/>
                    </a:cubicBezTo>
                    <a:lnTo>
                      <a:pt x="305" y="476"/>
                    </a:lnTo>
                    <a:cubicBezTo>
                      <a:pt x="305" y="457"/>
                      <a:pt x="305" y="438"/>
                      <a:pt x="305" y="438"/>
                    </a:cubicBezTo>
                    <a:lnTo>
                      <a:pt x="286" y="457"/>
                    </a:lnTo>
                    <a:cubicBezTo>
                      <a:pt x="286" y="457"/>
                      <a:pt x="286" y="419"/>
                      <a:pt x="286" y="400"/>
                    </a:cubicBezTo>
                    <a:lnTo>
                      <a:pt x="267" y="381"/>
                    </a:lnTo>
                    <a:cubicBezTo>
                      <a:pt x="248" y="400"/>
                      <a:pt x="267" y="419"/>
                      <a:pt x="248" y="419"/>
                    </a:cubicBezTo>
                    <a:lnTo>
                      <a:pt x="248" y="381"/>
                    </a:lnTo>
                    <a:cubicBezTo>
                      <a:pt x="248" y="362"/>
                      <a:pt x="229" y="362"/>
                      <a:pt x="229" y="362"/>
                    </a:cubicBezTo>
                    <a:lnTo>
                      <a:pt x="229" y="381"/>
                    </a:lnTo>
                    <a:cubicBezTo>
                      <a:pt x="210" y="381"/>
                      <a:pt x="229" y="362"/>
                      <a:pt x="210" y="362"/>
                    </a:cubicBezTo>
                    <a:cubicBezTo>
                      <a:pt x="210" y="381"/>
                      <a:pt x="210" y="381"/>
                      <a:pt x="210" y="381"/>
                    </a:cubicBezTo>
                    <a:cubicBezTo>
                      <a:pt x="210" y="381"/>
                      <a:pt x="210" y="381"/>
                      <a:pt x="210" y="400"/>
                    </a:cubicBezTo>
                    <a:lnTo>
                      <a:pt x="191" y="400"/>
                    </a:lnTo>
                    <a:lnTo>
                      <a:pt x="210" y="400"/>
                    </a:lnTo>
                    <a:lnTo>
                      <a:pt x="229" y="400"/>
                    </a:lnTo>
                    <a:lnTo>
                      <a:pt x="229" y="419"/>
                    </a:lnTo>
                    <a:cubicBezTo>
                      <a:pt x="229" y="419"/>
                      <a:pt x="229" y="419"/>
                      <a:pt x="229" y="400"/>
                    </a:cubicBezTo>
                    <a:cubicBezTo>
                      <a:pt x="229" y="381"/>
                      <a:pt x="229" y="381"/>
                      <a:pt x="229" y="381"/>
                    </a:cubicBezTo>
                    <a:lnTo>
                      <a:pt x="248" y="400"/>
                    </a:lnTo>
                    <a:lnTo>
                      <a:pt x="229" y="419"/>
                    </a:lnTo>
                    <a:lnTo>
                      <a:pt x="248" y="438"/>
                    </a:lnTo>
                    <a:lnTo>
                      <a:pt x="229" y="438"/>
                    </a:lnTo>
                    <a:cubicBezTo>
                      <a:pt x="210" y="438"/>
                      <a:pt x="191" y="438"/>
                      <a:pt x="191" y="438"/>
                    </a:cubicBezTo>
                    <a:lnTo>
                      <a:pt x="210" y="438"/>
                    </a:lnTo>
                    <a:cubicBezTo>
                      <a:pt x="229" y="438"/>
                      <a:pt x="248" y="438"/>
                      <a:pt x="248" y="438"/>
                    </a:cubicBezTo>
                    <a:cubicBezTo>
                      <a:pt x="267" y="457"/>
                      <a:pt x="267" y="457"/>
                      <a:pt x="267" y="457"/>
                    </a:cubicBezTo>
                    <a:lnTo>
                      <a:pt x="267" y="438"/>
                    </a:lnTo>
                    <a:cubicBezTo>
                      <a:pt x="267" y="419"/>
                      <a:pt x="267" y="400"/>
                      <a:pt x="267" y="400"/>
                    </a:cubicBezTo>
                    <a:cubicBezTo>
                      <a:pt x="267" y="400"/>
                      <a:pt x="267" y="419"/>
                      <a:pt x="267" y="438"/>
                    </a:cubicBezTo>
                    <a:lnTo>
                      <a:pt x="267" y="457"/>
                    </a:lnTo>
                    <a:cubicBezTo>
                      <a:pt x="267" y="457"/>
                      <a:pt x="267" y="457"/>
                      <a:pt x="248" y="476"/>
                    </a:cubicBezTo>
                    <a:lnTo>
                      <a:pt x="229" y="476"/>
                    </a:lnTo>
                    <a:lnTo>
                      <a:pt x="248" y="476"/>
                    </a:lnTo>
                    <a:cubicBezTo>
                      <a:pt x="267" y="476"/>
                      <a:pt x="267" y="457"/>
                      <a:pt x="267" y="457"/>
                    </a:cubicBezTo>
                    <a:cubicBezTo>
                      <a:pt x="267" y="476"/>
                      <a:pt x="286" y="476"/>
                      <a:pt x="286" y="476"/>
                    </a:cubicBezTo>
                    <a:cubicBezTo>
                      <a:pt x="267" y="495"/>
                      <a:pt x="267" y="495"/>
                      <a:pt x="267" y="495"/>
                    </a:cubicBezTo>
                    <a:cubicBezTo>
                      <a:pt x="267" y="495"/>
                      <a:pt x="286" y="495"/>
                      <a:pt x="286" y="476"/>
                    </a:cubicBezTo>
                    <a:cubicBezTo>
                      <a:pt x="305" y="476"/>
                      <a:pt x="305" y="476"/>
                      <a:pt x="305" y="476"/>
                    </a:cubicBezTo>
                    <a:lnTo>
                      <a:pt x="286" y="457"/>
                    </a:lnTo>
                    <a:cubicBezTo>
                      <a:pt x="286" y="457"/>
                      <a:pt x="305" y="457"/>
                      <a:pt x="305" y="476"/>
                    </a:cubicBezTo>
                    <a:lnTo>
                      <a:pt x="305" y="495"/>
                    </a:lnTo>
                    <a:close/>
                    <a:moveTo>
                      <a:pt x="76" y="210"/>
                    </a:moveTo>
                    <a:lnTo>
                      <a:pt x="76" y="210"/>
                    </a:lnTo>
                    <a:cubicBezTo>
                      <a:pt x="76" y="210"/>
                      <a:pt x="76" y="210"/>
                      <a:pt x="76" y="190"/>
                    </a:cubicBezTo>
                    <a:cubicBezTo>
                      <a:pt x="76" y="171"/>
                      <a:pt x="57" y="153"/>
                      <a:pt x="57" y="153"/>
                    </a:cubicBezTo>
                    <a:cubicBezTo>
                      <a:pt x="57" y="134"/>
                      <a:pt x="57" y="134"/>
                      <a:pt x="57" y="134"/>
                    </a:cubicBezTo>
                    <a:cubicBezTo>
                      <a:pt x="57" y="134"/>
                      <a:pt x="57" y="134"/>
                      <a:pt x="38" y="134"/>
                    </a:cubicBezTo>
                    <a:cubicBezTo>
                      <a:pt x="38" y="134"/>
                      <a:pt x="38" y="134"/>
                      <a:pt x="57" y="134"/>
                    </a:cubicBezTo>
                    <a:cubicBezTo>
                      <a:pt x="57" y="114"/>
                      <a:pt x="57" y="114"/>
                      <a:pt x="57" y="114"/>
                    </a:cubicBezTo>
                    <a:lnTo>
                      <a:pt x="38" y="114"/>
                    </a:ln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38" y="95"/>
                      <a:pt x="38" y="114"/>
                    </a:cubicBezTo>
                    <a:lnTo>
                      <a:pt x="57" y="114"/>
                    </a:lnTo>
                    <a:cubicBezTo>
                      <a:pt x="76" y="95"/>
                      <a:pt x="76" y="95"/>
                      <a:pt x="76" y="95"/>
                    </a:cubicBezTo>
                    <a:cubicBezTo>
                      <a:pt x="76" y="95"/>
                      <a:pt x="76" y="95"/>
                      <a:pt x="57" y="95"/>
                    </a:cubicBezTo>
                    <a:cubicBezTo>
                      <a:pt x="38" y="76"/>
                      <a:pt x="38" y="76"/>
                      <a:pt x="38" y="76"/>
                    </a:cubicBezTo>
                    <a:lnTo>
                      <a:pt x="19" y="57"/>
                    </a:lnTo>
                    <a:cubicBezTo>
                      <a:pt x="19" y="57"/>
                      <a:pt x="38" y="57"/>
                      <a:pt x="38" y="76"/>
                    </a:cubicBezTo>
                    <a:lnTo>
                      <a:pt x="57" y="76"/>
                    </a:lnTo>
                    <a:cubicBezTo>
                      <a:pt x="76" y="76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57" y="57"/>
                    </a:cubicBezTo>
                    <a:cubicBezTo>
                      <a:pt x="57" y="76"/>
                      <a:pt x="57" y="76"/>
                      <a:pt x="57" y="76"/>
                    </a:cubicBezTo>
                    <a:lnTo>
                      <a:pt x="57" y="57"/>
                    </a:lnTo>
                    <a:cubicBezTo>
                      <a:pt x="57" y="57"/>
                      <a:pt x="57" y="57"/>
                      <a:pt x="57" y="38"/>
                    </a:cubicBezTo>
                    <a:lnTo>
                      <a:pt x="57" y="19"/>
                    </a:lnTo>
                    <a:cubicBezTo>
                      <a:pt x="57" y="19"/>
                      <a:pt x="57" y="19"/>
                      <a:pt x="57" y="38"/>
                    </a:cubicBezTo>
                    <a:cubicBezTo>
                      <a:pt x="57" y="38"/>
                      <a:pt x="76" y="19"/>
                      <a:pt x="95" y="19"/>
                    </a:cubicBezTo>
                    <a:cubicBezTo>
                      <a:pt x="95" y="19"/>
                      <a:pt x="95" y="0"/>
                      <a:pt x="76" y="0"/>
                    </a:cubicBezTo>
                    <a:cubicBezTo>
                      <a:pt x="76" y="0"/>
                      <a:pt x="76" y="19"/>
                      <a:pt x="57" y="19"/>
                    </a:cubicBezTo>
                    <a:lnTo>
                      <a:pt x="57" y="0"/>
                    </a:lnTo>
                    <a:cubicBezTo>
                      <a:pt x="57" y="19"/>
                      <a:pt x="38" y="19"/>
                      <a:pt x="38" y="19"/>
                    </a:cubicBezTo>
                    <a:cubicBezTo>
                      <a:pt x="38" y="38"/>
                      <a:pt x="38" y="38"/>
                      <a:pt x="38" y="57"/>
                    </a:cubicBezTo>
                    <a:cubicBezTo>
                      <a:pt x="38" y="57"/>
                      <a:pt x="38" y="38"/>
                      <a:pt x="19" y="38"/>
                    </a:cubicBezTo>
                    <a:lnTo>
                      <a:pt x="19" y="57"/>
                    </a:lnTo>
                    <a:lnTo>
                      <a:pt x="38" y="95"/>
                    </a:lnTo>
                    <a:cubicBezTo>
                      <a:pt x="19" y="95"/>
                      <a:pt x="0" y="76"/>
                      <a:pt x="0" y="76"/>
                    </a:cubicBezTo>
                    <a:cubicBezTo>
                      <a:pt x="0" y="95"/>
                      <a:pt x="19" y="114"/>
                      <a:pt x="38" y="114"/>
                    </a:cubicBezTo>
                    <a:lnTo>
                      <a:pt x="38" y="134"/>
                    </a:lnTo>
                    <a:cubicBezTo>
                      <a:pt x="38" y="134"/>
                      <a:pt x="57" y="134"/>
                      <a:pt x="57" y="153"/>
                    </a:cubicBezTo>
                    <a:cubicBezTo>
                      <a:pt x="57" y="153"/>
                      <a:pt x="76" y="171"/>
                      <a:pt x="76" y="190"/>
                    </a:cubicBezTo>
                    <a:cubicBezTo>
                      <a:pt x="76" y="210"/>
                      <a:pt x="76" y="210"/>
                      <a:pt x="76" y="210"/>
                    </a:cubicBezTo>
                    <a:close/>
                    <a:moveTo>
                      <a:pt x="152" y="343"/>
                    </a:moveTo>
                    <a:lnTo>
                      <a:pt x="152" y="343"/>
                    </a:lnTo>
                    <a:cubicBezTo>
                      <a:pt x="152" y="343"/>
                      <a:pt x="152" y="343"/>
                      <a:pt x="152" y="324"/>
                    </a:cubicBezTo>
                    <a:cubicBezTo>
                      <a:pt x="152" y="305"/>
                      <a:pt x="171" y="267"/>
                      <a:pt x="171" y="267"/>
                    </a:cubicBezTo>
                    <a:cubicBezTo>
                      <a:pt x="152" y="267"/>
                      <a:pt x="152" y="286"/>
                      <a:pt x="152" y="286"/>
                    </a:cubicBezTo>
                    <a:lnTo>
                      <a:pt x="152" y="248"/>
                    </a:lnTo>
                    <a:cubicBezTo>
                      <a:pt x="152" y="229"/>
                      <a:pt x="152" y="229"/>
                      <a:pt x="134" y="229"/>
                    </a:cubicBezTo>
                    <a:cubicBezTo>
                      <a:pt x="115" y="229"/>
                      <a:pt x="115" y="248"/>
                      <a:pt x="115" y="248"/>
                    </a:cubicBezTo>
                    <a:lnTo>
                      <a:pt x="115" y="229"/>
                    </a:lnTo>
                    <a:cubicBezTo>
                      <a:pt x="115" y="210"/>
                      <a:pt x="115" y="210"/>
                      <a:pt x="95" y="210"/>
                    </a:cubicBezTo>
                    <a:lnTo>
                      <a:pt x="95" y="229"/>
                    </a:lnTo>
                    <a:lnTo>
                      <a:pt x="76" y="210"/>
                    </a:lnTo>
                    <a:lnTo>
                      <a:pt x="95" y="248"/>
                    </a:lnTo>
                    <a:cubicBezTo>
                      <a:pt x="95" y="248"/>
                      <a:pt x="95" y="248"/>
                      <a:pt x="95" y="229"/>
                    </a:cubicBezTo>
                    <a:cubicBezTo>
                      <a:pt x="95" y="229"/>
                      <a:pt x="115" y="229"/>
                      <a:pt x="95" y="248"/>
                    </a:cubicBezTo>
                    <a:cubicBezTo>
                      <a:pt x="95" y="248"/>
                      <a:pt x="95" y="248"/>
                      <a:pt x="76" y="248"/>
                    </a:cubicBezTo>
                    <a:cubicBezTo>
                      <a:pt x="95" y="267"/>
                      <a:pt x="115" y="267"/>
                      <a:pt x="115" y="267"/>
                    </a:cubicBezTo>
                    <a:cubicBezTo>
                      <a:pt x="115" y="286"/>
                      <a:pt x="115" y="286"/>
                      <a:pt x="115" y="286"/>
                    </a:cubicBezTo>
                    <a:cubicBezTo>
                      <a:pt x="115" y="286"/>
                      <a:pt x="115" y="286"/>
                      <a:pt x="134" y="267"/>
                    </a:cubicBezTo>
                    <a:cubicBezTo>
                      <a:pt x="134" y="248"/>
                      <a:pt x="134" y="248"/>
                      <a:pt x="134" y="248"/>
                    </a:cubicBezTo>
                    <a:lnTo>
                      <a:pt x="134" y="267"/>
                    </a:lnTo>
                    <a:cubicBezTo>
                      <a:pt x="134" y="286"/>
                      <a:pt x="134" y="286"/>
                      <a:pt x="134" y="286"/>
                    </a:cubicBezTo>
                    <a:lnTo>
                      <a:pt x="115" y="286"/>
                    </a:lnTo>
                    <a:cubicBezTo>
                      <a:pt x="95" y="286"/>
                      <a:pt x="76" y="286"/>
                      <a:pt x="76" y="286"/>
                    </a:cubicBezTo>
                    <a:cubicBezTo>
                      <a:pt x="76" y="286"/>
                      <a:pt x="95" y="286"/>
                      <a:pt x="115" y="286"/>
                    </a:cubicBezTo>
                    <a:cubicBezTo>
                      <a:pt x="115" y="305"/>
                      <a:pt x="134" y="305"/>
                      <a:pt x="134" y="305"/>
                    </a:cubicBezTo>
                    <a:cubicBezTo>
                      <a:pt x="134" y="305"/>
                      <a:pt x="134" y="305"/>
                      <a:pt x="152" y="305"/>
                    </a:cubicBezTo>
                    <a:lnTo>
                      <a:pt x="152" y="286"/>
                    </a:lnTo>
                    <a:lnTo>
                      <a:pt x="152" y="305"/>
                    </a:lnTo>
                    <a:lnTo>
                      <a:pt x="152" y="324"/>
                    </a:lnTo>
                    <a:lnTo>
                      <a:pt x="134" y="324"/>
                    </a:lnTo>
                    <a:cubicBezTo>
                      <a:pt x="115" y="324"/>
                      <a:pt x="115" y="324"/>
                      <a:pt x="115" y="324"/>
                    </a:cubicBezTo>
                    <a:cubicBezTo>
                      <a:pt x="115" y="324"/>
                      <a:pt x="115" y="324"/>
                      <a:pt x="134" y="324"/>
                    </a:cubicBezTo>
                    <a:lnTo>
                      <a:pt x="152" y="324"/>
                    </a:lnTo>
                    <a:cubicBezTo>
                      <a:pt x="152" y="324"/>
                      <a:pt x="152" y="324"/>
                      <a:pt x="152" y="343"/>
                    </a:cubicBezTo>
                    <a:close/>
                  </a:path>
                </a:pathLst>
              </a:custGeom>
              <a:solidFill>
                <a:srgbClr val="71773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72" name="Freeform 193">
                <a:extLst>
                  <a:ext uri="{FF2B5EF4-FFF2-40B4-BE49-F238E27FC236}">
                    <a16:creationId xmlns:a16="http://schemas.microsoft.com/office/drawing/2014/main" id="{54E2A8A3-F97C-3342-80DA-95B0049C8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095500"/>
                <a:ext cx="23812" cy="17463"/>
              </a:xfrm>
              <a:custGeom>
                <a:avLst/>
                <a:gdLst>
                  <a:gd name="T0" fmla="*/ 2147483646 w 135"/>
                  <a:gd name="T1" fmla="*/ 2147483646 h 96"/>
                  <a:gd name="T2" fmla="*/ 2147483646 w 135"/>
                  <a:gd name="T3" fmla="*/ 2147483646 h 96"/>
                  <a:gd name="T4" fmla="*/ 2147483646 w 135"/>
                  <a:gd name="T5" fmla="*/ 2147483646 h 96"/>
                  <a:gd name="T6" fmla="*/ 0 w 135"/>
                  <a:gd name="T7" fmla="*/ 2147483646 h 96"/>
                  <a:gd name="T8" fmla="*/ 0 w 135"/>
                  <a:gd name="T9" fmla="*/ 2147483646 h 96"/>
                  <a:gd name="T10" fmla="*/ 0 w 135"/>
                  <a:gd name="T11" fmla="*/ 2147483646 h 96"/>
                  <a:gd name="T12" fmla="*/ 2147483646 w 135"/>
                  <a:gd name="T13" fmla="*/ 2147483646 h 96"/>
                  <a:gd name="T14" fmla="*/ 2147483646 w 135"/>
                  <a:gd name="T15" fmla="*/ 0 h 96"/>
                  <a:gd name="T16" fmla="*/ 2147483646 w 135"/>
                  <a:gd name="T17" fmla="*/ 0 h 96"/>
                  <a:gd name="T18" fmla="*/ 2147483646 w 135"/>
                  <a:gd name="T19" fmla="*/ 0 h 96"/>
                  <a:gd name="T20" fmla="*/ 2147483646 w 135"/>
                  <a:gd name="T21" fmla="*/ 2147483646 h 96"/>
                  <a:gd name="T22" fmla="*/ 2147483646 w 135"/>
                  <a:gd name="T23" fmla="*/ 2147483646 h 96"/>
                  <a:gd name="T24" fmla="*/ 2147483646 w 135"/>
                  <a:gd name="T25" fmla="*/ 2147483646 h 96"/>
                  <a:gd name="T26" fmla="*/ 2147483646 w 135"/>
                  <a:gd name="T27" fmla="*/ 2147483646 h 96"/>
                  <a:gd name="T28" fmla="*/ 2147483646 w 135"/>
                  <a:gd name="T29" fmla="*/ 2147483646 h 96"/>
                  <a:gd name="T30" fmla="*/ 2147483646 w 135"/>
                  <a:gd name="T31" fmla="*/ 2147483646 h 96"/>
                  <a:gd name="T32" fmla="*/ 2147483646 w 135"/>
                  <a:gd name="T33" fmla="*/ 2147483646 h 96"/>
                  <a:gd name="T34" fmla="*/ 2147483646 w 135"/>
                  <a:gd name="T35" fmla="*/ 2147483646 h 96"/>
                  <a:gd name="T36" fmla="*/ 2147483646 w 135"/>
                  <a:gd name="T37" fmla="*/ 2147483646 h 96"/>
                  <a:gd name="T38" fmla="*/ 2147483646 w 135"/>
                  <a:gd name="T39" fmla="*/ 2147483646 h 96"/>
                  <a:gd name="T40" fmla="*/ 2147483646 w 135"/>
                  <a:gd name="T41" fmla="*/ 2147483646 h 9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5" h="96">
                    <a:moveTo>
                      <a:pt x="20" y="95"/>
                    </a:moveTo>
                    <a:lnTo>
                      <a:pt x="20" y="95"/>
                    </a:lnTo>
                    <a:cubicBezTo>
                      <a:pt x="0" y="95"/>
                      <a:pt x="0" y="95"/>
                      <a:pt x="0" y="9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134" y="76"/>
                      <a:pt x="134" y="76"/>
                      <a:pt x="134" y="76"/>
                    </a:cubicBezTo>
                    <a:cubicBezTo>
                      <a:pt x="134" y="95"/>
                      <a:pt x="134" y="95"/>
                      <a:pt x="134" y="95"/>
                    </a:cubicBezTo>
                    <a:cubicBezTo>
                      <a:pt x="115" y="95"/>
                      <a:pt x="115" y="95"/>
                      <a:pt x="115" y="95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20" y="95"/>
                      <a:pt x="20" y="95"/>
                      <a:pt x="20" y="9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73" name="Freeform 194">
                <a:extLst>
                  <a:ext uri="{FF2B5EF4-FFF2-40B4-BE49-F238E27FC236}">
                    <a16:creationId xmlns:a16="http://schemas.microsoft.com/office/drawing/2014/main" id="{4A079E79-9023-5E46-A9EC-7DA862EC4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2095500"/>
                <a:ext cx="14288" cy="17463"/>
              </a:xfrm>
              <a:custGeom>
                <a:avLst/>
                <a:gdLst>
                  <a:gd name="T0" fmla="*/ 2147483646 w 78"/>
                  <a:gd name="T1" fmla="*/ 0 h 96"/>
                  <a:gd name="T2" fmla="*/ 2147483646 w 78"/>
                  <a:gd name="T3" fmla="*/ 0 h 96"/>
                  <a:gd name="T4" fmla="*/ 2147483646 w 78"/>
                  <a:gd name="T5" fmla="*/ 0 h 96"/>
                  <a:gd name="T6" fmla="*/ 2147483646 w 78"/>
                  <a:gd name="T7" fmla="*/ 2147483646 h 96"/>
                  <a:gd name="T8" fmla="*/ 2147483646 w 78"/>
                  <a:gd name="T9" fmla="*/ 2147483646 h 96"/>
                  <a:gd name="T10" fmla="*/ 2147483646 w 78"/>
                  <a:gd name="T11" fmla="*/ 2147483646 h 96"/>
                  <a:gd name="T12" fmla="*/ 2147483646 w 78"/>
                  <a:gd name="T13" fmla="*/ 2147483646 h 96"/>
                  <a:gd name="T14" fmla="*/ 0 w 78"/>
                  <a:gd name="T15" fmla="*/ 2147483646 h 96"/>
                  <a:gd name="T16" fmla="*/ 2147483646 w 78"/>
                  <a:gd name="T17" fmla="*/ 2147483646 h 96"/>
                  <a:gd name="T18" fmla="*/ 2147483646 w 78"/>
                  <a:gd name="T19" fmla="*/ 2147483646 h 96"/>
                  <a:gd name="T20" fmla="*/ 2147483646 w 78"/>
                  <a:gd name="T21" fmla="*/ 0 h 96"/>
                  <a:gd name="T22" fmla="*/ 2147483646 w 78"/>
                  <a:gd name="T23" fmla="*/ 0 h 96"/>
                  <a:gd name="T24" fmla="*/ 2147483646 w 78"/>
                  <a:gd name="T25" fmla="*/ 0 h 9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8" h="96">
                    <a:moveTo>
                      <a:pt x="77" y="0"/>
                    </a:moveTo>
                    <a:lnTo>
                      <a:pt x="77" y="0"/>
                    </a:lnTo>
                    <a:lnTo>
                      <a:pt x="77" y="37"/>
                    </a:lnTo>
                    <a:cubicBezTo>
                      <a:pt x="77" y="57"/>
                      <a:pt x="58" y="57"/>
                      <a:pt x="39" y="76"/>
                    </a:cubicBezTo>
                    <a:cubicBezTo>
                      <a:pt x="19" y="76"/>
                      <a:pt x="19" y="95"/>
                      <a:pt x="19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76"/>
                      <a:pt x="19" y="57"/>
                    </a:cubicBezTo>
                    <a:cubicBezTo>
                      <a:pt x="39" y="37"/>
                      <a:pt x="58" y="37"/>
                      <a:pt x="58" y="37"/>
                    </a:cubicBezTo>
                    <a:lnTo>
                      <a:pt x="58" y="0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01684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74" name="Freeform 195">
                <a:extLst>
                  <a:ext uri="{FF2B5EF4-FFF2-40B4-BE49-F238E27FC236}">
                    <a16:creationId xmlns:a16="http://schemas.microsoft.com/office/drawing/2014/main" id="{E3AE5D6B-1937-584A-B3AC-F322B87E2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109788"/>
                <a:ext cx="14287" cy="6350"/>
              </a:xfrm>
              <a:custGeom>
                <a:avLst/>
                <a:gdLst>
                  <a:gd name="T0" fmla="*/ 2147483646 w 77"/>
                  <a:gd name="T1" fmla="*/ 2147483646 h 39"/>
                  <a:gd name="T2" fmla="*/ 2147483646 w 77"/>
                  <a:gd name="T3" fmla="*/ 2147483646 h 39"/>
                  <a:gd name="T4" fmla="*/ 2147483646 w 77"/>
                  <a:gd name="T5" fmla="*/ 2147483646 h 39"/>
                  <a:gd name="T6" fmla="*/ 2147483646 w 77"/>
                  <a:gd name="T7" fmla="*/ 2147483646 h 39"/>
                  <a:gd name="T8" fmla="*/ 2147483646 w 77"/>
                  <a:gd name="T9" fmla="*/ 2147483646 h 39"/>
                  <a:gd name="T10" fmla="*/ 2147483646 w 77"/>
                  <a:gd name="T11" fmla="*/ 2147483646 h 39"/>
                  <a:gd name="T12" fmla="*/ 2147483646 w 77"/>
                  <a:gd name="T13" fmla="*/ 0 h 39"/>
                  <a:gd name="T14" fmla="*/ 0 w 77"/>
                  <a:gd name="T15" fmla="*/ 0 h 39"/>
                  <a:gd name="T16" fmla="*/ 2147483646 w 77"/>
                  <a:gd name="T17" fmla="*/ 2147483646 h 39"/>
                  <a:gd name="T18" fmla="*/ 2147483646 w 77"/>
                  <a:gd name="T19" fmla="*/ 2147483646 h 39"/>
                  <a:gd name="T20" fmla="*/ 2147483646 w 77"/>
                  <a:gd name="T21" fmla="*/ 2147483646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39">
                    <a:moveTo>
                      <a:pt x="57" y="38"/>
                    </a:moveTo>
                    <a:lnTo>
                      <a:pt x="57" y="38"/>
                    </a:lnTo>
                    <a:lnTo>
                      <a:pt x="76" y="19"/>
                    </a:lnTo>
                    <a:cubicBezTo>
                      <a:pt x="76" y="19"/>
                      <a:pt x="76" y="19"/>
                      <a:pt x="57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9" y="19"/>
                    </a:lnTo>
                    <a:cubicBezTo>
                      <a:pt x="19" y="19"/>
                      <a:pt x="38" y="19"/>
                      <a:pt x="38" y="38"/>
                    </a:cubicBezTo>
                    <a:cubicBezTo>
                      <a:pt x="57" y="38"/>
                      <a:pt x="57" y="38"/>
                      <a:pt x="57" y="38"/>
                    </a:cubicBezTo>
                  </a:path>
                </a:pathLst>
              </a:custGeom>
              <a:solidFill>
                <a:srgbClr val="01684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75" name="Freeform 196">
                <a:extLst>
                  <a:ext uri="{FF2B5EF4-FFF2-40B4-BE49-F238E27FC236}">
                    <a16:creationId xmlns:a16="http://schemas.microsoft.com/office/drawing/2014/main" id="{25ED9D9C-DEBB-F740-9E38-BAEE8C036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095500"/>
                <a:ext cx="12700" cy="20638"/>
              </a:xfrm>
              <a:custGeom>
                <a:avLst/>
                <a:gdLst>
                  <a:gd name="T0" fmla="*/ 2147483646 w 77"/>
                  <a:gd name="T1" fmla="*/ 0 h 115"/>
                  <a:gd name="T2" fmla="*/ 2147483646 w 77"/>
                  <a:gd name="T3" fmla="*/ 0 h 115"/>
                  <a:gd name="T4" fmla="*/ 2147483646 w 77"/>
                  <a:gd name="T5" fmla="*/ 0 h 115"/>
                  <a:gd name="T6" fmla="*/ 2147483646 w 77"/>
                  <a:gd name="T7" fmla="*/ 0 h 115"/>
                  <a:gd name="T8" fmla="*/ 2147483646 w 77"/>
                  <a:gd name="T9" fmla="*/ 2147483646 h 115"/>
                  <a:gd name="T10" fmla="*/ 2147483646 w 77"/>
                  <a:gd name="T11" fmla="*/ 2147483646 h 115"/>
                  <a:gd name="T12" fmla="*/ 2147483646 w 77"/>
                  <a:gd name="T13" fmla="*/ 2147483646 h 115"/>
                  <a:gd name="T14" fmla="*/ 2147483646 w 77"/>
                  <a:gd name="T15" fmla="*/ 2147483646 h 115"/>
                  <a:gd name="T16" fmla="*/ 0 w 77"/>
                  <a:gd name="T17" fmla="*/ 2147483646 h 115"/>
                  <a:gd name="T18" fmla="*/ 0 w 77"/>
                  <a:gd name="T19" fmla="*/ 2147483646 h 115"/>
                  <a:gd name="T20" fmla="*/ 2147483646 w 77"/>
                  <a:gd name="T21" fmla="*/ 2147483646 h 115"/>
                  <a:gd name="T22" fmla="*/ 2147483646 w 77"/>
                  <a:gd name="T23" fmla="*/ 2147483646 h 115"/>
                  <a:gd name="T24" fmla="*/ 2147483646 w 77"/>
                  <a:gd name="T25" fmla="*/ 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115">
                    <a:moveTo>
                      <a:pt x="57" y="0"/>
                    </a:moveTo>
                    <a:lnTo>
                      <a:pt x="57" y="0"/>
                    </a:lnTo>
                    <a:lnTo>
                      <a:pt x="76" y="0"/>
                    </a:lnTo>
                    <a:lnTo>
                      <a:pt x="76" y="37"/>
                    </a:lnTo>
                    <a:cubicBezTo>
                      <a:pt x="76" y="57"/>
                      <a:pt x="57" y="57"/>
                      <a:pt x="57" y="57"/>
                    </a:cubicBezTo>
                    <a:cubicBezTo>
                      <a:pt x="57" y="76"/>
                      <a:pt x="38" y="76"/>
                      <a:pt x="38" y="95"/>
                    </a:cubicBezTo>
                    <a:cubicBezTo>
                      <a:pt x="19" y="95"/>
                      <a:pt x="19" y="114"/>
                      <a:pt x="19" y="114"/>
                    </a:cubicBezTo>
                    <a:cubicBezTo>
                      <a:pt x="19" y="114"/>
                      <a:pt x="19" y="114"/>
                      <a:pt x="0" y="114"/>
                    </a:cubicBezTo>
                    <a:cubicBezTo>
                      <a:pt x="0" y="95"/>
                      <a:pt x="0" y="95"/>
                      <a:pt x="0" y="95"/>
                    </a:cubicBezTo>
                    <a:lnTo>
                      <a:pt x="19" y="76"/>
                    </a:lnTo>
                    <a:cubicBezTo>
                      <a:pt x="38" y="57"/>
                      <a:pt x="57" y="57"/>
                      <a:pt x="57" y="37"/>
                    </a:cubicBezTo>
                    <a:cubicBezTo>
                      <a:pt x="57" y="18"/>
                      <a:pt x="57" y="0"/>
                      <a:pt x="57" y="0"/>
                    </a:cubicBezTo>
                  </a:path>
                </a:pathLst>
              </a:custGeom>
              <a:solidFill>
                <a:srgbClr val="CD202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76" name="Freeform 197">
                <a:extLst>
                  <a:ext uri="{FF2B5EF4-FFF2-40B4-BE49-F238E27FC236}">
                    <a16:creationId xmlns:a16="http://schemas.microsoft.com/office/drawing/2014/main" id="{8A7A5026-DF1F-984B-A5D6-3912A82FB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101850"/>
                <a:ext cx="17462" cy="11113"/>
              </a:xfrm>
              <a:custGeom>
                <a:avLst/>
                <a:gdLst>
                  <a:gd name="T0" fmla="*/ 2147483646 w 96"/>
                  <a:gd name="T1" fmla="*/ 2147483646 h 59"/>
                  <a:gd name="T2" fmla="*/ 2147483646 w 96"/>
                  <a:gd name="T3" fmla="*/ 2147483646 h 59"/>
                  <a:gd name="T4" fmla="*/ 2147483646 w 96"/>
                  <a:gd name="T5" fmla="*/ 2147483646 h 59"/>
                  <a:gd name="T6" fmla="*/ 2147483646 w 96"/>
                  <a:gd name="T7" fmla="*/ 2147483646 h 59"/>
                  <a:gd name="T8" fmla="*/ 2147483646 w 96"/>
                  <a:gd name="T9" fmla="*/ 2147483646 h 59"/>
                  <a:gd name="T10" fmla="*/ 2147483646 w 96"/>
                  <a:gd name="T11" fmla="*/ 2147483646 h 59"/>
                  <a:gd name="T12" fmla="*/ 0 w 96"/>
                  <a:gd name="T13" fmla="*/ 2147483646 h 59"/>
                  <a:gd name="T14" fmla="*/ 2147483646 w 96"/>
                  <a:gd name="T15" fmla="*/ 0 h 59"/>
                  <a:gd name="T16" fmla="*/ 2147483646 w 96"/>
                  <a:gd name="T17" fmla="*/ 2147483646 h 59"/>
                  <a:gd name="T18" fmla="*/ 2147483646 w 96"/>
                  <a:gd name="T19" fmla="*/ 2147483646 h 59"/>
                  <a:gd name="T20" fmla="*/ 2147483646 w 96"/>
                  <a:gd name="T21" fmla="*/ 2147483646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59">
                    <a:moveTo>
                      <a:pt x="95" y="58"/>
                    </a:moveTo>
                    <a:lnTo>
                      <a:pt x="95" y="58"/>
                    </a:lnTo>
                    <a:lnTo>
                      <a:pt x="76" y="58"/>
                    </a:ln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8"/>
                      <a:pt x="38" y="39"/>
                    </a:cubicBezTo>
                    <a:cubicBezTo>
                      <a:pt x="38" y="39"/>
                      <a:pt x="38" y="39"/>
                      <a:pt x="19" y="3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0"/>
                      <a:pt x="38" y="20"/>
                    </a:cubicBezTo>
                    <a:lnTo>
                      <a:pt x="57" y="39"/>
                    </a:lnTo>
                    <a:cubicBezTo>
                      <a:pt x="76" y="39"/>
                      <a:pt x="95" y="58"/>
                      <a:pt x="95" y="58"/>
                    </a:cubicBezTo>
                  </a:path>
                </a:pathLst>
              </a:custGeom>
              <a:solidFill>
                <a:srgbClr val="CD202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77" name="Freeform 198">
                <a:extLst>
                  <a:ext uri="{FF2B5EF4-FFF2-40B4-BE49-F238E27FC236}">
                    <a16:creationId xmlns:a16="http://schemas.microsoft.com/office/drawing/2014/main" id="{9700CF7D-D3FC-DB4C-B9F2-491D7F40A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57400"/>
                <a:ext cx="95250" cy="34925"/>
              </a:xfrm>
              <a:custGeom>
                <a:avLst/>
                <a:gdLst>
                  <a:gd name="T0" fmla="*/ 2147483646 w 534"/>
                  <a:gd name="T1" fmla="*/ 2147483646 h 192"/>
                  <a:gd name="T2" fmla="*/ 2147483646 w 534"/>
                  <a:gd name="T3" fmla="*/ 2147483646 h 192"/>
                  <a:gd name="T4" fmla="*/ 2147483646 w 534"/>
                  <a:gd name="T5" fmla="*/ 2147483646 h 192"/>
                  <a:gd name="T6" fmla="*/ 2147483646 w 534"/>
                  <a:gd name="T7" fmla="*/ 2147483646 h 192"/>
                  <a:gd name="T8" fmla="*/ 2147483646 w 534"/>
                  <a:gd name="T9" fmla="*/ 2147483646 h 192"/>
                  <a:gd name="T10" fmla="*/ 2147483646 w 534"/>
                  <a:gd name="T11" fmla="*/ 2147483646 h 192"/>
                  <a:gd name="T12" fmla="*/ 2147483646 w 534"/>
                  <a:gd name="T13" fmla="*/ 2147483646 h 192"/>
                  <a:gd name="T14" fmla="*/ 2147483646 w 534"/>
                  <a:gd name="T15" fmla="*/ 2147483646 h 192"/>
                  <a:gd name="T16" fmla="*/ 2147483646 w 534"/>
                  <a:gd name="T17" fmla="*/ 2147483646 h 192"/>
                  <a:gd name="T18" fmla="*/ 2147483646 w 534"/>
                  <a:gd name="T19" fmla="*/ 2147483646 h 192"/>
                  <a:gd name="T20" fmla="*/ 2147483646 w 534"/>
                  <a:gd name="T21" fmla="*/ 2147483646 h 192"/>
                  <a:gd name="T22" fmla="*/ 2147483646 w 534"/>
                  <a:gd name="T23" fmla="*/ 2147483646 h 192"/>
                  <a:gd name="T24" fmla="*/ 2147483646 w 534"/>
                  <a:gd name="T25" fmla="*/ 2147483646 h 192"/>
                  <a:gd name="T26" fmla="*/ 0 w 534"/>
                  <a:gd name="T27" fmla="*/ 0 h 192"/>
                  <a:gd name="T28" fmla="*/ 0 w 534"/>
                  <a:gd name="T29" fmla="*/ 2147483646 h 192"/>
                  <a:gd name="T30" fmla="*/ 2147483646 w 534"/>
                  <a:gd name="T31" fmla="*/ 2147483646 h 192"/>
                  <a:gd name="T32" fmla="*/ 2147483646 w 534"/>
                  <a:gd name="T33" fmla="*/ 2147483646 h 192"/>
                  <a:gd name="T34" fmla="*/ 2147483646 w 534"/>
                  <a:gd name="T35" fmla="*/ 2147483646 h 192"/>
                  <a:gd name="T36" fmla="*/ 2147483646 w 534"/>
                  <a:gd name="T37" fmla="*/ 2147483646 h 192"/>
                  <a:gd name="T38" fmla="*/ 2147483646 w 534"/>
                  <a:gd name="T39" fmla="*/ 2147483646 h 192"/>
                  <a:gd name="T40" fmla="*/ 2147483646 w 534"/>
                  <a:gd name="T41" fmla="*/ 2147483646 h 192"/>
                  <a:gd name="T42" fmla="*/ 2147483646 w 534"/>
                  <a:gd name="T43" fmla="*/ 2147483646 h 192"/>
                  <a:gd name="T44" fmla="*/ 2147483646 w 534"/>
                  <a:gd name="T45" fmla="*/ 2147483646 h 192"/>
                  <a:gd name="T46" fmla="*/ 2147483646 w 534"/>
                  <a:gd name="T47" fmla="*/ 2147483646 h 192"/>
                  <a:gd name="T48" fmla="*/ 2147483646 w 534"/>
                  <a:gd name="T49" fmla="*/ 2147483646 h 192"/>
                  <a:gd name="T50" fmla="*/ 2147483646 w 534"/>
                  <a:gd name="T51" fmla="*/ 2147483646 h 192"/>
                  <a:gd name="T52" fmla="*/ 2147483646 w 534"/>
                  <a:gd name="T53" fmla="*/ 2147483646 h 192"/>
                  <a:gd name="T54" fmla="*/ 2147483646 w 534"/>
                  <a:gd name="T55" fmla="*/ 2147483646 h 19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4" h="192">
                    <a:moveTo>
                      <a:pt x="495" y="114"/>
                    </a:moveTo>
                    <a:lnTo>
                      <a:pt x="495" y="114"/>
                    </a:lnTo>
                    <a:cubicBezTo>
                      <a:pt x="495" y="114"/>
                      <a:pt x="457" y="114"/>
                      <a:pt x="457" y="95"/>
                    </a:cubicBezTo>
                    <a:lnTo>
                      <a:pt x="533" y="76"/>
                    </a:lnTo>
                    <a:cubicBezTo>
                      <a:pt x="533" y="57"/>
                      <a:pt x="533" y="57"/>
                      <a:pt x="533" y="57"/>
                    </a:cubicBezTo>
                    <a:cubicBezTo>
                      <a:pt x="533" y="57"/>
                      <a:pt x="514" y="57"/>
                      <a:pt x="495" y="57"/>
                    </a:cubicBezTo>
                    <a:cubicBezTo>
                      <a:pt x="495" y="76"/>
                      <a:pt x="457" y="76"/>
                      <a:pt x="438" y="76"/>
                    </a:cubicBezTo>
                    <a:cubicBezTo>
                      <a:pt x="419" y="76"/>
                      <a:pt x="419" y="76"/>
                      <a:pt x="400" y="76"/>
                    </a:cubicBezTo>
                    <a:lnTo>
                      <a:pt x="191" y="57"/>
                    </a:lnTo>
                    <a:cubicBezTo>
                      <a:pt x="172" y="57"/>
                      <a:pt x="172" y="57"/>
                      <a:pt x="172" y="57"/>
                    </a:cubicBezTo>
                    <a:cubicBezTo>
                      <a:pt x="133" y="57"/>
                      <a:pt x="114" y="19"/>
                      <a:pt x="114" y="19"/>
                    </a:cubicBezTo>
                    <a:lnTo>
                      <a:pt x="114" y="38"/>
                    </a:lnTo>
                    <a:cubicBezTo>
                      <a:pt x="95" y="38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57" y="38"/>
                      <a:pt x="57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76"/>
                      <a:pt x="133" y="76"/>
                      <a:pt x="133" y="114"/>
                    </a:cubicBezTo>
                    <a:lnTo>
                      <a:pt x="114" y="133"/>
                    </a:lnTo>
                    <a:cubicBezTo>
                      <a:pt x="114" y="152"/>
                      <a:pt x="114" y="152"/>
                      <a:pt x="114" y="152"/>
                    </a:cubicBezTo>
                    <a:cubicBezTo>
                      <a:pt x="114" y="152"/>
                      <a:pt x="172" y="152"/>
                      <a:pt x="191" y="152"/>
                    </a:cubicBezTo>
                    <a:cubicBezTo>
                      <a:pt x="191" y="152"/>
                      <a:pt x="209" y="171"/>
                      <a:pt x="228" y="191"/>
                    </a:cubicBezTo>
                    <a:cubicBezTo>
                      <a:pt x="248" y="191"/>
                      <a:pt x="362" y="191"/>
                      <a:pt x="381" y="191"/>
                    </a:cubicBezTo>
                    <a:cubicBezTo>
                      <a:pt x="400" y="171"/>
                      <a:pt x="400" y="152"/>
                      <a:pt x="438" y="152"/>
                    </a:cubicBezTo>
                    <a:cubicBezTo>
                      <a:pt x="476" y="133"/>
                      <a:pt x="495" y="133"/>
                      <a:pt x="495" y="133"/>
                    </a:cubicBezTo>
                    <a:cubicBezTo>
                      <a:pt x="495" y="114"/>
                      <a:pt x="495" y="114"/>
                      <a:pt x="495" y="114"/>
                    </a:cubicBezTo>
                  </a:path>
                </a:pathLst>
              </a:custGeom>
              <a:solidFill>
                <a:srgbClr val="30C2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78" name="Freeform 199">
                <a:extLst>
                  <a:ext uri="{FF2B5EF4-FFF2-40B4-BE49-F238E27FC236}">
                    <a16:creationId xmlns:a16="http://schemas.microsoft.com/office/drawing/2014/main" id="{52C05ADF-6F99-C84A-AB60-A6F5355E2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54225"/>
                <a:ext cx="98425" cy="38100"/>
              </a:xfrm>
              <a:custGeom>
                <a:avLst/>
                <a:gdLst>
                  <a:gd name="T0" fmla="*/ 2147483646 w 553"/>
                  <a:gd name="T1" fmla="*/ 2147483646 h 211"/>
                  <a:gd name="T2" fmla="*/ 2147483646 w 553"/>
                  <a:gd name="T3" fmla="*/ 2147483646 h 211"/>
                  <a:gd name="T4" fmla="*/ 2147483646 w 553"/>
                  <a:gd name="T5" fmla="*/ 2147483646 h 211"/>
                  <a:gd name="T6" fmla="*/ 2147483646 w 553"/>
                  <a:gd name="T7" fmla="*/ 2147483646 h 211"/>
                  <a:gd name="T8" fmla="*/ 2147483646 w 553"/>
                  <a:gd name="T9" fmla="*/ 2147483646 h 211"/>
                  <a:gd name="T10" fmla="*/ 2147483646 w 553"/>
                  <a:gd name="T11" fmla="*/ 2147483646 h 211"/>
                  <a:gd name="T12" fmla="*/ 2147483646 w 553"/>
                  <a:gd name="T13" fmla="*/ 2147483646 h 211"/>
                  <a:gd name="T14" fmla="*/ 2147483646 w 553"/>
                  <a:gd name="T15" fmla="*/ 2147483646 h 211"/>
                  <a:gd name="T16" fmla="*/ 2147483646 w 553"/>
                  <a:gd name="T17" fmla="*/ 2147483646 h 211"/>
                  <a:gd name="T18" fmla="*/ 2147483646 w 553"/>
                  <a:gd name="T19" fmla="*/ 2147483646 h 211"/>
                  <a:gd name="T20" fmla="*/ 2147483646 w 553"/>
                  <a:gd name="T21" fmla="*/ 2147483646 h 211"/>
                  <a:gd name="T22" fmla="*/ 2147483646 w 553"/>
                  <a:gd name="T23" fmla="*/ 2147483646 h 211"/>
                  <a:gd name="T24" fmla="*/ 2147483646 w 553"/>
                  <a:gd name="T25" fmla="*/ 2147483646 h 211"/>
                  <a:gd name="T26" fmla="*/ 2147483646 w 553"/>
                  <a:gd name="T27" fmla="*/ 2147483646 h 211"/>
                  <a:gd name="T28" fmla="*/ 2147483646 w 553"/>
                  <a:gd name="T29" fmla="*/ 2147483646 h 211"/>
                  <a:gd name="T30" fmla="*/ 2147483646 w 553"/>
                  <a:gd name="T31" fmla="*/ 2147483646 h 211"/>
                  <a:gd name="T32" fmla="*/ 2147483646 w 553"/>
                  <a:gd name="T33" fmla="*/ 2147483646 h 211"/>
                  <a:gd name="T34" fmla="*/ 2147483646 w 553"/>
                  <a:gd name="T35" fmla="*/ 2147483646 h 211"/>
                  <a:gd name="T36" fmla="*/ 2147483646 w 553"/>
                  <a:gd name="T37" fmla="*/ 2147483646 h 211"/>
                  <a:gd name="T38" fmla="*/ 2147483646 w 553"/>
                  <a:gd name="T39" fmla="*/ 2147483646 h 211"/>
                  <a:gd name="T40" fmla="*/ 2147483646 w 553"/>
                  <a:gd name="T41" fmla="*/ 2147483646 h 211"/>
                  <a:gd name="T42" fmla="*/ 2147483646 w 553"/>
                  <a:gd name="T43" fmla="*/ 2147483646 h 211"/>
                  <a:gd name="T44" fmla="*/ 2147483646 w 553"/>
                  <a:gd name="T45" fmla="*/ 2147483646 h 211"/>
                  <a:gd name="T46" fmla="*/ 2147483646 w 553"/>
                  <a:gd name="T47" fmla="*/ 2147483646 h 211"/>
                  <a:gd name="T48" fmla="*/ 2147483646 w 553"/>
                  <a:gd name="T49" fmla="*/ 2147483646 h 211"/>
                  <a:gd name="T50" fmla="*/ 2147483646 w 553"/>
                  <a:gd name="T51" fmla="*/ 2147483646 h 211"/>
                  <a:gd name="T52" fmla="*/ 2147483646 w 553"/>
                  <a:gd name="T53" fmla="*/ 2147483646 h 211"/>
                  <a:gd name="T54" fmla="*/ 2147483646 w 553"/>
                  <a:gd name="T55" fmla="*/ 2147483646 h 211"/>
                  <a:gd name="T56" fmla="*/ 2147483646 w 553"/>
                  <a:gd name="T57" fmla="*/ 2147483646 h 211"/>
                  <a:gd name="T58" fmla="*/ 2147483646 w 553"/>
                  <a:gd name="T59" fmla="*/ 2147483646 h 211"/>
                  <a:gd name="T60" fmla="*/ 2147483646 w 553"/>
                  <a:gd name="T61" fmla="*/ 2147483646 h 211"/>
                  <a:gd name="T62" fmla="*/ 2147483646 w 553"/>
                  <a:gd name="T63" fmla="*/ 2147483646 h 211"/>
                  <a:gd name="T64" fmla="*/ 2147483646 w 553"/>
                  <a:gd name="T65" fmla="*/ 2147483646 h 211"/>
                  <a:gd name="T66" fmla="*/ 2147483646 w 553"/>
                  <a:gd name="T67" fmla="*/ 2147483646 h 211"/>
                  <a:gd name="T68" fmla="*/ 2147483646 w 553"/>
                  <a:gd name="T69" fmla="*/ 2147483646 h 211"/>
                  <a:gd name="T70" fmla="*/ 2147483646 w 553"/>
                  <a:gd name="T71" fmla="*/ 2147483646 h 211"/>
                  <a:gd name="T72" fmla="*/ 2147483646 w 553"/>
                  <a:gd name="T73" fmla="*/ 2147483646 h 211"/>
                  <a:gd name="T74" fmla="*/ 2147483646 w 553"/>
                  <a:gd name="T75" fmla="*/ 2147483646 h 211"/>
                  <a:gd name="T76" fmla="*/ 2147483646 w 553"/>
                  <a:gd name="T77" fmla="*/ 2147483646 h 211"/>
                  <a:gd name="T78" fmla="*/ 2147483646 w 553"/>
                  <a:gd name="T79" fmla="*/ 2147483646 h 211"/>
                  <a:gd name="T80" fmla="*/ 2147483646 w 553"/>
                  <a:gd name="T81" fmla="*/ 2147483646 h 211"/>
                  <a:gd name="T82" fmla="*/ 2147483646 w 553"/>
                  <a:gd name="T83" fmla="*/ 2147483646 h 211"/>
                  <a:gd name="T84" fmla="*/ 2147483646 w 553"/>
                  <a:gd name="T85" fmla="*/ 2147483646 h 211"/>
                  <a:gd name="T86" fmla="*/ 2147483646 w 553"/>
                  <a:gd name="T87" fmla="*/ 2147483646 h 211"/>
                  <a:gd name="T88" fmla="*/ 2147483646 w 553"/>
                  <a:gd name="T89" fmla="*/ 2147483646 h 211"/>
                  <a:gd name="T90" fmla="*/ 2147483646 w 553"/>
                  <a:gd name="T91" fmla="*/ 2147483646 h 211"/>
                  <a:gd name="T92" fmla="*/ 2147483646 w 553"/>
                  <a:gd name="T93" fmla="*/ 2147483646 h 211"/>
                  <a:gd name="T94" fmla="*/ 2147483646 w 553"/>
                  <a:gd name="T95" fmla="*/ 2147483646 h 211"/>
                  <a:gd name="T96" fmla="*/ 2147483646 w 553"/>
                  <a:gd name="T97" fmla="*/ 2147483646 h 211"/>
                  <a:gd name="T98" fmla="*/ 2147483646 w 553"/>
                  <a:gd name="T99" fmla="*/ 2147483646 h 211"/>
                  <a:gd name="T100" fmla="*/ 2147483646 w 553"/>
                  <a:gd name="T101" fmla="*/ 2147483646 h 211"/>
                  <a:gd name="T102" fmla="*/ 2147483646 w 553"/>
                  <a:gd name="T103" fmla="*/ 2147483646 h 211"/>
                  <a:gd name="T104" fmla="*/ 2147483646 w 553"/>
                  <a:gd name="T105" fmla="*/ 2147483646 h 21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53" h="211">
                    <a:moveTo>
                      <a:pt x="514" y="133"/>
                    </a:moveTo>
                    <a:lnTo>
                      <a:pt x="514" y="133"/>
                    </a:lnTo>
                    <a:lnTo>
                      <a:pt x="495" y="133"/>
                    </a:lnTo>
                    <a:cubicBezTo>
                      <a:pt x="476" y="133"/>
                      <a:pt x="476" y="114"/>
                      <a:pt x="476" y="114"/>
                    </a:cubicBezTo>
                    <a:cubicBezTo>
                      <a:pt x="495" y="114"/>
                      <a:pt x="495" y="114"/>
                      <a:pt x="495" y="114"/>
                    </a:cubicBezTo>
                    <a:cubicBezTo>
                      <a:pt x="495" y="114"/>
                      <a:pt x="514" y="114"/>
                      <a:pt x="533" y="95"/>
                    </a:cubicBezTo>
                    <a:cubicBezTo>
                      <a:pt x="552" y="95"/>
                      <a:pt x="552" y="95"/>
                      <a:pt x="552" y="95"/>
                    </a:cubicBezTo>
                    <a:cubicBezTo>
                      <a:pt x="552" y="76"/>
                      <a:pt x="552" y="76"/>
                      <a:pt x="552" y="76"/>
                    </a:cubicBezTo>
                    <a:cubicBezTo>
                      <a:pt x="552" y="76"/>
                      <a:pt x="533" y="76"/>
                      <a:pt x="514" y="76"/>
                    </a:cubicBezTo>
                    <a:cubicBezTo>
                      <a:pt x="514" y="95"/>
                      <a:pt x="476" y="95"/>
                      <a:pt x="457" y="95"/>
                    </a:cubicBezTo>
                    <a:cubicBezTo>
                      <a:pt x="438" y="95"/>
                      <a:pt x="438" y="95"/>
                      <a:pt x="419" y="95"/>
                    </a:cubicBezTo>
                    <a:cubicBezTo>
                      <a:pt x="400" y="95"/>
                      <a:pt x="343" y="76"/>
                      <a:pt x="286" y="76"/>
                    </a:cubicBezTo>
                    <a:cubicBezTo>
                      <a:pt x="267" y="76"/>
                      <a:pt x="247" y="76"/>
                      <a:pt x="228" y="76"/>
                    </a:cubicBezTo>
                    <a:lnTo>
                      <a:pt x="210" y="76"/>
                    </a:lnTo>
                    <a:cubicBezTo>
                      <a:pt x="191" y="76"/>
                      <a:pt x="191" y="76"/>
                      <a:pt x="191" y="76"/>
                    </a:cubicBezTo>
                    <a:lnTo>
                      <a:pt x="171" y="76"/>
                    </a:lnTo>
                    <a:cubicBezTo>
                      <a:pt x="152" y="57"/>
                      <a:pt x="152" y="57"/>
                      <a:pt x="152" y="38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57"/>
                      <a:pt x="133" y="57"/>
                      <a:pt x="133" y="57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95" y="57"/>
                      <a:pt x="76" y="38"/>
                      <a:pt x="57" y="38"/>
                    </a:cubicBezTo>
                    <a:cubicBezTo>
                      <a:pt x="38" y="19"/>
                      <a:pt x="38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38" y="38"/>
                      <a:pt x="38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76" y="95"/>
                      <a:pt x="95" y="95"/>
                      <a:pt x="114" y="114"/>
                    </a:cubicBezTo>
                    <a:lnTo>
                      <a:pt x="133" y="114"/>
                    </a:lnTo>
                    <a:cubicBezTo>
                      <a:pt x="133" y="114"/>
                      <a:pt x="152" y="114"/>
                      <a:pt x="152" y="133"/>
                    </a:cubicBezTo>
                    <a:cubicBezTo>
                      <a:pt x="152" y="133"/>
                      <a:pt x="133" y="133"/>
                      <a:pt x="133" y="152"/>
                    </a:cubicBezTo>
                    <a:cubicBezTo>
                      <a:pt x="133" y="171"/>
                      <a:pt x="133" y="171"/>
                      <a:pt x="133" y="171"/>
                    </a:cubicBezTo>
                    <a:cubicBezTo>
                      <a:pt x="133" y="171"/>
                      <a:pt x="133" y="171"/>
                      <a:pt x="152" y="171"/>
                    </a:cubicBezTo>
                    <a:lnTo>
                      <a:pt x="171" y="171"/>
                    </a:lnTo>
                    <a:lnTo>
                      <a:pt x="191" y="171"/>
                    </a:lnTo>
                    <a:cubicBezTo>
                      <a:pt x="191" y="171"/>
                      <a:pt x="191" y="171"/>
                      <a:pt x="210" y="171"/>
                    </a:cubicBezTo>
                    <a:lnTo>
                      <a:pt x="210" y="190"/>
                    </a:lnTo>
                    <a:cubicBezTo>
                      <a:pt x="228" y="190"/>
                      <a:pt x="228" y="190"/>
                      <a:pt x="247" y="210"/>
                    </a:cubicBezTo>
                    <a:cubicBezTo>
                      <a:pt x="267" y="210"/>
                      <a:pt x="286" y="210"/>
                      <a:pt x="324" y="210"/>
                    </a:cubicBezTo>
                    <a:cubicBezTo>
                      <a:pt x="343" y="210"/>
                      <a:pt x="343" y="210"/>
                      <a:pt x="362" y="210"/>
                    </a:cubicBezTo>
                    <a:cubicBezTo>
                      <a:pt x="381" y="210"/>
                      <a:pt x="381" y="210"/>
                      <a:pt x="381" y="210"/>
                    </a:cubicBezTo>
                    <a:lnTo>
                      <a:pt x="400" y="210"/>
                    </a:lnTo>
                    <a:lnTo>
                      <a:pt x="419" y="190"/>
                    </a:lnTo>
                    <a:cubicBezTo>
                      <a:pt x="438" y="171"/>
                      <a:pt x="438" y="171"/>
                      <a:pt x="457" y="171"/>
                    </a:cubicBezTo>
                    <a:cubicBezTo>
                      <a:pt x="476" y="152"/>
                      <a:pt x="495" y="152"/>
                      <a:pt x="495" y="152"/>
                    </a:cubicBezTo>
                    <a:lnTo>
                      <a:pt x="514" y="152"/>
                    </a:lnTo>
                    <a:cubicBezTo>
                      <a:pt x="514" y="133"/>
                      <a:pt x="514" y="133"/>
                      <a:pt x="514" y="133"/>
                    </a:cubicBezTo>
                    <a:cubicBezTo>
                      <a:pt x="495" y="152"/>
                      <a:pt x="495" y="152"/>
                      <a:pt x="495" y="152"/>
                    </a:cubicBezTo>
                    <a:cubicBezTo>
                      <a:pt x="514" y="152"/>
                      <a:pt x="514" y="152"/>
                      <a:pt x="514" y="152"/>
                    </a:cubicBezTo>
                    <a:cubicBezTo>
                      <a:pt x="514" y="152"/>
                      <a:pt x="495" y="152"/>
                      <a:pt x="457" y="152"/>
                    </a:cubicBezTo>
                    <a:cubicBezTo>
                      <a:pt x="438" y="171"/>
                      <a:pt x="438" y="171"/>
                      <a:pt x="419" y="190"/>
                    </a:cubicBezTo>
                    <a:cubicBezTo>
                      <a:pt x="419" y="190"/>
                      <a:pt x="400" y="190"/>
                      <a:pt x="400" y="210"/>
                    </a:cubicBezTo>
                    <a:lnTo>
                      <a:pt x="381" y="210"/>
                    </a:lnTo>
                    <a:cubicBezTo>
                      <a:pt x="362" y="210"/>
                      <a:pt x="343" y="210"/>
                      <a:pt x="324" y="210"/>
                    </a:cubicBezTo>
                    <a:cubicBezTo>
                      <a:pt x="305" y="210"/>
                      <a:pt x="286" y="210"/>
                      <a:pt x="267" y="210"/>
                    </a:cubicBezTo>
                    <a:lnTo>
                      <a:pt x="247" y="210"/>
                    </a:lnTo>
                    <a:lnTo>
                      <a:pt x="247" y="190"/>
                    </a:lnTo>
                    <a:cubicBezTo>
                      <a:pt x="228" y="190"/>
                      <a:pt x="228" y="190"/>
                      <a:pt x="228" y="190"/>
                    </a:cubicBezTo>
                    <a:cubicBezTo>
                      <a:pt x="210" y="171"/>
                      <a:pt x="210" y="171"/>
                      <a:pt x="210" y="171"/>
                    </a:cubicBezTo>
                    <a:cubicBezTo>
                      <a:pt x="191" y="171"/>
                      <a:pt x="191" y="171"/>
                      <a:pt x="191" y="171"/>
                    </a:cubicBezTo>
                    <a:cubicBezTo>
                      <a:pt x="171" y="152"/>
                      <a:pt x="133" y="152"/>
                      <a:pt x="133" y="152"/>
                    </a:cubicBezTo>
                    <a:cubicBezTo>
                      <a:pt x="133" y="171"/>
                      <a:pt x="133" y="171"/>
                      <a:pt x="133" y="171"/>
                    </a:cubicBezTo>
                    <a:cubicBezTo>
                      <a:pt x="133" y="152"/>
                      <a:pt x="133" y="152"/>
                      <a:pt x="133" y="152"/>
                    </a:cubicBezTo>
                    <a:cubicBezTo>
                      <a:pt x="152" y="152"/>
                      <a:pt x="152" y="133"/>
                      <a:pt x="152" y="133"/>
                    </a:cubicBezTo>
                    <a:lnTo>
                      <a:pt x="152" y="114"/>
                    </a:lnTo>
                    <a:lnTo>
                      <a:pt x="133" y="114"/>
                    </a:lnTo>
                    <a:cubicBezTo>
                      <a:pt x="114" y="95"/>
                      <a:pt x="95" y="95"/>
                      <a:pt x="76" y="95"/>
                    </a:cubicBezTo>
                    <a:cubicBezTo>
                      <a:pt x="76" y="95"/>
                      <a:pt x="76" y="95"/>
                      <a:pt x="57" y="95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76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76"/>
                      <a:pt x="76" y="76"/>
                      <a:pt x="57" y="76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38" y="38"/>
                      <a:pt x="19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38" y="19"/>
                      <a:pt x="57" y="38"/>
                    </a:cubicBezTo>
                    <a:cubicBezTo>
                      <a:pt x="76" y="38"/>
                      <a:pt x="95" y="57"/>
                      <a:pt x="95" y="57"/>
                    </a:cubicBezTo>
                    <a:lnTo>
                      <a:pt x="114" y="57"/>
                    </a:lnTo>
                    <a:lnTo>
                      <a:pt x="133" y="57"/>
                    </a:lnTo>
                    <a:cubicBezTo>
                      <a:pt x="133" y="57"/>
                      <a:pt x="133" y="57"/>
                      <a:pt x="133" y="38"/>
                    </a:cubicBezTo>
                    <a:cubicBezTo>
                      <a:pt x="133" y="38"/>
                      <a:pt x="152" y="38"/>
                      <a:pt x="152" y="57"/>
                    </a:cubicBezTo>
                    <a:cubicBezTo>
                      <a:pt x="152" y="57"/>
                      <a:pt x="152" y="76"/>
                      <a:pt x="171" y="76"/>
                    </a:cubicBezTo>
                    <a:cubicBezTo>
                      <a:pt x="171" y="76"/>
                      <a:pt x="171" y="76"/>
                      <a:pt x="191" y="76"/>
                    </a:cubicBezTo>
                    <a:cubicBezTo>
                      <a:pt x="191" y="76"/>
                      <a:pt x="191" y="76"/>
                      <a:pt x="210" y="76"/>
                    </a:cubicBezTo>
                    <a:cubicBezTo>
                      <a:pt x="228" y="76"/>
                      <a:pt x="286" y="76"/>
                      <a:pt x="343" y="95"/>
                    </a:cubicBezTo>
                    <a:cubicBezTo>
                      <a:pt x="362" y="95"/>
                      <a:pt x="381" y="95"/>
                      <a:pt x="400" y="95"/>
                    </a:cubicBezTo>
                    <a:lnTo>
                      <a:pt x="419" y="95"/>
                    </a:lnTo>
                    <a:cubicBezTo>
                      <a:pt x="438" y="95"/>
                      <a:pt x="438" y="95"/>
                      <a:pt x="457" y="95"/>
                    </a:cubicBezTo>
                    <a:cubicBezTo>
                      <a:pt x="476" y="95"/>
                      <a:pt x="514" y="95"/>
                      <a:pt x="514" y="76"/>
                    </a:cubicBezTo>
                    <a:cubicBezTo>
                      <a:pt x="533" y="76"/>
                      <a:pt x="552" y="76"/>
                      <a:pt x="552" y="76"/>
                    </a:cubicBezTo>
                    <a:cubicBezTo>
                      <a:pt x="552" y="95"/>
                      <a:pt x="552" y="95"/>
                      <a:pt x="552" y="95"/>
                    </a:cubicBezTo>
                    <a:cubicBezTo>
                      <a:pt x="552" y="95"/>
                      <a:pt x="533" y="95"/>
                      <a:pt x="514" y="95"/>
                    </a:cubicBezTo>
                    <a:cubicBezTo>
                      <a:pt x="514" y="114"/>
                      <a:pt x="495" y="114"/>
                      <a:pt x="495" y="114"/>
                    </a:cubicBezTo>
                    <a:cubicBezTo>
                      <a:pt x="495" y="114"/>
                      <a:pt x="495" y="114"/>
                      <a:pt x="476" y="114"/>
                    </a:cubicBezTo>
                    <a:cubicBezTo>
                      <a:pt x="476" y="133"/>
                      <a:pt x="476" y="133"/>
                      <a:pt x="476" y="133"/>
                    </a:cubicBezTo>
                    <a:cubicBezTo>
                      <a:pt x="476" y="133"/>
                      <a:pt x="476" y="133"/>
                      <a:pt x="495" y="133"/>
                    </a:cubicBezTo>
                    <a:lnTo>
                      <a:pt x="514" y="152"/>
                    </a:lnTo>
                    <a:cubicBezTo>
                      <a:pt x="514" y="133"/>
                      <a:pt x="514" y="133"/>
                      <a:pt x="514" y="133"/>
                    </a:cubicBezTo>
                  </a:path>
                </a:pathLst>
              </a:custGeom>
              <a:solidFill>
                <a:srgbClr val="0872A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79" name="Freeform 200">
                <a:extLst>
                  <a:ext uri="{FF2B5EF4-FFF2-40B4-BE49-F238E27FC236}">
                    <a16:creationId xmlns:a16="http://schemas.microsoft.com/office/drawing/2014/main" id="{4FE3361C-CB98-A04E-BBFD-2FCF0EEA4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68513"/>
                <a:ext cx="6350" cy="6350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0 w 39"/>
                  <a:gd name="T7" fmla="*/ 2147483646 h 39"/>
                  <a:gd name="T8" fmla="*/ 2147483646 w 39"/>
                  <a:gd name="T9" fmla="*/ 0 h 39"/>
                  <a:gd name="T10" fmla="*/ 2147483646 w 3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38"/>
                      <a:pt x="19" y="38"/>
                      <a:pt x="19" y="38"/>
                    </a:cubicBezTo>
                    <a:cubicBezTo>
                      <a:pt x="19" y="38"/>
                      <a:pt x="0" y="38"/>
                      <a:pt x="0" y="19"/>
                    </a:cubicBezTo>
                    <a:lnTo>
                      <a:pt x="19" y="0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80" name="Freeform 201">
                <a:extLst>
                  <a:ext uri="{FF2B5EF4-FFF2-40B4-BE49-F238E27FC236}">
                    <a16:creationId xmlns:a16="http://schemas.microsoft.com/office/drawing/2014/main" id="{7F04C0AC-6E9B-F142-889E-A358709E5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68513"/>
                <a:ext cx="6350" cy="6350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0 w 39"/>
                  <a:gd name="T9" fmla="*/ 2147483646 h 39"/>
                  <a:gd name="T10" fmla="*/ 2147483646 w 39"/>
                  <a:gd name="T11" fmla="*/ 0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0 h 39"/>
                  <a:gd name="T20" fmla="*/ 0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38" y="19"/>
                    </a:moveTo>
                    <a:lnTo>
                      <a:pt x="38" y="19"/>
                    </a:lnTo>
                    <a:lnTo>
                      <a:pt x="19" y="38"/>
                    </a:lnTo>
                    <a:lnTo>
                      <a:pt x="0" y="19"/>
                    </a:lnTo>
                    <a:lnTo>
                      <a:pt x="19" y="0"/>
                    </a:lnTo>
                    <a:lnTo>
                      <a:pt x="38" y="19"/>
                    </a:lnTo>
                    <a:cubicBezTo>
                      <a:pt x="38" y="19"/>
                      <a:pt x="38" y="0"/>
                      <a:pt x="19" y="0"/>
                    </a:cubicBezTo>
                    <a:cubicBezTo>
                      <a:pt x="0" y="0"/>
                      <a:pt x="0" y="19"/>
                      <a:pt x="0" y="19"/>
                    </a:cubicBezTo>
                    <a:cubicBezTo>
                      <a:pt x="0" y="38"/>
                      <a:pt x="0" y="38"/>
                      <a:pt x="19" y="38"/>
                    </a:cubicBezTo>
                    <a:cubicBezTo>
                      <a:pt x="38" y="38"/>
                      <a:pt x="38" y="38"/>
                      <a:pt x="38" y="19"/>
                    </a:cubicBezTo>
                  </a:path>
                </a:pathLst>
              </a:custGeom>
              <a:solidFill>
                <a:srgbClr val="0872A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81" name="Freeform 202">
                <a:extLst>
                  <a:ext uri="{FF2B5EF4-FFF2-40B4-BE49-F238E27FC236}">
                    <a16:creationId xmlns:a16="http://schemas.microsoft.com/office/drawing/2014/main" id="{2DD39FF8-869B-9E49-B2C6-D033A0AF6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054225"/>
                <a:ext cx="6350" cy="7938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0 w 39"/>
                  <a:gd name="T7" fmla="*/ 2147483646 h 39"/>
                  <a:gd name="T8" fmla="*/ 2147483646 w 39"/>
                  <a:gd name="T9" fmla="*/ 0 h 39"/>
                  <a:gd name="T10" fmla="*/ 2147483646 w 3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38"/>
                      <a:pt x="19" y="38"/>
                      <a:pt x="19" y="38"/>
                    </a:cubicBezTo>
                    <a:cubicBezTo>
                      <a:pt x="0" y="38"/>
                      <a:pt x="0" y="38"/>
                      <a:pt x="0" y="19"/>
                    </a:cubicBezTo>
                    <a:cubicBezTo>
                      <a:pt x="0" y="19"/>
                      <a:pt x="0" y="0"/>
                      <a:pt x="19" y="0"/>
                    </a:cubicBezTo>
                    <a:lnTo>
                      <a:pt x="38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82" name="Freeform 203">
                <a:extLst>
                  <a:ext uri="{FF2B5EF4-FFF2-40B4-BE49-F238E27FC236}">
                    <a16:creationId xmlns:a16="http://schemas.microsoft.com/office/drawing/2014/main" id="{8636FA29-4DF2-D34C-9D4E-069C62E7A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054225"/>
                <a:ext cx="6350" cy="7938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0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0 h 39"/>
                  <a:gd name="T20" fmla="*/ 0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38"/>
                      <a:pt x="19" y="38"/>
                      <a:pt x="19" y="38"/>
                    </a:cubicBezTo>
                    <a:cubicBezTo>
                      <a:pt x="19" y="38"/>
                      <a:pt x="0" y="38"/>
                      <a:pt x="0" y="19"/>
                    </a:cubicBezTo>
                    <a:lnTo>
                      <a:pt x="19" y="19"/>
                    </a:lnTo>
                    <a:lnTo>
                      <a:pt x="38" y="19"/>
                    </a:lnTo>
                    <a:lnTo>
                      <a:pt x="19" y="0"/>
                    </a:lnTo>
                    <a:cubicBezTo>
                      <a:pt x="0" y="0"/>
                      <a:pt x="0" y="19"/>
                      <a:pt x="0" y="19"/>
                    </a:cubicBezTo>
                    <a:cubicBezTo>
                      <a:pt x="0" y="38"/>
                      <a:pt x="0" y="38"/>
                      <a:pt x="19" y="38"/>
                    </a:cubicBezTo>
                    <a:cubicBezTo>
                      <a:pt x="19" y="38"/>
                      <a:pt x="38" y="38"/>
                      <a:pt x="38" y="19"/>
                    </a:cubicBezTo>
                  </a:path>
                </a:pathLst>
              </a:custGeom>
              <a:solidFill>
                <a:srgbClr val="0872A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83" name="Freeform 204">
                <a:extLst>
                  <a:ext uri="{FF2B5EF4-FFF2-40B4-BE49-F238E27FC236}">
                    <a16:creationId xmlns:a16="http://schemas.microsoft.com/office/drawing/2014/main" id="{F3EB5E76-360A-AF49-B0F2-A04A3A3B1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078038"/>
                <a:ext cx="6350" cy="4762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2147483646 h 20"/>
                  <a:gd name="T6" fmla="*/ 0 w 39"/>
                  <a:gd name="T7" fmla="*/ 2147483646 h 20"/>
                  <a:gd name="T8" fmla="*/ 2147483646 w 39"/>
                  <a:gd name="T9" fmla="*/ 0 h 20"/>
                  <a:gd name="T10" fmla="*/ 2147483646 w 39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19"/>
                      <a:pt x="38" y="19"/>
                      <a:pt x="19" y="19"/>
                    </a:cubicBezTo>
                    <a:lnTo>
                      <a:pt x="0" y="19"/>
                    </a:lnTo>
                    <a:cubicBezTo>
                      <a:pt x="0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84" name="Freeform 205">
                <a:extLst>
                  <a:ext uri="{FF2B5EF4-FFF2-40B4-BE49-F238E27FC236}">
                    <a16:creationId xmlns:a16="http://schemas.microsoft.com/office/drawing/2014/main" id="{DAF9548E-97E3-184F-96DF-05609F77D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074863"/>
                <a:ext cx="6350" cy="11112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2147483646 h 58"/>
                  <a:gd name="T14" fmla="*/ 2147483646 w 39"/>
                  <a:gd name="T15" fmla="*/ 2147483646 h 58"/>
                  <a:gd name="T16" fmla="*/ 2147483646 w 39"/>
                  <a:gd name="T17" fmla="*/ 2147483646 h 58"/>
                  <a:gd name="T18" fmla="*/ 2147483646 w 39"/>
                  <a:gd name="T19" fmla="*/ 0 h 58"/>
                  <a:gd name="T20" fmla="*/ 0 w 39"/>
                  <a:gd name="T21" fmla="*/ 2147483646 h 58"/>
                  <a:gd name="T22" fmla="*/ 2147483646 w 39"/>
                  <a:gd name="T23" fmla="*/ 2147483646 h 58"/>
                  <a:gd name="T24" fmla="*/ 2147483646 w 39"/>
                  <a:gd name="T25" fmla="*/ 2147483646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58">
                    <a:moveTo>
                      <a:pt x="38" y="38"/>
                    </a:moveTo>
                    <a:lnTo>
                      <a:pt x="38" y="38"/>
                    </a:lnTo>
                    <a:cubicBezTo>
                      <a:pt x="38" y="38"/>
                      <a:pt x="38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38"/>
                    </a:cubicBezTo>
                    <a:cubicBezTo>
                      <a:pt x="38" y="19"/>
                      <a:pt x="38" y="0"/>
                      <a:pt x="19" y="0"/>
                    </a:cubicBezTo>
                    <a:cubicBezTo>
                      <a:pt x="19" y="0"/>
                      <a:pt x="0" y="19"/>
                      <a:pt x="0" y="38"/>
                    </a:cubicBezTo>
                    <a:lnTo>
                      <a:pt x="19" y="57"/>
                    </a:lnTo>
                    <a:cubicBezTo>
                      <a:pt x="38" y="57"/>
                      <a:pt x="38" y="38"/>
                      <a:pt x="38" y="38"/>
                    </a:cubicBezTo>
                  </a:path>
                </a:pathLst>
              </a:custGeom>
              <a:solidFill>
                <a:srgbClr val="0872A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85" name="Freeform 206">
                <a:extLst>
                  <a:ext uri="{FF2B5EF4-FFF2-40B4-BE49-F238E27FC236}">
                    <a16:creationId xmlns:a16="http://schemas.microsoft.com/office/drawing/2014/main" id="{FE870545-735C-AE44-8234-2A1617392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51050"/>
                <a:ext cx="11113" cy="11113"/>
              </a:xfrm>
              <a:custGeom>
                <a:avLst/>
                <a:gdLst>
                  <a:gd name="T0" fmla="*/ 0 w 58"/>
                  <a:gd name="T1" fmla="*/ 2147483646 h 58"/>
                  <a:gd name="T2" fmla="*/ 0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0 w 58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58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38"/>
                      <a:pt x="19" y="57"/>
                      <a:pt x="38" y="57"/>
                    </a:cubicBezTo>
                    <a:cubicBezTo>
                      <a:pt x="57" y="57"/>
                      <a:pt x="57" y="57"/>
                      <a:pt x="57" y="38"/>
                    </a:cubicBezTo>
                    <a:cubicBezTo>
                      <a:pt x="57" y="38"/>
                      <a:pt x="57" y="38"/>
                      <a:pt x="57" y="19"/>
                    </a:cubicBezTo>
                    <a:cubicBezTo>
                      <a:pt x="38" y="19"/>
                      <a:pt x="0" y="0"/>
                      <a:pt x="0" y="19"/>
                    </a:cubicBezTo>
                  </a:path>
                </a:pathLst>
              </a:custGeom>
              <a:solidFill>
                <a:srgbClr val="F8C8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86" name="Freeform 207">
                <a:extLst>
                  <a:ext uri="{FF2B5EF4-FFF2-40B4-BE49-F238E27FC236}">
                    <a16:creationId xmlns:a16="http://schemas.microsoft.com/office/drawing/2014/main" id="{36223B4C-2D83-AF4F-99AC-B41793AD0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54225"/>
                <a:ext cx="7938" cy="7938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0 h 39"/>
                  <a:gd name="T6" fmla="*/ 0 w 39"/>
                  <a:gd name="T7" fmla="*/ 0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39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19" y="19"/>
                      <a:pt x="19" y="19"/>
                    </a:cubicBezTo>
                    <a:cubicBezTo>
                      <a:pt x="19" y="38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87" name="Freeform 208">
                <a:extLst>
                  <a:ext uri="{FF2B5EF4-FFF2-40B4-BE49-F238E27FC236}">
                    <a16:creationId xmlns:a16="http://schemas.microsoft.com/office/drawing/2014/main" id="{4DF3FE14-CF7C-4F4E-9196-C0C3F5AEE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78038"/>
                <a:ext cx="14287" cy="11112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2147483646 h 58"/>
                  <a:gd name="T8" fmla="*/ 2147483646 w 77"/>
                  <a:gd name="T9" fmla="*/ 2147483646 h 58"/>
                  <a:gd name="T10" fmla="*/ 2147483646 w 77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8">
                    <a:moveTo>
                      <a:pt x="57" y="19"/>
                    </a:moveTo>
                    <a:lnTo>
                      <a:pt x="57" y="19"/>
                    </a:lnTo>
                    <a:cubicBezTo>
                      <a:pt x="76" y="38"/>
                      <a:pt x="57" y="38"/>
                      <a:pt x="57" y="38"/>
                    </a:cubicBezTo>
                    <a:cubicBezTo>
                      <a:pt x="38" y="57"/>
                      <a:pt x="19" y="38"/>
                      <a:pt x="19" y="38"/>
                    </a:cubicBezTo>
                    <a:cubicBezTo>
                      <a:pt x="0" y="38"/>
                      <a:pt x="19" y="19"/>
                      <a:pt x="38" y="19"/>
                    </a:cubicBezTo>
                    <a:cubicBezTo>
                      <a:pt x="38" y="0"/>
                      <a:pt x="57" y="19"/>
                      <a:pt x="57" y="19"/>
                    </a:cubicBezTo>
                  </a:path>
                </a:pathLst>
              </a:custGeom>
              <a:solidFill>
                <a:srgbClr val="F8C8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88" name="Freeform 209">
                <a:extLst>
                  <a:ext uri="{FF2B5EF4-FFF2-40B4-BE49-F238E27FC236}">
                    <a16:creationId xmlns:a16="http://schemas.microsoft.com/office/drawing/2014/main" id="{E0228A00-217F-7449-9376-0D2E3F123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082800"/>
                <a:ext cx="7937" cy="3175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2147483646 h 20"/>
                  <a:gd name="T6" fmla="*/ 2147483646 w 39"/>
                  <a:gd name="T7" fmla="*/ 0 h 20"/>
                  <a:gd name="T8" fmla="*/ 2147483646 w 39"/>
                  <a:gd name="T9" fmla="*/ 0 h 20"/>
                  <a:gd name="T10" fmla="*/ 0 w 39"/>
                  <a:gd name="T11" fmla="*/ 2147483646 h 20"/>
                  <a:gd name="T12" fmla="*/ 2147483646 w 39"/>
                  <a:gd name="T13" fmla="*/ 214748364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38" y="19"/>
                    </a:cubicBezTo>
                    <a:cubicBezTo>
                      <a:pt x="38" y="19"/>
                      <a:pt x="38" y="19"/>
                      <a:pt x="38" y="0"/>
                    </a:cubicBezTo>
                    <a:cubicBezTo>
                      <a:pt x="38" y="0"/>
                      <a:pt x="38" y="0"/>
                      <a:pt x="19" y="0"/>
                    </a:cubicBezTo>
                    <a:lnTo>
                      <a:pt x="0" y="19"/>
                    </a:lnTo>
                    <a:cubicBezTo>
                      <a:pt x="0" y="19"/>
                      <a:pt x="0" y="19"/>
                      <a:pt x="19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89" name="Freeform 210">
                <a:extLst>
                  <a:ext uri="{FF2B5EF4-FFF2-40B4-BE49-F238E27FC236}">
                    <a16:creationId xmlns:a16="http://schemas.microsoft.com/office/drawing/2014/main" id="{B67D4B53-E7D8-A44A-B995-C76D99DD2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065338"/>
                <a:ext cx="11112" cy="9525"/>
              </a:xfrm>
              <a:custGeom>
                <a:avLst/>
                <a:gdLst>
                  <a:gd name="T0" fmla="*/ 0 w 58"/>
                  <a:gd name="T1" fmla="*/ 2147483646 h 58"/>
                  <a:gd name="T2" fmla="*/ 0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0 w 58"/>
                  <a:gd name="T11" fmla="*/ 2147483646 h 58"/>
                  <a:gd name="T12" fmla="*/ 0 w 58"/>
                  <a:gd name="T13" fmla="*/ 2147483646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58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57"/>
                      <a:pt x="39" y="38"/>
                      <a:pt x="39" y="38"/>
                    </a:cubicBezTo>
                    <a:lnTo>
                      <a:pt x="57" y="19"/>
                    </a:lnTo>
                    <a:cubicBezTo>
                      <a:pt x="57" y="0"/>
                      <a:pt x="39" y="19"/>
                      <a:pt x="39" y="19"/>
                    </a:cubicBezTo>
                    <a:cubicBezTo>
                      <a:pt x="19" y="19"/>
                      <a:pt x="19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F8C8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90" name="Freeform 211">
                <a:extLst>
                  <a:ext uri="{FF2B5EF4-FFF2-40B4-BE49-F238E27FC236}">
                    <a16:creationId xmlns:a16="http://schemas.microsoft.com/office/drawing/2014/main" id="{E588D779-768D-6D4E-8F68-2C13ED08B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068513"/>
                <a:ext cx="4762" cy="3175"/>
              </a:xfrm>
              <a:custGeom>
                <a:avLst/>
                <a:gdLst>
                  <a:gd name="T0" fmla="*/ 0 w 21"/>
                  <a:gd name="T1" fmla="*/ 2147483646 h 20"/>
                  <a:gd name="T2" fmla="*/ 0 w 21"/>
                  <a:gd name="T3" fmla="*/ 2147483646 h 20"/>
                  <a:gd name="T4" fmla="*/ 0 w 21"/>
                  <a:gd name="T5" fmla="*/ 0 h 20"/>
                  <a:gd name="T6" fmla="*/ 2147483646 w 21"/>
                  <a:gd name="T7" fmla="*/ 0 h 20"/>
                  <a:gd name="T8" fmla="*/ 2147483646 w 21"/>
                  <a:gd name="T9" fmla="*/ 0 h 20"/>
                  <a:gd name="T10" fmla="*/ 2147483646 w 21"/>
                  <a:gd name="T11" fmla="*/ 2147483646 h 20"/>
                  <a:gd name="T12" fmla="*/ 0 w 21"/>
                  <a:gd name="T13" fmla="*/ 0 h 20"/>
                  <a:gd name="T14" fmla="*/ 0 w 21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cubicBezTo>
                      <a:pt x="20" y="0"/>
                      <a:pt x="20" y="0"/>
                      <a:pt x="20" y="0"/>
                    </a:cubicBezTo>
                    <a:lnTo>
                      <a:pt x="20" y="19"/>
                    </a:lnTo>
                    <a:cubicBezTo>
                      <a:pt x="20" y="19"/>
                      <a:pt x="20" y="0"/>
                      <a:pt x="0" y="0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91" name="Freeform 212">
                <a:extLst>
                  <a:ext uri="{FF2B5EF4-FFF2-40B4-BE49-F238E27FC236}">
                    <a16:creationId xmlns:a16="http://schemas.microsoft.com/office/drawing/2014/main" id="{4E657AB8-9B50-B14F-BEC4-E94AF8B48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065338"/>
                <a:ext cx="20637" cy="23812"/>
              </a:xfrm>
              <a:custGeom>
                <a:avLst/>
                <a:gdLst>
                  <a:gd name="T0" fmla="*/ 2147483646 w 115"/>
                  <a:gd name="T1" fmla="*/ 0 h 134"/>
                  <a:gd name="T2" fmla="*/ 2147483646 w 115"/>
                  <a:gd name="T3" fmla="*/ 0 h 134"/>
                  <a:gd name="T4" fmla="*/ 2147483646 w 115"/>
                  <a:gd name="T5" fmla="*/ 0 h 134"/>
                  <a:gd name="T6" fmla="*/ 2147483646 w 115"/>
                  <a:gd name="T7" fmla="*/ 0 h 134"/>
                  <a:gd name="T8" fmla="*/ 0 w 115"/>
                  <a:gd name="T9" fmla="*/ 0 h 134"/>
                  <a:gd name="T10" fmla="*/ 2147483646 w 115"/>
                  <a:gd name="T11" fmla="*/ 2147483646 h 134"/>
                  <a:gd name="T12" fmla="*/ 2147483646 w 115"/>
                  <a:gd name="T13" fmla="*/ 2147483646 h 134"/>
                  <a:gd name="T14" fmla="*/ 2147483646 w 115"/>
                  <a:gd name="T15" fmla="*/ 2147483646 h 134"/>
                  <a:gd name="T16" fmla="*/ 2147483646 w 115"/>
                  <a:gd name="T17" fmla="*/ 2147483646 h 134"/>
                  <a:gd name="T18" fmla="*/ 2147483646 w 115"/>
                  <a:gd name="T19" fmla="*/ 2147483646 h 134"/>
                  <a:gd name="T20" fmla="*/ 2147483646 w 115"/>
                  <a:gd name="T21" fmla="*/ 2147483646 h 134"/>
                  <a:gd name="T22" fmla="*/ 2147483646 w 115"/>
                  <a:gd name="T23" fmla="*/ 0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5" h="134">
                    <a:moveTo>
                      <a:pt x="57" y="0"/>
                    </a:moveTo>
                    <a:lnTo>
                      <a:pt x="57" y="0"/>
                    </a:lnTo>
                    <a:lnTo>
                      <a:pt x="38" y="0"/>
                    </a:lnTo>
                    <a:cubicBezTo>
                      <a:pt x="19" y="0"/>
                      <a:pt x="0" y="0"/>
                      <a:pt x="0" y="0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57" y="133"/>
                      <a:pt x="57" y="133"/>
                      <a:pt x="57" y="133"/>
                    </a:cubicBezTo>
                    <a:cubicBezTo>
                      <a:pt x="76" y="133"/>
                      <a:pt x="76" y="133"/>
                      <a:pt x="76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114" y="114"/>
                      <a:pt x="114" y="114"/>
                      <a:pt x="114" y="114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F9AA5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92" name="Freeform 213">
                <a:extLst>
                  <a:ext uri="{FF2B5EF4-FFF2-40B4-BE49-F238E27FC236}">
                    <a16:creationId xmlns:a16="http://schemas.microsoft.com/office/drawing/2014/main" id="{11CF7D9F-079E-0449-A2B0-85CEC417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065338"/>
                <a:ext cx="20637" cy="23812"/>
              </a:xfrm>
              <a:custGeom>
                <a:avLst/>
                <a:gdLst>
                  <a:gd name="T0" fmla="*/ 2147483646 w 115"/>
                  <a:gd name="T1" fmla="*/ 0 h 134"/>
                  <a:gd name="T2" fmla="*/ 2147483646 w 115"/>
                  <a:gd name="T3" fmla="*/ 0 h 134"/>
                  <a:gd name="T4" fmla="*/ 2147483646 w 115"/>
                  <a:gd name="T5" fmla="*/ 0 h 134"/>
                  <a:gd name="T6" fmla="*/ 2147483646 w 115"/>
                  <a:gd name="T7" fmla="*/ 0 h 134"/>
                  <a:gd name="T8" fmla="*/ 2147483646 w 115"/>
                  <a:gd name="T9" fmla="*/ 0 h 134"/>
                  <a:gd name="T10" fmla="*/ 2147483646 w 115"/>
                  <a:gd name="T11" fmla="*/ 0 h 134"/>
                  <a:gd name="T12" fmla="*/ 2147483646 w 115"/>
                  <a:gd name="T13" fmla="*/ 0 h 134"/>
                  <a:gd name="T14" fmla="*/ 0 w 115"/>
                  <a:gd name="T15" fmla="*/ 0 h 134"/>
                  <a:gd name="T16" fmla="*/ 0 w 115"/>
                  <a:gd name="T17" fmla="*/ 0 h 134"/>
                  <a:gd name="T18" fmla="*/ 0 w 115"/>
                  <a:gd name="T19" fmla="*/ 0 h 134"/>
                  <a:gd name="T20" fmla="*/ 2147483646 w 115"/>
                  <a:gd name="T21" fmla="*/ 2147483646 h 134"/>
                  <a:gd name="T22" fmla="*/ 2147483646 w 115"/>
                  <a:gd name="T23" fmla="*/ 2147483646 h 134"/>
                  <a:gd name="T24" fmla="*/ 2147483646 w 115"/>
                  <a:gd name="T25" fmla="*/ 2147483646 h 134"/>
                  <a:gd name="T26" fmla="*/ 2147483646 w 115"/>
                  <a:gd name="T27" fmla="*/ 2147483646 h 134"/>
                  <a:gd name="T28" fmla="*/ 2147483646 w 115"/>
                  <a:gd name="T29" fmla="*/ 2147483646 h 134"/>
                  <a:gd name="T30" fmla="*/ 2147483646 w 115"/>
                  <a:gd name="T31" fmla="*/ 2147483646 h 134"/>
                  <a:gd name="T32" fmla="*/ 2147483646 w 115"/>
                  <a:gd name="T33" fmla="*/ 2147483646 h 134"/>
                  <a:gd name="T34" fmla="*/ 2147483646 w 115"/>
                  <a:gd name="T35" fmla="*/ 2147483646 h 134"/>
                  <a:gd name="T36" fmla="*/ 2147483646 w 115"/>
                  <a:gd name="T37" fmla="*/ 2147483646 h 134"/>
                  <a:gd name="T38" fmla="*/ 2147483646 w 115"/>
                  <a:gd name="T39" fmla="*/ 2147483646 h 134"/>
                  <a:gd name="T40" fmla="*/ 2147483646 w 115"/>
                  <a:gd name="T41" fmla="*/ 2147483646 h 134"/>
                  <a:gd name="T42" fmla="*/ 2147483646 w 115"/>
                  <a:gd name="T43" fmla="*/ 2147483646 h 134"/>
                  <a:gd name="T44" fmla="*/ 2147483646 w 115"/>
                  <a:gd name="T45" fmla="*/ 0 h 134"/>
                  <a:gd name="T46" fmla="*/ 2147483646 w 115"/>
                  <a:gd name="T47" fmla="*/ 0 h 134"/>
                  <a:gd name="T48" fmla="*/ 2147483646 w 115"/>
                  <a:gd name="T49" fmla="*/ 0 h 134"/>
                  <a:gd name="T50" fmla="*/ 2147483646 w 115"/>
                  <a:gd name="T51" fmla="*/ 0 h 134"/>
                  <a:gd name="T52" fmla="*/ 2147483646 w 115"/>
                  <a:gd name="T53" fmla="*/ 2147483646 h 134"/>
                  <a:gd name="T54" fmla="*/ 2147483646 w 115"/>
                  <a:gd name="T55" fmla="*/ 2147483646 h 134"/>
                  <a:gd name="T56" fmla="*/ 2147483646 w 115"/>
                  <a:gd name="T57" fmla="*/ 2147483646 h 134"/>
                  <a:gd name="T58" fmla="*/ 2147483646 w 115"/>
                  <a:gd name="T59" fmla="*/ 2147483646 h 134"/>
                  <a:gd name="T60" fmla="*/ 2147483646 w 115"/>
                  <a:gd name="T61" fmla="*/ 2147483646 h 134"/>
                  <a:gd name="T62" fmla="*/ 2147483646 w 115"/>
                  <a:gd name="T63" fmla="*/ 2147483646 h 134"/>
                  <a:gd name="T64" fmla="*/ 0 w 115"/>
                  <a:gd name="T65" fmla="*/ 0 h 134"/>
                  <a:gd name="T66" fmla="*/ 0 w 115"/>
                  <a:gd name="T67" fmla="*/ 0 h 134"/>
                  <a:gd name="T68" fmla="*/ 0 w 115"/>
                  <a:gd name="T69" fmla="*/ 0 h 134"/>
                  <a:gd name="T70" fmla="*/ 2147483646 w 115"/>
                  <a:gd name="T71" fmla="*/ 0 h 134"/>
                  <a:gd name="T72" fmla="*/ 2147483646 w 115"/>
                  <a:gd name="T73" fmla="*/ 0 h 134"/>
                  <a:gd name="T74" fmla="*/ 2147483646 w 115"/>
                  <a:gd name="T75" fmla="*/ 0 h 134"/>
                  <a:gd name="T76" fmla="*/ 2147483646 w 115"/>
                  <a:gd name="T77" fmla="*/ 0 h 13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5" h="134">
                    <a:moveTo>
                      <a:pt x="57" y="0"/>
                    </a:moveTo>
                    <a:lnTo>
                      <a:pt x="57" y="0"/>
                    </a:lnTo>
                    <a:lnTo>
                      <a:pt x="38" y="0"/>
                    </a:lnTo>
                    <a:cubicBezTo>
                      <a:pt x="19" y="0"/>
                      <a:pt x="0" y="0"/>
                      <a:pt x="0" y="0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57" y="133"/>
                      <a:pt x="57" y="133"/>
                      <a:pt x="57" y="133"/>
                    </a:cubicBezTo>
                    <a:cubicBezTo>
                      <a:pt x="76" y="133"/>
                      <a:pt x="76" y="133"/>
                      <a:pt x="76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114" y="114"/>
                      <a:pt x="114" y="114"/>
                      <a:pt x="114" y="114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76" y="133"/>
                      <a:pt x="76" y="133"/>
                      <a:pt x="76" y="133"/>
                    </a:cubicBezTo>
                    <a:cubicBezTo>
                      <a:pt x="57" y="133"/>
                      <a:pt x="57" y="133"/>
                      <a:pt x="57" y="133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  <a:lnTo>
                      <a:pt x="38" y="0"/>
                    </a:lnTo>
                    <a:cubicBezTo>
                      <a:pt x="38" y="0"/>
                      <a:pt x="38" y="0"/>
                      <a:pt x="57" y="0"/>
                    </a:cubicBezTo>
                  </a:path>
                </a:pathLst>
              </a:custGeom>
              <a:solidFill>
                <a:srgbClr val="9532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93" name="Freeform 214">
                <a:extLst>
                  <a:ext uri="{FF2B5EF4-FFF2-40B4-BE49-F238E27FC236}">
                    <a16:creationId xmlns:a16="http://schemas.microsoft.com/office/drawing/2014/main" id="{1947AD19-CCE3-324B-A60F-3D0D313CA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065338"/>
                <a:ext cx="17462" cy="23812"/>
              </a:xfrm>
              <a:custGeom>
                <a:avLst/>
                <a:gdLst>
                  <a:gd name="T0" fmla="*/ 0 w 97"/>
                  <a:gd name="T1" fmla="*/ 2147483646 h 134"/>
                  <a:gd name="T2" fmla="*/ 0 w 97"/>
                  <a:gd name="T3" fmla="*/ 2147483646 h 134"/>
                  <a:gd name="T4" fmla="*/ 0 w 97"/>
                  <a:gd name="T5" fmla="*/ 0 h 134"/>
                  <a:gd name="T6" fmla="*/ 0 w 97"/>
                  <a:gd name="T7" fmla="*/ 0 h 134"/>
                  <a:gd name="T8" fmla="*/ 2147483646 w 97"/>
                  <a:gd name="T9" fmla="*/ 0 h 134"/>
                  <a:gd name="T10" fmla="*/ 2147483646 w 97"/>
                  <a:gd name="T11" fmla="*/ 2147483646 h 134"/>
                  <a:gd name="T12" fmla="*/ 2147483646 w 97"/>
                  <a:gd name="T13" fmla="*/ 2147483646 h 134"/>
                  <a:gd name="T14" fmla="*/ 2147483646 w 97"/>
                  <a:gd name="T15" fmla="*/ 2147483646 h 134"/>
                  <a:gd name="T16" fmla="*/ 2147483646 w 97"/>
                  <a:gd name="T17" fmla="*/ 2147483646 h 134"/>
                  <a:gd name="T18" fmla="*/ 2147483646 w 97"/>
                  <a:gd name="T19" fmla="*/ 2147483646 h 134"/>
                  <a:gd name="T20" fmla="*/ 2147483646 w 97"/>
                  <a:gd name="T21" fmla="*/ 2147483646 h 134"/>
                  <a:gd name="T22" fmla="*/ 0 w 97"/>
                  <a:gd name="T23" fmla="*/ 2147483646 h 134"/>
                  <a:gd name="T24" fmla="*/ 0 w 97"/>
                  <a:gd name="T25" fmla="*/ 2147483646 h 1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" h="134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39" y="19"/>
                      <a:pt x="58" y="38"/>
                    </a:cubicBezTo>
                    <a:cubicBezTo>
                      <a:pt x="58" y="57"/>
                      <a:pt x="58" y="76"/>
                      <a:pt x="77" y="95"/>
                    </a:cubicBezTo>
                    <a:cubicBezTo>
                      <a:pt x="77" y="114"/>
                      <a:pt x="96" y="133"/>
                      <a:pt x="96" y="133"/>
                    </a:cubicBezTo>
                    <a:cubicBezTo>
                      <a:pt x="96" y="133"/>
                      <a:pt x="96" y="133"/>
                      <a:pt x="77" y="133"/>
                    </a:cubicBezTo>
                    <a:lnTo>
                      <a:pt x="58" y="133"/>
                    </a:lnTo>
                    <a:cubicBezTo>
                      <a:pt x="0" y="57"/>
                      <a:pt x="0" y="57"/>
                      <a:pt x="0" y="57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F9AA5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94" name="Freeform 215">
                <a:extLst>
                  <a:ext uri="{FF2B5EF4-FFF2-40B4-BE49-F238E27FC236}">
                    <a16:creationId xmlns:a16="http://schemas.microsoft.com/office/drawing/2014/main" id="{B3F3F63E-C628-6043-8B91-FB9899D3C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065338"/>
                <a:ext cx="17462" cy="23812"/>
              </a:xfrm>
              <a:custGeom>
                <a:avLst/>
                <a:gdLst>
                  <a:gd name="T0" fmla="*/ 0 w 97"/>
                  <a:gd name="T1" fmla="*/ 2147483646 h 134"/>
                  <a:gd name="T2" fmla="*/ 0 w 97"/>
                  <a:gd name="T3" fmla="*/ 0 h 134"/>
                  <a:gd name="T4" fmla="*/ 0 w 97"/>
                  <a:gd name="T5" fmla="*/ 0 h 134"/>
                  <a:gd name="T6" fmla="*/ 0 w 97"/>
                  <a:gd name="T7" fmla="*/ 0 h 134"/>
                  <a:gd name="T8" fmla="*/ 2147483646 w 97"/>
                  <a:gd name="T9" fmla="*/ 0 h 134"/>
                  <a:gd name="T10" fmla="*/ 2147483646 w 97"/>
                  <a:gd name="T11" fmla="*/ 0 h 134"/>
                  <a:gd name="T12" fmla="*/ 2147483646 w 97"/>
                  <a:gd name="T13" fmla="*/ 0 h 134"/>
                  <a:gd name="T14" fmla="*/ 2147483646 w 97"/>
                  <a:gd name="T15" fmla="*/ 0 h 134"/>
                  <a:gd name="T16" fmla="*/ 2147483646 w 97"/>
                  <a:gd name="T17" fmla="*/ 0 h 134"/>
                  <a:gd name="T18" fmla="*/ 2147483646 w 97"/>
                  <a:gd name="T19" fmla="*/ 0 h 134"/>
                  <a:gd name="T20" fmla="*/ 2147483646 w 97"/>
                  <a:gd name="T21" fmla="*/ 0 h 134"/>
                  <a:gd name="T22" fmla="*/ 2147483646 w 97"/>
                  <a:gd name="T23" fmla="*/ 0 h 134"/>
                  <a:gd name="T24" fmla="*/ 2147483646 w 97"/>
                  <a:gd name="T25" fmla="*/ 0 h 134"/>
                  <a:gd name="T26" fmla="*/ 2147483646 w 97"/>
                  <a:gd name="T27" fmla="*/ 0 h 134"/>
                  <a:gd name="T28" fmla="*/ 2147483646 w 97"/>
                  <a:gd name="T29" fmla="*/ 2147483646 h 134"/>
                  <a:gd name="T30" fmla="*/ 2147483646 w 97"/>
                  <a:gd name="T31" fmla="*/ 2147483646 h 134"/>
                  <a:gd name="T32" fmla="*/ 2147483646 w 97"/>
                  <a:gd name="T33" fmla="*/ 2147483646 h 134"/>
                  <a:gd name="T34" fmla="*/ 2147483646 w 97"/>
                  <a:gd name="T35" fmla="*/ 2147483646 h 134"/>
                  <a:gd name="T36" fmla="*/ 2147483646 w 97"/>
                  <a:gd name="T37" fmla="*/ 2147483646 h 134"/>
                  <a:gd name="T38" fmla="*/ 2147483646 w 97"/>
                  <a:gd name="T39" fmla="*/ 2147483646 h 134"/>
                  <a:gd name="T40" fmla="*/ 0 w 97"/>
                  <a:gd name="T41" fmla="*/ 2147483646 h 134"/>
                  <a:gd name="T42" fmla="*/ 0 w 97"/>
                  <a:gd name="T43" fmla="*/ 2147483646 h 134"/>
                  <a:gd name="T44" fmla="*/ 0 w 97"/>
                  <a:gd name="T45" fmla="*/ 2147483646 h 134"/>
                  <a:gd name="T46" fmla="*/ 0 w 97"/>
                  <a:gd name="T47" fmla="*/ 2147483646 h 134"/>
                  <a:gd name="T48" fmla="*/ 2147483646 w 97"/>
                  <a:gd name="T49" fmla="*/ 2147483646 h 134"/>
                  <a:gd name="T50" fmla="*/ 2147483646 w 97"/>
                  <a:gd name="T51" fmla="*/ 2147483646 h 134"/>
                  <a:gd name="T52" fmla="*/ 2147483646 w 97"/>
                  <a:gd name="T53" fmla="*/ 2147483646 h 134"/>
                  <a:gd name="T54" fmla="*/ 2147483646 w 97"/>
                  <a:gd name="T55" fmla="*/ 2147483646 h 134"/>
                  <a:gd name="T56" fmla="*/ 2147483646 w 97"/>
                  <a:gd name="T57" fmla="*/ 2147483646 h 134"/>
                  <a:gd name="T58" fmla="*/ 2147483646 w 97"/>
                  <a:gd name="T59" fmla="*/ 2147483646 h 134"/>
                  <a:gd name="T60" fmla="*/ 2147483646 w 97"/>
                  <a:gd name="T61" fmla="*/ 2147483646 h 134"/>
                  <a:gd name="T62" fmla="*/ 2147483646 w 97"/>
                  <a:gd name="T63" fmla="*/ 0 h 134"/>
                  <a:gd name="T64" fmla="*/ 2147483646 w 97"/>
                  <a:gd name="T65" fmla="*/ 0 h 134"/>
                  <a:gd name="T66" fmla="*/ 2147483646 w 97"/>
                  <a:gd name="T67" fmla="*/ 0 h 134"/>
                  <a:gd name="T68" fmla="*/ 2147483646 w 97"/>
                  <a:gd name="T69" fmla="*/ 0 h 134"/>
                  <a:gd name="T70" fmla="*/ 0 w 97"/>
                  <a:gd name="T71" fmla="*/ 0 h 134"/>
                  <a:gd name="T72" fmla="*/ 0 w 97"/>
                  <a:gd name="T73" fmla="*/ 2147483646 h 1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7" h="134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9" y="19"/>
                      <a:pt x="39" y="38"/>
                      <a:pt x="58" y="38"/>
                    </a:cubicBezTo>
                    <a:lnTo>
                      <a:pt x="58" y="57"/>
                    </a:lnTo>
                    <a:cubicBezTo>
                      <a:pt x="58" y="76"/>
                      <a:pt x="58" y="76"/>
                      <a:pt x="77" y="95"/>
                    </a:cubicBezTo>
                    <a:cubicBezTo>
                      <a:pt x="77" y="114"/>
                      <a:pt x="96" y="133"/>
                      <a:pt x="96" y="133"/>
                    </a:cubicBezTo>
                    <a:lnTo>
                      <a:pt x="77" y="133"/>
                    </a:lnTo>
                    <a:lnTo>
                      <a:pt x="58" y="133"/>
                    </a:lnTo>
                    <a:cubicBezTo>
                      <a:pt x="58" y="114"/>
                      <a:pt x="58" y="114"/>
                      <a:pt x="58" y="114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8" y="133"/>
                      <a:pt x="58" y="133"/>
                      <a:pt x="77" y="133"/>
                    </a:cubicBezTo>
                    <a:cubicBezTo>
                      <a:pt x="96" y="133"/>
                      <a:pt x="96" y="133"/>
                      <a:pt x="96" y="133"/>
                    </a:cubicBezTo>
                    <a:cubicBezTo>
                      <a:pt x="96" y="114"/>
                      <a:pt x="77" y="95"/>
                      <a:pt x="77" y="95"/>
                    </a:cubicBezTo>
                    <a:cubicBezTo>
                      <a:pt x="77" y="76"/>
                      <a:pt x="58" y="76"/>
                      <a:pt x="58" y="57"/>
                    </a:cubicBezTo>
                    <a:lnTo>
                      <a:pt x="58" y="38"/>
                    </a:lnTo>
                    <a:lnTo>
                      <a:pt x="39" y="19"/>
                    </a:lnTo>
                    <a:lnTo>
                      <a:pt x="39" y="0"/>
                    </a:lnTo>
                    <a:cubicBezTo>
                      <a:pt x="39" y="0"/>
                      <a:pt x="39" y="0"/>
                      <a:pt x="20" y="0"/>
                    </a:cubicBezTo>
                    <a:cubicBezTo>
                      <a:pt x="20" y="0"/>
                      <a:pt x="2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9532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95" name="Freeform 216">
                <a:extLst>
                  <a:ext uri="{FF2B5EF4-FFF2-40B4-BE49-F238E27FC236}">
                    <a16:creationId xmlns:a16="http://schemas.microsoft.com/office/drawing/2014/main" id="{575D9880-AB2A-074E-B5DD-CB433BAFE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065338"/>
                <a:ext cx="17463" cy="23812"/>
              </a:xfrm>
              <a:custGeom>
                <a:avLst/>
                <a:gdLst>
                  <a:gd name="T0" fmla="*/ 2147483646 w 96"/>
                  <a:gd name="T1" fmla="*/ 0 h 134"/>
                  <a:gd name="T2" fmla="*/ 2147483646 w 96"/>
                  <a:gd name="T3" fmla="*/ 0 h 134"/>
                  <a:gd name="T4" fmla="*/ 2147483646 w 96"/>
                  <a:gd name="T5" fmla="*/ 0 h 134"/>
                  <a:gd name="T6" fmla="*/ 2147483646 w 96"/>
                  <a:gd name="T7" fmla="*/ 2147483646 h 134"/>
                  <a:gd name="T8" fmla="*/ 2147483646 w 96"/>
                  <a:gd name="T9" fmla="*/ 2147483646 h 134"/>
                  <a:gd name="T10" fmla="*/ 2147483646 w 96"/>
                  <a:gd name="T11" fmla="*/ 2147483646 h 134"/>
                  <a:gd name="T12" fmla="*/ 2147483646 w 96"/>
                  <a:gd name="T13" fmla="*/ 2147483646 h 134"/>
                  <a:gd name="T14" fmla="*/ 2147483646 w 96"/>
                  <a:gd name="T15" fmla="*/ 2147483646 h 134"/>
                  <a:gd name="T16" fmla="*/ 2147483646 w 96"/>
                  <a:gd name="T17" fmla="*/ 2147483646 h 134"/>
                  <a:gd name="T18" fmla="*/ 0 w 96"/>
                  <a:gd name="T19" fmla="*/ 2147483646 h 134"/>
                  <a:gd name="T20" fmla="*/ 0 w 96"/>
                  <a:gd name="T21" fmla="*/ 2147483646 h 134"/>
                  <a:gd name="T22" fmla="*/ 0 w 96"/>
                  <a:gd name="T23" fmla="*/ 2147483646 h 134"/>
                  <a:gd name="T24" fmla="*/ 0 w 96"/>
                  <a:gd name="T25" fmla="*/ 0 h 134"/>
                  <a:gd name="T26" fmla="*/ 2147483646 w 96"/>
                  <a:gd name="T27" fmla="*/ 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134">
                    <a:moveTo>
                      <a:pt x="18" y="0"/>
                    </a:moveTo>
                    <a:lnTo>
                      <a:pt x="18" y="0"/>
                    </a:lnTo>
                    <a:lnTo>
                      <a:pt x="37" y="0"/>
                    </a:lnTo>
                    <a:cubicBezTo>
                      <a:pt x="37" y="0"/>
                      <a:pt x="57" y="19"/>
                      <a:pt x="57" y="38"/>
                    </a:cubicBezTo>
                    <a:cubicBezTo>
                      <a:pt x="76" y="57"/>
                      <a:pt x="76" y="76"/>
                      <a:pt x="76" y="95"/>
                    </a:cubicBezTo>
                    <a:cubicBezTo>
                      <a:pt x="95" y="114"/>
                      <a:pt x="95" y="133"/>
                      <a:pt x="95" y="133"/>
                    </a:cubicBezTo>
                    <a:cubicBezTo>
                      <a:pt x="95" y="133"/>
                      <a:pt x="76" y="133"/>
                      <a:pt x="57" y="133"/>
                    </a:cubicBezTo>
                    <a:cubicBezTo>
                      <a:pt x="37" y="133"/>
                      <a:pt x="37" y="133"/>
                      <a:pt x="18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9AA5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96" name="Freeform 217">
                <a:extLst>
                  <a:ext uri="{FF2B5EF4-FFF2-40B4-BE49-F238E27FC236}">
                    <a16:creationId xmlns:a16="http://schemas.microsoft.com/office/drawing/2014/main" id="{B48EF1D8-2CCE-6243-AF23-C2586299F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065338"/>
                <a:ext cx="17463" cy="23812"/>
              </a:xfrm>
              <a:custGeom>
                <a:avLst/>
                <a:gdLst>
                  <a:gd name="T0" fmla="*/ 2147483646 w 96"/>
                  <a:gd name="T1" fmla="*/ 0 h 134"/>
                  <a:gd name="T2" fmla="*/ 2147483646 w 96"/>
                  <a:gd name="T3" fmla="*/ 0 h 134"/>
                  <a:gd name="T4" fmla="*/ 2147483646 w 96"/>
                  <a:gd name="T5" fmla="*/ 0 h 134"/>
                  <a:gd name="T6" fmla="*/ 2147483646 w 96"/>
                  <a:gd name="T7" fmla="*/ 0 h 134"/>
                  <a:gd name="T8" fmla="*/ 2147483646 w 96"/>
                  <a:gd name="T9" fmla="*/ 0 h 134"/>
                  <a:gd name="T10" fmla="*/ 2147483646 w 96"/>
                  <a:gd name="T11" fmla="*/ 0 h 134"/>
                  <a:gd name="T12" fmla="*/ 2147483646 w 96"/>
                  <a:gd name="T13" fmla="*/ 0 h 134"/>
                  <a:gd name="T14" fmla="*/ 2147483646 w 96"/>
                  <a:gd name="T15" fmla="*/ 0 h 134"/>
                  <a:gd name="T16" fmla="*/ 2147483646 w 96"/>
                  <a:gd name="T17" fmla="*/ 0 h 134"/>
                  <a:gd name="T18" fmla="*/ 2147483646 w 96"/>
                  <a:gd name="T19" fmla="*/ 2147483646 h 134"/>
                  <a:gd name="T20" fmla="*/ 2147483646 w 96"/>
                  <a:gd name="T21" fmla="*/ 2147483646 h 134"/>
                  <a:gd name="T22" fmla="*/ 2147483646 w 96"/>
                  <a:gd name="T23" fmla="*/ 2147483646 h 134"/>
                  <a:gd name="T24" fmla="*/ 2147483646 w 96"/>
                  <a:gd name="T25" fmla="*/ 2147483646 h 134"/>
                  <a:gd name="T26" fmla="*/ 2147483646 w 96"/>
                  <a:gd name="T27" fmla="*/ 2147483646 h 134"/>
                  <a:gd name="T28" fmla="*/ 2147483646 w 96"/>
                  <a:gd name="T29" fmla="*/ 2147483646 h 134"/>
                  <a:gd name="T30" fmla="*/ 2147483646 w 96"/>
                  <a:gd name="T31" fmla="*/ 2147483646 h 134"/>
                  <a:gd name="T32" fmla="*/ 0 w 96"/>
                  <a:gd name="T33" fmla="*/ 2147483646 h 134"/>
                  <a:gd name="T34" fmla="*/ 0 w 96"/>
                  <a:gd name="T35" fmla="*/ 2147483646 h 134"/>
                  <a:gd name="T36" fmla="*/ 0 w 96"/>
                  <a:gd name="T37" fmla="*/ 0 h 134"/>
                  <a:gd name="T38" fmla="*/ 2147483646 w 96"/>
                  <a:gd name="T39" fmla="*/ 0 h 134"/>
                  <a:gd name="T40" fmla="*/ 2147483646 w 96"/>
                  <a:gd name="T41" fmla="*/ 0 h 134"/>
                  <a:gd name="T42" fmla="*/ 0 w 96"/>
                  <a:gd name="T43" fmla="*/ 0 h 134"/>
                  <a:gd name="T44" fmla="*/ 0 w 96"/>
                  <a:gd name="T45" fmla="*/ 2147483646 h 134"/>
                  <a:gd name="T46" fmla="*/ 0 w 96"/>
                  <a:gd name="T47" fmla="*/ 2147483646 h 134"/>
                  <a:gd name="T48" fmla="*/ 0 w 96"/>
                  <a:gd name="T49" fmla="*/ 2147483646 h 134"/>
                  <a:gd name="T50" fmla="*/ 2147483646 w 96"/>
                  <a:gd name="T51" fmla="*/ 2147483646 h 134"/>
                  <a:gd name="T52" fmla="*/ 2147483646 w 96"/>
                  <a:gd name="T53" fmla="*/ 2147483646 h 134"/>
                  <a:gd name="T54" fmla="*/ 2147483646 w 96"/>
                  <a:gd name="T55" fmla="*/ 2147483646 h 134"/>
                  <a:gd name="T56" fmla="*/ 2147483646 w 96"/>
                  <a:gd name="T57" fmla="*/ 2147483646 h 134"/>
                  <a:gd name="T58" fmla="*/ 2147483646 w 96"/>
                  <a:gd name="T59" fmla="*/ 2147483646 h 134"/>
                  <a:gd name="T60" fmla="*/ 2147483646 w 96"/>
                  <a:gd name="T61" fmla="*/ 2147483646 h 134"/>
                  <a:gd name="T62" fmla="*/ 2147483646 w 96"/>
                  <a:gd name="T63" fmla="*/ 2147483646 h 134"/>
                  <a:gd name="T64" fmla="*/ 2147483646 w 96"/>
                  <a:gd name="T65" fmla="*/ 2147483646 h 134"/>
                  <a:gd name="T66" fmla="*/ 2147483646 w 96"/>
                  <a:gd name="T67" fmla="*/ 0 h 134"/>
                  <a:gd name="T68" fmla="*/ 2147483646 w 96"/>
                  <a:gd name="T69" fmla="*/ 0 h 134"/>
                  <a:gd name="T70" fmla="*/ 2147483646 w 96"/>
                  <a:gd name="T71" fmla="*/ 0 h 1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6" h="134">
                    <a:moveTo>
                      <a:pt x="18" y="0"/>
                    </a:moveTo>
                    <a:lnTo>
                      <a:pt x="18" y="0"/>
                    </a:lnTo>
                    <a:cubicBezTo>
                      <a:pt x="37" y="0"/>
                      <a:pt x="37" y="0"/>
                      <a:pt x="37" y="0"/>
                    </a:cubicBezTo>
                    <a:cubicBezTo>
                      <a:pt x="37" y="19"/>
                      <a:pt x="57" y="19"/>
                      <a:pt x="57" y="38"/>
                    </a:cubicBezTo>
                    <a:cubicBezTo>
                      <a:pt x="57" y="57"/>
                      <a:pt x="57" y="57"/>
                      <a:pt x="76" y="76"/>
                    </a:cubicBezTo>
                    <a:cubicBezTo>
                      <a:pt x="76" y="76"/>
                      <a:pt x="76" y="76"/>
                      <a:pt x="76" y="95"/>
                    </a:cubicBezTo>
                    <a:cubicBezTo>
                      <a:pt x="95" y="114"/>
                      <a:pt x="95" y="133"/>
                      <a:pt x="95" y="133"/>
                    </a:cubicBezTo>
                    <a:cubicBezTo>
                      <a:pt x="95" y="133"/>
                      <a:pt x="95" y="133"/>
                      <a:pt x="76" y="133"/>
                    </a:cubicBezTo>
                    <a:lnTo>
                      <a:pt x="57" y="133"/>
                    </a:lnTo>
                    <a:cubicBezTo>
                      <a:pt x="37" y="133"/>
                      <a:pt x="37" y="133"/>
                      <a:pt x="37" y="133"/>
                    </a:cubicBezTo>
                    <a:lnTo>
                      <a:pt x="37" y="114"/>
                    </a:lnTo>
                    <a:cubicBezTo>
                      <a:pt x="18" y="114"/>
                      <a:pt x="18" y="114"/>
                      <a:pt x="18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8" y="133"/>
                      <a:pt x="37" y="133"/>
                      <a:pt x="37" y="133"/>
                    </a:cubicBezTo>
                    <a:cubicBezTo>
                      <a:pt x="37" y="133"/>
                      <a:pt x="37" y="133"/>
                      <a:pt x="57" y="133"/>
                    </a:cubicBezTo>
                    <a:lnTo>
                      <a:pt x="76" y="133"/>
                    </a:ln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95" y="114"/>
                      <a:pt x="76" y="95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57"/>
                      <a:pt x="76" y="57"/>
                      <a:pt x="57" y="38"/>
                    </a:cubicBezTo>
                    <a:cubicBezTo>
                      <a:pt x="57" y="38"/>
                      <a:pt x="57" y="19"/>
                      <a:pt x="37" y="19"/>
                    </a:cubicBezTo>
                    <a:lnTo>
                      <a:pt x="37" y="0"/>
                    </a:lnTo>
                    <a:cubicBezTo>
                      <a:pt x="37" y="0"/>
                      <a:pt x="37" y="0"/>
                      <a:pt x="18" y="0"/>
                    </a:cubicBezTo>
                  </a:path>
                </a:pathLst>
              </a:custGeom>
              <a:solidFill>
                <a:srgbClr val="9532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97" name="Freeform 218">
                <a:extLst>
                  <a:ext uri="{FF2B5EF4-FFF2-40B4-BE49-F238E27FC236}">
                    <a16:creationId xmlns:a16="http://schemas.microsoft.com/office/drawing/2014/main" id="{F8F7FA49-7AAB-CB47-ABB1-CE1505C2C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065338"/>
                <a:ext cx="17462" cy="23812"/>
              </a:xfrm>
              <a:custGeom>
                <a:avLst/>
                <a:gdLst>
                  <a:gd name="T0" fmla="*/ 2147483646 w 96"/>
                  <a:gd name="T1" fmla="*/ 2147483646 h 134"/>
                  <a:gd name="T2" fmla="*/ 2147483646 w 96"/>
                  <a:gd name="T3" fmla="*/ 2147483646 h 134"/>
                  <a:gd name="T4" fmla="*/ 2147483646 w 96"/>
                  <a:gd name="T5" fmla="*/ 0 h 134"/>
                  <a:gd name="T6" fmla="*/ 0 w 96"/>
                  <a:gd name="T7" fmla="*/ 0 h 134"/>
                  <a:gd name="T8" fmla="*/ 0 w 96"/>
                  <a:gd name="T9" fmla="*/ 2147483646 h 134"/>
                  <a:gd name="T10" fmla="*/ 2147483646 w 96"/>
                  <a:gd name="T11" fmla="*/ 2147483646 h 134"/>
                  <a:gd name="T12" fmla="*/ 2147483646 w 96"/>
                  <a:gd name="T13" fmla="*/ 2147483646 h 134"/>
                  <a:gd name="T14" fmla="*/ 2147483646 w 96"/>
                  <a:gd name="T15" fmla="*/ 2147483646 h 134"/>
                  <a:gd name="T16" fmla="*/ 2147483646 w 96"/>
                  <a:gd name="T17" fmla="*/ 2147483646 h 134"/>
                  <a:gd name="T18" fmla="*/ 2147483646 w 96"/>
                  <a:gd name="T19" fmla="*/ 2147483646 h 134"/>
                  <a:gd name="T20" fmla="*/ 2147483646 w 96"/>
                  <a:gd name="T21" fmla="*/ 2147483646 h 134"/>
                  <a:gd name="T22" fmla="*/ 2147483646 w 96"/>
                  <a:gd name="T23" fmla="*/ 2147483646 h 134"/>
                  <a:gd name="T24" fmla="*/ 2147483646 w 96"/>
                  <a:gd name="T25" fmla="*/ 2147483646 h 134"/>
                  <a:gd name="T26" fmla="*/ 2147483646 w 96"/>
                  <a:gd name="T27" fmla="*/ 2147483646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134">
                    <a:moveTo>
                      <a:pt x="76" y="19"/>
                    </a:moveTo>
                    <a:lnTo>
                      <a:pt x="76" y="19"/>
                    </a:lnTo>
                    <a:cubicBezTo>
                      <a:pt x="57" y="0"/>
                      <a:pt x="57" y="0"/>
                      <a:pt x="5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9"/>
                      <a:pt x="0" y="38"/>
                    </a:cubicBezTo>
                    <a:cubicBezTo>
                      <a:pt x="0" y="38"/>
                      <a:pt x="19" y="76"/>
                      <a:pt x="19" y="95"/>
                    </a:cubicBezTo>
                    <a:cubicBezTo>
                      <a:pt x="38" y="114"/>
                      <a:pt x="38" y="133"/>
                      <a:pt x="38" y="133"/>
                    </a:cubicBezTo>
                    <a:cubicBezTo>
                      <a:pt x="57" y="133"/>
                      <a:pt x="76" y="114"/>
                      <a:pt x="76" y="114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76" y="19"/>
                      <a:pt x="76" y="19"/>
                      <a:pt x="76" y="19"/>
                    </a:cubicBezTo>
                  </a:path>
                </a:pathLst>
              </a:custGeom>
              <a:solidFill>
                <a:srgbClr val="F9AA5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98" name="Freeform 219">
                <a:extLst>
                  <a:ext uri="{FF2B5EF4-FFF2-40B4-BE49-F238E27FC236}">
                    <a16:creationId xmlns:a16="http://schemas.microsoft.com/office/drawing/2014/main" id="{D1CF7D67-9953-DE4B-98E5-F61C096B5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065338"/>
                <a:ext cx="17462" cy="23812"/>
              </a:xfrm>
              <a:custGeom>
                <a:avLst/>
                <a:gdLst>
                  <a:gd name="T0" fmla="*/ 2147483646 w 96"/>
                  <a:gd name="T1" fmla="*/ 2147483646 h 134"/>
                  <a:gd name="T2" fmla="*/ 2147483646 w 96"/>
                  <a:gd name="T3" fmla="*/ 2147483646 h 134"/>
                  <a:gd name="T4" fmla="*/ 2147483646 w 96"/>
                  <a:gd name="T5" fmla="*/ 2147483646 h 134"/>
                  <a:gd name="T6" fmla="*/ 2147483646 w 96"/>
                  <a:gd name="T7" fmla="*/ 0 h 134"/>
                  <a:gd name="T8" fmla="*/ 2147483646 w 96"/>
                  <a:gd name="T9" fmla="*/ 0 h 134"/>
                  <a:gd name="T10" fmla="*/ 0 w 96"/>
                  <a:gd name="T11" fmla="*/ 0 h 134"/>
                  <a:gd name="T12" fmla="*/ 0 w 96"/>
                  <a:gd name="T13" fmla="*/ 0 h 134"/>
                  <a:gd name="T14" fmla="*/ 0 w 96"/>
                  <a:gd name="T15" fmla="*/ 0 h 134"/>
                  <a:gd name="T16" fmla="*/ 0 w 96"/>
                  <a:gd name="T17" fmla="*/ 2147483646 h 134"/>
                  <a:gd name="T18" fmla="*/ 2147483646 w 96"/>
                  <a:gd name="T19" fmla="*/ 2147483646 h 134"/>
                  <a:gd name="T20" fmla="*/ 2147483646 w 96"/>
                  <a:gd name="T21" fmla="*/ 2147483646 h 134"/>
                  <a:gd name="T22" fmla="*/ 2147483646 w 96"/>
                  <a:gd name="T23" fmla="*/ 2147483646 h 134"/>
                  <a:gd name="T24" fmla="*/ 2147483646 w 96"/>
                  <a:gd name="T25" fmla="*/ 2147483646 h 134"/>
                  <a:gd name="T26" fmla="*/ 2147483646 w 96"/>
                  <a:gd name="T27" fmla="*/ 2147483646 h 134"/>
                  <a:gd name="T28" fmla="*/ 2147483646 w 96"/>
                  <a:gd name="T29" fmla="*/ 2147483646 h 134"/>
                  <a:gd name="T30" fmla="*/ 2147483646 w 96"/>
                  <a:gd name="T31" fmla="*/ 2147483646 h 134"/>
                  <a:gd name="T32" fmla="*/ 2147483646 w 96"/>
                  <a:gd name="T33" fmla="*/ 2147483646 h 134"/>
                  <a:gd name="T34" fmla="*/ 2147483646 w 96"/>
                  <a:gd name="T35" fmla="*/ 2147483646 h 134"/>
                  <a:gd name="T36" fmla="*/ 2147483646 w 96"/>
                  <a:gd name="T37" fmla="*/ 2147483646 h 134"/>
                  <a:gd name="T38" fmla="*/ 2147483646 w 96"/>
                  <a:gd name="T39" fmla="*/ 2147483646 h 134"/>
                  <a:gd name="T40" fmla="*/ 2147483646 w 96"/>
                  <a:gd name="T41" fmla="*/ 2147483646 h 134"/>
                  <a:gd name="T42" fmla="*/ 2147483646 w 96"/>
                  <a:gd name="T43" fmla="*/ 2147483646 h 134"/>
                  <a:gd name="T44" fmla="*/ 2147483646 w 96"/>
                  <a:gd name="T45" fmla="*/ 2147483646 h 134"/>
                  <a:gd name="T46" fmla="*/ 2147483646 w 96"/>
                  <a:gd name="T47" fmla="*/ 2147483646 h 134"/>
                  <a:gd name="T48" fmla="*/ 2147483646 w 96"/>
                  <a:gd name="T49" fmla="*/ 2147483646 h 134"/>
                  <a:gd name="T50" fmla="*/ 2147483646 w 96"/>
                  <a:gd name="T51" fmla="*/ 2147483646 h 134"/>
                  <a:gd name="T52" fmla="*/ 2147483646 w 96"/>
                  <a:gd name="T53" fmla="*/ 2147483646 h 134"/>
                  <a:gd name="T54" fmla="*/ 2147483646 w 96"/>
                  <a:gd name="T55" fmla="*/ 2147483646 h 134"/>
                  <a:gd name="T56" fmla="*/ 2147483646 w 96"/>
                  <a:gd name="T57" fmla="*/ 2147483646 h 134"/>
                  <a:gd name="T58" fmla="*/ 2147483646 w 96"/>
                  <a:gd name="T59" fmla="*/ 2147483646 h 134"/>
                  <a:gd name="T60" fmla="*/ 2147483646 w 96"/>
                  <a:gd name="T61" fmla="*/ 2147483646 h 134"/>
                  <a:gd name="T62" fmla="*/ 2147483646 w 96"/>
                  <a:gd name="T63" fmla="*/ 2147483646 h 134"/>
                  <a:gd name="T64" fmla="*/ 2147483646 w 96"/>
                  <a:gd name="T65" fmla="*/ 2147483646 h 134"/>
                  <a:gd name="T66" fmla="*/ 2147483646 w 96"/>
                  <a:gd name="T67" fmla="*/ 2147483646 h 134"/>
                  <a:gd name="T68" fmla="*/ 2147483646 w 96"/>
                  <a:gd name="T69" fmla="*/ 2147483646 h 134"/>
                  <a:gd name="T70" fmla="*/ 2147483646 w 96"/>
                  <a:gd name="T71" fmla="*/ 2147483646 h 134"/>
                  <a:gd name="T72" fmla="*/ 2147483646 w 96"/>
                  <a:gd name="T73" fmla="*/ 2147483646 h 134"/>
                  <a:gd name="T74" fmla="*/ 2147483646 w 96"/>
                  <a:gd name="T75" fmla="*/ 2147483646 h 134"/>
                  <a:gd name="T76" fmla="*/ 2147483646 w 96"/>
                  <a:gd name="T77" fmla="*/ 2147483646 h 134"/>
                  <a:gd name="T78" fmla="*/ 2147483646 w 96"/>
                  <a:gd name="T79" fmla="*/ 2147483646 h 134"/>
                  <a:gd name="T80" fmla="*/ 2147483646 w 96"/>
                  <a:gd name="T81" fmla="*/ 2147483646 h 134"/>
                  <a:gd name="T82" fmla="*/ 2147483646 w 96"/>
                  <a:gd name="T83" fmla="*/ 2147483646 h 134"/>
                  <a:gd name="T84" fmla="*/ 2147483646 w 96"/>
                  <a:gd name="T85" fmla="*/ 2147483646 h 134"/>
                  <a:gd name="T86" fmla="*/ 2147483646 w 96"/>
                  <a:gd name="T87" fmla="*/ 2147483646 h 134"/>
                  <a:gd name="T88" fmla="*/ 2147483646 w 96"/>
                  <a:gd name="T89" fmla="*/ 2147483646 h 134"/>
                  <a:gd name="T90" fmla="*/ 2147483646 w 96"/>
                  <a:gd name="T91" fmla="*/ 2147483646 h 134"/>
                  <a:gd name="T92" fmla="*/ 2147483646 w 96"/>
                  <a:gd name="T93" fmla="*/ 2147483646 h 134"/>
                  <a:gd name="T94" fmla="*/ 2147483646 w 96"/>
                  <a:gd name="T95" fmla="*/ 2147483646 h 134"/>
                  <a:gd name="T96" fmla="*/ 0 w 96"/>
                  <a:gd name="T97" fmla="*/ 2147483646 h 134"/>
                  <a:gd name="T98" fmla="*/ 0 w 96"/>
                  <a:gd name="T99" fmla="*/ 2147483646 h 134"/>
                  <a:gd name="T100" fmla="*/ 0 w 96"/>
                  <a:gd name="T101" fmla="*/ 0 h 134"/>
                  <a:gd name="T102" fmla="*/ 0 w 96"/>
                  <a:gd name="T103" fmla="*/ 0 h 134"/>
                  <a:gd name="T104" fmla="*/ 0 w 96"/>
                  <a:gd name="T105" fmla="*/ 0 h 134"/>
                  <a:gd name="T106" fmla="*/ 2147483646 w 96"/>
                  <a:gd name="T107" fmla="*/ 0 h 134"/>
                  <a:gd name="T108" fmla="*/ 2147483646 w 96"/>
                  <a:gd name="T109" fmla="*/ 2147483646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6" h="134">
                    <a:moveTo>
                      <a:pt x="76" y="19"/>
                    </a:moveTo>
                    <a:lnTo>
                      <a:pt x="76" y="19"/>
                    </a:lnTo>
                    <a:cubicBezTo>
                      <a:pt x="57" y="0"/>
                      <a:pt x="57" y="0"/>
                      <a:pt x="5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9"/>
                      <a:pt x="0" y="38"/>
                    </a:cubicBezTo>
                    <a:cubicBezTo>
                      <a:pt x="0" y="38"/>
                      <a:pt x="19" y="76"/>
                      <a:pt x="19" y="95"/>
                    </a:cubicBezTo>
                    <a:lnTo>
                      <a:pt x="38" y="114"/>
                    </a:lnTo>
                    <a:cubicBezTo>
                      <a:pt x="38" y="114"/>
                      <a:pt x="38" y="114"/>
                      <a:pt x="38" y="133"/>
                    </a:cubicBezTo>
                    <a:cubicBezTo>
                      <a:pt x="38" y="133"/>
                      <a:pt x="38" y="133"/>
                      <a:pt x="57" y="133"/>
                    </a:cubicBezTo>
                    <a:cubicBezTo>
                      <a:pt x="76" y="133"/>
                      <a:pt x="76" y="114"/>
                      <a:pt x="76" y="114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76" y="114"/>
                      <a:pt x="76" y="114"/>
                      <a:pt x="57" y="133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38" y="133"/>
                      <a:pt x="38" y="133"/>
                      <a:pt x="38" y="114"/>
                    </a:cubicBezTo>
                    <a:cubicBezTo>
                      <a:pt x="38" y="114"/>
                      <a:pt x="38" y="95"/>
                      <a:pt x="19" y="95"/>
                    </a:cubicBezTo>
                    <a:cubicBezTo>
                      <a:pt x="19" y="76"/>
                      <a:pt x="0" y="38"/>
                      <a:pt x="0" y="3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76" y="19"/>
                      <a:pt x="76" y="19"/>
                      <a:pt x="76" y="19"/>
                    </a:cubicBezTo>
                  </a:path>
                </a:pathLst>
              </a:custGeom>
              <a:solidFill>
                <a:srgbClr val="9532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799" name="Freeform 220">
                <a:extLst>
                  <a:ext uri="{FF2B5EF4-FFF2-40B4-BE49-F238E27FC236}">
                    <a16:creationId xmlns:a16="http://schemas.microsoft.com/office/drawing/2014/main" id="{B4F734E7-8848-B64A-AAC8-524E9A9BD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065338"/>
                <a:ext cx="7938" cy="23812"/>
              </a:xfrm>
              <a:custGeom>
                <a:avLst/>
                <a:gdLst>
                  <a:gd name="T0" fmla="*/ 2147483646 w 38"/>
                  <a:gd name="T1" fmla="*/ 2147483646 h 134"/>
                  <a:gd name="T2" fmla="*/ 2147483646 w 38"/>
                  <a:gd name="T3" fmla="*/ 2147483646 h 134"/>
                  <a:gd name="T4" fmla="*/ 2147483646 w 38"/>
                  <a:gd name="T5" fmla="*/ 2147483646 h 134"/>
                  <a:gd name="T6" fmla="*/ 2147483646 w 38"/>
                  <a:gd name="T7" fmla="*/ 2147483646 h 134"/>
                  <a:gd name="T8" fmla="*/ 2147483646 w 38"/>
                  <a:gd name="T9" fmla="*/ 0 h 134"/>
                  <a:gd name="T10" fmla="*/ 0 w 38"/>
                  <a:gd name="T11" fmla="*/ 2147483646 h 134"/>
                  <a:gd name="T12" fmla="*/ 2147483646 w 38"/>
                  <a:gd name="T13" fmla="*/ 2147483646 h 134"/>
                  <a:gd name="T14" fmla="*/ 0 w 38"/>
                  <a:gd name="T15" fmla="*/ 2147483646 h 134"/>
                  <a:gd name="T16" fmla="*/ 2147483646 w 38"/>
                  <a:gd name="T17" fmla="*/ 2147483646 h 134"/>
                  <a:gd name="T18" fmla="*/ 0 w 38"/>
                  <a:gd name="T19" fmla="*/ 2147483646 h 134"/>
                  <a:gd name="T20" fmla="*/ 2147483646 w 38"/>
                  <a:gd name="T21" fmla="*/ 2147483646 h 134"/>
                  <a:gd name="T22" fmla="*/ 2147483646 w 38"/>
                  <a:gd name="T23" fmla="*/ 2147483646 h 134"/>
                  <a:gd name="T24" fmla="*/ 2147483646 w 38"/>
                  <a:gd name="T25" fmla="*/ 2147483646 h 134"/>
                  <a:gd name="T26" fmla="*/ 2147483646 w 38"/>
                  <a:gd name="T27" fmla="*/ 2147483646 h 134"/>
                  <a:gd name="T28" fmla="*/ 2147483646 w 38"/>
                  <a:gd name="T29" fmla="*/ 2147483646 h 1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8" h="134">
                    <a:moveTo>
                      <a:pt x="19" y="19"/>
                    </a:moveTo>
                    <a:lnTo>
                      <a:pt x="19" y="19"/>
                    </a:lnTo>
                    <a:lnTo>
                      <a:pt x="37" y="19"/>
                    </a:lnTo>
                    <a:cubicBezTo>
                      <a:pt x="37" y="0"/>
                      <a:pt x="37" y="0"/>
                      <a:pt x="19" y="0"/>
                    </a:cubicBezTo>
                    <a:cubicBezTo>
                      <a:pt x="19" y="0"/>
                      <a:pt x="0" y="0"/>
                      <a:pt x="0" y="19"/>
                    </a:cubicBezTo>
                    <a:lnTo>
                      <a:pt x="19" y="38"/>
                    </a:lnTo>
                    <a:cubicBezTo>
                      <a:pt x="19" y="38"/>
                      <a:pt x="0" y="38"/>
                      <a:pt x="0" y="57"/>
                    </a:cubicBezTo>
                    <a:cubicBezTo>
                      <a:pt x="0" y="76"/>
                      <a:pt x="19" y="95"/>
                      <a:pt x="19" y="95"/>
                    </a:cubicBezTo>
                    <a:cubicBezTo>
                      <a:pt x="19" y="95"/>
                      <a:pt x="0" y="95"/>
                      <a:pt x="0" y="114"/>
                    </a:cubicBezTo>
                    <a:lnTo>
                      <a:pt x="19" y="133"/>
                    </a:lnTo>
                    <a:cubicBezTo>
                      <a:pt x="37" y="133"/>
                      <a:pt x="37" y="114"/>
                      <a:pt x="37" y="114"/>
                    </a:cubicBezTo>
                    <a:lnTo>
                      <a:pt x="37" y="95"/>
                    </a:lnTo>
                    <a:cubicBezTo>
                      <a:pt x="19" y="95"/>
                      <a:pt x="19" y="95"/>
                      <a:pt x="19" y="114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F9AA5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00" name="Freeform 221">
                <a:extLst>
                  <a:ext uri="{FF2B5EF4-FFF2-40B4-BE49-F238E27FC236}">
                    <a16:creationId xmlns:a16="http://schemas.microsoft.com/office/drawing/2014/main" id="{D4C31541-C32B-344B-929A-0A91885A6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065338"/>
                <a:ext cx="11113" cy="23812"/>
              </a:xfrm>
              <a:custGeom>
                <a:avLst/>
                <a:gdLst>
                  <a:gd name="T0" fmla="*/ 2147483646 w 57"/>
                  <a:gd name="T1" fmla="*/ 2147483646 h 134"/>
                  <a:gd name="T2" fmla="*/ 2147483646 w 57"/>
                  <a:gd name="T3" fmla="*/ 2147483646 h 134"/>
                  <a:gd name="T4" fmla="*/ 2147483646 w 57"/>
                  <a:gd name="T5" fmla="*/ 2147483646 h 134"/>
                  <a:gd name="T6" fmla="*/ 2147483646 w 57"/>
                  <a:gd name="T7" fmla="*/ 2147483646 h 134"/>
                  <a:gd name="T8" fmla="*/ 2147483646 w 57"/>
                  <a:gd name="T9" fmla="*/ 0 h 134"/>
                  <a:gd name="T10" fmla="*/ 0 w 57"/>
                  <a:gd name="T11" fmla="*/ 0 h 134"/>
                  <a:gd name="T12" fmla="*/ 0 w 57"/>
                  <a:gd name="T13" fmla="*/ 2147483646 h 134"/>
                  <a:gd name="T14" fmla="*/ 2147483646 w 57"/>
                  <a:gd name="T15" fmla="*/ 2147483646 h 134"/>
                  <a:gd name="T16" fmla="*/ 2147483646 w 57"/>
                  <a:gd name="T17" fmla="*/ 2147483646 h 134"/>
                  <a:gd name="T18" fmla="*/ 2147483646 w 57"/>
                  <a:gd name="T19" fmla="*/ 2147483646 h 134"/>
                  <a:gd name="T20" fmla="*/ 0 w 57"/>
                  <a:gd name="T21" fmla="*/ 2147483646 h 134"/>
                  <a:gd name="T22" fmla="*/ 0 w 57"/>
                  <a:gd name="T23" fmla="*/ 2147483646 h 134"/>
                  <a:gd name="T24" fmla="*/ 2147483646 w 57"/>
                  <a:gd name="T25" fmla="*/ 2147483646 h 134"/>
                  <a:gd name="T26" fmla="*/ 0 w 57"/>
                  <a:gd name="T27" fmla="*/ 2147483646 h 134"/>
                  <a:gd name="T28" fmla="*/ 0 w 57"/>
                  <a:gd name="T29" fmla="*/ 2147483646 h 134"/>
                  <a:gd name="T30" fmla="*/ 2147483646 w 57"/>
                  <a:gd name="T31" fmla="*/ 2147483646 h 134"/>
                  <a:gd name="T32" fmla="*/ 2147483646 w 57"/>
                  <a:gd name="T33" fmla="*/ 2147483646 h 134"/>
                  <a:gd name="T34" fmla="*/ 2147483646 w 57"/>
                  <a:gd name="T35" fmla="*/ 2147483646 h 134"/>
                  <a:gd name="T36" fmla="*/ 2147483646 w 57"/>
                  <a:gd name="T37" fmla="*/ 2147483646 h 134"/>
                  <a:gd name="T38" fmla="*/ 2147483646 w 57"/>
                  <a:gd name="T39" fmla="*/ 2147483646 h 134"/>
                  <a:gd name="T40" fmla="*/ 2147483646 w 57"/>
                  <a:gd name="T41" fmla="*/ 2147483646 h 134"/>
                  <a:gd name="T42" fmla="*/ 2147483646 w 57"/>
                  <a:gd name="T43" fmla="*/ 2147483646 h 134"/>
                  <a:gd name="T44" fmla="*/ 2147483646 w 57"/>
                  <a:gd name="T45" fmla="*/ 2147483646 h 134"/>
                  <a:gd name="T46" fmla="*/ 2147483646 w 57"/>
                  <a:gd name="T47" fmla="*/ 2147483646 h 134"/>
                  <a:gd name="T48" fmla="*/ 2147483646 w 57"/>
                  <a:gd name="T49" fmla="*/ 2147483646 h 134"/>
                  <a:gd name="T50" fmla="*/ 2147483646 w 57"/>
                  <a:gd name="T51" fmla="*/ 2147483646 h 134"/>
                  <a:gd name="T52" fmla="*/ 2147483646 w 57"/>
                  <a:gd name="T53" fmla="*/ 2147483646 h 134"/>
                  <a:gd name="T54" fmla="*/ 2147483646 w 57"/>
                  <a:gd name="T55" fmla="*/ 2147483646 h 134"/>
                  <a:gd name="T56" fmla="*/ 0 w 57"/>
                  <a:gd name="T57" fmla="*/ 2147483646 h 134"/>
                  <a:gd name="T58" fmla="*/ 2147483646 w 57"/>
                  <a:gd name="T59" fmla="*/ 2147483646 h 134"/>
                  <a:gd name="T60" fmla="*/ 2147483646 w 57"/>
                  <a:gd name="T61" fmla="*/ 2147483646 h 134"/>
                  <a:gd name="T62" fmla="*/ 2147483646 w 57"/>
                  <a:gd name="T63" fmla="*/ 2147483646 h 134"/>
                  <a:gd name="T64" fmla="*/ 2147483646 w 57"/>
                  <a:gd name="T65" fmla="*/ 2147483646 h 134"/>
                  <a:gd name="T66" fmla="*/ 0 w 57"/>
                  <a:gd name="T67" fmla="*/ 2147483646 h 134"/>
                  <a:gd name="T68" fmla="*/ 2147483646 w 57"/>
                  <a:gd name="T69" fmla="*/ 0 h 134"/>
                  <a:gd name="T70" fmla="*/ 2147483646 w 57"/>
                  <a:gd name="T71" fmla="*/ 0 h 134"/>
                  <a:gd name="T72" fmla="*/ 2147483646 w 57"/>
                  <a:gd name="T73" fmla="*/ 2147483646 h 134"/>
                  <a:gd name="T74" fmla="*/ 2147483646 w 57"/>
                  <a:gd name="T75" fmla="*/ 2147483646 h 134"/>
                  <a:gd name="T76" fmla="*/ 2147483646 w 57"/>
                  <a:gd name="T77" fmla="*/ 2147483646 h 13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7" h="134">
                    <a:moveTo>
                      <a:pt x="19" y="19"/>
                    </a:moveTo>
                    <a:lnTo>
                      <a:pt x="19" y="19"/>
                    </a:ln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lnTo>
                      <a:pt x="0" y="19"/>
                    </a:lnTo>
                    <a:cubicBezTo>
                      <a:pt x="0" y="19"/>
                      <a:pt x="0" y="19"/>
                      <a:pt x="0" y="38"/>
                    </a:cubicBezTo>
                    <a:lnTo>
                      <a:pt x="19" y="38"/>
                    </a:lnTo>
                    <a:cubicBezTo>
                      <a:pt x="19" y="38"/>
                      <a:pt x="19" y="38"/>
                      <a:pt x="0" y="38"/>
                    </a:cubicBezTo>
                    <a:lnTo>
                      <a:pt x="0" y="57"/>
                    </a:lnTo>
                    <a:cubicBezTo>
                      <a:pt x="0" y="76"/>
                      <a:pt x="0" y="76"/>
                      <a:pt x="0" y="76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0" y="95"/>
                    </a:cubicBezTo>
                    <a:cubicBezTo>
                      <a:pt x="0" y="95"/>
                      <a:pt x="0" y="95"/>
                      <a:pt x="0" y="114"/>
                    </a:cubicBezTo>
                    <a:cubicBezTo>
                      <a:pt x="0" y="114"/>
                      <a:pt x="0" y="114"/>
                      <a:pt x="0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37" y="133"/>
                      <a:pt x="37" y="133"/>
                      <a:pt x="37" y="133"/>
                    </a:cubicBezTo>
                    <a:cubicBezTo>
                      <a:pt x="37" y="114"/>
                      <a:pt x="37" y="114"/>
                      <a:pt x="37" y="114"/>
                    </a:cubicBezTo>
                    <a:lnTo>
                      <a:pt x="56" y="114"/>
                    </a:lnTo>
                    <a:lnTo>
                      <a:pt x="37" y="95"/>
                    </a:lnTo>
                    <a:lnTo>
                      <a:pt x="19" y="95"/>
                    </a:lnTo>
                    <a:cubicBezTo>
                      <a:pt x="19" y="95"/>
                      <a:pt x="19" y="95"/>
                      <a:pt x="19" y="114"/>
                    </a:cubicBezTo>
                    <a:lnTo>
                      <a:pt x="19" y="95"/>
                    </a:lnTo>
                    <a:lnTo>
                      <a:pt x="37" y="95"/>
                    </a:lnTo>
                    <a:cubicBezTo>
                      <a:pt x="37" y="95"/>
                      <a:pt x="37" y="95"/>
                      <a:pt x="37" y="114"/>
                    </a:cubicBezTo>
                    <a:cubicBezTo>
                      <a:pt x="37" y="133"/>
                      <a:pt x="19" y="133"/>
                      <a:pt x="19" y="133"/>
                    </a:cubicBezTo>
                    <a:lnTo>
                      <a:pt x="19" y="114"/>
                    </a:ln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95"/>
                      <a:pt x="19" y="95"/>
                    </a:cubicBezTo>
                    <a:cubicBezTo>
                      <a:pt x="19" y="76"/>
                      <a:pt x="0" y="76"/>
                      <a:pt x="0" y="57"/>
                    </a:cubicBezTo>
                    <a:cubicBezTo>
                      <a:pt x="0" y="57"/>
                      <a:pt x="0" y="38"/>
                      <a:pt x="19" y="38"/>
                    </a:cubicBezTo>
                    <a:cubicBezTo>
                      <a:pt x="19" y="38"/>
                      <a:pt x="19" y="38"/>
                      <a:pt x="0" y="19"/>
                    </a:cubicBezTo>
                    <a:cubicBezTo>
                      <a:pt x="0" y="19"/>
                      <a:pt x="0" y="0"/>
                      <a:pt x="19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19"/>
                    </a:cubicBezTo>
                    <a:cubicBezTo>
                      <a:pt x="37" y="19"/>
                      <a:pt x="37" y="19"/>
                      <a:pt x="19" y="19"/>
                    </a:cubicBezTo>
                  </a:path>
                </a:pathLst>
              </a:custGeom>
              <a:solidFill>
                <a:srgbClr val="9532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01" name="Freeform 222">
                <a:extLst>
                  <a:ext uri="{FF2B5EF4-FFF2-40B4-BE49-F238E27FC236}">
                    <a16:creationId xmlns:a16="http://schemas.microsoft.com/office/drawing/2014/main" id="{304EA483-3C12-DD47-804A-C1D420327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065338"/>
                <a:ext cx="6350" cy="23812"/>
              </a:xfrm>
              <a:custGeom>
                <a:avLst/>
                <a:gdLst>
                  <a:gd name="T0" fmla="*/ 2147483646 w 39"/>
                  <a:gd name="T1" fmla="*/ 2147483646 h 134"/>
                  <a:gd name="T2" fmla="*/ 2147483646 w 39"/>
                  <a:gd name="T3" fmla="*/ 2147483646 h 134"/>
                  <a:gd name="T4" fmla="*/ 0 w 39"/>
                  <a:gd name="T5" fmla="*/ 2147483646 h 134"/>
                  <a:gd name="T6" fmla="*/ 0 w 39"/>
                  <a:gd name="T7" fmla="*/ 2147483646 h 134"/>
                  <a:gd name="T8" fmla="*/ 2147483646 w 39"/>
                  <a:gd name="T9" fmla="*/ 0 h 134"/>
                  <a:gd name="T10" fmla="*/ 2147483646 w 39"/>
                  <a:gd name="T11" fmla="*/ 2147483646 h 134"/>
                  <a:gd name="T12" fmla="*/ 2147483646 w 39"/>
                  <a:gd name="T13" fmla="*/ 2147483646 h 134"/>
                  <a:gd name="T14" fmla="*/ 2147483646 w 39"/>
                  <a:gd name="T15" fmla="*/ 2147483646 h 134"/>
                  <a:gd name="T16" fmla="*/ 2147483646 w 39"/>
                  <a:gd name="T17" fmla="*/ 2147483646 h 134"/>
                  <a:gd name="T18" fmla="*/ 2147483646 w 39"/>
                  <a:gd name="T19" fmla="*/ 2147483646 h 134"/>
                  <a:gd name="T20" fmla="*/ 2147483646 w 39"/>
                  <a:gd name="T21" fmla="*/ 2147483646 h 134"/>
                  <a:gd name="T22" fmla="*/ 0 w 39"/>
                  <a:gd name="T23" fmla="*/ 2147483646 h 134"/>
                  <a:gd name="T24" fmla="*/ 0 w 39"/>
                  <a:gd name="T25" fmla="*/ 2147483646 h 134"/>
                  <a:gd name="T26" fmla="*/ 2147483646 w 39"/>
                  <a:gd name="T27" fmla="*/ 2147483646 h 134"/>
                  <a:gd name="T28" fmla="*/ 2147483646 w 39"/>
                  <a:gd name="T29" fmla="*/ 2147483646 h 1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134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0" y="19"/>
                    </a:cubicBezTo>
                    <a:cubicBezTo>
                      <a:pt x="0" y="0"/>
                      <a:pt x="0" y="0"/>
                      <a:pt x="19" y="0"/>
                    </a:cubicBezTo>
                    <a:lnTo>
                      <a:pt x="38" y="19"/>
                    </a:lnTo>
                    <a:cubicBezTo>
                      <a:pt x="38" y="38"/>
                      <a:pt x="19" y="38"/>
                      <a:pt x="19" y="38"/>
                    </a:cubicBezTo>
                    <a:lnTo>
                      <a:pt x="38" y="57"/>
                    </a:lnTo>
                    <a:cubicBezTo>
                      <a:pt x="38" y="76"/>
                      <a:pt x="19" y="95"/>
                      <a:pt x="19" y="95"/>
                    </a:cubicBezTo>
                    <a:cubicBezTo>
                      <a:pt x="19" y="95"/>
                      <a:pt x="38" y="95"/>
                      <a:pt x="38" y="114"/>
                    </a:cubicBezTo>
                    <a:cubicBezTo>
                      <a:pt x="38" y="133"/>
                      <a:pt x="19" y="133"/>
                      <a:pt x="19" y="133"/>
                    </a:cubicBezTo>
                    <a:cubicBezTo>
                      <a:pt x="0" y="133"/>
                      <a:pt x="0" y="133"/>
                      <a:pt x="0" y="11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19" y="95"/>
                      <a:pt x="19" y="114"/>
                      <a:pt x="19" y="114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F9AA5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02" name="Freeform 223">
                <a:extLst>
                  <a:ext uri="{FF2B5EF4-FFF2-40B4-BE49-F238E27FC236}">
                    <a16:creationId xmlns:a16="http://schemas.microsoft.com/office/drawing/2014/main" id="{61D2D42D-8332-F54C-A31D-7281C3B53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065338"/>
                <a:ext cx="6350" cy="23812"/>
              </a:xfrm>
              <a:custGeom>
                <a:avLst/>
                <a:gdLst>
                  <a:gd name="T0" fmla="*/ 2147483646 w 39"/>
                  <a:gd name="T1" fmla="*/ 2147483646 h 134"/>
                  <a:gd name="T2" fmla="*/ 0 w 39"/>
                  <a:gd name="T3" fmla="*/ 2147483646 h 134"/>
                  <a:gd name="T4" fmla="*/ 0 w 39"/>
                  <a:gd name="T5" fmla="*/ 2147483646 h 134"/>
                  <a:gd name="T6" fmla="*/ 0 w 39"/>
                  <a:gd name="T7" fmla="*/ 2147483646 h 134"/>
                  <a:gd name="T8" fmla="*/ 2147483646 w 39"/>
                  <a:gd name="T9" fmla="*/ 0 h 134"/>
                  <a:gd name="T10" fmla="*/ 2147483646 w 39"/>
                  <a:gd name="T11" fmla="*/ 2147483646 h 134"/>
                  <a:gd name="T12" fmla="*/ 2147483646 w 39"/>
                  <a:gd name="T13" fmla="*/ 2147483646 h 134"/>
                  <a:gd name="T14" fmla="*/ 2147483646 w 39"/>
                  <a:gd name="T15" fmla="*/ 2147483646 h 134"/>
                  <a:gd name="T16" fmla="*/ 2147483646 w 39"/>
                  <a:gd name="T17" fmla="*/ 2147483646 h 134"/>
                  <a:gd name="T18" fmla="*/ 2147483646 w 39"/>
                  <a:gd name="T19" fmla="*/ 2147483646 h 134"/>
                  <a:gd name="T20" fmla="*/ 2147483646 w 39"/>
                  <a:gd name="T21" fmla="*/ 2147483646 h 134"/>
                  <a:gd name="T22" fmla="*/ 2147483646 w 39"/>
                  <a:gd name="T23" fmla="*/ 2147483646 h 134"/>
                  <a:gd name="T24" fmla="*/ 2147483646 w 39"/>
                  <a:gd name="T25" fmla="*/ 2147483646 h 134"/>
                  <a:gd name="T26" fmla="*/ 2147483646 w 39"/>
                  <a:gd name="T27" fmla="*/ 2147483646 h 134"/>
                  <a:gd name="T28" fmla="*/ 2147483646 w 39"/>
                  <a:gd name="T29" fmla="*/ 2147483646 h 134"/>
                  <a:gd name="T30" fmla="*/ 2147483646 w 39"/>
                  <a:gd name="T31" fmla="*/ 2147483646 h 134"/>
                  <a:gd name="T32" fmla="*/ 2147483646 w 39"/>
                  <a:gd name="T33" fmla="*/ 2147483646 h 134"/>
                  <a:gd name="T34" fmla="*/ 2147483646 w 39"/>
                  <a:gd name="T35" fmla="*/ 2147483646 h 134"/>
                  <a:gd name="T36" fmla="*/ 2147483646 w 39"/>
                  <a:gd name="T37" fmla="*/ 2147483646 h 134"/>
                  <a:gd name="T38" fmla="*/ 0 w 39"/>
                  <a:gd name="T39" fmla="*/ 2147483646 h 134"/>
                  <a:gd name="T40" fmla="*/ 0 w 39"/>
                  <a:gd name="T41" fmla="*/ 2147483646 h 134"/>
                  <a:gd name="T42" fmla="*/ 0 w 39"/>
                  <a:gd name="T43" fmla="*/ 2147483646 h 134"/>
                  <a:gd name="T44" fmla="*/ 2147483646 w 39"/>
                  <a:gd name="T45" fmla="*/ 2147483646 h 134"/>
                  <a:gd name="T46" fmla="*/ 2147483646 w 39"/>
                  <a:gd name="T47" fmla="*/ 2147483646 h 134"/>
                  <a:gd name="T48" fmla="*/ 0 w 39"/>
                  <a:gd name="T49" fmla="*/ 2147483646 h 134"/>
                  <a:gd name="T50" fmla="*/ 0 w 39"/>
                  <a:gd name="T51" fmla="*/ 2147483646 h 134"/>
                  <a:gd name="T52" fmla="*/ 0 w 39"/>
                  <a:gd name="T53" fmla="*/ 2147483646 h 134"/>
                  <a:gd name="T54" fmla="*/ 2147483646 w 39"/>
                  <a:gd name="T55" fmla="*/ 2147483646 h 134"/>
                  <a:gd name="T56" fmla="*/ 2147483646 w 39"/>
                  <a:gd name="T57" fmla="*/ 2147483646 h 134"/>
                  <a:gd name="T58" fmla="*/ 2147483646 w 39"/>
                  <a:gd name="T59" fmla="*/ 2147483646 h 134"/>
                  <a:gd name="T60" fmla="*/ 2147483646 w 39"/>
                  <a:gd name="T61" fmla="*/ 2147483646 h 134"/>
                  <a:gd name="T62" fmla="*/ 2147483646 w 39"/>
                  <a:gd name="T63" fmla="*/ 2147483646 h 134"/>
                  <a:gd name="T64" fmla="*/ 2147483646 w 39"/>
                  <a:gd name="T65" fmla="*/ 2147483646 h 134"/>
                  <a:gd name="T66" fmla="*/ 2147483646 w 39"/>
                  <a:gd name="T67" fmla="*/ 2147483646 h 134"/>
                  <a:gd name="T68" fmla="*/ 2147483646 w 39"/>
                  <a:gd name="T69" fmla="*/ 0 h 134"/>
                  <a:gd name="T70" fmla="*/ 0 w 39"/>
                  <a:gd name="T71" fmla="*/ 0 h 134"/>
                  <a:gd name="T72" fmla="*/ 0 w 39"/>
                  <a:gd name="T73" fmla="*/ 2147483646 h 134"/>
                  <a:gd name="T74" fmla="*/ 0 w 39"/>
                  <a:gd name="T75" fmla="*/ 2147483646 h 134"/>
                  <a:gd name="T76" fmla="*/ 2147483646 w 39"/>
                  <a:gd name="T77" fmla="*/ 2147483646 h 13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9" h="134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38"/>
                      <a:pt x="38" y="38"/>
                      <a:pt x="19" y="38"/>
                    </a:cubicBezTo>
                    <a:lnTo>
                      <a:pt x="19" y="57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57"/>
                      <a:pt x="19" y="57"/>
                      <a:pt x="19" y="57"/>
                    </a:cubicBezTo>
                    <a:lnTo>
                      <a:pt x="38" y="57"/>
                    </a:lnTo>
                    <a:cubicBezTo>
                      <a:pt x="38" y="76"/>
                      <a:pt x="19" y="76"/>
                      <a:pt x="19" y="76"/>
                    </a:cubicBezTo>
                    <a:cubicBezTo>
                      <a:pt x="19" y="76"/>
                      <a:pt x="19" y="76"/>
                      <a:pt x="19" y="95"/>
                    </a:cubicBezTo>
                    <a:cubicBezTo>
                      <a:pt x="38" y="95"/>
                      <a:pt x="38" y="95"/>
                      <a:pt x="38" y="114"/>
                    </a:cubicBezTo>
                    <a:cubicBezTo>
                      <a:pt x="38" y="114"/>
                      <a:pt x="38" y="114"/>
                      <a:pt x="19" y="114"/>
                    </a:cubicBezTo>
                    <a:cubicBezTo>
                      <a:pt x="19" y="133"/>
                      <a:pt x="19" y="133"/>
                      <a:pt x="19" y="133"/>
                    </a:cubicBezTo>
                    <a:lnTo>
                      <a:pt x="0" y="133"/>
                    </a:lnTo>
                    <a:cubicBezTo>
                      <a:pt x="0" y="114"/>
                      <a:pt x="0" y="114"/>
                      <a:pt x="0" y="11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19" y="95"/>
                      <a:pt x="19" y="114"/>
                    </a:cubicBezTo>
                    <a:cubicBezTo>
                      <a:pt x="19" y="114"/>
                      <a:pt x="19" y="114"/>
                      <a:pt x="19" y="95"/>
                    </a:cubicBezTo>
                    <a:cubicBezTo>
                      <a:pt x="19" y="95"/>
                      <a:pt x="19" y="95"/>
                      <a:pt x="0" y="95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33"/>
                      <a:pt x="0" y="133"/>
                      <a:pt x="0" y="133"/>
                    </a:cubicBezTo>
                    <a:lnTo>
                      <a:pt x="19" y="133"/>
                    </a:lnTo>
                    <a:cubicBezTo>
                      <a:pt x="19" y="133"/>
                      <a:pt x="19" y="133"/>
                      <a:pt x="38" y="133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38" y="76"/>
                      <a:pt x="38" y="57"/>
                    </a:cubicBezTo>
                    <a:cubicBezTo>
                      <a:pt x="38" y="38"/>
                      <a:pt x="19" y="38"/>
                      <a:pt x="19" y="38"/>
                    </a:cubicBezTo>
                    <a:lnTo>
                      <a:pt x="38" y="38"/>
                    </a:lnTo>
                    <a:cubicBezTo>
                      <a:pt x="38" y="38"/>
                      <a:pt x="38" y="38"/>
                      <a:pt x="38" y="1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19" y="38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9532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03" name="Freeform 224">
                <a:extLst>
                  <a:ext uri="{FF2B5EF4-FFF2-40B4-BE49-F238E27FC236}">
                    <a16:creationId xmlns:a16="http://schemas.microsoft.com/office/drawing/2014/main" id="{AF19043A-3025-FE45-B41D-EF4B9F4CC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2082800"/>
                <a:ext cx="31750" cy="6350"/>
              </a:xfrm>
              <a:custGeom>
                <a:avLst/>
                <a:gdLst>
                  <a:gd name="T0" fmla="*/ 0 w 173"/>
                  <a:gd name="T1" fmla="*/ 0 h 39"/>
                  <a:gd name="T2" fmla="*/ 0 w 173"/>
                  <a:gd name="T3" fmla="*/ 0 h 39"/>
                  <a:gd name="T4" fmla="*/ 0 w 173"/>
                  <a:gd name="T5" fmla="*/ 2147483646 h 39"/>
                  <a:gd name="T6" fmla="*/ 2147483646 w 173"/>
                  <a:gd name="T7" fmla="*/ 2147483646 h 39"/>
                  <a:gd name="T8" fmla="*/ 2147483646 w 173"/>
                  <a:gd name="T9" fmla="*/ 2147483646 h 39"/>
                  <a:gd name="T10" fmla="*/ 2147483646 w 173"/>
                  <a:gd name="T11" fmla="*/ 2147483646 h 39"/>
                  <a:gd name="T12" fmla="*/ 2147483646 w 173"/>
                  <a:gd name="T13" fmla="*/ 2147483646 h 39"/>
                  <a:gd name="T14" fmla="*/ 2147483646 w 173"/>
                  <a:gd name="T15" fmla="*/ 0 h 39"/>
                  <a:gd name="T16" fmla="*/ 2147483646 w 173"/>
                  <a:gd name="T17" fmla="*/ 2147483646 h 39"/>
                  <a:gd name="T18" fmla="*/ 2147483646 w 173"/>
                  <a:gd name="T19" fmla="*/ 2147483646 h 39"/>
                  <a:gd name="T20" fmla="*/ 2147483646 w 173"/>
                  <a:gd name="T21" fmla="*/ 2147483646 h 39"/>
                  <a:gd name="T22" fmla="*/ 2147483646 w 173"/>
                  <a:gd name="T23" fmla="*/ 2147483646 h 39"/>
                  <a:gd name="T24" fmla="*/ 2147483646 w 173"/>
                  <a:gd name="T25" fmla="*/ 2147483646 h 39"/>
                  <a:gd name="T26" fmla="*/ 2147483646 w 173"/>
                  <a:gd name="T27" fmla="*/ 2147483646 h 39"/>
                  <a:gd name="T28" fmla="*/ 2147483646 w 173"/>
                  <a:gd name="T29" fmla="*/ 2147483646 h 39"/>
                  <a:gd name="T30" fmla="*/ 0 w 173"/>
                  <a:gd name="T31" fmla="*/ 2147483646 h 39"/>
                  <a:gd name="T32" fmla="*/ 0 w 173"/>
                  <a:gd name="T33" fmla="*/ 2147483646 h 39"/>
                  <a:gd name="T34" fmla="*/ 0 w 173"/>
                  <a:gd name="T35" fmla="*/ 0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3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lnTo>
                      <a:pt x="19" y="19"/>
                    </a:lnTo>
                    <a:lnTo>
                      <a:pt x="77" y="38"/>
                    </a:lnTo>
                    <a:cubicBezTo>
                      <a:pt x="96" y="38"/>
                      <a:pt x="153" y="38"/>
                      <a:pt x="153" y="19"/>
                    </a:cubicBezTo>
                    <a:cubicBezTo>
                      <a:pt x="172" y="19"/>
                      <a:pt x="172" y="19"/>
                      <a:pt x="172" y="19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19"/>
                      <a:pt x="172" y="19"/>
                      <a:pt x="172" y="19"/>
                    </a:cubicBezTo>
                    <a:lnTo>
                      <a:pt x="172" y="38"/>
                    </a:lnTo>
                    <a:cubicBezTo>
                      <a:pt x="153" y="38"/>
                      <a:pt x="153" y="38"/>
                      <a:pt x="153" y="38"/>
                    </a:cubicBezTo>
                    <a:cubicBezTo>
                      <a:pt x="134" y="38"/>
                      <a:pt x="39" y="38"/>
                      <a:pt x="3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38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532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04" name="Freeform 225">
                <a:extLst>
                  <a:ext uri="{FF2B5EF4-FFF2-40B4-BE49-F238E27FC236}">
                    <a16:creationId xmlns:a16="http://schemas.microsoft.com/office/drawing/2014/main" id="{0B9C2FF3-1760-794D-B39A-FF4275D98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068513"/>
                <a:ext cx="14287" cy="6350"/>
              </a:xfrm>
              <a:custGeom>
                <a:avLst/>
                <a:gdLst>
                  <a:gd name="T0" fmla="*/ 2147483646 w 77"/>
                  <a:gd name="T1" fmla="*/ 0 h 39"/>
                  <a:gd name="T2" fmla="*/ 2147483646 w 77"/>
                  <a:gd name="T3" fmla="*/ 0 h 39"/>
                  <a:gd name="T4" fmla="*/ 2147483646 w 77"/>
                  <a:gd name="T5" fmla="*/ 0 h 39"/>
                  <a:gd name="T6" fmla="*/ 2147483646 w 77"/>
                  <a:gd name="T7" fmla="*/ 2147483646 h 39"/>
                  <a:gd name="T8" fmla="*/ 2147483646 w 77"/>
                  <a:gd name="T9" fmla="*/ 2147483646 h 39"/>
                  <a:gd name="T10" fmla="*/ 2147483646 w 77"/>
                  <a:gd name="T11" fmla="*/ 2147483646 h 39"/>
                  <a:gd name="T12" fmla="*/ 0 w 77"/>
                  <a:gd name="T13" fmla="*/ 2147483646 h 39"/>
                  <a:gd name="T14" fmla="*/ 2147483646 w 77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39">
                    <a:moveTo>
                      <a:pt x="57" y="0"/>
                    </a:moveTo>
                    <a:lnTo>
                      <a:pt x="57" y="0"/>
                    </a:ln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57" y="0"/>
                      <a:pt x="57" y="19"/>
                    </a:cubicBezTo>
                    <a:lnTo>
                      <a:pt x="57" y="38"/>
                    </a:lnTo>
                    <a:lnTo>
                      <a:pt x="19" y="38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9532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05" name="Freeform 226">
                <a:extLst>
                  <a:ext uri="{FF2B5EF4-FFF2-40B4-BE49-F238E27FC236}">
                    <a16:creationId xmlns:a16="http://schemas.microsoft.com/office/drawing/2014/main" id="{EF5EC64C-8C2D-C34F-B6EA-F5667424B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062163"/>
                <a:ext cx="3175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2147483646 w 20"/>
                  <a:gd name="T7" fmla="*/ 0 h 20"/>
                  <a:gd name="T8" fmla="*/ 2147483646 w 20"/>
                  <a:gd name="T9" fmla="*/ 0 h 20"/>
                  <a:gd name="T10" fmla="*/ 2147483646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0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06" name="Freeform 227">
                <a:extLst>
                  <a:ext uri="{FF2B5EF4-FFF2-40B4-BE49-F238E27FC236}">
                    <a16:creationId xmlns:a16="http://schemas.microsoft.com/office/drawing/2014/main" id="{9036E696-DEB9-9348-BA3E-8879A1511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62163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2147483646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cubicBezTo>
                      <a:pt x="0" y="19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07" name="Freeform 228">
                <a:extLst>
                  <a:ext uri="{FF2B5EF4-FFF2-40B4-BE49-F238E27FC236}">
                    <a16:creationId xmlns:a16="http://schemas.microsoft.com/office/drawing/2014/main" id="{0CBC21BB-D661-9849-ABB6-C5A53BED8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062163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0 h 20"/>
                  <a:gd name="T8" fmla="*/ 0 w 20"/>
                  <a:gd name="T9" fmla="*/ 0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08" name="Freeform 229">
                <a:extLst>
                  <a:ext uri="{FF2B5EF4-FFF2-40B4-BE49-F238E27FC236}">
                    <a16:creationId xmlns:a16="http://schemas.microsoft.com/office/drawing/2014/main" id="{D3980810-F1E7-374C-8085-2B420AE9B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057400"/>
                <a:ext cx="4763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2147483646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09" name="Freeform 230">
                <a:extLst>
                  <a:ext uri="{FF2B5EF4-FFF2-40B4-BE49-F238E27FC236}">
                    <a16:creationId xmlns:a16="http://schemas.microsoft.com/office/drawing/2014/main" id="{AE00F3E0-7BB3-8444-8F2D-F75C22CD5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41525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0 w 20"/>
                  <a:gd name="T9" fmla="*/ 2147483646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0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10" name="Freeform 231">
                <a:extLst>
                  <a:ext uri="{FF2B5EF4-FFF2-40B4-BE49-F238E27FC236}">
                    <a16:creationId xmlns:a16="http://schemas.microsoft.com/office/drawing/2014/main" id="{AAAFAB6F-DEAE-1F4C-97A9-847F019AF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047875"/>
                <a:ext cx="4762" cy="4763"/>
              </a:xfrm>
              <a:custGeom>
                <a:avLst/>
                <a:gdLst>
                  <a:gd name="T0" fmla="*/ 2147483646 w 21"/>
                  <a:gd name="T1" fmla="*/ 0 h 20"/>
                  <a:gd name="T2" fmla="*/ 2147483646 w 21"/>
                  <a:gd name="T3" fmla="*/ 0 h 20"/>
                  <a:gd name="T4" fmla="*/ 0 w 21"/>
                  <a:gd name="T5" fmla="*/ 0 h 20"/>
                  <a:gd name="T6" fmla="*/ 0 w 21"/>
                  <a:gd name="T7" fmla="*/ 2147483646 h 20"/>
                  <a:gd name="T8" fmla="*/ 0 w 21"/>
                  <a:gd name="T9" fmla="*/ 0 h 20"/>
                  <a:gd name="T10" fmla="*/ 2147483646 w 2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11" name="Freeform 232">
                <a:extLst>
                  <a:ext uri="{FF2B5EF4-FFF2-40B4-BE49-F238E27FC236}">
                    <a16:creationId xmlns:a16="http://schemas.microsoft.com/office/drawing/2014/main" id="{A3884CB1-0E19-1A49-AA15-FDD27BAC1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044700"/>
                <a:ext cx="30162" cy="20638"/>
              </a:xfrm>
              <a:custGeom>
                <a:avLst/>
                <a:gdLst>
                  <a:gd name="T0" fmla="*/ 2147483646 w 173"/>
                  <a:gd name="T1" fmla="*/ 2147483646 h 115"/>
                  <a:gd name="T2" fmla="*/ 2147483646 w 173"/>
                  <a:gd name="T3" fmla="*/ 2147483646 h 115"/>
                  <a:gd name="T4" fmla="*/ 0 w 173"/>
                  <a:gd name="T5" fmla="*/ 2147483646 h 115"/>
                  <a:gd name="T6" fmla="*/ 2147483646 w 173"/>
                  <a:gd name="T7" fmla="*/ 2147483646 h 115"/>
                  <a:gd name="T8" fmla="*/ 2147483646 w 173"/>
                  <a:gd name="T9" fmla="*/ 2147483646 h 115"/>
                  <a:gd name="T10" fmla="*/ 2147483646 w 173"/>
                  <a:gd name="T11" fmla="*/ 2147483646 h 115"/>
                  <a:gd name="T12" fmla="*/ 2147483646 w 173"/>
                  <a:gd name="T13" fmla="*/ 0 h 115"/>
                  <a:gd name="T14" fmla="*/ 2147483646 w 173"/>
                  <a:gd name="T15" fmla="*/ 2147483646 h 115"/>
                  <a:gd name="T16" fmla="*/ 2147483646 w 173"/>
                  <a:gd name="T17" fmla="*/ 2147483646 h 115"/>
                  <a:gd name="T18" fmla="*/ 2147483646 w 173"/>
                  <a:gd name="T19" fmla="*/ 2147483646 h 1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3" h="115">
                    <a:moveTo>
                      <a:pt x="19" y="57"/>
                    </a:moveTo>
                    <a:lnTo>
                      <a:pt x="19" y="57"/>
                    </a:ln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38" y="114"/>
                      <a:pt x="76" y="114"/>
                    </a:cubicBezTo>
                    <a:cubicBezTo>
                      <a:pt x="114" y="114"/>
                      <a:pt x="172" y="76"/>
                      <a:pt x="172" y="76"/>
                    </a:cubicBezTo>
                    <a:cubicBezTo>
                      <a:pt x="172" y="57"/>
                      <a:pt x="172" y="38"/>
                      <a:pt x="172" y="38"/>
                    </a:cubicBezTo>
                    <a:cubicBezTo>
                      <a:pt x="152" y="19"/>
                      <a:pt x="133" y="0"/>
                      <a:pt x="133" y="0"/>
                    </a:cubicBezTo>
                    <a:cubicBezTo>
                      <a:pt x="114" y="0"/>
                      <a:pt x="96" y="19"/>
                      <a:pt x="76" y="38"/>
                    </a:cubicBezTo>
                    <a:cubicBezTo>
                      <a:pt x="57" y="57"/>
                      <a:pt x="57" y="57"/>
                      <a:pt x="38" y="57"/>
                    </a:cubicBezTo>
                    <a:cubicBezTo>
                      <a:pt x="19" y="57"/>
                      <a:pt x="19" y="57"/>
                      <a:pt x="19" y="57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12" name="Freeform 233">
                <a:extLst>
                  <a:ext uri="{FF2B5EF4-FFF2-40B4-BE49-F238E27FC236}">
                    <a16:creationId xmlns:a16="http://schemas.microsoft.com/office/drawing/2014/main" id="{B56A86E9-7223-E346-9775-B9FC00CD9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044700"/>
                <a:ext cx="34925" cy="20638"/>
              </a:xfrm>
              <a:custGeom>
                <a:avLst/>
                <a:gdLst>
                  <a:gd name="T0" fmla="*/ 2147483646 w 192"/>
                  <a:gd name="T1" fmla="*/ 2147483646 h 115"/>
                  <a:gd name="T2" fmla="*/ 2147483646 w 192"/>
                  <a:gd name="T3" fmla="*/ 2147483646 h 115"/>
                  <a:gd name="T4" fmla="*/ 2147483646 w 192"/>
                  <a:gd name="T5" fmla="*/ 2147483646 h 115"/>
                  <a:gd name="T6" fmla="*/ 0 w 192"/>
                  <a:gd name="T7" fmla="*/ 2147483646 h 115"/>
                  <a:gd name="T8" fmla="*/ 2147483646 w 192"/>
                  <a:gd name="T9" fmla="*/ 2147483646 h 115"/>
                  <a:gd name="T10" fmla="*/ 2147483646 w 192"/>
                  <a:gd name="T11" fmla="*/ 2147483646 h 115"/>
                  <a:gd name="T12" fmla="*/ 2147483646 w 192"/>
                  <a:gd name="T13" fmla="*/ 2147483646 h 115"/>
                  <a:gd name="T14" fmla="*/ 2147483646 w 192"/>
                  <a:gd name="T15" fmla="*/ 2147483646 h 115"/>
                  <a:gd name="T16" fmla="*/ 2147483646 w 192"/>
                  <a:gd name="T17" fmla="*/ 2147483646 h 115"/>
                  <a:gd name="T18" fmla="*/ 2147483646 w 192"/>
                  <a:gd name="T19" fmla="*/ 2147483646 h 115"/>
                  <a:gd name="T20" fmla="*/ 2147483646 w 192"/>
                  <a:gd name="T21" fmla="*/ 2147483646 h 115"/>
                  <a:gd name="T22" fmla="*/ 2147483646 w 192"/>
                  <a:gd name="T23" fmla="*/ 2147483646 h 115"/>
                  <a:gd name="T24" fmla="*/ 2147483646 w 192"/>
                  <a:gd name="T25" fmla="*/ 2147483646 h 115"/>
                  <a:gd name="T26" fmla="*/ 2147483646 w 192"/>
                  <a:gd name="T27" fmla="*/ 2147483646 h 115"/>
                  <a:gd name="T28" fmla="*/ 2147483646 w 192"/>
                  <a:gd name="T29" fmla="*/ 2147483646 h 115"/>
                  <a:gd name="T30" fmla="*/ 2147483646 w 192"/>
                  <a:gd name="T31" fmla="*/ 2147483646 h 115"/>
                  <a:gd name="T32" fmla="*/ 2147483646 w 192"/>
                  <a:gd name="T33" fmla="*/ 2147483646 h 115"/>
                  <a:gd name="T34" fmla="*/ 2147483646 w 192"/>
                  <a:gd name="T35" fmla="*/ 0 h 115"/>
                  <a:gd name="T36" fmla="*/ 2147483646 w 192"/>
                  <a:gd name="T37" fmla="*/ 0 h 115"/>
                  <a:gd name="T38" fmla="*/ 2147483646 w 192"/>
                  <a:gd name="T39" fmla="*/ 0 h 115"/>
                  <a:gd name="T40" fmla="*/ 2147483646 w 192"/>
                  <a:gd name="T41" fmla="*/ 0 h 115"/>
                  <a:gd name="T42" fmla="*/ 2147483646 w 192"/>
                  <a:gd name="T43" fmla="*/ 0 h 115"/>
                  <a:gd name="T44" fmla="*/ 2147483646 w 192"/>
                  <a:gd name="T45" fmla="*/ 2147483646 h 115"/>
                  <a:gd name="T46" fmla="*/ 2147483646 w 192"/>
                  <a:gd name="T47" fmla="*/ 2147483646 h 115"/>
                  <a:gd name="T48" fmla="*/ 2147483646 w 192"/>
                  <a:gd name="T49" fmla="*/ 2147483646 h 115"/>
                  <a:gd name="T50" fmla="*/ 2147483646 w 192"/>
                  <a:gd name="T51" fmla="*/ 2147483646 h 115"/>
                  <a:gd name="T52" fmla="*/ 2147483646 w 192"/>
                  <a:gd name="T53" fmla="*/ 2147483646 h 115"/>
                  <a:gd name="T54" fmla="*/ 2147483646 w 192"/>
                  <a:gd name="T55" fmla="*/ 2147483646 h 115"/>
                  <a:gd name="T56" fmla="*/ 2147483646 w 192"/>
                  <a:gd name="T57" fmla="*/ 2147483646 h 115"/>
                  <a:gd name="T58" fmla="*/ 2147483646 w 192"/>
                  <a:gd name="T59" fmla="*/ 2147483646 h 115"/>
                  <a:gd name="T60" fmla="*/ 2147483646 w 192"/>
                  <a:gd name="T61" fmla="*/ 2147483646 h 115"/>
                  <a:gd name="T62" fmla="*/ 2147483646 w 192"/>
                  <a:gd name="T63" fmla="*/ 2147483646 h 115"/>
                  <a:gd name="T64" fmla="*/ 2147483646 w 192"/>
                  <a:gd name="T65" fmla="*/ 2147483646 h 115"/>
                  <a:gd name="T66" fmla="*/ 2147483646 w 192"/>
                  <a:gd name="T67" fmla="*/ 2147483646 h 115"/>
                  <a:gd name="T68" fmla="*/ 2147483646 w 192"/>
                  <a:gd name="T69" fmla="*/ 2147483646 h 115"/>
                  <a:gd name="T70" fmla="*/ 2147483646 w 192"/>
                  <a:gd name="T71" fmla="*/ 2147483646 h 115"/>
                  <a:gd name="T72" fmla="*/ 2147483646 w 192"/>
                  <a:gd name="T73" fmla="*/ 2147483646 h 115"/>
                  <a:gd name="T74" fmla="*/ 2147483646 w 192"/>
                  <a:gd name="T75" fmla="*/ 2147483646 h 115"/>
                  <a:gd name="T76" fmla="*/ 2147483646 w 192"/>
                  <a:gd name="T77" fmla="*/ 2147483646 h 115"/>
                  <a:gd name="T78" fmla="*/ 2147483646 w 192"/>
                  <a:gd name="T79" fmla="*/ 0 h 115"/>
                  <a:gd name="T80" fmla="*/ 2147483646 w 192"/>
                  <a:gd name="T81" fmla="*/ 0 h 115"/>
                  <a:gd name="T82" fmla="*/ 2147483646 w 192"/>
                  <a:gd name="T83" fmla="*/ 0 h 115"/>
                  <a:gd name="T84" fmla="*/ 2147483646 w 192"/>
                  <a:gd name="T85" fmla="*/ 2147483646 h 115"/>
                  <a:gd name="T86" fmla="*/ 2147483646 w 192"/>
                  <a:gd name="T87" fmla="*/ 2147483646 h 115"/>
                  <a:gd name="T88" fmla="*/ 2147483646 w 192"/>
                  <a:gd name="T89" fmla="*/ 2147483646 h 115"/>
                  <a:gd name="T90" fmla="*/ 2147483646 w 192"/>
                  <a:gd name="T91" fmla="*/ 2147483646 h 115"/>
                  <a:gd name="T92" fmla="*/ 2147483646 w 192"/>
                  <a:gd name="T93" fmla="*/ 2147483646 h 115"/>
                  <a:gd name="T94" fmla="*/ 2147483646 w 192"/>
                  <a:gd name="T95" fmla="*/ 2147483646 h 115"/>
                  <a:gd name="T96" fmla="*/ 2147483646 w 192"/>
                  <a:gd name="T97" fmla="*/ 2147483646 h 115"/>
                  <a:gd name="T98" fmla="*/ 2147483646 w 192"/>
                  <a:gd name="T99" fmla="*/ 2147483646 h 115"/>
                  <a:gd name="T100" fmla="*/ 2147483646 w 192"/>
                  <a:gd name="T101" fmla="*/ 2147483646 h 115"/>
                  <a:gd name="T102" fmla="*/ 2147483646 w 192"/>
                  <a:gd name="T103" fmla="*/ 2147483646 h 115"/>
                  <a:gd name="T104" fmla="*/ 2147483646 w 192"/>
                  <a:gd name="T105" fmla="*/ 2147483646 h 115"/>
                  <a:gd name="T106" fmla="*/ 2147483646 w 192"/>
                  <a:gd name="T107" fmla="*/ 2147483646 h 115"/>
                  <a:gd name="T108" fmla="*/ 2147483646 w 192"/>
                  <a:gd name="T109" fmla="*/ 2147483646 h 115"/>
                  <a:gd name="T110" fmla="*/ 2147483646 w 192"/>
                  <a:gd name="T111" fmla="*/ 2147483646 h 115"/>
                  <a:gd name="T112" fmla="*/ 2147483646 w 192"/>
                  <a:gd name="T113" fmla="*/ 2147483646 h 115"/>
                  <a:gd name="T114" fmla="*/ 2147483646 w 192"/>
                  <a:gd name="T115" fmla="*/ 2147483646 h 115"/>
                  <a:gd name="T116" fmla="*/ 2147483646 w 192"/>
                  <a:gd name="T117" fmla="*/ 2147483646 h 115"/>
                  <a:gd name="T118" fmla="*/ 2147483646 w 192"/>
                  <a:gd name="T119" fmla="*/ 2147483646 h 1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2" h="115">
                    <a:moveTo>
                      <a:pt x="38" y="57"/>
                    </a:moveTo>
                    <a:lnTo>
                      <a:pt x="38" y="57"/>
                    </a:lnTo>
                    <a:cubicBezTo>
                      <a:pt x="0" y="76"/>
                      <a:pt x="0" y="76"/>
                      <a:pt x="0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19" y="95"/>
                      <a:pt x="38" y="95"/>
                    </a:cubicBezTo>
                    <a:cubicBezTo>
                      <a:pt x="57" y="114"/>
                      <a:pt x="76" y="114"/>
                      <a:pt x="95" y="114"/>
                    </a:cubicBezTo>
                    <a:cubicBezTo>
                      <a:pt x="115" y="114"/>
                      <a:pt x="152" y="95"/>
                      <a:pt x="152" y="95"/>
                    </a:cubicBezTo>
                    <a:cubicBezTo>
                      <a:pt x="171" y="95"/>
                      <a:pt x="171" y="95"/>
                      <a:pt x="191" y="76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38"/>
                    </a:cubicBezTo>
                    <a:cubicBezTo>
                      <a:pt x="191" y="38"/>
                      <a:pt x="191" y="38"/>
                      <a:pt x="191" y="19"/>
                    </a:cubicBezTo>
                    <a:cubicBezTo>
                      <a:pt x="191" y="19"/>
                      <a:pt x="191" y="19"/>
                      <a:pt x="171" y="19"/>
                    </a:cubicBezTo>
                    <a:cubicBezTo>
                      <a:pt x="171" y="19"/>
                      <a:pt x="171" y="19"/>
                      <a:pt x="152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15" y="0"/>
                    </a:cubicBezTo>
                    <a:cubicBezTo>
                      <a:pt x="115" y="19"/>
                      <a:pt x="95" y="19"/>
                      <a:pt x="95" y="38"/>
                    </a:cubicBezTo>
                    <a:cubicBezTo>
                      <a:pt x="95" y="38"/>
                      <a:pt x="76" y="38"/>
                      <a:pt x="76" y="57"/>
                    </a:cubicBezTo>
                    <a:lnTo>
                      <a:pt x="57" y="57"/>
                    </a:ln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57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95" y="57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133" y="0"/>
                      <a:pt x="133" y="0"/>
                      <a:pt x="152" y="0"/>
                    </a:cubicBezTo>
                    <a:lnTo>
                      <a:pt x="171" y="19"/>
                    </a:lnTo>
                    <a:cubicBezTo>
                      <a:pt x="191" y="19"/>
                      <a:pt x="191" y="38"/>
                      <a:pt x="191" y="38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76"/>
                    </a:cubicBezTo>
                    <a:cubicBezTo>
                      <a:pt x="171" y="76"/>
                      <a:pt x="171" y="95"/>
                      <a:pt x="152" y="95"/>
                    </a:cubicBezTo>
                    <a:cubicBezTo>
                      <a:pt x="133" y="95"/>
                      <a:pt x="115" y="114"/>
                      <a:pt x="95" y="114"/>
                    </a:cubicBezTo>
                    <a:cubicBezTo>
                      <a:pt x="76" y="114"/>
                      <a:pt x="57" y="95"/>
                      <a:pt x="38" y="95"/>
                    </a:cubicBezTo>
                    <a:cubicBezTo>
                      <a:pt x="38" y="95"/>
                      <a:pt x="19" y="95"/>
                      <a:pt x="19" y="76"/>
                    </a:cubicBezTo>
                    <a:cubicBezTo>
                      <a:pt x="38" y="57"/>
                      <a:pt x="38" y="57"/>
                      <a:pt x="38" y="57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13" name="Freeform 234">
                <a:extLst>
                  <a:ext uri="{FF2B5EF4-FFF2-40B4-BE49-F238E27FC236}">
                    <a16:creationId xmlns:a16="http://schemas.microsoft.com/office/drawing/2014/main" id="{2A054834-7A1E-0A4F-BDAB-58DF1B486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044700"/>
                <a:ext cx="30162" cy="20638"/>
              </a:xfrm>
              <a:custGeom>
                <a:avLst/>
                <a:gdLst>
                  <a:gd name="T0" fmla="*/ 2147483646 w 173"/>
                  <a:gd name="T1" fmla="*/ 2147483646 h 115"/>
                  <a:gd name="T2" fmla="*/ 2147483646 w 173"/>
                  <a:gd name="T3" fmla="*/ 2147483646 h 115"/>
                  <a:gd name="T4" fmla="*/ 2147483646 w 173"/>
                  <a:gd name="T5" fmla="*/ 2147483646 h 115"/>
                  <a:gd name="T6" fmla="*/ 2147483646 w 173"/>
                  <a:gd name="T7" fmla="*/ 2147483646 h 115"/>
                  <a:gd name="T8" fmla="*/ 2147483646 w 173"/>
                  <a:gd name="T9" fmla="*/ 0 h 115"/>
                  <a:gd name="T10" fmla="*/ 2147483646 w 173"/>
                  <a:gd name="T11" fmla="*/ 2147483646 h 115"/>
                  <a:gd name="T12" fmla="*/ 2147483646 w 173"/>
                  <a:gd name="T13" fmla="*/ 2147483646 h 115"/>
                  <a:gd name="T14" fmla="*/ 2147483646 w 173"/>
                  <a:gd name="T15" fmla="*/ 2147483646 h 115"/>
                  <a:gd name="T16" fmla="*/ 2147483646 w 173"/>
                  <a:gd name="T17" fmla="*/ 2147483646 h 115"/>
                  <a:gd name="T18" fmla="*/ 2147483646 w 173"/>
                  <a:gd name="T19" fmla="*/ 2147483646 h 115"/>
                  <a:gd name="T20" fmla="*/ 2147483646 w 173"/>
                  <a:gd name="T21" fmla="*/ 2147483646 h 115"/>
                  <a:gd name="T22" fmla="*/ 2147483646 w 173"/>
                  <a:gd name="T23" fmla="*/ 2147483646 h 115"/>
                  <a:gd name="T24" fmla="*/ 2147483646 w 173"/>
                  <a:gd name="T25" fmla="*/ 2147483646 h 115"/>
                  <a:gd name="T26" fmla="*/ 2147483646 w 173"/>
                  <a:gd name="T27" fmla="*/ 2147483646 h 115"/>
                  <a:gd name="T28" fmla="*/ 0 w 173"/>
                  <a:gd name="T29" fmla="*/ 2147483646 h 115"/>
                  <a:gd name="T30" fmla="*/ 0 w 173"/>
                  <a:gd name="T31" fmla="*/ 2147483646 h 115"/>
                  <a:gd name="T32" fmla="*/ 2147483646 w 173"/>
                  <a:gd name="T33" fmla="*/ 2147483646 h 1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3" h="115">
                    <a:moveTo>
                      <a:pt x="19" y="76"/>
                    </a:moveTo>
                    <a:lnTo>
                      <a:pt x="19" y="76"/>
                    </a:lnTo>
                    <a:cubicBezTo>
                      <a:pt x="19" y="76"/>
                      <a:pt x="57" y="76"/>
                      <a:pt x="76" y="57"/>
                    </a:cubicBezTo>
                    <a:cubicBezTo>
                      <a:pt x="96" y="57"/>
                      <a:pt x="114" y="19"/>
                      <a:pt x="133" y="19"/>
                    </a:cubicBezTo>
                    <a:cubicBezTo>
                      <a:pt x="133" y="0"/>
                      <a:pt x="133" y="0"/>
                      <a:pt x="133" y="0"/>
                    </a:cubicBezTo>
                    <a:lnTo>
                      <a:pt x="152" y="19"/>
                    </a:lnTo>
                    <a:lnTo>
                      <a:pt x="172" y="38"/>
                    </a:lnTo>
                    <a:cubicBezTo>
                      <a:pt x="172" y="57"/>
                      <a:pt x="172" y="57"/>
                      <a:pt x="172" y="57"/>
                    </a:cubicBezTo>
                    <a:cubicBezTo>
                      <a:pt x="172" y="76"/>
                      <a:pt x="172" y="76"/>
                      <a:pt x="172" y="76"/>
                    </a:cubicBezTo>
                    <a:cubicBezTo>
                      <a:pt x="152" y="76"/>
                      <a:pt x="152" y="76"/>
                      <a:pt x="152" y="76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96" y="114"/>
                      <a:pt x="96" y="114"/>
                      <a:pt x="96" y="114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9" y="76"/>
                      <a:pt x="19" y="76"/>
                      <a:pt x="19" y="76"/>
                    </a:cubicBezTo>
                  </a:path>
                </a:pathLst>
              </a:custGeom>
              <a:solidFill>
                <a:srgbClr val="0C848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14" name="Freeform 235">
                <a:extLst>
                  <a:ext uri="{FF2B5EF4-FFF2-40B4-BE49-F238E27FC236}">
                    <a16:creationId xmlns:a16="http://schemas.microsoft.com/office/drawing/2014/main" id="{E8CA705C-5B92-0546-BA52-60D114AF9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051050"/>
                <a:ext cx="3175" cy="4763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0 h 20"/>
                  <a:gd name="T4" fmla="*/ 0 w 19"/>
                  <a:gd name="T5" fmla="*/ 0 h 20"/>
                  <a:gd name="T6" fmla="*/ 2147483646 w 19"/>
                  <a:gd name="T7" fmla="*/ 0 h 20"/>
                  <a:gd name="T8" fmla="*/ 0 w 19"/>
                  <a:gd name="T9" fmla="*/ 2147483646 h 20"/>
                  <a:gd name="T10" fmla="*/ 0 w 19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15" name="Freeform 236">
                <a:extLst>
                  <a:ext uri="{FF2B5EF4-FFF2-40B4-BE49-F238E27FC236}">
                    <a16:creationId xmlns:a16="http://schemas.microsoft.com/office/drawing/2014/main" id="{62CFBA93-49D2-944C-BB4B-71BEBAAEC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51050"/>
                <a:ext cx="3175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16" name="Freeform 237">
                <a:extLst>
                  <a:ext uri="{FF2B5EF4-FFF2-40B4-BE49-F238E27FC236}">
                    <a16:creationId xmlns:a16="http://schemas.microsoft.com/office/drawing/2014/main" id="{ECAD6B9A-1F79-CD40-AA1E-CB0009C58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57400"/>
                <a:ext cx="3175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17" name="Freeform 238">
                <a:extLst>
                  <a:ext uri="{FF2B5EF4-FFF2-40B4-BE49-F238E27FC236}">
                    <a16:creationId xmlns:a16="http://schemas.microsoft.com/office/drawing/2014/main" id="{B58C1DCD-9353-D142-835B-4FD2618DE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054225"/>
                <a:ext cx="4762" cy="7938"/>
              </a:xfrm>
              <a:custGeom>
                <a:avLst/>
                <a:gdLst>
                  <a:gd name="T0" fmla="*/ 0 w 21"/>
                  <a:gd name="T1" fmla="*/ 2147483646 h 39"/>
                  <a:gd name="T2" fmla="*/ 0 w 21"/>
                  <a:gd name="T3" fmla="*/ 2147483646 h 39"/>
                  <a:gd name="T4" fmla="*/ 2147483646 w 21"/>
                  <a:gd name="T5" fmla="*/ 0 h 39"/>
                  <a:gd name="T6" fmla="*/ 2147483646 w 21"/>
                  <a:gd name="T7" fmla="*/ 2147483646 h 39"/>
                  <a:gd name="T8" fmla="*/ 2147483646 w 21"/>
                  <a:gd name="T9" fmla="*/ 2147483646 h 39"/>
                  <a:gd name="T10" fmla="*/ 0 w 21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0"/>
                      <a:pt x="20" y="0"/>
                    </a:cubicBezTo>
                    <a:lnTo>
                      <a:pt x="20" y="19"/>
                    </a:lnTo>
                    <a:lnTo>
                      <a:pt x="20" y="38"/>
                    </a:lnTo>
                    <a:cubicBezTo>
                      <a:pt x="0" y="38"/>
                      <a:pt x="0" y="19"/>
                      <a:pt x="0" y="19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18" name="Freeform 239">
                <a:extLst>
                  <a:ext uri="{FF2B5EF4-FFF2-40B4-BE49-F238E27FC236}">
                    <a16:creationId xmlns:a16="http://schemas.microsoft.com/office/drawing/2014/main" id="{DB37DB21-C7B1-D849-B12B-6530F4C71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057400"/>
                <a:ext cx="3175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19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19" name="Freeform 240">
                <a:extLst>
                  <a:ext uri="{FF2B5EF4-FFF2-40B4-BE49-F238E27FC236}">
                    <a16:creationId xmlns:a16="http://schemas.microsoft.com/office/drawing/2014/main" id="{CA66BCEA-A66F-3247-ACB9-7463EC6BB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51050"/>
                <a:ext cx="3175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0 h 20"/>
                  <a:gd name="T6" fmla="*/ 2147483646 w 20"/>
                  <a:gd name="T7" fmla="*/ 2147483646 h 20"/>
                  <a:gd name="T8" fmla="*/ 0 w 2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20" name="Freeform 241">
                <a:extLst>
                  <a:ext uri="{FF2B5EF4-FFF2-40B4-BE49-F238E27FC236}">
                    <a16:creationId xmlns:a16="http://schemas.microsoft.com/office/drawing/2014/main" id="{0E5A7643-AD96-434A-A008-B3892EE38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57400"/>
                <a:ext cx="3175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21" name="Freeform 242">
                <a:extLst>
                  <a:ext uri="{FF2B5EF4-FFF2-40B4-BE49-F238E27FC236}">
                    <a16:creationId xmlns:a16="http://schemas.microsoft.com/office/drawing/2014/main" id="{7B128801-8000-8D41-AA1E-B8E8C2328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054225"/>
                <a:ext cx="4762" cy="4763"/>
              </a:xfrm>
              <a:custGeom>
                <a:avLst/>
                <a:gdLst>
                  <a:gd name="T0" fmla="*/ 0 w 21"/>
                  <a:gd name="T1" fmla="*/ 2147483646 h 20"/>
                  <a:gd name="T2" fmla="*/ 0 w 21"/>
                  <a:gd name="T3" fmla="*/ 2147483646 h 20"/>
                  <a:gd name="T4" fmla="*/ 2147483646 w 21"/>
                  <a:gd name="T5" fmla="*/ 0 h 20"/>
                  <a:gd name="T6" fmla="*/ 2147483646 w 21"/>
                  <a:gd name="T7" fmla="*/ 2147483646 h 20"/>
                  <a:gd name="T8" fmla="*/ 2147483646 w 21"/>
                  <a:gd name="T9" fmla="*/ 2147483646 h 20"/>
                  <a:gd name="T10" fmla="*/ 0 w 21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0" y="19"/>
                    </a:moveTo>
                    <a:lnTo>
                      <a:pt x="0" y="19"/>
                    </a:lnTo>
                    <a:lnTo>
                      <a:pt x="20" y="0"/>
                    </a:lnTo>
                    <a:lnTo>
                      <a:pt x="20" y="19"/>
                    </a:ln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22" name="Freeform 243">
                <a:extLst>
                  <a:ext uri="{FF2B5EF4-FFF2-40B4-BE49-F238E27FC236}">
                    <a16:creationId xmlns:a16="http://schemas.microsoft.com/office/drawing/2014/main" id="{D1F9F21A-9383-514E-9609-A77D7BC17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0510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23" name="Freeform 244">
                <a:extLst>
                  <a:ext uri="{FF2B5EF4-FFF2-40B4-BE49-F238E27FC236}">
                    <a16:creationId xmlns:a16="http://schemas.microsoft.com/office/drawing/2014/main" id="{03BEF9D6-92F5-254C-A019-4E5799A24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054225"/>
                <a:ext cx="3175" cy="7938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0 h 39"/>
                  <a:gd name="T6" fmla="*/ 2147483646 w 20"/>
                  <a:gd name="T7" fmla="*/ 2147483646 h 39"/>
                  <a:gd name="T8" fmla="*/ 0 w 20"/>
                  <a:gd name="T9" fmla="*/ 2147483646 h 39"/>
                  <a:gd name="T10" fmla="*/ 0 w 20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cubicBezTo>
                      <a:pt x="19" y="0"/>
                      <a:pt x="19" y="19"/>
                      <a:pt x="19" y="19"/>
                    </a:cubicBezTo>
                    <a:cubicBezTo>
                      <a:pt x="19" y="19"/>
                      <a:pt x="19" y="38"/>
                      <a:pt x="0" y="38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24" name="Freeform 245">
                <a:extLst>
                  <a:ext uri="{FF2B5EF4-FFF2-40B4-BE49-F238E27FC236}">
                    <a16:creationId xmlns:a16="http://schemas.microsoft.com/office/drawing/2014/main" id="{6F80B4F9-63B9-FC4D-9DDE-A844D26BD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057400"/>
                <a:ext cx="3175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2147483646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25" name="Freeform 246">
                <a:extLst>
                  <a:ext uri="{FF2B5EF4-FFF2-40B4-BE49-F238E27FC236}">
                    <a16:creationId xmlns:a16="http://schemas.microsoft.com/office/drawing/2014/main" id="{91CD8FDC-C804-8E4E-8AC4-06ABEAFF6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054225"/>
                <a:ext cx="4762" cy="4763"/>
              </a:xfrm>
              <a:custGeom>
                <a:avLst/>
                <a:gdLst>
                  <a:gd name="T0" fmla="*/ 2147483646 w 21"/>
                  <a:gd name="T1" fmla="*/ 0 h 20"/>
                  <a:gd name="T2" fmla="*/ 2147483646 w 21"/>
                  <a:gd name="T3" fmla="*/ 0 h 20"/>
                  <a:gd name="T4" fmla="*/ 0 w 21"/>
                  <a:gd name="T5" fmla="*/ 2147483646 h 20"/>
                  <a:gd name="T6" fmla="*/ 0 w 21"/>
                  <a:gd name="T7" fmla="*/ 2147483646 h 20"/>
                  <a:gd name="T8" fmla="*/ 2147483646 w 21"/>
                  <a:gd name="T9" fmla="*/ 2147483646 h 20"/>
                  <a:gd name="T10" fmla="*/ 2147483646 w 2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20" y="0"/>
                    </a:lnTo>
                    <a:cubicBezTo>
                      <a:pt x="20" y="0"/>
                      <a:pt x="0" y="0"/>
                      <a:pt x="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26" name="Freeform 247">
                <a:extLst>
                  <a:ext uri="{FF2B5EF4-FFF2-40B4-BE49-F238E27FC236}">
                    <a16:creationId xmlns:a16="http://schemas.microsoft.com/office/drawing/2014/main" id="{956B1CF4-250C-FB4F-8AE9-7D6B2ABEC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054225"/>
                <a:ext cx="4762" cy="4763"/>
              </a:xfrm>
              <a:custGeom>
                <a:avLst/>
                <a:gdLst>
                  <a:gd name="T0" fmla="*/ 2147483646 w 21"/>
                  <a:gd name="T1" fmla="*/ 0 h 20"/>
                  <a:gd name="T2" fmla="*/ 2147483646 w 21"/>
                  <a:gd name="T3" fmla="*/ 0 h 20"/>
                  <a:gd name="T4" fmla="*/ 2147483646 w 21"/>
                  <a:gd name="T5" fmla="*/ 2147483646 h 20"/>
                  <a:gd name="T6" fmla="*/ 0 w 21"/>
                  <a:gd name="T7" fmla="*/ 2147483646 h 20"/>
                  <a:gd name="T8" fmla="*/ 2147483646 w 21"/>
                  <a:gd name="T9" fmla="*/ 2147483646 h 20"/>
                  <a:gd name="T10" fmla="*/ 2147483646 w 2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20" y="0"/>
                    </a:lnTo>
                    <a:lnTo>
                      <a:pt x="20" y="19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20" y="19"/>
                      <a:pt x="20" y="19"/>
                      <a:pt x="20" y="19"/>
                    </a:cubicBezTo>
                    <a:lnTo>
                      <a:pt x="2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27" name="Freeform 248">
                <a:extLst>
                  <a:ext uri="{FF2B5EF4-FFF2-40B4-BE49-F238E27FC236}">
                    <a16:creationId xmlns:a16="http://schemas.microsoft.com/office/drawing/2014/main" id="{7FF1EF4C-C8C6-6B4B-9A56-08EA7AB05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047875"/>
                <a:ext cx="1587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28" name="Freeform 249">
                <a:extLst>
                  <a:ext uri="{FF2B5EF4-FFF2-40B4-BE49-F238E27FC236}">
                    <a16:creationId xmlns:a16="http://schemas.microsoft.com/office/drawing/2014/main" id="{70077A97-1665-0E4F-AB38-DE4F531D7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51050"/>
                <a:ext cx="3175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0 h 20"/>
                  <a:gd name="T6" fmla="*/ 0 w 20"/>
                  <a:gd name="T7" fmla="*/ 2147483646 h 20"/>
                  <a:gd name="T8" fmla="*/ 2147483646 w 20"/>
                  <a:gd name="T9" fmla="*/ 2147483646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29" name="Freeform 250">
                <a:extLst>
                  <a:ext uri="{FF2B5EF4-FFF2-40B4-BE49-F238E27FC236}">
                    <a16:creationId xmlns:a16="http://schemas.microsoft.com/office/drawing/2014/main" id="{384E851E-3455-4F48-8A96-FB81A9D25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057400"/>
                <a:ext cx="3175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0" y="0"/>
                      <a:pt x="0" y="19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30" name="Freeform 251">
                <a:extLst>
                  <a:ext uri="{FF2B5EF4-FFF2-40B4-BE49-F238E27FC236}">
                    <a16:creationId xmlns:a16="http://schemas.microsoft.com/office/drawing/2014/main" id="{3CA2D6E5-A2E5-6F47-9A70-B862BCF3F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054225"/>
                <a:ext cx="30162" cy="11113"/>
              </a:xfrm>
              <a:custGeom>
                <a:avLst/>
                <a:gdLst>
                  <a:gd name="T0" fmla="*/ 2147483646 w 173"/>
                  <a:gd name="T1" fmla="*/ 0 h 58"/>
                  <a:gd name="T2" fmla="*/ 2147483646 w 173"/>
                  <a:gd name="T3" fmla="*/ 0 h 58"/>
                  <a:gd name="T4" fmla="*/ 2147483646 w 173"/>
                  <a:gd name="T5" fmla="*/ 2147483646 h 58"/>
                  <a:gd name="T6" fmla="*/ 2147483646 w 173"/>
                  <a:gd name="T7" fmla="*/ 2147483646 h 58"/>
                  <a:gd name="T8" fmla="*/ 0 w 173"/>
                  <a:gd name="T9" fmla="*/ 2147483646 h 58"/>
                  <a:gd name="T10" fmla="*/ 0 w 173"/>
                  <a:gd name="T11" fmla="*/ 2147483646 h 58"/>
                  <a:gd name="T12" fmla="*/ 0 w 173"/>
                  <a:gd name="T13" fmla="*/ 2147483646 h 58"/>
                  <a:gd name="T14" fmla="*/ 2147483646 w 173"/>
                  <a:gd name="T15" fmla="*/ 2147483646 h 58"/>
                  <a:gd name="T16" fmla="*/ 2147483646 w 173"/>
                  <a:gd name="T17" fmla="*/ 2147483646 h 58"/>
                  <a:gd name="T18" fmla="*/ 2147483646 w 173"/>
                  <a:gd name="T19" fmla="*/ 2147483646 h 58"/>
                  <a:gd name="T20" fmla="*/ 2147483646 w 173"/>
                  <a:gd name="T21" fmla="*/ 2147483646 h 58"/>
                  <a:gd name="T22" fmla="*/ 2147483646 w 173"/>
                  <a:gd name="T23" fmla="*/ 2147483646 h 58"/>
                  <a:gd name="T24" fmla="*/ 2147483646 w 173"/>
                  <a:gd name="T25" fmla="*/ 2147483646 h 58"/>
                  <a:gd name="T26" fmla="*/ 2147483646 w 173"/>
                  <a:gd name="T27" fmla="*/ 2147483646 h 58"/>
                  <a:gd name="T28" fmla="*/ 2147483646 w 173"/>
                  <a:gd name="T29" fmla="*/ 2147483646 h 58"/>
                  <a:gd name="T30" fmla="*/ 2147483646 w 173"/>
                  <a:gd name="T31" fmla="*/ 0 h 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3" h="58">
                    <a:moveTo>
                      <a:pt x="172" y="0"/>
                    </a:moveTo>
                    <a:lnTo>
                      <a:pt x="172" y="0"/>
                    </a:lnTo>
                    <a:cubicBezTo>
                      <a:pt x="172" y="0"/>
                      <a:pt x="172" y="19"/>
                      <a:pt x="152" y="19"/>
                    </a:cubicBezTo>
                    <a:cubicBezTo>
                      <a:pt x="152" y="19"/>
                      <a:pt x="114" y="57"/>
                      <a:pt x="76" y="57"/>
                    </a:cubicBezTo>
                    <a:cubicBezTo>
                      <a:pt x="38" y="38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72" y="19"/>
                      <a:pt x="172" y="19"/>
                      <a:pt x="172" y="19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31" name="Freeform 252">
                <a:extLst>
                  <a:ext uri="{FF2B5EF4-FFF2-40B4-BE49-F238E27FC236}">
                    <a16:creationId xmlns:a16="http://schemas.microsoft.com/office/drawing/2014/main" id="{777BF39B-F1EC-6247-882D-D99BF8E5B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17713"/>
                <a:ext cx="1588" cy="6350"/>
              </a:xfrm>
              <a:custGeom>
                <a:avLst/>
                <a:gdLst>
                  <a:gd name="T0" fmla="*/ 0 w 1"/>
                  <a:gd name="T1" fmla="*/ 0 h 40"/>
                  <a:gd name="T2" fmla="*/ 0 w 1"/>
                  <a:gd name="T3" fmla="*/ 0 h 40"/>
                  <a:gd name="T4" fmla="*/ 0 w 1"/>
                  <a:gd name="T5" fmla="*/ 2147483646 h 40"/>
                  <a:gd name="T6" fmla="*/ 0 w 1"/>
                  <a:gd name="T7" fmla="*/ 2147483646 h 40"/>
                  <a:gd name="T8" fmla="*/ 0 w 1"/>
                  <a:gd name="T9" fmla="*/ 2147483646 h 40"/>
                  <a:gd name="T10" fmla="*/ 0 w 1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4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cubicBezTo>
                      <a:pt x="0" y="19"/>
                      <a:pt x="0" y="39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32" name="Freeform 253">
                <a:extLst>
                  <a:ext uri="{FF2B5EF4-FFF2-40B4-BE49-F238E27FC236}">
                    <a16:creationId xmlns:a16="http://schemas.microsoft.com/office/drawing/2014/main" id="{C56BAB6D-6E13-9D4D-BFE9-5F59685E4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27238"/>
                <a:ext cx="0" cy="3175"/>
              </a:xfrm>
              <a:custGeom>
                <a:avLst/>
                <a:gdLst>
                  <a:gd name="T0" fmla="*/ 0 w 1"/>
                  <a:gd name="T1" fmla="*/ 0 h 19"/>
                  <a:gd name="T2" fmla="*/ 0 w 1"/>
                  <a:gd name="T3" fmla="*/ 0 h 19"/>
                  <a:gd name="T4" fmla="*/ 0 w 1"/>
                  <a:gd name="T5" fmla="*/ 2147483646 h 19"/>
                  <a:gd name="T6" fmla="*/ 0 w 1"/>
                  <a:gd name="T7" fmla="*/ 2147483646 h 19"/>
                  <a:gd name="T8" fmla="*/ 0 w 1"/>
                  <a:gd name="T9" fmla="*/ 2147483646 h 19"/>
                  <a:gd name="T10" fmla="*/ 0 w 1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33" name="Freeform 254">
                <a:extLst>
                  <a:ext uri="{FF2B5EF4-FFF2-40B4-BE49-F238E27FC236}">
                    <a16:creationId xmlns:a16="http://schemas.microsoft.com/office/drawing/2014/main" id="{1F15CE73-3B66-464D-8A30-231B594F4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030413"/>
                <a:ext cx="3175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0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34" name="Freeform 255">
                <a:extLst>
                  <a:ext uri="{FF2B5EF4-FFF2-40B4-BE49-F238E27FC236}">
                    <a16:creationId xmlns:a16="http://schemas.microsoft.com/office/drawing/2014/main" id="{C70146CD-378A-7245-9349-FFDC5C15E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038350"/>
                <a:ext cx="3175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0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19"/>
                      <a:pt x="19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35" name="Freeform 256">
                <a:extLst>
                  <a:ext uri="{FF2B5EF4-FFF2-40B4-BE49-F238E27FC236}">
                    <a16:creationId xmlns:a16="http://schemas.microsoft.com/office/drawing/2014/main" id="{F0ED3D5E-DBAD-DD46-8D67-0FD1F7220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41525"/>
                <a:ext cx="4763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19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19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36" name="Freeform 257">
                <a:extLst>
                  <a:ext uri="{FF2B5EF4-FFF2-40B4-BE49-F238E27FC236}">
                    <a16:creationId xmlns:a16="http://schemas.microsoft.com/office/drawing/2014/main" id="{5C96D916-ACFB-F841-8AAB-5F5CB59BA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020888"/>
                <a:ext cx="26988" cy="23812"/>
              </a:xfrm>
              <a:custGeom>
                <a:avLst/>
                <a:gdLst>
                  <a:gd name="T0" fmla="*/ 2147483646 w 153"/>
                  <a:gd name="T1" fmla="*/ 2147483646 h 135"/>
                  <a:gd name="T2" fmla="*/ 2147483646 w 153"/>
                  <a:gd name="T3" fmla="*/ 2147483646 h 135"/>
                  <a:gd name="T4" fmla="*/ 2147483646 w 153"/>
                  <a:gd name="T5" fmla="*/ 2147483646 h 135"/>
                  <a:gd name="T6" fmla="*/ 2147483646 w 153"/>
                  <a:gd name="T7" fmla="*/ 2147483646 h 135"/>
                  <a:gd name="T8" fmla="*/ 2147483646 w 153"/>
                  <a:gd name="T9" fmla="*/ 2147483646 h 135"/>
                  <a:gd name="T10" fmla="*/ 2147483646 w 153"/>
                  <a:gd name="T11" fmla="*/ 2147483646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135">
                    <a:moveTo>
                      <a:pt x="133" y="115"/>
                    </a:moveTo>
                    <a:lnTo>
                      <a:pt x="133" y="115"/>
                    </a:lnTo>
                    <a:cubicBezTo>
                      <a:pt x="133" y="115"/>
                      <a:pt x="152" y="57"/>
                      <a:pt x="114" y="20"/>
                    </a:cubicBezTo>
                    <a:cubicBezTo>
                      <a:pt x="76" y="0"/>
                      <a:pt x="38" y="0"/>
                      <a:pt x="38" y="20"/>
                    </a:cubicBezTo>
                    <a:cubicBezTo>
                      <a:pt x="19" y="20"/>
                      <a:pt x="0" y="57"/>
                      <a:pt x="38" y="96"/>
                    </a:cubicBezTo>
                    <a:cubicBezTo>
                      <a:pt x="95" y="134"/>
                      <a:pt x="133" y="115"/>
                      <a:pt x="133" y="115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37" name="Freeform 258">
                <a:extLst>
                  <a:ext uri="{FF2B5EF4-FFF2-40B4-BE49-F238E27FC236}">
                    <a16:creationId xmlns:a16="http://schemas.microsoft.com/office/drawing/2014/main" id="{00E1558E-3212-3743-805B-9357FBBEF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020888"/>
                <a:ext cx="20638" cy="23812"/>
              </a:xfrm>
              <a:custGeom>
                <a:avLst/>
                <a:gdLst>
                  <a:gd name="T0" fmla="*/ 2147483646 w 115"/>
                  <a:gd name="T1" fmla="*/ 2147483646 h 135"/>
                  <a:gd name="T2" fmla="*/ 2147483646 w 115"/>
                  <a:gd name="T3" fmla="*/ 2147483646 h 135"/>
                  <a:gd name="T4" fmla="*/ 2147483646 w 115"/>
                  <a:gd name="T5" fmla="*/ 2147483646 h 135"/>
                  <a:gd name="T6" fmla="*/ 2147483646 w 115"/>
                  <a:gd name="T7" fmla="*/ 2147483646 h 135"/>
                  <a:gd name="T8" fmla="*/ 2147483646 w 115"/>
                  <a:gd name="T9" fmla="*/ 2147483646 h 135"/>
                  <a:gd name="T10" fmla="*/ 2147483646 w 115"/>
                  <a:gd name="T11" fmla="*/ 0 h 135"/>
                  <a:gd name="T12" fmla="*/ 2147483646 w 115"/>
                  <a:gd name="T13" fmla="*/ 2147483646 h 135"/>
                  <a:gd name="T14" fmla="*/ 0 w 115"/>
                  <a:gd name="T15" fmla="*/ 2147483646 h 135"/>
                  <a:gd name="T16" fmla="*/ 2147483646 w 115"/>
                  <a:gd name="T17" fmla="*/ 2147483646 h 135"/>
                  <a:gd name="T18" fmla="*/ 2147483646 w 115"/>
                  <a:gd name="T19" fmla="*/ 2147483646 h 135"/>
                  <a:gd name="T20" fmla="*/ 2147483646 w 115"/>
                  <a:gd name="T21" fmla="*/ 2147483646 h 135"/>
                  <a:gd name="T22" fmla="*/ 2147483646 w 115"/>
                  <a:gd name="T23" fmla="*/ 2147483646 h 135"/>
                  <a:gd name="T24" fmla="*/ 2147483646 w 115"/>
                  <a:gd name="T25" fmla="*/ 2147483646 h 135"/>
                  <a:gd name="T26" fmla="*/ 2147483646 w 115"/>
                  <a:gd name="T27" fmla="*/ 2147483646 h 135"/>
                  <a:gd name="T28" fmla="*/ 2147483646 w 115"/>
                  <a:gd name="T29" fmla="*/ 2147483646 h 135"/>
                  <a:gd name="T30" fmla="*/ 2147483646 w 115"/>
                  <a:gd name="T31" fmla="*/ 2147483646 h 135"/>
                  <a:gd name="T32" fmla="*/ 2147483646 w 115"/>
                  <a:gd name="T33" fmla="*/ 2147483646 h 135"/>
                  <a:gd name="T34" fmla="*/ 2147483646 w 115"/>
                  <a:gd name="T35" fmla="*/ 2147483646 h 135"/>
                  <a:gd name="T36" fmla="*/ 2147483646 w 115"/>
                  <a:gd name="T37" fmla="*/ 2147483646 h 135"/>
                  <a:gd name="T38" fmla="*/ 2147483646 w 115"/>
                  <a:gd name="T39" fmla="*/ 2147483646 h 135"/>
                  <a:gd name="T40" fmla="*/ 2147483646 w 115"/>
                  <a:gd name="T41" fmla="*/ 2147483646 h 135"/>
                  <a:gd name="T42" fmla="*/ 2147483646 w 115"/>
                  <a:gd name="T43" fmla="*/ 2147483646 h 135"/>
                  <a:gd name="T44" fmla="*/ 2147483646 w 115"/>
                  <a:gd name="T45" fmla="*/ 2147483646 h 135"/>
                  <a:gd name="T46" fmla="*/ 0 w 115"/>
                  <a:gd name="T47" fmla="*/ 2147483646 h 135"/>
                  <a:gd name="T48" fmla="*/ 2147483646 w 115"/>
                  <a:gd name="T49" fmla="*/ 2147483646 h 135"/>
                  <a:gd name="T50" fmla="*/ 2147483646 w 115"/>
                  <a:gd name="T51" fmla="*/ 0 h 135"/>
                  <a:gd name="T52" fmla="*/ 2147483646 w 115"/>
                  <a:gd name="T53" fmla="*/ 2147483646 h 135"/>
                  <a:gd name="T54" fmla="*/ 2147483646 w 115"/>
                  <a:gd name="T55" fmla="*/ 2147483646 h 135"/>
                  <a:gd name="T56" fmla="*/ 2147483646 w 115"/>
                  <a:gd name="T57" fmla="*/ 2147483646 h 135"/>
                  <a:gd name="T58" fmla="*/ 2147483646 w 115"/>
                  <a:gd name="T59" fmla="*/ 2147483646 h 135"/>
                  <a:gd name="T60" fmla="*/ 2147483646 w 115"/>
                  <a:gd name="T61" fmla="*/ 2147483646 h 1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5" h="135">
                    <a:moveTo>
                      <a:pt x="114" y="115"/>
                    </a:moveTo>
                    <a:lnTo>
                      <a:pt x="114" y="115"/>
                    </a:lnTo>
                    <a:lnTo>
                      <a:pt x="114" y="96"/>
                    </a:lnTo>
                    <a:cubicBezTo>
                      <a:pt x="114" y="76"/>
                      <a:pt x="114" y="57"/>
                      <a:pt x="95" y="20"/>
                    </a:cubicBezTo>
                    <a:cubicBezTo>
                      <a:pt x="76" y="0"/>
                      <a:pt x="57" y="0"/>
                      <a:pt x="38" y="0"/>
                    </a:cubicBezTo>
                    <a:cubicBezTo>
                      <a:pt x="19" y="0"/>
                      <a:pt x="19" y="0"/>
                      <a:pt x="19" y="20"/>
                    </a:cubicBezTo>
                    <a:cubicBezTo>
                      <a:pt x="0" y="20"/>
                      <a:pt x="0" y="39"/>
                      <a:pt x="0" y="39"/>
                    </a:cubicBezTo>
                    <a:cubicBezTo>
                      <a:pt x="0" y="57"/>
                      <a:pt x="0" y="76"/>
                      <a:pt x="19" y="96"/>
                    </a:cubicBezTo>
                    <a:cubicBezTo>
                      <a:pt x="57" y="115"/>
                      <a:pt x="76" y="134"/>
                      <a:pt x="95" y="134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4" y="115"/>
                      <a:pt x="114" y="115"/>
                      <a:pt x="114" y="115"/>
                    </a:cubicBezTo>
                    <a:cubicBezTo>
                      <a:pt x="114" y="115"/>
                      <a:pt x="114" y="115"/>
                      <a:pt x="95" y="115"/>
                    </a:cubicBezTo>
                    <a:cubicBezTo>
                      <a:pt x="76" y="115"/>
                      <a:pt x="57" y="115"/>
                      <a:pt x="19" y="96"/>
                    </a:cubicBezTo>
                    <a:cubicBezTo>
                      <a:pt x="0" y="76"/>
                      <a:pt x="0" y="57"/>
                      <a:pt x="0" y="39"/>
                    </a:cubicBezTo>
                    <a:cubicBezTo>
                      <a:pt x="0" y="39"/>
                      <a:pt x="0" y="20"/>
                      <a:pt x="19" y="20"/>
                    </a:cubicBezTo>
                    <a:cubicBezTo>
                      <a:pt x="19" y="0"/>
                      <a:pt x="19" y="0"/>
                      <a:pt x="38" y="0"/>
                    </a:cubicBezTo>
                    <a:cubicBezTo>
                      <a:pt x="57" y="0"/>
                      <a:pt x="57" y="0"/>
                      <a:pt x="95" y="20"/>
                    </a:cubicBezTo>
                    <a:cubicBezTo>
                      <a:pt x="114" y="57"/>
                      <a:pt x="114" y="76"/>
                      <a:pt x="114" y="96"/>
                    </a:cubicBezTo>
                    <a:lnTo>
                      <a:pt x="114" y="115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38" name="Freeform 259">
                <a:extLst>
                  <a:ext uri="{FF2B5EF4-FFF2-40B4-BE49-F238E27FC236}">
                    <a16:creationId xmlns:a16="http://schemas.microsoft.com/office/drawing/2014/main" id="{B211543F-3850-DB4B-810C-2284F86A0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020888"/>
                <a:ext cx="20638" cy="20637"/>
              </a:xfrm>
              <a:custGeom>
                <a:avLst/>
                <a:gdLst>
                  <a:gd name="T0" fmla="*/ 0 w 115"/>
                  <a:gd name="T1" fmla="*/ 2147483646 h 116"/>
                  <a:gd name="T2" fmla="*/ 0 w 115"/>
                  <a:gd name="T3" fmla="*/ 2147483646 h 116"/>
                  <a:gd name="T4" fmla="*/ 2147483646 w 115"/>
                  <a:gd name="T5" fmla="*/ 2147483646 h 116"/>
                  <a:gd name="T6" fmla="*/ 2147483646 w 115"/>
                  <a:gd name="T7" fmla="*/ 2147483646 h 116"/>
                  <a:gd name="T8" fmla="*/ 2147483646 w 115"/>
                  <a:gd name="T9" fmla="*/ 2147483646 h 116"/>
                  <a:gd name="T10" fmla="*/ 2147483646 w 115"/>
                  <a:gd name="T11" fmla="*/ 2147483646 h 116"/>
                  <a:gd name="T12" fmla="*/ 2147483646 w 115"/>
                  <a:gd name="T13" fmla="*/ 2147483646 h 116"/>
                  <a:gd name="T14" fmla="*/ 2147483646 w 115"/>
                  <a:gd name="T15" fmla="*/ 2147483646 h 116"/>
                  <a:gd name="T16" fmla="*/ 0 w 115"/>
                  <a:gd name="T17" fmla="*/ 2147483646 h 1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5" h="116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57"/>
                      <a:pt x="0" y="39"/>
                      <a:pt x="19" y="20"/>
                    </a:cubicBezTo>
                    <a:cubicBezTo>
                      <a:pt x="19" y="20"/>
                      <a:pt x="57" y="0"/>
                      <a:pt x="95" y="39"/>
                    </a:cubicBezTo>
                    <a:cubicBezTo>
                      <a:pt x="114" y="76"/>
                      <a:pt x="114" y="96"/>
                      <a:pt x="95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0" y="57"/>
                      <a:pt x="0" y="57"/>
                      <a:pt x="0" y="57"/>
                    </a:cubicBezTo>
                  </a:path>
                </a:pathLst>
              </a:custGeom>
              <a:solidFill>
                <a:srgbClr val="0C848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39" name="Freeform 260">
                <a:extLst>
                  <a:ext uri="{FF2B5EF4-FFF2-40B4-BE49-F238E27FC236}">
                    <a16:creationId xmlns:a16="http://schemas.microsoft.com/office/drawing/2014/main" id="{C832F912-BF7E-2041-8DFD-1C4F7D12B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027238"/>
                <a:ext cx="20638" cy="17462"/>
              </a:xfrm>
              <a:custGeom>
                <a:avLst/>
                <a:gdLst>
                  <a:gd name="T0" fmla="*/ 2147483646 w 115"/>
                  <a:gd name="T1" fmla="*/ 2147483646 h 96"/>
                  <a:gd name="T2" fmla="*/ 2147483646 w 115"/>
                  <a:gd name="T3" fmla="*/ 2147483646 h 96"/>
                  <a:gd name="T4" fmla="*/ 2147483646 w 115"/>
                  <a:gd name="T5" fmla="*/ 2147483646 h 96"/>
                  <a:gd name="T6" fmla="*/ 0 w 115"/>
                  <a:gd name="T7" fmla="*/ 0 h 96"/>
                  <a:gd name="T8" fmla="*/ 0 w 115"/>
                  <a:gd name="T9" fmla="*/ 2147483646 h 96"/>
                  <a:gd name="T10" fmla="*/ 0 w 115"/>
                  <a:gd name="T11" fmla="*/ 2147483646 h 96"/>
                  <a:gd name="T12" fmla="*/ 0 w 115"/>
                  <a:gd name="T13" fmla="*/ 2147483646 h 96"/>
                  <a:gd name="T14" fmla="*/ 2147483646 w 115"/>
                  <a:gd name="T15" fmla="*/ 2147483646 h 96"/>
                  <a:gd name="T16" fmla="*/ 2147483646 w 115"/>
                  <a:gd name="T17" fmla="*/ 2147483646 h 96"/>
                  <a:gd name="T18" fmla="*/ 2147483646 w 115"/>
                  <a:gd name="T19" fmla="*/ 2147483646 h 96"/>
                  <a:gd name="T20" fmla="*/ 2147483646 w 115"/>
                  <a:gd name="T21" fmla="*/ 2147483646 h 96"/>
                  <a:gd name="T22" fmla="*/ 2147483646 w 115"/>
                  <a:gd name="T23" fmla="*/ 2147483646 h 96"/>
                  <a:gd name="T24" fmla="*/ 2147483646 w 115"/>
                  <a:gd name="T25" fmla="*/ 2147483646 h 96"/>
                  <a:gd name="T26" fmla="*/ 2147483646 w 115"/>
                  <a:gd name="T27" fmla="*/ 2147483646 h 9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5" h="96">
                    <a:moveTo>
                      <a:pt x="114" y="76"/>
                    </a:moveTo>
                    <a:lnTo>
                      <a:pt x="114" y="76"/>
                    </a:lnTo>
                    <a:cubicBezTo>
                      <a:pt x="114" y="76"/>
                      <a:pt x="114" y="76"/>
                      <a:pt x="95" y="76"/>
                    </a:cubicBezTo>
                    <a:cubicBezTo>
                      <a:pt x="76" y="76"/>
                      <a:pt x="19" y="57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114" y="76"/>
                      <a:pt x="114" y="76"/>
                      <a:pt x="114" y="76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40" name="Freeform 261">
                <a:extLst>
                  <a:ext uri="{FF2B5EF4-FFF2-40B4-BE49-F238E27FC236}">
                    <a16:creationId xmlns:a16="http://schemas.microsoft.com/office/drawing/2014/main" id="{CC1FBFA6-9248-A440-9F25-3973EBFEB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38350"/>
                <a:ext cx="4763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lnTo>
                      <a:pt x="19" y="19"/>
                    </a:lnTo>
                    <a:cubicBezTo>
                      <a:pt x="0" y="19"/>
                      <a:pt x="0" y="0"/>
                      <a:pt x="0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41" name="Freeform 262">
                <a:extLst>
                  <a:ext uri="{FF2B5EF4-FFF2-40B4-BE49-F238E27FC236}">
                    <a16:creationId xmlns:a16="http://schemas.microsoft.com/office/drawing/2014/main" id="{49F656EC-B26B-3B4A-BB4A-78CD8A17E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30413"/>
                <a:ext cx="4763" cy="4762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0" y="19"/>
                      <a:pt x="0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42" name="Freeform 263">
                <a:extLst>
                  <a:ext uri="{FF2B5EF4-FFF2-40B4-BE49-F238E27FC236}">
                    <a16:creationId xmlns:a16="http://schemas.microsoft.com/office/drawing/2014/main" id="{80A6C189-D5E2-894A-8FF6-3A8F8E634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38350"/>
                <a:ext cx="4763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43" name="Freeform 264">
                <a:extLst>
                  <a:ext uri="{FF2B5EF4-FFF2-40B4-BE49-F238E27FC236}">
                    <a16:creationId xmlns:a16="http://schemas.microsoft.com/office/drawing/2014/main" id="{5AFFC846-C0FF-9248-AE09-8C3B67CF1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30413"/>
                <a:ext cx="1588" cy="4762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44" name="Freeform 265">
                <a:extLst>
                  <a:ext uri="{FF2B5EF4-FFF2-40B4-BE49-F238E27FC236}">
                    <a16:creationId xmlns:a16="http://schemas.microsoft.com/office/drawing/2014/main" id="{E2B6DE27-DB74-4B46-AC64-81943D3C1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030413"/>
                <a:ext cx="3175" cy="4762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45" name="Freeform 266">
                <a:extLst>
                  <a:ext uri="{FF2B5EF4-FFF2-40B4-BE49-F238E27FC236}">
                    <a16:creationId xmlns:a16="http://schemas.microsoft.com/office/drawing/2014/main" id="{D6D95A39-B5D0-2F4A-B79C-E5B807BF2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027238"/>
                <a:ext cx="1588" cy="3175"/>
              </a:xfrm>
              <a:custGeom>
                <a:avLst/>
                <a:gdLst>
                  <a:gd name="T0" fmla="*/ 0 w 1"/>
                  <a:gd name="T1" fmla="*/ 0 h 19"/>
                  <a:gd name="T2" fmla="*/ 0 w 1"/>
                  <a:gd name="T3" fmla="*/ 0 h 19"/>
                  <a:gd name="T4" fmla="*/ 0 w 1"/>
                  <a:gd name="T5" fmla="*/ 0 h 19"/>
                  <a:gd name="T6" fmla="*/ 0 w 1"/>
                  <a:gd name="T7" fmla="*/ 0 h 19"/>
                  <a:gd name="T8" fmla="*/ 0 w 1"/>
                  <a:gd name="T9" fmla="*/ 2147483646 h 19"/>
                  <a:gd name="T10" fmla="*/ 0 w 1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46" name="Freeform 267">
                <a:extLst>
                  <a:ext uri="{FF2B5EF4-FFF2-40B4-BE49-F238E27FC236}">
                    <a16:creationId xmlns:a16="http://schemas.microsoft.com/office/drawing/2014/main" id="{2AA49146-CFFA-B542-A399-FA11DF11D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27238"/>
                <a:ext cx="4763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47" name="Freeform 268">
                <a:extLst>
                  <a:ext uri="{FF2B5EF4-FFF2-40B4-BE49-F238E27FC236}">
                    <a16:creationId xmlns:a16="http://schemas.microsoft.com/office/drawing/2014/main" id="{B8261988-BA5F-3B4F-9222-F51835953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027238"/>
                <a:ext cx="3175" cy="1587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cubicBezTo>
                      <a:pt x="19" y="0"/>
                      <a:pt x="0" y="0"/>
                      <a:pt x="19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48" name="Freeform 269">
                <a:extLst>
                  <a:ext uri="{FF2B5EF4-FFF2-40B4-BE49-F238E27FC236}">
                    <a16:creationId xmlns:a16="http://schemas.microsoft.com/office/drawing/2014/main" id="{5D44D373-FC10-3A4A-AC54-B7361569B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030413"/>
                <a:ext cx="3175" cy="4762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2147483646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49" name="Freeform 270">
                <a:extLst>
                  <a:ext uri="{FF2B5EF4-FFF2-40B4-BE49-F238E27FC236}">
                    <a16:creationId xmlns:a16="http://schemas.microsoft.com/office/drawing/2014/main" id="{43AB053D-2C32-9B49-9F13-4E8410CE2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27238"/>
                <a:ext cx="4763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50" name="Freeform 271">
                <a:extLst>
                  <a:ext uri="{FF2B5EF4-FFF2-40B4-BE49-F238E27FC236}">
                    <a16:creationId xmlns:a16="http://schemas.microsoft.com/office/drawing/2014/main" id="{8265589D-5EF9-1241-9204-AB93E9935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30413"/>
                <a:ext cx="1588" cy="4762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51" name="Freeform 272">
                <a:extLst>
                  <a:ext uri="{FF2B5EF4-FFF2-40B4-BE49-F238E27FC236}">
                    <a16:creationId xmlns:a16="http://schemas.microsoft.com/office/drawing/2014/main" id="{061B7174-2C37-1B40-9A9A-E0FE5F5B8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30413"/>
                <a:ext cx="4763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0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52" name="Freeform 273">
                <a:extLst>
                  <a:ext uri="{FF2B5EF4-FFF2-40B4-BE49-F238E27FC236}">
                    <a16:creationId xmlns:a16="http://schemas.microsoft.com/office/drawing/2014/main" id="{4A552E80-5483-D441-829A-BAE4D32CC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38350"/>
                <a:ext cx="1588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53" name="Freeform 274">
                <a:extLst>
                  <a:ext uri="{FF2B5EF4-FFF2-40B4-BE49-F238E27FC236}">
                    <a16:creationId xmlns:a16="http://schemas.microsoft.com/office/drawing/2014/main" id="{3C5A4493-7741-0448-98CB-2725C64CE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38350"/>
                <a:ext cx="4763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0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54" name="Freeform 275">
                <a:extLst>
                  <a:ext uri="{FF2B5EF4-FFF2-40B4-BE49-F238E27FC236}">
                    <a16:creationId xmlns:a16="http://schemas.microsoft.com/office/drawing/2014/main" id="{02C710EC-CEC6-6249-8948-293C1300B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27238"/>
                <a:ext cx="0" cy="3175"/>
              </a:xfrm>
              <a:custGeom>
                <a:avLst/>
                <a:gdLst>
                  <a:gd name="T0" fmla="*/ 0 w 1"/>
                  <a:gd name="T1" fmla="*/ 0 h 19"/>
                  <a:gd name="T2" fmla="*/ 0 w 1"/>
                  <a:gd name="T3" fmla="*/ 0 h 19"/>
                  <a:gd name="T4" fmla="*/ 0 w 1"/>
                  <a:gd name="T5" fmla="*/ 2147483646 h 19"/>
                  <a:gd name="T6" fmla="*/ 0 w 1"/>
                  <a:gd name="T7" fmla="*/ 2147483646 h 19"/>
                  <a:gd name="T8" fmla="*/ 0 w 1"/>
                  <a:gd name="T9" fmla="*/ 2147483646 h 19"/>
                  <a:gd name="T10" fmla="*/ 0 w 1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55" name="Freeform 276">
                <a:extLst>
                  <a:ext uri="{FF2B5EF4-FFF2-40B4-BE49-F238E27FC236}">
                    <a16:creationId xmlns:a16="http://schemas.microsoft.com/office/drawing/2014/main" id="{CC3EFE88-9504-904A-AC33-EEC2511C1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24063"/>
                <a:ext cx="1588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w 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56" name="Freeform 277">
                <a:extLst>
                  <a:ext uri="{FF2B5EF4-FFF2-40B4-BE49-F238E27FC236}">
                    <a16:creationId xmlns:a16="http://schemas.microsoft.com/office/drawing/2014/main" id="{76147401-3887-2B4A-840C-D66F9B1D8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024063"/>
                <a:ext cx="1588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57" name="Freeform 278">
                <a:extLst>
                  <a:ext uri="{FF2B5EF4-FFF2-40B4-BE49-F238E27FC236}">
                    <a16:creationId xmlns:a16="http://schemas.microsoft.com/office/drawing/2014/main" id="{BC732E5E-F8DE-7C44-BC03-80E485422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024063"/>
                <a:ext cx="3175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19"/>
                      <a:pt x="19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58" name="Freeform 279">
                <a:extLst>
                  <a:ext uri="{FF2B5EF4-FFF2-40B4-BE49-F238E27FC236}">
                    <a16:creationId xmlns:a16="http://schemas.microsoft.com/office/drawing/2014/main" id="{BB35D24A-953E-5D4F-AC5F-ACCB2B93F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030413"/>
                <a:ext cx="4763" cy="4762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  <a:cubicBezTo>
                      <a:pt x="19" y="19"/>
                      <a:pt x="19" y="19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59" name="Freeform 280">
                <a:extLst>
                  <a:ext uri="{FF2B5EF4-FFF2-40B4-BE49-F238E27FC236}">
                    <a16:creationId xmlns:a16="http://schemas.microsoft.com/office/drawing/2014/main" id="{6A64DD42-A119-7045-910A-328BC8732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030413"/>
                <a:ext cx="3175" cy="4762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2147483646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19"/>
                    </a:cubicBezTo>
                    <a:cubicBezTo>
                      <a:pt x="0" y="19"/>
                      <a:pt x="0" y="0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60" name="Freeform 281">
                <a:extLst>
                  <a:ext uri="{FF2B5EF4-FFF2-40B4-BE49-F238E27FC236}">
                    <a16:creationId xmlns:a16="http://schemas.microsoft.com/office/drawing/2014/main" id="{78ABCCE9-60A0-F440-95BB-4C994F348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33588"/>
                <a:ext cx="4763" cy="4762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2147483646 w 20"/>
                  <a:gd name="T5" fmla="*/ 2147483646 h 21"/>
                  <a:gd name="T6" fmla="*/ 0 w 20"/>
                  <a:gd name="T7" fmla="*/ 2147483646 h 21"/>
                  <a:gd name="T8" fmla="*/ 0 w 20"/>
                  <a:gd name="T9" fmla="*/ 2147483646 h 21"/>
                  <a:gd name="T10" fmla="*/ 0 w 20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9" y="0"/>
                      <a:pt x="19" y="20"/>
                    </a:cubicBezTo>
                    <a:cubicBezTo>
                      <a:pt x="19" y="20"/>
                      <a:pt x="19" y="20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61" name="Freeform 282">
                <a:extLst>
                  <a:ext uri="{FF2B5EF4-FFF2-40B4-BE49-F238E27FC236}">
                    <a16:creationId xmlns:a16="http://schemas.microsoft.com/office/drawing/2014/main" id="{461B14F4-2573-6B4F-89CD-FE6A72782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038350"/>
                <a:ext cx="4763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cubicBezTo>
                      <a:pt x="0" y="0"/>
                      <a:pt x="19" y="0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62" name="Freeform 283">
                <a:extLst>
                  <a:ext uri="{FF2B5EF4-FFF2-40B4-BE49-F238E27FC236}">
                    <a16:creationId xmlns:a16="http://schemas.microsoft.com/office/drawing/2014/main" id="{83B510D7-C853-B140-B665-0F1CB23B6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038350"/>
                <a:ext cx="1588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63" name="Freeform 284">
                <a:extLst>
                  <a:ext uri="{FF2B5EF4-FFF2-40B4-BE49-F238E27FC236}">
                    <a16:creationId xmlns:a16="http://schemas.microsoft.com/office/drawing/2014/main" id="{9A03A6F6-6A53-E24C-B3F0-3BFB5503C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020888"/>
                <a:ext cx="6350" cy="9525"/>
              </a:xfrm>
              <a:custGeom>
                <a:avLst/>
                <a:gdLst>
                  <a:gd name="T0" fmla="*/ 2147483646 w 39"/>
                  <a:gd name="T1" fmla="*/ 0 h 58"/>
                  <a:gd name="T2" fmla="*/ 2147483646 w 39"/>
                  <a:gd name="T3" fmla="*/ 0 h 58"/>
                  <a:gd name="T4" fmla="*/ 0 w 39"/>
                  <a:gd name="T5" fmla="*/ 2147483646 h 58"/>
                  <a:gd name="T6" fmla="*/ 0 w 39"/>
                  <a:gd name="T7" fmla="*/ 2147483646 h 58"/>
                  <a:gd name="T8" fmla="*/ 0 w 39"/>
                  <a:gd name="T9" fmla="*/ 2147483646 h 58"/>
                  <a:gd name="T10" fmla="*/ 0 w 39"/>
                  <a:gd name="T11" fmla="*/ 2147483646 h 58"/>
                  <a:gd name="T12" fmla="*/ 2147483646 w 39"/>
                  <a:gd name="T13" fmla="*/ 2147483646 h 58"/>
                  <a:gd name="T14" fmla="*/ 2147483646 w 39"/>
                  <a:gd name="T15" fmla="*/ 0 h 58"/>
                  <a:gd name="T16" fmla="*/ 2147483646 w 39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58">
                    <a:moveTo>
                      <a:pt x="38" y="0"/>
                    </a:moveTo>
                    <a:lnTo>
                      <a:pt x="38" y="0"/>
                    </a:lnTo>
                    <a:cubicBezTo>
                      <a:pt x="38" y="0"/>
                      <a:pt x="19" y="0"/>
                      <a:pt x="0" y="20"/>
                    </a:cubicBezTo>
                    <a:cubicBezTo>
                      <a:pt x="0" y="39"/>
                      <a:pt x="0" y="57"/>
                      <a:pt x="0" y="5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64" name="Freeform 285">
                <a:extLst>
                  <a:ext uri="{FF2B5EF4-FFF2-40B4-BE49-F238E27FC236}">
                    <a16:creationId xmlns:a16="http://schemas.microsoft.com/office/drawing/2014/main" id="{BB930D98-37E0-254B-B0E5-01ED66771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24063"/>
                <a:ext cx="3175" cy="12700"/>
              </a:xfrm>
              <a:custGeom>
                <a:avLst/>
                <a:gdLst>
                  <a:gd name="T0" fmla="*/ 2147483646 w 20"/>
                  <a:gd name="T1" fmla="*/ 2147483646 h 77"/>
                  <a:gd name="T2" fmla="*/ 2147483646 w 20"/>
                  <a:gd name="T3" fmla="*/ 2147483646 h 77"/>
                  <a:gd name="T4" fmla="*/ 2147483646 w 20"/>
                  <a:gd name="T5" fmla="*/ 2147483646 h 77"/>
                  <a:gd name="T6" fmla="*/ 0 w 20"/>
                  <a:gd name="T7" fmla="*/ 0 h 77"/>
                  <a:gd name="T8" fmla="*/ 0 w 20"/>
                  <a:gd name="T9" fmla="*/ 2147483646 h 77"/>
                  <a:gd name="T10" fmla="*/ 2147483646 w 20"/>
                  <a:gd name="T11" fmla="*/ 2147483646 h 77"/>
                  <a:gd name="T12" fmla="*/ 2147483646 w 20"/>
                  <a:gd name="T13" fmla="*/ 2147483646 h 77"/>
                  <a:gd name="T14" fmla="*/ 2147483646 w 20"/>
                  <a:gd name="T15" fmla="*/ 2147483646 h 77"/>
                  <a:gd name="T16" fmla="*/ 2147483646 w 20"/>
                  <a:gd name="T17" fmla="*/ 2147483646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19" y="76"/>
                      <a:pt x="19" y="76"/>
                      <a:pt x="19" y="56"/>
                    </a:cubicBezTo>
                    <a:cubicBezTo>
                      <a:pt x="0" y="37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76"/>
                      <a:pt x="19" y="76"/>
                      <a:pt x="19" y="76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65" name="Freeform 286">
                <a:extLst>
                  <a:ext uri="{FF2B5EF4-FFF2-40B4-BE49-F238E27FC236}">
                    <a16:creationId xmlns:a16="http://schemas.microsoft.com/office/drawing/2014/main" id="{B53E8F57-CD24-F844-9E47-60BEE19C9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030413"/>
                <a:ext cx="3175" cy="4762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66" name="Freeform 287">
                <a:extLst>
                  <a:ext uri="{FF2B5EF4-FFF2-40B4-BE49-F238E27FC236}">
                    <a16:creationId xmlns:a16="http://schemas.microsoft.com/office/drawing/2014/main" id="{6BFBD38E-5579-7A4E-8C7D-3B0D8EDB0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47875"/>
                <a:ext cx="3175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0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0"/>
                      <a:pt x="0" y="0"/>
                      <a:pt x="0" y="19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67" name="Freeform 288">
                <a:extLst>
                  <a:ext uri="{FF2B5EF4-FFF2-40B4-BE49-F238E27FC236}">
                    <a16:creationId xmlns:a16="http://schemas.microsoft.com/office/drawing/2014/main" id="{7E08E235-7584-A24C-9D5E-09546DE65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51050"/>
                <a:ext cx="4762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68" name="Freeform 289">
                <a:extLst>
                  <a:ext uri="{FF2B5EF4-FFF2-40B4-BE49-F238E27FC236}">
                    <a16:creationId xmlns:a16="http://schemas.microsoft.com/office/drawing/2014/main" id="{4146D1B0-748A-AF4A-95C4-04FDA5897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051050"/>
                <a:ext cx="4762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0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19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69" name="Freeform 290">
                <a:extLst>
                  <a:ext uri="{FF2B5EF4-FFF2-40B4-BE49-F238E27FC236}">
                    <a16:creationId xmlns:a16="http://schemas.microsoft.com/office/drawing/2014/main" id="{27044C45-BE26-A54D-964C-7E02A9D6A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33588"/>
                <a:ext cx="30162" cy="20637"/>
              </a:xfrm>
              <a:custGeom>
                <a:avLst/>
                <a:gdLst>
                  <a:gd name="T0" fmla="*/ 2147483646 w 172"/>
                  <a:gd name="T1" fmla="*/ 2147483646 h 116"/>
                  <a:gd name="T2" fmla="*/ 2147483646 w 172"/>
                  <a:gd name="T3" fmla="*/ 2147483646 h 116"/>
                  <a:gd name="T4" fmla="*/ 2147483646 w 172"/>
                  <a:gd name="T5" fmla="*/ 0 h 116"/>
                  <a:gd name="T6" fmla="*/ 0 w 172"/>
                  <a:gd name="T7" fmla="*/ 2147483646 h 116"/>
                  <a:gd name="T8" fmla="*/ 2147483646 w 172"/>
                  <a:gd name="T9" fmla="*/ 2147483646 h 116"/>
                  <a:gd name="T10" fmla="*/ 2147483646 w 172"/>
                  <a:gd name="T11" fmla="*/ 2147483646 h 116"/>
                  <a:gd name="T12" fmla="*/ 2147483646 w 172"/>
                  <a:gd name="T13" fmla="*/ 2147483646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116">
                    <a:moveTo>
                      <a:pt x="171" y="58"/>
                    </a:moveTo>
                    <a:lnTo>
                      <a:pt x="171" y="58"/>
                    </a:lnTo>
                    <a:cubicBezTo>
                      <a:pt x="171" y="58"/>
                      <a:pt x="133" y="0"/>
                      <a:pt x="76" y="0"/>
                    </a:cubicBezTo>
                    <a:cubicBezTo>
                      <a:pt x="19" y="0"/>
                      <a:pt x="0" y="39"/>
                      <a:pt x="0" y="58"/>
                    </a:cubicBezTo>
                    <a:cubicBezTo>
                      <a:pt x="19" y="77"/>
                      <a:pt x="19" y="96"/>
                      <a:pt x="95" y="96"/>
                    </a:cubicBezTo>
                    <a:cubicBezTo>
                      <a:pt x="152" y="115"/>
                      <a:pt x="171" y="77"/>
                      <a:pt x="171" y="77"/>
                    </a:cubicBezTo>
                    <a:lnTo>
                      <a:pt x="171" y="58"/>
                    </a:ln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70" name="Freeform 291">
                <a:extLst>
                  <a:ext uri="{FF2B5EF4-FFF2-40B4-BE49-F238E27FC236}">
                    <a16:creationId xmlns:a16="http://schemas.microsoft.com/office/drawing/2014/main" id="{77BA2F09-EA76-B44B-BFEF-A27F76AB0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33588"/>
                <a:ext cx="30162" cy="17462"/>
              </a:xfrm>
              <a:custGeom>
                <a:avLst/>
                <a:gdLst>
                  <a:gd name="T0" fmla="*/ 2147483646 w 172"/>
                  <a:gd name="T1" fmla="*/ 2147483646 h 97"/>
                  <a:gd name="T2" fmla="*/ 2147483646 w 172"/>
                  <a:gd name="T3" fmla="*/ 2147483646 h 97"/>
                  <a:gd name="T4" fmla="*/ 2147483646 w 172"/>
                  <a:gd name="T5" fmla="*/ 2147483646 h 97"/>
                  <a:gd name="T6" fmla="*/ 2147483646 w 172"/>
                  <a:gd name="T7" fmla="*/ 2147483646 h 97"/>
                  <a:gd name="T8" fmla="*/ 2147483646 w 172"/>
                  <a:gd name="T9" fmla="*/ 0 h 97"/>
                  <a:gd name="T10" fmla="*/ 2147483646 w 172"/>
                  <a:gd name="T11" fmla="*/ 0 h 97"/>
                  <a:gd name="T12" fmla="*/ 2147483646 w 172"/>
                  <a:gd name="T13" fmla="*/ 2147483646 h 97"/>
                  <a:gd name="T14" fmla="*/ 2147483646 w 172"/>
                  <a:gd name="T15" fmla="*/ 2147483646 h 97"/>
                  <a:gd name="T16" fmla="*/ 0 w 172"/>
                  <a:gd name="T17" fmla="*/ 2147483646 h 97"/>
                  <a:gd name="T18" fmla="*/ 0 w 172"/>
                  <a:gd name="T19" fmla="*/ 2147483646 h 97"/>
                  <a:gd name="T20" fmla="*/ 2147483646 w 172"/>
                  <a:gd name="T21" fmla="*/ 2147483646 h 97"/>
                  <a:gd name="T22" fmla="*/ 2147483646 w 172"/>
                  <a:gd name="T23" fmla="*/ 2147483646 h 97"/>
                  <a:gd name="T24" fmla="*/ 2147483646 w 172"/>
                  <a:gd name="T25" fmla="*/ 2147483646 h 97"/>
                  <a:gd name="T26" fmla="*/ 2147483646 w 172"/>
                  <a:gd name="T27" fmla="*/ 2147483646 h 97"/>
                  <a:gd name="T28" fmla="*/ 2147483646 w 172"/>
                  <a:gd name="T29" fmla="*/ 2147483646 h 97"/>
                  <a:gd name="T30" fmla="*/ 2147483646 w 172"/>
                  <a:gd name="T31" fmla="*/ 2147483646 h 97"/>
                  <a:gd name="T32" fmla="*/ 2147483646 w 172"/>
                  <a:gd name="T33" fmla="*/ 2147483646 h 97"/>
                  <a:gd name="T34" fmla="*/ 2147483646 w 172"/>
                  <a:gd name="T35" fmla="*/ 2147483646 h 97"/>
                  <a:gd name="T36" fmla="*/ 2147483646 w 172"/>
                  <a:gd name="T37" fmla="*/ 2147483646 h 97"/>
                  <a:gd name="T38" fmla="*/ 2147483646 w 172"/>
                  <a:gd name="T39" fmla="*/ 2147483646 h 97"/>
                  <a:gd name="T40" fmla="*/ 2147483646 w 172"/>
                  <a:gd name="T41" fmla="*/ 2147483646 h 97"/>
                  <a:gd name="T42" fmla="*/ 2147483646 w 172"/>
                  <a:gd name="T43" fmla="*/ 2147483646 h 97"/>
                  <a:gd name="T44" fmla="*/ 2147483646 w 172"/>
                  <a:gd name="T45" fmla="*/ 2147483646 h 97"/>
                  <a:gd name="T46" fmla="*/ 2147483646 w 172"/>
                  <a:gd name="T47" fmla="*/ 2147483646 h 97"/>
                  <a:gd name="T48" fmla="*/ 2147483646 w 172"/>
                  <a:gd name="T49" fmla="*/ 2147483646 h 97"/>
                  <a:gd name="T50" fmla="*/ 2147483646 w 172"/>
                  <a:gd name="T51" fmla="*/ 2147483646 h 97"/>
                  <a:gd name="T52" fmla="*/ 2147483646 w 172"/>
                  <a:gd name="T53" fmla="*/ 2147483646 h 97"/>
                  <a:gd name="T54" fmla="*/ 2147483646 w 172"/>
                  <a:gd name="T55" fmla="*/ 2147483646 h 97"/>
                  <a:gd name="T56" fmla="*/ 2147483646 w 172"/>
                  <a:gd name="T57" fmla="*/ 2147483646 h 97"/>
                  <a:gd name="T58" fmla="*/ 2147483646 w 172"/>
                  <a:gd name="T59" fmla="*/ 2147483646 h 97"/>
                  <a:gd name="T60" fmla="*/ 2147483646 w 172"/>
                  <a:gd name="T61" fmla="*/ 2147483646 h 97"/>
                  <a:gd name="T62" fmla="*/ 2147483646 w 172"/>
                  <a:gd name="T63" fmla="*/ 2147483646 h 97"/>
                  <a:gd name="T64" fmla="*/ 2147483646 w 172"/>
                  <a:gd name="T65" fmla="*/ 2147483646 h 97"/>
                  <a:gd name="T66" fmla="*/ 2147483646 w 172"/>
                  <a:gd name="T67" fmla="*/ 2147483646 h 97"/>
                  <a:gd name="T68" fmla="*/ 2147483646 w 172"/>
                  <a:gd name="T69" fmla="*/ 2147483646 h 97"/>
                  <a:gd name="T70" fmla="*/ 2147483646 w 172"/>
                  <a:gd name="T71" fmla="*/ 2147483646 h 97"/>
                  <a:gd name="T72" fmla="*/ 2147483646 w 172"/>
                  <a:gd name="T73" fmla="*/ 2147483646 h 97"/>
                  <a:gd name="T74" fmla="*/ 2147483646 w 172"/>
                  <a:gd name="T75" fmla="*/ 2147483646 h 97"/>
                  <a:gd name="T76" fmla="*/ 2147483646 w 172"/>
                  <a:gd name="T77" fmla="*/ 2147483646 h 97"/>
                  <a:gd name="T78" fmla="*/ 2147483646 w 172"/>
                  <a:gd name="T79" fmla="*/ 2147483646 h 97"/>
                  <a:gd name="T80" fmla="*/ 2147483646 w 172"/>
                  <a:gd name="T81" fmla="*/ 2147483646 h 97"/>
                  <a:gd name="T82" fmla="*/ 2147483646 w 172"/>
                  <a:gd name="T83" fmla="*/ 2147483646 h 97"/>
                  <a:gd name="T84" fmla="*/ 2147483646 w 172"/>
                  <a:gd name="T85" fmla="*/ 2147483646 h 97"/>
                  <a:gd name="T86" fmla="*/ 2147483646 w 172"/>
                  <a:gd name="T87" fmla="*/ 2147483646 h 97"/>
                  <a:gd name="T88" fmla="*/ 2147483646 w 172"/>
                  <a:gd name="T89" fmla="*/ 2147483646 h 97"/>
                  <a:gd name="T90" fmla="*/ 2147483646 w 172"/>
                  <a:gd name="T91" fmla="*/ 2147483646 h 97"/>
                  <a:gd name="T92" fmla="*/ 2147483646 w 172"/>
                  <a:gd name="T93" fmla="*/ 2147483646 h 97"/>
                  <a:gd name="T94" fmla="*/ 2147483646 w 172"/>
                  <a:gd name="T95" fmla="*/ 2147483646 h 97"/>
                  <a:gd name="T96" fmla="*/ 2147483646 w 172"/>
                  <a:gd name="T97" fmla="*/ 2147483646 h 97"/>
                  <a:gd name="T98" fmla="*/ 2147483646 w 172"/>
                  <a:gd name="T99" fmla="*/ 2147483646 h 97"/>
                  <a:gd name="T100" fmla="*/ 2147483646 w 172"/>
                  <a:gd name="T101" fmla="*/ 2147483646 h 97"/>
                  <a:gd name="T102" fmla="*/ 2147483646 w 172"/>
                  <a:gd name="T103" fmla="*/ 2147483646 h 97"/>
                  <a:gd name="T104" fmla="*/ 2147483646 w 172"/>
                  <a:gd name="T105" fmla="*/ 2147483646 h 97"/>
                  <a:gd name="T106" fmla="*/ 2147483646 w 172"/>
                  <a:gd name="T107" fmla="*/ 2147483646 h 97"/>
                  <a:gd name="T108" fmla="*/ 2147483646 w 172"/>
                  <a:gd name="T109" fmla="*/ 0 h 97"/>
                  <a:gd name="T110" fmla="*/ 2147483646 w 172"/>
                  <a:gd name="T111" fmla="*/ 0 h 97"/>
                  <a:gd name="T112" fmla="*/ 2147483646 w 172"/>
                  <a:gd name="T113" fmla="*/ 2147483646 h 97"/>
                  <a:gd name="T114" fmla="*/ 2147483646 w 172"/>
                  <a:gd name="T115" fmla="*/ 2147483646 h 97"/>
                  <a:gd name="T116" fmla="*/ 2147483646 w 172"/>
                  <a:gd name="T117" fmla="*/ 2147483646 h 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72" h="97">
                    <a:moveTo>
                      <a:pt x="171" y="58"/>
                    </a:moveTo>
                    <a:lnTo>
                      <a:pt x="171" y="58"/>
                    </a:lnTo>
                    <a:cubicBezTo>
                      <a:pt x="171" y="58"/>
                      <a:pt x="171" y="39"/>
                      <a:pt x="152" y="39"/>
                    </a:cubicBezTo>
                    <a:cubicBezTo>
                      <a:pt x="133" y="20"/>
                      <a:pt x="95" y="0"/>
                      <a:pt x="76" y="0"/>
                    </a:cubicBezTo>
                    <a:cubicBezTo>
                      <a:pt x="38" y="0"/>
                      <a:pt x="38" y="0"/>
                      <a:pt x="19" y="20"/>
                    </a:cubicBezTo>
                    <a:lnTo>
                      <a:pt x="19" y="39"/>
                    </a:lnTo>
                    <a:cubicBezTo>
                      <a:pt x="0" y="39"/>
                      <a:pt x="0" y="58"/>
                      <a:pt x="0" y="58"/>
                    </a:cubicBezTo>
                    <a:cubicBezTo>
                      <a:pt x="0" y="77"/>
                      <a:pt x="19" y="96"/>
                      <a:pt x="95" y="96"/>
                    </a:cubicBezTo>
                    <a:cubicBezTo>
                      <a:pt x="95" y="96"/>
                      <a:pt x="95" y="96"/>
                      <a:pt x="114" y="96"/>
                    </a:cubicBezTo>
                    <a:cubicBezTo>
                      <a:pt x="133" y="96"/>
                      <a:pt x="152" y="96"/>
                      <a:pt x="152" y="96"/>
                    </a:cubicBezTo>
                    <a:cubicBezTo>
                      <a:pt x="171" y="77"/>
                      <a:pt x="171" y="77"/>
                      <a:pt x="171" y="77"/>
                    </a:cubicBezTo>
                    <a:cubicBezTo>
                      <a:pt x="171" y="77"/>
                      <a:pt x="171" y="77"/>
                      <a:pt x="171" y="58"/>
                    </a:cubicBezTo>
                    <a:cubicBezTo>
                      <a:pt x="171" y="77"/>
                      <a:pt x="171" y="77"/>
                      <a:pt x="171" y="77"/>
                    </a:cubicBezTo>
                    <a:cubicBezTo>
                      <a:pt x="171" y="77"/>
                      <a:pt x="152" y="77"/>
                      <a:pt x="152" y="96"/>
                    </a:cubicBezTo>
                    <a:cubicBezTo>
                      <a:pt x="133" y="96"/>
                      <a:pt x="133" y="96"/>
                      <a:pt x="114" y="96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38" y="96"/>
                      <a:pt x="19" y="58"/>
                      <a:pt x="19" y="58"/>
                    </a:cubicBezTo>
                    <a:lnTo>
                      <a:pt x="19" y="39"/>
                    </a:lnTo>
                    <a:cubicBezTo>
                      <a:pt x="19" y="39"/>
                      <a:pt x="19" y="20"/>
                      <a:pt x="38" y="20"/>
                    </a:cubicBezTo>
                    <a:cubicBezTo>
                      <a:pt x="38" y="0"/>
                      <a:pt x="57" y="0"/>
                      <a:pt x="76" y="0"/>
                    </a:cubicBezTo>
                    <a:cubicBezTo>
                      <a:pt x="95" y="0"/>
                      <a:pt x="133" y="20"/>
                      <a:pt x="133" y="39"/>
                    </a:cubicBezTo>
                    <a:cubicBezTo>
                      <a:pt x="152" y="39"/>
                      <a:pt x="152" y="58"/>
                      <a:pt x="152" y="58"/>
                    </a:cubicBezTo>
                    <a:cubicBezTo>
                      <a:pt x="171" y="58"/>
                      <a:pt x="171" y="58"/>
                      <a:pt x="171" y="58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71" name="Freeform 292">
                <a:extLst>
                  <a:ext uri="{FF2B5EF4-FFF2-40B4-BE49-F238E27FC236}">
                    <a16:creationId xmlns:a16="http://schemas.microsoft.com/office/drawing/2014/main" id="{8FBD8000-AC3A-044B-A1B8-77579483B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038350"/>
                <a:ext cx="26987" cy="12700"/>
              </a:xfrm>
              <a:custGeom>
                <a:avLst/>
                <a:gdLst>
                  <a:gd name="T0" fmla="*/ 2147483646 w 153"/>
                  <a:gd name="T1" fmla="*/ 0 h 77"/>
                  <a:gd name="T2" fmla="*/ 2147483646 w 153"/>
                  <a:gd name="T3" fmla="*/ 0 h 77"/>
                  <a:gd name="T4" fmla="*/ 2147483646 w 153"/>
                  <a:gd name="T5" fmla="*/ 2147483646 h 77"/>
                  <a:gd name="T6" fmla="*/ 2147483646 w 153"/>
                  <a:gd name="T7" fmla="*/ 2147483646 h 77"/>
                  <a:gd name="T8" fmla="*/ 2147483646 w 153"/>
                  <a:gd name="T9" fmla="*/ 0 h 77"/>
                  <a:gd name="T10" fmla="*/ 0 w 153"/>
                  <a:gd name="T11" fmla="*/ 2147483646 h 77"/>
                  <a:gd name="T12" fmla="*/ 2147483646 w 153"/>
                  <a:gd name="T13" fmla="*/ 2147483646 h 77"/>
                  <a:gd name="T14" fmla="*/ 2147483646 w 153"/>
                  <a:gd name="T15" fmla="*/ 2147483646 h 77"/>
                  <a:gd name="T16" fmla="*/ 2147483646 w 153"/>
                  <a:gd name="T17" fmla="*/ 2147483646 h 77"/>
                  <a:gd name="T18" fmla="*/ 2147483646 w 153"/>
                  <a:gd name="T19" fmla="*/ 2147483646 h 77"/>
                  <a:gd name="T20" fmla="*/ 2147483646 w 153"/>
                  <a:gd name="T21" fmla="*/ 2147483646 h 77"/>
                  <a:gd name="T22" fmla="*/ 2147483646 w 153"/>
                  <a:gd name="T23" fmla="*/ 2147483646 h 77"/>
                  <a:gd name="T24" fmla="*/ 2147483646 w 153"/>
                  <a:gd name="T25" fmla="*/ 2147483646 h 77"/>
                  <a:gd name="T26" fmla="*/ 2147483646 w 153"/>
                  <a:gd name="T27" fmla="*/ 2147483646 h 77"/>
                  <a:gd name="T28" fmla="*/ 2147483646 w 153"/>
                  <a:gd name="T29" fmla="*/ 0 h 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3" h="77">
                    <a:moveTo>
                      <a:pt x="114" y="0"/>
                    </a:moveTo>
                    <a:lnTo>
                      <a:pt x="114" y="0"/>
                    </a:lnTo>
                    <a:cubicBezTo>
                      <a:pt x="114" y="0"/>
                      <a:pt x="114" y="19"/>
                      <a:pt x="133" y="19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38"/>
                      <a:pt x="95" y="19"/>
                      <a:pt x="57" y="0"/>
                    </a:cubicBezTo>
                    <a:cubicBezTo>
                      <a:pt x="38" y="0"/>
                      <a:pt x="19" y="0"/>
                      <a:pt x="0" y="19"/>
                    </a:cubicBezTo>
                    <a:cubicBezTo>
                      <a:pt x="0" y="38"/>
                      <a:pt x="0" y="57"/>
                      <a:pt x="19" y="57"/>
                    </a:cubicBezTo>
                    <a:cubicBezTo>
                      <a:pt x="19" y="76"/>
                      <a:pt x="95" y="76"/>
                      <a:pt x="95" y="76"/>
                    </a:cubicBezTo>
                    <a:lnTo>
                      <a:pt x="114" y="76"/>
                    </a:lnTo>
                    <a:lnTo>
                      <a:pt x="133" y="57"/>
                    </a:lnTo>
                    <a:cubicBezTo>
                      <a:pt x="152" y="38"/>
                      <a:pt x="152" y="38"/>
                      <a:pt x="152" y="38"/>
                    </a:cubicBezTo>
                    <a:cubicBezTo>
                      <a:pt x="133" y="19"/>
                      <a:pt x="133" y="19"/>
                      <a:pt x="133" y="19"/>
                    </a:cubicBezTo>
                    <a:cubicBezTo>
                      <a:pt x="114" y="0"/>
                      <a:pt x="114" y="0"/>
                      <a:pt x="114" y="0"/>
                    </a:cubicBezTo>
                  </a:path>
                </a:pathLst>
              </a:custGeom>
              <a:solidFill>
                <a:srgbClr val="0C848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72" name="Freeform 293">
                <a:extLst>
                  <a:ext uri="{FF2B5EF4-FFF2-40B4-BE49-F238E27FC236}">
                    <a16:creationId xmlns:a16="http://schemas.microsoft.com/office/drawing/2014/main" id="{863663E4-37CF-E945-9324-6FF8E3CBD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038350"/>
                <a:ext cx="4762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2147483646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73" name="Freeform 294">
                <a:extLst>
                  <a:ext uri="{FF2B5EF4-FFF2-40B4-BE49-F238E27FC236}">
                    <a16:creationId xmlns:a16="http://schemas.microsoft.com/office/drawing/2014/main" id="{824109B0-F042-F849-86AC-9DBFE6A91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041525"/>
                <a:ext cx="3175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74" name="Freeform 295">
                <a:extLst>
                  <a:ext uri="{FF2B5EF4-FFF2-40B4-BE49-F238E27FC236}">
                    <a16:creationId xmlns:a16="http://schemas.microsoft.com/office/drawing/2014/main" id="{1D36FD37-089D-A447-8FC3-BA1490886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44700"/>
                <a:ext cx="4762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19" y="19"/>
                      <a:pt x="19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75" name="Freeform 296">
                <a:extLst>
                  <a:ext uri="{FF2B5EF4-FFF2-40B4-BE49-F238E27FC236}">
                    <a16:creationId xmlns:a16="http://schemas.microsoft.com/office/drawing/2014/main" id="{FAF7EECB-65E4-DA40-9E16-AC8D20020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0478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76" name="Freeform 297">
                <a:extLst>
                  <a:ext uri="{FF2B5EF4-FFF2-40B4-BE49-F238E27FC236}">
                    <a16:creationId xmlns:a16="http://schemas.microsoft.com/office/drawing/2014/main" id="{D0B113A5-E336-A347-BF22-6583475C4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047875"/>
                <a:ext cx="4762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2147483646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77" name="Freeform 298">
                <a:extLst>
                  <a:ext uri="{FF2B5EF4-FFF2-40B4-BE49-F238E27FC236}">
                    <a16:creationId xmlns:a16="http://schemas.microsoft.com/office/drawing/2014/main" id="{4737B342-EF24-7741-B641-2A5A3290A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044700"/>
                <a:ext cx="3175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19" y="0"/>
                      <a:pt x="19" y="0"/>
                    </a:cubicBezTo>
                    <a:lnTo>
                      <a:pt x="19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78" name="Freeform 299">
                <a:extLst>
                  <a:ext uri="{FF2B5EF4-FFF2-40B4-BE49-F238E27FC236}">
                    <a16:creationId xmlns:a16="http://schemas.microsoft.com/office/drawing/2014/main" id="{23BB2344-FDDB-414F-BE45-D7F931619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038350"/>
                <a:ext cx="4762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0 h 20"/>
                  <a:gd name="T8" fmla="*/ 0 w 20"/>
                  <a:gd name="T9" fmla="*/ 0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79" name="Freeform 300">
                <a:extLst>
                  <a:ext uri="{FF2B5EF4-FFF2-40B4-BE49-F238E27FC236}">
                    <a16:creationId xmlns:a16="http://schemas.microsoft.com/office/drawing/2014/main" id="{A40E8FC0-E4CE-B542-95C5-882BE6136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041525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2147483646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80" name="Freeform 301">
                <a:extLst>
                  <a:ext uri="{FF2B5EF4-FFF2-40B4-BE49-F238E27FC236}">
                    <a16:creationId xmlns:a16="http://schemas.microsoft.com/office/drawing/2014/main" id="{BAF22F99-A443-D544-9E27-F259031DB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044700"/>
                <a:ext cx="1587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0 h 20"/>
                  <a:gd name="T10" fmla="*/ 0 w 1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81" name="Freeform 302">
                <a:extLst>
                  <a:ext uri="{FF2B5EF4-FFF2-40B4-BE49-F238E27FC236}">
                    <a16:creationId xmlns:a16="http://schemas.microsoft.com/office/drawing/2014/main" id="{E63E7458-B5AD-0A4F-B8C6-AF97408A0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44700"/>
                <a:ext cx="4762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0 h 20"/>
                  <a:gd name="T8" fmla="*/ 0 w 20"/>
                  <a:gd name="T9" fmla="*/ 0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19"/>
                      <a:pt x="0" y="19"/>
                    </a:cubicBez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82" name="Freeform 303">
                <a:extLst>
                  <a:ext uri="{FF2B5EF4-FFF2-40B4-BE49-F238E27FC236}">
                    <a16:creationId xmlns:a16="http://schemas.microsoft.com/office/drawing/2014/main" id="{DA08A080-4BA1-A943-998F-C0B42E96B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044700"/>
                <a:ext cx="3175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2147483646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0" y="19"/>
                    </a:lnTo>
                    <a:cubicBezTo>
                      <a:pt x="0" y="0"/>
                      <a:pt x="19" y="0"/>
                      <a:pt x="19" y="0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83" name="Freeform 304">
                <a:extLst>
                  <a:ext uri="{FF2B5EF4-FFF2-40B4-BE49-F238E27FC236}">
                    <a16:creationId xmlns:a16="http://schemas.microsoft.com/office/drawing/2014/main" id="{C05A8614-4AB2-964A-BAD5-B2C97BDDE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047875"/>
                <a:ext cx="4762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84" name="Freeform 305">
                <a:extLst>
                  <a:ext uri="{FF2B5EF4-FFF2-40B4-BE49-F238E27FC236}">
                    <a16:creationId xmlns:a16="http://schemas.microsoft.com/office/drawing/2014/main" id="{7C93C686-E334-A64B-B508-C286AA6EB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044700"/>
                <a:ext cx="3175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lnTo>
                      <a:pt x="19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85" name="Freeform 306">
                <a:extLst>
                  <a:ext uri="{FF2B5EF4-FFF2-40B4-BE49-F238E27FC236}">
                    <a16:creationId xmlns:a16="http://schemas.microsoft.com/office/drawing/2014/main" id="{3F0A16BD-89EB-AB45-85DB-64D32200B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047875"/>
                <a:ext cx="4762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0 h 20"/>
                  <a:gd name="T6" fmla="*/ 0 w 20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cubicBezTo>
                      <a:pt x="0" y="0"/>
                      <a:pt x="19" y="0"/>
                      <a:pt x="0" y="19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86" name="Freeform 307">
                <a:extLst>
                  <a:ext uri="{FF2B5EF4-FFF2-40B4-BE49-F238E27FC236}">
                    <a16:creationId xmlns:a16="http://schemas.microsoft.com/office/drawing/2014/main" id="{E1492107-6F50-1442-8DD6-4FCC56026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44700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87" name="Freeform 308">
                <a:extLst>
                  <a:ext uri="{FF2B5EF4-FFF2-40B4-BE49-F238E27FC236}">
                    <a16:creationId xmlns:a16="http://schemas.microsoft.com/office/drawing/2014/main" id="{B06790C2-B45D-1241-BABA-56DBB4D46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44700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88" name="Freeform 309">
                <a:extLst>
                  <a:ext uri="{FF2B5EF4-FFF2-40B4-BE49-F238E27FC236}">
                    <a16:creationId xmlns:a16="http://schemas.microsoft.com/office/drawing/2014/main" id="{8AFEA2BB-F5B9-1E46-8D44-048C58D7C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044700"/>
                <a:ext cx="3175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9" y="0"/>
                      <a:pt x="19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89" name="Freeform 310">
                <a:extLst>
                  <a:ext uri="{FF2B5EF4-FFF2-40B4-BE49-F238E27FC236}">
                    <a16:creationId xmlns:a16="http://schemas.microsoft.com/office/drawing/2014/main" id="{8FB3CC8C-E0F4-3D42-8883-86353D824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047875"/>
                <a:ext cx="3175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0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90" name="Freeform 311">
                <a:extLst>
                  <a:ext uri="{FF2B5EF4-FFF2-40B4-BE49-F238E27FC236}">
                    <a16:creationId xmlns:a16="http://schemas.microsoft.com/office/drawing/2014/main" id="{5857FE2A-32E1-674B-9657-638430387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041525"/>
                <a:ext cx="3175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cubicBezTo>
                      <a:pt x="0" y="0"/>
                      <a:pt x="19" y="0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91" name="Freeform 312">
                <a:extLst>
                  <a:ext uri="{FF2B5EF4-FFF2-40B4-BE49-F238E27FC236}">
                    <a16:creationId xmlns:a16="http://schemas.microsoft.com/office/drawing/2014/main" id="{48ACFDFE-6076-284D-9FCB-CDB18181A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038350"/>
                <a:ext cx="4762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0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19"/>
                      <a:pt x="0" y="0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92" name="Freeform 313">
                <a:extLst>
                  <a:ext uri="{FF2B5EF4-FFF2-40B4-BE49-F238E27FC236}">
                    <a16:creationId xmlns:a16="http://schemas.microsoft.com/office/drawing/2014/main" id="{4A02AA53-7AB0-A543-8C26-7DD454F8A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044700"/>
                <a:ext cx="26987" cy="6350"/>
              </a:xfrm>
              <a:custGeom>
                <a:avLst/>
                <a:gdLst>
                  <a:gd name="T0" fmla="*/ 2147483646 w 153"/>
                  <a:gd name="T1" fmla="*/ 2147483646 h 39"/>
                  <a:gd name="T2" fmla="*/ 2147483646 w 153"/>
                  <a:gd name="T3" fmla="*/ 2147483646 h 39"/>
                  <a:gd name="T4" fmla="*/ 2147483646 w 153"/>
                  <a:gd name="T5" fmla="*/ 2147483646 h 39"/>
                  <a:gd name="T6" fmla="*/ 0 w 153"/>
                  <a:gd name="T7" fmla="*/ 0 h 39"/>
                  <a:gd name="T8" fmla="*/ 2147483646 w 153"/>
                  <a:gd name="T9" fmla="*/ 0 h 39"/>
                  <a:gd name="T10" fmla="*/ 2147483646 w 153"/>
                  <a:gd name="T11" fmla="*/ 2147483646 h 39"/>
                  <a:gd name="T12" fmla="*/ 2147483646 w 153"/>
                  <a:gd name="T13" fmla="*/ 2147483646 h 39"/>
                  <a:gd name="T14" fmla="*/ 2147483646 w 153"/>
                  <a:gd name="T15" fmla="*/ 2147483646 h 39"/>
                  <a:gd name="T16" fmla="*/ 2147483646 w 153"/>
                  <a:gd name="T17" fmla="*/ 2147483646 h 39"/>
                  <a:gd name="T18" fmla="*/ 2147483646 w 153"/>
                  <a:gd name="T19" fmla="*/ 2147483646 h 39"/>
                  <a:gd name="T20" fmla="*/ 2147483646 w 153"/>
                  <a:gd name="T21" fmla="*/ 2147483646 h 39"/>
                  <a:gd name="T22" fmla="*/ 2147483646 w 153"/>
                  <a:gd name="T23" fmla="*/ 2147483646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3" h="39">
                    <a:moveTo>
                      <a:pt x="152" y="19"/>
                    </a:moveTo>
                    <a:lnTo>
                      <a:pt x="152" y="19"/>
                    </a:lnTo>
                    <a:cubicBezTo>
                      <a:pt x="152" y="19"/>
                      <a:pt x="133" y="38"/>
                      <a:pt x="95" y="38"/>
                    </a:cubicBezTo>
                    <a:cubicBezTo>
                      <a:pt x="57" y="38"/>
                      <a:pt x="19" y="19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33" y="38"/>
                      <a:pt x="133" y="38"/>
                      <a:pt x="133" y="38"/>
                    </a:cubicBezTo>
                    <a:lnTo>
                      <a:pt x="152" y="38"/>
                    </a:lnTo>
                    <a:lnTo>
                      <a:pt x="152" y="19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93" name="Freeform 314">
                <a:extLst>
                  <a:ext uri="{FF2B5EF4-FFF2-40B4-BE49-F238E27FC236}">
                    <a16:creationId xmlns:a16="http://schemas.microsoft.com/office/drawing/2014/main" id="{676E75DB-6C3E-8D40-9CCF-9FC570FE4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033588"/>
                <a:ext cx="14287" cy="11112"/>
              </a:xfrm>
              <a:custGeom>
                <a:avLst/>
                <a:gdLst>
                  <a:gd name="T0" fmla="*/ 2147483646 w 77"/>
                  <a:gd name="T1" fmla="*/ 2147483646 h 59"/>
                  <a:gd name="T2" fmla="*/ 2147483646 w 77"/>
                  <a:gd name="T3" fmla="*/ 2147483646 h 59"/>
                  <a:gd name="T4" fmla="*/ 2147483646 w 77"/>
                  <a:gd name="T5" fmla="*/ 2147483646 h 59"/>
                  <a:gd name="T6" fmla="*/ 0 w 77"/>
                  <a:gd name="T7" fmla="*/ 0 h 59"/>
                  <a:gd name="T8" fmla="*/ 2147483646 w 77"/>
                  <a:gd name="T9" fmla="*/ 2147483646 h 59"/>
                  <a:gd name="T10" fmla="*/ 2147483646 w 77"/>
                  <a:gd name="T11" fmla="*/ 2147483646 h 59"/>
                  <a:gd name="T12" fmla="*/ 2147483646 w 77"/>
                  <a:gd name="T13" fmla="*/ 2147483646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9">
                    <a:moveTo>
                      <a:pt x="76" y="58"/>
                    </a:moveTo>
                    <a:lnTo>
                      <a:pt x="76" y="58"/>
                    </a:lnTo>
                    <a:cubicBezTo>
                      <a:pt x="76" y="58"/>
                      <a:pt x="57" y="58"/>
                      <a:pt x="57" y="39"/>
                    </a:cubicBezTo>
                    <a:cubicBezTo>
                      <a:pt x="38" y="39"/>
                      <a:pt x="0" y="0"/>
                      <a:pt x="0" y="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76" y="58"/>
                      <a:pt x="76" y="58"/>
                      <a:pt x="76" y="58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94" name="Freeform 315">
                <a:extLst>
                  <a:ext uri="{FF2B5EF4-FFF2-40B4-BE49-F238E27FC236}">
                    <a16:creationId xmlns:a16="http://schemas.microsoft.com/office/drawing/2014/main" id="{71E1D134-7ABC-FC4D-BF30-F319A2991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038350"/>
                <a:ext cx="4763" cy="3175"/>
              </a:xfrm>
              <a:custGeom>
                <a:avLst/>
                <a:gdLst>
                  <a:gd name="T0" fmla="*/ 0 w 21"/>
                  <a:gd name="T1" fmla="*/ 0 h 20"/>
                  <a:gd name="T2" fmla="*/ 0 w 21"/>
                  <a:gd name="T3" fmla="*/ 0 h 20"/>
                  <a:gd name="T4" fmla="*/ 0 w 21"/>
                  <a:gd name="T5" fmla="*/ 2147483646 h 20"/>
                  <a:gd name="T6" fmla="*/ 2147483646 w 21"/>
                  <a:gd name="T7" fmla="*/ 2147483646 h 20"/>
                  <a:gd name="T8" fmla="*/ 0 w 21"/>
                  <a:gd name="T9" fmla="*/ 2147483646 h 20"/>
                  <a:gd name="T10" fmla="*/ 0 w 21"/>
                  <a:gd name="T11" fmla="*/ 2147483646 h 20"/>
                  <a:gd name="T12" fmla="*/ 0 w 21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lnTo>
                      <a:pt x="20" y="19"/>
                    </a:ln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95" name="Freeform 316">
                <a:extLst>
                  <a:ext uri="{FF2B5EF4-FFF2-40B4-BE49-F238E27FC236}">
                    <a16:creationId xmlns:a16="http://schemas.microsoft.com/office/drawing/2014/main" id="{B4C557BD-94DE-A74D-AA5E-737CBA56A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033588"/>
                <a:ext cx="4763" cy="4762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2147483646 w 20"/>
                  <a:gd name="T5" fmla="*/ 2147483646 h 21"/>
                  <a:gd name="T6" fmla="*/ 2147483646 w 20"/>
                  <a:gd name="T7" fmla="*/ 2147483646 h 21"/>
                  <a:gd name="T8" fmla="*/ 2147483646 w 20"/>
                  <a:gd name="T9" fmla="*/ 2147483646 h 21"/>
                  <a:gd name="T10" fmla="*/ 0 w 20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19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96" name="Freeform 317">
                <a:extLst>
                  <a:ext uri="{FF2B5EF4-FFF2-40B4-BE49-F238E27FC236}">
                    <a16:creationId xmlns:a16="http://schemas.microsoft.com/office/drawing/2014/main" id="{143D9987-C86F-214F-8CC4-E548F24F5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033588"/>
                <a:ext cx="3175" cy="4762"/>
              </a:xfrm>
              <a:custGeom>
                <a:avLst/>
                <a:gdLst>
                  <a:gd name="T0" fmla="*/ 0 w 19"/>
                  <a:gd name="T1" fmla="*/ 0 h 21"/>
                  <a:gd name="T2" fmla="*/ 0 w 19"/>
                  <a:gd name="T3" fmla="*/ 0 h 21"/>
                  <a:gd name="T4" fmla="*/ 0 w 19"/>
                  <a:gd name="T5" fmla="*/ 2147483646 h 21"/>
                  <a:gd name="T6" fmla="*/ 2147483646 w 19"/>
                  <a:gd name="T7" fmla="*/ 2147483646 h 21"/>
                  <a:gd name="T8" fmla="*/ 0 w 19"/>
                  <a:gd name="T9" fmla="*/ 2147483646 h 21"/>
                  <a:gd name="T10" fmla="*/ 0 w 19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0" y="0"/>
                    </a:moveTo>
                    <a:lnTo>
                      <a:pt x="0" y="0"/>
                    </a:lnTo>
                    <a:lnTo>
                      <a:pt x="0" y="20"/>
                    </a:lnTo>
                    <a:cubicBezTo>
                      <a:pt x="18" y="20"/>
                      <a:pt x="18" y="20"/>
                      <a:pt x="18" y="20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97" name="Freeform 318">
                <a:extLst>
                  <a:ext uri="{FF2B5EF4-FFF2-40B4-BE49-F238E27FC236}">
                    <a16:creationId xmlns:a16="http://schemas.microsoft.com/office/drawing/2014/main" id="{A7DEFFE2-A984-004E-8C22-00BE0297D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038350"/>
                <a:ext cx="0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98" name="Freeform 319">
                <a:extLst>
                  <a:ext uri="{FF2B5EF4-FFF2-40B4-BE49-F238E27FC236}">
                    <a16:creationId xmlns:a16="http://schemas.microsoft.com/office/drawing/2014/main" id="{248B11A7-790A-B646-959A-7DFFC575B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038350"/>
                <a:ext cx="3175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0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9" y="0"/>
                      <a:pt x="19" y="19"/>
                    </a:cubicBez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899" name="Freeform 320">
                <a:extLst>
                  <a:ext uri="{FF2B5EF4-FFF2-40B4-BE49-F238E27FC236}">
                    <a16:creationId xmlns:a16="http://schemas.microsoft.com/office/drawing/2014/main" id="{A6CC8BE2-A012-A142-915C-A53CFECF6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057400"/>
                <a:ext cx="4763" cy="1588"/>
              </a:xfrm>
              <a:custGeom>
                <a:avLst/>
                <a:gdLst>
                  <a:gd name="T0" fmla="*/ 0 w 21"/>
                  <a:gd name="T1" fmla="*/ 0 h 1"/>
                  <a:gd name="T2" fmla="*/ 0 w 21"/>
                  <a:gd name="T3" fmla="*/ 0 h 1"/>
                  <a:gd name="T4" fmla="*/ 2147483646 w 21"/>
                  <a:gd name="T5" fmla="*/ 0 h 1"/>
                  <a:gd name="T6" fmla="*/ 2147483646 w 21"/>
                  <a:gd name="T7" fmla="*/ 0 h 1"/>
                  <a:gd name="T8" fmla="*/ 2147483646 w 21"/>
                  <a:gd name="T9" fmla="*/ 0 h 1"/>
                  <a:gd name="T10" fmla="*/ 2147483646 w 21"/>
                  <a:gd name="T11" fmla="*/ 0 h 1"/>
                  <a:gd name="T12" fmla="*/ 0 w 2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">
                    <a:moveTo>
                      <a:pt x="0" y="0"/>
                    </a:moveTo>
                    <a:lnTo>
                      <a:pt x="0" y="0"/>
                    </a:lnTo>
                    <a:lnTo>
                      <a:pt x="2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00" name="Freeform 321">
                <a:extLst>
                  <a:ext uri="{FF2B5EF4-FFF2-40B4-BE49-F238E27FC236}">
                    <a16:creationId xmlns:a16="http://schemas.microsoft.com/office/drawing/2014/main" id="{78DB1A9F-4AE1-AD4B-90C8-E5830C2AF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2057400"/>
                <a:ext cx="4763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2147483646 h 20"/>
                  <a:gd name="T6" fmla="*/ 2147483646 w 20"/>
                  <a:gd name="T7" fmla="*/ 0 h 20"/>
                  <a:gd name="T8" fmla="*/ 2147483646 w 20"/>
                  <a:gd name="T9" fmla="*/ 0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0" y="19"/>
                      <a:pt x="0" y="19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01" name="Freeform 322">
                <a:extLst>
                  <a:ext uri="{FF2B5EF4-FFF2-40B4-BE49-F238E27FC236}">
                    <a16:creationId xmlns:a16="http://schemas.microsoft.com/office/drawing/2014/main" id="{9C0D1E87-048D-A148-B5CD-AF3892A14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057400"/>
                <a:ext cx="3175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2147483646 h 20"/>
                  <a:gd name="T6" fmla="*/ 2147483646 w 20"/>
                  <a:gd name="T7" fmla="*/ 0 h 20"/>
                  <a:gd name="T8" fmla="*/ 2147483646 w 20"/>
                  <a:gd name="T9" fmla="*/ 0 h 20"/>
                  <a:gd name="T10" fmla="*/ 2147483646 w 20"/>
                  <a:gd name="T11" fmla="*/ 2147483646 h 20"/>
                  <a:gd name="T12" fmla="*/ 0 w 20"/>
                  <a:gd name="T13" fmla="*/ 214748364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02" name="Freeform 323">
                <a:extLst>
                  <a:ext uri="{FF2B5EF4-FFF2-40B4-BE49-F238E27FC236}">
                    <a16:creationId xmlns:a16="http://schemas.microsoft.com/office/drawing/2014/main" id="{E688D154-064C-9242-9D3D-223F3270F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057400"/>
                <a:ext cx="4762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0 w 20"/>
                  <a:gd name="T9" fmla="*/ 0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03" name="Freeform 324">
                <a:extLst>
                  <a:ext uri="{FF2B5EF4-FFF2-40B4-BE49-F238E27FC236}">
                    <a16:creationId xmlns:a16="http://schemas.microsoft.com/office/drawing/2014/main" id="{89E9F585-8AB6-A84F-AAEF-AD57847D5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038350"/>
                <a:ext cx="41275" cy="23813"/>
              </a:xfrm>
              <a:custGeom>
                <a:avLst/>
                <a:gdLst>
                  <a:gd name="T0" fmla="*/ 0 w 230"/>
                  <a:gd name="T1" fmla="*/ 2147483646 h 134"/>
                  <a:gd name="T2" fmla="*/ 0 w 230"/>
                  <a:gd name="T3" fmla="*/ 2147483646 h 134"/>
                  <a:gd name="T4" fmla="*/ 2147483646 w 230"/>
                  <a:gd name="T5" fmla="*/ 0 h 134"/>
                  <a:gd name="T6" fmla="*/ 2147483646 w 230"/>
                  <a:gd name="T7" fmla="*/ 2147483646 h 134"/>
                  <a:gd name="T8" fmla="*/ 2147483646 w 230"/>
                  <a:gd name="T9" fmla="*/ 2147483646 h 134"/>
                  <a:gd name="T10" fmla="*/ 2147483646 w 230"/>
                  <a:gd name="T11" fmla="*/ 2147483646 h 134"/>
                  <a:gd name="T12" fmla="*/ 2147483646 w 230"/>
                  <a:gd name="T13" fmla="*/ 2147483646 h 134"/>
                  <a:gd name="T14" fmla="*/ 2147483646 w 230"/>
                  <a:gd name="T15" fmla="*/ 2147483646 h 134"/>
                  <a:gd name="T16" fmla="*/ 2147483646 w 230"/>
                  <a:gd name="T17" fmla="*/ 2147483646 h 134"/>
                  <a:gd name="T18" fmla="*/ 2147483646 w 230"/>
                  <a:gd name="T19" fmla="*/ 2147483646 h 134"/>
                  <a:gd name="T20" fmla="*/ 2147483646 w 230"/>
                  <a:gd name="T21" fmla="*/ 2147483646 h 134"/>
                  <a:gd name="T22" fmla="*/ 0 w 230"/>
                  <a:gd name="T23" fmla="*/ 2147483646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0" h="134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38"/>
                      <a:pt x="39" y="0"/>
                      <a:pt x="58" y="0"/>
                    </a:cubicBezTo>
                    <a:cubicBezTo>
                      <a:pt x="76" y="0"/>
                      <a:pt x="95" y="0"/>
                      <a:pt x="115" y="19"/>
                    </a:cubicBezTo>
                    <a:cubicBezTo>
                      <a:pt x="134" y="19"/>
                      <a:pt x="153" y="38"/>
                      <a:pt x="153" y="38"/>
                    </a:cubicBezTo>
                    <a:cubicBezTo>
                      <a:pt x="172" y="38"/>
                      <a:pt x="191" y="38"/>
                      <a:pt x="191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191" y="76"/>
                      <a:pt x="191" y="76"/>
                      <a:pt x="191" y="76"/>
                    </a:cubicBezTo>
                    <a:cubicBezTo>
                      <a:pt x="191" y="95"/>
                      <a:pt x="191" y="95"/>
                      <a:pt x="191" y="95"/>
                    </a:cubicBezTo>
                    <a:cubicBezTo>
                      <a:pt x="191" y="95"/>
                      <a:pt x="172" y="114"/>
                      <a:pt x="153" y="114"/>
                    </a:cubicBezTo>
                    <a:cubicBezTo>
                      <a:pt x="115" y="133"/>
                      <a:pt x="76" y="114"/>
                      <a:pt x="58" y="114"/>
                    </a:cubicBezTo>
                    <a:cubicBezTo>
                      <a:pt x="39" y="114"/>
                      <a:pt x="0" y="95"/>
                      <a:pt x="0" y="57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04" name="Freeform 325">
                <a:extLst>
                  <a:ext uri="{FF2B5EF4-FFF2-40B4-BE49-F238E27FC236}">
                    <a16:creationId xmlns:a16="http://schemas.microsoft.com/office/drawing/2014/main" id="{09742F23-B6AA-D24F-AFBF-8CCAC57E7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038350"/>
                <a:ext cx="41275" cy="23813"/>
              </a:xfrm>
              <a:custGeom>
                <a:avLst/>
                <a:gdLst>
                  <a:gd name="T0" fmla="*/ 0 w 230"/>
                  <a:gd name="T1" fmla="*/ 2147483646 h 134"/>
                  <a:gd name="T2" fmla="*/ 0 w 230"/>
                  <a:gd name="T3" fmla="*/ 2147483646 h 134"/>
                  <a:gd name="T4" fmla="*/ 0 w 230"/>
                  <a:gd name="T5" fmla="*/ 2147483646 h 134"/>
                  <a:gd name="T6" fmla="*/ 2147483646 w 230"/>
                  <a:gd name="T7" fmla="*/ 2147483646 h 134"/>
                  <a:gd name="T8" fmla="*/ 2147483646 w 230"/>
                  <a:gd name="T9" fmla="*/ 2147483646 h 134"/>
                  <a:gd name="T10" fmla="*/ 2147483646 w 230"/>
                  <a:gd name="T11" fmla="*/ 0 h 134"/>
                  <a:gd name="T12" fmla="*/ 2147483646 w 230"/>
                  <a:gd name="T13" fmla="*/ 0 h 134"/>
                  <a:gd name="T14" fmla="*/ 2147483646 w 230"/>
                  <a:gd name="T15" fmla="*/ 0 h 134"/>
                  <a:gd name="T16" fmla="*/ 2147483646 w 230"/>
                  <a:gd name="T17" fmla="*/ 2147483646 h 134"/>
                  <a:gd name="T18" fmla="*/ 2147483646 w 230"/>
                  <a:gd name="T19" fmla="*/ 2147483646 h 134"/>
                  <a:gd name="T20" fmla="*/ 2147483646 w 230"/>
                  <a:gd name="T21" fmla="*/ 2147483646 h 134"/>
                  <a:gd name="T22" fmla="*/ 2147483646 w 230"/>
                  <a:gd name="T23" fmla="*/ 2147483646 h 134"/>
                  <a:gd name="T24" fmla="*/ 2147483646 w 230"/>
                  <a:gd name="T25" fmla="*/ 2147483646 h 134"/>
                  <a:gd name="T26" fmla="*/ 2147483646 w 230"/>
                  <a:gd name="T27" fmla="*/ 2147483646 h 134"/>
                  <a:gd name="T28" fmla="*/ 2147483646 w 230"/>
                  <a:gd name="T29" fmla="*/ 2147483646 h 134"/>
                  <a:gd name="T30" fmla="*/ 2147483646 w 230"/>
                  <a:gd name="T31" fmla="*/ 2147483646 h 134"/>
                  <a:gd name="T32" fmla="*/ 2147483646 w 230"/>
                  <a:gd name="T33" fmla="*/ 2147483646 h 134"/>
                  <a:gd name="T34" fmla="*/ 2147483646 w 230"/>
                  <a:gd name="T35" fmla="*/ 2147483646 h 134"/>
                  <a:gd name="T36" fmla="*/ 2147483646 w 230"/>
                  <a:gd name="T37" fmla="*/ 2147483646 h 134"/>
                  <a:gd name="T38" fmla="*/ 2147483646 w 230"/>
                  <a:gd name="T39" fmla="*/ 2147483646 h 134"/>
                  <a:gd name="T40" fmla="*/ 2147483646 w 230"/>
                  <a:gd name="T41" fmla="*/ 2147483646 h 134"/>
                  <a:gd name="T42" fmla="*/ 2147483646 w 230"/>
                  <a:gd name="T43" fmla="*/ 2147483646 h 134"/>
                  <a:gd name="T44" fmla="*/ 0 w 230"/>
                  <a:gd name="T45" fmla="*/ 2147483646 h 134"/>
                  <a:gd name="T46" fmla="*/ 0 w 230"/>
                  <a:gd name="T47" fmla="*/ 2147483646 h 134"/>
                  <a:gd name="T48" fmla="*/ 0 w 230"/>
                  <a:gd name="T49" fmla="*/ 2147483646 h 134"/>
                  <a:gd name="T50" fmla="*/ 0 w 230"/>
                  <a:gd name="T51" fmla="*/ 2147483646 h 134"/>
                  <a:gd name="T52" fmla="*/ 0 w 230"/>
                  <a:gd name="T53" fmla="*/ 2147483646 h 134"/>
                  <a:gd name="T54" fmla="*/ 2147483646 w 230"/>
                  <a:gd name="T55" fmla="*/ 2147483646 h 134"/>
                  <a:gd name="T56" fmla="*/ 2147483646 w 230"/>
                  <a:gd name="T57" fmla="*/ 2147483646 h 134"/>
                  <a:gd name="T58" fmla="*/ 2147483646 w 230"/>
                  <a:gd name="T59" fmla="*/ 2147483646 h 134"/>
                  <a:gd name="T60" fmla="*/ 2147483646 w 230"/>
                  <a:gd name="T61" fmla="*/ 2147483646 h 134"/>
                  <a:gd name="T62" fmla="*/ 2147483646 w 230"/>
                  <a:gd name="T63" fmla="*/ 2147483646 h 134"/>
                  <a:gd name="T64" fmla="*/ 2147483646 w 230"/>
                  <a:gd name="T65" fmla="*/ 2147483646 h 134"/>
                  <a:gd name="T66" fmla="*/ 2147483646 w 230"/>
                  <a:gd name="T67" fmla="*/ 2147483646 h 134"/>
                  <a:gd name="T68" fmla="*/ 2147483646 w 230"/>
                  <a:gd name="T69" fmla="*/ 2147483646 h 134"/>
                  <a:gd name="T70" fmla="*/ 2147483646 w 230"/>
                  <a:gd name="T71" fmla="*/ 2147483646 h 134"/>
                  <a:gd name="T72" fmla="*/ 2147483646 w 230"/>
                  <a:gd name="T73" fmla="*/ 2147483646 h 134"/>
                  <a:gd name="T74" fmla="*/ 2147483646 w 230"/>
                  <a:gd name="T75" fmla="*/ 2147483646 h 134"/>
                  <a:gd name="T76" fmla="*/ 2147483646 w 230"/>
                  <a:gd name="T77" fmla="*/ 2147483646 h 134"/>
                  <a:gd name="T78" fmla="*/ 2147483646 w 230"/>
                  <a:gd name="T79" fmla="*/ 2147483646 h 134"/>
                  <a:gd name="T80" fmla="*/ 2147483646 w 230"/>
                  <a:gd name="T81" fmla="*/ 2147483646 h 134"/>
                  <a:gd name="T82" fmla="*/ 2147483646 w 230"/>
                  <a:gd name="T83" fmla="*/ 2147483646 h 134"/>
                  <a:gd name="T84" fmla="*/ 2147483646 w 230"/>
                  <a:gd name="T85" fmla="*/ 0 h 134"/>
                  <a:gd name="T86" fmla="*/ 2147483646 w 230"/>
                  <a:gd name="T87" fmla="*/ 0 h 134"/>
                  <a:gd name="T88" fmla="*/ 2147483646 w 230"/>
                  <a:gd name="T89" fmla="*/ 0 h 134"/>
                  <a:gd name="T90" fmla="*/ 2147483646 w 230"/>
                  <a:gd name="T91" fmla="*/ 0 h 134"/>
                  <a:gd name="T92" fmla="*/ 2147483646 w 230"/>
                  <a:gd name="T93" fmla="*/ 2147483646 h 134"/>
                  <a:gd name="T94" fmla="*/ 0 w 230"/>
                  <a:gd name="T95" fmla="*/ 2147483646 h 13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0" h="134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57"/>
                      <a:pt x="0" y="57"/>
                      <a:pt x="19" y="38"/>
                    </a:cubicBezTo>
                    <a:cubicBezTo>
                      <a:pt x="19" y="38"/>
                      <a:pt x="19" y="19"/>
                      <a:pt x="39" y="19"/>
                    </a:cubicBezTo>
                    <a:lnTo>
                      <a:pt x="58" y="0"/>
                    </a:lnTo>
                    <a:cubicBezTo>
                      <a:pt x="76" y="0"/>
                      <a:pt x="76" y="0"/>
                      <a:pt x="95" y="0"/>
                    </a:cubicBezTo>
                    <a:cubicBezTo>
                      <a:pt x="95" y="19"/>
                      <a:pt x="115" y="19"/>
                      <a:pt x="115" y="19"/>
                    </a:cubicBezTo>
                    <a:cubicBezTo>
                      <a:pt x="134" y="19"/>
                      <a:pt x="134" y="19"/>
                      <a:pt x="134" y="38"/>
                    </a:cubicBezTo>
                    <a:cubicBezTo>
                      <a:pt x="153" y="38"/>
                      <a:pt x="153" y="38"/>
                      <a:pt x="153" y="38"/>
                    </a:cubicBezTo>
                    <a:lnTo>
                      <a:pt x="172" y="38"/>
                    </a:lnTo>
                    <a:lnTo>
                      <a:pt x="191" y="38"/>
                    </a:lnTo>
                    <a:cubicBezTo>
                      <a:pt x="229" y="38"/>
                      <a:pt x="229" y="38"/>
                      <a:pt x="229" y="38"/>
                    </a:cubicBezTo>
                    <a:cubicBezTo>
                      <a:pt x="191" y="76"/>
                      <a:pt x="191" y="76"/>
                      <a:pt x="191" y="76"/>
                    </a:cubicBezTo>
                    <a:cubicBezTo>
                      <a:pt x="172" y="95"/>
                      <a:pt x="172" y="95"/>
                      <a:pt x="172" y="95"/>
                    </a:cubicBezTo>
                    <a:cubicBezTo>
                      <a:pt x="172" y="95"/>
                      <a:pt x="172" y="114"/>
                      <a:pt x="153" y="114"/>
                    </a:cubicBezTo>
                    <a:cubicBezTo>
                      <a:pt x="134" y="114"/>
                      <a:pt x="115" y="114"/>
                      <a:pt x="115" y="114"/>
                    </a:cubicBezTo>
                    <a:cubicBezTo>
                      <a:pt x="95" y="114"/>
                      <a:pt x="58" y="114"/>
                      <a:pt x="58" y="114"/>
                    </a:cubicBezTo>
                    <a:cubicBezTo>
                      <a:pt x="39" y="114"/>
                      <a:pt x="39" y="95"/>
                      <a:pt x="19" y="95"/>
                    </a:cubicBezTo>
                    <a:cubicBezTo>
                      <a:pt x="19" y="95"/>
                      <a:pt x="0" y="76"/>
                      <a:pt x="0" y="57"/>
                    </a:cubicBezTo>
                    <a:cubicBezTo>
                      <a:pt x="0" y="76"/>
                      <a:pt x="19" y="95"/>
                      <a:pt x="19" y="95"/>
                    </a:cubicBezTo>
                    <a:cubicBezTo>
                      <a:pt x="19" y="114"/>
                      <a:pt x="39" y="114"/>
                      <a:pt x="58" y="114"/>
                    </a:cubicBezTo>
                    <a:cubicBezTo>
                      <a:pt x="58" y="114"/>
                      <a:pt x="95" y="133"/>
                      <a:pt x="115" y="133"/>
                    </a:cubicBezTo>
                    <a:cubicBezTo>
                      <a:pt x="115" y="133"/>
                      <a:pt x="134" y="114"/>
                      <a:pt x="153" y="114"/>
                    </a:cubicBezTo>
                    <a:cubicBezTo>
                      <a:pt x="172" y="114"/>
                      <a:pt x="191" y="95"/>
                      <a:pt x="191" y="95"/>
                    </a:cubicBezTo>
                    <a:cubicBezTo>
                      <a:pt x="191" y="76"/>
                      <a:pt x="191" y="76"/>
                      <a:pt x="191" y="76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191" y="38"/>
                      <a:pt x="191" y="38"/>
                      <a:pt x="191" y="38"/>
                    </a:cubicBezTo>
                    <a:lnTo>
                      <a:pt x="172" y="38"/>
                    </a:lnTo>
                    <a:lnTo>
                      <a:pt x="153" y="38"/>
                    </a:lnTo>
                    <a:cubicBezTo>
                      <a:pt x="153" y="38"/>
                      <a:pt x="153" y="38"/>
                      <a:pt x="134" y="19"/>
                    </a:cubicBezTo>
                    <a:cubicBezTo>
                      <a:pt x="134" y="19"/>
                      <a:pt x="134" y="19"/>
                      <a:pt x="115" y="19"/>
                    </a:cubicBezTo>
                    <a:lnTo>
                      <a:pt x="95" y="0"/>
                    </a:lnTo>
                    <a:cubicBezTo>
                      <a:pt x="76" y="0"/>
                      <a:pt x="76" y="0"/>
                      <a:pt x="58" y="0"/>
                    </a:cubicBezTo>
                    <a:lnTo>
                      <a:pt x="39" y="0"/>
                    </a:lnTo>
                    <a:cubicBezTo>
                      <a:pt x="39" y="19"/>
                      <a:pt x="19" y="19"/>
                      <a:pt x="19" y="38"/>
                    </a:cubicBezTo>
                    <a:cubicBezTo>
                      <a:pt x="0" y="38"/>
                      <a:pt x="0" y="57"/>
                      <a:pt x="0" y="57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05" name="Freeform 326">
                <a:extLst>
                  <a:ext uri="{FF2B5EF4-FFF2-40B4-BE49-F238E27FC236}">
                    <a16:creationId xmlns:a16="http://schemas.microsoft.com/office/drawing/2014/main" id="{796FD376-86EE-BB46-8B55-071911D3B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041525"/>
                <a:ext cx="31750" cy="17463"/>
              </a:xfrm>
              <a:custGeom>
                <a:avLst/>
                <a:gdLst>
                  <a:gd name="T0" fmla="*/ 2147483646 w 173"/>
                  <a:gd name="T1" fmla="*/ 2147483646 h 96"/>
                  <a:gd name="T2" fmla="*/ 2147483646 w 173"/>
                  <a:gd name="T3" fmla="*/ 2147483646 h 96"/>
                  <a:gd name="T4" fmla="*/ 2147483646 w 173"/>
                  <a:gd name="T5" fmla="*/ 2147483646 h 96"/>
                  <a:gd name="T6" fmla="*/ 2147483646 w 173"/>
                  <a:gd name="T7" fmla="*/ 0 h 96"/>
                  <a:gd name="T8" fmla="*/ 0 w 173"/>
                  <a:gd name="T9" fmla="*/ 2147483646 h 96"/>
                  <a:gd name="T10" fmla="*/ 0 w 173"/>
                  <a:gd name="T11" fmla="*/ 2147483646 h 96"/>
                  <a:gd name="T12" fmla="*/ 2147483646 w 173"/>
                  <a:gd name="T13" fmla="*/ 2147483646 h 96"/>
                  <a:gd name="T14" fmla="*/ 2147483646 w 173"/>
                  <a:gd name="T15" fmla="*/ 2147483646 h 96"/>
                  <a:gd name="T16" fmla="*/ 2147483646 w 173"/>
                  <a:gd name="T17" fmla="*/ 2147483646 h 96"/>
                  <a:gd name="T18" fmla="*/ 2147483646 w 173"/>
                  <a:gd name="T19" fmla="*/ 2147483646 h 96"/>
                  <a:gd name="T20" fmla="*/ 2147483646 w 173"/>
                  <a:gd name="T21" fmla="*/ 2147483646 h 96"/>
                  <a:gd name="T22" fmla="*/ 2147483646 w 173"/>
                  <a:gd name="T23" fmla="*/ 2147483646 h 9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3" h="96">
                    <a:moveTo>
                      <a:pt x="172" y="57"/>
                    </a:moveTo>
                    <a:lnTo>
                      <a:pt x="172" y="57"/>
                    </a:lnTo>
                    <a:cubicBezTo>
                      <a:pt x="153" y="57"/>
                      <a:pt x="76" y="0"/>
                      <a:pt x="39" y="0"/>
                    </a:cubicBezTo>
                    <a:cubicBezTo>
                      <a:pt x="20" y="0"/>
                      <a:pt x="0" y="19"/>
                      <a:pt x="0" y="38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20" y="95"/>
                      <a:pt x="57" y="95"/>
                      <a:pt x="57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115" y="95"/>
                      <a:pt x="115" y="95"/>
                      <a:pt x="115" y="95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72" y="57"/>
                      <a:pt x="172" y="57"/>
                      <a:pt x="172" y="57"/>
                    </a:cubicBezTo>
                  </a:path>
                </a:pathLst>
              </a:custGeom>
              <a:solidFill>
                <a:srgbClr val="0C848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06" name="Freeform 327">
                <a:extLst>
                  <a:ext uri="{FF2B5EF4-FFF2-40B4-BE49-F238E27FC236}">
                    <a16:creationId xmlns:a16="http://schemas.microsoft.com/office/drawing/2014/main" id="{FAB1E141-273B-0649-BA21-DB8D77299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047875"/>
                <a:ext cx="4763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07" name="Freeform 328">
                <a:extLst>
                  <a:ext uri="{FF2B5EF4-FFF2-40B4-BE49-F238E27FC236}">
                    <a16:creationId xmlns:a16="http://schemas.microsoft.com/office/drawing/2014/main" id="{A178E5E4-0103-064B-88F5-A3EBD65C2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041525"/>
                <a:ext cx="3175" cy="3175"/>
              </a:xfrm>
              <a:custGeom>
                <a:avLst/>
                <a:gdLst>
                  <a:gd name="T0" fmla="*/ 0 w 19"/>
                  <a:gd name="T1" fmla="*/ 2147483646 h 20"/>
                  <a:gd name="T2" fmla="*/ 0 w 19"/>
                  <a:gd name="T3" fmla="*/ 2147483646 h 20"/>
                  <a:gd name="T4" fmla="*/ 2147483646 w 19"/>
                  <a:gd name="T5" fmla="*/ 0 h 20"/>
                  <a:gd name="T6" fmla="*/ 2147483646 w 19"/>
                  <a:gd name="T7" fmla="*/ 2147483646 h 20"/>
                  <a:gd name="T8" fmla="*/ 2147483646 w 19"/>
                  <a:gd name="T9" fmla="*/ 2147483646 h 20"/>
                  <a:gd name="T10" fmla="*/ 0 w 19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19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08" name="Freeform 329">
                <a:extLst>
                  <a:ext uri="{FF2B5EF4-FFF2-40B4-BE49-F238E27FC236}">
                    <a16:creationId xmlns:a16="http://schemas.microsoft.com/office/drawing/2014/main" id="{852BB4ED-4B93-B54A-95E7-4B95F2779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044700"/>
                <a:ext cx="3175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09" name="Freeform 330">
                <a:extLst>
                  <a:ext uri="{FF2B5EF4-FFF2-40B4-BE49-F238E27FC236}">
                    <a16:creationId xmlns:a16="http://schemas.microsoft.com/office/drawing/2014/main" id="{A344B864-9579-014F-A85E-20CD5D54D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051050"/>
                <a:ext cx="4762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10" name="Freeform 331">
                <a:extLst>
                  <a:ext uri="{FF2B5EF4-FFF2-40B4-BE49-F238E27FC236}">
                    <a16:creationId xmlns:a16="http://schemas.microsoft.com/office/drawing/2014/main" id="{9F0CDCBC-6D9F-924C-BEF4-B9DD36A3E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054225"/>
                <a:ext cx="3175" cy="4763"/>
              </a:xfrm>
              <a:custGeom>
                <a:avLst/>
                <a:gdLst>
                  <a:gd name="T0" fmla="*/ 0 w 21"/>
                  <a:gd name="T1" fmla="*/ 0 h 20"/>
                  <a:gd name="T2" fmla="*/ 0 w 21"/>
                  <a:gd name="T3" fmla="*/ 0 h 20"/>
                  <a:gd name="T4" fmla="*/ 2147483646 w 21"/>
                  <a:gd name="T5" fmla="*/ 0 h 20"/>
                  <a:gd name="T6" fmla="*/ 2147483646 w 21"/>
                  <a:gd name="T7" fmla="*/ 0 h 20"/>
                  <a:gd name="T8" fmla="*/ 2147483646 w 21"/>
                  <a:gd name="T9" fmla="*/ 2147483646 h 20"/>
                  <a:gd name="T10" fmla="*/ 0 w 2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0" y="0"/>
                    </a:moveTo>
                    <a:lnTo>
                      <a:pt x="0" y="0"/>
                    </a:lnTo>
                    <a:lnTo>
                      <a:pt x="20" y="0"/>
                    </a:lnTo>
                    <a:lnTo>
                      <a:pt x="2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11" name="Freeform 332">
                <a:extLst>
                  <a:ext uri="{FF2B5EF4-FFF2-40B4-BE49-F238E27FC236}">
                    <a16:creationId xmlns:a16="http://schemas.microsoft.com/office/drawing/2014/main" id="{E1291CC7-7A01-2040-87C3-10D01039A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051050"/>
                <a:ext cx="3175" cy="4763"/>
              </a:xfrm>
              <a:custGeom>
                <a:avLst/>
                <a:gdLst>
                  <a:gd name="T0" fmla="*/ 0 w 19"/>
                  <a:gd name="T1" fmla="*/ 2147483646 h 20"/>
                  <a:gd name="T2" fmla="*/ 0 w 19"/>
                  <a:gd name="T3" fmla="*/ 2147483646 h 20"/>
                  <a:gd name="T4" fmla="*/ 0 w 19"/>
                  <a:gd name="T5" fmla="*/ 0 h 20"/>
                  <a:gd name="T6" fmla="*/ 2147483646 w 19"/>
                  <a:gd name="T7" fmla="*/ 2147483646 h 20"/>
                  <a:gd name="T8" fmla="*/ 0 w 19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cubicBezTo>
                      <a:pt x="18" y="0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0" y="19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12" name="Freeform 333">
                <a:extLst>
                  <a:ext uri="{FF2B5EF4-FFF2-40B4-BE49-F238E27FC236}">
                    <a16:creationId xmlns:a16="http://schemas.microsoft.com/office/drawing/2014/main" id="{6470EF68-9C06-C84E-8000-3AF5F86E0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047875"/>
                <a:ext cx="4763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13" name="Freeform 334">
                <a:extLst>
                  <a:ext uri="{FF2B5EF4-FFF2-40B4-BE49-F238E27FC236}">
                    <a16:creationId xmlns:a16="http://schemas.microsoft.com/office/drawing/2014/main" id="{0072770F-8966-624F-9D98-CC727A414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041525"/>
                <a:ext cx="3175" cy="3175"/>
              </a:xfrm>
              <a:custGeom>
                <a:avLst/>
                <a:gdLst>
                  <a:gd name="T0" fmla="*/ 2147483646 w 19"/>
                  <a:gd name="T1" fmla="*/ 2147483646 h 20"/>
                  <a:gd name="T2" fmla="*/ 2147483646 w 19"/>
                  <a:gd name="T3" fmla="*/ 2147483646 h 20"/>
                  <a:gd name="T4" fmla="*/ 2147483646 w 19"/>
                  <a:gd name="T5" fmla="*/ 2147483646 h 20"/>
                  <a:gd name="T6" fmla="*/ 0 w 19"/>
                  <a:gd name="T7" fmla="*/ 2147483646 h 20"/>
                  <a:gd name="T8" fmla="*/ 2147483646 w 19"/>
                  <a:gd name="T9" fmla="*/ 0 h 20"/>
                  <a:gd name="T10" fmla="*/ 2147483646 w 19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18" y="19"/>
                    </a:moveTo>
                    <a:lnTo>
                      <a:pt x="18" y="19"/>
                    </a:lnTo>
                    <a:lnTo>
                      <a:pt x="0" y="19"/>
                    </a:lnTo>
                    <a:cubicBezTo>
                      <a:pt x="0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19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14" name="Freeform 335">
                <a:extLst>
                  <a:ext uri="{FF2B5EF4-FFF2-40B4-BE49-F238E27FC236}">
                    <a16:creationId xmlns:a16="http://schemas.microsoft.com/office/drawing/2014/main" id="{CBF8A3EC-DCCE-114B-9163-E0C1B3049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044700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cubicBezTo>
                      <a:pt x="0" y="19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15" name="Freeform 336">
                <a:extLst>
                  <a:ext uri="{FF2B5EF4-FFF2-40B4-BE49-F238E27FC236}">
                    <a16:creationId xmlns:a16="http://schemas.microsoft.com/office/drawing/2014/main" id="{8713C7B5-6E17-EA4A-A116-33AAEFBD8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047875"/>
                <a:ext cx="3175" cy="4763"/>
              </a:xfrm>
              <a:custGeom>
                <a:avLst/>
                <a:gdLst>
                  <a:gd name="T0" fmla="*/ 2147483646 w 21"/>
                  <a:gd name="T1" fmla="*/ 0 h 20"/>
                  <a:gd name="T2" fmla="*/ 2147483646 w 21"/>
                  <a:gd name="T3" fmla="*/ 0 h 20"/>
                  <a:gd name="T4" fmla="*/ 0 w 21"/>
                  <a:gd name="T5" fmla="*/ 2147483646 h 20"/>
                  <a:gd name="T6" fmla="*/ 0 w 21"/>
                  <a:gd name="T7" fmla="*/ 0 h 20"/>
                  <a:gd name="T8" fmla="*/ 0 w 21"/>
                  <a:gd name="T9" fmla="*/ 0 h 20"/>
                  <a:gd name="T10" fmla="*/ 2147483646 w 2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20" y="0"/>
                    </a:lnTo>
                    <a:cubicBezTo>
                      <a:pt x="2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lnTo>
                      <a:pt x="20" y="0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16" name="Freeform 337">
                <a:extLst>
                  <a:ext uri="{FF2B5EF4-FFF2-40B4-BE49-F238E27FC236}">
                    <a16:creationId xmlns:a16="http://schemas.microsoft.com/office/drawing/2014/main" id="{48BE4637-6B21-4049-8F16-525AB1136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051050"/>
                <a:ext cx="3175" cy="4763"/>
              </a:xfrm>
              <a:custGeom>
                <a:avLst/>
                <a:gdLst>
                  <a:gd name="T0" fmla="*/ 2147483646 w 19"/>
                  <a:gd name="T1" fmla="*/ 2147483646 h 20"/>
                  <a:gd name="T2" fmla="*/ 2147483646 w 19"/>
                  <a:gd name="T3" fmla="*/ 2147483646 h 20"/>
                  <a:gd name="T4" fmla="*/ 0 w 19"/>
                  <a:gd name="T5" fmla="*/ 2147483646 h 20"/>
                  <a:gd name="T6" fmla="*/ 0 w 19"/>
                  <a:gd name="T7" fmla="*/ 2147483646 h 20"/>
                  <a:gd name="T8" fmla="*/ 0 w 19"/>
                  <a:gd name="T9" fmla="*/ 0 h 20"/>
                  <a:gd name="T10" fmla="*/ 2147483646 w 19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18" y="19"/>
                    </a:moveTo>
                    <a:lnTo>
                      <a:pt x="18" y="19"/>
                    </a:ln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19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17" name="Freeform 338">
                <a:extLst>
                  <a:ext uri="{FF2B5EF4-FFF2-40B4-BE49-F238E27FC236}">
                    <a16:creationId xmlns:a16="http://schemas.microsoft.com/office/drawing/2014/main" id="{A93EBB16-81E1-2648-80B3-B9AC48A20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047875"/>
                <a:ext cx="0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18" name="Freeform 339">
                <a:extLst>
                  <a:ext uri="{FF2B5EF4-FFF2-40B4-BE49-F238E27FC236}">
                    <a16:creationId xmlns:a16="http://schemas.microsoft.com/office/drawing/2014/main" id="{45C3B43B-FB14-9642-B779-558741E26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051050"/>
                <a:ext cx="4762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2147483646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19" name="Freeform 340">
                <a:extLst>
                  <a:ext uri="{FF2B5EF4-FFF2-40B4-BE49-F238E27FC236}">
                    <a16:creationId xmlns:a16="http://schemas.microsoft.com/office/drawing/2014/main" id="{62BA3404-8BF7-7F4A-A4EF-1AF38BD9B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054225"/>
                <a:ext cx="3175" cy="1588"/>
              </a:xfrm>
              <a:custGeom>
                <a:avLst/>
                <a:gdLst>
                  <a:gd name="T0" fmla="*/ 2147483646 w 21"/>
                  <a:gd name="T1" fmla="*/ 0 h 1"/>
                  <a:gd name="T2" fmla="*/ 2147483646 w 21"/>
                  <a:gd name="T3" fmla="*/ 0 h 1"/>
                  <a:gd name="T4" fmla="*/ 2147483646 w 21"/>
                  <a:gd name="T5" fmla="*/ 0 h 1"/>
                  <a:gd name="T6" fmla="*/ 0 w 21"/>
                  <a:gd name="T7" fmla="*/ 0 h 1"/>
                  <a:gd name="T8" fmla="*/ 2147483646 w 2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">
                    <a:moveTo>
                      <a:pt x="20" y="0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20" name="Freeform 341">
                <a:extLst>
                  <a:ext uri="{FF2B5EF4-FFF2-40B4-BE49-F238E27FC236}">
                    <a16:creationId xmlns:a16="http://schemas.microsoft.com/office/drawing/2014/main" id="{F270A031-B42A-5E47-A715-00A8DF9F7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051050"/>
                <a:ext cx="3175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0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21" name="Freeform 342">
                <a:extLst>
                  <a:ext uri="{FF2B5EF4-FFF2-40B4-BE49-F238E27FC236}">
                    <a16:creationId xmlns:a16="http://schemas.microsoft.com/office/drawing/2014/main" id="{59EF497C-DED0-3843-AEE7-D7AEA288C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044700"/>
                <a:ext cx="3175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22" name="Freeform 343">
                <a:extLst>
                  <a:ext uri="{FF2B5EF4-FFF2-40B4-BE49-F238E27FC236}">
                    <a16:creationId xmlns:a16="http://schemas.microsoft.com/office/drawing/2014/main" id="{8E6ED97D-5B6C-564A-8D6E-8325B86BE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2047875"/>
                <a:ext cx="4763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0"/>
                      <a:pt x="19" y="0"/>
                      <a:pt x="19" y="19"/>
                    </a:cubicBez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23" name="Freeform 344">
                <a:extLst>
                  <a:ext uri="{FF2B5EF4-FFF2-40B4-BE49-F238E27FC236}">
                    <a16:creationId xmlns:a16="http://schemas.microsoft.com/office/drawing/2014/main" id="{405D3CD2-BFAE-D64B-A983-B7B63F0A1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2047875"/>
                <a:ext cx="4763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0" y="19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24" name="Freeform 345">
                <a:extLst>
                  <a:ext uri="{FF2B5EF4-FFF2-40B4-BE49-F238E27FC236}">
                    <a16:creationId xmlns:a16="http://schemas.microsoft.com/office/drawing/2014/main" id="{80B40662-CABE-1144-8FB4-FE1BF9989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041525"/>
                <a:ext cx="3175" cy="3175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0 h 20"/>
                  <a:gd name="T4" fmla="*/ 2147483646 w 19"/>
                  <a:gd name="T5" fmla="*/ 0 h 20"/>
                  <a:gd name="T6" fmla="*/ 2147483646 w 19"/>
                  <a:gd name="T7" fmla="*/ 2147483646 h 20"/>
                  <a:gd name="T8" fmla="*/ 2147483646 w 19"/>
                  <a:gd name="T9" fmla="*/ 2147483646 h 20"/>
                  <a:gd name="T10" fmla="*/ 0 w 19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8" y="19"/>
                    </a:lnTo>
                    <a:cubicBezTo>
                      <a:pt x="18" y="0"/>
                      <a:pt x="0" y="0"/>
                      <a:pt x="0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25" name="Freeform 346">
                <a:extLst>
                  <a:ext uri="{FF2B5EF4-FFF2-40B4-BE49-F238E27FC236}">
                    <a16:creationId xmlns:a16="http://schemas.microsoft.com/office/drawing/2014/main" id="{9BF09064-C01F-5845-A4F7-53C2FDD6C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044700"/>
                <a:ext cx="4763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0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19" y="19"/>
                      <a:pt x="19" y="19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26" name="Freeform 347">
                <a:extLst>
                  <a:ext uri="{FF2B5EF4-FFF2-40B4-BE49-F238E27FC236}">
                    <a16:creationId xmlns:a16="http://schemas.microsoft.com/office/drawing/2014/main" id="{31570AC5-644E-EE42-98AB-E58A76144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047875"/>
                <a:ext cx="7938" cy="1588"/>
              </a:xfrm>
              <a:custGeom>
                <a:avLst/>
                <a:gdLst>
                  <a:gd name="T0" fmla="*/ 0 w 40"/>
                  <a:gd name="T1" fmla="*/ 0 h 1"/>
                  <a:gd name="T2" fmla="*/ 0 w 40"/>
                  <a:gd name="T3" fmla="*/ 0 h 1"/>
                  <a:gd name="T4" fmla="*/ 2147483646 w 40"/>
                  <a:gd name="T5" fmla="*/ 0 h 1"/>
                  <a:gd name="T6" fmla="*/ 2147483646 w 40"/>
                  <a:gd name="T7" fmla="*/ 0 h 1"/>
                  <a:gd name="T8" fmla="*/ 2147483646 w 40"/>
                  <a:gd name="T9" fmla="*/ 0 h 1"/>
                  <a:gd name="T10" fmla="*/ 0 w 4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">
                    <a:moveTo>
                      <a:pt x="0" y="0"/>
                    </a:moveTo>
                    <a:lnTo>
                      <a:pt x="0" y="0"/>
                    </a:lnTo>
                    <a:lnTo>
                      <a:pt x="20" y="0"/>
                    </a:lnTo>
                    <a:lnTo>
                      <a:pt x="39" y="0"/>
                    </a:lnTo>
                    <a:lnTo>
                      <a:pt x="2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27" name="Freeform 348">
                <a:extLst>
                  <a:ext uri="{FF2B5EF4-FFF2-40B4-BE49-F238E27FC236}">
                    <a16:creationId xmlns:a16="http://schemas.microsoft.com/office/drawing/2014/main" id="{14F9D2EE-2BED-E246-9C15-F0F901979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054225"/>
                <a:ext cx="3175" cy="1588"/>
              </a:xfrm>
              <a:custGeom>
                <a:avLst/>
                <a:gdLst>
                  <a:gd name="T0" fmla="*/ 0 w 21"/>
                  <a:gd name="T1" fmla="*/ 0 h 1"/>
                  <a:gd name="T2" fmla="*/ 0 w 21"/>
                  <a:gd name="T3" fmla="*/ 0 h 1"/>
                  <a:gd name="T4" fmla="*/ 2147483646 w 21"/>
                  <a:gd name="T5" fmla="*/ 0 h 1"/>
                  <a:gd name="T6" fmla="*/ 2147483646 w 21"/>
                  <a:gd name="T7" fmla="*/ 0 h 1"/>
                  <a:gd name="T8" fmla="*/ 2147483646 w 21"/>
                  <a:gd name="T9" fmla="*/ 0 h 1"/>
                  <a:gd name="T10" fmla="*/ 0 w 2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2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28" name="Freeform 349">
                <a:extLst>
                  <a:ext uri="{FF2B5EF4-FFF2-40B4-BE49-F238E27FC236}">
                    <a16:creationId xmlns:a16="http://schemas.microsoft.com/office/drawing/2014/main" id="{E04603D3-4ED3-9C46-AEC4-A355E7019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0542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29" name="Freeform 350">
                <a:extLst>
                  <a:ext uri="{FF2B5EF4-FFF2-40B4-BE49-F238E27FC236}">
                    <a16:creationId xmlns:a16="http://schemas.microsoft.com/office/drawing/2014/main" id="{DF85961A-6A25-0A46-8029-CFD3EC7F5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051050"/>
                <a:ext cx="34925" cy="7938"/>
              </a:xfrm>
              <a:custGeom>
                <a:avLst/>
                <a:gdLst>
                  <a:gd name="T0" fmla="*/ 2147483646 w 192"/>
                  <a:gd name="T1" fmla="*/ 0 h 39"/>
                  <a:gd name="T2" fmla="*/ 2147483646 w 192"/>
                  <a:gd name="T3" fmla="*/ 0 h 39"/>
                  <a:gd name="T4" fmla="*/ 2147483646 w 192"/>
                  <a:gd name="T5" fmla="*/ 2147483646 h 39"/>
                  <a:gd name="T6" fmla="*/ 2147483646 w 192"/>
                  <a:gd name="T7" fmla="*/ 2147483646 h 39"/>
                  <a:gd name="T8" fmla="*/ 2147483646 w 192"/>
                  <a:gd name="T9" fmla="*/ 2147483646 h 39"/>
                  <a:gd name="T10" fmla="*/ 0 w 192"/>
                  <a:gd name="T11" fmla="*/ 0 h 39"/>
                  <a:gd name="T12" fmla="*/ 2147483646 w 192"/>
                  <a:gd name="T13" fmla="*/ 0 h 39"/>
                  <a:gd name="T14" fmla="*/ 2147483646 w 192"/>
                  <a:gd name="T15" fmla="*/ 2147483646 h 39"/>
                  <a:gd name="T16" fmla="*/ 2147483646 w 192"/>
                  <a:gd name="T17" fmla="*/ 2147483646 h 39"/>
                  <a:gd name="T18" fmla="*/ 2147483646 w 192"/>
                  <a:gd name="T19" fmla="*/ 2147483646 h 39"/>
                  <a:gd name="T20" fmla="*/ 2147483646 w 192"/>
                  <a:gd name="T21" fmla="*/ 2147483646 h 39"/>
                  <a:gd name="T22" fmla="*/ 2147483646 w 192"/>
                  <a:gd name="T23" fmla="*/ 2147483646 h 39"/>
                  <a:gd name="T24" fmla="*/ 2147483646 w 192"/>
                  <a:gd name="T25" fmla="*/ 2147483646 h 39"/>
                  <a:gd name="T26" fmla="*/ 2147483646 w 192"/>
                  <a:gd name="T27" fmla="*/ 2147483646 h 39"/>
                  <a:gd name="T28" fmla="*/ 2147483646 w 192"/>
                  <a:gd name="T29" fmla="*/ 2147483646 h 39"/>
                  <a:gd name="T30" fmla="*/ 2147483646 w 192"/>
                  <a:gd name="T31" fmla="*/ 2147483646 h 39"/>
                  <a:gd name="T32" fmla="*/ 2147483646 w 192"/>
                  <a:gd name="T33" fmla="*/ 0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2" h="39">
                    <a:moveTo>
                      <a:pt x="191" y="0"/>
                    </a:moveTo>
                    <a:lnTo>
                      <a:pt x="191" y="0"/>
                    </a:lnTo>
                    <a:cubicBezTo>
                      <a:pt x="191" y="0"/>
                      <a:pt x="172" y="19"/>
                      <a:pt x="153" y="38"/>
                    </a:cubicBezTo>
                    <a:cubicBezTo>
                      <a:pt x="134" y="38"/>
                      <a:pt x="115" y="38"/>
                      <a:pt x="95" y="38"/>
                    </a:cubicBezTo>
                    <a:cubicBezTo>
                      <a:pt x="76" y="38"/>
                      <a:pt x="58" y="38"/>
                      <a:pt x="39" y="19"/>
                    </a:cubicBezTo>
                    <a:cubicBezTo>
                      <a:pt x="19" y="19"/>
                      <a:pt x="19" y="0"/>
                      <a:pt x="0" y="0"/>
                    </a:cubicBez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53" y="38"/>
                      <a:pt x="153" y="38"/>
                      <a:pt x="153" y="38"/>
                    </a:cubicBezTo>
                    <a:cubicBezTo>
                      <a:pt x="172" y="38"/>
                      <a:pt x="172" y="38"/>
                      <a:pt x="172" y="38"/>
                    </a:cubicBezTo>
                    <a:cubicBezTo>
                      <a:pt x="172" y="19"/>
                      <a:pt x="172" y="19"/>
                      <a:pt x="172" y="19"/>
                    </a:cubicBezTo>
                    <a:cubicBezTo>
                      <a:pt x="191" y="0"/>
                      <a:pt x="191" y="0"/>
                      <a:pt x="191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30" name="Freeform 351">
                <a:extLst>
                  <a:ext uri="{FF2B5EF4-FFF2-40B4-BE49-F238E27FC236}">
                    <a16:creationId xmlns:a16="http://schemas.microsoft.com/office/drawing/2014/main" id="{2AD89DCA-E622-0341-BBB4-4B3105A0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038350"/>
                <a:ext cx="25400" cy="6350"/>
              </a:xfrm>
              <a:custGeom>
                <a:avLst/>
                <a:gdLst>
                  <a:gd name="T0" fmla="*/ 2147483646 w 135"/>
                  <a:gd name="T1" fmla="*/ 2147483646 h 39"/>
                  <a:gd name="T2" fmla="*/ 2147483646 w 135"/>
                  <a:gd name="T3" fmla="*/ 2147483646 h 39"/>
                  <a:gd name="T4" fmla="*/ 2147483646 w 135"/>
                  <a:gd name="T5" fmla="*/ 2147483646 h 39"/>
                  <a:gd name="T6" fmla="*/ 2147483646 w 135"/>
                  <a:gd name="T7" fmla="*/ 0 h 39"/>
                  <a:gd name="T8" fmla="*/ 0 w 135"/>
                  <a:gd name="T9" fmla="*/ 2147483646 h 39"/>
                  <a:gd name="T10" fmla="*/ 2147483646 w 135"/>
                  <a:gd name="T11" fmla="*/ 2147483646 h 39"/>
                  <a:gd name="T12" fmla="*/ 2147483646 w 135"/>
                  <a:gd name="T13" fmla="*/ 0 h 39"/>
                  <a:gd name="T14" fmla="*/ 2147483646 w 135"/>
                  <a:gd name="T15" fmla="*/ 0 h 39"/>
                  <a:gd name="T16" fmla="*/ 2147483646 w 135"/>
                  <a:gd name="T17" fmla="*/ 0 h 39"/>
                  <a:gd name="T18" fmla="*/ 2147483646 w 135"/>
                  <a:gd name="T19" fmla="*/ 0 h 39"/>
                  <a:gd name="T20" fmla="*/ 2147483646 w 135"/>
                  <a:gd name="T21" fmla="*/ 2147483646 h 39"/>
                  <a:gd name="T22" fmla="*/ 2147483646 w 135"/>
                  <a:gd name="T23" fmla="*/ 2147483646 h 39"/>
                  <a:gd name="T24" fmla="*/ 2147483646 w 135"/>
                  <a:gd name="T25" fmla="*/ 2147483646 h 39"/>
                  <a:gd name="T26" fmla="*/ 2147483646 w 135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5" h="39">
                    <a:moveTo>
                      <a:pt x="134" y="38"/>
                    </a:moveTo>
                    <a:lnTo>
                      <a:pt x="134" y="38"/>
                    </a:lnTo>
                    <a:cubicBezTo>
                      <a:pt x="134" y="38"/>
                      <a:pt x="134" y="38"/>
                      <a:pt x="115" y="38"/>
                    </a:cubicBezTo>
                    <a:cubicBezTo>
                      <a:pt x="96" y="19"/>
                      <a:pt x="76" y="0"/>
                      <a:pt x="57" y="0"/>
                    </a:cubicBezTo>
                    <a:cubicBezTo>
                      <a:pt x="20" y="0"/>
                      <a:pt x="0" y="38"/>
                      <a:pt x="0" y="38"/>
                    </a:cubicBezTo>
                    <a:lnTo>
                      <a:pt x="20" y="19"/>
                    </a:lnTo>
                    <a:cubicBezTo>
                      <a:pt x="39" y="0"/>
                      <a:pt x="39" y="0"/>
                      <a:pt x="39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134" y="38"/>
                      <a:pt x="134" y="38"/>
                      <a:pt x="134" y="38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31" name="Freeform 352">
                <a:extLst>
                  <a:ext uri="{FF2B5EF4-FFF2-40B4-BE49-F238E27FC236}">
                    <a16:creationId xmlns:a16="http://schemas.microsoft.com/office/drawing/2014/main" id="{369EBE0D-8D81-7D4F-B184-C620172BF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044700"/>
                <a:ext cx="7937" cy="3175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0 w 39"/>
                  <a:gd name="T5" fmla="*/ 2147483646 h 20"/>
                  <a:gd name="T6" fmla="*/ 0 w 39"/>
                  <a:gd name="T7" fmla="*/ 2147483646 h 20"/>
                  <a:gd name="T8" fmla="*/ 0 w 39"/>
                  <a:gd name="T9" fmla="*/ 2147483646 h 20"/>
                  <a:gd name="T10" fmla="*/ 0 w 39"/>
                  <a:gd name="T11" fmla="*/ 0 h 20"/>
                  <a:gd name="T12" fmla="*/ 2147483646 w 39"/>
                  <a:gd name="T13" fmla="*/ 0 h 20"/>
                  <a:gd name="T14" fmla="*/ 2147483646 w 39"/>
                  <a:gd name="T15" fmla="*/ 0 h 20"/>
                  <a:gd name="T16" fmla="*/ 2147483646 w 39"/>
                  <a:gd name="T17" fmla="*/ 2147483646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0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19"/>
                      <a:pt x="19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9"/>
                      <a:pt x="38" y="19"/>
                      <a:pt x="38" y="19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32" name="Freeform 353">
                <a:extLst>
                  <a:ext uri="{FF2B5EF4-FFF2-40B4-BE49-F238E27FC236}">
                    <a16:creationId xmlns:a16="http://schemas.microsoft.com/office/drawing/2014/main" id="{CE47EC93-12DC-B746-9D5F-79DBB031E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044700"/>
                <a:ext cx="31750" cy="26988"/>
              </a:xfrm>
              <a:custGeom>
                <a:avLst/>
                <a:gdLst>
                  <a:gd name="T0" fmla="*/ 0 w 172"/>
                  <a:gd name="T1" fmla="*/ 2147483646 h 153"/>
                  <a:gd name="T2" fmla="*/ 0 w 172"/>
                  <a:gd name="T3" fmla="*/ 2147483646 h 153"/>
                  <a:gd name="T4" fmla="*/ 0 w 172"/>
                  <a:gd name="T5" fmla="*/ 2147483646 h 153"/>
                  <a:gd name="T6" fmla="*/ 2147483646 w 172"/>
                  <a:gd name="T7" fmla="*/ 2147483646 h 153"/>
                  <a:gd name="T8" fmla="*/ 2147483646 w 172"/>
                  <a:gd name="T9" fmla="*/ 2147483646 h 153"/>
                  <a:gd name="T10" fmla="*/ 2147483646 w 172"/>
                  <a:gd name="T11" fmla="*/ 2147483646 h 153"/>
                  <a:gd name="T12" fmla="*/ 2147483646 w 172"/>
                  <a:gd name="T13" fmla="*/ 2147483646 h 153"/>
                  <a:gd name="T14" fmla="*/ 2147483646 w 172"/>
                  <a:gd name="T15" fmla="*/ 2147483646 h 153"/>
                  <a:gd name="T16" fmla="*/ 2147483646 w 172"/>
                  <a:gd name="T17" fmla="*/ 2147483646 h 153"/>
                  <a:gd name="T18" fmla="*/ 2147483646 w 172"/>
                  <a:gd name="T19" fmla="*/ 2147483646 h 153"/>
                  <a:gd name="T20" fmla="*/ 2147483646 w 172"/>
                  <a:gd name="T21" fmla="*/ 2147483646 h 153"/>
                  <a:gd name="T22" fmla="*/ 2147483646 w 172"/>
                  <a:gd name="T23" fmla="*/ 2147483646 h 153"/>
                  <a:gd name="T24" fmla="*/ 2147483646 w 172"/>
                  <a:gd name="T25" fmla="*/ 2147483646 h 153"/>
                  <a:gd name="T26" fmla="*/ 2147483646 w 172"/>
                  <a:gd name="T27" fmla="*/ 2147483646 h 153"/>
                  <a:gd name="T28" fmla="*/ 2147483646 w 172"/>
                  <a:gd name="T29" fmla="*/ 2147483646 h 153"/>
                  <a:gd name="T30" fmla="*/ 2147483646 w 172"/>
                  <a:gd name="T31" fmla="*/ 2147483646 h 153"/>
                  <a:gd name="T32" fmla="*/ 2147483646 w 172"/>
                  <a:gd name="T33" fmla="*/ 2147483646 h 153"/>
                  <a:gd name="T34" fmla="*/ 2147483646 w 172"/>
                  <a:gd name="T35" fmla="*/ 0 h 153"/>
                  <a:gd name="T36" fmla="*/ 2147483646 w 172"/>
                  <a:gd name="T37" fmla="*/ 0 h 153"/>
                  <a:gd name="T38" fmla="*/ 2147483646 w 172"/>
                  <a:gd name="T39" fmla="*/ 2147483646 h 153"/>
                  <a:gd name="T40" fmla="*/ 2147483646 w 172"/>
                  <a:gd name="T41" fmla="*/ 2147483646 h 153"/>
                  <a:gd name="T42" fmla="*/ 0 w 172"/>
                  <a:gd name="T43" fmla="*/ 2147483646 h 153"/>
                  <a:gd name="T44" fmla="*/ 0 w 172"/>
                  <a:gd name="T45" fmla="*/ 2147483646 h 153"/>
                  <a:gd name="T46" fmla="*/ 0 w 172"/>
                  <a:gd name="T47" fmla="*/ 2147483646 h 15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2" h="153">
                    <a:moveTo>
                      <a:pt x="0" y="152"/>
                    </a:moveTo>
                    <a:lnTo>
                      <a:pt x="0" y="152"/>
                    </a:lnTo>
                    <a:lnTo>
                      <a:pt x="19" y="152"/>
                    </a:lnTo>
                    <a:cubicBezTo>
                      <a:pt x="38" y="152"/>
                      <a:pt x="38" y="152"/>
                      <a:pt x="38" y="152"/>
                    </a:cubicBezTo>
                    <a:cubicBezTo>
                      <a:pt x="57" y="152"/>
                      <a:pt x="57" y="152"/>
                      <a:pt x="57" y="152"/>
                    </a:cubicBezTo>
                    <a:cubicBezTo>
                      <a:pt x="57" y="114"/>
                      <a:pt x="57" y="114"/>
                      <a:pt x="57" y="114"/>
                    </a:cubicBezTo>
                    <a:lnTo>
                      <a:pt x="76" y="114"/>
                    </a:lnTo>
                    <a:lnTo>
                      <a:pt x="95" y="95"/>
                    </a:lnTo>
                    <a:cubicBezTo>
                      <a:pt x="114" y="95"/>
                      <a:pt x="114" y="95"/>
                      <a:pt x="114" y="95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52" y="76"/>
                      <a:pt x="152" y="76"/>
                      <a:pt x="152" y="76"/>
                    </a:cubicBezTo>
                    <a:cubicBezTo>
                      <a:pt x="171" y="76"/>
                      <a:pt x="171" y="76"/>
                      <a:pt x="171" y="76"/>
                    </a:cubicBezTo>
                    <a:cubicBezTo>
                      <a:pt x="171" y="57"/>
                      <a:pt x="171" y="57"/>
                      <a:pt x="171" y="5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19" y="38"/>
                      <a:pt x="0" y="57"/>
                    </a:cubicBezTo>
                    <a:cubicBezTo>
                      <a:pt x="0" y="76"/>
                      <a:pt x="0" y="76"/>
                      <a:pt x="0" y="95"/>
                    </a:cubicBezTo>
                    <a:cubicBezTo>
                      <a:pt x="0" y="114"/>
                      <a:pt x="0" y="152"/>
                      <a:pt x="0" y="152"/>
                    </a:cubicBezTo>
                  </a:path>
                </a:pathLst>
              </a:custGeom>
              <a:solidFill>
                <a:srgbClr val="0C848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33" name="Freeform 354">
                <a:extLst>
                  <a:ext uri="{FF2B5EF4-FFF2-40B4-BE49-F238E27FC236}">
                    <a16:creationId xmlns:a16="http://schemas.microsoft.com/office/drawing/2014/main" id="{80598C28-A118-314D-A693-076DE12E9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044700"/>
                <a:ext cx="31750" cy="30163"/>
              </a:xfrm>
              <a:custGeom>
                <a:avLst/>
                <a:gdLst>
                  <a:gd name="T0" fmla="*/ 0 w 172"/>
                  <a:gd name="T1" fmla="*/ 2147483646 h 172"/>
                  <a:gd name="T2" fmla="*/ 0 w 172"/>
                  <a:gd name="T3" fmla="*/ 2147483646 h 172"/>
                  <a:gd name="T4" fmla="*/ 0 w 172"/>
                  <a:gd name="T5" fmla="*/ 2147483646 h 172"/>
                  <a:gd name="T6" fmla="*/ 2147483646 w 172"/>
                  <a:gd name="T7" fmla="*/ 2147483646 h 172"/>
                  <a:gd name="T8" fmla="*/ 2147483646 w 172"/>
                  <a:gd name="T9" fmla="*/ 2147483646 h 172"/>
                  <a:gd name="T10" fmla="*/ 2147483646 w 172"/>
                  <a:gd name="T11" fmla="*/ 2147483646 h 172"/>
                  <a:gd name="T12" fmla="*/ 2147483646 w 172"/>
                  <a:gd name="T13" fmla="*/ 2147483646 h 172"/>
                  <a:gd name="T14" fmla="*/ 2147483646 w 172"/>
                  <a:gd name="T15" fmla="*/ 2147483646 h 172"/>
                  <a:gd name="T16" fmla="*/ 2147483646 w 172"/>
                  <a:gd name="T17" fmla="*/ 2147483646 h 172"/>
                  <a:gd name="T18" fmla="*/ 2147483646 w 172"/>
                  <a:gd name="T19" fmla="*/ 2147483646 h 172"/>
                  <a:gd name="T20" fmla="*/ 2147483646 w 172"/>
                  <a:gd name="T21" fmla="*/ 2147483646 h 172"/>
                  <a:gd name="T22" fmla="*/ 2147483646 w 172"/>
                  <a:gd name="T23" fmla="*/ 2147483646 h 172"/>
                  <a:gd name="T24" fmla="*/ 2147483646 w 172"/>
                  <a:gd name="T25" fmla="*/ 2147483646 h 172"/>
                  <a:gd name="T26" fmla="*/ 2147483646 w 172"/>
                  <a:gd name="T27" fmla="*/ 2147483646 h 172"/>
                  <a:gd name="T28" fmla="*/ 2147483646 w 172"/>
                  <a:gd name="T29" fmla="*/ 2147483646 h 172"/>
                  <a:gd name="T30" fmla="*/ 2147483646 w 172"/>
                  <a:gd name="T31" fmla="*/ 2147483646 h 172"/>
                  <a:gd name="T32" fmla="*/ 2147483646 w 172"/>
                  <a:gd name="T33" fmla="*/ 2147483646 h 172"/>
                  <a:gd name="T34" fmla="*/ 2147483646 w 172"/>
                  <a:gd name="T35" fmla="*/ 2147483646 h 172"/>
                  <a:gd name="T36" fmla="*/ 2147483646 w 172"/>
                  <a:gd name="T37" fmla="*/ 2147483646 h 172"/>
                  <a:gd name="T38" fmla="*/ 2147483646 w 172"/>
                  <a:gd name="T39" fmla="*/ 2147483646 h 172"/>
                  <a:gd name="T40" fmla="*/ 2147483646 w 172"/>
                  <a:gd name="T41" fmla="*/ 2147483646 h 172"/>
                  <a:gd name="T42" fmla="*/ 2147483646 w 172"/>
                  <a:gd name="T43" fmla="*/ 2147483646 h 172"/>
                  <a:gd name="T44" fmla="*/ 2147483646 w 172"/>
                  <a:gd name="T45" fmla="*/ 2147483646 h 172"/>
                  <a:gd name="T46" fmla="*/ 2147483646 w 172"/>
                  <a:gd name="T47" fmla="*/ 2147483646 h 172"/>
                  <a:gd name="T48" fmla="*/ 2147483646 w 172"/>
                  <a:gd name="T49" fmla="*/ 0 h 172"/>
                  <a:gd name="T50" fmla="*/ 2147483646 w 172"/>
                  <a:gd name="T51" fmla="*/ 2147483646 h 172"/>
                  <a:gd name="T52" fmla="*/ 2147483646 w 172"/>
                  <a:gd name="T53" fmla="*/ 2147483646 h 172"/>
                  <a:gd name="T54" fmla="*/ 0 w 172"/>
                  <a:gd name="T55" fmla="*/ 2147483646 h 172"/>
                  <a:gd name="T56" fmla="*/ 0 w 172"/>
                  <a:gd name="T57" fmla="*/ 2147483646 h 172"/>
                  <a:gd name="T58" fmla="*/ 0 w 172"/>
                  <a:gd name="T59" fmla="*/ 2147483646 h 172"/>
                  <a:gd name="T60" fmla="*/ 0 w 172"/>
                  <a:gd name="T61" fmla="*/ 2147483646 h 172"/>
                  <a:gd name="T62" fmla="*/ 0 w 172"/>
                  <a:gd name="T63" fmla="*/ 2147483646 h 172"/>
                  <a:gd name="T64" fmla="*/ 0 w 172"/>
                  <a:gd name="T65" fmla="*/ 2147483646 h 172"/>
                  <a:gd name="T66" fmla="*/ 0 w 172"/>
                  <a:gd name="T67" fmla="*/ 2147483646 h 172"/>
                  <a:gd name="T68" fmla="*/ 2147483646 w 172"/>
                  <a:gd name="T69" fmla="*/ 2147483646 h 172"/>
                  <a:gd name="T70" fmla="*/ 2147483646 w 172"/>
                  <a:gd name="T71" fmla="*/ 2147483646 h 172"/>
                  <a:gd name="T72" fmla="*/ 2147483646 w 172"/>
                  <a:gd name="T73" fmla="*/ 2147483646 h 172"/>
                  <a:gd name="T74" fmla="*/ 2147483646 w 172"/>
                  <a:gd name="T75" fmla="*/ 2147483646 h 172"/>
                  <a:gd name="T76" fmla="*/ 2147483646 w 172"/>
                  <a:gd name="T77" fmla="*/ 0 h 172"/>
                  <a:gd name="T78" fmla="*/ 2147483646 w 172"/>
                  <a:gd name="T79" fmla="*/ 2147483646 h 172"/>
                  <a:gd name="T80" fmla="*/ 2147483646 w 172"/>
                  <a:gd name="T81" fmla="*/ 2147483646 h 172"/>
                  <a:gd name="T82" fmla="*/ 2147483646 w 172"/>
                  <a:gd name="T83" fmla="*/ 2147483646 h 172"/>
                  <a:gd name="T84" fmla="*/ 2147483646 w 172"/>
                  <a:gd name="T85" fmla="*/ 2147483646 h 172"/>
                  <a:gd name="T86" fmla="*/ 2147483646 w 172"/>
                  <a:gd name="T87" fmla="*/ 2147483646 h 172"/>
                  <a:gd name="T88" fmla="*/ 2147483646 w 172"/>
                  <a:gd name="T89" fmla="*/ 2147483646 h 172"/>
                  <a:gd name="T90" fmla="*/ 2147483646 w 172"/>
                  <a:gd name="T91" fmla="*/ 2147483646 h 172"/>
                  <a:gd name="T92" fmla="*/ 2147483646 w 172"/>
                  <a:gd name="T93" fmla="*/ 2147483646 h 172"/>
                  <a:gd name="T94" fmla="*/ 2147483646 w 172"/>
                  <a:gd name="T95" fmla="*/ 2147483646 h 172"/>
                  <a:gd name="T96" fmla="*/ 2147483646 w 172"/>
                  <a:gd name="T97" fmla="*/ 2147483646 h 172"/>
                  <a:gd name="T98" fmla="*/ 2147483646 w 172"/>
                  <a:gd name="T99" fmla="*/ 2147483646 h 172"/>
                  <a:gd name="T100" fmla="*/ 2147483646 w 172"/>
                  <a:gd name="T101" fmla="*/ 2147483646 h 172"/>
                  <a:gd name="T102" fmla="*/ 2147483646 w 172"/>
                  <a:gd name="T103" fmla="*/ 2147483646 h 172"/>
                  <a:gd name="T104" fmla="*/ 2147483646 w 172"/>
                  <a:gd name="T105" fmla="*/ 2147483646 h 172"/>
                  <a:gd name="T106" fmla="*/ 2147483646 w 172"/>
                  <a:gd name="T107" fmla="*/ 2147483646 h 172"/>
                  <a:gd name="T108" fmla="*/ 2147483646 w 172"/>
                  <a:gd name="T109" fmla="*/ 2147483646 h 172"/>
                  <a:gd name="T110" fmla="*/ 2147483646 w 172"/>
                  <a:gd name="T111" fmla="*/ 2147483646 h 172"/>
                  <a:gd name="T112" fmla="*/ 2147483646 w 172"/>
                  <a:gd name="T113" fmla="*/ 2147483646 h 172"/>
                  <a:gd name="T114" fmla="*/ 2147483646 w 172"/>
                  <a:gd name="T115" fmla="*/ 2147483646 h 172"/>
                  <a:gd name="T116" fmla="*/ 2147483646 w 172"/>
                  <a:gd name="T117" fmla="*/ 2147483646 h 172"/>
                  <a:gd name="T118" fmla="*/ 0 w 172"/>
                  <a:gd name="T119" fmla="*/ 2147483646 h 17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72" h="172">
                    <a:moveTo>
                      <a:pt x="0" y="152"/>
                    </a:moveTo>
                    <a:lnTo>
                      <a:pt x="0" y="152"/>
                    </a:lnTo>
                    <a:lnTo>
                      <a:pt x="0" y="171"/>
                    </a:lnTo>
                    <a:cubicBezTo>
                      <a:pt x="19" y="171"/>
                      <a:pt x="19" y="171"/>
                      <a:pt x="19" y="171"/>
                    </a:cubicBezTo>
                    <a:cubicBezTo>
                      <a:pt x="38" y="152"/>
                      <a:pt x="38" y="152"/>
                      <a:pt x="38" y="152"/>
                    </a:cubicBezTo>
                    <a:cubicBezTo>
                      <a:pt x="57" y="152"/>
                      <a:pt x="57" y="152"/>
                      <a:pt x="57" y="152"/>
                    </a:cubicBezTo>
                    <a:cubicBezTo>
                      <a:pt x="57" y="114"/>
                      <a:pt x="57" y="114"/>
                      <a:pt x="57" y="114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52" y="95"/>
                      <a:pt x="152" y="95"/>
                      <a:pt x="152" y="95"/>
                    </a:cubicBezTo>
                    <a:cubicBezTo>
                      <a:pt x="171" y="76"/>
                      <a:pt x="171" y="76"/>
                      <a:pt x="171" y="76"/>
                    </a:cubicBezTo>
                    <a:cubicBezTo>
                      <a:pt x="171" y="57"/>
                      <a:pt x="171" y="57"/>
                      <a:pt x="171" y="5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19" y="19"/>
                    </a:cubicBezTo>
                    <a:cubicBezTo>
                      <a:pt x="19" y="38"/>
                      <a:pt x="19" y="38"/>
                      <a:pt x="0" y="57"/>
                    </a:cubicBezTo>
                    <a:cubicBezTo>
                      <a:pt x="0" y="57"/>
                      <a:pt x="0" y="57"/>
                      <a:pt x="0" y="76"/>
                    </a:cubicBezTo>
                    <a:cubicBezTo>
                      <a:pt x="0" y="76"/>
                      <a:pt x="0" y="76"/>
                      <a:pt x="0" y="95"/>
                    </a:cubicBezTo>
                    <a:cubicBezTo>
                      <a:pt x="0" y="114"/>
                      <a:pt x="0" y="114"/>
                      <a:pt x="0" y="133"/>
                    </a:cubicBezTo>
                    <a:lnTo>
                      <a:pt x="0" y="152"/>
                    </a:ln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14"/>
                      <a:pt x="0" y="114"/>
                      <a:pt x="0" y="9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9" y="38"/>
                      <a:pt x="19" y="38"/>
                      <a:pt x="38" y="3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57"/>
                      <a:pt x="171" y="57"/>
                      <a:pt x="171" y="57"/>
                    </a:cubicBezTo>
                    <a:cubicBezTo>
                      <a:pt x="171" y="76"/>
                      <a:pt x="171" y="76"/>
                      <a:pt x="171" y="76"/>
                    </a:cubicBezTo>
                    <a:cubicBezTo>
                      <a:pt x="152" y="76"/>
                      <a:pt x="152" y="76"/>
                      <a:pt x="152" y="76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5" y="95"/>
                      <a:pt x="76" y="95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57" y="114"/>
                      <a:pt x="57" y="114"/>
                      <a:pt x="57" y="114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57" y="114"/>
                      <a:pt x="57" y="114"/>
                      <a:pt x="57" y="114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57" y="114"/>
                      <a:pt x="57" y="114"/>
                      <a:pt x="57" y="114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57" y="114"/>
                      <a:pt x="57" y="114"/>
                      <a:pt x="57" y="114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57" y="114"/>
                      <a:pt x="57" y="114"/>
                      <a:pt x="57" y="114"/>
                    </a:cubicBezTo>
                    <a:cubicBezTo>
                      <a:pt x="57" y="152"/>
                      <a:pt x="57" y="152"/>
                      <a:pt x="57" y="152"/>
                    </a:cubicBezTo>
                    <a:cubicBezTo>
                      <a:pt x="38" y="152"/>
                      <a:pt x="38" y="152"/>
                      <a:pt x="38" y="152"/>
                    </a:cubicBezTo>
                    <a:cubicBezTo>
                      <a:pt x="19" y="152"/>
                      <a:pt x="19" y="152"/>
                      <a:pt x="19" y="152"/>
                    </a:cubicBezTo>
                    <a:cubicBezTo>
                      <a:pt x="19" y="152"/>
                      <a:pt x="19" y="152"/>
                      <a:pt x="0" y="152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34" name="Freeform 355">
                <a:extLst>
                  <a:ext uri="{FF2B5EF4-FFF2-40B4-BE49-F238E27FC236}">
                    <a16:creationId xmlns:a16="http://schemas.microsoft.com/office/drawing/2014/main" id="{F460F8CF-955D-CB42-AB64-028F67F07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044700"/>
                <a:ext cx="31750" cy="26988"/>
              </a:xfrm>
              <a:custGeom>
                <a:avLst/>
                <a:gdLst>
                  <a:gd name="T0" fmla="*/ 0 w 172"/>
                  <a:gd name="T1" fmla="*/ 2147483646 h 153"/>
                  <a:gd name="T2" fmla="*/ 0 w 172"/>
                  <a:gd name="T3" fmla="*/ 2147483646 h 153"/>
                  <a:gd name="T4" fmla="*/ 2147483646 w 172"/>
                  <a:gd name="T5" fmla="*/ 2147483646 h 153"/>
                  <a:gd name="T6" fmla="*/ 2147483646 w 172"/>
                  <a:gd name="T7" fmla="*/ 2147483646 h 153"/>
                  <a:gd name="T8" fmla="*/ 2147483646 w 172"/>
                  <a:gd name="T9" fmla="*/ 2147483646 h 153"/>
                  <a:gd name="T10" fmla="*/ 2147483646 w 172"/>
                  <a:gd name="T11" fmla="*/ 2147483646 h 153"/>
                  <a:gd name="T12" fmla="*/ 2147483646 w 172"/>
                  <a:gd name="T13" fmla="*/ 2147483646 h 153"/>
                  <a:gd name="T14" fmla="*/ 2147483646 w 172"/>
                  <a:gd name="T15" fmla="*/ 2147483646 h 153"/>
                  <a:gd name="T16" fmla="*/ 2147483646 w 172"/>
                  <a:gd name="T17" fmla="*/ 2147483646 h 153"/>
                  <a:gd name="T18" fmla="*/ 2147483646 w 172"/>
                  <a:gd name="T19" fmla="*/ 2147483646 h 153"/>
                  <a:gd name="T20" fmla="*/ 2147483646 w 172"/>
                  <a:gd name="T21" fmla="*/ 2147483646 h 153"/>
                  <a:gd name="T22" fmla="*/ 2147483646 w 172"/>
                  <a:gd name="T23" fmla="*/ 2147483646 h 153"/>
                  <a:gd name="T24" fmla="*/ 2147483646 w 172"/>
                  <a:gd name="T25" fmla="*/ 2147483646 h 153"/>
                  <a:gd name="T26" fmla="*/ 2147483646 w 172"/>
                  <a:gd name="T27" fmla="*/ 2147483646 h 153"/>
                  <a:gd name="T28" fmla="*/ 2147483646 w 172"/>
                  <a:gd name="T29" fmla="*/ 2147483646 h 153"/>
                  <a:gd name="T30" fmla="*/ 2147483646 w 172"/>
                  <a:gd name="T31" fmla="*/ 2147483646 h 153"/>
                  <a:gd name="T32" fmla="*/ 2147483646 w 172"/>
                  <a:gd name="T33" fmla="*/ 2147483646 h 153"/>
                  <a:gd name="T34" fmla="*/ 2147483646 w 172"/>
                  <a:gd name="T35" fmla="*/ 2147483646 h 153"/>
                  <a:gd name="T36" fmla="*/ 2147483646 w 172"/>
                  <a:gd name="T37" fmla="*/ 2147483646 h 153"/>
                  <a:gd name="T38" fmla="*/ 2147483646 w 172"/>
                  <a:gd name="T39" fmla="*/ 2147483646 h 153"/>
                  <a:gd name="T40" fmla="*/ 2147483646 w 172"/>
                  <a:gd name="T41" fmla="*/ 2147483646 h 153"/>
                  <a:gd name="T42" fmla="*/ 2147483646 w 172"/>
                  <a:gd name="T43" fmla="*/ 2147483646 h 153"/>
                  <a:gd name="T44" fmla="*/ 2147483646 w 172"/>
                  <a:gd name="T45" fmla="*/ 2147483646 h 153"/>
                  <a:gd name="T46" fmla="*/ 2147483646 w 172"/>
                  <a:gd name="T47" fmla="*/ 2147483646 h 153"/>
                  <a:gd name="T48" fmla="*/ 2147483646 w 172"/>
                  <a:gd name="T49" fmla="*/ 0 h 153"/>
                  <a:gd name="T50" fmla="*/ 2147483646 w 172"/>
                  <a:gd name="T51" fmla="*/ 0 h 153"/>
                  <a:gd name="T52" fmla="*/ 2147483646 w 172"/>
                  <a:gd name="T53" fmla="*/ 2147483646 h 153"/>
                  <a:gd name="T54" fmla="*/ 2147483646 w 172"/>
                  <a:gd name="T55" fmla="*/ 2147483646 h 153"/>
                  <a:gd name="T56" fmla="*/ 2147483646 w 172"/>
                  <a:gd name="T57" fmla="*/ 2147483646 h 153"/>
                  <a:gd name="T58" fmla="*/ 2147483646 w 172"/>
                  <a:gd name="T59" fmla="*/ 2147483646 h 153"/>
                  <a:gd name="T60" fmla="*/ 0 w 172"/>
                  <a:gd name="T61" fmla="*/ 2147483646 h 153"/>
                  <a:gd name="T62" fmla="*/ 0 w 172"/>
                  <a:gd name="T63" fmla="*/ 2147483646 h 153"/>
                  <a:gd name="T64" fmla="*/ 0 w 172"/>
                  <a:gd name="T65" fmla="*/ 2147483646 h 1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2" h="153">
                    <a:moveTo>
                      <a:pt x="0" y="152"/>
                    </a:moveTo>
                    <a:lnTo>
                      <a:pt x="0" y="152"/>
                    </a:lnTo>
                    <a:cubicBezTo>
                      <a:pt x="19" y="152"/>
                      <a:pt x="0" y="133"/>
                      <a:pt x="19" y="114"/>
                    </a:cubicBezTo>
                    <a:cubicBezTo>
                      <a:pt x="19" y="95"/>
                      <a:pt x="38" y="76"/>
                      <a:pt x="38" y="76"/>
                    </a:cubicBezTo>
                    <a:cubicBezTo>
                      <a:pt x="38" y="76"/>
                      <a:pt x="38" y="76"/>
                      <a:pt x="57" y="76"/>
                    </a:cubicBezTo>
                    <a:lnTo>
                      <a:pt x="57" y="57"/>
                    </a:lnTo>
                    <a:cubicBezTo>
                      <a:pt x="76" y="57"/>
                      <a:pt x="76" y="38"/>
                      <a:pt x="95" y="38"/>
                    </a:cubicBezTo>
                    <a:cubicBezTo>
                      <a:pt x="95" y="38"/>
                      <a:pt x="95" y="38"/>
                      <a:pt x="95" y="57"/>
                    </a:cubicBezTo>
                    <a:cubicBezTo>
                      <a:pt x="95" y="57"/>
                      <a:pt x="114" y="57"/>
                      <a:pt x="114" y="38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57"/>
                      <a:pt x="133" y="57"/>
                      <a:pt x="133" y="57"/>
                    </a:cubicBezTo>
                    <a:cubicBezTo>
                      <a:pt x="152" y="57"/>
                      <a:pt x="152" y="57"/>
                      <a:pt x="152" y="57"/>
                    </a:cubicBezTo>
                    <a:lnTo>
                      <a:pt x="152" y="38"/>
                    </a:lnTo>
                    <a:lnTo>
                      <a:pt x="171" y="57"/>
                    </a:lnTo>
                    <a:cubicBezTo>
                      <a:pt x="171" y="38"/>
                      <a:pt x="171" y="38"/>
                      <a:pt x="171" y="38"/>
                    </a:cubicBezTo>
                    <a:lnTo>
                      <a:pt x="152" y="19"/>
                    </a:lnTo>
                    <a:cubicBezTo>
                      <a:pt x="133" y="0"/>
                      <a:pt x="133" y="0"/>
                      <a:pt x="133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38" y="38"/>
                      <a:pt x="38" y="38"/>
                      <a:pt x="38" y="38"/>
                    </a:cubicBezTo>
                    <a:lnTo>
                      <a:pt x="38" y="57"/>
                    </a:lnTo>
                    <a:cubicBezTo>
                      <a:pt x="19" y="57"/>
                      <a:pt x="19" y="38"/>
                      <a:pt x="19" y="57"/>
                    </a:cubicBezTo>
                    <a:cubicBezTo>
                      <a:pt x="19" y="57"/>
                      <a:pt x="19" y="76"/>
                      <a:pt x="0" y="76"/>
                    </a:cubicBezTo>
                    <a:lnTo>
                      <a:pt x="0" y="114"/>
                    </a:lnTo>
                    <a:cubicBezTo>
                      <a:pt x="0" y="133"/>
                      <a:pt x="0" y="152"/>
                      <a:pt x="0" y="152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35" name="Freeform 356">
                <a:extLst>
                  <a:ext uri="{FF2B5EF4-FFF2-40B4-BE49-F238E27FC236}">
                    <a16:creationId xmlns:a16="http://schemas.microsoft.com/office/drawing/2014/main" id="{0A1D6394-AA4F-194E-89AF-E4AA11D6B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065338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36" name="Freeform 357">
                <a:extLst>
                  <a:ext uri="{FF2B5EF4-FFF2-40B4-BE49-F238E27FC236}">
                    <a16:creationId xmlns:a16="http://schemas.microsoft.com/office/drawing/2014/main" id="{06B77AD6-0D7F-B747-B2EB-A38862EC5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054225"/>
                <a:ext cx="3175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0 w 20"/>
                  <a:gd name="T9" fmla="*/ 2147483646 h 20"/>
                  <a:gd name="T10" fmla="*/ 2147483646 w 20"/>
                  <a:gd name="T11" fmla="*/ 2147483646 h 20"/>
                  <a:gd name="T12" fmla="*/ 2147483646 w 20"/>
                  <a:gd name="T13" fmla="*/ 2147483646 h 20"/>
                  <a:gd name="T14" fmla="*/ 2147483646 w 20"/>
                  <a:gd name="T15" fmla="*/ 2147483646 h 20"/>
                  <a:gd name="T16" fmla="*/ 0 w 20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37" name="Freeform 358">
                <a:extLst>
                  <a:ext uri="{FF2B5EF4-FFF2-40B4-BE49-F238E27FC236}">
                    <a16:creationId xmlns:a16="http://schemas.microsoft.com/office/drawing/2014/main" id="{2C6AD686-B15C-4641-A64E-59858A596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057400"/>
                <a:ext cx="4763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2147483646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0" y="0"/>
                      <a:pt x="0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38" name="Freeform 359">
                <a:extLst>
                  <a:ext uri="{FF2B5EF4-FFF2-40B4-BE49-F238E27FC236}">
                    <a16:creationId xmlns:a16="http://schemas.microsoft.com/office/drawing/2014/main" id="{2BC846A8-4B00-1945-94D2-20701B0AF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057400"/>
                <a:ext cx="3175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w 20"/>
                  <a:gd name="T11" fmla="*/ 2147483646 h 20"/>
                  <a:gd name="T12" fmla="*/ 0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9" y="19"/>
                      <a:pt x="19" y="0"/>
                    </a:cubicBezTo>
                    <a:cubicBezTo>
                      <a:pt x="19" y="0"/>
                      <a:pt x="0" y="0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CBE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39" name="Freeform 360">
                <a:extLst>
                  <a:ext uri="{FF2B5EF4-FFF2-40B4-BE49-F238E27FC236}">
                    <a16:creationId xmlns:a16="http://schemas.microsoft.com/office/drawing/2014/main" id="{2E5F917E-1518-744B-8D81-104882A27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065338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w 20"/>
                  <a:gd name="T11" fmla="*/ 0 h 20"/>
                  <a:gd name="T12" fmla="*/ 2147483646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0"/>
                    </a:cubicBez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40" name="Freeform 361">
                <a:extLst>
                  <a:ext uri="{FF2B5EF4-FFF2-40B4-BE49-F238E27FC236}">
                    <a16:creationId xmlns:a16="http://schemas.microsoft.com/office/drawing/2014/main" id="{D3251D0A-11B9-9343-AE17-982A48063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051050"/>
                <a:ext cx="4763" cy="4763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0 w 20"/>
                  <a:gd name="T7" fmla="*/ 2147483646 h 20"/>
                  <a:gd name="T8" fmla="*/ 0 w 20"/>
                  <a:gd name="T9" fmla="*/ 2147483646 h 20"/>
                  <a:gd name="T10" fmla="*/ 0 w 20"/>
                  <a:gd name="T11" fmla="*/ 0 h 20"/>
                  <a:gd name="T12" fmla="*/ 0 w 20"/>
                  <a:gd name="T13" fmla="*/ 2147483646 h 20"/>
                  <a:gd name="T14" fmla="*/ 2147483646 w 20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41" name="Freeform 362">
                <a:extLst>
                  <a:ext uri="{FF2B5EF4-FFF2-40B4-BE49-F238E27FC236}">
                    <a16:creationId xmlns:a16="http://schemas.microsoft.com/office/drawing/2014/main" id="{BD2D8ADD-C4E4-D049-93A7-30A5B8534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057400"/>
                <a:ext cx="3175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42" name="Freeform 363">
                <a:extLst>
                  <a:ext uri="{FF2B5EF4-FFF2-40B4-BE49-F238E27FC236}">
                    <a16:creationId xmlns:a16="http://schemas.microsoft.com/office/drawing/2014/main" id="{0618D37A-025B-4A48-B76D-98A2E68AB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057400"/>
                <a:ext cx="3175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0 w 20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43" name="Freeform 364">
                <a:extLst>
                  <a:ext uri="{FF2B5EF4-FFF2-40B4-BE49-F238E27FC236}">
                    <a16:creationId xmlns:a16="http://schemas.microsoft.com/office/drawing/2014/main" id="{436FF918-99F7-EB4F-AB58-C98A2B3D9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051050"/>
                <a:ext cx="4763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0 w 20"/>
                  <a:gd name="T7" fmla="*/ 2147483646 h 20"/>
                  <a:gd name="T8" fmla="*/ 0 w 20"/>
                  <a:gd name="T9" fmla="*/ 0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44" name="Freeform 365">
                <a:extLst>
                  <a:ext uri="{FF2B5EF4-FFF2-40B4-BE49-F238E27FC236}">
                    <a16:creationId xmlns:a16="http://schemas.microsoft.com/office/drawing/2014/main" id="{370E38E9-4DBD-EF43-874D-E48320BDD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044700"/>
                <a:ext cx="31750" cy="30163"/>
              </a:xfrm>
              <a:custGeom>
                <a:avLst/>
                <a:gdLst>
                  <a:gd name="T0" fmla="*/ 0 w 172"/>
                  <a:gd name="T1" fmla="*/ 2147483646 h 172"/>
                  <a:gd name="T2" fmla="*/ 0 w 172"/>
                  <a:gd name="T3" fmla="*/ 2147483646 h 172"/>
                  <a:gd name="T4" fmla="*/ 2147483646 w 172"/>
                  <a:gd name="T5" fmla="*/ 2147483646 h 172"/>
                  <a:gd name="T6" fmla="*/ 2147483646 w 172"/>
                  <a:gd name="T7" fmla="*/ 2147483646 h 172"/>
                  <a:gd name="T8" fmla="*/ 2147483646 w 172"/>
                  <a:gd name="T9" fmla="*/ 2147483646 h 172"/>
                  <a:gd name="T10" fmla="*/ 2147483646 w 172"/>
                  <a:gd name="T11" fmla="*/ 2147483646 h 172"/>
                  <a:gd name="T12" fmla="*/ 2147483646 w 172"/>
                  <a:gd name="T13" fmla="*/ 2147483646 h 172"/>
                  <a:gd name="T14" fmla="*/ 2147483646 w 172"/>
                  <a:gd name="T15" fmla="*/ 2147483646 h 172"/>
                  <a:gd name="T16" fmla="*/ 2147483646 w 172"/>
                  <a:gd name="T17" fmla="*/ 2147483646 h 172"/>
                  <a:gd name="T18" fmla="*/ 2147483646 w 172"/>
                  <a:gd name="T19" fmla="*/ 2147483646 h 172"/>
                  <a:gd name="T20" fmla="*/ 2147483646 w 172"/>
                  <a:gd name="T21" fmla="*/ 2147483646 h 172"/>
                  <a:gd name="T22" fmla="*/ 2147483646 w 172"/>
                  <a:gd name="T23" fmla="*/ 2147483646 h 172"/>
                  <a:gd name="T24" fmla="*/ 2147483646 w 172"/>
                  <a:gd name="T25" fmla="*/ 2147483646 h 172"/>
                  <a:gd name="T26" fmla="*/ 2147483646 w 172"/>
                  <a:gd name="T27" fmla="*/ 2147483646 h 172"/>
                  <a:gd name="T28" fmla="*/ 2147483646 w 172"/>
                  <a:gd name="T29" fmla="*/ 2147483646 h 172"/>
                  <a:gd name="T30" fmla="*/ 2147483646 w 172"/>
                  <a:gd name="T31" fmla="*/ 0 h 172"/>
                  <a:gd name="T32" fmla="*/ 2147483646 w 172"/>
                  <a:gd name="T33" fmla="*/ 0 h 172"/>
                  <a:gd name="T34" fmla="*/ 2147483646 w 172"/>
                  <a:gd name="T35" fmla="*/ 0 h 172"/>
                  <a:gd name="T36" fmla="*/ 2147483646 w 172"/>
                  <a:gd name="T37" fmla="*/ 2147483646 h 172"/>
                  <a:gd name="T38" fmla="*/ 2147483646 w 172"/>
                  <a:gd name="T39" fmla="*/ 2147483646 h 172"/>
                  <a:gd name="T40" fmla="*/ 2147483646 w 172"/>
                  <a:gd name="T41" fmla="*/ 2147483646 h 172"/>
                  <a:gd name="T42" fmla="*/ 2147483646 w 172"/>
                  <a:gd name="T43" fmla="*/ 2147483646 h 172"/>
                  <a:gd name="T44" fmla="*/ 2147483646 w 172"/>
                  <a:gd name="T45" fmla="*/ 2147483646 h 172"/>
                  <a:gd name="T46" fmla="*/ 2147483646 w 172"/>
                  <a:gd name="T47" fmla="*/ 2147483646 h 172"/>
                  <a:gd name="T48" fmla="*/ 0 w 172"/>
                  <a:gd name="T49" fmla="*/ 2147483646 h 17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72" h="172">
                    <a:moveTo>
                      <a:pt x="0" y="152"/>
                    </a:moveTo>
                    <a:lnTo>
                      <a:pt x="0" y="152"/>
                    </a:lnTo>
                    <a:cubicBezTo>
                      <a:pt x="0" y="152"/>
                      <a:pt x="38" y="152"/>
                      <a:pt x="57" y="152"/>
                    </a:cubicBezTo>
                    <a:cubicBezTo>
                      <a:pt x="57" y="152"/>
                      <a:pt x="38" y="133"/>
                      <a:pt x="76" y="114"/>
                    </a:cubicBezTo>
                    <a:cubicBezTo>
                      <a:pt x="95" y="95"/>
                      <a:pt x="114" y="95"/>
                      <a:pt x="133" y="95"/>
                    </a:cubicBezTo>
                    <a:cubicBezTo>
                      <a:pt x="133" y="95"/>
                      <a:pt x="171" y="76"/>
                      <a:pt x="171" y="57"/>
                    </a:cubicBezTo>
                    <a:cubicBezTo>
                      <a:pt x="171" y="38"/>
                      <a:pt x="152" y="38"/>
                      <a:pt x="152" y="19"/>
                    </a:cubicBezTo>
                    <a:cubicBezTo>
                      <a:pt x="133" y="0"/>
                      <a:pt x="114" y="19"/>
                      <a:pt x="114" y="19"/>
                    </a:cubicBezTo>
                    <a:cubicBezTo>
                      <a:pt x="114" y="19"/>
                      <a:pt x="95" y="19"/>
                      <a:pt x="76" y="19"/>
                    </a:cubicBezTo>
                    <a:cubicBezTo>
                      <a:pt x="76" y="38"/>
                      <a:pt x="76" y="38"/>
                      <a:pt x="76" y="38"/>
                    </a:cubicBezTo>
                    <a:lnTo>
                      <a:pt x="38" y="38"/>
                    </a:ln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114" y="0"/>
                      <a:pt x="114" y="0"/>
                      <a:pt x="114" y="0"/>
                    </a:cubicBezTo>
                    <a:lnTo>
                      <a:pt x="133" y="0"/>
                    </a:lnTo>
                    <a:lnTo>
                      <a:pt x="171" y="0"/>
                    </a:lnTo>
                    <a:lnTo>
                      <a:pt x="171" y="19"/>
                    </a:lnTo>
                    <a:cubicBezTo>
                      <a:pt x="171" y="19"/>
                      <a:pt x="171" y="19"/>
                      <a:pt x="171" y="38"/>
                    </a:cubicBezTo>
                    <a:lnTo>
                      <a:pt x="171" y="57"/>
                    </a:lnTo>
                    <a:cubicBezTo>
                      <a:pt x="171" y="76"/>
                      <a:pt x="152" y="95"/>
                      <a:pt x="133" y="95"/>
                    </a:cubicBezTo>
                    <a:cubicBezTo>
                      <a:pt x="95" y="95"/>
                      <a:pt x="76" y="114"/>
                      <a:pt x="76" y="114"/>
                    </a:cubicBezTo>
                    <a:cubicBezTo>
                      <a:pt x="57" y="114"/>
                      <a:pt x="57" y="152"/>
                      <a:pt x="57" y="152"/>
                    </a:cubicBezTo>
                    <a:cubicBezTo>
                      <a:pt x="57" y="171"/>
                      <a:pt x="0" y="152"/>
                      <a:pt x="0" y="152"/>
                    </a:cubicBezTo>
                  </a:path>
                </a:pathLst>
              </a:custGeom>
              <a:solidFill>
                <a:srgbClr val="0453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45" name="Freeform 366">
                <a:extLst>
                  <a:ext uri="{FF2B5EF4-FFF2-40B4-BE49-F238E27FC236}">
                    <a16:creationId xmlns:a16="http://schemas.microsoft.com/office/drawing/2014/main" id="{D1C74B9E-2A25-D949-BEA2-0A7F2D5F8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054225"/>
                <a:ext cx="0" cy="4763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0 h 20"/>
                  <a:gd name="T8" fmla="*/ 0 w 1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46" name="Freeform 367">
                <a:extLst>
                  <a:ext uri="{FF2B5EF4-FFF2-40B4-BE49-F238E27FC236}">
                    <a16:creationId xmlns:a16="http://schemas.microsoft.com/office/drawing/2014/main" id="{492DDA63-BDB0-D04C-B908-E2474038B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054225"/>
                <a:ext cx="3175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0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0" y="19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47" name="Freeform 368">
                <a:extLst>
                  <a:ext uri="{FF2B5EF4-FFF2-40B4-BE49-F238E27FC236}">
                    <a16:creationId xmlns:a16="http://schemas.microsoft.com/office/drawing/2014/main" id="{403AC773-0FBA-7C41-B0C4-16405EAD6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062163"/>
                <a:ext cx="0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48" name="Freeform 369">
                <a:extLst>
                  <a:ext uri="{FF2B5EF4-FFF2-40B4-BE49-F238E27FC236}">
                    <a16:creationId xmlns:a16="http://schemas.microsoft.com/office/drawing/2014/main" id="{31A8A3F7-703C-994E-812A-9FFFB2BF9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062163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2147483646 h 20"/>
                  <a:gd name="T8" fmla="*/ 0 w 20"/>
                  <a:gd name="T9" fmla="*/ 2147483646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49" name="Freeform 370">
                <a:extLst>
                  <a:ext uri="{FF2B5EF4-FFF2-40B4-BE49-F238E27FC236}">
                    <a16:creationId xmlns:a16="http://schemas.microsoft.com/office/drawing/2014/main" id="{C2B67FAA-3F2D-DD41-991A-6DF57A54D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054225"/>
                <a:ext cx="3175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0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9" y="19"/>
                      <a:pt x="19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50" name="Freeform 371">
                <a:extLst>
                  <a:ext uri="{FF2B5EF4-FFF2-40B4-BE49-F238E27FC236}">
                    <a16:creationId xmlns:a16="http://schemas.microsoft.com/office/drawing/2014/main" id="{D93EBACE-A4F3-CD4A-BF03-28BF36B9A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054225"/>
                <a:ext cx="3175" cy="4763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0 w 20"/>
                  <a:gd name="T7" fmla="*/ 2147483646 h 20"/>
                  <a:gd name="T8" fmla="*/ 0 w 20"/>
                  <a:gd name="T9" fmla="*/ 2147483646 h 20"/>
                  <a:gd name="T10" fmla="*/ 2147483646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19" y="0"/>
                    </a:cubicBezTo>
                    <a:cubicBezTo>
                      <a:pt x="19" y="0"/>
                      <a:pt x="19" y="0"/>
                      <a:pt x="0" y="19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51" name="Freeform 372">
                <a:extLst>
                  <a:ext uri="{FF2B5EF4-FFF2-40B4-BE49-F238E27FC236}">
                    <a16:creationId xmlns:a16="http://schemas.microsoft.com/office/drawing/2014/main" id="{20DBF9C5-A1AB-E349-A08E-45540E2EA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047875"/>
                <a:ext cx="4763" cy="4763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2147483646 w 20"/>
                  <a:gd name="T7" fmla="*/ 0 h 20"/>
                  <a:gd name="T8" fmla="*/ 0 w 20"/>
                  <a:gd name="T9" fmla="*/ 0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52" name="Freeform 373">
                <a:extLst>
                  <a:ext uri="{FF2B5EF4-FFF2-40B4-BE49-F238E27FC236}">
                    <a16:creationId xmlns:a16="http://schemas.microsoft.com/office/drawing/2014/main" id="{84CAA8FA-8A8A-CA46-A2A9-A277F65D4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051050"/>
                <a:ext cx="4763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0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lnTo>
                      <a:pt x="0" y="19"/>
                    </a:lnTo>
                    <a:cubicBezTo>
                      <a:pt x="0" y="19"/>
                      <a:pt x="0" y="19"/>
                      <a:pt x="19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53" name="Freeform 374">
                <a:extLst>
                  <a:ext uri="{FF2B5EF4-FFF2-40B4-BE49-F238E27FC236}">
                    <a16:creationId xmlns:a16="http://schemas.microsoft.com/office/drawing/2014/main" id="{52D8A73A-B064-7D42-937D-26E7A9B32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057400"/>
                <a:ext cx="4763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2147483646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54" name="Freeform 375">
                <a:extLst>
                  <a:ext uri="{FF2B5EF4-FFF2-40B4-BE49-F238E27FC236}">
                    <a16:creationId xmlns:a16="http://schemas.microsoft.com/office/drawing/2014/main" id="{B056DB7B-37DD-1042-B7B8-F6B044617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024063"/>
                <a:ext cx="3175" cy="6350"/>
              </a:xfrm>
              <a:custGeom>
                <a:avLst/>
                <a:gdLst>
                  <a:gd name="T0" fmla="*/ 0 w 20"/>
                  <a:gd name="T1" fmla="*/ 0 h 38"/>
                  <a:gd name="T2" fmla="*/ 0 w 20"/>
                  <a:gd name="T3" fmla="*/ 0 h 38"/>
                  <a:gd name="T4" fmla="*/ 0 w 20"/>
                  <a:gd name="T5" fmla="*/ 2147483646 h 38"/>
                  <a:gd name="T6" fmla="*/ 0 w 20"/>
                  <a:gd name="T7" fmla="*/ 2147483646 h 38"/>
                  <a:gd name="T8" fmla="*/ 2147483646 w 20"/>
                  <a:gd name="T9" fmla="*/ 0 h 38"/>
                  <a:gd name="T10" fmla="*/ 0 w 20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37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CA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55" name="Freeform 376">
                <a:extLst>
                  <a:ext uri="{FF2B5EF4-FFF2-40B4-BE49-F238E27FC236}">
                    <a16:creationId xmlns:a16="http://schemas.microsoft.com/office/drawing/2014/main" id="{1C9E563B-F7B9-2345-8B2A-D99F170B5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030413"/>
                <a:ext cx="7937" cy="11112"/>
              </a:xfrm>
              <a:custGeom>
                <a:avLst/>
                <a:gdLst>
                  <a:gd name="T0" fmla="*/ 0 w 39"/>
                  <a:gd name="T1" fmla="*/ 0 h 59"/>
                  <a:gd name="T2" fmla="*/ 2147483646 w 39"/>
                  <a:gd name="T3" fmla="*/ 0 h 59"/>
                  <a:gd name="T4" fmla="*/ 2147483646 w 39"/>
                  <a:gd name="T5" fmla="*/ 2147483646 h 59"/>
                  <a:gd name="T6" fmla="*/ 0 w 39"/>
                  <a:gd name="T7" fmla="*/ 2147483646 h 59"/>
                  <a:gd name="T8" fmla="*/ 0 w 39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59">
                    <a:moveTo>
                      <a:pt x="0" y="0"/>
                    </a:moveTo>
                    <a:lnTo>
                      <a:pt x="38" y="0"/>
                    </a:lnTo>
                    <a:lnTo>
                      <a:pt x="38" y="58"/>
                    </a:lnTo>
                    <a:lnTo>
                      <a:pt x="0" y="58"/>
                    </a:lnTo>
                    <a:lnTo>
                      <a:pt x="0" y="0"/>
                    </a:lnTo>
                  </a:path>
                </a:pathLst>
              </a:custGeom>
              <a:blipFill dpi="0" rotWithShape="0">
                <a:blip r:embed="rId3"/>
                <a:srcRect/>
                <a:stretch>
                  <a:fillRect/>
                </a:stretch>
              </a:blip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56" name="Freeform 377">
                <a:extLst>
                  <a:ext uri="{FF2B5EF4-FFF2-40B4-BE49-F238E27FC236}">
                    <a16:creationId xmlns:a16="http://schemas.microsoft.com/office/drawing/2014/main" id="{0A861D5C-A221-9540-90F2-F779A4844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012950"/>
                <a:ext cx="6350" cy="11113"/>
              </a:xfrm>
              <a:custGeom>
                <a:avLst/>
                <a:gdLst>
                  <a:gd name="T0" fmla="*/ 0 w 39"/>
                  <a:gd name="T1" fmla="*/ 0 h 59"/>
                  <a:gd name="T2" fmla="*/ 2147483646 w 39"/>
                  <a:gd name="T3" fmla="*/ 0 h 59"/>
                  <a:gd name="T4" fmla="*/ 2147483646 w 39"/>
                  <a:gd name="T5" fmla="*/ 2147483646 h 59"/>
                  <a:gd name="T6" fmla="*/ 0 w 39"/>
                  <a:gd name="T7" fmla="*/ 2147483646 h 59"/>
                  <a:gd name="T8" fmla="*/ 0 w 39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59">
                    <a:moveTo>
                      <a:pt x="0" y="0"/>
                    </a:moveTo>
                    <a:lnTo>
                      <a:pt x="38" y="0"/>
                    </a:lnTo>
                    <a:lnTo>
                      <a:pt x="38" y="58"/>
                    </a:lnTo>
                    <a:lnTo>
                      <a:pt x="0" y="58"/>
                    </a:lnTo>
                    <a:lnTo>
                      <a:pt x="0" y="0"/>
                    </a:lnTo>
                  </a:path>
                </a:pathLst>
              </a:custGeom>
              <a:blipFill dpi="0" rotWithShape="0">
                <a:blip r:embed="rId4"/>
                <a:srcRect/>
                <a:stretch>
                  <a:fillRect/>
                </a:stretch>
              </a:blip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57" name="Freeform 378">
                <a:extLst>
                  <a:ext uri="{FF2B5EF4-FFF2-40B4-BE49-F238E27FC236}">
                    <a16:creationId xmlns:a16="http://schemas.microsoft.com/office/drawing/2014/main" id="{C0252A90-83C3-C040-A858-C32930BE3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1965325"/>
                <a:ext cx="1588" cy="1588"/>
              </a:xfrm>
              <a:custGeom>
                <a:avLst/>
                <a:gdLst>
                  <a:gd name="T0" fmla="*/ 0 w 5"/>
                  <a:gd name="T1" fmla="*/ 0 h 7"/>
                  <a:gd name="T2" fmla="*/ 2147483646 w 5"/>
                  <a:gd name="T3" fmla="*/ 2147483646 h 7"/>
                  <a:gd name="T4" fmla="*/ 0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0" y="0"/>
                      <a:pt x="2" y="2"/>
                      <a:pt x="4" y="6"/>
                    </a:cubicBezTo>
                    <a:cubicBezTo>
                      <a:pt x="2" y="2"/>
                      <a:pt x="0" y="0"/>
                      <a:pt x="0" y="0"/>
                    </a:cubicBezTo>
                  </a:path>
                </a:pathLst>
              </a:custGeom>
              <a:solidFill>
                <a:srgbClr val="4D2A1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58" name="Freeform 379">
                <a:extLst>
                  <a:ext uri="{FF2B5EF4-FFF2-40B4-BE49-F238E27FC236}">
                    <a16:creationId xmlns:a16="http://schemas.microsoft.com/office/drawing/2014/main" id="{738C7648-7220-FA49-A602-196810827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016125"/>
                <a:ext cx="4763" cy="1588"/>
              </a:xfrm>
              <a:custGeom>
                <a:avLst/>
                <a:gdLst>
                  <a:gd name="T0" fmla="*/ 0 w 21"/>
                  <a:gd name="T1" fmla="*/ 2147483646 h 7"/>
                  <a:gd name="T2" fmla="*/ 2147483646 w 21"/>
                  <a:gd name="T3" fmla="*/ 0 h 7"/>
                  <a:gd name="T4" fmla="*/ 2147483646 w 21"/>
                  <a:gd name="T5" fmla="*/ 2147483646 h 7"/>
                  <a:gd name="T6" fmla="*/ 0 w 21"/>
                  <a:gd name="T7" fmla="*/ 214748364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7">
                    <a:moveTo>
                      <a:pt x="0" y="6"/>
                    </a:moveTo>
                    <a:cubicBezTo>
                      <a:pt x="0" y="6"/>
                      <a:pt x="8" y="6"/>
                      <a:pt x="14" y="0"/>
                    </a:cubicBezTo>
                    <a:lnTo>
                      <a:pt x="20" y="6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977C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959" name="Freeform 380">
                <a:extLst>
                  <a:ext uri="{FF2B5EF4-FFF2-40B4-BE49-F238E27FC236}">
                    <a16:creationId xmlns:a16="http://schemas.microsoft.com/office/drawing/2014/main" id="{E9CC7214-30C8-DA4F-8710-C71F04ACF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044700"/>
                <a:ext cx="9525" cy="6350"/>
              </a:xfrm>
              <a:custGeom>
                <a:avLst/>
                <a:gdLst>
                  <a:gd name="T0" fmla="*/ 0 w 59"/>
                  <a:gd name="T1" fmla="*/ 0 h 39"/>
                  <a:gd name="T2" fmla="*/ 2147483646 w 59"/>
                  <a:gd name="T3" fmla="*/ 0 h 39"/>
                  <a:gd name="T4" fmla="*/ 2147483646 w 59"/>
                  <a:gd name="T5" fmla="*/ 2147483646 h 39"/>
                  <a:gd name="T6" fmla="*/ 0 w 59"/>
                  <a:gd name="T7" fmla="*/ 2147483646 h 39"/>
                  <a:gd name="T8" fmla="*/ 0 w 5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39">
                    <a:moveTo>
                      <a:pt x="0" y="0"/>
                    </a:moveTo>
                    <a:lnTo>
                      <a:pt x="58" y="0"/>
                    </a:lnTo>
                    <a:lnTo>
                      <a:pt x="58" y="38"/>
                    </a:lnTo>
                    <a:lnTo>
                      <a:pt x="0" y="38"/>
                    </a:lnTo>
                    <a:lnTo>
                      <a:pt x="0" y="0"/>
                    </a:lnTo>
                  </a:path>
                </a:pathLst>
              </a:custGeom>
              <a:blipFill dpi="0" rotWithShape="0">
                <a:blip r:embed="rId5"/>
                <a:srcRect/>
                <a:stretch>
                  <a:fillRect/>
                </a:stretch>
              </a:blip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5609" name="Google Shape;615;p19">
              <a:extLst>
                <a:ext uri="{FF2B5EF4-FFF2-40B4-BE49-F238E27FC236}">
                  <a16:creationId xmlns:a16="http://schemas.microsoft.com/office/drawing/2014/main" id="{2FBF996A-1DD7-6C41-8068-DFA16DCC92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0464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10" name="Google Shape;615;p19">
              <a:extLst>
                <a:ext uri="{FF2B5EF4-FFF2-40B4-BE49-F238E27FC236}">
                  <a16:creationId xmlns:a16="http://schemas.microsoft.com/office/drawing/2014/main" id="{CAD4C559-3DD6-7E49-8226-43B120D77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0608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11" name="Google Shape;615;p19">
              <a:extLst>
                <a:ext uri="{FF2B5EF4-FFF2-40B4-BE49-F238E27FC236}">
                  <a16:creationId xmlns:a16="http://schemas.microsoft.com/office/drawing/2014/main" id="{C5BC4682-2A3D-174C-A411-1F3CD5DC9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511333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12" name="Google Shape;615;p19">
              <a:extLst>
                <a:ext uri="{FF2B5EF4-FFF2-40B4-BE49-F238E27FC236}">
                  <a16:creationId xmlns:a16="http://schemas.microsoft.com/office/drawing/2014/main" id="{13223A4F-A7AA-4A44-B66A-A0B7B4A9CF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612775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9FD1C505-FF55-7C46-BB38-23F6B855FB55}"/>
              </a:ext>
            </a:extLst>
          </p:cNvPr>
          <p:cNvGrpSpPr/>
          <p:nvPr/>
        </p:nvGrpSpPr>
        <p:grpSpPr>
          <a:xfrm>
            <a:off x="5631657" y="743479"/>
            <a:ext cx="5998104" cy="5357813"/>
            <a:chOff x="6757988" y="892175"/>
            <a:chExt cx="7197725" cy="6429375"/>
          </a:xfrm>
        </p:grpSpPr>
        <p:grpSp>
          <p:nvGrpSpPr>
            <p:cNvPr id="27654" name="Group 2">
              <a:extLst>
                <a:ext uri="{FF2B5EF4-FFF2-40B4-BE49-F238E27FC236}">
                  <a16:creationId xmlns:a16="http://schemas.microsoft.com/office/drawing/2014/main" id="{CE33E399-C0B8-D344-92B3-B1518AD6F3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57988" y="892175"/>
              <a:ext cx="7197725" cy="6429375"/>
              <a:chOff x="6757988" y="892175"/>
              <a:chExt cx="7197725" cy="6429375"/>
            </a:xfrm>
          </p:grpSpPr>
          <p:sp>
            <p:nvSpPr>
              <p:cNvPr id="27665" name="Freeform 130">
                <a:extLst>
                  <a:ext uri="{FF2B5EF4-FFF2-40B4-BE49-F238E27FC236}">
                    <a16:creationId xmlns:a16="http://schemas.microsoft.com/office/drawing/2014/main" id="{E6D38828-1EE7-DA43-A215-3C78C17E4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0000" y="5607050"/>
                <a:ext cx="2462213" cy="1714500"/>
              </a:xfrm>
              <a:custGeom>
                <a:avLst/>
                <a:gdLst>
                  <a:gd name="T0" fmla="*/ 2147483646 w 13678"/>
                  <a:gd name="T1" fmla="*/ 2147483646 h 9525"/>
                  <a:gd name="T2" fmla="*/ 2147483646 w 13678"/>
                  <a:gd name="T3" fmla="*/ 2147483646 h 9525"/>
                  <a:gd name="T4" fmla="*/ 2147483646 w 13678"/>
                  <a:gd name="T5" fmla="*/ 2147483646 h 9525"/>
                  <a:gd name="T6" fmla="*/ 2147483646 w 13678"/>
                  <a:gd name="T7" fmla="*/ 2147483646 h 9525"/>
                  <a:gd name="T8" fmla="*/ 2147483646 w 13678"/>
                  <a:gd name="T9" fmla="*/ 2147483646 h 9525"/>
                  <a:gd name="T10" fmla="*/ 2147483646 w 13678"/>
                  <a:gd name="T11" fmla="*/ 2147483646 h 9525"/>
                  <a:gd name="T12" fmla="*/ 2147483646 w 13678"/>
                  <a:gd name="T13" fmla="*/ 2147483646 h 9525"/>
                  <a:gd name="T14" fmla="*/ 2147483646 w 13678"/>
                  <a:gd name="T15" fmla="*/ 2147483646 h 9525"/>
                  <a:gd name="T16" fmla="*/ 2147483646 w 13678"/>
                  <a:gd name="T17" fmla="*/ 2147483646 h 9525"/>
                  <a:gd name="T18" fmla="*/ 2147483646 w 13678"/>
                  <a:gd name="T19" fmla="*/ 2147483646 h 9525"/>
                  <a:gd name="T20" fmla="*/ 2147483646 w 13678"/>
                  <a:gd name="T21" fmla="*/ 2147483646 h 9525"/>
                  <a:gd name="T22" fmla="*/ 2147483646 w 13678"/>
                  <a:gd name="T23" fmla="*/ 2147483646 h 9525"/>
                  <a:gd name="T24" fmla="*/ 2147483646 w 13678"/>
                  <a:gd name="T25" fmla="*/ 2147483646 h 9525"/>
                  <a:gd name="T26" fmla="*/ 2147483646 w 13678"/>
                  <a:gd name="T27" fmla="*/ 2147483646 h 9525"/>
                  <a:gd name="T28" fmla="*/ 2147483646 w 13678"/>
                  <a:gd name="T29" fmla="*/ 2147483646 h 9525"/>
                  <a:gd name="T30" fmla="*/ 2147483646 w 13678"/>
                  <a:gd name="T31" fmla="*/ 2147483646 h 9525"/>
                  <a:gd name="T32" fmla="*/ 2147483646 w 13678"/>
                  <a:gd name="T33" fmla="*/ 2147483646 h 9525"/>
                  <a:gd name="T34" fmla="*/ 2147483646 w 13678"/>
                  <a:gd name="T35" fmla="*/ 2147483646 h 9525"/>
                  <a:gd name="T36" fmla="*/ 2147483646 w 13678"/>
                  <a:gd name="T37" fmla="*/ 2147483646 h 9525"/>
                  <a:gd name="T38" fmla="*/ 2147483646 w 13678"/>
                  <a:gd name="T39" fmla="*/ 2147483646 h 9525"/>
                  <a:gd name="T40" fmla="*/ 2147483646 w 13678"/>
                  <a:gd name="T41" fmla="*/ 2147483646 h 9525"/>
                  <a:gd name="T42" fmla="*/ 2147483646 w 13678"/>
                  <a:gd name="T43" fmla="*/ 0 h 9525"/>
                  <a:gd name="T44" fmla="*/ 2147483646 w 13678"/>
                  <a:gd name="T45" fmla="*/ 2147483646 h 9525"/>
                  <a:gd name="T46" fmla="*/ 2147483646 w 13678"/>
                  <a:gd name="T47" fmla="*/ 2147483646 h 9525"/>
                  <a:gd name="T48" fmla="*/ 2147483646 w 13678"/>
                  <a:gd name="T49" fmla="*/ 2147483646 h 9525"/>
                  <a:gd name="T50" fmla="*/ 2147483646 w 13678"/>
                  <a:gd name="T51" fmla="*/ 2147483646 h 9525"/>
                  <a:gd name="T52" fmla="*/ 2147483646 w 13678"/>
                  <a:gd name="T53" fmla="*/ 2147483646 h 9525"/>
                  <a:gd name="T54" fmla="*/ 2147483646 w 13678"/>
                  <a:gd name="T55" fmla="*/ 2147483646 h 9525"/>
                  <a:gd name="T56" fmla="*/ 2147483646 w 13678"/>
                  <a:gd name="T57" fmla="*/ 2147483646 h 9525"/>
                  <a:gd name="T58" fmla="*/ 2147483646 w 13678"/>
                  <a:gd name="T59" fmla="*/ 2147483646 h 9525"/>
                  <a:gd name="T60" fmla="*/ 2147483646 w 13678"/>
                  <a:gd name="T61" fmla="*/ 2147483646 h 9525"/>
                  <a:gd name="T62" fmla="*/ 2147483646 w 13678"/>
                  <a:gd name="T63" fmla="*/ 2147483646 h 9525"/>
                  <a:gd name="T64" fmla="*/ 2147483646 w 13678"/>
                  <a:gd name="T65" fmla="*/ 2147483646 h 9525"/>
                  <a:gd name="T66" fmla="*/ 2147483646 w 13678"/>
                  <a:gd name="T67" fmla="*/ 2147483646 h 9525"/>
                  <a:gd name="T68" fmla="*/ 2147483646 w 13678"/>
                  <a:gd name="T69" fmla="*/ 2147483646 h 9525"/>
                  <a:gd name="T70" fmla="*/ 2147483646 w 13678"/>
                  <a:gd name="T71" fmla="*/ 2147483646 h 9525"/>
                  <a:gd name="T72" fmla="*/ 2147483646 w 13678"/>
                  <a:gd name="T73" fmla="*/ 2147483646 h 9525"/>
                  <a:gd name="T74" fmla="*/ 2147483646 w 13678"/>
                  <a:gd name="T75" fmla="*/ 2147483646 h 9525"/>
                  <a:gd name="T76" fmla="*/ 2147483646 w 13678"/>
                  <a:gd name="T77" fmla="*/ 2147483646 h 9525"/>
                  <a:gd name="T78" fmla="*/ 2147483646 w 13678"/>
                  <a:gd name="T79" fmla="*/ 2147483646 h 9525"/>
                  <a:gd name="T80" fmla="*/ 2147483646 w 13678"/>
                  <a:gd name="T81" fmla="*/ 2147483646 h 9525"/>
                  <a:gd name="T82" fmla="*/ 2147483646 w 13678"/>
                  <a:gd name="T83" fmla="*/ 2147483646 h 9525"/>
                  <a:gd name="T84" fmla="*/ 2147483646 w 13678"/>
                  <a:gd name="T85" fmla="*/ 2147483646 h 9525"/>
                  <a:gd name="T86" fmla="*/ 2147483646 w 13678"/>
                  <a:gd name="T87" fmla="*/ 2147483646 h 9525"/>
                  <a:gd name="T88" fmla="*/ 2147483646 w 13678"/>
                  <a:gd name="T89" fmla="*/ 2147483646 h 9525"/>
                  <a:gd name="T90" fmla="*/ 2147483646 w 13678"/>
                  <a:gd name="T91" fmla="*/ 2147483646 h 9525"/>
                  <a:gd name="T92" fmla="*/ 2147483646 w 13678"/>
                  <a:gd name="T93" fmla="*/ 2147483646 h 9525"/>
                  <a:gd name="T94" fmla="*/ 2147483646 w 13678"/>
                  <a:gd name="T95" fmla="*/ 2147483646 h 9525"/>
                  <a:gd name="T96" fmla="*/ 2147483646 w 13678"/>
                  <a:gd name="T97" fmla="*/ 2147483646 h 9525"/>
                  <a:gd name="T98" fmla="*/ 2147483646 w 13678"/>
                  <a:gd name="T99" fmla="*/ 2147483646 h 9525"/>
                  <a:gd name="T100" fmla="*/ 2147483646 w 13678"/>
                  <a:gd name="T101" fmla="*/ 2147483646 h 9525"/>
                  <a:gd name="T102" fmla="*/ 2147483646 w 13678"/>
                  <a:gd name="T103" fmla="*/ 2147483646 h 9525"/>
                  <a:gd name="T104" fmla="*/ 2147483646 w 13678"/>
                  <a:gd name="T105" fmla="*/ 2147483646 h 9525"/>
                  <a:gd name="T106" fmla="*/ 2147483646 w 13678"/>
                  <a:gd name="T107" fmla="*/ 2147483646 h 9525"/>
                  <a:gd name="T108" fmla="*/ 2147483646 w 13678"/>
                  <a:gd name="T109" fmla="*/ 2147483646 h 9525"/>
                  <a:gd name="T110" fmla="*/ 2147483646 w 13678"/>
                  <a:gd name="T111" fmla="*/ 2147483646 h 9525"/>
                  <a:gd name="T112" fmla="*/ 2147483646 w 13678"/>
                  <a:gd name="T113" fmla="*/ 2147483646 h 9525"/>
                  <a:gd name="T114" fmla="*/ 2147483646 w 13678"/>
                  <a:gd name="T115" fmla="*/ 2147483646 h 9525"/>
                  <a:gd name="T116" fmla="*/ 2147483646 w 13678"/>
                  <a:gd name="T117" fmla="*/ 2147483646 h 9525"/>
                  <a:gd name="T118" fmla="*/ 2147483646 w 13678"/>
                  <a:gd name="T119" fmla="*/ 2147483646 h 9525"/>
                  <a:gd name="T120" fmla="*/ 2147483646 w 13678"/>
                  <a:gd name="T121" fmla="*/ 2147483646 h 9525"/>
                  <a:gd name="T122" fmla="*/ 2147483646 w 13678"/>
                  <a:gd name="T123" fmla="*/ 2147483646 h 95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678" h="9525">
                    <a:moveTo>
                      <a:pt x="9543" y="8895"/>
                    </a:moveTo>
                    <a:lnTo>
                      <a:pt x="9486" y="8895"/>
                    </a:lnTo>
                    <a:lnTo>
                      <a:pt x="9353" y="8895"/>
                    </a:lnTo>
                    <a:lnTo>
                      <a:pt x="9277" y="8952"/>
                    </a:lnTo>
                    <a:lnTo>
                      <a:pt x="9220" y="8895"/>
                    </a:lnTo>
                    <a:lnTo>
                      <a:pt x="9048" y="8762"/>
                    </a:lnTo>
                    <a:lnTo>
                      <a:pt x="9029" y="8723"/>
                    </a:lnTo>
                    <a:lnTo>
                      <a:pt x="8991" y="8686"/>
                    </a:lnTo>
                    <a:lnTo>
                      <a:pt x="8972" y="8647"/>
                    </a:lnTo>
                    <a:lnTo>
                      <a:pt x="9010" y="8591"/>
                    </a:lnTo>
                    <a:lnTo>
                      <a:pt x="9048" y="8571"/>
                    </a:lnTo>
                    <a:lnTo>
                      <a:pt x="9162" y="8495"/>
                    </a:lnTo>
                    <a:lnTo>
                      <a:pt x="9125" y="8305"/>
                    </a:lnTo>
                    <a:lnTo>
                      <a:pt x="8991" y="8190"/>
                    </a:lnTo>
                    <a:lnTo>
                      <a:pt x="8839" y="8114"/>
                    </a:lnTo>
                    <a:lnTo>
                      <a:pt x="8763" y="8038"/>
                    </a:lnTo>
                    <a:lnTo>
                      <a:pt x="8686" y="7962"/>
                    </a:lnTo>
                    <a:lnTo>
                      <a:pt x="8305" y="7829"/>
                    </a:lnTo>
                    <a:lnTo>
                      <a:pt x="8229" y="7752"/>
                    </a:lnTo>
                    <a:lnTo>
                      <a:pt x="8191" y="7695"/>
                    </a:lnTo>
                    <a:lnTo>
                      <a:pt x="8096" y="7562"/>
                    </a:lnTo>
                    <a:lnTo>
                      <a:pt x="8058" y="7486"/>
                    </a:lnTo>
                    <a:lnTo>
                      <a:pt x="8038" y="7390"/>
                    </a:lnTo>
                    <a:lnTo>
                      <a:pt x="8038" y="7314"/>
                    </a:lnTo>
                    <a:lnTo>
                      <a:pt x="8020" y="7257"/>
                    </a:lnTo>
                    <a:lnTo>
                      <a:pt x="7943" y="7200"/>
                    </a:lnTo>
                    <a:lnTo>
                      <a:pt x="7886" y="7257"/>
                    </a:lnTo>
                    <a:lnTo>
                      <a:pt x="7448" y="7543"/>
                    </a:lnTo>
                    <a:lnTo>
                      <a:pt x="7372" y="7562"/>
                    </a:lnTo>
                    <a:lnTo>
                      <a:pt x="7277" y="7562"/>
                    </a:lnTo>
                    <a:lnTo>
                      <a:pt x="7200" y="7524"/>
                    </a:lnTo>
                    <a:lnTo>
                      <a:pt x="7124" y="7486"/>
                    </a:lnTo>
                    <a:lnTo>
                      <a:pt x="7048" y="7428"/>
                    </a:lnTo>
                    <a:lnTo>
                      <a:pt x="6877" y="7200"/>
                    </a:lnTo>
                    <a:lnTo>
                      <a:pt x="6839" y="7162"/>
                    </a:lnTo>
                    <a:lnTo>
                      <a:pt x="6800" y="7143"/>
                    </a:lnTo>
                    <a:lnTo>
                      <a:pt x="6763" y="7123"/>
                    </a:lnTo>
                    <a:lnTo>
                      <a:pt x="6705" y="7123"/>
                    </a:lnTo>
                    <a:lnTo>
                      <a:pt x="6306" y="6933"/>
                    </a:lnTo>
                    <a:lnTo>
                      <a:pt x="6115" y="6876"/>
                    </a:lnTo>
                    <a:lnTo>
                      <a:pt x="5943" y="6895"/>
                    </a:lnTo>
                    <a:lnTo>
                      <a:pt x="5810" y="6876"/>
                    </a:lnTo>
                    <a:lnTo>
                      <a:pt x="5505" y="6647"/>
                    </a:lnTo>
                    <a:lnTo>
                      <a:pt x="5353" y="6590"/>
                    </a:lnTo>
                    <a:lnTo>
                      <a:pt x="5105" y="6647"/>
                    </a:lnTo>
                    <a:lnTo>
                      <a:pt x="4515" y="7047"/>
                    </a:lnTo>
                    <a:lnTo>
                      <a:pt x="3677" y="7600"/>
                    </a:lnTo>
                    <a:lnTo>
                      <a:pt x="3219" y="7333"/>
                    </a:lnTo>
                    <a:lnTo>
                      <a:pt x="2534" y="7086"/>
                    </a:lnTo>
                    <a:lnTo>
                      <a:pt x="1448" y="6686"/>
                    </a:lnTo>
                    <a:lnTo>
                      <a:pt x="1048" y="6533"/>
                    </a:lnTo>
                    <a:lnTo>
                      <a:pt x="324" y="6266"/>
                    </a:lnTo>
                    <a:lnTo>
                      <a:pt x="0" y="5962"/>
                    </a:lnTo>
                    <a:lnTo>
                      <a:pt x="1924" y="1981"/>
                    </a:lnTo>
                    <a:lnTo>
                      <a:pt x="2076" y="1714"/>
                    </a:lnTo>
                    <a:lnTo>
                      <a:pt x="2095" y="1695"/>
                    </a:lnTo>
                    <a:lnTo>
                      <a:pt x="2134" y="1657"/>
                    </a:lnTo>
                    <a:lnTo>
                      <a:pt x="2267" y="1600"/>
                    </a:lnTo>
                    <a:lnTo>
                      <a:pt x="2420" y="1485"/>
                    </a:lnTo>
                    <a:lnTo>
                      <a:pt x="2496" y="1447"/>
                    </a:lnTo>
                    <a:lnTo>
                      <a:pt x="2553" y="1429"/>
                    </a:lnTo>
                    <a:lnTo>
                      <a:pt x="2591" y="1447"/>
                    </a:lnTo>
                    <a:lnTo>
                      <a:pt x="2610" y="1447"/>
                    </a:lnTo>
                    <a:lnTo>
                      <a:pt x="2648" y="1447"/>
                    </a:lnTo>
                    <a:lnTo>
                      <a:pt x="2801" y="1390"/>
                    </a:lnTo>
                    <a:lnTo>
                      <a:pt x="2838" y="1352"/>
                    </a:lnTo>
                    <a:lnTo>
                      <a:pt x="2857" y="1333"/>
                    </a:lnTo>
                    <a:lnTo>
                      <a:pt x="2896" y="1295"/>
                    </a:lnTo>
                    <a:lnTo>
                      <a:pt x="2934" y="1238"/>
                    </a:lnTo>
                    <a:lnTo>
                      <a:pt x="2991" y="1180"/>
                    </a:lnTo>
                    <a:lnTo>
                      <a:pt x="2991" y="1162"/>
                    </a:lnTo>
                    <a:lnTo>
                      <a:pt x="3010" y="1143"/>
                    </a:lnTo>
                    <a:lnTo>
                      <a:pt x="3010" y="1124"/>
                    </a:lnTo>
                    <a:lnTo>
                      <a:pt x="3048" y="1085"/>
                    </a:lnTo>
                    <a:lnTo>
                      <a:pt x="3067" y="1066"/>
                    </a:lnTo>
                    <a:lnTo>
                      <a:pt x="3067" y="1028"/>
                    </a:lnTo>
                    <a:lnTo>
                      <a:pt x="3105" y="971"/>
                    </a:lnTo>
                    <a:lnTo>
                      <a:pt x="3219" y="781"/>
                    </a:lnTo>
                    <a:lnTo>
                      <a:pt x="3563" y="704"/>
                    </a:lnTo>
                    <a:lnTo>
                      <a:pt x="3772" y="571"/>
                    </a:lnTo>
                    <a:lnTo>
                      <a:pt x="4305" y="95"/>
                    </a:lnTo>
                    <a:lnTo>
                      <a:pt x="4324" y="38"/>
                    </a:lnTo>
                    <a:lnTo>
                      <a:pt x="4362" y="38"/>
                    </a:lnTo>
                    <a:lnTo>
                      <a:pt x="4401" y="19"/>
                    </a:lnTo>
                    <a:lnTo>
                      <a:pt x="4991" y="38"/>
                    </a:lnTo>
                    <a:lnTo>
                      <a:pt x="5163" y="0"/>
                    </a:lnTo>
                    <a:lnTo>
                      <a:pt x="5200" y="0"/>
                    </a:lnTo>
                    <a:lnTo>
                      <a:pt x="5258" y="19"/>
                    </a:lnTo>
                    <a:lnTo>
                      <a:pt x="5295" y="19"/>
                    </a:lnTo>
                    <a:lnTo>
                      <a:pt x="5429" y="19"/>
                    </a:lnTo>
                    <a:lnTo>
                      <a:pt x="5448" y="19"/>
                    </a:lnTo>
                    <a:lnTo>
                      <a:pt x="5486" y="19"/>
                    </a:lnTo>
                    <a:lnTo>
                      <a:pt x="5524" y="38"/>
                    </a:lnTo>
                    <a:lnTo>
                      <a:pt x="5600" y="57"/>
                    </a:lnTo>
                    <a:lnTo>
                      <a:pt x="5925" y="76"/>
                    </a:lnTo>
                    <a:lnTo>
                      <a:pt x="6077" y="647"/>
                    </a:lnTo>
                    <a:lnTo>
                      <a:pt x="6191" y="857"/>
                    </a:lnTo>
                    <a:lnTo>
                      <a:pt x="6267" y="914"/>
                    </a:lnTo>
                    <a:lnTo>
                      <a:pt x="6324" y="971"/>
                    </a:lnTo>
                    <a:lnTo>
                      <a:pt x="6343" y="1028"/>
                    </a:lnTo>
                    <a:lnTo>
                      <a:pt x="6324" y="1124"/>
                    </a:lnTo>
                    <a:lnTo>
                      <a:pt x="6343" y="1333"/>
                    </a:lnTo>
                    <a:lnTo>
                      <a:pt x="6419" y="1543"/>
                    </a:lnTo>
                    <a:lnTo>
                      <a:pt x="6496" y="1809"/>
                    </a:lnTo>
                    <a:lnTo>
                      <a:pt x="6496" y="1866"/>
                    </a:lnTo>
                    <a:lnTo>
                      <a:pt x="6496" y="1962"/>
                    </a:lnTo>
                    <a:lnTo>
                      <a:pt x="6401" y="2152"/>
                    </a:lnTo>
                    <a:lnTo>
                      <a:pt x="6286" y="2552"/>
                    </a:lnTo>
                    <a:lnTo>
                      <a:pt x="6267" y="2704"/>
                    </a:lnTo>
                    <a:lnTo>
                      <a:pt x="6267" y="2819"/>
                    </a:lnTo>
                    <a:lnTo>
                      <a:pt x="6324" y="3124"/>
                    </a:lnTo>
                    <a:lnTo>
                      <a:pt x="6362" y="3447"/>
                    </a:lnTo>
                    <a:lnTo>
                      <a:pt x="6896" y="3638"/>
                    </a:lnTo>
                    <a:lnTo>
                      <a:pt x="7124" y="3790"/>
                    </a:lnTo>
                    <a:lnTo>
                      <a:pt x="7772" y="4190"/>
                    </a:lnTo>
                    <a:lnTo>
                      <a:pt x="7886" y="4324"/>
                    </a:lnTo>
                    <a:lnTo>
                      <a:pt x="7943" y="4419"/>
                    </a:lnTo>
                    <a:lnTo>
                      <a:pt x="7943" y="4533"/>
                    </a:lnTo>
                    <a:lnTo>
                      <a:pt x="7962" y="4629"/>
                    </a:lnTo>
                    <a:lnTo>
                      <a:pt x="8020" y="4761"/>
                    </a:lnTo>
                    <a:lnTo>
                      <a:pt x="8096" y="4838"/>
                    </a:lnTo>
                    <a:lnTo>
                      <a:pt x="8172" y="4895"/>
                    </a:lnTo>
                    <a:lnTo>
                      <a:pt x="8553" y="5086"/>
                    </a:lnTo>
                    <a:lnTo>
                      <a:pt x="8877" y="5314"/>
                    </a:lnTo>
                    <a:lnTo>
                      <a:pt x="9105" y="5543"/>
                    </a:lnTo>
                    <a:lnTo>
                      <a:pt x="9162" y="5638"/>
                    </a:lnTo>
                    <a:lnTo>
                      <a:pt x="9334" y="5904"/>
                    </a:lnTo>
                    <a:lnTo>
                      <a:pt x="9372" y="5962"/>
                    </a:lnTo>
                    <a:lnTo>
                      <a:pt x="9410" y="5981"/>
                    </a:lnTo>
                    <a:lnTo>
                      <a:pt x="9429" y="5981"/>
                    </a:lnTo>
                    <a:lnTo>
                      <a:pt x="9467" y="5981"/>
                    </a:lnTo>
                    <a:lnTo>
                      <a:pt x="9486" y="6000"/>
                    </a:lnTo>
                    <a:lnTo>
                      <a:pt x="9543" y="6038"/>
                    </a:lnTo>
                    <a:lnTo>
                      <a:pt x="9562" y="6038"/>
                    </a:lnTo>
                    <a:lnTo>
                      <a:pt x="9601" y="6057"/>
                    </a:lnTo>
                    <a:lnTo>
                      <a:pt x="9677" y="6076"/>
                    </a:lnTo>
                    <a:lnTo>
                      <a:pt x="9696" y="6076"/>
                    </a:lnTo>
                    <a:lnTo>
                      <a:pt x="9715" y="6076"/>
                    </a:lnTo>
                    <a:lnTo>
                      <a:pt x="9791" y="6076"/>
                    </a:lnTo>
                    <a:lnTo>
                      <a:pt x="9848" y="6076"/>
                    </a:lnTo>
                    <a:lnTo>
                      <a:pt x="9867" y="6076"/>
                    </a:lnTo>
                    <a:lnTo>
                      <a:pt x="9924" y="6076"/>
                    </a:lnTo>
                    <a:lnTo>
                      <a:pt x="10058" y="6133"/>
                    </a:lnTo>
                    <a:lnTo>
                      <a:pt x="10153" y="6171"/>
                    </a:lnTo>
                    <a:lnTo>
                      <a:pt x="10400" y="6133"/>
                    </a:lnTo>
                    <a:lnTo>
                      <a:pt x="10458" y="6133"/>
                    </a:lnTo>
                    <a:lnTo>
                      <a:pt x="10477" y="6152"/>
                    </a:lnTo>
                    <a:lnTo>
                      <a:pt x="10477" y="6209"/>
                    </a:lnTo>
                    <a:lnTo>
                      <a:pt x="10477" y="6229"/>
                    </a:lnTo>
                    <a:lnTo>
                      <a:pt x="10477" y="6248"/>
                    </a:lnTo>
                    <a:lnTo>
                      <a:pt x="10496" y="6266"/>
                    </a:lnTo>
                    <a:lnTo>
                      <a:pt x="10572" y="6362"/>
                    </a:lnTo>
                    <a:lnTo>
                      <a:pt x="10667" y="6419"/>
                    </a:lnTo>
                    <a:lnTo>
                      <a:pt x="10705" y="6438"/>
                    </a:lnTo>
                    <a:lnTo>
                      <a:pt x="10744" y="6438"/>
                    </a:lnTo>
                    <a:lnTo>
                      <a:pt x="10801" y="6400"/>
                    </a:lnTo>
                    <a:lnTo>
                      <a:pt x="10858" y="6400"/>
                    </a:lnTo>
                    <a:lnTo>
                      <a:pt x="10877" y="6400"/>
                    </a:lnTo>
                    <a:lnTo>
                      <a:pt x="10915" y="6381"/>
                    </a:lnTo>
                    <a:lnTo>
                      <a:pt x="10934" y="6362"/>
                    </a:lnTo>
                    <a:lnTo>
                      <a:pt x="10972" y="6343"/>
                    </a:lnTo>
                    <a:lnTo>
                      <a:pt x="10991" y="6324"/>
                    </a:lnTo>
                    <a:lnTo>
                      <a:pt x="11048" y="6324"/>
                    </a:lnTo>
                    <a:lnTo>
                      <a:pt x="11106" y="6324"/>
                    </a:lnTo>
                    <a:lnTo>
                      <a:pt x="11182" y="6362"/>
                    </a:lnTo>
                    <a:lnTo>
                      <a:pt x="11220" y="6362"/>
                    </a:lnTo>
                    <a:lnTo>
                      <a:pt x="11258" y="6362"/>
                    </a:lnTo>
                    <a:lnTo>
                      <a:pt x="11258" y="6343"/>
                    </a:lnTo>
                    <a:lnTo>
                      <a:pt x="11296" y="6343"/>
                    </a:lnTo>
                    <a:lnTo>
                      <a:pt x="11315" y="6324"/>
                    </a:lnTo>
                    <a:lnTo>
                      <a:pt x="11391" y="6285"/>
                    </a:lnTo>
                    <a:lnTo>
                      <a:pt x="11467" y="6285"/>
                    </a:lnTo>
                    <a:lnTo>
                      <a:pt x="11506" y="6266"/>
                    </a:lnTo>
                    <a:lnTo>
                      <a:pt x="11620" y="6229"/>
                    </a:lnTo>
                    <a:lnTo>
                      <a:pt x="11639" y="6229"/>
                    </a:lnTo>
                    <a:lnTo>
                      <a:pt x="11658" y="6248"/>
                    </a:lnTo>
                    <a:lnTo>
                      <a:pt x="11658" y="6266"/>
                    </a:lnTo>
                    <a:lnTo>
                      <a:pt x="11639" y="6419"/>
                    </a:lnTo>
                    <a:lnTo>
                      <a:pt x="11639" y="6438"/>
                    </a:lnTo>
                    <a:lnTo>
                      <a:pt x="11658" y="6495"/>
                    </a:lnTo>
                    <a:lnTo>
                      <a:pt x="11658" y="6514"/>
                    </a:lnTo>
                    <a:lnTo>
                      <a:pt x="11677" y="6533"/>
                    </a:lnTo>
                    <a:lnTo>
                      <a:pt x="11715" y="6571"/>
                    </a:lnTo>
                    <a:lnTo>
                      <a:pt x="11734" y="6590"/>
                    </a:lnTo>
                    <a:lnTo>
                      <a:pt x="11734" y="6610"/>
                    </a:lnTo>
                    <a:lnTo>
                      <a:pt x="11734" y="6628"/>
                    </a:lnTo>
                    <a:lnTo>
                      <a:pt x="11734" y="6686"/>
                    </a:lnTo>
                    <a:lnTo>
                      <a:pt x="11753" y="6724"/>
                    </a:lnTo>
                    <a:lnTo>
                      <a:pt x="11753" y="6742"/>
                    </a:lnTo>
                    <a:lnTo>
                      <a:pt x="11791" y="6800"/>
                    </a:lnTo>
                    <a:lnTo>
                      <a:pt x="11829" y="6800"/>
                    </a:lnTo>
                    <a:lnTo>
                      <a:pt x="11848" y="6800"/>
                    </a:lnTo>
                    <a:lnTo>
                      <a:pt x="11868" y="6800"/>
                    </a:lnTo>
                    <a:lnTo>
                      <a:pt x="11887" y="6781"/>
                    </a:lnTo>
                    <a:lnTo>
                      <a:pt x="11905" y="6781"/>
                    </a:lnTo>
                    <a:lnTo>
                      <a:pt x="11963" y="6781"/>
                    </a:lnTo>
                    <a:lnTo>
                      <a:pt x="12039" y="6781"/>
                    </a:lnTo>
                    <a:lnTo>
                      <a:pt x="12363" y="6838"/>
                    </a:lnTo>
                    <a:lnTo>
                      <a:pt x="12420" y="6857"/>
                    </a:lnTo>
                    <a:lnTo>
                      <a:pt x="12439" y="6876"/>
                    </a:lnTo>
                    <a:lnTo>
                      <a:pt x="12477" y="6895"/>
                    </a:lnTo>
                    <a:lnTo>
                      <a:pt x="12610" y="7105"/>
                    </a:lnTo>
                    <a:lnTo>
                      <a:pt x="12744" y="7295"/>
                    </a:lnTo>
                    <a:lnTo>
                      <a:pt x="12953" y="7524"/>
                    </a:lnTo>
                    <a:lnTo>
                      <a:pt x="13087" y="7619"/>
                    </a:lnTo>
                    <a:lnTo>
                      <a:pt x="13143" y="7790"/>
                    </a:lnTo>
                    <a:lnTo>
                      <a:pt x="13296" y="7771"/>
                    </a:lnTo>
                    <a:lnTo>
                      <a:pt x="13258" y="7676"/>
                    </a:lnTo>
                    <a:lnTo>
                      <a:pt x="13372" y="7676"/>
                    </a:lnTo>
                    <a:lnTo>
                      <a:pt x="13544" y="7695"/>
                    </a:lnTo>
                    <a:lnTo>
                      <a:pt x="13677" y="7771"/>
                    </a:lnTo>
                    <a:lnTo>
                      <a:pt x="13620" y="7771"/>
                    </a:lnTo>
                    <a:lnTo>
                      <a:pt x="13563" y="7771"/>
                    </a:lnTo>
                    <a:lnTo>
                      <a:pt x="13524" y="7752"/>
                    </a:lnTo>
                    <a:lnTo>
                      <a:pt x="13468" y="7809"/>
                    </a:lnTo>
                    <a:lnTo>
                      <a:pt x="13468" y="7848"/>
                    </a:lnTo>
                    <a:lnTo>
                      <a:pt x="13468" y="7885"/>
                    </a:lnTo>
                    <a:lnTo>
                      <a:pt x="13487" y="8229"/>
                    </a:lnTo>
                    <a:lnTo>
                      <a:pt x="13544" y="8533"/>
                    </a:lnTo>
                    <a:lnTo>
                      <a:pt x="13524" y="8743"/>
                    </a:lnTo>
                    <a:lnTo>
                      <a:pt x="13239" y="8895"/>
                    </a:lnTo>
                    <a:lnTo>
                      <a:pt x="12725" y="9028"/>
                    </a:lnTo>
                    <a:lnTo>
                      <a:pt x="12667" y="9028"/>
                    </a:lnTo>
                    <a:lnTo>
                      <a:pt x="12134" y="9238"/>
                    </a:lnTo>
                    <a:lnTo>
                      <a:pt x="11982" y="9429"/>
                    </a:lnTo>
                    <a:lnTo>
                      <a:pt x="11944" y="9448"/>
                    </a:lnTo>
                    <a:lnTo>
                      <a:pt x="11715" y="9409"/>
                    </a:lnTo>
                    <a:lnTo>
                      <a:pt x="11677" y="9429"/>
                    </a:lnTo>
                    <a:lnTo>
                      <a:pt x="11563" y="9505"/>
                    </a:lnTo>
                    <a:lnTo>
                      <a:pt x="11487" y="9524"/>
                    </a:lnTo>
                    <a:lnTo>
                      <a:pt x="11410" y="9505"/>
                    </a:lnTo>
                    <a:lnTo>
                      <a:pt x="11353" y="9485"/>
                    </a:lnTo>
                    <a:lnTo>
                      <a:pt x="10858" y="9086"/>
                    </a:lnTo>
                    <a:lnTo>
                      <a:pt x="10820" y="8952"/>
                    </a:lnTo>
                    <a:lnTo>
                      <a:pt x="10744" y="8895"/>
                    </a:lnTo>
                    <a:lnTo>
                      <a:pt x="10629" y="8914"/>
                    </a:lnTo>
                    <a:lnTo>
                      <a:pt x="10534" y="9009"/>
                    </a:lnTo>
                    <a:lnTo>
                      <a:pt x="10400" y="8972"/>
                    </a:lnTo>
                    <a:lnTo>
                      <a:pt x="10191" y="9104"/>
                    </a:lnTo>
                    <a:lnTo>
                      <a:pt x="10096" y="9009"/>
                    </a:lnTo>
                    <a:lnTo>
                      <a:pt x="10039" y="9009"/>
                    </a:lnTo>
                    <a:lnTo>
                      <a:pt x="9943" y="9086"/>
                    </a:lnTo>
                    <a:lnTo>
                      <a:pt x="9848" y="9048"/>
                    </a:lnTo>
                    <a:lnTo>
                      <a:pt x="9715" y="8895"/>
                    </a:lnTo>
                    <a:lnTo>
                      <a:pt x="9620" y="8914"/>
                    </a:lnTo>
                    <a:lnTo>
                      <a:pt x="9543" y="8895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66" name="Freeform 131">
                <a:extLst>
                  <a:ext uri="{FF2B5EF4-FFF2-40B4-BE49-F238E27FC236}">
                    <a16:creationId xmlns:a16="http://schemas.microsoft.com/office/drawing/2014/main" id="{1FFB7093-4493-554E-8893-E9CAF4ED3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0288" y="892175"/>
                <a:ext cx="4035425" cy="2994025"/>
              </a:xfrm>
              <a:custGeom>
                <a:avLst/>
                <a:gdLst>
                  <a:gd name="T0" fmla="*/ 2147483646 w 22421"/>
                  <a:gd name="T1" fmla="*/ 2147483646 h 16629"/>
                  <a:gd name="T2" fmla="*/ 2147483646 w 22421"/>
                  <a:gd name="T3" fmla="*/ 2147483646 h 16629"/>
                  <a:gd name="T4" fmla="*/ 2147483646 w 22421"/>
                  <a:gd name="T5" fmla="*/ 2147483646 h 16629"/>
                  <a:gd name="T6" fmla="*/ 2147483646 w 22421"/>
                  <a:gd name="T7" fmla="*/ 2147483646 h 16629"/>
                  <a:gd name="T8" fmla="*/ 2147483646 w 22421"/>
                  <a:gd name="T9" fmla="*/ 2147483646 h 16629"/>
                  <a:gd name="T10" fmla="*/ 2147483646 w 22421"/>
                  <a:gd name="T11" fmla="*/ 2147483646 h 16629"/>
                  <a:gd name="T12" fmla="*/ 2147483646 w 22421"/>
                  <a:gd name="T13" fmla="*/ 2147483646 h 16629"/>
                  <a:gd name="T14" fmla="*/ 2147483646 w 22421"/>
                  <a:gd name="T15" fmla="*/ 2147483646 h 16629"/>
                  <a:gd name="T16" fmla="*/ 2147483646 w 22421"/>
                  <a:gd name="T17" fmla="*/ 2147483646 h 16629"/>
                  <a:gd name="T18" fmla="*/ 2147483646 w 22421"/>
                  <a:gd name="T19" fmla="*/ 2147483646 h 16629"/>
                  <a:gd name="T20" fmla="*/ 2147483646 w 22421"/>
                  <a:gd name="T21" fmla="*/ 2147483646 h 16629"/>
                  <a:gd name="T22" fmla="*/ 2147483646 w 22421"/>
                  <a:gd name="T23" fmla="*/ 2147483646 h 16629"/>
                  <a:gd name="T24" fmla="*/ 2147483646 w 22421"/>
                  <a:gd name="T25" fmla="*/ 2147483646 h 16629"/>
                  <a:gd name="T26" fmla="*/ 2147483646 w 22421"/>
                  <a:gd name="T27" fmla="*/ 2147483646 h 16629"/>
                  <a:gd name="T28" fmla="*/ 2147483646 w 22421"/>
                  <a:gd name="T29" fmla="*/ 2147483646 h 16629"/>
                  <a:gd name="T30" fmla="*/ 2147483646 w 22421"/>
                  <a:gd name="T31" fmla="*/ 2147483646 h 16629"/>
                  <a:gd name="T32" fmla="*/ 2147483646 w 22421"/>
                  <a:gd name="T33" fmla="*/ 2147483646 h 16629"/>
                  <a:gd name="T34" fmla="*/ 2147483646 w 22421"/>
                  <a:gd name="T35" fmla="*/ 2147483646 h 16629"/>
                  <a:gd name="T36" fmla="*/ 2147483646 w 22421"/>
                  <a:gd name="T37" fmla="*/ 2147483646 h 16629"/>
                  <a:gd name="T38" fmla="*/ 2147483646 w 22421"/>
                  <a:gd name="T39" fmla="*/ 2147483646 h 16629"/>
                  <a:gd name="T40" fmla="*/ 2147483646 w 22421"/>
                  <a:gd name="T41" fmla="*/ 2147483646 h 16629"/>
                  <a:gd name="T42" fmla="*/ 2147483646 w 22421"/>
                  <a:gd name="T43" fmla="*/ 2147483646 h 16629"/>
                  <a:gd name="T44" fmla="*/ 2147483646 w 22421"/>
                  <a:gd name="T45" fmla="*/ 2147483646 h 16629"/>
                  <a:gd name="T46" fmla="*/ 2147483646 w 22421"/>
                  <a:gd name="T47" fmla="*/ 2147483646 h 16629"/>
                  <a:gd name="T48" fmla="*/ 2147483646 w 22421"/>
                  <a:gd name="T49" fmla="*/ 2147483646 h 16629"/>
                  <a:gd name="T50" fmla="*/ 2147483646 w 22421"/>
                  <a:gd name="T51" fmla="*/ 2147483646 h 16629"/>
                  <a:gd name="T52" fmla="*/ 2147483646 w 22421"/>
                  <a:gd name="T53" fmla="*/ 2147483646 h 16629"/>
                  <a:gd name="T54" fmla="*/ 2147483646 w 22421"/>
                  <a:gd name="T55" fmla="*/ 2147483646 h 16629"/>
                  <a:gd name="T56" fmla="*/ 2147483646 w 22421"/>
                  <a:gd name="T57" fmla="*/ 2147483646 h 16629"/>
                  <a:gd name="T58" fmla="*/ 2147483646 w 22421"/>
                  <a:gd name="T59" fmla="*/ 2147483646 h 16629"/>
                  <a:gd name="T60" fmla="*/ 2147483646 w 22421"/>
                  <a:gd name="T61" fmla="*/ 2147483646 h 16629"/>
                  <a:gd name="T62" fmla="*/ 2147483646 w 22421"/>
                  <a:gd name="T63" fmla="*/ 2147483646 h 16629"/>
                  <a:gd name="T64" fmla="*/ 2147483646 w 22421"/>
                  <a:gd name="T65" fmla="*/ 2147483646 h 16629"/>
                  <a:gd name="T66" fmla="*/ 2147483646 w 22421"/>
                  <a:gd name="T67" fmla="*/ 2147483646 h 16629"/>
                  <a:gd name="T68" fmla="*/ 2147483646 w 22421"/>
                  <a:gd name="T69" fmla="*/ 2147483646 h 16629"/>
                  <a:gd name="T70" fmla="*/ 2147483646 w 22421"/>
                  <a:gd name="T71" fmla="*/ 2147483646 h 16629"/>
                  <a:gd name="T72" fmla="*/ 2147483646 w 22421"/>
                  <a:gd name="T73" fmla="*/ 2147483646 h 16629"/>
                  <a:gd name="T74" fmla="*/ 2147483646 w 22421"/>
                  <a:gd name="T75" fmla="*/ 2147483646 h 16629"/>
                  <a:gd name="T76" fmla="*/ 2147483646 w 22421"/>
                  <a:gd name="T77" fmla="*/ 2147483646 h 16629"/>
                  <a:gd name="T78" fmla="*/ 2147483646 w 22421"/>
                  <a:gd name="T79" fmla="*/ 2147483646 h 16629"/>
                  <a:gd name="T80" fmla="*/ 2147483646 w 22421"/>
                  <a:gd name="T81" fmla="*/ 2147483646 h 16629"/>
                  <a:gd name="T82" fmla="*/ 2147483646 w 22421"/>
                  <a:gd name="T83" fmla="*/ 2147483646 h 16629"/>
                  <a:gd name="T84" fmla="*/ 2147483646 w 22421"/>
                  <a:gd name="T85" fmla="*/ 2147483646 h 16629"/>
                  <a:gd name="T86" fmla="*/ 2147483646 w 22421"/>
                  <a:gd name="T87" fmla="*/ 2147483646 h 16629"/>
                  <a:gd name="T88" fmla="*/ 2147483646 w 22421"/>
                  <a:gd name="T89" fmla="*/ 2147483646 h 16629"/>
                  <a:gd name="T90" fmla="*/ 2147483646 w 22421"/>
                  <a:gd name="T91" fmla="*/ 2147483646 h 16629"/>
                  <a:gd name="T92" fmla="*/ 2147483646 w 22421"/>
                  <a:gd name="T93" fmla="*/ 2147483646 h 16629"/>
                  <a:gd name="T94" fmla="*/ 2147483646 w 22421"/>
                  <a:gd name="T95" fmla="*/ 2147483646 h 16629"/>
                  <a:gd name="T96" fmla="*/ 2147483646 w 22421"/>
                  <a:gd name="T97" fmla="*/ 2147483646 h 16629"/>
                  <a:gd name="T98" fmla="*/ 2147483646 w 22421"/>
                  <a:gd name="T99" fmla="*/ 2147483646 h 16629"/>
                  <a:gd name="T100" fmla="*/ 2147483646 w 22421"/>
                  <a:gd name="T101" fmla="*/ 2147483646 h 16629"/>
                  <a:gd name="T102" fmla="*/ 2147483646 w 22421"/>
                  <a:gd name="T103" fmla="*/ 2147483646 h 16629"/>
                  <a:gd name="T104" fmla="*/ 2147483646 w 22421"/>
                  <a:gd name="T105" fmla="*/ 2147483646 h 16629"/>
                  <a:gd name="T106" fmla="*/ 2147483646 w 22421"/>
                  <a:gd name="T107" fmla="*/ 2147483646 h 16629"/>
                  <a:gd name="T108" fmla="*/ 2147483646 w 22421"/>
                  <a:gd name="T109" fmla="*/ 2147483646 h 16629"/>
                  <a:gd name="T110" fmla="*/ 2147483646 w 22421"/>
                  <a:gd name="T111" fmla="*/ 2147483646 h 16629"/>
                  <a:gd name="T112" fmla="*/ 2147483646 w 22421"/>
                  <a:gd name="T113" fmla="*/ 2147483646 h 16629"/>
                  <a:gd name="T114" fmla="*/ 2147483646 w 22421"/>
                  <a:gd name="T115" fmla="*/ 2147483646 h 1662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2421" h="16629">
                    <a:moveTo>
                      <a:pt x="4076" y="2419"/>
                    </a:moveTo>
                    <a:lnTo>
                      <a:pt x="4210" y="2324"/>
                    </a:lnTo>
                    <a:lnTo>
                      <a:pt x="4362" y="2228"/>
                    </a:lnTo>
                    <a:lnTo>
                      <a:pt x="4724" y="1867"/>
                    </a:lnTo>
                    <a:lnTo>
                      <a:pt x="4857" y="1790"/>
                    </a:lnTo>
                    <a:lnTo>
                      <a:pt x="5333" y="1695"/>
                    </a:lnTo>
                    <a:lnTo>
                      <a:pt x="5543" y="1695"/>
                    </a:lnTo>
                    <a:lnTo>
                      <a:pt x="5753" y="1752"/>
                    </a:lnTo>
                    <a:lnTo>
                      <a:pt x="5943" y="1885"/>
                    </a:lnTo>
                    <a:lnTo>
                      <a:pt x="6057" y="2076"/>
                    </a:lnTo>
                    <a:lnTo>
                      <a:pt x="6038" y="2114"/>
                    </a:lnTo>
                    <a:lnTo>
                      <a:pt x="5962" y="2190"/>
                    </a:lnTo>
                    <a:lnTo>
                      <a:pt x="5962" y="2209"/>
                    </a:lnTo>
                    <a:lnTo>
                      <a:pt x="6115" y="2228"/>
                    </a:lnTo>
                    <a:lnTo>
                      <a:pt x="6152" y="2324"/>
                    </a:lnTo>
                    <a:lnTo>
                      <a:pt x="6134" y="2438"/>
                    </a:lnTo>
                    <a:lnTo>
                      <a:pt x="6305" y="2552"/>
                    </a:lnTo>
                    <a:lnTo>
                      <a:pt x="6381" y="2685"/>
                    </a:lnTo>
                    <a:lnTo>
                      <a:pt x="6515" y="2971"/>
                    </a:lnTo>
                    <a:lnTo>
                      <a:pt x="6648" y="2876"/>
                    </a:lnTo>
                    <a:lnTo>
                      <a:pt x="6819" y="2895"/>
                    </a:lnTo>
                    <a:lnTo>
                      <a:pt x="7124" y="3028"/>
                    </a:lnTo>
                    <a:lnTo>
                      <a:pt x="7314" y="3066"/>
                    </a:lnTo>
                    <a:lnTo>
                      <a:pt x="7886" y="3086"/>
                    </a:lnTo>
                    <a:lnTo>
                      <a:pt x="7867" y="3142"/>
                    </a:lnTo>
                    <a:lnTo>
                      <a:pt x="7848" y="3314"/>
                    </a:lnTo>
                    <a:lnTo>
                      <a:pt x="7962" y="3276"/>
                    </a:lnTo>
                    <a:lnTo>
                      <a:pt x="8038" y="3314"/>
                    </a:lnTo>
                    <a:lnTo>
                      <a:pt x="8133" y="3390"/>
                    </a:lnTo>
                    <a:lnTo>
                      <a:pt x="8248" y="3428"/>
                    </a:lnTo>
                    <a:lnTo>
                      <a:pt x="8343" y="3409"/>
                    </a:lnTo>
                    <a:lnTo>
                      <a:pt x="8553" y="3295"/>
                    </a:lnTo>
                    <a:lnTo>
                      <a:pt x="8858" y="3181"/>
                    </a:lnTo>
                    <a:lnTo>
                      <a:pt x="9010" y="2990"/>
                    </a:lnTo>
                    <a:lnTo>
                      <a:pt x="9105" y="2781"/>
                    </a:lnTo>
                    <a:lnTo>
                      <a:pt x="9219" y="2628"/>
                    </a:lnTo>
                    <a:lnTo>
                      <a:pt x="9295" y="2705"/>
                    </a:lnTo>
                    <a:lnTo>
                      <a:pt x="9353" y="2933"/>
                    </a:lnTo>
                    <a:lnTo>
                      <a:pt x="9410" y="2971"/>
                    </a:lnTo>
                    <a:lnTo>
                      <a:pt x="9543" y="2990"/>
                    </a:lnTo>
                    <a:lnTo>
                      <a:pt x="9734" y="3028"/>
                    </a:lnTo>
                    <a:lnTo>
                      <a:pt x="9829" y="3028"/>
                    </a:lnTo>
                    <a:lnTo>
                      <a:pt x="9981" y="2952"/>
                    </a:lnTo>
                    <a:lnTo>
                      <a:pt x="10038" y="2761"/>
                    </a:lnTo>
                    <a:lnTo>
                      <a:pt x="9981" y="2380"/>
                    </a:lnTo>
                    <a:lnTo>
                      <a:pt x="10038" y="2266"/>
                    </a:lnTo>
                    <a:lnTo>
                      <a:pt x="10133" y="2266"/>
                    </a:lnTo>
                    <a:lnTo>
                      <a:pt x="10248" y="2304"/>
                    </a:lnTo>
                    <a:lnTo>
                      <a:pt x="10324" y="2343"/>
                    </a:lnTo>
                    <a:lnTo>
                      <a:pt x="10381" y="2400"/>
                    </a:lnTo>
                    <a:lnTo>
                      <a:pt x="10572" y="2609"/>
                    </a:lnTo>
                    <a:lnTo>
                      <a:pt x="10667" y="2647"/>
                    </a:lnTo>
                    <a:lnTo>
                      <a:pt x="10781" y="2628"/>
                    </a:lnTo>
                    <a:lnTo>
                      <a:pt x="10991" y="2571"/>
                    </a:lnTo>
                    <a:lnTo>
                      <a:pt x="11029" y="2552"/>
                    </a:lnTo>
                    <a:lnTo>
                      <a:pt x="11067" y="2514"/>
                    </a:lnTo>
                    <a:lnTo>
                      <a:pt x="11105" y="2476"/>
                    </a:lnTo>
                    <a:lnTo>
                      <a:pt x="11181" y="2457"/>
                    </a:lnTo>
                    <a:lnTo>
                      <a:pt x="11257" y="2476"/>
                    </a:lnTo>
                    <a:lnTo>
                      <a:pt x="11296" y="2495"/>
                    </a:lnTo>
                    <a:lnTo>
                      <a:pt x="11315" y="2495"/>
                    </a:lnTo>
                    <a:lnTo>
                      <a:pt x="11372" y="2457"/>
                    </a:lnTo>
                    <a:lnTo>
                      <a:pt x="11372" y="2400"/>
                    </a:lnTo>
                    <a:lnTo>
                      <a:pt x="11296" y="2324"/>
                    </a:lnTo>
                    <a:lnTo>
                      <a:pt x="11257" y="2247"/>
                    </a:lnTo>
                    <a:lnTo>
                      <a:pt x="11162" y="2057"/>
                    </a:lnTo>
                    <a:lnTo>
                      <a:pt x="11238" y="1981"/>
                    </a:lnTo>
                    <a:lnTo>
                      <a:pt x="11296" y="1981"/>
                    </a:lnTo>
                    <a:lnTo>
                      <a:pt x="11486" y="2095"/>
                    </a:lnTo>
                    <a:lnTo>
                      <a:pt x="11505" y="2133"/>
                    </a:lnTo>
                    <a:lnTo>
                      <a:pt x="11543" y="2171"/>
                    </a:lnTo>
                    <a:lnTo>
                      <a:pt x="11619" y="2171"/>
                    </a:lnTo>
                    <a:lnTo>
                      <a:pt x="11753" y="2171"/>
                    </a:lnTo>
                    <a:lnTo>
                      <a:pt x="11810" y="2190"/>
                    </a:lnTo>
                    <a:lnTo>
                      <a:pt x="11810" y="2266"/>
                    </a:lnTo>
                    <a:lnTo>
                      <a:pt x="11962" y="2266"/>
                    </a:lnTo>
                    <a:lnTo>
                      <a:pt x="12743" y="2228"/>
                    </a:lnTo>
                    <a:lnTo>
                      <a:pt x="12705" y="2171"/>
                    </a:lnTo>
                    <a:lnTo>
                      <a:pt x="12705" y="2095"/>
                    </a:lnTo>
                    <a:lnTo>
                      <a:pt x="12743" y="1904"/>
                    </a:lnTo>
                    <a:lnTo>
                      <a:pt x="12857" y="1943"/>
                    </a:lnTo>
                    <a:lnTo>
                      <a:pt x="12972" y="2095"/>
                    </a:lnTo>
                    <a:lnTo>
                      <a:pt x="13086" y="2114"/>
                    </a:lnTo>
                    <a:lnTo>
                      <a:pt x="13067" y="2076"/>
                    </a:lnTo>
                    <a:lnTo>
                      <a:pt x="13029" y="1999"/>
                    </a:lnTo>
                    <a:lnTo>
                      <a:pt x="13086" y="2038"/>
                    </a:lnTo>
                    <a:lnTo>
                      <a:pt x="13124" y="2038"/>
                    </a:lnTo>
                    <a:lnTo>
                      <a:pt x="13143" y="2057"/>
                    </a:lnTo>
                    <a:lnTo>
                      <a:pt x="13201" y="2114"/>
                    </a:lnTo>
                    <a:lnTo>
                      <a:pt x="13296" y="2038"/>
                    </a:lnTo>
                    <a:lnTo>
                      <a:pt x="13448" y="1943"/>
                    </a:lnTo>
                    <a:lnTo>
                      <a:pt x="13600" y="1904"/>
                    </a:lnTo>
                    <a:lnTo>
                      <a:pt x="13753" y="1904"/>
                    </a:lnTo>
                    <a:lnTo>
                      <a:pt x="13677" y="1847"/>
                    </a:lnTo>
                    <a:lnTo>
                      <a:pt x="13638" y="1809"/>
                    </a:lnTo>
                    <a:lnTo>
                      <a:pt x="13582" y="1714"/>
                    </a:lnTo>
                    <a:lnTo>
                      <a:pt x="14039" y="1695"/>
                    </a:lnTo>
                    <a:lnTo>
                      <a:pt x="14210" y="1618"/>
                    </a:lnTo>
                    <a:lnTo>
                      <a:pt x="14191" y="1486"/>
                    </a:lnTo>
                    <a:lnTo>
                      <a:pt x="14286" y="1486"/>
                    </a:lnTo>
                    <a:lnTo>
                      <a:pt x="14381" y="1504"/>
                    </a:lnTo>
                    <a:lnTo>
                      <a:pt x="14439" y="1542"/>
                    </a:lnTo>
                    <a:lnTo>
                      <a:pt x="14458" y="1600"/>
                    </a:lnTo>
                    <a:lnTo>
                      <a:pt x="14515" y="1600"/>
                    </a:lnTo>
                    <a:lnTo>
                      <a:pt x="14439" y="1371"/>
                    </a:lnTo>
                    <a:lnTo>
                      <a:pt x="14476" y="1276"/>
                    </a:lnTo>
                    <a:lnTo>
                      <a:pt x="14629" y="1200"/>
                    </a:lnTo>
                    <a:lnTo>
                      <a:pt x="14781" y="1181"/>
                    </a:lnTo>
                    <a:lnTo>
                      <a:pt x="14972" y="1181"/>
                    </a:lnTo>
                    <a:lnTo>
                      <a:pt x="15105" y="1237"/>
                    </a:lnTo>
                    <a:lnTo>
                      <a:pt x="15182" y="1314"/>
                    </a:lnTo>
                    <a:lnTo>
                      <a:pt x="15238" y="1314"/>
                    </a:lnTo>
                    <a:lnTo>
                      <a:pt x="15277" y="1219"/>
                    </a:lnTo>
                    <a:lnTo>
                      <a:pt x="15296" y="1105"/>
                    </a:lnTo>
                    <a:lnTo>
                      <a:pt x="15334" y="1009"/>
                    </a:lnTo>
                    <a:lnTo>
                      <a:pt x="15524" y="933"/>
                    </a:lnTo>
                    <a:lnTo>
                      <a:pt x="15734" y="780"/>
                    </a:lnTo>
                    <a:lnTo>
                      <a:pt x="15848" y="743"/>
                    </a:lnTo>
                    <a:lnTo>
                      <a:pt x="15829" y="724"/>
                    </a:lnTo>
                    <a:lnTo>
                      <a:pt x="15810" y="666"/>
                    </a:lnTo>
                    <a:lnTo>
                      <a:pt x="15791" y="628"/>
                    </a:lnTo>
                    <a:lnTo>
                      <a:pt x="15905" y="666"/>
                    </a:lnTo>
                    <a:lnTo>
                      <a:pt x="15962" y="685"/>
                    </a:lnTo>
                    <a:lnTo>
                      <a:pt x="15944" y="571"/>
                    </a:lnTo>
                    <a:lnTo>
                      <a:pt x="15944" y="476"/>
                    </a:lnTo>
                    <a:lnTo>
                      <a:pt x="15981" y="438"/>
                    </a:lnTo>
                    <a:lnTo>
                      <a:pt x="16076" y="514"/>
                    </a:lnTo>
                    <a:lnTo>
                      <a:pt x="16076" y="399"/>
                    </a:lnTo>
                    <a:lnTo>
                      <a:pt x="16096" y="343"/>
                    </a:lnTo>
                    <a:lnTo>
                      <a:pt x="16134" y="285"/>
                    </a:lnTo>
                    <a:lnTo>
                      <a:pt x="16076" y="209"/>
                    </a:lnTo>
                    <a:lnTo>
                      <a:pt x="16096" y="171"/>
                    </a:lnTo>
                    <a:lnTo>
                      <a:pt x="16191" y="152"/>
                    </a:lnTo>
                    <a:lnTo>
                      <a:pt x="16286" y="171"/>
                    </a:lnTo>
                    <a:lnTo>
                      <a:pt x="16325" y="209"/>
                    </a:lnTo>
                    <a:lnTo>
                      <a:pt x="16439" y="362"/>
                    </a:lnTo>
                    <a:lnTo>
                      <a:pt x="16496" y="399"/>
                    </a:lnTo>
                    <a:lnTo>
                      <a:pt x="16686" y="380"/>
                    </a:lnTo>
                    <a:lnTo>
                      <a:pt x="16858" y="285"/>
                    </a:lnTo>
                    <a:lnTo>
                      <a:pt x="16991" y="152"/>
                    </a:lnTo>
                    <a:lnTo>
                      <a:pt x="17067" y="0"/>
                    </a:lnTo>
                    <a:lnTo>
                      <a:pt x="17163" y="76"/>
                    </a:lnTo>
                    <a:lnTo>
                      <a:pt x="17258" y="114"/>
                    </a:lnTo>
                    <a:lnTo>
                      <a:pt x="17353" y="171"/>
                    </a:lnTo>
                    <a:lnTo>
                      <a:pt x="17391" y="285"/>
                    </a:lnTo>
                    <a:lnTo>
                      <a:pt x="17505" y="209"/>
                    </a:lnTo>
                    <a:lnTo>
                      <a:pt x="17658" y="190"/>
                    </a:lnTo>
                    <a:lnTo>
                      <a:pt x="18001" y="228"/>
                    </a:lnTo>
                    <a:lnTo>
                      <a:pt x="17905" y="285"/>
                    </a:lnTo>
                    <a:lnTo>
                      <a:pt x="17905" y="323"/>
                    </a:lnTo>
                    <a:lnTo>
                      <a:pt x="17962" y="362"/>
                    </a:lnTo>
                    <a:lnTo>
                      <a:pt x="18057" y="399"/>
                    </a:lnTo>
                    <a:lnTo>
                      <a:pt x="18096" y="399"/>
                    </a:lnTo>
                    <a:lnTo>
                      <a:pt x="18458" y="399"/>
                    </a:lnTo>
                    <a:lnTo>
                      <a:pt x="18667" y="304"/>
                    </a:lnTo>
                    <a:lnTo>
                      <a:pt x="18782" y="285"/>
                    </a:lnTo>
                    <a:lnTo>
                      <a:pt x="19048" y="304"/>
                    </a:lnTo>
                    <a:lnTo>
                      <a:pt x="19163" y="285"/>
                    </a:lnTo>
                    <a:lnTo>
                      <a:pt x="19086" y="362"/>
                    </a:lnTo>
                    <a:lnTo>
                      <a:pt x="18953" y="438"/>
                    </a:lnTo>
                    <a:lnTo>
                      <a:pt x="18877" y="514"/>
                    </a:lnTo>
                    <a:lnTo>
                      <a:pt x="18763" y="380"/>
                    </a:lnTo>
                    <a:lnTo>
                      <a:pt x="18667" y="476"/>
                    </a:lnTo>
                    <a:lnTo>
                      <a:pt x="18572" y="647"/>
                    </a:lnTo>
                    <a:lnTo>
                      <a:pt x="18515" y="743"/>
                    </a:lnTo>
                    <a:lnTo>
                      <a:pt x="18420" y="799"/>
                    </a:lnTo>
                    <a:lnTo>
                      <a:pt x="18324" y="914"/>
                    </a:lnTo>
                    <a:lnTo>
                      <a:pt x="18248" y="1066"/>
                    </a:lnTo>
                    <a:lnTo>
                      <a:pt x="18210" y="1181"/>
                    </a:lnTo>
                    <a:lnTo>
                      <a:pt x="18191" y="1219"/>
                    </a:lnTo>
                    <a:lnTo>
                      <a:pt x="18096" y="1314"/>
                    </a:lnTo>
                    <a:lnTo>
                      <a:pt x="18057" y="1371"/>
                    </a:lnTo>
                    <a:lnTo>
                      <a:pt x="18039" y="1447"/>
                    </a:lnTo>
                    <a:lnTo>
                      <a:pt x="18020" y="1638"/>
                    </a:lnTo>
                    <a:lnTo>
                      <a:pt x="18001" y="1714"/>
                    </a:lnTo>
                    <a:lnTo>
                      <a:pt x="17925" y="1809"/>
                    </a:lnTo>
                    <a:lnTo>
                      <a:pt x="17829" y="1885"/>
                    </a:lnTo>
                    <a:lnTo>
                      <a:pt x="17563" y="1999"/>
                    </a:lnTo>
                    <a:lnTo>
                      <a:pt x="17581" y="1962"/>
                    </a:lnTo>
                    <a:lnTo>
                      <a:pt x="17600" y="1904"/>
                    </a:lnTo>
                    <a:lnTo>
                      <a:pt x="17677" y="1828"/>
                    </a:lnTo>
                    <a:lnTo>
                      <a:pt x="17677" y="1885"/>
                    </a:lnTo>
                    <a:lnTo>
                      <a:pt x="17696" y="1847"/>
                    </a:lnTo>
                    <a:lnTo>
                      <a:pt x="17715" y="1809"/>
                    </a:lnTo>
                    <a:lnTo>
                      <a:pt x="17715" y="1771"/>
                    </a:lnTo>
                    <a:lnTo>
                      <a:pt x="17715" y="1714"/>
                    </a:lnTo>
                    <a:lnTo>
                      <a:pt x="17658" y="1752"/>
                    </a:lnTo>
                    <a:lnTo>
                      <a:pt x="17639" y="1752"/>
                    </a:lnTo>
                    <a:lnTo>
                      <a:pt x="17563" y="1714"/>
                    </a:lnTo>
                    <a:lnTo>
                      <a:pt x="17563" y="1657"/>
                    </a:lnTo>
                    <a:lnTo>
                      <a:pt x="17658" y="1618"/>
                    </a:lnTo>
                    <a:lnTo>
                      <a:pt x="17753" y="1600"/>
                    </a:lnTo>
                    <a:lnTo>
                      <a:pt x="17829" y="1638"/>
                    </a:lnTo>
                    <a:lnTo>
                      <a:pt x="17886" y="1714"/>
                    </a:lnTo>
                    <a:lnTo>
                      <a:pt x="17886" y="1562"/>
                    </a:lnTo>
                    <a:lnTo>
                      <a:pt x="17791" y="1333"/>
                    </a:lnTo>
                    <a:lnTo>
                      <a:pt x="17772" y="1181"/>
                    </a:lnTo>
                    <a:lnTo>
                      <a:pt x="17715" y="1009"/>
                    </a:lnTo>
                    <a:lnTo>
                      <a:pt x="17600" y="971"/>
                    </a:lnTo>
                    <a:lnTo>
                      <a:pt x="17486" y="1028"/>
                    </a:lnTo>
                    <a:lnTo>
                      <a:pt x="17391" y="1085"/>
                    </a:lnTo>
                    <a:lnTo>
                      <a:pt x="17219" y="1237"/>
                    </a:lnTo>
                    <a:lnTo>
                      <a:pt x="16877" y="1695"/>
                    </a:lnTo>
                    <a:lnTo>
                      <a:pt x="16782" y="1885"/>
                    </a:lnTo>
                    <a:lnTo>
                      <a:pt x="16858" y="1809"/>
                    </a:lnTo>
                    <a:lnTo>
                      <a:pt x="16896" y="1771"/>
                    </a:lnTo>
                    <a:lnTo>
                      <a:pt x="16991" y="1867"/>
                    </a:lnTo>
                    <a:lnTo>
                      <a:pt x="17086" y="2209"/>
                    </a:lnTo>
                    <a:lnTo>
                      <a:pt x="17143" y="2285"/>
                    </a:lnTo>
                    <a:lnTo>
                      <a:pt x="17239" y="2343"/>
                    </a:lnTo>
                    <a:lnTo>
                      <a:pt x="17372" y="2457"/>
                    </a:lnTo>
                    <a:lnTo>
                      <a:pt x="17486" y="2495"/>
                    </a:lnTo>
                    <a:lnTo>
                      <a:pt x="17600" y="2343"/>
                    </a:lnTo>
                    <a:lnTo>
                      <a:pt x="17544" y="2285"/>
                    </a:lnTo>
                    <a:lnTo>
                      <a:pt x="17410" y="2209"/>
                    </a:lnTo>
                    <a:lnTo>
                      <a:pt x="17334" y="2171"/>
                    </a:lnTo>
                    <a:lnTo>
                      <a:pt x="17429" y="2114"/>
                    </a:lnTo>
                    <a:lnTo>
                      <a:pt x="17524" y="2152"/>
                    </a:lnTo>
                    <a:lnTo>
                      <a:pt x="17600" y="2228"/>
                    </a:lnTo>
                    <a:lnTo>
                      <a:pt x="17677" y="2343"/>
                    </a:lnTo>
                    <a:lnTo>
                      <a:pt x="17658" y="2152"/>
                    </a:lnTo>
                    <a:lnTo>
                      <a:pt x="17715" y="2095"/>
                    </a:lnTo>
                    <a:lnTo>
                      <a:pt x="17791" y="2171"/>
                    </a:lnTo>
                    <a:lnTo>
                      <a:pt x="18115" y="3619"/>
                    </a:lnTo>
                    <a:lnTo>
                      <a:pt x="18134" y="3676"/>
                    </a:lnTo>
                    <a:lnTo>
                      <a:pt x="18210" y="3828"/>
                    </a:lnTo>
                    <a:lnTo>
                      <a:pt x="18267" y="4228"/>
                    </a:lnTo>
                    <a:lnTo>
                      <a:pt x="18667" y="5371"/>
                    </a:lnTo>
                    <a:lnTo>
                      <a:pt x="18705" y="5695"/>
                    </a:lnTo>
                    <a:lnTo>
                      <a:pt x="18667" y="5981"/>
                    </a:lnTo>
                    <a:lnTo>
                      <a:pt x="18438" y="6495"/>
                    </a:lnTo>
                    <a:lnTo>
                      <a:pt x="17772" y="7581"/>
                    </a:lnTo>
                    <a:lnTo>
                      <a:pt x="17486" y="7942"/>
                    </a:lnTo>
                    <a:lnTo>
                      <a:pt x="17448" y="8076"/>
                    </a:lnTo>
                    <a:lnTo>
                      <a:pt x="17391" y="8171"/>
                    </a:lnTo>
                    <a:lnTo>
                      <a:pt x="17010" y="8457"/>
                    </a:lnTo>
                    <a:lnTo>
                      <a:pt x="16838" y="8685"/>
                    </a:lnTo>
                    <a:lnTo>
                      <a:pt x="16724" y="8952"/>
                    </a:lnTo>
                    <a:lnTo>
                      <a:pt x="16534" y="9714"/>
                    </a:lnTo>
                    <a:lnTo>
                      <a:pt x="16229" y="10762"/>
                    </a:lnTo>
                    <a:lnTo>
                      <a:pt x="16039" y="11714"/>
                    </a:lnTo>
                    <a:lnTo>
                      <a:pt x="16039" y="12114"/>
                    </a:lnTo>
                    <a:lnTo>
                      <a:pt x="16020" y="12305"/>
                    </a:lnTo>
                    <a:lnTo>
                      <a:pt x="16020" y="12476"/>
                    </a:lnTo>
                    <a:lnTo>
                      <a:pt x="15848" y="12876"/>
                    </a:lnTo>
                    <a:lnTo>
                      <a:pt x="15696" y="13428"/>
                    </a:lnTo>
                    <a:lnTo>
                      <a:pt x="15600" y="14495"/>
                    </a:lnTo>
                    <a:lnTo>
                      <a:pt x="15619" y="14705"/>
                    </a:lnTo>
                    <a:lnTo>
                      <a:pt x="15677" y="14819"/>
                    </a:lnTo>
                    <a:lnTo>
                      <a:pt x="15619" y="14857"/>
                    </a:lnTo>
                    <a:lnTo>
                      <a:pt x="15677" y="14972"/>
                    </a:lnTo>
                    <a:lnTo>
                      <a:pt x="15944" y="16609"/>
                    </a:lnTo>
                    <a:lnTo>
                      <a:pt x="15791" y="16628"/>
                    </a:lnTo>
                    <a:lnTo>
                      <a:pt x="15391" y="16591"/>
                    </a:lnTo>
                    <a:lnTo>
                      <a:pt x="15048" y="16609"/>
                    </a:lnTo>
                    <a:lnTo>
                      <a:pt x="14915" y="16572"/>
                    </a:lnTo>
                    <a:lnTo>
                      <a:pt x="14115" y="16095"/>
                    </a:lnTo>
                    <a:lnTo>
                      <a:pt x="13505" y="15657"/>
                    </a:lnTo>
                    <a:lnTo>
                      <a:pt x="13467" y="15619"/>
                    </a:lnTo>
                    <a:lnTo>
                      <a:pt x="13448" y="15581"/>
                    </a:lnTo>
                    <a:lnTo>
                      <a:pt x="13448" y="15543"/>
                    </a:lnTo>
                    <a:lnTo>
                      <a:pt x="13448" y="15485"/>
                    </a:lnTo>
                    <a:lnTo>
                      <a:pt x="13467" y="15448"/>
                    </a:lnTo>
                    <a:lnTo>
                      <a:pt x="13486" y="15409"/>
                    </a:lnTo>
                    <a:lnTo>
                      <a:pt x="13638" y="15219"/>
                    </a:lnTo>
                    <a:lnTo>
                      <a:pt x="13677" y="15162"/>
                    </a:lnTo>
                    <a:lnTo>
                      <a:pt x="13696" y="15124"/>
                    </a:lnTo>
                    <a:lnTo>
                      <a:pt x="13696" y="15067"/>
                    </a:lnTo>
                    <a:lnTo>
                      <a:pt x="13677" y="15028"/>
                    </a:lnTo>
                    <a:lnTo>
                      <a:pt x="13600" y="14990"/>
                    </a:lnTo>
                    <a:lnTo>
                      <a:pt x="13467" y="14952"/>
                    </a:lnTo>
                    <a:lnTo>
                      <a:pt x="13391" y="14933"/>
                    </a:lnTo>
                    <a:lnTo>
                      <a:pt x="13315" y="14895"/>
                    </a:lnTo>
                    <a:lnTo>
                      <a:pt x="13238" y="14857"/>
                    </a:lnTo>
                    <a:lnTo>
                      <a:pt x="13086" y="14838"/>
                    </a:lnTo>
                    <a:lnTo>
                      <a:pt x="12439" y="14800"/>
                    </a:lnTo>
                    <a:lnTo>
                      <a:pt x="12305" y="14800"/>
                    </a:lnTo>
                    <a:lnTo>
                      <a:pt x="12267" y="14762"/>
                    </a:lnTo>
                    <a:lnTo>
                      <a:pt x="12191" y="14762"/>
                    </a:lnTo>
                    <a:lnTo>
                      <a:pt x="12229" y="14857"/>
                    </a:lnTo>
                    <a:lnTo>
                      <a:pt x="12248" y="14933"/>
                    </a:lnTo>
                    <a:lnTo>
                      <a:pt x="12210" y="14972"/>
                    </a:lnTo>
                    <a:lnTo>
                      <a:pt x="12134" y="14933"/>
                    </a:lnTo>
                    <a:lnTo>
                      <a:pt x="12077" y="14933"/>
                    </a:lnTo>
                    <a:lnTo>
                      <a:pt x="12019" y="14972"/>
                    </a:lnTo>
                    <a:lnTo>
                      <a:pt x="11982" y="14972"/>
                    </a:lnTo>
                    <a:lnTo>
                      <a:pt x="11924" y="14933"/>
                    </a:lnTo>
                    <a:lnTo>
                      <a:pt x="11848" y="15104"/>
                    </a:lnTo>
                    <a:lnTo>
                      <a:pt x="11753" y="15124"/>
                    </a:lnTo>
                    <a:lnTo>
                      <a:pt x="11638" y="15067"/>
                    </a:lnTo>
                    <a:lnTo>
                      <a:pt x="11486" y="15048"/>
                    </a:lnTo>
                    <a:lnTo>
                      <a:pt x="11524" y="15086"/>
                    </a:lnTo>
                    <a:lnTo>
                      <a:pt x="11562" y="15162"/>
                    </a:lnTo>
                    <a:lnTo>
                      <a:pt x="11581" y="15200"/>
                    </a:lnTo>
                    <a:lnTo>
                      <a:pt x="11467" y="15181"/>
                    </a:lnTo>
                    <a:lnTo>
                      <a:pt x="11276" y="15238"/>
                    </a:lnTo>
                    <a:lnTo>
                      <a:pt x="11200" y="15200"/>
                    </a:lnTo>
                    <a:lnTo>
                      <a:pt x="11143" y="15200"/>
                    </a:lnTo>
                    <a:lnTo>
                      <a:pt x="11105" y="15143"/>
                    </a:lnTo>
                    <a:lnTo>
                      <a:pt x="11067" y="15086"/>
                    </a:lnTo>
                    <a:lnTo>
                      <a:pt x="10915" y="14591"/>
                    </a:lnTo>
                    <a:lnTo>
                      <a:pt x="10895" y="14552"/>
                    </a:lnTo>
                    <a:lnTo>
                      <a:pt x="10839" y="14533"/>
                    </a:lnTo>
                    <a:lnTo>
                      <a:pt x="10724" y="14552"/>
                    </a:lnTo>
                    <a:lnTo>
                      <a:pt x="10229" y="14686"/>
                    </a:lnTo>
                    <a:lnTo>
                      <a:pt x="10153" y="14686"/>
                    </a:lnTo>
                    <a:lnTo>
                      <a:pt x="10057" y="14667"/>
                    </a:lnTo>
                    <a:lnTo>
                      <a:pt x="10001" y="14628"/>
                    </a:lnTo>
                    <a:lnTo>
                      <a:pt x="9962" y="14610"/>
                    </a:lnTo>
                    <a:lnTo>
                      <a:pt x="9905" y="14591"/>
                    </a:lnTo>
                    <a:lnTo>
                      <a:pt x="9848" y="14591"/>
                    </a:lnTo>
                    <a:lnTo>
                      <a:pt x="9791" y="14591"/>
                    </a:lnTo>
                    <a:lnTo>
                      <a:pt x="9734" y="14610"/>
                    </a:lnTo>
                    <a:lnTo>
                      <a:pt x="9657" y="14667"/>
                    </a:lnTo>
                    <a:lnTo>
                      <a:pt x="9562" y="14762"/>
                    </a:lnTo>
                    <a:lnTo>
                      <a:pt x="9448" y="14800"/>
                    </a:lnTo>
                    <a:lnTo>
                      <a:pt x="9295" y="14838"/>
                    </a:lnTo>
                    <a:lnTo>
                      <a:pt x="8172" y="14838"/>
                    </a:lnTo>
                    <a:lnTo>
                      <a:pt x="6095" y="15086"/>
                    </a:lnTo>
                    <a:lnTo>
                      <a:pt x="5943" y="14857"/>
                    </a:lnTo>
                    <a:lnTo>
                      <a:pt x="5143" y="13848"/>
                    </a:lnTo>
                    <a:lnTo>
                      <a:pt x="5086" y="13753"/>
                    </a:lnTo>
                    <a:lnTo>
                      <a:pt x="5067" y="13733"/>
                    </a:lnTo>
                    <a:lnTo>
                      <a:pt x="5028" y="13714"/>
                    </a:lnTo>
                    <a:lnTo>
                      <a:pt x="4305" y="14400"/>
                    </a:lnTo>
                    <a:lnTo>
                      <a:pt x="4229" y="14438"/>
                    </a:lnTo>
                    <a:lnTo>
                      <a:pt x="4095" y="14438"/>
                    </a:lnTo>
                    <a:lnTo>
                      <a:pt x="3562" y="14438"/>
                    </a:lnTo>
                    <a:lnTo>
                      <a:pt x="3295" y="14457"/>
                    </a:lnTo>
                    <a:lnTo>
                      <a:pt x="3086" y="14571"/>
                    </a:lnTo>
                    <a:lnTo>
                      <a:pt x="2991" y="14724"/>
                    </a:lnTo>
                    <a:lnTo>
                      <a:pt x="2915" y="14876"/>
                    </a:lnTo>
                    <a:lnTo>
                      <a:pt x="2819" y="15162"/>
                    </a:lnTo>
                    <a:lnTo>
                      <a:pt x="2724" y="15371"/>
                    </a:lnTo>
                    <a:lnTo>
                      <a:pt x="2648" y="15448"/>
                    </a:lnTo>
                    <a:lnTo>
                      <a:pt x="2571" y="15505"/>
                    </a:lnTo>
                    <a:lnTo>
                      <a:pt x="2343" y="15619"/>
                    </a:lnTo>
                    <a:lnTo>
                      <a:pt x="2133" y="15676"/>
                    </a:lnTo>
                    <a:lnTo>
                      <a:pt x="2057" y="15657"/>
                    </a:lnTo>
                    <a:lnTo>
                      <a:pt x="1809" y="15562"/>
                    </a:lnTo>
                    <a:lnTo>
                      <a:pt x="1752" y="15467"/>
                    </a:lnTo>
                    <a:lnTo>
                      <a:pt x="1657" y="15467"/>
                    </a:lnTo>
                    <a:lnTo>
                      <a:pt x="1638" y="15448"/>
                    </a:lnTo>
                    <a:lnTo>
                      <a:pt x="1619" y="15371"/>
                    </a:lnTo>
                    <a:lnTo>
                      <a:pt x="1600" y="15353"/>
                    </a:lnTo>
                    <a:lnTo>
                      <a:pt x="1581" y="15333"/>
                    </a:lnTo>
                    <a:lnTo>
                      <a:pt x="1467" y="15276"/>
                    </a:lnTo>
                    <a:lnTo>
                      <a:pt x="1410" y="15219"/>
                    </a:lnTo>
                    <a:lnTo>
                      <a:pt x="1371" y="15219"/>
                    </a:lnTo>
                    <a:lnTo>
                      <a:pt x="1352" y="15219"/>
                    </a:lnTo>
                    <a:lnTo>
                      <a:pt x="1295" y="15238"/>
                    </a:lnTo>
                    <a:lnTo>
                      <a:pt x="1257" y="15238"/>
                    </a:lnTo>
                    <a:lnTo>
                      <a:pt x="1219" y="15238"/>
                    </a:lnTo>
                    <a:lnTo>
                      <a:pt x="1200" y="15238"/>
                    </a:lnTo>
                    <a:lnTo>
                      <a:pt x="1181" y="15219"/>
                    </a:lnTo>
                    <a:lnTo>
                      <a:pt x="1162" y="15219"/>
                    </a:lnTo>
                    <a:lnTo>
                      <a:pt x="934" y="14990"/>
                    </a:lnTo>
                    <a:lnTo>
                      <a:pt x="895" y="14972"/>
                    </a:lnTo>
                    <a:lnTo>
                      <a:pt x="857" y="14933"/>
                    </a:lnTo>
                    <a:lnTo>
                      <a:pt x="743" y="14895"/>
                    </a:lnTo>
                    <a:lnTo>
                      <a:pt x="590" y="14743"/>
                    </a:lnTo>
                    <a:lnTo>
                      <a:pt x="172" y="14190"/>
                    </a:lnTo>
                    <a:lnTo>
                      <a:pt x="0" y="13809"/>
                    </a:lnTo>
                    <a:lnTo>
                      <a:pt x="0" y="13504"/>
                    </a:lnTo>
                    <a:lnTo>
                      <a:pt x="57" y="13409"/>
                    </a:lnTo>
                    <a:lnTo>
                      <a:pt x="304" y="13181"/>
                    </a:lnTo>
                    <a:lnTo>
                      <a:pt x="743" y="12895"/>
                    </a:lnTo>
                    <a:lnTo>
                      <a:pt x="819" y="12819"/>
                    </a:lnTo>
                    <a:lnTo>
                      <a:pt x="857" y="12762"/>
                    </a:lnTo>
                    <a:lnTo>
                      <a:pt x="857" y="12686"/>
                    </a:lnTo>
                    <a:lnTo>
                      <a:pt x="857" y="12647"/>
                    </a:lnTo>
                    <a:lnTo>
                      <a:pt x="857" y="12495"/>
                    </a:lnTo>
                    <a:lnTo>
                      <a:pt x="952" y="12229"/>
                    </a:lnTo>
                    <a:lnTo>
                      <a:pt x="934" y="12152"/>
                    </a:lnTo>
                    <a:lnTo>
                      <a:pt x="895" y="12038"/>
                    </a:lnTo>
                    <a:lnTo>
                      <a:pt x="838" y="11943"/>
                    </a:lnTo>
                    <a:lnTo>
                      <a:pt x="781" y="11809"/>
                    </a:lnTo>
                    <a:lnTo>
                      <a:pt x="781" y="11733"/>
                    </a:lnTo>
                    <a:lnTo>
                      <a:pt x="781" y="11676"/>
                    </a:lnTo>
                    <a:lnTo>
                      <a:pt x="876" y="11619"/>
                    </a:lnTo>
                    <a:lnTo>
                      <a:pt x="934" y="11562"/>
                    </a:lnTo>
                    <a:lnTo>
                      <a:pt x="990" y="11467"/>
                    </a:lnTo>
                    <a:lnTo>
                      <a:pt x="1066" y="11257"/>
                    </a:lnTo>
                    <a:lnTo>
                      <a:pt x="1105" y="11181"/>
                    </a:lnTo>
                    <a:lnTo>
                      <a:pt x="1143" y="11142"/>
                    </a:lnTo>
                    <a:lnTo>
                      <a:pt x="1791" y="11047"/>
                    </a:lnTo>
                    <a:lnTo>
                      <a:pt x="1809" y="11047"/>
                    </a:lnTo>
                    <a:lnTo>
                      <a:pt x="2781" y="10438"/>
                    </a:lnTo>
                    <a:lnTo>
                      <a:pt x="2819" y="10419"/>
                    </a:lnTo>
                    <a:lnTo>
                      <a:pt x="3581" y="10781"/>
                    </a:lnTo>
                    <a:lnTo>
                      <a:pt x="3619" y="10762"/>
                    </a:lnTo>
                    <a:lnTo>
                      <a:pt x="3676" y="10724"/>
                    </a:lnTo>
                    <a:lnTo>
                      <a:pt x="4686" y="9085"/>
                    </a:lnTo>
                    <a:lnTo>
                      <a:pt x="5181" y="8247"/>
                    </a:lnTo>
                    <a:lnTo>
                      <a:pt x="5257" y="8095"/>
                    </a:lnTo>
                    <a:lnTo>
                      <a:pt x="5277" y="8000"/>
                    </a:lnTo>
                    <a:lnTo>
                      <a:pt x="5200" y="7695"/>
                    </a:lnTo>
                    <a:lnTo>
                      <a:pt x="5219" y="7295"/>
                    </a:lnTo>
                    <a:lnTo>
                      <a:pt x="5391" y="6342"/>
                    </a:lnTo>
                    <a:lnTo>
                      <a:pt x="5409" y="6152"/>
                    </a:lnTo>
                    <a:lnTo>
                      <a:pt x="5391" y="6038"/>
                    </a:lnTo>
                    <a:lnTo>
                      <a:pt x="4667" y="5981"/>
                    </a:lnTo>
                    <a:lnTo>
                      <a:pt x="4610" y="5981"/>
                    </a:lnTo>
                    <a:lnTo>
                      <a:pt x="4571" y="5943"/>
                    </a:lnTo>
                    <a:lnTo>
                      <a:pt x="4457" y="5809"/>
                    </a:lnTo>
                    <a:lnTo>
                      <a:pt x="4324" y="5676"/>
                    </a:lnTo>
                    <a:lnTo>
                      <a:pt x="4171" y="5485"/>
                    </a:lnTo>
                    <a:lnTo>
                      <a:pt x="4153" y="5428"/>
                    </a:lnTo>
                    <a:lnTo>
                      <a:pt x="4134" y="5371"/>
                    </a:lnTo>
                    <a:lnTo>
                      <a:pt x="4153" y="5314"/>
                    </a:lnTo>
                    <a:lnTo>
                      <a:pt x="4229" y="5199"/>
                    </a:lnTo>
                    <a:lnTo>
                      <a:pt x="4229" y="5162"/>
                    </a:lnTo>
                    <a:lnTo>
                      <a:pt x="4229" y="4971"/>
                    </a:lnTo>
                    <a:lnTo>
                      <a:pt x="4229" y="4914"/>
                    </a:lnTo>
                    <a:lnTo>
                      <a:pt x="4324" y="4762"/>
                    </a:lnTo>
                    <a:lnTo>
                      <a:pt x="4343" y="4686"/>
                    </a:lnTo>
                    <a:lnTo>
                      <a:pt x="4324" y="4609"/>
                    </a:lnTo>
                    <a:lnTo>
                      <a:pt x="4305" y="4571"/>
                    </a:lnTo>
                    <a:lnTo>
                      <a:pt x="4267" y="4533"/>
                    </a:lnTo>
                    <a:lnTo>
                      <a:pt x="4134" y="4476"/>
                    </a:lnTo>
                    <a:lnTo>
                      <a:pt x="4038" y="4381"/>
                    </a:lnTo>
                    <a:lnTo>
                      <a:pt x="4019" y="4361"/>
                    </a:lnTo>
                    <a:lnTo>
                      <a:pt x="4019" y="4342"/>
                    </a:lnTo>
                    <a:lnTo>
                      <a:pt x="4019" y="4266"/>
                    </a:lnTo>
                    <a:lnTo>
                      <a:pt x="4019" y="4190"/>
                    </a:lnTo>
                    <a:lnTo>
                      <a:pt x="4019" y="4133"/>
                    </a:lnTo>
                    <a:lnTo>
                      <a:pt x="4038" y="4057"/>
                    </a:lnTo>
                    <a:lnTo>
                      <a:pt x="4038" y="4019"/>
                    </a:lnTo>
                    <a:lnTo>
                      <a:pt x="4038" y="3962"/>
                    </a:lnTo>
                    <a:lnTo>
                      <a:pt x="4057" y="3924"/>
                    </a:lnTo>
                    <a:lnTo>
                      <a:pt x="4095" y="3790"/>
                    </a:lnTo>
                    <a:lnTo>
                      <a:pt x="4095" y="3733"/>
                    </a:lnTo>
                    <a:lnTo>
                      <a:pt x="4076" y="3695"/>
                    </a:lnTo>
                    <a:lnTo>
                      <a:pt x="4057" y="3657"/>
                    </a:lnTo>
                    <a:lnTo>
                      <a:pt x="4038" y="3619"/>
                    </a:lnTo>
                    <a:lnTo>
                      <a:pt x="4019" y="3599"/>
                    </a:lnTo>
                    <a:lnTo>
                      <a:pt x="4000" y="3599"/>
                    </a:lnTo>
                    <a:lnTo>
                      <a:pt x="3924" y="3581"/>
                    </a:lnTo>
                    <a:lnTo>
                      <a:pt x="3886" y="3581"/>
                    </a:lnTo>
                    <a:lnTo>
                      <a:pt x="3905" y="3543"/>
                    </a:lnTo>
                    <a:lnTo>
                      <a:pt x="3695" y="3543"/>
                    </a:lnTo>
                    <a:lnTo>
                      <a:pt x="3753" y="3485"/>
                    </a:lnTo>
                    <a:lnTo>
                      <a:pt x="3924" y="3314"/>
                    </a:lnTo>
                    <a:lnTo>
                      <a:pt x="3695" y="3142"/>
                    </a:lnTo>
                    <a:lnTo>
                      <a:pt x="3657" y="3066"/>
                    </a:lnTo>
                    <a:lnTo>
                      <a:pt x="3772" y="3028"/>
                    </a:lnTo>
                    <a:lnTo>
                      <a:pt x="3809" y="3009"/>
                    </a:lnTo>
                    <a:lnTo>
                      <a:pt x="3848" y="2971"/>
                    </a:lnTo>
                    <a:lnTo>
                      <a:pt x="3886" y="2647"/>
                    </a:lnTo>
                    <a:lnTo>
                      <a:pt x="3962" y="2533"/>
                    </a:lnTo>
                    <a:lnTo>
                      <a:pt x="4076" y="2419"/>
                    </a:lnTo>
                    <a:close/>
                    <a:moveTo>
                      <a:pt x="22077" y="5143"/>
                    </a:moveTo>
                    <a:lnTo>
                      <a:pt x="22210" y="5067"/>
                    </a:lnTo>
                    <a:lnTo>
                      <a:pt x="22324" y="5085"/>
                    </a:lnTo>
                    <a:lnTo>
                      <a:pt x="22382" y="5143"/>
                    </a:lnTo>
                    <a:lnTo>
                      <a:pt x="22420" y="5276"/>
                    </a:lnTo>
                    <a:lnTo>
                      <a:pt x="22363" y="5504"/>
                    </a:lnTo>
                    <a:lnTo>
                      <a:pt x="22210" y="5580"/>
                    </a:lnTo>
                    <a:lnTo>
                      <a:pt x="21791" y="5543"/>
                    </a:lnTo>
                    <a:lnTo>
                      <a:pt x="21753" y="5543"/>
                    </a:lnTo>
                    <a:lnTo>
                      <a:pt x="21791" y="5543"/>
                    </a:lnTo>
                    <a:lnTo>
                      <a:pt x="21810" y="5543"/>
                    </a:lnTo>
                    <a:lnTo>
                      <a:pt x="21810" y="5524"/>
                    </a:lnTo>
                    <a:lnTo>
                      <a:pt x="21810" y="5485"/>
                    </a:lnTo>
                    <a:lnTo>
                      <a:pt x="21943" y="5409"/>
                    </a:lnTo>
                    <a:lnTo>
                      <a:pt x="22001" y="5314"/>
                    </a:lnTo>
                    <a:lnTo>
                      <a:pt x="22020" y="5219"/>
                    </a:lnTo>
                    <a:lnTo>
                      <a:pt x="22077" y="5143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67" name="Freeform 132">
                <a:extLst>
                  <a:ext uri="{FF2B5EF4-FFF2-40B4-BE49-F238E27FC236}">
                    <a16:creationId xmlns:a16="http://schemas.microsoft.com/office/drawing/2014/main" id="{FD6E2DF3-4C59-4448-9F71-31B1660C0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2375" y="1536700"/>
                <a:ext cx="2051050" cy="2403475"/>
              </a:xfrm>
              <a:custGeom>
                <a:avLst/>
                <a:gdLst>
                  <a:gd name="T0" fmla="*/ 2147483646 w 11391"/>
                  <a:gd name="T1" fmla="*/ 2147483646 h 13353"/>
                  <a:gd name="T2" fmla="*/ 2147483646 w 11391"/>
                  <a:gd name="T3" fmla="*/ 2147483646 h 13353"/>
                  <a:gd name="T4" fmla="*/ 2147483646 w 11391"/>
                  <a:gd name="T5" fmla="*/ 2147483646 h 13353"/>
                  <a:gd name="T6" fmla="*/ 2147483646 w 11391"/>
                  <a:gd name="T7" fmla="*/ 2147483646 h 13353"/>
                  <a:gd name="T8" fmla="*/ 2147483646 w 11391"/>
                  <a:gd name="T9" fmla="*/ 2147483646 h 13353"/>
                  <a:gd name="T10" fmla="*/ 2147483646 w 11391"/>
                  <a:gd name="T11" fmla="*/ 2147483646 h 13353"/>
                  <a:gd name="T12" fmla="*/ 2147483646 w 11391"/>
                  <a:gd name="T13" fmla="*/ 2147483646 h 13353"/>
                  <a:gd name="T14" fmla="*/ 2147483646 w 11391"/>
                  <a:gd name="T15" fmla="*/ 2147483646 h 13353"/>
                  <a:gd name="T16" fmla="*/ 2147483646 w 11391"/>
                  <a:gd name="T17" fmla="*/ 2147483646 h 13353"/>
                  <a:gd name="T18" fmla="*/ 2147483646 w 11391"/>
                  <a:gd name="T19" fmla="*/ 2147483646 h 13353"/>
                  <a:gd name="T20" fmla="*/ 2147483646 w 11391"/>
                  <a:gd name="T21" fmla="*/ 2147483646 h 13353"/>
                  <a:gd name="T22" fmla="*/ 2147483646 w 11391"/>
                  <a:gd name="T23" fmla="*/ 2147483646 h 13353"/>
                  <a:gd name="T24" fmla="*/ 2147483646 w 11391"/>
                  <a:gd name="T25" fmla="*/ 0 h 13353"/>
                  <a:gd name="T26" fmla="*/ 2147483646 w 11391"/>
                  <a:gd name="T27" fmla="*/ 2147483646 h 13353"/>
                  <a:gd name="T28" fmla="*/ 2147483646 w 11391"/>
                  <a:gd name="T29" fmla="*/ 2147483646 h 13353"/>
                  <a:gd name="T30" fmla="*/ 2147483646 w 11391"/>
                  <a:gd name="T31" fmla="*/ 2147483646 h 13353"/>
                  <a:gd name="T32" fmla="*/ 2147483646 w 11391"/>
                  <a:gd name="T33" fmla="*/ 2147483646 h 13353"/>
                  <a:gd name="T34" fmla="*/ 2147483646 w 11391"/>
                  <a:gd name="T35" fmla="*/ 2147483646 h 13353"/>
                  <a:gd name="T36" fmla="*/ 2147483646 w 11391"/>
                  <a:gd name="T37" fmla="*/ 2147483646 h 13353"/>
                  <a:gd name="T38" fmla="*/ 2147483646 w 11391"/>
                  <a:gd name="T39" fmla="*/ 2147483646 h 13353"/>
                  <a:gd name="T40" fmla="*/ 2147483646 w 11391"/>
                  <a:gd name="T41" fmla="*/ 2147483646 h 13353"/>
                  <a:gd name="T42" fmla="*/ 2147483646 w 11391"/>
                  <a:gd name="T43" fmla="*/ 2147483646 h 13353"/>
                  <a:gd name="T44" fmla="*/ 2147483646 w 11391"/>
                  <a:gd name="T45" fmla="*/ 2147483646 h 13353"/>
                  <a:gd name="T46" fmla="*/ 2147483646 w 11391"/>
                  <a:gd name="T47" fmla="*/ 2147483646 h 13353"/>
                  <a:gd name="T48" fmla="*/ 2147483646 w 11391"/>
                  <a:gd name="T49" fmla="*/ 2147483646 h 13353"/>
                  <a:gd name="T50" fmla="*/ 2147483646 w 11391"/>
                  <a:gd name="T51" fmla="*/ 2147483646 h 13353"/>
                  <a:gd name="T52" fmla="*/ 2147483646 w 11391"/>
                  <a:gd name="T53" fmla="*/ 2147483646 h 13353"/>
                  <a:gd name="T54" fmla="*/ 2147483646 w 11391"/>
                  <a:gd name="T55" fmla="*/ 2147483646 h 13353"/>
                  <a:gd name="T56" fmla="*/ 2147483646 w 11391"/>
                  <a:gd name="T57" fmla="*/ 2147483646 h 13353"/>
                  <a:gd name="T58" fmla="*/ 2147483646 w 11391"/>
                  <a:gd name="T59" fmla="*/ 2147483646 h 13353"/>
                  <a:gd name="T60" fmla="*/ 2147483646 w 11391"/>
                  <a:gd name="T61" fmla="*/ 2147483646 h 13353"/>
                  <a:gd name="T62" fmla="*/ 2147483646 w 11391"/>
                  <a:gd name="T63" fmla="*/ 2147483646 h 13353"/>
                  <a:gd name="T64" fmla="*/ 2147483646 w 11391"/>
                  <a:gd name="T65" fmla="*/ 2147483646 h 13353"/>
                  <a:gd name="T66" fmla="*/ 2147483646 w 11391"/>
                  <a:gd name="T67" fmla="*/ 2147483646 h 13353"/>
                  <a:gd name="T68" fmla="*/ 2147483646 w 11391"/>
                  <a:gd name="T69" fmla="*/ 2147483646 h 13353"/>
                  <a:gd name="T70" fmla="*/ 2147483646 w 11391"/>
                  <a:gd name="T71" fmla="*/ 2147483646 h 13353"/>
                  <a:gd name="T72" fmla="*/ 2147483646 w 11391"/>
                  <a:gd name="T73" fmla="*/ 2147483646 h 13353"/>
                  <a:gd name="T74" fmla="*/ 2147483646 w 11391"/>
                  <a:gd name="T75" fmla="*/ 2147483646 h 13353"/>
                  <a:gd name="T76" fmla="*/ 2147483646 w 11391"/>
                  <a:gd name="T77" fmla="*/ 2147483646 h 13353"/>
                  <a:gd name="T78" fmla="*/ 2147483646 w 11391"/>
                  <a:gd name="T79" fmla="*/ 2147483646 h 13353"/>
                  <a:gd name="T80" fmla="*/ 2147483646 w 11391"/>
                  <a:gd name="T81" fmla="*/ 2147483646 h 13353"/>
                  <a:gd name="T82" fmla="*/ 2147483646 w 11391"/>
                  <a:gd name="T83" fmla="*/ 2147483646 h 13353"/>
                  <a:gd name="T84" fmla="*/ 2147483646 w 11391"/>
                  <a:gd name="T85" fmla="*/ 2147483646 h 13353"/>
                  <a:gd name="T86" fmla="*/ 2147483646 w 11391"/>
                  <a:gd name="T87" fmla="*/ 2147483646 h 13353"/>
                  <a:gd name="T88" fmla="*/ 2147483646 w 11391"/>
                  <a:gd name="T89" fmla="*/ 2147483646 h 13353"/>
                  <a:gd name="T90" fmla="*/ 2147483646 w 11391"/>
                  <a:gd name="T91" fmla="*/ 2147483646 h 13353"/>
                  <a:gd name="T92" fmla="*/ 2147483646 w 11391"/>
                  <a:gd name="T93" fmla="*/ 2147483646 h 13353"/>
                  <a:gd name="T94" fmla="*/ 2147483646 w 11391"/>
                  <a:gd name="T95" fmla="*/ 2147483646 h 13353"/>
                  <a:gd name="T96" fmla="*/ 2147483646 w 11391"/>
                  <a:gd name="T97" fmla="*/ 2147483646 h 13353"/>
                  <a:gd name="T98" fmla="*/ 2147483646 w 11391"/>
                  <a:gd name="T99" fmla="*/ 2147483646 h 13353"/>
                  <a:gd name="T100" fmla="*/ 2147483646 w 11391"/>
                  <a:gd name="T101" fmla="*/ 2147483646 h 13353"/>
                  <a:gd name="T102" fmla="*/ 2147483646 w 11391"/>
                  <a:gd name="T103" fmla="*/ 2147483646 h 13353"/>
                  <a:gd name="T104" fmla="*/ 2147483646 w 11391"/>
                  <a:gd name="T105" fmla="*/ 2147483646 h 13353"/>
                  <a:gd name="T106" fmla="*/ 2147483646 w 11391"/>
                  <a:gd name="T107" fmla="*/ 2147483646 h 13353"/>
                  <a:gd name="T108" fmla="*/ 2147483646 w 11391"/>
                  <a:gd name="T109" fmla="*/ 2147483646 h 13353"/>
                  <a:gd name="T110" fmla="*/ 2147483646 w 11391"/>
                  <a:gd name="T111" fmla="*/ 2147483646 h 133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391" h="13353">
                    <a:moveTo>
                      <a:pt x="5524" y="4647"/>
                    </a:moveTo>
                    <a:lnTo>
                      <a:pt x="5657" y="4628"/>
                    </a:lnTo>
                    <a:lnTo>
                      <a:pt x="5809" y="4590"/>
                    </a:lnTo>
                    <a:lnTo>
                      <a:pt x="5886" y="4476"/>
                    </a:lnTo>
                    <a:lnTo>
                      <a:pt x="5904" y="4343"/>
                    </a:lnTo>
                    <a:lnTo>
                      <a:pt x="5943" y="4229"/>
                    </a:lnTo>
                    <a:lnTo>
                      <a:pt x="6248" y="4152"/>
                    </a:lnTo>
                    <a:lnTo>
                      <a:pt x="6381" y="4057"/>
                    </a:lnTo>
                    <a:lnTo>
                      <a:pt x="6590" y="3904"/>
                    </a:lnTo>
                    <a:lnTo>
                      <a:pt x="6686" y="3790"/>
                    </a:lnTo>
                    <a:lnTo>
                      <a:pt x="6762" y="3619"/>
                    </a:lnTo>
                    <a:lnTo>
                      <a:pt x="6838" y="3467"/>
                    </a:lnTo>
                    <a:lnTo>
                      <a:pt x="6895" y="3257"/>
                    </a:lnTo>
                    <a:lnTo>
                      <a:pt x="6971" y="3123"/>
                    </a:lnTo>
                    <a:lnTo>
                      <a:pt x="7067" y="3009"/>
                    </a:lnTo>
                    <a:lnTo>
                      <a:pt x="7143" y="2933"/>
                    </a:lnTo>
                    <a:lnTo>
                      <a:pt x="7181" y="2914"/>
                    </a:lnTo>
                    <a:lnTo>
                      <a:pt x="7257" y="2933"/>
                    </a:lnTo>
                    <a:lnTo>
                      <a:pt x="7295" y="2933"/>
                    </a:lnTo>
                    <a:lnTo>
                      <a:pt x="7314" y="2895"/>
                    </a:lnTo>
                    <a:lnTo>
                      <a:pt x="7333" y="2838"/>
                    </a:lnTo>
                    <a:lnTo>
                      <a:pt x="7391" y="2761"/>
                    </a:lnTo>
                    <a:lnTo>
                      <a:pt x="7428" y="2705"/>
                    </a:lnTo>
                    <a:lnTo>
                      <a:pt x="7467" y="2666"/>
                    </a:lnTo>
                    <a:lnTo>
                      <a:pt x="7543" y="2647"/>
                    </a:lnTo>
                    <a:lnTo>
                      <a:pt x="7733" y="2552"/>
                    </a:lnTo>
                    <a:lnTo>
                      <a:pt x="7829" y="2533"/>
                    </a:lnTo>
                    <a:lnTo>
                      <a:pt x="8134" y="2533"/>
                    </a:lnTo>
                    <a:lnTo>
                      <a:pt x="8324" y="2495"/>
                    </a:lnTo>
                    <a:lnTo>
                      <a:pt x="8533" y="2438"/>
                    </a:lnTo>
                    <a:lnTo>
                      <a:pt x="8705" y="2324"/>
                    </a:lnTo>
                    <a:lnTo>
                      <a:pt x="8800" y="2190"/>
                    </a:lnTo>
                    <a:lnTo>
                      <a:pt x="8781" y="1999"/>
                    </a:lnTo>
                    <a:lnTo>
                      <a:pt x="8686" y="1828"/>
                    </a:lnTo>
                    <a:lnTo>
                      <a:pt x="8533" y="1695"/>
                    </a:lnTo>
                    <a:lnTo>
                      <a:pt x="8400" y="1618"/>
                    </a:lnTo>
                    <a:lnTo>
                      <a:pt x="8629" y="1447"/>
                    </a:lnTo>
                    <a:lnTo>
                      <a:pt x="8629" y="1390"/>
                    </a:lnTo>
                    <a:lnTo>
                      <a:pt x="8610" y="1276"/>
                    </a:lnTo>
                    <a:lnTo>
                      <a:pt x="8629" y="1219"/>
                    </a:lnTo>
                    <a:lnTo>
                      <a:pt x="8819" y="1009"/>
                    </a:lnTo>
                    <a:lnTo>
                      <a:pt x="8838" y="971"/>
                    </a:lnTo>
                    <a:lnTo>
                      <a:pt x="8857" y="533"/>
                    </a:lnTo>
                    <a:lnTo>
                      <a:pt x="8896" y="304"/>
                    </a:lnTo>
                    <a:lnTo>
                      <a:pt x="8952" y="190"/>
                    </a:lnTo>
                    <a:lnTo>
                      <a:pt x="9105" y="228"/>
                    </a:lnTo>
                    <a:lnTo>
                      <a:pt x="9238" y="381"/>
                    </a:lnTo>
                    <a:lnTo>
                      <a:pt x="9372" y="476"/>
                    </a:lnTo>
                    <a:lnTo>
                      <a:pt x="9543" y="399"/>
                    </a:lnTo>
                    <a:lnTo>
                      <a:pt x="9829" y="114"/>
                    </a:lnTo>
                    <a:lnTo>
                      <a:pt x="9867" y="0"/>
                    </a:lnTo>
                    <a:lnTo>
                      <a:pt x="9905" y="0"/>
                    </a:lnTo>
                    <a:lnTo>
                      <a:pt x="9981" y="18"/>
                    </a:lnTo>
                    <a:lnTo>
                      <a:pt x="10000" y="18"/>
                    </a:lnTo>
                    <a:lnTo>
                      <a:pt x="10019" y="38"/>
                    </a:lnTo>
                    <a:lnTo>
                      <a:pt x="10038" y="76"/>
                    </a:lnTo>
                    <a:lnTo>
                      <a:pt x="10057" y="114"/>
                    </a:lnTo>
                    <a:lnTo>
                      <a:pt x="10076" y="152"/>
                    </a:lnTo>
                    <a:lnTo>
                      <a:pt x="10076" y="209"/>
                    </a:lnTo>
                    <a:lnTo>
                      <a:pt x="10038" y="343"/>
                    </a:lnTo>
                    <a:lnTo>
                      <a:pt x="10019" y="381"/>
                    </a:lnTo>
                    <a:lnTo>
                      <a:pt x="10019" y="438"/>
                    </a:lnTo>
                    <a:lnTo>
                      <a:pt x="10019" y="476"/>
                    </a:lnTo>
                    <a:lnTo>
                      <a:pt x="10000" y="552"/>
                    </a:lnTo>
                    <a:lnTo>
                      <a:pt x="10000" y="609"/>
                    </a:lnTo>
                    <a:lnTo>
                      <a:pt x="10000" y="685"/>
                    </a:lnTo>
                    <a:lnTo>
                      <a:pt x="10000" y="761"/>
                    </a:lnTo>
                    <a:lnTo>
                      <a:pt x="10000" y="780"/>
                    </a:lnTo>
                    <a:lnTo>
                      <a:pt x="10019" y="800"/>
                    </a:lnTo>
                    <a:lnTo>
                      <a:pt x="10115" y="895"/>
                    </a:lnTo>
                    <a:lnTo>
                      <a:pt x="10248" y="952"/>
                    </a:lnTo>
                    <a:lnTo>
                      <a:pt x="10286" y="990"/>
                    </a:lnTo>
                    <a:lnTo>
                      <a:pt x="10305" y="1028"/>
                    </a:lnTo>
                    <a:lnTo>
                      <a:pt x="10324" y="1105"/>
                    </a:lnTo>
                    <a:lnTo>
                      <a:pt x="10305" y="1181"/>
                    </a:lnTo>
                    <a:lnTo>
                      <a:pt x="10210" y="1333"/>
                    </a:lnTo>
                    <a:lnTo>
                      <a:pt x="10210" y="1390"/>
                    </a:lnTo>
                    <a:lnTo>
                      <a:pt x="10210" y="1581"/>
                    </a:lnTo>
                    <a:lnTo>
                      <a:pt x="10210" y="1618"/>
                    </a:lnTo>
                    <a:lnTo>
                      <a:pt x="10134" y="1733"/>
                    </a:lnTo>
                    <a:lnTo>
                      <a:pt x="10115" y="1790"/>
                    </a:lnTo>
                    <a:lnTo>
                      <a:pt x="10134" y="1847"/>
                    </a:lnTo>
                    <a:lnTo>
                      <a:pt x="10152" y="1904"/>
                    </a:lnTo>
                    <a:lnTo>
                      <a:pt x="10305" y="2095"/>
                    </a:lnTo>
                    <a:lnTo>
                      <a:pt x="10438" y="2228"/>
                    </a:lnTo>
                    <a:lnTo>
                      <a:pt x="10552" y="2362"/>
                    </a:lnTo>
                    <a:lnTo>
                      <a:pt x="10591" y="2400"/>
                    </a:lnTo>
                    <a:lnTo>
                      <a:pt x="10648" y="2400"/>
                    </a:lnTo>
                    <a:lnTo>
                      <a:pt x="11372" y="2457"/>
                    </a:lnTo>
                    <a:lnTo>
                      <a:pt x="11390" y="2571"/>
                    </a:lnTo>
                    <a:lnTo>
                      <a:pt x="11372" y="2761"/>
                    </a:lnTo>
                    <a:lnTo>
                      <a:pt x="11200" y="3714"/>
                    </a:lnTo>
                    <a:lnTo>
                      <a:pt x="11181" y="4114"/>
                    </a:lnTo>
                    <a:lnTo>
                      <a:pt x="11258" y="4419"/>
                    </a:lnTo>
                    <a:lnTo>
                      <a:pt x="11238" y="4514"/>
                    </a:lnTo>
                    <a:lnTo>
                      <a:pt x="11162" y="4666"/>
                    </a:lnTo>
                    <a:lnTo>
                      <a:pt x="10667" y="5504"/>
                    </a:lnTo>
                    <a:lnTo>
                      <a:pt x="9657" y="7143"/>
                    </a:lnTo>
                    <a:lnTo>
                      <a:pt x="9600" y="7181"/>
                    </a:lnTo>
                    <a:lnTo>
                      <a:pt x="9562" y="7200"/>
                    </a:lnTo>
                    <a:lnTo>
                      <a:pt x="8800" y="6838"/>
                    </a:lnTo>
                    <a:lnTo>
                      <a:pt x="8762" y="6857"/>
                    </a:lnTo>
                    <a:lnTo>
                      <a:pt x="7790" y="7466"/>
                    </a:lnTo>
                    <a:lnTo>
                      <a:pt x="7772" y="7466"/>
                    </a:lnTo>
                    <a:lnTo>
                      <a:pt x="7124" y="7561"/>
                    </a:lnTo>
                    <a:lnTo>
                      <a:pt x="7086" y="7600"/>
                    </a:lnTo>
                    <a:lnTo>
                      <a:pt x="7047" y="7676"/>
                    </a:lnTo>
                    <a:lnTo>
                      <a:pt x="6971" y="7886"/>
                    </a:lnTo>
                    <a:lnTo>
                      <a:pt x="6915" y="7981"/>
                    </a:lnTo>
                    <a:lnTo>
                      <a:pt x="6857" y="8038"/>
                    </a:lnTo>
                    <a:lnTo>
                      <a:pt x="6762" y="8095"/>
                    </a:lnTo>
                    <a:lnTo>
                      <a:pt x="6762" y="8152"/>
                    </a:lnTo>
                    <a:lnTo>
                      <a:pt x="6762" y="8228"/>
                    </a:lnTo>
                    <a:lnTo>
                      <a:pt x="6819" y="8362"/>
                    </a:lnTo>
                    <a:lnTo>
                      <a:pt x="6876" y="8457"/>
                    </a:lnTo>
                    <a:lnTo>
                      <a:pt x="6915" y="8571"/>
                    </a:lnTo>
                    <a:lnTo>
                      <a:pt x="6933" y="8648"/>
                    </a:lnTo>
                    <a:lnTo>
                      <a:pt x="6838" y="8914"/>
                    </a:lnTo>
                    <a:lnTo>
                      <a:pt x="6838" y="9066"/>
                    </a:lnTo>
                    <a:lnTo>
                      <a:pt x="6838" y="9105"/>
                    </a:lnTo>
                    <a:lnTo>
                      <a:pt x="6838" y="9181"/>
                    </a:lnTo>
                    <a:lnTo>
                      <a:pt x="6800" y="9238"/>
                    </a:lnTo>
                    <a:lnTo>
                      <a:pt x="6724" y="9314"/>
                    </a:lnTo>
                    <a:lnTo>
                      <a:pt x="6285" y="9600"/>
                    </a:lnTo>
                    <a:lnTo>
                      <a:pt x="6038" y="9828"/>
                    </a:lnTo>
                    <a:lnTo>
                      <a:pt x="5981" y="9923"/>
                    </a:lnTo>
                    <a:lnTo>
                      <a:pt x="5981" y="10228"/>
                    </a:lnTo>
                    <a:lnTo>
                      <a:pt x="5543" y="10514"/>
                    </a:lnTo>
                    <a:lnTo>
                      <a:pt x="5371" y="10571"/>
                    </a:lnTo>
                    <a:lnTo>
                      <a:pt x="5181" y="10571"/>
                    </a:lnTo>
                    <a:lnTo>
                      <a:pt x="5029" y="10685"/>
                    </a:lnTo>
                    <a:lnTo>
                      <a:pt x="4914" y="10819"/>
                    </a:lnTo>
                    <a:lnTo>
                      <a:pt x="4781" y="11010"/>
                    </a:lnTo>
                    <a:lnTo>
                      <a:pt x="4648" y="11257"/>
                    </a:lnTo>
                    <a:lnTo>
                      <a:pt x="4057" y="11943"/>
                    </a:lnTo>
                    <a:lnTo>
                      <a:pt x="3752" y="12209"/>
                    </a:lnTo>
                    <a:lnTo>
                      <a:pt x="3676" y="12267"/>
                    </a:lnTo>
                    <a:lnTo>
                      <a:pt x="3295" y="12590"/>
                    </a:lnTo>
                    <a:lnTo>
                      <a:pt x="2838" y="13028"/>
                    </a:lnTo>
                    <a:lnTo>
                      <a:pt x="2667" y="13143"/>
                    </a:lnTo>
                    <a:lnTo>
                      <a:pt x="2590" y="13181"/>
                    </a:lnTo>
                    <a:lnTo>
                      <a:pt x="2476" y="13181"/>
                    </a:lnTo>
                    <a:lnTo>
                      <a:pt x="2191" y="13181"/>
                    </a:lnTo>
                    <a:lnTo>
                      <a:pt x="2095" y="13200"/>
                    </a:lnTo>
                    <a:lnTo>
                      <a:pt x="2057" y="13219"/>
                    </a:lnTo>
                    <a:lnTo>
                      <a:pt x="1942" y="13352"/>
                    </a:lnTo>
                    <a:lnTo>
                      <a:pt x="1676" y="13124"/>
                    </a:lnTo>
                    <a:lnTo>
                      <a:pt x="1543" y="13010"/>
                    </a:lnTo>
                    <a:lnTo>
                      <a:pt x="1429" y="12933"/>
                    </a:lnTo>
                    <a:lnTo>
                      <a:pt x="1352" y="12895"/>
                    </a:lnTo>
                    <a:lnTo>
                      <a:pt x="1238" y="12914"/>
                    </a:lnTo>
                    <a:lnTo>
                      <a:pt x="1200" y="12895"/>
                    </a:lnTo>
                    <a:lnTo>
                      <a:pt x="1085" y="12743"/>
                    </a:lnTo>
                    <a:lnTo>
                      <a:pt x="723" y="12533"/>
                    </a:lnTo>
                    <a:lnTo>
                      <a:pt x="114" y="11924"/>
                    </a:lnTo>
                    <a:lnTo>
                      <a:pt x="57" y="11848"/>
                    </a:lnTo>
                    <a:lnTo>
                      <a:pt x="0" y="11733"/>
                    </a:lnTo>
                    <a:lnTo>
                      <a:pt x="95" y="11562"/>
                    </a:lnTo>
                    <a:lnTo>
                      <a:pt x="133" y="11428"/>
                    </a:lnTo>
                    <a:lnTo>
                      <a:pt x="114" y="11333"/>
                    </a:lnTo>
                    <a:lnTo>
                      <a:pt x="228" y="10990"/>
                    </a:lnTo>
                    <a:lnTo>
                      <a:pt x="152" y="10629"/>
                    </a:lnTo>
                    <a:lnTo>
                      <a:pt x="152" y="10457"/>
                    </a:lnTo>
                    <a:lnTo>
                      <a:pt x="171" y="10324"/>
                    </a:lnTo>
                    <a:lnTo>
                      <a:pt x="228" y="10190"/>
                    </a:lnTo>
                    <a:lnTo>
                      <a:pt x="286" y="10057"/>
                    </a:lnTo>
                    <a:lnTo>
                      <a:pt x="590" y="9752"/>
                    </a:lnTo>
                    <a:lnTo>
                      <a:pt x="723" y="9619"/>
                    </a:lnTo>
                    <a:lnTo>
                      <a:pt x="838" y="9600"/>
                    </a:lnTo>
                    <a:lnTo>
                      <a:pt x="952" y="9600"/>
                    </a:lnTo>
                    <a:lnTo>
                      <a:pt x="1048" y="9638"/>
                    </a:lnTo>
                    <a:lnTo>
                      <a:pt x="1143" y="9562"/>
                    </a:lnTo>
                    <a:lnTo>
                      <a:pt x="1447" y="9295"/>
                    </a:lnTo>
                    <a:lnTo>
                      <a:pt x="1524" y="9200"/>
                    </a:lnTo>
                    <a:lnTo>
                      <a:pt x="1600" y="9105"/>
                    </a:lnTo>
                    <a:lnTo>
                      <a:pt x="1695" y="9085"/>
                    </a:lnTo>
                    <a:lnTo>
                      <a:pt x="1771" y="9181"/>
                    </a:lnTo>
                    <a:lnTo>
                      <a:pt x="1847" y="9143"/>
                    </a:lnTo>
                    <a:lnTo>
                      <a:pt x="2286" y="9105"/>
                    </a:lnTo>
                    <a:lnTo>
                      <a:pt x="2419" y="9124"/>
                    </a:lnTo>
                    <a:lnTo>
                      <a:pt x="2514" y="9181"/>
                    </a:lnTo>
                    <a:lnTo>
                      <a:pt x="2571" y="9238"/>
                    </a:lnTo>
                    <a:lnTo>
                      <a:pt x="2648" y="9276"/>
                    </a:lnTo>
                    <a:lnTo>
                      <a:pt x="2762" y="9257"/>
                    </a:lnTo>
                    <a:lnTo>
                      <a:pt x="2819" y="9219"/>
                    </a:lnTo>
                    <a:lnTo>
                      <a:pt x="2952" y="9029"/>
                    </a:lnTo>
                    <a:lnTo>
                      <a:pt x="3124" y="8895"/>
                    </a:lnTo>
                    <a:lnTo>
                      <a:pt x="3276" y="8819"/>
                    </a:lnTo>
                    <a:lnTo>
                      <a:pt x="3371" y="8704"/>
                    </a:lnTo>
                    <a:lnTo>
                      <a:pt x="3352" y="8209"/>
                    </a:lnTo>
                    <a:lnTo>
                      <a:pt x="3371" y="8019"/>
                    </a:lnTo>
                    <a:lnTo>
                      <a:pt x="3447" y="7828"/>
                    </a:lnTo>
                    <a:lnTo>
                      <a:pt x="3676" y="7409"/>
                    </a:lnTo>
                    <a:lnTo>
                      <a:pt x="3714" y="7314"/>
                    </a:lnTo>
                    <a:lnTo>
                      <a:pt x="3733" y="7200"/>
                    </a:lnTo>
                    <a:lnTo>
                      <a:pt x="3752" y="6819"/>
                    </a:lnTo>
                    <a:lnTo>
                      <a:pt x="3809" y="6686"/>
                    </a:lnTo>
                    <a:lnTo>
                      <a:pt x="3886" y="6590"/>
                    </a:lnTo>
                    <a:lnTo>
                      <a:pt x="4076" y="6457"/>
                    </a:lnTo>
                    <a:lnTo>
                      <a:pt x="4076" y="6476"/>
                    </a:lnTo>
                    <a:lnTo>
                      <a:pt x="4095" y="6457"/>
                    </a:lnTo>
                    <a:lnTo>
                      <a:pt x="4152" y="6400"/>
                    </a:lnTo>
                    <a:lnTo>
                      <a:pt x="4228" y="6266"/>
                    </a:lnTo>
                    <a:lnTo>
                      <a:pt x="4228" y="6133"/>
                    </a:lnTo>
                    <a:lnTo>
                      <a:pt x="4190" y="6038"/>
                    </a:lnTo>
                    <a:lnTo>
                      <a:pt x="4076" y="6000"/>
                    </a:lnTo>
                    <a:lnTo>
                      <a:pt x="4038" y="5924"/>
                    </a:lnTo>
                    <a:lnTo>
                      <a:pt x="4076" y="5771"/>
                    </a:lnTo>
                    <a:lnTo>
                      <a:pt x="4152" y="5524"/>
                    </a:lnTo>
                    <a:lnTo>
                      <a:pt x="4172" y="5333"/>
                    </a:lnTo>
                    <a:lnTo>
                      <a:pt x="4209" y="5295"/>
                    </a:lnTo>
                    <a:lnTo>
                      <a:pt x="4286" y="5314"/>
                    </a:lnTo>
                    <a:lnTo>
                      <a:pt x="4438" y="5314"/>
                    </a:lnTo>
                    <a:lnTo>
                      <a:pt x="4533" y="5276"/>
                    </a:lnTo>
                    <a:lnTo>
                      <a:pt x="4705" y="5123"/>
                    </a:lnTo>
                    <a:lnTo>
                      <a:pt x="4762" y="5162"/>
                    </a:lnTo>
                    <a:lnTo>
                      <a:pt x="4819" y="5162"/>
                    </a:lnTo>
                    <a:lnTo>
                      <a:pt x="4819" y="5123"/>
                    </a:lnTo>
                    <a:lnTo>
                      <a:pt x="4819" y="5104"/>
                    </a:lnTo>
                    <a:lnTo>
                      <a:pt x="4838" y="5104"/>
                    </a:lnTo>
                    <a:lnTo>
                      <a:pt x="4876" y="5104"/>
                    </a:lnTo>
                    <a:lnTo>
                      <a:pt x="4838" y="5009"/>
                    </a:lnTo>
                    <a:lnTo>
                      <a:pt x="5124" y="4914"/>
                    </a:lnTo>
                    <a:lnTo>
                      <a:pt x="5200" y="4838"/>
                    </a:lnTo>
                    <a:lnTo>
                      <a:pt x="5276" y="4723"/>
                    </a:lnTo>
                    <a:lnTo>
                      <a:pt x="5467" y="4666"/>
                    </a:lnTo>
                    <a:lnTo>
                      <a:pt x="5524" y="464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68" name="Freeform 133">
                <a:extLst>
                  <a:ext uri="{FF2B5EF4-FFF2-40B4-BE49-F238E27FC236}">
                    <a16:creationId xmlns:a16="http://schemas.microsoft.com/office/drawing/2014/main" id="{D3338F7C-5489-C44E-B2F2-8FA4A138A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1963" y="2355850"/>
                <a:ext cx="1495425" cy="850900"/>
              </a:xfrm>
              <a:custGeom>
                <a:avLst/>
                <a:gdLst>
                  <a:gd name="T0" fmla="*/ 2147483646 w 8306"/>
                  <a:gd name="T1" fmla="*/ 2147483646 h 4725"/>
                  <a:gd name="T2" fmla="*/ 2147483646 w 8306"/>
                  <a:gd name="T3" fmla="*/ 2147483646 h 4725"/>
                  <a:gd name="T4" fmla="*/ 2147483646 w 8306"/>
                  <a:gd name="T5" fmla="*/ 2147483646 h 4725"/>
                  <a:gd name="T6" fmla="*/ 2147483646 w 8306"/>
                  <a:gd name="T7" fmla="*/ 2147483646 h 4725"/>
                  <a:gd name="T8" fmla="*/ 2147483646 w 8306"/>
                  <a:gd name="T9" fmla="*/ 2147483646 h 4725"/>
                  <a:gd name="T10" fmla="*/ 2147483646 w 8306"/>
                  <a:gd name="T11" fmla="*/ 2147483646 h 4725"/>
                  <a:gd name="T12" fmla="*/ 2147483646 w 8306"/>
                  <a:gd name="T13" fmla="*/ 2147483646 h 4725"/>
                  <a:gd name="T14" fmla="*/ 2147483646 w 8306"/>
                  <a:gd name="T15" fmla="*/ 2147483646 h 4725"/>
                  <a:gd name="T16" fmla="*/ 2147483646 w 8306"/>
                  <a:gd name="T17" fmla="*/ 2147483646 h 4725"/>
                  <a:gd name="T18" fmla="*/ 2147483646 w 8306"/>
                  <a:gd name="T19" fmla="*/ 2147483646 h 4725"/>
                  <a:gd name="T20" fmla="*/ 2147483646 w 8306"/>
                  <a:gd name="T21" fmla="*/ 2147483646 h 4725"/>
                  <a:gd name="T22" fmla="*/ 2147483646 w 8306"/>
                  <a:gd name="T23" fmla="*/ 2147483646 h 4725"/>
                  <a:gd name="T24" fmla="*/ 2147483646 w 8306"/>
                  <a:gd name="T25" fmla="*/ 2147483646 h 4725"/>
                  <a:gd name="T26" fmla="*/ 2147483646 w 8306"/>
                  <a:gd name="T27" fmla="*/ 2147483646 h 4725"/>
                  <a:gd name="T28" fmla="*/ 2147483646 w 8306"/>
                  <a:gd name="T29" fmla="*/ 2147483646 h 4725"/>
                  <a:gd name="T30" fmla="*/ 2147483646 w 8306"/>
                  <a:gd name="T31" fmla="*/ 2147483646 h 4725"/>
                  <a:gd name="T32" fmla="*/ 2147483646 w 8306"/>
                  <a:gd name="T33" fmla="*/ 2147483646 h 4725"/>
                  <a:gd name="T34" fmla="*/ 2147483646 w 8306"/>
                  <a:gd name="T35" fmla="*/ 2147483646 h 4725"/>
                  <a:gd name="T36" fmla="*/ 2147483646 w 8306"/>
                  <a:gd name="T37" fmla="*/ 2147483646 h 4725"/>
                  <a:gd name="T38" fmla="*/ 2147483646 w 8306"/>
                  <a:gd name="T39" fmla="*/ 2147483646 h 4725"/>
                  <a:gd name="T40" fmla="*/ 2147483646 w 8306"/>
                  <a:gd name="T41" fmla="*/ 2147483646 h 4725"/>
                  <a:gd name="T42" fmla="*/ 2147483646 w 8306"/>
                  <a:gd name="T43" fmla="*/ 2147483646 h 4725"/>
                  <a:gd name="T44" fmla="*/ 2147483646 w 8306"/>
                  <a:gd name="T45" fmla="*/ 2147483646 h 4725"/>
                  <a:gd name="T46" fmla="*/ 2147483646 w 8306"/>
                  <a:gd name="T47" fmla="*/ 2147483646 h 4725"/>
                  <a:gd name="T48" fmla="*/ 2147483646 w 8306"/>
                  <a:gd name="T49" fmla="*/ 2147483646 h 4725"/>
                  <a:gd name="T50" fmla="*/ 2147483646 w 8306"/>
                  <a:gd name="T51" fmla="*/ 2147483646 h 4725"/>
                  <a:gd name="T52" fmla="*/ 2147483646 w 8306"/>
                  <a:gd name="T53" fmla="*/ 2147483646 h 4725"/>
                  <a:gd name="T54" fmla="*/ 2147483646 w 8306"/>
                  <a:gd name="T55" fmla="*/ 2147483646 h 4725"/>
                  <a:gd name="T56" fmla="*/ 2147483646 w 8306"/>
                  <a:gd name="T57" fmla="*/ 2147483646 h 4725"/>
                  <a:gd name="T58" fmla="*/ 2147483646 w 8306"/>
                  <a:gd name="T59" fmla="*/ 2147483646 h 4725"/>
                  <a:gd name="T60" fmla="*/ 2147483646 w 8306"/>
                  <a:gd name="T61" fmla="*/ 2147483646 h 4725"/>
                  <a:gd name="T62" fmla="*/ 2147483646 w 8306"/>
                  <a:gd name="T63" fmla="*/ 2147483646 h 4725"/>
                  <a:gd name="T64" fmla="*/ 2147483646 w 8306"/>
                  <a:gd name="T65" fmla="*/ 2147483646 h 4725"/>
                  <a:gd name="T66" fmla="*/ 2147483646 w 8306"/>
                  <a:gd name="T67" fmla="*/ 2147483646 h 4725"/>
                  <a:gd name="T68" fmla="*/ 2147483646 w 8306"/>
                  <a:gd name="T69" fmla="*/ 2147483646 h 4725"/>
                  <a:gd name="T70" fmla="*/ 2147483646 w 8306"/>
                  <a:gd name="T71" fmla="*/ 2147483646 h 4725"/>
                  <a:gd name="T72" fmla="*/ 2147483646 w 8306"/>
                  <a:gd name="T73" fmla="*/ 2147483646 h 4725"/>
                  <a:gd name="T74" fmla="*/ 2147483646 w 8306"/>
                  <a:gd name="T75" fmla="*/ 2147483646 h 4725"/>
                  <a:gd name="T76" fmla="*/ 2147483646 w 8306"/>
                  <a:gd name="T77" fmla="*/ 2147483646 h 4725"/>
                  <a:gd name="T78" fmla="*/ 2147483646 w 8306"/>
                  <a:gd name="T79" fmla="*/ 2147483646 h 4725"/>
                  <a:gd name="T80" fmla="*/ 2147483646 w 8306"/>
                  <a:gd name="T81" fmla="*/ 2147483646 h 4725"/>
                  <a:gd name="T82" fmla="*/ 2147483646 w 8306"/>
                  <a:gd name="T83" fmla="*/ 2147483646 h 4725"/>
                  <a:gd name="T84" fmla="*/ 2147483646 w 8306"/>
                  <a:gd name="T85" fmla="*/ 2147483646 h 4725"/>
                  <a:gd name="T86" fmla="*/ 2147483646 w 8306"/>
                  <a:gd name="T87" fmla="*/ 2147483646 h 4725"/>
                  <a:gd name="T88" fmla="*/ 2147483646 w 8306"/>
                  <a:gd name="T89" fmla="*/ 2147483646 h 4725"/>
                  <a:gd name="T90" fmla="*/ 2147483646 w 8306"/>
                  <a:gd name="T91" fmla="*/ 2147483646 h 4725"/>
                  <a:gd name="T92" fmla="*/ 2147483646 w 8306"/>
                  <a:gd name="T93" fmla="*/ 2147483646 h 4725"/>
                  <a:gd name="T94" fmla="*/ 2147483646 w 8306"/>
                  <a:gd name="T95" fmla="*/ 2147483646 h 4725"/>
                  <a:gd name="T96" fmla="*/ 2147483646 w 8306"/>
                  <a:gd name="T97" fmla="*/ 2147483646 h 4725"/>
                  <a:gd name="T98" fmla="*/ 2147483646 w 8306"/>
                  <a:gd name="T99" fmla="*/ 2147483646 h 4725"/>
                  <a:gd name="T100" fmla="*/ 2147483646 w 8306"/>
                  <a:gd name="T101" fmla="*/ 2147483646 h 4725"/>
                  <a:gd name="T102" fmla="*/ 2147483646 w 8306"/>
                  <a:gd name="T103" fmla="*/ 2147483646 h 4725"/>
                  <a:gd name="T104" fmla="*/ 2147483646 w 8306"/>
                  <a:gd name="T105" fmla="*/ 2147483646 h 4725"/>
                  <a:gd name="T106" fmla="*/ 2147483646 w 8306"/>
                  <a:gd name="T107" fmla="*/ 2147483646 h 4725"/>
                  <a:gd name="T108" fmla="*/ 2147483646 w 8306"/>
                  <a:gd name="T109" fmla="*/ 2147483646 h 4725"/>
                  <a:gd name="T110" fmla="*/ 2147483646 w 8306"/>
                  <a:gd name="T111" fmla="*/ 2147483646 h 4725"/>
                  <a:gd name="T112" fmla="*/ 2147483646 w 8306"/>
                  <a:gd name="T113" fmla="*/ 2147483646 h 4725"/>
                  <a:gd name="T114" fmla="*/ 2147483646 w 8306"/>
                  <a:gd name="T115" fmla="*/ 2147483646 h 4725"/>
                  <a:gd name="T116" fmla="*/ 2147483646 w 8306"/>
                  <a:gd name="T117" fmla="*/ 2147483646 h 4725"/>
                  <a:gd name="T118" fmla="*/ 2147483646 w 8306"/>
                  <a:gd name="T119" fmla="*/ 2147483646 h 4725"/>
                  <a:gd name="T120" fmla="*/ 0 w 8306"/>
                  <a:gd name="T121" fmla="*/ 2147483646 h 47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306" h="4725">
                    <a:moveTo>
                      <a:pt x="19" y="2877"/>
                    </a:moveTo>
                    <a:lnTo>
                      <a:pt x="19" y="2724"/>
                    </a:lnTo>
                    <a:lnTo>
                      <a:pt x="38" y="2610"/>
                    </a:lnTo>
                    <a:lnTo>
                      <a:pt x="57" y="2572"/>
                    </a:lnTo>
                    <a:lnTo>
                      <a:pt x="95" y="2533"/>
                    </a:lnTo>
                    <a:lnTo>
                      <a:pt x="191" y="2476"/>
                    </a:lnTo>
                    <a:lnTo>
                      <a:pt x="381" y="2381"/>
                    </a:lnTo>
                    <a:lnTo>
                      <a:pt x="533" y="2362"/>
                    </a:lnTo>
                    <a:lnTo>
                      <a:pt x="895" y="2400"/>
                    </a:lnTo>
                    <a:lnTo>
                      <a:pt x="1543" y="2286"/>
                    </a:lnTo>
                    <a:lnTo>
                      <a:pt x="1867" y="2267"/>
                    </a:lnTo>
                    <a:lnTo>
                      <a:pt x="2133" y="2400"/>
                    </a:lnTo>
                    <a:lnTo>
                      <a:pt x="2286" y="2457"/>
                    </a:lnTo>
                    <a:lnTo>
                      <a:pt x="2400" y="2419"/>
                    </a:lnTo>
                    <a:lnTo>
                      <a:pt x="2495" y="2362"/>
                    </a:lnTo>
                    <a:lnTo>
                      <a:pt x="2629" y="2343"/>
                    </a:lnTo>
                    <a:lnTo>
                      <a:pt x="2743" y="2476"/>
                    </a:lnTo>
                    <a:lnTo>
                      <a:pt x="2800" y="2496"/>
                    </a:lnTo>
                    <a:lnTo>
                      <a:pt x="2876" y="2533"/>
                    </a:lnTo>
                    <a:lnTo>
                      <a:pt x="2934" y="2533"/>
                    </a:lnTo>
                    <a:lnTo>
                      <a:pt x="3352" y="2515"/>
                    </a:lnTo>
                    <a:lnTo>
                      <a:pt x="3486" y="2476"/>
                    </a:lnTo>
                    <a:lnTo>
                      <a:pt x="3619" y="2419"/>
                    </a:lnTo>
                    <a:lnTo>
                      <a:pt x="3714" y="2305"/>
                    </a:lnTo>
                    <a:lnTo>
                      <a:pt x="3753" y="2191"/>
                    </a:lnTo>
                    <a:lnTo>
                      <a:pt x="3809" y="1943"/>
                    </a:lnTo>
                    <a:lnTo>
                      <a:pt x="3943" y="1734"/>
                    </a:lnTo>
                    <a:lnTo>
                      <a:pt x="4476" y="1162"/>
                    </a:lnTo>
                    <a:lnTo>
                      <a:pt x="4743" y="724"/>
                    </a:lnTo>
                    <a:lnTo>
                      <a:pt x="4838" y="667"/>
                    </a:lnTo>
                    <a:lnTo>
                      <a:pt x="4933" y="629"/>
                    </a:lnTo>
                    <a:lnTo>
                      <a:pt x="5029" y="591"/>
                    </a:lnTo>
                    <a:lnTo>
                      <a:pt x="5124" y="476"/>
                    </a:lnTo>
                    <a:lnTo>
                      <a:pt x="5181" y="381"/>
                    </a:lnTo>
                    <a:lnTo>
                      <a:pt x="5219" y="305"/>
                    </a:lnTo>
                    <a:lnTo>
                      <a:pt x="5257" y="229"/>
                    </a:lnTo>
                    <a:lnTo>
                      <a:pt x="5353" y="153"/>
                    </a:lnTo>
                    <a:lnTo>
                      <a:pt x="5448" y="76"/>
                    </a:lnTo>
                    <a:lnTo>
                      <a:pt x="6076" y="0"/>
                    </a:lnTo>
                    <a:lnTo>
                      <a:pt x="6076" y="76"/>
                    </a:lnTo>
                    <a:lnTo>
                      <a:pt x="5981" y="267"/>
                    </a:lnTo>
                    <a:lnTo>
                      <a:pt x="6000" y="476"/>
                    </a:lnTo>
                    <a:lnTo>
                      <a:pt x="6572" y="896"/>
                    </a:lnTo>
                    <a:lnTo>
                      <a:pt x="6743" y="1124"/>
                    </a:lnTo>
                    <a:lnTo>
                      <a:pt x="6800" y="1181"/>
                    </a:lnTo>
                    <a:lnTo>
                      <a:pt x="6914" y="1219"/>
                    </a:lnTo>
                    <a:lnTo>
                      <a:pt x="6991" y="1200"/>
                    </a:lnTo>
                    <a:lnTo>
                      <a:pt x="7067" y="1181"/>
                    </a:lnTo>
                    <a:lnTo>
                      <a:pt x="7181" y="1162"/>
                    </a:lnTo>
                    <a:lnTo>
                      <a:pt x="7353" y="1238"/>
                    </a:lnTo>
                    <a:lnTo>
                      <a:pt x="7448" y="1391"/>
                    </a:lnTo>
                    <a:lnTo>
                      <a:pt x="7524" y="1562"/>
                    </a:lnTo>
                    <a:lnTo>
                      <a:pt x="7658" y="1714"/>
                    </a:lnTo>
                    <a:lnTo>
                      <a:pt x="7829" y="1772"/>
                    </a:lnTo>
                    <a:lnTo>
                      <a:pt x="8020" y="1772"/>
                    </a:lnTo>
                    <a:lnTo>
                      <a:pt x="8191" y="1790"/>
                    </a:lnTo>
                    <a:lnTo>
                      <a:pt x="8286" y="1905"/>
                    </a:lnTo>
                    <a:lnTo>
                      <a:pt x="8305" y="1905"/>
                    </a:lnTo>
                    <a:lnTo>
                      <a:pt x="8115" y="2038"/>
                    </a:lnTo>
                    <a:lnTo>
                      <a:pt x="8038" y="2134"/>
                    </a:lnTo>
                    <a:lnTo>
                      <a:pt x="7981" y="2267"/>
                    </a:lnTo>
                    <a:lnTo>
                      <a:pt x="7962" y="2648"/>
                    </a:lnTo>
                    <a:lnTo>
                      <a:pt x="7943" y="2762"/>
                    </a:lnTo>
                    <a:lnTo>
                      <a:pt x="7905" y="2857"/>
                    </a:lnTo>
                    <a:lnTo>
                      <a:pt x="7676" y="3276"/>
                    </a:lnTo>
                    <a:lnTo>
                      <a:pt x="7600" y="3467"/>
                    </a:lnTo>
                    <a:lnTo>
                      <a:pt x="7581" y="3657"/>
                    </a:lnTo>
                    <a:lnTo>
                      <a:pt x="7600" y="4152"/>
                    </a:lnTo>
                    <a:lnTo>
                      <a:pt x="7505" y="4267"/>
                    </a:lnTo>
                    <a:lnTo>
                      <a:pt x="7353" y="4343"/>
                    </a:lnTo>
                    <a:lnTo>
                      <a:pt x="7181" y="4477"/>
                    </a:lnTo>
                    <a:lnTo>
                      <a:pt x="7048" y="4667"/>
                    </a:lnTo>
                    <a:lnTo>
                      <a:pt x="6991" y="4705"/>
                    </a:lnTo>
                    <a:lnTo>
                      <a:pt x="6877" y="4724"/>
                    </a:lnTo>
                    <a:lnTo>
                      <a:pt x="6800" y="4686"/>
                    </a:lnTo>
                    <a:lnTo>
                      <a:pt x="6743" y="4629"/>
                    </a:lnTo>
                    <a:lnTo>
                      <a:pt x="6648" y="4572"/>
                    </a:lnTo>
                    <a:lnTo>
                      <a:pt x="6515" y="4553"/>
                    </a:lnTo>
                    <a:lnTo>
                      <a:pt x="6076" y="4591"/>
                    </a:lnTo>
                    <a:lnTo>
                      <a:pt x="6000" y="4629"/>
                    </a:lnTo>
                    <a:lnTo>
                      <a:pt x="5924" y="4533"/>
                    </a:lnTo>
                    <a:lnTo>
                      <a:pt x="5829" y="4553"/>
                    </a:lnTo>
                    <a:lnTo>
                      <a:pt x="5753" y="4648"/>
                    </a:lnTo>
                    <a:lnTo>
                      <a:pt x="5505" y="4362"/>
                    </a:lnTo>
                    <a:lnTo>
                      <a:pt x="5333" y="4038"/>
                    </a:lnTo>
                    <a:lnTo>
                      <a:pt x="5257" y="3943"/>
                    </a:lnTo>
                    <a:lnTo>
                      <a:pt x="5181" y="3886"/>
                    </a:lnTo>
                    <a:lnTo>
                      <a:pt x="4915" y="3657"/>
                    </a:lnTo>
                    <a:lnTo>
                      <a:pt x="4743" y="3695"/>
                    </a:lnTo>
                    <a:lnTo>
                      <a:pt x="4571" y="3771"/>
                    </a:lnTo>
                    <a:lnTo>
                      <a:pt x="4552" y="3810"/>
                    </a:lnTo>
                    <a:lnTo>
                      <a:pt x="4534" y="3867"/>
                    </a:lnTo>
                    <a:lnTo>
                      <a:pt x="4476" y="4096"/>
                    </a:lnTo>
                    <a:lnTo>
                      <a:pt x="4400" y="4191"/>
                    </a:lnTo>
                    <a:lnTo>
                      <a:pt x="4153" y="4076"/>
                    </a:lnTo>
                    <a:lnTo>
                      <a:pt x="4000" y="3981"/>
                    </a:lnTo>
                    <a:lnTo>
                      <a:pt x="3886" y="3943"/>
                    </a:lnTo>
                    <a:lnTo>
                      <a:pt x="3791" y="3943"/>
                    </a:lnTo>
                    <a:lnTo>
                      <a:pt x="3448" y="3981"/>
                    </a:lnTo>
                    <a:lnTo>
                      <a:pt x="3181" y="3981"/>
                    </a:lnTo>
                    <a:lnTo>
                      <a:pt x="2743" y="3829"/>
                    </a:lnTo>
                    <a:lnTo>
                      <a:pt x="2153" y="3829"/>
                    </a:lnTo>
                    <a:lnTo>
                      <a:pt x="2076" y="3829"/>
                    </a:lnTo>
                    <a:lnTo>
                      <a:pt x="1905" y="3886"/>
                    </a:lnTo>
                    <a:lnTo>
                      <a:pt x="1810" y="3962"/>
                    </a:lnTo>
                    <a:lnTo>
                      <a:pt x="1696" y="4019"/>
                    </a:lnTo>
                    <a:lnTo>
                      <a:pt x="1600" y="3943"/>
                    </a:lnTo>
                    <a:lnTo>
                      <a:pt x="1505" y="3886"/>
                    </a:lnTo>
                    <a:lnTo>
                      <a:pt x="1371" y="3829"/>
                    </a:lnTo>
                    <a:lnTo>
                      <a:pt x="1276" y="3771"/>
                    </a:lnTo>
                    <a:lnTo>
                      <a:pt x="1200" y="3695"/>
                    </a:lnTo>
                    <a:lnTo>
                      <a:pt x="1162" y="3619"/>
                    </a:lnTo>
                    <a:lnTo>
                      <a:pt x="1010" y="3372"/>
                    </a:lnTo>
                    <a:lnTo>
                      <a:pt x="438" y="3276"/>
                    </a:lnTo>
                    <a:lnTo>
                      <a:pt x="267" y="3276"/>
                    </a:lnTo>
                    <a:lnTo>
                      <a:pt x="228" y="3295"/>
                    </a:lnTo>
                    <a:lnTo>
                      <a:pt x="209" y="3334"/>
                    </a:lnTo>
                    <a:lnTo>
                      <a:pt x="133" y="3410"/>
                    </a:lnTo>
                    <a:lnTo>
                      <a:pt x="76" y="3467"/>
                    </a:lnTo>
                    <a:lnTo>
                      <a:pt x="38" y="3429"/>
                    </a:lnTo>
                    <a:lnTo>
                      <a:pt x="19" y="3390"/>
                    </a:lnTo>
                    <a:lnTo>
                      <a:pt x="0" y="3314"/>
                    </a:lnTo>
                    <a:lnTo>
                      <a:pt x="19" y="287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69" name="Freeform 134">
                <a:extLst>
                  <a:ext uri="{FF2B5EF4-FFF2-40B4-BE49-F238E27FC236}">
                    <a16:creationId xmlns:a16="http://schemas.microsoft.com/office/drawing/2014/main" id="{34AD842D-2A85-CD45-87BC-AE5BC536E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988" y="3490913"/>
                <a:ext cx="1495425" cy="1244600"/>
              </a:xfrm>
              <a:custGeom>
                <a:avLst/>
                <a:gdLst>
                  <a:gd name="T0" fmla="*/ 2147483646 w 8305"/>
                  <a:gd name="T1" fmla="*/ 2147483646 h 6914"/>
                  <a:gd name="T2" fmla="*/ 2147483646 w 8305"/>
                  <a:gd name="T3" fmla="*/ 2147483646 h 6914"/>
                  <a:gd name="T4" fmla="*/ 2147483646 w 8305"/>
                  <a:gd name="T5" fmla="*/ 2147483646 h 6914"/>
                  <a:gd name="T6" fmla="*/ 2147483646 w 8305"/>
                  <a:gd name="T7" fmla="*/ 2147483646 h 6914"/>
                  <a:gd name="T8" fmla="*/ 2147483646 w 8305"/>
                  <a:gd name="T9" fmla="*/ 2147483646 h 6914"/>
                  <a:gd name="T10" fmla="*/ 2147483646 w 8305"/>
                  <a:gd name="T11" fmla="*/ 2147483646 h 6914"/>
                  <a:gd name="T12" fmla="*/ 2147483646 w 8305"/>
                  <a:gd name="T13" fmla="*/ 2147483646 h 6914"/>
                  <a:gd name="T14" fmla="*/ 2147483646 w 8305"/>
                  <a:gd name="T15" fmla="*/ 2147483646 h 6914"/>
                  <a:gd name="T16" fmla="*/ 2147483646 w 8305"/>
                  <a:gd name="T17" fmla="*/ 2147483646 h 6914"/>
                  <a:gd name="T18" fmla="*/ 2147483646 w 8305"/>
                  <a:gd name="T19" fmla="*/ 2147483646 h 6914"/>
                  <a:gd name="T20" fmla="*/ 2147483646 w 8305"/>
                  <a:gd name="T21" fmla="*/ 2147483646 h 6914"/>
                  <a:gd name="T22" fmla="*/ 2147483646 w 8305"/>
                  <a:gd name="T23" fmla="*/ 2147483646 h 6914"/>
                  <a:gd name="T24" fmla="*/ 2147483646 w 8305"/>
                  <a:gd name="T25" fmla="*/ 2147483646 h 6914"/>
                  <a:gd name="T26" fmla="*/ 2147483646 w 8305"/>
                  <a:gd name="T27" fmla="*/ 2147483646 h 6914"/>
                  <a:gd name="T28" fmla="*/ 2147483646 w 8305"/>
                  <a:gd name="T29" fmla="*/ 2147483646 h 6914"/>
                  <a:gd name="T30" fmla="*/ 2147483646 w 8305"/>
                  <a:gd name="T31" fmla="*/ 2147483646 h 6914"/>
                  <a:gd name="T32" fmla="*/ 2147483646 w 8305"/>
                  <a:gd name="T33" fmla="*/ 2147483646 h 6914"/>
                  <a:gd name="T34" fmla="*/ 2147483646 w 8305"/>
                  <a:gd name="T35" fmla="*/ 2147483646 h 6914"/>
                  <a:gd name="T36" fmla="*/ 2147483646 w 8305"/>
                  <a:gd name="T37" fmla="*/ 2147483646 h 6914"/>
                  <a:gd name="T38" fmla="*/ 2147483646 w 8305"/>
                  <a:gd name="T39" fmla="*/ 2147483646 h 6914"/>
                  <a:gd name="T40" fmla="*/ 2147483646 w 8305"/>
                  <a:gd name="T41" fmla="*/ 2147483646 h 6914"/>
                  <a:gd name="T42" fmla="*/ 2147483646 w 8305"/>
                  <a:gd name="T43" fmla="*/ 2147483646 h 6914"/>
                  <a:gd name="T44" fmla="*/ 2147483646 w 8305"/>
                  <a:gd name="T45" fmla="*/ 2147483646 h 6914"/>
                  <a:gd name="T46" fmla="*/ 2147483646 w 8305"/>
                  <a:gd name="T47" fmla="*/ 2147483646 h 6914"/>
                  <a:gd name="T48" fmla="*/ 2147483646 w 8305"/>
                  <a:gd name="T49" fmla="*/ 2147483646 h 6914"/>
                  <a:gd name="T50" fmla="*/ 2147483646 w 8305"/>
                  <a:gd name="T51" fmla="*/ 2147483646 h 6914"/>
                  <a:gd name="T52" fmla="*/ 2147483646 w 8305"/>
                  <a:gd name="T53" fmla="*/ 2147483646 h 6914"/>
                  <a:gd name="T54" fmla="*/ 2147483646 w 8305"/>
                  <a:gd name="T55" fmla="*/ 2147483646 h 6914"/>
                  <a:gd name="T56" fmla="*/ 2147483646 w 8305"/>
                  <a:gd name="T57" fmla="*/ 2147483646 h 6914"/>
                  <a:gd name="T58" fmla="*/ 2147483646 w 8305"/>
                  <a:gd name="T59" fmla="*/ 2147483646 h 6914"/>
                  <a:gd name="T60" fmla="*/ 2147483646 w 8305"/>
                  <a:gd name="T61" fmla="*/ 2147483646 h 6914"/>
                  <a:gd name="T62" fmla="*/ 2147483646 w 8305"/>
                  <a:gd name="T63" fmla="*/ 2147483646 h 6914"/>
                  <a:gd name="T64" fmla="*/ 2147483646 w 8305"/>
                  <a:gd name="T65" fmla="*/ 2147483646 h 6914"/>
                  <a:gd name="T66" fmla="*/ 2147483646 w 8305"/>
                  <a:gd name="T67" fmla="*/ 2147483646 h 6914"/>
                  <a:gd name="T68" fmla="*/ 2147483646 w 8305"/>
                  <a:gd name="T69" fmla="*/ 2147483646 h 6914"/>
                  <a:gd name="T70" fmla="*/ 2147483646 w 8305"/>
                  <a:gd name="T71" fmla="*/ 2147483646 h 6914"/>
                  <a:gd name="T72" fmla="*/ 2147483646 w 8305"/>
                  <a:gd name="T73" fmla="*/ 2147483646 h 6914"/>
                  <a:gd name="T74" fmla="*/ 2147483646 w 8305"/>
                  <a:gd name="T75" fmla="*/ 2147483646 h 6914"/>
                  <a:gd name="T76" fmla="*/ 2147483646 w 8305"/>
                  <a:gd name="T77" fmla="*/ 2147483646 h 6914"/>
                  <a:gd name="T78" fmla="*/ 2147483646 w 8305"/>
                  <a:gd name="T79" fmla="*/ 2147483646 h 6914"/>
                  <a:gd name="T80" fmla="*/ 2147483646 w 8305"/>
                  <a:gd name="T81" fmla="*/ 2147483646 h 6914"/>
                  <a:gd name="T82" fmla="*/ 2147483646 w 8305"/>
                  <a:gd name="T83" fmla="*/ 2147483646 h 6914"/>
                  <a:gd name="T84" fmla="*/ 2147483646 w 8305"/>
                  <a:gd name="T85" fmla="*/ 2147483646 h 6914"/>
                  <a:gd name="T86" fmla="*/ 2147483646 w 8305"/>
                  <a:gd name="T87" fmla="*/ 2147483646 h 6914"/>
                  <a:gd name="T88" fmla="*/ 2147483646 w 8305"/>
                  <a:gd name="T89" fmla="*/ 2147483646 h 6914"/>
                  <a:gd name="T90" fmla="*/ 2147483646 w 8305"/>
                  <a:gd name="T91" fmla="*/ 2147483646 h 6914"/>
                  <a:gd name="T92" fmla="*/ 2147483646 w 8305"/>
                  <a:gd name="T93" fmla="*/ 2147483646 h 6914"/>
                  <a:gd name="T94" fmla="*/ 2147483646 w 8305"/>
                  <a:gd name="T95" fmla="*/ 2147483646 h 6914"/>
                  <a:gd name="T96" fmla="*/ 2147483646 w 8305"/>
                  <a:gd name="T97" fmla="*/ 2147483646 h 6914"/>
                  <a:gd name="T98" fmla="*/ 2147483646 w 8305"/>
                  <a:gd name="T99" fmla="*/ 2147483646 h 69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305" h="6914">
                    <a:moveTo>
                      <a:pt x="7676" y="209"/>
                    </a:moveTo>
                    <a:lnTo>
                      <a:pt x="7695" y="229"/>
                    </a:lnTo>
                    <a:lnTo>
                      <a:pt x="7847" y="267"/>
                    </a:lnTo>
                    <a:lnTo>
                      <a:pt x="7885" y="305"/>
                    </a:lnTo>
                    <a:lnTo>
                      <a:pt x="7905" y="362"/>
                    </a:lnTo>
                    <a:lnTo>
                      <a:pt x="7924" y="419"/>
                    </a:lnTo>
                    <a:lnTo>
                      <a:pt x="7924" y="476"/>
                    </a:lnTo>
                    <a:lnTo>
                      <a:pt x="7905" y="514"/>
                    </a:lnTo>
                    <a:lnTo>
                      <a:pt x="7905" y="534"/>
                    </a:lnTo>
                    <a:lnTo>
                      <a:pt x="7828" y="781"/>
                    </a:lnTo>
                    <a:lnTo>
                      <a:pt x="7733" y="857"/>
                    </a:lnTo>
                    <a:lnTo>
                      <a:pt x="7714" y="933"/>
                    </a:lnTo>
                    <a:lnTo>
                      <a:pt x="7676" y="1200"/>
                    </a:lnTo>
                    <a:lnTo>
                      <a:pt x="7771" y="1695"/>
                    </a:lnTo>
                    <a:lnTo>
                      <a:pt x="7847" y="1962"/>
                    </a:lnTo>
                    <a:lnTo>
                      <a:pt x="8019" y="2362"/>
                    </a:lnTo>
                    <a:lnTo>
                      <a:pt x="8133" y="2552"/>
                    </a:lnTo>
                    <a:lnTo>
                      <a:pt x="8228" y="2781"/>
                    </a:lnTo>
                    <a:lnTo>
                      <a:pt x="8304" y="3770"/>
                    </a:lnTo>
                    <a:lnTo>
                      <a:pt x="8286" y="4037"/>
                    </a:lnTo>
                    <a:lnTo>
                      <a:pt x="8190" y="4266"/>
                    </a:lnTo>
                    <a:lnTo>
                      <a:pt x="8038" y="4361"/>
                    </a:lnTo>
                    <a:lnTo>
                      <a:pt x="7981" y="4380"/>
                    </a:lnTo>
                    <a:lnTo>
                      <a:pt x="7866" y="4399"/>
                    </a:lnTo>
                    <a:lnTo>
                      <a:pt x="7276" y="4475"/>
                    </a:lnTo>
                    <a:lnTo>
                      <a:pt x="7199" y="4532"/>
                    </a:lnTo>
                    <a:lnTo>
                      <a:pt x="7143" y="4590"/>
                    </a:lnTo>
                    <a:lnTo>
                      <a:pt x="7028" y="4799"/>
                    </a:lnTo>
                    <a:lnTo>
                      <a:pt x="6876" y="4990"/>
                    </a:lnTo>
                    <a:lnTo>
                      <a:pt x="6704" y="5066"/>
                    </a:lnTo>
                    <a:lnTo>
                      <a:pt x="6514" y="5275"/>
                    </a:lnTo>
                    <a:lnTo>
                      <a:pt x="6305" y="5504"/>
                    </a:lnTo>
                    <a:lnTo>
                      <a:pt x="6152" y="5656"/>
                    </a:lnTo>
                    <a:lnTo>
                      <a:pt x="6114" y="5714"/>
                    </a:lnTo>
                    <a:lnTo>
                      <a:pt x="6056" y="5866"/>
                    </a:lnTo>
                    <a:lnTo>
                      <a:pt x="5904" y="6132"/>
                    </a:lnTo>
                    <a:lnTo>
                      <a:pt x="5485" y="6571"/>
                    </a:lnTo>
                    <a:lnTo>
                      <a:pt x="5409" y="6608"/>
                    </a:lnTo>
                    <a:lnTo>
                      <a:pt x="5257" y="6704"/>
                    </a:lnTo>
                    <a:lnTo>
                      <a:pt x="5123" y="6761"/>
                    </a:lnTo>
                    <a:lnTo>
                      <a:pt x="4723" y="6799"/>
                    </a:lnTo>
                    <a:lnTo>
                      <a:pt x="4552" y="6913"/>
                    </a:lnTo>
                    <a:lnTo>
                      <a:pt x="4533" y="6894"/>
                    </a:lnTo>
                    <a:lnTo>
                      <a:pt x="4438" y="6818"/>
                    </a:lnTo>
                    <a:lnTo>
                      <a:pt x="4324" y="6780"/>
                    </a:lnTo>
                    <a:lnTo>
                      <a:pt x="4247" y="6723"/>
                    </a:lnTo>
                    <a:lnTo>
                      <a:pt x="4075" y="6380"/>
                    </a:lnTo>
                    <a:lnTo>
                      <a:pt x="4019" y="6380"/>
                    </a:lnTo>
                    <a:lnTo>
                      <a:pt x="4095" y="6685"/>
                    </a:lnTo>
                    <a:lnTo>
                      <a:pt x="3980" y="6571"/>
                    </a:lnTo>
                    <a:lnTo>
                      <a:pt x="3752" y="6304"/>
                    </a:lnTo>
                    <a:lnTo>
                      <a:pt x="3599" y="6151"/>
                    </a:lnTo>
                    <a:lnTo>
                      <a:pt x="3504" y="6114"/>
                    </a:lnTo>
                    <a:lnTo>
                      <a:pt x="3010" y="5714"/>
                    </a:lnTo>
                    <a:lnTo>
                      <a:pt x="2934" y="5656"/>
                    </a:lnTo>
                    <a:lnTo>
                      <a:pt x="2896" y="5561"/>
                    </a:lnTo>
                    <a:lnTo>
                      <a:pt x="2857" y="5428"/>
                    </a:lnTo>
                    <a:lnTo>
                      <a:pt x="2838" y="5466"/>
                    </a:lnTo>
                    <a:lnTo>
                      <a:pt x="2762" y="5542"/>
                    </a:lnTo>
                    <a:lnTo>
                      <a:pt x="2743" y="5580"/>
                    </a:lnTo>
                    <a:lnTo>
                      <a:pt x="1867" y="4551"/>
                    </a:lnTo>
                    <a:lnTo>
                      <a:pt x="1753" y="4342"/>
                    </a:lnTo>
                    <a:lnTo>
                      <a:pt x="1791" y="4380"/>
                    </a:lnTo>
                    <a:lnTo>
                      <a:pt x="1829" y="4399"/>
                    </a:lnTo>
                    <a:lnTo>
                      <a:pt x="1924" y="4456"/>
                    </a:lnTo>
                    <a:lnTo>
                      <a:pt x="1924" y="4399"/>
                    </a:lnTo>
                    <a:lnTo>
                      <a:pt x="1886" y="4380"/>
                    </a:lnTo>
                    <a:lnTo>
                      <a:pt x="1810" y="4342"/>
                    </a:lnTo>
                    <a:lnTo>
                      <a:pt x="1810" y="4285"/>
                    </a:lnTo>
                    <a:lnTo>
                      <a:pt x="1791" y="4209"/>
                    </a:lnTo>
                    <a:lnTo>
                      <a:pt x="1658" y="4094"/>
                    </a:lnTo>
                    <a:lnTo>
                      <a:pt x="1467" y="3999"/>
                    </a:lnTo>
                    <a:lnTo>
                      <a:pt x="1315" y="3942"/>
                    </a:lnTo>
                    <a:lnTo>
                      <a:pt x="1315" y="3999"/>
                    </a:lnTo>
                    <a:lnTo>
                      <a:pt x="1524" y="4133"/>
                    </a:lnTo>
                    <a:lnTo>
                      <a:pt x="1638" y="4247"/>
                    </a:lnTo>
                    <a:lnTo>
                      <a:pt x="1638" y="4342"/>
                    </a:lnTo>
                    <a:lnTo>
                      <a:pt x="1562" y="4323"/>
                    </a:lnTo>
                    <a:lnTo>
                      <a:pt x="1448" y="4228"/>
                    </a:lnTo>
                    <a:lnTo>
                      <a:pt x="1257" y="4056"/>
                    </a:lnTo>
                    <a:lnTo>
                      <a:pt x="324" y="3485"/>
                    </a:lnTo>
                    <a:lnTo>
                      <a:pt x="114" y="3314"/>
                    </a:lnTo>
                    <a:lnTo>
                      <a:pt x="0" y="3105"/>
                    </a:lnTo>
                    <a:lnTo>
                      <a:pt x="0" y="2876"/>
                    </a:lnTo>
                    <a:lnTo>
                      <a:pt x="153" y="2591"/>
                    </a:lnTo>
                    <a:lnTo>
                      <a:pt x="381" y="2381"/>
                    </a:lnTo>
                    <a:lnTo>
                      <a:pt x="610" y="2229"/>
                    </a:lnTo>
                    <a:lnTo>
                      <a:pt x="781" y="2057"/>
                    </a:lnTo>
                    <a:lnTo>
                      <a:pt x="820" y="1733"/>
                    </a:lnTo>
                    <a:lnTo>
                      <a:pt x="876" y="1733"/>
                    </a:lnTo>
                    <a:lnTo>
                      <a:pt x="839" y="1905"/>
                    </a:lnTo>
                    <a:lnTo>
                      <a:pt x="820" y="1962"/>
                    </a:lnTo>
                    <a:lnTo>
                      <a:pt x="915" y="1962"/>
                    </a:lnTo>
                    <a:lnTo>
                      <a:pt x="1029" y="1981"/>
                    </a:lnTo>
                    <a:lnTo>
                      <a:pt x="1105" y="2000"/>
                    </a:lnTo>
                    <a:lnTo>
                      <a:pt x="1143" y="2038"/>
                    </a:lnTo>
                    <a:lnTo>
                      <a:pt x="1181" y="2076"/>
                    </a:lnTo>
                    <a:lnTo>
                      <a:pt x="1391" y="2248"/>
                    </a:lnTo>
                    <a:lnTo>
                      <a:pt x="1448" y="2267"/>
                    </a:lnTo>
                    <a:lnTo>
                      <a:pt x="1582" y="2476"/>
                    </a:lnTo>
                    <a:lnTo>
                      <a:pt x="1619" y="2495"/>
                    </a:lnTo>
                    <a:lnTo>
                      <a:pt x="1734" y="2552"/>
                    </a:lnTo>
                    <a:lnTo>
                      <a:pt x="1753" y="2591"/>
                    </a:lnTo>
                    <a:lnTo>
                      <a:pt x="1772" y="2629"/>
                    </a:lnTo>
                    <a:lnTo>
                      <a:pt x="1753" y="2762"/>
                    </a:lnTo>
                    <a:lnTo>
                      <a:pt x="1753" y="2819"/>
                    </a:lnTo>
                    <a:lnTo>
                      <a:pt x="2019" y="3086"/>
                    </a:lnTo>
                    <a:lnTo>
                      <a:pt x="2362" y="3143"/>
                    </a:lnTo>
                    <a:lnTo>
                      <a:pt x="3200" y="3105"/>
                    </a:lnTo>
                    <a:lnTo>
                      <a:pt x="3200" y="3048"/>
                    </a:lnTo>
                    <a:lnTo>
                      <a:pt x="2781" y="3048"/>
                    </a:lnTo>
                    <a:lnTo>
                      <a:pt x="2553" y="3028"/>
                    </a:lnTo>
                    <a:lnTo>
                      <a:pt x="2476" y="2952"/>
                    </a:lnTo>
                    <a:lnTo>
                      <a:pt x="2553" y="2819"/>
                    </a:lnTo>
                    <a:lnTo>
                      <a:pt x="2934" y="2629"/>
                    </a:lnTo>
                    <a:lnTo>
                      <a:pt x="2991" y="2591"/>
                    </a:lnTo>
                    <a:lnTo>
                      <a:pt x="4837" y="2476"/>
                    </a:lnTo>
                    <a:lnTo>
                      <a:pt x="4971" y="2476"/>
                    </a:lnTo>
                    <a:lnTo>
                      <a:pt x="5142" y="2591"/>
                    </a:lnTo>
                    <a:lnTo>
                      <a:pt x="5238" y="2610"/>
                    </a:lnTo>
                    <a:lnTo>
                      <a:pt x="5295" y="2476"/>
                    </a:lnTo>
                    <a:lnTo>
                      <a:pt x="5447" y="2381"/>
                    </a:lnTo>
                    <a:lnTo>
                      <a:pt x="5657" y="2248"/>
                    </a:lnTo>
                    <a:lnTo>
                      <a:pt x="5752" y="2153"/>
                    </a:lnTo>
                    <a:lnTo>
                      <a:pt x="5942" y="1867"/>
                    </a:lnTo>
                    <a:lnTo>
                      <a:pt x="5980" y="1829"/>
                    </a:lnTo>
                    <a:lnTo>
                      <a:pt x="6114" y="1772"/>
                    </a:lnTo>
                    <a:lnTo>
                      <a:pt x="6152" y="1714"/>
                    </a:lnTo>
                    <a:lnTo>
                      <a:pt x="6171" y="1638"/>
                    </a:lnTo>
                    <a:lnTo>
                      <a:pt x="6133" y="1619"/>
                    </a:lnTo>
                    <a:lnTo>
                      <a:pt x="6095" y="1581"/>
                    </a:lnTo>
                    <a:lnTo>
                      <a:pt x="6076" y="1543"/>
                    </a:lnTo>
                    <a:lnTo>
                      <a:pt x="6133" y="1105"/>
                    </a:lnTo>
                    <a:lnTo>
                      <a:pt x="6133" y="1086"/>
                    </a:lnTo>
                    <a:lnTo>
                      <a:pt x="6056" y="952"/>
                    </a:lnTo>
                    <a:lnTo>
                      <a:pt x="6056" y="895"/>
                    </a:lnTo>
                    <a:lnTo>
                      <a:pt x="6056" y="876"/>
                    </a:lnTo>
                    <a:lnTo>
                      <a:pt x="6114" y="648"/>
                    </a:lnTo>
                    <a:lnTo>
                      <a:pt x="6171" y="534"/>
                    </a:lnTo>
                    <a:lnTo>
                      <a:pt x="6247" y="457"/>
                    </a:lnTo>
                    <a:lnTo>
                      <a:pt x="6628" y="114"/>
                    </a:lnTo>
                    <a:lnTo>
                      <a:pt x="6742" y="38"/>
                    </a:lnTo>
                    <a:lnTo>
                      <a:pt x="6876" y="0"/>
                    </a:lnTo>
                    <a:lnTo>
                      <a:pt x="7009" y="19"/>
                    </a:lnTo>
                    <a:lnTo>
                      <a:pt x="7466" y="248"/>
                    </a:lnTo>
                    <a:lnTo>
                      <a:pt x="7543" y="267"/>
                    </a:lnTo>
                    <a:lnTo>
                      <a:pt x="7619" y="248"/>
                    </a:lnTo>
                    <a:lnTo>
                      <a:pt x="7676" y="20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0" name="Freeform 135">
                <a:extLst>
                  <a:ext uri="{FF2B5EF4-FFF2-40B4-BE49-F238E27FC236}">
                    <a16:creationId xmlns:a16="http://schemas.microsoft.com/office/drawing/2014/main" id="{45FB232E-B29E-7D4E-929A-717A48DFD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6250" y="2946400"/>
                <a:ext cx="1022350" cy="685800"/>
              </a:xfrm>
              <a:custGeom>
                <a:avLst/>
                <a:gdLst>
                  <a:gd name="T0" fmla="*/ 2147483646 w 5678"/>
                  <a:gd name="T1" fmla="*/ 2147483646 h 3811"/>
                  <a:gd name="T2" fmla="*/ 2147483646 w 5678"/>
                  <a:gd name="T3" fmla="*/ 2147483646 h 3811"/>
                  <a:gd name="T4" fmla="*/ 2147483646 w 5678"/>
                  <a:gd name="T5" fmla="*/ 2147483646 h 3811"/>
                  <a:gd name="T6" fmla="*/ 2147483646 w 5678"/>
                  <a:gd name="T7" fmla="*/ 2147483646 h 3811"/>
                  <a:gd name="T8" fmla="*/ 2147483646 w 5678"/>
                  <a:gd name="T9" fmla="*/ 2147483646 h 3811"/>
                  <a:gd name="T10" fmla="*/ 2147483646 w 5678"/>
                  <a:gd name="T11" fmla="*/ 2147483646 h 3811"/>
                  <a:gd name="T12" fmla="*/ 2147483646 w 5678"/>
                  <a:gd name="T13" fmla="*/ 2147483646 h 3811"/>
                  <a:gd name="T14" fmla="*/ 2147483646 w 5678"/>
                  <a:gd name="T15" fmla="*/ 2147483646 h 3811"/>
                  <a:gd name="T16" fmla="*/ 2147483646 w 5678"/>
                  <a:gd name="T17" fmla="*/ 2147483646 h 3811"/>
                  <a:gd name="T18" fmla="*/ 2147483646 w 5678"/>
                  <a:gd name="T19" fmla="*/ 2147483646 h 3811"/>
                  <a:gd name="T20" fmla="*/ 2147483646 w 5678"/>
                  <a:gd name="T21" fmla="*/ 2147483646 h 3811"/>
                  <a:gd name="T22" fmla="*/ 2147483646 w 5678"/>
                  <a:gd name="T23" fmla="*/ 2147483646 h 3811"/>
                  <a:gd name="T24" fmla="*/ 2147483646 w 5678"/>
                  <a:gd name="T25" fmla="*/ 0 h 3811"/>
                  <a:gd name="T26" fmla="*/ 2147483646 w 5678"/>
                  <a:gd name="T27" fmla="*/ 2147483646 h 3811"/>
                  <a:gd name="T28" fmla="*/ 2147483646 w 5678"/>
                  <a:gd name="T29" fmla="*/ 2147483646 h 3811"/>
                  <a:gd name="T30" fmla="*/ 2147483646 w 5678"/>
                  <a:gd name="T31" fmla="*/ 2147483646 h 3811"/>
                  <a:gd name="T32" fmla="*/ 2147483646 w 5678"/>
                  <a:gd name="T33" fmla="*/ 2147483646 h 3811"/>
                  <a:gd name="T34" fmla="*/ 2147483646 w 5678"/>
                  <a:gd name="T35" fmla="*/ 2147483646 h 3811"/>
                  <a:gd name="T36" fmla="*/ 2147483646 w 5678"/>
                  <a:gd name="T37" fmla="*/ 2147483646 h 3811"/>
                  <a:gd name="T38" fmla="*/ 2147483646 w 5678"/>
                  <a:gd name="T39" fmla="*/ 2147483646 h 3811"/>
                  <a:gd name="T40" fmla="*/ 2147483646 w 5678"/>
                  <a:gd name="T41" fmla="*/ 2147483646 h 3811"/>
                  <a:gd name="T42" fmla="*/ 2147483646 w 5678"/>
                  <a:gd name="T43" fmla="*/ 2147483646 h 3811"/>
                  <a:gd name="T44" fmla="*/ 2147483646 w 5678"/>
                  <a:gd name="T45" fmla="*/ 2147483646 h 3811"/>
                  <a:gd name="T46" fmla="*/ 2147483646 w 5678"/>
                  <a:gd name="T47" fmla="*/ 2147483646 h 3811"/>
                  <a:gd name="T48" fmla="*/ 2147483646 w 5678"/>
                  <a:gd name="T49" fmla="*/ 2147483646 h 3811"/>
                  <a:gd name="T50" fmla="*/ 2147483646 w 5678"/>
                  <a:gd name="T51" fmla="*/ 2147483646 h 3811"/>
                  <a:gd name="T52" fmla="*/ 2147483646 w 5678"/>
                  <a:gd name="T53" fmla="*/ 2147483646 h 3811"/>
                  <a:gd name="T54" fmla="*/ 2147483646 w 5678"/>
                  <a:gd name="T55" fmla="*/ 2147483646 h 3811"/>
                  <a:gd name="T56" fmla="*/ 2147483646 w 5678"/>
                  <a:gd name="T57" fmla="*/ 2147483646 h 3811"/>
                  <a:gd name="T58" fmla="*/ 2147483646 w 5678"/>
                  <a:gd name="T59" fmla="*/ 2147483646 h 3811"/>
                  <a:gd name="T60" fmla="*/ 2147483646 w 5678"/>
                  <a:gd name="T61" fmla="*/ 2147483646 h 3811"/>
                  <a:gd name="T62" fmla="*/ 2147483646 w 5678"/>
                  <a:gd name="T63" fmla="*/ 2147483646 h 3811"/>
                  <a:gd name="T64" fmla="*/ 2147483646 w 5678"/>
                  <a:gd name="T65" fmla="*/ 2147483646 h 3811"/>
                  <a:gd name="T66" fmla="*/ 2147483646 w 5678"/>
                  <a:gd name="T67" fmla="*/ 2147483646 h 3811"/>
                  <a:gd name="T68" fmla="*/ 2147483646 w 5678"/>
                  <a:gd name="T69" fmla="*/ 2147483646 h 3811"/>
                  <a:gd name="T70" fmla="*/ 2147483646 w 5678"/>
                  <a:gd name="T71" fmla="*/ 2147483646 h 3811"/>
                  <a:gd name="T72" fmla="*/ 2147483646 w 5678"/>
                  <a:gd name="T73" fmla="*/ 2147483646 h 3811"/>
                  <a:gd name="T74" fmla="*/ 2147483646 w 5678"/>
                  <a:gd name="T75" fmla="*/ 2147483646 h 3811"/>
                  <a:gd name="T76" fmla="*/ 2147483646 w 5678"/>
                  <a:gd name="T77" fmla="*/ 2147483646 h 3811"/>
                  <a:gd name="T78" fmla="*/ 2147483646 w 5678"/>
                  <a:gd name="T79" fmla="*/ 2147483646 h 3811"/>
                  <a:gd name="T80" fmla="*/ 2147483646 w 5678"/>
                  <a:gd name="T81" fmla="*/ 2147483646 h 3811"/>
                  <a:gd name="T82" fmla="*/ 2147483646 w 5678"/>
                  <a:gd name="T83" fmla="*/ 2147483646 h 3811"/>
                  <a:gd name="T84" fmla="*/ 2147483646 w 5678"/>
                  <a:gd name="T85" fmla="*/ 2147483646 h 3811"/>
                  <a:gd name="T86" fmla="*/ 2147483646 w 5678"/>
                  <a:gd name="T87" fmla="*/ 2147483646 h 3811"/>
                  <a:gd name="T88" fmla="*/ 2147483646 w 5678"/>
                  <a:gd name="T89" fmla="*/ 2147483646 h 381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678" h="3811">
                    <a:moveTo>
                      <a:pt x="248" y="3238"/>
                    </a:moveTo>
                    <a:lnTo>
                      <a:pt x="305" y="3201"/>
                    </a:lnTo>
                    <a:lnTo>
                      <a:pt x="419" y="3105"/>
                    </a:lnTo>
                    <a:lnTo>
                      <a:pt x="477" y="2991"/>
                    </a:lnTo>
                    <a:lnTo>
                      <a:pt x="496" y="2857"/>
                    </a:lnTo>
                    <a:lnTo>
                      <a:pt x="457" y="2629"/>
                    </a:lnTo>
                    <a:lnTo>
                      <a:pt x="438" y="2572"/>
                    </a:lnTo>
                    <a:lnTo>
                      <a:pt x="381" y="2476"/>
                    </a:lnTo>
                    <a:lnTo>
                      <a:pt x="324" y="2420"/>
                    </a:lnTo>
                    <a:lnTo>
                      <a:pt x="267" y="2420"/>
                    </a:lnTo>
                    <a:lnTo>
                      <a:pt x="229" y="2381"/>
                    </a:lnTo>
                    <a:lnTo>
                      <a:pt x="191" y="2305"/>
                    </a:lnTo>
                    <a:lnTo>
                      <a:pt x="210" y="2191"/>
                    </a:lnTo>
                    <a:lnTo>
                      <a:pt x="305" y="1963"/>
                    </a:lnTo>
                    <a:lnTo>
                      <a:pt x="324" y="1829"/>
                    </a:lnTo>
                    <a:lnTo>
                      <a:pt x="57" y="839"/>
                    </a:lnTo>
                    <a:lnTo>
                      <a:pt x="57" y="686"/>
                    </a:lnTo>
                    <a:lnTo>
                      <a:pt x="115" y="419"/>
                    </a:lnTo>
                    <a:lnTo>
                      <a:pt x="96" y="286"/>
                    </a:lnTo>
                    <a:lnTo>
                      <a:pt x="76" y="248"/>
                    </a:lnTo>
                    <a:lnTo>
                      <a:pt x="0" y="191"/>
                    </a:lnTo>
                    <a:lnTo>
                      <a:pt x="57" y="134"/>
                    </a:lnTo>
                    <a:lnTo>
                      <a:pt x="133" y="58"/>
                    </a:lnTo>
                    <a:lnTo>
                      <a:pt x="152" y="19"/>
                    </a:lnTo>
                    <a:lnTo>
                      <a:pt x="191" y="0"/>
                    </a:lnTo>
                    <a:lnTo>
                      <a:pt x="362" y="0"/>
                    </a:lnTo>
                    <a:lnTo>
                      <a:pt x="934" y="96"/>
                    </a:lnTo>
                    <a:lnTo>
                      <a:pt x="1086" y="343"/>
                    </a:lnTo>
                    <a:lnTo>
                      <a:pt x="1124" y="419"/>
                    </a:lnTo>
                    <a:lnTo>
                      <a:pt x="1200" y="495"/>
                    </a:lnTo>
                    <a:lnTo>
                      <a:pt x="1295" y="553"/>
                    </a:lnTo>
                    <a:lnTo>
                      <a:pt x="1429" y="610"/>
                    </a:lnTo>
                    <a:lnTo>
                      <a:pt x="1524" y="667"/>
                    </a:lnTo>
                    <a:lnTo>
                      <a:pt x="1620" y="743"/>
                    </a:lnTo>
                    <a:lnTo>
                      <a:pt x="1734" y="686"/>
                    </a:lnTo>
                    <a:lnTo>
                      <a:pt x="1829" y="610"/>
                    </a:lnTo>
                    <a:lnTo>
                      <a:pt x="2000" y="553"/>
                    </a:lnTo>
                    <a:lnTo>
                      <a:pt x="2077" y="553"/>
                    </a:lnTo>
                    <a:lnTo>
                      <a:pt x="2667" y="553"/>
                    </a:lnTo>
                    <a:lnTo>
                      <a:pt x="3105" y="705"/>
                    </a:lnTo>
                    <a:lnTo>
                      <a:pt x="3372" y="705"/>
                    </a:lnTo>
                    <a:lnTo>
                      <a:pt x="3715" y="667"/>
                    </a:lnTo>
                    <a:lnTo>
                      <a:pt x="3810" y="667"/>
                    </a:lnTo>
                    <a:lnTo>
                      <a:pt x="3924" y="705"/>
                    </a:lnTo>
                    <a:lnTo>
                      <a:pt x="4077" y="800"/>
                    </a:lnTo>
                    <a:lnTo>
                      <a:pt x="4324" y="915"/>
                    </a:lnTo>
                    <a:lnTo>
                      <a:pt x="4400" y="820"/>
                    </a:lnTo>
                    <a:lnTo>
                      <a:pt x="4458" y="591"/>
                    </a:lnTo>
                    <a:lnTo>
                      <a:pt x="4476" y="534"/>
                    </a:lnTo>
                    <a:lnTo>
                      <a:pt x="4495" y="495"/>
                    </a:lnTo>
                    <a:lnTo>
                      <a:pt x="4667" y="419"/>
                    </a:lnTo>
                    <a:lnTo>
                      <a:pt x="4839" y="381"/>
                    </a:lnTo>
                    <a:lnTo>
                      <a:pt x="5105" y="610"/>
                    </a:lnTo>
                    <a:lnTo>
                      <a:pt x="5181" y="667"/>
                    </a:lnTo>
                    <a:lnTo>
                      <a:pt x="5257" y="762"/>
                    </a:lnTo>
                    <a:lnTo>
                      <a:pt x="5429" y="1086"/>
                    </a:lnTo>
                    <a:lnTo>
                      <a:pt x="5677" y="1372"/>
                    </a:lnTo>
                    <a:lnTo>
                      <a:pt x="5600" y="1467"/>
                    </a:lnTo>
                    <a:lnTo>
                      <a:pt x="5296" y="1734"/>
                    </a:lnTo>
                    <a:lnTo>
                      <a:pt x="5201" y="1810"/>
                    </a:lnTo>
                    <a:lnTo>
                      <a:pt x="5105" y="1772"/>
                    </a:lnTo>
                    <a:lnTo>
                      <a:pt x="4991" y="1772"/>
                    </a:lnTo>
                    <a:lnTo>
                      <a:pt x="4876" y="1791"/>
                    </a:lnTo>
                    <a:lnTo>
                      <a:pt x="4743" y="1924"/>
                    </a:lnTo>
                    <a:lnTo>
                      <a:pt x="4439" y="2229"/>
                    </a:lnTo>
                    <a:lnTo>
                      <a:pt x="4381" y="2115"/>
                    </a:lnTo>
                    <a:lnTo>
                      <a:pt x="4305" y="1943"/>
                    </a:lnTo>
                    <a:lnTo>
                      <a:pt x="4267" y="1886"/>
                    </a:lnTo>
                    <a:lnTo>
                      <a:pt x="4114" y="1829"/>
                    </a:lnTo>
                    <a:lnTo>
                      <a:pt x="3657" y="1867"/>
                    </a:lnTo>
                    <a:lnTo>
                      <a:pt x="3048" y="2058"/>
                    </a:lnTo>
                    <a:lnTo>
                      <a:pt x="2705" y="2115"/>
                    </a:lnTo>
                    <a:lnTo>
                      <a:pt x="2362" y="1943"/>
                    </a:lnTo>
                    <a:lnTo>
                      <a:pt x="2248" y="1886"/>
                    </a:lnTo>
                    <a:lnTo>
                      <a:pt x="2153" y="1867"/>
                    </a:lnTo>
                    <a:lnTo>
                      <a:pt x="1943" y="1905"/>
                    </a:lnTo>
                    <a:lnTo>
                      <a:pt x="1620" y="2172"/>
                    </a:lnTo>
                    <a:lnTo>
                      <a:pt x="1295" y="2762"/>
                    </a:lnTo>
                    <a:lnTo>
                      <a:pt x="1219" y="2915"/>
                    </a:lnTo>
                    <a:lnTo>
                      <a:pt x="1067" y="3124"/>
                    </a:lnTo>
                    <a:lnTo>
                      <a:pt x="400" y="3810"/>
                    </a:lnTo>
                    <a:lnTo>
                      <a:pt x="477" y="3563"/>
                    </a:lnTo>
                    <a:lnTo>
                      <a:pt x="477" y="3543"/>
                    </a:lnTo>
                    <a:lnTo>
                      <a:pt x="496" y="3505"/>
                    </a:lnTo>
                    <a:lnTo>
                      <a:pt x="496" y="3448"/>
                    </a:lnTo>
                    <a:lnTo>
                      <a:pt x="477" y="3391"/>
                    </a:lnTo>
                    <a:lnTo>
                      <a:pt x="457" y="3334"/>
                    </a:lnTo>
                    <a:lnTo>
                      <a:pt x="419" y="3296"/>
                    </a:lnTo>
                    <a:lnTo>
                      <a:pt x="267" y="3258"/>
                    </a:lnTo>
                    <a:lnTo>
                      <a:pt x="248" y="3238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1" name="Freeform 136">
                <a:extLst>
                  <a:ext uri="{FF2B5EF4-FFF2-40B4-BE49-F238E27FC236}">
                    <a16:creationId xmlns:a16="http://schemas.microsoft.com/office/drawing/2014/main" id="{DF16F78B-0F23-6141-BE64-791B9D87A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8738" y="5888038"/>
                <a:ext cx="1873250" cy="1096962"/>
              </a:xfrm>
              <a:custGeom>
                <a:avLst/>
                <a:gdLst>
                  <a:gd name="T0" fmla="*/ 2147483646 w 10402"/>
                  <a:gd name="T1" fmla="*/ 2147483646 h 6097"/>
                  <a:gd name="T2" fmla="*/ 2147483646 w 10402"/>
                  <a:gd name="T3" fmla="*/ 2147483646 h 6097"/>
                  <a:gd name="T4" fmla="*/ 2147483646 w 10402"/>
                  <a:gd name="T5" fmla="*/ 2147483646 h 6097"/>
                  <a:gd name="T6" fmla="*/ 2147483646 w 10402"/>
                  <a:gd name="T7" fmla="*/ 2147483646 h 6097"/>
                  <a:gd name="T8" fmla="*/ 2147483646 w 10402"/>
                  <a:gd name="T9" fmla="*/ 2147483646 h 6097"/>
                  <a:gd name="T10" fmla="*/ 2147483646 w 10402"/>
                  <a:gd name="T11" fmla="*/ 2147483646 h 6097"/>
                  <a:gd name="T12" fmla="*/ 2147483646 w 10402"/>
                  <a:gd name="T13" fmla="*/ 2147483646 h 6097"/>
                  <a:gd name="T14" fmla="*/ 2147483646 w 10402"/>
                  <a:gd name="T15" fmla="*/ 2147483646 h 6097"/>
                  <a:gd name="T16" fmla="*/ 2147483646 w 10402"/>
                  <a:gd name="T17" fmla="*/ 2147483646 h 6097"/>
                  <a:gd name="T18" fmla="*/ 2147483646 w 10402"/>
                  <a:gd name="T19" fmla="*/ 2147483646 h 6097"/>
                  <a:gd name="T20" fmla="*/ 2147483646 w 10402"/>
                  <a:gd name="T21" fmla="*/ 2147483646 h 6097"/>
                  <a:gd name="T22" fmla="*/ 2147483646 w 10402"/>
                  <a:gd name="T23" fmla="*/ 2147483646 h 6097"/>
                  <a:gd name="T24" fmla="*/ 2147483646 w 10402"/>
                  <a:gd name="T25" fmla="*/ 2147483646 h 6097"/>
                  <a:gd name="T26" fmla="*/ 2147483646 w 10402"/>
                  <a:gd name="T27" fmla="*/ 2147483646 h 6097"/>
                  <a:gd name="T28" fmla="*/ 2147483646 w 10402"/>
                  <a:gd name="T29" fmla="*/ 2147483646 h 6097"/>
                  <a:gd name="T30" fmla="*/ 0 w 10402"/>
                  <a:gd name="T31" fmla="*/ 2147483646 h 6097"/>
                  <a:gd name="T32" fmla="*/ 2147483646 w 10402"/>
                  <a:gd name="T33" fmla="*/ 2147483646 h 6097"/>
                  <a:gd name="T34" fmla="*/ 2147483646 w 10402"/>
                  <a:gd name="T35" fmla="*/ 2147483646 h 6097"/>
                  <a:gd name="T36" fmla="*/ 2147483646 w 10402"/>
                  <a:gd name="T37" fmla="*/ 2147483646 h 6097"/>
                  <a:gd name="T38" fmla="*/ 2147483646 w 10402"/>
                  <a:gd name="T39" fmla="*/ 2147483646 h 6097"/>
                  <a:gd name="T40" fmla="*/ 2147483646 w 10402"/>
                  <a:gd name="T41" fmla="*/ 2147483646 h 6097"/>
                  <a:gd name="T42" fmla="*/ 2147483646 w 10402"/>
                  <a:gd name="T43" fmla="*/ 2147483646 h 6097"/>
                  <a:gd name="T44" fmla="*/ 2147483646 w 10402"/>
                  <a:gd name="T45" fmla="*/ 0 h 6097"/>
                  <a:gd name="T46" fmla="*/ 2147483646 w 10402"/>
                  <a:gd name="T47" fmla="*/ 0 h 6097"/>
                  <a:gd name="T48" fmla="*/ 2147483646 w 10402"/>
                  <a:gd name="T49" fmla="*/ 2147483646 h 6097"/>
                  <a:gd name="T50" fmla="*/ 2147483646 w 10402"/>
                  <a:gd name="T51" fmla="*/ 2147483646 h 6097"/>
                  <a:gd name="T52" fmla="*/ 2147483646 w 10402"/>
                  <a:gd name="T53" fmla="*/ 2147483646 h 6097"/>
                  <a:gd name="T54" fmla="*/ 2147483646 w 10402"/>
                  <a:gd name="T55" fmla="*/ 0 h 6097"/>
                  <a:gd name="T56" fmla="*/ 2147483646 w 10402"/>
                  <a:gd name="T57" fmla="*/ 2147483646 h 6097"/>
                  <a:gd name="T58" fmla="*/ 2147483646 w 10402"/>
                  <a:gd name="T59" fmla="*/ 2147483646 h 6097"/>
                  <a:gd name="T60" fmla="*/ 2147483646 w 10402"/>
                  <a:gd name="T61" fmla="*/ 2147483646 h 6097"/>
                  <a:gd name="T62" fmla="*/ 2147483646 w 10402"/>
                  <a:gd name="T63" fmla="*/ 2147483646 h 6097"/>
                  <a:gd name="T64" fmla="*/ 2147483646 w 10402"/>
                  <a:gd name="T65" fmla="*/ 2147483646 h 6097"/>
                  <a:gd name="T66" fmla="*/ 2147483646 w 10402"/>
                  <a:gd name="T67" fmla="*/ 2147483646 h 609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402" h="6097">
                    <a:moveTo>
                      <a:pt x="7562" y="5163"/>
                    </a:moveTo>
                    <a:lnTo>
                      <a:pt x="7277" y="5067"/>
                    </a:lnTo>
                    <a:lnTo>
                      <a:pt x="6191" y="4648"/>
                    </a:lnTo>
                    <a:lnTo>
                      <a:pt x="5372" y="4343"/>
                    </a:lnTo>
                    <a:lnTo>
                      <a:pt x="5124" y="4210"/>
                    </a:lnTo>
                    <a:lnTo>
                      <a:pt x="4896" y="4001"/>
                    </a:lnTo>
                    <a:lnTo>
                      <a:pt x="4648" y="3886"/>
                    </a:lnTo>
                    <a:lnTo>
                      <a:pt x="4381" y="4001"/>
                    </a:lnTo>
                    <a:lnTo>
                      <a:pt x="4153" y="4306"/>
                    </a:lnTo>
                    <a:lnTo>
                      <a:pt x="4019" y="4629"/>
                    </a:lnTo>
                    <a:lnTo>
                      <a:pt x="3810" y="4934"/>
                    </a:lnTo>
                    <a:lnTo>
                      <a:pt x="3410" y="4763"/>
                    </a:lnTo>
                    <a:lnTo>
                      <a:pt x="3257" y="4744"/>
                    </a:lnTo>
                    <a:lnTo>
                      <a:pt x="3143" y="4687"/>
                    </a:lnTo>
                    <a:lnTo>
                      <a:pt x="3086" y="4534"/>
                    </a:lnTo>
                    <a:lnTo>
                      <a:pt x="3010" y="4248"/>
                    </a:lnTo>
                    <a:lnTo>
                      <a:pt x="2857" y="4020"/>
                    </a:lnTo>
                    <a:lnTo>
                      <a:pt x="2000" y="3048"/>
                    </a:lnTo>
                    <a:lnTo>
                      <a:pt x="1924" y="2991"/>
                    </a:lnTo>
                    <a:lnTo>
                      <a:pt x="1886" y="2991"/>
                    </a:lnTo>
                    <a:lnTo>
                      <a:pt x="1772" y="2896"/>
                    </a:lnTo>
                    <a:lnTo>
                      <a:pt x="1733" y="2858"/>
                    </a:lnTo>
                    <a:lnTo>
                      <a:pt x="1448" y="2782"/>
                    </a:lnTo>
                    <a:lnTo>
                      <a:pt x="1334" y="2667"/>
                    </a:lnTo>
                    <a:lnTo>
                      <a:pt x="1067" y="2325"/>
                    </a:lnTo>
                    <a:lnTo>
                      <a:pt x="839" y="2229"/>
                    </a:lnTo>
                    <a:lnTo>
                      <a:pt x="572" y="1925"/>
                    </a:lnTo>
                    <a:lnTo>
                      <a:pt x="229" y="1734"/>
                    </a:lnTo>
                    <a:lnTo>
                      <a:pt x="96" y="1620"/>
                    </a:lnTo>
                    <a:lnTo>
                      <a:pt x="77" y="1563"/>
                    </a:lnTo>
                    <a:lnTo>
                      <a:pt x="0" y="1334"/>
                    </a:lnTo>
                    <a:lnTo>
                      <a:pt x="229" y="896"/>
                    </a:lnTo>
                    <a:lnTo>
                      <a:pt x="286" y="801"/>
                    </a:lnTo>
                    <a:lnTo>
                      <a:pt x="305" y="762"/>
                    </a:lnTo>
                    <a:lnTo>
                      <a:pt x="590" y="591"/>
                    </a:lnTo>
                    <a:lnTo>
                      <a:pt x="781" y="629"/>
                    </a:lnTo>
                    <a:lnTo>
                      <a:pt x="839" y="629"/>
                    </a:lnTo>
                    <a:lnTo>
                      <a:pt x="876" y="591"/>
                    </a:lnTo>
                    <a:lnTo>
                      <a:pt x="1105" y="477"/>
                    </a:lnTo>
                    <a:lnTo>
                      <a:pt x="1124" y="458"/>
                    </a:lnTo>
                    <a:lnTo>
                      <a:pt x="1220" y="325"/>
                    </a:lnTo>
                    <a:lnTo>
                      <a:pt x="1334" y="39"/>
                    </a:lnTo>
                    <a:lnTo>
                      <a:pt x="1372" y="20"/>
                    </a:lnTo>
                    <a:lnTo>
                      <a:pt x="1391" y="0"/>
                    </a:lnTo>
                    <a:lnTo>
                      <a:pt x="1410" y="0"/>
                    </a:lnTo>
                    <a:lnTo>
                      <a:pt x="1429" y="0"/>
                    </a:lnTo>
                    <a:lnTo>
                      <a:pt x="1467" y="20"/>
                    </a:lnTo>
                    <a:lnTo>
                      <a:pt x="1505" y="39"/>
                    </a:lnTo>
                    <a:lnTo>
                      <a:pt x="1524" y="77"/>
                    </a:lnTo>
                    <a:lnTo>
                      <a:pt x="1601" y="153"/>
                    </a:lnTo>
                    <a:lnTo>
                      <a:pt x="1638" y="172"/>
                    </a:lnTo>
                    <a:lnTo>
                      <a:pt x="2000" y="77"/>
                    </a:lnTo>
                    <a:lnTo>
                      <a:pt x="2267" y="0"/>
                    </a:lnTo>
                    <a:lnTo>
                      <a:pt x="5258" y="0"/>
                    </a:lnTo>
                    <a:lnTo>
                      <a:pt x="8648" y="420"/>
                    </a:lnTo>
                    <a:lnTo>
                      <a:pt x="6724" y="4401"/>
                    </a:lnTo>
                    <a:lnTo>
                      <a:pt x="7048" y="4705"/>
                    </a:lnTo>
                    <a:lnTo>
                      <a:pt x="7772" y="4972"/>
                    </a:lnTo>
                    <a:lnTo>
                      <a:pt x="8172" y="5125"/>
                    </a:lnTo>
                    <a:lnTo>
                      <a:pt x="9258" y="5525"/>
                    </a:lnTo>
                    <a:lnTo>
                      <a:pt x="9943" y="5772"/>
                    </a:lnTo>
                    <a:lnTo>
                      <a:pt x="10401" y="6039"/>
                    </a:lnTo>
                    <a:lnTo>
                      <a:pt x="10210" y="6096"/>
                    </a:lnTo>
                    <a:lnTo>
                      <a:pt x="10020" y="6077"/>
                    </a:lnTo>
                    <a:lnTo>
                      <a:pt x="8724" y="5601"/>
                    </a:lnTo>
                    <a:lnTo>
                      <a:pt x="7562" y="516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2" name="Freeform 137">
                <a:extLst>
                  <a:ext uri="{FF2B5EF4-FFF2-40B4-BE49-F238E27FC236}">
                    <a16:creationId xmlns:a16="http://schemas.microsoft.com/office/drawing/2014/main" id="{CB39488C-EB8F-0240-97C7-9CD5ED297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3513" y="3508375"/>
                <a:ext cx="3203575" cy="3470275"/>
              </a:xfrm>
              <a:custGeom>
                <a:avLst/>
                <a:gdLst>
                  <a:gd name="T0" fmla="*/ 2147483646 w 17792"/>
                  <a:gd name="T1" fmla="*/ 2147483646 h 19277"/>
                  <a:gd name="T2" fmla="*/ 2147483646 w 17792"/>
                  <a:gd name="T3" fmla="*/ 2147483646 h 19277"/>
                  <a:gd name="T4" fmla="*/ 2147483646 w 17792"/>
                  <a:gd name="T5" fmla="*/ 2147483646 h 19277"/>
                  <a:gd name="T6" fmla="*/ 2147483646 w 17792"/>
                  <a:gd name="T7" fmla="*/ 2147483646 h 19277"/>
                  <a:gd name="T8" fmla="*/ 2147483646 w 17792"/>
                  <a:gd name="T9" fmla="*/ 2147483646 h 19277"/>
                  <a:gd name="T10" fmla="*/ 2147483646 w 17792"/>
                  <a:gd name="T11" fmla="*/ 2147483646 h 19277"/>
                  <a:gd name="T12" fmla="*/ 2147483646 w 17792"/>
                  <a:gd name="T13" fmla="*/ 2147483646 h 19277"/>
                  <a:gd name="T14" fmla="*/ 2147483646 w 17792"/>
                  <a:gd name="T15" fmla="*/ 2147483646 h 19277"/>
                  <a:gd name="T16" fmla="*/ 2147483646 w 17792"/>
                  <a:gd name="T17" fmla="*/ 2147483646 h 19277"/>
                  <a:gd name="T18" fmla="*/ 2147483646 w 17792"/>
                  <a:gd name="T19" fmla="*/ 2147483646 h 19277"/>
                  <a:gd name="T20" fmla="*/ 2147483646 w 17792"/>
                  <a:gd name="T21" fmla="*/ 2147483646 h 19277"/>
                  <a:gd name="T22" fmla="*/ 2147483646 w 17792"/>
                  <a:gd name="T23" fmla="*/ 2147483646 h 19277"/>
                  <a:gd name="T24" fmla="*/ 2147483646 w 17792"/>
                  <a:gd name="T25" fmla="*/ 2147483646 h 19277"/>
                  <a:gd name="T26" fmla="*/ 2147483646 w 17792"/>
                  <a:gd name="T27" fmla="*/ 2147483646 h 19277"/>
                  <a:gd name="T28" fmla="*/ 2147483646 w 17792"/>
                  <a:gd name="T29" fmla="*/ 2147483646 h 19277"/>
                  <a:gd name="T30" fmla="*/ 2147483646 w 17792"/>
                  <a:gd name="T31" fmla="*/ 2147483646 h 19277"/>
                  <a:gd name="T32" fmla="*/ 2147483646 w 17792"/>
                  <a:gd name="T33" fmla="*/ 2147483646 h 19277"/>
                  <a:gd name="T34" fmla="*/ 2147483646 w 17792"/>
                  <a:gd name="T35" fmla="*/ 2147483646 h 19277"/>
                  <a:gd name="T36" fmla="*/ 2147483646 w 17792"/>
                  <a:gd name="T37" fmla="*/ 2147483646 h 19277"/>
                  <a:gd name="T38" fmla="*/ 2147483646 w 17792"/>
                  <a:gd name="T39" fmla="*/ 2147483646 h 19277"/>
                  <a:gd name="T40" fmla="*/ 2147483646 w 17792"/>
                  <a:gd name="T41" fmla="*/ 2147483646 h 19277"/>
                  <a:gd name="T42" fmla="*/ 2147483646 w 17792"/>
                  <a:gd name="T43" fmla="*/ 2147483646 h 19277"/>
                  <a:gd name="T44" fmla="*/ 2147483646 w 17792"/>
                  <a:gd name="T45" fmla="*/ 2147483646 h 19277"/>
                  <a:gd name="T46" fmla="*/ 2147483646 w 17792"/>
                  <a:gd name="T47" fmla="*/ 2147483646 h 19277"/>
                  <a:gd name="T48" fmla="*/ 2147483646 w 17792"/>
                  <a:gd name="T49" fmla="*/ 2147483646 h 19277"/>
                  <a:gd name="T50" fmla="*/ 2147483646 w 17792"/>
                  <a:gd name="T51" fmla="*/ 2147483646 h 19277"/>
                  <a:gd name="T52" fmla="*/ 2147483646 w 17792"/>
                  <a:gd name="T53" fmla="*/ 2147483646 h 19277"/>
                  <a:gd name="T54" fmla="*/ 2147483646 w 17792"/>
                  <a:gd name="T55" fmla="*/ 2147483646 h 19277"/>
                  <a:gd name="T56" fmla="*/ 2147483646 w 17792"/>
                  <a:gd name="T57" fmla="*/ 2147483646 h 19277"/>
                  <a:gd name="T58" fmla="*/ 2147483646 w 17792"/>
                  <a:gd name="T59" fmla="*/ 2147483646 h 19277"/>
                  <a:gd name="T60" fmla="*/ 2147483646 w 17792"/>
                  <a:gd name="T61" fmla="*/ 2147483646 h 19277"/>
                  <a:gd name="T62" fmla="*/ 2147483646 w 17792"/>
                  <a:gd name="T63" fmla="*/ 2147483646 h 19277"/>
                  <a:gd name="T64" fmla="*/ 2147483646 w 17792"/>
                  <a:gd name="T65" fmla="*/ 2147483646 h 19277"/>
                  <a:gd name="T66" fmla="*/ 2147483646 w 17792"/>
                  <a:gd name="T67" fmla="*/ 2147483646 h 19277"/>
                  <a:gd name="T68" fmla="*/ 2147483646 w 17792"/>
                  <a:gd name="T69" fmla="*/ 2147483646 h 19277"/>
                  <a:gd name="T70" fmla="*/ 2147483646 w 17792"/>
                  <a:gd name="T71" fmla="*/ 2147483646 h 19277"/>
                  <a:gd name="T72" fmla="*/ 2147483646 w 17792"/>
                  <a:gd name="T73" fmla="*/ 2147483646 h 19277"/>
                  <a:gd name="T74" fmla="*/ 2147483646 w 17792"/>
                  <a:gd name="T75" fmla="*/ 2147483646 h 19277"/>
                  <a:gd name="T76" fmla="*/ 2147483646 w 17792"/>
                  <a:gd name="T77" fmla="*/ 2147483646 h 19277"/>
                  <a:gd name="T78" fmla="*/ 2147483646 w 17792"/>
                  <a:gd name="T79" fmla="*/ 2147483646 h 19277"/>
                  <a:gd name="T80" fmla="*/ 2147483646 w 17792"/>
                  <a:gd name="T81" fmla="*/ 2147483646 h 19277"/>
                  <a:gd name="T82" fmla="*/ 2147483646 w 17792"/>
                  <a:gd name="T83" fmla="*/ 2147483646 h 19277"/>
                  <a:gd name="T84" fmla="*/ 2147483646 w 17792"/>
                  <a:gd name="T85" fmla="*/ 2147483646 h 19277"/>
                  <a:gd name="T86" fmla="*/ 2147483646 w 17792"/>
                  <a:gd name="T87" fmla="*/ 2147483646 h 19277"/>
                  <a:gd name="T88" fmla="*/ 2147483646 w 17792"/>
                  <a:gd name="T89" fmla="*/ 2147483646 h 19277"/>
                  <a:gd name="T90" fmla="*/ 2147483646 w 17792"/>
                  <a:gd name="T91" fmla="*/ 2147483646 h 19277"/>
                  <a:gd name="T92" fmla="*/ 2147483646 w 17792"/>
                  <a:gd name="T93" fmla="*/ 2147483646 h 19277"/>
                  <a:gd name="T94" fmla="*/ 2147483646 w 17792"/>
                  <a:gd name="T95" fmla="*/ 2147483646 h 19277"/>
                  <a:gd name="T96" fmla="*/ 2147483646 w 17792"/>
                  <a:gd name="T97" fmla="*/ 2147483646 h 19277"/>
                  <a:gd name="T98" fmla="*/ 2147483646 w 17792"/>
                  <a:gd name="T99" fmla="*/ 2147483646 h 19277"/>
                  <a:gd name="T100" fmla="*/ 2147483646 w 17792"/>
                  <a:gd name="T101" fmla="*/ 2147483646 h 19277"/>
                  <a:gd name="T102" fmla="*/ 2147483646 w 17792"/>
                  <a:gd name="T103" fmla="*/ 2147483646 h 19277"/>
                  <a:gd name="T104" fmla="*/ 2147483646 w 17792"/>
                  <a:gd name="T105" fmla="*/ 2147483646 h 19277"/>
                  <a:gd name="T106" fmla="*/ 2147483646 w 17792"/>
                  <a:gd name="T107" fmla="*/ 2147483646 h 19277"/>
                  <a:gd name="T108" fmla="*/ 2147483646 w 17792"/>
                  <a:gd name="T109" fmla="*/ 2147483646 h 19277"/>
                  <a:gd name="T110" fmla="*/ 2147483646 w 17792"/>
                  <a:gd name="T111" fmla="*/ 2147483646 h 19277"/>
                  <a:gd name="T112" fmla="*/ 2147483646 w 17792"/>
                  <a:gd name="T113" fmla="*/ 2147483646 h 19277"/>
                  <a:gd name="T114" fmla="*/ 2147483646 w 17792"/>
                  <a:gd name="T115" fmla="*/ 2147483646 h 19277"/>
                  <a:gd name="T116" fmla="*/ 2147483646 w 17792"/>
                  <a:gd name="T117" fmla="*/ 2147483646 h 19277"/>
                  <a:gd name="T118" fmla="*/ 2147483646 w 17792"/>
                  <a:gd name="T119" fmla="*/ 2147483646 h 19277"/>
                  <a:gd name="T120" fmla="*/ 2147483646 w 17792"/>
                  <a:gd name="T121" fmla="*/ 2147483646 h 192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792" h="19277">
                    <a:moveTo>
                      <a:pt x="13696" y="2076"/>
                    </a:moveTo>
                    <a:lnTo>
                      <a:pt x="13867" y="3143"/>
                    </a:lnTo>
                    <a:lnTo>
                      <a:pt x="13600" y="5333"/>
                    </a:lnTo>
                    <a:lnTo>
                      <a:pt x="13600" y="5809"/>
                    </a:lnTo>
                    <a:lnTo>
                      <a:pt x="13619" y="5885"/>
                    </a:lnTo>
                    <a:lnTo>
                      <a:pt x="13733" y="6114"/>
                    </a:lnTo>
                    <a:lnTo>
                      <a:pt x="13810" y="6381"/>
                    </a:lnTo>
                    <a:lnTo>
                      <a:pt x="14038" y="6704"/>
                    </a:lnTo>
                    <a:lnTo>
                      <a:pt x="14095" y="6914"/>
                    </a:lnTo>
                    <a:lnTo>
                      <a:pt x="14077" y="7161"/>
                    </a:lnTo>
                    <a:lnTo>
                      <a:pt x="13981" y="7295"/>
                    </a:lnTo>
                    <a:lnTo>
                      <a:pt x="13828" y="7352"/>
                    </a:lnTo>
                    <a:lnTo>
                      <a:pt x="13562" y="7352"/>
                    </a:lnTo>
                    <a:lnTo>
                      <a:pt x="13371" y="7409"/>
                    </a:lnTo>
                    <a:lnTo>
                      <a:pt x="13162" y="7466"/>
                    </a:lnTo>
                    <a:lnTo>
                      <a:pt x="12971" y="7504"/>
                    </a:lnTo>
                    <a:lnTo>
                      <a:pt x="12819" y="7409"/>
                    </a:lnTo>
                    <a:lnTo>
                      <a:pt x="12876" y="7352"/>
                    </a:lnTo>
                    <a:lnTo>
                      <a:pt x="13048" y="7238"/>
                    </a:lnTo>
                    <a:lnTo>
                      <a:pt x="13086" y="7180"/>
                    </a:lnTo>
                    <a:lnTo>
                      <a:pt x="13105" y="7085"/>
                    </a:lnTo>
                    <a:lnTo>
                      <a:pt x="13067" y="6952"/>
                    </a:lnTo>
                    <a:lnTo>
                      <a:pt x="13010" y="6838"/>
                    </a:lnTo>
                    <a:lnTo>
                      <a:pt x="12838" y="6685"/>
                    </a:lnTo>
                    <a:lnTo>
                      <a:pt x="12857" y="6152"/>
                    </a:lnTo>
                    <a:lnTo>
                      <a:pt x="12819" y="5942"/>
                    </a:lnTo>
                    <a:lnTo>
                      <a:pt x="12857" y="5923"/>
                    </a:lnTo>
                    <a:lnTo>
                      <a:pt x="12876" y="5885"/>
                    </a:lnTo>
                    <a:lnTo>
                      <a:pt x="12934" y="5885"/>
                    </a:lnTo>
                    <a:lnTo>
                      <a:pt x="13219" y="5980"/>
                    </a:lnTo>
                    <a:lnTo>
                      <a:pt x="13410" y="5714"/>
                    </a:lnTo>
                    <a:lnTo>
                      <a:pt x="13486" y="5352"/>
                    </a:lnTo>
                    <a:lnTo>
                      <a:pt x="13371" y="5104"/>
                    </a:lnTo>
                    <a:lnTo>
                      <a:pt x="13371" y="5028"/>
                    </a:lnTo>
                    <a:lnTo>
                      <a:pt x="13448" y="4952"/>
                    </a:lnTo>
                    <a:lnTo>
                      <a:pt x="13467" y="4857"/>
                    </a:lnTo>
                    <a:lnTo>
                      <a:pt x="13486" y="4380"/>
                    </a:lnTo>
                    <a:lnTo>
                      <a:pt x="13505" y="4361"/>
                    </a:lnTo>
                    <a:lnTo>
                      <a:pt x="13524" y="4342"/>
                    </a:lnTo>
                    <a:lnTo>
                      <a:pt x="13562" y="4304"/>
                    </a:lnTo>
                    <a:lnTo>
                      <a:pt x="13600" y="4247"/>
                    </a:lnTo>
                    <a:lnTo>
                      <a:pt x="13562" y="4019"/>
                    </a:lnTo>
                    <a:lnTo>
                      <a:pt x="13410" y="3885"/>
                    </a:lnTo>
                    <a:lnTo>
                      <a:pt x="13200" y="3828"/>
                    </a:lnTo>
                    <a:lnTo>
                      <a:pt x="12990" y="3847"/>
                    </a:lnTo>
                    <a:lnTo>
                      <a:pt x="12819" y="3942"/>
                    </a:lnTo>
                    <a:lnTo>
                      <a:pt x="12743" y="4095"/>
                    </a:lnTo>
                    <a:lnTo>
                      <a:pt x="12762" y="4266"/>
                    </a:lnTo>
                    <a:lnTo>
                      <a:pt x="12819" y="4418"/>
                    </a:lnTo>
                    <a:lnTo>
                      <a:pt x="12990" y="4514"/>
                    </a:lnTo>
                    <a:lnTo>
                      <a:pt x="13010" y="4532"/>
                    </a:lnTo>
                    <a:lnTo>
                      <a:pt x="13010" y="4552"/>
                    </a:lnTo>
                    <a:lnTo>
                      <a:pt x="13029" y="4704"/>
                    </a:lnTo>
                    <a:lnTo>
                      <a:pt x="13048" y="4761"/>
                    </a:lnTo>
                    <a:lnTo>
                      <a:pt x="13067" y="4818"/>
                    </a:lnTo>
                    <a:lnTo>
                      <a:pt x="13105" y="4837"/>
                    </a:lnTo>
                    <a:lnTo>
                      <a:pt x="13143" y="4876"/>
                    </a:lnTo>
                    <a:lnTo>
                      <a:pt x="13162" y="4952"/>
                    </a:lnTo>
                    <a:lnTo>
                      <a:pt x="13143" y="5085"/>
                    </a:lnTo>
                    <a:lnTo>
                      <a:pt x="13124" y="5142"/>
                    </a:lnTo>
                    <a:lnTo>
                      <a:pt x="13086" y="5218"/>
                    </a:lnTo>
                    <a:lnTo>
                      <a:pt x="13124" y="5257"/>
                    </a:lnTo>
                    <a:lnTo>
                      <a:pt x="13200" y="5390"/>
                    </a:lnTo>
                    <a:lnTo>
                      <a:pt x="12953" y="5523"/>
                    </a:lnTo>
                    <a:lnTo>
                      <a:pt x="12533" y="5885"/>
                    </a:lnTo>
                    <a:lnTo>
                      <a:pt x="12267" y="6000"/>
                    </a:lnTo>
                    <a:lnTo>
                      <a:pt x="11924" y="6037"/>
                    </a:lnTo>
                    <a:lnTo>
                      <a:pt x="11771" y="6095"/>
                    </a:lnTo>
                    <a:lnTo>
                      <a:pt x="11715" y="6190"/>
                    </a:lnTo>
                    <a:lnTo>
                      <a:pt x="11715" y="6628"/>
                    </a:lnTo>
                    <a:lnTo>
                      <a:pt x="11752" y="6609"/>
                    </a:lnTo>
                    <a:lnTo>
                      <a:pt x="11829" y="6628"/>
                    </a:lnTo>
                    <a:lnTo>
                      <a:pt x="11924" y="6647"/>
                    </a:lnTo>
                    <a:lnTo>
                      <a:pt x="11981" y="6647"/>
                    </a:lnTo>
                    <a:lnTo>
                      <a:pt x="12038" y="6647"/>
                    </a:lnTo>
                    <a:lnTo>
                      <a:pt x="12096" y="6742"/>
                    </a:lnTo>
                    <a:lnTo>
                      <a:pt x="12152" y="7104"/>
                    </a:lnTo>
                    <a:lnTo>
                      <a:pt x="12133" y="7275"/>
                    </a:lnTo>
                    <a:lnTo>
                      <a:pt x="12076" y="7447"/>
                    </a:lnTo>
                    <a:lnTo>
                      <a:pt x="12038" y="7600"/>
                    </a:lnTo>
                    <a:lnTo>
                      <a:pt x="12096" y="7752"/>
                    </a:lnTo>
                    <a:lnTo>
                      <a:pt x="12248" y="7828"/>
                    </a:lnTo>
                    <a:lnTo>
                      <a:pt x="12514" y="7771"/>
                    </a:lnTo>
                    <a:lnTo>
                      <a:pt x="12553" y="7904"/>
                    </a:lnTo>
                    <a:lnTo>
                      <a:pt x="12533" y="7981"/>
                    </a:lnTo>
                    <a:lnTo>
                      <a:pt x="12495" y="8152"/>
                    </a:lnTo>
                    <a:lnTo>
                      <a:pt x="12495" y="8228"/>
                    </a:lnTo>
                    <a:lnTo>
                      <a:pt x="12514" y="8285"/>
                    </a:lnTo>
                    <a:lnTo>
                      <a:pt x="12533" y="8209"/>
                    </a:lnTo>
                    <a:lnTo>
                      <a:pt x="12667" y="7790"/>
                    </a:lnTo>
                    <a:lnTo>
                      <a:pt x="12724" y="7676"/>
                    </a:lnTo>
                    <a:lnTo>
                      <a:pt x="12800" y="7637"/>
                    </a:lnTo>
                    <a:lnTo>
                      <a:pt x="12953" y="7656"/>
                    </a:lnTo>
                    <a:lnTo>
                      <a:pt x="12990" y="7733"/>
                    </a:lnTo>
                    <a:lnTo>
                      <a:pt x="12609" y="8476"/>
                    </a:lnTo>
                    <a:lnTo>
                      <a:pt x="12438" y="9466"/>
                    </a:lnTo>
                    <a:lnTo>
                      <a:pt x="12495" y="10514"/>
                    </a:lnTo>
                    <a:lnTo>
                      <a:pt x="12553" y="10704"/>
                    </a:lnTo>
                    <a:lnTo>
                      <a:pt x="12495" y="10724"/>
                    </a:lnTo>
                    <a:lnTo>
                      <a:pt x="12438" y="10761"/>
                    </a:lnTo>
                    <a:lnTo>
                      <a:pt x="12457" y="10590"/>
                    </a:lnTo>
                    <a:lnTo>
                      <a:pt x="12400" y="10438"/>
                    </a:lnTo>
                    <a:lnTo>
                      <a:pt x="12210" y="10190"/>
                    </a:lnTo>
                    <a:lnTo>
                      <a:pt x="12114" y="9981"/>
                    </a:lnTo>
                    <a:lnTo>
                      <a:pt x="12191" y="9885"/>
                    </a:lnTo>
                    <a:lnTo>
                      <a:pt x="12305" y="9809"/>
                    </a:lnTo>
                    <a:lnTo>
                      <a:pt x="12381" y="9618"/>
                    </a:lnTo>
                    <a:lnTo>
                      <a:pt x="12324" y="9485"/>
                    </a:lnTo>
                    <a:lnTo>
                      <a:pt x="12228" y="9314"/>
                    </a:lnTo>
                    <a:lnTo>
                      <a:pt x="12076" y="9180"/>
                    </a:lnTo>
                    <a:lnTo>
                      <a:pt x="11924" y="9104"/>
                    </a:lnTo>
                    <a:lnTo>
                      <a:pt x="11695" y="9142"/>
                    </a:lnTo>
                    <a:lnTo>
                      <a:pt x="11695" y="9256"/>
                    </a:lnTo>
                    <a:lnTo>
                      <a:pt x="11829" y="9333"/>
                    </a:lnTo>
                    <a:lnTo>
                      <a:pt x="11924" y="9219"/>
                    </a:lnTo>
                    <a:lnTo>
                      <a:pt x="12000" y="9219"/>
                    </a:lnTo>
                    <a:lnTo>
                      <a:pt x="12133" y="9371"/>
                    </a:lnTo>
                    <a:lnTo>
                      <a:pt x="12191" y="9447"/>
                    </a:lnTo>
                    <a:lnTo>
                      <a:pt x="12210" y="9561"/>
                    </a:lnTo>
                    <a:lnTo>
                      <a:pt x="12172" y="9695"/>
                    </a:lnTo>
                    <a:lnTo>
                      <a:pt x="12057" y="9885"/>
                    </a:lnTo>
                    <a:lnTo>
                      <a:pt x="12038" y="10018"/>
                    </a:lnTo>
                    <a:lnTo>
                      <a:pt x="12000" y="10171"/>
                    </a:lnTo>
                    <a:lnTo>
                      <a:pt x="11847" y="10171"/>
                    </a:lnTo>
                    <a:lnTo>
                      <a:pt x="11524" y="10076"/>
                    </a:lnTo>
                    <a:lnTo>
                      <a:pt x="11486" y="10095"/>
                    </a:lnTo>
                    <a:lnTo>
                      <a:pt x="11581" y="10152"/>
                    </a:lnTo>
                    <a:lnTo>
                      <a:pt x="11771" y="10247"/>
                    </a:lnTo>
                    <a:lnTo>
                      <a:pt x="11829" y="10304"/>
                    </a:lnTo>
                    <a:lnTo>
                      <a:pt x="11847" y="10399"/>
                    </a:lnTo>
                    <a:lnTo>
                      <a:pt x="11867" y="10495"/>
                    </a:lnTo>
                    <a:lnTo>
                      <a:pt x="11886" y="10609"/>
                    </a:lnTo>
                    <a:lnTo>
                      <a:pt x="11867" y="10685"/>
                    </a:lnTo>
                    <a:lnTo>
                      <a:pt x="11791" y="10838"/>
                    </a:lnTo>
                    <a:lnTo>
                      <a:pt x="11771" y="10895"/>
                    </a:lnTo>
                    <a:lnTo>
                      <a:pt x="11791" y="10933"/>
                    </a:lnTo>
                    <a:lnTo>
                      <a:pt x="11810" y="10990"/>
                    </a:lnTo>
                    <a:lnTo>
                      <a:pt x="11829" y="11028"/>
                    </a:lnTo>
                    <a:lnTo>
                      <a:pt x="11829" y="11085"/>
                    </a:lnTo>
                    <a:lnTo>
                      <a:pt x="11771" y="11142"/>
                    </a:lnTo>
                    <a:lnTo>
                      <a:pt x="11733" y="11161"/>
                    </a:lnTo>
                    <a:lnTo>
                      <a:pt x="11695" y="11181"/>
                    </a:lnTo>
                    <a:lnTo>
                      <a:pt x="11657" y="11200"/>
                    </a:lnTo>
                    <a:lnTo>
                      <a:pt x="11505" y="11390"/>
                    </a:lnTo>
                    <a:lnTo>
                      <a:pt x="11466" y="11428"/>
                    </a:lnTo>
                    <a:lnTo>
                      <a:pt x="11390" y="11447"/>
                    </a:lnTo>
                    <a:lnTo>
                      <a:pt x="11314" y="11504"/>
                    </a:lnTo>
                    <a:lnTo>
                      <a:pt x="11257" y="11581"/>
                    </a:lnTo>
                    <a:lnTo>
                      <a:pt x="11219" y="11657"/>
                    </a:lnTo>
                    <a:lnTo>
                      <a:pt x="11314" y="11733"/>
                    </a:lnTo>
                    <a:lnTo>
                      <a:pt x="11448" y="11847"/>
                    </a:lnTo>
                    <a:lnTo>
                      <a:pt x="11562" y="11980"/>
                    </a:lnTo>
                    <a:lnTo>
                      <a:pt x="11638" y="12133"/>
                    </a:lnTo>
                    <a:lnTo>
                      <a:pt x="11695" y="12171"/>
                    </a:lnTo>
                    <a:lnTo>
                      <a:pt x="11771" y="12209"/>
                    </a:lnTo>
                    <a:lnTo>
                      <a:pt x="11847" y="12209"/>
                    </a:lnTo>
                    <a:lnTo>
                      <a:pt x="11962" y="12209"/>
                    </a:lnTo>
                    <a:lnTo>
                      <a:pt x="11981" y="12171"/>
                    </a:lnTo>
                    <a:lnTo>
                      <a:pt x="11943" y="12114"/>
                    </a:lnTo>
                    <a:lnTo>
                      <a:pt x="11924" y="12038"/>
                    </a:lnTo>
                    <a:lnTo>
                      <a:pt x="11981" y="11885"/>
                    </a:lnTo>
                    <a:lnTo>
                      <a:pt x="12038" y="11809"/>
                    </a:lnTo>
                    <a:lnTo>
                      <a:pt x="12096" y="11771"/>
                    </a:lnTo>
                    <a:lnTo>
                      <a:pt x="12228" y="11771"/>
                    </a:lnTo>
                    <a:lnTo>
                      <a:pt x="12324" y="11828"/>
                    </a:lnTo>
                    <a:lnTo>
                      <a:pt x="12686" y="13333"/>
                    </a:lnTo>
                    <a:lnTo>
                      <a:pt x="12705" y="13619"/>
                    </a:lnTo>
                    <a:lnTo>
                      <a:pt x="12705" y="13733"/>
                    </a:lnTo>
                    <a:lnTo>
                      <a:pt x="12686" y="13790"/>
                    </a:lnTo>
                    <a:lnTo>
                      <a:pt x="12667" y="13847"/>
                    </a:lnTo>
                    <a:lnTo>
                      <a:pt x="12590" y="13904"/>
                    </a:lnTo>
                    <a:lnTo>
                      <a:pt x="12590" y="13885"/>
                    </a:lnTo>
                    <a:lnTo>
                      <a:pt x="12476" y="13904"/>
                    </a:lnTo>
                    <a:lnTo>
                      <a:pt x="12362" y="13943"/>
                    </a:lnTo>
                    <a:lnTo>
                      <a:pt x="12343" y="13961"/>
                    </a:lnTo>
                    <a:lnTo>
                      <a:pt x="12286" y="13980"/>
                    </a:lnTo>
                    <a:lnTo>
                      <a:pt x="12210" y="14114"/>
                    </a:lnTo>
                    <a:lnTo>
                      <a:pt x="12133" y="14133"/>
                    </a:lnTo>
                    <a:lnTo>
                      <a:pt x="12038" y="14133"/>
                    </a:lnTo>
                    <a:lnTo>
                      <a:pt x="11962" y="14152"/>
                    </a:lnTo>
                    <a:lnTo>
                      <a:pt x="11886" y="14190"/>
                    </a:lnTo>
                    <a:lnTo>
                      <a:pt x="11829" y="14247"/>
                    </a:lnTo>
                    <a:lnTo>
                      <a:pt x="11733" y="14495"/>
                    </a:lnTo>
                    <a:lnTo>
                      <a:pt x="11657" y="14876"/>
                    </a:lnTo>
                    <a:lnTo>
                      <a:pt x="11562" y="15181"/>
                    </a:lnTo>
                    <a:lnTo>
                      <a:pt x="11390" y="15143"/>
                    </a:lnTo>
                    <a:lnTo>
                      <a:pt x="11334" y="15143"/>
                    </a:lnTo>
                    <a:lnTo>
                      <a:pt x="11086" y="15466"/>
                    </a:lnTo>
                    <a:lnTo>
                      <a:pt x="11009" y="15600"/>
                    </a:lnTo>
                    <a:lnTo>
                      <a:pt x="10953" y="15733"/>
                    </a:lnTo>
                    <a:lnTo>
                      <a:pt x="10953" y="16571"/>
                    </a:lnTo>
                    <a:lnTo>
                      <a:pt x="11200" y="17657"/>
                    </a:lnTo>
                    <a:lnTo>
                      <a:pt x="11390" y="18076"/>
                    </a:lnTo>
                    <a:lnTo>
                      <a:pt x="11619" y="18457"/>
                    </a:lnTo>
                    <a:lnTo>
                      <a:pt x="11695" y="18666"/>
                    </a:lnTo>
                    <a:lnTo>
                      <a:pt x="11905" y="18971"/>
                    </a:lnTo>
                    <a:lnTo>
                      <a:pt x="11962" y="19029"/>
                    </a:lnTo>
                    <a:lnTo>
                      <a:pt x="12114" y="19124"/>
                    </a:lnTo>
                    <a:lnTo>
                      <a:pt x="12172" y="19276"/>
                    </a:lnTo>
                    <a:lnTo>
                      <a:pt x="12038" y="19181"/>
                    </a:lnTo>
                    <a:lnTo>
                      <a:pt x="11829" y="18952"/>
                    </a:lnTo>
                    <a:lnTo>
                      <a:pt x="11695" y="18762"/>
                    </a:lnTo>
                    <a:lnTo>
                      <a:pt x="11562" y="18552"/>
                    </a:lnTo>
                    <a:lnTo>
                      <a:pt x="11524" y="18533"/>
                    </a:lnTo>
                    <a:lnTo>
                      <a:pt x="11505" y="18514"/>
                    </a:lnTo>
                    <a:lnTo>
                      <a:pt x="11448" y="18495"/>
                    </a:lnTo>
                    <a:lnTo>
                      <a:pt x="11124" y="18438"/>
                    </a:lnTo>
                    <a:lnTo>
                      <a:pt x="11048" y="18438"/>
                    </a:lnTo>
                    <a:lnTo>
                      <a:pt x="10990" y="18438"/>
                    </a:lnTo>
                    <a:lnTo>
                      <a:pt x="10972" y="18438"/>
                    </a:lnTo>
                    <a:lnTo>
                      <a:pt x="10953" y="18457"/>
                    </a:lnTo>
                    <a:lnTo>
                      <a:pt x="10933" y="18457"/>
                    </a:lnTo>
                    <a:lnTo>
                      <a:pt x="10914" y="18457"/>
                    </a:lnTo>
                    <a:lnTo>
                      <a:pt x="10876" y="18457"/>
                    </a:lnTo>
                    <a:lnTo>
                      <a:pt x="10838" y="18399"/>
                    </a:lnTo>
                    <a:lnTo>
                      <a:pt x="10838" y="18381"/>
                    </a:lnTo>
                    <a:lnTo>
                      <a:pt x="10819" y="18343"/>
                    </a:lnTo>
                    <a:lnTo>
                      <a:pt x="10819" y="18285"/>
                    </a:lnTo>
                    <a:lnTo>
                      <a:pt x="10819" y="18267"/>
                    </a:lnTo>
                    <a:lnTo>
                      <a:pt x="10819" y="18247"/>
                    </a:lnTo>
                    <a:lnTo>
                      <a:pt x="10800" y="18228"/>
                    </a:lnTo>
                    <a:lnTo>
                      <a:pt x="10762" y="18190"/>
                    </a:lnTo>
                    <a:lnTo>
                      <a:pt x="10743" y="18171"/>
                    </a:lnTo>
                    <a:lnTo>
                      <a:pt x="10743" y="18152"/>
                    </a:lnTo>
                    <a:lnTo>
                      <a:pt x="10724" y="18095"/>
                    </a:lnTo>
                    <a:lnTo>
                      <a:pt x="10724" y="18076"/>
                    </a:lnTo>
                    <a:lnTo>
                      <a:pt x="10743" y="17923"/>
                    </a:lnTo>
                    <a:lnTo>
                      <a:pt x="10743" y="17905"/>
                    </a:lnTo>
                    <a:lnTo>
                      <a:pt x="10724" y="17886"/>
                    </a:lnTo>
                    <a:lnTo>
                      <a:pt x="10705" y="17886"/>
                    </a:lnTo>
                    <a:lnTo>
                      <a:pt x="10591" y="17923"/>
                    </a:lnTo>
                    <a:lnTo>
                      <a:pt x="10552" y="17942"/>
                    </a:lnTo>
                    <a:lnTo>
                      <a:pt x="10476" y="17942"/>
                    </a:lnTo>
                    <a:lnTo>
                      <a:pt x="10400" y="17981"/>
                    </a:lnTo>
                    <a:lnTo>
                      <a:pt x="10381" y="18000"/>
                    </a:lnTo>
                    <a:lnTo>
                      <a:pt x="10343" y="18000"/>
                    </a:lnTo>
                    <a:lnTo>
                      <a:pt x="10343" y="18019"/>
                    </a:lnTo>
                    <a:lnTo>
                      <a:pt x="10305" y="18019"/>
                    </a:lnTo>
                    <a:lnTo>
                      <a:pt x="10267" y="18019"/>
                    </a:lnTo>
                    <a:lnTo>
                      <a:pt x="10191" y="17981"/>
                    </a:lnTo>
                    <a:lnTo>
                      <a:pt x="10133" y="17981"/>
                    </a:lnTo>
                    <a:lnTo>
                      <a:pt x="10076" y="17981"/>
                    </a:lnTo>
                    <a:lnTo>
                      <a:pt x="10057" y="18000"/>
                    </a:lnTo>
                    <a:lnTo>
                      <a:pt x="10019" y="18019"/>
                    </a:lnTo>
                    <a:lnTo>
                      <a:pt x="10000" y="18038"/>
                    </a:lnTo>
                    <a:lnTo>
                      <a:pt x="9962" y="18057"/>
                    </a:lnTo>
                    <a:lnTo>
                      <a:pt x="9943" y="18057"/>
                    </a:lnTo>
                    <a:lnTo>
                      <a:pt x="9886" y="18057"/>
                    </a:lnTo>
                    <a:lnTo>
                      <a:pt x="9829" y="18095"/>
                    </a:lnTo>
                    <a:lnTo>
                      <a:pt x="9790" y="18095"/>
                    </a:lnTo>
                    <a:lnTo>
                      <a:pt x="9752" y="18076"/>
                    </a:lnTo>
                    <a:lnTo>
                      <a:pt x="9657" y="18019"/>
                    </a:lnTo>
                    <a:lnTo>
                      <a:pt x="9581" y="17923"/>
                    </a:lnTo>
                    <a:lnTo>
                      <a:pt x="9562" y="17905"/>
                    </a:lnTo>
                    <a:lnTo>
                      <a:pt x="9562" y="17886"/>
                    </a:lnTo>
                    <a:lnTo>
                      <a:pt x="9562" y="17866"/>
                    </a:lnTo>
                    <a:lnTo>
                      <a:pt x="9562" y="17809"/>
                    </a:lnTo>
                    <a:lnTo>
                      <a:pt x="9543" y="17790"/>
                    </a:lnTo>
                    <a:lnTo>
                      <a:pt x="9485" y="17790"/>
                    </a:lnTo>
                    <a:lnTo>
                      <a:pt x="9238" y="17828"/>
                    </a:lnTo>
                    <a:lnTo>
                      <a:pt x="9143" y="17790"/>
                    </a:lnTo>
                    <a:lnTo>
                      <a:pt x="9009" y="17733"/>
                    </a:lnTo>
                    <a:lnTo>
                      <a:pt x="8952" y="17733"/>
                    </a:lnTo>
                    <a:lnTo>
                      <a:pt x="8933" y="17733"/>
                    </a:lnTo>
                    <a:lnTo>
                      <a:pt x="8876" y="17733"/>
                    </a:lnTo>
                    <a:lnTo>
                      <a:pt x="8800" y="17733"/>
                    </a:lnTo>
                    <a:lnTo>
                      <a:pt x="8781" y="17733"/>
                    </a:lnTo>
                    <a:lnTo>
                      <a:pt x="8762" y="17733"/>
                    </a:lnTo>
                    <a:lnTo>
                      <a:pt x="8686" y="17714"/>
                    </a:lnTo>
                    <a:lnTo>
                      <a:pt x="8647" y="17695"/>
                    </a:lnTo>
                    <a:lnTo>
                      <a:pt x="8628" y="17695"/>
                    </a:lnTo>
                    <a:lnTo>
                      <a:pt x="8571" y="17657"/>
                    </a:lnTo>
                    <a:lnTo>
                      <a:pt x="8552" y="17638"/>
                    </a:lnTo>
                    <a:lnTo>
                      <a:pt x="8514" y="17638"/>
                    </a:lnTo>
                    <a:lnTo>
                      <a:pt x="8495" y="17638"/>
                    </a:lnTo>
                    <a:lnTo>
                      <a:pt x="8457" y="17619"/>
                    </a:lnTo>
                    <a:lnTo>
                      <a:pt x="8419" y="17561"/>
                    </a:lnTo>
                    <a:lnTo>
                      <a:pt x="8247" y="17295"/>
                    </a:lnTo>
                    <a:lnTo>
                      <a:pt x="8190" y="17200"/>
                    </a:lnTo>
                    <a:lnTo>
                      <a:pt x="7962" y="16971"/>
                    </a:lnTo>
                    <a:lnTo>
                      <a:pt x="7638" y="16743"/>
                    </a:lnTo>
                    <a:lnTo>
                      <a:pt x="7257" y="16552"/>
                    </a:lnTo>
                    <a:lnTo>
                      <a:pt x="7181" y="16495"/>
                    </a:lnTo>
                    <a:lnTo>
                      <a:pt x="7105" y="16418"/>
                    </a:lnTo>
                    <a:lnTo>
                      <a:pt x="7047" y="16286"/>
                    </a:lnTo>
                    <a:lnTo>
                      <a:pt x="7028" y="16190"/>
                    </a:lnTo>
                    <a:lnTo>
                      <a:pt x="7028" y="16076"/>
                    </a:lnTo>
                    <a:lnTo>
                      <a:pt x="6971" y="15981"/>
                    </a:lnTo>
                    <a:lnTo>
                      <a:pt x="6857" y="15847"/>
                    </a:lnTo>
                    <a:lnTo>
                      <a:pt x="6209" y="15447"/>
                    </a:lnTo>
                    <a:lnTo>
                      <a:pt x="5981" y="15295"/>
                    </a:lnTo>
                    <a:lnTo>
                      <a:pt x="5447" y="15104"/>
                    </a:lnTo>
                    <a:lnTo>
                      <a:pt x="5409" y="14781"/>
                    </a:lnTo>
                    <a:lnTo>
                      <a:pt x="5352" y="14476"/>
                    </a:lnTo>
                    <a:lnTo>
                      <a:pt x="5352" y="14361"/>
                    </a:lnTo>
                    <a:lnTo>
                      <a:pt x="5371" y="14209"/>
                    </a:lnTo>
                    <a:lnTo>
                      <a:pt x="5486" y="13809"/>
                    </a:lnTo>
                    <a:lnTo>
                      <a:pt x="5581" y="13619"/>
                    </a:lnTo>
                    <a:lnTo>
                      <a:pt x="5581" y="13523"/>
                    </a:lnTo>
                    <a:lnTo>
                      <a:pt x="5581" y="13466"/>
                    </a:lnTo>
                    <a:lnTo>
                      <a:pt x="5504" y="13200"/>
                    </a:lnTo>
                    <a:lnTo>
                      <a:pt x="5428" y="12990"/>
                    </a:lnTo>
                    <a:lnTo>
                      <a:pt x="5409" y="12781"/>
                    </a:lnTo>
                    <a:lnTo>
                      <a:pt x="5428" y="12685"/>
                    </a:lnTo>
                    <a:lnTo>
                      <a:pt x="5409" y="12628"/>
                    </a:lnTo>
                    <a:lnTo>
                      <a:pt x="5352" y="12571"/>
                    </a:lnTo>
                    <a:lnTo>
                      <a:pt x="5276" y="12514"/>
                    </a:lnTo>
                    <a:lnTo>
                      <a:pt x="5162" y="12304"/>
                    </a:lnTo>
                    <a:lnTo>
                      <a:pt x="5010" y="11733"/>
                    </a:lnTo>
                    <a:lnTo>
                      <a:pt x="4952" y="11599"/>
                    </a:lnTo>
                    <a:lnTo>
                      <a:pt x="4895" y="11485"/>
                    </a:lnTo>
                    <a:lnTo>
                      <a:pt x="4895" y="11466"/>
                    </a:lnTo>
                    <a:lnTo>
                      <a:pt x="4895" y="11428"/>
                    </a:lnTo>
                    <a:lnTo>
                      <a:pt x="4952" y="11371"/>
                    </a:lnTo>
                    <a:lnTo>
                      <a:pt x="5257" y="11237"/>
                    </a:lnTo>
                    <a:lnTo>
                      <a:pt x="4228" y="10742"/>
                    </a:lnTo>
                    <a:lnTo>
                      <a:pt x="4171" y="10647"/>
                    </a:lnTo>
                    <a:lnTo>
                      <a:pt x="3676" y="9352"/>
                    </a:lnTo>
                    <a:lnTo>
                      <a:pt x="3562" y="8875"/>
                    </a:lnTo>
                    <a:lnTo>
                      <a:pt x="3542" y="8590"/>
                    </a:lnTo>
                    <a:lnTo>
                      <a:pt x="3600" y="8418"/>
                    </a:lnTo>
                    <a:lnTo>
                      <a:pt x="3581" y="8285"/>
                    </a:lnTo>
                    <a:lnTo>
                      <a:pt x="3295" y="7771"/>
                    </a:lnTo>
                    <a:lnTo>
                      <a:pt x="3238" y="7733"/>
                    </a:lnTo>
                    <a:lnTo>
                      <a:pt x="3181" y="7676"/>
                    </a:lnTo>
                    <a:lnTo>
                      <a:pt x="3124" y="7619"/>
                    </a:lnTo>
                    <a:lnTo>
                      <a:pt x="3066" y="7523"/>
                    </a:lnTo>
                    <a:lnTo>
                      <a:pt x="3029" y="7390"/>
                    </a:lnTo>
                    <a:lnTo>
                      <a:pt x="2990" y="7123"/>
                    </a:lnTo>
                    <a:lnTo>
                      <a:pt x="3009" y="6971"/>
                    </a:lnTo>
                    <a:lnTo>
                      <a:pt x="3029" y="6876"/>
                    </a:lnTo>
                    <a:lnTo>
                      <a:pt x="3066" y="6762"/>
                    </a:lnTo>
                    <a:lnTo>
                      <a:pt x="3085" y="6704"/>
                    </a:lnTo>
                    <a:lnTo>
                      <a:pt x="3066" y="6666"/>
                    </a:lnTo>
                    <a:lnTo>
                      <a:pt x="3009" y="6571"/>
                    </a:lnTo>
                    <a:lnTo>
                      <a:pt x="2914" y="6457"/>
                    </a:lnTo>
                    <a:lnTo>
                      <a:pt x="2743" y="6209"/>
                    </a:lnTo>
                    <a:lnTo>
                      <a:pt x="2571" y="5809"/>
                    </a:lnTo>
                    <a:lnTo>
                      <a:pt x="2514" y="5733"/>
                    </a:lnTo>
                    <a:lnTo>
                      <a:pt x="2285" y="5523"/>
                    </a:lnTo>
                    <a:lnTo>
                      <a:pt x="2095" y="5238"/>
                    </a:lnTo>
                    <a:lnTo>
                      <a:pt x="2057" y="5199"/>
                    </a:lnTo>
                    <a:lnTo>
                      <a:pt x="1962" y="5142"/>
                    </a:lnTo>
                    <a:lnTo>
                      <a:pt x="1942" y="5123"/>
                    </a:lnTo>
                    <a:lnTo>
                      <a:pt x="1942" y="5085"/>
                    </a:lnTo>
                    <a:lnTo>
                      <a:pt x="1962" y="4952"/>
                    </a:lnTo>
                    <a:lnTo>
                      <a:pt x="1962" y="4799"/>
                    </a:lnTo>
                    <a:lnTo>
                      <a:pt x="1923" y="4704"/>
                    </a:lnTo>
                    <a:lnTo>
                      <a:pt x="1847" y="4571"/>
                    </a:lnTo>
                    <a:lnTo>
                      <a:pt x="1809" y="4514"/>
                    </a:lnTo>
                    <a:lnTo>
                      <a:pt x="1752" y="4456"/>
                    </a:lnTo>
                    <a:lnTo>
                      <a:pt x="1676" y="4418"/>
                    </a:lnTo>
                    <a:lnTo>
                      <a:pt x="1619" y="4323"/>
                    </a:lnTo>
                    <a:lnTo>
                      <a:pt x="1581" y="4304"/>
                    </a:lnTo>
                    <a:lnTo>
                      <a:pt x="1333" y="4133"/>
                    </a:lnTo>
                    <a:lnTo>
                      <a:pt x="1200" y="4038"/>
                    </a:lnTo>
                    <a:lnTo>
                      <a:pt x="1047" y="4056"/>
                    </a:lnTo>
                    <a:lnTo>
                      <a:pt x="895" y="4190"/>
                    </a:lnTo>
                    <a:lnTo>
                      <a:pt x="838" y="4285"/>
                    </a:lnTo>
                    <a:lnTo>
                      <a:pt x="819" y="4514"/>
                    </a:lnTo>
                    <a:lnTo>
                      <a:pt x="781" y="4647"/>
                    </a:lnTo>
                    <a:lnTo>
                      <a:pt x="762" y="4647"/>
                    </a:lnTo>
                    <a:lnTo>
                      <a:pt x="685" y="4685"/>
                    </a:lnTo>
                    <a:lnTo>
                      <a:pt x="628" y="4723"/>
                    </a:lnTo>
                    <a:lnTo>
                      <a:pt x="628" y="4761"/>
                    </a:lnTo>
                    <a:lnTo>
                      <a:pt x="609" y="4761"/>
                    </a:lnTo>
                    <a:lnTo>
                      <a:pt x="495" y="4876"/>
                    </a:lnTo>
                    <a:lnTo>
                      <a:pt x="590" y="5009"/>
                    </a:lnTo>
                    <a:lnTo>
                      <a:pt x="590" y="5123"/>
                    </a:lnTo>
                    <a:lnTo>
                      <a:pt x="533" y="5199"/>
                    </a:lnTo>
                    <a:lnTo>
                      <a:pt x="400" y="5142"/>
                    </a:lnTo>
                    <a:lnTo>
                      <a:pt x="190" y="4704"/>
                    </a:lnTo>
                    <a:lnTo>
                      <a:pt x="114" y="4418"/>
                    </a:lnTo>
                    <a:lnTo>
                      <a:pt x="95" y="4323"/>
                    </a:lnTo>
                    <a:lnTo>
                      <a:pt x="0" y="4171"/>
                    </a:lnTo>
                    <a:lnTo>
                      <a:pt x="0" y="4095"/>
                    </a:lnTo>
                    <a:lnTo>
                      <a:pt x="19" y="4019"/>
                    </a:lnTo>
                    <a:lnTo>
                      <a:pt x="37" y="3942"/>
                    </a:lnTo>
                    <a:lnTo>
                      <a:pt x="95" y="3885"/>
                    </a:lnTo>
                    <a:lnTo>
                      <a:pt x="171" y="3847"/>
                    </a:lnTo>
                    <a:lnTo>
                      <a:pt x="286" y="3847"/>
                    </a:lnTo>
                    <a:lnTo>
                      <a:pt x="381" y="3866"/>
                    </a:lnTo>
                    <a:lnTo>
                      <a:pt x="476" y="3866"/>
                    </a:lnTo>
                    <a:lnTo>
                      <a:pt x="552" y="3828"/>
                    </a:lnTo>
                    <a:lnTo>
                      <a:pt x="647" y="3752"/>
                    </a:lnTo>
                    <a:lnTo>
                      <a:pt x="667" y="3675"/>
                    </a:lnTo>
                    <a:lnTo>
                      <a:pt x="667" y="3542"/>
                    </a:lnTo>
                    <a:lnTo>
                      <a:pt x="704" y="3504"/>
                    </a:lnTo>
                    <a:lnTo>
                      <a:pt x="781" y="3485"/>
                    </a:lnTo>
                    <a:lnTo>
                      <a:pt x="838" y="3504"/>
                    </a:lnTo>
                    <a:lnTo>
                      <a:pt x="990" y="3542"/>
                    </a:lnTo>
                    <a:lnTo>
                      <a:pt x="1085" y="3561"/>
                    </a:lnTo>
                    <a:lnTo>
                      <a:pt x="1180" y="3561"/>
                    </a:lnTo>
                    <a:lnTo>
                      <a:pt x="1295" y="3542"/>
                    </a:lnTo>
                    <a:lnTo>
                      <a:pt x="1505" y="3466"/>
                    </a:lnTo>
                    <a:lnTo>
                      <a:pt x="1581" y="3466"/>
                    </a:lnTo>
                    <a:lnTo>
                      <a:pt x="2076" y="3542"/>
                    </a:lnTo>
                    <a:lnTo>
                      <a:pt x="2171" y="3580"/>
                    </a:lnTo>
                    <a:lnTo>
                      <a:pt x="2209" y="3542"/>
                    </a:lnTo>
                    <a:lnTo>
                      <a:pt x="2304" y="3466"/>
                    </a:lnTo>
                    <a:lnTo>
                      <a:pt x="2362" y="3428"/>
                    </a:lnTo>
                    <a:lnTo>
                      <a:pt x="2438" y="3296"/>
                    </a:lnTo>
                    <a:lnTo>
                      <a:pt x="2495" y="3162"/>
                    </a:lnTo>
                    <a:lnTo>
                      <a:pt x="2648" y="3200"/>
                    </a:lnTo>
                    <a:lnTo>
                      <a:pt x="2838" y="3067"/>
                    </a:lnTo>
                    <a:lnTo>
                      <a:pt x="3009" y="2915"/>
                    </a:lnTo>
                    <a:lnTo>
                      <a:pt x="3124" y="2819"/>
                    </a:lnTo>
                    <a:lnTo>
                      <a:pt x="3219" y="2819"/>
                    </a:lnTo>
                    <a:lnTo>
                      <a:pt x="3371" y="2781"/>
                    </a:lnTo>
                    <a:lnTo>
                      <a:pt x="3486" y="2762"/>
                    </a:lnTo>
                    <a:lnTo>
                      <a:pt x="3581" y="2801"/>
                    </a:lnTo>
                    <a:lnTo>
                      <a:pt x="3638" y="2838"/>
                    </a:lnTo>
                    <a:lnTo>
                      <a:pt x="3676" y="2838"/>
                    </a:lnTo>
                    <a:lnTo>
                      <a:pt x="3771" y="2762"/>
                    </a:lnTo>
                    <a:lnTo>
                      <a:pt x="3809" y="2743"/>
                    </a:lnTo>
                    <a:lnTo>
                      <a:pt x="3847" y="2762"/>
                    </a:lnTo>
                    <a:lnTo>
                      <a:pt x="3867" y="2743"/>
                    </a:lnTo>
                    <a:lnTo>
                      <a:pt x="3886" y="2629"/>
                    </a:lnTo>
                    <a:lnTo>
                      <a:pt x="3923" y="2552"/>
                    </a:lnTo>
                    <a:lnTo>
                      <a:pt x="3923" y="2515"/>
                    </a:lnTo>
                    <a:lnTo>
                      <a:pt x="3943" y="2400"/>
                    </a:lnTo>
                    <a:lnTo>
                      <a:pt x="3981" y="2115"/>
                    </a:lnTo>
                    <a:lnTo>
                      <a:pt x="4019" y="2058"/>
                    </a:lnTo>
                    <a:lnTo>
                      <a:pt x="4190" y="1867"/>
                    </a:lnTo>
                    <a:lnTo>
                      <a:pt x="4248" y="1810"/>
                    </a:lnTo>
                    <a:lnTo>
                      <a:pt x="4285" y="1791"/>
                    </a:lnTo>
                    <a:lnTo>
                      <a:pt x="4267" y="1791"/>
                    </a:lnTo>
                    <a:lnTo>
                      <a:pt x="4248" y="1791"/>
                    </a:lnTo>
                    <a:lnTo>
                      <a:pt x="4209" y="1791"/>
                    </a:lnTo>
                    <a:lnTo>
                      <a:pt x="4190" y="1810"/>
                    </a:lnTo>
                    <a:lnTo>
                      <a:pt x="4114" y="1867"/>
                    </a:lnTo>
                    <a:lnTo>
                      <a:pt x="4076" y="1867"/>
                    </a:lnTo>
                    <a:lnTo>
                      <a:pt x="4057" y="1867"/>
                    </a:lnTo>
                    <a:lnTo>
                      <a:pt x="4038" y="1867"/>
                    </a:lnTo>
                    <a:lnTo>
                      <a:pt x="4019" y="1867"/>
                    </a:lnTo>
                    <a:lnTo>
                      <a:pt x="3981" y="1848"/>
                    </a:lnTo>
                    <a:lnTo>
                      <a:pt x="3962" y="1848"/>
                    </a:lnTo>
                    <a:lnTo>
                      <a:pt x="3962" y="1829"/>
                    </a:lnTo>
                    <a:lnTo>
                      <a:pt x="3923" y="1810"/>
                    </a:lnTo>
                    <a:lnTo>
                      <a:pt x="3904" y="1772"/>
                    </a:lnTo>
                    <a:lnTo>
                      <a:pt x="3790" y="1524"/>
                    </a:lnTo>
                    <a:lnTo>
                      <a:pt x="3733" y="1372"/>
                    </a:lnTo>
                    <a:lnTo>
                      <a:pt x="3733" y="1353"/>
                    </a:lnTo>
                    <a:lnTo>
                      <a:pt x="3657" y="1257"/>
                    </a:lnTo>
                    <a:lnTo>
                      <a:pt x="3638" y="1238"/>
                    </a:lnTo>
                    <a:lnTo>
                      <a:pt x="3619" y="1238"/>
                    </a:lnTo>
                    <a:lnTo>
                      <a:pt x="3600" y="1219"/>
                    </a:lnTo>
                    <a:lnTo>
                      <a:pt x="3581" y="1219"/>
                    </a:lnTo>
                    <a:lnTo>
                      <a:pt x="3562" y="1201"/>
                    </a:lnTo>
                    <a:lnTo>
                      <a:pt x="3542" y="1201"/>
                    </a:lnTo>
                    <a:lnTo>
                      <a:pt x="3466" y="1143"/>
                    </a:lnTo>
                    <a:lnTo>
                      <a:pt x="3466" y="1124"/>
                    </a:lnTo>
                    <a:lnTo>
                      <a:pt x="3447" y="1124"/>
                    </a:lnTo>
                    <a:lnTo>
                      <a:pt x="3466" y="1067"/>
                    </a:lnTo>
                    <a:lnTo>
                      <a:pt x="3486" y="1029"/>
                    </a:lnTo>
                    <a:lnTo>
                      <a:pt x="3847" y="553"/>
                    </a:lnTo>
                    <a:lnTo>
                      <a:pt x="5924" y="305"/>
                    </a:lnTo>
                    <a:lnTo>
                      <a:pt x="7047" y="305"/>
                    </a:lnTo>
                    <a:lnTo>
                      <a:pt x="7200" y="267"/>
                    </a:lnTo>
                    <a:lnTo>
                      <a:pt x="7314" y="229"/>
                    </a:lnTo>
                    <a:lnTo>
                      <a:pt x="7409" y="134"/>
                    </a:lnTo>
                    <a:lnTo>
                      <a:pt x="7486" y="77"/>
                    </a:lnTo>
                    <a:lnTo>
                      <a:pt x="7543" y="58"/>
                    </a:lnTo>
                    <a:lnTo>
                      <a:pt x="7600" y="58"/>
                    </a:lnTo>
                    <a:lnTo>
                      <a:pt x="7657" y="58"/>
                    </a:lnTo>
                    <a:lnTo>
                      <a:pt x="7714" y="77"/>
                    </a:lnTo>
                    <a:lnTo>
                      <a:pt x="7753" y="95"/>
                    </a:lnTo>
                    <a:lnTo>
                      <a:pt x="7809" y="134"/>
                    </a:lnTo>
                    <a:lnTo>
                      <a:pt x="7905" y="153"/>
                    </a:lnTo>
                    <a:lnTo>
                      <a:pt x="7981" y="153"/>
                    </a:lnTo>
                    <a:lnTo>
                      <a:pt x="8476" y="19"/>
                    </a:lnTo>
                    <a:lnTo>
                      <a:pt x="8591" y="0"/>
                    </a:lnTo>
                    <a:lnTo>
                      <a:pt x="8647" y="19"/>
                    </a:lnTo>
                    <a:lnTo>
                      <a:pt x="8667" y="58"/>
                    </a:lnTo>
                    <a:lnTo>
                      <a:pt x="8819" y="553"/>
                    </a:lnTo>
                    <a:lnTo>
                      <a:pt x="8857" y="610"/>
                    </a:lnTo>
                    <a:lnTo>
                      <a:pt x="8895" y="667"/>
                    </a:lnTo>
                    <a:lnTo>
                      <a:pt x="8952" y="667"/>
                    </a:lnTo>
                    <a:lnTo>
                      <a:pt x="9028" y="705"/>
                    </a:lnTo>
                    <a:lnTo>
                      <a:pt x="9219" y="648"/>
                    </a:lnTo>
                    <a:lnTo>
                      <a:pt x="9333" y="667"/>
                    </a:lnTo>
                    <a:lnTo>
                      <a:pt x="9314" y="629"/>
                    </a:lnTo>
                    <a:lnTo>
                      <a:pt x="9276" y="553"/>
                    </a:lnTo>
                    <a:lnTo>
                      <a:pt x="9238" y="515"/>
                    </a:lnTo>
                    <a:lnTo>
                      <a:pt x="9390" y="534"/>
                    </a:lnTo>
                    <a:lnTo>
                      <a:pt x="9505" y="591"/>
                    </a:lnTo>
                    <a:lnTo>
                      <a:pt x="9600" y="571"/>
                    </a:lnTo>
                    <a:lnTo>
                      <a:pt x="9676" y="400"/>
                    </a:lnTo>
                    <a:lnTo>
                      <a:pt x="9734" y="439"/>
                    </a:lnTo>
                    <a:lnTo>
                      <a:pt x="9771" y="439"/>
                    </a:lnTo>
                    <a:lnTo>
                      <a:pt x="9829" y="400"/>
                    </a:lnTo>
                    <a:lnTo>
                      <a:pt x="9886" y="400"/>
                    </a:lnTo>
                    <a:lnTo>
                      <a:pt x="9962" y="439"/>
                    </a:lnTo>
                    <a:lnTo>
                      <a:pt x="10000" y="400"/>
                    </a:lnTo>
                    <a:lnTo>
                      <a:pt x="9981" y="324"/>
                    </a:lnTo>
                    <a:lnTo>
                      <a:pt x="9943" y="229"/>
                    </a:lnTo>
                    <a:lnTo>
                      <a:pt x="10019" y="229"/>
                    </a:lnTo>
                    <a:lnTo>
                      <a:pt x="10057" y="267"/>
                    </a:lnTo>
                    <a:lnTo>
                      <a:pt x="10191" y="267"/>
                    </a:lnTo>
                    <a:lnTo>
                      <a:pt x="10838" y="305"/>
                    </a:lnTo>
                    <a:lnTo>
                      <a:pt x="10990" y="324"/>
                    </a:lnTo>
                    <a:lnTo>
                      <a:pt x="11067" y="362"/>
                    </a:lnTo>
                    <a:lnTo>
                      <a:pt x="11143" y="400"/>
                    </a:lnTo>
                    <a:lnTo>
                      <a:pt x="11219" y="419"/>
                    </a:lnTo>
                    <a:lnTo>
                      <a:pt x="11352" y="457"/>
                    </a:lnTo>
                    <a:lnTo>
                      <a:pt x="11429" y="495"/>
                    </a:lnTo>
                    <a:lnTo>
                      <a:pt x="11448" y="534"/>
                    </a:lnTo>
                    <a:lnTo>
                      <a:pt x="11448" y="591"/>
                    </a:lnTo>
                    <a:lnTo>
                      <a:pt x="11429" y="629"/>
                    </a:lnTo>
                    <a:lnTo>
                      <a:pt x="11390" y="686"/>
                    </a:lnTo>
                    <a:lnTo>
                      <a:pt x="11238" y="876"/>
                    </a:lnTo>
                    <a:lnTo>
                      <a:pt x="11219" y="915"/>
                    </a:lnTo>
                    <a:lnTo>
                      <a:pt x="11200" y="952"/>
                    </a:lnTo>
                    <a:lnTo>
                      <a:pt x="11200" y="1010"/>
                    </a:lnTo>
                    <a:lnTo>
                      <a:pt x="11200" y="1048"/>
                    </a:lnTo>
                    <a:lnTo>
                      <a:pt x="11219" y="1086"/>
                    </a:lnTo>
                    <a:lnTo>
                      <a:pt x="11257" y="1124"/>
                    </a:lnTo>
                    <a:lnTo>
                      <a:pt x="11867" y="1562"/>
                    </a:lnTo>
                    <a:lnTo>
                      <a:pt x="12667" y="2039"/>
                    </a:lnTo>
                    <a:lnTo>
                      <a:pt x="12800" y="2076"/>
                    </a:lnTo>
                    <a:lnTo>
                      <a:pt x="13143" y="2058"/>
                    </a:lnTo>
                    <a:lnTo>
                      <a:pt x="13543" y="2095"/>
                    </a:lnTo>
                    <a:lnTo>
                      <a:pt x="13696" y="2076"/>
                    </a:lnTo>
                    <a:close/>
                    <a:moveTo>
                      <a:pt x="12096" y="11599"/>
                    </a:moveTo>
                    <a:lnTo>
                      <a:pt x="12038" y="11371"/>
                    </a:lnTo>
                    <a:lnTo>
                      <a:pt x="12019" y="11085"/>
                    </a:lnTo>
                    <a:lnTo>
                      <a:pt x="12076" y="10819"/>
                    </a:lnTo>
                    <a:lnTo>
                      <a:pt x="12248" y="10704"/>
                    </a:lnTo>
                    <a:lnTo>
                      <a:pt x="12267" y="10704"/>
                    </a:lnTo>
                    <a:lnTo>
                      <a:pt x="12267" y="10724"/>
                    </a:lnTo>
                    <a:lnTo>
                      <a:pt x="12267" y="10761"/>
                    </a:lnTo>
                    <a:lnTo>
                      <a:pt x="12210" y="10838"/>
                    </a:lnTo>
                    <a:lnTo>
                      <a:pt x="12152" y="10971"/>
                    </a:lnTo>
                    <a:lnTo>
                      <a:pt x="12114" y="11123"/>
                    </a:lnTo>
                    <a:lnTo>
                      <a:pt x="12096" y="11257"/>
                    </a:lnTo>
                    <a:lnTo>
                      <a:pt x="12152" y="11562"/>
                    </a:lnTo>
                    <a:lnTo>
                      <a:pt x="12152" y="11657"/>
                    </a:lnTo>
                    <a:lnTo>
                      <a:pt x="12096" y="11599"/>
                    </a:lnTo>
                    <a:close/>
                    <a:moveTo>
                      <a:pt x="17524" y="9409"/>
                    </a:moveTo>
                    <a:lnTo>
                      <a:pt x="17505" y="9219"/>
                    </a:lnTo>
                    <a:lnTo>
                      <a:pt x="17581" y="9085"/>
                    </a:lnTo>
                    <a:lnTo>
                      <a:pt x="17695" y="9028"/>
                    </a:lnTo>
                    <a:lnTo>
                      <a:pt x="17791" y="9104"/>
                    </a:lnTo>
                    <a:lnTo>
                      <a:pt x="17753" y="9161"/>
                    </a:lnTo>
                    <a:lnTo>
                      <a:pt x="17524" y="9409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3" name="Freeform 138">
                <a:extLst>
                  <a:ext uri="{FF2B5EF4-FFF2-40B4-BE49-F238E27FC236}">
                    <a16:creationId xmlns:a16="http://schemas.microsoft.com/office/drawing/2014/main" id="{CE7DD7A9-385B-BC42-A059-7AD4C090A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2525" y="3748088"/>
                <a:ext cx="1319213" cy="1666875"/>
              </a:xfrm>
              <a:custGeom>
                <a:avLst/>
                <a:gdLst>
                  <a:gd name="T0" fmla="*/ 2147483646 w 7334"/>
                  <a:gd name="T1" fmla="*/ 2147483646 h 9258"/>
                  <a:gd name="T2" fmla="*/ 2147483646 w 7334"/>
                  <a:gd name="T3" fmla="*/ 2147483646 h 9258"/>
                  <a:gd name="T4" fmla="*/ 2147483646 w 7334"/>
                  <a:gd name="T5" fmla="*/ 2147483646 h 9258"/>
                  <a:gd name="T6" fmla="*/ 0 w 7334"/>
                  <a:gd name="T7" fmla="*/ 2147483646 h 9258"/>
                  <a:gd name="T8" fmla="*/ 2147483646 w 7334"/>
                  <a:gd name="T9" fmla="*/ 2147483646 h 9258"/>
                  <a:gd name="T10" fmla="*/ 2147483646 w 7334"/>
                  <a:gd name="T11" fmla="*/ 2147483646 h 9258"/>
                  <a:gd name="T12" fmla="*/ 2147483646 w 7334"/>
                  <a:gd name="T13" fmla="*/ 2147483646 h 9258"/>
                  <a:gd name="T14" fmla="*/ 2147483646 w 7334"/>
                  <a:gd name="T15" fmla="*/ 2147483646 h 9258"/>
                  <a:gd name="T16" fmla="*/ 2147483646 w 7334"/>
                  <a:gd name="T17" fmla="*/ 2147483646 h 9258"/>
                  <a:gd name="T18" fmla="*/ 2147483646 w 7334"/>
                  <a:gd name="T19" fmla="*/ 2147483646 h 9258"/>
                  <a:gd name="T20" fmla="*/ 2147483646 w 7334"/>
                  <a:gd name="T21" fmla="*/ 2147483646 h 9258"/>
                  <a:gd name="T22" fmla="*/ 2147483646 w 7334"/>
                  <a:gd name="T23" fmla="*/ 2147483646 h 9258"/>
                  <a:gd name="T24" fmla="*/ 2147483646 w 7334"/>
                  <a:gd name="T25" fmla="*/ 2147483646 h 9258"/>
                  <a:gd name="T26" fmla="*/ 2147483646 w 7334"/>
                  <a:gd name="T27" fmla="*/ 2147483646 h 9258"/>
                  <a:gd name="T28" fmla="*/ 2147483646 w 7334"/>
                  <a:gd name="T29" fmla="*/ 2147483646 h 9258"/>
                  <a:gd name="T30" fmla="*/ 2147483646 w 7334"/>
                  <a:gd name="T31" fmla="*/ 2147483646 h 9258"/>
                  <a:gd name="T32" fmla="*/ 2147483646 w 7334"/>
                  <a:gd name="T33" fmla="*/ 2147483646 h 9258"/>
                  <a:gd name="T34" fmla="*/ 2147483646 w 7334"/>
                  <a:gd name="T35" fmla="*/ 2147483646 h 9258"/>
                  <a:gd name="T36" fmla="*/ 2147483646 w 7334"/>
                  <a:gd name="T37" fmla="*/ 2147483646 h 9258"/>
                  <a:gd name="T38" fmla="*/ 2147483646 w 7334"/>
                  <a:gd name="T39" fmla="*/ 2147483646 h 9258"/>
                  <a:gd name="T40" fmla="*/ 2147483646 w 7334"/>
                  <a:gd name="T41" fmla="*/ 2147483646 h 9258"/>
                  <a:gd name="T42" fmla="*/ 2147483646 w 7334"/>
                  <a:gd name="T43" fmla="*/ 2147483646 h 9258"/>
                  <a:gd name="T44" fmla="*/ 2147483646 w 7334"/>
                  <a:gd name="T45" fmla="*/ 2147483646 h 9258"/>
                  <a:gd name="T46" fmla="*/ 2147483646 w 7334"/>
                  <a:gd name="T47" fmla="*/ 2147483646 h 9258"/>
                  <a:gd name="T48" fmla="*/ 2147483646 w 7334"/>
                  <a:gd name="T49" fmla="*/ 2147483646 h 9258"/>
                  <a:gd name="T50" fmla="*/ 2147483646 w 7334"/>
                  <a:gd name="T51" fmla="*/ 2147483646 h 9258"/>
                  <a:gd name="T52" fmla="*/ 2147483646 w 7334"/>
                  <a:gd name="T53" fmla="*/ 2147483646 h 9258"/>
                  <a:gd name="T54" fmla="*/ 2147483646 w 7334"/>
                  <a:gd name="T55" fmla="*/ 2147483646 h 9258"/>
                  <a:gd name="T56" fmla="*/ 2147483646 w 7334"/>
                  <a:gd name="T57" fmla="*/ 2147483646 h 9258"/>
                  <a:gd name="T58" fmla="*/ 2147483646 w 7334"/>
                  <a:gd name="T59" fmla="*/ 2147483646 h 9258"/>
                  <a:gd name="T60" fmla="*/ 2147483646 w 7334"/>
                  <a:gd name="T61" fmla="*/ 2147483646 h 9258"/>
                  <a:gd name="T62" fmla="*/ 2147483646 w 7334"/>
                  <a:gd name="T63" fmla="*/ 2147483646 h 9258"/>
                  <a:gd name="T64" fmla="*/ 2147483646 w 7334"/>
                  <a:gd name="T65" fmla="*/ 2147483646 h 9258"/>
                  <a:gd name="T66" fmla="*/ 2147483646 w 7334"/>
                  <a:gd name="T67" fmla="*/ 2147483646 h 9258"/>
                  <a:gd name="T68" fmla="*/ 2147483646 w 7334"/>
                  <a:gd name="T69" fmla="*/ 2147483646 h 9258"/>
                  <a:gd name="T70" fmla="*/ 2147483646 w 7334"/>
                  <a:gd name="T71" fmla="*/ 2147483646 h 9258"/>
                  <a:gd name="T72" fmla="*/ 2147483646 w 7334"/>
                  <a:gd name="T73" fmla="*/ 2147483646 h 9258"/>
                  <a:gd name="T74" fmla="*/ 2147483646 w 7334"/>
                  <a:gd name="T75" fmla="*/ 2147483646 h 9258"/>
                  <a:gd name="T76" fmla="*/ 2147483646 w 7334"/>
                  <a:gd name="T77" fmla="*/ 2147483646 h 9258"/>
                  <a:gd name="T78" fmla="*/ 2147483646 w 7334"/>
                  <a:gd name="T79" fmla="*/ 2147483646 h 9258"/>
                  <a:gd name="T80" fmla="*/ 2147483646 w 7334"/>
                  <a:gd name="T81" fmla="*/ 2147483646 h 9258"/>
                  <a:gd name="T82" fmla="*/ 2147483646 w 7334"/>
                  <a:gd name="T83" fmla="*/ 2147483646 h 9258"/>
                  <a:gd name="T84" fmla="*/ 2147483646 w 7334"/>
                  <a:gd name="T85" fmla="*/ 2147483646 h 9258"/>
                  <a:gd name="T86" fmla="*/ 2147483646 w 7334"/>
                  <a:gd name="T87" fmla="*/ 2147483646 h 9258"/>
                  <a:gd name="T88" fmla="*/ 2147483646 w 7334"/>
                  <a:gd name="T89" fmla="*/ 2147483646 h 9258"/>
                  <a:gd name="T90" fmla="*/ 2147483646 w 7334"/>
                  <a:gd name="T91" fmla="*/ 2147483646 h 92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334" h="9258">
                    <a:moveTo>
                      <a:pt x="4038" y="9257"/>
                    </a:moveTo>
                    <a:lnTo>
                      <a:pt x="3886" y="9066"/>
                    </a:lnTo>
                    <a:lnTo>
                      <a:pt x="3581" y="8533"/>
                    </a:lnTo>
                    <a:lnTo>
                      <a:pt x="3314" y="7752"/>
                    </a:lnTo>
                    <a:lnTo>
                      <a:pt x="3219" y="7638"/>
                    </a:lnTo>
                    <a:lnTo>
                      <a:pt x="3029" y="7466"/>
                    </a:lnTo>
                    <a:lnTo>
                      <a:pt x="1371" y="6457"/>
                    </a:lnTo>
                    <a:lnTo>
                      <a:pt x="1276" y="6323"/>
                    </a:lnTo>
                    <a:lnTo>
                      <a:pt x="819" y="6057"/>
                    </a:lnTo>
                    <a:lnTo>
                      <a:pt x="572" y="5790"/>
                    </a:lnTo>
                    <a:lnTo>
                      <a:pt x="19" y="5543"/>
                    </a:lnTo>
                    <a:lnTo>
                      <a:pt x="0" y="5352"/>
                    </a:lnTo>
                    <a:lnTo>
                      <a:pt x="95" y="5466"/>
                    </a:lnTo>
                    <a:lnTo>
                      <a:pt x="247" y="5581"/>
                    </a:lnTo>
                    <a:lnTo>
                      <a:pt x="419" y="5657"/>
                    </a:lnTo>
                    <a:lnTo>
                      <a:pt x="609" y="5695"/>
                    </a:lnTo>
                    <a:lnTo>
                      <a:pt x="419" y="5485"/>
                    </a:lnTo>
                    <a:lnTo>
                      <a:pt x="590" y="5371"/>
                    </a:lnTo>
                    <a:lnTo>
                      <a:pt x="990" y="5333"/>
                    </a:lnTo>
                    <a:lnTo>
                      <a:pt x="1124" y="5276"/>
                    </a:lnTo>
                    <a:lnTo>
                      <a:pt x="1276" y="5180"/>
                    </a:lnTo>
                    <a:lnTo>
                      <a:pt x="1352" y="5143"/>
                    </a:lnTo>
                    <a:lnTo>
                      <a:pt x="1771" y="4704"/>
                    </a:lnTo>
                    <a:lnTo>
                      <a:pt x="1923" y="4438"/>
                    </a:lnTo>
                    <a:lnTo>
                      <a:pt x="1981" y="4286"/>
                    </a:lnTo>
                    <a:lnTo>
                      <a:pt x="2019" y="4228"/>
                    </a:lnTo>
                    <a:lnTo>
                      <a:pt x="2172" y="4076"/>
                    </a:lnTo>
                    <a:lnTo>
                      <a:pt x="2381" y="3847"/>
                    </a:lnTo>
                    <a:lnTo>
                      <a:pt x="2571" y="3638"/>
                    </a:lnTo>
                    <a:lnTo>
                      <a:pt x="2743" y="3562"/>
                    </a:lnTo>
                    <a:lnTo>
                      <a:pt x="2895" y="3371"/>
                    </a:lnTo>
                    <a:lnTo>
                      <a:pt x="3010" y="3162"/>
                    </a:lnTo>
                    <a:lnTo>
                      <a:pt x="3066" y="3104"/>
                    </a:lnTo>
                    <a:lnTo>
                      <a:pt x="3143" y="3047"/>
                    </a:lnTo>
                    <a:lnTo>
                      <a:pt x="3733" y="2971"/>
                    </a:lnTo>
                    <a:lnTo>
                      <a:pt x="3848" y="2952"/>
                    </a:lnTo>
                    <a:lnTo>
                      <a:pt x="3905" y="2933"/>
                    </a:lnTo>
                    <a:lnTo>
                      <a:pt x="4057" y="2838"/>
                    </a:lnTo>
                    <a:lnTo>
                      <a:pt x="4153" y="2609"/>
                    </a:lnTo>
                    <a:lnTo>
                      <a:pt x="4171" y="2342"/>
                    </a:lnTo>
                    <a:lnTo>
                      <a:pt x="4095" y="1353"/>
                    </a:lnTo>
                    <a:lnTo>
                      <a:pt x="4000" y="1124"/>
                    </a:lnTo>
                    <a:lnTo>
                      <a:pt x="3886" y="934"/>
                    </a:lnTo>
                    <a:lnTo>
                      <a:pt x="3714" y="534"/>
                    </a:lnTo>
                    <a:lnTo>
                      <a:pt x="3638" y="267"/>
                    </a:lnTo>
                    <a:lnTo>
                      <a:pt x="3791" y="210"/>
                    </a:lnTo>
                    <a:lnTo>
                      <a:pt x="3867" y="191"/>
                    </a:lnTo>
                    <a:lnTo>
                      <a:pt x="3962" y="210"/>
                    </a:lnTo>
                    <a:lnTo>
                      <a:pt x="4095" y="248"/>
                    </a:lnTo>
                    <a:lnTo>
                      <a:pt x="4248" y="325"/>
                    </a:lnTo>
                    <a:lnTo>
                      <a:pt x="4343" y="305"/>
                    </a:lnTo>
                    <a:lnTo>
                      <a:pt x="4514" y="286"/>
                    </a:lnTo>
                    <a:lnTo>
                      <a:pt x="5047" y="96"/>
                    </a:lnTo>
                    <a:lnTo>
                      <a:pt x="5486" y="0"/>
                    </a:lnTo>
                    <a:lnTo>
                      <a:pt x="5600" y="39"/>
                    </a:lnTo>
                    <a:lnTo>
                      <a:pt x="5657" y="58"/>
                    </a:lnTo>
                    <a:lnTo>
                      <a:pt x="5790" y="210"/>
                    </a:lnTo>
                    <a:lnTo>
                      <a:pt x="6019" y="553"/>
                    </a:lnTo>
                    <a:lnTo>
                      <a:pt x="6095" y="667"/>
                    </a:lnTo>
                    <a:lnTo>
                      <a:pt x="6134" y="743"/>
                    </a:lnTo>
                    <a:lnTo>
                      <a:pt x="6190" y="953"/>
                    </a:lnTo>
                    <a:lnTo>
                      <a:pt x="6171" y="1219"/>
                    </a:lnTo>
                    <a:lnTo>
                      <a:pt x="6000" y="1524"/>
                    </a:lnTo>
                    <a:lnTo>
                      <a:pt x="5981" y="1620"/>
                    </a:lnTo>
                    <a:lnTo>
                      <a:pt x="5981" y="1696"/>
                    </a:lnTo>
                    <a:lnTo>
                      <a:pt x="6076" y="1829"/>
                    </a:lnTo>
                    <a:lnTo>
                      <a:pt x="6343" y="1981"/>
                    </a:lnTo>
                    <a:lnTo>
                      <a:pt x="7333" y="2266"/>
                    </a:lnTo>
                    <a:lnTo>
                      <a:pt x="7295" y="2457"/>
                    </a:lnTo>
                    <a:lnTo>
                      <a:pt x="7200" y="3276"/>
                    </a:lnTo>
                    <a:lnTo>
                      <a:pt x="7124" y="4019"/>
                    </a:lnTo>
                    <a:lnTo>
                      <a:pt x="6800" y="4209"/>
                    </a:lnTo>
                    <a:lnTo>
                      <a:pt x="6686" y="4323"/>
                    </a:lnTo>
                    <a:lnTo>
                      <a:pt x="6629" y="4419"/>
                    </a:lnTo>
                    <a:lnTo>
                      <a:pt x="6610" y="4457"/>
                    </a:lnTo>
                    <a:lnTo>
                      <a:pt x="6591" y="4495"/>
                    </a:lnTo>
                    <a:lnTo>
                      <a:pt x="6591" y="4533"/>
                    </a:lnTo>
                    <a:lnTo>
                      <a:pt x="6571" y="4609"/>
                    </a:lnTo>
                    <a:lnTo>
                      <a:pt x="6571" y="4647"/>
                    </a:lnTo>
                    <a:lnTo>
                      <a:pt x="6591" y="4667"/>
                    </a:lnTo>
                    <a:lnTo>
                      <a:pt x="6591" y="4704"/>
                    </a:lnTo>
                    <a:lnTo>
                      <a:pt x="6571" y="4762"/>
                    </a:lnTo>
                    <a:lnTo>
                      <a:pt x="6515" y="4895"/>
                    </a:lnTo>
                    <a:lnTo>
                      <a:pt x="6515" y="4952"/>
                    </a:lnTo>
                    <a:lnTo>
                      <a:pt x="6515" y="4971"/>
                    </a:lnTo>
                    <a:lnTo>
                      <a:pt x="6533" y="5009"/>
                    </a:lnTo>
                    <a:lnTo>
                      <a:pt x="6533" y="5028"/>
                    </a:lnTo>
                    <a:lnTo>
                      <a:pt x="6629" y="5143"/>
                    </a:lnTo>
                    <a:lnTo>
                      <a:pt x="6667" y="5180"/>
                    </a:lnTo>
                    <a:lnTo>
                      <a:pt x="6686" y="5200"/>
                    </a:lnTo>
                    <a:lnTo>
                      <a:pt x="6686" y="5219"/>
                    </a:lnTo>
                    <a:lnTo>
                      <a:pt x="6686" y="5276"/>
                    </a:lnTo>
                    <a:lnTo>
                      <a:pt x="6686" y="5295"/>
                    </a:lnTo>
                    <a:lnTo>
                      <a:pt x="6705" y="5333"/>
                    </a:lnTo>
                    <a:lnTo>
                      <a:pt x="6686" y="5352"/>
                    </a:lnTo>
                    <a:lnTo>
                      <a:pt x="6667" y="5390"/>
                    </a:lnTo>
                    <a:lnTo>
                      <a:pt x="5867" y="6171"/>
                    </a:lnTo>
                    <a:lnTo>
                      <a:pt x="5333" y="6724"/>
                    </a:lnTo>
                    <a:lnTo>
                      <a:pt x="5219" y="6876"/>
                    </a:lnTo>
                    <a:lnTo>
                      <a:pt x="5219" y="7009"/>
                    </a:lnTo>
                    <a:lnTo>
                      <a:pt x="5200" y="7581"/>
                    </a:lnTo>
                    <a:lnTo>
                      <a:pt x="5219" y="7638"/>
                    </a:lnTo>
                    <a:lnTo>
                      <a:pt x="5238" y="7695"/>
                    </a:lnTo>
                    <a:lnTo>
                      <a:pt x="5276" y="7714"/>
                    </a:lnTo>
                    <a:lnTo>
                      <a:pt x="5314" y="7752"/>
                    </a:lnTo>
                    <a:lnTo>
                      <a:pt x="5372" y="7809"/>
                    </a:lnTo>
                    <a:lnTo>
                      <a:pt x="5372" y="7962"/>
                    </a:lnTo>
                    <a:lnTo>
                      <a:pt x="5276" y="8190"/>
                    </a:lnTo>
                    <a:lnTo>
                      <a:pt x="5124" y="8362"/>
                    </a:lnTo>
                    <a:lnTo>
                      <a:pt x="4819" y="8590"/>
                    </a:lnTo>
                    <a:lnTo>
                      <a:pt x="4762" y="8629"/>
                    </a:lnTo>
                    <a:lnTo>
                      <a:pt x="4743" y="8629"/>
                    </a:lnTo>
                    <a:lnTo>
                      <a:pt x="4629" y="8590"/>
                    </a:lnTo>
                    <a:lnTo>
                      <a:pt x="4514" y="8552"/>
                    </a:lnTo>
                    <a:lnTo>
                      <a:pt x="4495" y="8552"/>
                    </a:lnTo>
                    <a:lnTo>
                      <a:pt x="4476" y="8552"/>
                    </a:lnTo>
                    <a:lnTo>
                      <a:pt x="4457" y="8552"/>
                    </a:lnTo>
                    <a:lnTo>
                      <a:pt x="4438" y="8552"/>
                    </a:lnTo>
                    <a:lnTo>
                      <a:pt x="4324" y="8609"/>
                    </a:lnTo>
                    <a:lnTo>
                      <a:pt x="4267" y="8609"/>
                    </a:lnTo>
                    <a:lnTo>
                      <a:pt x="4229" y="8629"/>
                    </a:lnTo>
                    <a:lnTo>
                      <a:pt x="4209" y="8648"/>
                    </a:lnTo>
                    <a:lnTo>
                      <a:pt x="4190" y="8666"/>
                    </a:lnTo>
                    <a:lnTo>
                      <a:pt x="4190" y="8685"/>
                    </a:lnTo>
                    <a:lnTo>
                      <a:pt x="4190" y="8705"/>
                    </a:lnTo>
                    <a:lnTo>
                      <a:pt x="4190" y="8724"/>
                    </a:lnTo>
                    <a:lnTo>
                      <a:pt x="4209" y="8781"/>
                    </a:lnTo>
                    <a:lnTo>
                      <a:pt x="4267" y="8876"/>
                    </a:lnTo>
                    <a:lnTo>
                      <a:pt x="4305" y="8933"/>
                    </a:lnTo>
                    <a:lnTo>
                      <a:pt x="4305" y="8952"/>
                    </a:lnTo>
                    <a:lnTo>
                      <a:pt x="4324" y="8971"/>
                    </a:lnTo>
                    <a:lnTo>
                      <a:pt x="4324" y="8990"/>
                    </a:lnTo>
                    <a:lnTo>
                      <a:pt x="4305" y="9028"/>
                    </a:lnTo>
                    <a:lnTo>
                      <a:pt x="4267" y="9086"/>
                    </a:lnTo>
                    <a:lnTo>
                      <a:pt x="4248" y="9105"/>
                    </a:lnTo>
                    <a:lnTo>
                      <a:pt x="4057" y="9257"/>
                    </a:lnTo>
                    <a:lnTo>
                      <a:pt x="4038" y="925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4" name="Freeform 139">
                <a:extLst>
                  <a:ext uri="{FF2B5EF4-FFF2-40B4-BE49-F238E27FC236}">
                    <a16:creationId xmlns:a16="http://schemas.microsoft.com/office/drawing/2014/main" id="{A8025B05-6FC0-0142-8DA8-B758ACD66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9600" y="4471988"/>
                <a:ext cx="1223963" cy="1289050"/>
              </a:xfrm>
              <a:custGeom>
                <a:avLst/>
                <a:gdLst>
                  <a:gd name="T0" fmla="*/ 2147483646 w 6801"/>
                  <a:gd name="T1" fmla="*/ 2147483646 h 7163"/>
                  <a:gd name="T2" fmla="*/ 2147483646 w 6801"/>
                  <a:gd name="T3" fmla="*/ 2147483646 h 7163"/>
                  <a:gd name="T4" fmla="*/ 2147483646 w 6801"/>
                  <a:gd name="T5" fmla="*/ 2147483646 h 7163"/>
                  <a:gd name="T6" fmla="*/ 2147483646 w 6801"/>
                  <a:gd name="T7" fmla="*/ 2147483646 h 7163"/>
                  <a:gd name="T8" fmla="*/ 2147483646 w 6801"/>
                  <a:gd name="T9" fmla="*/ 2147483646 h 7163"/>
                  <a:gd name="T10" fmla="*/ 2147483646 w 6801"/>
                  <a:gd name="T11" fmla="*/ 2147483646 h 7163"/>
                  <a:gd name="T12" fmla="*/ 2147483646 w 6801"/>
                  <a:gd name="T13" fmla="*/ 2147483646 h 7163"/>
                  <a:gd name="T14" fmla="*/ 2147483646 w 6801"/>
                  <a:gd name="T15" fmla="*/ 2147483646 h 7163"/>
                  <a:gd name="T16" fmla="*/ 2147483646 w 6801"/>
                  <a:gd name="T17" fmla="*/ 2147483646 h 7163"/>
                  <a:gd name="T18" fmla="*/ 2147483646 w 6801"/>
                  <a:gd name="T19" fmla="*/ 2147483646 h 7163"/>
                  <a:gd name="T20" fmla="*/ 2147483646 w 6801"/>
                  <a:gd name="T21" fmla="*/ 2147483646 h 7163"/>
                  <a:gd name="T22" fmla="*/ 2147483646 w 6801"/>
                  <a:gd name="T23" fmla="*/ 2147483646 h 7163"/>
                  <a:gd name="T24" fmla="*/ 2147483646 w 6801"/>
                  <a:gd name="T25" fmla="*/ 2147483646 h 7163"/>
                  <a:gd name="T26" fmla="*/ 2147483646 w 6801"/>
                  <a:gd name="T27" fmla="*/ 2147483646 h 7163"/>
                  <a:gd name="T28" fmla="*/ 2147483646 w 6801"/>
                  <a:gd name="T29" fmla="*/ 2147483646 h 7163"/>
                  <a:gd name="T30" fmla="*/ 2147483646 w 6801"/>
                  <a:gd name="T31" fmla="*/ 2147483646 h 7163"/>
                  <a:gd name="T32" fmla="*/ 2147483646 w 6801"/>
                  <a:gd name="T33" fmla="*/ 2147483646 h 7163"/>
                  <a:gd name="T34" fmla="*/ 2147483646 w 6801"/>
                  <a:gd name="T35" fmla="*/ 2147483646 h 7163"/>
                  <a:gd name="T36" fmla="*/ 2147483646 w 6801"/>
                  <a:gd name="T37" fmla="*/ 2147483646 h 7163"/>
                  <a:gd name="T38" fmla="*/ 2147483646 w 6801"/>
                  <a:gd name="T39" fmla="*/ 2147483646 h 7163"/>
                  <a:gd name="T40" fmla="*/ 2147483646 w 6801"/>
                  <a:gd name="T41" fmla="*/ 2147483646 h 7163"/>
                  <a:gd name="T42" fmla="*/ 2147483646 w 6801"/>
                  <a:gd name="T43" fmla="*/ 2147483646 h 7163"/>
                  <a:gd name="T44" fmla="*/ 2147483646 w 6801"/>
                  <a:gd name="T45" fmla="*/ 2147483646 h 7163"/>
                  <a:gd name="T46" fmla="*/ 2147483646 w 6801"/>
                  <a:gd name="T47" fmla="*/ 2147483646 h 7163"/>
                  <a:gd name="T48" fmla="*/ 2147483646 w 6801"/>
                  <a:gd name="T49" fmla="*/ 2147483646 h 7163"/>
                  <a:gd name="T50" fmla="*/ 2147483646 w 6801"/>
                  <a:gd name="T51" fmla="*/ 2147483646 h 7163"/>
                  <a:gd name="T52" fmla="*/ 2147483646 w 6801"/>
                  <a:gd name="T53" fmla="*/ 2147483646 h 7163"/>
                  <a:gd name="T54" fmla="*/ 2147483646 w 6801"/>
                  <a:gd name="T55" fmla="*/ 2147483646 h 7163"/>
                  <a:gd name="T56" fmla="*/ 2147483646 w 6801"/>
                  <a:gd name="T57" fmla="*/ 2147483646 h 7163"/>
                  <a:gd name="T58" fmla="*/ 2147483646 w 6801"/>
                  <a:gd name="T59" fmla="*/ 2147483646 h 7163"/>
                  <a:gd name="T60" fmla="*/ 2147483646 w 6801"/>
                  <a:gd name="T61" fmla="*/ 2147483646 h 7163"/>
                  <a:gd name="T62" fmla="*/ 2147483646 w 6801"/>
                  <a:gd name="T63" fmla="*/ 2147483646 h 7163"/>
                  <a:gd name="T64" fmla="*/ 2147483646 w 6801"/>
                  <a:gd name="T65" fmla="*/ 2147483646 h 7163"/>
                  <a:gd name="T66" fmla="*/ 2147483646 w 6801"/>
                  <a:gd name="T67" fmla="*/ 2147483646 h 7163"/>
                  <a:gd name="T68" fmla="*/ 2147483646 w 6801"/>
                  <a:gd name="T69" fmla="*/ 2147483646 h 7163"/>
                  <a:gd name="T70" fmla="*/ 2147483646 w 6801"/>
                  <a:gd name="T71" fmla="*/ 2147483646 h 7163"/>
                  <a:gd name="T72" fmla="*/ 2147483646 w 6801"/>
                  <a:gd name="T73" fmla="*/ 2147483646 h 7163"/>
                  <a:gd name="T74" fmla="*/ 2147483646 w 6801"/>
                  <a:gd name="T75" fmla="*/ 2147483646 h 7163"/>
                  <a:gd name="T76" fmla="*/ 2147483646 w 6801"/>
                  <a:gd name="T77" fmla="*/ 2147483646 h 7163"/>
                  <a:gd name="T78" fmla="*/ 2147483646 w 6801"/>
                  <a:gd name="T79" fmla="*/ 2147483646 h 7163"/>
                  <a:gd name="T80" fmla="*/ 2147483646 w 6801"/>
                  <a:gd name="T81" fmla="*/ 2147483646 h 7163"/>
                  <a:gd name="T82" fmla="*/ 2147483646 w 6801"/>
                  <a:gd name="T83" fmla="*/ 2147483646 h 7163"/>
                  <a:gd name="T84" fmla="*/ 2147483646 w 6801"/>
                  <a:gd name="T85" fmla="*/ 2147483646 h 7163"/>
                  <a:gd name="T86" fmla="*/ 2147483646 w 6801"/>
                  <a:gd name="T87" fmla="*/ 2147483646 h 7163"/>
                  <a:gd name="T88" fmla="*/ 2147483646 w 6801"/>
                  <a:gd name="T89" fmla="*/ 2147483646 h 7163"/>
                  <a:gd name="T90" fmla="*/ 2147483646 w 6801"/>
                  <a:gd name="T91" fmla="*/ 2147483646 h 7163"/>
                  <a:gd name="T92" fmla="*/ 2147483646 w 6801"/>
                  <a:gd name="T93" fmla="*/ 2147483646 h 7163"/>
                  <a:gd name="T94" fmla="*/ 2147483646 w 6801"/>
                  <a:gd name="T95" fmla="*/ 2147483646 h 7163"/>
                  <a:gd name="T96" fmla="*/ 2147483646 w 6801"/>
                  <a:gd name="T97" fmla="*/ 2147483646 h 71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801" h="7163">
                    <a:moveTo>
                      <a:pt x="1371" y="7162"/>
                    </a:moveTo>
                    <a:lnTo>
                      <a:pt x="1257" y="7028"/>
                    </a:lnTo>
                    <a:lnTo>
                      <a:pt x="1048" y="6552"/>
                    </a:lnTo>
                    <a:lnTo>
                      <a:pt x="953" y="6476"/>
                    </a:lnTo>
                    <a:lnTo>
                      <a:pt x="877" y="6419"/>
                    </a:lnTo>
                    <a:lnTo>
                      <a:pt x="667" y="6210"/>
                    </a:lnTo>
                    <a:lnTo>
                      <a:pt x="533" y="6038"/>
                    </a:lnTo>
                    <a:lnTo>
                      <a:pt x="400" y="5771"/>
                    </a:lnTo>
                    <a:lnTo>
                      <a:pt x="381" y="5657"/>
                    </a:lnTo>
                    <a:lnTo>
                      <a:pt x="343" y="5543"/>
                    </a:lnTo>
                    <a:lnTo>
                      <a:pt x="247" y="5428"/>
                    </a:lnTo>
                    <a:lnTo>
                      <a:pt x="38" y="5276"/>
                    </a:lnTo>
                    <a:lnTo>
                      <a:pt x="0" y="5238"/>
                    </a:lnTo>
                    <a:lnTo>
                      <a:pt x="19" y="5238"/>
                    </a:lnTo>
                    <a:lnTo>
                      <a:pt x="210" y="5086"/>
                    </a:lnTo>
                    <a:lnTo>
                      <a:pt x="229" y="5067"/>
                    </a:lnTo>
                    <a:lnTo>
                      <a:pt x="267" y="5009"/>
                    </a:lnTo>
                    <a:lnTo>
                      <a:pt x="286" y="4971"/>
                    </a:lnTo>
                    <a:lnTo>
                      <a:pt x="286" y="4952"/>
                    </a:lnTo>
                    <a:lnTo>
                      <a:pt x="267" y="4933"/>
                    </a:lnTo>
                    <a:lnTo>
                      <a:pt x="267" y="4914"/>
                    </a:lnTo>
                    <a:lnTo>
                      <a:pt x="229" y="4857"/>
                    </a:lnTo>
                    <a:lnTo>
                      <a:pt x="171" y="4762"/>
                    </a:lnTo>
                    <a:lnTo>
                      <a:pt x="152" y="4705"/>
                    </a:lnTo>
                    <a:lnTo>
                      <a:pt x="152" y="4686"/>
                    </a:lnTo>
                    <a:lnTo>
                      <a:pt x="152" y="4666"/>
                    </a:lnTo>
                    <a:lnTo>
                      <a:pt x="152" y="4647"/>
                    </a:lnTo>
                    <a:lnTo>
                      <a:pt x="171" y="4629"/>
                    </a:lnTo>
                    <a:lnTo>
                      <a:pt x="191" y="4610"/>
                    </a:lnTo>
                    <a:lnTo>
                      <a:pt x="229" y="4590"/>
                    </a:lnTo>
                    <a:lnTo>
                      <a:pt x="286" y="4590"/>
                    </a:lnTo>
                    <a:lnTo>
                      <a:pt x="400" y="4533"/>
                    </a:lnTo>
                    <a:lnTo>
                      <a:pt x="419" y="4533"/>
                    </a:lnTo>
                    <a:lnTo>
                      <a:pt x="438" y="4533"/>
                    </a:lnTo>
                    <a:lnTo>
                      <a:pt x="457" y="4533"/>
                    </a:lnTo>
                    <a:lnTo>
                      <a:pt x="476" y="4533"/>
                    </a:lnTo>
                    <a:lnTo>
                      <a:pt x="591" y="4571"/>
                    </a:lnTo>
                    <a:lnTo>
                      <a:pt x="705" y="4610"/>
                    </a:lnTo>
                    <a:lnTo>
                      <a:pt x="724" y="4610"/>
                    </a:lnTo>
                    <a:lnTo>
                      <a:pt x="781" y="4571"/>
                    </a:lnTo>
                    <a:lnTo>
                      <a:pt x="1086" y="4343"/>
                    </a:lnTo>
                    <a:lnTo>
                      <a:pt x="1238" y="4171"/>
                    </a:lnTo>
                    <a:lnTo>
                      <a:pt x="1334" y="3943"/>
                    </a:lnTo>
                    <a:lnTo>
                      <a:pt x="1334" y="3790"/>
                    </a:lnTo>
                    <a:lnTo>
                      <a:pt x="1276" y="3733"/>
                    </a:lnTo>
                    <a:lnTo>
                      <a:pt x="1238" y="3695"/>
                    </a:lnTo>
                    <a:lnTo>
                      <a:pt x="1200" y="3676"/>
                    </a:lnTo>
                    <a:lnTo>
                      <a:pt x="1181" y="3619"/>
                    </a:lnTo>
                    <a:lnTo>
                      <a:pt x="1162" y="3562"/>
                    </a:lnTo>
                    <a:lnTo>
                      <a:pt x="1181" y="2990"/>
                    </a:lnTo>
                    <a:lnTo>
                      <a:pt x="1181" y="2857"/>
                    </a:lnTo>
                    <a:lnTo>
                      <a:pt x="1295" y="2705"/>
                    </a:lnTo>
                    <a:lnTo>
                      <a:pt x="1829" y="2152"/>
                    </a:lnTo>
                    <a:lnTo>
                      <a:pt x="2629" y="1371"/>
                    </a:lnTo>
                    <a:lnTo>
                      <a:pt x="2648" y="1333"/>
                    </a:lnTo>
                    <a:lnTo>
                      <a:pt x="2667" y="1314"/>
                    </a:lnTo>
                    <a:lnTo>
                      <a:pt x="2648" y="1276"/>
                    </a:lnTo>
                    <a:lnTo>
                      <a:pt x="2648" y="1257"/>
                    </a:lnTo>
                    <a:lnTo>
                      <a:pt x="2648" y="1200"/>
                    </a:lnTo>
                    <a:lnTo>
                      <a:pt x="2648" y="1181"/>
                    </a:lnTo>
                    <a:lnTo>
                      <a:pt x="2629" y="1161"/>
                    </a:lnTo>
                    <a:lnTo>
                      <a:pt x="2591" y="1124"/>
                    </a:lnTo>
                    <a:lnTo>
                      <a:pt x="2495" y="1009"/>
                    </a:lnTo>
                    <a:lnTo>
                      <a:pt x="2495" y="990"/>
                    </a:lnTo>
                    <a:lnTo>
                      <a:pt x="2477" y="952"/>
                    </a:lnTo>
                    <a:lnTo>
                      <a:pt x="2477" y="933"/>
                    </a:lnTo>
                    <a:lnTo>
                      <a:pt x="2477" y="876"/>
                    </a:lnTo>
                    <a:lnTo>
                      <a:pt x="2533" y="743"/>
                    </a:lnTo>
                    <a:lnTo>
                      <a:pt x="2553" y="685"/>
                    </a:lnTo>
                    <a:lnTo>
                      <a:pt x="2553" y="648"/>
                    </a:lnTo>
                    <a:lnTo>
                      <a:pt x="2533" y="628"/>
                    </a:lnTo>
                    <a:lnTo>
                      <a:pt x="2533" y="590"/>
                    </a:lnTo>
                    <a:lnTo>
                      <a:pt x="2553" y="514"/>
                    </a:lnTo>
                    <a:lnTo>
                      <a:pt x="2553" y="476"/>
                    </a:lnTo>
                    <a:lnTo>
                      <a:pt x="2572" y="438"/>
                    </a:lnTo>
                    <a:lnTo>
                      <a:pt x="2591" y="400"/>
                    </a:lnTo>
                    <a:lnTo>
                      <a:pt x="2648" y="304"/>
                    </a:lnTo>
                    <a:lnTo>
                      <a:pt x="2762" y="190"/>
                    </a:lnTo>
                    <a:lnTo>
                      <a:pt x="3086" y="0"/>
                    </a:lnTo>
                    <a:lnTo>
                      <a:pt x="4458" y="304"/>
                    </a:lnTo>
                    <a:lnTo>
                      <a:pt x="4590" y="343"/>
                    </a:lnTo>
                    <a:lnTo>
                      <a:pt x="4724" y="457"/>
                    </a:lnTo>
                    <a:lnTo>
                      <a:pt x="4839" y="590"/>
                    </a:lnTo>
                    <a:lnTo>
                      <a:pt x="4934" y="667"/>
                    </a:lnTo>
                    <a:lnTo>
                      <a:pt x="5010" y="724"/>
                    </a:lnTo>
                    <a:lnTo>
                      <a:pt x="5505" y="914"/>
                    </a:lnTo>
                    <a:lnTo>
                      <a:pt x="5638" y="933"/>
                    </a:lnTo>
                    <a:lnTo>
                      <a:pt x="5581" y="1085"/>
                    </a:lnTo>
                    <a:lnTo>
                      <a:pt x="5619" y="1352"/>
                    </a:lnTo>
                    <a:lnTo>
                      <a:pt x="5657" y="1486"/>
                    </a:lnTo>
                    <a:lnTo>
                      <a:pt x="5714" y="1581"/>
                    </a:lnTo>
                    <a:lnTo>
                      <a:pt x="5810" y="1714"/>
                    </a:lnTo>
                    <a:lnTo>
                      <a:pt x="6019" y="1923"/>
                    </a:lnTo>
                    <a:lnTo>
                      <a:pt x="6058" y="1981"/>
                    </a:lnTo>
                    <a:lnTo>
                      <a:pt x="6058" y="2038"/>
                    </a:lnTo>
                    <a:lnTo>
                      <a:pt x="6038" y="2190"/>
                    </a:lnTo>
                    <a:lnTo>
                      <a:pt x="6038" y="2324"/>
                    </a:lnTo>
                    <a:lnTo>
                      <a:pt x="6058" y="2381"/>
                    </a:lnTo>
                    <a:lnTo>
                      <a:pt x="6077" y="2438"/>
                    </a:lnTo>
                    <a:lnTo>
                      <a:pt x="6781" y="3105"/>
                    </a:lnTo>
                    <a:lnTo>
                      <a:pt x="6800" y="3124"/>
                    </a:lnTo>
                    <a:lnTo>
                      <a:pt x="6781" y="3181"/>
                    </a:lnTo>
                    <a:lnTo>
                      <a:pt x="6648" y="3371"/>
                    </a:lnTo>
                    <a:lnTo>
                      <a:pt x="6610" y="3600"/>
                    </a:lnTo>
                    <a:lnTo>
                      <a:pt x="6476" y="3543"/>
                    </a:lnTo>
                    <a:lnTo>
                      <a:pt x="6400" y="3543"/>
                    </a:lnTo>
                    <a:lnTo>
                      <a:pt x="6343" y="3562"/>
                    </a:lnTo>
                    <a:lnTo>
                      <a:pt x="6095" y="3752"/>
                    </a:lnTo>
                    <a:lnTo>
                      <a:pt x="5410" y="4057"/>
                    </a:lnTo>
                    <a:lnTo>
                      <a:pt x="5257" y="4019"/>
                    </a:lnTo>
                    <a:lnTo>
                      <a:pt x="5220" y="4000"/>
                    </a:lnTo>
                    <a:lnTo>
                      <a:pt x="5200" y="4000"/>
                    </a:lnTo>
                    <a:lnTo>
                      <a:pt x="5181" y="3981"/>
                    </a:lnTo>
                    <a:lnTo>
                      <a:pt x="5048" y="4000"/>
                    </a:lnTo>
                    <a:lnTo>
                      <a:pt x="4762" y="4114"/>
                    </a:lnTo>
                    <a:lnTo>
                      <a:pt x="4534" y="4171"/>
                    </a:lnTo>
                    <a:lnTo>
                      <a:pt x="4381" y="4266"/>
                    </a:lnTo>
                    <a:lnTo>
                      <a:pt x="3905" y="4762"/>
                    </a:lnTo>
                    <a:lnTo>
                      <a:pt x="3924" y="4857"/>
                    </a:lnTo>
                    <a:lnTo>
                      <a:pt x="4038" y="4991"/>
                    </a:lnTo>
                    <a:lnTo>
                      <a:pt x="4096" y="5047"/>
                    </a:lnTo>
                    <a:lnTo>
                      <a:pt x="4114" y="5086"/>
                    </a:lnTo>
                    <a:lnTo>
                      <a:pt x="4096" y="5276"/>
                    </a:lnTo>
                    <a:lnTo>
                      <a:pt x="4000" y="5428"/>
                    </a:lnTo>
                    <a:lnTo>
                      <a:pt x="3962" y="5486"/>
                    </a:lnTo>
                    <a:lnTo>
                      <a:pt x="3905" y="5524"/>
                    </a:lnTo>
                    <a:lnTo>
                      <a:pt x="3848" y="5562"/>
                    </a:lnTo>
                    <a:lnTo>
                      <a:pt x="3772" y="5581"/>
                    </a:lnTo>
                    <a:lnTo>
                      <a:pt x="3715" y="5581"/>
                    </a:lnTo>
                    <a:lnTo>
                      <a:pt x="3619" y="5562"/>
                    </a:lnTo>
                    <a:lnTo>
                      <a:pt x="3562" y="5543"/>
                    </a:lnTo>
                    <a:lnTo>
                      <a:pt x="3334" y="5372"/>
                    </a:lnTo>
                    <a:lnTo>
                      <a:pt x="3143" y="5600"/>
                    </a:lnTo>
                    <a:lnTo>
                      <a:pt x="3048" y="5753"/>
                    </a:lnTo>
                    <a:lnTo>
                      <a:pt x="2553" y="6152"/>
                    </a:lnTo>
                    <a:lnTo>
                      <a:pt x="2381" y="6419"/>
                    </a:lnTo>
                    <a:lnTo>
                      <a:pt x="2324" y="6476"/>
                    </a:lnTo>
                    <a:lnTo>
                      <a:pt x="2115" y="6628"/>
                    </a:lnTo>
                    <a:lnTo>
                      <a:pt x="2038" y="6762"/>
                    </a:lnTo>
                    <a:lnTo>
                      <a:pt x="1924" y="6857"/>
                    </a:lnTo>
                    <a:lnTo>
                      <a:pt x="1905" y="6876"/>
                    </a:lnTo>
                    <a:lnTo>
                      <a:pt x="1848" y="6895"/>
                    </a:lnTo>
                    <a:lnTo>
                      <a:pt x="1752" y="6914"/>
                    </a:lnTo>
                    <a:lnTo>
                      <a:pt x="1715" y="6914"/>
                    </a:lnTo>
                    <a:lnTo>
                      <a:pt x="1657" y="6914"/>
                    </a:lnTo>
                    <a:lnTo>
                      <a:pt x="1562" y="6972"/>
                    </a:lnTo>
                    <a:lnTo>
                      <a:pt x="1371" y="716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5" name="Freeform 140">
                <a:extLst>
                  <a:ext uri="{FF2B5EF4-FFF2-40B4-BE49-F238E27FC236}">
                    <a16:creationId xmlns:a16="http://schemas.microsoft.com/office/drawing/2014/main" id="{16E4F1F8-9CB4-C647-860B-2778FAEAA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5663" y="5480050"/>
                <a:ext cx="625475" cy="647700"/>
              </a:xfrm>
              <a:custGeom>
                <a:avLst/>
                <a:gdLst>
                  <a:gd name="T0" fmla="*/ 2147483646 w 3469"/>
                  <a:gd name="T1" fmla="*/ 2147483646 h 3601"/>
                  <a:gd name="T2" fmla="*/ 2147483646 w 3469"/>
                  <a:gd name="T3" fmla="*/ 2147483646 h 3601"/>
                  <a:gd name="T4" fmla="*/ 2147483646 w 3469"/>
                  <a:gd name="T5" fmla="*/ 2147483646 h 3601"/>
                  <a:gd name="T6" fmla="*/ 2147483646 w 3469"/>
                  <a:gd name="T7" fmla="*/ 2147483646 h 3601"/>
                  <a:gd name="T8" fmla="*/ 2147483646 w 3469"/>
                  <a:gd name="T9" fmla="*/ 2147483646 h 3601"/>
                  <a:gd name="T10" fmla="*/ 2147483646 w 3469"/>
                  <a:gd name="T11" fmla="*/ 2147483646 h 3601"/>
                  <a:gd name="T12" fmla="*/ 2147483646 w 3469"/>
                  <a:gd name="T13" fmla="*/ 2147483646 h 3601"/>
                  <a:gd name="T14" fmla="*/ 2147483646 w 3469"/>
                  <a:gd name="T15" fmla="*/ 2147483646 h 3601"/>
                  <a:gd name="T16" fmla="*/ 2147483646 w 3469"/>
                  <a:gd name="T17" fmla="*/ 2147483646 h 3601"/>
                  <a:gd name="T18" fmla="*/ 0 w 3469"/>
                  <a:gd name="T19" fmla="*/ 2147483646 h 3601"/>
                  <a:gd name="T20" fmla="*/ 0 w 3469"/>
                  <a:gd name="T21" fmla="*/ 2147483646 h 3601"/>
                  <a:gd name="T22" fmla="*/ 2147483646 w 3469"/>
                  <a:gd name="T23" fmla="*/ 2147483646 h 3601"/>
                  <a:gd name="T24" fmla="*/ 2147483646 w 3469"/>
                  <a:gd name="T25" fmla="*/ 2147483646 h 3601"/>
                  <a:gd name="T26" fmla="*/ 2147483646 w 3469"/>
                  <a:gd name="T27" fmla="*/ 2147483646 h 3601"/>
                  <a:gd name="T28" fmla="*/ 2147483646 w 3469"/>
                  <a:gd name="T29" fmla="*/ 2147483646 h 3601"/>
                  <a:gd name="T30" fmla="*/ 2147483646 w 3469"/>
                  <a:gd name="T31" fmla="*/ 2147483646 h 3601"/>
                  <a:gd name="T32" fmla="*/ 2147483646 w 3469"/>
                  <a:gd name="T33" fmla="*/ 2147483646 h 3601"/>
                  <a:gd name="T34" fmla="*/ 2147483646 w 3469"/>
                  <a:gd name="T35" fmla="*/ 2147483646 h 3601"/>
                  <a:gd name="T36" fmla="*/ 2147483646 w 3469"/>
                  <a:gd name="T37" fmla="*/ 2147483646 h 3601"/>
                  <a:gd name="T38" fmla="*/ 2147483646 w 3469"/>
                  <a:gd name="T39" fmla="*/ 2147483646 h 3601"/>
                  <a:gd name="T40" fmla="*/ 2147483646 w 3469"/>
                  <a:gd name="T41" fmla="*/ 2147483646 h 3601"/>
                  <a:gd name="T42" fmla="*/ 2147483646 w 3469"/>
                  <a:gd name="T43" fmla="*/ 2147483646 h 3601"/>
                  <a:gd name="T44" fmla="*/ 2147483646 w 3469"/>
                  <a:gd name="T45" fmla="*/ 2147483646 h 3601"/>
                  <a:gd name="T46" fmla="*/ 2147483646 w 3469"/>
                  <a:gd name="T47" fmla="*/ 2147483646 h 3601"/>
                  <a:gd name="T48" fmla="*/ 2147483646 w 3469"/>
                  <a:gd name="T49" fmla="*/ 0 h 3601"/>
                  <a:gd name="T50" fmla="*/ 2147483646 w 3469"/>
                  <a:gd name="T51" fmla="*/ 2147483646 h 3601"/>
                  <a:gd name="T52" fmla="*/ 2147483646 w 3469"/>
                  <a:gd name="T53" fmla="*/ 2147483646 h 3601"/>
                  <a:gd name="T54" fmla="*/ 2147483646 w 3469"/>
                  <a:gd name="T55" fmla="*/ 2147483646 h 3601"/>
                  <a:gd name="T56" fmla="*/ 2147483646 w 3469"/>
                  <a:gd name="T57" fmla="*/ 2147483646 h 3601"/>
                  <a:gd name="T58" fmla="*/ 2147483646 w 3469"/>
                  <a:gd name="T59" fmla="*/ 2147483646 h 3601"/>
                  <a:gd name="T60" fmla="*/ 2147483646 w 3469"/>
                  <a:gd name="T61" fmla="*/ 2147483646 h 3601"/>
                  <a:gd name="T62" fmla="*/ 2147483646 w 3469"/>
                  <a:gd name="T63" fmla="*/ 2147483646 h 3601"/>
                  <a:gd name="T64" fmla="*/ 2147483646 w 3469"/>
                  <a:gd name="T65" fmla="*/ 2147483646 h 3601"/>
                  <a:gd name="T66" fmla="*/ 2147483646 w 3469"/>
                  <a:gd name="T67" fmla="*/ 2147483646 h 3601"/>
                  <a:gd name="T68" fmla="*/ 2147483646 w 3469"/>
                  <a:gd name="T69" fmla="*/ 2147483646 h 3601"/>
                  <a:gd name="T70" fmla="*/ 2147483646 w 3469"/>
                  <a:gd name="T71" fmla="*/ 2147483646 h 3601"/>
                  <a:gd name="T72" fmla="*/ 2147483646 w 3469"/>
                  <a:gd name="T73" fmla="*/ 2147483646 h 3601"/>
                  <a:gd name="T74" fmla="*/ 2147483646 w 3469"/>
                  <a:gd name="T75" fmla="*/ 2147483646 h 3601"/>
                  <a:gd name="T76" fmla="*/ 2147483646 w 3469"/>
                  <a:gd name="T77" fmla="*/ 2147483646 h 3601"/>
                  <a:gd name="T78" fmla="*/ 2147483646 w 3469"/>
                  <a:gd name="T79" fmla="*/ 2147483646 h 3601"/>
                  <a:gd name="T80" fmla="*/ 2147483646 w 3469"/>
                  <a:gd name="T81" fmla="*/ 2147483646 h 3601"/>
                  <a:gd name="T82" fmla="*/ 2147483646 w 3469"/>
                  <a:gd name="T83" fmla="*/ 2147483646 h 3601"/>
                  <a:gd name="T84" fmla="*/ 2147483646 w 3469"/>
                  <a:gd name="T85" fmla="*/ 2147483646 h 3601"/>
                  <a:gd name="T86" fmla="*/ 2147483646 w 3469"/>
                  <a:gd name="T87" fmla="*/ 2147483646 h 3601"/>
                  <a:gd name="T88" fmla="*/ 2147483646 w 3469"/>
                  <a:gd name="T89" fmla="*/ 2147483646 h 3601"/>
                  <a:gd name="T90" fmla="*/ 2147483646 w 3469"/>
                  <a:gd name="T91" fmla="*/ 2147483646 h 3601"/>
                  <a:gd name="T92" fmla="*/ 2147483646 w 3469"/>
                  <a:gd name="T93" fmla="*/ 2147483646 h 3601"/>
                  <a:gd name="T94" fmla="*/ 2147483646 w 3469"/>
                  <a:gd name="T95" fmla="*/ 2147483646 h 3601"/>
                  <a:gd name="T96" fmla="*/ 2147483646 w 3469"/>
                  <a:gd name="T97" fmla="*/ 2147483646 h 36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469" h="3601">
                    <a:moveTo>
                      <a:pt x="2629" y="3600"/>
                    </a:moveTo>
                    <a:lnTo>
                      <a:pt x="2629" y="3581"/>
                    </a:lnTo>
                    <a:lnTo>
                      <a:pt x="2381" y="3467"/>
                    </a:lnTo>
                    <a:lnTo>
                      <a:pt x="2077" y="3181"/>
                    </a:lnTo>
                    <a:lnTo>
                      <a:pt x="1334" y="2838"/>
                    </a:lnTo>
                    <a:lnTo>
                      <a:pt x="1201" y="2743"/>
                    </a:lnTo>
                    <a:lnTo>
                      <a:pt x="1106" y="2628"/>
                    </a:lnTo>
                    <a:lnTo>
                      <a:pt x="1010" y="2362"/>
                    </a:lnTo>
                    <a:lnTo>
                      <a:pt x="39" y="1619"/>
                    </a:lnTo>
                    <a:lnTo>
                      <a:pt x="0" y="1562"/>
                    </a:lnTo>
                    <a:lnTo>
                      <a:pt x="191" y="1372"/>
                    </a:lnTo>
                    <a:lnTo>
                      <a:pt x="286" y="1314"/>
                    </a:lnTo>
                    <a:lnTo>
                      <a:pt x="344" y="1314"/>
                    </a:lnTo>
                    <a:lnTo>
                      <a:pt x="381" y="1314"/>
                    </a:lnTo>
                    <a:lnTo>
                      <a:pt x="477" y="1295"/>
                    </a:lnTo>
                    <a:lnTo>
                      <a:pt x="534" y="1276"/>
                    </a:lnTo>
                    <a:lnTo>
                      <a:pt x="553" y="1257"/>
                    </a:lnTo>
                    <a:lnTo>
                      <a:pt x="667" y="1162"/>
                    </a:lnTo>
                    <a:lnTo>
                      <a:pt x="744" y="1028"/>
                    </a:lnTo>
                    <a:lnTo>
                      <a:pt x="953" y="876"/>
                    </a:lnTo>
                    <a:lnTo>
                      <a:pt x="1010" y="819"/>
                    </a:lnTo>
                    <a:lnTo>
                      <a:pt x="1182" y="552"/>
                    </a:lnTo>
                    <a:lnTo>
                      <a:pt x="1677" y="153"/>
                    </a:lnTo>
                    <a:lnTo>
                      <a:pt x="1772" y="0"/>
                    </a:lnTo>
                    <a:lnTo>
                      <a:pt x="1868" y="95"/>
                    </a:lnTo>
                    <a:lnTo>
                      <a:pt x="2591" y="400"/>
                    </a:lnTo>
                    <a:lnTo>
                      <a:pt x="2839" y="514"/>
                    </a:lnTo>
                    <a:lnTo>
                      <a:pt x="2934" y="666"/>
                    </a:lnTo>
                    <a:lnTo>
                      <a:pt x="2953" y="686"/>
                    </a:lnTo>
                    <a:lnTo>
                      <a:pt x="3391" y="819"/>
                    </a:lnTo>
                    <a:lnTo>
                      <a:pt x="3468" y="838"/>
                    </a:lnTo>
                    <a:lnTo>
                      <a:pt x="3429" y="914"/>
                    </a:lnTo>
                    <a:lnTo>
                      <a:pt x="3258" y="1219"/>
                    </a:lnTo>
                    <a:lnTo>
                      <a:pt x="3201" y="1428"/>
                    </a:lnTo>
                    <a:lnTo>
                      <a:pt x="3239" y="1619"/>
                    </a:lnTo>
                    <a:lnTo>
                      <a:pt x="3277" y="1771"/>
                    </a:lnTo>
                    <a:lnTo>
                      <a:pt x="3277" y="1867"/>
                    </a:lnTo>
                    <a:lnTo>
                      <a:pt x="3258" y="1943"/>
                    </a:lnTo>
                    <a:lnTo>
                      <a:pt x="3163" y="2076"/>
                    </a:lnTo>
                    <a:lnTo>
                      <a:pt x="3087" y="2229"/>
                    </a:lnTo>
                    <a:lnTo>
                      <a:pt x="3048" y="2476"/>
                    </a:lnTo>
                    <a:lnTo>
                      <a:pt x="3067" y="2591"/>
                    </a:lnTo>
                    <a:lnTo>
                      <a:pt x="3087" y="2667"/>
                    </a:lnTo>
                    <a:lnTo>
                      <a:pt x="3219" y="2857"/>
                    </a:lnTo>
                    <a:lnTo>
                      <a:pt x="2934" y="3028"/>
                    </a:lnTo>
                    <a:lnTo>
                      <a:pt x="2915" y="3067"/>
                    </a:lnTo>
                    <a:lnTo>
                      <a:pt x="2858" y="3162"/>
                    </a:lnTo>
                    <a:lnTo>
                      <a:pt x="2629" y="3600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6" name="Freeform 141">
                <a:extLst>
                  <a:ext uri="{FF2B5EF4-FFF2-40B4-BE49-F238E27FC236}">
                    <a16:creationId xmlns:a16="http://schemas.microsoft.com/office/drawing/2014/main" id="{B1BEC91E-A79E-7A40-AAAE-559A3EA34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5225" y="3360738"/>
                <a:ext cx="2311400" cy="1279525"/>
              </a:xfrm>
              <a:custGeom>
                <a:avLst/>
                <a:gdLst>
                  <a:gd name="T0" fmla="*/ 2147483646 w 12839"/>
                  <a:gd name="T1" fmla="*/ 2147483646 h 7105"/>
                  <a:gd name="T2" fmla="*/ 2147483646 w 12839"/>
                  <a:gd name="T3" fmla="*/ 2147483646 h 7105"/>
                  <a:gd name="T4" fmla="*/ 2147483646 w 12839"/>
                  <a:gd name="T5" fmla="*/ 2147483646 h 7105"/>
                  <a:gd name="T6" fmla="*/ 2147483646 w 12839"/>
                  <a:gd name="T7" fmla="*/ 2147483646 h 7105"/>
                  <a:gd name="T8" fmla="*/ 2147483646 w 12839"/>
                  <a:gd name="T9" fmla="*/ 2147483646 h 7105"/>
                  <a:gd name="T10" fmla="*/ 2147483646 w 12839"/>
                  <a:gd name="T11" fmla="*/ 2147483646 h 7105"/>
                  <a:gd name="T12" fmla="*/ 2147483646 w 12839"/>
                  <a:gd name="T13" fmla="*/ 2147483646 h 7105"/>
                  <a:gd name="T14" fmla="*/ 2147483646 w 12839"/>
                  <a:gd name="T15" fmla="*/ 2147483646 h 7105"/>
                  <a:gd name="T16" fmla="*/ 2147483646 w 12839"/>
                  <a:gd name="T17" fmla="*/ 2147483646 h 7105"/>
                  <a:gd name="T18" fmla="*/ 2147483646 w 12839"/>
                  <a:gd name="T19" fmla="*/ 2147483646 h 7105"/>
                  <a:gd name="T20" fmla="*/ 2147483646 w 12839"/>
                  <a:gd name="T21" fmla="*/ 2147483646 h 7105"/>
                  <a:gd name="T22" fmla="*/ 2147483646 w 12839"/>
                  <a:gd name="T23" fmla="*/ 2147483646 h 7105"/>
                  <a:gd name="T24" fmla="*/ 2147483646 w 12839"/>
                  <a:gd name="T25" fmla="*/ 2147483646 h 7105"/>
                  <a:gd name="T26" fmla="*/ 2147483646 w 12839"/>
                  <a:gd name="T27" fmla="*/ 2147483646 h 7105"/>
                  <a:gd name="T28" fmla="*/ 2147483646 w 12839"/>
                  <a:gd name="T29" fmla="*/ 2147483646 h 7105"/>
                  <a:gd name="T30" fmla="*/ 2147483646 w 12839"/>
                  <a:gd name="T31" fmla="*/ 2147483646 h 7105"/>
                  <a:gd name="T32" fmla="*/ 2147483646 w 12839"/>
                  <a:gd name="T33" fmla="*/ 2147483646 h 7105"/>
                  <a:gd name="T34" fmla="*/ 2147483646 w 12839"/>
                  <a:gd name="T35" fmla="*/ 2147483646 h 7105"/>
                  <a:gd name="T36" fmla="*/ 2147483646 w 12839"/>
                  <a:gd name="T37" fmla="*/ 2147483646 h 7105"/>
                  <a:gd name="T38" fmla="*/ 2147483646 w 12839"/>
                  <a:gd name="T39" fmla="*/ 2147483646 h 7105"/>
                  <a:gd name="T40" fmla="*/ 2147483646 w 12839"/>
                  <a:gd name="T41" fmla="*/ 2147483646 h 7105"/>
                  <a:gd name="T42" fmla="*/ 2147483646 w 12839"/>
                  <a:gd name="T43" fmla="*/ 2147483646 h 7105"/>
                  <a:gd name="T44" fmla="*/ 2147483646 w 12839"/>
                  <a:gd name="T45" fmla="*/ 2147483646 h 7105"/>
                  <a:gd name="T46" fmla="*/ 2147483646 w 12839"/>
                  <a:gd name="T47" fmla="*/ 2147483646 h 7105"/>
                  <a:gd name="T48" fmla="*/ 2147483646 w 12839"/>
                  <a:gd name="T49" fmla="*/ 2147483646 h 7105"/>
                  <a:gd name="T50" fmla="*/ 2147483646 w 12839"/>
                  <a:gd name="T51" fmla="*/ 2147483646 h 7105"/>
                  <a:gd name="T52" fmla="*/ 2147483646 w 12839"/>
                  <a:gd name="T53" fmla="*/ 2147483646 h 7105"/>
                  <a:gd name="T54" fmla="*/ 2147483646 w 12839"/>
                  <a:gd name="T55" fmla="*/ 2147483646 h 7105"/>
                  <a:gd name="T56" fmla="*/ 2147483646 w 12839"/>
                  <a:gd name="T57" fmla="*/ 2147483646 h 7105"/>
                  <a:gd name="T58" fmla="*/ 2147483646 w 12839"/>
                  <a:gd name="T59" fmla="*/ 2147483646 h 7105"/>
                  <a:gd name="T60" fmla="*/ 2147483646 w 12839"/>
                  <a:gd name="T61" fmla="*/ 2147483646 h 7105"/>
                  <a:gd name="T62" fmla="*/ 2147483646 w 12839"/>
                  <a:gd name="T63" fmla="*/ 2147483646 h 7105"/>
                  <a:gd name="T64" fmla="*/ 2147483646 w 12839"/>
                  <a:gd name="T65" fmla="*/ 2147483646 h 7105"/>
                  <a:gd name="T66" fmla="*/ 2147483646 w 12839"/>
                  <a:gd name="T67" fmla="*/ 2147483646 h 7105"/>
                  <a:gd name="T68" fmla="*/ 2147483646 w 12839"/>
                  <a:gd name="T69" fmla="*/ 2147483646 h 7105"/>
                  <a:gd name="T70" fmla="*/ 2147483646 w 12839"/>
                  <a:gd name="T71" fmla="*/ 2147483646 h 7105"/>
                  <a:gd name="T72" fmla="*/ 2147483646 w 12839"/>
                  <a:gd name="T73" fmla="*/ 2147483646 h 7105"/>
                  <a:gd name="T74" fmla="*/ 2147483646 w 12839"/>
                  <a:gd name="T75" fmla="*/ 2147483646 h 7105"/>
                  <a:gd name="T76" fmla="*/ 2147483646 w 12839"/>
                  <a:gd name="T77" fmla="*/ 2147483646 h 7105"/>
                  <a:gd name="T78" fmla="*/ 2147483646 w 12839"/>
                  <a:gd name="T79" fmla="*/ 2147483646 h 7105"/>
                  <a:gd name="T80" fmla="*/ 2147483646 w 12839"/>
                  <a:gd name="T81" fmla="*/ 2147483646 h 7105"/>
                  <a:gd name="T82" fmla="*/ 2147483646 w 12839"/>
                  <a:gd name="T83" fmla="*/ 2147483646 h 7105"/>
                  <a:gd name="T84" fmla="*/ 2147483646 w 12839"/>
                  <a:gd name="T85" fmla="*/ 2147483646 h 7105"/>
                  <a:gd name="T86" fmla="*/ 2147483646 w 12839"/>
                  <a:gd name="T87" fmla="*/ 2147483646 h 7105"/>
                  <a:gd name="T88" fmla="*/ 2147483646 w 12839"/>
                  <a:gd name="T89" fmla="*/ 2147483646 h 7105"/>
                  <a:gd name="T90" fmla="*/ 2147483646 w 12839"/>
                  <a:gd name="T91" fmla="*/ 2147483646 h 7105"/>
                  <a:gd name="T92" fmla="*/ 2147483646 w 12839"/>
                  <a:gd name="T93" fmla="*/ 2147483646 h 7105"/>
                  <a:gd name="T94" fmla="*/ 2147483646 w 12839"/>
                  <a:gd name="T95" fmla="*/ 2147483646 h 7105"/>
                  <a:gd name="T96" fmla="*/ 2147483646 w 12839"/>
                  <a:gd name="T97" fmla="*/ 2147483646 h 7105"/>
                  <a:gd name="T98" fmla="*/ 2147483646 w 12839"/>
                  <a:gd name="T99" fmla="*/ 2147483646 h 7105"/>
                  <a:gd name="T100" fmla="*/ 2147483646 w 12839"/>
                  <a:gd name="T101" fmla="*/ 2147483646 h 7105"/>
                  <a:gd name="T102" fmla="*/ 2147483646 w 12839"/>
                  <a:gd name="T103" fmla="*/ 2147483646 h 7105"/>
                  <a:gd name="T104" fmla="*/ 2147483646 w 12839"/>
                  <a:gd name="T105" fmla="*/ 2147483646 h 7105"/>
                  <a:gd name="T106" fmla="*/ 2147483646 w 12839"/>
                  <a:gd name="T107" fmla="*/ 2147483646 h 7105"/>
                  <a:gd name="T108" fmla="*/ 2147483646 w 12839"/>
                  <a:gd name="T109" fmla="*/ 2147483646 h 7105"/>
                  <a:gd name="T110" fmla="*/ 2147483646 w 12839"/>
                  <a:gd name="T111" fmla="*/ 2147483646 h 7105"/>
                  <a:gd name="T112" fmla="*/ 2147483646 w 12839"/>
                  <a:gd name="T113" fmla="*/ 2147483646 h 7105"/>
                  <a:gd name="T114" fmla="*/ 2147483646 w 12839"/>
                  <a:gd name="T115" fmla="*/ 2147483646 h 7105"/>
                  <a:gd name="T116" fmla="*/ 2147483646 w 12839"/>
                  <a:gd name="T117" fmla="*/ 2147483646 h 7105"/>
                  <a:gd name="T118" fmla="*/ 2147483646 w 12839"/>
                  <a:gd name="T119" fmla="*/ 2147483646 h 7105"/>
                  <a:gd name="T120" fmla="*/ 2147483646 w 12839"/>
                  <a:gd name="T121" fmla="*/ 2147483646 h 7105"/>
                  <a:gd name="T122" fmla="*/ 2147483646 w 12839"/>
                  <a:gd name="T123" fmla="*/ 2147483646 h 71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839" h="7105">
                    <a:moveTo>
                      <a:pt x="2552" y="7104"/>
                    </a:moveTo>
                    <a:lnTo>
                      <a:pt x="2419" y="7085"/>
                    </a:lnTo>
                    <a:lnTo>
                      <a:pt x="1924" y="6895"/>
                    </a:lnTo>
                    <a:lnTo>
                      <a:pt x="1848" y="6838"/>
                    </a:lnTo>
                    <a:lnTo>
                      <a:pt x="1753" y="6761"/>
                    </a:lnTo>
                    <a:lnTo>
                      <a:pt x="1638" y="6628"/>
                    </a:lnTo>
                    <a:lnTo>
                      <a:pt x="1504" y="6514"/>
                    </a:lnTo>
                    <a:lnTo>
                      <a:pt x="1372" y="6475"/>
                    </a:lnTo>
                    <a:lnTo>
                      <a:pt x="0" y="6171"/>
                    </a:lnTo>
                    <a:lnTo>
                      <a:pt x="76" y="5428"/>
                    </a:lnTo>
                    <a:lnTo>
                      <a:pt x="171" y="4609"/>
                    </a:lnTo>
                    <a:lnTo>
                      <a:pt x="209" y="4418"/>
                    </a:lnTo>
                    <a:lnTo>
                      <a:pt x="248" y="4115"/>
                    </a:lnTo>
                    <a:lnTo>
                      <a:pt x="381" y="3848"/>
                    </a:lnTo>
                    <a:lnTo>
                      <a:pt x="400" y="3810"/>
                    </a:lnTo>
                    <a:lnTo>
                      <a:pt x="457" y="3752"/>
                    </a:lnTo>
                    <a:lnTo>
                      <a:pt x="647" y="3657"/>
                    </a:lnTo>
                    <a:lnTo>
                      <a:pt x="743" y="3620"/>
                    </a:lnTo>
                    <a:lnTo>
                      <a:pt x="952" y="3581"/>
                    </a:lnTo>
                    <a:lnTo>
                      <a:pt x="1047" y="3543"/>
                    </a:lnTo>
                    <a:lnTo>
                      <a:pt x="1124" y="3486"/>
                    </a:lnTo>
                    <a:lnTo>
                      <a:pt x="1143" y="3448"/>
                    </a:lnTo>
                    <a:lnTo>
                      <a:pt x="1162" y="3391"/>
                    </a:lnTo>
                    <a:lnTo>
                      <a:pt x="1219" y="3181"/>
                    </a:lnTo>
                    <a:lnTo>
                      <a:pt x="1524" y="2762"/>
                    </a:lnTo>
                    <a:lnTo>
                      <a:pt x="1562" y="2781"/>
                    </a:lnTo>
                    <a:lnTo>
                      <a:pt x="1676" y="2762"/>
                    </a:lnTo>
                    <a:lnTo>
                      <a:pt x="1753" y="2800"/>
                    </a:lnTo>
                    <a:lnTo>
                      <a:pt x="1867" y="2877"/>
                    </a:lnTo>
                    <a:lnTo>
                      <a:pt x="2000" y="2991"/>
                    </a:lnTo>
                    <a:lnTo>
                      <a:pt x="2266" y="3219"/>
                    </a:lnTo>
                    <a:lnTo>
                      <a:pt x="2381" y="3086"/>
                    </a:lnTo>
                    <a:lnTo>
                      <a:pt x="2419" y="3067"/>
                    </a:lnTo>
                    <a:lnTo>
                      <a:pt x="2515" y="3048"/>
                    </a:lnTo>
                    <a:lnTo>
                      <a:pt x="2800" y="3048"/>
                    </a:lnTo>
                    <a:lnTo>
                      <a:pt x="2914" y="3048"/>
                    </a:lnTo>
                    <a:lnTo>
                      <a:pt x="2991" y="3010"/>
                    </a:lnTo>
                    <a:lnTo>
                      <a:pt x="3162" y="2895"/>
                    </a:lnTo>
                    <a:lnTo>
                      <a:pt x="3619" y="2457"/>
                    </a:lnTo>
                    <a:lnTo>
                      <a:pt x="4000" y="2134"/>
                    </a:lnTo>
                    <a:lnTo>
                      <a:pt x="4076" y="2076"/>
                    </a:lnTo>
                    <a:lnTo>
                      <a:pt x="4381" y="1810"/>
                    </a:lnTo>
                    <a:lnTo>
                      <a:pt x="4972" y="1124"/>
                    </a:lnTo>
                    <a:lnTo>
                      <a:pt x="5105" y="877"/>
                    </a:lnTo>
                    <a:lnTo>
                      <a:pt x="5238" y="686"/>
                    </a:lnTo>
                    <a:lnTo>
                      <a:pt x="5353" y="552"/>
                    </a:lnTo>
                    <a:lnTo>
                      <a:pt x="5505" y="438"/>
                    </a:lnTo>
                    <a:lnTo>
                      <a:pt x="5695" y="438"/>
                    </a:lnTo>
                    <a:lnTo>
                      <a:pt x="5867" y="381"/>
                    </a:lnTo>
                    <a:lnTo>
                      <a:pt x="6305" y="95"/>
                    </a:lnTo>
                    <a:lnTo>
                      <a:pt x="6477" y="476"/>
                    </a:lnTo>
                    <a:lnTo>
                      <a:pt x="6895" y="1029"/>
                    </a:lnTo>
                    <a:lnTo>
                      <a:pt x="7048" y="1181"/>
                    </a:lnTo>
                    <a:lnTo>
                      <a:pt x="7162" y="1219"/>
                    </a:lnTo>
                    <a:lnTo>
                      <a:pt x="7200" y="1258"/>
                    </a:lnTo>
                    <a:lnTo>
                      <a:pt x="7239" y="1276"/>
                    </a:lnTo>
                    <a:lnTo>
                      <a:pt x="7467" y="1505"/>
                    </a:lnTo>
                    <a:lnTo>
                      <a:pt x="7486" y="1505"/>
                    </a:lnTo>
                    <a:lnTo>
                      <a:pt x="7505" y="1524"/>
                    </a:lnTo>
                    <a:lnTo>
                      <a:pt x="7524" y="1524"/>
                    </a:lnTo>
                    <a:lnTo>
                      <a:pt x="7562" y="1524"/>
                    </a:lnTo>
                    <a:lnTo>
                      <a:pt x="7600" y="1524"/>
                    </a:lnTo>
                    <a:lnTo>
                      <a:pt x="7657" y="1505"/>
                    </a:lnTo>
                    <a:lnTo>
                      <a:pt x="7676" y="1505"/>
                    </a:lnTo>
                    <a:lnTo>
                      <a:pt x="7715" y="1505"/>
                    </a:lnTo>
                    <a:lnTo>
                      <a:pt x="7772" y="1562"/>
                    </a:lnTo>
                    <a:lnTo>
                      <a:pt x="7886" y="1619"/>
                    </a:lnTo>
                    <a:lnTo>
                      <a:pt x="7905" y="1639"/>
                    </a:lnTo>
                    <a:lnTo>
                      <a:pt x="7924" y="1657"/>
                    </a:lnTo>
                    <a:lnTo>
                      <a:pt x="7943" y="1734"/>
                    </a:lnTo>
                    <a:lnTo>
                      <a:pt x="7962" y="1753"/>
                    </a:lnTo>
                    <a:lnTo>
                      <a:pt x="8057" y="1753"/>
                    </a:lnTo>
                    <a:lnTo>
                      <a:pt x="8114" y="1848"/>
                    </a:lnTo>
                    <a:lnTo>
                      <a:pt x="8362" y="1943"/>
                    </a:lnTo>
                    <a:lnTo>
                      <a:pt x="8438" y="1962"/>
                    </a:lnTo>
                    <a:lnTo>
                      <a:pt x="8648" y="1905"/>
                    </a:lnTo>
                    <a:lnTo>
                      <a:pt x="8876" y="1791"/>
                    </a:lnTo>
                    <a:lnTo>
                      <a:pt x="8953" y="1734"/>
                    </a:lnTo>
                    <a:lnTo>
                      <a:pt x="9029" y="1657"/>
                    </a:lnTo>
                    <a:lnTo>
                      <a:pt x="9124" y="1448"/>
                    </a:lnTo>
                    <a:lnTo>
                      <a:pt x="9220" y="1162"/>
                    </a:lnTo>
                    <a:lnTo>
                      <a:pt x="9296" y="1010"/>
                    </a:lnTo>
                    <a:lnTo>
                      <a:pt x="9391" y="857"/>
                    </a:lnTo>
                    <a:lnTo>
                      <a:pt x="9600" y="743"/>
                    </a:lnTo>
                    <a:lnTo>
                      <a:pt x="9867" y="724"/>
                    </a:lnTo>
                    <a:lnTo>
                      <a:pt x="10400" y="724"/>
                    </a:lnTo>
                    <a:lnTo>
                      <a:pt x="10534" y="724"/>
                    </a:lnTo>
                    <a:lnTo>
                      <a:pt x="10610" y="686"/>
                    </a:lnTo>
                    <a:lnTo>
                      <a:pt x="11333" y="0"/>
                    </a:lnTo>
                    <a:lnTo>
                      <a:pt x="11372" y="19"/>
                    </a:lnTo>
                    <a:lnTo>
                      <a:pt x="11391" y="39"/>
                    </a:lnTo>
                    <a:lnTo>
                      <a:pt x="11448" y="134"/>
                    </a:lnTo>
                    <a:lnTo>
                      <a:pt x="12248" y="1143"/>
                    </a:lnTo>
                    <a:lnTo>
                      <a:pt x="12400" y="1372"/>
                    </a:lnTo>
                    <a:lnTo>
                      <a:pt x="12039" y="1848"/>
                    </a:lnTo>
                    <a:lnTo>
                      <a:pt x="12019" y="1886"/>
                    </a:lnTo>
                    <a:lnTo>
                      <a:pt x="12000" y="1943"/>
                    </a:lnTo>
                    <a:lnTo>
                      <a:pt x="12019" y="1943"/>
                    </a:lnTo>
                    <a:lnTo>
                      <a:pt x="12019" y="1962"/>
                    </a:lnTo>
                    <a:lnTo>
                      <a:pt x="12095" y="2020"/>
                    </a:lnTo>
                    <a:lnTo>
                      <a:pt x="12115" y="2020"/>
                    </a:lnTo>
                    <a:lnTo>
                      <a:pt x="12134" y="2038"/>
                    </a:lnTo>
                    <a:lnTo>
                      <a:pt x="12153" y="2038"/>
                    </a:lnTo>
                    <a:lnTo>
                      <a:pt x="12172" y="2057"/>
                    </a:lnTo>
                    <a:lnTo>
                      <a:pt x="12191" y="2057"/>
                    </a:lnTo>
                    <a:lnTo>
                      <a:pt x="12210" y="2076"/>
                    </a:lnTo>
                    <a:lnTo>
                      <a:pt x="12286" y="2172"/>
                    </a:lnTo>
                    <a:lnTo>
                      <a:pt x="12286" y="2191"/>
                    </a:lnTo>
                    <a:lnTo>
                      <a:pt x="12343" y="2343"/>
                    </a:lnTo>
                    <a:lnTo>
                      <a:pt x="12457" y="2591"/>
                    </a:lnTo>
                    <a:lnTo>
                      <a:pt x="12476" y="2629"/>
                    </a:lnTo>
                    <a:lnTo>
                      <a:pt x="12515" y="2648"/>
                    </a:lnTo>
                    <a:lnTo>
                      <a:pt x="12515" y="2667"/>
                    </a:lnTo>
                    <a:lnTo>
                      <a:pt x="12534" y="2667"/>
                    </a:lnTo>
                    <a:lnTo>
                      <a:pt x="12572" y="2686"/>
                    </a:lnTo>
                    <a:lnTo>
                      <a:pt x="12591" y="2686"/>
                    </a:lnTo>
                    <a:lnTo>
                      <a:pt x="12610" y="2686"/>
                    </a:lnTo>
                    <a:lnTo>
                      <a:pt x="12629" y="2686"/>
                    </a:lnTo>
                    <a:lnTo>
                      <a:pt x="12667" y="2686"/>
                    </a:lnTo>
                    <a:lnTo>
                      <a:pt x="12743" y="2629"/>
                    </a:lnTo>
                    <a:lnTo>
                      <a:pt x="12762" y="2610"/>
                    </a:lnTo>
                    <a:lnTo>
                      <a:pt x="12801" y="2610"/>
                    </a:lnTo>
                    <a:lnTo>
                      <a:pt x="12820" y="2610"/>
                    </a:lnTo>
                    <a:lnTo>
                      <a:pt x="12838" y="2610"/>
                    </a:lnTo>
                    <a:lnTo>
                      <a:pt x="12801" y="2629"/>
                    </a:lnTo>
                    <a:lnTo>
                      <a:pt x="12743" y="2686"/>
                    </a:lnTo>
                    <a:lnTo>
                      <a:pt x="12572" y="2877"/>
                    </a:lnTo>
                    <a:lnTo>
                      <a:pt x="12534" y="2934"/>
                    </a:lnTo>
                    <a:lnTo>
                      <a:pt x="12496" y="3219"/>
                    </a:lnTo>
                    <a:lnTo>
                      <a:pt x="12476" y="3334"/>
                    </a:lnTo>
                    <a:lnTo>
                      <a:pt x="12476" y="3371"/>
                    </a:lnTo>
                    <a:lnTo>
                      <a:pt x="12439" y="3448"/>
                    </a:lnTo>
                    <a:lnTo>
                      <a:pt x="12420" y="3562"/>
                    </a:lnTo>
                    <a:lnTo>
                      <a:pt x="12400" y="3581"/>
                    </a:lnTo>
                    <a:lnTo>
                      <a:pt x="12362" y="3562"/>
                    </a:lnTo>
                    <a:lnTo>
                      <a:pt x="12324" y="3581"/>
                    </a:lnTo>
                    <a:lnTo>
                      <a:pt x="12229" y="3657"/>
                    </a:lnTo>
                    <a:lnTo>
                      <a:pt x="12191" y="3657"/>
                    </a:lnTo>
                    <a:lnTo>
                      <a:pt x="12134" y="3620"/>
                    </a:lnTo>
                    <a:lnTo>
                      <a:pt x="12039" y="3581"/>
                    </a:lnTo>
                    <a:lnTo>
                      <a:pt x="11924" y="3600"/>
                    </a:lnTo>
                    <a:lnTo>
                      <a:pt x="11772" y="3638"/>
                    </a:lnTo>
                    <a:lnTo>
                      <a:pt x="11677" y="3638"/>
                    </a:lnTo>
                    <a:lnTo>
                      <a:pt x="11562" y="3734"/>
                    </a:lnTo>
                    <a:lnTo>
                      <a:pt x="11391" y="3886"/>
                    </a:lnTo>
                    <a:lnTo>
                      <a:pt x="11201" y="4019"/>
                    </a:lnTo>
                    <a:lnTo>
                      <a:pt x="11048" y="3981"/>
                    </a:lnTo>
                    <a:lnTo>
                      <a:pt x="10991" y="4115"/>
                    </a:lnTo>
                    <a:lnTo>
                      <a:pt x="10915" y="4247"/>
                    </a:lnTo>
                    <a:lnTo>
                      <a:pt x="10857" y="4285"/>
                    </a:lnTo>
                    <a:lnTo>
                      <a:pt x="10762" y="4361"/>
                    </a:lnTo>
                    <a:lnTo>
                      <a:pt x="10724" y="4399"/>
                    </a:lnTo>
                    <a:lnTo>
                      <a:pt x="10629" y="4361"/>
                    </a:lnTo>
                    <a:lnTo>
                      <a:pt x="10134" y="4285"/>
                    </a:lnTo>
                    <a:lnTo>
                      <a:pt x="10058" y="4285"/>
                    </a:lnTo>
                    <a:lnTo>
                      <a:pt x="9848" y="4361"/>
                    </a:lnTo>
                    <a:lnTo>
                      <a:pt x="9733" y="4380"/>
                    </a:lnTo>
                    <a:lnTo>
                      <a:pt x="9638" y="4380"/>
                    </a:lnTo>
                    <a:lnTo>
                      <a:pt x="9543" y="4361"/>
                    </a:lnTo>
                    <a:lnTo>
                      <a:pt x="9391" y="4323"/>
                    </a:lnTo>
                    <a:lnTo>
                      <a:pt x="9334" y="4304"/>
                    </a:lnTo>
                    <a:lnTo>
                      <a:pt x="9257" y="4323"/>
                    </a:lnTo>
                    <a:lnTo>
                      <a:pt x="9220" y="4361"/>
                    </a:lnTo>
                    <a:lnTo>
                      <a:pt x="9220" y="4494"/>
                    </a:lnTo>
                    <a:lnTo>
                      <a:pt x="9200" y="4571"/>
                    </a:lnTo>
                    <a:lnTo>
                      <a:pt x="9105" y="4647"/>
                    </a:lnTo>
                    <a:lnTo>
                      <a:pt x="9029" y="4685"/>
                    </a:lnTo>
                    <a:lnTo>
                      <a:pt x="8934" y="4685"/>
                    </a:lnTo>
                    <a:lnTo>
                      <a:pt x="8839" y="4666"/>
                    </a:lnTo>
                    <a:lnTo>
                      <a:pt x="8724" y="4666"/>
                    </a:lnTo>
                    <a:lnTo>
                      <a:pt x="8648" y="4704"/>
                    </a:lnTo>
                    <a:lnTo>
                      <a:pt x="8590" y="4761"/>
                    </a:lnTo>
                    <a:lnTo>
                      <a:pt x="8572" y="4838"/>
                    </a:lnTo>
                    <a:lnTo>
                      <a:pt x="8553" y="4914"/>
                    </a:lnTo>
                    <a:lnTo>
                      <a:pt x="8553" y="4990"/>
                    </a:lnTo>
                    <a:lnTo>
                      <a:pt x="8648" y="5142"/>
                    </a:lnTo>
                    <a:lnTo>
                      <a:pt x="8667" y="5237"/>
                    </a:lnTo>
                    <a:lnTo>
                      <a:pt x="8743" y="5523"/>
                    </a:lnTo>
                    <a:lnTo>
                      <a:pt x="8953" y="5961"/>
                    </a:lnTo>
                    <a:lnTo>
                      <a:pt x="8953" y="6057"/>
                    </a:lnTo>
                    <a:lnTo>
                      <a:pt x="8934" y="6133"/>
                    </a:lnTo>
                    <a:lnTo>
                      <a:pt x="8915" y="6209"/>
                    </a:lnTo>
                    <a:lnTo>
                      <a:pt x="8895" y="6247"/>
                    </a:lnTo>
                    <a:lnTo>
                      <a:pt x="8839" y="6247"/>
                    </a:lnTo>
                    <a:lnTo>
                      <a:pt x="8800" y="6228"/>
                    </a:lnTo>
                    <a:lnTo>
                      <a:pt x="8724" y="6171"/>
                    </a:lnTo>
                    <a:lnTo>
                      <a:pt x="8648" y="6133"/>
                    </a:lnTo>
                    <a:lnTo>
                      <a:pt x="8610" y="6171"/>
                    </a:lnTo>
                    <a:lnTo>
                      <a:pt x="8590" y="6247"/>
                    </a:lnTo>
                    <a:lnTo>
                      <a:pt x="8534" y="6247"/>
                    </a:lnTo>
                    <a:lnTo>
                      <a:pt x="8286" y="5961"/>
                    </a:lnTo>
                    <a:lnTo>
                      <a:pt x="8191" y="5942"/>
                    </a:lnTo>
                    <a:lnTo>
                      <a:pt x="8057" y="6037"/>
                    </a:lnTo>
                    <a:lnTo>
                      <a:pt x="8000" y="6037"/>
                    </a:lnTo>
                    <a:lnTo>
                      <a:pt x="8057" y="5828"/>
                    </a:lnTo>
                    <a:lnTo>
                      <a:pt x="8057" y="5790"/>
                    </a:lnTo>
                    <a:lnTo>
                      <a:pt x="8000" y="5752"/>
                    </a:lnTo>
                    <a:lnTo>
                      <a:pt x="7867" y="5752"/>
                    </a:lnTo>
                    <a:lnTo>
                      <a:pt x="7715" y="5656"/>
                    </a:lnTo>
                    <a:lnTo>
                      <a:pt x="7448" y="5580"/>
                    </a:lnTo>
                    <a:lnTo>
                      <a:pt x="7391" y="5542"/>
                    </a:lnTo>
                    <a:lnTo>
                      <a:pt x="7371" y="5466"/>
                    </a:lnTo>
                    <a:lnTo>
                      <a:pt x="7295" y="5390"/>
                    </a:lnTo>
                    <a:lnTo>
                      <a:pt x="7219" y="5314"/>
                    </a:lnTo>
                    <a:lnTo>
                      <a:pt x="7143" y="5295"/>
                    </a:lnTo>
                    <a:lnTo>
                      <a:pt x="7105" y="5275"/>
                    </a:lnTo>
                    <a:lnTo>
                      <a:pt x="7048" y="5333"/>
                    </a:lnTo>
                    <a:lnTo>
                      <a:pt x="7029" y="5351"/>
                    </a:lnTo>
                    <a:lnTo>
                      <a:pt x="7010" y="5371"/>
                    </a:lnTo>
                    <a:lnTo>
                      <a:pt x="6990" y="5409"/>
                    </a:lnTo>
                    <a:lnTo>
                      <a:pt x="6972" y="5447"/>
                    </a:lnTo>
                    <a:lnTo>
                      <a:pt x="6953" y="5466"/>
                    </a:lnTo>
                    <a:lnTo>
                      <a:pt x="6914" y="5485"/>
                    </a:lnTo>
                    <a:lnTo>
                      <a:pt x="6895" y="5504"/>
                    </a:lnTo>
                    <a:lnTo>
                      <a:pt x="6819" y="5523"/>
                    </a:lnTo>
                    <a:lnTo>
                      <a:pt x="6800" y="5523"/>
                    </a:lnTo>
                    <a:lnTo>
                      <a:pt x="6781" y="5542"/>
                    </a:lnTo>
                    <a:lnTo>
                      <a:pt x="6781" y="5561"/>
                    </a:lnTo>
                    <a:lnTo>
                      <a:pt x="6743" y="5580"/>
                    </a:lnTo>
                    <a:lnTo>
                      <a:pt x="6648" y="5580"/>
                    </a:lnTo>
                    <a:lnTo>
                      <a:pt x="6133" y="5561"/>
                    </a:lnTo>
                    <a:lnTo>
                      <a:pt x="6114" y="5561"/>
                    </a:lnTo>
                    <a:lnTo>
                      <a:pt x="6096" y="5580"/>
                    </a:lnTo>
                    <a:lnTo>
                      <a:pt x="6076" y="5580"/>
                    </a:lnTo>
                    <a:lnTo>
                      <a:pt x="6057" y="5600"/>
                    </a:lnTo>
                    <a:lnTo>
                      <a:pt x="5962" y="5809"/>
                    </a:lnTo>
                    <a:lnTo>
                      <a:pt x="5924" y="5847"/>
                    </a:lnTo>
                    <a:lnTo>
                      <a:pt x="5905" y="5866"/>
                    </a:lnTo>
                    <a:lnTo>
                      <a:pt x="5848" y="5866"/>
                    </a:lnTo>
                    <a:lnTo>
                      <a:pt x="5695" y="5866"/>
                    </a:lnTo>
                    <a:lnTo>
                      <a:pt x="5657" y="5885"/>
                    </a:lnTo>
                    <a:lnTo>
                      <a:pt x="5581" y="5923"/>
                    </a:lnTo>
                    <a:lnTo>
                      <a:pt x="5429" y="5942"/>
                    </a:lnTo>
                    <a:lnTo>
                      <a:pt x="5334" y="5961"/>
                    </a:lnTo>
                    <a:lnTo>
                      <a:pt x="5238" y="6037"/>
                    </a:lnTo>
                    <a:lnTo>
                      <a:pt x="5200" y="6057"/>
                    </a:lnTo>
                    <a:lnTo>
                      <a:pt x="5181" y="6057"/>
                    </a:lnTo>
                    <a:lnTo>
                      <a:pt x="5124" y="6037"/>
                    </a:lnTo>
                    <a:lnTo>
                      <a:pt x="4990" y="6018"/>
                    </a:lnTo>
                    <a:lnTo>
                      <a:pt x="4895" y="5981"/>
                    </a:lnTo>
                    <a:lnTo>
                      <a:pt x="3486" y="6266"/>
                    </a:lnTo>
                    <a:lnTo>
                      <a:pt x="3353" y="6342"/>
                    </a:lnTo>
                    <a:lnTo>
                      <a:pt x="3219" y="6647"/>
                    </a:lnTo>
                    <a:lnTo>
                      <a:pt x="2838" y="6856"/>
                    </a:lnTo>
                    <a:lnTo>
                      <a:pt x="2800" y="6895"/>
                    </a:lnTo>
                    <a:lnTo>
                      <a:pt x="2552" y="7104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7" name="Freeform 142">
                <a:extLst>
                  <a:ext uri="{FF2B5EF4-FFF2-40B4-BE49-F238E27FC236}">
                    <a16:creationId xmlns:a16="http://schemas.microsoft.com/office/drawing/2014/main" id="{CC6C0287-5DBA-7243-B2C4-9E425AB0D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4488" y="4235450"/>
                <a:ext cx="1466850" cy="1117600"/>
              </a:xfrm>
              <a:custGeom>
                <a:avLst/>
                <a:gdLst>
                  <a:gd name="T0" fmla="*/ 2147483646 w 8154"/>
                  <a:gd name="T1" fmla="*/ 2147483646 h 6210"/>
                  <a:gd name="T2" fmla="*/ 2147483646 w 8154"/>
                  <a:gd name="T3" fmla="*/ 2147483646 h 6210"/>
                  <a:gd name="T4" fmla="*/ 2147483646 w 8154"/>
                  <a:gd name="T5" fmla="*/ 2147483646 h 6210"/>
                  <a:gd name="T6" fmla="*/ 2147483646 w 8154"/>
                  <a:gd name="T7" fmla="*/ 2147483646 h 6210"/>
                  <a:gd name="T8" fmla="*/ 2147483646 w 8154"/>
                  <a:gd name="T9" fmla="*/ 2147483646 h 6210"/>
                  <a:gd name="T10" fmla="*/ 2147483646 w 8154"/>
                  <a:gd name="T11" fmla="*/ 2147483646 h 6210"/>
                  <a:gd name="T12" fmla="*/ 2147483646 w 8154"/>
                  <a:gd name="T13" fmla="*/ 2147483646 h 6210"/>
                  <a:gd name="T14" fmla="*/ 2147483646 w 8154"/>
                  <a:gd name="T15" fmla="*/ 2147483646 h 6210"/>
                  <a:gd name="T16" fmla="*/ 2147483646 w 8154"/>
                  <a:gd name="T17" fmla="*/ 2147483646 h 6210"/>
                  <a:gd name="T18" fmla="*/ 2147483646 w 8154"/>
                  <a:gd name="T19" fmla="*/ 2147483646 h 6210"/>
                  <a:gd name="T20" fmla="*/ 2147483646 w 8154"/>
                  <a:gd name="T21" fmla="*/ 2147483646 h 6210"/>
                  <a:gd name="T22" fmla="*/ 2147483646 w 8154"/>
                  <a:gd name="T23" fmla="*/ 2147483646 h 6210"/>
                  <a:gd name="T24" fmla="*/ 2147483646 w 8154"/>
                  <a:gd name="T25" fmla="*/ 2147483646 h 6210"/>
                  <a:gd name="T26" fmla="*/ 2147483646 w 8154"/>
                  <a:gd name="T27" fmla="*/ 2147483646 h 6210"/>
                  <a:gd name="T28" fmla="*/ 2147483646 w 8154"/>
                  <a:gd name="T29" fmla="*/ 2147483646 h 6210"/>
                  <a:gd name="T30" fmla="*/ 2147483646 w 8154"/>
                  <a:gd name="T31" fmla="*/ 2147483646 h 6210"/>
                  <a:gd name="T32" fmla="*/ 2147483646 w 8154"/>
                  <a:gd name="T33" fmla="*/ 2147483646 h 6210"/>
                  <a:gd name="T34" fmla="*/ 2147483646 w 8154"/>
                  <a:gd name="T35" fmla="*/ 2147483646 h 6210"/>
                  <a:gd name="T36" fmla="*/ 2147483646 w 8154"/>
                  <a:gd name="T37" fmla="*/ 2147483646 h 6210"/>
                  <a:gd name="T38" fmla="*/ 2147483646 w 8154"/>
                  <a:gd name="T39" fmla="*/ 2147483646 h 6210"/>
                  <a:gd name="T40" fmla="*/ 2147483646 w 8154"/>
                  <a:gd name="T41" fmla="*/ 2147483646 h 6210"/>
                  <a:gd name="T42" fmla="*/ 2147483646 w 8154"/>
                  <a:gd name="T43" fmla="*/ 2147483646 h 6210"/>
                  <a:gd name="T44" fmla="*/ 2147483646 w 8154"/>
                  <a:gd name="T45" fmla="*/ 2147483646 h 6210"/>
                  <a:gd name="T46" fmla="*/ 2147483646 w 8154"/>
                  <a:gd name="T47" fmla="*/ 2147483646 h 6210"/>
                  <a:gd name="T48" fmla="*/ 2147483646 w 8154"/>
                  <a:gd name="T49" fmla="*/ 2147483646 h 6210"/>
                  <a:gd name="T50" fmla="*/ 2147483646 w 8154"/>
                  <a:gd name="T51" fmla="*/ 2147483646 h 6210"/>
                  <a:gd name="T52" fmla="*/ 2147483646 w 8154"/>
                  <a:gd name="T53" fmla="*/ 2147483646 h 6210"/>
                  <a:gd name="T54" fmla="*/ 2147483646 w 8154"/>
                  <a:gd name="T55" fmla="*/ 2147483646 h 6210"/>
                  <a:gd name="T56" fmla="*/ 2147483646 w 8154"/>
                  <a:gd name="T57" fmla="*/ 2147483646 h 6210"/>
                  <a:gd name="T58" fmla="*/ 2147483646 w 8154"/>
                  <a:gd name="T59" fmla="*/ 2147483646 h 6210"/>
                  <a:gd name="T60" fmla="*/ 2147483646 w 8154"/>
                  <a:gd name="T61" fmla="*/ 2147483646 h 6210"/>
                  <a:gd name="T62" fmla="*/ 2147483646 w 8154"/>
                  <a:gd name="T63" fmla="*/ 2147483646 h 6210"/>
                  <a:gd name="T64" fmla="*/ 2147483646 w 8154"/>
                  <a:gd name="T65" fmla="*/ 2147483646 h 6210"/>
                  <a:gd name="T66" fmla="*/ 2147483646 w 8154"/>
                  <a:gd name="T67" fmla="*/ 2147483646 h 6210"/>
                  <a:gd name="T68" fmla="*/ 2147483646 w 8154"/>
                  <a:gd name="T69" fmla="*/ 2147483646 h 6210"/>
                  <a:gd name="T70" fmla="*/ 2147483646 w 8154"/>
                  <a:gd name="T71" fmla="*/ 2147483646 h 6210"/>
                  <a:gd name="T72" fmla="*/ 2147483646 w 8154"/>
                  <a:gd name="T73" fmla="*/ 2147483646 h 6210"/>
                  <a:gd name="T74" fmla="*/ 2147483646 w 8154"/>
                  <a:gd name="T75" fmla="*/ 2147483646 h 6210"/>
                  <a:gd name="T76" fmla="*/ 2147483646 w 8154"/>
                  <a:gd name="T77" fmla="*/ 2147483646 h 6210"/>
                  <a:gd name="T78" fmla="*/ 2147483646 w 8154"/>
                  <a:gd name="T79" fmla="*/ 2147483646 h 6210"/>
                  <a:gd name="T80" fmla="*/ 2147483646 w 8154"/>
                  <a:gd name="T81" fmla="*/ 2147483646 h 6210"/>
                  <a:gd name="T82" fmla="*/ 2147483646 w 8154"/>
                  <a:gd name="T83" fmla="*/ 2147483646 h 6210"/>
                  <a:gd name="T84" fmla="*/ 2147483646 w 8154"/>
                  <a:gd name="T85" fmla="*/ 2147483646 h 6210"/>
                  <a:gd name="T86" fmla="*/ 2147483646 w 8154"/>
                  <a:gd name="T87" fmla="*/ 2147483646 h 6210"/>
                  <a:gd name="T88" fmla="*/ 2147483646 w 8154"/>
                  <a:gd name="T89" fmla="*/ 2147483646 h 6210"/>
                  <a:gd name="T90" fmla="*/ 2147483646 w 8154"/>
                  <a:gd name="T91" fmla="*/ 2147483646 h 6210"/>
                  <a:gd name="T92" fmla="*/ 2147483646 w 8154"/>
                  <a:gd name="T93" fmla="*/ 2147483646 h 6210"/>
                  <a:gd name="T94" fmla="*/ 2147483646 w 8154"/>
                  <a:gd name="T95" fmla="*/ 2147483646 h 6210"/>
                  <a:gd name="T96" fmla="*/ 2147483646 w 8154"/>
                  <a:gd name="T97" fmla="*/ 2147483646 h 6210"/>
                  <a:gd name="T98" fmla="*/ 2147483646 w 8154"/>
                  <a:gd name="T99" fmla="*/ 2147483646 h 6210"/>
                  <a:gd name="T100" fmla="*/ 2147483646 w 8154"/>
                  <a:gd name="T101" fmla="*/ 2147483646 h 6210"/>
                  <a:gd name="T102" fmla="*/ 2147483646 w 8154"/>
                  <a:gd name="T103" fmla="*/ 2147483646 h 6210"/>
                  <a:gd name="T104" fmla="*/ 2147483646 w 8154"/>
                  <a:gd name="T105" fmla="*/ 2147483646 h 6210"/>
                  <a:gd name="T106" fmla="*/ 2147483646 w 8154"/>
                  <a:gd name="T107" fmla="*/ 2147483646 h 6210"/>
                  <a:gd name="T108" fmla="*/ 2147483646 w 8154"/>
                  <a:gd name="T109" fmla="*/ 2147483646 h 6210"/>
                  <a:gd name="T110" fmla="*/ 2147483646 w 8154"/>
                  <a:gd name="T111" fmla="*/ 2147483646 h 62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154" h="6210">
                    <a:moveTo>
                      <a:pt x="57" y="2247"/>
                    </a:moveTo>
                    <a:lnTo>
                      <a:pt x="305" y="2038"/>
                    </a:lnTo>
                    <a:lnTo>
                      <a:pt x="343" y="1999"/>
                    </a:lnTo>
                    <a:lnTo>
                      <a:pt x="724" y="1790"/>
                    </a:lnTo>
                    <a:lnTo>
                      <a:pt x="858" y="1485"/>
                    </a:lnTo>
                    <a:lnTo>
                      <a:pt x="991" y="1409"/>
                    </a:lnTo>
                    <a:lnTo>
                      <a:pt x="2400" y="1124"/>
                    </a:lnTo>
                    <a:lnTo>
                      <a:pt x="2495" y="1161"/>
                    </a:lnTo>
                    <a:lnTo>
                      <a:pt x="2629" y="1180"/>
                    </a:lnTo>
                    <a:lnTo>
                      <a:pt x="2686" y="1200"/>
                    </a:lnTo>
                    <a:lnTo>
                      <a:pt x="2705" y="1200"/>
                    </a:lnTo>
                    <a:lnTo>
                      <a:pt x="2743" y="1180"/>
                    </a:lnTo>
                    <a:lnTo>
                      <a:pt x="2839" y="1104"/>
                    </a:lnTo>
                    <a:lnTo>
                      <a:pt x="2934" y="1085"/>
                    </a:lnTo>
                    <a:lnTo>
                      <a:pt x="3086" y="1066"/>
                    </a:lnTo>
                    <a:lnTo>
                      <a:pt x="3162" y="1028"/>
                    </a:lnTo>
                    <a:lnTo>
                      <a:pt x="3200" y="1009"/>
                    </a:lnTo>
                    <a:lnTo>
                      <a:pt x="3353" y="1009"/>
                    </a:lnTo>
                    <a:lnTo>
                      <a:pt x="3410" y="1009"/>
                    </a:lnTo>
                    <a:lnTo>
                      <a:pt x="3429" y="990"/>
                    </a:lnTo>
                    <a:lnTo>
                      <a:pt x="3467" y="952"/>
                    </a:lnTo>
                    <a:lnTo>
                      <a:pt x="3562" y="743"/>
                    </a:lnTo>
                    <a:lnTo>
                      <a:pt x="3581" y="723"/>
                    </a:lnTo>
                    <a:lnTo>
                      <a:pt x="3601" y="723"/>
                    </a:lnTo>
                    <a:lnTo>
                      <a:pt x="3619" y="704"/>
                    </a:lnTo>
                    <a:lnTo>
                      <a:pt x="3638" y="704"/>
                    </a:lnTo>
                    <a:lnTo>
                      <a:pt x="4153" y="723"/>
                    </a:lnTo>
                    <a:lnTo>
                      <a:pt x="4248" y="723"/>
                    </a:lnTo>
                    <a:lnTo>
                      <a:pt x="4286" y="704"/>
                    </a:lnTo>
                    <a:lnTo>
                      <a:pt x="4286" y="685"/>
                    </a:lnTo>
                    <a:lnTo>
                      <a:pt x="4305" y="666"/>
                    </a:lnTo>
                    <a:lnTo>
                      <a:pt x="4324" y="666"/>
                    </a:lnTo>
                    <a:lnTo>
                      <a:pt x="4400" y="647"/>
                    </a:lnTo>
                    <a:lnTo>
                      <a:pt x="4419" y="628"/>
                    </a:lnTo>
                    <a:lnTo>
                      <a:pt x="4458" y="609"/>
                    </a:lnTo>
                    <a:lnTo>
                      <a:pt x="4477" y="590"/>
                    </a:lnTo>
                    <a:lnTo>
                      <a:pt x="4495" y="552"/>
                    </a:lnTo>
                    <a:lnTo>
                      <a:pt x="4515" y="514"/>
                    </a:lnTo>
                    <a:lnTo>
                      <a:pt x="4534" y="494"/>
                    </a:lnTo>
                    <a:lnTo>
                      <a:pt x="4553" y="476"/>
                    </a:lnTo>
                    <a:lnTo>
                      <a:pt x="4610" y="418"/>
                    </a:lnTo>
                    <a:lnTo>
                      <a:pt x="4648" y="438"/>
                    </a:lnTo>
                    <a:lnTo>
                      <a:pt x="4724" y="457"/>
                    </a:lnTo>
                    <a:lnTo>
                      <a:pt x="4800" y="533"/>
                    </a:lnTo>
                    <a:lnTo>
                      <a:pt x="4876" y="609"/>
                    </a:lnTo>
                    <a:lnTo>
                      <a:pt x="4896" y="685"/>
                    </a:lnTo>
                    <a:lnTo>
                      <a:pt x="4953" y="723"/>
                    </a:lnTo>
                    <a:lnTo>
                      <a:pt x="5220" y="799"/>
                    </a:lnTo>
                    <a:lnTo>
                      <a:pt x="5372" y="895"/>
                    </a:lnTo>
                    <a:lnTo>
                      <a:pt x="5505" y="895"/>
                    </a:lnTo>
                    <a:lnTo>
                      <a:pt x="5562" y="933"/>
                    </a:lnTo>
                    <a:lnTo>
                      <a:pt x="5562" y="971"/>
                    </a:lnTo>
                    <a:lnTo>
                      <a:pt x="5505" y="1180"/>
                    </a:lnTo>
                    <a:lnTo>
                      <a:pt x="5562" y="1180"/>
                    </a:lnTo>
                    <a:lnTo>
                      <a:pt x="5696" y="1085"/>
                    </a:lnTo>
                    <a:lnTo>
                      <a:pt x="5791" y="1104"/>
                    </a:lnTo>
                    <a:lnTo>
                      <a:pt x="6039" y="1390"/>
                    </a:lnTo>
                    <a:lnTo>
                      <a:pt x="6095" y="1390"/>
                    </a:lnTo>
                    <a:lnTo>
                      <a:pt x="6115" y="1314"/>
                    </a:lnTo>
                    <a:lnTo>
                      <a:pt x="6153" y="1276"/>
                    </a:lnTo>
                    <a:lnTo>
                      <a:pt x="6229" y="1314"/>
                    </a:lnTo>
                    <a:lnTo>
                      <a:pt x="6305" y="1371"/>
                    </a:lnTo>
                    <a:lnTo>
                      <a:pt x="6344" y="1390"/>
                    </a:lnTo>
                    <a:lnTo>
                      <a:pt x="6400" y="1390"/>
                    </a:lnTo>
                    <a:lnTo>
                      <a:pt x="6420" y="1352"/>
                    </a:lnTo>
                    <a:lnTo>
                      <a:pt x="6439" y="1276"/>
                    </a:lnTo>
                    <a:lnTo>
                      <a:pt x="6458" y="1200"/>
                    </a:lnTo>
                    <a:lnTo>
                      <a:pt x="6458" y="1104"/>
                    </a:lnTo>
                    <a:lnTo>
                      <a:pt x="6591" y="1161"/>
                    </a:lnTo>
                    <a:lnTo>
                      <a:pt x="6648" y="1085"/>
                    </a:lnTo>
                    <a:lnTo>
                      <a:pt x="6648" y="971"/>
                    </a:lnTo>
                    <a:lnTo>
                      <a:pt x="6553" y="838"/>
                    </a:lnTo>
                    <a:lnTo>
                      <a:pt x="6667" y="723"/>
                    </a:lnTo>
                    <a:lnTo>
                      <a:pt x="6686" y="723"/>
                    </a:lnTo>
                    <a:lnTo>
                      <a:pt x="6686" y="685"/>
                    </a:lnTo>
                    <a:lnTo>
                      <a:pt x="6743" y="647"/>
                    </a:lnTo>
                    <a:lnTo>
                      <a:pt x="6820" y="609"/>
                    </a:lnTo>
                    <a:lnTo>
                      <a:pt x="6839" y="609"/>
                    </a:lnTo>
                    <a:lnTo>
                      <a:pt x="6877" y="476"/>
                    </a:lnTo>
                    <a:lnTo>
                      <a:pt x="6896" y="247"/>
                    </a:lnTo>
                    <a:lnTo>
                      <a:pt x="6953" y="152"/>
                    </a:lnTo>
                    <a:lnTo>
                      <a:pt x="7105" y="18"/>
                    </a:lnTo>
                    <a:lnTo>
                      <a:pt x="7258" y="0"/>
                    </a:lnTo>
                    <a:lnTo>
                      <a:pt x="7391" y="95"/>
                    </a:lnTo>
                    <a:lnTo>
                      <a:pt x="7639" y="266"/>
                    </a:lnTo>
                    <a:lnTo>
                      <a:pt x="7677" y="285"/>
                    </a:lnTo>
                    <a:lnTo>
                      <a:pt x="7734" y="380"/>
                    </a:lnTo>
                    <a:lnTo>
                      <a:pt x="7810" y="418"/>
                    </a:lnTo>
                    <a:lnTo>
                      <a:pt x="7867" y="476"/>
                    </a:lnTo>
                    <a:lnTo>
                      <a:pt x="7905" y="533"/>
                    </a:lnTo>
                    <a:lnTo>
                      <a:pt x="7981" y="666"/>
                    </a:lnTo>
                    <a:lnTo>
                      <a:pt x="8020" y="761"/>
                    </a:lnTo>
                    <a:lnTo>
                      <a:pt x="8020" y="914"/>
                    </a:lnTo>
                    <a:lnTo>
                      <a:pt x="8000" y="1047"/>
                    </a:lnTo>
                    <a:lnTo>
                      <a:pt x="8000" y="1085"/>
                    </a:lnTo>
                    <a:lnTo>
                      <a:pt x="8020" y="1104"/>
                    </a:lnTo>
                    <a:lnTo>
                      <a:pt x="8115" y="1161"/>
                    </a:lnTo>
                    <a:lnTo>
                      <a:pt x="8153" y="1200"/>
                    </a:lnTo>
                    <a:lnTo>
                      <a:pt x="8039" y="1409"/>
                    </a:lnTo>
                    <a:lnTo>
                      <a:pt x="7734" y="1866"/>
                    </a:lnTo>
                    <a:lnTo>
                      <a:pt x="7715" y="1923"/>
                    </a:lnTo>
                    <a:lnTo>
                      <a:pt x="7696" y="1999"/>
                    </a:lnTo>
                    <a:lnTo>
                      <a:pt x="7677" y="2076"/>
                    </a:lnTo>
                    <a:lnTo>
                      <a:pt x="7677" y="2380"/>
                    </a:lnTo>
                    <a:lnTo>
                      <a:pt x="7658" y="2475"/>
                    </a:lnTo>
                    <a:lnTo>
                      <a:pt x="7600" y="2571"/>
                    </a:lnTo>
                    <a:lnTo>
                      <a:pt x="7467" y="2742"/>
                    </a:lnTo>
                    <a:lnTo>
                      <a:pt x="7391" y="2838"/>
                    </a:lnTo>
                    <a:lnTo>
                      <a:pt x="7258" y="2914"/>
                    </a:lnTo>
                    <a:lnTo>
                      <a:pt x="7029" y="3047"/>
                    </a:lnTo>
                    <a:lnTo>
                      <a:pt x="6915" y="3066"/>
                    </a:lnTo>
                    <a:lnTo>
                      <a:pt x="6857" y="3066"/>
                    </a:lnTo>
                    <a:lnTo>
                      <a:pt x="6781" y="3047"/>
                    </a:lnTo>
                    <a:lnTo>
                      <a:pt x="6705" y="3066"/>
                    </a:lnTo>
                    <a:lnTo>
                      <a:pt x="6572" y="3123"/>
                    </a:lnTo>
                    <a:lnTo>
                      <a:pt x="6095" y="3447"/>
                    </a:lnTo>
                    <a:lnTo>
                      <a:pt x="6000" y="3504"/>
                    </a:lnTo>
                    <a:lnTo>
                      <a:pt x="5677" y="3618"/>
                    </a:lnTo>
                    <a:lnTo>
                      <a:pt x="5238" y="3657"/>
                    </a:lnTo>
                    <a:lnTo>
                      <a:pt x="4667" y="3771"/>
                    </a:lnTo>
                    <a:lnTo>
                      <a:pt x="4324" y="3752"/>
                    </a:lnTo>
                    <a:lnTo>
                      <a:pt x="4077" y="3752"/>
                    </a:lnTo>
                    <a:lnTo>
                      <a:pt x="3886" y="3714"/>
                    </a:lnTo>
                    <a:lnTo>
                      <a:pt x="3791" y="3714"/>
                    </a:lnTo>
                    <a:lnTo>
                      <a:pt x="3677" y="3752"/>
                    </a:lnTo>
                    <a:lnTo>
                      <a:pt x="3372" y="3885"/>
                    </a:lnTo>
                    <a:lnTo>
                      <a:pt x="3162" y="4038"/>
                    </a:lnTo>
                    <a:lnTo>
                      <a:pt x="3124" y="4076"/>
                    </a:lnTo>
                    <a:lnTo>
                      <a:pt x="3067" y="4171"/>
                    </a:lnTo>
                    <a:lnTo>
                      <a:pt x="3048" y="4209"/>
                    </a:lnTo>
                    <a:lnTo>
                      <a:pt x="3048" y="4266"/>
                    </a:lnTo>
                    <a:lnTo>
                      <a:pt x="3048" y="4456"/>
                    </a:lnTo>
                    <a:lnTo>
                      <a:pt x="3067" y="4609"/>
                    </a:lnTo>
                    <a:lnTo>
                      <a:pt x="3067" y="4666"/>
                    </a:lnTo>
                    <a:lnTo>
                      <a:pt x="3048" y="4723"/>
                    </a:lnTo>
                    <a:lnTo>
                      <a:pt x="2876" y="5104"/>
                    </a:lnTo>
                    <a:lnTo>
                      <a:pt x="2876" y="5123"/>
                    </a:lnTo>
                    <a:lnTo>
                      <a:pt x="2858" y="5123"/>
                    </a:lnTo>
                    <a:lnTo>
                      <a:pt x="2858" y="5142"/>
                    </a:lnTo>
                    <a:lnTo>
                      <a:pt x="2781" y="5276"/>
                    </a:lnTo>
                    <a:lnTo>
                      <a:pt x="2743" y="5352"/>
                    </a:lnTo>
                    <a:lnTo>
                      <a:pt x="2610" y="6171"/>
                    </a:lnTo>
                    <a:lnTo>
                      <a:pt x="2001" y="6209"/>
                    </a:lnTo>
                    <a:lnTo>
                      <a:pt x="1562" y="5619"/>
                    </a:lnTo>
                    <a:lnTo>
                      <a:pt x="1353" y="5428"/>
                    </a:lnTo>
                    <a:lnTo>
                      <a:pt x="1219" y="5371"/>
                    </a:lnTo>
                    <a:lnTo>
                      <a:pt x="1143" y="5314"/>
                    </a:lnTo>
                    <a:lnTo>
                      <a:pt x="1105" y="5276"/>
                    </a:lnTo>
                    <a:lnTo>
                      <a:pt x="1086" y="5200"/>
                    </a:lnTo>
                    <a:lnTo>
                      <a:pt x="1086" y="5086"/>
                    </a:lnTo>
                    <a:lnTo>
                      <a:pt x="1029" y="4914"/>
                    </a:lnTo>
                    <a:lnTo>
                      <a:pt x="1067" y="4685"/>
                    </a:lnTo>
                    <a:lnTo>
                      <a:pt x="1200" y="4495"/>
                    </a:lnTo>
                    <a:lnTo>
                      <a:pt x="1219" y="4438"/>
                    </a:lnTo>
                    <a:lnTo>
                      <a:pt x="1200" y="4419"/>
                    </a:lnTo>
                    <a:lnTo>
                      <a:pt x="496" y="3752"/>
                    </a:lnTo>
                    <a:lnTo>
                      <a:pt x="477" y="3695"/>
                    </a:lnTo>
                    <a:lnTo>
                      <a:pt x="457" y="3638"/>
                    </a:lnTo>
                    <a:lnTo>
                      <a:pt x="457" y="3504"/>
                    </a:lnTo>
                    <a:lnTo>
                      <a:pt x="477" y="3352"/>
                    </a:lnTo>
                    <a:lnTo>
                      <a:pt x="477" y="3295"/>
                    </a:lnTo>
                    <a:lnTo>
                      <a:pt x="438" y="3237"/>
                    </a:lnTo>
                    <a:lnTo>
                      <a:pt x="229" y="3028"/>
                    </a:lnTo>
                    <a:lnTo>
                      <a:pt x="133" y="2895"/>
                    </a:lnTo>
                    <a:lnTo>
                      <a:pt x="76" y="2800"/>
                    </a:lnTo>
                    <a:lnTo>
                      <a:pt x="38" y="2666"/>
                    </a:lnTo>
                    <a:lnTo>
                      <a:pt x="0" y="2399"/>
                    </a:lnTo>
                    <a:lnTo>
                      <a:pt x="57" y="224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8" name="Freeform 143">
                <a:extLst>
                  <a:ext uri="{FF2B5EF4-FFF2-40B4-BE49-F238E27FC236}">
                    <a16:creationId xmlns:a16="http://schemas.microsoft.com/office/drawing/2014/main" id="{D986F500-FAED-B54B-A9DB-E86D13399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4388" y="4451350"/>
                <a:ext cx="1566862" cy="1511300"/>
              </a:xfrm>
              <a:custGeom>
                <a:avLst/>
                <a:gdLst>
                  <a:gd name="T0" fmla="*/ 2147483646 w 8706"/>
                  <a:gd name="T1" fmla="*/ 2147483646 h 8401"/>
                  <a:gd name="T2" fmla="*/ 2147483646 w 8706"/>
                  <a:gd name="T3" fmla="*/ 2147483646 h 8401"/>
                  <a:gd name="T4" fmla="*/ 2147483646 w 8706"/>
                  <a:gd name="T5" fmla="*/ 2147483646 h 8401"/>
                  <a:gd name="T6" fmla="*/ 2147483646 w 8706"/>
                  <a:gd name="T7" fmla="*/ 2147483646 h 8401"/>
                  <a:gd name="T8" fmla="*/ 2147483646 w 8706"/>
                  <a:gd name="T9" fmla="*/ 2147483646 h 8401"/>
                  <a:gd name="T10" fmla="*/ 2147483646 w 8706"/>
                  <a:gd name="T11" fmla="*/ 2147483646 h 8401"/>
                  <a:gd name="T12" fmla="*/ 2147483646 w 8706"/>
                  <a:gd name="T13" fmla="*/ 2147483646 h 8401"/>
                  <a:gd name="T14" fmla="*/ 2147483646 w 8706"/>
                  <a:gd name="T15" fmla="*/ 2147483646 h 8401"/>
                  <a:gd name="T16" fmla="*/ 2147483646 w 8706"/>
                  <a:gd name="T17" fmla="*/ 2147483646 h 8401"/>
                  <a:gd name="T18" fmla="*/ 2147483646 w 8706"/>
                  <a:gd name="T19" fmla="*/ 2147483646 h 8401"/>
                  <a:gd name="T20" fmla="*/ 2147483646 w 8706"/>
                  <a:gd name="T21" fmla="*/ 2147483646 h 8401"/>
                  <a:gd name="T22" fmla="*/ 2147483646 w 8706"/>
                  <a:gd name="T23" fmla="*/ 2147483646 h 8401"/>
                  <a:gd name="T24" fmla="*/ 2147483646 w 8706"/>
                  <a:gd name="T25" fmla="*/ 2147483646 h 8401"/>
                  <a:gd name="T26" fmla="*/ 2147483646 w 8706"/>
                  <a:gd name="T27" fmla="*/ 2147483646 h 8401"/>
                  <a:gd name="T28" fmla="*/ 2147483646 w 8706"/>
                  <a:gd name="T29" fmla="*/ 2147483646 h 8401"/>
                  <a:gd name="T30" fmla="*/ 2147483646 w 8706"/>
                  <a:gd name="T31" fmla="*/ 2147483646 h 8401"/>
                  <a:gd name="T32" fmla="*/ 2147483646 w 8706"/>
                  <a:gd name="T33" fmla="*/ 2147483646 h 8401"/>
                  <a:gd name="T34" fmla="*/ 2147483646 w 8706"/>
                  <a:gd name="T35" fmla="*/ 2147483646 h 8401"/>
                  <a:gd name="T36" fmla="*/ 2147483646 w 8706"/>
                  <a:gd name="T37" fmla="*/ 2147483646 h 8401"/>
                  <a:gd name="T38" fmla="*/ 2147483646 w 8706"/>
                  <a:gd name="T39" fmla="*/ 2147483646 h 8401"/>
                  <a:gd name="T40" fmla="*/ 2147483646 w 8706"/>
                  <a:gd name="T41" fmla="*/ 2147483646 h 8401"/>
                  <a:gd name="T42" fmla="*/ 2147483646 w 8706"/>
                  <a:gd name="T43" fmla="*/ 2147483646 h 8401"/>
                  <a:gd name="T44" fmla="*/ 2147483646 w 8706"/>
                  <a:gd name="T45" fmla="*/ 2147483646 h 8401"/>
                  <a:gd name="T46" fmla="*/ 2147483646 w 8706"/>
                  <a:gd name="T47" fmla="*/ 2147483646 h 8401"/>
                  <a:gd name="T48" fmla="*/ 2147483646 w 8706"/>
                  <a:gd name="T49" fmla="*/ 2147483646 h 8401"/>
                  <a:gd name="T50" fmla="*/ 2147483646 w 8706"/>
                  <a:gd name="T51" fmla="*/ 2147483646 h 8401"/>
                  <a:gd name="T52" fmla="*/ 2147483646 w 8706"/>
                  <a:gd name="T53" fmla="*/ 2147483646 h 8401"/>
                  <a:gd name="T54" fmla="*/ 2147483646 w 8706"/>
                  <a:gd name="T55" fmla="*/ 2147483646 h 8401"/>
                  <a:gd name="T56" fmla="*/ 2147483646 w 8706"/>
                  <a:gd name="T57" fmla="*/ 2147483646 h 8401"/>
                  <a:gd name="T58" fmla="*/ 2147483646 w 8706"/>
                  <a:gd name="T59" fmla="*/ 2147483646 h 8401"/>
                  <a:gd name="T60" fmla="*/ 2147483646 w 8706"/>
                  <a:gd name="T61" fmla="*/ 2147483646 h 8401"/>
                  <a:gd name="T62" fmla="*/ 2147483646 w 8706"/>
                  <a:gd name="T63" fmla="*/ 2147483646 h 8401"/>
                  <a:gd name="T64" fmla="*/ 2147483646 w 8706"/>
                  <a:gd name="T65" fmla="*/ 2147483646 h 8401"/>
                  <a:gd name="T66" fmla="*/ 2147483646 w 8706"/>
                  <a:gd name="T67" fmla="*/ 2147483646 h 8401"/>
                  <a:gd name="T68" fmla="*/ 2147483646 w 8706"/>
                  <a:gd name="T69" fmla="*/ 2147483646 h 8401"/>
                  <a:gd name="T70" fmla="*/ 2147483646 w 8706"/>
                  <a:gd name="T71" fmla="*/ 2147483646 h 8401"/>
                  <a:gd name="T72" fmla="*/ 2147483646 w 8706"/>
                  <a:gd name="T73" fmla="*/ 2147483646 h 8401"/>
                  <a:gd name="T74" fmla="*/ 2147483646 w 8706"/>
                  <a:gd name="T75" fmla="*/ 2147483646 h 8401"/>
                  <a:gd name="T76" fmla="*/ 2147483646 w 8706"/>
                  <a:gd name="T77" fmla="*/ 2147483646 h 8401"/>
                  <a:gd name="T78" fmla="*/ 2147483646 w 8706"/>
                  <a:gd name="T79" fmla="*/ 2147483646 h 8401"/>
                  <a:gd name="T80" fmla="*/ 2147483646 w 8706"/>
                  <a:gd name="T81" fmla="*/ 2147483646 h 8401"/>
                  <a:gd name="T82" fmla="*/ 2147483646 w 8706"/>
                  <a:gd name="T83" fmla="*/ 2147483646 h 8401"/>
                  <a:gd name="T84" fmla="*/ 2147483646 w 8706"/>
                  <a:gd name="T85" fmla="*/ 2147483646 h 8401"/>
                  <a:gd name="T86" fmla="*/ 2147483646 w 8706"/>
                  <a:gd name="T87" fmla="*/ 2147483646 h 8401"/>
                  <a:gd name="T88" fmla="*/ 2147483646 w 8706"/>
                  <a:gd name="T89" fmla="*/ 2147483646 h 8401"/>
                  <a:gd name="T90" fmla="*/ 2147483646 w 8706"/>
                  <a:gd name="T91" fmla="*/ 2147483646 h 8401"/>
                  <a:gd name="T92" fmla="*/ 2147483646 w 8706"/>
                  <a:gd name="T93" fmla="*/ 2147483646 h 8401"/>
                  <a:gd name="T94" fmla="*/ 2147483646 w 8706"/>
                  <a:gd name="T95" fmla="*/ 2147483646 h 8401"/>
                  <a:gd name="T96" fmla="*/ 2147483646 w 8706"/>
                  <a:gd name="T97" fmla="*/ 2147483646 h 8401"/>
                  <a:gd name="T98" fmla="*/ 2147483646 w 8706"/>
                  <a:gd name="T99" fmla="*/ 2147483646 h 8401"/>
                  <a:gd name="T100" fmla="*/ 2147483646 w 8706"/>
                  <a:gd name="T101" fmla="*/ 2147483646 h 8401"/>
                  <a:gd name="T102" fmla="*/ 2147483646 w 8706"/>
                  <a:gd name="T103" fmla="*/ 2147483646 h 8401"/>
                  <a:gd name="T104" fmla="*/ 2147483646 w 8706"/>
                  <a:gd name="T105" fmla="*/ 2147483646 h 8401"/>
                  <a:gd name="T106" fmla="*/ 2147483646 w 8706"/>
                  <a:gd name="T107" fmla="*/ 2147483646 h 8401"/>
                  <a:gd name="T108" fmla="*/ 2147483646 w 8706"/>
                  <a:gd name="T109" fmla="*/ 2147483646 h 8401"/>
                  <a:gd name="T110" fmla="*/ 2147483646 w 8706"/>
                  <a:gd name="T111" fmla="*/ 2147483646 h 8401"/>
                  <a:gd name="T112" fmla="*/ 2147483646 w 8706"/>
                  <a:gd name="T113" fmla="*/ 2147483646 h 8401"/>
                  <a:gd name="T114" fmla="*/ 2147483646 w 8706"/>
                  <a:gd name="T115" fmla="*/ 2147483646 h 8401"/>
                  <a:gd name="T116" fmla="*/ 2147483646 w 8706"/>
                  <a:gd name="T117" fmla="*/ 2147483646 h 8401"/>
                  <a:gd name="T118" fmla="*/ 2147483646 w 8706"/>
                  <a:gd name="T119" fmla="*/ 2147483646 h 84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706" h="8401">
                    <a:moveTo>
                      <a:pt x="0" y="4971"/>
                    </a:moveTo>
                    <a:lnTo>
                      <a:pt x="133" y="4152"/>
                    </a:lnTo>
                    <a:lnTo>
                      <a:pt x="171" y="4076"/>
                    </a:lnTo>
                    <a:lnTo>
                      <a:pt x="248" y="3942"/>
                    </a:lnTo>
                    <a:lnTo>
                      <a:pt x="248" y="3923"/>
                    </a:lnTo>
                    <a:lnTo>
                      <a:pt x="266" y="3923"/>
                    </a:lnTo>
                    <a:lnTo>
                      <a:pt x="266" y="3904"/>
                    </a:lnTo>
                    <a:lnTo>
                      <a:pt x="438" y="3523"/>
                    </a:lnTo>
                    <a:lnTo>
                      <a:pt x="457" y="3466"/>
                    </a:lnTo>
                    <a:lnTo>
                      <a:pt x="457" y="3409"/>
                    </a:lnTo>
                    <a:lnTo>
                      <a:pt x="438" y="3256"/>
                    </a:lnTo>
                    <a:lnTo>
                      <a:pt x="438" y="3066"/>
                    </a:lnTo>
                    <a:lnTo>
                      <a:pt x="438" y="3009"/>
                    </a:lnTo>
                    <a:lnTo>
                      <a:pt x="457" y="2971"/>
                    </a:lnTo>
                    <a:lnTo>
                      <a:pt x="514" y="2876"/>
                    </a:lnTo>
                    <a:lnTo>
                      <a:pt x="552" y="2838"/>
                    </a:lnTo>
                    <a:lnTo>
                      <a:pt x="762" y="2685"/>
                    </a:lnTo>
                    <a:lnTo>
                      <a:pt x="1067" y="2552"/>
                    </a:lnTo>
                    <a:lnTo>
                      <a:pt x="1181" y="2514"/>
                    </a:lnTo>
                    <a:lnTo>
                      <a:pt x="1276" y="2514"/>
                    </a:lnTo>
                    <a:lnTo>
                      <a:pt x="1467" y="2552"/>
                    </a:lnTo>
                    <a:lnTo>
                      <a:pt x="1714" y="2552"/>
                    </a:lnTo>
                    <a:lnTo>
                      <a:pt x="2057" y="2571"/>
                    </a:lnTo>
                    <a:lnTo>
                      <a:pt x="2628" y="2457"/>
                    </a:lnTo>
                    <a:lnTo>
                      <a:pt x="3067" y="2418"/>
                    </a:lnTo>
                    <a:lnTo>
                      <a:pt x="3390" y="2304"/>
                    </a:lnTo>
                    <a:lnTo>
                      <a:pt x="3485" y="2247"/>
                    </a:lnTo>
                    <a:lnTo>
                      <a:pt x="3962" y="1923"/>
                    </a:lnTo>
                    <a:lnTo>
                      <a:pt x="4095" y="1866"/>
                    </a:lnTo>
                    <a:lnTo>
                      <a:pt x="4171" y="1847"/>
                    </a:lnTo>
                    <a:lnTo>
                      <a:pt x="4247" y="1866"/>
                    </a:lnTo>
                    <a:lnTo>
                      <a:pt x="4305" y="1866"/>
                    </a:lnTo>
                    <a:lnTo>
                      <a:pt x="4419" y="1847"/>
                    </a:lnTo>
                    <a:lnTo>
                      <a:pt x="4648" y="1714"/>
                    </a:lnTo>
                    <a:lnTo>
                      <a:pt x="4781" y="1638"/>
                    </a:lnTo>
                    <a:lnTo>
                      <a:pt x="4857" y="1542"/>
                    </a:lnTo>
                    <a:lnTo>
                      <a:pt x="4990" y="1371"/>
                    </a:lnTo>
                    <a:lnTo>
                      <a:pt x="5048" y="1275"/>
                    </a:lnTo>
                    <a:lnTo>
                      <a:pt x="5067" y="1180"/>
                    </a:lnTo>
                    <a:lnTo>
                      <a:pt x="5067" y="876"/>
                    </a:lnTo>
                    <a:lnTo>
                      <a:pt x="5086" y="799"/>
                    </a:lnTo>
                    <a:lnTo>
                      <a:pt x="5105" y="723"/>
                    </a:lnTo>
                    <a:lnTo>
                      <a:pt x="5124" y="666"/>
                    </a:lnTo>
                    <a:lnTo>
                      <a:pt x="5429" y="209"/>
                    </a:lnTo>
                    <a:lnTo>
                      <a:pt x="5543" y="0"/>
                    </a:lnTo>
                    <a:lnTo>
                      <a:pt x="5733" y="285"/>
                    </a:lnTo>
                    <a:lnTo>
                      <a:pt x="5962" y="495"/>
                    </a:lnTo>
                    <a:lnTo>
                      <a:pt x="6019" y="571"/>
                    </a:lnTo>
                    <a:lnTo>
                      <a:pt x="6191" y="971"/>
                    </a:lnTo>
                    <a:lnTo>
                      <a:pt x="6362" y="1219"/>
                    </a:lnTo>
                    <a:lnTo>
                      <a:pt x="6457" y="1333"/>
                    </a:lnTo>
                    <a:lnTo>
                      <a:pt x="6514" y="1428"/>
                    </a:lnTo>
                    <a:lnTo>
                      <a:pt x="6533" y="1466"/>
                    </a:lnTo>
                    <a:lnTo>
                      <a:pt x="6514" y="1524"/>
                    </a:lnTo>
                    <a:lnTo>
                      <a:pt x="6477" y="1638"/>
                    </a:lnTo>
                    <a:lnTo>
                      <a:pt x="6457" y="1733"/>
                    </a:lnTo>
                    <a:lnTo>
                      <a:pt x="6438" y="1885"/>
                    </a:lnTo>
                    <a:lnTo>
                      <a:pt x="6477" y="2152"/>
                    </a:lnTo>
                    <a:lnTo>
                      <a:pt x="6514" y="2285"/>
                    </a:lnTo>
                    <a:lnTo>
                      <a:pt x="6572" y="2381"/>
                    </a:lnTo>
                    <a:lnTo>
                      <a:pt x="6629" y="2438"/>
                    </a:lnTo>
                    <a:lnTo>
                      <a:pt x="6686" y="2495"/>
                    </a:lnTo>
                    <a:lnTo>
                      <a:pt x="6743" y="2533"/>
                    </a:lnTo>
                    <a:lnTo>
                      <a:pt x="7029" y="3047"/>
                    </a:lnTo>
                    <a:lnTo>
                      <a:pt x="7048" y="3180"/>
                    </a:lnTo>
                    <a:lnTo>
                      <a:pt x="6990" y="3352"/>
                    </a:lnTo>
                    <a:lnTo>
                      <a:pt x="7010" y="3637"/>
                    </a:lnTo>
                    <a:lnTo>
                      <a:pt x="7124" y="4114"/>
                    </a:lnTo>
                    <a:lnTo>
                      <a:pt x="7619" y="5409"/>
                    </a:lnTo>
                    <a:lnTo>
                      <a:pt x="7676" y="5504"/>
                    </a:lnTo>
                    <a:lnTo>
                      <a:pt x="8705" y="5999"/>
                    </a:lnTo>
                    <a:lnTo>
                      <a:pt x="8400" y="6133"/>
                    </a:lnTo>
                    <a:lnTo>
                      <a:pt x="8343" y="6190"/>
                    </a:lnTo>
                    <a:lnTo>
                      <a:pt x="8343" y="6228"/>
                    </a:lnTo>
                    <a:lnTo>
                      <a:pt x="8343" y="6247"/>
                    </a:lnTo>
                    <a:lnTo>
                      <a:pt x="8400" y="6361"/>
                    </a:lnTo>
                    <a:lnTo>
                      <a:pt x="8458" y="6495"/>
                    </a:lnTo>
                    <a:lnTo>
                      <a:pt x="8133" y="6476"/>
                    </a:lnTo>
                    <a:lnTo>
                      <a:pt x="8057" y="6457"/>
                    </a:lnTo>
                    <a:lnTo>
                      <a:pt x="8019" y="6438"/>
                    </a:lnTo>
                    <a:lnTo>
                      <a:pt x="7981" y="6438"/>
                    </a:lnTo>
                    <a:lnTo>
                      <a:pt x="7962" y="6438"/>
                    </a:lnTo>
                    <a:lnTo>
                      <a:pt x="7828" y="6438"/>
                    </a:lnTo>
                    <a:lnTo>
                      <a:pt x="7791" y="6438"/>
                    </a:lnTo>
                    <a:lnTo>
                      <a:pt x="7733" y="6419"/>
                    </a:lnTo>
                    <a:lnTo>
                      <a:pt x="7696" y="6419"/>
                    </a:lnTo>
                    <a:lnTo>
                      <a:pt x="7524" y="6457"/>
                    </a:lnTo>
                    <a:lnTo>
                      <a:pt x="6934" y="6438"/>
                    </a:lnTo>
                    <a:lnTo>
                      <a:pt x="6895" y="6457"/>
                    </a:lnTo>
                    <a:lnTo>
                      <a:pt x="6857" y="6457"/>
                    </a:lnTo>
                    <a:lnTo>
                      <a:pt x="6838" y="6514"/>
                    </a:lnTo>
                    <a:lnTo>
                      <a:pt x="6305" y="6990"/>
                    </a:lnTo>
                    <a:lnTo>
                      <a:pt x="6096" y="7123"/>
                    </a:lnTo>
                    <a:lnTo>
                      <a:pt x="5752" y="7200"/>
                    </a:lnTo>
                    <a:lnTo>
                      <a:pt x="5638" y="7390"/>
                    </a:lnTo>
                    <a:lnTo>
                      <a:pt x="5600" y="7447"/>
                    </a:lnTo>
                    <a:lnTo>
                      <a:pt x="5600" y="7485"/>
                    </a:lnTo>
                    <a:lnTo>
                      <a:pt x="5581" y="7504"/>
                    </a:lnTo>
                    <a:lnTo>
                      <a:pt x="5543" y="7543"/>
                    </a:lnTo>
                    <a:lnTo>
                      <a:pt x="5543" y="7562"/>
                    </a:lnTo>
                    <a:lnTo>
                      <a:pt x="5524" y="7581"/>
                    </a:lnTo>
                    <a:lnTo>
                      <a:pt x="5524" y="7599"/>
                    </a:lnTo>
                    <a:lnTo>
                      <a:pt x="5467" y="7657"/>
                    </a:lnTo>
                    <a:lnTo>
                      <a:pt x="5429" y="7714"/>
                    </a:lnTo>
                    <a:lnTo>
                      <a:pt x="5390" y="7752"/>
                    </a:lnTo>
                    <a:lnTo>
                      <a:pt x="5371" y="7771"/>
                    </a:lnTo>
                    <a:lnTo>
                      <a:pt x="5334" y="7809"/>
                    </a:lnTo>
                    <a:lnTo>
                      <a:pt x="5181" y="7866"/>
                    </a:lnTo>
                    <a:lnTo>
                      <a:pt x="5143" y="7866"/>
                    </a:lnTo>
                    <a:lnTo>
                      <a:pt x="5124" y="7866"/>
                    </a:lnTo>
                    <a:lnTo>
                      <a:pt x="5086" y="7848"/>
                    </a:lnTo>
                    <a:lnTo>
                      <a:pt x="5029" y="7866"/>
                    </a:lnTo>
                    <a:lnTo>
                      <a:pt x="4953" y="7904"/>
                    </a:lnTo>
                    <a:lnTo>
                      <a:pt x="4800" y="8019"/>
                    </a:lnTo>
                    <a:lnTo>
                      <a:pt x="4667" y="8076"/>
                    </a:lnTo>
                    <a:lnTo>
                      <a:pt x="4628" y="8114"/>
                    </a:lnTo>
                    <a:lnTo>
                      <a:pt x="4609" y="8133"/>
                    </a:lnTo>
                    <a:lnTo>
                      <a:pt x="4457" y="8400"/>
                    </a:lnTo>
                    <a:lnTo>
                      <a:pt x="1067" y="7980"/>
                    </a:lnTo>
                    <a:lnTo>
                      <a:pt x="0" y="4971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9" name="Freeform 144">
                <a:extLst>
                  <a:ext uri="{FF2B5EF4-FFF2-40B4-BE49-F238E27FC236}">
                    <a16:creationId xmlns:a16="http://schemas.microsoft.com/office/drawing/2014/main" id="{8AF3F0B4-1AC6-7C4F-97C6-C8D9A2362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0700" y="3275013"/>
                <a:ext cx="919163" cy="881062"/>
              </a:xfrm>
              <a:custGeom>
                <a:avLst/>
                <a:gdLst>
                  <a:gd name="T0" fmla="*/ 2147483646 w 5106"/>
                  <a:gd name="T1" fmla="*/ 2147483646 h 4895"/>
                  <a:gd name="T2" fmla="*/ 2147483646 w 5106"/>
                  <a:gd name="T3" fmla="*/ 2147483646 h 4895"/>
                  <a:gd name="T4" fmla="*/ 2147483646 w 5106"/>
                  <a:gd name="T5" fmla="*/ 2147483646 h 4895"/>
                  <a:gd name="T6" fmla="*/ 2147483646 w 5106"/>
                  <a:gd name="T7" fmla="*/ 2147483646 h 4895"/>
                  <a:gd name="T8" fmla="*/ 2147483646 w 5106"/>
                  <a:gd name="T9" fmla="*/ 2147483646 h 4895"/>
                  <a:gd name="T10" fmla="*/ 2147483646 w 5106"/>
                  <a:gd name="T11" fmla="*/ 2147483646 h 4895"/>
                  <a:gd name="T12" fmla="*/ 2147483646 w 5106"/>
                  <a:gd name="T13" fmla="*/ 2147483646 h 4895"/>
                  <a:gd name="T14" fmla="*/ 2147483646 w 5106"/>
                  <a:gd name="T15" fmla="*/ 2147483646 h 4895"/>
                  <a:gd name="T16" fmla="*/ 2147483646 w 5106"/>
                  <a:gd name="T17" fmla="*/ 2147483646 h 4895"/>
                  <a:gd name="T18" fmla="*/ 2147483646 w 5106"/>
                  <a:gd name="T19" fmla="*/ 2147483646 h 4895"/>
                  <a:gd name="T20" fmla="*/ 2147483646 w 5106"/>
                  <a:gd name="T21" fmla="*/ 2147483646 h 4895"/>
                  <a:gd name="T22" fmla="*/ 2147483646 w 5106"/>
                  <a:gd name="T23" fmla="*/ 2147483646 h 4895"/>
                  <a:gd name="T24" fmla="*/ 2147483646 w 5106"/>
                  <a:gd name="T25" fmla="*/ 2147483646 h 4895"/>
                  <a:gd name="T26" fmla="*/ 2147483646 w 5106"/>
                  <a:gd name="T27" fmla="*/ 2147483646 h 4895"/>
                  <a:gd name="T28" fmla="*/ 2147483646 w 5106"/>
                  <a:gd name="T29" fmla="*/ 2147483646 h 4895"/>
                  <a:gd name="T30" fmla="*/ 2147483646 w 5106"/>
                  <a:gd name="T31" fmla="*/ 2147483646 h 4895"/>
                  <a:gd name="T32" fmla="*/ 2147483646 w 5106"/>
                  <a:gd name="T33" fmla="*/ 2147483646 h 4895"/>
                  <a:gd name="T34" fmla="*/ 2147483646 w 5106"/>
                  <a:gd name="T35" fmla="*/ 2147483646 h 4895"/>
                  <a:gd name="T36" fmla="*/ 0 w 5106"/>
                  <a:gd name="T37" fmla="*/ 2147483646 h 4895"/>
                  <a:gd name="T38" fmla="*/ 2147483646 w 5106"/>
                  <a:gd name="T39" fmla="*/ 2147483646 h 4895"/>
                  <a:gd name="T40" fmla="*/ 2147483646 w 5106"/>
                  <a:gd name="T41" fmla="*/ 2147483646 h 4895"/>
                  <a:gd name="T42" fmla="*/ 2147483646 w 5106"/>
                  <a:gd name="T43" fmla="*/ 2147483646 h 4895"/>
                  <a:gd name="T44" fmla="*/ 2147483646 w 5106"/>
                  <a:gd name="T45" fmla="*/ 2147483646 h 4895"/>
                  <a:gd name="T46" fmla="*/ 2147483646 w 5106"/>
                  <a:gd name="T47" fmla="*/ 2147483646 h 4895"/>
                  <a:gd name="T48" fmla="*/ 2147483646 w 5106"/>
                  <a:gd name="T49" fmla="*/ 2147483646 h 4895"/>
                  <a:gd name="T50" fmla="*/ 2147483646 w 5106"/>
                  <a:gd name="T51" fmla="*/ 2147483646 h 4895"/>
                  <a:gd name="T52" fmla="*/ 2147483646 w 5106"/>
                  <a:gd name="T53" fmla="*/ 0 h 4895"/>
                  <a:gd name="T54" fmla="*/ 2147483646 w 5106"/>
                  <a:gd name="T55" fmla="*/ 2147483646 h 4895"/>
                  <a:gd name="T56" fmla="*/ 2147483646 w 5106"/>
                  <a:gd name="T57" fmla="*/ 2147483646 h 4895"/>
                  <a:gd name="T58" fmla="*/ 2147483646 w 5106"/>
                  <a:gd name="T59" fmla="*/ 2147483646 h 4895"/>
                  <a:gd name="T60" fmla="*/ 2147483646 w 5106"/>
                  <a:gd name="T61" fmla="*/ 2147483646 h 4895"/>
                  <a:gd name="T62" fmla="*/ 2147483646 w 5106"/>
                  <a:gd name="T63" fmla="*/ 2147483646 h 4895"/>
                  <a:gd name="T64" fmla="*/ 2147483646 w 5106"/>
                  <a:gd name="T65" fmla="*/ 2147483646 h 4895"/>
                  <a:gd name="T66" fmla="*/ 2147483646 w 5106"/>
                  <a:gd name="T67" fmla="*/ 2147483646 h 4895"/>
                  <a:gd name="T68" fmla="*/ 2147483646 w 5106"/>
                  <a:gd name="T69" fmla="*/ 2147483646 h 4895"/>
                  <a:gd name="T70" fmla="*/ 2147483646 w 5106"/>
                  <a:gd name="T71" fmla="*/ 2147483646 h 489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106" h="4895">
                    <a:moveTo>
                      <a:pt x="5105" y="3238"/>
                    </a:moveTo>
                    <a:lnTo>
                      <a:pt x="4800" y="3657"/>
                    </a:lnTo>
                    <a:lnTo>
                      <a:pt x="4743" y="3867"/>
                    </a:lnTo>
                    <a:lnTo>
                      <a:pt x="4724" y="3924"/>
                    </a:lnTo>
                    <a:lnTo>
                      <a:pt x="4705" y="3962"/>
                    </a:lnTo>
                    <a:lnTo>
                      <a:pt x="4628" y="4019"/>
                    </a:lnTo>
                    <a:lnTo>
                      <a:pt x="4533" y="4057"/>
                    </a:lnTo>
                    <a:lnTo>
                      <a:pt x="4324" y="4096"/>
                    </a:lnTo>
                    <a:lnTo>
                      <a:pt x="4228" y="4133"/>
                    </a:lnTo>
                    <a:lnTo>
                      <a:pt x="4038" y="4228"/>
                    </a:lnTo>
                    <a:lnTo>
                      <a:pt x="3981" y="4286"/>
                    </a:lnTo>
                    <a:lnTo>
                      <a:pt x="3962" y="4324"/>
                    </a:lnTo>
                    <a:lnTo>
                      <a:pt x="3829" y="4591"/>
                    </a:lnTo>
                    <a:lnTo>
                      <a:pt x="3790" y="4894"/>
                    </a:lnTo>
                    <a:lnTo>
                      <a:pt x="2800" y="4609"/>
                    </a:lnTo>
                    <a:lnTo>
                      <a:pt x="2533" y="4457"/>
                    </a:lnTo>
                    <a:lnTo>
                      <a:pt x="2438" y="4324"/>
                    </a:lnTo>
                    <a:lnTo>
                      <a:pt x="2438" y="4248"/>
                    </a:lnTo>
                    <a:lnTo>
                      <a:pt x="2457" y="4152"/>
                    </a:lnTo>
                    <a:lnTo>
                      <a:pt x="2628" y="3847"/>
                    </a:lnTo>
                    <a:lnTo>
                      <a:pt x="2647" y="3581"/>
                    </a:lnTo>
                    <a:lnTo>
                      <a:pt x="2591" y="3371"/>
                    </a:lnTo>
                    <a:lnTo>
                      <a:pt x="2552" y="3295"/>
                    </a:lnTo>
                    <a:lnTo>
                      <a:pt x="2476" y="3181"/>
                    </a:lnTo>
                    <a:lnTo>
                      <a:pt x="2247" y="2838"/>
                    </a:lnTo>
                    <a:lnTo>
                      <a:pt x="2114" y="2686"/>
                    </a:lnTo>
                    <a:lnTo>
                      <a:pt x="2057" y="2667"/>
                    </a:lnTo>
                    <a:lnTo>
                      <a:pt x="1943" y="2628"/>
                    </a:lnTo>
                    <a:lnTo>
                      <a:pt x="1504" y="2724"/>
                    </a:lnTo>
                    <a:lnTo>
                      <a:pt x="971" y="2914"/>
                    </a:lnTo>
                    <a:lnTo>
                      <a:pt x="800" y="2933"/>
                    </a:lnTo>
                    <a:lnTo>
                      <a:pt x="705" y="2953"/>
                    </a:lnTo>
                    <a:lnTo>
                      <a:pt x="552" y="2876"/>
                    </a:lnTo>
                    <a:lnTo>
                      <a:pt x="419" y="2838"/>
                    </a:lnTo>
                    <a:lnTo>
                      <a:pt x="324" y="2819"/>
                    </a:lnTo>
                    <a:lnTo>
                      <a:pt x="248" y="2838"/>
                    </a:lnTo>
                    <a:lnTo>
                      <a:pt x="95" y="2895"/>
                    </a:lnTo>
                    <a:lnTo>
                      <a:pt x="0" y="2400"/>
                    </a:lnTo>
                    <a:lnTo>
                      <a:pt x="38" y="2133"/>
                    </a:lnTo>
                    <a:lnTo>
                      <a:pt x="57" y="2057"/>
                    </a:lnTo>
                    <a:lnTo>
                      <a:pt x="152" y="1981"/>
                    </a:lnTo>
                    <a:lnTo>
                      <a:pt x="819" y="1295"/>
                    </a:lnTo>
                    <a:lnTo>
                      <a:pt x="971" y="1086"/>
                    </a:lnTo>
                    <a:lnTo>
                      <a:pt x="1047" y="933"/>
                    </a:lnTo>
                    <a:lnTo>
                      <a:pt x="1372" y="343"/>
                    </a:lnTo>
                    <a:lnTo>
                      <a:pt x="1695" y="76"/>
                    </a:lnTo>
                    <a:lnTo>
                      <a:pt x="1905" y="38"/>
                    </a:lnTo>
                    <a:lnTo>
                      <a:pt x="2000" y="57"/>
                    </a:lnTo>
                    <a:lnTo>
                      <a:pt x="2114" y="114"/>
                    </a:lnTo>
                    <a:lnTo>
                      <a:pt x="2457" y="286"/>
                    </a:lnTo>
                    <a:lnTo>
                      <a:pt x="2800" y="229"/>
                    </a:lnTo>
                    <a:lnTo>
                      <a:pt x="3409" y="38"/>
                    </a:lnTo>
                    <a:lnTo>
                      <a:pt x="3866" y="0"/>
                    </a:lnTo>
                    <a:lnTo>
                      <a:pt x="4019" y="57"/>
                    </a:lnTo>
                    <a:lnTo>
                      <a:pt x="4057" y="114"/>
                    </a:lnTo>
                    <a:lnTo>
                      <a:pt x="4133" y="286"/>
                    </a:lnTo>
                    <a:lnTo>
                      <a:pt x="4191" y="400"/>
                    </a:lnTo>
                    <a:lnTo>
                      <a:pt x="4133" y="533"/>
                    </a:lnTo>
                    <a:lnTo>
                      <a:pt x="4076" y="667"/>
                    </a:lnTo>
                    <a:lnTo>
                      <a:pt x="4057" y="800"/>
                    </a:lnTo>
                    <a:lnTo>
                      <a:pt x="4057" y="972"/>
                    </a:lnTo>
                    <a:lnTo>
                      <a:pt x="4133" y="1333"/>
                    </a:lnTo>
                    <a:lnTo>
                      <a:pt x="4019" y="1676"/>
                    </a:lnTo>
                    <a:lnTo>
                      <a:pt x="4038" y="1771"/>
                    </a:lnTo>
                    <a:lnTo>
                      <a:pt x="4000" y="1905"/>
                    </a:lnTo>
                    <a:lnTo>
                      <a:pt x="3905" y="2076"/>
                    </a:lnTo>
                    <a:lnTo>
                      <a:pt x="3962" y="2191"/>
                    </a:lnTo>
                    <a:lnTo>
                      <a:pt x="4019" y="2267"/>
                    </a:lnTo>
                    <a:lnTo>
                      <a:pt x="4628" y="2876"/>
                    </a:lnTo>
                    <a:lnTo>
                      <a:pt x="4990" y="3086"/>
                    </a:lnTo>
                    <a:lnTo>
                      <a:pt x="5105" y="3238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0" name="Freeform 145">
                <a:extLst>
                  <a:ext uri="{FF2B5EF4-FFF2-40B4-BE49-F238E27FC236}">
                    <a16:creationId xmlns:a16="http://schemas.microsoft.com/office/drawing/2014/main" id="{35FEC54D-0058-9249-BFDA-256C32AD4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4938" y="5110163"/>
                <a:ext cx="871537" cy="890587"/>
              </a:xfrm>
              <a:custGeom>
                <a:avLst/>
                <a:gdLst>
                  <a:gd name="T0" fmla="*/ 2147483646 w 4840"/>
                  <a:gd name="T1" fmla="*/ 2147483646 h 4953"/>
                  <a:gd name="T2" fmla="*/ 2147483646 w 4840"/>
                  <a:gd name="T3" fmla="*/ 2147483646 h 4953"/>
                  <a:gd name="T4" fmla="*/ 2147483646 w 4840"/>
                  <a:gd name="T5" fmla="*/ 2147483646 h 4953"/>
                  <a:gd name="T6" fmla="*/ 2147483646 w 4840"/>
                  <a:gd name="T7" fmla="*/ 2147483646 h 4953"/>
                  <a:gd name="T8" fmla="*/ 2147483646 w 4840"/>
                  <a:gd name="T9" fmla="*/ 2147483646 h 4953"/>
                  <a:gd name="T10" fmla="*/ 2147483646 w 4840"/>
                  <a:gd name="T11" fmla="*/ 2147483646 h 4953"/>
                  <a:gd name="T12" fmla="*/ 2147483646 w 4840"/>
                  <a:gd name="T13" fmla="*/ 2147483646 h 4953"/>
                  <a:gd name="T14" fmla="*/ 2147483646 w 4840"/>
                  <a:gd name="T15" fmla="*/ 2147483646 h 4953"/>
                  <a:gd name="T16" fmla="*/ 2147483646 w 4840"/>
                  <a:gd name="T17" fmla="*/ 2147483646 h 4953"/>
                  <a:gd name="T18" fmla="*/ 2147483646 w 4840"/>
                  <a:gd name="T19" fmla="*/ 2147483646 h 4953"/>
                  <a:gd name="T20" fmla="*/ 2147483646 w 4840"/>
                  <a:gd name="T21" fmla="*/ 2147483646 h 4953"/>
                  <a:gd name="T22" fmla="*/ 2147483646 w 4840"/>
                  <a:gd name="T23" fmla="*/ 2147483646 h 4953"/>
                  <a:gd name="T24" fmla="*/ 2147483646 w 4840"/>
                  <a:gd name="T25" fmla="*/ 2147483646 h 4953"/>
                  <a:gd name="T26" fmla="*/ 2147483646 w 4840"/>
                  <a:gd name="T27" fmla="*/ 2147483646 h 4953"/>
                  <a:gd name="T28" fmla="*/ 2147483646 w 4840"/>
                  <a:gd name="T29" fmla="*/ 2147483646 h 4953"/>
                  <a:gd name="T30" fmla="*/ 2147483646 w 4840"/>
                  <a:gd name="T31" fmla="*/ 2147483646 h 4953"/>
                  <a:gd name="T32" fmla="*/ 2147483646 w 4840"/>
                  <a:gd name="T33" fmla="*/ 2147483646 h 4953"/>
                  <a:gd name="T34" fmla="*/ 2147483646 w 4840"/>
                  <a:gd name="T35" fmla="*/ 2147483646 h 4953"/>
                  <a:gd name="T36" fmla="*/ 2147483646 w 4840"/>
                  <a:gd name="T37" fmla="*/ 2147483646 h 4953"/>
                  <a:gd name="T38" fmla="*/ 2147483646 w 4840"/>
                  <a:gd name="T39" fmla="*/ 2147483646 h 4953"/>
                  <a:gd name="T40" fmla="*/ 2147483646 w 4840"/>
                  <a:gd name="T41" fmla="*/ 2147483646 h 4953"/>
                  <a:gd name="T42" fmla="*/ 2147483646 w 4840"/>
                  <a:gd name="T43" fmla="*/ 2147483646 h 4953"/>
                  <a:gd name="T44" fmla="*/ 2147483646 w 4840"/>
                  <a:gd name="T45" fmla="*/ 2147483646 h 4953"/>
                  <a:gd name="T46" fmla="*/ 2147483646 w 4840"/>
                  <a:gd name="T47" fmla="*/ 2147483646 h 4953"/>
                  <a:gd name="T48" fmla="*/ 2147483646 w 4840"/>
                  <a:gd name="T49" fmla="*/ 2147483646 h 4953"/>
                  <a:gd name="T50" fmla="*/ 2147483646 w 4840"/>
                  <a:gd name="T51" fmla="*/ 2147483646 h 4953"/>
                  <a:gd name="T52" fmla="*/ 2147483646 w 4840"/>
                  <a:gd name="T53" fmla="*/ 2147483646 h 4953"/>
                  <a:gd name="T54" fmla="*/ 2147483646 w 4840"/>
                  <a:gd name="T55" fmla="*/ 2147483646 h 4953"/>
                  <a:gd name="T56" fmla="*/ 2147483646 w 4840"/>
                  <a:gd name="T57" fmla="*/ 2147483646 h 4953"/>
                  <a:gd name="T58" fmla="*/ 2147483646 w 4840"/>
                  <a:gd name="T59" fmla="*/ 2147483646 h 4953"/>
                  <a:gd name="T60" fmla="*/ 2147483646 w 4840"/>
                  <a:gd name="T61" fmla="*/ 2147483646 h 4953"/>
                  <a:gd name="T62" fmla="*/ 2147483646 w 4840"/>
                  <a:gd name="T63" fmla="*/ 2147483646 h 4953"/>
                  <a:gd name="T64" fmla="*/ 0 w 4840"/>
                  <a:gd name="T65" fmla="*/ 2147483646 h 4953"/>
                  <a:gd name="T66" fmla="*/ 2147483646 w 4840"/>
                  <a:gd name="T67" fmla="*/ 2147483646 h 4953"/>
                  <a:gd name="T68" fmla="*/ 2147483646 w 4840"/>
                  <a:gd name="T69" fmla="*/ 2147483646 h 4953"/>
                  <a:gd name="T70" fmla="*/ 2147483646 w 4840"/>
                  <a:gd name="T71" fmla="*/ 2147483646 h 4953"/>
                  <a:gd name="T72" fmla="*/ 2147483646 w 4840"/>
                  <a:gd name="T73" fmla="*/ 2147483646 h 4953"/>
                  <a:gd name="T74" fmla="*/ 2147483646 w 4840"/>
                  <a:gd name="T75" fmla="*/ 2147483646 h 4953"/>
                  <a:gd name="T76" fmla="*/ 2147483646 w 4840"/>
                  <a:gd name="T77" fmla="*/ 2147483646 h 4953"/>
                  <a:gd name="T78" fmla="*/ 2147483646 w 4840"/>
                  <a:gd name="T79" fmla="*/ 2147483646 h 4953"/>
                  <a:gd name="T80" fmla="*/ 2147483646 w 4840"/>
                  <a:gd name="T81" fmla="*/ 2147483646 h 4953"/>
                  <a:gd name="T82" fmla="*/ 2147483646 w 4840"/>
                  <a:gd name="T83" fmla="*/ 2147483646 h 4953"/>
                  <a:gd name="T84" fmla="*/ 2147483646 w 4840"/>
                  <a:gd name="T85" fmla="*/ 2147483646 h 4953"/>
                  <a:gd name="T86" fmla="*/ 2147483646 w 4840"/>
                  <a:gd name="T87" fmla="*/ 2147483646 h 4953"/>
                  <a:gd name="T88" fmla="*/ 2147483646 w 4840"/>
                  <a:gd name="T89" fmla="*/ 2147483646 h 4953"/>
                  <a:gd name="T90" fmla="*/ 2147483646 w 4840"/>
                  <a:gd name="T91" fmla="*/ 2147483646 h 4953"/>
                  <a:gd name="T92" fmla="*/ 2147483646 w 4840"/>
                  <a:gd name="T93" fmla="*/ 2147483646 h 4953"/>
                  <a:gd name="T94" fmla="*/ 2147483646 w 4840"/>
                  <a:gd name="T95" fmla="*/ 2147483646 h 4953"/>
                  <a:gd name="T96" fmla="*/ 2147483646 w 4840"/>
                  <a:gd name="T97" fmla="*/ 2147483646 h 4953"/>
                  <a:gd name="T98" fmla="*/ 2147483646 w 4840"/>
                  <a:gd name="T99" fmla="*/ 2147483646 h 4953"/>
                  <a:gd name="T100" fmla="*/ 2147483646 w 4840"/>
                  <a:gd name="T101" fmla="*/ 2147483646 h 4953"/>
                  <a:gd name="T102" fmla="*/ 2147483646 w 4840"/>
                  <a:gd name="T103" fmla="*/ 2147483646 h 4953"/>
                  <a:gd name="T104" fmla="*/ 2147483646 w 4840"/>
                  <a:gd name="T105" fmla="*/ 0 h 4953"/>
                  <a:gd name="T106" fmla="*/ 2147483646 w 4840"/>
                  <a:gd name="T107" fmla="*/ 0 h 4953"/>
                  <a:gd name="T108" fmla="*/ 2147483646 w 4840"/>
                  <a:gd name="T109" fmla="*/ 2147483646 h 495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840" h="4953">
                    <a:moveTo>
                      <a:pt x="2191" y="57"/>
                    </a:moveTo>
                    <a:lnTo>
                      <a:pt x="2248" y="229"/>
                    </a:lnTo>
                    <a:lnTo>
                      <a:pt x="2248" y="343"/>
                    </a:lnTo>
                    <a:lnTo>
                      <a:pt x="2267" y="419"/>
                    </a:lnTo>
                    <a:lnTo>
                      <a:pt x="2305" y="457"/>
                    </a:lnTo>
                    <a:lnTo>
                      <a:pt x="2381" y="514"/>
                    </a:lnTo>
                    <a:lnTo>
                      <a:pt x="2515" y="571"/>
                    </a:lnTo>
                    <a:lnTo>
                      <a:pt x="2724" y="762"/>
                    </a:lnTo>
                    <a:lnTo>
                      <a:pt x="3163" y="1352"/>
                    </a:lnTo>
                    <a:lnTo>
                      <a:pt x="3772" y="1314"/>
                    </a:lnTo>
                    <a:lnTo>
                      <a:pt x="4839" y="4323"/>
                    </a:lnTo>
                    <a:lnTo>
                      <a:pt x="1848" y="4323"/>
                    </a:lnTo>
                    <a:lnTo>
                      <a:pt x="1581" y="4400"/>
                    </a:lnTo>
                    <a:lnTo>
                      <a:pt x="1219" y="4495"/>
                    </a:lnTo>
                    <a:lnTo>
                      <a:pt x="1182" y="4476"/>
                    </a:lnTo>
                    <a:lnTo>
                      <a:pt x="1105" y="4400"/>
                    </a:lnTo>
                    <a:lnTo>
                      <a:pt x="1086" y="4362"/>
                    </a:lnTo>
                    <a:lnTo>
                      <a:pt x="1048" y="4343"/>
                    </a:lnTo>
                    <a:lnTo>
                      <a:pt x="1010" y="4323"/>
                    </a:lnTo>
                    <a:lnTo>
                      <a:pt x="991" y="4323"/>
                    </a:lnTo>
                    <a:lnTo>
                      <a:pt x="972" y="4323"/>
                    </a:lnTo>
                    <a:lnTo>
                      <a:pt x="953" y="4343"/>
                    </a:lnTo>
                    <a:lnTo>
                      <a:pt x="915" y="4362"/>
                    </a:lnTo>
                    <a:lnTo>
                      <a:pt x="801" y="4648"/>
                    </a:lnTo>
                    <a:lnTo>
                      <a:pt x="705" y="4781"/>
                    </a:lnTo>
                    <a:lnTo>
                      <a:pt x="686" y="4800"/>
                    </a:lnTo>
                    <a:lnTo>
                      <a:pt x="457" y="4914"/>
                    </a:lnTo>
                    <a:lnTo>
                      <a:pt x="420" y="4952"/>
                    </a:lnTo>
                    <a:lnTo>
                      <a:pt x="362" y="4952"/>
                    </a:lnTo>
                    <a:lnTo>
                      <a:pt x="171" y="4914"/>
                    </a:lnTo>
                    <a:lnTo>
                      <a:pt x="39" y="4724"/>
                    </a:lnTo>
                    <a:lnTo>
                      <a:pt x="19" y="4648"/>
                    </a:lnTo>
                    <a:lnTo>
                      <a:pt x="0" y="4533"/>
                    </a:lnTo>
                    <a:lnTo>
                      <a:pt x="39" y="4286"/>
                    </a:lnTo>
                    <a:lnTo>
                      <a:pt x="115" y="4133"/>
                    </a:lnTo>
                    <a:lnTo>
                      <a:pt x="210" y="4000"/>
                    </a:lnTo>
                    <a:lnTo>
                      <a:pt x="229" y="3924"/>
                    </a:lnTo>
                    <a:lnTo>
                      <a:pt x="229" y="3828"/>
                    </a:lnTo>
                    <a:lnTo>
                      <a:pt x="191" y="3676"/>
                    </a:lnTo>
                    <a:lnTo>
                      <a:pt x="153" y="3485"/>
                    </a:lnTo>
                    <a:lnTo>
                      <a:pt x="210" y="3276"/>
                    </a:lnTo>
                    <a:lnTo>
                      <a:pt x="381" y="2971"/>
                    </a:lnTo>
                    <a:lnTo>
                      <a:pt x="420" y="2895"/>
                    </a:lnTo>
                    <a:lnTo>
                      <a:pt x="572" y="2552"/>
                    </a:lnTo>
                    <a:lnTo>
                      <a:pt x="648" y="2381"/>
                    </a:lnTo>
                    <a:lnTo>
                      <a:pt x="667" y="2305"/>
                    </a:lnTo>
                    <a:lnTo>
                      <a:pt x="953" y="1676"/>
                    </a:lnTo>
                    <a:lnTo>
                      <a:pt x="1277" y="952"/>
                    </a:lnTo>
                    <a:lnTo>
                      <a:pt x="1258" y="819"/>
                    </a:lnTo>
                    <a:lnTo>
                      <a:pt x="991" y="514"/>
                    </a:lnTo>
                    <a:lnTo>
                      <a:pt x="1676" y="209"/>
                    </a:lnTo>
                    <a:lnTo>
                      <a:pt x="1924" y="19"/>
                    </a:lnTo>
                    <a:lnTo>
                      <a:pt x="1981" y="0"/>
                    </a:lnTo>
                    <a:lnTo>
                      <a:pt x="2057" y="0"/>
                    </a:lnTo>
                    <a:lnTo>
                      <a:pt x="2191" y="57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1" name="Freeform 146">
                <a:extLst>
                  <a:ext uri="{FF2B5EF4-FFF2-40B4-BE49-F238E27FC236}">
                    <a16:creationId xmlns:a16="http://schemas.microsoft.com/office/drawing/2014/main" id="{DE9E8225-99DE-4D4B-B9E8-182D56C8A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4750" y="5187950"/>
                <a:ext cx="460375" cy="442913"/>
              </a:xfrm>
              <a:custGeom>
                <a:avLst/>
                <a:gdLst>
                  <a:gd name="T0" fmla="*/ 2147483646 w 2554"/>
                  <a:gd name="T1" fmla="*/ 2147483646 h 2458"/>
                  <a:gd name="T2" fmla="*/ 2147483646 w 2554"/>
                  <a:gd name="T3" fmla="*/ 2147483646 h 2458"/>
                  <a:gd name="T4" fmla="*/ 2147483646 w 2554"/>
                  <a:gd name="T5" fmla="*/ 2147483646 h 2458"/>
                  <a:gd name="T6" fmla="*/ 2147483646 w 2554"/>
                  <a:gd name="T7" fmla="*/ 2147483646 h 2458"/>
                  <a:gd name="T8" fmla="*/ 2147483646 w 2554"/>
                  <a:gd name="T9" fmla="*/ 2147483646 h 2458"/>
                  <a:gd name="T10" fmla="*/ 2147483646 w 2554"/>
                  <a:gd name="T11" fmla="*/ 2147483646 h 2458"/>
                  <a:gd name="T12" fmla="*/ 2147483646 w 2554"/>
                  <a:gd name="T13" fmla="*/ 2147483646 h 2458"/>
                  <a:gd name="T14" fmla="*/ 2147483646 w 2554"/>
                  <a:gd name="T15" fmla="*/ 2147483646 h 2458"/>
                  <a:gd name="T16" fmla="*/ 2147483646 w 2554"/>
                  <a:gd name="T17" fmla="*/ 2147483646 h 2458"/>
                  <a:gd name="T18" fmla="*/ 2147483646 w 2554"/>
                  <a:gd name="T19" fmla="*/ 2147483646 h 2458"/>
                  <a:gd name="T20" fmla="*/ 2147483646 w 2554"/>
                  <a:gd name="T21" fmla="*/ 2147483646 h 2458"/>
                  <a:gd name="T22" fmla="*/ 2147483646 w 2554"/>
                  <a:gd name="T23" fmla="*/ 2147483646 h 2458"/>
                  <a:gd name="T24" fmla="*/ 2147483646 w 2554"/>
                  <a:gd name="T25" fmla="*/ 2147483646 h 2458"/>
                  <a:gd name="T26" fmla="*/ 2147483646 w 2554"/>
                  <a:gd name="T27" fmla="*/ 2147483646 h 2458"/>
                  <a:gd name="T28" fmla="*/ 0 w 2554"/>
                  <a:gd name="T29" fmla="*/ 2147483646 h 2458"/>
                  <a:gd name="T30" fmla="*/ 2147483646 w 2554"/>
                  <a:gd name="T31" fmla="*/ 2147483646 h 2458"/>
                  <a:gd name="T32" fmla="*/ 2147483646 w 2554"/>
                  <a:gd name="T33" fmla="*/ 2147483646 h 2458"/>
                  <a:gd name="T34" fmla="*/ 2147483646 w 2554"/>
                  <a:gd name="T35" fmla="*/ 2147483646 h 2458"/>
                  <a:gd name="T36" fmla="*/ 2147483646 w 2554"/>
                  <a:gd name="T37" fmla="*/ 2147483646 h 2458"/>
                  <a:gd name="T38" fmla="*/ 2147483646 w 2554"/>
                  <a:gd name="T39" fmla="*/ 2147483646 h 2458"/>
                  <a:gd name="T40" fmla="*/ 2147483646 w 2554"/>
                  <a:gd name="T41" fmla="*/ 2147483646 h 2458"/>
                  <a:gd name="T42" fmla="*/ 2147483646 w 2554"/>
                  <a:gd name="T43" fmla="*/ 2147483646 h 2458"/>
                  <a:gd name="T44" fmla="*/ 2147483646 w 2554"/>
                  <a:gd name="T45" fmla="*/ 2147483646 h 2458"/>
                  <a:gd name="T46" fmla="*/ 2147483646 w 2554"/>
                  <a:gd name="T47" fmla="*/ 2147483646 h 2458"/>
                  <a:gd name="T48" fmla="*/ 2147483646 w 2554"/>
                  <a:gd name="T49" fmla="*/ 2147483646 h 2458"/>
                  <a:gd name="T50" fmla="*/ 2147483646 w 2554"/>
                  <a:gd name="T51" fmla="*/ 2147483646 h 2458"/>
                  <a:gd name="T52" fmla="*/ 2147483646 w 2554"/>
                  <a:gd name="T53" fmla="*/ 2147483646 h 2458"/>
                  <a:gd name="T54" fmla="*/ 2147483646 w 2554"/>
                  <a:gd name="T55" fmla="*/ 2147483646 h 2458"/>
                  <a:gd name="T56" fmla="*/ 2147483646 w 2554"/>
                  <a:gd name="T57" fmla="*/ 2147483646 h 2458"/>
                  <a:gd name="T58" fmla="*/ 2147483646 w 2554"/>
                  <a:gd name="T59" fmla="*/ 2147483646 h 2458"/>
                  <a:gd name="T60" fmla="*/ 2147483646 w 2554"/>
                  <a:gd name="T61" fmla="*/ 2147483646 h 2458"/>
                  <a:gd name="T62" fmla="*/ 2147483646 w 2554"/>
                  <a:gd name="T63" fmla="*/ 2147483646 h 2458"/>
                  <a:gd name="T64" fmla="*/ 2147483646 w 2554"/>
                  <a:gd name="T65" fmla="*/ 2147483646 h 2458"/>
                  <a:gd name="T66" fmla="*/ 2147483646 w 2554"/>
                  <a:gd name="T67" fmla="*/ 2147483646 h 2458"/>
                  <a:gd name="T68" fmla="*/ 2147483646 w 2554"/>
                  <a:gd name="T69" fmla="*/ 0 h 2458"/>
                  <a:gd name="T70" fmla="*/ 2147483646 w 2554"/>
                  <a:gd name="T71" fmla="*/ 2147483646 h 2458"/>
                  <a:gd name="T72" fmla="*/ 2147483646 w 2554"/>
                  <a:gd name="T73" fmla="*/ 2147483646 h 2458"/>
                  <a:gd name="T74" fmla="*/ 2147483646 w 2554"/>
                  <a:gd name="T75" fmla="*/ 2147483646 h 2458"/>
                  <a:gd name="T76" fmla="*/ 2147483646 w 2554"/>
                  <a:gd name="T77" fmla="*/ 2147483646 h 24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554" h="2458">
                    <a:moveTo>
                      <a:pt x="2267" y="76"/>
                    </a:moveTo>
                    <a:lnTo>
                      <a:pt x="2534" y="381"/>
                    </a:lnTo>
                    <a:lnTo>
                      <a:pt x="2553" y="514"/>
                    </a:lnTo>
                    <a:lnTo>
                      <a:pt x="2229" y="1238"/>
                    </a:lnTo>
                    <a:lnTo>
                      <a:pt x="1943" y="1867"/>
                    </a:lnTo>
                    <a:lnTo>
                      <a:pt x="1924" y="1943"/>
                    </a:lnTo>
                    <a:lnTo>
                      <a:pt x="1848" y="2114"/>
                    </a:lnTo>
                    <a:lnTo>
                      <a:pt x="1696" y="2457"/>
                    </a:lnTo>
                    <a:lnTo>
                      <a:pt x="1619" y="2438"/>
                    </a:lnTo>
                    <a:lnTo>
                      <a:pt x="1181" y="2305"/>
                    </a:lnTo>
                    <a:lnTo>
                      <a:pt x="1162" y="2285"/>
                    </a:lnTo>
                    <a:lnTo>
                      <a:pt x="1067" y="2133"/>
                    </a:lnTo>
                    <a:lnTo>
                      <a:pt x="819" y="2019"/>
                    </a:lnTo>
                    <a:lnTo>
                      <a:pt x="96" y="1714"/>
                    </a:lnTo>
                    <a:lnTo>
                      <a:pt x="0" y="1619"/>
                    </a:lnTo>
                    <a:lnTo>
                      <a:pt x="191" y="1391"/>
                    </a:lnTo>
                    <a:lnTo>
                      <a:pt x="419" y="1562"/>
                    </a:lnTo>
                    <a:lnTo>
                      <a:pt x="476" y="1581"/>
                    </a:lnTo>
                    <a:lnTo>
                      <a:pt x="572" y="1600"/>
                    </a:lnTo>
                    <a:lnTo>
                      <a:pt x="629" y="1600"/>
                    </a:lnTo>
                    <a:lnTo>
                      <a:pt x="705" y="1581"/>
                    </a:lnTo>
                    <a:lnTo>
                      <a:pt x="762" y="1543"/>
                    </a:lnTo>
                    <a:lnTo>
                      <a:pt x="819" y="1505"/>
                    </a:lnTo>
                    <a:lnTo>
                      <a:pt x="857" y="1447"/>
                    </a:lnTo>
                    <a:lnTo>
                      <a:pt x="953" y="1295"/>
                    </a:lnTo>
                    <a:lnTo>
                      <a:pt x="971" y="1105"/>
                    </a:lnTo>
                    <a:lnTo>
                      <a:pt x="953" y="1066"/>
                    </a:lnTo>
                    <a:lnTo>
                      <a:pt x="895" y="1010"/>
                    </a:lnTo>
                    <a:lnTo>
                      <a:pt x="781" y="876"/>
                    </a:lnTo>
                    <a:lnTo>
                      <a:pt x="762" y="781"/>
                    </a:lnTo>
                    <a:lnTo>
                      <a:pt x="1238" y="285"/>
                    </a:lnTo>
                    <a:lnTo>
                      <a:pt x="1391" y="190"/>
                    </a:lnTo>
                    <a:lnTo>
                      <a:pt x="1619" y="133"/>
                    </a:lnTo>
                    <a:lnTo>
                      <a:pt x="1905" y="19"/>
                    </a:lnTo>
                    <a:lnTo>
                      <a:pt x="2038" y="0"/>
                    </a:lnTo>
                    <a:lnTo>
                      <a:pt x="2057" y="19"/>
                    </a:lnTo>
                    <a:lnTo>
                      <a:pt x="2077" y="19"/>
                    </a:lnTo>
                    <a:lnTo>
                      <a:pt x="2114" y="38"/>
                    </a:lnTo>
                    <a:lnTo>
                      <a:pt x="2267" y="7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7655" name="Group 1">
              <a:extLst>
                <a:ext uri="{FF2B5EF4-FFF2-40B4-BE49-F238E27FC236}">
                  <a16:creationId xmlns:a16="http://schemas.microsoft.com/office/drawing/2014/main" id="{7B01368A-13B4-8D4D-A294-DDE8080047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83513" y="3230563"/>
              <a:ext cx="5759450" cy="2205037"/>
              <a:chOff x="7783513" y="3230563"/>
              <a:chExt cx="5759959" cy="2205037"/>
            </a:xfrm>
          </p:grpSpPr>
          <p:sp>
            <p:nvSpPr>
              <p:cNvPr id="27659" name="Freeform 147">
                <a:extLst>
                  <a:ext uri="{FF2B5EF4-FFF2-40B4-BE49-F238E27FC236}">
                    <a16:creationId xmlns:a16="http://schemas.microsoft.com/office/drawing/2014/main" id="{AF52B134-3516-8643-8135-F95B10277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1113" y="5081588"/>
                <a:ext cx="268287" cy="354012"/>
              </a:xfrm>
              <a:custGeom>
                <a:avLst/>
                <a:gdLst>
                  <a:gd name="T0" fmla="*/ 2147483646 w 1488"/>
                  <a:gd name="T1" fmla="*/ 0 h 1962"/>
                  <a:gd name="T2" fmla="*/ 2147483646 w 1488"/>
                  <a:gd name="T3" fmla="*/ 0 h 1962"/>
                  <a:gd name="T4" fmla="*/ 0 w 1488"/>
                  <a:gd name="T5" fmla="*/ 2147483646 h 1962"/>
                  <a:gd name="T6" fmla="*/ 2147483646 w 1488"/>
                  <a:gd name="T7" fmla="*/ 2147483646 h 1962"/>
                  <a:gd name="T8" fmla="*/ 2147483646 w 1488"/>
                  <a:gd name="T9" fmla="*/ 2147483646 h 1962"/>
                  <a:gd name="T10" fmla="*/ 2147483646 w 1488"/>
                  <a:gd name="T11" fmla="*/ 2147483646 h 1962"/>
                  <a:gd name="T12" fmla="*/ 2147483646 w 1488"/>
                  <a:gd name="T13" fmla="*/ 2147483646 h 1962"/>
                  <a:gd name="T14" fmla="*/ 2147483646 w 1488"/>
                  <a:gd name="T15" fmla="*/ 2147483646 h 1962"/>
                  <a:gd name="T16" fmla="*/ 2147483646 w 1488"/>
                  <a:gd name="T17" fmla="*/ 2147483646 h 1962"/>
                  <a:gd name="T18" fmla="*/ 2147483646 w 1488"/>
                  <a:gd name="T19" fmla="*/ 0 h 1962"/>
                  <a:gd name="T20" fmla="*/ 2147483646 w 1488"/>
                  <a:gd name="T21" fmla="*/ 2147483646 h 1962"/>
                  <a:gd name="T22" fmla="*/ 2147483646 w 1488"/>
                  <a:gd name="T23" fmla="*/ 2147483646 h 1962"/>
                  <a:gd name="T24" fmla="*/ 2147483646 w 1488"/>
                  <a:gd name="T25" fmla="*/ 2147483646 h 1962"/>
                  <a:gd name="T26" fmla="*/ 2147483646 w 1488"/>
                  <a:gd name="T27" fmla="*/ 2147483646 h 1962"/>
                  <a:gd name="T28" fmla="*/ 2147483646 w 1488"/>
                  <a:gd name="T29" fmla="*/ 2147483646 h 1962"/>
                  <a:gd name="T30" fmla="*/ 2147483646 w 1488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8" h="1962">
                    <a:moveTo>
                      <a:pt x="744" y="0"/>
                    </a:moveTo>
                    <a:lnTo>
                      <a:pt x="744" y="0"/>
                    </a:lnTo>
                    <a:cubicBezTo>
                      <a:pt x="344" y="0"/>
                      <a:pt x="19" y="323"/>
                      <a:pt x="0" y="742"/>
                    </a:cubicBezTo>
                    <a:cubicBezTo>
                      <a:pt x="0" y="875"/>
                      <a:pt x="58" y="1009"/>
                      <a:pt x="115" y="1123"/>
                    </a:cubicBezTo>
                    <a:cubicBezTo>
                      <a:pt x="686" y="1904"/>
                      <a:pt x="686" y="1904"/>
                      <a:pt x="686" y="1904"/>
                    </a:cubicBezTo>
                    <a:cubicBezTo>
                      <a:pt x="705" y="1942"/>
                      <a:pt x="725" y="1961"/>
                      <a:pt x="744" y="1961"/>
                    </a:cubicBezTo>
                    <a:cubicBezTo>
                      <a:pt x="762" y="1961"/>
                      <a:pt x="781" y="1942"/>
                      <a:pt x="801" y="1904"/>
                    </a:cubicBezTo>
                    <a:cubicBezTo>
                      <a:pt x="1353" y="1123"/>
                      <a:pt x="1353" y="1123"/>
                      <a:pt x="1353" y="1123"/>
                    </a:cubicBezTo>
                    <a:cubicBezTo>
                      <a:pt x="1429" y="1009"/>
                      <a:pt x="1467" y="875"/>
                      <a:pt x="1487" y="742"/>
                    </a:cubicBezTo>
                    <a:cubicBezTo>
                      <a:pt x="1467" y="323"/>
                      <a:pt x="1143" y="0"/>
                      <a:pt x="744" y="0"/>
                    </a:cubicBezTo>
                    <a:close/>
                    <a:moveTo>
                      <a:pt x="744" y="1028"/>
                    </a:moveTo>
                    <a:lnTo>
                      <a:pt x="744" y="1028"/>
                    </a:lnTo>
                    <a:cubicBezTo>
                      <a:pt x="572" y="1028"/>
                      <a:pt x="458" y="894"/>
                      <a:pt x="458" y="723"/>
                    </a:cubicBezTo>
                    <a:cubicBezTo>
                      <a:pt x="458" y="571"/>
                      <a:pt x="572" y="437"/>
                      <a:pt x="744" y="437"/>
                    </a:cubicBezTo>
                    <a:cubicBezTo>
                      <a:pt x="896" y="437"/>
                      <a:pt x="1029" y="571"/>
                      <a:pt x="1029" y="723"/>
                    </a:cubicBezTo>
                    <a:cubicBezTo>
                      <a:pt x="1029" y="894"/>
                      <a:pt x="896" y="1028"/>
                      <a:pt x="744" y="1028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60" name="Freeform 148">
                <a:extLst>
                  <a:ext uri="{FF2B5EF4-FFF2-40B4-BE49-F238E27FC236}">
                    <a16:creationId xmlns:a16="http://schemas.microsoft.com/office/drawing/2014/main" id="{495A2AF0-1CF2-1A40-A969-4263197DD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7275" y="4167188"/>
                <a:ext cx="265113" cy="352425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42"/>
                      <a:pt x="0" y="743"/>
                    </a:cubicBezTo>
                    <a:cubicBezTo>
                      <a:pt x="0" y="895"/>
                      <a:pt x="38" y="1028"/>
                      <a:pt x="114" y="1142"/>
                    </a:cubicBezTo>
                    <a:cubicBezTo>
                      <a:pt x="667" y="1923"/>
                      <a:pt x="667" y="1923"/>
                      <a:pt x="667" y="1923"/>
                    </a:cubicBezTo>
                    <a:cubicBezTo>
                      <a:pt x="686" y="1942"/>
                      <a:pt x="705" y="1962"/>
                      <a:pt x="724" y="1962"/>
                    </a:cubicBezTo>
                    <a:cubicBezTo>
                      <a:pt x="762" y="1962"/>
                      <a:pt x="781" y="1942"/>
                      <a:pt x="781" y="1923"/>
                    </a:cubicBezTo>
                    <a:cubicBezTo>
                      <a:pt x="1352" y="1142"/>
                      <a:pt x="1352" y="1142"/>
                      <a:pt x="1352" y="1142"/>
                    </a:cubicBezTo>
                    <a:cubicBezTo>
                      <a:pt x="1429" y="1028"/>
                      <a:pt x="1467" y="895"/>
                      <a:pt x="1467" y="743"/>
                    </a:cubicBezTo>
                    <a:cubicBezTo>
                      <a:pt x="1467" y="342"/>
                      <a:pt x="1143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1" y="1028"/>
                      <a:pt x="438" y="895"/>
                      <a:pt x="438" y="743"/>
                    </a:cubicBezTo>
                    <a:cubicBezTo>
                      <a:pt x="438" y="571"/>
                      <a:pt x="571" y="438"/>
                      <a:pt x="724" y="438"/>
                    </a:cubicBezTo>
                    <a:cubicBezTo>
                      <a:pt x="895" y="438"/>
                      <a:pt x="1029" y="571"/>
                      <a:pt x="1029" y="743"/>
                    </a:cubicBezTo>
                    <a:cubicBezTo>
                      <a:pt x="1029" y="895"/>
                      <a:pt x="895" y="1028"/>
                      <a:pt x="724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61" name="Text Box 149">
                <a:extLst>
                  <a:ext uri="{FF2B5EF4-FFF2-40B4-BE49-F238E27FC236}">
                    <a16:creationId xmlns:a16="http://schemas.microsoft.com/office/drawing/2014/main" id="{46E04C38-43CA-484D-A664-51A2D0736C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83513" y="4838700"/>
                <a:ext cx="1237592" cy="3317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Managua</a:t>
                </a:r>
              </a:p>
            </p:txBody>
          </p:sp>
          <p:sp>
            <p:nvSpPr>
              <p:cNvPr id="15509" name="Text Box 150">
                <a:extLst>
                  <a:ext uri="{FF2B5EF4-FFF2-40B4-BE49-F238E27FC236}">
                    <a16:creationId xmlns:a16="http://schemas.microsoft.com/office/drawing/2014/main" id="{2069C542-93DA-9D4F-A45D-62DF66F666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682971" y="3976688"/>
                <a:ext cx="860501" cy="2190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Bluefields</a:t>
                </a:r>
              </a:p>
            </p:txBody>
          </p:sp>
          <p:sp>
            <p:nvSpPr>
              <p:cNvPr id="15510" name="Text Box 151">
                <a:extLst>
                  <a:ext uri="{FF2B5EF4-FFF2-40B4-BE49-F238E27FC236}">
                    <a16:creationId xmlns:a16="http://schemas.microsoft.com/office/drawing/2014/main" id="{A7C011AF-472A-5F4B-8BF3-1202C0FBBD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82138" y="3230563"/>
                <a:ext cx="462004" cy="2190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Esteli</a:t>
                </a:r>
              </a:p>
            </p:txBody>
          </p:sp>
          <p:sp>
            <p:nvSpPr>
              <p:cNvPr id="27664" name="Freeform 152">
                <a:extLst>
                  <a:ext uri="{FF2B5EF4-FFF2-40B4-BE49-F238E27FC236}">
                    <a16:creationId xmlns:a16="http://schemas.microsoft.com/office/drawing/2014/main" id="{F84E27D2-BEAD-4347-97B3-5EC609014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72500" y="3440113"/>
                <a:ext cx="263525" cy="349250"/>
              </a:xfrm>
              <a:custGeom>
                <a:avLst/>
                <a:gdLst>
                  <a:gd name="T0" fmla="*/ 2147483646 w 1467"/>
                  <a:gd name="T1" fmla="*/ 0 h 1944"/>
                  <a:gd name="T2" fmla="*/ 2147483646 w 1467"/>
                  <a:gd name="T3" fmla="*/ 0 h 1944"/>
                  <a:gd name="T4" fmla="*/ 0 w 1467"/>
                  <a:gd name="T5" fmla="*/ 2147483646 h 1944"/>
                  <a:gd name="T6" fmla="*/ 2147483646 w 1467"/>
                  <a:gd name="T7" fmla="*/ 2147483646 h 1944"/>
                  <a:gd name="T8" fmla="*/ 2147483646 w 1467"/>
                  <a:gd name="T9" fmla="*/ 2147483646 h 1944"/>
                  <a:gd name="T10" fmla="*/ 2147483646 w 1467"/>
                  <a:gd name="T11" fmla="*/ 2147483646 h 1944"/>
                  <a:gd name="T12" fmla="*/ 2147483646 w 1467"/>
                  <a:gd name="T13" fmla="*/ 2147483646 h 1944"/>
                  <a:gd name="T14" fmla="*/ 2147483646 w 1467"/>
                  <a:gd name="T15" fmla="*/ 2147483646 h 1944"/>
                  <a:gd name="T16" fmla="*/ 2147483646 w 1467"/>
                  <a:gd name="T17" fmla="*/ 2147483646 h 1944"/>
                  <a:gd name="T18" fmla="*/ 2147483646 w 1467"/>
                  <a:gd name="T19" fmla="*/ 0 h 1944"/>
                  <a:gd name="T20" fmla="*/ 2147483646 w 1467"/>
                  <a:gd name="T21" fmla="*/ 2147483646 h 1944"/>
                  <a:gd name="T22" fmla="*/ 2147483646 w 1467"/>
                  <a:gd name="T23" fmla="*/ 2147483646 h 1944"/>
                  <a:gd name="T24" fmla="*/ 2147483646 w 1467"/>
                  <a:gd name="T25" fmla="*/ 2147483646 h 1944"/>
                  <a:gd name="T26" fmla="*/ 2147483646 w 1467"/>
                  <a:gd name="T27" fmla="*/ 2147483646 h 1944"/>
                  <a:gd name="T28" fmla="*/ 2147483646 w 1467"/>
                  <a:gd name="T29" fmla="*/ 2147483646 h 1944"/>
                  <a:gd name="T30" fmla="*/ 2147483646 w 1467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44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24"/>
                    </a:cubicBezTo>
                    <a:cubicBezTo>
                      <a:pt x="0" y="876"/>
                      <a:pt x="38" y="1010"/>
                      <a:pt x="114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3"/>
                      <a:pt x="704" y="1943"/>
                      <a:pt x="724" y="1943"/>
                    </a:cubicBezTo>
                    <a:cubicBezTo>
                      <a:pt x="743" y="1943"/>
                      <a:pt x="762" y="1943"/>
                      <a:pt x="781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10" y="1010"/>
                      <a:pt x="1466" y="876"/>
                      <a:pt x="1466" y="724"/>
                    </a:cubicBezTo>
                    <a:cubicBezTo>
                      <a:pt x="1466" y="324"/>
                      <a:pt x="1124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2" y="1029"/>
                      <a:pt x="438" y="896"/>
                      <a:pt x="438" y="724"/>
                    </a:cubicBezTo>
                    <a:cubicBezTo>
                      <a:pt x="438" y="572"/>
                      <a:pt x="572" y="439"/>
                      <a:pt x="724" y="439"/>
                    </a:cubicBezTo>
                    <a:cubicBezTo>
                      <a:pt x="895" y="439"/>
                      <a:pt x="1029" y="572"/>
                      <a:pt x="1029" y="724"/>
                    </a:cubicBezTo>
                    <a:cubicBezTo>
                      <a:pt x="1029" y="896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E3433FD9-FBAC-D944-955B-B25EBED90020}"/>
              </a:ext>
            </a:extLst>
          </p:cNvPr>
          <p:cNvGrpSpPr/>
          <p:nvPr/>
        </p:nvGrpSpPr>
        <p:grpSpPr>
          <a:xfrm>
            <a:off x="858573" y="1804459"/>
            <a:ext cx="4238625" cy="3280833"/>
            <a:chOff x="1030288" y="2165350"/>
            <a:chExt cx="5086350" cy="3937000"/>
          </a:xfrm>
        </p:grpSpPr>
        <p:sp>
          <p:nvSpPr>
            <p:cNvPr id="15361" name="Text Box 2">
              <a:extLst>
                <a:ext uri="{FF2B5EF4-FFF2-40B4-BE49-F238E27FC236}">
                  <a16:creationId xmlns:a16="http://schemas.microsoft.com/office/drawing/2014/main" id="{79345EC7-F692-EF4D-93C7-A47D94DCFD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257550"/>
              <a:ext cx="1296988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MANAGUA</a:t>
              </a:r>
            </a:p>
          </p:txBody>
        </p:sp>
        <p:sp>
          <p:nvSpPr>
            <p:cNvPr id="15362" name="Text Box 3">
              <a:extLst>
                <a:ext uri="{FF2B5EF4-FFF2-40B4-BE49-F238E27FC236}">
                  <a16:creationId xmlns:a16="http://schemas.microsoft.com/office/drawing/2014/main" id="{A85F5087-73D1-7C43-AB02-2DF3B91414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289425"/>
              <a:ext cx="142875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BLUEFIELDS</a:t>
              </a:r>
            </a:p>
          </p:txBody>
        </p:sp>
        <p:sp>
          <p:nvSpPr>
            <p:cNvPr id="15363" name="Text Box 4">
              <a:extLst>
                <a:ext uri="{FF2B5EF4-FFF2-40B4-BE49-F238E27FC236}">
                  <a16:creationId xmlns:a16="http://schemas.microsoft.com/office/drawing/2014/main" id="{5DE8756D-9FD6-E34C-9F0A-B8E5E1DA2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21300"/>
              <a:ext cx="76835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ESTELI</a:t>
              </a:r>
            </a:p>
          </p:txBody>
        </p:sp>
        <p:sp>
          <p:nvSpPr>
            <p:cNvPr id="15364" name="Text Box 5">
              <a:extLst>
                <a:ext uri="{FF2B5EF4-FFF2-40B4-BE49-F238E27FC236}">
                  <a16:creationId xmlns:a16="http://schemas.microsoft.com/office/drawing/2014/main" id="{B3CA66BF-9486-8D4D-A709-9174364C43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1238" y="2165350"/>
              <a:ext cx="3835400" cy="655638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defRPr/>
              </a:pPr>
              <a:r>
                <a:rPr lang="en-US" altLang="en-UA" sz="3542" b="1" dirty="0">
                  <a:solidFill>
                    <a:srgbClr val="000000"/>
                  </a:solidFill>
                </a:rPr>
                <a:t>NICARAGUA</a:t>
              </a:r>
            </a:p>
          </p:txBody>
        </p:sp>
        <p:grpSp>
          <p:nvGrpSpPr>
            <p:cNvPr id="27653" name="Group 1">
              <a:extLst>
                <a:ext uri="{FF2B5EF4-FFF2-40B4-BE49-F238E27FC236}">
                  <a16:creationId xmlns:a16="http://schemas.microsoft.com/office/drawing/2014/main" id="{35896191-101A-A549-8AA5-5D051E2D81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2208213"/>
              <a:ext cx="898525" cy="538162"/>
              <a:chOff x="1155700" y="2239963"/>
              <a:chExt cx="898525" cy="538162"/>
            </a:xfrm>
          </p:grpSpPr>
          <p:sp>
            <p:nvSpPr>
              <p:cNvPr id="27682" name="Freeform 10">
                <a:extLst>
                  <a:ext uri="{FF2B5EF4-FFF2-40B4-BE49-F238E27FC236}">
                    <a16:creationId xmlns:a16="http://schemas.microsoft.com/office/drawing/2014/main" id="{4549B7A6-60C2-C14A-9FE1-D3A5D29C3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239963"/>
                <a:ext cx="898525" cy="538162"/>
              </a:xfrm>
              <a:custGeom>
                <a:avLst/>
                <a:gdLst>
                  <a:gd name="T0" fmla="*/ 2147483646 w 4992"/>
                  <a:gd name="T1" fmla="*/ 2147483646 h 2992"/>
                  <a:gd name="T2" fmla="*/ 2147483646 w 4992"/>
                  <a:gd name="T3" fmla="*/ 0 h 2992"/>
                  <a:gd name="T4" fmla="*/ 0 w 4992"/>
                  <a:gd name="T5" fmla="*/ 0 h 2992"/>
                  <a:gd name="T6" fmla="*/ 0 w 4992"/>
                  <a:gd name="T7" fmla="*/ 2147483646 h 2992"/>
                  <a:gd name="T8" fmla="*/ 2147483646 w 4992"/>
                  <a:gd name="T9" fmla="*/ 2147483646 h 29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92" h="2992">
                    <a:moveTo>
                      <a:pt x="4991" y="2991"/>
                    </a:moveTo>
                    <a:lnTo>
                      <a:pt x="4991" y="0"/>
                    </a:lnTo>
                    <a:lnTo>
                      <a:pt x="0" y="0"/>
                    </a:lnTo>
                    <a:lnTo>
                      <a:pt x="0" y="2991"/>
                    </a:lnTo>
                    <a:lnTo>
                      <a:pt x="4991" y="2991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3" name="Freeform 11">
                <a:extLst>
                  <a:ext uri="{FF2B5EF4-FFF2-40B4-BE49-F238E27FC236}">
                    <a16:creationId xmlns:a16="http://schemas.microsoft.com/office/drawing/2014/main" id="{E68868DB-BB9C-4A41-A6C2-7B699E83B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114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4" name="Freeform 12">
                <a:extLst>
                  <a:ext uri="{FF2B5EF4-FFF2-40B4-BE49-F238E27FC236}">
                    <a16:creationId xmlns:a16="http://schemas.microsoft.com/office/drawing/2014/main" id="{0BF92F8D-A74B-C24C-9B5E-FDD1C8BB9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114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5" name="Freeform 13">
                <a:extLst>
                  <a:ext uri="{FF2B5EF4-FFF2-40B4-BE49-F238E27FC236}">
                    <a16:creationId xmlns:a16="http://schemas.microsoft.com/office/drawing/2014/main" id="{F8E3CFD8-F5DE-324B-B0C0-8B645D4C3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417763"/>
                <a:ext cx="898525" cy="182562"/>
              </a:xfrm>
              <a:custGeom>
                <a:avLst/>
                <a:gdLst>
                  <a:gd name="T0" fmla="*/ 2147483646 w 4992"/>
                  <a:gd name="T1" fmla="*/ 2147483646 h 1011"/>
                  <a:gd name="T2" fmla="*/ 0 w 4992"/>
                  <a:gd name="T3" fmla="*/ 2147483646 h 1011"/>
                  <a:gd name="T4" fmla="*/ 0 w 4992"/>
                  <a:gd name="T5" fmla="*/ 0 h 1011"/>
                  <a:gd name="T6" fmla="*/ 2147483646 w 4992"/>
                  <a:gd name="T7" fmla="*/ 0 h 1011"/>
                  <a:gd name="T8" fmla="*/ 2147483646 w 4992"/>
                  <a:gd name="T9" fmla="*/ 2147483646 h 10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92" h="1011">
                    <a:moveTo>
                      <a:pt x="4991" y="1010"/>
                    </a:moveTo>
                    <a:lnTo>
                      <a:pt x="0" y="1010"/>
                    </a:lnTo>
                    <a:lnTo>
                      <a:pt x="0" y="0"/>
                    </a:lnTo>
                    <a:lnTo>
                      <a:pt x="4991" y="0"/>
                    </a:lnTo>
                    <a:lnTo>
                      <a:pt x="4991" y="10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6" name="Freeform 14">
                <a:extLst>
                  <a:ext uri="{FF2B5EF4-FFF2-40B4-BE49-F238E27FC236}">
                    <a16:creationId xmlns:a16="http://schemas.microsoft.com/office/drawing/2014/main" id="{1E653CC7-BDCB-F14A-BBC0-1033D0149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2444750"/>
                <a:ext cx="114300" cy="96838"/>
              </a:xfrm>
              <a:custGeom>
                <a:avLst/>
                <a:gdLst>
                  <a:gd name="T0" fmla="*/ 2147483646 w 629"/>
                  <a:gd name="T1" fmla="*/ 2147483646 h 534"/>
                  <a:gd name="T2" fmla="*/ 2147483646 w 629"/>
                  <a:gd name="T3" fmla="*/ 0 h 534"/>
                  <a:gd name="T4" fmla="*/ 0 w 629"/>
                  <a:gd name="T5" fmla="*/ 2147483646 h 534"/>
                  <a:gd name="T6" fmla="*/ 2147483646 w 629"/>
                  <a:gd name="T7" fmla="*/ 2147483646 h 5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9" h="534">
                    <a:moveTo>
                      <a:pt x="628" y="533"/>
                    </a:moveTo>
                    <a:lnTo>
                      <a:pt x="324" y="0"/>
                    </a:lnTo>
                    <a:lnTo>
                      <a:pt x="0" y="533"/>
                    </a:lnTo>
                    <a:lnTo>
                      <a:pt x="628" y="533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7" name="Freeform 15">
                <a:extLst>
                  <a:ext uri="{FF2B5EF4-FFF2-40B4-BE49-F238E27FC236}">
                    <a16:creationId xmlns:a16="http://schemas.microsoft.com/office/drawing/2014/main" id="{85D583BE-1464-3542-883E-41109A4AE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449513"/>
                <a:ext cx="109537" cy="92075"/>
              </a:xfrm>
              <a:custGeom>
                <a:avLst/>
                <a:gdLst>
                  <a:gd name="T0" fmla="*/ 0 w 610"/>
                  <a:gd name="T1" fmla="*/ 2147483646 h 514"/>
                  <a:gd name="T2" fmla="*/ 2147483646 w 610"/>
                  <a:gd name="T3" fmla="*/ 0 h 514"/>
                  <a:gd name="T4" fmla="*/ 2147483646 w 610"/>
                  <a:gd name="T5" fmla="*/ 2147483646 h 514"/>
                  <a:gd name="T6" fmla="*/ 0 w 610"/>
                  <a:gd name="T7" fmla="*/ 2147483646 h 5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0" h="514">
                    <a:moveTo>
                      <a:pt x="0" y="513"/>
                    </a:moveTo>
                    <a:lnTo>
                      <a:pt x="305" y="0"/>
                    </a:lnTo>
                    <a:lnTo>
                      <a:pt x="609" y="513"/>
                    </a:lnTo>
                    <a:lnTo>
                      <a:pt x="0" y="513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8" name="Freeform 16">
                <a:extLst>
                  <a:ext uri="{FF2B5EF4-FFF2-40B4-BE49-F238E27FC236}">
                    <a16:creationId xmlns:a16="http://schemas.microsoft.com/office/drawing/2014/main" id="{28B0EDD0-079E-8B4D-9F49-33223D64F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449513"/>
                <a:ext cx="103187" cy="88900"/>
              </a:xfrm>
              <a:custGeom>
                <a:avLst/>
                <a:gdLst>
                  <a:gd name="T0" fmla="*/ 0 w 572"/>
                  <a:gd name="T1" fmla="*/ 2147483646 h 496"/>
                  <a:gd name="T2" fmla="*/ 2147483646 w 572"/>
                  <a:gd name="T3" fmla="*/ 0 h 496"/>
                  <a:gd name="T4" fmla="*/ 2147483646 w 572"/>
                  <a:gd name="T5" fmla="*/ 2147483646 h 496"/>
                  <a:gd name="T6" fmla="*/ 0 w 572"/>
                  <a:gd name="T7" fmla="*/ 2147483646 h 4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2" h="496">
                    <a:moveTo>
                      <a:pt x="0" y="495"/>
                    </a:moveTo>
                    <a:lnTo>
                      <a:pt x="286" y="0"/>
                    </a:lnTo>
                    <a:lnTo>
                      <a:pt x="571" y="495"/>
                    </a:lnTo>
                    <a:lnTo>
                      <a:pt x="0" y="495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9" name="Freeform 17">
                <a:extLst>
                  <a:ext uri="{FF2B5EF4-FFF2-40B4-BE49-F238E27FC236}">
                    <a16:creationId xmlns:a16="http://schemas.microsoft.com/office/drawing/2014/main" id="{7266C6A8-60C7-9D45-9231-42941E594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452688"/>
                <a:ext cx="103187" cy="85725"/>
              </a:xfrm>
              <a:custGeom>
                <a:avLst/>
                <a:gdLst>
                  <a:gd name="T0" fmla="*/ 2147483646 w 572"/>
                  <a:gd name="T1" fmla="*/ 2147483646 h 477"/>
                  <a:gd name="T2" fmla="*/ 2147483646 w 572"/>
                  <a:gd name="T3" fmla="*/ 0 h 477"/>
                  <a:gd name="T4" fmla="*/ 0 w 572"/>
                  <a:gd name="T5" fmla="*/ 2147483646 h 477"/>
                  <a:gd name="T6" fmla="*/ 2147483646 w 572"/>
                  <a:gd name="T7" fmla="*/ 2147483646 h 4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2" h="477">
                    <a:moveTo>
                      <a:pt x="571" y="476"/>
                    </a:moveTo>
                    <a:lnTo>
                      <a:pt x="286" y="0"/>
                    </a:lnTo>
                    <a:lnTo>
                      <a:pt x="0" y="476"/>
                    </a:lnTo>
                    <a:lnTo>
                      <a:pt x="571" y="47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0" name="Freeform 18">
                <a:extLst>
                  <a:ext uri="{FF2B5EF4-FFF2-40B4-BE49-F238E27FC236}">
                    <a16:creationId xmlns:a16="http://schemas.microsoft.com/office/drawing/2014/main" id="{B57198FD-D3F1-D34E-9C01-C05D625AC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490788"/>
                <a:ext cx="7937" cy="12700"/>
              </a:xfrm>
              <a:custGeom>
                <a:avLst/>
                <a:gdLst>
                  <a:gd name="T0" fmla="*/ 0 w 39"/>
                  <a:gd name="T1" fmla="*/ 2147483646 h 77"/>
                  <a:gd name="T2" fmla="*/ 0 w 39"/>
                  <a:gd name="T3" fmla="*/ 2147483646 h 77"/>
                  <a:gd name="T4" fmla="*/ 0 w 39"/>
                  <a:gd name="T5" fmla="*/ 2147483646 h 77"/>
                  <a:gd name="T6" fmla="*/ 0 w 39"/>
                  <a:gd name="T7" fmla="*/ 2147483646 h 77"/>
                  <a:gd name="T8" fmla="*/ 0 w 39"/>
                  <a:gd name="T9" fmla="*/ 2147483646 h 77"/>
                  <a:gd name="T10" fmla="*/ 2147483646 w 39"/>
                  <a:gd name="T11" fmla="*/ 2147483646 h 77"/>
                  <a:gd name="T12" fmla="*/ 2147483646 w 39"/>
                  <a:gd name="T13" fmla="*/ 2147483646 h 77"/>
                  <a:gd name="T14" fmla="*/ 0 w 39"/>
                  <a:gd name="T15" fmla="*/ 2147483646 h 77"/>
                  <a:gd name="T16" fmla="*/ 2147483646 w 39"/>
                  <a:gd name="T17" fmla="*/ 0 h 77"/>
                  <a:gd name="T18" fmla="*/ 2147483646 w 39"/>
                  <a:gd name="T19" fmla="*/ 0 h 77"/>
                  <a:gd name="T20" fmla="*/ 2147483646 w 39"/>
                  <a:gd name="T21" fmla="*/ 2147483646 h 77"/>
                  <a:gd name="T22" fmla="*/ 2147483646 w 39"/>
                  <a:gd name="T23" fmla="*/ 2147483646 h 77"/>
                  <a:gd name="T24" fmla="*/ 2147483646 w 39"/>
                  <a:gd name="T25" fmla="*/ 2147483646 h 77"/>
                  <a:gd name="T26" fmla="*/ 2147483646 w 39"/>
                  <a:gd name="T27" fmla="*/ 2147483646 h 77"/>
                  <a:gd name="T28" fmla="*/ 2147483646 w 39"/>
                  <a:gd name="T29" fmla="*/ 2147483646 h 77"/>
                  <a:gd name="T30" fmla="*/ 2147483646 w 39"/>
                  <a:gd name="T31" fmla="*/ 2147483646 h 77"/>
                  <a:gd name="T32" fmla="*/ 2147483646 w 39"/>
                  <a:gd name="T33" fmla="*/ 2147483646 h 77"/>
                  <a:gd name="T34" fmla="*/ 0 w 39"/>
                  <a:gd name="T35" fmla="*/ 2147483646 h 7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77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57"/>
                      <a:pt x="0" y="57"/>
                      <a:pt x="0" y="38"/>
                    </a:cubicBezTo>
                    <a:lnTo>
                      <a:pt x="0" y="19"/>
                    </a:lnTo>
                    <a:cubicBezTo>
                      <a:pt x="0" y="19"/>
                      <a:pt x="0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38" y="0"/>
                      <a:pt x="38" y="0"/>
                      <a:pt x="38" y="19"/>
                    </a:cubicBezTo>
                    <a:cubicBezTo>
                      <a:pt x="38" y="38"/>
                      <a:pt x="38" y="38"/>
                      <a:pt x="38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76"/>
                    </a:cubicBezTo>
                    <a:cubicBezTo>
                      <a:pt x="0" y="76"/>
                      <a:pt x="0" y="57"/>
                      <a:pt x="0" y="57"/>
                    </a:cubicBezTo>
                  </a:path>
                </a:pathLst>
              </a:custGeom>
              <a:solidFill>
                <a:srgbClr val="EE3E4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1" name="Freeform 19">
                <a:extLst>
                  <a:ext uri="{FF2B5EF4-FFF2-40B4-BE49-F238E27FC236}">
                    <a16:creationId xmlns:a16="http://schemas.microsoft.com/office/drawing/2014/main" id="{D69A7A8D-9586-1C43-B50A-E4E63FBAF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93963"/>
                <a:ext cx="11112" cy="9525"/>
              </a:xfrm>
              <a:custGeom>
                <a:avLst/>
                <a:gdLst>
                  <a:gd name="T0" fmla="*/ 2147483646 w 59"/>
                  <a:gd name="T1" fmla="*/ 0 h 58"/>
                  <a:gd name="T2" fmla="*/ 0 w 59"/>
                  <a:gd name="T3" fmla="*/ 2147483646 h 58"/>
                  <a:gd name="T4" fmla="*/ 2147483646 w 59"/>
                  <a:gd name="T5" fmla="*/ 2147483646 h 58"/>
                  <a:gd name="T6" fmla="*/ 2147483646 w 59"/>
                  <a:gd name="T7" fmla="*/ 2147483646 h 58"/>
                  <a:gd name="T8" fmla="*/ 2147483646 w 59"/>
                  <a:gd name="T9" fmla="*/ 2147483646 h 58"/>
                  <a:gd name="T10" fmla="*/ 2147483646 w 59"/>
                  <a:gd name="T11" fmla="*/ 2147483646 h 58"/>
                  <a:gd name="T12" fmla="*/ 2147483646 w 59"/>
                  <a:gd name="T13" fmla="*/ 2147483646 h 58"/>
                  <a:gd name="T14" fmla="*/ 2147483646 w 59"/>
                  <a:gd name="T15" fmla="*/ 2147483646 h 58"/>
                  <a:gd name="T16" fmla="*/ 2147483646 w 59"/>
                  <a:gd name="T17" fmla="*/ 2147483646 h 58"/>
                  <a:gd name="T18" fmla="*/ 2147483646 w 59"/>
                  <a:gd name="T19" fmla="*/ 2147483646 h 58"/>
                  <a:gd name="T20" fmla="*/ 0 w 59"/>
                  <a:gd name="T21" fmla="*/ 2147483646 h 58"/>
                  <a:gd name="T22" fmla="*/ 0 w 59"/>
                  <a:gd name="T23" fmla="*/ 0 h 58"/>
                  <a:gd name="T24" fmla="*/ 2147483646 w 59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9" h="58">
                    <a:moveTo>
                      <a:pt x="20" y="0"/>
                    </a:moveTo>
                    <a:lnTo>
                      <a:pt x="0" y="38"/>
                    </a:lnTo>
                    <a:lnTo>
                      <a:pt x="20" y="38"/>
                    </a:lnTo>
                    <a:lnTo>
                      <a:pt x="20" y="19"/>
                    </a:lnTo>
                    <a:lnTo>
                      <a:pt x="39" y="19"/>
                    </a:lnTo>
                    <a:lnTo>
                      <a:pt x="39" y="38"/>
                    </a:lnTo>
                    <a:lnTo>
                      <a:pt x="58" y="19"/>
                    </a:lnTo>
                    <a:lnTo>
                      <a:pt x="58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2" name="Freeform 20">
                <a:extLst>
                  <a:ext uri="{FF2B5EF4-FFF2-40B4-BE49-F238E27FC236}">
                    <a16:creationId xmlns:a16="http://schemas.microsoft.com/office/drawing/2014/main" id="{D44D70D5-6D29-9E4C-92F7-728D99D62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82850"/>
                <a:ext cx="11112" cy="11113"/>
              </a:xfrm>
              <a:custGeom>
                <a:avLst/>
                <a:gdLst>
                  <a:gd name="T0" fmla="*/ 2147483646 w 59"/>
                  <a:gd name="T1" fmla="*/ 2147483646 h 58"/>
                  <a:gd name="T2" fmla="*/ 2147483646 w 59"/>
                  <a:gd name="T3" fmla="*/ 2147483646 h 58"/>
                  <a:gd name="T4" fmla="*/ 2147483646 w 59"/>
                  <a:gd name="T5" fmla="*/ 2147483646 h 58"/>
                  <a:gd name="T6" fmla="*/ 2147483646 w 59"/>
                  <a:gd name="T7" fmla="*/ 2147483646 h 58"/>
                  <a:gd name="T8" fmla="*/ 2147483646 w 59"/>
                  <a:gd name="T9" fmla="*/ 2147483646 h 58"/>
                  <a:gd name="T10" fmla="*/ 2147483646 w 59"/>
                  <a:gd name="T11" fmla="*/ 2147483646 h 58"/>
                  <a:gd name="T12" fmla="*/ 2147483646 w 59"/>
                  <a:gd name="T13" fmla="*/ 2147483646 h 58"/>
                  <a:gd name="T14" fmla="*/ 2147483646 w 59"/>
                  <a:gd name="T15" fmla="*/ 2147483646 h 58"/>
                  <a:gd name="T16" fmla="*/ 2147483646 w 59"/>
                  <a:gd name="T17" fmla="*/ 2147483646 h 58"/>
                  <a:gd name="T18" fmla="*/ 0 w 59"/>
                  <a:gd name="T19" fmla="*/ 2147483646 h 58"/>
                  <a:gd name="T20" fmla="*/ 2147483646 w 59"/>
                  <a:gd name="T21" fmla="*/ 2147483646 h 58"/>
                  <a:gd name="T22" fmla="*/ 2147483646 w 59"/>
                  <a:gd name="T23" fmla="*/ 0 h 58"/>
                  <a:gd name="T24" fmla="*/ 2147483646 w 59"/>
                  <a:gd name="T25" fmla="*/ 2147483646 h 58"/>
                  <a:gd name="T26" fmla="*/ 2147483646 w 59"/>
                  <a:gd name="T27" fmla="*/ 2147483646 h 58"/>
                  <a:gd name="T28" fmla="*/ 2147483646 w 59"/>
                  <a:gd name="T29" fmla="*/ 2147483646 h 58"/>
                  <a:gd name="T30" fmla="*/ 2147483646 w 59"/>
                  <a:gd name="T31" fmla="*/ 2147483646 h 58"/>
                  <a:gd name="T32" fmla="*/ 2147483646 w 59"/>
                  <a:gd name="T33" fmla="*/ 2147483646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58">
                    <a:moveTo>
                      <a:pt x="20" y="38"/>
                    </a:moveTo>
                    <a:lnTo>
                      <a:pt x="20" y="38"/>
                    </a:ln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19"/>
                    </a:cubicBezTo>
                    <a:cubicBezTo>
                      <a:pt x="20" y="19"/>
                      <a:pt x="20" y="19"/>
                      <a:pt x="20" y="19"/>
                    </a:cubicBezTo>
                    <a:lnTo>
                      <a:pt x="20" y="38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19"/>
                      <a:pt x="20" y="19"/>
                    </a:cubicBezTo>
                    <a:cubicBezTo>
                      <a:pt x="20" y="0"/>
                      <a:pt x="20" y="0"/>
                      <a:pt x="39" y="0"/>
                    </a:cubicBezTo>
                    <a:lnTo>
                      <a:pt x="58" y="19"/>
                    </a:lnTo>
                    <a:cubicBezTo>
                      <a:pt x="39" y="38"/>
                      <a:pt x="39" y="38"/>
                      <a:pt x="39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20" y="38"/>
                      <a:pt x="20" y="38"/>
                      <a:pt x="20" y="38"/>
                    </a:cubicBez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3" name="Freeform 21">
                <a:extLst>
                  <a:ext uri="{FF2B5EF4-FFF2-40B4-BE49-F238E27FC236}">
                    <a16:creationId xmlns:a16="http://schemas.microsoft.com/office/drawing/2014/main" id="{A88E9A33-760B-0745-95B1-AEF59B495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3325"/>
                <a:ext cx="12700" cy="9525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0 h 58"/>
                  <a:gd name="T8" fmla="*/ 2147483646 w 77"/>
                  <a:gd name="T9" fmla="*/ 0 h 58"/>
                  <a:gd name="T10" fmla="*/ 2147483646 w 77"/>
                  <a:gd name="T11" fmla="*/ 0 h 58"/>
                  <a:gd name="T12" fmla="*/ 2147483646 w 77"/>
                  <a:gd name="T13" fmla="*/ 2147483646 h 58"/>
                  <a:gd name="T14" fmla="*/ 2147483646 w 77"/>
                  <a:gd name="T15" fmla="*/ 2147483646 h 58"/>
                  <a:gd name="T16" fmla="*/ 0 w 77"/>
                  <a:gd name="T17" fmla="*/ 2147483646 h 58"/>
                  <a:gd name="T18" fmla="*/ 2147483646 w 77"/>
                  <a:gd name="T19" fmla="*/ 2147483646 h 58"/>
                  <a:gd name="T20" fmla="*/ 2147483646 w 77"/>
                  <a:gd name="T21" fmla="*/ 2147483646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58">
                    <a:moveTo>
                      <a:pt x="57" y="38"/>
                    </a:moveTo>
                    <a:lnTo>
                      <a:pt x="57" y="38"/>
                    </a:lnTo>
                    <a:cubicBezTo>
                      <a:pt x="57" y="19"/>
                      <a:pt x="57" y="19"/>
                      <a:pt x="57" y="19"/>
                    </a:cubicBezTo>
                    <a:lnTo>
                      <a:pt x="19" y="0"/>
                    </a:lnTo>
                    <a:lnTo>
                      <a:pt x="57" y="0"/>
                    </a:lnTo>
                    <a:cubicBezTo>
                      <a:pt x="76" y="19"/>
                      <a:pt x="76" y="19"/>
                      <a:pt x="76" y="38"/>
                    </a:cubicBezTo>
                    <a:cubicBezTo>
                      <a:pt x="57" y="57"/>
                      <a:pt x="57" y="57"/>
                      <a:pt x="38" y="57"/>
                    </a:cubicBezTo>
                    <a:cubicBezTo>
                      <a:pt x="38" y="38"/>
                      <a:pt x="0" y="38"/>
                      <a:pt x="0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38" y="38"/>
                      <a:pt x="57" y="38"/>
                    </a:cubicBez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4" name="Freeform 22">
                <a:extLst>
                  <a:ext uri="{FF2B5EF4-FFF2-40B4-BE49-F238E27FC236}">
                    <a16:creationId xmlns:a16="http://schemas.microsoft.com/office/drawing/2014/main" id="{B380C47F-B38F-A24E-AFF9-4EF511545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462213"/>
                <a:ext cx="12700" cy="11112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2147483646 h 58"/>
                  <a:gd name="T8" fmla="*/ 2147483646 w 77"/>
                  <a:gd name="T9" fmla="*/ 2147483646 h 58"/>
                  <a:gd name="T10" fmla="*/ 2147483646 w 77"/>
                  <a:gd name="T11" fmla="*/ 2147483646 h 58"/>
                  <a:gd name="T12" fmla="*/ 2147483646 w 77"/>
                  <a:gd name="T13" fmla="*/ 2147483646 h 58"/>
                  <a:gd name="T14" fmla="*/ 2147483646 w 77"/>
                  <a:gd name="T15" fmla="*/ 2147483646 h 58"/>
                  <a:gd name="T16" fmla="*/ 2147483646 w 77"/>
                  <a:gd name="T17" fmla="*/ 2147483646 h 58"/>
                  <a:gd name="T18" fmla="*/ 2147483646 w 77"/>
                  <a:gd name="T19" fmla="*/ 2147483646 h 58"/>
                  <a:gd name="T20" fmla="*/ 2147483646 w 77"/>
                  <a:gd name="T21" fmla="*/ 2147483646 h 58"/>
                  <a:gd name="T22" fmla="*/ 2147483646 w 77"/>
                  <a:gd name="T23" fmla="*/ 2147483646 h 58"/>
                  <a:gd name="T24" fmla="*/ 2147483646 w 77"/>
                  <a:gd name="T25" fmla="*/ 2147483646 h 58"/>
                  <a:gd name="T26" fmla="*/ 2147483646 w 77"/>
                  <a:gd name="T27" fmla="*/ 0 h 58"/>
                  <a:gd name="T28" fmla="*/ 2147483646 w 77"/>
                  <a:gd name="T29" fmla="*/ 0 h 58"/>
                  <a:gd name="T30" fmla="*/ 2147483646 w 77"/>
                  <a:gd name="T31" fmla="*/ 2147483646 h 58"/>
                  <a:gd name="T32" fmla="*/ 2147483646 w 77"/>
                  <a:gd name="T33" fmla="*/ 2147483646 h 58"/>
                  <a:gd name="T34" fmla="*/ 2147483646 w 77"/>
                  <a:gd name="T35" fmla="*/ 2147483646 h 58"/>
                  <a:gd name="T36" fmla="*/ 0 w 77"/>
                  <a:gd name="T37" fmla="*/ 2147483646 h 58"/>
                  <a:gd name="T38" fmla="*/ 2147483646 w 77"/>
                  <a:gd name="T39" fmla="*/ 0 h 58"/>
                  <a:gd name="T40" fmla="*/ 2147483646 w 77"/>
                  <a:gd name="T41" fmla="*/ 0 h 58"/>
                  <a:gd name="T42" fmla="*/ 2147483646 w 77"/>
                  <a:gd name="T43" fmla="*/ 2147483646 h 58"/>
                  <a:gd name="T44" fmla="*/ 2147483646 w 77"/>
                  <a:gd name="T45" fmla="*/ 2147483646 h 58"/>
                  <a:gd name="T46" fmla="*/ 2147483646 w 77"/>
                  <a:gd name="T47" fmla="*/ 2147483646 h 58"/>
                  <a:gd name="T48" fmla="*/ 2147483646 w 77"/>
                  <a:gd name="T49" fmla="*/ 2147483646 h 58"/>
                  <a:gd name="T50" fmla="*/ 2147483646 w 77"/>
                  <a:gd name="T51" fmla="*/ 2147483646 h 58"/>
                  <a:gd name="T52" fmla="*/ 2147483646 w 77"/>
                  <a:gd name="T53" fmla="*/ 2147483646 h 5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58">
                    <a:moveTo>
                      <a:pt x="38" y="38"/>
                    </a:moveTo>
                    <a:lnTo>
                      <a:pt x="38" y="38"/>
                    </a:lnTo>
                    <a:lnTo>
                      <a:pt x="57" y="38"/>
                    </a:lnTo>
                    <a:cubicBezTo>
                      <a:pt x="57" y="19"/>
                      <a:pt x="57" y="19"/>
                      <a:pt x="57" y="19"/>
                    </a:cubicBezTo>
                    <a:lnTo>
                      <a:pt x="38" y="19"/>
                    </a:lnTo>
                    <a:lnTo>
                      <a:pt x="38" y="38"/>
                    </a:ln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38"/>
                      <a:pt x="19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38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38"/>
                      <a:pt x="0" y="19"/>
                      <a:pt x="0" y="19"/>
                    </a:cubicBezTo>
                    <a:cubicBezTo>
                      <a:pt x="0" y="19"/>
                      <a:pt x="0" y="19"/>
                      <a:pt x="19" y="0"/>
                    </a:cubicBezTo>
                    <a:lnTo>
                      <a:pt x="38" y="0"/>
                    </a:lnTo>
                    <a:cubicBezTo>
                      <a:pt x="38" y="0"/>
                      <a:pt x="38" y="0"/>
                      <a:pt x="38" y="19"/>
                    </a:cubicBezTo>
                    <a:cubicBezTo>
                      <a:pt x="57" y="0"/>
                      <a:pt x="57" y="0"/>
                      <a:pt x="57" y="19"/>
                    </a:cubicBezTo>
                    <a:cubicBezTo>
                      <a:pt x="76" y="19"/>
                      <a:pt x="76" y="19"/>
                      <a:pt x="57" y="38"/>
                    </a:cubicBezTo>
                    <a:lnTo>
                      <a:pt x="57" y="57"/>
                    </a:lnTo>
                    <a:lnTo>
                      <a:pt x="38" y="57"/>
                    </a:lnTo>
                    <a:lnTo>
                      <a:pt x="38" y="38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5" name="Freeform 23">
                <a:extLst>
                  <a:ext uri="{FF2B5EF4-FFF2-40B4-BE49-F238E27FC236}">
                    <a16:creationId xmlns:a16="http://schemas.microsoft.com/office/drawing/2014/main" id="{2B7BC74A-8399-3343-BAB0-0A17B706B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455863"/>
                <a:ext cx="14288" cy="6350"/>
              </a:xfrm>
              <a:custGeom>
                <a:avLst/>
                <a:gdLst>
                  <a:gd name="T0" fmla="*/ 2147483646 w 77"/>
                  <a:gd name="T1" fmla="*/ 0 h 40"/>
                  <a:gd name="T2" fmla="*/ 2147483646 w 77"/>
                  <a:gd name="T3" fmla="*/ 2147483646 h 40"/>
                  <a:gd name="T4" fmla="*/ 2147483646 w 77"/>
                  <a:gd name="T5" fmla="*/ 2147483646 h 40"/>
                  <a:gd name="T6" fmla="*/ 2147483646 w 77"/>
                  <a:gd name="T7" fmla="*/ 2147483646 h 40"/>
                  <a:gd name="T8" fmla="*/ 2147483646 w 77"/>
                  <a:gd name="T9" fmla="*/ 2147483646 h 40"/>
                  <a:gd name="T10" fmla="*/ 0 w 77"/>
                  <a:gd name="T11" fmla="*/ 0 h 40"/>
                  <a:gd name="T12" fmla="*/ 2147483646 w 77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0">
                    <a:moveTo>
                      <a:pt x="19" y="0"/>
                    </a:moveTo>
                    <a:lnTo>
                      <a:pt x="57" y="39"/>
                    </a:lnTo>
                    <a:lnTo>
                      <a:pt x="76" y="19"/>
                    </a:lnTo>
                    <a:lnTo>
                      <a:pt x="57" y="3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6" name="Freeform 24">
                <a:extLst>
                  <a:ext uri="{FF2B5EF4-FFF2-40B4-BE49-F238E27FC236}">
                    <a16:creationId xmlns:a16="http://schemas.microsoft.com/office/drawing/2014/main" id="{A5B38425-8952-5E47-8C87-1423409DD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449513"/>
                <a:ext cx="6350" cy="6350"/>
              </a:xfrm>
              <a:custGeom>
                <a:avLst/>
                <a:gdLst>
                  <a:gd name="T0" fmla="*/ 2147483646 w 39"/>
                  <a:gd name="T1" fmla="*/ 2147483646 h 38"/>
                  <a:gd name="T2" fmla="*/ 0 w 39"/>
                  <a:gd name="T3" fmla="*/ 0 h 38"/>
                  <a:gd name="T4" fmla="*/ 0 w 39"/>
                  <a:gd name="T5" fmla="*/ 0 h 38"/>
                  <a:gd name="T6" fmla="*/ 2147483646 w 39"/>
                  <a:gd name="T7" fmla="*/ 214748364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8">
                    <a:moveTo>
                      <a:pt x="38" y="37"/>
                    </a:moveTo>
                    <a:lnTo>
                      <a:pt x="0" y="0"/>
                    </a:lnTo>
                    <a:lnTo>
                      <a:pt x="38" y="37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7" name="Freeform 25">
                <a:extLst>
                  <a:ext uri="{FF2B5EF4-FFF2-40B4-BE49-F238E27FC236}">
                    <a16:creationId xmlns:a16="http://schemas.microsoft.com/office/drawing/2014/main" id="{4388D96F-E7C8-FB4F-A89A-945140011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441575"/>
                <a:ext cx="11112" cy="11113"/>
              </a:xfrm>
              <a:custGeom>
                <a:avLst/>
                <a:gdLst>
                  <a:gd name="T0" fmla="*/ 2147483646 w 58"/>
                  <a:gd name="T1" fmla="*/ 2147483646 h 59"/>
                  <a:gd name="T2" fmla="*/ 2147483646 w 58"/>
                  <a:gd name="T3" fmla="*/ 2147483646 h 59"/>
                  <a:gd name="T4" fmla="*/ 2147483646 w 58"/>
                  <a:gd name="T5" fmla="*/ 0 h 59"/>
                  <a:gd name="T6" fmla="*/ 2147483646 w 58"/>
                  <a:gd name="T7" fmla="*/ 2147483646 h 59"/>
                  <a:gd name="T8" fmla="*/ 2147483646 w 58"/>
                  <a:gd name="T9" fmla="*/ 2147483646 h 59"/>
                  <a:gd name="T10" fmla="*/ 2147483646 w 58"/>
                  <a:gd name="T11" fmla="*/ 2147483646 h 59"/>
                  <a:gd name="T12" fmla="*/ 2147483646 w 58"/>
                  <a:gd name="T13" fmla="*/ 2147483646 h 59"/>
                  <a:gd name="T14" fmla="*/ 2147483646 w 58"/>
                  <a:gd name="T15" fmla="*/ 2147483646 h 59"/>
                  <a:gd name="T16" fmla="*/ 0 w 58"/>
                  <a:gd name="T17" fmla="*/ 2147483646 h 59"/>
                  <a:gd name="T18" fmla="*/ 0 w 58"/>
                  <a:gd name="T19" fmla="*/ 0 h 59"/>
                  <a:gd name="T20" fmla="*/ 2147483646 w 58"/>
                  <a:gd name="T21" fmla="*/ 0 h 59"/>
                  <a:gd name="T22" fmla="*/ 2147483646 w 58"/>
                  <a:gd name="T23" fmla="*/ 2147483646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59">
                    <a:moveTo>
                      <a:pt x="38" y="19"/>
                    </a:moveTo>
                    <a:lnTo>
                      <a:pt x="38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19"/>
                      <a:pt x="0" y="19"/>
                      <a:pt x="19" y="39"/>
                    </a:cubicBezTo>
                    <a:cubicBezTo>
                      <a:pt x="19" y="39"/>
                      <a:pt x="19" y="39"/>
                      <a:pt x="38" y="39"/>
                    </a:cubicBezTo>
                    <a:cubicBezTo>
                      <a:pt x="38" y="39"/>
                      <a:pt x="38" y="39"/>
                      <a:pt x="38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39"/>
                      <a:pt x="57" y="39"/>
                      <a:pt x="38" y="58"/>
                    </a:cubicBezTo>
                    <a:cubicBezTo>
                      <a:pt x="19" y="58"/>
                      <a:pt x="19" y="58"/>
                      <a:pt x="0" y="39"/>
                    </a:cubicBezTo>
                    <a:cubicBezTo>
                      <a:pt x="0" y="19"/>
                      <a:pt x="0" y="0"/>
                      <a:pt x="0" y="0"/>
                    </a:cubicBezTo>
                    <a:cubicBezTo>
                      <a:pt x="19" y="0"/>
                      <a:pt x="38" y="0"/>
                      <a:pt x="38" y="0"/>
                    </a:cubicBezTo>
                    <a:lnTo>
                      <a:pt x="38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8" name="Freeform 26">
                <a:extLst>
                  <a:ext uri="{FF2B5EF4-FFF2-40B4-BE49-F238E27FC236}">
                    <a16:creationId xmlns:a16="http://schemas.microsoft.com/office/drawing/2014/main" id="{E397E185-5A09-2B45-9FF4-34A55515C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2432050"/>
                <a:ext cx="7938" cy="9525"/>
              </a:xfrm>
              <a:custGeom>
                <a:avLst/>
                <a:gdLst>
                  <a:gd name="T0" fmla="*/ 2147483646 w 40"/>
                  <a:gd name="T1" fmla="*/ 2147483646 h 58"/>
                  <a:gd name="T2" fmla="*/ 2147483646 w 40"/>
                  <a:gd name="T3" fmla="*/ 2147483646 h 58"/>
                  <a:gd name="T4" fmla="*/ 2147483646 w 40"/>
                  <a:gd name="T5" fmla="*/ 2147483646 h 58"/>
                  <a:gd name="T6" fmla="*/ 2147483646 w 40"/>
                  <a:gd name="T7" fmla="*/ 2147483646 h 58"/>
                  <a:gd name="T8" fmla="*/ 2147483646 w 40"/>
                  <a:gd name="T9" fmla="*/ 2147483646 h 58"/>
                  <a:gd name="T10" fmla="*/ 2147483646 w 40"/>
                  <a:gd name="T11" fmla="*/ 0 h 58"/>
                  <a:gd name="T12" fmla="*/ 0 w 40"/>
                  <a:gd name="T13" fmla="*/ 0 h 58"/>
                  <a:gd name="T14" fmla="*/ 2147483646 w 40"/>
                  <a:gd name="T15" fmla="*/ 2147483646 h 58"/>
                  <a:gd name="T16" fmla="*/ 0 w 40"/>
                  <a:gd name="T17" fmla="*/ 2147483646 h 58"/>
                  <a:gd name="T18" fmla="*/ 0 w 40"/>
                  <a:gd name="T19" fmla="*/ 0 h 58"/>
                  <a:gd name="T20" fmla="*/ 2147483646 w 40"/>
                  <a:gd name="T21" fmla="*/ 0 h 58"/>
                  <a:gd name="T22" fmla="*/ 2147483646 w 40"/>
                  <a:gd name="T23" fmla="*/ 2147483646 h 58"/>
                  <a:gd name="T24" fmla="*/ 2147483646 w 40"/>
                  <a:gd name="T25" fmla="*/ 2147483646 h 58"/>
                  <a:gd name="T26" fmla="*/ 0 w 40"/>
                  <a:gd name="T27" fmla="*/ 2147483646 h 58"/>
                  <a:gd name="T28" fmla="*/ 0 w 40"/>
                  <a:gd name="T29" fmla="*/ 2147483646 h 58"/>
                  <a:gd name="T30" fmla="*/ 2147483646 w 40"/>
                  <a:gd name="T31" fmla="*/ 2147483646 h 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58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39" y="38"/>
                      <a:pt x="39" y="19"/>
                    </a:cubicBezTo>
                    <a:cubicBezTo>
                      <a:pt x="39" y="0"/>
                      <a:pt x="19" y="0"/>
                      <a:pt x="19" y="0"/>
                    </a:cubicBezTo>
                    <a:lnTo>
                      <a:pt x="0" y="0"/>
                    </a:lnTo>
                    <a:cubicBezTo>
                      <a:pt x="0" y="0"/>
                      <a:pt x="0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  <a:cubicBezTo>
                      <a:pt x="19" y="0"/>
                      <a:pt x="39" y="0"/>
                      <a:pt x="39" y="19"/>
                    </a:cubicBezTo>
                    <a:cubicBezTo>
                      <a:pt x="39" y="38"/>
                      <a:pt x="39" y="57"/>
                      <a:pt x="19" y="57"/>
                    </a:cubicBezTo>
                    <a:lnTo>
                      <a:pt x="0" y="57"/>
                    </a:lnTo>
                    <a:cubicBezTo>
                      <a:pt x="0" y="57"/>
                      <a:pt x="0" y="38"/>
                      <a:pt x="0" y="19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9" name="Freeform 27">
                <a:extLst>
                  <a:ext uri="{FF2B5EF4-FFF2-40B4-BE49-F238E27FC236}">
                    <a16:creationId xmlns:a16="http://schemas.microsoft.com/office/drawing/2014/main" id="{75F660CB-161F-8F47-8079-48DA861FD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428875"/>
                <a:ext cx="7937" cy="12700"/>
              </a:xfrm>
              <a:custGeom>
                <a:avLst/>
                <a:gdLst>
                  <a:gd name="T0" fmla="*/ 2147483646 w 39"/>
                  <a:gd name="T1" fmla="*/ 2147483646 h 77"/>
                  <a:gd name="T2" fmla="*/ 0 w 39"/>
                  <a:gd name="T3" fmla="*/ 2147483646 h 77"/>
                  <a:gd name="T4" fmla="*/ 0 w 39"/>
                  <a:gd name="T5" fmla="*/ 2147483646 h 77"/>
                  <a:gd name="T6" fmla="*/ 2147483646 w 39"/>
                  <a:gd name="T7" fmla="*/ 2147483646 h 77"/>
                  <a:gd name="T8" fmla="*/ 2147483646 w 39"/>
                  <a:gd name="T9" fmla="*/ 2147483646 h 77"/>
                  <a:gd name="T10" fmla="*/ 0 w 39"/>
                  <a:gd name="T11" fmla="*/ 2147483646 h 77"/>
                  <a:gd name="T12" fmla="*/ 0 w 39"/>
                  <a:gd name="T13" fmla="*/ 2147483646 h 77"/>
                  <a:gd name="T14" fmla="*/ 2147483646 w 39"/>
                  <a:gd name="T15" fmla="*/ 2147483646 h 77"/>
                  <a:gd name="T16" fmla="*/ 2147483646 w 39"/>
                  <a:gd name="T17" fmla="*/ 2147483646 h 77"/>
                  <a:gd name="T18" fmla="*/ 0 w 39"/>
                  <a:gd name="T19" fmla="*/ 2147483646 h 77"/>
                  <a:gd name="T20" fmla="*/ 0 w 39"/>
                  <a:gd name="T21" fmla="*/ 0 h 77"/>
                  <a:gd name="T22" fmla="*/ 2147483646 w 39"/>
                  <a:gd name="T23" fmla="*/ 0 h 77"/>
                  <a:gd name="T24" fmla="*/ 2147483646 w 39"/>
                  <a:gd name="T25" fmla="*/ 2147483646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77">
                    <a:moveTo>
                      <a:pt x="38" y="19"/>
                    </a:moveTo>
                    <a:lnTo>
                      <a:pt x="0" y="19"/>
                    </a:lnTo>
                    <a:lnTo>
                      <a:pt x="0" y="38"/>
                    </a:lnTo>
                    <a:lnTo>
                      <a:pt x="38" y="38"/>
                    </a:lnTo>
                    <a:lnTo>
                      <a:pt x="0" y="38"/>
                    </a:lnTo>
                    <a:lnTo>
                      <a:pt x="0" y="57"/>
                    </a:lnTo>
                    <a:lnTo>
                      <a:pt x="38" y="57"/>
                    </a:lnTo>
                    <a:lnTo>
                      <a:pt x="38" y="76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0" name="Freeform 28">
                <a:extLst>
                  <a:ext uri="{FF2B5EF4-FFF2-40B4-BE49-F238E27FC236}">
                    <a16:creationId xmlns:a16="http://schemas.microsoft.com/office/drawing/2014/main" id="{425E15F5-45D8-3E46-A735-CE2D55DCF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432050"/>
                <a:ext cx="9525" cy="12700"/>
              </a:xfrm>
              <a:custGeom>
                <a:avLst/>
                <a:gdLst>
                  <a:gd name="T0" fmla="*/ 2147483646 w 58"/>
                  <a:gd name="T1" fmla="*/ 0 h 77"/>
                  <a:gd name="T2" fmla="*/ 2147483646 w 58"/>
                  <a:gd name="T3" fmla="*/ 2147483646 h 77"/>
                  <a:gd name="T4" fmla="*/ 2147483646 w 58"/>
                  <a:gd name="T5" fmla="*/ 2147483646 h 77"/>
                  <a:gd name="T6" fmla="*/ 2147483646 w 58"/>
                  <a:gd name="T7" fmla="*/ 2147483646 h 77"/>
                  <a:gd name="T8" fmla="*/ 2147483646 w 58"/>
                  <a:gd name="T9" fmla="*/ 2147483646 h 77"/>
                  <a:gd name="T10" fmla="*/ 2147483646 w 58"/>
                  <a:gd name="T11" fmla="*/ 2147483646 h 77"/>
                  <a:gd name="T12" fmla="*/ 2147483646 w 58"/>
                  <a:gd name="T13" fmla="*/ 2147483646 h 77"/>
                  <a:gd name="T14" fmla="*/ 0 w 58"/>
                  <a:gd name="T15" fmla="*/ 2147483646 h 77"/>
                  <a:gd name="T16" fmla="*/ 0 w 58"/>
                  <a:gd name="T17" fmla="*/ 2147483646 h 77"/>
                  <a:gd name="T18" fmla="*/ 2147483646 w 58"/>
                  <a:gd name="T19" fmla="*/ 0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77">
                    <a:moveTo>
                      <a:pt x="19" y="0"/>
                    </a:moveTo>
                    <a:lnTo>
                      <a:pt x="38" y="38"/>
                    </a:lnTo>
                    <a:lnTo>
                      <a:pt x="38" y="19"/>
                    </a:lnTo>
                    <a:lnTo>
                      <a:pt x="57" y="19"/>
                    </a:lnTo>
                    <a:lnTo>
                      <a:pt x="38" y="76"/>
                    </a:lnTo>
                    <a:lnTo>
                      <a:pt x="19" y="76"/>
                    </a:lnTo>
                    <a:lnTo>
                      <a:pt x="19" y="19"/>
                    </a:lnTo>
                    <a:lnTo>
                      <a:pt x="0" y="57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1" name="Freeform 29">
                <a:extLst>
                  <a:ext uri="{FF2B5EF4-FFF2-40B4-BE49-F238E27FC236}">
                    <a16:creationId xmlns:a16="http://schemas.microsoft.com/office/drawing/2014/main" id="{6B3F8C20-B6CE-CB41-AEC7-1E5DE2D4A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435225"/>
                <a:ext cx="7938" cy="11113"/>
              </a:xfrm>
              <a:custGeom>
                <a:avLst/>
                <a:gdLst>
                  <a:gd name="T0" fmla="*/ 0 w 39"/>
                  <a:gd name="T1" fmla="*/ 2147483646 h 58"/>
                  <a:gd name="T2" fmla="*/ 2147483646 w 39"/>
                  <a:gd name="T3" fmla="*/ 0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0 w 39"/>
                  <a:gd name="T9" fmla="*/ 214748364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58">
                    <a:moveTo>
                      <a:pt x="0" y="57"/>
                    </a:moveTo>
                    <a:lnTo>
                      <a:pt x="19" y="0"/>
                    </a:lnTo>
                    <a:lnTo>
                      <a:pt x="38" y="19"/>
                    </a:lnTo>
                    <a:lnTo>
                      <a:pt x="19" y="57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2" name="Freeform 30">
                <a:extLst>
                  <a:ext uri="{FF2B5EF4-FFF2-40B4-BE49-F238E27FC236}">
                    <a16:creationId xmlns:a16="http://schemas.microsoft.com/office/drawing/2014/main" id="{9E4E369F-BF84-E940-9481-E8F3A0AD6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441575"/>
                <a:ext cx="9525" cy="11113"/>
              </a:xfrm>
              <a:custGeom>
                <a:avLst/>
                <a:gdLst>
                  <a:gd name="T0" fmla="*/ 2147483646 w 58"/>
                  <a:gd name="T1" fmla="*/ 2147483646 h 59"/>
                  <a:gd name="T2" fmla="*/ 2147483646 w 58"/>
                  <a:gd name="T3" fmla="*/ 2147483646 h 59"/>
                  <a:gd name="T4" fmla="*/ 2147483646 w 58"/>
                  <a:gd name="T5" fmla="*/ 0 h 59"/>
                  <a:gd name="T6" fmla="*/ 2147483646 w 58"/>
                  <a:gd name="T7" fmla="*/ 2147483646 h 59"/>
                  <a:gd name="T8" fmla="*/ 2147483646 w 58"/>
                  <a:gd name="T9" fmla="*/ 2147483646 h 59"/>
                  <a:gd name="T10" fmla="*/ 2147483646 w 58"/>
                  <a:gd name="T11" fmla="*/ 2147483646 h 59"/>
                  <a:gd name="T12" fmla="*/ 2147483646 w 58"/>
                  <a:gd name="T13" fmla="*/ 2147483646 h 59"/>
                  <a:gd name="T14" fmla="*/ 2147483646 w 58"/>
                  <a:gd name="T15" fmla="*/ 2147483646 h 59"/>
                  <a:gd name="T16" fmla="*/ 0 w 58"/>
                  <a:gd name="T17" fmla="*/ 2147483646 h 59"/>
                  <a:gd name="T18" fmla="*/ 2147483646 w 58"/>
                  <a:gd name="T19" fmla="*/ 0 h 59"/>
                  <a:gd name="T20" fmla="*/ 2147483646 w 58"/>
                  <a:gd name="T21" fmla="*/ 2147483646 h 59"/>
                  <a:gd name="T22" fmla="*/ 2147483646 w 58"/>
                  <a:gd name="T23" fmla="*/ 2147483646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59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19"/>
                      <a:pt x="38" y="19"/>
                      <a:pt x="38" y="0"/>
                    </a:cubicBezTo>
                    <a:cubicBezTo>
                      <a:pt x="38" y="0"/>
                      <a:pt x="19" y="0"/>
                      <a:pt x="19" y="19"/>
                    </a:cubicBezTo>
                    <a:lnTo>
                      <a:pt x="19" y="39"/>
                    </a:lnTo>
                    <a:lnTo>
                      <a:pt x="38" y="39"/>
                    </a:lnTo>
                    <a:cubicBezTo>
                      <a:pt x="38" y="58"/>
                      <a:pt x="19" y="58"/>
                      <a:pt x="19" y="58"/>
                    </a:cubicBezTo>
                    <a:cubicBezTo>
                      <a:pt x="0" y="39"/>
                      <a:pt x="0" y="19"/>
                      <a:pt x="0" y="19"/>
                    </a:cubicBezTo>
                    <a:cubicBezTo>
                      <a:pt x="19" y="0"/>
                      <a:pt x="38" y="0"/>
                      <a:pt x="38" y="0"/>
                    </a:cubicBezTo>
                    <a:cubicBezTo>
                      <a:pt x="57" y="0"/>
                      <a:pt x="57" y="19"/>
                      <a:pt x="57" y="19"/>
                    </a:cubicBezTo>
                    <a:lnTo>
                      <a:pt x="38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3" name="Freeform 31">
                <a:extLst>
                  <a:ext uri="{FF2B5EF4-FFF2-40B4-BE49-F238E27FC236}">
                    <a16:creationId xmlns:a16="http://schemas.microsoft.com/office/drawing/2014/main" id="{CE85166C-9479-7740-97DE-1238FAED8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479675"/>
                <a:ext cx="11113" cy="11113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2147483646 h 58"/>
                  <a:gd name="T12" fmla="*/ 2147483646 w 58"/>
                  <a:gd name="T13" fmla="*/ 2147483646 h 58"/>
                  <a:gd name="T14" fmla="*/ 2147483646 w 58"/>
                  <a:gd name="T15" fmla="*/ 2147483646 h 58"/>
                  <a:gd name="T16" fmla="*/ 2147483646 w 58"/>
                  <a:gd name="T17" fmla="*/ 2147483646 h 58"/>
                  <a:gd name="T18" fmla="*/ 0 w 58"/>
                  <a:gd name="T19" fmla="*/ 2147483646 h 58"/>
                  <a:gd name="T20" fmla="*/ 0 w 58"/>
                  <a:gd name="T21" fmla="*/ 2147483646 h 58"/>
                  <a:gd name="T22" fmla="*/ 2147483646 w 58"/>
                  <a:gd name="T23" fmla="*/ 2147483646 h 58"/>
                  <a:gd name="T24" fmla="*/ 0 w 58"/>
                  <a:gd name="T25" fmla="*/ 2147483646 h 58"/>
                  <a:gd name="T26" fmla="*/ 2147483646 w 58"/>
                  <a:gd name="T27" fmla="*/ 0 h 58"/>
                  <a:gd name="T28" fmla="*/ 2147483646 w 58"/>
                  <a:gd name="T29" fmla="*/ 2147483646 h 58"/>
                  <a:gd name="T30" fmla="*/ 2147483646 w 58"/>
                  <a:gd name="T31" fmla="*/ 2147483646 h 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58">
                    <a:moveTo>
                      <a:pt x="37" y="38"/>
                    </a:moveTo>
                    <a:lnTo>
                      <a:pt x="37" y="38"/>
                    </a:lnTo>
                    <a:cubicBezTo>
                      <a:pt x="37" y="38"/>
                      <a:pt x="57" y="19"/>
                      <a:pt x="37" y="19"/>
                    </a:cubicBezTo>
                    <a:cubicBezTo>
                      <a:pt x="37" y="19"/>
                      <a:pt x="37" y="19"/>
                      <a:pt x="19" y="19"/>
                    </a:cubicBezTo>
                    <a:cubicBezTo>
                      <a:pt x="19" y="19"/>
                      <a:pt x="0" y="19"/>
                      <a:pt x="19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19" y="57"/>
                    </a:lnTo>
                    <a:cubicBezTo>
                      <a:pt x="0" y="57"/>
                      <a:pt x="0" y="38"/>
                      <a:pt x="0" y="38"/>
                    </a:cubicBezTo>
                    <a:cubicBezTo>
                      <a:pt x="0" y="19"/>
                      <a:pt x="0" y="19"/>
                      <a:pt x="19" y="0"/>
                    </a:cubicBezTo>
                    <a:cubicBezTo>
                      <a:pt x="37" y="0"/>
                      <a:pt x="57" y="0"/>
                      <a:pt x="57" y="19"/>
                    </a:cubicBezTo>
                    <a:cubicBezTo>
                      <a:pt x="57" y="38"/>
                      <a:pt x="57" y="38"/>
                      <a:pt x="37" y="38"/>
                    </a:cubicBez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4" name="Freeform 32">
                <a:extLst>
                  <a:ext uri="{FF2B5EF4-FFF2-40B4-BE49-F238E27FC236}">
                    <a16:creationId xmlns:a16="http://schemas.microsoft.com/office/drawing/2014/main" id="{160E784E-77B4-7C40-8C02-8D4024EB1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493963"/>
                <a:ext cx="11113" cy="6350"/>
              </a:xfrm>
              <a:custGeom>
                <a:avLst/>
                <a:gdLst>
                  <a:gd name="T0" fmla="*/ 0 w 58"/>
                  <a:gd name="T1" fmla="*/ 2147483646 h 39"/>
                  <a:gd name="T2" fmla="*/ 0 w 58"/>
                  <a:gd name="T3" fmla="*/ 2147483646 h 39"/>
                  <a:gd name="T4" fmla="*/ 2147483646 w 58"/>
                  <a:gd name="T5" fmla="*/ 2147483646 h 39"/>
                  <a:gd name="T6" fmla="*/ 2147483646 w 58"/>
                  <a:gd name="T7" fmla="*/ 2147483646 h 39"/>
                  <a:gd name="T8" fmla="*/ 2147483646 w 58"/>
                  <a:gd name="T9" fmla="*/ 2147483646 h 39"/>
                  <a:gd name="T10" fmla="*/ 2147483646 w 58"/>
                  <a:gd name="T11" fmla="*/ 2147483646 h 39"/>
                  <a:gd name="T12" fmla="*/ 0 w 58"/>
                  <a:gd name="T13" fmla="*/ 2147483646 h 39"/>
                  <a:gd name="T14" fmla="*/ 2147483646 w 58"/>
                  <a:gd name="T15" fmla="*/ 0 h 39"/>
                  <a:gd name="T16" fmla="*/ 2147483646 w 58"/>
                  <a:gd name="T17" fmla="*/ 0 h 39"/>
                  <a:gd name="T18" fmla="*/ 2147483646 w 58"/>
                  <a:gd name="T19" fmla="*/ 0 h 39"/>
                  <a:gd name="T20" fmla="*/ 2147483646 w 58"/>
                  <a:gd name="T21" fmla="*/ 2147483646 h 39"/>
                  <a:gd name="T22" fmla="*/ 0 w 58"/>
                  <a:gd name="T23" fmla="*/ 2147483646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38"/>
                      <a:pt x="18" y="38"/>
                      <a:pt x="18" y="38"/>
                    </a:cubicBezTo>
                    <a:lnTo>
                      <a:pt x="57" y="19"/>
                    </a:lnTo>
                    <a:cubicBezTo>
                      <a:pt x="57" y="38"/>
                      <a:pt x="57" y="38"/>
                      <a:pt x="57" y="38"/>
                    </a:cubicBezTo>
                    <a:lnTo>
                      <a:pt x="18" y="38"/>
                    </a:lnTo>
                    <a:cubicBezTo>
                      <a:pt x="18" y="38"/>
                      <a:pt x="0" y="38"/>
                      <a:pt x="0" y="19"/>
                    </a:cubicBezTo>
                    <a:cubicBezTo>
                      <a:pt x="0" y="0"/>
                      <a:pt x="0" y="0"/>
                      <a:pt x="18" y="0"/>
                    </a:cubicBezTo>
                    <a:lnTo>
                      <a:pt x="57" y="0"/>
                    </a:lnTo>
                    <a:cubicBezTo>
                      <a:pt x="57" y="0"/>
                      <a:pt x="18" y="0"/>
                      <a:pt x="18" y="19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5" name="Freeform 33">
                <a:extLst>
                  <a:ext uri="{FF2B5EF4-FFF2-40B4-BE49-F238E27FC236}">
                    <a16:creationId xmlns:a16="http://schemas.microsoft.com/office/drawing/2014/main" id="{85F52224-C6F2-7347-AE42-87B80DCF7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544763"/>
                <a:ext cx="12700" cy="11112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2147483646 h 58"/>
                  <a:gd name="T8" fmla="*/ 2147483646 w 77"/>
                  <a:gd name="T9" fmla="*/ 2147483646 h 58"/>
                  <a:gd name="T10" fmla="*/ 2147483646 w 77"/>
                  <a:gd name="T11" fmla="*/ 2147483646 h 58"/>
                  <a:gd name="T12" fmla="*/ 2147483646 w 77"/>
                  <a:gd name="T13" fmla="*/ 2147483646 h 58"/>
                  <a:gd name="T14" fmla="*/ 2147483646 w 77"/>
                  <a:gd name="T15" fmla="*/ 2147483646 h 58"/>
                  <a:gd name="T16" fmla="*/ 2147483646 w 77"/>
                  <a:gd name="T17" fmla="*/ 2147483646 h 58"/>
                  <a:gd name="T18" fmla="*/ 0 w 77"/>
                  <a:gd name="T19" fmla="*/ 2147483646 h 58"/>
                  <a:gd name="T20" fmla="*/ 2147483646 w 77"/>
                  <a:gd name="T21" fmla="*/ 0 h 58"/>
                  <a:gd name="T22" fmla="*/ 2147483646 w 77"/>
                  <a:gd name="T23" fmla="*/ 0 h 58"/>
                  <a:gd name="T24" fmla="*/ 2147483646 w 77"/>
                  <a:gd name="T25" fmla="*/ 2147483646 h 58"/>
                  <a:gd name="T26" fmla="*/ 2147483646 w 77"/>
                  <a:gd name="T27" fmla="*/ 2147483646 h 58"/>
                  <a:gd name="T28" fmla="*/ 2147483646 w 77"/>
                  <a:gd name="T29" fmla="*/ 2147483646 h 58"/>
                  <a:gd name="T30" fmla="*/ 2147483646 w 77"/>
                  <a:gd name="T31" fmla="*/ 2147483646 h 58"/>
                  <a:gd name="T32" fmla="*/ 2147483646 w 77"/>
                  <a:gd name="T33" fmla="*/ 2147483646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58">
                    <a:moveTo>
                      <a:pt x="38" y="19"/>
                    </a:moveTo>
                    <a:lnTo>
                      <a:pt x="38" y="19"/>
                    </a:lnTo>
                    <a:lnTo>
                      <a:pt x="38" y="38"/>
                    </a:lnTo>
                    <a:cubicBezTo>
                      <a:pt x="57" y="19"/>
                      <a:pt x="57" y="19"/>
                      <a:pt x="57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19" y="19"/>
                    </a:cubicBezTo>
                    <a:lnTo>
                      <a:pt x="38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6" name="Freeform 34">
                <a:extLst>
                  <a:ext uri="{FF2B5EF4-FFF2-40B4-BE49-F238E27FC236}">
                    <a16:creationId xmlns:a16="http://schemas.microsoft.com/office/drawing/2014/main" id="{AC8F0883-8AEB-114A-B2E7-1D1855FD6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551113"/>
                <a:ext cx="17463" cy="14287"/>
              </a:xfrm>
              <a:custGeom>
                <a:avLst/>
                <a:gdLst>
                  <a:gd name="T0" fmla="*/ 2147483646 w 96"/>
                  <a:gd name="T1" fmla="*/ 2147483646 h 77"/>
                  <a:gd name="T2" fmla="*/ 2147483646 w 96"/>
                  <a:gd name="T3" fmla="*/ 2147483646 h 77"/>
                  <a:gd name="T4" fmla="*/ 2147483646 w 96"/>
                  <a:gd name="T5" fmla="*/ 2147483646 h 77"/>
                  <a:gd name="T6" fmla="*/ 0 w 96"/>
                  <a:gd name="T7" fmla="*/ 2147483646 h 77"/>
                  <a:gd name="T8" fmla="*/ 2147483646 w 96"/>
                  <a:gd name="T9" fmla="*/ 0 h 77"/>
                  <a:gd name="T10" fmla="*/ 2147483646 w 96"/>
                  <a:gd name="T11" fmla="*/ 2147483646 h 77"/>
                  <a:gd name="T12" fmla="*/ 2147483646 w 96"/>
                  <a:gd name="T13" fmla="*/ 2147483646 h 77"/>
                  <a:gd name="T14" fmla="*/ 2147483646 w 96"/>
                  <a:gd name="T15" fmla="*/ 2147483646 h 77"/>
                  <a:gd name="T16" fmla="*/ 2147483646 w 96"/>
                  <a:gd name="T17" fmla="*/ 2147483646 h 77"/>
                  <a:gd name="T18" fmla="*/ 2147483646 w 96"/>
                  <a:gd name="T19" fmla="*/ 2147483646 h 77"/>
                  <a:gd name="T20" fmla="*/ 2147483646 w 96"/>
                  <a:gd name="T21" fmla="*/ 2147483646 h 77"/>
                  <a:gd name="T22" fmla="*/ 2147483646 w 96"/>
                  <a:gd name="T23" fmla="*/ 2147483646 h 77"/>
                  <a:gd name="T24" fmla="*/ 2147483646 w 96"/>
                  <a:gd name="T25" fmla="*/ 2147483646 h 77"/>
                  <a:gd name="T26" fmla="*/ 2147483646 w 96"/>
                  <a:gd name="T27" fmla="*/ 2147483646 h 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77">
                    <a:moveTo>
                      <a:pt x="19" y="57"/>
                    </a:moveTo>
                    <a:lnTo>
                      <a:pt x="38" y="19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57" y="0"/>
                    </a:lnTo>
                    <a:lnTo>
                      <a:pt x="57" y="19"/>
                    </a:lnTo>
                    <a:lnTo>
                      <a:pt x="38" y="57"/>
                    </a:lnTo>
                    <a:lnTo>
                      <a:pt x="76" y="19"/>
                    </a:lnTo>
                    <a:lnTo>
                      <a:pt x="95" y="38"/>
                    </a:lnTo>
                    <a:lnTo>
                      <a:pt x="38" y="76"/>
                    </a:lnTo>
                    <a:lnTo>
                      <a:pt x="76" y="38"/>
                    </a:lnTo>
                    <a:lnTo>
                      <a:pt x="38" y="57"/>
                    </a:lnTo>
                    <a:lnTo>
                      <a:pt x="19" y="57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7" name="Freeform 35">
                <a:extLst>
                  <a:ext uri="{FF2B5EF4-FFF2-40B4-BE49-F238E27FC236}">
                    <a16:creationId xmlns:a16="http://schemas.microsoft.com/office/drawing/2014/main" id="{8CBA8DFC-0715-494C-928E-0CBDEF698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562225"/>
                <a:ext cx="12700" cy="12700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2147483646 h 77"/>
                  <a:gd name="T10" fmla="*/ 2147483646 w 77"/>
                  <a:gd name="T11" fmla="*/ 2147483646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0 w 77"/>
                  <a:gd name="T19" fmla="*/ 2147483646 h 77"/>
                  <a:gd name="T20" fmla="*/ 2147483646 w 77"/>
                  <a:gd name="T21" fmla="*/ 0 h 77"/>
                  <a:gd name="T22" fmla="*/ 2147483646 w 77"/>
                  <a:gd name="T23" fmla="*/ 2147483646 h 77"/>
                  <a:gd name="T24" fmla="*/ 2147483646 w 77"/>
                  <a:gd name="T25" fmla="*/ 2147483646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77">
                    <a:moveTo>
                      <a:pt x="76" y="38"/>
                    </a:moveTo>
                    <a:lnTo>
                      <a:pt x="57" y="19"/>
                    </a:lnTo>
                    <a:lnTo>
                      <a:pt x="38" y="19"/>
                    </a:lnTo>
                    <a:lnTo>
                      <a:pt x="57" y="38"/>
                    </a:lnTo>
                    <a:lnTo>
                      <a:pt x="57" y="57"/>
                    </a:lnTo>
                    <a:lnTo>
                      <a:pt x="38" y="38"/>
                    </a:lnTo>
                    <a:lnTo>
                      <a:pt x="19" y="38"/>
                    </a:lnTo>
                    <a:lnTo>
                      <a:pt x="38" y="57"/>
                    </a:lnTo>
                    <a:lnTo>
                      <a:pt x="38" y="76"/>
                    </a:lnTo>
                    <a:lnTo>
                      <a:pt x="0" y="38"/>
                    </a:lnTo>
                    <a:lnTo>
                      <a:pt x="38" y="0"/>
                    </a:lnTo>
                    <a:lnTo>
                      <a:pt x="76" y="19"/>
                    </a:lnTo>
                    <a:lnTo>
                      <a:pt x="76" y="38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8" name="Freeform 36">
                <a:extLst>
                  <a:ext uri="{FF2B5EF4-FFF2-40B4-BE49-F238E27FC236}">
                    <a16:creationId xmlns:a16="http://schemas.microsoft.com/office/drawing/2014/main" id="{8DD46EB5-D7C0-0C49-9407-8305F262D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68575"/>
                <a:ext cx="14287" cy="14288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2147483646 h 77"/>
                  <a:gd name="T10" fmla="*/ 2147483646 w 77"/>
                  <a:gd name="T11" fmla="*/ 2147483646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2147483646 h 77"/>
                  <a:gd name="T22" fmla="*/ 0 w 77"/>
                  <a:gd name="T23" fmla="*/ 2147483646 h 77"/>
                  <a:gd name="T24" fmla="*/ 2147483646 w 77"/>
                  <a:gd name="T25" fmla="*/ 0 h 77"/>
                  <a:gd name="T26" fmla="*/ 2147483646 w 77"/>
                  <a:gd name="T27" fmla="*/ 2147483646 h 77"/>
                  <a:gd name="T28" fmla="*/ 2147483646 w 77"/>
                  <a:gd name="T29" fmla="*/ 2147483646 h 77"/>
                  <a:gd name="T30" fmla="*/ 2147483646 w 77"/>
                  <a:gd name="T31" fmla="*/ 2147483646 h 77"/>
                  <a:gd name="T32" fmla="*/ 2147483646 w 77"/>
                  <a:gd name="T33" fmla="*/ 2147483646 h 77"/>
                  <a:gd name="T34" fmla="*/ 2147483646 w 77"/>
                  <a:gd name="T35" fmla="*/ 2147483646 h 77"/>
                  <a:gd name="T36" fmla="*/ 2147483646 w 77"/>
                  <a:gd name="T37" fmla="*/ 2147483646 h 77"/>
                  <a:gd name="T38" fmla="*/ 2147483646 w 77"/>
                  <a:gd name="T39" fmla="*/ 2147483646 h 77"/>
                  <a:gd name="T40" fmla="*/ 2147483646 w 77"/>
                  <a:gd name="T41" fmla="*/ 2147483646 h 77"/>
                  <a:gd name="T42" fmla="*/ 2147483646 w 77"/>
                  <a:gd name="T43" fmla="*/ 2147483646 h 77"/>
                  <a:gd name="T44" fmla="*/ 2147483646 w 77"/>
                  <a:gd name="T45" fmla="*/ 2147483646 h 7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7" h="77">
                    <a:moveTo>
                      <a:pt x="38" y="19"/>
                    </a:moveTo>
                    <a:lnTo>
                      <a:pt x="38" y="19"/>
                    </a:lnTo>
                    <a:lnTo>
                      <a:pt x="38" y="38"/>
                    </a:lnTo>
                    <a:cubicBezTo>
                      <a:pt x="57" y="38"/>
                      <a:pt x="57" y="38"/>
                      <a:pt x="57" y="19"/>
                    </a:cubicBezTo>
                    <a:lnTo>
                      <a:pt x="38" y="19"/>
                    </a:lnTo>
                    <a:cubicBezTo>
                      <a:pt x="38" y="38"/>
                      <a:pt x="38" y="38"/>
                      <a:pt x="38" y="38"/>
                    </a:cubicBezTo>
                    <a:lnTo>
                      <a:pt x="19" y="38"/>
                    </a:lnTo>
                    <a:cubicBezTo>
                      <a:pt x="19" y="57"/>
                      <a:pt x="19" y="57"/>
                      <a:pt x="19" y="57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38" y="0"/>
                    </a:lnTo>
                    <a:cubicBezTo>
                      <a:pt x="38" y="0"/>
                      <a:pt x="57" y="0"/>
                      <a:pt x="57" y="19"/>
                    </a:cubicBezTo>
                    <a:cubicBezTo>
                      <a:pt x="76" y="19"/>
                      <a:pt x="76" y="19"/>
                      <a:pt x="57" y="38"/>
                    </a:cubicBezTo>
                    <a:cubicBezTo>
                      <a:pt x="57" y="38"/>
                      <a:pt x="57" y="38"/>
                      <a:pt x="57" y="57"/>
                    </a:cubicBezTo>
                    <a:lnTo>
                      <a:pt x="38" y="76"/>
                    </a:ln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38"/>
                      <a:pt x="38" y="38"/>
                      <a:pt x="38" y="38"/>
                    </a:cubicBezTo>
                    <a:lnTo>
                      <a:pt x="38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9" name="Freeform 37">
                <a:extLst>
                  <a:ext uri="{FF2B5EF4-FFF2-40B4-BE49-F238E27FC236}">
                    <a16:creationId xmlns:a16="http://schemas.microsoft.com/office/drawing/2014/main" id="{B4769497-F144-3544-A3B1-7DD252C21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571750"/>
                <a:ext cx="6350" cy="11113"/>
              </a:xfrm>
              <a:custGeom>
                <a:avLst/>
                <a:gdLst>
                  <a:gd name="T0" fmla="*/ 0 w 39"/>
                  <a:gd name="T1" fmla="*/ 2147483646 h 58"/>
                  <a:gd name="T2" fmla="*/ 2147483646 w 39"/>
                  <a:gd name="T3" fmla="*/ 0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0 w 39"/>
                  <a:gd name="T9" fmla="*/ 214748364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58">
                    <a:moveTo>
                      <a:pt x="0" y="57"/>
                    </a:moveTo>
                    <a:lnTo>
                      <a:pt x="38" y="0"/>
                    </a:lnTo>
                    <a:lnTo>
                      <a:pt x="38" y="19"/>
                    </a:lnTo>
                    <a:lnTo>
                      <a:pt x="19" y="57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10" name="Freeform 38">
                <a:extLst>
                  <a:ext uri="{FF2B5EF4-FFF2-40B4-BE49-F238E27FC236}">
                    <a16:creationId xmlns:a16="http://schemas.microsoft.com/office/drawing/2014/main" id="{59E47379-A2F6-B944-A9AD-0690A1472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576513"/>
                <a:ext cx="7938" cy="9525"/>
              </a:xfrm>
              <a:custGeom>
                <a:avLst/>
                <a:gdLst>
                  <a:gd name="T0" fmla="*/ 2147483646 w 40"/>
                  <a:gd name="T1" fmla="*/ 2147483646 h 59"/>
                  <a:gd name="T2" fmla="*/ 2147483646 w 40"/>
                  <a:gd name="T3" fmla="*/ 2147483646 h 59"/>
                  <a:gd name="T4" fmla="*/ 2147483646 w 40"/>
                  <a:gd name="T5" fmla="*/ 2147483646 h 59"/>
                  <a:gd name="T6" fmla="*/ 0 w 40"/>
                  <a:gd name="T7" fmla="*/ 2147483646 h 59"/>
                  <a:gd name="T8" fmla="*/ 2147483646 w 40"/>
                  <a:gd name="T9" fmla="*/ 2147483646 h 59"/>
                  <a:gd name="T10" fmla="*/ 2147483646 w 40"/>
                  <a:gd name="T11" fmla="*/ 2147483646 h 59"/>
                  <a:gd name="T12" fmla="*/ 2147483646 w 40"/>
                  <a:gd name="T13" fmla="*/ 2147483646 h 59"/>
                  <a:gd name="T14" fmla="*/ 2147483646 w 40"/>
                  <a:gd name="T15" fmla="*/ 2147483646 h 59"/>
                  <a:gd name="T16" fmla="*/ 0 w 40"/>
                  <a:gd name="T17" fmla="*/ 2147483646 h 59"/>
                  <a:gd name="T18" fmla="*/ 2147483646 w 40"/>
                  <a:gd name="T19" fmla="*/ 0 h 59"/>
                  <a:gd name="T20" fmla="*/ 2147483646 w 40"/>
                  <a:gd name="T21" fmla="*/ 2147483646 h 59"/>
                  <a:gd name="T22" fmla="*/ 2147483646 w 40"/>
                  <a:gd name="T23" fmla="*/ 2147483646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0" h="59">
                    <a:moveTo>
                      <a:pt x="39" y="19"/>
                    </a:moveTo>
                    <a:lnTo>
                      <a:pt x="39" y="19"/>
                    </a:lnTo>
                    <a:cubicBezTo>
                      <a:pt x="39" y="19"/>
                      <a:pt x="39" y="19"/>
                      <a:pt x="20" y="19"/>
                    </a:cubicBezTo>
                    <a:cubicBezTo>
                      <a:pt x="20" y="19"/>
                      <a:pt x="0" y="19"/>
                      <a:pt x="0" y="38"/>
                    </a:cubicBezTo>
                    <a:cubicBezTo>
                      <a:pt x="0" y="38"/>
                      <a:pt x="0" y="58"/>
                      <a:pt x="20" y="58"/>
                    </a:cubicBezTo>
                    <a:cubicBezTo>
                      <a:pt x="20" y="58"/>
                      <a:pt x="20" y="58"/>
                      <a:pt x="20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58"/>
                      <a:pt x="20" y="58"/>
                      <a:pt x="20" y="58"/>
                    </a:cubicBezTo>
                    <a:cubicBezTo>
                      <a:pt x="0" y="58"/>
                      <a:pt x="0" y="38"/>
                      <a:pt x="0" y="19"/>
                    </a:cubicBezTo>
                    <a:lnTo>
                      <a:pt x="20" y="0"/>
                    </a:lnTo>
                    <a:cubicBezTo>
                      <a:pt x="39" y="0"/>
                      <a:pt x="39" y="19"/>
                      <a:pt x="39" y="38"/>
                    </a:cubicBezTo>
                    <a:lnTo>
                      <a:pt x="39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11" name="Freeform 39">
                <a:extLst>
                  <a:ext uri="{FF2B5EF4-FFF2-40B4-BE49-F238E27FC236}">
                    <a16:creationId xmlns:a16="http://schemas.microsoft.com/office/drawing/2014/main" id="{78A7BDC9-D7C3-B243-832B-73A960D97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79688"/>
                <a:ext cx="9525" cy="9525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2147483646 h 58"/>
                  <a:gd name="T4" fmla="*/ 2147483646 w 58"/>
                  <a:gd name="T5" fmla="*/ 0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2147483646 h 58"/>
                  <a:gd name="T12" fmla="*/ 2147483646 w 58"/>
                  <a:gd name="T13" fmla="*/ 2147483646 h 58"/>
                  <a:gd name="T14" fmla="*/ 2147483646 w 58"/>
                  <a:gd name="T15" fmla="*/ 2147483646 h 58"/>
                  <a:gd name="T16" fmla="*/ 0 w 58"/>
                  <a:gd name="T17" fmla="*/ 2147483646 h 58"/>
                  <a:gd name="T18" fmla="*/ 2147483646 w 58"/>
                  <a:gd name="T19" fmla="*/ 0 h 58"/>
                  <a:gd name="T20" fmla="*/ 2147483646 w 58"/>
                  <a:gd name="T21" fmla="*/ 2147483646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58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19"/>
                      <a:pt x="38" y="0"/>
                      <a:pt x="19" y="0"/>
                    </a:cubicBezTo>
                    <a:cubicBezTo>
                      <a:pt x="19" y="0"/>
                      <a:pt x="0" y="19"/>
                      <a:pt x="19" y="1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57" y="39"/>
                      <a:pt x="38" y="57"/>
                      <a:pt x="19" y="57"/>
                    </a:cubicBezTo>
                    <a:cubicBezTo>
                      <a:pt x="19" y="57"/>
                      <a:pt x="0" y="39"/>
                      <a:pt x="0" y="19"/>
                    </a:cubicBezTo>
                    <a:cubicBezTo>
                      <a:pt x="0" y="19"/>
                      <a:pt x="0" y="0"/>
                      <a:pt x="19" y="0"/>
                    </a:cubicBezTo>
                    <a:cubicBezTo>
                      <a:pt x="38" y="0"/>
                      <a:pt x="38" y="0"/>
                      <a:pt x="38" y="19"/>
                    </a:cubicBez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12" name="Freeform 40">
                <a:extLst>
                  <a:ext uri="{FF2B5EF4-FFF2-40B4-BE49-F238E27FC236}">
                    <a16:creationId xmlns:a16="http://schemas.microsoft.com/office/drawing/2014/main" id="{DB8B109F-8911-454F-9075-CE234896D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576513"/>
                <a:ext cx="9525" cy="9525"/>
              </a:xfrm>
              <a:custGeom>
                <a:avLst/>
                <a:gdLst>
                  <a:gd name="T0" fmla="*/ 2147483646 w 58"/>
                  <a:gd name="T1" fmla="*/ 0 h 59"/>
                  <a:gd name="T2" fmla="*/ 2147483646 w 58"/>
                  <a:gd name="T3" fmla="*/ 2147483646 h 59"/>
                  <a:gd name="T4" fmla="*/ 2147483646 w 58"/>
                  <a:gd name="T5" fmla="*/ 2147483646 h 59"/>
                  <a:gd name="T6" fmla="*/ 2147483646 w 58"/>
                  <a:gd name="T7" fmla="*/ 2147483646 h 59"/>
                  <a:gd name="T8" fmla="*/ 2147483646 w 58"/>
                  <a:gd name="T9" fmla="*/ 2147483646 h 59"/>
                  <a:gd name="T10" fmla="*/ 2147483646 w 58"/>
                  <a:gd name="T11" fmla="*/ 2147483646 h 59"/>
                  <a:gd name="T12" fmla="*/ 2147483646 w 58"/>
                  <a:gd name="T13" fmla="*/ 2147483646 h 59"/>
                  <a:gd name="T14" fmla="*/ 2147483646 w 58"/>
                  <a:gd name="T15" fmla="*/ 2147483646 h 59"/>
                  <a:gd name="T16" fmla="*/ 2147483646 w 58"/>
                  <a:gd name="T17" fmla="*/ 2147483646 h 59"/>
                  <a:gd name="T18" fmla="*/ 2147483646 w 58"/>
                  <a:gd name="T19" fmla="*/ 2147483646 h 59"/>
                  <a:gd name="T20" fmla="*/ 0 w 58"/>
                  <a:gd name="T21" fmla="*/ 0 h 59"/>
                  <a:gd name="T22" fmla="*/ 2147483646 w 58"/>
                  <a:gd name="T23" fmla="*/ 0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59">
                    <a:moveTo>
                      <a:pt x="38" y="0"/>
                    </a:moveTo>
                    <a:lnTo>
                      <a:pt x="19" y="19"/>
                    </a:lnTo>
                    <a:lnTo>
                      <a:pt x="38" y="19"/>
                    </a:lnTo>
                    <a:lnTo>
                      <a:pt x="38" y="38"/>
                    </a:lnTo>
                    <a:lnTo>
                      <a:pt x="19" y="38"/>
                    </a:lnTo>
                    <a:lnTo>
                      <a:pt x="19" y="58"/>
                    </a:lnTo>
                    <a:lnTo>
                      <a:pt x="57" y="38"/>
                    </a:lnTo>
                    <a:lnTo>
                      <a:pt x="57" y="58"/>
                    </a:lnTo>
                    <a:lnTo>
                      <a:pt x="19" y="58"/>
                    </a:lnTo>
                    <a:lnTo>
                      <a:pt x="0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13" name="Freeform 41">
                <a:extLst>
                  <a:ext uri="{FF2B5EF4-FFF2-40B4-BE49-F238E27FC236}">
                    <a16:creationId xmlns:a16="http://schemas.microsoft.com/office/drawing/2014/main" id="{0D3ABDFB-571F-B34D-8C65-4D3789FA3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568575"/>
                <a:ext cx="11113" cy="14288"/>
              </a:xfrm>
              <a:custGeom>
                <a:avLst/>
                <a:gdLst>
                  <a:gd name="T0" fmla="*/ 0 w 58"/>
                  <a:gd name="T1" fmla="*/ 2147483646 h 77"/>
                  <a:gd name="T2" fmla="*/ 2147483646 w 58"/>
                  <a:gd name="T3" fmla="*/ 2147483646 h 77"/>
                  <a:gd name="T4" fmla="*/ 2147483646 w 58"/>
                  <a:gd name="T5" fmla="*/ 2147483646 h 77"/>
                  <a:gd name="T6" fmla="*/ 2147483646 w 58"/>
                  <a:gd name="T7" fmla="*/ 0 h 77"/>
                  <a:gd name="T8" fmla="*/ 2147483646 w 58"/>
                  <a:gd name="T9" fmla="*/ 2147483646 h 77"/>
                  <a:gd name="T10" fmla="*/ 2147483646 w 58"/>
                  <a:gd name="T11" fmla="*/ 2147483646 h 77"/>
                  <a:gd name="T12" fmla="*/ 2147483646 w 58"/>
                  <a:gd name="T13" fmla="*/ 2147483646 h 77"/>
                  <a:gd name="T14" fmla="*/ 2147483646 w 58"/>
                  <a:gd name="T15" fmla="*/ 2147483646 h 77"/>
                  <a:gd name="T16" fmla="*/ 2147483646 w 58"/>
                  <a:gd name="T17" fmla="*/ 2147483646 h 77"/>
                  <a:gd name="T18" fmla="*/ 0 w 58"/>
                  <a:gd name="T19" fmla="*/ 2147483646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77">
                    <a:moveTo>
                      <a:pt x="0" y="19"/>
                    </a:moveTo>
                    <a:lnTo>
                      <a:pt x="38" y="38"/>
                    </a:lnTo>
                    <a:lnTo>
                      <a:pt x="19" y="19"/>
                    </a:lnTo>
                    <a:lnTo>
                      <a:pt x="38" y="0"/>
                    </a:lnTo>
                    <a:lnTo>
                      <a:pt x="57" y="57"/>
                    </a:lnTo>
                    <a:lnTo>
                      <a:pt x="19" y="38"/>
                    </a:lnTo>
                    <a:lnTo>
                      <a:pt x="38" y="76"/>
                    </a:lnTo>
                    <a:lnTo>
                      <a:pt x="19" y="76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14" name="Freeform 42">
                <a:extLst>
                  <a:ext uri="{FF2B5EF4-FFF2-40B4-BE49-F238E27FC236}">
                    <a16:creationId xmlns:a16="http://schemas.microsoft.com/office/drawing/2014/main" id="{8645D4EA-9904-5C4A-9FD7-6155144FE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9525" cy="11113"/>
              </a:xfrm>
              <a:custGeom>
                <a:avLst/>
                <a:gdLst>
                  <a:gd name="T0" fmla="*/ 2147483646 w 59"/>
                  <a:gd name="T1" fmla="*/ 2147483646 h 58"/>
                  <a:gd name="T2" fmla="*/ 2147483646 w 59"/>
                  <a:gd name="T3" fmla="*/ 2147483646 h 58"/>
                  <a:gd name="T4" fmla="*/ 0 w 59"/>
                  <a:gd name="T5" fmla="*/ 2147483646 h 58"/>
                  <a:gd name="T6" fmla="*/ 0 w 59"/>
                  <a:gd name="T7" fmla="*/ 2147483646 h 58"/>
                  <a:gd name="T8" fmla="*/ 2147483646 w 59"/>
                  <a:gd name="T9" fmla="*/ 0 h 58"/>
                  <a:gd name="T10" fmla="*/ 2147483646 w 59"/>
                  <a:gd name="T11" fmla="*/ 0 h 58"/>
                  <a:gd name="T12" fmla="*/ 2147483646 w 59"/>
                  <a:gd name="T13" fmla="*/ 0 h 58"/>
                  <a:gd name="T14" fmla="*/ 2147483646 w 59"/>
                  <a:gd name="T15" fmla="*/ 2147483646 h 58"/>
                  <a:gd name="T16" fmla="*/ 2147483646 w 59"/>
                  <a:gd name="T17" fmla="*/ 2147483646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58">
                    <a:moveTo>
                      <a:pt x="38" y="57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38" y="0"/>
                    </a:lnTo>
                    <a:lnTo>
                      <a:pt x="19" y="0"/>
                    </a:lnTo>
                    <a:lnTo>
                      <a:pt x="58" y="57"/>
                    </a:lnTo>
                    <a:lnTo>
                      <a:pt x="38" y="57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15" name="Freeform 43">
                <a:extLst>
                  <a:ext uri="{FF2B5EF4-FFF2-40B4-BE49-F238E27FC236}">
                    <a16:creationId xmlns:a16="http://schemas.microsoft.com/office/drawing/2014/main" id="{AADCE7E4-5159-F14B-9BB3-AF58680B4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541588"/>
                <a:ext cx="12700" cy="6350"/>
              </a:xfrm>
              <a:custGeom>
                <a:avLst/>
                <a:gdLst>
                  <a:gd name="T0" fmla="*/ 2147483646 w 77"/>
                  <a:gd name="T1" fmla="*/ 0 h 40"/>
                  <a:gd name="T2" fmla="*/ 2147483646 w 77"/>
                  <a:gd name="T3" fmla="*/ 2147483646 h 40"/>
                  <a:gd name="T4" fmla="*/ 2147483646 w 77"/>
                  <a:gd name="T5" fmla="*/ 0 h 40"/>
                  <a:gd name="T6" fmla="*/ 2147483646 w 77"/>
                  <a:gd name="T7" fmla="*/ 2147483646 h 40"/>
                  <a:gd name="T8" fmla="*/ 2147483646 w 77"/>
                  <a:gd name="T9" fmla="*/ 2147483646 h 40"/>
                  <a:gd name="T10" fmla="*/ 0 w 77"/>
                  <a:gd name="T11" fmla="*/ 2147483646 h 40"/>
                  <a:gd name="T12" fmla="*/ 2147483646 w 77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0">
                    <a:moveTo>
                      <a:pt x="20" y="0"/>
                    </a:moveTo>
                    <a:lnTo>
                      <a:pt x="58" y="20"/>
                    </a:lnTo>
                    <a:lnTo>
                      <a:pt x="76" y="0"/>
                    </a:lnTo>
                    <a:lnTo>
                      <a:pt x="76" y="20"/>
                    </a:lnTo>
                    <a:lnTo>
                      <a:pt x="58" y="39"/>
                    </a:lnTo>
                    <a:lnTo>
                      <a:pt x="0" y="2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16" name="Freeform 44">
                <a:extLst>
                  <a:ext uri="{FF2B5EF4-FFF2-40B4-BE49-F238E27FC236}">
                    <a16:creationId xmlns:a16="http://schemas.microsoft.com/office/drawing/2014/main" id="{8050DE65-DB4D-2940-9114-2B31F83E2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2579688"/>
                <a:ext cx="11113" cy="9525"/>
              </a:xfrm>
              <a:custGeom>
                <a:avLst/>
                <a:gdLst>
                  <a:gd name="T0" fmla="*/ 2147483646 w 59"/>
                  <a:gd name="T1" fmla="*/ 2147483646 h 58"/>
                  <a:gd name="T2" fmla="*/ 2147483646 w 59"/>
                  <a:gd name="T3" fmla="*/ 2147483646 h 58"/>
                  <a:gd name="T4" fmla="*/ 2147483646 w 59"/>
                  <a:gd name="T5" fmla="*/ 2147483646 h 58"/>
                  <a:gd name="T6" fmla="*/ 2147483646 w 59"/>
                  <a:gd name="T7" fmla="*/ 2147483646 h 58"/>
                  <a:gd name="T8" fmla="*/ 2147483646 w 59"/>
                  <a:gd name="T9" fmla="*/ 2147483646 h 58"/>
                  <a:gd name="T10" fmla="*/ 2147483646 w 59"/>
                  <a:gd name="T11" fmla="*/ 2147483646 h 58"/>
                  <a:gd name="T12" fmla="*/ 2147483646 w 59"/>
                  <a:gd name="T13" fmla="*/ 2147483646 h 58"/>
                  <a:gd name="T14" fmla="*/ 2147483646 w 59"/>
                  <a:gd name="T15" fmla="*/ 2147483646 h 58"/>
                  <a:gd name="T16" fmla="*/ 2147483646 w 59"/>
                  <a:gd name="T17" fmla="*/ 2147483646 h 58"/>
                  <a:gd name="T18" fmla="*/ 0 w 59"/>
                  <a:gd name="T19" fmla="*/ 2147483646 h 58"/>
                  <a:gd name="T20" fmla="*/ 2147483646 w 59"/>
                  <a:gd name="T21" fmla="*/ 0 h 58"/>
                  <a:gd name="T22" fmla="*/ 2147483646 w 59"/>
                  <a:gd name="T23" fmla="*/ 0 h 58"/>
                  <a:gd name="T24" fmla="*/ 2147483646 w 59"/>
                  <a:gd name="T25" fmla="*/ 2147483646 h 58"/>
                  <a:gd name="T26" fmla="*/ 2147483646 w 59"/>
                  <a:gd name="T27" fmla="*/ 2147483646 h 58"/>
                  <a:gd name="T28" fmla="*/ 2147483646 w 59"/>
                  <a:gd name="T29" fmla="*/ 2147483646 h 58"/>
                  <a:gd name="T30" fmla="*/ 2147483646 w 59"/>
                  <a:gd name="T31" fmla="*/ 2147483646 h 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9" h="58">
                    <a:moveTo>
                      <a:pt x="19" y="39"/>
                    </a:moveTo>
                    <a:lnTo>
                      <a:pt x="19" y="39"/>
                    </a:ln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19" y="39"/>
                    </a:cubicBez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17" name="Freeform 45">
                <a:extLst>
                  <a:ext uri="{FF2B5EF4-FFF2-40B4-BE49-F238E27FC236}">
                    <a16:creationId xmlns:a16="http://schemas.microsoft.com/office/drawing/2014/main" id="{8EC65B8F-4AD4-BB44-AEFC-5A57CCAA5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547938"/>
                <a:ext cx="14288" cy="14287"/>
              </a:xfrm>
              <a:custGeom>
                <a:avLst/>
                <a:gdLst>
                  <a:gd name="T0" fmla="*/ 2147483646 w 78"/>
                  <a:gd name="T1" fmla="*/ 2147483646 h 77"/>
                  <a:gd name="T2" fmla="*/ 2147483646 w 78"/>
                  <a:gd name="T3" fmla="*/ 2147483646 h 77"/>
                  <a:gd name="T4" fmla="*/ 2147483646 w 78"/>
                  <a:gd name="T5" fmla="*/ 2147483646 h 77"/>
                  <a:gd name="T6" fmla="*/ 2147483646 w 78"/>
                  <a:gd name="T7" fmla="*/ 2147483646 h 77"/>
                  <a:gd name="T8" fmla="*/ 2147483646 w 78"/>
                  <a:gd name="T9" fmla="*/ 2147483646 h 77"/>
                  <a:gd name="T10" fmla="*/ 2147483646 w 78"/>
                  <a:gd name="T11" fmla="*/ 2147483646 h 77"/>
                  <a:gd name="T12" fmla="*/ 2147483646 w 78"/>
                  <a:gd name="T13" fmla="*/ 2147483646 h 77"/>
                  <a:gd name="T14" fmla="*/ 2147483646 w 78"/>
                  <a:gd name="T15" fmla="*/ 2147483646 h 77"/>
                  <a:gd name="T16" fmla="*/ 2147483646 w 78"/>
                  <a:gd name="T17" fmla="*/ 2147483646 h 77"/>
                  <a:gd name="T18" fmla="*/ 2147483646 w 78"/>
                  <a:gd name="T19" fmla="*/ 2147483646 h 77"/>
                  <a:gd name="T20" fmla="*/ 0 w 78"/>
                  <a:gd name="T21" fmla="*/ 2147483646 h 77"/>
                  <a:gd name="T22" fmla="*/ 0 w 78"/>
                  <a:gd name="T23" fmla="*/ 0 h 77"/>
                  <a:gd name="T24" fmla="*/ 2147483646 w 78"/>
                  <a:gd name="T25" fmla="*/ 2147483646 h 77"/>
                  <a:gd name="T26" fmla="*/ 2147483646 w 78"/>
                  <a:gd name="T27" fmla="*/ 2147483646 h 77"/>
                  <a:gd name="T28" fmla="*/ 2147483646 w 78"/>
                  <a:gd name="T29" fmla="*/ 2147483646 h 77"/>
                  <a:gd name="T30" fmla="*/ 2147483646 w 78"/>
                  <a:gd name="T31" fmla="*/ 2147483646 h 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8" h="77">
                    <a:moveTo>
                      <a:pt x="39" y="38"/>
                    </a:moveTo>
                    <a:lnTo>
                      <a:pt x="39" y="38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39" y="38"/>
                      <a:pt x="39" y="38"/>
                      <a:pt x="39" y="38"/>
                    </a:cubicBezTo>
                    <a:lnTo>
                      <a:pt x="39" y="57"/>
                    </a:lnTo>
                    <a:cubicBezTo>
                      <a:pt x="39" y="76"/>
                      <a:pt x="39" y="76"/>
                      <a:pt x="39" y="7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58" y="38"/>
                      <a:pt x="58" y="38"/>
                      <a:pt x="58" y="38"/>
                    </a:cubicBezTo>
                    <a:lnTo>
                      <a:pt x="39" y="38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18" name="Freeform 46">
                <a:extLst>
                  <a:ext uri="{FF2B5EF4-FFF2-40B4-BE49-F238E27FC236}">
                    <a16:creationId xmlns:a16="http://schemas.microsoft.com/office/drawing/2014/main" id="{9AB7F5EA-5709-1242-84DC-15B6E5C88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59050"/>
                <a:ext cx="14287" cy="9525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0 h 58"/>
                  <a:gd name="T8" fmla="*/ 2147483646 w 77"/>
                  <a:gd name="T9" fmla="*/ 0 h 58"/>
                  <a:gd name="T10" fmla="*/ 2147483646 w 77"/>
                  <a:gd name="T11" fmla="*/ 2147483646 h 58"/>
                  <a:gd name="T12" fmla="*/ 2147483646 w 77"/>
                  <a:gd name="T13" fmla="*/ 2147483646 h 58"/>
                  <a:gd name="T14" fmla="*/ 2147483646 w 77"/>
                  <a:gd name="T15" fmla="*/ 2147483646 h 58"/>
                  <a:gd name="T16" fmla="*/ 2147483646 w 77"/>
                  <a:gd name="T17" fmla="*/ 2147483646 h 58"/>
                  <a:gd name="T18" fmla="*/ 2147483646 w 77"/>
                  <a:gd name="T19" fmla="*/ 2147483646 h 58"/>
                  <a:gd name="T20" fmla="*/ 2147483646 w 77"/>
                  <a:gd name="T21" fmla="*/ 2147483646 h 58"/>
                  <a:gd name="T22" fmla="*/ 2147483646 w 77"/>
                  <a:gd name="T23" fmla="*/ 2147483646 h 58"/>
                  <a:gd name="T24" fmla="*/ 0 w 77"/>
                  <a:gd name="T25" fmla="*/ 2147483646 h 58"/>
                  <a:gd name="T26" fmla="*/ 2147483646 w 77"/>
                  <a:gd name="T27" fmla="*/ 0 h 58"/>
                  <a:gd name="T28" fmla="*/ 2147483646 w 77"/>
                  <a:gd name="T29" fmla="*/ 0 h 58"/>
                  <a:gd name="T30" fmla="*/ 2147483646 w 77"/>
                  <a:gd name="T31" fmla="*/ 2147483646 h 58"/>
                  <a:gd name="T32" fmla="*/ 2147483646 w 77"/>
                  <a:gd name="T33" fmla="*/ 2147483646 h 58"/>
                  <a:gd name="T34" fmla="*/ 2147483646 w 77"/>
                  <a:gd name="T35" fmla="*/ 2147483646 h 58"/>
                  <a:gd name="T36" fmla="*/ 2147483646 w 77"/>
                  <a:gd name="T37" fmla="*/ 2147483646 h 58"/>
                  <a:gd name="T38" fmla="*/ 2147483646 w 77"/>
                  <a:gd name="T39" fmla="*/ 2147483646 h 58"/>
                  <a:gd name="T40" fmla="*/ 2147483646 w 77"/>
                  <a:gd name="T41" fmla="*/ 2147483646 h 58"/>
                  <a:gd name="T42" fmla="*/ 2147483646 w 77"/>
                  <a:gd name="T43" fmla="*/ 2147483646 h 58"/>
                  <a:gd name="T44" fmla="*/ 2147483646 w 77"/>
                  <a:gd name="T45" fmla="*/ 2147483646 h 5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7" h="58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19"/>
                      <a:pt x="38" y="19"/>
                      <a:pt x="38" y="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8" y="38"/>
                      <a:pt x="38" y="38"/>
                      <a:pt x="38" y="38"/>
                    </a:cubicBezTo>
                    <a:lnTo>
                      <a:pt x="38" y="19"/>
                    </a:lnTo>
                    <a:cubicBezTo>
                      <a:pt x="38" y="38"/>
                      <a:pt x="38" y="38"/>
                      <a:pt x="38" y="38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38" y="57"/>
                      <a:pt x="38" y="57"/>
                      <a:pt x="38" y="57"/>
                    </a:cubicBezTo>
                    <a:lnTo>
                      <a:pt x="0" y="19"/>
                    </a:lnTo>
                    <a:lnTo>
                      <a:pt x="20" y="0"/>
                    </a:lnTo>
                    <a:cubicBezTo>
                      <a:pt x="38" y="0"/>
                      <a:pt x="38" y="0"/>
                      <a:pt x="57" y="0"/>
                    </a:cubicBezTo>
                    <a:lnTo>
                      <a:pt x="57" y="19"/>
                    </a:lnTo>
                    <a:cubicBezTo>
                      <a:pt x="76" y="19"/>
                      <a:pt x="76" y="38"/>
                      <a:pt x="76" y="38"/>
                    </a:cubicBezTo>
                    <a:cubicBezTo>
                      <a:pt x="76" y="38"/>
                      <a:pt x="57" y="38"/>
                      <a:pt x="57" y="19"/>
                    </a:cubicBezTo>
                    <a:cubicBezTo>
                      <a:pt x="57" y="19"/>
                      <a:pt x="57" y="19"/>
                      <a:pt x="38" y="19"/>
                    </a:cubicBezTo>
                    <a:cubicBezTo>
                      <a:pt x="38" y="38"/>
                      <a:pt x="38" y="38"/>
                      <a:pt x="38" y="38"/>
                    </a:cubicBezTo>
                    <a:lnTo>
                      <a:pt x="38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19" name="Freeform 47">
                <a:extLst>
                  <a:ext uri="{FF2B5EF4-FFF2-40B4-BE49-F238E27FC236}">
                    <a16:creationId xmlns:a16="http://schemas.microsoft.com/office/drawing/2014/main" id="{81349EB6-94E8-1944-906D-9D1F213EE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03488"/>
                <a:ext cx="11113" cy="11112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2147483646 h 58"/>
                  <a:gd name="T12" fmla="*/ 2147483646 w 58"/>
                  <a:gd name="T13" fmla="*/ 2147483646 h 58"/>
                  <a:gd name="T14" fmla="*/ 2147483646 w 58"/>
                  <a:gd name="T15" fmla="*/ 2147483646 h 58"/>
                  <a:gd name="T16" fmla="*/ 0 w 58"/>
                  <a:gd name="T17" fmla="*/ 2147483646 h 58"/>
                  <a:gd name="T18" fmla="*/ 0 w 58"/>
                  <a:gd name="T19" fmla="*/ 0 h 58"/>
                  <a:gd name="T20" fmla="*/ 2147483646 w 58"/>
                  <a:gd name="T21" fmla="*/ 2147483646 h 58"/>
                  <a:gd name="T22" fmla="*/ 2147483646 w 58"/>
                  <a:gd name="T23" fmla="*/ 2147483646 h 58"/>
                  <a:gd name="T24" fmla="*/ 0 w 58"/>
                  <a:gd name="T25" fmla="*/ 2147483646 h 58"/>
                  <a:gd name="T26" fmla="*/ 0 w 58"/>
                  <a:gd name="T27" fmla="*/ 2147483646 h 58"/>
                  <a:gd name="T28" fmla="*/ 2147483646 w 58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58">
                    <a:moveTo>
                      <a:pt x="18" y="38"/>
                    </a:moveTo>
                    <a:lnTo>
                      <a:pt x="18" y="38"/>
                    </a:lnTo>
                    <a:cubicBezTo>
                      <a:pt x="57" y="38"/>
                      <a:pt x="57" y="38"/>
                      <a:pt x="57" y="3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3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8" y="38"/>
                      <a:pt x="18" y="38"/>
                      <a:pt x="18" y="38"/>
                    </a:cubicBez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0" name="Freeform 48">
                <a:extLst>
                  <a:ext uri="{FF2B5EF4-FFF2-40B4-BE49-F238E27FC236}">
                    <a16:creationId xmlns:a16="http://schemas.microsoft.com/office/drawing/2014/main" id="{06B2E351-C7B8-6743-9693-67A75313C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470150"/>
                <a:ext cx="9525" cy="9525"/>
              </a:xfrm>
              <a:custGeom>
                <a:avLst/>
                <a:gdLst>
                  <a:gd name="T0" fmla="*/ 2147483646 w 59"/>
                  <a:gd name="T1" fmla="*/ 2147483646 h 58"/>
                  <a:gd name="T2" fmla="*/ 2147483646 w 59"/>
                  <a:gd name="T3" fmla="*/ 2147483646 h 58"/>
                  <a:gd name="T4" fmla="*/ 2147483646 w 59"/>
                  <a:gd name="T5" fmla="*/ 2147483646 h 58"/>
                  <a:gd name="T6" fmla="*/ 2147483646 w 59"/>
                  <a:gd name="T7" fmla="*/ 2147483646 h 58"/>
                  <a:gd name="T8" fmla="*/ 2147483646 w 59"/>
                  <a:gd name="T9" fmla="*/ 2147483646 h 58"/>
                  <a:gd name="T10" fmla="*/ 2147483646 w 59"/>
                  <a:gd name="T11" fmla="*/ 2147483646 h 58"/>
                  <a:gd name="T12" fmla="*/ 2147483646 w 59"/>
                  <a:gd name="T13" fmla="*/ 2147483646 h 58"/>
                  <a:gd name="T14" fmla="*/ 2147483646 w 59"/>
                  <a:gd name="T15" fmla="*/ 2147483646 h 58"/>
                  <a:gd name="T16" fmla="*/ 0 w 59"/>
                  <a:gd name="T17" fmla="*/ 2147483646 h 58"/>
                  <a:gd name="T18" fmla="*/ 0 w 59"/>
                  <a:gd name="T19" fmla="*/ 2147483646 h 58"/>
                  <a:gd name="T20" fmla="*/ 2147483646 w 59"/>
                  <a:gd name="T21" fmla="*/ 0 h 58"/>
                  <a:gd name="T22" fmla="*/ 2147483646 w 59"/>
                  <a:gd name="T23" fmla="*/ 2147483646 h 58"/>
                  <a:gd name="T24" fmla="*/ 2147483646 w 59"/>
                  <a:gd name="T25" fmla="*/ 2147483646 h 58"/>
                  <a:gd name="T26" fmla="*/ 2147483646 w 59"/>
                  <a:gd name="T27" fmla="*/ 2147483646 h 58"/>
                  <a:gd name="T28" fmla="*/ 2147483646 w 59"/>
                  <a:gd name="T29" fmla="*/ 2147483646 h 58"/>
                  <a:gd name="T30" fmla="*/ 2147483646 w 59"/>
                  <a:gd name="T31" fmla="*/ 2147483646 h 58"/>
                  <a:gd name="T32" fmla="*/ 2147483646 w 59"/>
                  <a:gd name="T33" fmla="*/ 2147483646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58">
                    <a:moveTo>
                      <a:pt x="39" y="19"/>
                    </a:moveTo>
                    <a:lnTo>
                      <a:pt x="39" y="19"/>
                    </a:lnTo>
                    <a:lnTo>
                      <a:pt x="39" y="38"/>
                    </a:lnTo>
                    <a:cubicBezTo>
                      <a:pt x="58" y="19"/>
                      <a:pt x="58" y="19"/>
                      <a:pt x="58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3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19"/>
                    </a:cubicBezTo>
                    <a:lnTo>
                      <a:pt x="39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1" name="Freeform 49">
                <a:extLst>
                  <a:ext uri="{FF2B5EF4-FFF2-40B4-BE49-F238E27FC236}">
                    <a16:creationId xmlns:a16="http://schemas.microsoft.com/office/drawing/2014/main" id="{B2C337C4-0CC7-2D4F-94F9-561A70684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449513"/>
                <a:ext cx="14287" cy="9525"/>
              </a:xfrm>
              <a:custGeom>
                <a:avLst/>
                <a:gdLst>
                  <a:gd name="T0" fmla="*/ 2147483646 w 77"/>
                  <a:gd name="T1" fmla="*/ 2147483646 h 57"/>
                  <a:gd name="T2" fmla="*/ 2147483646 w 77"/>
                  <a:gd name="T3" fmla="*/ 2147483646 h 57"/>
                  <a:gd name="T4" fmla="*/ 2147483646 w 77"/>
                  <a:gd name="T5" fmla="*/ 2147483646 h 57"/>
                  <a:gd name="T6" fmla="*/ 2147483646 w 77"/>
                  <a:gd name="T7" fmla="*/ 2147483646 h 57"/>
                  <a:gd name="T8" fmla="*/ 2147483646 w 77"/>
                  <a:gd name="T9" fmla="*/ 2147483646 h 57"/>
                  <a:gd name="T10" fmla="*/ 2147483646 w 77"/>
                  <a:gd name="T11" fmla="*/ 2147483646 h 57"/>
                  <a:gd name="T12" fmla="*/ 2147483646 w 77"/>
                  <a:gd name="T13" fmla="*/ 2147483646 h 57"/>
                  <a:gd name="T14" fmla="*/ 2147483646 w 77"/>
                  <a:gd name="T15" fmla="*/ 2147483646 h 57"/>
                  <a:gd name="T16" fmla="*/ 2147483646 w 77"/>
                  <a:gd name="T17" fmla="*/ 2147483646 h 57"/>
                  <a:gd name="T18" fmla="*/ 0 w 77"/>
                  <a:gd name="T19" fmla="*/ 2147483646 h 57"/>
                  <a:gd name="T20" fmla="*/ 2147483646 w 77"/>
                  <a:gd name="T21" fmla="*/ 0 h 57"/>
                  <a:gd name="T22" fmla="*/ 2147483646 w 77"/>
                  <a:gd name="T23" fmla="*/ 0 h 57"/>
                  <a:gd name="T24" fmla="*/ 2147483646 w 77"/>
                  <a:gd name="T25" fmla="*/ 2147483646 h 57"/>
                  <a:gd name="T26" fmla="*/ 2147483646 w 77"/>
                  <a:gd name="T27" fmla="*/ 2147483646 h 57"/>
                  <a:gd name="T28" fmla="*/ 2147483646 w 77"/>
                  <a:gd name="T29" fmla="*/ 2147483646 h 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57">
                    <a:moveTo>
                      <a:pt x="39" y="37"/>
                    </a:moveTo>
                    <a:lnTo>
                      <a:pt x="39" y="37"/>
                    </a:lnTo>
                    <a:cubicBezTo>
                      <a:pt x="57" y="19"/>
                      <a:pt x="57" y="19"/>
                      <a:pt x="57" y="19"/>
                    </a:cubicBezTo>
                    <a:cubicBezTo>
                      <a:pt x="39" y="19"/>
                      <a:pt x="39" y="19"/>
                      <a:pt x="39" y="19"/>
                    </a:cubicBezTo>
                    <a:lnTo>
                      <a:pt x="39" y="37"/>
                    </a:lnTo>
                    <a:cubicBezTo>
                      <a:pt x="19" y="37"/>
                      <a:pt x="19" y="37"/>
                      <a:pt x="19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37"/>
                      <a:pt x="39" y="37"/>
                      <a:pt x="39" y="37"/>
                    </a:cubicBez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2" name="Freeform 50">
                <a:extLst>
                  <a:ext uri="{FF2B5EF4-FFF2-40B4-BE49-F238E27FC236}">
                    <a16:creationId xmlns:a16="http://schemas.microsoft.com/office/drawing/2014/main" id="{68051B31-45EF-F242-A74E-2334364E3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435225"/>
                <a:ext cx="6350" cy="14288"/>
              </a:xfrm>
              <a:custGeom>
                <a:avLst/>
                <a:gdLst>
                  <a:gd name="T0" fmla="*/ 2147483646 w 39"/>
                  <a:gd name="T1" fmla="*/ 2147483646 h 78"/>
                  <a:gd name="T2" fmla="*/ 2147483646 w 39"/>
                  <a:gd name="T3" fmla="*/ 2147483646 h 78"/>
                  <a:gd name="T4" fmla="*/ 2147483646 w 39"/>
                  <a:gd name="T5" fmla="*/ 2147483646 h 78"/>
                  <a:gd name="T6" fmla="*/ 0 w 39"/>
                  <a:gd name="T7" fmla="*/ 2147483646 h 78"/>
                  <a:gd name="T8" fmla="*/ 0 w 39"/>
                  <a:gd name="T9" fmla="*/ 2147483646 h 78"/>
                  <a:gd name="T10" fmla="*/ 2147483646 w 39"/>
                  <a:gd name="T11" fmla="*/ 2147483646 h 78"/>
                  <a:gd name="T12" fmla="*/ 2147483646 w 39"/>
                  <a:gd name="T13" fmla="*/ 2147483646 h 78"/>
                  <a:gd name="T14" fmla="*/ 0 w 39"/>
                  <a:gd name="T15" fmla="*/ 2147483646 h 78"/>
                  <a:gd name="T16" fmla="*/ 0 w 39"/>
                  <a:gd name="T17" fmla="*/ 2147483646 h 78"/>
                  <a:gd name="T18" fmla="*/ 0 w 39"/>
                  <a:gd name="T19" fmla="*/ 2147483646 h 78"/>
                  <a:gd name="T20" fmla="*/ 0 w 39"/>
                  <a:gd name="T21" fmla="*/ 0 h 78"/>
                  <a:gd name="T22" fmla="*/ 0 w 39"/>
                  <a:gd name="T23" fmla="*/ 0 h 78"/>
                  <a:gd name="T24" fmla="*/ 2147483646 w 39"/>
                  <a:gd name="T25" fmla="*/ 2147483646 h 78"/>
                  <a:gd name="T26" fmla="*/ 2147483646 w 39"/>
                  <a:gd name="T27" fmla="*/ 2147483646 h 78"/>
                  <a:gd name="T28" fmla="*/ 2147483646 w 39"/>
                  <a:gd name="T29" fmla="*/ 2147483646 h 78"/>
                  <a:gd name="T30" fmla="*/ 2147483646 w 39"/>
                  <a:gd name="T31" fmla="*/ 2147483646 h 78"/>
                  <a:gd name="T32" fmla="*/ 2147483646 w 39"/>
                  <a:gd name="T33" fmla="*/ 2147483646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78">
                    <a:moveTo>
                      <a:pt x="19" y="38"/>
                    </a:moveTo>
                    <a:lnTo>
                      <a:pt x="19" y="38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19" y="38"/>
                    </a:cubicBezTo>
                    <a:cubicBezTo>
                      <a:pt x="19" y="57"/>
                      <a:pt x="19" y="57"/>
                      <a:pt x="19" y="57"/>
                    </a:cubicBezTo>
                    <a:lnTo>
                      <a:pt x="0" y="57"/>
                    </a:lnTo>
                    <a:cubicBezTo>
                      <a:pt x="0" y="77"/>
                      <a:pt x="0" y="77"/>
                      <a:pt x="0" y="7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57"/>
                    </a:cubicBezTo>
                    <a:lnTo>
                      <a:pt x="19" y="38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3" name="Freeform 51">
                <a:extLst>
                  <a:ext uri="{FF2B5EF4-FFF2-40B4-BE49-F238E27FC236}">
                    <a16:creationId xmlns:a16="http://schemas.microsoft.com/office/drawing/2014/main" id="{DDB3B3EA-B173-9546-A153-E8A9E2792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506663"/>
                <a:ext cx="11112" cy="7937"/>
              </a:xfrm>
              <a:custGeom>
                <a:avLst/>
                <a:gdLst>
                  <a:gd name="T0" fmla="*/ 2147483646 w 59"/>
                  <a:gd name="T1" fmla="*/ 2147483646 h 39"/>
                  <a:gd name="T2" fmla="*/ 2147483646 w 59"/>
                  <a:gd name="T3" fmla="*/ 2147483646 h 39"/>
                  <a:gd name="T4" fmla="*/ 2147483646 w 59"/>
                  <a:gd name="T5" fmla="*/ 2147483646 h 39"/>
                  <a:gd name="T6" fmla="*/ 2147483646 w 59"/>
                  <a:gd name="T7" fmla="*/ 0 h 39"/>
                  <a:gd name="T8" fmla="*/ 0 w 59"/>
                  <a:gd name="T9" fmla="*/ 2147483646 h 39"/>
                  <a:gd name="T10" fmla="*/ 0 w 59"/>
                  <a:gd name="T11" fmla="*/ 2147483646 h 39"/>
                  <a:gd name="T12" fmla="*/ 2147483646 w 59"/>
                  <a:gd name="T13" fmla="*/ 2147483646 h 39"/>
                  <a:gd name="T14" fmla="*/ 2147483646 w 59"/>
                  <a:gd name="T15" fmla="*/ 2147483646 h 39"/>
                  <a:gd name="T16" fmla="*/ 2147483646 w 59"/>
                  <a:gd name="T17" fmla="*/ 2147483646 h 39"/>
                  <a:gd name="T18" fmla="*/ 2147483646 w 59"/>
                  <a:gd name="T19" fmla="*/ 2147483646 h 39"/>
                  <a:gd name="T20" fmla="*/ 2147483646 w 59"/>
                  <a:gd name="T21" fmla="*/ 2147483646 h 39"/>
                  <a:gd name="T22" fmla="*/ 2147483646 w 59"/>
                  <a:gd name="T23" fmla="*/ 2147483646 h 39"/>
                  <a:gd name="T24" fmla="*/ 0 w 59"/>
                  <a:gd name="T25" fmla="*/ 2147483646 h 39"/>
                  <a:gd name="T26" fmla="*/ 0 w 59"/>
                  <a:gd name="T27" fmla="*/ 2147483646 h 39"/>
                  <a:gd name="T28" fmla="*/ 0 w 59"/>
                  <a:gd name="T29" fmla="*/ 0 h 39"/>
                  <a:gd name="T30" fmla="*/ 2147483646 w 59"/>
                  <a:gd name="T31" fmla="*/ 0 h 39"/>
                  <a:gd name="T32" fmla="*/ 2147483646 w 59"/>
                  <a:gd name="T33" fmla="*/ 0 h 39"/>
                  <a:gd name="T34" fmla="*/ 2147483646 w 59"/>
                  <a:gd name="T35" fmla="*/ 0 h 39"/>
                  <a:gd name="T36" fmla="*/ 2147483646 w 59"/>
                  <a:gd name="T37" fmla="*/ 2147483646 h 39"/>
                  <a:gd name="T38" fmla="*/ 2147483646 w 59"/>
                  <a:gd name="T39" fmla="*/ 2147483646 h 39"/>
                  <a:gd name="T40" fmla="*/ 2147483646 w 59"/>
                  <a:gd name="T41" fmla="*/ 2147483646 h 39"/>
                  <a:gd name="T42" fmla="*/ 2147483646 w 59"/>
                  <a:gd name="T43" fmla="*/ 2147483646 h 39"/>
                  <a:gd name="T44" fmla="*/ 2147483646 w 59"/>
                  <a:gd name="T45" fmla="*/ 2147483646 h 3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9" h="39">
                    <a:moveTo>
                      <a:pt x="20" y="19"/>
                    </a:moveTo>
                    <a:lnTo>
                      <a:pt x="20" y="19"/>
                    </a:lnTo>
                    <a:lnTo>
                      <a:pt x="20" y="0"/>
                    </a:lnTo>
                    <a:cubicBezTo>
                      <a:pt x="0" y="0"/>
                      <a:pt x="0" y="19"/>
                      <a:pt x="0" y="19"/>
                    </a:cubicBezTo>
                    <a:lnTo>
                      <a:pt x="0" y="38"/>
                    </a:ln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58" y="38"/>
                      <a:pt x="58" y="38"/>
                      <a:pt x="58" y="38"/>
                    </a:cubicBezTo>
                    <a:lnTo>
                      <a:pt x="0" y="38"/>
                    </a:ln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39" y="0"/>
                    </a:cubicBezTo>
                    <a:lnTo>
                      <a:pt x="58" y="0"/>
                    </a:lnTo>
                    <a:cubicBezTo>
                      <a:pt x="58" y="19"/>
                      <a:pt x="58" y="19"/>
                      <a:pt x="58" y="19"/>
                    </a:cubicBezTo>
                    <a:lnTo>
                      <a:pt x="39" y="19"/>
                    </a:lnTo>
                    <a:lnTo>
                      <a:pt x="20" y="1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4" name="Freeform 52">
                <a:extLst>
                  <a:ext uri="{FF2B5EF4-FFF2-40B4-BE49-F238E27FC236}">
                    <a16:creationId xmlns:a16="http://schemas.microsoft.com/office/drawing/2014/main" id="{82060A05-390D-8942-99C3-FF952FF05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455863"/>
                <a:ext cx="14288" cy="14287"/>
              </a:xfrm>
              <a:custGeom>
                <a:avLst/>
                <a:gdLst>
                  <a:gd name="T0" fmla="*/ 2147483646 w 78"/>
                  <a:gd name="T1" fmla="*/ 2147483646 h 78"/>
                  <a:gd name="T2" fmla="*/ 2147483646 w 78"/>
                  <a:gd name="T3" fmla="*/ 2147483646 h 78"/>
                  <a:gd name="T4" fmla="*/ 2147483646 w 78"/>
                  <a:gd name="T5" fmla="*/ 2147483646 h 78"/>
                  <a:gd name="T6" fmla="*/ 2147483646 w 78"/>
                  <a:gd name="T7" fmla="*/ 2147483646 h 78"/>
                  <a:gd name="T8" fmla="*/ 2147483646 w 78"/>
                  <a:gd name="T9" fmla="*/ 2147483646 h 78"/>
                  <a:gd name="T10" fmla="*/ 2147483646 w 78"/>
                  <a:gd name="T11" fmla="*/ 2147483646 h 78"/>
                  <a:gd name="T12" fmla="*/ 2147483646 w 78"/>
                  <a:gd name="T13" fmla="*/ 2147483646 h 78"/>
                  <a:gd name="T14" fmla="*/ 2147483646 w 78"/>
                  <a:gd name="T15" fmla="*/ 2147483646 h 78"/>
                  <a:gd name="T16" fmla="*/ 2147483646 w 78"/>
                  <a:gd name="T17" fmla="*/ 2147483646 h 78"/>
                  <a:gd name="T18" fmla="*/ 2147483646 w 78"/>
                  <a:gd name="T19" fmla="*/ 2147483646 h 78"/>
                  <a:gd name="T20" fmla="*/ 0 w 78"/>
                  <a:gd name="T21" fmla="*/ 2147483646 h 78"/>
                  <a:gd name="T22" fmla="*/ 0 w 78"/>
                  <a:gd name="T23" fmla="*/ 2147483646 h 78"/>
                  <a:gd name="T24" fmla="*/ 2147483646 w 78"/>
                  <a:gd name="T25" fmla="*/ 0 h 78"/>
                  <a:gd name="T26" fmla="*/ 2147483646 w 78"/>
                  <a:gd name="T27" fmla="*/ 2147483646 h 78"/>
                  <a:gd name="T28" fmla="*/ 2147483646 w 78"/>
                  <a:gd name="T29" fmla="*/ 2147483646 h 78"/>
                  <a:gd name="T30" fmla="*/ 2147483646 w 78"/>
                  <a:gd name="T31" fmla="*/ 2147483646 h 78"/>
                  <a:gd name="T32" fmla="*/ 2147483646 w 78"/>
                  <a:gd name="T33" fmla="*/ 2147483646 h 78"/>
                  <a:gd name="T34" fmla="*/ 2147483646 w 78"/>
                  <a:gd name="T35" fmla="*/ 2147483646 h 78"/>
                  <a:gd name="T36" fmla="*/ 2147483646 w 78"/>
                  <a:gd name="T37" fmla="*/ 2147483646 h 78"/>
                  <a:gd name="T38" fmla="*/ 2147483646 w 78"/>
                  <a:gd name="T39" fmla="*/ 2147483646 h 78"/>
                  <a:gd name="T40" fmla="*/ 2147483646 w 78"/>
                  <a:gd name="T41" fmla="*/ 2147483646 h 78"/>
                  <a:gd name="T42" fmla="*/ 2147483646 w 78"/>
                  <a:gd name="T43" fmla="*/ 2147483646 h 78"/>
                  <a:gd name="T44" fmla="*/ 2147483646 w 78"/>
                  <a:gd name="T45" fmla="*/ 2147483646 h 7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8" h="78">
                    <a:moveTo>
                      <a:pt x="38" y="39"/>
                    </a:moveTo>
                    <a:lnTo>
                      <a:pt x="38" y="39"/>
                    </a:lnTo>
                    <a:lnTo>
                      <a:pt x="58" y="39"/>
                    </a:lnTo>
                    <a:cubicBezTo>
                      <a:pt x="58" y="19"/>
                      <a:pt x="38" y="19"/>
                      <a:pt x="38" y="19"/>
                    </a:cubicBezTo>
                    <a:lnTo>
                      <a:pt x="38" y="39"/>
                    </a:lnTo>
                    <a:cubicBezTo>
                      <a:pt x="19" y="39"/>
                      <a:pt x="19" y="39"/>
                      <a:pt x="19" y="39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39"/>
                      <a:pt x="0" y="39"/>
                      <a:pt x="0" y="39"/>
                    </a:cubicBezTo>
                    <a:lnTo>
                      <a:pt x="38" y="0"/>
                    </a:lnTo>
                    <a:lnTo>
                      <a:pt x="58" y="19"/>
                    </a:lnTo>
                    <a:cubicBezTo>
                      <a:pt x="77" y="39"/>
                      <a:pt x="58" y="39"/>
                      <a:pt x="58" y="58"/>
                    </a:cubicBezTo>
                    <a:lnTo>
                      <a:pt x="38" y="58"/>
                    </a:lnTo>
                    <a:lnTo>
                      <a:pt x="19" y="77"/>
                    </a:ln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8"/>
                      <a:pt x="38" y="58"/>
                    </a:cubicBezTo>
                    <a:lnTo>
                      <a:pt x="38" y="39"/>
                    </a:lnTo>
                    <a:lnTo>
                      <a:pt x="19" y="39"/>
                    </a:lnTo>
                    <a:lnTo>
                      <a:pt x="38" y="39"/>
                    </a:ln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5" name="Freeform 53">
                <a:extLst>
                  <a:ext uri="{FF2B5EF4-FFF2-40B4-BE49-F238E27FC236}">
                    <a16:creationId xmlns:a16="http://schemas.microsoft.com/office/drawing/2014/main" id="{33B68DD3-03E6-6E44-804D-583B3B90C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27300"/>
                <a:ext cx="3175" cy="4763"/>
              </a:xfrm>
              <a:custGeom>
                <a:avLst/>
                <a:gdLst>
                  <a:gd name="T0" fmla="*/ 2147483646 w 20"/>
                  <a:gd name="T1" fmla="*/ 2147483646 h 21"/>
                  <a:gd name="T2" fmla="*/ 2147483646 w 20"/>
                  <a:gd name="T3" fmla="*/ 2147483646 h 21"/>
                  <a:gd name="T4" fmla="*/ 2147483646 w 20"/>
                  <a:gd name="T5" fmla="*/ 0 h 21"/>
                  <a:gd name="T6" fmla="*/ 2147483646 w 20"/>
                  <a:gd name="T7" fmla="*/ 0 h 21"/>
                  <a:gd name="T8" fmla="*/ 0 w 20"/>
                  <a:gd name="T9" fmla="*/ 0 h 21"/>
                  <a:gd name="T10" fmla="*/ 2147483646 w 20"/>
                  <a:gd name="T11" fmla="*/ 214748364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19" y="20"/>
                    </a:lnTo>
                    <a:cubicBezTo>
                      <a:pt x="19" y="20"/>
                      <a:pt x="19" y="20"/>
                      <a:pt x="19" y="0"/>
                    </a:cubicBezTo>
                    <a:lnTo>
                      <a:pt x="0" y="0"/>
                    </a:lnTo>
                    <a:cubicBezTo>
                      <a:pt x="0" y="20"/>
                      <a:pt x="19" y="20"/>
                      <a:pt x="19" y="20"/>
                    </a:cubicBez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6" name="Freeform 54">
                <a:extLst>
                  <a:ext uri="{FF2B5EF4-FFF2-40B4-BE49-F238E27FC236}">
                    <a16:creationId xmlns:a16="http://schemas.microsoft.com/office/drawing/2014/main" id="{9F242B30-B0FB-AC4B-B20A-D3C68B379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27300"/>
                <a:ext cx="3175" cy="4763"/>
              </a:xfrm>
              <a:custGeom>
                <a:avLst/>
                <a:gdLst>
                  <a:gd name="T0" fmla="*/ 2147483646 w 19"/>
                  <a:gd name="T1" fmla="*/ 2147483646 h 21"/>
                  <a:gd name="T2" fmla="*/ 2147483646 w 19"/>
                  <a:gd name="T3" fmla="*/ 2147483646 h 21"/>
                  <a:gd name="T4" fmla="*/ 0 w 19"/>
                  <a:gd name="T5" fmla="*/ 0 h 21"/>
                  <a:gd name="T6" fmla="*/ 2147483646 w 19"/>
                  <a:gd name="T7" fmla="*/ 0 h 21"/>
                  <a:gd name="T8" fmla="*/ 2147483646 w 19"/>
                  <a:gd name="T9" fmla="*/ 0 h 21"/>
                  <a:gd name="T10" fmla="*/ 2147483646 w 19"/>
                  <a:gd name="T11" fmla="*/ 214748364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8" y="20"/>
                    </a:moveTo>
                    <a:lnTo>
                      <a:pt x="18" y="20"/>
                    </a:lnTo>
                    <a:cubicBezTo>
                      <a:pt x="0" y="20"/>
                      <a:pt x="0" y="20"/>
                      <a:pt x="0" y="0"/>
                    </a:cubicBezTo>
                    <a:cubicBezTo>
                      <a:pt x="0" y="0"/>
                      <a:pt x="0" y="0"/>
                      <a:pt x="18" y="0"/>
                    </a:cubicBezTo>
                    <a:cubicBezTo>
                      <a:pt x="18" y="20"/>
                      <a:pt x="18" y="20"/>
                      <a:pt x="18" y="20"/>
                    </a:cubicBezTo>
                  </a:path>
                </a:pathLst>
              </a:custGeom>
              <a:solidFill>
                <a:srgbClr val="FFCE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7" name="Freeform 55">
                <a:extLst>
                  <a:ext uri="{FF2B5EF4-FFF2-40B4-BE49-F238E27FC236}">
                    <a16:creationId xmlns:a16="http://schemas.microsoft.com/office/drawing/2014/main" id="{6DFC5D36-2835-A94D-A812-F74B751E7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490788"/>
                <a:ext cx="14288" cy="6350"/>
              </a:xfrm>
              <a:custGeom>
                <a:avLst/>
                <a:gdLst>
                  <a:gd name="T0" fmla="*/ 0 w 77"/>
                  <a:gd name="T1" fmla="*/ 0 h 39"/>
                  <a:gd name="T2" fmla="*/ 0 w 77"/>
                  <a:gd name="T3" fmla="*/ 0 h 39"/>
                  <a:gd name="T4" fmla="*/ 0 w 77"/>
                  <a:gd name="T5" fmla="*/ 2147483646 h 39"/>
                  <a:gd name="T6" fmla="*/ 2147483646 w 77"/>
                  <a:gd name="T7" fmla="*/ 2147483646 h 39"/>
                  <a:gd name="T8" fmla="*/ 2147483646 w 77"/>
                  <a:gd name="T9" fmla="*/ 2147483646 h 39"/>
                  <a:gd name="T10" fmla="*/ 0 w 77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76" y="38"/>
                      <a:pt x="76" y="38"/>
                      <a:pt x="76" y="38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8" name="Freeform 56">
                <a:extLst>
                  <a:ext uri="{FF2B5EF4-FFF2-40B4-BE49-F238E27FC236}">
                    <a16:creationId xmlns:a16="http://schemas.microsoft.com/office/drawing/2014/main" id="{BCAC3E04-5BFC-7F49-A687-43ADAEDED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482850"/>
                <a:ext cx="14288" cy="7938"/>
              </a:xfrm>
              <a:custGeom>
                <a:avLst/>
                <a:gdLst>
                  <a:gd name="T0" fmla="*/ 2147483646 w 77"/>
                  <a:gd name="T1" fmla="*/ 0 h 39"/>
                  <a:gd name="T2" fmla="*/ 2147483646 w 77"/>
                  <a:gd name="T3" fmla="*/ 0 h 39"/>
                  <a:gd name="T4" fmla="*/ 0 w 77"/>
                  <a:gd name="T5" fmla="*/ 0 h 39"/>
                  <a:gd name="T6" fmla="*/ 2147483646 w 77"/>
                  <a:gd name="T7" fmla="*/ 2147483646 h 39"/>
                  <a:gd name="T8" fmla="*/ 2147483646 w 77"/>
                  <a:gd name="T9" fmla="*/ 2147483646 h 39"/>
                  <a:gd name="T10" fmla="*/ 2147483646 w 77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39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76" y="38"/>
                      <a:pt x="76" y="38"/>
                      <a:pt x="76" y="38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9" name="Freeform 57">
                <a:extLst>
                  <a:ext uri="{FF2B5EF4-FFF2-40B4-BE49-F238E27FC236}">
                    <a16:creationId xmlns:a16="http://schemas.microsoft.com/office/drawing/2014/main" id="{BBBF2890-A4B8-9440-B780-C3621DE9C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486025"/>
                <a:ext cx="11113" cy="7938"/>
              </a:xfrm>
              <a:custGeom>
                <a:avLst/>
                <a:gdLst>
                  <a:gd name="T0" fmla="*/ 0 w 57"/>
                  <a:gd name="T1" fmla="*/ 0 h 39"/>
                  <a:gd name="T2" fmla="*/ 0 w 57"/>
                  <a:gd name="T3" fmla="*/ 0 h 39"/>
                  <a:gd name="T4" fmla="*/ 0 w 57"/>
                  <a:gd name="T5" fmla="*/ 2147483646 h 39"/>
                  <a:gd name="T6" fmla="*/ 2147483646 w 57"/>
                  <a:gd name="T7" fmla="*/ 2147483646 h 39"/>
                  <a:gd name="T8" fmla="*/ 2147483646 w 57"/>
                  <a:gd name="T9" fmla="*/ 2147483646 h 39"/>
                  <a:gd name="T10" fmla="*/ 0 w 57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56" y="38"/>
                      <a:pt x="56" y="38"/>
                      <a:pt x="56" y="38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30" name="Freeform 58">
                <a:extLst>
                  <a:ext uri="{FF2B5EF4-FFF2-40B4-BE49-F238E27FC236}">
                    <a16:creationId xmlns:a16="http://schemas.microsoft.com/office/drawing/2014/main" id="{89259EA7-E6BA-654A-B641-12B552464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00313"/>
                <a:ext cx="26988" cy="14287"/>
              </a:xfrm>
              <a:custGeom>
                <a:avLst/>
                <a:gdLst>
                  <a:gd name="T0" fmla="*/ 0 w 153"/>
                  <a:gd name="T1" fmla="*/ 2147483646 h 77"/>
                  <a:gd name="T2" fmla="*/ 0 w 153"/>
                  <a:gd name="T3" fmla="*/ 2147483646 h 77"/>
                  <a:gd name="T4" fmla="*/ 2147483646 w 153"/>
                  <a:gd name="T5" fmla="*/ 2147483646 h 77"/>
                  <a:gd name="T6" fmla="*/ 2147483646 w 153"/>
                  <a:gd name="T7" fmla="*/ 2147483646 h 77"/>
                  <a:gd name="T8" fmla="*/ 0 w 153"/>
                  <a:gd name="T9" fmla="*/ 0 h 77"/>
                  <a:gd name="T10" fmla="*/ 0 w 153"/>
                  <a:gd name="T11" fmla="*/ 2147483646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77">
                    <a:moveTo>
                      <a:pt x="0" y="19"/>
                    </a:moveTo>
                    <a:lnTo>
                      <a:pt x="0" y="19"/>
                    </a:lnTo>
                    <a:cubicBezTo>
                      <a:pt x="95" y="76"/>
                      <a:pt x="95" y="76"/>
                      <a:pt x="95" y="76"/>
                    </a:cubicBezTo>
                    <a:cubicBezTo>
                      <a:pt x="114" y="76"/>
                      <a:pt x="133" y="76"/>
                      <a:pt x="152" y="7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31" name="Freeform 59">
                <a:extLst>
                  <a:ext uri="{FF2B5EF4-FFF2-40B4-BE49-F238E27FC236}">
                    <a16:creationId xmlns:a16="http://schemas.microsoft.com/office/drawing/2014/main" id="{B9D20FB9-AD30-2440-B68E-CF06B3279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06663"/>
                <a:ext cx="4762" cy="11112"/>
              </a:xfrm>
              <a:custGeom>
                <a:avLst/>
                <a:gdLst>
                  <a:gd name="T0" fmla="*/ 2147483646 w 20"/>
                  <a:gd name="T1" fmla="*/ 0 h 59"/>
                  <a:gd name="T2" fmla="*/ 2147483646 w 20"/>
                  <a:gd name="T3" fmla="*/ 0 h 59"/>
                  <a:gd name="T4" fmla="*/ 0 w 20"/>
                  <a:gd name="T5" fmla="*/ 2147483646 h 59"/>
                  <a:gd name="T6" fmla="*/ 2147483646 w 20"/>
                  <a:gd name="T7" fmla="*/ 2147483646 h 59"/>
                  <a:gd name="T8" fmla="*/ 2147483646 w 20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9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58"/>
                      <a:pt x="0" y="58"/>
                      <a:pt x="0" y="5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32" name="Freeform 60">
                <a:extLst>
                  <a:ext uri="{FF2B5EF4-FFF2-40B4-BE49-F238E27FC236}">
                    <a16:creationId xmlns:a16="http://schemas.microsoft.com/office/drawing/2014/main" id="{18FBDA97-B035-2643-8600-4F21EFE95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452688"/>
                <a:ext cx="4762" cy="30162"/>
              </a:xfrm>
              <a:custGeom>
                <a:avLst/>
                <a:gdLst>
                  <a:gd name="T0" fmla="*/ 0 w 20"/>
                  <a:gd name="T1" fmla="*/ 2147483646 h 172"/>
                  <a:gd name="T2" fmla="*/ 0 w 20"/>
                  <a:gd name="T3" fmla="*/ 2147483646 h 172"/>
                  <a:gd name="T4" fmla="*/ 2147483646 w 20"/>
                  <a:gd name="T5" fmla="*/ 2147483646 h 172"/>
                  <a:gd name="T6" fmla="*/ 0 w 20"/>
                  <a:gd name="T7" fmla="*/ 0 h 172"/>
                  <a:gd name="T8" fmla="*/ 0 w 20"/>
                  <a:gd name="T9" fmla="*/ 0 h 172"/>
                  <a:gd name="T10" fmla="*/ 0 w 20"/>
                  <a:gd name="T11" fmla="*/ 2147483646 h 1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72">
                    <a:moveTo>
                      <a:pt x="0" y="171"/>
                    </a:moveTo>
                    <a:lnTo>
                      <a:pt x="0" y="171"/>
                    </a:lnTo>
                    <a:cubicBezTo>
                      <a:pt x="19" y="18"/>
                      <a:pt x="19" y="18"/>
                      <a:pt x="19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1"/>
                      <a:pt x="0" y="171"/>
                      <a:pt x="0" y="171"/>
                    </a:cubicBez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33" name="Freeform 61">
                <a:extLst>
                  <a:ext uri="{FF2B5EF4-FFF2-40B4-BE49-F238E27FC236}">
                    <a16:creationId xmlns:a16="http://schemas.microsoft.com/office/drawing/2014/main" id="{AAF51F11-F96E-AE48-A75E-5547F09B3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00313"/>
                <a:ext cx="26988" cy="11112"/>
              </a:xfrm>
              <a:custGeom>
                <a:avLst/>
                <a:gdLst>
                  <a:gd name="T0" fmla="*/ 2147483646 w 153"/>
                  <a:gd name="T1" fmla="*/ 2147483646 h 58"/>
                  <a:gd name="T2" fmla="*/ 2147483646 w 153"/>
                  <a:gd name="T3" fmla="*/ 2147483646 h 58"/>
                  <a:gd name="T4" fmla="*/ 2147483646 w 153"/>
                  <a:gd name="T5" fmla="*/ 2147483646 h 58"/>
                  <a:gd name="T6" fmla="*/ 0 w 153"/>
                  <a:gd name="T7" fmla="*/ 0 h 58"/>
                  <a:gd name="T8" fmla="*/ 0 w 153"/>
                  <a:gd name="T9" fmla="*/ 0 h 58"/>
                  <a:gd name="T10" fmla="*/ 2147483646 w 153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58">
                    <a:moveTo>
                      <a:pt x="152" y="57"/>
                    </a:moveTo>
                    <a:lnTo>
                      <a:pt x="152" y="57"/>
                    </a:lnTo>
                    <a:cubicBezTo>
                      <a:pt x="133" y="19"/>
                      <a:pt x="133" y="19"/>
                      <a:pt x="133" y="19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52" y="57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34" name="Freeform 62">
                <a:extLst>
                  <a:ext uri="{FF2B5EF4-FFF2-40B4-BE49-F238E27FC236}">
                    <a16:creationId xmlns:a16="http://schemas.microsoft.com/office/drawing/2014/main" id="{87E617E7-23C3-894A-9910-2763BB20F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493963"/>
                <a:ext cx="20638" cy="6350"/>
              </a:xfrm>
              <a:custGeom>
                <a:avLst/>
                <a:gdLst>
                  <a:gd name="T0" fmla="*/ 2147483646 w 115"/>
                  <a:gd name="T1" fmla="*/ 2147483646 h 39"/>
                  <a:gd name="T2" fmla="*/ 2147483646 w 115"/>
                  <a:gd name="T3" fmla="*/ 2147483646 h 39"/>
                  <a:gd name="T4" fmla="*/ 2147483646 w 115"/>
                  <a:gd name="T5" fmla="*/ 0 h 39"/>
                  <a:gd name="T6" fmla="*/ 0 w 115"/>
                  <a:gd name="T7" fmla="*/ 2147483646 h 39"/>
                  <a:gd name="T8" fmla="*/ 0 w 115"/>
                  <a:gd name="T9" fmla="*/ 2147483646 h 39"/>
                  <a:gd name="T10" fmla="*/ 2147483646 w 115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39">
                    <a:moveTo>
                      <a:pt x="114" y="38"/>
                    </a:moveTo>
                    <a:lnTo>
                      <a:pt x="114" y="38"/>
                    </a:lnTo>
                    <a:cubicBezTo>
                      <a:pt x="95" y="0"/>
                      <a:pt x="95" y="0"/>
                      <a:pt x="95" y="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114" y="38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35" name="Freeform 63">
                <a:extLst>
                  <a:ext uri="{FF2B5EF4-FFF2-40B4-BE49-F238E27FC236}">
                    <a16:creationId xmlns:a16="http://schemas.microsoft.com/office/drawing/2014/main" id="{8C7BAE19-2D89-1C40-8257-E8F0D640A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490788"/>
                <a:ext cx="17463" cy="6350"/>
              </a:xfrm>
              <a:custGeom>
                <a:avLst/>
                <a:gdLst>
                  <a:gd name="T0" fmla="*/ 2147483646 w 96"/>
                  <a:gd name="T1" fmla="*/ 2147483646 h 39"/>
                  <a:gd name="T2" fmla="*/ 2147483646 w 96"/>
                  <a:gd name="T3" fmla="*/ 2147483646 h 39"/>
                  <a:gd name="T4" fmla="*/ 2147483646 w 96"/>
                  <a:gd name="T5" fmla="*/ 0 h 39"/>
                  <a:gd name="T6" fmla="*/ 0 w 96"/>
                  <a:gd name="T7" fmla="*/ 2147483646 h 39"/>
                  <a:gd name="T8" fmla="*/ 0 w 96"/>
                  <a:gd name="T9" fmla="*/ 2147483646 h 39"/>
                  <a:gd name="T10" fmla="*/ 2147483646 w 96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39">
                    <a:moveTo>
                      <a:pt x="95" y="19"/>
                    </a:moveTo>
                    <a:lnTo>
                      <a:pt x="95" y="19"/>
                    </a:lnTo>
                    <a:cubicBezTo>
                      <a:pt x="76" y="0"/>
                      <a:pt x="76" y="0"/>
                      <a:pt x="76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38"/>
                    </a:cubicBezTo>
                    <a:lnTo>
                      <a:pt x="95" y="19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36" name="Freeform 64">
                <a:extLst>
                  <a:ext uri="{FF2B5EF4-FFF2-40B4-BE49-F238E27FC236}">
                    <a16:creationId xmlns:a16="http://schemas.microsoft.com/office/drawing/2014/main" id="{A1F8FDD8-9DE6-E945-B0CC-118B119F7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482850"/>
                <a:ext cx="12700" cy="11113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0 h 58"/>
                  <a:gd name="T6" fmla="*/ 0 w 77"/>
                  <a:gd name="T7" fmla="*/ 2147483646 h 58"/>
                  <a:gd name="T8" fmla="*/ 0 w 77"/>
                  <a:gd name="T9" fmla="*/ 2147483646 h 58"/>
                  <a:gd name="T10" fmla="*/ 2147483646 w 77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8">
                    <a:moveTo>
                      <a:pt x="76" y="19"/>
                    </a:moveTo>
                    <a:lnTo>
                      <a:pt x="76" y="19"/>
                    </a:lnTo>
                    <a:cubicBezTo>
                      <a:pt x="57" y="0"/>
                      <a:pt x="57" y="0"/>
                      <a:pt x="57" y="0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76" y="19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37" name="Freeform 65">
                <a:extLst>
                  <a:ext uri="{FF2B5EF4-FFF2-40B4-BE49-F238E27FC236}">
                    <a16:creationId xmlns:a16="http://schemas.microsoft.com/office/drawing/2014/main" id="{B931BDEB-96CA-4A40-8AF5-ED640212E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479675"/>
                <a:ext cx="9525" cy="11113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2147483646 h 58"/>
                  <a:gd name="T4" fmla="*/ 2147483646 w 58"/>
                  <a:gd name="T5" fmla="*/ 0 h 58"/>
                  <a:gd name="T6" fmla="*/ 0 w 58"/>
                  <a:gd name="T7" fmla="*/ 2147483646 h 58"/>
                  <a:gd name="T8" fmla="*/ 0 w 58"/>
                  <a:gd name="T9" fmla="*/ 2147483646 h 58"/>
                  <a:gd name="T10" fmla="*/ 2147483646 w 58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58">
                    <a:moveTo>
                      <a:pt x="57" y="19"/>
                    </a:moveTo>
                    <a:lnTo>
                      <a:pt x="57" y="19"/>
                    </a:lnTo>
                    <a:cubicBezTo>
                      <a:pt x="57" y="0"/>
                      <a:pt x="57" y="0"/>
                      <a:pt x="57" y="0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57" y="19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38" name="Freeform 66">
                <a:extLst>
                  <a:ext uri="{FF2B5EF4-FFF2-40B4-BE49-F238E27FC236}">
                    <a16:creationId xmlns:a16="http://schemas.microsoft.com/office/drawing/2014/main" id="{E362FEAC-5FEB-444A-ADC6-5036428A4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476500"/>
                <a:ext cx="6350" cy="12700"/>
              </a:xfrm>
              <a:custGeom>
                <a:avLst/>
                <a:gdLst>
                  <a:gd name="T0" fmla="*/ 2147483646 w 39"/>
                  <a:gd name="T1" fmla="*/ 2147483646 h 77"/>
                  <a:gd name="T2" fmla="*/ 2147483646 w 39"/>
                  <a:gd name="T3" fmla="*/ 2147483646 h 77"/>
                  <a:gd name="T4" fmla="*/ 2147483646 w 39"/>
                  <a:gd name="T5" fmla="*/ 0 h 77"/>
                  <a:gd name="T6" fmla="*/ 0 w 39"/>
                  <a:gd name="T7" fmla="*/ 2147483646 h 77"/>
                  <a:gd name="T8" fmla="*/ 0 w 39"/>
                  <a:gd name="T9" fmla="*/ 2147483646 h 77"/>
                  <a:gd name="T10" fmla="*/ 2147483646 w 39"/>
                  <a:gd name="T11" fmla="*/ 2147483646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77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0" y="76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39" name="Freeform 67">
                <a:extLst>
                  <a:ext uri="{FF2B5EF4-FFF2-40B4-BE49-F238E27FC236}">
                    <a16:creationId xmlns:a16="http://schemas.microsoft.com/office/drawing/2014/main" id="{0C7418C0-EDD2-C149-96C1-4FFD62D3F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473325"/>
                <a:ext cx="11112" cy="12700"/>
              </a:xfrm>
              <a:custGeom>
                <a:avLst/>
                <a:gdLst>
                  <a:gd name="T0" fmla="*/ 2147483646 w 58"/>
                  <a:gd name="T1" fmla="*/ 2147483646 h 77"/>
                  <a:gd name="T2" fmla="*/ 2147483646 w 58"/>
                  <a:gd name="T3" fmla="*/ 2147483646 h 77"/>
                  <a:gd name="T4" fmla="*/ 2147483646 w 58"/>
                  <a:gd name="T5" fmla="*/ 0 h 77"/>
                  <a:gd name="T6" fmla="*/ 0 w 58"/>
                  <a:gd name="T7" fmla="*/ 2147483646 h 77"/>
                  <a:gd name="T8" fmla="*/ 0 w 58"/>
                  <a:gd name="T9" fmla="*/ 2147483646 h 77"/>
                  <a:gd name="T10" fmla="*/ 2147483646 w 58"/>
                  <a:gd name="T11" fmla="*/ 2147483646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77">
                    <a:moveTo>
                      <a:pt x="57" y="19"/>
                    </a:moveTo>
                    <a:lnTo>
                      <a:pt x="57" y="19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57" y="19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40" name="Freeform 68">
                <a:extLst>
                  <a:ext uri="{FF2B5EF4-FFF2-40B4-BE49-F238E27FC236}">
                    <a16:creationId xmlns:a16="http://schemas.microsoft.com/office/drawing/2014/main" id="{B15D9C45-A286-504C-A612-75158784D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470150"/>
                <a:ext cx="7937" cy="17463"/>
              </a:xfrm>
              <a:custGeom>
                <a:avLst/>
                <a:gdLst>
                  <a:gd name="T0" fmla="*/ 2147483646 w 39"/>
                  <a:gd name="T1" fmla="*/ 0 h 96"/>
                  <a:gd name="T2" fmla="*/ 2147483646 w 39"/>
                  <a:gd name="T3" fmla="*/ 0 h 96"/>
                  <a:gd name="T4" fmla="*/ 2147483646 w 39"/>
                  <a:gd name="T5" fmla="*/ 0 h 96"/>
                  <a:gd name="T6" fmla="*/ 0 w 39"/>
                  <a:gd name="T7" fmla="*/ 2147483646 h 96"/>
                  <a:gd name="T8" fmla="*/ 0 w 39"/>
                  <a:gd name="T9" fmla="*/ 2147483646 h 96"/>
                  <a:gd name="T10" fmla="*/ 2147483646 w 39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96">
                    <a:moveTo>
                      <a:pt x="38" y="0"/>
                    </a:moveTo>
                    <a:lnTo>
                      <a:pt x="38" y="0"/>
                    </a:lnTo>
                    <a:cubicBezTo>
                      <a:pt x="0" y="95"/>
                      <a:pt x="0" y="95"/>
                      <a:pt x="0" y="95"/>
                    </a:cubicBezTo>
                    <a:lnTo>
                      <a:pt x="38" y="0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41" name="Freeform 69">
                <a:extLst>
                  <a:ext uri="{FF2B5EF4-FFF2-40B4-BE49-F238E27FC236}">
                    <a16:creationId xmlns:a16="http://schemas.microsoft.com/office/drawing/2014/main" id="{F52A3F7C-4DD7-8F4E-8429-73B6EEE4D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462213"/>
                <a:ext cx="7937" cy="23812"/>
              </a:xfrm>
              <a:custGeom>
                <a:avLst/>
                <a:gdLst>
                  <a:gd name="T0" fmla="*/ 2147483646 w 39"/>
                  <a:gd name="T1" fmla="*/ 2147483646 h 134"/>
                  <a:gd name="T2" fmla="*/ 2147483646 w 39"/>
                  <a:gd name="T3" fmla="*/ 2147483646 h 134"/>
                  <a:gd name="T4" fmla="*/ 2147483646 w 39"/>
                  <a:gd name="T5" fmla="*/ 0 h 134"/>
                  <a:gd name="T6" fmla="*/ 0 w 39"/>
                  <a:gd name="T7" fmla="*/ 2147483646 h 134"/>
                  <a:gd name="T8" fmla="*/ 0 w 39"/>
                  <a:gd name="T9" fmla="*/ 2147483646 h 134"/>
                  <a:gd name="T10" fmla="*/ 2147483646 w 39"/>
                  <a:gd name="T11" fmla="*/ 2147483646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34">
                    <a:moveTo>
                      <a:pt x="38" y="19"/>
                    </a:moveTo>
                    <a:lnTo>
                      <a:pt x="38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133"/>
                      <a:pt x="0" y="133"/>
                      <a:pt x="0" y="133"/>
                    </a:cubicBezTo>
                    <a:lnTo>
                      <a:pt x="38" y="19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42" name="Freeform 70">
                <a:extLst>
                  <a:ext uri="{FF2B5EF4-FFF2-40B4-BE49-F238E27FC236}">
                    <a16:creationId xmlns:a16="http://schemas.microsoft.com/office/drawing/2014/main" id="{5621260D-CF8E-AC4D-ABF3-87868AA8C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459038"/>
                <a:ext cx="6350" cy="28575"/>
              </a:xfrm>
              <a:custGeom>
                <a:avLst/>
                <a:gdLst>
                  <a:gd name="T0" fmla="*/ 2147483646 w 39"/>
                  <a:gd name="T1" fmla="*/ 0 h 154"/>
                  <a:gd name="T2" fmla="*/ 2147483646 w 39"/>
                  <a:gd name="T3" fmla="*/ 0 h 154"/>
                  <a:gd name="T4" fmla="*/ 0 w 39"/>
                  <a:gd name="T5" fmla="*/ 2147483646 h 154"/>
                  <a:gd name="T6" fmla="*/ 2147483646 w 39"/>
                  <a:gd name="T7" fmla="*/ 2147483646 h 154"/>
                  <a:gd name="T8" fmla="*/ 2147483646 w 39"/>
                  <a:gd name="T9" fmla="*/ 2147483646 h 154"/>
                  <a:gd name="T10" fmla="*/ 2147483646 w 39"/>
                  <a:gd name="T11" fmla="*/ 0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54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20"/>
                      <a:pt x="0" y="20"/>
                      <a:pt x="0" y="20"/>
                    </a:cubicBezTo>
                    <a:cubicBezTo>
                      <a:pt x="19" y="153"/>
                      <a:pt x="19" y="153"/>
                      <a:pt x="19" y="153"/>
                    </a:cubicBezTo>
                    <a:lnTo>
                      <a:pt x="38" y="153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43" name="Freeform 71">
                <a:extLst>
                  <a:ext uri="{FF2B5EF4-FFF2-40B4-BE49-F238E27FC236}">
                    <a16:creationId xmlns:a16="http://schemas.microsoft.com/office/drawing/2014/main" id="{3696DCD2-B726-9D46-A9E5-1E3E7DA41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466975"/>
                <a:ext cx="6350" cy="20638"/>
              </a:xfrm>
              <a:custGeom>
                <a:avLst/>
                <a:gdLst>
                  <a:gd name="T0" fmla="*/ 0 w 40"/>
                  <a:gd name="T1" fmla="*/ 0 h 115"/>
                  <a:gd name="T2" fmla="*/ 0 w 40"/>
                  <a:gd name="T3" fmla="*/ 0 h 115"/>
                  <a:gd name="T4" fmla="*/ 0 w 40"/>
                  <a:gd name="T5" fmla="*/ 2147483646 h 115"/>
                  <a:gd name="T6" fmla="*/ 2147483646 w 40"/>
                  <a:gd name="T7" fmla="*/ 2147483646 h 115"/>
                  <a:gd name="T8" fmla="*/ 2147483646 w 40"/>
                  <a:gd name="T9" fmla="*/ 2147483646 h 115"/>
                  <a:gd name="T10" fmla="*/ 0 w 40"/>
                  <a:gd name="T11" fmla="*/ 0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1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39" y="114"/>
                      <a:pt x="39" y="114"/>
                      <a:pt x="39" y="114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44" name="Freeform 72">
                <a:extLst>
                  <a:ext uri="{FF2B5EF4-FFF2-40B4-BE49-F238E27FC236}">
                    <a16:creationId xmlns:a16="http://schemas.microsoft.com/office/drawing/2014/main" id="{A8419CA4-1842-0A4D-97AE-82F6E3852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2470150"/>
                <a:ext cx="11113" cy="17463"/>
              </a:xfrm>
              <a:custGeom>
                <a:avLst/>
                <a:gdLst>
                  <a:gd name="T0" fmla="*/ 2147483646 w 59"/>
                  <a:gd name="T1" fmla="*/ 0 h 96"/>
                  <a:gd name="T2" fmla="*/ 2147483646 w 59"/>
                  <a:gd name="T3" fmla="*/ 0 h 96"/>
                  <a:gd name="T4" fmla="*/ 0 w 59"/>
                  <a:gd name="T5" fmla="*/ 2147483646 h 96"/>
                  <a:gd name="T6" fmla="*/ 2147483646 w 59"/>
                  <a:gd name="T7" fmla="*/ 2147483646 h 96"/>
                  <a:gd name="T8" fmla="*/ 2147483646 w 59"/>
                  <a:gd name="T9" fmla="*/ 2147483646 h 96"/>
                  <a:gd name="T10" fmla="*/ 2147483646 w 59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96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58" y="95"/>
                      <a:pt x="58" y="95"/>
                      <a:pt x="58" y="95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45" name="Freeform 73">
                <a:extLst>
                  <a:ext uri="{FF2B5EF4-FFF2-40B4-BE49-F238E27FC236}">
                    <a16:creationId xmlns:a16="http://schemas.microsoft.com/office/drawing/2014/main" id="{02490657-AC3E-7C4C-AE2A-495A1152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476500"/>
                <a:ext cx="11113" cy="9525"/>
              </a:xfrm>
              <a:custGeom>
                <a:avLst/>
                <a:gdLst>
                  <a:gd name="T0" fmla="*/ 2147483646 w 58"/>
                  <a:gd name="T1" fmla="*/ 0 h 58"/>
                  <a:gd name="T2" fmla="*/ 2147483646 w 58"/>
                  <a:gd name="T3" fmla="*/ 0 h 58"/>
                  <a:gd name="T4" fmla="*/ 0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58">
                    <a:moveTo>
                      <a:pt x="18" y="0"/>
                    </a:moveTo>
                    <a:lnTo>
                      <a:pt x="18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57" y="57"/>
                      <a:pt x="57" y="57"/>
                      <a:pt x="57" y="57"/>
                    </a:cubicBezTo>
                    <a:lnTo>
                      <a:pt x="18" y="0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46" name="Freeform 74">
                <a:extLst>
                  <a:ext uri="{FF2B5EF4-FFF2-40B4-BE49-F238E27FC236}">
                    <a16:creationId xmlns:a16="http://schemas.microsoft.com/office/drawing/2014/main" id="{76D16A02-4CC3-2545-A9DB-6BA434A41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00313"/>
                <a:ext cx="23813" cy="4762"/>
              </a:xfrm>
              <a:custGeom>
                <a:avLst/>
                <a:gdLst>
                  <a:gd name="T0" fmla="*/ 2147483646 w 135"/>
                  <a:gd name="T1" fmla="*/ 0 h 20"/>
                  <a:gd name="T2" fmla="*/ 2147483646 w 135"/>
                  <a:gd name="T3" fmla="*/ 0 h 20"/>
                  <a:gd name="T4" fmla="*/ 0 w 135"/>
                  <a:gd name="T5" fmla="*/ 2147483646 h 20"/>
                  <a:gd name="T6" fmla="*/ 2147483646 w 135"/>
                  <a:gd name="T7" fmla="*/ 0 h 20"/>
                  <a:gd name="T8" fmla="*/ 2147483646 w 135"/>
                  <a:gd name="T9" fmla="*/ 0 h 20"/>
                  <a:gd name="T10" fmla="*/ 2147483646 w 135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34" y="0"/>
                      <a:pt x="134" y="0"/>
                      <a:pt x="134" y="0"/>
                    </a:cubicBezTo>
                    <a:lnTo>
                      <a:pt x="114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47" name="Freeform 75">
                <a:extLst>
                  <a:ext uri="{FF2B5EF4-FFF2-40B4-BE49-F238E27FC236}">
                    <a16:creationId xmlns:a16="http://schemas.microsoft.com/office/drawing/2014/main" id="{774CE09B-480A-BE49-AE9A-D4D53F2E1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00313"/>
                <a:ext cx="31750" cy="14287"/>
              </a:xfrm>
              <a:custGeom>
                <a:avLst/>
                <a:gdLst>
                  <a:gd name="T0" fmla="*/ 2147483646 w 173"/>
                  <a:gd name="T1" fmla="*/ 2147483646 h 77"/>
                  <a:gd name="T2" fmla="*/ 2147483646 w 173"/>
                  <a:gd name="T3" fmla="*/ 2147483646 h 77"/>
                  <a:gd name="T4" fmla="*/ 0 w 173"/>
                  <a:gd name="T5" fmla="*/ 2147483646 h 77"/>
                  <a:gd name="T6" fmla="*/ 2147483646 w 173"/>
                  <a:gd name="T7" fmla="*/ 0 h 77"/>
                  <a:gd name="T8" fmla="*/ 2147483646 w 173"/>
                  <a:gd name="T9" fmla="*/ 0 h 77"/>
                  <a:gd name="T10" fmla="*/ 2147483646 w 173"/>
                  <a:gd name="T11" fmla="*/ 2147483646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3" h="77">
                    <a:moveTo>
                      <a:pt x="19" y="57"/>
                    </a:moveTo>
                    <a:lnTo>
                      <a:pt x="19" y="57"/>
                    </a:lnTo>
                    <a:cubicBezTo>
                      <a:pt x="0" y="76"/>
                      <a:pt x="0" y="76"/>
                      <a:pt x="0" y="76"/>
                    </a:cubicBezTo>
                    <a:cubicBezTo>
                      <a:pt x="172" y="0"/>
                      <a:pt x="172" y="0"/>
                      <a:pt x="172" y="0"/>
                    </a:cubicBezTo>
                    <a:lnTo>
                      <a:pt x="19" y="57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48" name="Freeform 76">
                <a:extLst>
                  <a:ext uri="{FF2B5EF4-FFF2-40B4-BE49-F238E27FC236}">
                    <a16:creationId xmlns:a16="http://schemas.microsoft.com/office/drawing/2014/main" id="{710D3213-4AA4-DE44-A68A-68B727093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503488"/>
                <a:ext cx="17463" cy="11112"/>
              </a:xfrm>
              <a:custGeom>
                <a:avLst/>
                <a:gdLst>
                  <a:gd name="T0" fmla="*/ 0 w 97"/>
                  <a:gd name="T1" fmla="*/ 2147483646 h 58"/>
                  <a:gd name="T2" fmla="*/ 0 w 97"/>
                  <a:gd name="T3" fmla="*/ 2147483646 h 58"/>
                  <a:gd name="T4" fmla="*/ 2147483646 w 97"/>
                  <a:gd name="T5" fmla="*/ 2147483646 h 58"/>
                  <a:gd name="T6" fmla="*/ 2147483646 w 97"/>
                  <a:gd name="T7" fmla="*/ 0 h 58"/>
                  <a:gd name="T8" fmla="*/ 2147483646 w 97"/>
                  <a:gd name="T9" fmla="*/ 0 h 58"/>
                  <a:gd name="T10" fmla="*/ 0 w 97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58">
                    <a:moveTo>
                      <a:pt x="0" y="38"/>
                    </a:moveTo>
                    <a:lnTo>
                      <a:pt x="0" y="38"/>
                    </a:lnTo>
                    <a:cubicBezTo>
                      <a:pt x="20" y="57"/>
                      <a:pt x="20" y="57"/>
                      <a:pt x="20" y="57"/>
                    </a:cubicBezTo>
                    <a:cubicBezTo>
                      <a:pt x="96" y="0"/>
                      <a:pt x="96" y="0"/>
                      <a:pt x="96" y="0"/>
                    </a:cubicBezTo>
                    <a:lnTo>
                      <a:pt x="0" y="38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49" name="Freeform 77">
                <a:extLst>
                  <a:ext uri="{FF2B5EF4-FFF2-40B4-BE49-F238E27FC236}">
                    <a16:creationId xmlns:a16="http://schemas.microsoft.com/office/drawing/2014/main" id="{8FFA1681-BCE7-8B40-B9C6-19052D80B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503488"/>
                <a:ext cx="14288" cy="14287"/>
              </a:xfrm>
              <a:custGeom>
                <a:avLst/>
                <a:gdLst>
                  <a:gd name="T0" fmla="*/ 0 w 77"/>
                  <a:gd name="T1" fmla="*/ 2147483646 h 78"/>
                  <a:gd name="T2" fmla="*/ 0 w 77"/>
                  <a:gd name="T3" fmla="*/ 2147483646 h 78"/>
                  <a:gd name="T4" fmla="*/ 0 w 77"/>
                  <a:gd name="T5" fmla="*/ 2147483646 h 78"/>
                  <a:gd name="T6" fmla="*/ 2147483646 w 77"/>
                  <a:gd name="T7" fmla="*/ 2147483646 h 78"/>
                  <a:gd name="T8" fmla="*/ 2147483646 w 77"/>
                  <a:gd name="T9" fmla="*/ 0 h 78"/>
                  <a:gd name="T10" fmla="*/ 2147483646 w 77"/>
                  <a:gd name="T11" fmla="*/ 0 h 78"/>
                  <a:gd name="T12" fmla="*/ 0 w 77"/>
                  <a:gd name="T13" fmla="*/ 2147483646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78">
                    <a:moveTo>
                      <a:pt x="0" y="77"/>
                    </a:moveTo>
                    <a:lnTo>
                      <a:pt x="0" y="77"/>
                    </a:lnTo>
                    <a:cubicBezTo>
                      <a:pt x="19" y="77"/>
                      <a:pt x="19" y="77"/>
                      <a:pt x="19" y="77"/>
                    </a:cubicBezTo>
                    <a:cubicBezTo>
                      <a:pt x="76" y="0"/>
                      <a:pt x="76" y="0"/>
                      <a:pt x="76" y="0"/>
                    </a:cubicBezTo>
                    <a:lnTo>
                      <a:pt x="0" y="77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50" name="Freeform 78">
                <a:extLst>
                  <a:ext uri="{FF2B5EF4-FFF2-40B4-BE49-F238E27FC236}">
                    <a16:creationId xmlns:a16="http://schemas.microsoft.com/office/drawing/2014/main" id="{651667F4-17EF-5747-A9CC-4DE257153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503488"/>
                <a:ext cx="6350" cy="7937"/>
              </a:xfrm>
              <a:custGeom>
                <a:avLst/>
                <a:gdLst>
                  <a:gd name="T0" fmla="*/ 0 w 40"/>
                  <a:gd name="T1" fmla="*/ 2147483646 h 39"/>
                  <a:gd name="T2" fmla="*/ 0 w 40"/>
                  <a:gd name="T3" fmla="*/ 2147483646 h 39"/>
                  <a:gd name="T4" fmla="*/ 2147483646 w 40"/>
                  <a:gd name="T5" fmla="*/ 2147483646 h 39"/>
                  <a:gd name="T6" fmla="*/ 2147483646 w 40"/>
                  <a:gd name="T7" fmla="*/ 0 h 39"/>
                  <a:gd name="T8" fmla="*/ 2147483646 w 40"/>
                  <a:gd name="T9" fmla="*/ 0 h 39"/>
                  <a:gd name="T10" fmla="*/ 0 w 40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9">
                    <a:moveTo>
                      <a:pt x="0" y="38"/>
                    </a:moveTo>
                    <a:lnTo>
                      <a:pt x="0" y="38"/>
                    </a:lnTo>
                    <a:lnTo>
                      <a:pt x="20" y="38"/>
                    </a:lnTo>
                    <a:cubicBezTo>
                      <a:pt x="39" y="0"/>
                      <a:pt x="39" y="0"/>
                      <a:pt x="39" y="0"/>
                    </a:cubicBezTo>
                    <a:lnTo>
                      <a:pt x="20" y="0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51" name="Freeform 79">
                <a:extLst>
                  <a:ext uri="{FF2B5EF4-FFF2-40B4-BE49-F238E27FC236}">
                    <a16:creationId xmlns:a16="http://schemas.microsoft.com/office/drawing/2014/main" id="{E011F209-59E1-4E4D-A48F-1B036F99E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06663"/>
                <a:ext cx="3175" cy="7937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0 h 39"/>
                  <a:gd name="T8" fmla="*/ 2147483646 w 20"/>
                  <a:gd name="T9" fmla="*/ 0 h 39"/>
                  <a:gd name="T10" fmla="*/ 0 w 20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38"/>
                      <a:pt x="19" y="38"/>
                      <a:pt x="19" y="3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52" name="Freeform 80">
                <a:extLst>
                  <a:ext uri="{FF2B5EF4-FFF2-40B4-BE49-F238E27FC236}">
                    <a16:creationId xmlns:a16="http://schemas.microsoft.com/office/drawing/2014/main" id="{EBA10894-5FE2-A64A-B10C-D42F58A68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06663"/>
                <a:ext cx="4762" cy="7937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2147483646 w 20"/>
                  <a:gd name="T5" fmla="*/ 2147483646 h 39"/>
                  <a:gd name="T6" fmla="*/ 0 w 20"/>
                  <a:gd name="T7" fmla="*/ 0 h 39"/>
                  <a:gd name="T8" fmla="*/ 0 w 20"/>
                  <a:gd name="T9" fmla="*/ 0 h 39"/>
                  <a:gd name="T10" fmla="*/ 0 w 20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8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53" name="Freeform 81">
                <a:extLst>
                  <a:ext uri="{FF2B5EF4-FFF2-40B4-BE49-F238E27FC236}">
                    <a16:creationId xmlns:a16="http://schemas.microsoft.com/office/drawing/2014/main" id="{8AF3099C-BC1A-9348-94AF-085A9BAAA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06663"/>
                <a:ext cx="7937" cy="7937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0 w 39"/>
                  <a:gd name="T7" fmla="*/ 0 h 39"/>
                  <a:gd name="T8" fmla="*/ 0 w 39"/>
                  <a:gd name="T9" fmla="*/ 0 h 39"/>
                  <a:gd name="T10" fmla="*/ 2147483646 w 3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lnTo>
                      <a:pt x="19" y="38"/>
                    </a:lnTo>
                    <a:lnTo>
                      <a:pt x="38" y="38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9" y="38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54" name="Freeform 82">
                <a:extLst>
                  <a:ext uri="{FF2B5EF4-FFF2-40B4-BE49-F238E27FC236}">
                    <a16:creationId xmlns:a16="http://schemas.microsoft.com/office/drawing/2014/main" id="{678EC8C0-AE2D-074C-9E52-59A76B6B1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03488"/>
                <a:ext cx="14287" cy="11112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0 w 77"/>
                  <a:gd name="T7" fmla="*/ 0 h 58"/>
                  <a:gd name="T8" fmla="*/ 0 w 77"/>
                  <a:gd name="T9" fmla="*/ 0 h 58"/>
                  <a:gd name="T10" fmla="*/ 2147483646 w 77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8">
                    <a:moveTo>
                      <a:pt x="38" y="57"/>
                    </a:moveTo>
                    <a:lnTo>
                      <a:pt x="38" y="57"/>
                    </a:lnTo>
                    <a:cubicBezTo>
                      <a:pt x="57" y="57"/>
                      <a:pt x="57" y="57"/>
                      <a:pt x="76" y="5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8" y="57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55" name="Freeform 83">
                <a:extLst>
                  <a:ext uri="{FF2B5EF4-FFF2-40B4-BE49-F238E27FC236}">
                    <a16:creationId xmlns:a16="http://schemas.microsoft.com/office/drawing/2014/main" id="{CDA5E787-1697-CF4D-9AE6-6DC58AE0F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03488"/>
                <a:ext cx="17462" cy="11112"/>
              </a:xfrm>
              <a:custGeom>
                <a:avLst/>
                <a:gdLst>
                  <a:gd name="T0" fmla="*/ 2147483646 w 96"/>
                  <a:gd name="T1" fmla="*/ 2147483646 h 58"/>
                  <a:gd name="T2" fmla="*/ 2147483646 w 96"/>
                  <a:gd name="T3" fmla="*/ 2147483646 h 58"/>
                  <a:gd name="T4" fmla="*/ 2147483646 w 96"/>
                  <a:gd name="T5" fmla="*/ 2147483646 h 58"/>
                  <a:gd name="T6" fmla="*/ 2147483646 w 96"/>
                  <a:gd name="T7" fmla="*/ 0 h 58"/>
                  <a:gd name="T8" fmla="*/ 0 w 96"/>
                  <a:gd name="T9" fmla="*/ 0 h 58"/>
                  <a:gd name="T10" fmla="*/ 2147483646 w 96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58">
                    <a:moveTo>
                      <a:pt x="76" y="57"/>
                    </a:moveTo>
                    <a:lnTo>
                      <a:pt x="76" y="57"/>
                    </a:lnTo>
                    <a:lnTo>
                      <a:pt x="95" y="57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lnTo>
                      <a:pt x="76" y="57"/>
                    </a:lnTo>
                  </a:path>
                </a:pathLst>
              </a:custGeom>
              <a:solidFill>
                <a:srgbClr val="B3D2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56" name="Freeform 84">
                <a:extLst>
                  <a:ext uri="{FF2B5EF4-FFF2-40B4-BE49-F238E27FC236}">
                    <a16:creationId xmlns:a16="http://schemas.microsoft.com/office/drawing/2014/main" id="{E4AE4FB0-4F44-9C42-9949-662F3A749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03488"/>
                <a:ext cx="0" cy="11112"/>
              </a:xfrm>
              <a:custGeom>
                <a:avLst/>
                <a:gdLst>
                  <a:gd name="T0" fmla="*/ 0 w 1"/>
                  <a:gd name="T1" fmla="*/ 0 h 58"/>
                  <a:gd name="T2" fmla="*/ 0 w 1"/>
                  <a:gd name="T3" fmla="*/ 0 h 58"/>
                  <a:gd name="T4" fmla="*/ 0 w 1"/>
                  <a:gd name="T5" fmla="*/ 2147483646 h 58"/>
                  <a:gd name="T6" fmla="*/ 0 w 1"/>
                  <a:gd name="T7" fmla="*/ 2147483646 h 58"/>
                  <a:gd name="T8" fmla="*/ 0 w 1"/>
                  <a:gd name="T9" fmla="*/ 2147483646 h 58"/>
                  <a:gd name="T10" fmla="*/ 0 w 1"/>
                  <a:gd name="T11" fmla="*/ 2147483646 h 58"/>
                  <a:gd name="T12" fmla="*/ 0 w 1"/>
                  <a:gd name="T13" fmla="*/ 2147483646 h 58"/>
                  <a:gd name="T14" fmla="*/ 0 w 1"/>
                  <a:gd name="T15" fmla="*/ 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38"/>
                      <a:pt x="0" y="3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38"/>
                    </a:cubicBez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E2F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57" name="Freeform 85">
                <a:extLst>
                  <a:ext uri="{FF2B5EF4-FFF2-40B4-BE49-F238E27FC236}">
                    <a16:creationId xmlns:a16="http://schemas.microsoft.com/office/drawing/2014/main" id="{4D988D1E-445C-374D-A0C4-53180F2B2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479675"/>
                <a:ext cx="41275" cy="7938"/>
              </a:xfrm>
              <a:custGeom>
                <a:avLst/>
                <a:gdLst>
                  <a:gd name="T0" fmla="*/ 2147483646 w 229"/>
                  <a:gd name="T1" fmla="*/ 2147483646 h 39"/>
                  <a:gd name="T2" fmla="*/ 2147483646 w 229"/>
                  <a:gd name="T3" fmla="*/ 2147483646 h 39"/>
                  <a:gd name="T4" fmla="*/ 2147483646 w 229"/>
                  <a:gd name="T5" fmla="*/ 0 h 39"/>
                  <a:gd name="T6" fmla="*/ 0 w 229"/>
                  <a:gd name="T7" fmla="*/ 2147483646 h 39"/>
                  <a:gd name="T8" fmla="*/ 0 w 229"/>
                  <a:gd name="T9" fmla="*/ 2147483646 h 39"/>
                  <a:gd name="T10" fmla="*/ 2147483646 w 229"/>
                  <a:gd name="T11" fmla="*/ 0 h 39"/>
                  <a:gd name="T12" fmla="*/ 2147483646 w 229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9" h="39">
                    <a:moveTo>
                      <a:pt x="228" y="38"/>
                    </a:moveTo>
                    <a:lnTo>
                      <a:pt x="228" y="38"/>
                    </a:lnTo>
                    <a:cubicBezTo>
                      <a:pt x="190" y="0"/>
                      <a:pt x="152" y="0"/>
                      <a:pt x="114" y="0"/>
                    </a:cubicBezTo>
                    <a:cubicBezTo>
                      <a:pt x="76" y="0"/>
                      <a:pt x="37" y="0"/>
                      <a:pt x="0" y="38"/>
                    </a:cubicBezTo>
                    <a:cubicBezTo>
                      <a:pt x="19" y="19"/>
                      <a:pt x="76" y="0"/>
                      <a:pt x="114" y="0"/>
                    </a:cubicBezTo>
                    <a:cubicBezTo>
                      <a:pt x="152" y="0"/>
                      <a:pt x="190" y="19"/>
                      <a:pt x="228" y="38"/>
                    </a:cubicBezTo>
                  </a:path>
                </a:pathLst>
              </a:custGeom>
              <a:solidFill>
                <a:srgbClr val="4E2F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58" name="Freeform 86">
                <a:extLst>
                  <a:ext uri="{FF2B5EF4-FFF2-40B4-BE49-F238E27FC236}">
                    <a16:creationId xmlns:a16="http://schemas.microsoft.com/office/drawing/2014/main" id="{54F19B1E-1AA6-ED4C-8530-7176F2C36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503488"/>
                <a:ext cx="3175" cy="14287"/>
              </a:xfrm>
              <a:custGeom>
                <a:avLst/>
                <a:gdLst>
                  <a:gd name="T0" fmla="*/ 2147483646 w 20"/>
                  <a:gd name="T1" fmla="*/ 0 h 78"/>
                  <a:gd name="T2" fmla="*/ 2147483646 w 20"/>
                  <a:gd name="T3" fmla="*/ 0 h 78"/>
                  <a:gd name="T4" fmla="*/ 0 w 20"/>
                  <a:gd name="T5" fmla="*/ 2147483646 h 78"/>
                  <a:gd name="T6" fmla="*/ 0 w 20"/>
                  <a:gd name="T7" fmla="*/ 2147483646 h 78"/>
                  <a:gd name="T8" fmla="*/ 0 w 20"/>
                  <a:gd name="T9" fmla="*/ 2147483646 h 78"/>
                  <a:gd name="T10" fmla="*/ 2147483646 w 20"/>
                  <a:gd name="T11" fmla="*/ 2147483646 h 78"/>
                  <a:gd name="T12" fmla="*/ 2147483646 w 20"/>
                  <a:gd name="T13" fmla="*/ 2147483646 h 78"/>
                  <a:gd name="T14" fmla="*/ 2147483646 w 20"/>
                  <a:gd name="T15" fmla="*/ 0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78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38"/>
                    </a:lnTo>
                    <a:cubicBezTo>
                      <a:pt x="0" y="57"/>
                      <a:pt x="0" y="57"/>
                      <a:pt x="0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57"/>
                      <a:pt x="19" y="57"/>
                      <a:pt x="19" y="38"/>
                    </a:cubicBezTo>
                    <a:cubicBezTo>
                      <a:pt x="19" y="38"/>
                      <a:pt x="19" y="19"/>
                      <a:pt x="19" y="0"/>
                    </a:cubicBezTo>
                  </a:path>
                </a:pathLst>
              </a:custGeom>
              <a:solidFill>
                <a:srgbClr val="4E2F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59" name="Freeform 87">
                <a:extLst>
                  <a:ext uri="{FF2B5EF4-FFF2-40B4-BE49-F238E27FC236}">
                    <a16:creationId xmlns:a16="http://schemas.microsoft.com/office/drawing/2014/main" id="{5CDCDBFA-739E-6F43-A4B4-B6E9AE5D8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06663"/>
                <a:ext cx="3175" cy="7937"/>
              </a:xfrm>
              <a:custGeom>
                <a:avLst/>
                <a:gdLst>
                  <a:gd name="T0" fmla="*/ 0 w 20"/>
                  <a:gd name="T1" fmla="*/ 0 h 39"/>
                  <a:gd name="T2" fmla="*/ 0 w 20"/>
                  <a:gd name="T3" fmla="*/ 0 h 39"/>
                  <a:gd name="T4" fmla="*/ 0 w 20"/>
                  <a:gd name="T5" fmla="*/ 2147483646 h 39"/>
                  <a:gd name="T6" fmla="*/ 0 w 20"/>
                  <a:gd name="T7" fmla="*/ 2147483646 h 39"/>
                  <a:gd name="T8" fmla="*/ 2147483646 w 20"/>
                  <a:gd name="T9" fmla="*/ 2147483646 h 39"/>
                  <a:gd name="T10" fmla="*/ 2147483646 w 20"/>
                  <a:gd name="T11" fmla="*/ 2147483646 h 39"/>
                  <a:gd name="T12" fmla="*/ 2147483646 w 20"/>
                  <a:gd name="T13" fmla="*/ 0 h 39"/>
                  <a:gd name="T14" fmla="*/ 0 w 20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39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19"/>
                    </a:cubicBezTo>
                    <a:cubicBezTo>
                      <a:pt x="19" y="19"/>
                      <a:pt x="19" y="19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0" name="Freeform 88">
                <a:extLst>
                  <a:ext uri="{FF2B5EF4-FFF2-40B4-BE49-F238E27FC236}">
                    <a16:creationId xmlns:a16="http://schemas.microsoft.com/office/drawing/2014/main" id="{E222C262-4722-6448-8E5A-CE9CE89A7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479675"/>
                <a:ext cx="41275" cy="7938"/>
              </a:xfrm>
              <a:custGeom>
                <a:avLst/>
                <a:gdLst>
                  <a:gd name="T0" fmla="*/ 2147483646 w 229"/>
                  <a:gd name="T1" fmla="*/ 2147483646 h 39"/>
                  <a:gd name="T2" fmla="*/ 2147483646 w 229"/>
                  <a:gd name="T3" fmla="*/ 2147483646 h 39"/>
                  <a:gd name="T4" fmla="*/ 2147483646 w 229"/>
                  <a:gd name="T5" fmla="*/ 0 h 39"/>
                  <a:gd name="T6" fmla="*/ 0 w 229"/>
                  <a:gd name="T7" fmla="*/ 2147483646 h 39"/>
                  <a:gd name="T8" fmla="*/ 0 w 229"/>
                  <a:gd name="T9" fmla="*/ 2147483646 h 39"/>
                  <a:gd name="T10" fmla="*/ 2147483646 w 229"/>
                  <a:gd name="T11" fmla="*/ 0 h 39"/>
                  <a:gd name="T12" fmla="*/ 2147483646 w 229"/>
                  <a:gd name="T13" fmla="*/ 2147483646 h 39"/>
                  <a:gd name="T14" fmla="*/ 2147483646 w 229"/>
                  <a:gd name="T15" fmla="*/ 214748364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9" h="39">
                    <a:moveTo>
                      <a:pt x="209" y="19"/>
                    </a:moveTo>
                    <a:lnTo>
                      <a:pt x="209" y="19"/>
                    </a:lnTo>
                    <a:cubicBezTo>
                      <a:pt x="190" y="0"/>
                      <a:pt x="152" y="0"/>
                      <a:pt x="114" y="0"/>
                    </a:cubicBezTo>
                    <a:cubicBezTo>
                      <a:pt x="76" y="0"/>
                      <a:pt x="37" y="0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7" y="0"/>
                      <a:pt x="76" y="0"/>
                      <a:pt x="114" y="0"/>
                    </a:cubicBezTo>
                    <a:cubicBezTo>
                      <a:pt x="152" y="0"/>
                      <a:pt x="190" y="0"/>
                      <a:pt x="228" y="38"/>
                    </a:cubicBezTo>
                    <a:lnTo>
                      <a:pt x="209" y="19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1" name="Freeform 89">
                <a:extLst>
                  <a:ext uri="{FF2B5EF4-FFF2-40B4-BE49-F238E27FC236}">
                    <a16:creationId xmlns:a16="http://schemas.microsoft.com/office/drawing/2014/main" id="{1DCD4B94-C173-C740-A9CA-718B3E3B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506663"/>
                <a:ext cx="0" cy="11112"/>
              </a:xfrm>
              <a:custGeom>
                <a:avLst/>
                <a:gdLst>
                  <a:gd name="T0" fmla="*/ 0 w 1"/>
                  <a:gd name="T1" fmla="*/ 0 h 59"/>
                  <a:gd name="T2" fmla="*/ 0 w 1"/>
                  <a:gd name="T3" fmla="*/ 0 h 59"/>
                  <a:gd name="T4" fmla="*/ 0 w 1"/>
                  <a:gd name="T5" fmla="*/ 0 h 59"/>
                  <a:gd name="T6" fmla="*/ 0 w 1"/>
                  <a:gd name="T7" fmla="*/ 2147483646 h 59"/>
                  <a:gd name="T8" fmla="*/ 0 w 1"/>
                  <a:gd name="T9" fmla="*/ 2147483646 h 59"/>
                  <a:gd name="T10" fmla="*/ 0 w 1"/>
                  <a:gd name="T11" fmla="*/ 2147483646 h 59"/>
                  <a:gd name="T12" fmla="*/ 0 w 1"/>
                  <a:gd name="T13" fmla="*/ 2147483646 h 59"/>
                  <a:gd name="T14" fmla="*/ 0 w 1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5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58"/>
                    </a:cubicBezTo>
                    <a:cubicBezTo>
                      <a:pt x="0" y="38"/>
                      <a:pt x="0" y="38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2" name="Freeform 90">
                <a:extLst>
                  <a:ext uri="{FF2B5EF4-FFF2-40B4-BE49-F238E27FC236}">
                    <a16:creationId xmlns:a16="http://schemas.microsoft.com/office/drawing/2014/main" id="{A0FF22F9-8459-D647-946D-FFC5AC562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06663"/>
                <a:ext cx="0" cy="7937"/>
              </a:xfrm>
              <a:custGeom>
                <a:avLst/>
                <a:gdLst>
                  <a:gd name="T0" fmla="*/ 0 w 1"/>
                  <a:gd name="T1" fmla="*/ 0 h 39"/>
                  <a:gd name="T2" fmla="*/ 0 w 1"/>
                  <a:gd name="T3" fmla="*/ 0 h 39"/>
                  <a:gd name="T4" fmla="*/ 0 w 1"/>
                  <a:gd name="T5" fmla="*/ 2147483646 h 39"/>
                  <a:gd name="T6" fmla="*/ 0 w 1"/>
                  <a:gd name="T7" fmla="*/ 2147483646 h 39"/>
                  <a:gd name="T8" fmla="*/ 0 w 1"/>
                  <a:gd name="T9" fmla="*/ 2147483646 h 39"/>
                  <a:gd name="T10" fmla="*/ 0 w 1"/>
                  <a:gd name="T11" fmla="*/ 2147483646 h 39"/>
                  <a:gd name="T12" fmla="*/ 0 w 1"/>
                  <a:gd name="T13" fmla="*/ 2147483646 h 39"/>
                  <a:gd name="T14" fmla="*/ 0 w 1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09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3" name="Freeform 91">
                <a:extLst>
                  <a:ext uri="{FF2B5EF4-FFF2-40B4-BE49-F238E27FC236}">
                    <a16:creationId xmlns:a16="http://schemas.microsoft.com/office/drawing/2014/main" id="{8095F0E3-3E56-A641-92ED-1CD9675B5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476500"/>
                <a:ext cx="38100" cy="6350"/>
              </a:xfrm>
              <a:custGeom>
                <a:avLst/>
                <a:gdLst>
                  <a:gd name="T0" fmla="*/ 2147483646 w 210"/>
                  <a:gd name="T1" fmla="*/ 2147483646 h 39"/>
                  <a:gd name="T2" fmla="*/ 2147483646 w 210"/>
                  <a:gd name="T3" fmla="*/ 2147483646 h 39"/>
                  <a:gd name="T4" fmla="*/ 2147483646 w 210"/>
                  <a:gd name="T5" fmla="*/ 0 h 39"/>
                  <a:gd name="T6" fmla="*/ 2147483646 w 210"/>
                  <a:gd name="T7" fmla="*/ 2147483646 h 39"/>
                  <a:gd name="T8" fmla="*/ 0 w 210"/>
                  <a:gd name="T9" fmla="*/ 2147483646 h 39"/>
                  <a:gd name="T10" fmla="*/ 2147483646 w 210"/>
                  <a:gd name="T11" fmla="*/ 2147483646 h 39"/>
                  <a:gd name="T12" fmla="*/ 2147483646 w 210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0" h="39">
                    <a:moveTo>
                      <a:pt x="209" y="38"/>
                    </a:moveTo>
                    <a:lnTo>
                      <a:pt x="209" y="38"/>
                    </a:lnTo>
                    <a:cubicBezTo>
                      <a:pt x="190" y="19"/>
                      <a:pt x="152" y="0"/>
                      <a:pt x="114" y="0"/>
                    </a:cubicBezTo>
                    <a:cubicBezTo>
                      <a:pt x="76" y="0"/>
                      <a:pt x="37" y="19"/>
                      <a:pt x="19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7" y="19"/>
                      <a:pt x="76" y="19"/>
                      <a:pt x="114" y="19"/>
                    </a:cubicBezTo>
                    <a:cubicBezTo>
                      <a:pt x="152" y="19"/>
                      <a:pt x="190" y="19"/>
                      <a:pt x="209" y="38"/>
                    </a:cubicBezTo>
                  </a:path>
                </a:pathLst>
              </a:custGeom>
              <a:solidFill>
                <a:srgbClr val="009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4" name="Freeform 92">
                <a:extLst>
                  <a:ext uri="{FF2B5EF4-FFF2-40B4-BE49-F238E27FC236}">
                    <a16:creationId xmlns:a16="http://schemas.microsoft.com/office/drawing/2014/main" id="{B333AD89-2FDE-1A45-9587-C71905C49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506663"/>
                <a:ext cx="0" cy="11112"/>
              </a:xfrm>
              <a:custGeom>
                <a:avLst/>
                <a:gdLst>
                  <a:gd name="T0" fmla="*/ 0 w 1"/>
                  <a:gd name="T1" fmla="*/ 0 h 59"/>
                  <a:gd name="T2" fmla="*/ 0 w 1"/>
                  <a:gd name="T3" fmla="*/ 0 h 59"/>
                  <a:gd name="T4" fmla="*/ 0 w 1"/>
                  <a:gd name="T5" fmla="*/ 2147483646 h 59"/>
                  <a:gd name="T6" fmla="*/ 0 w 1"/>
                  <a:gd name="T7" fmla="*/ 2147483646 h 59"/>
                  <a:gd name="T8" fmla="*/ 0 w 1"/>
                  <a:gd name="T9" fmla="*/ 2147483646 h 59"/>
                  <a:gd name="T10" fmla="*/ 0 w 1"/>
                  <a:gd name="T11" fmla="*/ 2147483646 h 59"/>
                  <a:gd name="T12" fmla="*/ 0 w 1"/>
                  <a:gd name="T13" fmla="*/ 2147483646 h 59"/>
                  <a:gd name="T14" fmla="*/ 0 w 1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5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58"/>
                    </a:cubicBezTo>
                    <a:cubicBezTo>
                      <a:pt x="0" y="38"/>
                      <a:pt x="0" y="38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009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5" name="Freeform 93">
                <a:extLst>
                  <a:ext uri="{FF2B5EF4-FFF2-40B4-BE49-F238E27FC236}">
                    <a16:creationId xmlns:a16="http://schemas.microsoft.com/office/drawing/2014/main" id="{6FB97BCA-A6BF-D443-8E65-FA7059B1E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11425"/>
                <a:ext cx="0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00AC8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6" name="Freeform 94">
                <a:extLst>
                  <a:ext uri="{FF2B5EF4-FFF2-40B4-BE49-F238E27FC236}">
                    <a16:creationId xmlns:a16="http://schemas.microsoft.com/office/drawing/2014/main" id="{329A3E55-0777-1240-BD3D-4484D9473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476500"/>
                <a:ext cx="34925" cy="6350"/>
              </a:xfrm>
              <a:custGeom>
                <a:avLst/>
                <a:gdLst>
                  <a:gd name="T0" fmla="*/ 2147483646 w 191"/>
                  <a:gd name="T1" fmla="*/ 2147483646 h 39"/>
                  <a:gd name="T2" fmla="*/ 2147483646 w 191"/>
                  <a:gd name="T3" fmla="*/ 2147483646 h 39"/>
                  <a:gd name="T4" fmla="*/ 2147483646 w 191"/>
                  <a:gd name="T5" fmla="*/ 0 h 39"/>
                  <a:gd name="T6" fmla="*/ 0 w 191"/>
                  <a:gd name="T7" fmla="*/ 2147483646 h 39"/>
                  <a:gd name="T8" fmla="*/ 0 w 191"/>
                  <a:gd name="T9" fmla="*/ 2147483646 h 39"/>
                  <a:gd name="T10" fmla="*/ 2147483646 w 191"/>
                  <a:gd name="T11" fmla="*/ 0 h 39"/>
                  <a:gd name="T12" fmla="*/ 2147483646 w 191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9">
                    <a:moveTo>
                      <a:pt x="190" y="38"/>
                    </a:moveTo>
                    <a:lnTo>
                      <a:pt x="190" y="38"/>
                    </a:lnTo>
                    <a:cubicBezTo>
                      <a:pt x="152" y="19"/>
                      <a:pt x="133" y="0"/>
                      <a:pt x="95" y="0"/>
                    </a:cubicBezTo>
                    <a:cubicBezTo>
                      <a:pt x="57" y="0"/>
                      <a:pt x="18" y="19"/>
                      <a:pt x="0" y="38"/>
                    </a:cubicBezTo>
                    <a:cubicBezTo>
                      <a:pt x="18" y="19"/>
                      <a:pt x="57" y="0"/>
                      <a:pt x="95" y="0"/>
                    </a:cubicBezTo>
                    <a:cubicBezTo>
                      <a:pt x="133" y="0"/>
                      <a:pt x="171" y="19"/>
                      <a:pt x="190" y="38"/>
                    </a:cubicBezTo>
                  </a:path>
                </a:pathLst>
              </a:custGeom>
              <a:solidFill>
                <a:srgbClr val="00AC8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7" name="Freeform 95">
                <a:extLst>
                  <a:ext uri="{FF2B5EF4-FFF2-40B4-BE49-F238E27FC236}">
                    <a16:creationId xmlns:a16="http://schemas.microsoft.com/office/drawing/2014/main" id="{185A93D4-3817-CE42-BD0B-3A0CFE35E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511425"/>
                <a:ext cx="0" cy="6350"/>
              </a:xfrm>
              <a:custGeom>
                <a:avLst/>
                <a:gdLst>
                  <a:gd name="T0" fmla="*/ 0 w 1"/>
                  <a:gd name="T1" fmla="*/ 0 h 40"/>
                  <a:gd name="T2" fmla="*/ 0 w 1"/>
                  <a:gd name="T3" fmla="*/ 0 h 40"/>
                  <a:gd name="T4" fmla="*/ 0 w 1"/>
                  <a:gd name="T5" fmla="*/ 0 h 40"/>
                  <a:gd name="T6" fmla="*/ 0 w 1"/>
                  <a:gd name="T7" fmla="*/ 0 h 40"/>
                  <a:gd name="T8" fmla="*/ 0 w 1"/>
                  <a:gd name="T9" fmla="*/ 2147483646 h 40"/>
                  <a:gd name="T10" fmla="*/ 0 w 1"/>
                  <a:gd name="T11" fmla="*/ 2147483646 h 40"/>
                  <a:gd name="T12" fmla="*/ 0 w 1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4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3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00AC8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8" name="Freeform 96">
                <a:extLst>
                  <a:ext uri="{FF2B5EF4-FFF2-40B4-BE49-F238E27FC236}">
                    <a16:creationId xmlns:a16="http://schemas.microsoft.com/office/drawing/2014/main" id="{7DB8FFD9-D193-5A40-A987-A803AE897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11425"/>
                <a:ext cx="0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FFF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9" name="Freeform 97">
                <a:extLst>
                  <a:ext uri="{FF2B5EF4-FFF2-40B4-BE49-F238E27FC236}">
                    <a16:creationId xmlns:a16="http://schemas.microsoft.com/office/drawing/2014/main" id="{8030B0D8-2DC7-9C4B-AB45-49B54B247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476500"/>
                <a:ext cx="34925" cy="6350"/>
              </a:xfrm>
              <a:custGeom>
                <a:avLst/>
                <a:gdLst>
                  <a:gd name="T0" fmla="*/ 2147483646 w 191"/>
                  <a:gd name="T1" fmla="*/ 2147483646 h 39"/>
                  <a:gd name="T2" fmla="*/ 2147483646 w 191"/>
                  <a:gd name="T3" fmla="*/ 2147483646 h 39"/>
                  <a:gd name="T4" fmla="*/ 2147483646 w 191"/>
                  <a:gd name="T5" fmla="*/ 0 h 39"/>
                  <a:gd name="T6" fmla="*/ 0 w 191"/>
                  <a:gd name="T7" fmla="*/ 2147483646 h 39"/>
                  <a:gd name="T8" fmla="*/ 0 w 191"/>
                  <a:gd name="T9" fmla="*/ 2147483646 h 39"/>
                  <a:gd name="T10" fmla="*/ 2147483646 w 191"/>
                  <a:gd name="T11" fmla="*/ 0 h 39"/>
                  <a:gd name="T12" fmla="*/ 2147483646 w 191"/>
                  <a:gd name="T13" fmla="*/ 2147483646 h 39"/>
                  <a:gd name="T14" fmla="*/ 2147483646 w 191"/>
                  <a:gd name="T15" fmla="*/ 214748364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1" h="39">
                    <a:moveTo>
                      <a:pt x="190" y="19"/>
                    </a:moveTo>
                    <a:lnTo>
                      <a:pt x="190" y="19"/>
                    </a:lnTo>
                    <a:cubicBezTo>
                      <a:pt x="152" y="0"/>
                      <a:pt x="133" y="0"/>
                      <a:pt x="95" y="0"/>
                    </a:cubicBezTo>
                    <a:cubicBezTo>
                      <a:pt x="57" y="0"/>
                      <a:pt x="18" y="0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8" y="19"/>
                      <a:pt x="57" y="0"/>
                      <a:pt x="95" y="0"/>
                    </a:cubicBezTo>
                    <a:cubicBezTo>
                      <a:pt x="133" y="0"/>
                      <a:pt x="152" y="19"/>
                      <a:pt x="190" y="38"/>
                    </a:cubicBezTo>
                    <a:lnTo>
                      <a:pt x="190" y="19"/>
                    </a:lnTo>
                  </a:path>
                </a:pathLst>
              </a:custGeom>
              <a:solidFill>
                <a:srgbClr val="FFF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70" name="Freeform 98">
                <a:extLst>
                  <a:ext uri="{FF2B5EF4-FFF2-40B4-BE49-F238E27FC236}">
                    <a16:creationId xmlns:a16="http://schemas.microsoft.com/office/drawing/2014/main" id="{889CA93A-099E-664F-835D-10AB5F499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511425"/>
                <a:ext cx="0" cy="6350"/>
              </a:xfrm>
              <a:custGeom>
                <a:avLst/>
                <a:gdLst>
                  <a:gd name="T0" fmla="*/ 0 w 1"/>
                  <a:gd name="T1" fmla="*/ 0 h 40"/>
                  <a:gd name="T2" fmla="*/ 0 w 1"/>
                  <a:gd name="T3" fmla="*/ 0 h 40"/>
                  <a:gd name="T4" fmla="*/ 0 w 1"/>
                  <a:gd name="T5" fmla="*/ 0 h 40"/>
                  <a:gd name="T6" fmla="*/ 0 w 1"/>
                  <a:gd name="T7" fmla="*/ 0 h 40"/>
                  <a:gd name="T8" fmla="*/ 0 w 1"/>
                  <a:gd name="T9" fmla="*/ 2147483646 h 40"/>
                  <a:gd name="T10" fmla="*/ 0 w 1"/>
                  <a:gd name="T11" fmla="*/ 2147483646 h 40"/>
                  <a:gd name="T12" fmla="*/ 0 w 1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4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3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FFF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71" name="Freeform 99">
                <a:extLst>
                  <a:ext uri="{FF2B5EF4-FFF2-40B4-BE49-F238E27FC236}">
                    <a16:creationId xmlns:a16="http://schemas.microsoft.com/office/drawing/2014/main" id="{57B50D24-41F0-A24A-8F17-EE81649B7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11425"/>
                <a:ext cx="0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2147483646 h 20"/>
                  <a:gd name="T12" fmla="*/ 0 w 1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9AA5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72" name="Freeform 100">
                <a:extLst>
                  <a:ext uri="{FF2B5EF4-FFF2-40B4-BE49-F238E27FC236}">
                    <a16:creationId xmlns:a16="http://schemas.microsoft.com/office/drawing/2014/main" id="{09E0F2FF-F1CE-D24B-BDDF-5A273E92F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476500"/>
                <a:ext cx="34925" cy="3175"/>
              </a:xfrm>
              <a:custGeom>
                <a:avLst/>
                <a:gdLst>
                  <a:gd name="T0" fmla="*/ 2147483646 w 191"/>
                  <a:gd name="T1" fmla="*/ 2147483646 h 20"/>
                  <a:gd name="T2" fmla="*/ 2147483646 w 191"/>
                  <a:gd name="T3" fmla="*/ 2147483646 h 20"/>
                  <a:gd name="T4" fmla="*/ 2147483646 w 191"/>
                  <a:gd name="T5" fmla="*/ 0 h 20"/>
                  <a:gd name="T6" fmla="*/ 0 w 191"/>
                  <a:gd name="T7" fmla="*/ 2147483646 h 20"/>
                  <a:gd name="T8" fmla="*/ 0 w 191"/>
                  <a:gd name="T9" fmla="*/ 2147483646 h 20"/>
                  <a:gd name="T10" fmla="*/ 2147483646 w 191"/>
                  <a:gd name="T11" fmla="*/ 0 h 20"/>
                  <a:gd name="T12" fmla="*/ 2147483646 w 191"/>
                  <a:gd name="T13" fmla="*/ 214748364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20">
                    <a:moveTo>
                      <a:pt x="190" y="19"/>
                    </a:moveTo>
                    <a:lnTo>
                      <a:pt x="190" y="19"/>
                    </a:lnTo>
                    <a:cubicBezTo>
                      <a:pt x="152" y="0"/>
                      <a:pt x="133" y="0"/>
                      <a:pt x="95" y="0"/>
                    </a:cubicBezTo>
                    <a:cubicBezTo>
                      <a:pt x="57" y="0"/>
                      <a:pt x="37" y="0"/>
                      <a:pt x="0" y="19"/>
                    </a:cubicBezTo>
                    <a:cubicBezTo>
                      <a:pt x="18" y="0"/>
                      <a:pt x="57" y="0"/>
                      <a:pt x="95" y="0"/>
                    </a:cubicBezTo>
                    <a:cubicBezTo>
                      <a:pt x="133" y="0"/>
                      <a:pt x="152" y="0"/>
                      <a:pt x="190" y="19"/>
                    </a:cubicBezTo>
                  </a:path>
                </a:pathLst>
              </a:custGeom>
              <a:solidFill>
                <a:srgbClr val="F9AA5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73" name="Freeform 101">
                <a:extLst>
                  <a:ext uri="{FF2B5EF4-FFF2-40B4-BE49-F238E27FC236}">
                    <a16:creationId xmlns:a16="http://schemas.microsoft.com/office/drawing/2014/main" id="{8D19150E-0BFE-9643-B637-E535BD167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11425"/>
                <a:ext cx="4762" cy="6350"/>
              </a:xfrm>
              <a:custGeom>
                <a:avLst/>
                <a:gdLst>
                  <a:gd name="T0" fmla="*/ 2147483646 w 20"/>
                  <a:gd name="T1" fmla="*/ 0 h 40"/>
                  <a:gd name="T2" fmla="*/ 2147483646 w 20"/>
                  <a:gd name="T3" fmla="*/ 0 h 40"/>
                  <a:gd name="T4" fmla="*/ 0 w 20"/>
                  <a:gd name="T5" fmla="*/ 2147483646 h 40"/>
                  <a:gd name="T6" fmla="*/ 0 w 20"/>
                  <a:gd name="T7" fmla="*/ 2147483646 h 40"/>
                  <a:gd name="T8" fmla="*/ 2147483646 w 20"/>
                  <a:gd name="T9" fmla="*/ 2147483646 h 40"/>
                  <a:gd name="T10" fmla="*/ 2147483646 w 20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4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19"/>
                      <a:pt x="19" y="19"/>
                      <a:pt x="19" y="0"/>
                    </a:cubicBezTo>
                  </a:path>
                </a:pathLst>
              </a:custGeom>
              <a:solidFill>
                <a:srgbClr val="F9AA5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74" name="Freeform 102">
                <a:extLst>
                  <a:ext uri="{FF2B5EF4-FFF2-40B4-BE49-F238E27FC236}">
                    <a16:creationId xmlns:a16="http://schemas.microsoft.com/office/drawing/2014/main" id="{CBE2A47B-A942-C24D-9FEE-FE04A9A57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146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EC1B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75" name="Freeform 103">
                <a:extLst>
                  <a:ext uri="{FF2B5EF4-FFF2-40B4-BE49-F238E27FC236}">
                    <a16:creationId xmlns:a16="http://schemas.microsoft.com/office/drawing/2014/main" id="{EC093DE0-3F9F-F749-9406-D7B1412F1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476500"/>
                <a:ext cx="34925" cy="3175"/>
              </a:xfrm>
              <a:custGeom>
                <a:avLst/>
                <a:gdLst>
                  <a:gd name="T0" fmla="*/ 2147483646 w 191"/>
                  <a:gd name="T1" fmla="*/ 2147483646 h 20"/>
                  <a:gd name="T2" fmla="*/ 2147483646 w 191"/>
                  <a:gd name="T3" fmla="*/ 2147483646 h 20"/>
                  <a:gd name="T4" fmla="*/ 2147483646 w 191"/>
                  <a:gd name="T5" fmla="*/ 0 h 20"/>
                  <a:gd name="T6" fmla="*/ 0 w 191"/>
                  <a:gd name="T7" fmla="*/ 2147483646 h 20"/>
                  <a:gd name="T8" fmla="*/ 0 w 191"/>
                  <a:gd name="T9" fmla="*/ 2147483646 h 20"/>
                  <a:gd name="T10" fmla="*/ 2147483646 w 191"/>
                  <a:gd name="T11" fmla="*/ 0 h 20"/>
                  <a:gd name="T12" fmla="*/ 2147483646 w 191"/>
                  <a:gd name="T13" fmla="*/ 2147483646 h 20"/>
                  <a:gd name="T14" fmla="*/ 2147483646 w 191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1" h="20">
                    <a:moveTo>
                      <a:pt x="171" y="19"/>
                    </a:moveTo>
                    <a:lnTo>
                      <a:pt x="171" y="19"/>
                    </a:lnTo>
                    <a:cubicBezTo>
                      <a:pt x="152" y="0"/>
                      <a:pt x="114" y="0"/>
                      <a:pt x="95" y="0"/>
                    </a:cubicBezTo>
                    <a:cubicBezTo>
                      <a:pt x="57" y="0"/>
                      <a:pt x="37" y="0"/>
                      <a:pt x="0" y="19"/>
                    </a:cubicBezTo>
                    <a:cubicBezTo>
                      <a:pt x="37" y="0"/>
                      <a:pt x="57" y="0"/>
                      <a:pt x="95" y="0"/>
                    </a:cubicBezTo>
                    <a:cubicBezTo>
                      <a:pt x="133" y="0"/>
                      <a:pt x="152" y="0"/>
                      <a:pt x="190" y="19"/>
                    </a:cubicBezTo>
                    <a:lnTo>
                      <a:pt x="171" y="19"/>
                    </a:lnTo>
                  </a:path>
                </a:pathLst>
              </a:custGeom>
              <a:solidFill>
                <a:srgbClr val="EC1B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76" name="Freeform 104">
                <a:extLst>
                  <a:ext uri="{FF2B5EF4-FFF2-40B4-BE49-F238E27FC236}">
                    <a16:creationId xmlns:a16="http://schemas.microsoft.com/office/drawing/2014/main" id="{7567B6B2-9F9F-8D42-AF97-718C12903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14600"/>
                <a:ext cx="1587" cy="3175"/>
              </a:xfrm>
              <a:custGeom>
                <a:avLst/>
                <a:gdLst>
                  <a:gd name="T0" fmla="*/ 0 w 1"/>
                  <a:gd name="T1" fmla="*/ 0 h 21"/>
                  <a:gd name="T2" fmla="*/ 0 w 1"/>
                  <a:gd name="T3" fmla="*/ 0 h 21"/>
                  <a:gd name="T4" fmla="*/ 0 w 1"/>
                  <a:gd name="T5" fmla="*/ 2147483646 h 21"/>
                  <a:gd name="T6" fmla="*/ 0 w 1"/>
                  <a:gd name="T7" fmla="*/ 2147483646 h 21"/>
                  <a:gd name="T8" fmla="*/ 0 w 1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C1B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77" name="Freeform 105">
                <a:extLst>
                  <a:ext uri="{FF2B5EF4-FFF2-40B4-BE49-F238E27FC236}">
                    <a16:creationId xmlns:a16="http://schemas.microsoft.com/office/drawing/2014/main" id="{2B661CA4-6D31-2D45-A7AC-F6A26B483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517775"/>
                <a:ext cx="3175" cy="0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0 h 1"/>
                  <a:gd name="T4" fmla="*/ 2147483646 w 19"/>
                  <a:gd name="T5" fmla="*/ 0 h 1"/>
                  <a:gd name="T6" fmla="*/ 2147483646 w 19"/>
                  <a:gd name="T7" fmla="*/ 0 h 1"/>
                  <a:gd name="T8" fmla="*/ 0 w 1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78" name="Freeform 106">
                <a:extLst>
                  <a:ext uri="{FF2B5EF4-FFF2-40B4-BE49-F238E27FC236}">
                    <a16:creationId xmlns:a16="http://schemas.microsoft.com/office/drawing/2014/main" id="{FE1E4A9C-D6F6-7148-8270-11A8DD4AA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520950"/>
                <a:ext cx="3175" cy="0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cubicBezTo>
                      <a:pt x="0" y="0"/>
                      <a:pt x="18" y="0"/>
                      <a:pt x="0" y="0"/>
                    </a:cubicBez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79" name="Freeform 107">
                <a:extLst>
                  <a:ext uri="{FF2B5EF4-FFF2-40B4-BE49-F238E27FC236}">
                    <a16:creationId xmlns:a16="http://schemas.microsoft.com/office/drawing/2014/main" id="{352250A8-8151-834C-A096-B5BD27DF6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17775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80" name="Freeform 108">
                <a:extLst>
                  <a:ext uri="{FF2B5EF4-FFF2-40B4-BE49-F238E27FC236}">
                    <a16:creationId xmlns:a16="http://schemas.microsoft.com/office/drawing/2014/main" id="{73EB7534-0D37-B24E-844E-0869417DF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517775"/>
                <a:ext cx="3175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81" name="Freeform 109">
                <a:extLst>
                  <a:ext uri="{FF2B5EF4-FFF2-40B4-BE49-F238E27FC236}">
                    <a16:creationId xmlns:a16="http://schemas.microsoft.com/office/drawing/2014/main" id="{E7B9244A-2213-AF4A-9697-1CAD26EF4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517775"/>
                <a:ext cx="4763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82" name="Freeform 110">
                <a:extLst>
                  <a:ext uri="{FF2B5EF4-FFF2-40B4-BE49-F238E27FC236}">
                    <a16:creationId xmlns:a16="http://schemas.microsoft.com/office/drawing/2014/main" id="{B3F6AA7E-59C3-084A-BFE0-211FE6EBC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20950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83" name="Freeform 111">
                <a:extLst>
                  <a:ext uri="{FF2B5EF4-FFF2-40B4-BE49-F238E27FC236}">
                    <a16:creationId xmlns:a16="http://schemas.microsoft.com/office/drawing/2014/main" id="{FF6239CC-DF75-FA41-BF83-A42A40889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20950"/>
                <a:ext cx="7937" cy="0"/>
              </a:xfrm>
              <a:custGeom>
                <a:avLst/>
                <a:gdLst>
                  <a:gd name="T0" fmla="*/ 0 w 39"/>
                  <a:gd name="T1" fmla="*/ 0 h 1"/>
                  <a:gd name="T2" fmla="*/ 0 w 39"/>
                  <a:gd name="T3" fmla="*/ 0 h 1"/>
                  <a:gd name="T4" fmla="*/ 2147483646 w 39"/>
                  <a:gd name="T5" fmla="*/ 0 h 1"/>
                  <a:gd name="T6" fmla="*/ 2147483646 w 39"/>
                  <a:gd name="T7" fmla="*/ 0 h 1"/>
                  <a:gd name="T8" fmla="*/ 0 w 3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cubicBezTo>
                      <a:pt x="38" y="0"/>
                      <a:pt x="38" y="0"/>
                      <a:pt x="38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84" name="Freeform 112">
                <a:extLst>
                  <a:ext uri="{FF2B5EF4-FFF2-40B4-BE49-F238E27FC236}">
                    <a16:creationId xmlns:a16="http://schemas.microsoft.com/office/drawing/2014/main" id="{8045160A-62BA-EC48-B9EF-3BAFCA7BC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17775"/>
                <a:ext cx="7937" cy="3175"/>
              </a:xfrm>
              <a:custGeom>
                <a:avLst/>
                <a:gdLst>
                  <a:gd name="T0" fmla="*/ 0 w 39"/>
                  <a:gd name="T1" fmla="*/ 2147483646 h 19"/>
                  <a:gd name="T2" fmla="*/ 0 w 39"/>
                  <a:gd name="T3" fmla="*/ 2147483646 h 19"/>
                  <a:gd name="T4" fmla="*/ 0 w 39"/>
                  <a:gd name="T5" fmla="*/ 2147483646 h 19"/>
                  <a:gd name="T6" fmla="*/ 2147483646 w 39"/>
                  <a:gd name="T7" fmla="*/ 2147483646 h 19"/>
                  <a:gd name="T8" fmla="*/ 2147483646 w 39"/>
                  <a:gd name="T9" fmla="*/ 2147483646 h 19"/>
                  <a:gd name="T10" fmla="*/ 0 w 39"/>
                  <a:gd name="T11" fmla="*/ 214748364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9">
                    <a:moveTo>
                      <a:pt x="0" y="18"/>
                    </a:moveTo>
                    <a:lnTo>
                      <a:pt x="0" y="18"/>
                    </a:lnTo>
                    <a:cubicBezTo>
                      <a:pt x="19" y="18"/>
                      <a:pt x="38" y="18"/>
                      <a:pt x="38" y="18"/>
                    </a:cubicBezTo>
                    <a:cubicBezTo>
                      <a:pt x="38" y="0"/>
                      <a:pt x="19" y="0"/>
                      <a:pt x="0" y="18"/>
                    </a:cubicBez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85" name="Freeform 113">
                <a:extLst>
                  <a:ext uri="{FF2B5EF4-FFF2-40B4-BE49-F238E27FC236}">
                    <a16:creationId xmlns:a16="http://schemas.microsoft.com/office/drawing/2014/main" id="{167DC637-16EF-434F-9CEC-82406130A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17775"/>
                <a:ext cx="11112" cy="0"/>
              </a:xfrm>
              <a:custGeom>
                <a:avLst/>
                <a:gdLst>
                  <a:gd name="T0" fmla="*/ 2147483646 w 58"/>
                  <a:gd name="T1" fmla="*/ 0 h 1"/>
                  <a:gd name="T2" fmla="*/ 2147483646 w 58"/>
                  <a:gd name="T3" fmla="*/ 0 h 1"/>
                  <a:gd name="T4" fmla="*/ 0 w 58"/>
                  <a:gd name="T5" fmla="*/ 0 h 1"/>
                  <a:gd name="T6" fmla="*/ 2147483646 w 58"/>
                  <a:gd name="T7" fmla="*/ 0 h 1"/>
                  <a:gd name="T8" fmla="*/ 2147483646 w 58"/>
                  <a:gd name="T9" fmla="*/ 0 h 1"/>
                  <a:gd name="T10" fmla="*/ 2147483646 w 58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38" y="0"/>
                      <a:pt x="57" y="0"/>
                    </a:cubicBezTo>
                    <a:cubicBezTo>
                      <a:pt x="38" y="0"/>
                      <a:pt x="19" y="0"/>
                      <a:pt x="19" y="0"/>
                    </a:cubicBez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86" name="Freeform 114">
                <a:extLst>
                  <a:ext uri="{FF2B5EF4-FFF2-40B4-BE49-F238E27FC236}">
                    <a16:creationId xmlns:a16="http://schemas.microsoft.com/office/drawing/2014/main" id="{A8219AB4-5CE3-424F-B4DC-E8769D917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535238"/>
                <a:ext cx="17463" cy="0"/>
              </a:xfrm>
              <a:custGeom>
                <a:avLst/>
                <a:gdLst>
                  <a:gd name="T0" fmla="*/ 2147483646 w 97"/>
                  <a:gd name="T1" fmla="*/ 0 h 1"/>
                  <a:gd name="T2" fmla="*/ 2147483646 w 97"/>
                  <a:gd name="T3" fmla="*/ 0 h 1"/>
                  <a:gd name="T4" fmla="*/ 2147483646 w 97"/>
                  <a:gd name="T5" fmla="*/ 0 h 1"/>
                  <a:gd name="T6" fmla="*/ 2147483646 w 97"/>
                  <a:gd name="T7" fmla="*/ 0 h 1"/>
                  <a:gd name="T8" fmla="*/ 2147483646 w 97"/>
                  <a:gd name="T9" fmla="*/ 0 h 1"/>
                  <a:gd name="T10" fmla="*/ 2147483646 w 97"/>
                  <a:gd name="T11" fmla="*/ 0 h 1"/>
                  <a:gd name="T12" fmla="*/ 2147483646 w 97"/>
                  <a:gd name="T13" fmla="*/ 0 h 1"/>
                  <a:gd name="T14" fmla="*/ 2147483646 w 97"/>
                  <a:gd name="T15" fmla="*/ 0 h 1"/>
                  <a:gd name="T16" fmla="*/ 0 w 97"/>
                  <a:gd name="T17" fmla="*/ 0 h 1"/>
                  <a:gd name="T18" fmla="*/ 2147483646 w 97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1">
                    <a:moveTo>
                      <a:pt x="38" y="0"/>
                    </a:moveTo>
                    <a:lnTo>
                      <a:pt x="38" y="0"/>
                    </a:lnTo>
                    <a:cubicBezTo>
                      <a:pt x="19" y="0"/>
                      <a:pt x="38" y="0"/>
                      <a:pt x="38" y="0"/>
                    </a:cubicBezTo>
                    <a:cubicBezTo>
                      <a:pt x="38" y="0"/>
                      <a:pt x="57" y="0"/>
                      <a:pt x="77" y="0"/>
                    </a:cubicBezTo>
                    <a:lnTo>
                      <a:pt x="96" y="0"/>
                    </a:lnTo>
                    <a:cubicBezTo>
                      <a:pt x="96" y="0"/>
                      <a:pt x="96" y="0"/>
                      <a:pt x="77" y="0"/>
                    </a:cubicBezTo>
                    <a:cubicBezTo>
                      <a:pt x="57" y="0"/>
                      <a:pt x="38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38" y="0"/>
                    </a:cubicBez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87" name="Freeform 115">
                <a:extLst>
                  <a:ext uri="{FF2B5EF4-FFF2-40B4-BE49-F238E27FC236}">
                    <a16:creationId xmlns:a16="http://schemas.microsoft.com/office/drawing/2014/main" id="{19A88E03-4733-1944-BA06-656F3C7D1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14600"/>
                <a:ext cx="76200" cy="3175"/>
              </a:xfrm>
              <a:custGeom>
                <a:avLst/>
                <a:gdLst>
                  <a:gd name="T0" fmla="*/ 2147483646 w 420"/>
                  <a:gd name="T1" fmla="*/ 0 h 21"/>
                  <a:gd name="T2" fmla="*/ 2147483646 w 420"/>
                  <a:gd name="T3" fmla="*/ 0 h 21"/>
                  <a:gd name="T4" fmla="*/ 2147483646 w 420"/>
                  <a:gd name="T5" fmla="*/ 0 h 21"/>
                  <a:gd name="T6" fmla="*/ 2147483646 w 420"/>
                  <a:gd name="T7" fmla="*/ 0 h 21"/>
                  <a:gd name="T8" fmla="*/ 2147483646 w 420"/>
                  <a:gd name="T9" fmla="*/ 2147483646 h 21"/>
                  <a:gd name="T10" fmla="*/ 0 w 420"/>
                  <a:gd name="T11" fmla="*/ 0 h 21"/>
                  <a:gd name="T12" fmla="*/ 0 w 420"/>
                  <a:gd name="T13" fmla="*/ 2147483646 h 21"/>
                  <a:gd name="T14" fmla="*/ 2147483646 w 420"/>
                  <a:gd name="T15" fmla="*/ 2147483646 h 21"/>
                  <a:gd name="T16" fmla="*/ 2147483646 w 420"/>
                  <a:gd name="T17" fmla="*/ 2147483646 h 21"/>
                  <a:gd name="T18" fmla="*/ 2147483646 w 420"/>
                  <a:gd name="T19" fmla="*/ 2147483646 h 21"/>
                  <a:gd name="T20" fmla="*/ 2147483646 w 420"/>
                  <a:gd name="T21" fmla="*/ 2147483646 h 21"/>
                  <a:gd name="T22" fmla="*/ 2147483646 w 420"/>
                  <a:gd name="T23" fmla="*/ 2147483646 h 21"/>
                  <a:gd name="T24" fmla="*/ 2147483646 w 420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0" h="21">
                    <a:moveTo>
                      <a:pt x="419" y="0"/>
                    </a:moveTo>
                    <a:lnTo>
                      <a:pt x="419" y="0"/>
                    </a:lnTo>
                    <a:cubicBezTo>
                      <a:pt x="400" y="0"/>
                      <a:pt x="362" y="0"/>
                      <a:pt x="343" y="0"/>
                    </a:cubicBezTo>
                    <a:lnTo>
                      <a:pt x="267" y="0"/>
                    </a:lnTo>
                    <a:cubicBezTo>
                      <a:pt x="248" y="0"/>
                      <a:pt x="172" y="20"/>
                      <a:pt x="152" y="20"/>
                    </a:cubicBezTo>
                    <a:cubicBezTo>
                      <a:pt x="115" y="20"/>
                      <a:pt x="19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57" y="20"/>
                      <a:pt x="76" y="20"/>
                    </a:cubicBezTo>
                    <a:cubicBezTo>
                      <a:pt x="115" y="20"/>
                      <a:pt x="152" y="20"/>
                      <a:pt x="172" y="20"/>
                    </a:cubicBezTo>
                    <a:cubicBezTo>
                      <a:pt x="191" y="20"/>
                      <a:pt x="248" y="20"/>
                      <a:pt x="248" y="20"/>
                    </a:cubicBezTo>
                    <a:cubicBezTo>
                      <a:pt x="267" y="20"/>
                      <a:pt x="324" y="20"/>
                      <a:pt x="324" y="20"/>
                    </a:cubicBezTo>
                    <a:cubicBezTo>
                      <a:pt x="343" y="20"/>
                      <a:pt x="381" y="20"/>
                      <a:pt x="419" y="20"/>
                    </a:cubicBezTo>
                    <a:lnTo>
                      <a:pt x="419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88" name="Freeform 116">
                <a:extLst>
                  <a:ext uri="{FF2B5EF4-FFF2-40B4-BE49-F238E27FC236}">
                    <a16:creationId xmlns:a16="http://schemas.microsoft.com/office/drawing/2014/main" id="{8ABE7117-6A6A-954F-92CD-4E1FE3075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17775"/>
                <a:ext cx="6350" cy="0"/>
              </a:xfrm>
              <a:custGeom>
                <a:avLst/>
                <a:gdLst>
                  <a:gd name="T0" fmla="*/ 2147483646 w 39"/>
                  <a:gd name="T1" fmla="*/ 0 h 1"/>
                  <a:gd name="T2" fmla="*/ 2147483646 w 39"/>
                  <a:gd name="T3" fmla="*/ 0 h 1"/>
                  <a:gd name="T4" fmla="*/ 0 w 39"/>
                  <a:gd name="T5" fmla="*/ 0 h 1"/>
                  <a:gd name="T6" fmla="*/ 0 w 39"/>
                  <a:gd name="T7" fmla="*/ 0 h 1"/>
                  <a:gd name="T8" fmla="*/ 2147483646 w 3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">
                    <a:moveTo>
                      <a:pt x="38" y="0"/>
                    </a:moveTo>
                    <a:lnTo>
                      <a:pt x="38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38" y="0"/>
                      <a:pt x="38" y="0"/>
                    </a:cubicBez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89" name="Freeform 117">
                <a:extLst>
                  <a:ext uri="{FF2B5EF4-FFF2-40B4-BE49-F238E27FC236}">
                    <a16:creationId xmlns:a16="http://schemas.microsoft.com/office/drawing/2014/main" id="{65309FD1-AEC1-464E-B451-65BF975F0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17775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90" name="Freeform 118">
                <a:extLst>
                  <a:ext uri="{FF2B5EF4-FFF2-40B4-BE49-F238E27FC236}">
                    <a16:creationId xmlns:a16="http://schemas.microsoft.com/office/drawing/2014/main" id="{D66D9755-05CA-134E-9AE5-DCEBB56F5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20950"/>
                <a:ext cx="6350" cy="0"/>
              </a:xfrm>
              <a:custGeom>
                <a:avLst/>
                <a:gdLst>
                  <a:gd name="T0" fmla="*/ 2147483646 w 39"/>
                  <a:gd name="T1" fmla="*/ 0 h 1"/>
                  <a:gd name="T2" fmla="*/ 2147483646 w 39"/>
                  <a:gd name="T3" fmla="*/ 0 h 1"/>
                  <a:gd name="T4" fmla="*/ 0 w 39"/>
                  <a:gd name="T5" fmla="*/ 0 h 1"/>
                  <a:gd name="T6" fmla="*/ 0 w 39"/>
                  <a:gd name="T7" fmla="*/ 0 h 1"/>
                  <a:gd name="T8" fmla="*/ 2147483646 w 3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">
                    <a:moveTo>
                      <a:pt x="38" y="0"/>
                    </a:moveTo>
                    <a:lnTo>
                      <a:pt x="38" y="0"/>
                    </a:lnTo>
                    <a:cubicBezTo>
                      <a:pt x="19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38" y="0"/>
                    </a:cubicBez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91" name="Freeform 119">
                <a:extLst>
                  <a:ext uri="{FF2B5EF4-FFF2-40B4-BE49-F238E27FC236}">
                    <a16:creationId xmlns:a16="http://schemas.microsoft.com/office/drawing/2014/main" id="{D5F6F77F-E256-BE4E-9915-537B9A455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32063"/>
                <a:ext cx="7937" cy="0"/>
              </a:xfrm>
              <a:custGeom>
                <a:avLst/>
                <a:gdLst>
                  <a:gd name="T0" fmla="*/ 2147483646 w 40"/>
                  <a:gd name="T1" fmla="*/ 0 h 1"/>
                  <a:gd name="T2" fmla="*/ 2147483646 w 40"/>
                  <a:gd name="T3" fmla="*/ 0 h 1"/>
                  <a:gd name="T4" fmla="*/ 0 w 40"/>
                  <a:gd name="T5" fmla="*/ 0 h 1"/>
                  <a:gd name="T6" fmla="*/ 0 w 40"/>
                  <a:gd name="T7" fmla="*/ 0 h 1"/>
                  <a:gd name="T8" fmla="*/ 2147483646 w 40"/>
                  <a:gd name="T9" fmla="*/ 0 h 1"/>
                  <a:gd name="T10" fmla="*/ 2147483646 w 4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0" y="0"/>
                      <a:pt x="19" y="0"/>
                      <a:pt x="39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92" name="Freeform 120">
                <a:extLst>
                  <a:ext uri="{FF2B5EF4-FFF2-40B4-BE49-F238E27FC236}">
                    <a16:creationId xmlns:a16="http://schemas.microsoft.com/office/drawing/2014/main" id="{C9B4CCEC-7D1D-7A45-BC32-0A6494681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27300"/>
                <a:ext cx="53975" cy="7938"/>
              </a:xfrm>
              <a:custGeom>
                <a:avLst/>
                <a:gdLst>
                  <a:gd name="T0" fmla="*/ 2147483646 w 306"/>
                  <a:gd name="T1" fmla="*/ 2147483646 h 40"/>
                  <a:gd name="T2" fmla="*/ 2147483646 w 306"/>
                  <a:gd name="T3" fmla="*/ 2147483646 h 40"/>
                  <a:gd name="T4" fmla="*/ 2147483646 w 306"/>
                  <a:gd name="T5" fmla="*/ 2147483646 h 40"/>
                  <a:gd name="T6" fmla="*/ 2147483646 w 306"/>
                  <a:gd name="T7" fmla="*/ 2147483646 h 40"/>
                  <a:gd name="T8" fmla="*/ 2147483646 w 306"/>
                  <a:gd name="T9" fmla="*/ 2147483646 h 40"/>
                  <a:gd name="T10" fmla="*/ 2147483646 w 306"/>
                  <a:gd name="T11" fmla="*/ 2147483646 h 40"/>
                  <a:gd name="T12" fmla="*/ 2147483646 w 306"/>
                  <a:gd name="T13" fmla="*/ 2147483646 h 40"/>
                  <a:gd name="T14" fmla="*/ 2147483646 w 306"/>
                  <a:gd name="T15" fmla="*/ 2147483646 h 40"/>
                  <a:gd name="T16" fmla="*/ 2147483646 w 306"/>
                  <a:gd name="T17" fmla="*/ 2147483646 h 40"/>
                  <a:gd name="T18" fmla="*/ 2147483646 w 306"/>
                  <a:gd name="T19" fmla="*/ 2147483646 h 40"/>
                  <a:gd name="T20" fmla="*/ 2147483646 w 306"/>
                  <a:gd name="T21" fmla="*/ 2147483646 h 40"/>
                  <a:gd name="T22" fmla="*/ 2147483646 w 306"/>
                  <a:gd name="T23" fmla="*/ 2147483646 h 40"/>
                  <a:gd name="T24" fmla="*/ 2147483646 w 306"/>
                  <a:gd name="T25" fmla="*/ 2147483646 h 40"/>
                  <a:gd name="T26" fmla="*/ 2147483646 w 306"/>
                  <a:gd name="T27" fmla="*/ 2147483646 h 40"/>
                  <a:gd name="T28" fmla="*/ 0 w 306"/>
                  <a:gd name="T29" fmla="*/ 2147483646 h 40"/>
                  <a:gd name="T30" fmla="*/ 0 w 306"/>
                  <a:gd name="T31" fmla="*/ 2147483646 h 40"/>
                  <a:gd name="T32" fmla="*/ 2147483646 w 306"/>
                  <a:gd name="T33" fmla="*/ 2147483646 h 40"/>
                  <a:gd name="T34" fmla="*/ 2147483646 w 306"/>
                  <a:gd name="T35" fmla="*/ 2147483646 h 40"/>
                  <a:gd name="T36" fmla="*/ 2147483646 w 306"/>
                  <a:gd name="T37" fmla="*/ 2147483646 h 40"/>
                  <a:gd name="T38" fmla="*/ 2147483646 w 306"/>
                  <a:gd name="T39" fmla="*/ 2147483646 h 40"/>
                  <a:gd name="T40" fmla="*/ 2147483646 w 306"/>
                  <a:gd name="T41" fmla="*/ 2147483646 h 40"/>
                  <a:gd name="T42" fmla="*/ 2147483646 w 306"/>
                  <a:gd name="T43" fmla="*/ 2147483646 h 40"/>
                  <a:gd name="T44" fmla="*/ 2147483646 w 306"/>
                  <a:gd name="T45" fmla="*/ 2147483646 h 4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6" h="40">
                    <a:moveTo>
                      <a:pt x="305" y="20"/>
                    </a:moveTo>
                    <a:lnTo>
                      <a:pt x="305" y="20"/>
                    </a:lnTo>
                    <a:cubicBezTo>
                      <a:pt x="285" y="20"/>
                      <a:pt x="266" y="20"/>
                      <a:pt x="266" y="20"/>
                    </a:cubicBezTo>
                    <a:cubicBezTo>
                      <a:pt x="247" y="20"/>
                      <a:pt x="228" y="20"/>
                      <a:pt x="209" y="20"/>
                    </a:cubicBezTo>
                    <a:cubicBezTo>
                      <a:pt x="190" y="20"/>
                      <a:pt x="171" y="20"/>
                      <a:pt x="152" y="20"/>
                    </a:cubicBezTo>
                    <a:cubicBezTo>
                      <a:pt x="133" y="0"/>
                      <a:pt x="95" y="0"/>
                      <a:pt x="76" y="20"/>
                    </a:cubicBezTo>
                    <a:cubicBezTo>
                      <a:pt x="95" y="20"/>
                      <a:pt x="114" y="0"/>
                      <a:pt x="152" y="20"/>
                    </a:cubicBezTo>
                    <a:cubicBezTo>
                      <a:pt x="171" y="20"/>
                      <a:pt x="190" y="20"/>
                      <a:pt x="209" y="20"/>
                    </a:cubicBezTo>
                    <a:cubicBezTo>
                      <a:pt x="228" y="20"/>
                      <a:pt x="228" y="20"/>
                      <a:pt x="228" y="20"/>
                    </a:cubicBezTo>
                    <a:cubicBezTo>
                      <a:pt x="247" y="20"/>
                      <a:pt x="247" y="20"/>
                      <a:pt x="228" y="20"/>
                    </a:cubicBezTo>
                    <a:cubicBezTo>
                      <a:pt x="190" y="20"/>
                      <a:pt x="171" y="20"/>
                      <a:pt x="152" y="20"/>
                    </a:cubicBezTo>
                    <a:cubicBezTo>
                      <a:pt x="133" y="20"/>
                      <a:pt x="95" y="20"/>
                      <a:pt x="95" y="20"/>
                    </a:cubicBezTo>
                    <a:cubicBezTo>
                      <a:pt x="76" y="20"/>
                      <a:pt x="57" y="20"/>
                      <a:pt x="38" y="20"/>
                    </a:cubicBezTo>
                    <a:cubicBezTo>
                      <a:pt x="19" y="0"/>
                      <a:pt x="19" y="0"/>
                      <a:pt x="0" y="20"/>
                    </a:cubicBezTo>
                    <a:cubicBezTo>
                      <a:pt x="19" y="20"/>
                      <a:pt x="19" y="20"/>
                      <a:pt x="38" y="20"/>
                    </a:cubicBezTo>
                    <a:cubicBezTo>
                      <a:pt x="57" y="20"/>
                      <a:pt x="76" y="20"/>
                      <a:pt x="95" y="20"/>
                    </a:cubicBezTo>
                    <a:cubicBezTo>
                      <a:pt x="114" y="20"/>
                      <a:pt x="133" y="20"/>
                      <a:pt x="152" y="20"/>
                    </a:cubicBezTo>
                    <a:cubicBezTo>
                      <a:pt x="171" y="39"/>
                      <a:pt x="190" y="39"/>
                      <a:pt x="209" y="20"/>
                    </a:cubicBezTo>
                    <a:cubicBezTo>
                      <a:pt x="228" y="20"/>
                      <a:pt x="247" y="20"/>
                      <a:pt x="266" y="20"/>
                    </a:cubicBezTo>
                    <a:cubicBezTo>
                      <a:pt x="266" y="39"/>
                      <a:pt x="285" y="39"/>
                      <a:pt x="305" y="39"/>
                    </a:cubicBezTo>
                    <a:lnTo>
                      <a:pt x="305" y="20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93" name="Freeform 121">
                <a:extLst>
                  <a:ext uri="{FF2B5EF4-FFF2-40B4-BE49-F238E27FC236}">
                    <a16:creationId xmlns:a16="http://schemas.microsoft.com/office/drawing/2014/main" id="{14B18F58-17CB-324A-9E05-0B720B164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532063"/>
                <a:ext cx="95250" cy="3175"/>
              </a:xfrm>
              <a:custGeom>
                <a:avLst/>
                <a:gdLst>
                  <a:gd name="T0" fmla="*/ 2147483646 w 535"/>
                  <a:gd name="T1" fmla="*/ 2147483646 h 20"/>
                  <a:gd name="T2" fmla="*/ 2147483646 w 535"/>
                  <a:gd name="T3" fmla="*/ 2147483646 h 20"/>
                  <a:gd name="T4" fmla="*/ 2147483646 w 535"/>
                  <a:gd name="T5" fmla="*/ 2147483646 h 20"/>
                  <a:gd name="T6" fmla="*/ 2147483646 w 535"/>
                  <a:gd name="T7" fmla="*/ 2147483646 h 20"/>
                  <a:gd name="T8" fmla="*/ 2147483646 w 535"/>
                  <a:gd name="T9" fmla="*/ 2147483646 h 20"/>
                  <a:gd name="T10" fmla="*/ 2147483646 w 535"/>
                  <a:gd name="T11" fmla="*/ 0 h 20"/>
                  <a:gd name="T12" fmla="*/ 2147483646 w 535"/>
                  <a:gd name="T13" fmla="*/ 0 h 20"/>
                  <a:gd name="T14" fmla="*/ 2147483646 w 535"/>
                  <a:gd name="T15" fmla="*/ 0 h 20"/>
                  <a:gd name="T16" fmla="*/ 2147483646 w 535"/>
                  <a:gd name="T17" fmla="*/ 0 h 20"/>
                  <a:gd name="T18" fmla="*/ 2147483646 w 535"/>
                  <a:gd name="T19" fmla="*/ 0 h 20"/>
                  <a:gd name="T20" fmla="*/ 2147483646 w 535"/>
                  <a:gd name="T21" fmla="*/ 0 h 20"/>
                  <a:gd name="T22" fmla="*/ 0 w 535"/>
                  <a:gd name="T23" fmla="*/ 0 h 20"/>
                  <a:gd name="T24" fmla="*/ 0 w 535"/>
                  <a:gd name="T25" fmla="*/ 0 h 20"/>
                  <a:gd name="T26" fmla="*/ 2147483646 w 535"/>
                  <a:gd name="T27" fmla="*/ 0 h 20"/>
                  <a:gd name="T28" fmla="*/ 2147483646 w 535"/>
                  <a:gd name="T29" fmla="*/ 0 h 20"/>
                  <a:gd name="T30" fmla="*/ 2147483646 w 535"/>
                  <a:gd name="T31" fmla="*/ 0 h 20"/>
                  <a:gd name="T32" fmla="*/ 2147483646 w 535"/>
                  <a:gd name="T33" fmla="*/ 0 h 20"/>
                  <a:gd name="T34" fmla="*/ 2147483646 w 535"/>
                  <a:gd name="T35" fmla="*/ 0 h 20"/>
                  <a:gd name="T36" fmla="*/ 2147483646 w 535"/>
                  <a:gd name="T37" fmla="*/ 2147483646 h 20"/>
                  <a:gd name="T38" fmla="*/ 2147483646 w 535"/>
                  <a:gd name="T39" fmla="*/ 2147483646 h 20"/>
                  <a:gd name="T40" fmla="*/ 2147483646 w 535"/>
                  <a:gd name="T41" fmla="*/ 2147483646 h 20"/>
                  <a:gd name="T42" fmla="*/ 2147483646 w 535"/>
                  <a:gd name="T43" fmla="*/ 2147483646 h 20"/>
                  <a:gd name="T44" fmla="*/ 2147483646 w 535"/>
                  <a:gd name="T45" fmla="*/ 2147483646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35" h="20">
                    <a:moveTo>
                      <a:pt x="534" y="19"/>
                    </a:moveTo>
                    <a:lnTo>
                      <a:pt x="534" y="19"/>
                    </a:lnTo>
                    <a:lnTo>
                      <a:pt x="495" y="19"/>
                    </a:lnTo>
                    <a:cubicBezTo>
                      <a:pt x="476" y="0"/>
                      <a:pt x="457" y="19"/>
                      <a:pt x="438" y="19"/>
                    </a:cubicBezTo>
                    <a:cubicBezTo>
                      <a:pt x="419" y="19"/>
                      <a:pt x="381" y="19"/>
                      <a:pt x="381" y="19"/>
                    </a:cubicBezTo>
                    <a:cubicBezTo>
                      <a:pt x="362" y="0"/>
                      <a:pt x="343" y="0"/>
                      <a:pt x="324" y="0"/>
                    </a:cubicBezTo>
                    <a:cubicBezTo>
                      <a:pt x="324" y="0"/>
                      <a:pt x="286" y="19"/>
                      <a:pt x="267" y="0"/>
                    </a:cubicBezTo>
                    <a:cubicBezTo>
                      <a:pt x="229" y="0"/>
                      <a:pt x="209" y="0"/>
                      <a:pt x="209" y="0"/>
                    </a:cubicBezTo>
                    <a:cubicBezTo>
                      <a:pt x="190" y="0"/>
                      <a:pt x="172" y="0"/>
                      <a:pt x="153" y="0"/>
                    </a:cubicBezTo>
                    <a:cubicBezTo>
                      <a:pt x="133" y="0"/>
                      <a:pt x="114" y="0"/>
                      <a:pt x="95" y="0"/>
                    </a:cubicBezTo>
                    <a:cubicBezTo>
                      <a:pt x="95" y="0"/>
                      <a:pt x="76" y="0"/>
                      <a:pt x="57" y="0"/>
                    </a:cubicBezTo>
                    <a:cubicBezTo>
                      <a:pt x="38" y="0"/>
                      <a:pt x="19" y="0"/>
                      <a:pt x="0" y="0"/>
                    </a:cubicBezTo>
                    <a:cubicBezTo>
                      <a:pt x="19" y="0"/>
                      <a:pt x="38" y="0"/>
                      <a:pt x="57" y="0"/>
                    </a:cubicBezTo>
                    <a:cubicBezTo>
                      <a:pt x="76" y="0"/>
                      <a:pt x="95" y="0"/>
                      <a:pt x="114" y="0"/>
                    </a:cubicBezTo>
                    <a:cubicBezTo>
                      <a:pt x="133" y="0"/>
                      <a:pt x="133" y="0"/>
                      <a:pt x="153" y="0"/>
                    </a:cubicBezTo>
                    <a:cubicBezTo>
                      <a:pt x="172" y="0"/>
                      <a:pt x="190" y="0"/>
                      <a:pt x="209" y="0"/>
                    </a:cubicBezTo>
                    <a:cubicBezTo>
                      <a:pt x="229" y="0"/>
                      <a:pt x="248" y="0"/>
                      <a:pt x="267" y="0"/>
                    </a:cubicBezTo>
                    <a:cubicBezTo>
                      <a:pt x="286" y="19"/>
                      <a:pt x="324" y="19"/>
                      <a:pt x="324" y="19"/>
                    </a:cubicBezTo>
                    <a:cubicBezTo>
                      <a:pt x="343" y="19"/>
                      <a:pt x="362" y="0"/>
                      <a:pt x="381" y="19"/>
                    </a:cubicBezTo>
                    <a:cubicBezTo>
                      <a:pt x="400" y="19"/>
                      <a:pt x="419" y="19"/>
                      <a:pt x="438" y="19"/>
                    </a:cubicBezTo>
                    <a:cubicBezTo>
                      <a:pt x="457" y="19"/>
                      <a:pt x="476" y="19"/>
                      <a:pt x="495" y="19"/>
                    </a:cubicBezTo>
                    <a:cubicBezTo>
                      <a:pt x="495" y="19"/>
                      <a:pt x="514" y="19"/>
                      <a:pt x="534" y="19"/>
                    </a:cubicBez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94" name="Freeform 122">
                <a:extLst>
                  <a:ext uri="{FF2B5EF4-FFF2-40B4-BE49-F238E27FC236}">
                    <a16:creationId xmlns:a16="http://schemas.microsoft.com/office/drawing/2014/main" id="{FDFFE743-C97E-164F-B198-CC1AD0E26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532063"/>
                <a:ext cx="95250" cy="6350"/>
              </a:xfrm>
              <a:custGeom>
                <a:avLst/>
                <a:gdLst>
                  <a:gd name="T0" fmla="*/ 2147483646 w 535"/>
                  <a:gd name="T1" fmla="*/ 2147483646 h 39"/>
                  <a:gd name="T2" fmla="*/ 2147483646 w 535"/>
                  <a:gd name="T3" fmla="*/ 2147483646 h 39"/>
                  <a:gd name="T4" fmla="*/ 2147483646 w 535"/>
                  <a:gd name="T5" fmla="*/ 2147483646 h 39"/>
                  <a:gd name="T6" fmla="*/ 2147483646 w 535"/>
                  <a:gd name="T7" fmla="*/ 2147483646 h 39"/>
                  <a:gd name="T8" fmla="*/ 2147483646 w 535"/>
                  <a:gd name="T9" fmla="*/ 2147483646 h 39"/>
                  <a:gd name="T10" fmla="*/ 2147483646 w 535"/>
                  <a:gd name="T11" fmla="*/ 2147483646 h 39"/>
                  <a:gd name="T12" fmla="*/ 2147483646 w 535"/>
                  <a:gd name="T13" fmla="*/ 2147483646 h 39"/>
                  <a:gd name="T14" fmla="*/ 2147483646 w 535"/>
                  <a:gd name="T15" fmla="*/ 2147483646 h 39"/>
                  <a:gd name="T16" fmla="*/ 2147483646 w 535"/>
                  <a:gd name="T17" fmla="*/ 0 h 39"/>
                  <a:gd name="T18" fmla="*/ 2147483646 w 535"/>
                  <a:gd name="T19" fmla="*/ 0 h 39"/>
                  <a:gd name="T20" fmla="*/ 2147483646 w 535"/>
                  <a:gd name="T21" fmla="*/ 0 h 39"/>
                  <a:gd name="T22" fmla="*/ 0 w 535"/>
                  <a:gd name="T23" fmla="*/ 0 h 39"/>
                  <a:gd name="T24" fmla="*/ 0 w 535"/>
                  <a:gd name="T25" fmla="*/ 0 h 39"/>
                  <a:gd name="T26" fmla="*/ 2147483646 w 535"/>
                  <a:gd name="T27" fmla="*/ 0 h 39"/>
                  <a:gd name="T28" fmla="*/ 2147483646 w 535"/>
                  <a:gd name="T29" fmla="*/ 2147483646 h 39"/>
                  <a:gd name="T30" fmla="*/ 2147483646 w 535"/>
                  <a:gd name="T31" fmla="*/ 2147483646 h 39"/>
                  <a:gd name="T32" fmla="*/ 2147483646 w 535"/>
                  <a:gd name="T33" fmla="*/ 2147483646 h 39"/>
                  <a:gd name="T34" fmla="*/ 2147483646 w 535"/>
                  <a:gd name="T35" fmla="*/ 2147483646 h 39"/>
                  <a:gd name="T36" fmla="*/ 2147483646 w 535"/>
                  <a:gd name="T37" fmla="*/ 2147483646 h 39"/>
                  <a:gd name="T38" fmla="*/ 2147483646 w 535"/>
                  <a:gd name="T39" fmla="*/ 2147483646 h 39"/>
                  <a:gd name="T40" fmla="*/ 2147483646 w 535"/>
                  <a:gd name="T41" fmla="*/ 2147483646 h 39"/>
                  <a:gd name="T42" fmla="*/ 2147483646 w 535"/>
                  <a:gd name="T43" fmla="*/ 2147483646 h 39"/>
                  <a:gd name="T44" fmla="*/ 2147483646 w 535"/>
                  <a:gd name="T45" fmla="*/ 2147483646 h 3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35" h="39">
                    <a:moveTo>
                      <a:pt x="534" y="19"/>
                    </a:moveTo>
                    <a:lnTo>
                      <a:pt x="534" y="19"/>
                    </a:lnTo>
                    <a:cubicBezTo>
                      <a:pt x="534" y="19"/>
                      <a:pt x="514" y="19"/>
                      <a:pt x="495" y="19"/>
                    </a:cubicBezTo>
                    <a:cubicBezTo>
                      <a:pt x="476" y="19"/>
                      <a:pt x="457" y="19"/>
                      <a:pt x="438" y="19"/>
                    </a:cubicBezTo>
                    <a:cubicBezTo>
                      <a:pt x="419" y="19"/>
                      <a:pt x="419" y="19"/>
                      <a:pt x="400" y="19"/>
                    </a:cubicBezTo>
                    <a:cubicBezTo>
                      <a:pt x="381" y="19"/>
                      <a:pt x="362" y="19"/>
                      <a:pt x="343" y="19"/>
                    </a:cubicBezTo>
                    <a:cubicBezTo>
                      <a:pt x="305" y="19"/>
                      <a:pt x="286" y="19"/>
                      <a:pt x="267" y="19"/>
                    </a:cubicBezTo>
                    <a:cubicBezTo>
                      <a:pt x="229" y="0"/>
                      <a:pt x="209" y="0"/>
                      <a:pt x="190" y="19"/>
                    </a:cubicBezTo>
                    <a:cubicBezTo>
                      <a:pt x="172" y="19"/>
                      <a:pt x="153" y="19"/>
                      <a:pt x="153" y="0"/>
                    </a:cubicBezTo>
                    <a:cubicBezTo>
                      <a:pt x="133" y="0"/>
                      <a:pt x="114" y="0"/>
                      <a:pt x="114" y="0"/>
                    </a:cubicBezTo>
                    <a:cubicBezTo>
                      <a:pt x="95" y="19"/>
                      <a:pt x="76" y="0"/>
                      <a:pt x="57" y="0"/>
                    </a:cubicBezTo>
                    <a:cubicBezTo>
                      <a:pt x="38" y="0"/>
                      <a:pt x="19" y="0"/>
                      <a:pt x="0" y="0"/>
                    </a:cubicBezTo>
                    <a:cubicBezTo>
                      <a:pt x="19" y="0"/>
                      <a:pt x="38" y="0"/>
                      <a:pt x="57" y="0"/>
                    </a:cubicBezTo>
                    <a:cubicBezTo>
                      <a:pt x="76" y="19"/>
                      <a:pt x="95" y="19"/>
                      <a:pt x="114" y="19"/>
                    </a:cubicBezTo>
                    <a:cubicBezTo>
                      <a:pt x="114" y="0"/>
                      <a:pt x="133" y="0"/>
                      <a:pt x="153" y="19"/>
                    </a:cubicBezTo>
                    <a:lnTo>
                      <a:pt x="190" y="19"/>
                    </a:lnTo>
                    <a:cubicBezTo>
                      <a:pt x="229" y="0"/>
                      <a:pt x="248" y="0"/>
                      <a:pt x="267" y="19"/>
                    </a:cubicBezTo>
                    <a:cubicBezTo>
                      <a:pt x="286" y="19"/>
                      <a:pt x="305" y="19"/>
                      <a:pt x="343" y="19"/>
                    </a:cubicBezTo>
                    <a:cubicBezTo>
                      <a:pt x="343" y="19"/>
                      <a:pt x="381" y="19"/>
                      <a:pt x="400" y="19"/>
                    </a:cubicBezTo>
                    <a:cubicBezTo>
                      <a:pt x="400" y="38"/>
                      <a:pt x="419" y="38"/>
                      <a:pt x="457" y="19"/>
                    </a:cubicBezTo>
                    <a:cubicBezTo>
                      <a:pt x="476" y="19"/>
                      <a:pt x="495" y="19"/>
                      <a:pt x="495" y="19"/>
                    </a:cubicBezTo>
                    <a:cubicBezTo>
                      <a:pt x="514" y="19"/>
                      <a:pt x="534" y="19"/>
                      <a:pt x="534" y="19"/>
                    </a:cubicBez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95" name="Freeform 123">
                <a:extLst>
                  <a:ext uri="{FF2B5EF4-FFF2-40B4-BE49-F238E27FC236}">
                    <a16:creationId xmlns:a16="http://schemas.microsoft.com/office/drawing/2014/main" id="{DCAC3FB4-235A-3D47-9A95-C034A945A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532063"/>
                <a:ext cx="103187" cy="6350"/>
              </a:xfrm>
              <a:custGeom>
                <a:avLst/>
                <a:gdLst>
                  <a:gd name="T0" fmla="*/ 2147483646 w 572"/>
                  <a:gd name="T1" fmla="*/ 2147483646 h 39"/>
                  <a:gd name="T2" fmla="*/ 2147483646 w 572"/>
                  <a:gd name="T3" fmla="*/ 2147483646 h 39"/>
                  <a:gd name="T4" fmla="*/ 2147483646 w 572"/>
                  <a:gd name="T5" fmla="*/ 2147483646 h 39"/>
                  <a:gd name="T6" fmla="*/ 2147483646 w 572"/>
                  <a:gd name="T7" fmla="*/ 2147483646 h 39"/>
                  <a:gd name="T8" fmla="*/ 2147483646 w 572"/>
                  <a:gd name="T9" fmla="*/ 2147483646 h 39"/>
                  <a:gd name="T10" fmla="*/ 2147483646 w 572"/>
                  <a:gd name="T11" fmla="*/ 2147483646 h 39"/>
                  <a:gd name="T12" fmla="*/ 2147483646 w 572"/>
                  <a:gd name="T13" fmla="*/ 2147483646 h 39"/>
                  <a:gd name="T14" fmla="*/ 2147483646 w 572"/>
                  <a:gd name="T15" fmla="*/ 2147483646 h 39"/>
                  <a:gd name="T16" fmla="*/ 2147483646 w 572"/>
                  <a:gd name="T17" fmla="*/ 2147483646 h 39"/>
                  <a:gd name="T18" fmla="*/ 2147483646 w 572"/>
                  <a:gd name="T19" fmla="*/ 2147483646 h 39"/>
                  <a:gd name="T20" fmla="*/ 2147483646 w 572"/>
                  <a:gd name="T21" fmla="*/ 0 h 39"/>
                  <a:gd name="T22" fmla="*/ 2147483646 w 572"/>
                  <a:gd name="T23" fmla="*/ 2147483646 h 39"/>
                  <a:gd name="T24" fmla="*/ 2147483646 w 572"/>
                  <a:gd name="T25" fmla="*/ 2147483646 h 39"/>
                  <a:gd name="T26" fmla="*/ 2147483646 w 572"/>
                  <a:gd name="T27" fmla="*/ 2147483646 h 39"/>
                  <a:gd name="T28" fmla="*/ 0 w 572"/>
                  <a:gd name="T29" fmla="*/ 2147483646 h 39"/>
                  <a:gd name="T30" fmla="*/ 2147483646 w 572"/>
                  <a:gd name="T31" fmla="*/ 2147483646 h 39"/>
                  <a:gd name="T32" fmla="*/ 2147483646 w 572"/>
                  <a:gd name="T33" fmla="*/ 2147483646 h 39"/>
                  <a:gd name="T34" fmla="*/ 2147483646 w 572"/>
                  <a:gd name="T35" fmla="*/ 2147483646 h 39"/>
                  <a:gd name="T36" fmla="*/ 2147483646 w 572"/>
                  <a:gd name="T37" fmla="*/ 2147483646 h 39"/>
                  <a:gd name="T38" fmla="*/ 2147483646 w 572"/>
                  <a:gd name="T39" fmla="*/ 2147483646 h 39"/>
                  <a:gd name="T40" fmla="*/ 2147483646 w 572"/>
                  <a:gd name="T41" fmla="*/ 2147483646 h 39"/>
                  <a:gd name="T42" fmla="*/ 2147483646 w 572"/>
                  <a:gd name="T43" fmla="*/ 2147483646 h 39"/>
                  <a:gd name="T44" fmla="*/ 2147483646 w 572"/>
                  <a:gd name="T45" fmla="*/ 2147483646 h 39"/>
                  <a:gd name="T46" fmla="*/ 2147483646 w 572"/>
                  <a:gd name="T47" fmla="*/ 2147483646 h 39"/>
                  <a:gd name="T48" fmla="*/ 2147483646 w 572"/>
                  <a:gd name="T49" fmla="*/ 2147483646 h 39"/>
                  <a:gd name="T50" fmla="*/ 2147483646 w 572"/>
                  <a:gd name="T51" fmla="*/ 2147483646 h 39"/>
                  <a:gd name="T52" fmla="*/ 2147483646 w 572"/>
                  <a:gd name="T53" fmla="*/ 2147483646 h 39"/>
                  <a:gd name="T54" fmla="*/ 2147483646 w 572"/>
                  <a:gd name="T55" fmla="*/ 2147483646 h 39"/>
                  <a:gd name="T56" fmla="*/ 2147483646 w 572"/>
                  <a:gd name="T57" fmla="*/ 2147483646 h 39"/>
                  <a:gd name="T58" fmla="*/ 2147483646 w 572"/>
                  <a:gd name="T59" fmla="*/ 2147483646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72" h="39">
                    <a:moveTo>
                      <a:pt x="553" y="38"/>
                    </a:moveTo>
                    <a:lnTo>
                      <a:pt x="553" y="38"/>
                    </a:lnTo>
                    <a:cubicBezTo>
                      <a:pt x="553" y="38"/>
                      <a:pt x="533" y="38"/>
                      <a:pt x="514" y="38"/>
                    </a:cubicBezTo>
                    <a:cubicBezTo>
                      <a:pt x="514" y="38"/>
                      <a:pt x="495" y="19"/>
                      <a:pt x="476" y="38"/>
                    </a:cubicBezTo>
                    <a:cubicBezTo>
                      <a:pt x="457" y="38"/>
                      <a:pt x="419" y="38"/>
                      <a:pt x="419" y="38"/>
                    </a:cubicBezTo>
                    <a:cubicBezTo>
                      <a:pt x="400" y="19"/>
                      <a:pt x="381" y="19"/>
                      <a:pt x="362" y="19"/>
                    </a:cubicBezTo>
                    <a:cubicBezTo>
                      <a:pt x="343" y="38"/>
                      <a:pt x="324" y="38"/>
                      <a:pt x="286" y="19"/>
                    </a:cubicBezTo>
                    <a:cubicBezTo>
                      <a:pt x="267" y="19"/>
                      <a:pt x="248" y="19"/>
                      <a:pt x="228" y="19"/>
                    </a:cubicBezTo>
                    <a:cubicBezTo>
                      <a:pt x="209" y="19"/>
                      <a:pt x="152" y="19"/>
                      <a:pt x="133" y="19"/>
                    </a:cubicBezTo>
                    <a:cubicBezTo>
                      <a:pt x="114" y="19"/>
                      <a:pt x="95" y="19"/>
                      <a:pt x="76" y="19"/>
                    </a:cubicBezTo>
                    <a:cubicBezTo>
                      <a:pt x="76" y="0"/>
                      <a:pt x="38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0"/>
                      <a:pt x="57" y="19"/>
                      <a:pt x="76" y="19"/>
                    </a:cubicBezTo>
                    <a:cubicBezTo>
                      <a:pt x="57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8" y="19"/>
                      <a:pt x="76" y="19"/>
                      <a:pt x="95" y="19"/>
                    </a:cubicBezTo>
                    <a:cubicBezTo>
                      <a:pt x="114" y="38"/>
                      <a:pt x="133" y="38"/>
                      <a:pt x="152" y="19"/>
                    </a:cubicBezTo>
                    <a:cubicBezTo>
                      <a:pt x="172" y="19"/>
                      <a:pt x="191" y="38"/>
                      <a:pt x="209" y="38"/>
                    </a:cubicBezTo>
                    <a:cubicBezTo>
                      <a:pt x="286" y="38"/>
                      <a:pt x="286" y="38"/>
                      <a:pt x="286" y="38"/>
                    </a:cubicBezTo>
                    <a:cubicBezTo>
                      <a:pt x="286" y="38"/>
                      <a:pt x="267" y="38"/>
                      <a:pt x="248" y="38"/>
                    </a:cubicBezTo>
                    <a:lnTo>
                      <a:pt x="228" y="38"/>
                    </a:lnTo>
                    <a:cubicBezTo>
                      <a:pt x="228" y="19"/>
                      <a:pt x="228" y="19"/>
                      <a:pt x="228" y="19"/>
                    </a:cubicBezTo>
                    <a:cubicBezTo>
                      <a:pt x="267" y="19"/>
                      <a:pt x="286" y="19"/>
                      <a:pt x="305" y="38"/>
                    </a:cubicBezTo>
                    <a:cubicBezTo>
                      <a:pt x="362" y="38"/>
                      <a:pt x="362" y="38"/>
                      <a:pt x="362" y="38"/>
                    </a:cubicBezTo>
                    <a:cubicBezTo>
                      <a:pt x="381" y="19"/>
                      <a:pt x="381" y="38"/>
                      <a:pt x="400" y="38"/>
                    </a:cubicBezTo>
                    <a:cubicBezTo>
                      <a:pt x="400" y="38"/>
                      <a:pt x="400" y="38"/>
                      <a:pt x="419" y="38"/>
                    </a:cubicBezTo>
                    <a:cubicBezTo>
                      <a:pt x="476" y="38"/>
                      <a:pt x="476" y="38"/>
                      <a:pt x="476" y="38"/>
                    </a:cubicBezTo>
                    <a:cubicBezTo>
                      <a:pt x="495" y="38"/>
                      <a:pt x="514" y="38"/>
                      <a:pt x="514" y="38"/>
                    </a:cubicBezTo>
                    <a:cubicBezTo>
                      <a:pt x="533" y="38"/>
                      <a:pt x="553" y="38"/>
                      <a:pt x="571" y="38"/>
                    </a:cubicBezTo>
                    <a:lnTo>
                      <a:pt x="553" y="38"/>
                    </a:lnTo>
                  </a:path>
                </a:pathLst>
              </a:custGeom>
              <a:solidFill>
                <a:srgbClr val="0038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96" name="Freeform 124">
                <a:extLst>
                  <a:ext uri="{FF2B5EF4-FFF2-40B4-BE49-F238E27FC236}">
                    <a16:creationId xmlns:a16="http://schemas.microsoft.com/office/drawing/2014/main" id="{63AEBE9B-618A-DB4E-A03E-5AD9AFBF5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11425"/>
                <a:ext cx="88900" cy="20638"/>
              </a:xfrm>
              <a:custGeom>
                <a:avLst/>
                <a:gdLst>
                  <a:gd name="T0" fmla="*/ 2147483646 w 496"/>
                  <a:gd name="T1" fmla="*/ 2147483646 h 116"/>
                  <a:gd name="T2" fmla="*/ 2147483646 w 496"/>
                  <a:gd name="T3" fmla="*/ 2147483646 h 116"/>
                  <a:gd name="T4" fmla="*/ 2147483646 w 496"/>
                  <a:gd name="T5" fmla="*/ 2147483646 h 116"/>
                  <a:gd name="T6" fmla="*/ 2147483646 w 496"/>
                  <a:gd name="T7" fmla="*/ 2147483646 h 116"/>
                  <a:gd name="T8" fmla="*/ 2147483646 w 496"/>
                  <a:gd name="T9" fmla="*/ 2147483646 h 116"/>
                  <a:gd name="T10" fmla="*/ 2147483646 w 496"/>
                  <a:gd name="T11" fmla="*/ 2147483646 h 116"/>
                  <a:gd name="T12" fmla="*/ 2147483646 w 496"/>
                  <a:gd name="T13" fmla="*/ 2147483646 h 116"/>
                  <a:gd name="T14" fmla="*/ 2147483646 w 496"/>
                  <a:gd name="T15" fmla="*/ 2147483646 h 116"/>
                  <a:gd name="T16" fmla="*/ 2147483646 w 496"/>
                  <a:gd name="T17" fmla="*/ 0 h 116"/>
                  <a:gd name="T18" fmla="*/ 2147483646 w 496"/>
                  <a:gd name="T19" fmla="*/ 0 h 116"/>
                  <a:gd name="T20" fmla="*/ 2147483646 w 496"/>
                  <a:gd name="T21" fmla="*/ 2147483646 h 116"/>
                  <a:gd name="T22" fmla="*/ 2147483646 w 496"/>
                  <a:gd name="T23" fmla="*/ 0 h 116"/>
                  <a:gd name="T24" fmla="*/ 2147483646 w 496"/>
                  <a:gd name="T25" fmla="*/ 0 h 116"/>
                  <a:gd name="T26" fmla="*/ 2147483646 w 496"/>
                  <a:gd name="T27" fmla="*/ 2147483646 h 116"/>
                  <a:gd name="T28" fmla="*/ 2147483646 w 496"/>
                  <a:gd name="T29" fmla="*/ 0 h 116"/>
                  <a:gd name="T30" fmla="*/ 2147483646 w 496"/>
                  <a:gd name="T31" fmla="*/ 0 h 116"/>
                  <a:gd name="T32" fmla="*/ 2147483646 w 496"/>
                  <a:gd name="T33" fmla="*/ 2147483646 h 116"/>
                  <a:gd name="T34" fmla="*/ 0 w 496"/>
                  <a:gd name="T35" fmla="*/ 2147483646 h 116"/>
                  <a:gd name="T36" fmla="*/ 2147483646 w 496"/>
                  <a:gd name="T37" fmla="*/ 2147483646 h 116"/>
                  <a:gd name="T38" fmla="*/ 2147483646 w 496"/>
                  <a:gd name="T39" fmla="*/ 2147483646 h 116"/>
                  <a:gd name="T40" fmla="*/ 2147483646 w 496"/>
                  <a:gd name="T41" fmla="*/ 2147483646 h 116"/>
                  <a:gd name="T42" fmla="*/ 2147483646 w 496"/>
                  <a:gd name="T43" fmla="*/ 2147483646 h 116"/>
                  <a:gd name="T44" fmla="*/ 2147483646 w 496"/>
                  <a:gd name="T45" fmla="*/ 2147483646 h 116"/>
                  <a:gd name="T46" fmla="*/ 2147483646 w 496"/>
                  <a:gd name="T47" fmla="*/ 2147483646 h 116"/>
                  <a:gd name="T48" fmla="*/ 2147483646 w 496"/>
                  <a:gd name="T49" fmla="*/ 2147483646 h 116"/>
                  <a:gd name="T50" fmla="*/ 2147483646 w 496"/>
                  <a:gd name="T51" fmla="*/ 2147483646 h 116"/>
                  <a:gd name="T52" fmla="*/ 2147483646 w 496"/>
                  <a:gd name="T53" fmla="*/ 2147483646 h 11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96" h="116">
                    <a:moveTo>
                      <a:pt x="476" y="76"/>
                    </a:moveTo>
                    <a:lnTo>
                      <a:pt x="476" y="76"/>
                    </a:lnTo>
                    <a:cubicBezTo>
                      <a:pt x="438" y="76"/>
                      <a:pt x="419" y="39"/>
                      <a:pt x="400" y="19"/>
                    </a:cubicBezTo>
                    <a:lnTo>
                      <a:pt x="381" y="19"/>
                    </a:lnTo>
                    <a:cubicBezTo>
                      <a:pt x="381" y="19"/>
                      <a:pt x="381" y="39"/>
                      <a:pt x="381" y="57"/>
                    </a:cubicBezTo>
                    <a:cubicBezTo>
                      <a:pt x="362" y="39"/>
                      <a:pt x="362" y="19"/>
                      <a:pt x="343" y="19"/>
                    </a:cubicBezTo>
                    <a:cubicBezTo>
                      <a:pt x="343" y="19"/>
                      <a:pt x="343" y="19"/>
                      <a:pt x="324" y="19"/>
                    </a:cubicBezTo>
                    <a:lnTo>
                      <a:pt x="324" y="39"/>
                    </a:lnTo>
                    <a:cubicBezTo>
                      <a:pt x="305" y="39"/>
                      <a:pt x="305" y="19"/>
                      <a:pt x="286" y="0"/>
                    </a:cubicBezTo>
                    <a:lnTo>
                      <a:pt x="267" y="0"/>
                    </a:lnTo>
                    <a:cubicBezTo>
                      <a:pt x="267" y="19"/>
                      <a:pt x="248" y="39"/>
                      <a:pt x="248" y="57"/>
                    </a:cubicBezTo>
                    <a:cubicBezTo>
                      <a:pt x="229" y="39"/>
                      <a:pt x="210" y="19"/>
                      <a:pt x="210" y="0"/>
                    </a:cubicBezTo>
                    <a:lnTo>
                      <a:pt x="190" y="0"/>
                    </a:lnTo>
                    <a:cubicBezTo>
                      <a:pt x="190" y="19"/>
                      <a:pt x="171" y="39"/>
                      <a:pt x="153" y="57"/>
                    </a:cubicBezTo>
                    <a:cubicBezTo>
                      <a:pt x="153" y="39"/>
                      <a:pt x="134" y="19"/>
                      <a:pt x="114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76" y="57"/>
                      <a:pt x="38" y="57"/>
                      <a:pt x="19" y="7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19" y="95"/>
                      <a:pt x="38" y="95"/>
                    </a:cubicBezTo>
                    <a:cubicBezTo>
                      <a:pt x="38" y="115"/>
                      <a:pt x="57" y="115"/>
                      <a:pt x="76" y="95"/>
                    </a:cubicBezTo>
                    <a:cubicBezTo>
                      <a:pt x="95" y="95"/>
                      <a:pt x="114" y="95"/>
                      <a:pt x="134" y="95"/>
                    </a:cubicBezTo>
                    <a:cubicBezTo>
                      <a:pt x="153" y="115"/>
                      <a:pt x="190" y="115"/>
                      <a:pt x="229" y="95"/>
                    </a:cubicBezTo>
                    <a:cubicBezTo>
                      <a:pt x="248" y="115"/>
                      <a:pt x="286" y="95"/>
                      <a:pt x="305" y="95"/>
                    </a:cubicBezTo>
                    <a:cubicBezTo>
                      <a:pt x="305" y="95"/>
                      <a:pt x="343" y="95"/>
                      <a:pt x="362" y="95"/>
                    </a:cubicBezTo>
                    <a:cubicBezTo>
                      <a:pt x="381" y="115"/>
                      <a:pt x="419" y="115"/>
                      <a:pt x="438" y="95"/>
                    </a:cubicBezTo>
                    <a:cubicBezTo>
                      <a:pt x="457" y="95"/>
                      <a:pt x="476" y="115"/>
                      <a:pt x="495" y="115"/>
                    </a:cubicBezTo>
                    <a:lnTo>
                      <a:pt x="476" y="76"/>
                    </a:lnTo>
                  </a:path>
                </a:pathLst>
              </a:custGeom>
              <a:solidFill>
                <a:srgbClr val="00AC8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97" name="Freeform 125">
                <a:extLst>
                  <a:ext uri="{FF2B5EF4-FFF2-40B4-BE49-F238E27FC236}">
                    <a16:creationId xmlns:a16="http://schemas.microsoft.com/office/drawing/2014/main" id="{9EF84F78-594E-4043-B6E2-FB68F9DBA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511425"/>
                <a:ext cx="20638" cy="17463"/>
              </a:xfrm>
              <a:custGeom>
                <a:avLst/>
                <a:gdLst>
                  <a:gd name="T0" fmla="*/ 0 w 116"/>
                  <a:gd name="T1" fmla="*/ 0 h 96"/>
                  <a:gd name="T2" fmla="*/ 0 w 116"/>
                  <a:gd name="T3" fmla="*/ 0 h 96"/>
                  <a:gd name="T4" fmla="*/ 2147483646 w 116"/>
                  <a:gd name="T5" fmla="*/ 2147483646 h 96"/>
                  <a:gd name="T6" fmla="*/ 2147483646 w 116"/>
                  <a:gd name="T7" fmla="*/ 2147483646 h 96"/>
                  <a:gd name="T8" fmla="*/ 2147483646 w 116"/>
                  <a:gd name="T9" fmla="*/ 2147483646 h 96"/>
                  <a:gd name="T10" fmla="*/ 2147483646 w 116"/>
                  <a:gd name="T11" fmla="*/ 2147483646 h 96"/>
                  <a:gd name="T12" fmla="*/ 2147483646 w 116"/>
                  <a:gd name="T13" fmla="*/ 2147483646 h 96"/>
                  <a:gd name="T14" fmla="*/ 2147483646 w 116"/>
                  <a:gd name="T15" fmla="*/ 2147483646 h 96"/>
                  <a:gd name="T16" fmla="*/ 2147483646 w 116"/>
                  <a:gd name="T17" fmla="*/ 0 h 96"/>
                  <a:gd name="T18" fmla="*/ 0 w 116"/>
                  <a:gd name="T19" fmla="*/ 0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6" h="9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19" y="57"/>
                      <a:pt x="76" y="95"/>
                    </a:cubicBezTo>
                    <a:cubicBezTo>
                      <a:pt x="76" y="95"/>
                      <a:pt x="39" y="57"/>
                      <a:pt x="3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58" y="76"/>
                      <a:pt x="76" y="95"/>
                      <a:pt x="95" y="95"/>
                    </a:cubicBezTo>
                    <a:lnTo>
                      <a:pt x="115" y="95"/>
                    </a:lnTo>
                    <a:cubicBezTo>
                      <a:pt x="76" y="76"/>
                      <a:pt x="58" y="39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E0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98" name="Freeform 126">
                <a:extLst>
                  <a:ext uri="{FF2B5EF4-FFF2-40B4-BE49-F238E27FC236}">
                    <a16:creationId xmlns:a16="http://schemas.microsoft.com/office/drawing/2014/main" id="{B86ACD4A-F5AE-4943-855A-784E1E975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511425"/>
                <a:ext cx="20637" cy="17463"/>
              </a:xfrm>
              <a:custGeom>
                <a:avLst/>
                <a:gdLst>
                  <a:gd name="T0" fmla="*/ 2147483646 w 116"/>
                  <a:gd name="T1" fmla="*/ 0 h 96"/>
                  <a:gd name="T2" fmla="*/ 2147483646 w 116"/>
                  <a:gd name="T3" fmla="*/ 0 h 96"/>
                  <a:gd name="T4" fmla="*/ 2147483646 w 116"/>
                  <a:gd name="T5" fmla="*/ 2147483646 h 96"/>
                  <a:gd name="T6" fmla="*/ 2147483646 w 116"/>
                  <a:gd name="T7" fmla="*/ 2147483646 h 96"/>
                  <a:gd name="T8" fmla="*/ 2147483646 w 116"/>
                  <a:gd name="T9" fmla="*/ 2147483646 h 96"/>
                  <a:gd name="T10" fmla="*/ 2147483646 w 116"/>
                  <a:gd name="T11" fmla="*/ 2147483646 h 96"/>
                  <a:gd name="T12" fmla="*/ 2147483646 w 116"/>
                  <a:gd name="T13" fmla="*/ 2147483646 h 96"/>
                  <a:gd name="T14" fmla="*/ 2147483646 w 116"/>
                  <a:gd name="T15" fmla="*/ 2147483646 h 96"/>
                  <a:gd name="T16" fmla="*/ 2147483646 w 116"/>
                  <a:gd name="T17" fmla="*/ 2147483646 h 96"/>
                  <a:gd name="T18" fmla="*/ 2147483646 w 116"/>
                  <a:gd name="T19" fmla="*/ 2147483646 h 96"/>
                  <a:gd name="T20" fmla="*/ 2147483646 w 116"/>
                  <a:gd name="T21" fmla="*/ 2147483646 h 96"/>
                  <a:gd name="T22" fmla="*/ 2147483646 w 116"/>
                  <a:gd name="T23" fmla="*/ 2147483646 h 96"/>
                  <a:gd name="T24" fmla="*/ 0 w 116"/>
                  <a:gd name="T25" fmla="*/ 0 h 96"/>
                  <a:gd name="T26" fmla="*/ 2147483646 w 116"/>
                  <a:gd name="T27" fmla="*/ 0 h 96"/>
                  <a:gd name="T28" fmla="*/ 2147483646 w 116"/>
                  <a:gd name="T29" fmla="*/ 2147483646 h 96"/>
                  <a:gd name="T30" fmla="*/ 2147483646 w 116"/>
                  <a:gd name="T31" fmla="*/ 0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6" h="96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39"/>
                      <a:pt x="77" y="57"/>
                      <a:pt x="58" y="57"/>
                    </a:cubicBezTo>
                    <a:cubicBezTo>
                      <a:pt x="58" y="57"/>
                      <a:pt x="58" y="57"/>
                      <a:pt x="58" y="76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76"/>
                    </a:cubicBezTo>
                    <a:cubicBezTo>
                      <a:pt x="77" y="76"/>
                      <a:pt x="96" y="95"/>
                      <a:pt x="115" y="95"/>
                    </a:cubicBezTo>
                    <a:cubicBezTo>
                      <a:pt x="96" y="95"/>
                      <a:pt x="96" y="95"/>
                      <a:pt x="77" y="95"/>
                    </a:cubicBezTo>
                    <a:cubicBezTo>
                      <a:pt x="58" y="95"/>
                      <a:pt x="39" y="76"/>
                      <a:pt x="20" y="39"/>
                    </a:cubicBezTo>
                    <a:cubicBezTo>
                      <a:pt x="20" y="57"/>
                      <a:pt x="20" y="57"/>
                      <a:pt x="39" y="76"/>
                    </a:cubicBezTo>
                    <a:cubicBezTo>
                      <a:pt x="39" y="76"/>
                      <a:pt x="58" y="95"/>
                      <a:pt x="77" y="95"/>
                    </a:cubicBezTo>
                    <a:cubicBezTo>
                      <a:pt x="58" y="95"/>
                      <a:pt x="39" y="95"/>
                      <a:pt x="39" y="95"/>
                    </a:cubicBezTo>
                    <a:cubicBezTo>
                      <a:pt x="20" y="76"/>
                      <a:pt x="0" y="39"/>
                      <a:pt x="0" y="0"/>
                    </a:cubicBezTo>
                    <a:lnTo>
                      <a:pt x="20" y="0"/>
                    </a:lnTo>
                    <a:cubicBezTo>
                      <a:pt x="20" y="19"/>
                      <a:pt x="39" y="39"/>
                      <a:pt x="58" y="57"/>
                    </a:cubicBezTo>
                    <a:cubicBezTo>
                      <a:pt x="58" y="39"/>
                      <a:pt x="77" y="19"/>
                      <a:pt x="77" y="0"/>
                    </a:cubicBezTo>
                  </a:path>
                </a:pathLst>
              </a:custGeom>
              <a:solidFill>
                <a:srgbClr val="FFE0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99" name="Freeform 127">
                <a:extLst>
                  <a:ext uri="{FF2B5EF4-FFF2-40B4-BE49-F238E27FC236}">
                    <a16:creationId xmlns:a16="http://schemas.microsoft.com/office/drawing/2014/main" id="{66C789BC-989D-C949-846C-0FEAA3D59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514600"/>
                <a:ext cx="3175" cy="6350"/>
              </a:xfrm>
              <a:custGeom>
                <a:avLst/>
                <a:gdLst>
                  <a:gd name="T0" fmla="*/ 2147483646 w 20"/>
                  <a:gd name="T1" fmla="*/ 0 h 39"/>
                  <a:gd name="T2" fmla="*/ 2147483646 w 20"/>
                  <a:gd name="T3" fmla="*/ 0 h 39"/>
                  <a:gd name="T4" fmla="*/ 0 w 20"/>
                  <a:gd name="T5" fmla="*/ 2147483646 h 39"/>
                  <a:gd name="T6" fmla="*/ 0 w 20"/>
                  <a:gd name="T7" fmla="*/ 2147483646 h 39"/>
                  <a:gd name="T8" fmla="*/ 0 w 20"/>
                  <a:gd name="T9" fmla="*/ 0 h 39"/>
                  <a:gd name="T10" fmla="*/ 2147483646 w 20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0" y="20"/>
                      <a:pt x="0" y="38"/>
                    </a:cubicBezTo>
                    <a:lnTo>
                      <a:pt x="0" y="2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FFE0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00" name="Freeform 128">
                <a:extLst>
                  <a:ext uri="{FF2B5EF4-FFF2-40B4-BE49-F238E27FC236}">
                    <a16:creationId xmlns:a16="http://schemas.microsoft.com/office/drawing/2014/main" id="{1E07CC13-5006-4B4B-91BF-19217D97F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517775"/>
                <a:ext cx="3175" cy="3175"/>
              </a:xfrm>
              <a:custGeom>
                <a:avLst/>
                <a:gdLst>
                  <a:gd name="T0" fmla="*/ 0 w 20"/>
                  <a:gd name="T1" fmla="*/ 2147483646 h 19"/>
                  <a:gd name="T2" fmla="*/ 0 w 20"/>
                  <a:gd name="T3" fmla="*/ 2147483646 h 19"/>
                  <a:gd name="T4" fmla="*/ 0 w 20"/>
                  <a:gd name="T5" fmla="*/ 2147483646 h 19"/>
                  <a:gd name="T6" fmla="*/ 2147483646 w 20"/>
                  <a:gd name="T7" fmla="*/ 0 h 19"/>
                  <a:gd name="T8" fmla="*/ 0 w 20"/>
                  <a:gd name="T9" fmla="*/ 21474836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0" y="18"/>
                    </a:moveTo>
                    <a:lnTo>
                      <a:pt x="0" y="18"/>
                    </a:lnTo>
                    <a:cubicBezTo>
                      <a:pt x="19" y="18"/>
                      <a:pt x="19" y="18"/>
                      <a:pt x="19" y="0"/>
                    </a:cubicBezTo>
                    <a:cubicBezTo>
                      <a:pt x="0" y="0"/>
                      <a:pt x="0" y="18"/>
                      <a:pt x="0" y="18"/>
                    </a:cubicBezTo>
                  </a:path>
                </a:pathLst>
              </a:custGeom>
              <a:solidFill>
                <a:srgbClr val="FFE0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01" name="Freeform 129">
                <a:extLst>
                  <a:ext uri="{FF2B5EF4-FFF2-40B4-BE49-F238E27FC236}">
                    <a16:creationId xmlns:a16="http://schemas.microsoft.com/office/drawing/2014/main" id="{067D1966-8461-004A-A2F9-EB4FA59D3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14600"/>
                <a:ext cx="1588" cy="6350"/>
              </a:xfrm>
              <a:custGeom>
                <a:avLst/>
                <a:gdLst>
                  <a:gd name="T0" fmla="*/ 0 w 1"/>
                  <a:gd name="T1" fmla="*/ 2147483646 h 39"/>
                  <a:gd name="T2" fmla="*/ 0 w 1"/>
                  <a:gd name="T3" fmla="*/ 2147483646 h 39"/>
                  <a:gd name="T4" fmla="*/ 0 w 1"/>
                  <a:gd name="T5" fmla="*/ 2147483646 h 39"/>
                  <a:gd name="T6" fmla="*/ 0 w 1"/>
                  <a:gd name="T7" fmla="*/ 0 h 39"/>
                  <a:gd name="T8" fmla="*/ 0 w 1"/>
                  <a:gd name="T9" fmla="*/ 0 h 39"/>
                  <a:gd name="T10" fmla="*/ 0 w 1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20"/>
                      <a:pt x="0" y="20"/>
                      <a:pt x="0" y="0"/>
                    </a:cubicBezTo>
                    <a:cubicBezTo>
                      <a:pt x="0" y="20"/>
                      <a:pt x="0" y="20"/>
                      <a:pt x="0" y="38"/>
                    </a:cubicBezTo>
                  </a:path>
                </a:pathLst>
              </a:custGeom>
              <a:solidFill>
                <a:srgbClr val="FFE0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7656" name="Google Shape;615;p19">
              <a:extLst>
                <a:ext uri="{FF2B5EF4-FFF2-40B4-BE49-F238E27FC236}">
                  <a16:creationId xmlns:a16="http://schemas.microsoft.com/office/drawing/2014/main" id="{7639CE51-5585-8949-A760-E4AE22A767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54330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57" name="Google Shape;615;p19">
              <a:extLst>
                <a:ext uri="{FF2B5EF4-FFF2-40B4-BE49-F238E27FC236}">
                  <a16:creationId xmlns:a16="http://schemas.microsoft.com/office/drawing/2014/main" id="{673B7C80-D42C-724F-A58B-194FD0243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5577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58" name="Google Shape;615;p19">
              <a:extLst>
                <a:ext uri="{FF2B5EF4-FFF2-40B4-BE49-F238E27FC236}">
                  <a16:creationId xmlns:a16="http://schemas.microsoft.com/office/drawing/2014/main" id="{A5D2B738-3D57-7F4E-AC0F-35FBAE73B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56102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EBA208B-2D02-EC4D-A44A-B55C763C3410}"/>
              </a:ext>
            </a:extLst>
          </p:cNvPr>
          <p:cNvGrpSpPr/>
          <p:nvPr/>
        </p:nvGrpSpPr>
        <p:grpSpPr>
          <a:xfrm>
            <a:off x="5281083" y="2039937"/>
            <a:ext cx="6356615" cy="2704042"/>
            <a:chOff x="6337300" y="2447925"/>
            <a:chExt cx="7627938" cy="3244850"/>
          </a:xfrm>
        </p:grpSpPr>
        <p:grpSp>
          <p:nvGrpSpPr>
            <p:cNvPr id="29701" name="Group 2">
              <a:extLst>
                <a:ext uri="{FF2B5EF4-FFF2-40B4-BE49-F238E27FC236}">
                  <a16:creationId xmlns:a16="http://schemas.microsoft.com/office/drawing/2014/main" id="{F815DC16-EDBE-D945-9FF9-E732440560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7300" y="2517775"/>
              <a:ext cx="7627938" cy="3175000"/>
              <a:chOff x="6337300" y="2517775"/>
              <a:chExt cx="7627938" cy="3175000"/>
            </a:xfrm>
          </p:grpSpPr>
          <p:sp>
            <p:nvSpPr>
              <p:cNvPr id="29718" name="Freeform 7">
                <a:extLst>
                  <a:ext uri="{FF2B5EF4-FFF2-40B4-BE49-F238E27FC236}">
                    <a16:creationId xmlns:a16="http://schemas.microsoft.com/office/drawing/2014/main" id="{1F25B0E2-C66A-F94A-B87C-E901A6B23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7000" y="2555875"/>
                <a:ext cx="1214438" cy="1038225"/>
              </a:xfrm>
              <a:custGeom>
                <a:avLst/>
                <a:gdLst>
                  <a:gd name="T0" fmla="*/ 2147483646 w 6744"/>
                  <a:gd name="T1" fmla="*/ 2147483646 h 5772"/>
                  <a:gd name="T2" fmla="*/ 2147483646 w 6744"/>
                  <a:gd name="T3" fmla="*/ 2147483646 h 5772"/>
                  <a:gd name="T4" fmla="*/ 2147483646 w 6744"/>
                  <a:gd name="T5" fmla="*/ 2147483646 h 5772"/>
                  <a:gd name="T6" fmla="*/ 2147483646 w 6744"/>
                  <a:gd name="T7" fmla="*/ 2147483646 h 5772"/>
                  <a:gd name="T8" fmla="*/ 2147483646 w 6744"/>
                  <a:gd name="T9" fmla="*/ 2147483646 h 5772"/>
                  <a:gd name="T10" fmla="*/ 2147483646 w 6744"/>
                  <a:gd name="T11" fmla="*/ 2147483646 h 5772"/>
                  <a:gd name="T12" fmla="*/ 2147483646 w 6744"/>
                  <a:gd name="T13" fmla="*/ 2147483646 h 5772"/>
                  <a:gd name="T14" fmla="*/ 2147483646 w 6744"/>
                  <a:gd name="T15" fmla="*/ 2147483646 h 5772"/>
                  <a:gd name="T16" fmla="*/ 2147483646 w 6744"/>
                  <a:gd name="T17" fmla="*/ 2147483646 h 5772"/>
                  <a:gd name="T18" fmla="*/ 2147483646 w 6744"/>
                  <a:gd name="T19" fmla="*/ 2147483646 h 5772"/>
                  <a:gd name="T20" fmla="*/ 2147483646 w 6744"/>
                  <a:gd name="T21" fmla="*/ 2147483646 h 5772"/>
                  <a:gd name="T22" fmla="*/ 2147483646 w 6744"/>
                  <a:gd name="T23" fmla="*/ 2147483646 h 5772"/>
                  <a:gd name="T24" fmla="*/ 2147483646 w 6744"/>
                  <a:gd name="T25" fmla="*/ 2147483646 h 5772"/>
                  <a:gd name="T26" fmla="*/ 2147483646 w 6744"/>
                  <a:gd name="T27" fmla="*/ 2147483646 h 5772"/>
                  <a:gd name="T28" fmla="*/ 2147483646 w 6744"/>
                  <a:gd name="T29" fmla="*/ 2147483646 h 5772"/>
                  <a:gd name="T30" fmla="*/ 2147483646 w 6744"/>
                  <a:gd name="T31" fmla="*/ 2147483646 h 5772"/>
                  <a:gd name="T32" fmla="*/ 2147483646 w 6744"/>
                  <a:gd name="T33" fmla="*/ 2147483646 h 5772"/>
                  <a:gd name="T34" fmla="*/ 2147483646 w 6744"/>
                  <a:gd name="T35" fmla="*/ 2147483646 h 5772"/>
                  <a:gd name="T36" fmla="*/ 2147483646 w 6744"/>
                  <a:gd name="T37" fmla="*/ 2147483646 h 5772"/>
                  <a:gd name="T38" fmla="*/ 2147483646 w 6744"/>
                  <a:gd name="T39" fmla="*/ 2147483646 h 5772"/>
                  <a:gd name="T40" fmla="*/ 2147483646 w 6744"/>
                  <a:gd name="T41" fmla="*/ 2147483646 h 5772"/>
                  <a:gd name="T42" fmla="*/ 2147483646 w 6744"/>
                  <a:gd name="T43" fmla="*/ 2147483646 h 5772"/>
                  <a:gd name="T44" fmla="*/ 2147483646 w 6744"/>
                  <a:gd name="T45" fmla="*/ 2147483646 h 5772"/>
                  <a:gd name="T46" fmla="*/ 2147483646 w 6744"/>
                  <a:gd name="T47" fmla="*/ 2147483646 h 5772"/>
                  <a:gd name="T48" fmla="*/ 2147483646 w 6744"/>
                  <a:gd name="T49" fmla="*/ 2147483646 h 5772"/>
                  <a:gd name="T50" fmla="*/ 2147483646 w 6744"/>
                  <a:gd name="T51" fmla="*/ 2147483646 h 5772"/>
                  <a:gd name="T52" fmla="*/ 2147483646 w 6744"/>
                  <a:gd name="T53" fmla="*/ 2147483646 h 5772"/>
                  <a:gd name="T54" fmla="*/ 2147483646 w 6744"/>
                  <a:gd name="T55" fmla="*/ 2147483646 h 5772"/>
                  <a:gd name="T56" fmla="*/ 2147483646 w 6744"/>
                  <a:gd name="T57" fmla="*/ 2147483646 h 5772"/>
                  <a:gd name="T58" fmla="*/ 2147483646 w 6744"/>
                  <a:gd name="T59" fmla="*/ 2147483646 h 5772"/>
                  <a:gd name="T60" fmla="*/ 2147483646 w 6744"/>
                  <a:gd name="T61" fmla="*/ 2147483646 h 5772"/>
                  <a:gd name="T62" fmla="*/ 2147483646 w 6744"/>
                  <a:gd name="T63" fmla="*/ 2147483646 h 5772"/>
                  <a:gd name="T64" fmla="*/ 2147483646 w 6744"/>
                  <a:gd name="T65" fmla="*/ 2147483646 h 5772"/>
                  <a:gd name="T66" fmla="*/ 2147483646 w 6744"/>
                  <a:gd name="T67" fmla="*/ 2147483646 h 5772"/>
                  <a:gd name="T68" fmla="*/ 2147483646 w 6744"/>
                  <a:gd name="T69" fmla="*/ 2147483646 h 5772"/>
                  <a:gd name="T70" fmla="*/ 2147483646 w 6744"/>
                  <a:gd name="T71" fmla="*/ 2147483646 h 5772"/>
                  <a:gd name="T72" fmla="*/ 2147483646 w 6744"/>
                  <a:gd name="T73" fmla="*/ 2147483646 h 5772"/>
                  <a:gd name="T74" fmla="*/ 2147483646 w 6744"/>
                  <a:gd name="T75" fmla="*/ 2147483646 h 5772"/>
                  <a:gd name="T76" fmla="*/ 2147483646 w 6744"/>
                  <a:gd name="T77" fmla="*/ 2147483646 h 5772"/>
                  <a:gd name="T78" fmla="*/ 2147483646 w 6744"/>
                  <a:gd name="T79" fmla="*/ 2147483646 h 5772"/>
                  <a:gd name="T80" fmla="*/ 2147483646 w 6744"/>
                  <a:gd name="T81" fmla="*/ 2147483646 h 5772"/>
                  <a:gd name="T82" fmla="*/ 2147483646 w 6744"/>
                  <a:gd name="T83" fmla="*/ 2147483646 h 5772"/>
                  <a:gd name="T84" fmla="*/ 2147483646 w 6744"/>
                  <a:gd name="T85" fmla="*/ 2147483646 h 5772"/>
                  <a:gd name="T86" fmla="*/ 2147483646 w 6744"/>
                  <a:gd name="T87" fmla="*/ 2147483646 h 5772"/>
                  <a:gd name="T88" fmla="*/ 2147483646 w 6744"/>
                  <a:gd name="T89" fmla="*/ 2147483646 h 5772"/>
                  <a:gd name="T90" fmla="*/ 2147483646 w 6744"/>
                  <a:gd name="T91" fmla="*/ 2147483646 h 5772"/>
                  <a:gd name="T92" fmla="*/ 2147483646 w 6744"/>
                  <a:gd name="T93" fmla="*/ 2147483646 h 5772"/>
                  <a:gd name="T94" fmla="*/ 2147483646 w 6744"/>
                  <a:gd name="T95" fmla="*/ 2147483646 h 5772"/>
                  <a:gd name="T96" fmla="*/ 2147483646 w 6744"/>
                  <a:gd name="T97" fmla="*/ 2147483646 h 5772"/>
                  <a:gd name="T98" fmla="*/ 2147483646 w 6744"/>
                  <a:gd name="T99" fmla="*/ 2147483646 h 5772"/>
                  <a:gd name="T100" fmla="*/ 2147483646 w 6744"/>
                  <a:gd name="T101" fmla="*/ 2147483646 h 5772"/>
                  <a:gd name="T102" fmla="*/ 2147483646 w 6744"/>
                  <a:gd name="T103" fmla="*/ 2147483646 h 5772"/>
                  <a:gd name="T104" fmla="*/ 2147483646 w 6744"/>
                  <a:gd name="T105" fmla="*/ 2147483646 h 5772"/>
                  <a:gd name="T106" fmla="*/ 2147483646 w 6744"/>
                  <a:gd name="T107" fmla="*/ 2147483646 h 5772"/>
                  <a:gd name="T108" fmla="*/ 2147483646 w 6744"/>
                  <a:gd name="T109" fmla="*/ 2147483646 h 5772"/>
                  <a:gd name="T110" fmla="*/ 2147483646 w 6744"/>
                  <a:gd name="T111" fmla="*/ 2147483646 h 57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44" h="5772">
                    <a:moveTo>
                      <a:pt x="39" y="3867"/>
                    </a:moveTo>
                    <a:lnTo>
                      <a:pt x="20" y="2686"/>
                    </a:lnTo>
                    <a:lnTo>
                      <a:pt x="0" y="1809"/>
                    </a:lnTo>
                    <a:lnTo>
                      <a:pt x="0" y="1200"/>
                    </a:lnTo>
                    <a:lnTo>
                      <a:pt x="20" y="1066"/>
                    </a:lnTo>
                    <a:lnTo>
                      <a:pt x="76" y="952"/>
                    </a:lnTo>
                    <a:lnTo>
                      <a:pt x="210" y="914"/>
                    </a:lnTo>
                    <a:lnTo>
                      <a:pt x="591" y="857"/>
                    </a:lnTo>
                    <a:lnTo>
                      <a:pt x="705" y="800"/>
                    </a:lnTo>
                    <a:lnTo>
                      <a:pt x="705" y="743"/>
                    </a:lnTo>
                    <a:lnTo>
                      <a:pt x="686" y="724"/>
                    </a:lnTo>
                    <a:lnTo>
                      <a:pt x="629" y="705"/>
                    </a:lnTo>
                    <a:lnTo>
                      <a:pt x="610" y="667"/>
                    </a:lnTo>
                    <a:lnTo>
                      <a:pt x="553" y="457"/>
                    </a:lnTo>
                    <a:lnTo>
                      <a:pt x="457" y="304"/>
                    </a:lnTo>
                    <a:lnTo>
                      <a:pt x="477" y="228"/>
                    </a:lnTo>
                    <a:lnTo>
                      <a:pt x="553" y="114"/>
                    </a:lnTo>
                    <a:lnTo>
                      <a:pt x="686" y="0"/>
                    </a:lnTo>
                    <a:lnTo>
                      <a:pt x="819" y="0"/>
                    </a:lnTo>
                    <a:lnTo>
                      <a:pt x="1239" y="152"/>
                    </a:lnTo>
                    <a:lnTo>
                      <a:pt x="1544" y="419"/>
                    </a:lnTo>
                    <a:lnTo>
                      <a:pt x="1620" y="438"/>
                    </a:lnTo>
                    <a:lnTo>
                      <a:pt x="1676" y="419"/>
                    </a:lnTo>
                    <a:lnTo>
                      <a:pt x="1753" y="495"/>
                    </a:lnTo>
                    <a:lnTo>
                      <a:pt x="1829" y="667"/>
                    </a:lnTo>
                    <a:lnTo>
                      <a:pt x="1905" y="762"/>
                    </a:lnTo>
                    <a:lnTo>
                      <a:pt x="1981" y="800"/>
                    </a:lnTo>
                    <a:lnTo>
                      <a:pt x="2115" y="838"/>
                    </a:lnTo>
                    <a:lnTo>
                      <a:pt x="2248" y="857"/>
                    </a:lnTo>
                    <a:lnTo>
                      <a:pt x="2343" y="838"/>
                    </a:lnTo>
                    <a:lnTo>
                      <a:pt x="2382" y="743"/>
                    </a:lnTo>
                    <a:lnTo>
                      <a:pt x="2419" y="457"/>
                    </a:lnTo>
                    <a:lnTo>
                      <a:pt x="2458" y="381"/>
                    </a:lnTo>
                    <a:lnTo>
                      <a:pt x="2572" y="400"/>
                    </a:lnTo>
                    <a:lnTo>
                      <a:pt x="2686" y="457"/>
                    </a:lnTo>
                    <a:lnTo>
                      <a:pt x="2743" y="457"/>
                    </a:lnTo>
                    <a:lnTo>
                      <a:pt x="2667" y="190"/>
                    </a:lnTo>
                    <a:lnTo>
                      <a:pt x="2743" y="228"/>
                    </a:lnTo>
                    <a:lnTo>
                      <a:pt x="3448" y="781"/>
                    </a:lnTo>
                    <a:lnTo>
                      <a:pt x="3867" y="1219"/>
                    </a:lnTo>
                    <a:lnTo>
                      <a:pt x="4134" y="1352"/>
                    </a:lnTo>
                    <a:lnTo>
                      <a:pt x="4324" y="1238"/>
                    </a:lnTo>
                    <a:lnTo>
                      <a:pt x="4305" y="1352"/>
                    </a:lnTo>
                    <a:lnTo>
                      <a:pt x="4267" y="1447"/>
                    </a:lnTo>
                    <a:lnTo>
                      <a:pt x="4077" y="1790"/>
                    </a:lnTo>
                    <a:lnTo>
                      <a:pt x="4058" y="1886"/>
                    </a:lnTo>
                    <a:lnTo>
                      <a:pt x="4077" y="1981"/>
                    </a:lnTo>
                    <a:lnTo>
                      <a:pt x="4153" y="2057"/>
                    </a:lnTo>
                    <a:lnTo>
                      <a:pt x="4229" y="2095"/>
                    </a:lnTo>
                    <a:lnTo>
                      <a:pt x="4286" y="2153"/>
                    </a:lnTo>
                    <a:lnTo>
                      <a:pt x="4286" y="2248"/>
                    </a:lnTo>
                    <a:lnTo>
                      <a:pt x="4191" y="2324"/>
                    </a:lnTo>
                    <a:lnTo>
                      <a:pt x="4001" y="2305"/>
                    </a:lnTo>
                    <a:lnTo>
                      <a:pt x="3982" y="2381"/>
                    </a:lnTo>
                    <a:lnTo>
                      <a:pt x="3943" y="2438"/>
                    </a:lnTo>
                    <a:lnTo>
                      <a:pt x="3962" y="2476"/>
                    </a:lnTo>
                    <a:lnTo>
                      <a:pt x="4001" y="2495"/>
                    </a:lnTo>
                    <a:lnTo>
                      <a:pt x="4038" y="2476"/>
                    </a:lnTo>
                    <a:lnTo>
                      <a:pt x="4115" y="2534"/>
                    </a:lnTo>
                    <a:lnTo>
                      <a:pt x="4172" y="2610"/>
                    </a:lnTo>
                    <a:lnTo>
                      <a:pt x="4210" y="2724"/>
                    </a:lnTo>
                    <a:lnTo>
                      <a:pt x="4229" y="2800"/>
                    </a:lnTo>
                    <a:lnTo>
                      <a:pt x="4267" y="2876"/>
                    </a:lnTo>
                    <a:lnTo>
                      <a:pt x="4534" y="3028"/>
                    </a:lnTo>
                    <a:lnTo>
                      <a:pt x="4572" y="3028"/>
                    </a:lnTo>
                    <a:lnTo>
                      <a:pt x="4629" y="2952"/>
                    </a:lnTo>
                    <a:lnTo>
                      <a:pt x="4723" y="2933"/>
                    </a:lnTo>
                    <a:lnTo>
                      <a:pt x="4762" y="2914"/>
                    </a:lnTo>
                    <a:lnTo>
                      <a:pt x="4666" y="2781"/>
                    </a:lnTo>
                    <a:lnTo>
                      <a:pt x="4762" y="2800"/>
                    </a:lnTo>
                    <a:lnTo>
                      <a:pt x="4799" y="2876"/>
                    </a:lnTo>
                    <a:lnTo>
                      <a:pt x="4819" y="2971"/>
                    </a:lnTo>
                    <a:lnTo>
                      <a:pt x="4876" y="3028"/>
                    </a:lnTo>
                    <a:lnTo>
                      <a:pt x="4952" y="3047"/>
                    </a:lnTo>
                    <a:lnTo>
                      <a:pt x="5009" y="3028"/>
                    </a:lnTo>
                    <a:lnTo>
                      <a:pt x="5028" y="2952"/>
                    </a:lnTo>
                    <a:lnTo>
                      <a:pt x="5028" y="2838"/>
                    </a:lnTo>
                    <a:lnTo>
                      <a:pt x="5066" y="2838"/>
                    </a:lnTo>
                    <a:lnTo>
                      <a:pt x="5085" y="2933"/>
                    </a:lnTo>
                    <a:lnTo>
                      <a:pt x="5124" y="2971"/>
                    </a:lnTo>
                    <a:lnTo>
                      <a:pt x="5180" y="2991"/>
                    </a:lnTo>
                    <a:lnTo>
                      <a:pt x="5219" y="2952"/>
                    </a:lnTo>
                    <a:lnTo>
                      <a:pt x="5219" y="2857"/>
                    </a:lnTo>
                    <a:lnTo>
                      <a:pt x="5238" y="2800"/>
                    </a:lnTo>
                    <a:lnTo>
                      <a:pt x="5256" y="2781"/>
                    </a:lnTo>
                    <a:lnTo>
                      <a:pt x="5314" y="2838"/>
                    </a:lnTo>
                    <a:lnTo>
                      <a:pt x="5333" y="2800"/>
                    </a:lnTo>
                    <a:lnTo>
                      <a:pt x="5314" y="2781"/>
                    </a:lnTo>
                    <a:lnTo>
                      <a:pt x="5333" y="2781"/>
                    </a:lnTo>
                    <a:lnTo>
                      <a:pt x="5371" y="2781"/>
                    </a:lnTo>
                    <a:lnTo>
                      <a:pt x="5371" y="2857"/>
                    </a:lnTo>
                    <a:lnTo>
                      <a:pt x="5390" y="2895"/>
                    </a:lnTo>
                    <a:lnTo>
                      <a:pt x="5428" y="2933"/>
                    </a:lnTo>
                    <a:lnTo>
                      <a:pt x="5466" y="2991"/>
                    </a:lnTo>
                    <a:lnTo>
                      <a:pt x="5505" y="2991"/>
                    </a:lnTo>
                    <a:lnTo>
                      <a:pt x="5505" y="2933"/>
                    </a:lnTo>
                    <a:lnTo>
                      <a:pt x="5561" y="2933"/>
                    </a:lnTo>
                    <a:lnTo>
                      <a:pt x="5542" y="3047"/>
                    </a:lnTo>
                    <a:lnTo>
                      <a:pt x="5561" y="3238"/>
                    </a:lnTo>
                    <a:lnTo>
                      <a:pt x="5505" y="3333"/>
                    </a:lnTo>
                    <a:lnTo>
                      <a:pt x="5295" y="3200"/>
                    </a:lnTo>
                    <a:lnTo>
                      <a:pt x="5180" y="3143"/>
                    </a:lnTo>
                    <a:lnTo>
                      <a:pt x="4990" y="3143"/>
                    </a:lnTo>
                    <a:lnTo>
                      <a:pt x="4914" y="3200"/>
                    </a:lnTo>
                    <a:lnTo>
                      <a:pt x="4895" y="3314"/>
                    </a:lnTo>
                    <a:lnTo>
                      <a:pt x="4914" y="3448"/>
                    </a:lnTo>
                    <a:lnTo>
                      <a:pt x="4971" y="3543"/>
                    </a:lnTo>
                    <a:lnTo>
                      <a:pt x="4971" y="3581"/>
                    </a:lnTo>
                    <a:lnTo>
                      <a:pt x="4933" y="3562"/>
                    </a:lnTo>
                    <a:lnTo>
                      <a:pt x="4819" y="3543"/>
                    </a:lnTo>
                    <a:lnTo>
                      <a:pt x="4857" y="3638"/>
                    </a:lnTo>
                    <a:lnTo>
                      <a:pt x="5028" y="3733"/>
                    </a:lnTo>
                    <a:lnTo>
                      <a:pt x="5066" y="3809"/>
                    </a:lnTo>
                    <a:lnTo>
                      <a:pt x="5028" y="4286"/>
                    </a:lnTo>
                    <a:lnTo>
                      <a:pt x="4990" y="4286"/>
                    </a:lnTo>
                    <a:lnTo>
                      <a:pt x="4971" y="4266"/>
                    </a:lnTo>
                    <a:lnTo>
                      <a:pt x="4952" y="4248"/>
                    </a:lnTo>
                    <a:lnTo>
                      <a:pt x="4914" y="4229"/>
                    </a:lnTo>
                    <a:lnTo>
                      <a:pt x="5047" y="4362"/>
                    </a:lnTo>
                    <a:lnTo>
                      <a:pt x="5219" y="4438"/>
                    </a:lnTo>
                    <a:lnTo>
                      <a:pt x="5390" y="4457"/>
                    </a:lnTo>
                    <a:lnTo>
                      <a:pt x="5505" y="4381"/>
                    </a:lnTo>
                    <a:lnTo>
                      <a:pt x="5771" y="4476"/>
                    </a:lnTo>
                    <a:lnTo>
                      <a:pt x="5866" y="4515"/>
                    </a:lnTo>
                    <a:lnTo>
                      <a:pt x="5866" y="4591"/>
                    </a:lnTo>
                    <a:lnTo>
                      <a:pt x="5962" y="4743"/>
                    </a:lnTo>
                    <a:lnTo>
                      <a:pt x="6000" y="4781"/>
                    </a:lnTo>
                    <a:lnTo>
                      <a:pt x="6018" y="4819"/>
                    </a:lnTo>
                    <a:lnTo>
                      <a:pt x="6038" y="4857"/>
                    </a:lnTo>
                    <a:lnTo>
                      <a:pt x="6057" y="4895"/>
                    </a:lnTo>
                    <a:lnTo>
                      <a:pt x="6095" y="4895"/>
                    </a:lnTo>
                    <a:lnTo>
                      <a:pt x="6171" y="4876"/>
                    </a:lnTo>
                    <a:lnTo>
                      <a:pt x="6304" y="4895"/>
                    </a:lnTo>
                    <a:lnTo>
                      <a:pt x="6647" y="4781"/>
                    </a:lnTo>
                    <a:lnTo>
                      <a:pt x="6743" y="4781"/>
                    </a:lnTo>
                    <a:lnTo>
                      <a:pt x="6724" y="4819"/>
                    </a:lnTo>
                    <a:lnTo>
                      <a:pt x="6685" y="4972"/>
                    </a:lnTo>
                    <a:lnTo>
                      <a:pt x="6552" y="5067"/>
                    </a:lnTo>
                    <a:lnTo>
                      <a:pt x="6362" y="5105"/>
                    </a:lnTo>
                    <a:lnTo>
                      <a:pt x="6057" y="5105"/>
                    </a:lnTo>
                    <a:lnTo>
                      <a:pt x="5847" y="5105"/>
                    </a:lnTo>
                    <a:lnTo>
                      <a:pt x="5714" y="5181"/>
                    </a:lnTo>
                    <a:lnTo>
                      <a:pt x="5619" y="5333"/>
                    </a:lnTo>
                    <a:lnTo>
                      <a:pt x="5561" y="5486"/>
                    </a:lnTo>
                    <a:lnTo>
                      <a:pt x="5505" y="5524"/>
                    </a:lnTo>
                    <a:lnTo>
                      <a:pt x="5447" y="5448"/>
                    </a:lnTo>
                    <a:lnTo>
                      <a:pt x="5409" y="5257"/>
                    </a:lnTo>
                    <a:lnTo>
                      <a:pt x="5390" y="5181"/>
                    </a:lnTo>
                    <a:lnTo>
                      <a:pt x="5295" y="5124"/>
                    </a:lnTo>
                    <a:lnTo>
                      <a:pt x="5276" y="4991"/>
                    </a:lnTo>
                    <a:lnTo>
                      <a:pt x="5352" y="4933"/>
                    </a:lnTo>
                    <a:lnTo>
                      <a:pt x="5390" y="4819"/>
                    </a:lnTo>
                    <a:lnTo>
                      <a:pt x="5333" y="4724"/>
                    </a:lnTo>
                    <a:lnTo>
                      <a:pt x="5161" y="4610"/>
                    </a:lnTo>
                    <a:lnTo>
                      <a:pt x="4914" y="4552"/>
                    </a:lnTo>
                    <a:lnTo>
                      <a:pt x="4838" y="4476"/>
                    </a:lnTo>
                    <a:lnTo>
                      <a:pt x="4780" y="4400"/>
                    </a:lnTo>
                    <a:lnTo>
                      <a:pt x="4629" y="4381"/>
                    </a:lnTo>
                    <a:lnTo>
                      <a:pt x="4477" y="4324"/>
                    </a:lnTo>
                    <a:lnTo>
                      <a:pt x="4458" y="4210"/>
                    </a:lnTo>
                    <a:lnTo>
                      <a:pt x="4515" y="4095"/>
                    </a:lnTo>
                    <a:lnTo>
                      <a:pt x="4610" y="4019"/>
                    </a:lnTo>
                    <a:lnTo>
                      <a:pt x="4704" y="3905"/>
                    </a:lnTo>
                    <a:lnTo>
                      <a:pt x="4780" y="3809"/>
                    </a:lnTo>
                    <a:lnTo>
                      <a:pt x="4723" y="3771"/>
                    </a:lnTo>
                    <a:lnTo>
                      <a:pt x="4572" y="3714"/>
                    </a:lnTo>
                    <a:lnTo>
                      <a:pt x="4515" y="3657"/>
                    </a:lnTo>
                    <a:lnTo>
                      <a:pt x="4553" y="3562"/>
                    </a:lnTo>
                    <a:lnTo>
                      <a:pt x="4534" y="3467"/>
                    </a:lnTo>
                    <a:lnTo>
                      <a:pt x="4458" y="3467"/>
                    </a:lnTo>
                    <a:lnTo>
                      <a:pt x="4363" y="3562"/>
                    </a:lnTo>
                    <a:lnTo>
                      <a:pt x="4267" y="3753"/>
                    </a:lnTo>
                    <a:lnTo>
                      <a:pt x="4248" y="3943"/>
                    </a:lnTo>
                    <a:lnTo>
                      <a:pt x="4058" y="4095"/>
                    </a:lnTo>
                    <a:lnTo>
                      <a:pt x="3962" y="4190"/>
                    </a:lnTo>
                    <a:lnTo>
                      <a:pt x="3715" y="4286"/>
                    </a:lnTo>
                    <a:lnTo>
                      <a:pt x="3620" y="4381"/>
                    </a:lnTo>
                    <a:lnTo>
                      <a:pt x="3715" y="4476"/>
                    </a:lnTo>
                    <a:lnTo>
                      <a:pt x="3848" y="4533"/>
                    </a:lnTo>
                    <a:lnTo>
                      <a:pt x="4134" y="4629"/>
                    </a:lnTo>
                    <a:lnTo>
                      <a:pt x="4286" y="4762"/>
                    </a:lnTo>
                    <a:lnTo>
                      <a:pt x="4382" y="4933"/>
                    </a:lnTo>
                    <a:lnTo>
                      <a:pt x="4419" y="5086"/>
                    </a:lnTo>
                    <a:lnTo>
                      <a:pt x="4363" y="5200"/>
                    </a:lnTo>
                    <a:lnTo>
                      <a:pt x="4286" y="5429"/>
                    </a:lnTo>
                    <a:lnTo>
                      <a:pt x="4229" y="5638"/>
                    </a:lnTo>
                    <a:lnTo>
                      <a:pt x="4172" y="5771"/>
                    </a:lnTo>
                    <a:lnTo>
                      <a:pt x="3581" y="5505"/>
                    </a:lnTo>
                    <a:lnTo>
                      <a:pt x="3258" y="5390"/>
                    </a:lnTo>
                    <a:lnTo>
                      <a:pt x="2972" y="5390"/>
                    </a:lnTo>
                    <a:lnTo>
                      <a:pt x="2895" y="5219"/>
                    </a:lnTo>
                    <a:lnTo>
                      <a:pt x="2819" y="5162"/>
                    </a:lnTo>
                    <a:lnTo>
                      <a:pt x="2705" y="5124"/>
                    </a:lnTo>
                    <a:lnTo>
                      <a:pt x="2286" y="5105"/>
                    </a:lnTo>
                    <a:lnTo>
                      <a:pt x="1810" y="5162"/>
                    </a:lnTo>
                    <a:lnTo>
                      <a:pt x="1658" y="4991"/>
                    </a:lnTo>
                    <a:lnTo>
                      <a:pt x="1600" y="4972"/>
                    </a:lnTo>
                    <a:lnTo>
                      <a:pt x="1620" y="4952"/>
                    </a:lnTo>
                    <a:lnTo>
                      <a:pt x="1581" y="4895"/>
                    </a:lnTo>
                    <a:lnTo>
                      <a:pt x="1391" y="4571"/>
                    </a:lnTo>
                    <a:lnTo>
                      <a:pt x="1295" y="4515"/>
                    </a:lnTo>
                    <a:lnTo>
                      <a:pt x="972" y="4400"/>
                    </a:lnTo>
                    <a:lnTo>
                      <a:pt x="648" y="4152"/>
                    </a:lnTo>
                    <a:lnTo>
                      <a:pt x="477" y="4076"/>
                    </a:lnTo>
                    <a:lnTo>
                      <a:pt x="438" y="4057"/>
                    </a:lnTo>
                    <a:lnTo>
                      <a:pt x="401" y="4019"/>
                    </a:lnTo>
                    <a:lnTo>
                      <a:pt x="381" y="3962"/>
                    </a:lnTo>
                    <a:lnTo>
                      <a:pt x="362" y="3905"/>
                    </a:lnTo>
                    <a:lnTo>
                      <a:pt x="305" y="3867"/>
                    </a:lnTo>
                    <a:lnTo>
                      <a:pt x="248" y="3867"/>
                    </a:lnTo>
                    <a:lnTo>
                      <a:pt x="39" y="3962"/>
                    </a:lnTo>
                    <a:lnTo>
                      <a:pt x="39" y="3867"/>
                    </a:lnTo>
                    <a:close/>
                    <a:moveTo>
                      <a:pt x="5904" y="2038"/>
                    </a:moveTo>
                    <a:lnTo>
                      <a:pt x="6095" y="2114"/>
                    </a:lnTo>
                    <a:lnTo>
                      <a:pt x="6171" y="2171"/>
                    </a:lnTo>
                    <a:lnTo>
                      <a:pt x="6247" y="2285"/>
                    </a:lnTo>
                    <a:lnTo>
                      <a:pt x="6114" y="2267"/>
                    </a:lnTo>
                    <a:lnTo>
                      <a:pt x="5962" y="2324"/>
                    </a:lnTo>
                    <a:lnTo>
                      <a:pt x="5847" y="2438"/>
                    </a:lnTo>
                    <a:lnTo>
                      <a:pt x="5790" y="2590"/>
                    </a:lnTo>
                    <a:lnTo>
                      <a:pt x="5752" y="2590"/>
                    </a:lnTo>
                    <a:lnTo>
                      <a:pt x="5676" y="2495"/>
                    </a:lnTo>
                    <a:lnTo>
                      <a:pt x="5695" y="2495"/>
                    </a:lnTo>
                    <a:lnTo>
                      <a:pt x="5714" y="2457"/>
                    </a:lnTo>
                    <a:lnTo>
                      <a:pt x="5714" y="2285"/>
                    </a:lnTo>
                    <a:lnTo>
                      <a:pt x="5676" y="2229"/>
                    </a:lnTo>
                    <a:lnTo>
                      <a:pt x="5619" y="2190"/>
                    </a:lnTo>
                    <a:lnTo>
                      <a:pt x="5619" y="2133"/>
                    </a:lnTo>
                    <a:lnTo>
                      <a:pt x="5714" y="2190"/>
                    </a:lnTo>
                    <a:lnTo>
                      <a:pt x="5637" y="2038"/>
                    </a:lnTo>
                    <a:lnTo>
                      <a:pt x="5542" y="1981"/>
                    </a:lnTo>
                    <a:lnTo>
                      <a:pt x="5409" y="1962"/>
                    </a:lnTo>
                    <a:lnTo>
                      <a:pt x="5276" y="1886"/>
                    </a:lnTo>
                    <a:lnTo>
                      <a:pt x="5276" y="1848"/>
                    </a:lnTo>
                    <a:lnTo>
                      <a:pt x="5314" y="1809"/>
                    </a:lnTo>
                    <a:lnTo>
                      <a:pt x="5352" y="1790"/>
                    </a:lnTo>
                    <a:lnTo>
                      <a:pt x="5390" y="1809"/>
                    </a:lnTo>
                    <a:lnTo>
                      <a:pt x="5409" y="1848"/>
                    </a:lnTo>
                    <a:lnTo>
                      <a:pt x="5485" y="1867"/>
                    </a:lnTo>
                    <a:lnTo>
                      <a:pt x="5542" y="1886"/>
                    </a:lnTo>
                    <a:lnTo>
                      <a:pt x="5600" y="1867"/>
                    </a:lnTo>
                    <a:lnTo>
                      <a:pt x="5657" y="1848"/>
                    </a:lnTo>
                    <a:lnTo>
                      <a:pt x="5733" y="1867"/>
                    </a:lnTo>
                    <a:lnTo>
                      <a:pt x="5904" y="2038"/>
                    </a:lnTo>
                    <a:close/>
                    <a:moveTo>
                      <a:pt x="4419" y="1391"/>
                    </a:moveTo>
                    <a:lnTo>
                      <a:pt x="4629" y="1238"/>
                    </a:lnTo>
                    <a:lnTo>
                      <a:pt x="4743" y="1181"/>
                    </a:lnTo>
                    <a:lnTo>
                      <a:pt x="4876" y="1181"/>
                    </a:lnTo>
                    <a:lnTo>
                      <a:pt x="5066" y="1486"/>
                    </a:lnTo>
                    <a:lnTo>
                      <a:pt x="5124" y="1657"/>
                    </a:lnTo>
                    <a:lnTo>
                      <a:pt x="5028" y="1790"/>
                    </a:lnTo>
                    <a:lnTo>
                      <a:pt x="5028" y="1848"/>
                    </a:lnTo>
                    <a:lnTo>
                      <a:pt x="5047" y="1867"/>
                    </a:lnTo>
                    <a:lnTo>
                      <a:pt x="5066" y="1886"/>
                    </a:lnTo>
                    <a:lnTo>
                      <a:pt x="5047" y="1924"/>
                    </a:lnTo>
                    <a:lnTo>
                      <a:pt x="5028" y="1981"/>
                    </a:lnTo>
                    <a:lnTo>
                      <a:pt x="4914" y="1809"/>
                    </a:lnTo>
                    <a:lnTo>
                      <a:pt x="4762" y="1657"/>
                    </a:lnTo>
                    <a:lnTo>
                      <a:pt x="4419" y="1391"/>
                    </a:lnTo>
                    <a:close/>
                    <a:moveTo>
                      <a:pt x="6457" y="3124"/>
                    </a:moveTo>
                    <a:lnTo>
                      <a:pt x="6419" y="3086"/>
                    </a:lnTo>
                    <a:lnTo>
                      <a:pt x="6419" y="3067"/>
                    </a:lnTo>
                    <a:lnTo>
                      <a:pt x="6457" y="3086"/>
                    </a:lnTo>
                    <a:lnTo>
                      <a:pt x="6495" y="3124"/>
                    </a:lnTo>
                    <a:lnTo>
                      <a:pt x="6533" y="3143"/>
                    </a:lnTo>
                    <a:lnTo>
                      <a:pt x="6590" y="3162"/>
                    </a:lnTo>
                    <a:lnTo>
                      <a:pt x="6609" y="3219"/>
                    </a:lnTo>
                    <a:lnTo>
                      <a:pt x="6628" y="3257"/>
                    </a:lnTo>
                    <a:lnTo>
                      <a:pt x="6666" y="3295"/>
                    </a:lnTo>
                    <a:lnTo>
                      <a:pt x="6724" y="3314"/>
                    </a:lnTo>
                    <a:lnTo>
                      <a:pt x="6724" y="3352"/>
                    </a:lnTo>
                    <a:lnTo>
                      <a:pt x="6647" y="3391"/>
                    </a:lnTo>
                    <a:lnTo>
                      <a:pt x="6590" y="3409"/>
                    </a:lnTo>
                    <a:lnTo>
                      <a:pt x="6552" y="3409"/>
                    </a:lnTo>
                    <a:lnTo>
                      <a:pt x="6495" y="3352"/>
                    </a:lnTo>
                    <a:lnTo>
                      <a:pt x="6438" y="3333"/>
                    </a:lnTo>
                    <a:lnTo>
                      <a:pt x="6399" y="3257"/>
                    </a:lnTo>
                    <a:lnTo>
                      <a:pt x="6399" y="3200"/>
                    </a:lnTo>
                    <a:lnTo>
                      <a:pt x="6457" y="3124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9" name="Freeform 8">
                <a:extLst>
                  <a:ext uri="{FF2B5EF4-FFF2-40B4-BE49-F238E27FC236}">
                    <a16:creationId xmlns:a16="http://schemas.microsoft.com/office/drawing/2014/main" id="{27680015-CCAC-6940-A705-0F2219240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7300" y="3449638"/>
                <a:ext cx="1998663" cy="1211262"/>
              </a:xfrm>
              <a:custGeom>
                <a:avLst/>
                <a:gdLst>
                  <a:gd name="T0" fmla="*/ 2147483646 w 11106"/>
                  <a:gd name="T1" fmla="*/ 2147483646 h 6723"/>
                  <a:gd name="T2" fmla="*/ 2147483646 w 11106"/>
                  <a:gd name="T3" fmla="*/ 2147483646 h 6723"/>
                  <a:gd name="T4" fmla="*/ 0 w 11106"/>
                  <a:gd name="T5" fmla="*/ 2147483646 h 6723"/>
                  <a:gd name="T6" fmla="*/ 2147483646 w 11106"/>
                  <a:gd name="T7" fmla="*/ 2147483646 h 6723"/>
                  <a:gd name="T8" fmla="*/ 2147483646 w 11106"/>
                  <a:gd name="T9" fmla="*/ 2147483646 h 6723"/>
                  <a:gd name="T10" fmla="*/ 2147483646 w 11106"/>
                  <a:gd name="T11" fmla="*/ 2147483646 h 6723"/>
                  <a:gd name="T12" fmla="*/ 2147483646 w 11106"/>
                  <a:gd name="T13" fmla="*/ 2147483646 h 6723"/>
                  <a:gd name="T14" fmla="*/ 2147483646 w 11106"/>
                  <a:gd name="T15" fmla="*/ 2147483646 h 6723"/>
                  <a:gd name="T16" fmla="*/ 2147483646 w 11106"/>
                  <a:gd name="T17" fmla="*/ 2147483646 h 6723"/>
                  <a:gd name="T18" fmla="*/ 2147483646 w 11106"/>
                  <a:gd name="T19" fmla="*/ 2147483646 h 6723"/>
                  <a:gd name="T20" fmla="*/ 2147483646 w 11106"/>
                  <a:gd name="T21" fmla="*/ 2147483646 h 6723"/>
                  <a:gd name="T22" fmla="*/ 2147483646 w 11106"/>
                  <a:gd name="T23" fmla="*/ 2147483646 h 6723"/>
                  <a:gd name="T24" fmla="*/ 2147483646 w 11106"/>
                  <a:gd name="T25" fmla="*/ 2147483646 h 6723"/>
                  <a:gd name="T26" fmla="*/ 2147483646 w 11106"/>
                  <a:gd name="T27" fmla="*/ 2147483646 h 6723"/>
                  <a:gd name="T28" fmla="*/ 2147483646 w 11106"/>
                  <a:gd name="T29" fmla="*/ 2147483646 h 6723"/>
                  <a:gd name="T30" fmla="*/ 2147483646 w 11106"/>
                  <a:gd name="T31" fmla="*/ 2147483646 h 6723"/>
                  <a:gd name="T32" fmla="*/ 2147483646 w 11106"/>
                  <a:gd name="T33" fmla="*/ 2147483646 h 6723"/>
                  <a:gd name="T34" fmla="*/ 2147483646 w 11106"/>
                  <a:gd name="T35" fmla="*/ 2147483646 h 6723"/>
                  <a:gd name="T36" fmla="*/ 2147483646 w 11106"/>
                  <a:gd name="T37" fmla="*/ 2147483646 h 6723"/>
                  <a:gd name="T38" fmla="*/ 2147483646 w 11106"/>
                  <a:gd name="T39" fmla="*/ 2147483646 h 6723"/>
                  <a:gd name="T40" fmla="*/ 2147483646 w 11106"/>
                  <a:gd name="T41" fmla="*/ 2147483646 h 6723"/>
                  <a:gd name="T42" fmla="*/ 2147483646 w 11106"/>
                  <a:gd name="T43" fmla="*/ 2147483646 h 6723"/>
                  <a:gd name="T44" fmla="*/ 2147483646 w 11106"/>
                  <a:gd name="T45" fmla="*/ 2147483646 h 6723"/>
                  <a:gd name="T46" fmla="*/ 2147483646 w 11106"/>
                  <a:gd name="T47" fmla="*/ 2147483646 h 6723"/>
                  <a:gd name="T48" fmla="*/ 2147483646 w 11106"/>
                  <a:gd name="T49" fmla="*/ 2147483646 h 6723"/>
                  <a:gd name="T50" fmla="*/ 2147483646 w 11106"/>
                  <a:gd name="T51" fmla="*/ 2147483646 h 6723"/>
                  <a:gd name="T52" fmla="*/ 2147483646 w 11106"/>
                  <a:gd name="T53" fmla="*/ 2147483646 h 6723"/>
                  <a:gd name="T54" fmla="*/ 2147483646 w 11106"/>
                  <a:gd name="T55" fmla="*/ 2147483646 h 6723"/>
                  <a:gd name="T56" fmla="*/ 2147483646 w 11106"/>
                  <a:gd name="T57" fmla="*/ 2147483646 h 6723"/>
                  <a:gd name="T58" fmla="*/ 2147483646 w 11106"/>
                  <a:gd name="T59" fmla="*/ 2147483646 h 6723"/>
                  <a:gd name="T60" fmla="*/ 2147483646 w 11106"/>
                  <a:gd name="T61" fmla="*/ 2147483646 h 6723"/>
                  <a:gd name="T62" fmla="*/ 2147483646 w 11106"/>
                  <a:gd name="T63" fmla="*/ 2147483646 h 6723"/>
                  <a:gd name="T64" fmla="*/ 2147483646 w 11106"/>
                  <a:gd name="T65" fmla="*/ 2147483646 h 6723"/>
                  <a:gd name="T66" fmla="*/ 2147483646 w 11106"/>
                  <a:gd name="T67" fmla="*/ 2147483646 h 6723"/>
                  <a:gd name="T68" fmla="*/ 2147483646 w 11106"/>
                  <a:gd name="T69" fmla="*/ 2147483646 h 6723"/>
                  <a:gd name="T70" fmla="*/ 2147483646 w 11106"/>
                  <a:gd name="T71" fmla="*/ 2147483646 h 6723"/>
                  <a:gd name="T72" fmla="*/ 2147483646 w 11106"/>
                  <a:gd name="T73" fmla="*/ 2147483646 h 6723"/>
                  <a:gd name="T74" fmla="*/ 2147483646 w 11106"/>
                  <a:gd name="T75" fmla="*/ 2147483646 h 6723"/>
                  <a:gd name="T76" fmla="*/ 2147483646 w 11106"/>
                  <a:gd name="T77" fmla="*/ 2147483646 h 6723"/>
                  <a:gd name="T78" fmla="*/ 2147483646 w 11106"/>
                  <a:gd name="T79" fmla="*/ 2147483646 h 6723"/>
                  <a:gd name="T80" fmla="*/ 2147483646 w 11106"/>
                  <a:gd name="T81" fmla="*/ 2147483646 h 6723"/>
                  <a:gd name="T82" fmla="*/ 2147483646 w 11106"/>
                  <a:gd name="T83" fmla="*/ 2147483646 h 6723"/>
                  <a:gd name="T84" fmla="*/ 2147483646 w 11106"/>
                  <a:gd name="T85" fmla="*/ 2147483646 h 6723"/>
                  <a:gd name="T86" fmla="*/ 2147483646 w 11106"/>
                  <a:gd name="T87" fmla="*/ 2147483646 h 6723"/>
                  <a:gd name="T88" fmla="*/ 2147483646 w 11106"/>
                  <a:gd name="T89" fmla="*/ 2147483646 h 6723"/>
                  <a:gd name="T90" fmla="*/ 2147483646 w 11106"/>
                  <a:gd name="T91" fmla="*/ 2147483646 h 6723"/>
                  <a:gd name="T92" fmla="*/ 2147483646 w 11106"/>
                  <a:gd name="T93" fmla="*/ 2147483646 h 6723"/>
                  <a:gd name="T94" fmla="*/ 2147483646 w 11106"/>
                  <a:gd name="T95" fmla="*/ 2147483646 h 6723"/>
                  <a:gd name="T96" fmla="*/ 2147483646 w 11106"/>
                  <a:gd name="T97" fmla="*/ 2147483646 h 6723"/>
                  <a:gd name="T98" fmla="*/ 2147483646 w 11106"/>
                  <a:gd name="T99" fmla="*/ 2147483646 h 6723"/>
                  <a:gd name="T100" fmla="*/ 2147483646 w 11106"/>
                  <a:gd name="T101" fmla="*/ 2147483646 h 6723"/>
                  <a:gd name="T102" fmla="*/ 2147483646 w 11106"/>
                  <a:gd name="T103" fmla="*/ 2147483646 h 6723"/>
                  <a:gd name="T104" fmla="*/ 2147483646 w 11106"/>
                  <a:gd name="T105" fmla="*/ 2147483646 h 6723"/>
                  <a:gd name="T106" fmla="*/ 2147483646 w 11106"/>
                  <a:gd name="T107" fmla="*/ 2147483646 h 6723"/>
                  <a:gd name="T108" fmla="*/ 2147483646 w 11106"/>
                  <a:gd name="T109" fmla="*/ 2147483646 h 6723"/>
                  <a:gd name="T110" fmla="*/ 2147483646 w 11106"/>
                  <a:gd name="T111" fmla="*/ 2147483646 h 6723"/>
                  <a:gd name="T112" fmla="*/ 2147483646 w 11106"/>
                  <a:gd name="T113" fmla="*/ 2147483646 h 6723"/>
                  <a:gd name="T114" fmla="*/ 2147483646 w 11106"/>
                  <a:gd name="T115" fmla="*/ 2147483646 h 6723"/>
                  <a:gd name="T116" fmla="*/ 2147483646 w 11106"/>
                  <a:gd name="T117" fmla="*/ 2147483646 h 6723"/>
                  <a:gd name="T118" fmla="*/ 2147483646 w 11106"/>
                  <a:gd name="T119" fmla="*/ 2147483646 h 6723"/>
                  <a:gd name="T120" fmla="*/ 2147483646 w 11106"/>
                  <a:gd name="T121" fmla="*/ 2147483646 h 6723"/>
                  <a:gd name="T122" fmla="*/ 2147483646 w 11106"/>
                  <a:gd name="T123" fmla="*/ 2147483646 h 6723"/>
                  <a:gd name="T124" fmla="*/ 2147483646 w 11106"/>
                  <a:gd name="T125" fmla="*/ 2147483646 h 672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106" h="6723">
                    <a:moveTo>
                      <a:pt x="1105" y="6437"/>
                    </a:moveTo>
                    <a:lnTo>
                      <a:pt x="1162" y="6284"/>
                    </a:lnTo>
                    <a:lnTo>
                      <a:pt x="1201" y="5942"/>
                    </a:lnTo>
                    <a:lnTo>
                      <a:pt x="820" y="5122"/>
                    </a:lnTo>
                    <a:lnTo>
                      <a:pt x="781" y="4894"/>
                    </a:lnTo>
                    <a:lnTo>
                      <a:pt x="724" y="4818"/>
                    </a:lnTo>
                    <a:lnTo>
                      <a:pt x="610" y="4741"/>
                    </a:lnTo>
                    <a:lnTo>
                      <a:pt x="534" y="4741"/>
                    </a:lnTo>
                    <a:lnTo>
                      <a:pt x="457" y="4779"/>
                    </a:lnTo>
                    <a:lnTo>
                      <a:pt x="400" y="4760"/>
                    </a:lnTo>
                    <a:lnTo>
                      <a:pt x="362" y="4741"/>
                    </a:lnTo>
                    <a:lnTo>
                      <a:pt x="305" y="4627"/>
                    </a:lnTo>
                    <a:lnTo>
                      <a:pt x="267" y="4589"/>
                    </a:lnTo>
                    <a:lnTo>
                      <a:pt x="58" y="4475"/>
                    </a:lnTo>
                    <a:lnTo>
                      <a:pt x="0" y="4398"/>
                    </a:lnTo>
                    <a:lnTo>
                      <a:pt x="0" y="4303"/>
                    </a:lnTo>
                    <a:lnTo>
                      <a:pt x="58" y="4265"/>
                    </a:lnTo>
                    <a:lnTo>
                      <a:pt x="400" y="4075"/>
                    </a:lnTo>
                    <a:lnTo>
                      <a:pt x="705" y="3770"/>
                    </a:lnTo>
                    <a:lnTo>
                      <a:pt x="915" y="3657"/>
                    </a:lnTo>
                    <a:lnTo>
                      <a:pt x="1124" y="3600"/>
                    </a:lnTo>
                    <a:lnTo>
                      <a:pt x="1315" y="3505"/>
                    </a:lnTo>
                    <a:lnTo>
                      <a:pt x="1467" y="3314"/>
                    </a:lnTo>
                    <a:lnTo>
                      <a:pt x="1543" y="3104"/>
                    </a:lnTo>
                    <a:lnTo>
                      <a:pt x="1563" y="2838"/>
                    </a:lnTo>
                    <a:lnTo>
                      <a:pt x="1505" y="2342"/>
                    </a:lnTo>
                    <a:lnTo>
                      <a:pt x="1448" y="2114"/>
                    </a:lnTo>
                    <a:lnTo>
                      <a:pt x="1372" y="1923"/>
                    </a:lnTo>
                    <a:lnTo>
                      <a:pt x="1238" y="1752"/>
                    </a:lnTo>
                    <a:lnTo>
                      <a:pt x="1029" y="1504"/>
                    </a:lnTo>
                    <a:lnTo>
                      <a:pt x="953" y="1409"/>
                    </a:lnTo>
                    <a:lnTo>
                      <a:pt x="915" y="1295"/>
                    </a:lnTo>
                    <a:lnTo>
                      <a:pt x="934" y="1199"/>
                    </a:lnTo>
                    <a:lnTo>
                      <a:pt x="991" y="1123"/>
                    </a:lnTo>
                    <a:lnTo>
                      <a:pt x="1201" y="990"/>
                    </a:lnTo>
                    <a:lnTo>
                      <a:pt x="1277" y="914"/>
                    </a:lnTo>
                    <a:lnTo>
                      <a:pt x="1277" y="818"/>
                    </a:lnTo>
                    <a:lnTo>
                      <a:pt x="1219" y="780"/>
                    </a:lnTo>
                    <a:lnTo>
                      <a:pt x="1182" y="742"/>
                    </a:lnTo>
                    <a:lnTo>
                      <a:pt x="1258" y="647"/>
                    </a:lnTo>
                    <a:lnTo>
                      <a:pt x="1334" y="590"/>
                    </a:lnTo>
                    <a:lnTo>
                      <a:pt x="2076" y="285"/>
                    </a:lnTo>
                    <a:lnTo>
                      <a:pt x="2286" y="152"/>
                    </a:lnTo>
                    <a:lnTo>
                      <a:pt x="2381" y="0"/>
                    </a:lnTo>
                    <a:lnTo>
                      <a:pt x="2439" y="19"/>
                    </a:lnTo>
                    <a:lnTo>
                      <a:pt x="2591" y="190"/>
                    </a:lnTo>
                    <a:lnTo>
                      <a:pt x="3067" y="133"/>
                    </a:lnTo>
                    <a:lnTo>
                      <a:pt x="3486" y="152"/>
                    </a:lnTo>
                    <a:lnTo>
                      <a:pt x="3600" y="190"/>
                    </a:lnTo>
                    <a:lnTo>
                      <a:pt x="3676" y="247"/>
                    </a:lnTo>
                    <a:lnTo>
                      <a:pt x="3753" y="418"/>
                    </a:lnTo>
                    <a:lnTo>
                      <a:pt x="4039" y="418"/>
                    </a:lnTo>
                    <a:lnTo>
                      <a:pt x="4362" y="533"/>
                    </a:lnTo>
                    <a:lnTo>
                      <a:pt x="4953" y="799"/>
                    </a:lnTo>
                    <a:lnTo>
                      <a:pt x="4972" y="818"/>
                    </a:lnTo>
                    <a:lnTo>
                      <a:pt x="5277" y="933"/>
                    </a:lnTo>
                    <a:lnTo>
                      <a:pt x="5410" y="1009"/>
                    </a:lnTo>
                    <a:lnTo>
                      <a:pt x="5543" y="1047"/>
                    </a:lnTo>
                    <a:lnTo>
                      <a:pt x="5771" y="1066"/>
                    </a:lnTo>
                    <a:lnTo>
                      <a:pt x="5961" y="1104"/>
                    </a:lnTo>
                    <a:lnTo>
                      <a:pt x="6000" y="1085"/>
                    </a:lnTo>
                    <a:lnTo>
                      <a:pt x="6114" y="1066"/>
                    </a:lnTo>
                    <a:lnTo>
                      <a:pt x="6152" y="1085"/>
                    </a:lnTo>
                    <a:lnTo>
                      <a:pt x="6457" y="1143"/>
                    </a:lnTo>
                    <a:lnTo>
                      <a:pt x="6476" y="1143"/>
                    </a:lnTo>
                    <a:lnTo>
                      <a:pt x="6571" y="1580"/>
                    </a:lnTo>
                    <a:lnTo>
                      <a:pt x="6495" y="2190"/>
                    </a:lnTo>
                    <a:lnTo>
                      <a:pt x="6438" y="2399"/>
                    </a:lnTo>
                    <a:lnTo>
                      <a:pt x="6476" y="2552"/>
                    </a:lnTo>
                    <a:lnTo>
                      <a:pt x="6552" y="2647"/>
                    </a:lnTo>
                    <a:lnTo>
                      <a:pt x="6304" y="3180"/>
                    </a:lnTo>
                    <a:lnTo>
                      <a:pt x="6286" y="3371"/>
                    </a:lnTo>
                    <a:lnTo>
                      <a:pt x="6400" y="3428"/>
                    </a:lnTo>
                    <a:lnTo>
                      <a:pt x="6609" y="3428"/>
                    </a:lnTo>
                    <a:lnTo>
                      <a:pt x="6857" y="3371"/>
                    </a:lnTo>
                    <a:lnTo>
                      <a:pt x="6971" y="3314"/>
                    </a:lnTo>
                    <a:lnTo>
                      <a:pt x="7048" y="3295"/>
                    </a:lnTo>
                    <a:lnTo>
                      <a:pt x="7104" y="3333"/>
                    </a:lnTo>
                    <a:lnTo>
                      <a:pt x="7180" y="3447"/>
                    </a:lnTo>
                    <a:lnTo>
                      <a:pt x="7314" y="3657"/>
                    </a:lnTo>
                    <a:lnTo>
                      <a:pt x="7409" y="3770"/>
                    </a:lnTo>
                    <a:lnTo>
                      <a:pt x="7447" y="3998"/>
                    </a:lnTo>
                    <a:lnTo>
                      <a:pt x="7600" y="4227"/>
                    </a:lnTo>
                    <a:lnTo>
                      <a:pt x="7942" y="4303"/>
                    </a:lnTo>
                    <a:lnTo>
                      <a:pt x="8609" y="4322"/>
                    </a:lnTo>
                    <a:lnTo>
                      <a:pt x="8800" y="4379"/>
                    </a:lnTo>
                    <a:lnTo>
                      <a:pt x="8914" y="4608"/>
                    </a:lnTo>
                    <a:lnTo>
                      <a:pt x="9124" y="4779"/>
                    </a:lnTo>
                    <a:lnTo>
                      <a:pt x="9505" y="4779"/>
                    </a:lnTo>
                    <a:lnTo>
                      <a:pt x="9619" y="4665"/>
                    </a:lnTo>
                    <a:lnTo>
                      <a:pt x="9695" y="4551"/>
                    </a:lnTo>
                    <a:lnTo>
                      <a:pt x="9809" y="4532"/>
                    </a:lnTo>
                    <a:lnTo>
                      <a:pt x="9867" y="4684"/>
                    </a:lnTo>
                    <a:lnTo>
                      <a:pt x="10057" y="4646"/>
                    </a:lnTo>
                    <a:lnTo>
                      <a:pt x="10209" y="4532"/>
                    </a:lnTo>
                    <a:lnTo>
                      <a:pt x="10285" y="4418"/>
                    </a:lnTo>
                    <a:lnTo>
                      <a:pt x="10381" y="4170"/>
                    </a:lnTo>
                    <a:lnTo>
                      <a:pt x="10514" y="3980"/>
                    </a:lnTo>
                    <a:lnTo>
                      <a:pt x="10819" y="3884"/>
                    </a:lnTo>
                    <a:lnTo>
                      <a:pt x="11010" y="3941"/>
                    </a:lnTo>
                    <a:lnTo>
                      <a:pt x="11028" y="4208"/>
                    </a:lnTo>
                    <a:lnTo>
                      <a:pt x="11086" y="4437"/>
                    </a:lnTo>
                    <a:lnTo>
                      <a:pt x="11105" y="4646"/>
                    </a:lnTo>
                    <a:lnTo>
                      <a:pt x="11086" y="4875"/>
                    </a:lnTo>
                    <a:lnTo>
                      <a:pt x="11066" y="4913"/>
                    </a:lnTo>
                    <a:lnTo>
                      <a:pt x="11047" y="4913"/>
                    </a:lnTo>
                    <a:lnTo>
                      <a:pt x="11010" y="4951"/>
                    </a:lnTo>
                    <a:lnTo>
                      <a:pt x="10647" y="5408"/>
                    </a:lnTo>
                    <a:lnTo>
                      <a:pt x="10476" y="5580"/>
                    </a:lnTo>
                    <a:lnTo>
                      <a:pt x="10438" y="5637"/>
                    </a:lnTo>
                    <a:lnTo>
                      <a:pt x="10400" y="5713"/>
                    </a:lnTo>
                    <a:lnTo>
                      <a:pt x="10228" y="6437"/>
                    </a:lnTo>
                    <a:lnTo>
                      <a:pt x="10209" y="6532"/>
                    </a:lnTo>
                    <a:lnTo>
                      <a:pt x="10171" y="6608"/>
                    </a:lnTo>
                    <a:lnTo>
                      <a:pt x="10152" y="6665"/>
                    </a:lnTo>
                    <a:lnTo>
                      <a:pt x="10000" y="6704"/>
                    </a:lnTo>
                    <a:lnTo>
                      <a:pt x="10000" y="6722"/>
                    </a:lnTo>
                    <a:lnTo>
                      <a:pt x="9943" y="6646"/>
                    </a:lnTo>
                    <a:lnTo>
                      <a:pt x="9847" y="6360"/>
                    </a:lnTo>
                    <a:lnTo>
                      <a:pt x="9790" y="6303"/>
                    </a:lnTo>
                    <a:lnTo>
                      <a:pt x="9752" y="6418"/>
                    </a:lnTo>
                    <a:lnTo>
                      <a:pt x="9752" y="6475"/>
                    </a:lnTo>
                    <a:lnTo>
                      <a:pt x="9752" y="6532"/>
                    </a:lnTo>
                    <a:lnTo>
                      <a:pt x="9676" y="6475"/>
                    </a:lnTo>
                    <a:lnTo>
                      <a:pt x="9676" y="6360"/>
                    </a:lnTo>
                    <a:lnTo>
                      <a:pt x="9657" y="6265"/>
                    </a:lnTo>
                    <a:lnTo>
                      <a:pt x="9542" y="6189"/>
                    </a:lnTo>
                    <a:lnTo>
                      <a:pt x="9542" y="6151"/>
                    </a:lnTo>
                    <a:lnTo>
                      <a:pt x="9600" y="6170"/>
                    </a:lnTo>
                    <a:lnTo>
                      <a:pt x="9657" y="6189"/>
                    </a:lnTo>
                    <a:lnTo>
                      <a:pt x="9714" y="6189"/>
                    </a:lnTo>
                    <a:lnTo>
                      <a:pt x="9752" y="6151"/>
                    </a:lnTo>
                    <a:lnTo>
                      <a:pt x="9790" y="6151"/>
                    </a:lnTo>
                    <a:lnTo>
                      <a:pt x="9828" y="6170"/>
                    </a:lnTo>
                    <a:lnTo>
                      <a:pt x="9904" y="6189"/>
                    </a:lnTo>
                    <a:lnTo>
                      <a:pt x="9657" y="5751"/>
                    </a:lnTo>
                    <a:lnTo>
                      <a:pt x="9486" y="5541"/>
                    </a:lnTo>
                    <a:lnTo>
                      <a:pt x="9428" y="5427"/>
                    </a:lnTo>
                    <a:lnTo>
                      <a:pt x="9390" y="5294"/>
                    </a:lnTo>
                    <a:lnTo>
                      <a:pt x="9352" y="5294"/>
                    </a:lnTo>
                    <a:lnTo>
                      <a:pt x="9314" y="5389"/>
                    </a:lnTo>
                    <a:lnTo>
                      <a:pt x="9295" y="5465"/>
                    </a:lnTo>
                    <a:lnTo>
                      <a:pt x="9314" y="5522"/>
                    </a:lnTo>
                    <a:lnTo>
                      <a:pt x="9390" y="5541"/>
                    </a:lnTo>
                    <a:lnTo>
                      <a:pt x="9352" y="5617"/>
                    </a:lnTo>
                    <a:lnTo>
                      <a:pt x="9238" y="5732"/>
                    </a:lnTo>
                    <a:lnTo>
                      <a:pt x="9200" y="5789"/>
                    </a:lnTo>
                    <a:lnTo>
                      <a:pt x="9161" y="5789"/>
                    </a:lnTo>
                    <a:lnTo>
                      <a:pt x="9029" y="5694"/>
                    </a:lnTo>
                    <a:lnTo>
                      <a:pt x="8457" y="5465"/>
                    </a:lnTo>
                    <a:lnTo>
                      <a:pt x="8399" y="5427"/>
                    </a:lnTo>
                    <a:lnTo>
                      <a:pt x="8095" y="5370"/>
                    </a:lnTo>
                    <a:lnTo>
                      <a:pt x="8000" y="5351"/>
                    </a:lnTo>
                    <a:lnTo>
                      <a:pt x="7923" y="5294"/>
                    </a:lnTo>
                    <a:lnTo>
                      <a:pt x="7942" y="5199"/>
                    </a:lnTo>
                    <a:lnTo>
                      <a:pt x="8076" y="4989"/>
                    </a:lnTo>
                    <a:lnTo>
                      <a:pt x="7981" y="5027"/>
                    </a:lnTo>
                    <a:lnTo>
                      <a:pt x="7886" y="5084"/>
                    </a:lnTo>
                    <a:lnTo>
                      <a:pt x="7809" y="5180"/>
                    </a:lnTo>
                    <a:lnTo>
                      <a:pt x="7771" y="5275"/>
                    </a:lnTo>
                    <a:lnTo>
                      <a:pt x="7733" y="5294"/>
                    </a:lnTo>
                    <a:lnTo>
                      <a:pt x="7638" y="5236"/>
                    </a:lnTo>
                    <a:lnTo>
                      <a:pt x="7485" y="5104"/>
                    </a:lnTo>
                    <a:lnTo>
                      <a:pt x="7371" y="5180"/>
                    </a:lnTo>
                    <a:lnTo>
                      <a:pt x="7143" y="5160"/>
                    </a:lnTo>
                    <a:lnTo>
                      <a:pt x="6895" y="5084"/>
                    </a:lnTo>
                    <a:lnTo>
                      <a:pt x="6781" y="4989"/>
                    </a:lnTo>
                    <a:lnTo>
                      <a:pt x="6743" y="4989"/>
                    </a:lnTo>
                    <a:lnTo>
                      <a:pt x="6723" y="5122"/>
                    </a:lnTo>
                    <a:lnTo>
                      <a:pt x="6552" y="5522"/>
                    </a:lnTo>
                    <a:lnTo>
                      <a:pt x="6533" y="5522"/>
                    </a:lnTo>
                    <a:lnTo>
                      <a:pt x="6495" y="5503"/>
                    </a:lnTo>
                    <a:lnTo>
                      <a:pt x="6495" y="5541"/>
                    </a:lnTo>
                    <a:lnTo>
                      <a:pt x="6438" y="5541"/>
                    </a:lnTo>
                    <a:lnTo>
                      <a:pt x="6514" y="5370"/>
                    </a:lnTo>
                    <a:lnTo>
                      <a:pt x="6514" y="5332"/>
                    </a:lnTo>
                    <a:lnTo>
                      <a:pt x="6438" y="5351"/>
                    </a:lnTo>
                    <a:lnTo>
                      <a:pt x="6457" y="5294"/>
                    </a:lnTo>
                    <a:lnTo>
                      <a:pt x="6457" y="5236"/>
                    </a:lnTo>
                    <a:lnTo>
                      <a:pt x="6495" y="5218"/>
                    </a:lnTo>
                    <a:lnTo>
                      <a:pt x="6533" y="5199"/>
                    </a:lnTo>
                    <a:lnTo>
                      <a:pt x="6533" y="5141"/>
                    </a:lnTo>
                    <a:lnTo>
                      <a:pt x="6438" y="5160"/>
                    </a:lnTo>
                    <a:lnTo>
                      <a:pt x="6323" y="5218"/>
                    </a:lnTo>
                    <a:lnTo>
                      <a:pt x="6228" y="5236"/>
                    </a:lnTo>
                    <a:lnTo>
                      <a:pt x="6152" y="5218"/>
                    </a:lnTo>
                    <a:lnTo>
                      <a:pt x="6076" y="5122"/>
                    </a:lnTo>
                    <a:lnTo>
                      <a:pt x="6000" y="5104"/>
                    </a:lnTo>
                    <a:lnTo>
                      <a:pt x="6000" y="5046"/>
                    </a:lnTo>
                    <a:lnTo>
                      <a:pt x="6037" y="5046"/>
                    </a:lnTo>
                    <a:lnTo>
                      <a:pt x="6057" y="5008"/>
                    </a:lnTo>
                    <a:lnTo>
                      <a:pt x="6095" y="4989"/>
                    </a:lnTo>
                    <a:lnTo>
                      <a:pt x="6019" y="4779"/>
                    </a:lnTo>
                    <a:lnTo>
                      <a:pt x="6000" y="4665"/>
                    </a:lnTo>
                    <a:lnTo>
                      <a:pt x="6057" y="4608"/>
                    </a:lnTo>
                    <a:lnTo>
                      <a:pt x="6057" y="4551"/>
                    </a:lnTo>
                    <a:lnTo>
                      <a:pt x="6000" y="4513"/>
                    </a:lnTo>
                    <a:lnTo>
                      <a:pt x="6000" y="4475"/>
                    </a:lnTo>
                    <a:lnTo>
                      <a:pt x="6019" y="4437"/>
                    </a:lnTo>
                    <a:lnTo>
                      <a:pt x="6057" y="4398"/>
                    </a:lnTo>
                    <a:lnTo>
                      <a:pt x="6057" y="4418"/>
                    </a:lnTo>
                    <a:lnTo>
                      <a:pt x="6057" y="4437"/>
                    </a:lnTo>
                    <a:lnTo>
                      <a:pt x="6057" y="4456"/>
                    </a:lnTo>
                    <a:lnTo>
                      <a:pt x="6095" y="4456"/>
                    </a:lnTo>
                    <a:lnTo>
                      <a:pt x="6057" y="4361"/>
                    </a:lnTo>
                    <a:lnTo>
                      <a:pt x="6076" y="4284"/>
                    </a:lnTo>
                    <a:lnTo>
                      <a:pt x="6133" y="4227"/>
                    </a:lnTo>
                    <a:lnTo>
                      <a:pt x="6247" y="4189"/>
                    </a:lnTo>
                    <a:lnTo>
                      <a:pt x="6076" y="4189"/>
                    </a:lnTo>
                    <a:lnTo>
                      <a:pt x="5981" y="4208"/>
                    </a:lnTo>
                    <a:lnTo>
                      <a:pt x="5942" y="4227"/>
                    </a:lnTo>
                    <a:lnTo>
                      <a:pt x="5828" y="4456"/>
                    </a:lnTo>
                    <a:lnTo>
                      <a:pt x="5828" y="4513"/>
                    </a:lnTo>
                    <a:lnTo>
                      <a:pt x="5695" y="4494"/>
                    </a:lnTo>
                    <a:lnTo>
                      <a:pt x="5580" y="4437"/>
                    </a:lnTo>
                    <a:lnTo>
                      <a:pt x="5524" y="4342"/>
                    </a:lnTo>
                    <a:lnTo>
                      <a:pt x="5561" y="4189"/>
                    </a:lnTo>
                    <a:lnTo>
                      <a:pt x="5447" y="4246"/>
                    </a:lnTo>
                    <a:lnTo>
                      <a:pt x="5315" y="4284"/>
                    </a:lnTo>
                    <a:lnTo>
                      <a:pt x="5181" y="4303"/>
                    </a:lnTo>
                    <a:lnTo>
                      <a:pt x="5067" y="4246"/>
                    </a:lnTo>
                    <a:lnTo>
                      <a:pt x="5067" y="4303"/>
                    </a:lnTo>
                    <a:lnTo>
                      <a:pt x="5086" y="4398"/>
                    </a:lnTo>
                    <a:lnTo>
                      <a:pt x="5105" y="4456"/>
                    </a:lnTo>
                    <a:lnTo>
                      <a:pt x="4991" y="4475"/>
                    </a:lnTo>
                    <a:lnTo>
                      <a:pt x="4782" y="4570"/>
                    </a:lnTo>
                    <a:lnTo>
                      <a:pt x="4687" y="4608"/>
                    </a:lnTo>
                    <a:lnTo>
                      <a:pt x="4553" y="4570"/>
                    </a:lnTo>
                    <a:lnTo>
                      <a:pt x="4458" y="4475"/>
                    </a:lnTo>
                    <a:lnTo>
                      <a:pt x="4438" y="4398"/>
                    </a:lnTo>
                    <a:lnTo>
                      <a:pt x="4572" y="4342"/>
                    </a:lnTo>
                    <a:lnTo>
                      <a:pt x="4572" y="4303"/>
                    </a:lnTo>
                    <a:lnTo>
                      <a:pt x="4515" y="4284"/>
                    </a:lnTo>
                    <a:lnTo>
                      <a:pt x="4477" y="4227"/>
                    </a:lnTo>
                    <a:lnTo>
                      <a:pt x="4458" y="4170"/>
                    </a:lnTo>
                    <a:lnTo>
                      <a:pt x="4477" y="4094"/>
                    </a:lnTo>
                    <a:lnTo>
                      <a:pt x="4401" y="4151"/>
                    </a:lnTo>
                    <a:lnTo>
                      <a:pt x="4382" y="4246"/>
                    </a:lnTo>
                    <a:lnTo>
                      <a:pt x="4362" y="4342"/>
                    </a:lnTo>
                    <a:lnTo>
                      <a:pt x="4229" y="4398"/>
                    </a:lnTo>
                    <a:lnTo>
                      <a:pt x="4229" y="4456"/>
                    </a:lnTo>
                    <a:lnTo>
                      <a:pt x="4248" y="4494"/>
                    </a:lnTo>
                    <a:lnTo>
                      <a:pt x="4286" y="4532"/>
                    </a:lnTo>
                    <a:lnTo>
                      <a:pt x="4306" y="4589"/>
                    </a:lnTo>
                    <a:lnTo>
                      <a:pt x="4324" y="4646"/>
                    </a:lnTo>
                    <a:lnTo>
                      <a:pt x="4191" y="4684"/>
                    </a:lnTo>
                    <a:lnTo>
                      <a:pt x="4134" y="4684"/>
                    </a:lnTo>
                    <a:lnTo>
                      <a:pt x="4077" y="4646"/>
                    </a:lnTo>
                    <a:lnTo>
                      <a:pt x="3886" y="4684"/>
                    </a:lnTo>
                    <a:lnTo>
                      <a:pt x="3600" y="4608"/>
                    </a:lnTo>
                    <a:lnTo>
                      <a:pt x="3086" y="4398"/>
                    </a:lnTo>
                    <a:lnTo>
                      <a:pt x="2838" y="4342"/>
                    </a:lnTo>
                    <a:lnTo>
                      <a:pt x="2553" y="4342"/>
                    </a:lnTo>
                    <a:lnTo>
                      <a:pt x="2267" y="4379"/>
                    </a:lnTo>
                    <a:lnTo>
                      <a:pt x="1753" y="4551"/>
                    </a:lnTo>
                    <a:lnTo>
                      <a:pt x="1543" y="4665"/>
                    </a:lnTo>
                    <a:lnTo>
                      <a:pt x="1372" y="4837"/>
                    </a:lnTo>
                    <a:lnTo>
                      <a:pt x="1258" y="5104"/>
                    </a:lnTo>
                    <a:lnTo>
                      <a:pt x="1238" y="5408"/>
                    </a:lnTo>
                    <a:lnTo>
                      <a:pt x="1296" y="5713"/>
                    </a:lnTo>
                    <a:lnTo>
                      <a:pt x="1467" y="6189"/>
                    </a:lnTo>
                    <a:lnTo>
                      <a:pt x="1467" y="6246"/>
                    </a:lnTo>
                    <a:lnTo>
                      <a:pt x="1372" y="6342"/>
                    </a:lnTo>
                    <a:lnTo>
                      <a:pt x="1315" y="6456"/>
                    </a:lnTo>
                    <a:lnTo>
                      <a:pt x="1258" y="6513"/>
                    </a:lnTo>
                    <a:lnTo>
                      <a:pt x="1105" y="6437"/>
                    </a:lnTo>
                    <a:close/>
                    <a:moveTo>
                      <a:pt x="6057" y="5236"/>
                    </a:moveTo>
                    <a:lnTo>
                      <a:pt x="5905" y="5199"/>
                    </a:lnTo>
                    <a:lnTo>
                      <a:pt x="5790" y="5199"/>
                    </a:lnTo>
                    <a:lnTo>
                      <a:pt x="5752" y="5218"/>
                    </a:lnTo>
                    <a:lnTo>
                      <a:pt x="5752" y="5294"/>
                    </a:lnTo>
                    <a:lnTo>
                      <a:pt x="5752" y="5332"/>
                    </a:lnTo>
                    <a:lnTo>
                      <a:pt x="5809" y="5446"/>
                    </a:lnTo>
                    <a:lnTo>
                      <a:pt x="5600" y="5294"/>
                    </a:lnTo>
                    <a:lnTo>
                      <a:pt x="5543" y="5294"/>
                    </a:lnTo>
                    <a:lnTo>
                      <a:pt x="5410" y="5275"/>
                    </a:lnTo>
                    <a:lnTo>
                      <a:pt x="5353" y="5236"/>
                    </a:lnTo>
                    <a:lnTo>
                      <a:pt x="5296" y="5122"/>
                    </a:lnTo>
                    <a:lnTo>
                      <a:pt x="5372" y="5065"/>
                    </a:lnTo>
                    <a:lnTo>
                      <a:pt x="5600" y="4989"/>
                    </a:lnTo>
                    <a:lnTo>
                      <a:pt x="5695" y="5046"/>
                    </a:lnTo>
                    <a:lnTo>
                      <a:pt x="5847" y="5084"/>
                    </a:lnTo>
                    <a:lnTo>
                      <a:pt x="5981" y="5160"/>
                    </a:lnTo>
                    <a:lnTo>
                      <a:pt x="6057" y="5236"/>
                    </a:lnTo>
                    <a:close/>
                    <a:moveTo>
                      <a:pt x="5105" y="4799"/>
                    </a:moveTo>
                    <a:lnTo>
                      <a:pt x="5315" y="4951"/>
                    </a:lnTo>
                    <a:lnTo>
                      <a:pt x="5163" y="4989"/>
                    </a:lnTo>
                    <a:lnTo>
                      <a:pt x="4915" y="5122"/>
                    </a:lnTo>
                    <a:lnTo>
                      <a:pt x="4800" y="5141"/>
                    </a:lnTo>
                    <a:lnTo>
                      <a:pt x="4705" y="5104"/>
                    </a:lnTo>
                    <a:lnTo>
                      <a:pt x="4610" y="5008"/>
                    </a:lnTo>
                    <a:lnTo>
                      <a:pt x="4515" y="4894"/>
                    </a:lnTo>
                    <a:lnTo>
                      <a:pt x="4477" y="4799"/>
                    </a:lnTo>
                    <a:lnTo>
                      <a:pt x="4515" y="4799"/>
                    </a:lnTo>
                    <a:lnTo>
                      <a:pt x="4687" y="4818"/>
                    </a:lnTo>
                    <a:lnTo>
                      <a:pt x="5048" y="4551"/>
                    </a:lnTo>
                    <a:lnTo>
                      <a:pt x="5200" y="4608"/>
                    </a:lnTo>
                    <a:lnTo>
                      <a:pt x="5296" y="4684"/>
                    </a:lnTo>
                    <a:lnTo>
                      <a:pt x="5296" y="4741"/>
                    </a:lnTo>
                    <a:lnTo>
                      <a:pt x="5220" y="4779"/>
                    </a:lnTo>
                    <a:lnTo>
                      <a:pt x="5105" y="4741"/>
                    </a:lnTo>
                    <a:lnTo>
                      <a:pt x="5105" y="4799"/>
                    </a:lnTo>
                    <a:close/>
                    <a:moveTo>
                      <a:pt x="4972" y="6056"/>
                    </a:moveTo>
                    <a:lnTo>
                      <a:pt x="4991" y="5979"/>
                    </a:lnTo>
                    <a:lnTo>
                      <a:pt x="5029" y="5884"/>
                    </a:lnTo>
                    <a:lnTo>
                      <a:pt x="5105" y="5789"/>
                    </a:lnTo>
                    <a:lnTo>
                      <a:pt x="5181" y="5751"/>
                    </a:lnTo>
                    <a:lnTo>
                      <a:pt x="5258" y="5751"/>
                    </a:lnTo>
                    <a:lnTo>
                      <a:pt x="5277" y="5789"/>
                    </a:lnTo>
                    <a:lnTo>
                      <a:pt x="5277" y="5865"/>
                    </a:lnTo>
                    <a:lnTo>
                      <a:pt x="5277" y="5961"/>
                    </a:lnTo>
                    <a:lnTo>
                      <a:pt x="5144" y="6018"/>
                    </a:lnTo>
                    <a:lnTo>
                      <a:pt x="5067" y="6056"/>
                    </a:lnTo>
                    <a:lnTo>
                      <a:pt x="4972" y="6056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0" name="Freeform 9">
                <a:extLst>
                  <a:ext uri="{FF2B5EF4-FFF2-40B4-BE49-F238E27FC236}">
                    <a16:creationId xmlns:a16="http://schemas.microsoft.com/office/drawing/2014/main" id="{8DBAF86B-8486-7F48-BB51-DA2B88C1C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2038" y="2592388"/>
                <a:ext cx="2473325" cy="1358900"/>
              </a:xfrm>
              <a:custGeom>
                <a:avLst/>
                <a:gdLst>
                  <a:gd name="T0" fmla="*/ 2147483646 w 13735"/>
                  <a:gd name="T1" fmla="*/ 2147483646 h 7544"/>
                  <a:gd name="T2" fmla="*/ 2147483646 w 13735"/>
                  <a:gd name="T3" fmla="*/ 2147483646 h 7544"/>
                  <a:gd name="T4" fmla="*/ 2147483646 w 13735"/>
                  <a:gd name="T5" fmla="*/ 2147483646 h 7544"/>
                  <a:gd name="T6" fmla="*/ 2147483646 w 13735"/>
                  <a:gd name="T7" fmla="*/ 2147483646 h 7544"/>
                  <a:gd name="T8" fmla="*/ 2147483646 w 13735"/>
                  <a:gd name="T9" fmla="*/ 2147483646 h 7544"/>
                  <a:gd name="T10" fmla="*/ 2147483646 w 13735"/>
                  <a:gd name="T11" fmla="*/ 2147483646 h 7544"/>
                  <a:gd name="T12" fmla="*/ 2147483646 w 13735"/>
                  <a:gd name="T13" fmla="*/ 2147483646 h 7544"/>
                  <a:gd name="T14" fmla="*/ 2147483646 w 13735"/>
                  <a:gd name="T15" fmla="*/ 2147483646 h 7544"/>
                  <a:gd name="T16" fmla="*/ 2147483646 w 13735"/>
                  <a:gd name="T17" fmla="*/ 2147483646 h 7544"/>
                  <a:gd name="T18" fmla="*/ 2147483646 w 13735"/>
                  <a:gd name="T19" fmla="*/ 2147483646 h 7544"/>
                  <a:gd name="T20" fmla="*/ 2147483646 w 13735"/>
                  <a:gd name="T21" fmla="*/ 2147483646 h 7544"/>
                  <a:gd name="T22" fmla="*/ 2147483646 w 13735"/>
                  <a:gd name="T23" fmla="*/ 2147483646 h 7544"/>
                  <a:gd name="T24" fmla="*/ 2147483646 w 13735"/>
                  <a:gd name="T25" fmla="*/ 2147483646 h 7544"/>
                  <a:gd name="T26" fmla="*/ 2147483646 w 13735"/>
                  <a:gd name="T27" fmla="*/ 2147483646 h 7544"/>
                  <a:gd name="T28" fmla="*/ 2147483646 w 13735"/>
                  <a:gd name="T29" fmla="*/ 2147483646 h 7544"/>
                  <a:gd name="T30" fmla="*/ 2147483646 w 13735"/>
                  <a:gd name="T31" fmla="*/ 2147483646 h 7544"/>
                  <a:gd name="T32" fmla="*/ 2147483646 w 13735"/>
                  <a:gd name="T33" fmla="*/ 2147483646 h 7544"/>
                  <a:gd name="T34" fmla="*/ 2147483646 w 13735"/>
                  <a:gd name="T35" fmla="*/ 2147483646 h 7544"/>
                  <a:gd name="T36" fmla="*/ 2147483646 w 13735"/>
                  <a:gd name="T37" fmla="*/ 2147483646 h 7544"/>
                  <a:gd name="T38" fmla="*/ 2147483646 w 13735"/>
                  <a:gd name="T39" fmla="*/ 2147483646 h 7544"/>
                  <a:gd name="T40" fmla="*/ 2147483646 w 13735"/>
                  <a:gd name="T41" fmla="*/ 2147483646 h 7544"/>
                  <a:gd name="T42" fmla="*/ 2147483646 w 13735"/>
                  <a:gd name="T43" fmla="*/ 2147483646 h 7544"/>
                  <a:gd name="T44" fmla="*/ 2147483646 w 13735"/>
                  <a:gd name="T45" fmla="*/ 2147483646 h 7544"/>
                  <a:gd name="T46" fmla="*/ 2147483646 w 13735"/>
                  <a:gd name="T47" fmla="*/ 2147483646 h 7544"/>
                  <a:gd name="T48" fmla="*/ 2147483646 w 13735"/>
                  <a:gd name="T49" fmla="*/ 2147483646 h 7544"/>
                  <a:gd name="T50" fmla="*/ 0 w 13735"/>
                  <a:gd name="T51" fmla="*/ 2147483646 h 7544"/>
                  <a:gd name="T52" fmla="*/ 2147483646 w 13735"/>
                  <a:gd name="T53" fmla="*/ 2147483646 h 7544"/>
                  <a:gd name="T54" fmla="*/ 2147483646 w 13735"/>
                  <a:gd name="T55" fmla="*/ 2147483646 h 7544"/>
                  <a:gd name="T56" fmla="*/ 2147483646 w 13735"/>
                  <a:gd name="T57" fmla="*/ 2147483646 h 7544"/>
                  <a:gd name="T58" fmla="*/ 2147483646 w 13735"/>
                  <a:gd name="T59" fmla="*/ 2147483646 h 7544"/>
                  <a:gd name="T60" fmla="*/ 2147483646 w 13735"/>
                  <a:gd name="T61" fmla="*/ 2147483646 h 7544"/>
                  <a:gd name="T62" fmla="*/ 2147483646 w 13735"/>
                  <a:gd name="T63" fmla="*/ 2147483646 h 7544"/>
                  <a:gd name="T64" fmla="*/ 2147483646 w 13735"/>
                  <a:gd name="T65" fmla="*/ 2147483646 h 7544"/>
                  <a:gd name="T66" fmla="*/ 2147483646 w 13735"/>
                  <a:gd name="T67" fmla="*/ 2147483646 h 7544"/>
                  <a:gd name="T68" fmla="*/ 2147483646 w 13735"/>
                  <a:gd name="T69" fmla="*/ 2147483646 h 7544"/>
                  <a:gd name="T70" fmla="*/ 2147483646 w 13735"/>
                  <a:gd name="T71" fmla="*/ 2147483646 h 7544"/>
                  <a:gd name="T72" fmla="*/ 2147483646 w 13735"/>
                  <a:gd name="T73" fmla="*/ 2147483646 h 7544"/>
                  <a:gd name="T74" fmla="*/ 2147483646 w 13735"/>
                  <a:gd name="T75" fmla="*/ 2147483646 h 7544"/>
                  <a:gd name="T76" fmla="*/ 2147483646 w 13735"/>
                  <a:gd name="T77" fmla="*/ 2147483646 h 7544"/>
                  <a:gd name="T78" fmla="*/ 2147483646 w 13735"/>
                  <a:gd name="T79" fmla="*/ 2147483646 h 7544"/>
                  <a:gd name="T80" fmla="*/ 2147483646 w 13735"/>
                  <a:gd name="T81" fmla="*/ 2147483646 h 7544"/>
                  <a:gd name="T82" fmla="*/ 2147483646 w 13735"/>
                  <a:gd name="T83" fmla="*/ 2147483646 h 7544"/>
                  <a:gd name="T84" fmla="*/ 2147483646 w 13735"/>
                  <a:gd name="T85" fmla="*/ 2147483646 h 7544"/>
                  <a:gd name="T86" fmla="*/ 2147483646 w 13735"/>
                  <a:gd name="T87" fmla="*/ 2147483646 h 7544"/>
                  <a:gd name="T88" fmla="*/ 2147483646 w 13735"/>
                  <a:gd name="T89" fmla="*/ 2147483646 h 7544"/>
                  <a:gd name="T90" fmla="*/ 2147483646 w 13735"/>
                  <a:gd name="T91" fmla="*/ 2147483646 h 7544"/>
                  <a:gd name="T92" fmla="*/ 2147483646 w 13735"/>
                  <a:gd name="T93" fmla="*/ 2147483646 h 7544"/>
                  <a:gd name="T94" fmla="*/ 2147483646 w 13735"/>
                  <a:gd name="T95" fmla="*/ 2147483646 h 7544"/>
                  <a:gd name="T96" fmla="*/ 2147483646 w 13735"/>
                  <a:gd name="T97" fmla="*/ 2147483646 h 7544"/>
                  <a:gd name="T98" fmla="*/ 2147483646 w 13735"/>
                  <a:gd name="T99" fmla="*/ 2147483646 h 7544"/>
                  <a:gd name="T100" fmla="*/ 2147483646 w 13735"/>
                  <a:gd name="T101" fmla="*/ 2147483646 h 7544"/>
                  <a:gd name="T102" fmla="*/ 2147483646 w 13735"/>
                  <a:gd name="T103" fmla="*/ 2147483646 h 7544"/>
                  <a:gd name="T104" fmla="*/ 2147483646 w 13735"/>
                  <a:gd name="T105" fmla="*/ 2147483646 h 7544"/>
                  <a:gd name="T106" fmla="*/ 2147483646 w 13735"/>
                  <a:gd name="T107" fmla="*/ 2147483646 h 754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3735" h="7544">
                    <a:moveTo>
                      <a:pt x="13734" y="6629"/>
                    </a:moveTo>
                    <a:lnTo>
                      <a:pt x="13715" y="6724"/>
                    </a:lnTo>
                    <a:lnTo>
                      <a:pt x="13658" y="6781"/>
                    </a:lnTo>
                    <a:lnTo>
                      <a:pt x="13525" y="6781"/>
                    </a:lnTo>
                    <a:lnTo>
                      <a:pt x="13410" y="6820"/>
                    </a:lnTo>
                    <a:lnTo>
                      <a:pt x="13296" y="6896"/>
                    </a:lnTo>
                    <a:lnTo>
                      <a:pt x="13296" y="6934"/>
                    </a:lnTo>
                    <a:lnTo>
                      <a:pt x="13334" y="7010"/>
                    </a:lnTo>
                    <a:lnTo>
                      <a:pt x="13334" y="7144"/>
                    </a:lnTo>
                    <a:lnTo>
                      <a:pt x="13239" y="7334"/>
                    </a:lnTo>
                    <a:lnTo>
                      <a:pt x="13049" y="7543"/>
                    </a:lnTo>
                    <a:lnTo>
                      <a:pt x="12858" y="7315"/>
                    </a:lnTo>
                    <a:lnTo>
                      <a:pt x="12763" y="7277"/>
                    </a:lnTo>
                    <a:lnTo>
                      <a:pt x="12496" y="7162"/>
                    </a:lnTo>
                    <a:lnTo>
                      <a:pt x="12401" y="7048"/>
                    </a:lnTo>
                    <a:lnTo>
                      <a:pt x="12324" y="6800"/>
                    </a:lnTo>
                    <a:lnTo>
                      <a:pt x="12248" y="6686"/>
                    </a:lnTo>
                    <a:lnTo>
                      <a:pt x="12039" y="6477"/>
                    </a:lnTo>
                    <a:lnTo>
                      <a:pt x="11925" y="6324"/>
                    </a:lnTo>
                    <a:lnTo>
                      <a:pt x="11715" y="6134"/>
                    </a:lnTo>
                    <a:lnTo>
                      <a:pt x="11544" y="6001"/>
                    </a:lnTo>
                    <a:lnTo>
                      <a:pt x="11486" y="5943"/>
                    </a:lnTo>
                    <a:lnTo>
                      <a:pt x="11449" y="5886"/>
                    </a:lnTo>
                    <a:lnTo>
                      <a:pt x="11429" y="5829"/>
                    </a:lnTo>
                    <a:lnTo>
                      <a:pt x="11429" y="5734"/>
                    </a:lnTo>
                    <a:lnTo>
                      <a:pt x="11372" y="5639"/>
                    </a:lnTo>
                    <a:lnTo>
                      <a:pt x="11296" y="5543"/>
                    </a:lnTo>
                    <a:lnTo>
                      <a:pt x="11010" y="5277"/>
                    </a:lnTo>
                    <a:lnTo>
                      <a:pt x="10915" y="5200"/>
                    </a:lnTo>
                    <a:lnTo>
                      <a:pt x="10819" y="5144"/>
                    </a:lnTo>
                    <a:lnTo>
                      <a:pt x="10610" y="5010"/>
                    </a:lnTo>
                    <a:lnTo>
                      <a:pt x="10496" y="4953"/>
                    </a:lnTo>
                    <a:lnTo>
                      <a:pt x="10420" y="4896"/>
                    </a:lnTo>
                    <a:lnTo>
                      <a:pt x="10382" y="4819"/>
                    </a:lnTo>
                    <a:lnTo>
                      <a:pt x="10325" y="4724"/>
                    </a:lnTo>
                    <a:lnTo>
                      <a:pt x="10248" y="4610"/>
                    </a:lnTo>
                    <a:lnTo>
                      <a:pt x="9867" y="4210"/>
                    </a:lnTo>
                    <a:lnTo>
                      <a:pt x="9639" y="4020"/>
                    </a:lnTo>
                    <a:lnTo>
                      <a:pt x="9105" y="3639"/>
                    </a:lnTo>
                    <a:lnTo>
                      <a:pt x="8915" y="3639"/>
                    </a:lnTo>
                    <a:lnTo>
                      <a:pt x="8762" y="3391"/>
                    </a:lnTo>
                    <a:lnTo>
                      <a:pt x="8706" y="3353"/>
                    </a:lnTo>
                    <a:lnTo>
                      <a:pt x="8629" y="3315"/>
                    </a:lnTo>
                    <a:lnTo>
                      <a:pt x="8134" y="3200"/>
                    </a:lnTo>
                    <a:lnTo>
                      <a:pt x="8077" y="3163"/>
                    </a:lnTo>
                    <a:lnTo>
                      <a:pt x="8058" y="3124"/>
                    </a:lnTo>
                    <a:lnTo>
                      <a:pt x="8134" y="3010"/>
                    </a:lnTo>
                    <a:lnTo>
                      <a:pt x="8172" y="2915"/>
                    </a:lnTo>
                    <a:lnTo>
                      <a:pt x="8134" y="2762"/>
                    </a:lnTo>
                    <a:lnTo>
                      <a:pt x="8077" y="2705"/>
                    </a:lnTo>
                    <a:lnTo>
                      <a:pt x="8039" y="2686"/>
                    </a:lnTo>
                    <a:lnTo>
                      <a:pt x="8000" y="2705"/>
                    </a:lnTo>
                    <a:lnTo>
                      <a:pt x="8000" y="2743"/>
                    </a:lnTo>
                    <a:lnTo>
                      <a:pt x="7963" y="2782"/>
                    </a:lnTo>
                    <a:lnTo>
                      <a:pt x="7944" y="2801"/>
                    </a:lnTo>
                    <a:lnTo>
                      <a:pt x="7886" y="2801"/>
                    </a:lnTo>
                    <a:lnTo>
                      <a:pt x="7715" y="2782"/>
                    </a:lnTo>
                    <a:lnTo>
                      <a:pt x="7543" y="2762"/>
                    </a:lnTo>
                    <a:lnTo>
                      <a:pt x="7372" y="2782"/>
                    </a:lnTo>
                    <a:lnTo>
                      <a:pt x="7315" y="2743"/>
                    </a:lnTo>
                    <a:lnTo>
                      <a:pt x="7277" y="2686"/>
                    </a:lnTo>
                    <a:lnTo>
                      <a:pt x="7201" y="2496"/>
                    </a:lnTo>
                    <a:lnTo>
                      <a:pt x="7182" y="2362"/>
                    </a:lnTo>
                    <a:lnTo>
                      <a:pt x="7143" y="2305"/>
                    </a:lnTo>
                    <a:lnTo>
                      <a:pt x="7106" y="2305"/>
                    </a:lnTo>
                    <a:lnTo>
                      <a:pt x="6839" y="2439"/>
                    </a:lnTo>
                    <a:lnTo>
                      <a:pt x="6781" y="2439"/>
                    </a:lnTo>
                    <a:lnTo>
                      <a:pt x="6725" y="2439"/>
                    </a:lnTo>
                    <a:lnTo>
                      <a:pt x="6591" y="2420"/>
                    </a:lnTo>
                    <a:lnTo>
                      <a:pt x="6381" y="2420"/>
                    </a:lnTo>
                    <a:lnTo>
                      <a:pt x="6286" y="2401"/>
                    </a:lnTo>
                    <a:lnTo>
                      <a:pt x="6248" y="2362"/>
                    </a:lnTo>
                    <a:lnTo>
                      <a:pt x="6229" y="2325"/>
                    </a:lnTo>
                    <a:lnTo>
                      <a:pt x="6229" y="2267"/>
                    </a:lnTo>
                    <a:lnTo>
                      <a:pt x="6229" y="2210"/>
                    </a:lnTo>
                    <a:lnTo>
                      <a:pt x="6210" y="2153"/>
                    </a:lnTo>
                    <a:lnTo>
                      <a:pt x="6172" y="2076"/>
                    </a:lnTo>
                    <a:lnTo>
                      <a:pt x="6134" y="2058"/>
                    </a:lnTo>
                    <a:lnTo>
                      <a:pt x="6077" y="2039"/>
                    </a:lnTo>
                    <a:lnTo>
                      <a:pt x="6039" y="2000"/>
                    </a:lnTo>
                    <a:lnTo>
                      <a:pt x="6019" y="1962"/>
                    </a:lnTo>
                    <a:lnTo>
                      <a:pt x="6000" y="1905"/>
                    </a:lnTo>
                    <a:lnTo>
                      <a:pt x="5924" y="1848"/>
                    </a:lnTo>
                    <a:lnTo>
                      <a:pt x="5886" y="1829"/>
                    </a:lnTo>
                    <a:lnTo>
                      <a:pt x="5829" y="1867"/>
                    </a:lnTo>
                    <a:lnTo>
                      <a:pt x="5772" y="1905"/>
                    </a:lnTo>
                    <a:lnTo>
                      <a:pt x="5715" y="1924"/>
                    </a:lnTo>
                    <a:lnTo>
                      <a:pt x="5696" y="1905"/>
                    </a:lnTo>
                    <a:lnTo>
                      <a:pt x="5658" y="1772"/>
                    </a:lnTo>
                    <a:lnTo>
                      <a:pt x="5619" y="1715"/>
                    </a:lnTo>
                    <a:lnTo>
                      <a:pt x="5524" y="1619"/>
                    </a:lnTo>
                    <a:lnTo>
                      <a:pt x="5467" y="1619"/>
                    </a:lnTo>
                    <a:lnTo>
                      <a:pt x="5429" y="1639"/>
                    </a:lnTo>
                    <a:lnTo>
                      <a:pt x="5353" y="1734"/>
                    </a:lnTo>
                    <a:lnTo>
                      <a:pt x="5315" y="1772"/>
                    </a:lnTo>
                    <a:lnTo>
                      <a:pt x="4953" y="1848"/>
                    </a:lnTo>
                    <a:lnTo>
                      <a:pt x="4839" y="1867"/>
                    </a:lnTo>
                    <a:lnTo>
                      <a:pt x="4705" y="1829"/>
                    </a:lnTo>
                    <a:lnTo>
                      <a:pt x="4610" y="1772"/>
                    </a:lnTo>
                    <a:lnTo>
                      <a:pt x="4343" y="1581"/>
                    </a:lnTo>
                    <a:lnTo>
                      <a:pt x="4191" y="1467"/>
                    </a:lnTo>
                    <a:lnTo>
                      <a:pt x="4114" y="1448"/>
                    </a:lnTo>
                    <a:lnTo>
                      <a:pt x="4077" y="1467"/>
                    </a:lnTo>
                    <a:lnTo>
                      <a:pt x="4058" y="1600"/>
                    </a:lnTo>
                    <a:lnTo>
                      <a:pt x="4038" y="1658"/>
                    </a:lnTo>
                    <a:lnTo>
                      <a:pt x="3982" y="1658"/>
                    </a:lnTo>
                    <a:lnTo>
                      <a:pt x="3886" y="1619"/>
                    </a:lnTo>
                    <a:lnTo>
                      <a:pt x="3772" y="1486"/>
                    </a:lnTo>
                    <a:lnTo>
                      <a:pt x="3715" y="1467"/>
                    </a:lnTo>
                    <a:lnTo>
                      <a:pt x="3677" y="1467"/>
                    </a:lnTo>
                    <a:lnTo>
                      <a:pt x="3620" y="1467"/>
                    </a:lnTo>
                    <a:lnTo>
                      <a:pt x="3601" y="1486"/>
                    </a:lnTo>
                    <a:lnTo>
                      <a:pt x="3562" y="1524"/>
                    </a:lnTo>
                    <a:lnTo>
                      <a:pt x="3486" y="1563"/>
                    </a:lnTo>
                    <a:lnTo>
                      <a:pt x="3410" y="1581"/>
                    </a:lnTo>
                    <a:lnTo>
                      <a:pt x="3181" y="1543"/>
                    </a:lnTo>
                    <a:lnTo>
                      <a:pt x="3048" y="1543"/>
                    </a:lnTo>
                    <a:lnTo>
                      <a:pt x="2953" y="1563"/>
                    </a:lnTo>
                    <a:lnTo>
                      <a:pt x="2895" y="1581"/>
                    </a:lnTo>
                    <a:lnTo>
                      <a:pt x="2819" y="1658"/>
                    </a:lnTo>
                    <a:lnTo>
                      <a:pt x="2743" y="1695"/>
                    </a:lnTo>
                    <a:lnTo>
                      <a:pt x="2629" y="1695"/>
                    </a:lnTo>
                    <a:lnTo>
                      <a:pt x="2553" y="1658"/>
                    </a:lnTo>
                    <a:lnTo>
                      <a:pt x="2514" y="1658"/>
                    </a:lnTo>
                    <a:lnTo>
                      <a:pt x="2477" y="1658"/>
                    </a:lnTo>
                    <a:lnTo>
                      <a:pt x="2477" y="1695"/>
                    </a:lnTo>
                    <a:lnTo>
                      <a:pt x="2477" y="1753"/>
                    </a:lnTo>
                    <a:lnTo>
                      <a:pt x="2458" y="1791"/>
                    </a:lnTo>
                    <a:lnTo>
                      <a:pt x="2419" y="1810"/>
                    </a:lnTo>
                    <a:lnTo>
                      <a:pt x="2343" y="1791"/>
                    </a:lnTo>
                    <a:lnTo>
                      <a:pt x="2286" y="1772"/>
                    </a:lnTo>
                    <a:lnTo>
                      <a:pt x="2229" y="1791"/>
                    </a:lnTo>
                    <a:lnTo>
                      <a:pt x="2038" y="1867"/>
                    </a:lnTo>
                    <a:lnTo>
                      <a:pt x="2001" y="1905"/>
                    </a:lnTo>
                    <a:lnTo>
                      <a:pt x="1981" y="1944"/>
                    </a:lnTo>
                    <a:lnTo>
                      <a:pt x="2001" y="2000"/>
                    </a:lnTo>
                    <a:lnTo>
                      <a:pt x="2019" y="2039"/>
                    </a:lnTo>
                    <a:lnTo>
                      <a:pt x="2038" y="2076"/>
                    </a:lnTo>
                    <a:lnTo>
                      <a:pt x="2038" y="2115"/>
                    </a:lnTo>
                    <a:lnTo>
                      <a:pt x="2019" y="2134"/>
                    </a:lnTo>
                    <a:lnTo>
                      <a:pt x="1943" y="2153"/>
                    </a:lnTo>
                    <a:lnTo>
                      <a:pt x="1620" y="2172"/>
                    </a:lnTo>
                    <a:lnTo>
                      <a:pt x="1505" y="2153"/>
                    </a:lnTo>
                    <a:lnTo>
                      <a:pt x="1467" y="2115"/>
                    </a:lnTo>
                    <a:lnTo>
                      <a:pt x="1410" y="2058"/>
                    </a:lnTo>
                    <a:lnTo>
                      <a:pt x="1353" y="2000"/>
                    </a:lnTo>
                    <a:lnTo>
                      <a:pt x="1200" y="1944"/>
                    </a:lnTo>
                    <a:lnTo>
                      <a:pt x="1105" y="1924"/>
                    </a:lnTo>
                    <a:lnTo>
                      <a:pt x="991" y="1924"/>
                    </a:lnTo>
                    <a:lnTo>
                      <a:pt x="895" y="1924"/>
                    </a:lnTo>
                    <a:lnTo>
                      <a:pt x="800" y="1944"/>
                    </a:lnTo>
                    <a:lnTo>
                      <a:pt x="305" y="2096"/>
                    </a:lnTo>
                    <a:lnTo>
                      <a:pt x="76" y="2134"/>
                    </a:lnTo>
                    <a:lnTo>
                      <a:pt x="20" y="2096"/>
                    </a:lnTo>
                    <a:lnTo>
                      <a:pt x="0" y="2039"/>
                    </a:lnTo>
                    <a:lnTo>
                      <a:pt x="20" y="1962"/>
                    </a:lnTo>
                    <a:lnTo>
                      <a:pt x="57" y="1886"/>
                    </a:lnTo>
                    <a:lnTo>
                      <a:pt x="115" y="1829"/>
                    </a:lnTo>
                    <a:lnTo>
                      <a:pt x="248" y="1772"/>
                    </a:lnTo>
                    <a:lnTo>
                      <a:pt x="267" y="1848"/>
                    </a:lnTo>
                    <a:lnTo>
                      <a:pt x="305" y="1848"/>
                    </a:lnTo>
                    <a:lnTo>
                      <a:pt x="438" y="1734"/>
                    </a:lnTo>
                    <a:lnTo>
                      <a:pt x="648" y="1600"/>
                    </a:lnTo>
                    <a:lnTo>
                      <a:pt x="762" y="1543"/>
                    </a:lnTo>
                    <a:lnTo>
                      <a:pt x="895" y="1505"/>
                    </a:lnTo>
                    <a:lnTo>
                      <a:pt x="953" y="1467"/>
                    </a:lnTo>
                    <a:lnTo>
                      <a:pt x="1010" y="1429"/>
                    </a:lnTo>
                    <a:lnTo>
                      <a:pt x="1029" y="1391"/>
                    </a:lnTo>
                    <a:lnTo>
                      <a:pt x="1029" y="1334"/>
                    </a:lnTo>
                    <a:lnTo>
                      <a:pt x="1048" y="1219"/>
                    </a:lnTo>
                    <a:lnTo>
                      <a:pt x="1067" y="1143"/>
                    </a:lnTo>
                    <a:lnTo>
                      <a:pt x="1162" y="1029"/>
                    </a:lnTo>
                    <a:lnTo>
                      <a:pt x="1219" y="972"/>
                    </a:lnTo>
                    <a:lnTo>
                      <a:pt x="1295" y="934"/>
                    </a:lnTo>
                    <a:lnTo>
                      <a:pt x="1334" y="915"/>
                    </a:lnTo>
                    <a:lnTo>
                      <a:pt x="1391" y="915"/>
                    </a:lnTo>
                    <a:lnTo>
                      <a:pt x="1467" y="896"/>
                    </a:lnTo>
                    <a:lnTo>
                      <a:pt x="1486" y="838"/>
                    </a:lnTo>
                    <a:lnTo>
                      <a:pt x="1486" y="229"/>
                    </a:lnTo>
                    <a:lnTo>
                      <a:pt x="1486" y="77"/>
                    </a:lnTo>
                    <a:lnTo>
                      <a:pt x="1676" y="58"/>
                    </a:lnTo>
                    <a:lnTo>
                      <a:pt x="1924" y="19"/>
                    </a:lnTo>
                    <a:lnTo>
                      <a:pt x="2229" y="0"/>
                    </a:lnTo>
                    <a:lnTo>
                      <a:pt x="2324" y="58"/>
                    </a:lnTo>
                    <a:lnTo>
                      <a:pt x="2324" y="134"/>
                    </a:lnTo>
                    <a:lnTo>
                      <a:pt x="2210" y="210"/>
                    </a:lnTo>
                    <a:lnTo>
                      <a:pt x="2115" y="191"/>
                    </a:lnTo>
                    <a:lnTo>
                      <a:pt x="2057" y="248"/>
                    </a:lnTo>
                    <a:lnTo>
                      <a:pt x="1962" y="248"/>
                    </a:lnTo>
                    <a:lnTo>
                      <a:pt x="1752" y="267"/>
                    </a:lnTo>
                    <a:lnTo>
                      <a:pt x="1639" y="305"/>
                    </a:lnTo>
                    <a:lnTo>
                      <a:pt x="1543" y="439"/>
                    </a:lnTo>
                    <a:lnTo>
                      <a:pt x="1562" y="610"/>
                    </a:lnTo>
                    <a:lnTo>
                      <a:pt x="1600" y="838"/>
                    </a:lnTo>
                    <a:lnTo>
                      <a:pt x="1734" y="877"/>
                    </a:lnTo>
                    <a:lnTo>
                      <a:pt x="1848" y="857"/>
                    </a:lnTo>
                    <a:lnTo>
                      <a:pt x="1924" y="896"/>
                    </a:lnTo>
                    <a:lnTo>
                      <a:pt x="2019" y="877"/>
                    </a:lnTo>
                    <a:lnTo>
                      <a:pt x="2115" y="857"/>
                    </a:lnTo>
                    <a:lnTo>
                      <a:pt x="2191" y="838"/>
                    </a:lnTo>
                    <a:lnTo>
                      <a:pt x="2267" y="857"/>
                    </a:lnTo>
                    <a:lnTo>
                      <a:pt x="2362" y="857"/>
                    </a:lnTo>
                    <a:lnTo>
                      <a:pt x="2496" y="915"/>
                    </a:lnTo>
                    <a:lnTo>
                      <a:pt x="2572" y="934"/>
                    </a:lnTo>
                    <a:lnTo>
                      <a:pt x="2629" y="991"/>
                    </a:lnTo>
                    <a:lnTo>
                      <a:pt x="2686" y="1029"/>
                    </a:lnTo>
                    <a:lnTo>
                      <a:pt x="2724" y="1086"/>
                    </a:lnTo>
                    <a:lnTo>
                      <a:pt x="2781" y="1086"/>
                    </a:lnTo>
                    <a:lnTo>
                      <a:pt x="2876" y="1086"/>
                    </a:lnTo>
                    <a:lnTo>
                      <a:pt x="2934" y="1086"/>
                    </a:lnTo>
                    <a:lnTo>
                      <a:pt x="2991" y="1105"/>
                    </a:lnTo>
                    <a:lnTo>
                      <a:pt x="3086" y="1086"/>
                    </a:lnTo>
                    <a:lnTo>
                      <a:pt x="3124" y="1029"/>
                    </a:lnTo>
                    <a:lnTo>
                      <a:pt x="3200" y="1010"/>
                    </a:lnTo>
                    <a:lnTo>
                      <a:pt x="3334" y="1029"/>
                    </a:lnTo>
                    <a:lnTo>
                      <a:pt x="3543" y="991"/>
                    </a:lnTo>
                    <a:lnTo>
                      <a:pt x="3601" y="934"/>
                    </a:lnTo>
                    <a:lnTo>
                      <a:pt x="3715" y="953"/>
                    </a:lnTo>
                    <a:lnTo>
                      <a:pt x="3810" y="934"/>
                    </a:lnTo>
                    <a:lnTo>
                      <a:pt x="3886" y="915"/>
                    </a:lnTo>
                    <a:lnTo>
                      <a:pt x="3982" y="857"/>
                    </a:lnTo>
                    <a:lnTo>
                      <a:pt x="4058" y="953"/>
                    </a:lnTo>
                    <a:lnTo>
                      <a:pt x="4172" y="1010"/>
                    </a:lnTo>
                    <a:lnTo>
                      <a:pt x="4267" y="1010"/>
                    </a:lnTo>
                    <a:lnTo>
                      <a:pt x="4515" y="1067"/>
                    </a:lnTo>
                    <a:lnTo>
                      <a:pt x="4667" y="1048"/>
                    </a:lnTo>
                    <a:lnTo>
                      <a:pt x="4762" y="1124"/>
                    </a:lnTo>
                    <a:lnTo>
                      <a:pt x="4876" y="1143"/>
                    </a:lnTo>
                    <a:lnTo>
                      <a:pt x="4972" y="1105"/>
                    </a:lnTo>
                    <a:lnTo>
                      <a:pt x="5067" y="1029"/>
                    </a:lnTo>
                    <a:lnTo>
                      <a:pt x="5181" y="991"/>
                    </a:lnTo>
                    <a:lnTo>
                      <a:pt x="5296" y="1010"/>
                    </a:lnTo>
                    <a:lnTo>
                      <a:pt x="5429" y="1105"/>
                    </a:lnTo>
                    <a:lnTo>
                      <a:pt x="5524" y="1143"/>
                    </a:lnTo>
                    <a:lnTo>
                      <a:pt x="5772" y="1143"/>
                    </a:lnTo>
                    <a:lnTo>
                      <a:pt x="5886" y="1219"/>
                    </a:lnTo>
                    <a:lnTo>
                      <a:pt x="5963" y="1201"/>
                    </a:lnTo>
                    <a:lnTo>
                      <a:pt x="6077" y="1238"/>
                    </a:lnTo>
                    <a:lnTo>
                      <a:pt x="6153" y="1315"/>
                    </a:lnTo>
                    <a:lnTo>
                      <a:pt x="6229" y="1372"/>
                    </a:lnTo>
                    <a:lnTo>
                      <a:pt x="6420" y="1467"/>
                    </a:lnTo>
                    <a:lnTo>
                      <a:pt x="6496" y="1505"/>
                    </a:lnTo>
                    <a:lnTo>
                      <a:pt x="6610" y="1543"/>
                    </a:lnTo>
                    <a:lnTo>
                      <a:pt x="6781" y="1581"/>
                    </a:lnTo>
                    <a:lnTo>
                      <a:pt x="6934" y="1658"/>
                    </a:lnTo>
                    <a:lnTo>
                      <a:pt x="7048" y="1753"/>
                    </a:lnTo>
                    <a:lnTo>
                      <a:pt x="7162" y="1791"/>
                    </a:lnTo>
                    <a:lnTo>
                      <a:pt x="7220" y="1829"/>
                    </a:lnTo>
                    <a:lnTo>
                      <a:pt x="7296" y="1829"/>
                    </a:lnTo>
                    <a:lnTo>
                      <a:pt x="7391" y="1867"/>
                    </a:lnTo>
                    <a:lnTo>
                      <a:pt x="7486" y="1924"/>
                    </a:lnTo>
                    <a:lnTo>
                      <a:pt x="7600" y="1981"/>
                    </a:lnTo>
                    <a:lnTo>
                      <a:pt x="7734" y="2058"/>
                    </a:lnTo>
                    <a:lnTo>
                      <a:pt x="7848" y="2076"/>
                    </a:lnTo>
                    <a:lnTo>
                      <a:pt x="7963" y="2058"/>
                    </a:lnTo>
                    <a:lnTo>
                      <a:pt x="8020" y="2096"/>
                    </a:lnTo>
                    <a:lnTo>
                      <a:pt x="8115" y="2134"/>
                    </a:lnTo>
                    <a:lnTo>
                      <a:pt x="8210" y="2153"/>
                    </a:lnTo>
                    <a:lnTo>
                      <a:pt x="8344" y="2229"/>
                    </a:lnTo>
                    <a:lnTo>
                      <a:pt x="8401" y="2325"/>
                    </a:lnTo>
                    <a:lnTo>
                      <a:pt x="8591" y="2362"/>
                    </a:lnTo>
                    <a:lnTo>
                      <a:pt x="8820" y="2401"/>
                    </a:lnTo>
                    <a:lnTo>
                      <a:pt x="8953" y="2457"/>
                    </a:lnTo>
                    <a:lnTo>
                      <a:pt x="9048" y="2534"/>
                    </a:lnTo>
                    <a:lnTo>
                      <a:pt x="9067" y="2629"/>
                    </a:lnTo>
                    <a:lnTo>
                      <a:pt x="9239" y="2782"/>
                    </a:lnTo>
                    <a:lnTo>
                      <a:pt x="9315" y="2801"/>
                    </a:lnTo>
                    <a:lnTo>
                      <a:pt x="9448" y="2858"/>
                    </a:lnTo>
                    <a:lnTo>
                      <a:pt x="9696" y="3143"/>
                    </a:lnTo>
                    <a:lnTo>
                      <a:pt x="9810" y="3334"/>
                    </a:lnTo>
                    <a:lnTo>
                      <a:pt x="9905" y="3448"/>
                    </a:lnTo>
                    <a:lnTo>
                      <a:pt x="10020" y="3620"/>
                    </a:lnTo>
                    <a:lnTo>
                      <a:pt x="10267" y="3791"/>
                    </a:lnTo>
                    <a:lnTo>
                      <a:pt x="10229" y="3676"/>
                    </a:lnTo>
                    <a:lnTo>
                      <a:pt x="10191" y="3600"/>
                    </a:lnTo>
                    <a:lnTo>
                      <a:pt x="10115" y="3429"/>
                    </a:lnTo>
                    <a:lnTo>
                      <a:pt x="10115" y="3315"/>
                    </a:lnTo>
                    <a:lnTo>
                      <a:pt x="10229" y="3372"/>
                    </a:lnTo>
                    <a:lnTo>
                      <a:pt x="10325" y="3544"/>
                    </a:lnTo>
                    <a:lnTo>
                      <a:pt x="10382" y="3620"/>
                    </a:lnTo>
                    <a:lnTo>
                      <a:pt x="10572" y="3753"/>
                    </a:lnTo>
                    <a:lnTo>
                      <a:pt x="10610" y="3925"/>
                    </a:lnTo>
                    <a:lnTo>
                      <a:pt x="10687" y="4001"/>
                    </a:lnTo>
                    <a:lnTo>
                      <a:pt x="10763" y="4057"/>
                    </a:lnTo>
                    <a:lnTo>
                      <a:pt x="10877" y="4153"/>
                    </a:lnTo>
                    <a:lnTo>
                      <a:pt x="10896" y="4229"/>
                    </a:lnTo>
                    <a:lnTo>
                      <a:pt x="10972" y="4306"/>
                    </a:lnTo>
                    <a:lnTo>
                      <a:pt x="11048" y="4382"/>
                    </a:lnTo>
                    <a:lnTo>
                      <a:pt x="11068" y="4438"/>
                    </a:lnTo>
                    <a:lnTo>
                      <a:pt x="10991" y="4572"/>
                    </a:lnTo>
                    <a:lnTo>
                      <a:pt x="11144" y="4743"/>
                    </a:lnTo>
                    <a:lnTo>
                      <a:pt x="11239" y="4972"/>
                    </a:lnTo>
                    <a:lnTo>
                      <a:pt x="11315" y="5048"/>
                    </a:lnTo>
                    <a:lnTo>
                      <a:pt x="11372" y="4991"/>
                    </a:lnTo>
                    <a:lnTo>
                      <a:pt x="11410" y="4991"/>
                    </a:lnTo>
                    <a:lnTo>
                      <a:pt x="11410" y="5105"/>
                    </a:lnTo>
                    <a:lnTo>
                      <a:pt x="11563" y="5181"/>
                    </a:lnTo>
                    <a:lnTo>
                      <a:pt x="11696" y="5315"/>
                    </a:lnTo>
                    <a:lnTo>
                      <a:pt x="11867" y="5505"/>
                    </a:lnTo>
                    <a:lnTo>
                      <a:pt x="12001" y="5581"/>
                    </a:lnTo>
                    <a:lnTo>
                      <a:pt x="11962" y="5505"/>
                    </a:lnTo>
                    <a:lnTo>
                      <a:pt x="11925" y="5467"/>
                    </a:lnTo>
                    <a:lnTo>
                      <a:pt x="11867" y="5410"/>
                    </a:lnTo>
                    <a:lnTo>
                      <a:pt x="11867" y="5353"/>
                    </a:lnTo>
                    <a:lnTo>
                      <a:pt x="11886" y="5315"/>
                    </a:lnTo>
                    <a:lnTo>
                      <a:pt x="11982" y="5372"/>
                    </a:lnTo>
                    <a:lnTo>
                      <a:pt x="12058" y="5467"/>
                    </a:lnTo>
                    <a:lnTo>
                      <a:pt x="12077" y="5525"/>
                    </a:lnTo>
                    <a:lnTo>
                      <a:pt x="12287" y="5696"/>
                    </a:lnTo>
                    <a:lnTo>
                      <a:pt x="12267" y="5810"/>
                    </a:lnTo>
                    <a:lnTo>
                      <a:pt x="12401" y="5924"/>
                    </a:lnTo>
                    <a:lnTo>
                      <a:pt x="12439" y="5810"/>
                    </a:lnTo>
                    <a:lnTo>
                      <a:pt x="12515" y="5810"/>
                    </a:lnTo>
                    <a:lnTo>
                      <a:pt x="12572" y="5943"/>
                    </a:lnTo>
                    <a:lnTo>
                      <a:pt x="12553" y="6058"/>
                    </a:lnTo>
                    <a:lnTo>
                      <a:pt x="12534" y="6172"/>
                    </a:lnTo>
                    <a:lnTo>
                      <a:pt x="12496" y="6267"/>
                    </a:lnTo>
                    <a:lnTo>
                      <a:pt x="12591" y="6343"/>
                    </a:lnTo>
                    <a:lnTo>
                      <a:pt x="12820" y="6496"/>
                    </a:lnTo>
                    <a:lnTo>
                      <a:pt x="12991" y="6591"/>
                    </a:lnTo>
                    <a:lnTo>
                      <a:pt x="13220" y="6629"/>
                    </a:lnTo>
                    <a:lnTo>
                      <a:pt x="13448" y="6610"/>
                    </a:lnTo>
                    <a:lnTo>
                      <a:pt x="13582" y="6515"/>
                    </a:lnTo>
                    <a:lnTo>
                      <a:pt x="13620" y="6553"/>
                    </a:lnTo>
                    <a:lnTo>
                      <a:pt x="13639" y="6591"/>
                    </a:lnTo>
                    <a:lnTo>
                      <a:pt x="13696" y="6610"/>
                    </a:lnTo>
                    <a:lnTo>
                      <a:pt x="13734" y="662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1" name="Freeform 10">
                <a:extLst>
                  <a:ext uri="{FF2B5EF4-FFF2-40B4-BE49-F238E27FC236}">
                    <a16:creationId xmlns:a16="http://schemas.microsoft.com/office/drawing/2014/main" id="{B3C72FE4-F8C4-924B-96D2-F4FE75F9B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0763" y="3638550"/>
                <a:ext cx="1377950" cy="1554163"/>
              </a:xfrm>
              <a:custGeom>
                <a:avLst/>
                <a:gdLst>
                  <a:gd name="T0" fmla="*/ 2147483646 w 7658"/>
                  <a:gd name="T1" fmla="*/ 2147483646 h 8629"/>
                  <a:gd name="T2" fmla="*/ 2147483646 w 7658"/>
                  <a:gd name="T3" fmla="*/ 2147483646 h 8629"/>
                  <a:gd name="T4" fmla="*/ 2147483646 w 7658"/>
                  <a:gd name="T5" fmla="*/ 2147483646 h 8629"/>
                  <a:gd name="T6" fmla="*/ 2147483646 w 7658"/>
                  <a:gd name="T7" fmla="*/ 2147483646 h 8629"/>
                  <a:gd name="T8" fmla="*/ 2147483646 w 7658"/>
                  <a:gd name="T9" fmla="*/ 2147483646 h 8629"/>
                  <a:gd name="T10" fmla="*/ 2147483646 w 7658"/>
                  <a:gd name="T11" fmla="*/ 2147483646 h 8629"/>
                  <a:gd name="T12" fmla="*/ 2147483646 w 7658"/>
                  <a:gd name="T13" fmla="*/ 2147483646 h 8629"/>
                  <a:gd name="T14" fmla="*/ 2147483646 w 7658"/>
                  <a:gd name="T15" fmla="*/ 2147483646 h 8629"/>
                  <a:gd name="T16" fmla="*/ 2147483646 w 7658"/>
                  <a:gd name="T17" fmla="*/ 2147483646 h 8629"/>
                  <a:gd name="T18" fmla="*/ 2147483646 w 7658"/>
                  <a:gd name="T19" fmla="*/ 2147483646 h 8629"/>
                  <a:gd name="T20" fmla="*/ 2147483646 w 7658"/>
                  <a:gd name="T21" fmla="*/ 2147483646 h 8629"/>
                  <a:gd name="T22" fmla="*/ 2147483646 w 7658"/>
                  <a:gd name="T23" fmla="*/ 2147483646 h 8629"/>
                  <a:gd name="T24" fmla="*/ 2147483646 w 7658"/>
                  <a:gd name="T25" fmla="*/ 2147483646 h 8629"/>
                  <a:gd name="T26" fmla="*/ 2147483646 w 7658"/>
                  <a:gd name="T27" fmla="*/ 2147483646 h 8629"/>
                  <a:gd name="T28" fmla="*/ 2147483646 w 7658"/>
                  <a:gd name="T29" fmla="*/ 2147483646 h 8629"/>
                  <a:gd name="T30" fmla="*/ 2147483646 w 7658"/>
                  <a:gd name="T31" fmla="*/ 2147483646 h 8629"/>
                  <a:gd name="T32" fmla="*/ 2147483646 w 7658"/>
                  <a:gd name="T33" fmla="*/ 2147483646 h 8629"/>
                  <a:gd name="T34" fmla="*/ 2147483646 w 7658"/>
                  <a:gd name="T35" fmla="*/ 2147483646 h 8629"/>
                  <a:gd name="T36" fmla="*/ 2147483646 w 7658"/>
                  <a:gd name="T37" fmla="*/ 2147483646 h 8629"/>
                  <a:gd name="T38" fmla="*/ 2147483646 w 7658"/>
                  <a:gd name="T39" fmla="*/ 2147483646 h 8629"/>
                  <a:gd name="T40" fmla="*/ 2147483646 w 7658"/>
                  <a:gd name="T41" fmla="*/ 2147483646 h 8629"/>
                  <a:gd name="T42" fmla="*/ 2147483646 w 7658"/>
                  <a:gd name="T43" fmla="*/ 2147483646 h 8629"/>
                  <a:gd name="T44" fmla="*/ 2147483646 w 7658"/>
                  <a:gd name="T45" fmla="*/ 2147483646 h 8629"/>
                  <a:gd name="T46" fmla="*/ 2147483646 w 7658"/>
                  <a:gd name="T47" fmla="*/ 2147483646 h 8629"/>
                  <a:gd name="T48" fmla="*/ 2147483646 w 7658"/>
                  <a:gd name="T49" fmla="*/ 2147483646 h 8629"/>
                  <a:gd name="T50" fmla="*/ 2147483646 w 7658"/>
                  <a:gd name="T51" fmla="*/ 2147483646 h 8629"/>
                  <a:gd name="T52" fmla="*/ 2147483646 w 7658"/>
                  <a:gd name="T53" fmla="*/ 2147483646 h 8629"/>
                  <a:gd name="T54" fmla="*/ 2147483646 w 7658"/>
                  <a:gd name="T55" fmla="*/ 2147483646 h 8629"/>
                  <a:gd name="T56" fmla="*/ 2147483646 w 7658"/>
                  <a:gd name="T57" fmla="*/ 2147483646 h 8629"/>
                  <a:gd name="T58" fmla="*/ 2147483646 w 7658"/>
                  <a:gd name="T59" fmla="*/ 2147483646 h 8629"/>
                  <a:gd name="T60" fmla="*/ 2147483646 w 7658"/>
                  <a:gd name="T61" fmla="*/ 2147483646 h 8629"/>
                  <a:gd name="T62" fmla="*/ 2147483646 w 7658"/>
                  <a:gd name="T63" fmla="*/ 2147483646 h 8629"/>
                  <a:gd name="T64" fmla="*/ 2147483646 w 7658"/>
                  <a:gd name="T65" fmla="*/ 2147483646 h 8629"/>
                  <a:gd name="T66" fmla="*/ 2147483646 w 7658"/>
                  <a:gd name="T67" fmla="*/ 2147483646 h 8629"/>
                  <a:gd name="T68" fmla="*/ 2147483646 w 7658"/>
                  <a:gd name="T69" fmla="*/ 2147483646 h 8629"/>
                  <a:gd name="T70" fmla="*/ 2147483646 w 7658"/>
                  <a:gd name="T71" fmla="*/ 2147483646 h 8629"/>
                  <a:gd name="T72" fmla="*/ 2147483646 w 7658"/>
                  <a:gd name="T73" fmla="*/ 2147483646 h 8629"/>
                  <a:gd name="T74" fmla="*/ 2147483646 w 7658"/>
                  <a:gd name="T75" fmla="*/ 2147483646 h 8629"/>
                  <a:gd name="T76" fmla="*/ 2147483646 w 7658"/>
                  <a:gd name="T77" fmla="*/ 2147483646 h 8629"/>
                  <a:gd name="T78" fmla="*/ 2147483646 w 7658"/>
                  <a:gd name="T79" fmla="*/ 2147483646 h 8629"/>
                  <a:gd name="T80" fmla="*/ 2147483646 w 7658"/>
                  <a:gd name="T81" fmla="*/ 2147483646 h 8629"/>
                  <a:gd name="T82" fmla="*/ 2147483646 w 7658"/>
                  <a:gd name="T83" fmla="*/ 2147483646 h 8629"/>
                  <a:gd name="T84" fmla="*/ 2147483646 w 7658"/>
                  <a:gd name="T85" fmla="*/ 2147483646 h 8629"/>
                  <a:gd name="T86" fmla="*/ 2147483646 w 7658"/>
                  <a:gd name="T87" fmla="*/ 2147483646 h 8629"/>
                  <a:gd name="T88" fmla="*/ 2147483646 w 7658"/>
                  <a:gd name="T89" fmla="*/ 2147483646 h 8629"/>
                  <a:gd name="T90" fmla="*/ 2147483646 w 7658"/>
                  <a:gd name="T91" fmla="*/ 2147483646 h 8629"/>
                  <a:gd name="T92" fmla="*/ 2147483646 w 7658"/>
                  <a:gd name="T93" fmla="*/ 2147483646 h 8629"/>
                  <a:gd name="T94" fmla="*/ 2147483646 w 7658"/>
                  <a:gd name="T95" fmla="*/ 2147483646 h 8629"/>
                  <a:gd name="T96" fmla="*/ 2147483646 w 7658"/>
                  <a:gd name="T97" fmla="*/ 2147483646 h 8629"/>
                  <a:gd name="T98" fmla="*/ 2147483646 w 7658"/>
                  <a:gd name="T99" fmla="*/ 2147483646 h 8629"/>
                  <a:gd name="T100" fmla="*/ 2147483646 w 7658"/>
                  <a:gd name="T101" fmla="*/ 2147483646 h 8629"/>
                  <a:gd name="T102" fmla="*/ 2147483646 w 7658"/>
                  <a:gd name="T103" fmla="*/ 2147483646 h 8629"/>
                  <a:gd name="T104" fmla="*/ 2147483646 w 7658"/>
                  <a:gd name="T105" fmla="*/ 2147483646 h 8629"/>
                  <a:gd name="T106" fmla="*/ 2147483646 w 7658"/>
                  <a:gd name="T107" fmla="*/ 2147483646 h 8629"/>
                  <a:gd name="T108" fmla="*/ 2147483646 w 7658"/>
                  <a:gd name="T109" fmla="*/ 2147483646 h 8629"/>
                  <a:gd name="T110" fmla="*/ 2147483646 w 7658"/>
                  <a:gd name="T111" fmla="*/ 2147483646 h 86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658" h="8629">
                    <a:moveTo>
                      <a:pt x="6229" y="1733"/>
                    </a:moveTo>
                    <a:lnTo>
                      <a:pt x="6152" y="1828"/>
                    </a:lnTo>
                    <a:lnTo>
                      <a:pt x="6095" y="2038"/>
                    </a:lnTo>
                    <a:lnTo>
                      <a:pt x="6076" y="2209"/>
                    </a:lnTo>
                    <a:lnTo>
                      <a:pt x="6152" y="2248"/>
                    </a:lnTo>
                    <a:lnTo>
                      <a:pt x="6361" y="2229"/>
                    </a:lnTo>
                    <a:lnTo>
                      <a:pt x="6495" y="2267"/>
                    </a:lnTo>
                    <a:lnTo>
                      <a:pt x="6571" y="2324"/>
                    </a:lnTo>
                    <a:lnTo>
                      <a:pt x="6686" y="2534"/>
                    </a:lnTo>
                    <a:lnTo>
                      <a:pt x="6781" y="2780"/>
                    </a:lnTo>
                    <a:lnTo>
                      <a:pt x="6838" y="3275"/>
                    </a:lnTo>
                    <a:lnTo>
                      <a:pt x="6914" y="3542"/>
                    </a:lnTo>
                    <a:lnTo>
                      <a:pt x="6991" y="3676"/>
                    </a:lnTo>
                    <a:lnTo>
                      <a:pt x="7086" y="3694"/>
                    </a:lnTo>
                    <a:lnTo>
                      <a:pt x="7181" y="3713"/>
                    </a:lnTo>
                    <a:lnTo>
                      <a:pt x="7276" y="3752"/>
                    </a:lnTo>
                    <a:lnTo>
                      <a:pt x="7314" y="3828"/>
                    </a:lnTo>
                    <a:lnTo>
                      <a:pt x="7485" y="4152"/>
                    </a:lnTo>
                    <a:lnTo>
                      <a:pt x="7657" y="4418"/>
                    </a:lnTo>
                    <a:lnTo>
                      <a:pt x="7657" y="4438"/>
                    </a:lnTo>
                    <a:lnTo>
                      <a:pt x="6838" y="4647"/>
                    </a:lnTo>
                    <a:lnTo>
                      <a:pt x="6686" y="4685"/>
                    </a:lnTo>
                    <a:lnTo>
                      <a:pt x="6533" y="4723"/>
                    </a:lnTo>
                    <a:lnTo>
                      <a:pt x="6438" y="4780"/>
                    </a:lnTo>
                    <a:lnTo>
                      <a:pt x="6400" y="4837"/>
                    </a:lnTo>
                    <a:lnTo>
                      <a:pt x="6343" y="4914"/>
                    </a:lnTo>
                    <a:lnTo>
                      <a:pt x="6266" y="4951"/>
                    </a:lnTo>
                    <a:lnTo>
                      <a:pt x="6095" y="4971"/>
                    </a:lnTo>
                    <a:lnTo>
                      <a:pt x="6057" y="4971"/>
                    </a:lnTo>
                    <a:lnTo>
                      <a:pt x="6019" y="4951"/>
                    </a:lnTo>
                    <a:lnTo>
                      <a:pt x="5867" y="4971"/>
                    </a:lnTo>
                    <a:lnTo>
                      <a:pt x="5733" y="5047"/>
                    </a:lnTo>
                    <a:lnTo>
                      <a:pt x="5619" y="5028"/>
                    </a:lnTo>
                    <a:lnTo>
                      <a:pt x="5486" y="4837"/>
                    </a:lnTo>
                    <a:lnTo>
                      <a:pt x="5428" y="4780"/>
                    </a:lnTo>
                    <a:lnTo>
                      <a:pt x="5276" y="4742"/>
                    </a:lnTo>
                    <a:lnTo>
                      <a:pt x="5200" y="4628"/>
                    </a:lnTo>
                    <a:lnTo>
                      <a:pt x="5238" y="4514"/>
                    </a:lnTo>
                    <a:lnTo>
                      <a:pt x="5105" y="4189"/>
                    </a:lnTo>
                    <a:lnTo>
                      <a:pt x="4819" y="3961"/>
                    </a:lnTo>
                    <a:lnTo>
                      <a:pt x="4629" y="3866"/>
                    </a:lnTo>
                    <a:lnTo>
                      <a:pt x="4419" y="3828"/>
                    </a:lnTo>
                    <a:lnTo>
                      <a:pt x="4343" y="3771"/>
                    </a:lnTo>
                    <a:lnTo>
                      <a:pt x="4304" y="3676"/>
                    </a:lnTo>
                    <a:lnTo>
                      <a:pt x="4304" y="3618"/>
                    </a:lnTo>
                    <a:lnTo>
                      <a:pt x="4304" y="3561"/>
                    </a:lnTo>
                    <a:lnTo>
                      <a:pt x="4266" y="3542"/>
                    </a:lnTo>
                    <a:lnTo>
                      <a:pt x="4228" y="3523"/>
                    </a:lnTo>
                    <a:lnTo>
                      <a:pt x="4152" y="3504"/>
                    </a:lnTo>
                    <a:lnTo>
                      <a:pt x="4114" y="3428"/>
                    </a:lnTo>
                    <a:lnTo>
                      <a:pt x="4114" y="3390"/>
                    </a:lnTo>
                    <a:lnTo>
                      <a:pt x="4095" y="3371"/>
                    </a:lnTo>
                    <a:lnTo>
                      <a:pt x="4057" y="3295"/>
                    </a:lnTo>
                    <a:lnTo>
                      <a:pt x="3999" y="3237"/>
                    </a:lnTo>
                    <a:lnTo>
                      <a:pt x="3943" y="3180"/>
                    </a:lnTo>
                    <a:lnTo>
                      <a:pt x="3886" y="3104"/>
                    </a:lnTo>
                    <a:lnTo>
                      <a:pt x="3867" y="3028"/>
                    </a:lnTo>
                    <a:lnTo>
                      <a:pt x="3847" y="2914"/>
                    </a:lnTo>
                    <a:lnTo>
                      <a:pt x="3714" y="2723"/>
                    </a:lnTo>
                    <a:lnTo>
                      <a:pt x="3714" y="2666"/>
                    </a:lnTo>
                    <a:lnTo>
                      <a:pt x="3733" y="2610"/>
                    </a:lnTo>
                    <a:lnTo>
                      <a:pt x="3752" y="2553"/>
                    </a:lnTo>
                    <a:lnTo>
                      <a:pt x="3771" y="2476"/>
                    </a:lnTo>
                    <a:lnTo>
                      <a:pt x="3771" y="2400"/>
                    </a:lnTo>
                    <a:lnTo>
                      <a:pt x="3733" y="2324"/>
                    </a:lnTo>
                    <a:lnTo>
                      <a:pt x="3562" y="2153"/>
                    </a:lnTo>
                    <a:lnTo>
                      <a:pt x="3562" y="2095"/>
                    </a:lnTo>
                    <a:lnTo>
                      <a:pt x="3581" y="2077"/>
                    </a:lnTo>
                    <a:lnTo>
                      <a:pt x="3562" y="2019"/>
                    </a:lnTo>
                    <a:lnTo>
                      <a:pt x="3466" y="2000"/>
                    </a:lnTo>
                    <a:lnTo>
                      <a:pt x="3409" y="1962"/>
                    </a:lnTo>
                    <a:lnTo>
                      <a:pt x="3314" y="1886"/>
                    </a:lnTo>
                    <a:lnTo>
                      <a:pt x="3295" y="1848"/>
                    </a:lnTo>
                    <a:lnTo>
                      <a:pt x="3295" y="1828"/>
                    </a:lnTo>
                    <a:lnTo>
                      <a:pt x="3352" y="1733"/>
                    </a:lnTo>
                    <a:lnTo>
                      <a:pt x="3333" y="1600"/>
                    </a:lnTo>
                    <a:lnTo>
                      <a:pt x="3219" y="1505"/>
                    </a:lnTo>
                    <a:lnTo>
                      <a:pt x="3142" y="1410"/>
                    </a:lnTo>
                    <a:lnTo>
                      <a:pt x="3085" y="1276"/>
                    </a:lnTo>
                    <a:lnTo>
                      <a:pt x="3066" y="1124"/>
                    </a:lnTo>
                    <a:lnTo>
                      <a:pt x="3142" y="971"/>
                    </a:lnTo>
                    <a:lnTo>
                      <a:pt x="3295" y="895"/>
                    </a:lnTo>
                    <a:lnTo>
                      <a:pt x="3505" y="591"/>
                    </a:lnTo>
                    <a:lnTo>
                      <a:pt x="3581" y="438"/>
                    </a:lnTo>
                    <a:lnTo>
                      <a:pt x="3695" y="324"/>
                    </a:lnTo>
                    <a:lnTo>
                      <a:pt x="3790" y="286"/>
                    </a:lnTo>
                    <a:lnTo>
                      <a:pt x="3923" y="267"/>
                    </a:lnTo>
                    <a:lnTo>
                      <a:pt x="3999" y="191"/>
                    </a:lnTo>
                    <a:lnTo>
                      <a:pt x="4057" y="96"/>
                    </a:lnTo>
                    <a:lnTo>
                      <a:pt x="4228" y="19"/>
                    </a:lnTo>
                    <a:lnTo>
                      <a:pt x="4400" y="0"/>
                    </a:lnTo>
                    <a:lnTo>
                      <a:pt x="4552" y="38"/>
                    </a:lnTo>
                    <a:lnTo>
                      <a:pt x="4609" y="19"/>
                    </a:lnTo>
                    <a:lnTo>
                      <a:pt x="4629" y="76"/>
                    </a:lnTo>
                    <a:lnTo>
                      <a:pt x="4666" y="133"/>
                    </a:lnTo>
                    <a:lnTo>
                      <a:pt x="4724" y="191"/>
                    </a:lnTo>
                    <a:lnTo>
                      <a:pt x="4895" y="324"/>
                    </a:lnTo>
                    <a:lnTo>
                      <a:pt x="5105" y="514"/>
                    </a:lnTo>
                    <a:lnTo>
                      <a:pt x="5219" y="667"/>
                    </a:lnTo>
                    <a:lnTo>
                      <a:pt x="5428" y="876"/>
                    </a:lnTo>
                    <a:lnTo>
                      <a:pt x="5504" y="990"/>
                    </a:lnTo>
                    <a:lnTo>
                      <a:pt x="5581" y="1238"/>
                    </a:lnTo>
                    <a:lnTo>
                      <a:pt x="5676" y="1352"/>
                    </a:lnTo>
                    <a:lnTo>
                      <a:pt x="5943" y="1467"/>
                    </a:lnTo>
                    <a:lnTo>
                      <a:pt x="6038" y="1505"/>
                    </a:lnTo>
                    <a:lnTo>
                      <a:pt x="6229" y="1733"/>
                    </a:lnTo>
                    <a:close/>
                    <a:moveTo>
                      <a:pt x="1809" y="6247"/>
                    </a:moveTo>
                    <a:lnTo>
                      <a:pt x="1981" y="6152"/>
                    </a:lnTo>
                    <a:lnTo>
                      <a:pt x="2152" y="5999"/>
                    </a:lnTo>
                    <a:lnTo>
                      <a:pt x="2285" y="6152"/>
                    </a:lnTo>
                    <a:lnTo>
                      <a:pt x="2514" y="6837"/>
                    </a:lnTo>
                    <a:lnTo>
                      <a:pt x="2533" y="7066"/>
                    </a:lnTo>
                    <a:lnTo>
                      <a:pt x="2609" y="7123"/>
                    </a:lnTo>
                    <a:lnTo>
                      <a:pt x="2685" y="7142"/>
                    </a:lnTo>
                    <a:lnTo>
                      <a:pt x="2743" y="7257"/>
                    </a:lnTo>
                    <a:lnTo>
                      <a:pt x="2780" y="7371"/>
                    </a:lnTo>
                    <a:lnTo>
                      <a:pt x="2743" y="7466"/>
                    </a:lnTo>
                    <a:lnTo>
                      <a:pt x="2724" y="7542"/>
                    </a:lnTo>
                    <a:lnTo>
                      <a:pt x="2800" y="8171"/>
                    </a:lnTo>
                    <a:lnTo>
                      <a:pt x="2762" y="8418"/>
                    </a:lnTo>
                    <a:lnTo>
                      <a:pt x="2628" y="8532"/>
                    </a:lnTo>
                    <a:lnTo>
                      <a:pt x="2476" y="8628"/>
                    </a:lnTo>
                    <a:lnTo>
                      <a:pt x="2381" y="8514"/>
                    </a:lnTo>
                    <a:lnTo>
                      <a:pt x="2267" y="8418"/>
                    </a:lnTo>
                    <a:lnTo>
                      <a:pt x="2133" y="8495"/>
                    </a:lnTo>
                    <a:lnTo>
                      <a:pt x="2057" y="8628"/>
                    </a:lnTo>
                    <a:lnTo>
                      <a:pt x="1886" y="8532"/>
                    </a:lnTo>
                    <a:lnTo>
                      <a:pt x="1828" y="8228"/>
                    </a:lnTo>
                    <a:lnTo>
                      <a:pt x="1752" y="8171"/>
                    </a:lnTo>
                    <a:lnTo>
                      <a:pt x="1638" y="8133"/>
                    </a:lnTo>
                    <a:lnTo>
                      <a:pt x="1524" y="8056"/>
                    </a:lnTo>
                    <a:lnTo>
                      <a:pt x="1409" y="7999"/>
                    </a:lnTo>
                    <a:lnTo>
                      <a:pt x="1104" y="8075"/>
                    </a:lnTo>
                    <a:lnTo>
                      <a:pt x="990" y="7980"/>
                    </a:lnTo>
                    <a:lnTo>
                      <a:pt x="647" y="7599"/>
                    </a:lnTo>
                    <a:lnTo>
                      <a:pt x="457" y="7294"/>
                    </a:lnTo>
                    <a:lnTo>
                      <a:pt x="362" y="6952"/>
                    </a:lnTo>
                    <a:lnTo>
                      <a:pt x="209" y="6666"/>
                    </a:lnTo>
                    <a:lnTo>
                      <a:pt x="171" y="6647"/>
                    </a:lnTo>
                    <a:lnTo>
                      <a:pt x="95" y="6609"/>
                    </a:lnTo>
                    <a:lnTo>
                      <a:pt x="57" y="6514"/>
                    </a:lnTo>
                    <a:lnTo>
                      <a:pt x="19" y="6419"/>
                    </a:lnTo>
                    <a:lnTo>
                      <a:pt x="19" y="6266"/>
                    </a:lnTo>
                    <a:lnTo>
                      <a:pt x="37" y="6114"/>
                    </a:lnTo>
                    <a:lnTo>
                      <a:pt x="0" y="6038"/>
                    </a:lnTo>
                    <a:lnTo>
                      <a:pt x="37" y="5942"/>
                    </a:lnTo>
                    <a:lnTo>
                      <a:pt x="152" y="5904"/>
                    </a:lnTo>
                    <a:lnTo>
                      <a:pt x="266" y="5904"/>
                    </a:lnTo>
                    <a:lnTo>
                      <a:pt x="400" y="5771"/>
                    </a:lnTo>
                    <a:lnTo>
                      <a:pt x="552" y="5675"/>
                    </a:lnTo>
                    <a:lnTo>
                      <a:pt x="780" y="5752"/>
                    </a:lnTo>
                    <a:lnTo>
                      <a:pt x="952" y="5637"/>
                    </a:lnTo>
                    <a:lnTo>
                      <a:pt x="914" y="5561"/>
                    </a:lnTo>
                    <a:lnTo>
                      <a:pt x="876" y="5466"/>
                    </a:lnTo>
                    <a:lnTo>
                      <a:pt x="895" y="5409"/>
                    </a:lnTo>
                    <a:lnTo>
                      <a:pt x="876" y="5332"/>
                    </a:lnTo>
                    <a:lnTo>
                      <a:pt x="762" y="5276"/>
                    </a:lnTo>
                    <a:lnTo>
                      <a:pt x="780" y="5142"/>
                    </a:lnTo>
                    <a:lnTo>
                      <a:pt x="971" y="5066"/>
                    </a:lnTo>
                    <a:lnTo>
                      <a:pt x="1085" y="4971"/>
                    </a:lnTo>
                    <a:lnTo>
                      <a:pt x="1200" y="5047"/>
                    </a:lnTo>
                    <a:lnTo>
                      <a:pt x="1409" y="5352"/>
                    </a:lnTo>
                    <a:lnTo>
                      <a:pt x="1485" y="5428"/>
                    </a:lnTo>
                    <a:lnTo>
                      <a:pt x="1561" y="5523"/>
                    </a:lnTo>
                    <a:lnTo>
                      <a:pt x="1600" y="5752"/>
                    </a:lnTo>
                    <a:lnTo>
                      <a:pt x="1676" y="5809"/>
                    </a:lnTo>
                    <a:lnTo>
                      <a:pt x="1752" y="5847"/>
                    </a:lnTo>
                    <a:lnTo>
                      <a:pt x="1809" y="6247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2" name="Freeform 11">
                <a:extLst>
                  <a:ext uri="{FF2B5EF4-FFF2-40B4-BE49-F238E27FC236}">
                    <a16:creationId xmlns:a16="http://schemas.microsoft.com/office/drawing/2014/main" id="{4EEBEB45-2CC2-CA43-9E85-9AEFC3FA6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8838" y="3248025"/>
                <a:ext cx="1676400" cy="2406650"/>
              </a:xfrm>
              <a:custGeom>
                <a:avLst/>
                <a:gdLst>
                  <a:gd name="T0" fmla="*/ 2147483646 w 9316"/>
                  <a:gd name="T1" fmla="*/ 2147483646 h 13371"/>
                  <a:gd name="T2" fmla="*/ 2147483646 w 9316"/>
                  <a:gd name="T3" fmla="*/ 2147483646 h 13371"/>
                  <a:gd name="T4" fmla="*/ 2147483646 w 9316"/>
                  <a:gd name="T5" fmla="*/ 2147483646 h 13371"/>
                  <a:gd name="T6" fmla="*/ 2147483646 w 9316"/>
                  <a:gd name="T7" fmla="*/ 2147483646 h 13371"/>
                  <a:gd name="T8" fmla="*/ 2147483646 w 9316"/>
                  <a:gd name="T9" fmla="*/ 2147483646 h 13371"/>
                  <a:gd name="T10" fmla="*/ 2147483646 w 9316"/>
                  <a:gd name="T11" fmla="*/ 2147483646 h 13371"/>
                  <a:gd name="T12" fmla="*/ 2147483646 w 9316"/>
                  <a:gd name="T13" fmla="*/ 2147483646 h 13371"/>
                  <a:gd name="T14" fmla="*/ 2147483646 w 9316"/>
                  <a:gd name="T15" fmla="*/ 2147483646 h 13371"/>
                  <a:gd name="T16" fmla="*/ 2147483646 w 9316"/>
                  <a:gd name="T17" fmla="*/ 2147483646 h 13371"/>
                  <a:gd name="T18" fmla="*/ 2147483646 w 9316"/>
                  <a:gd name="T19" fmla="*/ 2147483646 h 13371"/>
                  <a:gd name="T20" fmla="*/ 2147483646 w 9316"/>
                  <a:gd name="T21" fmla="*/ 2147483646 h 13371"/>
                  <a:gd name="T22" fmla="*/ 2147483646 w 9316"/>
                  <a:gd name="T23" fmla="*/ 2147483646 h 13371"/>
                  <a:gd name="T24" fmla="*/ 2147483646 w 9316"/>
                  <a:gd name="T25" fmla="*/ 2147483646 h 13371"/>
                  <a:gd name="T26" fmla="*/ 2147483646 w 9316"/>
                  <a:gd name="T27" fmla="*/ 2147483646 h 13371"/>
                  <a:gd name="T28" fmla="*/ 2147483646 w 9316"/>
                  <a:gd name="T29" fmla="*/ 2147483646 h 13371"/>
                  <a:gd name="T30" fmla="*/ 2147483646 w 9316"/>
                  <a:gd name="T31" fmla="*/ 2147483646 h 13371"/>
                  <a:gd name="T32" fmla="*/ 2147483646 w 9316"/>
                  <a:gd name="T33" fmla="*/ 2147483646 h 13371"/>
                  <a:gd name="T34" fmla="*/ 2147483646 w 9316"/>
                  <a:gd name="T35" fmla="*/ 2147483646 h 13371"/>
                  <a:gd name="T36" fmla="*/ 2147483646 w 9316"/>
                  <a:gd name="T37" fmla="*/ 2147483646 h 13371"/>
                  <a:gd name="T38" fmla="*/ 2147483646 w 9316"/>
                  <a:gd name="T39" fmla="*/ 2147483646 h 13371"/>
                  <a:gd name="T40" fmla="*/ 2147483646 w 9316"/>
                  <a:gd name="T41" fmla="*/ 2147483646 h 13371"/>
                  <a:gd name="T42" fmla="*/ 2147483646 w 9316"/>
                  <a:gd name="T43" fmla="*/ 2147483646 h 13371"/>
                  <a:gd name="T44" fmla="*/ 2147483646 w 9316"/>
                  <a:gd name="T45" fmla="*/ 2147483646 h 13371"/>
                  <a:gd name="T46" fmla="*/ 2147483646 w 9316"/>
                  <a:gd name="T47" fmla="*/ 2147483646 h 13371"/>
                  <a:gd name="T48" fmla="*/ 2147483646 w 9316"/>
                  <a:gd name="T49" fmla="*/ 2147483646 h 13371"/>
                  <a:gd name="T50" fmla="*/ 2147483646 w 9316"/>
                  <a:gd name="T51" fmla="*/ 2147483646 h 13371"/>
                  <a:gd name="T52" fmla="*/ 2147483646 w 9316"/>
                  <a:gd name="T53" fmla="*/ 2147483646 h 13371"/>
                  <a:gd name="T54" fmla="*/ 2147483646 w 9316"/>
                  <a:gd name="T55" fmla="*/ 2147483646 h 13371"/>
                  <a:gd name="T56" fmla="*/ 2147483646 w 9316"/>
                  <a:gd name="T57" fmla="*/ 2147483646 h 13371"/>
                  <a:gd name="T58" fmla="*/ 2147483646 w 9316"/>
                  <a:gd name="T59" fmla="*/ 2147483646 h 13371"/>
                  <a:gd name="T60" fmla="*/ 2147483646 w 9316"/>
                  <a:gd name="T61" fmla="*/ 2147483646 h 13371"/>
                  <a:gd name="T62" fmla="*/ 2147483646 w 9316"/>
                  <a:gd name="T63" fmla="*/ 2147483646 h 13371"/>
                  <a:gd name="T64" fmla="*/ 2147483646 w 9316"/>
                  <a:gd name="T65" fmla="*/ 2147483646 h 13371"/>
                  <a:gd name="T66" fmla="*/ 2147483646 w 9316"/>
                  <a:gd name="T67" fmla="*/ 2147483646 h 13371"/>
                  <a:gd name="T68" fmla="*/ 2147483646 w 9316"/>
                  <a:gd name="T69" fmla="*/ 2147483646 h 13371"/>
                  <a:gd name="T70" fmla="*/ 2147483646 w 9316"/>
                  <a:gd name="T71" fmla="*/ 2147483646 h 13371"/>
                  <a:gd name="T72" fmla="*/ 2147483646 w 9316"/>
                  <a:gd name="T73" fmla="*/ 2147483646 h 13371"/>
                  <a:gd name="T74" fmla="*/ 2147483646 w 9316"/>
                  <a:gd name="T75" fmla="*/ 2147483646 h 13371"/>
                  <a:gd name="T76" fmla="*/ 2147483646 w 9316"/>
                  <a:gd name="T77" fmla="*/ 2147483646 h 13371"/>
                  <a:gd name="T78" fmla="*/ 2147483646 w 9316"/>
                  <a:gd name="T79" fmla="*/ 2147483646 h 13371"/>
                  <a:gd name="T80" fmla="*/ 2147483646 w 9316"/>
                  <a:gd name="T81" fmla="*/ 2147483646 h 13371"/>
                  <a:gd name="T82" fmla="*/ 2147483646 w 9316"/>
                  <a:gd name="T83" fmla="*/ 2147483646 h 13371"/>
                  <a:gd name="T84" fmla="*/ 2147483646 w 9316"/>
                  <a:gd name="T85" fmla="*/ 2147483646 h 13371"/>
                  <a:gd name="T86" fmla="*/ 2147483646 w 9316"/>
                  <a:gd name="T87" fmla="*/ 2147483646 h 13371"/>
                  <a:gd name="T88" fmla="*/ 2147483646 w 9316"/>
                  <a:gd name="T89" fmla="*/ 2147483646 h 13371"/>
                  <a:gd name="T90" fmla="*/ 2147483646 w 9316"/>
                  <a:gd name="T91" fmla="*/ 2147483646 h 13371"/>
                  <a:gd name="T92" fmla="*/ 2147483646 w 9316"/>
                  <a:gd name="T93" fmla="*/ 2147483646 h 13371"/>
                  <a:gd name="T94" fmla="*/ 2147483646 w 9316"/>
                  <a:gd name="T95" fmla="*/ 2147483646 h 13371"/>
                  <a:gd name="T96" fmla="*/ 2147483646 w 9316"/>
                  <a:gd name="T97" fmla="*/ 2147483646 h 13371"/>
                  <a:gd name="T98" fmla="*/ 2147483646 w 9316"/>
                  <a:gd name="T99" fmla="*/ 2147483646 h 13371"/>
                  <a:gd name="T100" fmla="*/ 2147483646 w 9316"/>
                  <a:gd name="T101" fmla="*/ 2147483646 h 13371"/>
                  <a:gd name="T102" fmla="*/ 2147483646 w 9316"/>
                  <a:gd name="T103" fmla="*/ 2147483646 h 13371"/>
                  <a:gd name="T104" fmla="*/ 2147483646 w 9316"/>
                  <a:gd name="T105" fmla="*/ 2147483646 h 13371"/>
                  <a:gd name="T106" fmla="*/ 2147483646 w 9316"/>
                  <a:gd name="T107" fmla="*/ 2147483646 h 13371"/>
                  <a:gd name="T108" fmla="*/ 2147483646 w 9316"/>
                  <a:gd name="T109" fmla="*/ 2147483646 h 13371"/>
                  <a:gd name="T110" fmla="*/ 2147483646 w 9316"/>
                  <a:gd name="T111" fmla="*/ 2147483646 h 13371"/>
                  <a:gd name="T112" fmla="*/ 2147483646 w 9316"/>
                  <a:gd name="T113" fmla="*/ 2147483646 h 13371"/>
                  <a:gd name="T114" fmla="*/ 2147483646 w 9316"/>
                  <a:gd name="T115" fmla="*/ 2147483646 h 13371"/>
                  <a:gd name="T116" fmla="*/ 2147483646 w 9316"/>
                  <a:gd name="T117" fmla="*/ 2147483646 h 13371"/>
                  <a:gd name="T118" fmla="*/ 2147483646 w 9316"/>
                  <a:gd name="T119" fmla="*/ 2147483646 h 1337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316" h="13371">
                    <a:moveTo>
                      <a:pt x="8553" y="6589"/>
                    </a:moveTo>
                    <a:lnTo>
                      <a:pt x="8629" y="6704"/>
                    </a:lnTo>
                    <a:lnTo>
                      <a:pt x="8839" y="7103"/>
                    </a:lnTo>
                    <a:lnTo>
                      <a:pt x="8991" y="7675"/>
                    </a:lnTo>
                    <a:lnTo>
                      <a:pt x="9010" y="7846"/>
                    </a:lnTo>
                    <a:lnTo>
                      <a:pt x="9048" y="7942"/>
                    </a:lnTo>
                    <a:lnTo>
                      <a:pt x="9125" y="8018"/>
                    </a:lnTo>
                    <a:lnTo>
                      <a:pt x="9201" y="8075"/>
                    </a:lnTo>
                    <a:lnTo>
                      <a:pt x="9277" y="8151"/>
                    </a:lnTo>
                    <a:lnTo>
                      <a:pt x="9315" y="8265"/>
                    </a:lnTo>
                    <a:lnTo>
                      <a:pt x="9277" y="8285"/>
                    </a:lnTo>
                    <a:lnTo>
                      <a:pt x="9010" y="8285"/>
                    </a:lnTo>
                    <a:lnTo>
                      <a:pt x="8801" y="8323"/>
                    </a:lnTo>
                    <a:lnTo>
                      <a:pt x="8553" y="8418"/>
                    </a:lnTo>
                    <a:lnTo>
                      <a:pt x="8344" y="8532"/>
                    </a:lnTo>
                    <a:lnTo>
                      <a:pt x="8191" y="8685"/>
                    </a:lnTo>
                    <a:lnTo>
                      <a:pt x="8001" y="9103"/>
                    </a:lnTo>
                    <a:lnTo>
                      <a:pt x="7791" y="9370"/>
                    </a:lnTo>
                    <a:lnTo>
                      <a:pt x="7772" y="9465"/>
                    </a:lnTo>
                    <a:lnTo>
                      <a:pt x="7867" y="9675"/>
                    </a:lnTo>
                    <a:lnTo>
                      <a:pt x="8001" y="9809"/>
                    </a:lnTo>
                    <a:lnTo>
                      <a:pt x="8058" y="9941"/>
                    </a:lnTo>
                    <a:lnTo>
                      <a:pt x="7848" y="10132"/>
                    </a:lnTo>
                    <a:lnTo>
                      <a:pt x="6839" y="10761"/>
                    </a:lnTo>
                    <a:lnTo>
                      <a:pt x="6496" y="11104"/>
                    </a:lnTo>
                    <a:lnTo>
                      <a:pt x="6324" y="11237"/>
                    </a:lnTo>
                    <a:lnTo>
                      <a:pt x="6153" y="11256"/>
                    </a:lnTo>
                    <a:lnTo>
                      <a:pt x="6077" y="11180"/>
                    </a:lnTo>
                    <a:lnTo>
                      <a:pt x="6001" y="10818"/>
                    </a:lnTo>
                    <a:lnTo>
                      <a:pt x="5943" y="10723"/>
                    </a:lnTo>
                    <a:lnTo>
                      <a:pt x="5734" y="10456"/>
                    </a:lnTo>
                    <a:lnTo>
                      <a:pt x="5715" y="10437"/>
                    </a:lnTo>
                    <a:lnTo>
                      <a:pt x="5657" y="10418"/>
                    </a:lnTo>
                    <a:lnTo>
                      <a:pt x="5639" y="10399"/>
                    </a:lnTo>
                    <a:lnTo>
                      <a:pt x="5639" y="10380"/>
                    </a:lnTo>
                    <a:lnTo>
                      <a:pt x="5677" y="10304"/>
                    </a:lnTo>
                    <a:lnTo>
                      <a:pt x="5677" y="10285"/>
                    </a:lnTo>
                    <a:lnTo>
                      <a:pt x="5601" y="10208"/>
                    </a:lnTo>
                    <a:lnTo>
                      <a:pt x="5239" y="9904"/>
                    </a:lnTo>
                    <a:lnTo>
                      <a:pt x="5162" y="9865"/>
                    </a:lnTo>
                    <a:lnTo>
                      <a:pt x="4991" y="9961"/>
                    </a:lnTo>
                    <a:lnTo>
                      <a:pt x="4953" y="10227"/>
                    </a:lnTo>
                    <a:lnTo>
                      <a:pt x="4991" y="10532"/>
                    </a:lnTo>
                    <a:lnTo>
                      <a:pt x="5048" y="10761"/>
                    </a:lnTo>
                    <a:lnTo>
                      <a:pt x="5220" y="11065"/>
                    </a:lnTo>
                    <a:lnTo>
                      <a:pt x="5239" y="11237"/>
                    </a:lnTo>
                    <a:lnTo>
                      <a:pt x="5162" y="11409"/>
                    </a:lnTo>
                    <a:lnTo>
                      <a:pt x="5067" y="11542"/>
                    </a:lnTo>
                    <a:lnTo>
                      <a:pt x="4934" y="11637"/>
                    </a:lnTo>
                    <a:lnTo>
                      <a:pt x="4763" y="11656"/>
                    </a:lnTo>
                    <a:lnTo>
                      <a:pt x="4591" y="11618"/>
                    </a:lnTo>
                    <a:lnTo>
                      <a:pt x="4343" y="12418"/>
                    </a:lnTo>
                    <a:lnTo>
                      <a:pt x="4057" y="13370"/>
                    </a:lnTo>
                    <a:lnTo>
                      <a:pt x="4038" y="13370"/>
                    </a:lnTo>
                    <a:lnTo>
                      <a:pt x="3886" y="13332"/>
                    </a:lnTo>
                    <a:lnTo>
                      <a:pt x="3676" y="13142"/>
                    </a:lnTo>
                    <a:lnTo>
                      <a:pt x="3372" y="12742"/>
                    </a:lnTo>
                    <a:lnTo>
                      <a:pt x="3258" y="12666"/>
                    </a:lnTo>
                    <a:lnTo>
                      <a:pt x="3200" y="12608"/>
                    </a:lnTo>
                    <a:lnTo>
                      <a:pt x="3181" y="12513"/>
                    </a:lnTo>
                    <a:lnTo>
                      <a:pt x="3181" y="12437"/>
                    </a:lnTo>
                    <a:lnTo>
                      <a:pt x="3219" y="12380"/>
                    </a:lnTo>
                    <a:lnTo>
                      <a:pt x="3239" y="12303"/>
                    </a:lnTo>
                    <a:lnTo>
                      <a:pt x="3200" y="12227"/>
                    </a:lnTo>
                    <a:lnTo>
                      <a:pt x="3163" y="12189"/>
                    </a:lnTo>
                    <a:lnTo>
                      <a:pt x="3143" y="12208"/>
                    </a:lnTo>
                    <a:lnTo>
                      <a:pt x="3124" y="12227"/>
                    </a:lnTo>
                    <a:lnTo>
                      <a:pt x="3105" y="12247"/>
                    </a:lnTo>
                    <a:lnTo>
                      <a:pt x="3048" y="12227"/>
                    </a:lnTo>
                    <a:lnTo>
                      <a:pt x="3029" y="12189"/>
                    </a:lnTo>
                    <a:lnTo>
                      <a:pt x="3048" y="12151"/>
                    </a:lnTo>
                    <a:lnTo>
                      <a:pt x="3067" y="12151"/>
                    </a:lnTo>
                    <a:lnTo>
                      <a:pt x="2991" y="12018"/>
                    </a:lnTo>
                    <a:lnTo>
                      <a:pt x="2934" y="11980"/>
                    </a:lnTo>
                    <a:lnTo>
                      <a:pt x="2877" y="12056"/>
                    </a:lnTo>
                    <a:lnTo>
                      <a:pt x="2819" y="12056"/>
                    </a:lnTo>
                    <a:lnTo>
                      <a:pt x="2648" y="11846"/>
                    </a:lnTo>
                    <a:lnTo>
                      <a:pt x="2534" y="11751"/>
                    </a:lnTo>
                    <a:lnTo>
                      <a:pt x="2457" y="11694"/>
                    </a:lnTo>
                    <a:lnTo>
                      <a:pt x="2438" y="11675"/>
                    </a:lnTo>
                    <a:lnTo>
                      <a:pt x="2420" y="11599"/>
                    </a:lnTo>
                    <a:lnTo>
                      <a:pt x="2381" y="11523"/>
                    </a:lnTo>
                    <a:lnTo>
                      <a:pt x="2305" y="11504"/>
                    </a:lnTo>
                    <a:lnTo>
                      <a:pt x="2267" y="11465"/>
                    </a:lnTo>
                    <a:lnTo>
                      <a:pt x="2229" y="11389"/>
                    </a:lnTo>
                    <a:lnTo>
                      <a:pt x="2172" y="11256"/>
                    </a:lnTo>
                    <a:lnTo>
                      <a:pt x="2134" y="11256"/>
                    </a:lnTo>
                    <a:lnTo>
                      <a:pt x="2096" y="11351"/>
                    </a:lnTo>
                    <a:lnTo>
                      <a:pt x="2096" y="11294"/>
                    </a:lnTo>
                    <a:lnTo>
                      <a:pt x="2076" y="11028"/>
                    </a:lnTo>
                    <a:lnTo>
                      <a:pt x="2039" y="10894"/>
                    </a:lnTo>
                    <a:lnTo>
                      <a:pt x="1962" y="10875"/>
                    </a:lnTo>
                    <a:lnTo>
                      <a:pt x="1905" y="10932"/>
                    </a:lnTo>
                    <a:lnTo>
                      <a:pt x="1886" y="11065"/>
                    </a:lnTo>
                    <a:lnTo>
                      <a:pt x="1848" y="10970"/>
                    </a:lnTo>
                    <a:lnTo>
                      <a:pt x="1867" y="10894"/>
                    </a:lnTo>
                    <a:lnTo>
                      <a:pt x="1886" y="10837"/>
                    </a:lnTo>
                    <a:lnTo>
                      <a:pt x="1886" y="10761"/>
                    </a:lnTo>
                    <a:lnTo>
                      <a:pt x="1867" y="10685"/>
                    </a:lnTo>
                    <a:lnTo>
                      <a:pt x="1829" y="10627"/>
                    </a:lnTo>
                    <a:lnTo>
                      <a:pt x="1734" y="10551"/>
                    </a:lnTo>
                    <a:lnTo>
                      <a:pt x="1581" y="10361"/>
                    </a:lnTo>
                    <a:lnTo>
                      <a:pt x="1486" y="10285"/>
                    </a:lnTo>
                    <a:lnTo>
                      <a:pt x="1353" y="10266"/>
                    </a:lnTo>
                    <a:lnTo>
                      <a:pt x="1372" y="10190"/>
                    </a:lnTo>
                    <a:lnTo>
                      <a:pt x="1334" y="10113"/>
                    </a:lnTo>
                    <a:lnTo>
                      <a:pt x="1277" y="10075"/>
                    </a:lnTo>
                    <a:lnTo>
                      <a:pt x="1200" y="10056"/>
                    </a:lnTo>
                    <a:lnTo>
                      <a:pt x="1258" y="9923"/>
                    </a:lnTo>
                    <a:lnTo>
                      <a:pt x="1296" y="9827"/>
                    </a:lnTo>
                    <a:lnTo>
                      <a:pt x="1296" y="9732"/>
                    </a:lnTo>
                    <a:lnTo>
                      <a:pt x="1238" y="9599"/>
                    </a:lnTo>
                    <a:lnTo>
                      <a:pt x="1029" y="9275"/>
                    </a:lnTo>
                    <a:lnTo>
                      <a:pt x="991" y="9180"/>
                    </a:lnTo>
                    <a:lnTo>
                      <a:pt x="933" y="8951"/>
                    </a:lnTo>
                    <a:lnTo>
                      <a:pt x="781" y="8761"/>
                    </a:lnTo>
                    <a:lnTo>
                      <a:pt x="591" y="8590"/>
                    </a:lnTo>
                    <a:lnTo>
                      <a:pt x="457" y="8418"/>
                    </a:lnTo>
                    <a:lnTo>
                      <a:pt x="362" y="8189"/>
                    </a:lnTo>
                    <a:lnTo>
                      <a:pt x="305" y="7960"/>
                    </a:lnTo>
                    <a:lnTo>
                      <a:pt x="305" y="7865"/>
                    </a:lnTo>
                    <a:lnTo>
                      <a:pt x="324" y="7789"/>
                    </a:lnTo>
                    <a:lnTo>
                      <a:pt x="305" y="7713"/>
                    </a:lnTo>
                    <a:lnTo>
                      <a:pt x="172" y="7484"/>
                    </a:lnTo>
                    <a:lnTo>
                      <a:pt x="153" y="7389"/>
                    </a:lnTo>
                    <a:lnTo>
                      <a:pt x="191" y="7256"/>
                    </a:lnTo>
                    <a:lnTo>
                      <a:pt x="286" y="7122"/>
                    </a:lnTo>
                    <a:lnTo>
                      <a:pt x="362" y="7066"/>
                    </a:lnTo>
                    <a:lnTo>
                      <a:pt x="457" y="7313"/>
                    </a:lnTo>
                    <a:lnTo>
                      <a:pt x="552" y="7351"/>
                    </a:lnTo>
                    <a:lnTo>
                      <a:pt x="667" y="7332"/>
                    </a:lnTo>
                    <a:lnTo>
                      <a:pt x="762" y="7275"/>
                    </a:lnTo>
                    <a:lnTo>
                      <a:pt x="953" y="7370"/>
                    </a:lnTo>
                    <a:lnTo>
                      <a:pt x="1238" y="7237"/>
                    </a:lnTo>
                    <a:lnTo>
                      <a:pt x="1486" y="6970"/>
                    </a:lnTo>
                    <a:lnTo>
                      <a:pt x="1600" y="6704"/>
                    </a:lnTo>
                    <a:lnTo>
                      <a:pt x="1581" y="6551"/>
                    </a:lnTo>
                    <a:lnTo>
                      <a:pt x="1543" y="6456"/>
                    </a:lnTo>
                    <a:lnTo>
                      <a:pt x="1486" y="6399"/>
                    </a:lnTo>
                    <a:lnTo>
                      <a:pt x="1391" y="6323"/>
                    </a:lnTo>
                    <a:lnTo>
                      <a:pt x="1182" y="6075"/>
                    </a:lnTo>
                    <a:lnTo>
                      <a:pt x="1105" y="6018"/>
                    </a:lnTo>
                    <a:lnTo>
                      <a:pt x="1105" y="5979"/>
                    </a:lnTo>
                    <a:lnTo>
                      <a:pt x="1296" y="5999"/>
                    </a:lnTo>
                    <a:lnTo>
                      <a:pt x="1353" y="5979"/>
                    </a:lnTo>
                    <a:lnTo>
                      <a:pt x="1448" y="5923"/>
                    </a:lnTo>
                    <a:lnTo>
                      <a:pt x="1448" y="5865"/>
                    </a:lnTo>
                    <a:lnTo>
                      <a:pt x="1410" y="5847"/>
                    </a:lnTo>
                    <a:lnTo>
                      <a:pt x="1391" y="5827"/>
                    </a:lnTo>
                    <a:lnTo>
                      <a:pt x="1372" y="5808"/>
                    </a:lnTo>
                    <a:lnTo>
                      <a:pt x="1353" y="5770"/>
                    </a:lnTo>
                    <a:lnTo>
                      <a:pt x="1410" y="5751"/>
                    </a:lnTo>
                    <a:lnTo>
                      <a:pt x="1429" y="5751"/>
                    </a:lnTo>
                    <a:lnTo>
                      <a:pt x="1448" y="5675"/>
                    </a:lnTo>
                    <a:lnTo>
                      <a:pt x="1505" y="5713"/>
                    </a:lnTo>
                    <a:lnTo>
                      <a:pt x="1600" y="5789"/>
                    </a:lnTo>
                    <a:lnTo>
                      <a:pt x="1639" y="5827"/>
                    </a:lnTo>
                    <a:lnTo>
                      <a:pt x="1695" y="5847"/>
                    </a:lnTo>
                    <a:lnTo>
                      <a:pt x="1753" y="5847"/>
                    </a:lnTo>
                    <a:lnTo>
                      <a:pt x="1867" y="5827"/>
                    </a:lnTo>
                    <a:lnTo>
                      <a:pt x="1867" y="5789"/>
                    </a:lnTo>
                    <a:lnTo>
                      <a:pt x="1962" y="5675"/>
                    </a:lnTo>
                    <a:lnTo>
                      <a:pt x="1981" y="5656"/>
                    </a:lnTo>
                    <a:lnTo>
                      <a:pt x="1981" y="5446"/>
                    </a:lnTo>
                    <a:lnTo>
                      <a:pt x="1981" y="5370"/>
                    </a:lnTo>
                    <a:lnTo>
                      <a:pt x="2000" y="5370"/>
                    </a:lnTo>
                    <a:lnTo>
                      <a:pt x="2134" y="5218"/>
                    </a:lnTo>
                    <a:lnTo>
                      <a:pt x="2172" y="5161"/>
                    </a:lnTo>
                    <a:lnTo>
                      <a:pt x="2172" y="5104"/>
                    </a:lnTo>
                    <a:lnTo>
                      <a:pt x="2172" y="4951"/>
                    </a:lnTo>
                    <a:lnTo>
                      <a:pt x="2210" y="4913"/>
                    </a:lnTo>
                    <a:lnTo>
                      <a:pt x="2286" y="4875"/>
                    </a:lnTo>
                    <a:lnTo>
                      <a:pt x="2343" y="4875"/>
                    </a:lnTo>
                    <a:lnTo>
                      <a:pt x="2381" y="4894"/>
                    </a:lnTo>
                    <a:lnTo>
                      <a:pt x="2420" y="5161"/>
                    </a:lnTo>
                    <a:lnTo>
                      <a:pt x="2438" y="5218"/>
                    </a:lnTo>
                    <a:lnTo>
                      <a:pt x="2496" y="5294"/>
                    </a:lnTo>
                    <a:lnTo>
                      <a:pt x="2629" y="5351"/>
                    </a:lnTo>
                    <a:lnTo>
                      <a:pt x="2743" y="5408"/>
                    </a:lnTo>
                    <a:lnTo>
                      <a:pt x="2858" y="5427"/>
                    </a:lnTo>
                    <a:lnTo>
                      <a:pt x="2934" y="5466"/>
                    </a:lnTo>
                    <a:lnTo>
                      <a:pt x="2991" y="5580"/>
                    </a:lnTo>
                    <a:lnTo>
                      <a:pt x="3124" y="5923"/>
                    </a:lnTo>
                    <a:lnTo>
                      <a:pt x="3200" y="6018"/>
                    </a:lnTo>
                    <a:lnTo>
                      <a:pt x="3277" y="6094"/>
                    </a:lnTo>
                    <a:lnTo>
                      <a:pt x="3391" y="6113"/>
                    </a:lnTo>
                    <a:lnTo>
                      <a:pt x="3429" y="6113"/>
                    </a:lnTo>
                    <a:lnTo>
                      <a:pt x="3505" y="6075"/>
                    </a:lnTo>
                    <a:lnTo>
                      <a:pt x="3581" y="6094"/>
                    </a:lnTo>
                    <a:lnTo>
                      <a:pt x="3639" y="6189"/>
                    </a:lnTo>
                    <a:lnTo>
                      <a:pt x="3676" y="6228"/>
                    </a:lnTo>
                    <a:lnTo>
                      <a:pt x="3753" y="6265"/>
                    </a:lnTo>
                    <a:lnTo>
                      <a:pt x="3810" y="6265"/>
                    </a:lnTo>
                    <a:lnTo>
                      <a:pt x="3905" y="6265"/>
                    </a:lnTo>
                    <a:lnTo>
                      <a:pt x="3905" y="6228"/>
                    </a:lnTo>
                    <a:lnTo>
                      <a:pt x="3791" y="6208"/>
                    </a:lnTo>
                    <a:lnTo>
                      <a:pt x="3696" y="6132"/>
                    </a:lnTo>
                    <a:lnTo>
                      <a:pt x="3620" y="6056"/>
                    </a:lnTo>
                    <a:lnTo>
                      <a:pt x="3562" y="5979"/>
                    </a:lnTo>
                    <a:lnTo>
                      <a:pt x="3924" y="6037"/>
                    </a:lnTo>
                    <a:lnTo>
                      <a:pt x="4115" y="6113"/>
                    </a:lnTo>
                    <a:lnTo>
                      <a:pt x="4248" y="6246"/>
                    </a:lnTo>
                    <a:lnTo>
                      <a:pt x="4419" y="6342"/>
                    </a:lnTo>
                    <a:lnTo>
                      <a:pt x="4458" y="6399"/>
                    </a:lnTo>
                    <a:lnTo>
                      <a:pt x="4458" y="6513"/>
                    </a:lnTo>
                    <a:lnTo>
                      <a:pt x="4477" y="6589"/>
                    </a:lnTo>
                    <a:lnTo>
                      <a:pt x="4534" y="6627"/>
                    </a:lnTo>
                    <a:lnTo>
                      <a:pt x="4610" y="6665"/>
                    </a:lnTo>
                    <a:lnTo>
                      <a:pt x="4686" y="6627"/>
                    </a:lnTo>
                    <a:lnTo>
                      <a:pt x="4763" y="6665"/>
                    </a:lnTo>
                    <a:lnTo>
                      <a:pt x="4819" y="6780"/>
                    </a:lnTo>
                    <a:lnTo>
                      <a:pt x="4858" y="6894"/>
                    </a:lnTo>
                    <a:lnTo>
                      <a:pt x="4895" y="6970"/>
                    </a:lnTo>
                    <a:lnTo>
                      <a:pt x="5010" y="7008"/>
                    </a:lnTo>
                    <a:lnTo>
                      <a:pt x="5124" y="6970"/>
                    </a:lnTo>
                    <a:lnTo>
                      <a:pt x="5200" y="6875"/>
                    </a:lnTo>
                    <a:lnTo>
                      <a:pt x="4991" y="6875"/>
                    </a:lnTo>
                    <a:lnTo>
                      <a:pt x="4724" y="6551"/>
                    </a:lnTo>
                    <a:lnTo>
                      <a:pt x="4610" y="6570"/>
                    </a:lnTo>
                    <a:lnTo>
                      <a:pt x="4229" y="6094"/>
                    </a:lnTo>
                    <a:lnTo>
                      <a:pt x="4153" y="6056"/>
                    </a:lnTo>
                    <a:lnTo>
                      <a:pt x="4057" y="5979"/>
                    </a:lnTo>
                    <a:lnTo>
                      <a:pt x="3410" y="5865"/>
                    </a:lnTo>
                    <a:lnTo>
                      <a:pt x="3258" y="5808"/>
                    </a:lnTo>
                    <a:lnTo>
                      <a:pt x="3143" y="5713"/>
                    </a:lnTo>
                    <a:lnTo>
                      <a:pt x="3048" y="5561"/>
                    </a:lnTo>
                    <a:lnTo>
                      <a:pt x="3029" y="5408"/>
                    </a:lnTo>
                    <a:lnTo>
                      <a:pt x="2858" y="5085"/>
                    </a:lnTo>
                    <a:lnTo>
                      <a:pt x="2819" y="4894"/>
                    </a:lnTo>
                    <a:lnTo>
                      <a:pt x="2934" y="4781"/>
                    </a:lnTo>
                    <a:lnTo>
                      <a:pt x="2858" y="4724"/>
                    </a:lnTo>
                    <a:lnTo>
                      <a:pt x="2762" y="4666"/>
                    </a:lnTo>
                    <a:lnTo>
                      <a:pt x="2686" y="4571"/>
                    </a:lnTo>
                    <a:lnTo>
                      <a:pt x="2629" y="4476"/>
                    </a:lnTo>
                    <a:lnTo>
                      <a:pt x="2591" y="4362"/>
                    </a:lnTo>
                    <a:lnTo>
                      <a:pt x="2610" y="4285"/>
                    </a:lnTo>
                    <a:lnTo>
                      <a:pt x="2648" y="4248"/>
                    </a:lnTo>
                    <a:lnTo>
                      <a:pt x="2686" y="4171"/>
                    </a:lnTo>
                    <a:lnTo>
                      <a:pt x="2667" y="4095"/>
                    </a:lnTo>
                    <a:lnTo>
                      <a:pt x="2629" y="4057"/>
                    </a:lnTo>
                    <a:lnTo>
                      <a:pt x="2553" y="4057"/>
                    </a:lnTo>
                    <a:lnTo>
                      <a:pt x="2477" y="3981"/>
                    </a:lnTo>
                    <a:lnTo>
                      <a:pt x="2438" y="3904"/>
                    </a:lnTo>
                    <a:lnTo>
                      <a:pt x="2438" y="3828"/>
                    </a:lnTo>
                    <a:lnTo>
                      <a:pt x="2420" y="3771"/>
                    </a:lnTo>
                    <a:lnTo>
                      <a:pt x="2324" y="3733"/>
                    </a:lnTo>
                    <a:lnTo>
                      <a:pt x="2362" y="3790"/>
                    </a:lnTo>
                    <a:lnTo>
                      <a:pt x="2362" y="3981"/>
                    </a:lnTo>
                    <a:lnTo>
                      <a:pt x="2401" y="4057"/>
                    </a:lnTo>
                    <a:lnTo>
                      <a:pt x="2496" y="4114"/>
                    </a:lnTo>
                    <a:lnTo>
                      <a:pt x="2534" y="4114"/>
                    </a:lnTo>
                    <a:lnTo>
                      <a:pt x="2534" y="4152"/>
                    </a:lnTo>
                    <a:lnTo>
                      <a:pt x="2534" y="4380"/>
                    </a:lnTo>
                    <a:lnTo>
                      <a:pt x="2553" y="4457"/>
                    </a:lnTo>
                    <a:lnTo>
                      <a:pt x="2648" y="4685"/>
                    </a:lnTo>
                    <a:lnTo>
                      <a:pt x="2648" y="4761"/>
                    </a:lnTo>
                    <a:lnTo>
                      <a:pt x="2629" y="4837"/>
                    </a:lnTo>
                    <a:lnTo>
                      <a:pt x="2572" y="4837"/>
                    </a:lnTo>
                    <a:lnTo>
                      <a:pt x="2438" y="4590"/>
                    </a:lnTo>
                    <a:lnTo>
                      <a:pt x="2362" y="4495"/>
                    </a:lnTo>
                    <a:lnTo>
                      <a:pt x="2286" y="4419"/>
                    </a:lnTo>
                    <a:lnTo>
                      <a:pt x="2172" y="4419"/>
                    </a:lnTo>
                    <a:lnTo>
                      <a:pt x="2076" y="4495"/>
                    </a:lnTo>
                    <a:lnTo>
                      <a:pt x="2000" y="4609"/>
                    </a:lnTo>
                    <a:lnTo>
                      <a:pt x="1981" y="4761"/>
                    </a:lnTo>
                    <a:lnTo>
                      <a:pt x="1943" y="4875"/>
                    </a:lnTo>
                    <a:lnTo>
                      <a:pt x="1829" y="4951"/>
                    </a:lnTo>
                    <a:lnTo>
                      <a:pt x="1695" y="5008"/>
                    </a:lnTo>
                    <a:lnTo>
                      <a:pt x="1562" y="5027"/>
                    </a:lnTo>
                    <a:lnTo>
                      <a:pt x="1505" y="5008"/>
                    </a:lnTo>
                    <a:lnTo>
                      <a:pt x="1486" y="4951"/>
                    </a:lnTo>
                    <a:lnTo>
                      <a:pt x="1486" y="4875"/>
                    </a:lnTo>
                    <a:lnTo>
                      <a:pt x="1486" y="4837"/>
                    </a:lnTo>
                    <a:lnTo>
                      <a:pt x="1543" y="4781"/>
                    </a:lnTo>
                    <a:lnTo>
                      <a:pt x="1734" y="4685"/>
                    </a:lnTo>
                    <a:lnTo>
                      <a:pt x="1772" y="4705"/>
                    </a:lnTo>
                    <a:lnTo>
                      <a:pt x="1791" y="4705"/>
                    </a:lnTo>
                    <a:lnTo>
                      <a:pt x="1848" y="4724"/>
                    </a:lnTo>
                    <a:lnTo>
                      <a:pt x="1848" y="4495"/>
                    </a:lnTo>
                    <a:lnTo>
                      <a:pt x="1810" y="4266"/>
                    </a:lnTo>
                    <a:lnTo>
                      <a:pt x="1695" y="3885"/>
                    </a:lnTo>
                    <a:lnTo>
                      <a:pt x="1639" y="3885"/>
                    </a:lnTo>
                    <a:lnTo>
                      <a:pt x="1581" y="3981"/>
                    </a:lnTo>
                    <a:lnTo>
                      <a:pt x="1619" y="4057"/>
                    </a:lnTo>
                    <a:lnTo>
                      <a:pt x="1695" y="4114"/>
                    </a:lnTo>
                    <a:lnTo>
                      <a:pt x="1734" y="4171"/>
                    </a:lnTo>
                    <a:lnTo>
                      <a:pt x="1734" y="4304"/>
                    </a:lnTo>
                    <a:lnTo>
                      <a:pt x="1676" y="4419"/>
                    </a:lnTo>
                    <a:lnTo>
                      <a:pt x="1639" y="4495"/>
                    </a:lnTo>
                    <a:lnTo>
                      <a:pt x="1695" y="4571"/>
                    </a:lnTo>
                    <a:lnTo>
                      <a:pt x="1695" y="4629"/>
                    </a:lnTo>
                    <a:lnTo>
                      <a:pt x="1676" y="4647"/>
                    </a:lnTo>
                    <a:lnTo>
                      <a:pt x="1639" y="4666"/>
                    </a:lnTo>
                    <a:lnTo>
                      <a:pt x="1600" y="4685"/>
                    </a:lnTo>
                    <a:lnTo>
                      <a:pt x="1562" y="4609"/>
                    </a:lnTo>
                    <a:lnTo>
                      <a:pt x="1524" y="4590"/>
                    </a:lnTo>
                    <a:lnTo>
                      <a:pt x="1467" y="4552"/>
                    </a:lnTo>
                    <a:lnTo>
                      <a:pt x="1448" y="4533"/>
                    </a:lnTo>
                    <a:lnTo>
                      <a:pt x="1429" y="4476"/>
                    </a:lnTo>
                    <a:lnTo>
                      <a:pt x="1429" y="4457"/>
                    </a:lnTo>
                    <a:lnTo>
                      <a:pt x="1467" y="4457"/>
                    </a:lnTo>
                    <a:lnTo>
                      <a:pt x="1486" y="4419"/>
                    </a:lnTo>
                    <a:lnTo>
                      <a:pt x="1562" y="4285"/>
                    </a:lnTo>
                    <a:lnTo>
                      <a:pt x="1562" y="4228"/>
                    </a:lnTo>
                    <a:lnTo>
                      <a:pt x="1448" y="4171"/>
                    </a:lnTo>
                    <a:lnTo>
                      <a:pt x="1486" y="4266"/>
                    </a:lnTo>
                    <a:lnTo>
                      <a:pt x="1467" y="4304"/>
                    </a:lnTo>
                    <a:lnTo>
                      <a:pt x="1429" y="4343"/>
                    </a:lnTo>
                    <a:lnTo>
                      <a:pt x="1391" y="4380"/>
                    </a:lnTo>
                    <a:lnTo>
                      <a:pt x="1296" y="4571"/>
                    </a:lnTo>
                    <a:lnTo>
                      <a:pt x="1182" y="4590"/>
                    </a:lnTo>
                    <a:lnTo>
                      <a:pt x="1124" y="4514"/>
                    </a:lnTo>
                    <a:lnTo>
                      <a:pt x="1048" y="4285"/>
                    </a:lnTo>
                    <a:lnTo>
                      <a:pt x="991" y="4343"/>
                    </a:lnTo>
                    <a:lnTo>
                      <a:pt x="991" y="4419"/>
                    </a:lnTo>
                    <a:lnTo>
                      <a:pt x="896" y="4571"/>
                    </a:lnTo>
                    <a:lnTo>
                      <a:pt x="762" y="4705"/>
                    </a:lnTo>
                    <a:lnTo>
                      <a:pt x="648" y="4724"/>
                    </a:lnTo>
                    <a:lnTo>
                      <a:pt x="591" y="4609"/>
                    </a:lnTo>
                    <a:lnTo>
                      <a:pt x="515" y="4171"/>
                    </a:lnTo>
                    <a:lnTo>
                      <a:pt x="457" y="4038"/>
                    </a:lnTo>
                    <a:lnTo>
                      <a:pt x="496" y="3981"/>
                    </a:lnTo>
                    <a:lnTo>
                      <a:pt x="515" y="3923"/>
                    </a:lnTo>
                    <a:lnTo>
                      <a:pt x="457" y="3923"/>
                    </a:lnTo>
                    <a:lnTo>
                      <a:pt x="457" y="3981"/>
                    </a:lnTo>
                    <a:lnTo>
                      <a:pt x="400" y="3981"/>
                    </a:lnTo>
                    <a:lnTo>
                      <a:pt x="400" y="3828"/>
                    </a:lnTo>
                    <a:lnTo>
                      <a:pt x="362" y="3828"/>
                    </a:lnTo>
                    <a:lnTo>
                      <a:pt x="343" y="4019"/>
                    </a:lnTo>
                    <a:lnTo>
                      <a:pt x="457" y="4380"/>
                    </a:lnTo>
                    <a:lnTo>
                      <a:pt x="534" y="4724"/>
                    </a:lnTo>
                    <a:lnTo>
                      <a:pt x="667" y="4837"/>
                    </a:lnTo>
                    <a:lnTo>
                      <a:pt x="705" y="4951"/>
                    </a:lnTo>
                    <a:lnTo>
                      <a:pt x="515" y="5370"/>
                    </a:lnTo>
                    <a:lnTo>
                      <a:pt x="476" y="5313"/>
                    </a:lnTo>
                    <a:lnTo>
                      <a:pt x="420" y="5275"/>
                    </a:lnTo>
                    <a:lnTo>
                      <a:pt x="362" y="5256"/>
                    </a:lnTo>
                    <a:lnTo>
                      <a:pt x="343" y="5256"/>
                    </a:lnTo>
                    <a:lnTo>
                      <a:pt x="324" y="4932"/>
                    </a:lnTo>
                    <a:lnTo>
                      <a:pt x="210" y="4495"/>
                    </a:lnTo>
                    <a:lnTo>
                      <a:pt x="191" y="4343"/>
                    </a:lnTo>
                    <a:lnTo>
                      <a:pt x="95" y="4114"/>
                    </a:lnTo>
                    <a:lnTo>
                      <a:pt x="76" y="3943"/>
                    </a:lnTo>
                    <a:lnTo>
                      <a:pt x="76" y="3847"/>
                    </a:lnTo>
                    <a:lnTo>
                      <a:pt x="58" y="3790"/>
                    </a:lnTo>
                    <a:lnTo>
                      <a:pt x="19" y="3771"/>
                    </a:lnTo>
                    <a:lnTo>
                      <a:pt x="0" y="3733"/>
                    </a:lnTo>
                    <a:lnTo>
                      <a:pt x="0" y="3676"/>
                    </a:lnTo>
                    <a:lnTo>
                      <a:pt x="39" y="3466"/>
                    </a:lnTo>
                    <a:lnTo>
                      <a:pt x="76" y="3181"/>
                    </a:lnTo>
                    <a:lnTo>
                      <a:pt x="95" y="3066"/>
                    </a:lnTo>
                    <a:lnTo>
                      <a:pt x="115" y="2971"/>
                    </a:lnTo>
                    <a:lnTo>
                      <a:pt x="172" y="2895"/>
                    </a:lnTo>
                    <a:lnTo>
                      <a:pt x="191" y="2819"/>
                    </a:lnTo>
                    <a:lnTo>
                      <a:pt x="210" y="2704"/>
                    </a:lnTo>
                    <a:lnTo>
                      <a:pt x="210" y="2628"/>
                    </a:lnTo>
                    <a:lnTo>
                      <a:pt x="172" y="2438"/>
                    </a:lnTo>
                    <a:lnTo>
                      <a:pt x="153" y="2381"/>
                    </a:lnTo>
                    <a:lnTo>
                      <a:pt x="76" y="1962"/>
                    </a:lnTo>
                    <a:lnTo>
                      <a:pt x="58" y="1847"/>
                    </a:lnTo>
                    <a:lnTo>
                      <a:pt x="95" y="1809"/>
                    </a:lnTo>
                    <a:lnTo>
                      <a:pt x="134" y="1771"/>
                    </a:lnTo>
                    <a:lnTo>
                      <a:pt x="476" y="1657"/>
                    </a:lnTo>
                    <a:lnTo>
                      <a:pt x="572" y="1676"/>
                    </a:lnTo>
                    <a:lnTo>
                      <a:pt x="686" y="1695"/>
                    </a:lnTo>
                    <a:lnTo>
                      <a:pt x="857" y="1752"/>
                    </a:lnTo>
                    <a:lnTo>
                      <a:pt x="915" y="1790"/>
                    </a:lnTo>
                    <a:lnTo>
                      <a:pt x="991" y="1904"/>
                    </a:lnTo>
                    <a:lnTo>
                      <a:pt x="1067" y="1942"/>
                    </a:lnTo>
                    <a:lnTo>
                      <a:pt x="1143" y="1923"/>
                    </a:lnTo>
                    <a:lnTo>
                      <a:pt x="1219" y="1886"/>
                    </a:lnTo>
                    <a:lnTo>
                      <a:pt x="1238" y="1809"/>
                    </a:lnTo>
                    <a:lnTo>
                      <a:pt x="1258" y="1752"/>
                    </a:lnTo>
                    <a:lnTo>
                      <a:pt x="1277" y="1695"/>
                    </a:lnTo>
                    <a:lnTo>
                      <a:pt x="1353" y="1619"/>
                    </a:lnTo>
                    <a:lnTo>
                      <a:pt x="1562" y="1524"/>
                    </a:lnTo>
                    <a:lnTo>
                      <a:pt x="1695" y="1485"/>
                    </a:lnTo>
                    <a:lnTo>
                      <a:pt x="1829" y="1485"/>
                    </a:lnTo>
                    <a:lnTo>
                      <a:pt x="1962" y="1485"/>
                    </a:lnTo>
                    <a:lnTo>
                      <a:pt x="2039" y="1466"/>
                    </a:lnTo>
                    <a:lnTo>
                      <a:pt x="2096" y="1428"/>
                    </a:lnTo>
                    <a:lnTo>
                      <a:pt x="2191" y="1276"/>
                    </a:lnTo>
                    <a:lnTo>
                      <a:pt x="2305" y="1161"/>
                    </a:lnTo>
                    <a:lnTo>
                      <a:pt x="2438" y="1104"/>
                    </a:lnTo>
                    <a:lnTo>
                      <a:pt x="2610" y="1066"/>
                    </a:lnTo>
                    <a:lnTo>
                      <a:pt x="2686" y="1009"/>
                    </a:lnTo>
                    <a:lnTo>
                      <a:pt x="2724" y="952"/>
                    </a:lnTo>
                    <a:lnTo>
                      <a:pt x="2705" y="838"/>
                    </a:lnTo>
                    <a:lnTo>
                      <a:pt x="2705" y="704"/>
                    </a:lnTo>
                    <a:lnTo>
                      <a:pt x="2724" y="533"/>
                    </a:lnTo>
                    <a:lnTo>
                      <a:pt x="2762" y="400"/>
                    </a:lnTo>
                    <a:lnTo>
                      <a:pt x="2800" y="286"/>
                    </a:lnTo>
                    <a:lnTo>
                      <a:pt x="2953" y="95"/>
                    </a:lnTo>
                    <a:lnTo>
                      <a:pt x="2991" y="0"/>
                    </a:lnTo>
                    <a:lnTo>
                      <a:pt x="3181" y="0"/>
                    </a:lnTo>
                    <a:lnTo>
                      <a:pt x="3715" y="381"/>
                    </a:lnTo>
                    <a:lnTo>
                      <a:pt x="3943" y="571"/>
                    </a:lnTo>
                    <a:lnTo>
                      <a:pt x="4324" y="971"/>
                    </a:lnTo>
                    <a:lnTo>
                      <a:pt x="4401" y="1085"/>
                    </a:lnTo>
                    <a:lnTo>
                      <a:pt x="4458" y="1180"/>
                    </a:lnTo>
                    <a:lnTo>
                      <a:pt x="4496" y="1257"/>
                    </a:lnTo>
                    <a:lnTo>
                      <a:pt x="4572" y="1314"/>
                    </a:lnTo>
                    <a:lnTo>
                      <a:pt x="4686" y="1371"/>
                    </a:lnTo>
                    <a:lnTo>
                      <a:pt x="4895" y="1505"/>
                    </a:lnTo>
                    <a:lnTo>
                      <a:pt x="4991" y="1561"/>
                    </a:lnTo>
                    <a:lnTo>
                      <a:pt x="5086" y="1638"/>
                    </a:lnTo>
                    <a:lnTo>
                      <a:pt x="5372" y="1904"/>
                    </a:lnTo>
                    <a:lnTo>
                      <a:pt x="5448" y="2000"/>
                    </a:lnTo>
                    <a:lnTo>
                      <a:pt x="5505" y="2095"/>
                    </a:lnTo>
                    <a:lnTo>
                      <a:pt x="5505" y="2190"/>
                    </a:lnTo>
                    <a:lnTo>
                      <a:pt x="5448" y="2209"/>
                    </a:lnTo>
                    <a:lnTo>
                      <a:pt x="5296" y="2171"/>
                    </a:lnTo>
                    <a:lnTo>
                      <a:pt x="5124" y="2190"/>
                    </a:lnTo>
                    <a:lnTo>
                      <a:pt x="4953" y="2267"/>
                    </a:lnTo>
                    <a:lnTo>
                      <a:pt x="4895" y="2362"/>
                    </a:lnTo>
                    <a:lnTo>
                      <a:pt x="4819" y="2438"/>
                    </a:lnTo>
                    <a:lnTo>
                      <a:pt x="4686" y="2457"/>
                    </a:lnTo>
                    <a:lnTo>
                      <a:pt x="4591" y="2495"/>
                    </a:lnTo>
                    <a:lnTo>
                      <a:pt x="4477" y="2609"/>
                    </a:lnTo>
                    <a:lnTo>
                      <a:pt x="4401" y="2762"/>
                    </a:lnTo>
                    <a:lnTo>
                      <a:pt x="4191" y="3066"/>
                    </a:lnTo>
                    <a:lnTo>
                      <a:pt x="4038" y="3142"/>
                    </a:lnTo>
                    <a:lnTo>
                      <a:pt x="3962" y="3295"/>
                    </a:lnTo>
                    <a:lnTo>
                      <a:pt x="3981" y="3447"/>
                    </a:lnTo>
                    <a:lnTo>
                      <a:pt x="4038" y="3581"/>
                    </a:lnTo>
                    <a:lnTo>
                      <a:pt x="4115" y="3676"/>
                    </a:lnTo>
                    <a:lnTo>
                      <a:pt x="4229" y="3771"/>
                    </a:lnTo>
                    <a:lnTo>
                      <a:pt x="4248" y="3904"/>
                    </a:lnTo>
                    <a:lnTo>
                      <a:pt x="4191" y="3999"/>
                    </a:lnTo>
                    <a:lnTo>
                      <a:pt x="4191" y="4019"/>
                    </a:lnTo>
                    <a:lnTo>
                      <a:pt x="4210" y="4057"/>
                    </a:lnTo>
                    <a:lnTo>
                      <a:pt x="4305" y="4133"/>
                    </a:lnTo>
                    <a:lnTo>
                      <a:pt x="4362" y="4171"/>
                    </a:lnTo>
                    <a:lnTo>
                      <a:pt x="4458" y="4190"/>
                    </a:lnTo>
                    <a:lnTo>
                      <a:pt x="4477" y="4248"/>
                    </a:lnTo>
                    <a:lnTo>
                      <a:pt x="4458" y="4266"/>
                    </a:lnTo>
                    <a:lnTo>
                      <a:pt x="4458" y="4324"/>
                    </a:lnTo>
                    <a:lnTo>
                      <a:pt x="4629" y="4495"/>
                    </a:lnTo>
                    <a:lnTo>
                      <a:pt x="4667" y="4571"/>
                    </a:lnTo>
                    <a:lnTo>
                      <a:pt x="4667" y="4647"/>
                    </a:lnTo>
                    <a:lnTo>
                      <a:pt x="4648" y="4724"/>
                    </a:lnTo>
                    <a:lnTo>
                      <a:pt x="4629" y="4781"/>
                    </a:lnTo>
                    <a:lnTo>
                      <a:pt x="4610" y="4837"/>
                    </a:lnTo>
                    <a:lnTo>
                      <a:pt x="4610" y="4894"/>
                    </a:lnTo>
                    <a:lnTo>
                      <a:pt x="4743" y="5085"/>
                    </a:lnTo>
                    <a:lnTo>
                      <a:pt x="4763" y="5199"/>
                    </a:lnTo>
                    <a:lnTo>
                      <a:pt x="4782" y="5275"/>
                    </a:lnTo>
                    <a:lnTo>
                      <a:pt x="4839" y="5351"/>
                    </a:lnTo>
                    <a:lnTo>
                      <a:pt x="4895" y="5408"/>
                    </a:lnTo>
                    <a:lnTo>
                      <a:pt x="4953" y="5466"/>
                    </a:lnTo>
                    <a:lnTo>
                      <a:pt x="4991" y="5542"/>
                    </a:lnTo>
                    <a:lnTo>
                      <a:pt x="5010" y="5561"/>
                    </a:lnTo>
                    <a:lnTo>
                      <a:pt x="5010" y="5599"/>
                    </a:lnTo>
                    <a:lnTo>
                      <a:pt x="5048" y="5675"/>
                    </a:lnTo>
                    <a:lnTo>
                      <a:pt x="5124" y="5694"/>
                    </a:lnTo>
                    <a:lnTo>
                      <a:pt x="5162" y="5713"/>
                    </a:lnTo>
                    <a:lnTo>
                      <a:pt x="5200" y="5732"/>
                    </a:lnTo>
                    <a:lnTo>
                      <a:pt x="5200" y="5789"/>
                    </a:lnTo>
                    <a:lnTo>
                      <a:pt x="5200" y="5847"/>
                    </a:lnTo>
                    <a:lnTo>
                      <a:pt x="5239" y="5942"/>
                    </a:lnTo>
                    <a:lnTo>
                      <a:pt x="5315" y="5999"/>
                    </a:lnTo>
                    <a:lnTo>
                      <a:pt x="5525" y="6037"/>
                    </a:lnTo>
                    <a:lnTo>
                      <a:pt x="5715" y="6132"/>
                    </a:lnTo>
                    <a:lnTo>
                      <a:pt x="6001" y="6360"/>
                    </a:lnTo>
                    <a:lnTo>
                      <a:pt x="6134" y="6685"/>
                    </a:lnTo>
                    <a:lnTo>
                      <a:pt x="6096" y="6799"/>
                    </a:lnTo>
                    <a:lnTo>
                      <a:pt x="6172" y="6913"/>
                    </a:lnTo>
                    <a:lnTo>
                      <a:pt x="6324" y="6951"/>
                    </a:lnTo>
                    <a:lnTo>
                      <a:pt x="6382" y="7008"/>
                    </a:lnTo>
                    <a:lnTo>
                      <a:pt x="6515" y="7199"/>
                    </a:lnTo>
                    <a:lnTo>
                      <a:pt x="6629" y="7218"/>
                    </a:lnTo>
                    <a:lnTo>
                      <a:pt x="6763" y="7142"/>
                    </a:lnTo>
                    <a:lnTo>
                      <a:pt x="6915" y="7122"/>
                    </a:lnTo>
                    <a:lnTo>
                      <a:pt x="6953" y="7142"/>
                    </a:lnTo>
                    <a:lnTo>
                      <a:pt x="6991" y="7142"/>
                    </a:lnTo>
                    <a:lnTo>
                      <a:pt x="7162" y="7122"/>
                    </a:lnTo>
                    <a:lnTo>
                      <a:pt x="7239" y="7085"/>
                    </a:lnTo>
                    <a:lnTo>
                      <a:pt x="7296" y="7008"/>
                    </a:lnTo>
                    <a:lnTo>
                      <a:pt x="7334" y="6951"/>
                    </a:lnTo>
                    <a:lnTo>
                      <a:pt x="7429" y="6894"/>
                    </a:lnTo>
                    <a:lnTo>
                      <a:pt x="7582" y="6856"/>
                    </a:lnTo>
                    <a:lnTo>
                      <a:pt x="7734" y="6818"/>
                    </a:lnTo>
                    <a:lnTo>
                      <a:pt x="8553" y="6609"/>
                    </a:lnTo>
                    <a:lnTo>
                      <a:pt x="8553" y="6589"/>
                    </a:lnTo>
                    <a:close/>
                    <a:moveTo>
                      <a:pt x="2705" y="8418"/>
                    </a:moveTo>
                    <a:lnTo>
                      <a:pt x="2648" y="8018"/>
                    </a:lnTo>
                    <a:lnTo>
                      <a:pt x="2572" y="7980"/>
                    </a:lnTo>
                    <a:lnTo>
                      <a:pt x="2496" y="7923"/>
                    </a:lnTo>
                    <a:lnTo>
                      <a:pt x="2457" y="7694"/>
                    </a:lnTo>
                    <a:lnTo>
                      <a:pt x="2381" y="7599"/>
                    </a:lnTo>
                    <a:lnTo>
                      <a:pt x="2305" y="7523"/>
                    </a:lnTo>
                    <a:lnTo>
                      <a:pt x="2096" y="7218"/>
                    </a:lnTo>
                    <a:lnTo>
                      <a:pt x="1981" y="7142"/>
                    </a:lnTo>
                    <a:lnTo>
                      <a:pt x="1867" y="7237"/>
                    </a:lnTo>
                    <a:lnTo>
                      <a:pt x="1676" y="7313"/>
                    </a:lnTo>
                    <a:lnTo>
                      <a:pt x="1658" y="7447"/>
                    </a:lnTo>
                    <a:lnTo>
                      <a:pt x="1772" y="7503"/>
                    </a:lnTo>
                    <a:lnTo>
                      <a:pt x="1791" y="7580"/>
                    </a:lnTo>
                    <a:lnTo>
                      <a:pt x="1772" y="7637"/>
                    </a:lnTo>
                    <a:lnTo>
                      <a:pt x="1810" y="7732"/>
                    </a:lnTo>
                    <a:lnTo>
                      <a:pt x="1848" y="7808"/>
                    </a:lnTo>
                    <a:lnTo>
                      <a:pt x="1676" y="7923"/>
                    </a:lnTo>
                    <a:lnTo>
                      <a:pt x="1448" y="7846"/>
                    </a:lnTo>
                    <a:lnTo>
                      <a:pt x="1296" y="7942"/>
                    </a:lnTo>
                    <a:lnTo>
                      <a:pt x="1162" y="8075"/>
                    </a:lnTo>
                    <a:lnTo>
                      <a:pt x="1048" y="8075"/>
                    </a:lnTo>
                    <a:lnTo>
                      <a:pt x="933" y="8113"/>
                    </a:lnTo>
                    <a:lnTo>
                      <a:pt x="896" y="8209"/>
                    </a:lnTo>
                    <a:lnTo>
                      <a:pt x="933" y="8285"/>
                    </a:lnTo>
                    <a:lnTo>
                      <a:pt x="915" y="8437"/>
                    </a:lnTo>
                    <a:lnTo>
                      <a:pt x="915" y="8590"/>
                    </a:lnTo>
                    <a:lnTo>
                      <a:pt x="953" y="8685"/>
                    </a:lnTo>
                    <a:lnTo>
                      <a:pt x="991" y="8780"/>
                    </a:lnTo>
                    <a:lnTo>
                      <a:pt x="1067" y="8818"/>
                    </a:lnTo>
                    <a:lnTo>
                      <a:pt x="1105" y="8837"/>
                    </a:lnTo>
                    <a:lnTo>
                      <a:pt x="1258" y="9123"/>
                    </a:lnTo>
                    <a:lnTo>
                      <a:pt x="1353" y="9465"/>
                    </a:lnTo>
                    <a:lnTo>
                      <a:pt x="1543" y="9770"/>
                    </a:lnTo>
                    <a:lnTo>
                      <a:pt x="1886" y="10151"/>
                    </a:lnTo>
                    <a:lnTo>
                      <a:pt x="2000" y="10246"/>
                    </a:lnTo>
                    <a:lnTo>
                      <a:pt x="2305" y="10170"/>
                    </a:lnTo>
                    <a:lnTo>
                      <a:pt x="2420" y="10227"/>
                    </a:lnTo>
                    <a:lnTo>
                      <a:pt x="2534" y="10304"/>
                    </a:lnTo>
                    <a:lnTo>
                      <a:pt x="2648" y="10342"/>
                    </a:lnTo>
                    <a:lnTo>
                      <a:pt x="2724" y="10399"/>
                    </a:lnTo>
                    <a:lnTo>
                      <a:pt x="2782" y="10703"/>
                    </a:lnTo>
                    <a:lnTo>
                      <a:pt x="2953" y="10799"/>
                    </a:lnTo>
                    <a:lnTo>
                      <a:pt x="3029" y="10666"/>
                    </a:lnTo>
                    <a:lnTo>
                      <a:pt x="3163" y="10589"/>
                    </a:lnTo>
                    <a:lnTo>
                      <a:pt x="3277" y="10685"/>
                    </a:lnTo>
                    <a:lnTo>
                      <a:pt x="3372" y="10799"/>
                    </a:lnTo>
                    <a:lnTo>
                      <a:pt x="3524" y="10703"/>
                    </a:lnTo>
                    <a:lnTo>
                      <a:pt x="3658" y="10589"/>
                    </a:lnTo>
                    <a:lnTo>
                      <a:pt x="3696" y="10342"/>
                    </a:lnTo>
                    <a:lnTo>
                      <a:pt x="3620" y="9713"/>
                    </a:lnTo>
                    <a:lnTo>
                      <a:pt x="3639" y="9637"/>
                    </a:lnTo>
                    <a:lnTo>
                      <a:pt x="3676" y="9542"/>
                    </a:lnTo>
                    <a:lnTo>
                      <a:pt x="3639" y="9428"/>
                    </a:lnTo>
                    <a:lnTo>
                      <a:pt x="3581" y="9313"/>
                    </a:lnTo>
                    <a:lnTo>
                      <a:pt x="3505" y="9294"/>
                    </a:lnTo>
                    <a:lnTo>
                      <a:pt x="3429" y="9237"/>
                    </a:lnTo>
                    <a:lnTo>
                      <a:pt x="3410" y="9008"/>
                    </a:lnTo>
                    <a:lnTo>
                      <a:pt x="3181" y="8323"/>
                    </a:lnTo>
                    <a:lnTo>
                      <a:pt x="3048" y="8170"/>
                    </a:lnTo>
                    <a:lnTo>
                      <a:pt x="2877" y="8323"/>
                    </a:lnTo>
                    <a:lnTo>
                      <a:pt x="2705" y="8418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3" name="Freeform 12">
                <a:extLst>
                  <a:ext uri="{FF2B5EF4-FFF2-40B4-BE49-F238E27FC236}">
                    <a16:creationId xmlns:a16="http://schemas.microsoft.com/office/drawing/2014/main" id="{F2F23AB7-8E22-AC48-B82F-61D9478BF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7450" y="2716213"/>
                <a:ext cx="2749550" cy="1666875"/>
              </a:xfrm>
              <a:custGeom>
                <a:avLst/>
                <a:gdLst>
                  <a:gd name="T0" fmla="*/ 2147483646 w 15278"/>
                  <a:gd name="T1" fmla="*/ 2147483646 h 9258"/>
                  <a:gd name="T2" fmla="*/ 2147483646 w 15278"/>
                  <a:gd name="T3" fmla="*/ 2147483646 h 9258"/>
                  <a:gd name="T4" fmla="*/ 2147483646 w 15278"/>
                  <a:gd name="T5" fmla="*/ 2147483646 h 9258"/>
                  <a:gd name="T6" fmla="*/ 2147483646 w 15278"/>
                  <a:gd name="T7" fmla="*/ 2147483646 h 9258"/>
                  <a:gd name="T8" fmla="*/ 2147483646 w 15278"/>
                  <a:gd name="T9" fmla="*/ 2147483646 h 9258"/>
                  <a:gd name="T10" fmla="*/ 2147483646 w 15278"/>
                  <a:gd name="T11" fmla="*/ 2147483646 h 9258"/>
                  <a:gd name="T12" fmla="*/ 2147483646 w 15278"/>
                  <a:gd name="T13" fmla="*/ 2147483646 h 9258"/>
                  <a:gd name="T14" fmla="*/ 2147483646 w 15278"/>
                  <a:gd name="T15" fmla="*/ 2147483646 h 9258"/>
                  <a:gd name="T16" fmla="*/ 2147483646 w 15278"/>
                  <a:gd name="T17" fmla="*/ 2147483646 h 9258"/>
                  <a:gd name="T18" fmla="*/ 2147483646 w 15278"/>
                  <a:gd name="T19" fmla="*/ 2147483646 h 9258"/>
                  <a:gd name="T20" fmla="*/ 2147483646 w 15278"/>
                  <a:gd name="T21" fmla="*/ 2147483646 h 9258"/>
                  <a:gd name="T22" fmla="*/ 2147483646 w 15278"/>
                  <a:gd name="T23" fmla="*/ 2147483646 h 9258"/>
                  <a:gd name="T24" fmla="*/ 2147483646 w 15278"/>
                  <a:gd name="T25" fmla="*/ 2147483646 h 9258"/>
                  <a:gd name="T26" fmla="*/ 2147483646 w 15278"/>
                  <a:gd name="T27" fmla="*/ 2147483646 h 9258"/>
                  <a:gd name="T28" fmla="*/ 2147483646 w 15278"/>
                  <a:gd name="T29" fmla="*/ 2147483646 h 9258"/>
                  <a:gd name="T30" fmla="*/ 2147483646 w 15278"/>
                  <a:gd name="T31" fmla="*/ 2147483646 h 9258"/>
                  <a:gd name="T32" fmla="*/ 2147483646 w 15278"/>
                  <a:gd name="T33" fmla="*/ 2147483646 h 9258"/>
                  <a:gd name="T34" fmla="*/ 2147483646 w 15278"/>
                  <a:gd name="T35" fmla="*/ 2147483646 h 9258"/>
                  <a:gd name="T36" fmla="*/ 2147483646 w 15278"/>
                  <a:gd name="T37" fmla="*/ 2147483646 h 9258"/>
                  <a:gd name="T38" fmla="*/ 2147483646 w 15278"/>
                  <a:gd name="T39" fmla="*/ 2147483646 h 9258"/>
                  <a:gd name="T40" fmla="*/ 2147483646 w 15278"/>
                  <a:gd name="T41" fmla="*/ 2147483646 h 9258"/>
                  <a:gd name="T42" fmla="*/ 2147483646 w 15278"/>
                  <a:gd name="T43" fmla="*/ 2147483646 h 9258"/>
                  <a:gd name="T44" fmla="*/ 2147483646 w 15278"/>
                  <a:gd name="T45" fmla="*/ 2147483646 h 9258"/>
                  <a:gd name="T46" fmla="*/ 2147483646 w 15278"/>
                  <a:gd name="T47" fmla="*/ 2147483646 h 9258"/>
                  <a:gd name="T48" fmla="*/ 2147483646 w 15278"/>
                  <a:gd name="T49" fmla="*/ 2147483646 h 9258"/>
                  <a:gd name="T50" fmla="*/ 2147483646 w 15278"/>
                  <a:gd name="T51" fmla="*/ 2147483646 h 9258"/>
                  <a:gd name="T52" fmla="*/ 2147483646 w 15278"/>
                  <a:gd name="T53" fmla="*/ 2147483646 h 9258"/>
                  <a:gd name="T54" fmla="*/ 2147483646 w 15278"/>
                  <a:gd name="T55" fmla="*/ 2147483646 h 9258"/>
                  <a:gd name="T56" fmla="*/ 2147483646 w 15278"/>
                  <a:gd name="T57" fmla="*/ 2147483646 h 9258"/>
                  <a:gd name="T58" fmla="*/ 2147483646 w 15278"/>
                  <a:gd name="T59" fmla="*/ 2147483646 h 9258"/>
                  <a:gd name="T60" fmla="*/ 2147483646 w 15278"/>
                  <a:gd name="T61" fmla="*/ 2147483646 h 9258"/>
                  <a:gd name="T62" fmla="*/ 2147483646 w 15278"/>
                  <a:gd name="T63" fmla="*/ 2147483646 h 9258"/>
                  <a:gd name="T64" fmla="*/ 2147483646 w 15278"/>
                  <a:gd name="T65" fmla="*/ 2147483646 h 9258"/>
                  <a:gd name="T66" fmla="*/ 2147483646 w 15278"/>
                  <a:gd name="T67" fmla="*/ 2147483646 h 9258"/>
                  <a:gd name="T68" fmla="*/ 2147483646 w 15278"/>
                  <a:gd name="T69" fmla="*/ 2147483646 h 9258"/>
                  <a:gd name="T70" fmla="*/ 2147483646 w 15278"/>
                  <a:gd name="T71" fmla="*/ 2147483646 h 9258"/>
                  <a:gd name="T72" fmla="*/ 2147483646 w 15278"/>
                  <a:gd name="T73" fmla="*/ 2147483646 h 9258"/>
                  <a:gd name="T74" fmla="*/ 2147483646 w 15278"/>
                  <a:gd name="T75" fmla="*/ 2147483646 h 9258"/>
                  <a:gd name="T76" fmla="*/ 2147483646 w 15278"/>
                  <a:gd name="T77" fmla="*/ 2147483646 h 9258"/>
                  <a:gd name="T78" fmla="*/ 2147483646 w 15278"/>
                  <a:gd name="T79" fmla="*/ 2147483646 h 9258"/>
                  <a:gd name="T80" fmla="*/ 2147483646 w 15278"/>
                  <a:gd name="T81" fmla="*/ 2147483646 h 9258"/>
                  <a:gd name="T82" fmla="*/ 2147483646 w 15278"/>
                  <a:gd name="T83" fmla="*/ 2147483646 h 9258"/>
                  <a:gd name="T84" fmla="*/ 2147483646 w 15278"/>
                  <a:gd name="T85" fmla="*/ 2147483646 h 9258"/>
                  <a:gd name="T86" fmla="*/ 2147483646 w 15278"/>
                  <a:gd name="T87" fmla="*/ 2147483646 h 9258"/>
                  <a:gd name="T88" fmla="*/ 2147483646 w 15278"/>
                  <a:gd name="T89" fmla="*/ 2147483646 h 9258"/>
                  <a:gd name="T90" fmla="*/ 2147483646 w 15278"/>
                  <a:gd name="T91" fmla="*/ 2147483646 h 9258"/>
                  <a:gd name="T92" fmla="*/ 2147483646 w 15278"/>
                  <a:gd name="T93" fmla="*/ 2147483646 h 9258"/>
                  <a:gd name="T94" fmla="*/ 2147483646 w 15278"/>
                  <a:gd name="T95" fmla="*/ 2147483646 h 9258"/>
                  <a:gd name="T96" fmla="*/ 2147483646 w 15278"/>
                  <a:gd name="T97" fmla="*/ 2147483646 h 9258"/>
                  <a:gd name="T98" fmla="*/ 2147483646 w 15278"/>
                  <a:gd name="T99" fmla="*/ 2147483646 h 9258"/>
                  <a:gd name="T100" fmla="*/ 2147483646 w 15278"/>
                  <a:gd name="T101" fmla="*/ 2147483646 h 9258"/>
                  <a:gd name="T102" fmla="*/ 2147483646 w 15278"/>
                  <a:gd name="T103" fmla="*/ 2147483646 h 9258"/>
                  <a:gd name="T104" fmla="*/ 2147483646 w 15278"/>
                  <a:gd name="T105" fmla="*/ 2147483646 h 9258"/>
                  <a:gd name="T106" fmla="*/ 2147483646 w 15278"/>
                  <a:gd name="T107" fmla="*/ 2147483646 h 9258"/>
                  <a:gd name="T108" fmla="*/ 2147483646 w 15278"/>
                  <a:gd name="T109" fmla="*/ 2147483646 h 9258"/>
                  <a:gd name="T110" fmla="*/ 2147483646 w 15278"/>
                  <a:gd name="T111" fmla="*/ 2147483646 h 9258"/>
                  <a:gd name="T112" fmla="*/ 2147483646 w 15278"/>
                  <a:gd name="T113" fmla="*/ 2147483646 h 9258"/>
                  <a:gd name="T114" fmla="*/ 2147483646 w 15278"/>
                  <a:gd name="T115" fmla="*/ 2147483646 h 9258"/>
                  <a:gd name="T116" fmla="*/ 2147483646 w 15278"/>
                  <a:gd name="T117" fmla="*/ 2147483646 h 92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5278" h="9258">
                    <a:moveTo>
                      <a:pt x="12629" y="8209"/>
                    </a:moveTo>
                    <a:lnTo>
                      <a:pt x="12591" y="8171"/>
                    </a:lnTo>
                    <a:lnTo>
                      <a:pt x="12420" y="7980"/>
                    </a:lnTo>
                    <a:lnTo>
                      <a:pt x="12344" y="7923"/>
                    </a:lnTo>
                    <a:lnTo>
                      <a:pt x="12381" y="7847"/>
                    </a:lnTo>
                    <a:lnTo>
                      <a:pt x="12381" y="7714"/>
                    </a:lnTo>
                    <a:lnTo>
                      <a:pt x="12344" y="7582"/>
                    </a:lnTo>
                    <a:lnTo>
                      <a:pt x="12305" y="7486"/>
                    </a:lnTo>
                    <a:lnTo>
                      <a:pt x="12248" y="7524"/>
                    </a:lnTo>
                    <a:lnTo>
                      <a:pt x="12210" y="7562"/>
                    </a:lnTo>
                    <a:lnTo>
                      <a:pt x="12210" y="7619"/>
                    </a:lnTo>
                    <a:lnTo>
                      <a:pt x="12191" y="7677"/>
                    </a:lnTo>
                    <a:lnTo>
                      <a:pt x="12172" y="7619"/>
                    </a:lnTo>
                    <a:lnTo>
                      <a:pt x="12077" y="7505"/>
                    </a:lnTo>
                    <a:lnTo>
                      <a:pt x="12058" y="7429"/>
                    </a:lnTo>
                    <a:lnTo>
                      <a:pt x="12058" y="7333"/>
                    </a:lnTo>
                    <a:lnTo>
                      <a:pt x="12096" y="7086"/>
                    </a:lnTo>
                    <a:lnTo>
                      <a:pt x="12058" y="6952"/>
                    </a:lnTo>
                    <a:lnTo>
                      <a:pt x="11848" y="6667"/>
                    </a:lnTo>
                    <a:lnTo>
                      <a:pt x="11753" y="6572"/>
                    </a:lnTo>
                    <a:lnTo>
                      <a:pt x="11867" y="6591"/>
                    </a:lnTo>
                    <a:lnTo>
                      <a:pt x="11944" y="6610"/>
                    </a:lnTo>
                    <a:lnTo>
                      <a:pt x="12020" y="6629"/>
                    </a:lnTo>
                    <a:lnTo>
                      <a:pt x="12096" y="6572"/>
                    </a:lnTo>
                    <a:lnTo>
                      <a:pt x="11981" y="6495"/>
                    </a:lnTo>
                    <a:lnTo>
                      <a:pt x="11944" y="6419"/>
                    </a:lnTo>
                    <a:lnTo>
                      <a:pt x="11963" y="6153"/>
                    </a:lnTo>
                    <a:lnTo>
                      <a:pt x="11505" y="6038"/>
                    </a:lnTo>
                    <a:lnTo>
                      <a:pt x="11543" y="5924"/>
                    </a:lnTo>
                    <a:lnTo>
                      <a:pt x="11563" y="5886"/>
                    </a:lnTo>
                    <a:lnTo>
                      <a:pt x="11524" y="5886"/>
                    </a:lnTo>
                    <a:lnTo>
                      <a:pt x="11487" y="5886"/>
                    </a:lnTo>
                    <a:lnTo>
                      <a:pt x="11467" y="5943"/>
                    </a:lnTo>
                    <a:lnTo>
                      <a:pt x="11391" y="5905"/>
                    </a:lnTo>
                    <a:lnTo>
                      <a:pt x="11353" y="5905"/>
                    </a:lnTo>
                    <a:lnTo>
                      <a:pt x="11296" y="5924"/>
                    </a:lnTo>
                    <a:lnTo>
                      <a:pt x="11238" y="5943"/>
                    </a:lnTo>
                    <a:lnTo>
                      <a:pt x="11182" y="5905"/>
                    </a:lnTo>
                    <a:lnTo>
                      <a:pt x="11124" y="5810"/>
                    </a:lnTo>
                    <a:lnTo>
                      <a:pt x="11067" y="5638"/>
                    </a:lnTo>
                    <a:lnTo>
                      <a:pt x="11162" y="5562"/>
                    </a:lnTo>
                    <a:lnTo>
                      <a:pt x="11201" y="5429"/>
                    </a:lnTo>
                    <a:lnTo>
                      <a:pt x="11201" y="5276"/>
                    </a:lnTo>
                    <a:lnTo>
                      <a:pt x="11162" y="5143"/>
                    </a:lnTo>
                    <a:lnTo>
                      <a:pt x="11106" y="5143"/>
                    </a:lnTo>
                    <a:lnTo>
                      <a:pt x="11106" y="5257"/>
                    </a:lnTo>
                    <a:lnTo>
                      <a:pt x="11124" y="5410"/>
                    </a:lnTo>
                    <a:lnTo>
                      <a:pt x="11124" y="5505"/>
                    </a:lnTo>
                    <a:lnTo>
                      <a:pt x="11010" y="5486"/>
                    </a:lnTo>
                    <a:lnTo>
                      <a:pt x="10896" y="5619"/>
                    </a:lnTo>
                    <a:lnTo>
                      <a:pt x="10667" y="5334"/>
                    </a:lnTo>
                    <a:lnTo>
                      <a:pt x="10476" y="5334"/>
                    </a:lnTo>
                    <a:lnTo>
                      <a:pt x="10344" y="5238"/>
                    </a:lnTo>
                    <a:lnTo>
                      <a:pt x="10191" y="4934"/>
                    </a:lnTo>
                    <a:lnTo>
                      <a:pt x="10077" y="4839"/>
                    </a:lnTo>
                    <a:lnTo>
                      <a:pt x="10077" y="4781"/>
                    </a:lnTo>
                    <a:lnTo>
                      <a:pt x="10134" y="4781"/>
                    </a:lnTo>
                    <a:lnTo>
                      <a:pt x="10134" y="4743"/>
                    </a:lnTo>
                    <a:lnTo>
                      <a:pt x="10019" y="4705"/>
                    </a:lnTo>
                    <a:lnTo>
                      <a:pt x="9963" y="4629"/>
                    </a:lnTo>
                    <a:lnTo>
                      <a:pt x="9905" y="4553"/>
                    </a:lnTo>
                    <a:lnTo>
                      <a:pt x="9829" y="4495"/>
                    </a:lnTo>
                    <a:lnTo>
                      <a:pt x="9886" y="4610"/>
                    </a:lnTo>
                    <a:lnTo>
                      <a:pt x="9905" y="4705"/>
                    </a:lnTo>
                    <a:lnTo>
                      <a:pt x="9848" y="4781"/>
                    </a:lnTo>
                    <a:lnTo>
                      <a:pt x="9734" y="4839"/>
                    </a:lnTo>
                    <a:lnTo>
                      <a:pt x="9619" y="4857"/>
                    </a:lnTo>
                    <a:lnTo>
                      <a:pt x="9562" y="4819"/>
                    </a:lnTo>
                    <a:lnTo>
                      <a:pt x="9410" y="4667"/>
                    </a:lnTo>
                    <a:lnTo>
                      <a:pt x="9372" y="4553"/>
                    </a:lnTo>
                    <a:lnTo>
                      <a:pt x="9334" y="4400"/>
                    </a:lnTo>
                    <a:lnTo>
                      <a:pt x="9296" y="4286"/>
                    </a:lnTo>
                    <a:lnTo>
                      <a:pt x="8343" y="3791"/>
                    </a:lnTo>
                    <a:lnTo>
                      <a:pt x="7982" y="3696"/>
                    </a:lnTo>
                    <a:lnTo>
                      <a:pt x="7791" y="3581"/>
                    </a:lnTo>
                    <a:lnTo>
                      <a:pt x="7753" y="3543"/>
                    </a:lnTo>
                    <a:lnTo>
                      <a:pt x="7753" y="3467"/>
                    </a:lnTo>
                    <a:lnTo>
                      <a:pt x="7772" y="3429"/>
                    </a:lnTo>
                    <a:lnTo>
                      <a:pt x="7791" y="3371"/>
                    </a:lnTo>
                    <a:lnTo>
                      <a:pt x="7810" y="3315"/>
                    </a:lnTo>
                    <a:lnTo>
                      <a:pt x="7810" y="3162"/>
                    </a:lnTo>
                    <a:lnTo>
                      <a:pt x="7810" y="3029"/>
                    </a:lnTo>
                    <a:lnTo>
                      <a:pt x="7753" y="2953"/>
                    </a:lnTo>
                    <a:lnTo>
                      <a:pt x="7620" y="2934"/>
                    </a:lnTo>
                    <a:lnTo>
                      <a:pt x="7620" y="2895"/>
                    </a:lnTo>
                    <a:lnTo>
                      <a:pt x="7772" y="2876"/>
                    </a:lnTo>
                    <a:lnTo>
                      <a:pt x="7886" y="2819"/>
                    </a:lnTo>
                    <a:lnTo>
                      <a:pt x="7962" y="2705"/>
                    </a:lnTo>
                    <a:lnTo>
                      <a:pt x="8019" y="2591"/>
                    </a:lnTo>
                    <a:lnTo>
                      <a:pt x="8058" y="2591"/>
                    </a:lnTo>
                    <a:lnTo>
                      <a:pt x="8114" y="2686"/>
                    </a:lnTo>
                    <a:lnTo>
                      <a:pt x="8191" y="2686"/>
                    </a:lnTo>
                    <a:lnTo>
                      <a:pt x="8305" y="2591"/>
                    </a:lnTo>
                    <a:lnTo>
                      <a:pt x="8458" y="2533"/>
                    </a:lnTo>
                    <a:lnTo>
                      <a:pt x="8515" y="2496"/>
                    </a:lnTo>
                    <a:lnTo>
                      <a:pt x="8553" y="2438"/>
                    </a:lnTo>
                    <a:lnTo>
                      <a:pt x="8495" y="2457"/>
                    </a:lnTo>
                    <a:lnTo>
                      <a:pt x="8400" y="2457"/>
                    </a:lnTo>
                    <a:lnTo>
                      <a:pt x="8343" y="2477"/>
                    </a:lnTo>
                    <a:lnTo>
                      <a:pt x="8305" y="2514"/>
                    </a:lnTo>
                    <a:lnTo>
                      <a:pt x="8210" y="2629"/>
                    </a:lnTo>
                    <a:lnTo>
                      <a:pt x="8172" y="2648"/>
                    </a:lnTo>
                    <a:lnTo>
                      <a:pt x="8114" y="2629"/>
                    </a:lnTo>
                    <a:lnTo>
                      <a:pt x="8096" y="2572"/>
                    </a:lnTo>
                    <a:lnTo>
                      <a:pt x="8077" y="2533"/>
                    </a:lnTo>
                    <a:lnTo>
                      <a:pt x="8019" y="2533"/>
                    </a:lnTo>
                    <a:lnTo>
                      <a:pt x="7962" y="2572"/>
                    </a:lnTo>
                    <a:lnTo>
                      <a:pt x="7886" y="2705"/>
                    </a:lnTo>
                    <a:lnTo>
                      <a:pt x="7829" y="2743"/>
                    </a:lnTo>
                    <a:lnTo>
                      <a:pt x="7810" y="2762"/>
                    </a:lnTo>
                    <a:lnTo>
                      <a:pt x="7791" y="2781"/>
                    </a:lnTo>
                    <a:lnTo>
                      <a:pt x="7753" y="2819"/>
                    </a:lnTo>
                    <a:lnTo>
                      <a:pt x="7696" y="2838"/>
                    </a:lnTo>
                    <a:lnTo>
                      <a:pt x="7620" y="2838"/>
                    </a:lnTo>
                    <a:lnTo>
                      <a:pt x="7562" y="2858"/>
                    </a:lnTo>
                    <a:lnTo>
                      <a:pt x="7524" y="2895"/>
                    </a:lnTo>
                    <a:lnTo>
                      <a:pt x="7524" y="2934"/>
                    </a:lnTo>
                    <a:lnTo>
                      <a:pt x="7562" y="2990"/>
                    </a:lnTo>
                    <a:lnTo>
                      <a:pt x="7657" y="3010"/>
                    </a:lnTo>
                    <a:lnTo>
                      <a:pt x="7734" y="3086"/>
                    </a:lnTo>
                    <a:lnTo>
                      <a:pt x="7753" y="3239"/>
                    </a:lnTo>
                    <a:lnTo>
                      <a:pt x="7734" y="3334"/>
                    </a:lnTo>
                    <a:lnTo>
                      <a:pt x="7657" y="3448"/>
                    </a:lnTo>
                    <a:lnTo>
                      <a:pt x="7543" y="3543"/>
                    </a:lnTo>
                    <a:lnTo>
                      <a:pt x="7448" y="3505"/>
                    </a:lnTo>
                    <a:lnTo>
                      <a:pt x="7391" y="3486"/>
                    </a:lnTo>
                    <a:lnTo>
                      <a:pt x="7220" y="3448"/>
                    </a:lnTo>
                    <a:lnTo>
                      <a:pt x="7220" y="3410"/>
                    </a:lnTo>
                    <a:lnTo>
                      <a:pt x="7181" y="3353"/>
                    </a:lnTo>
                    <a:lnTo>
                      <a:pt x="7143" y="3334"/>
                    </a:lnTo>
                    <a:lnTo>
                      <a:pt x="7124" y="3410"/>
                    </a:lnTo>
                    <a:lnTo>
                      <a:pt x="6991" y="3448"/>
                    </a:lnTo>
                    <a:lnTo>
                      <a:pt x="6419" y="3353"/>
                    </a:lnTo>
                    <a:lnTo>
                      <a:pt x="6229" y="3391"/>
                    </a:lnTo>
                    <a:lnTo>
                      <a:pt x="6191" y="3391"/>
                    </a:lnTo>
                    <a:lnTo>
                      <a:pt x="6191" y="3334"/>
                    </a:lnTo>
                    <a:lnTo>
                      <a:pt x="6019" y="3391"/>
                    </a:lnTo>
                    <a:lnTo>
                      <a:pt x="5600" y="3353"/>
                    </a:lnTo>
                    <a:lnTo>
                      <a:pt x="5448" y="3448"/>
                    </a:lnTo>
                    <a:lnTo>
                      <a:pt x="5372" y="3391"/>
                    </a:lnTo>
                    <a:lnTo>
                      <a:pt x="5315" y="3391"/>
                    </a:lnTo>
                    <a:lnTo>
                      <a:pt x="5239" y="3429"/>
                    </a:lnTo>
                    <a:lnTo>
                      <a:pt x="5124" y="3448"/>
                    </a:lnTo>
                    <a:lnTo>
                      <a:pt x="5029" y="3486"/>
                    </a:lnTo>
                    <a:lnTo>
                      <a:pt x="4972" y="3486"/>
                    </a:lnTo>
                    <a:lnTo>
                      <a:pt x="4914" y="3505"/>
                    </a:lnTo>
                    <a:lnTo>
                      <a:pt x="4895" y="3543"/>
                    </a:lnTo>
                    <a:lnTo>
                      <a:pt x="4895" y="3581"/>
                    </a:lnTo>
                    <a:lnTo>
                      <a:pt x="4877" y="3581"/>
                    </a:lnTo>
                    <a:lnTo>
                      <a:pt x="4858" y="3620"/>
                    </a:lnTo>
                    <a:lnTo>
                      <a:pt x="4648" y="3734"/>
                    </a:lnTo>
                    <a:lnTo>
                      <a:pt x="4629" y="3810"/>
                    </a:lnTo>
                    <a:lnTo>
                      <a:pt x="4648" y="3867"/>
                    </a:lnTo>
                    <a:lnTo>
                      <a:pt x="4629" y="3905"/>
                    </a:lnTo>
                    <a:lnTo>
                      <a:pt x="4553" y="3943"/>
                    </a:lnTo>
                    <a:lnTo>
                      <a:pt x="4686" y="4153"/>
                    </a:lnTo>
                    <a:lnTo>
                      <a:pt x="4705" y="4229"/>
                    </a:lnTo>
                    <a:lnTo>
                      <a:pt x="4610" y="4172"/>
                    </a:lnTo>
                    <a:lnTo>
                      <a:pt x="4496" y="4057"/>
                    </a:lnTo>
                    <a:lnTo>
                      <a:pt x="4401" y="3924"/>
                    </a:lnTo>
                    <a:lnTo>
                      <a:pt x="4362" y="3791"/>
                    </a:lnTo>
                    <a:lnTo>
                      <a:pt x="4305" y="3791"/>
                    </a:lnTo>
                    <a:lnTo>
                      <a:pt x="4324" y="3829"/>
                    </a:lnTo>
                    <a:lnTo>
                      <a:pt x="4324" y="3848"/>
                    </a:lnTo>
                    <a:lnTo>
                      <a:pt x="4362" y="3886"/>
                    </a:lnTo>
                    <a:lnTo>
                      <a:pt x="4362" y="3943"/>
                    </a:lnTo>
                    <a:lnTo>
                      <a:pt x="4305" y="3943"/>
                    </a:lnTo>
                    <a:lnTo>
                      <a:pt x="4362" y="4114"/>
                    </a:lnTo>
                    <a:lnTo>
                      <a:pt x="4324" y="4267"/>
                    </a:lnTo>
                    <a:lnTo>
                      <a:pt x="4229" y="4343"/>
                    </a:lnTo>
                    <a:lnTo>
                      <a:pt x="4057" y="4286"/>
                    </a:lnTo>
                    <a:lnTo>
                      <a:pt x="3734" y="4343"/>
                    </a:lnTo>
                    <a:lnTo>
                      <a:pt x="3619" y="4400"/>
                    </a:lnTo>
                    <a:lnTo>
                      <a:pt x="3676" y="4495"/>
                    </a:lnTo>
                    <a:lnTo>
                      <a:pt x="3676" y="4534"/>
                    </a:lnTo>
                    <a:lnTo>
                      <a:pt x="3581" y="4514"/>
                    </a:lnTo>
                    <a:lnTo>
                      <a:pt x="3543" y="4477"/>
                    </a:lnTo>
                    <a:lnTo>
                      <a:pt x="3486" y="4458"/>
                    </a:lnTo>
                    <a:lnTo>
                      <a:pt x="3410" y="4495"/>
                    </a:lnTo>
                    <a:lnTo>
                      <a:pt x="3391" y="4458"/>
                    </a:lnTo>
                    <a:lnTo>
                      <a:pt x="3372" y="4438"/>
                    </a:lnTo>
                    <a:lnTo>
                      <a:pt x="3314" y="4438"/>
                    </a:lnTo>
                    <a:lnTo>
                      <a:pt x="3314" y="4495"/>
                    </a:lnTo>
                    <a:lnTo>
                      <a:pt x="3353" y="4514"/>
                    </a:lnTo>
                    <a:lnTo>
                      <a:pt x="3353" y="4553"/>
                    </a:lnTo>
                    <a:lnTo>
                      <a:pt x="3372" y="4591"/>
                    </a:lnTo>
                    <a:lnTo>
                      <a:pt x="3258" y="4572"/>
                    </a:lnTo>
                    <a:lnTo>
                      <a:pt x="3124" y="4629"/>
                    </a:lnTo>
                    <a:lnTo>
                      <a:pt x="3029" y="4724"/>
                    </a:lnTo>
                    <a:lnTo>
                      <a:pt x="2972" y="4839"/>
                    </a:lnTo>
                    <a:lnTo>
                      <a:pt x="2953" y="4971"/>
                    </a:lnTo>
                    <a:lnTo>
                      <a:pt x="2972" y="5410"/>
                    </a:lnTo>
                    <a:lnTo>
                      <a:pt x="2991" y="5448"/>
                    </a:lnTo>
                    <a:lnTo>
                      <a:pt x="3029" y="5467"/>
                    </a:lnTo>
                    <a:lnTo>
                      <a:pt x="3067" y="5486"/>
                    </a:lnTo>
                    <a:lnTo>
                      <a:pt x="3067" y="5505"/>
                    </a:lnTo>
                    <a:lnTo>
                      <a:pt x="3067" y="5562"/>
                    </a:lnTo>
                    <a:lnTo>
                      <a:pt x="3048" y="5601"/>
                    </a:lnTo>
                    <a:lnTo>
                      <a:pt x="3029" y="5638"/>
                    </a:lnTo>
                    <a:lnTo>
                      <a:pt x="3010" y="5696"/>
                    </a:lnTo>
                    <a:lnTo>
                      <a:pt x="2991" y="5753"/>
                    </a:lnTo>
                    <a:lnTo>
                      <a:pt x="2953" y="5810"/>
                    </a:lnTo>
                    <a:lnTo>
                      <a:pt x="2896" y="5867"/>
                    </a:lnTo>
                    <a:lnTo>
                      <a:pt x="2877" y="5886"/>
                    </a:lnTo>
                    <a:lnTo>
                      <a:pt x="2781" y="5924"/>
                    </a:lnTo>
                    <a:lnTo>
                      <a:pt x="2686" y="5943"/>
                    </a:lnTo>
                    <a:lnTo>
                      <a:pt x="2686" y="5981"/>
                    </a:lnTo>
                    <a:lnTo>
                      <a:pt x="2705" y="6000"/>
                    </a:lnTo>
                    <a:lnTo>
                      <a:pt x="2686" y="6038"/>
                    </a:lnTo>
                    <a:lnTo>
                      <a:pt x="2552" y="6077"/>
                    </a:lnTo>
                    <a:lnTo>
                      <a:pt x="2438" y="6134"/>
                    </a:lnTo>
                    <a:lnTo>
                      <a:pt x="2533" y="6210"/>
                    </a:lnTo>
                    <a:lnTo>
                      <a:pt x="2781" y="6267"/>
                    </a:lnTo>
                    <a:lnTo>
                      <a:pt x="3010" y="6172"/>
                    </a:lnTo>
                    <a:lnTo>
                      <a:pt x="3219" y="6077"/>
                    </a:lnTo>
                    <a:lnTo>
                      <a:pt x="3314" y="6019"/>
                    </a:lnTo>
                    <a:lnTo>
                      <a:pt x="3334" y="5981"/>
                    </a:lnTo>
                    <a:lnTo>
                      <a:pt x="3372" y="5981"/>
                    </a:lnTo>
                    <a:lnTo>
                      <a:pt x="3372" y="6058"/>
                    </a:lnTo>
                    <a:lnTo>
                      <a:pt x="3353" y="6095"/>
                    </a:lnTo>
                    <a:lnTo>
                      <a:pt x="3105" y="6286"/>
                    </a:lnTo>
                    <a:lnTo>
                      <a:pt x="2819" y="6553"/>
                    </a:lnTo>
                    <a:lnTo>
                      <a:pt x="2667" y="6610"/>
                    </a:lnTo>
                    <a:lnTo>
                      <a:pt x="2438" y="6686"/>
                    </a:lnTo>
                    <a:lnTo>
                      <a:pt x="2171" y="6762"/>
                    </a:lnTo>
                    <a:lnTo>
                      <a:pt x="2115" y="6820"/>
                    </a:lnTo>
                    <a:lnTo>
                      <a:pt x="2134" y="6896"/>
                    </a:lnTo>
                    <a:lnTo>
                      <a:pt x="2115" y="6952"/>
                    </a:lnTo>
                    <a:lnTo>
                      <a:pt x="2095" y="6991"/>
                    </a:lnTo>
                    <a:lnTo>
                      <a:pt x="2057" y="6991"/>
                    </a:lnTo>
                    <a:lnTo>
                      <a:pt x="1981" y="7010"/>
                    </a:lnTo>
                    <a:lnTo>
                      <a:pt x="1943" y="7029"/>
                    </a:lnTo>
                    <a:lnTo>
                      <a:pt x="1829" y="7124"/>
                    </a:lnTo>
                    <a:lnTo>
                      <a:pt x="1790" y="7162"/>
                    </a:lnTo>
                    <a:lnTo>
                      <a:pt x="1714" y="7181"/>
                    </a:lnTo>
                    <a:lnTo>
                      <a:pt x="1676" y="7219"/>
                    </a:lnTo>
                    <a:lnTo>
                      <a:pt x="1600" y="7353"/>
                    </a:lnTo>
                    <a:lnTo>
                      <a:pt x="1581" y="7372"/>
                    </a:lnTo>
                    <a:lnTo>
                      <a:pt x="1562" y="7410"/>
                    </a:lnTo>
                    <a:lnTo>
                      <a:pt x="1409" y="7543"/>
                    </a:lnTo>
                    <a:lnTo>
                      <a:pt x="896" y="7885"/>
                    </a:lnTo>
                    <a:lnTo>
                      <a:pt x="610" y="7524"/>
                    </a:lnTo>
                    <a:lnTo>
                      <a:pt x="571" y="7467"/>
                    </a:lnTo>
                    <a:lnTo>
                      <a:pt x="534" y="7353"/>
                    </a:lnTo>
                    <a:lnTo>
                      <a:pt x="495" y="6934"/>
                    </a:lnTo>
                    <a:lnTo>
                      <a:pt x="438" y="6762"/>
                    </a:lnTo>
                    <a:lnTo>
                      <a:pt x="438" y="6534"/>
                    </a:lnTo>
                    <a:lnTo>
                      <a:pt x="438" y="6458"/>
                    </a:lnTo>
                    <a:lnTo>
                      <a:pt x="419" y="6210"/>
                    </a:lnTo>
                    <a:lnTo>
                      <a:pt x="381" y="6095"/>
                    </a:lnTo>
                    <a:lnTo>
                      <a:pt x="190" y="5276"/>
                    </a:lnTo>
                    <a:lnTo>
                      <a:pt x="19" y="4724"/>
                    </a:lnTo>
                    <a:lnTo>
                      <a:pt x="0" y="4553"/>
                    </a:lnTo>
                    <a:lnTo>
                      <a:pt x="19" y="4419"/>
                    </a:lnTo>
                    <a:lnTo>
                      <a:pt x="76" y="4305"/>
                    </a:lnTo>
                    <a:lnTo>
                      <a:pt x="229" y="4057"/>
                    </a:lnTo>
                    <a:lnTo>
                      <a:pt x="190" y="3867"/>
                    </a:lnTo>
                    <a:lnTo>
                      <a:pt x="515" y="3620"/>
                    </a:lnTo>
                    <a:lnTo>
                      <a:pt x="819" y="3715"/>
                    </a:lnTo>
                    <a:lnTo>
                      <a:pt x="1029" y="3734"/>
                    </a:lnTo>
                    <a:lnTo>
                      <a:pt x="1295" y="3657"/>
                    </a:lnTo>
                    <a:lnTo>
                      <a:pt x="1505" y="3524"/>
                    </a:lnTo>
                    <a:lnTo>
                      <a:pt x="1543" y="3429"/>
                    </a:lnTo>
                    <a:lnTo>
                      <a:pt x="1581" y="3315"/>
                    </a:lnTo>
                    <a:lnTo>
                      <a:pt x="1581" y="3200"/>
                    </a:lnTo>
                    <a:lnTo>
                      <a:pt x="1562" y="3124"/>
                    </a:lnTo>
                    <a:lnTo>
                      <a:pt x="1505" y="3010"/>
                    </a:lnTo>
                    <a:lnTo>
                      <a:pt x="1467" y="2876"/>
                    </a:lnTo>
                    <a:lnTo>
                      <a:pt x="1753" y="2210"/>
                    </a:lnTo>
                    <a:lnTo>
                      <a:pt x="1867" y="2096"/>
                    </a:lnTo>
                    <a:lnTo>
                      <a:pt x="1981" y="2076"/>
                    </a:lnTo>
                    <a:lnTo>
                      <a:pt x="2210" y="2191"/>
                    </a:lnTo>
                    <a:lnTo>
                      <a:pt x="2419" y="2229"/>
                    </a:lnTo>
                    <a:lnTo>
                      <a:pt x="2496" y="2267"/>
                    </a:lnTo>
                    <a:lnTo>
                      <a:pt x="2572" y="2343"/>
                    </a:lnTo>
                    <a:lnTo>
                      <a:pt x="2705" y="2572"/>
                    </a:lnTo>
                    <a:lnTo>
                      <a:pt x="2781" y="2667"/>
                    </a:lnTo>
                    <a:lnTo>
                      <a:pt x="2953" y="2705"/>
                    </a:lnTo>
                    <a:lnTo>
                      <a:pt x="3314" y="2686"/>
                    </a:lnTo>
                    <a:lnTo>
                      <a:pt x="3429" y="2648"/>
                    </a:lnTo>
                    <a:lnTo>
                      <a:pt x="3562" y="2553"/>
                    </a:lnTo>
                    <a:lnTo>
                      <a:pt x="3771" y="2305"/>
                    </a:lnTo>
                    <a:lnTo>
                      <a:pt x="3810" y="2115"/>
                    </a:lnTo>
                    <a:lnTo>
                      <a:pt x="3867" y="2076"/>
                    </a:lnTo>
                    <a:lnTo>
                      <a:pt x="3905" y="2038"/>
                    </a:lnTo>
                    <a:lnTo>
                      <a:pt x="4038" y="1981"/>
                    </a:lnTo>
                    <a:lnTo>
                      <a:pt x="4152" y="1943"/>
                    </a:lnTo>
                    <a:lnTo>
                      <a:pt x="4267" y="1905"/>
                    </a:lnTo>
                    <a:lnTo>
                      <a:pt x="4286" y="1867"/>
                    </a:lnTo>
                    <a:lnTo>
                      <a:pt x="4305" y="1810"/>
                    </a:lnTo>
                    <a:lnTo>
                      <a:pt x="4267" y="1676"/>
                    </a:lnTo>
                    <a:lnTo>
                      <a:pt x="4286" y="1562"/>
                    </a:lnTo>
                    <a:lnTo>
                      <a:pt x="4324" y="1410"/>
                    </a:lnTo>
                    <a:lnTo>
                      <a:pt x="4419" y="1181"/>
                    </a:lnTo>
                    <a:lnTo>
                      <a:pt x="4438" y="1067"/>
                    </a:lnTo>
                    <a:lnTo>
                      <a:pt x="4457" y="972"/>
                    </a:lnTo>
                    <a:lnTo>
                      <a:pt x="4438" y="953"/>
                    </a:lnTo>
                    <a:lnTo>
                      <a:pt x="4419" y="895"/>
                    </a:lnTo>
                    <a:lnTo>
                      <a:pt x="4438" y="819"/>
                    </a:lnTo>
                    <a:lnTo>
                      <a:pt x="4629" y="171"/>
                    </a:lnTo>
                    <a:lnTo>
                      <a:pt x="4895" y="76"/>
                    </a:lnTo>
                    <a:lnTo>
                      <a:pt x="5219" y="0"/>
                    </a:lnTo>
                    <a:lnTo>
                      <a:pt x="5391" y="38"/>
                    </a:lnTo>
                    <a:lnTo>
                      <a:pt x="5505" y="95"/>
                    </a:lnTo>
                    <a:lnTo>
                      <a:pt x="5562" y="134"/>
                    </a:lnTo>
                    <a:lnTo>
                      <a:pt x="5620" y="210"/>
                    </a:lnTo>
                    <a:lnTo>
                      <a:pt x="5639" y="248"/>
                    </a:lnTo>
                    <a:lnTo>
                      <a:pt x="5715" y="343"/>
                    </a:lnTo>
                    <a:lnTo>
                      <a:pt x="5734" y="362"/>
                    </a:lnTo>
                    <a:lnTo>
                      <a:pt x="5715" y="381"/>
                    </a:lnTo>
                    <a:lnTo>
                      <a:pt x="5676" y="400"/>
                    </a:lnTo>
                    <a:lnTo>
                      <a:pt x="5600" y="438"/>
                    </a:lnTo>
                    <a:lnTo>
                      <a:pt x="5562" y="476"/>
                    </a:lnTo>
                    <a:lnTo>
                      <a:pt x="5524" y="515"/>
                    </a:lnTo>
                    <a:lnTo>
                      <a:pt x="5524" y="552"/>
                    </a:lnTo>
                    <a:lnTo>
                      <a:pt x="5543" y="610"/>
                    </a:lnTo>
                    <a:lnTo>
                      <a:pt x="5562" y="629"/>
                    </a:lnTo>
                    <a:lnTo>
                      <a:pt x="5620" y="610"/>
                    </a:lnTo>
                    <a:lnTo>
                      <a:pt x="5734" y="572"/>
                    </a:lnTo>
                    <a:lnTo>
                      <a:pt x="5810" y="552"/>
                    </a:lnTo>
                    <a:lnTo>
                      <a:pt x="5981" y="552"/>
                    </a:lnTo>
                    <a:lnTo>
                      <a:pt x="6019" y="552"/>
                    </a:lnTo>
                    <a:lnTo>
                      <a:pt x="6096" y="496"/>
                    </a:lnTo>
                    <a:lnTo>
                      <a:pt x="6172" y="476"/>
                    </a:lnTo>
                    <a:lnTo>
                      <a:pt x="6305" y="457"/>
                    </a:lnTo>
                    <a:lnTo>
                      <a:pt x="6458" y="515"/>
                    </a:lnTo>
                    <a:lnTo>
                      <a:pt x="6534" y="552"/>
                    </a:lnTo>
                    <a:lnTo>
                      <a:pt x="6572" y="610"/>
                    </a:lnTo>
                    <a:lnTo>
                      <a:pt x="6553" y="648"/>
                    </a:lnTo>
                    <a:lnTo>
                      <a:pt x="6514" y="724"/>
                    </a:lnTo>
                    <a:lnTo>
                      <a:pt x="6496" y="762"/>
                    </a:lnTo>
                    <a:lnTo>
                      <a:pt x="6534" y="781"/>
                    </a:lnTo>
                    <a:lnTo>
                      <a:pt x="6610" y="800"/>
                    </a:lnTo>
                    <a:lnTo>
                      <a:pt x="6648" y="838"/>
                    </a:lnTo>
                    <a:lnTo>
                      <a:pt x="6667" y="895"/>
                    </a:lnTo>
                    <a:lnTo>
                      <a:pt x="6667" y="933"/>
                    </a:lnTo>
                    <a:lnTo>
                      <a:pt x="6667" y="991"/>
                    </a:lnTo>
                    <a:lnTo>
                      <a:pt x="6667" y="1009"/>
                    </a:lnTo>
                    <a:lnTo>
                      <a:pt x="6610" y="1086"/>
                    </a:lnTo>
                    <a:lnTo>
                      <a:pt x="6477" y="1143"/>
                    </a:lnTo>
                    <a:lnTo>
                      <a:pt x="6419" y="1200"/>
                    </a:lnTo>
                    <a:lnTo>
                      <a:pt x="6382" y="1276"/>
                    </a:lnTo>
                    <a:lnTo>
                      <a:pt x="6362" y="1353"/>
                    </a:lnTo>
                    <a:lnTo>
                      <a:pt x="6382" y="1410"/>
                    </a:lnTo>
                    <a:lnTo>
                      <a:pt x="6438" y="1448"/>
                    </a:lnTo>
                    <a:lnTo>
                      <a:pt x="6667" y="1410"/>
                    </a:lnTo>
                    <a:lnTo>
                      <a:pt x="7162" y="1258"/>
                    </a:lnTo>
                    <a:lnTo>
                      <a:pt x="7257" y="1238"/>
                    </a:lnTo>
                    <a:lnTo>
                      <a:pt x="7353" y="1238"/>
                    </a:lnTo>
                    <a:lnTo>
                      <a:pt x="7467" y="1238"/>
                    </a:lnTo>
                    <a:lnTo>
                      <a:pt x="7562" y="1258"/>
                    </a:lnTo>
                    <a:lnTo>
                      <a:pt x="7715" y="1314"/>
                    </a:lnTo>
                    <a:lnTo>
                      <a:pt x="7772" y="1372"/>
                    </a:lnTo>
                    <a:lnTo>
                      <a:pt x="7829" y="1429"/>
                    </a:lnTo>
                    <a:lnTo>
                      <a:pt x="7867" y="1467"/>
                    </a:lnTo>
                    <a:lnTo>
                      <a:pt x="7982" y="1486"/>
                    </a:lnTo>
                    <a:lnTo>
                      <a:pt x="8305" y="1467"/>
                    </a:lnTo>
                    <a:lnTo>
                      <a:pt x="8381" y="1448"/>
                    </a:lnTo>
                    <a:lnTo>
                      <a:pt x="8400" y="1429"/>
                    </a:lnTo>
                    <a:lnTo>
                      <a:pt x="8400" y="1390"/>
                    </a:lnTo>
                    <a:lnTo>
                      <a:pt x="8381" y="1353"/>
                    </a:lnTo>
                    <a:lnTo>
                      <a:pt x="8363" y="1314"/>
                    </a:lnTo>
                    <a:lnTo>
                      <a:pt x="8343" y="1258"/>
                    </a:lnTo>
                    <a:lnTo>
                      <a:pt x="8363" y="1219"/>
                    </a:lnTo>
                    <a:lnTo>
                      <a:pt x="8400" y="1181"/>
                    </a:lnTo>
                    <a:lnTo>
                      <a:pt x="8591" y="1105"/>
                    </a:lnTo>
                    <a:lnTo>
                      <a:pt x="8648" y="1086"/>
                    </a:lnTo>
                    <a:lnTo>
                      <a:pt x="8705" y="1105"/>
                    </a:lnTo>
                    <a:lnTo>
                      <a:pt x="8781" y="1124"/>
                    </a:lnTo>
                    <a:lnTo>
                      <a:pt x="8820" y="1105"/>
                    </a:lnTo>
                    <a:lnTo>
                      <a:pt x="8839" y="1067"/>
                    </a:lnTo>
                    <a:lnTo>
                      <a:pt x="8839" y="1009"/>
                    </a:lnTo>
                    <a:lnTo>
                      <a:pt x="8839" y="972"/>
                    </a:lnTo>
                    <a:lnTo>
                      <a:pt x="8876" y="972"/>
                    </a:lnTo>
                    <a:lnTo>
                      <a:pt x="8915" y="972"/>
                    </a:lnTo>
                    <a:lnTo>
                      <a:pt x="8991" y="1009"/>
                    </a:lnTo>
                    <a:lnTo>
                      <a:pt x="9105" y="1009"/>
                    </a:lnTo>
                    <a:lnTo>
                      <a:pt x="9181" y="972"/>
                    </a:lnTo>
                    <a:lnTo>
                      <a:pt x="9257" y="895"/>
                    </a:lnTo>
                    <a:lnTo>
                      <a:pt x="9315" y="877"/>
                    </a:lnTo>
                    <a:lnTo>
                      <a:pt x="9410" y="857"/>
                    </a:lnTo>
                    <a:lnTo>
                      <a:pt x="9543" y="857"/>
                    </a:lnTo>
                    <a:lnTo>
                      <a:pt x="9772" y="895"/>
                    </a:lnTo>
                    <a:lnTo>
                      <a:pt x="9848" y="877"/>
                    </a:lnTo>
                    <a:lnTo>
                      <a:pt x="9924" y="838"/>
                    </a:lnTo>
                    <a:lnTo>
                      <a:pt x="9963" y="800"/>
                    </a:lnTo>
                    <a:lnTo>
                      <a:pt x="9982" y="781"/>
                    </a:lnTo>
                    <a:lnTo>
                      <a:pt x="10039" y="781"/>
                    </a:lnTo>
                    <a:lnTo>
                      <a:pt x="10077" y="781"/>
                    </a:lnTo>
                    <a:lnTo>
                      <a:pt x="10134" y="800"/>
                    </a:lnTo>
                    <a:lnTo>
                      <a:pt x="10248" y="933"/>
                    </a:lnTo>
                    <a:lnTo>
                      <a:pt x="10344" y="972"/>
                    </a:lnTo>
                    <a:lnTo>
                      <a:pt x="10400" y="972"/>
                    </a:lnTo>
                    <a:lnTo>
                      <a:pt x="10420" y="914"/>
                    </a:lnTo>
                    <a:lnTo>
                      <a:pt x="10439" y="781"/>
                    </a:lnTo>
                    <a:lnTo>
                      <a:pt x="10476" y="762"/>
                    </a:lnTo>
                    <a:lnTo>
                      <a:pt x="10553" y="781"/>
                    </a:lnTo>
                    <a:lnTo>
                      <a:pt x="10705" y="895"/>
                    </a:lnTo>
                    <a:lnTo>
                      <a:pt x="10972" y="1086"/>
                    </a:lnTo>
                    <a:lnTo>
                      <a:pt x="11067" y="1143"/>
                    </a:lnTo>
                    <a:lnTo>
                      <a:pt x="11201" y="1181"/>
                    </a:lnTo>
                    <a:lnTo>
                      <a:pt x="11315" y="1162"/>
                    </a:lnTo>
                    <a:lnTo>
                      <a:pt x="11677" y="1086"/>
                    </a:lnTo>
                    <a:lnTo>
                      <a:pt x="11715" y="1048"/>
                    </a:lnTo>
                    <a:lnTo>
                      <a:pt x="11791" y="953"/>
                    </a:lnTo>
                    <a:lnTo>
                      <a:pt x="11829" y="933"/>
                    </a:lnTo>
                    <a:lnTo>
                      <a:pt x="11886" y="933"/>
                    </a:lnTo>
                    <a:lnTo>
                      <a:pt x="11981" y="1029"/>
                    </a:lnTo>
                    <a:lnTo>
                      <a:pt x="12020" y="1086"/>
                    </a:lnTo>
                    <a:lnTo>
                      <a:pt x="12058" y="1219"/>
                    </a:lnTo>
                    <a:lnTo>
                      <a:pt x="12077" y="1238"/>
                    </a:lnTo>
                    <a:lnTo>
                      <a:pt x="12134" y="1219"/>
                    </a:lnTo>
                    <a:lnTo>
                      <a:pt x="12191" y="1181"/>
                    </a:lnTo>
                    <a:lnTo>
                      <a:pt x="12248" y="1143"/>
                    </a:lnTo>
                    <a:lnTo>
                      <a:pt x="12286" y="1162"/>
                    </a:lnTo>
                    <a:lnTo>
                      <a:pt x="12362" y="1219"/>
                    </a:lnTo>
                    <a:lnTo>
                      <a:pt x="12381" y="1276"/>
                    </a:lnTo>
                    <a:lnTo>
                      <a:pt x="12401" y="1314"/>
                    </a:lnTo>
                    <a:lnTo>
                      <a:pt x="12439" y="1353"/>
                    </a:lnTo>
                    <a:lnTo>
                      <a:pt x="12496" y="1372"/>
                    </a:lnTo>
                    <a:lnTo>
                      <a:pt x="12534" y="1390"/>
                    </a:lnTo>
                    <a:lnTo>
                      <a:pt x="12572" y="1467"/>
                    </a:lnTo>
                    <a:lnTo>
                      <a:pt x="12591" y="1524"/>
                    </a:lnTo>
                    <a:lnTo>
                      <a:pt x="12591" y="1581"/>
                    </a:lnTo>
                    <a:lnTo>
                      <a:pt x="12591" y="1639"/>
                    </a:lnTo>
                    <a:lnTo>
                      <a:pt x="12610" y="1676"/>
                    </a:lnTo>
                    <a:lnTo>
                      <a:pt x="12648" y="1715"/>
                    </a:lnTo>
                    <a:lnTo>
                      <a:pt x="12743" y="1734"/>
                    </a:lnTo>
                    <a:lnTo>
                      <a:pt x="12953" y="1734"/>
                    </a:lnTo>
                    <a:lnTo>
                      <a:pt x="13087" y="1753"/>
                    </a:lnTo>
                    <a:lnTo>
                      <a:pt x="13143" y="1753"/>
                    </a:lnTo>
                    <a:lnTo>
                      <a:pt x="13201" y="1753"/>
                    </a:lnTo>
                    <a:lnTo>
                      <a:pt x="13468" y="1619"/>
                    </a:lnTo>
                    <a:lnTo>
                      <a:pt x="13505" y="1619"/>
                    </a:lnTo>
                    <a:lnTo>
                      <a:pt x="13544" y="1676"/>
                    </a:lnTo>
                    <a:lnTo>
                      <a:pt x="13563" y="1810"/>
                    </a:lnTo>
                    <a:lnTo>
                      <a:pt x="13639" y="2000"/>
                    </a:lnTo>
                    <a:lnTo>
                      <a:pt x="13677" y="2057"/>
                    </a:lnTo>
                    <a:lnTo>
                      <a:pt x="13734" y="2096"/>
                    </a:lnTo>
                    <a:lnTo>
                      <a:pt x="13905" y="2076"/>
                    </a:lnTo>
                    <a:lnTo>
                      <a:pt x="14077" y="2096"/>
                    </a:lnTo>
                    <a:lnTo>
                      <a:pt x="14248" y="2115"/>
                    </a:lnTo>
                    <a:lnTo>
                      <a:pt x="14306" y="2115"/>
                    </a:lnTo>
                    <a:lnTo>
                      <a:pt x="14325" y="2096"/>
                    </a:lnTo>
                    <a:lnTo>
                      <a:pt x="14362" y="2057"/>
                    </a:lnTo>
                    <a:lnTo>
                      <a:pt x="14362" y="2019"/>
                    </a:lnTo>
                    <a:lnTo>
                      <a:pt x="14401" y="2000"/>
                    </a:lnTo>
                    <a:lnTo>
                      <a:pt x="14439" y="2019"/>
                    </a:lnTo>
                    <a:lnTo>
                      <a:pt x="14496" y="2076"/>
                    </a:lnTo>
                    <a:lnTo>
                      <a:pt x="14534" y="2229"/>
                    </a:lnTo>
                    <a:lnTo>
                      <a:pt x="14496" y="2324"/>
                    </a:lnTo>
                    <a:lnTo>
                      <a:pt x="14420" y="2438"/>
                    </a:lnTo>
                    <a:lnTo>
                      <a:pt x="14439" y="2477"/>
                    </a:lnTo>
                    <a:lnTo>
                      <a:pt x="14496" y="2514"/>
                    </a:lnTo>
                    <a:lnTo>
                      <a:pt x="14991" y="2629"/>
                    </a:lnTo>
                    <a:lnTo>
                      <a:pt x="15068" y="2667"/>
                    </a:lnTo>
                    <a:lnTo>
                      <a:pt x="15124" y="2705"/>
                    </a:lnTo>
                    <a:lnTo>
                      <a:pt x="15277" y="2953"/>
                    </a:lnTo>
                    <a:lnTo>
                      <a:pt x="15239" y="3048"/>
                    </a:lnTo>
                    <a:lnTo>
                      <a:pt x="15086" y="3239"/>
                    </a:lnTo>
                    <a:lnTo>
                      <a:pt x="15048" y="3353"/>
                    </a:lnTo>
                    <a:lnTo>
                      <a:pt x="15010" y="3486"/>
                    </a:lnTo>
                    <a:lnTo>
                      <a:pt x="14991" y="3657"/>
                    </a:lnTo>
                    <a:lnTo>
                      <a:pt x="14991" y="3791"/>
                    </a:lnTo>
                    <a:lnTo>
                      <a:pt x="15010" y="3905"/>
                    </a:lnTo>
                    <a:lnTo>
                      <a:pt x="14972" y="3962"/>
                    </a:lnTo>
                    <a:lnTo>
                      <a:pt x="14896" y="4019"/>
                    </a:lnTo>
                    <a:lnTo>
                      <a:pt x="14724" y="4057"/>
                    </a:lnTo>
                    <a:lnTo>
                      <a:pt x="14591" y="4114"/>
                    </a:lnTo>
                    <a:lnTo>
                      <a:pt x="14477" y="4229"/>
                    </a:lnTo>
                    <a:lnTo>
                      <a:pt x="14382" y="4381"/>
                    </a:lnTo>
                    <a:lnTo>
                      <a:pt x="14325" y="4419"/>
                    </a:lnTo>
                    <a:lnTo>
                      <a:pt x="14248" y="4438"/>
                    </a:lnTo>
                    <a:lnTo>
                      <a:pt x="14115" y="4438"/>
                    </a:lnTo>
                    <a:lnTo>
                      <a:pt x="13981" y="4438"/>
                    </a:lnTo>
                    <a:lnTo>
                      <a:pt x="13848" y="4477"/>
                    </a:lnTo>
                    <a:lnTo>
                      <a:pt x="13639" y="4572"/>
                    </a:lnTo>
                    <a:lnTo>
                      <a:pt x="13563" y="4648"/>
                    </a:lnTo>
                    <a:lnTo>
                      <a:pt x="13544" y="4705"/>
                    </a:lnTo>
                    <a:lnTo>
                      <a:pt x="13524" y="4762"/>
                    </a:lnTo>
                    <a:lnTo>
                      <a:pt x="13505" y="4839"/>
                    </a:lnTo>
                    <a:lnTo>
                      <a:pt x="13429" y="4876"/>
                    </a:lnTo>
                    <a:lnTo>
                      <a:pt x="13353" y="4895"/>
                    </a:lnTo>
                    <a:lnTo>
                      <a:pt x="13277" y="4857"/>
                    </a:lnTo>
                    <a:lnTo>
                      <a:pt x="13201" y="4743"/>
                    </a:lnTo>
                    <a:lnTo>
                      <a:pt x="13143" y="4705"/>
                    </a:lnTo>
                    <a:lnTo>
                      <a:pt x="12972" y="4648"/>
                    </a:lnTo>
                    <a:lnTo>
                      <a:pt x="12858" y="4629"/>
                    </a:lnTo>
                    <a:lnTo>
                      <a:pt x="12762" y="4610"/>
                    </a:lnTo>
                    <a:lnTo>
                      <a:pt x="12420" y="4724"/>
                    </a:lnTo>
                    <a:lnTo>
                      <a:pt x="12381" y="4762"/>
                    </a:lnTo>
                    <a:lnTo>
                      <a:pt x="12344" y="4800"/>
                    </a:lnTo>
                    <a:lnTo>
                      <a:pt x="12362" y="4915"/>
                    </a:lnTo>
                    <a:lnTo>
                      <a:pt x="12439" y="5334"/>
                    </a:lnTo>
                    <a:lnTo>
                      <a:pt x="12458" y="5391"/>
                    </a:lnTo>
                    <a:lnTo>
                      <a:pt x="12496" y="5581"/>
                    </a:lnTo>
                    <a:lnTo>
                      <a:pt x="12496" y="5657"/>
                    </a:lnTo>
                    <a:lnTo>
                      <a:pt x="12477" y="5772"/>
                    </a:lnTo>
                    <a:lnTo>
                      <a:pt x="12458" y="5848"/>
                    </a:lnTo>
                    <a:lnTo>
                      <a:pt x="12401" y="5924"/>
                    </a:lnTo>
                    <a:lnTo>
                      <a:pt x="12381" y="6019"/>
                    </a:lnTo>
                    <a:lnTo>
                      <a:pt x="12362" y="6134"/>
                    </a:lnTo>
                    <a:lnTo>
                      <a:pt x="12325" y="6419"/>
                    </a:lnTo>
                    <a:lnTo>
                      <a:pt x="12286" y="6629"/>
                    </a:lnTo>
                    <a:lnTo>
                      <a:pt x="12286" y="6686"/>
                    </a:lnTo>
                    <a:lnTo>
                      <a:pt x="12305" y="6724"/>
                    </a:lnTo>
                    <a:lnTo>
                      <a:pt x="12344" y="6743"/>
                    </a:lnTo>
                    <a:lnTo>
                      <a:pt x="12362" y="6800"/>
                    </a:lnTo>
                    <a:lnTo>
                      <a:pt x="12362" y="6896"/>
                    </a:lnTo>
                    <a:lnTo>
                      <a:pt x="12381" y="7067"/>
                    </a:lnTo>
                    <a:lnTo>
                      <a:pt x="12477" y="7296"/>
                    </a:lnTo>
                    <a:lnTo>
                      <a:pt x="12496" y="7448"/>
                    </a:lnTo>
                    <a:lnTo>
                      <a:pt x="12610" y="7885"/>
                    </a:lnTo>
                    <a:lnTo>
                      <a:pt x="12629" y="8209"/>
                    </a:lnTo>
                    <a:close/>
                    <a:moveTo>
                      <a:pt x="7715" y="8533"/>
                    </a:moveTo>
                    <a:lnTo>
                      <a:pt x="7753" y="8628"/>
                    </a:lnTo>
                    <a:lnTo>
                      <a:pt x="7791" y="8780"/>
                    </a:lnTo>
                    <a:lnTo>
                      <a:pt x="7848" y="8837"/>
                    </a:lnTo>
                    <a:lnTo>
                      <a:pt x="7886" y="8856"/>
                    </a:lnTo>
                    <a:lnTo>
                      <a:pt x="7924" y="8876"/>
                    </a:lnTo>
                    <a:lnTo>
                      <a:pt x="7886" y="8895"/>
                    </a:lnTo>
                    <a:lnTo>
                      <a:pt x="7810" y="8914"/>
                    </a:lnTo>
                    <a:lnTo>
                      <a:pt x="7734" y="8876"/>
                    </a:lnTo>
                    <a:lnTo>
                      <a:pt x="7638" y="8932"/>
                    </a:lnTo>
                    <a:lnTo>
                      <a:pt x="7638" y="8990"/>
                    </a:lnTo>
                    <a:lnTo>
                      <a:pt x="7677" y="9028"/>
                    </a:lnTo>
                    <a:lnTo>
                      <a:pt x="7677" y="9104"/>
                    </a:lnTo>
                    <a:lnTo>
                      <a:pt x="7638" y="9104"/>
                    </a:lnTo>
                    <a:lnTo>
                      <a:pt x="7601" y="9142"/>
                    </a:lnTo>
                    <a:lnTo>
                      <a:pt x="7601" y="9237"/>
                    </a:lnTo>
                    <a:lnTo>
                      <a:pt x="7505" y="9257"/>
                    </a:lnTo>
                    <a:lnTo>
                      <a:pt x="7372" y="8990"/>
                    </a:lnTo>
                    <a:lnTo>
                      <a:pt x="7410" y="8895"/>
                    </a:lnTo>
                    <a:lnTo>
                      <a:pt x="7448" y="8895"/>
                    </a:lnTo>
                    <a:lnTo>
                      <a:pt x="7448" y="8856"/>
                    </a:lnTo>
                    <a:lnTo>
                      <a:pt x="7486" y="8761"/>
                    </a:lnTo>
                    <a:lnTo>
                      <a:pt x="7448" y="8685"/>
                    </a:lnTo>
                    <a:lnTo>
                      <a:pt x="7486" y="8571"/>
                    </a:lnTo>
                    <a:lnTo>
                      <a:pt x="7581" y="8456"/>
                    </a:lnTo>
                    <a:lnTo>
                      <a:pt x="7638" y="8456"/>
                    </a:lnTo>
                    <a:lnTo>
                      <a:pt x="7657" y="8456"/>
                    </a:lnTo>
                    <a:lnTo>
                      <a:pt x="7696" y="8495"/>
                    </a:lnTo>
                    <a:lnTo>
                      <a:pt x="7715" y="8533"/>
                    </a:lnTo>
                    <a:close/>
                    <a:moveTo>
                      <a:pt x="7772" y="7980"/>
                    </a:moveTo>
                    <a:lnTo>
                      <a:pt x="7715" y="8018"/>
                    </a:lnTo>
                    <a:lnTo>
                      <a:pt x="7581" y="7923"/>
                    </a:lnTo>
                    <a:lnTo>
                      <a:pt x="7448" y="7828"/>
                    </a:lnTo>
                    <a:lnTo>
                      <a:pt x="7543" y="7658"/>
                    </a:lnTo>
                    <a:lnTo>
                      <a:pt x="7638" y="7734"/>
                    </a:lnTo>
                    <a:lnTo>
                      <a:pt x="7715" y="7809"/>
                    </a:lnTo>
                    <a:lnTo>
                      <a:pt x="7734" y="7790"/>
                    </a:lnTo>
                    <a:lnTo>
                      <a:pt x="7753" y="7714"/>
                    </a:lnTo>
                    <a:lnTo>
                      <a:pt x="7791" y="7753"/>
                    </a:lnTo>
                    <a:lnTo>
                      <a:pt x="7772" y="7828"/>
                    </a:lnTo>
                    <a:lnTo>
                      <a:pt x="7829" y="7866"/>
                    </a:lnTo>
                    <a:lnTo>
                      <a:pt x="7810" y="7923"/>
                    </a:lnTo>
                    <a:lnTo>
                      <a:pt x="7772" y="7980"/>
                    </a:lnTo>
                    <a:close/>
                    <a:moveTo>
                      <a:pt x="9162" y="7448"/>
                    </a:moveTo>
                    <a:lnTo>
                      <a:pt x="9162" y="7353"/>
                    </a:lnTo>
                    <a:lnTo>
                      <a:pt x="9181" y="7315"/>
                    </a:lnTo>
                    <a:lnTo>
                      <a:pt x="9257" y="7372"/>
                    </a:lnTo>
                    <a:lnTo>
                      <a:pt x="9334" y="7410"/>
                    </a:lnTo>
                    <a:lnTo>
                      <a:pt x="9372" y="7467"/>
                    </a:lnTo>
                    <a:lnTo>
                      <a:pt x="9410" y="7543"/>
                    </a:lnTo>
                    <a:lnTo>
                      <a:pt x="9429" y="7638"/>
                    </a:lnTo>
                    <a:lnTo>
                      <a:pt x="9429" y="7714"/>
                    </a:lnTo>
                    <a:lnTo>
                      <a:pt x="9429" y="7772"/>
                    </a:lnTo>
                    <a:lnTo>
                      <a:pt x="9524" y="7790"/>
                    </a:lnTo>
                    <a:lnTo>
                      <a:pt x="9582" y="7885"/>
                    </a:lnTo>
                    <a:lnTo>
                      <a:pt x="9562" y="7961"/>
                    </a:lnTo>
                    <a:lnTo>
                      <a:pt x="9505" y="7999"/>
                    </a:lnTo>
                    <a:lnTo>
                      <a:pt x="9486" y="8094"/>
                    </a:lnTo>
                    <a:lnTo>
                      <a:pt x="9582" y="8285"/>
                    </a:lnTo>
                    <a:lnTo>
                      <a:pt x="9524" y="8438"/>
                    </a:lnTo>
                    <a:lnTo>
                      <a:pt x="9448" y="8495"/>
                    </a:lnTo>
                    <a:lnTo>
                      <a:pt x="9448" y="8571"/>
                    </a:lnTo>
                    <a:lnTo>
                      <a:pt x="9410" y="8628"/>
                    </a:lnTo>
                    <a:lnTo>
                      <a:pt x="9315" y="8609"/>
                    </a:lnTo>
                    <a:lnTo>
                      <a:pt x="9277" y="8571"/>
                    </a:lnTo>
                    <a:lnTo>
                      <a:pt x="9238" y="8590"/>
                    </a:lnTo>
                    <a:lnTo>
                      <a:pt x="9181" y="8590"/>
                    </a:lnTo>
                    <a:lnTo>
                      <a:pt x="9143" y="8609"/>
                    </a:lnTo>
                    <a:lnTo>
                      <a:pt x="9105" y="8571"/>
                    </a:lnTo>
                    <a:lnTo>
                      <a:pt x="9105" y="8533"/>
                    </a:lnTo>
                    <a:lnTo>
                      <a:pt x="9067" y="8571"/>
                    </a:lnTo>
                    <a:lnTo>
                      <a:pt x="9029" y="8628"/>
                    </a:lnTo>
                    <a:lnTo>
                      <a:pt x="8953" y="8723"/>
                    </a:lnTo>
                    <a:lnTo>
                      <a:pt x="8972" y="8780"/>
                    </a:lnTo>
                    <a:lnTo>
                      <a:pt x="8953" y="8837"/>
                    </a:lnTo>
                    <a:lnTo>
                      <a:pt x="9010" y="8932"/>
                    </a:lnTo>
                    <a:lnTo>
                      <a:pt x="9029" y="9066"/>
                    </a:lnTo>
                    <a:lnTo>
                      <a:pt x="9067" y="9104"/>
                    </a:lnTo>
                    <a:lnTo>
                      <a:pt x="9125" y="9104"/>
                    </a:lnTo>
                    <a:lnTo>
                      <a:pt x="9125" y="9142"/>
                    </a:lnTo>
                    <a:lnTo>
                      <a:pt x="9086" y="9181"/>
                    </a:lnTo>
                    <a:lnTo>
                      <a:pt x="8972" y="9123"/>
                    </a:lnTo>
                    <a:lnTo>
                      <a:pt x="8896" y="9066"/>
                    </a:lnTo>
                    <a:lnTo>
                      <a:pt x="8915" y="8952"/>
                    </a:lnTo>
                    <a:lnTo>
                      <a:pt x="8858" y="8780"/>
                    </a:lnTo>
                    <a:lnTo>
                      <a:pt x="8820" y="8723"/>
                    </a:lnTo>
                    <a:lnTo>
                      <a:pt x="8686" y="8666"/>
                    </a:lnTo>
                    <a:lnTo>
                      <a:pt x="8648" y="8628"/>
                    </a:lnTo>
                    <a:lnTo>
                      <a:pt x="8610" y="8552"/>
                    </a:lnTo>
                    <a:lnTo>
                      <a:pt x="8629" y="8438"/>
                    </a:lnTo>
                    <a:lnTo>
                      <a:pt x="8686" y="8380"/>
                    </a:lnTo>
                    <a:lnTo>
                      <a:pt x="8705" y="8247"/>
                    </a:lnTo>
                    <a:lnTo>
                      <a:pt x="8686" y="8209"/>
                    </a:lnTo>
                    <a:lnTo>
                      <a:pt x="8629" y="8133"/>
                    </a:lnTo>
                    <a:lnTo>
                      <a:pt x="8610" y="8075"/>
                    </a:lnTo>
                    <a:lnTo>
                      <a:pt x="8629" y="8018"/>
                    </a:lnTo>
                    <a:lnTo>
                      <a:pt x="8667" y="7980"/>
                    </a:lnTo>
                    <a:lnTo>
                      <a:pt x="8667" y="7923"/>
                    </a:lnTo>
                    <a:lnTo>
                      <a:pt x="8629" y="7809"/>
                    </a:lnTo>
                    <a:lnTo>
                      <a:pt x="8648" y="7734"/>
                    </a:lnTo>
                    <a:lnTo>
                      <a:pt x="8572" y="7543"/>
                    </a:lnTo>
                    <a:lnTo>
                      <a:pt x="8591" y="7429"/>
                    </a:lnTo>
                    <a:lnTo>
                      <a:pt x="8686" y="7429"/>
                    </a:lnTo>
                    <a:lnTo>
                      <a:pt x="8762" y="7486"/>
                    </a:lnTo>
                    <a:lnTo>
                      <a:pt x="9048" y="7353"/>
                    </a:lnTo>
                    <a:lnTo>
                      <a:pt x="9105" y="7410"/>
                    </a:lnTo>
                    <a:lnTo>
                      <a:pt x="9125" y="7448"/>
                    </a:lnTo>
                    <a:lnTo>
                      <a:pt x="9143" y="7486"/>
                    </a:lnTo>
                    <a:lnTo>
                      <a:pt x="9162" y="7448"/>
                    </a:lnTo>
                    <a:close/>
                    <a:moveTo>
                      <a:pt x="4286" y="4953"/>
                    </a:moveTo>
                    <a:lnTo>
                      <a:pt x="4324" y="4915"/>
                    </a:lnTo>
                    <a:lnTo>
                      <a:pt x="4381" y="4934"/>
                    </a:lnTo>
                    <a:lnTo>
                      <a:pt x="4401" y="4934"/>
                    </a:lnTo>
                    <a:lnTo>
                      <a:pt x="4401" y="4953"/>
                    </a:lnTo>
                    <a:lnTo>
                      <a:pt x="4381" y="4971"/>
                    </a:lnTo>
                    <a:lnTo>
                      <a:pt x="4419" y="5010"/>
                    </a:lnTo>
                    <a:lnTo>
                      <a:pt x="4438" y="5029"/>
                    </a:lnTo>
                    <a:lnTo>
                      <a:pt x="4496" y="5048"/>
                    </a:lnTo>
                    <a:lnTo>
                      <a:pt x="4496" y="5086"/>
                    </a:lnTo>
                    <a:lnTo>
                      <a:pt x="4477" y="5124"/>
                    </a:lnTo>
                    <a:lnTo>
                      <a:pt x="4438" y="5143"/>
                    </a:lnTo>
                    <a:lnTo>
                      <a:pt x="4419" y="5105"/>
                    </a:lnTo>
                    <a:lnTo>
                      <a:pt x="4381" y="5067"/>
                    </a:lnTo>
                    <a:lnTo>
                      <a:pt x="4343" y="5086"/>
                    </a:lnTo>
                    <a:lnTo>
                      <a:pt x="4286" y="5067"/>
                    </a:lnTo>
                    <a:lnTo>
                      <a:pt x="4267" y="5029"/>
                    </a:lnTo>
                    <a:lnTo>
                      <a:pt x="4286" y="4953"/>
                    </a:lnTo>
                    <a:close/>
                    <a:moveTo>
                      <a:pt x="7429" y="3810"/>
                    </a:moveTo>
                    <a:lnTo>
                      <a:pt x="7448" y="3791"/>
                    </a:lnTo>
                    <a:lnTo>
                      <a:pt x="7467" y="3829"/>
                    </a:lnTo>
                    <a:lnTo>
                      <a:pt x="7505" y="3848"/>
                    </a:lnTo>
                    <a:lnTo>
                      <a:pt x="7467" y="3867"/>
                    </a:lnTo>
                    <a:lnTo>
                      <a:pt x="7467" y="3905"/>
                    </a:lnTo>
                    <a:lnTo>
                      <a:pt x="7448" y="3905"/>
                    </a:lnTo>
                    <a:lnTo>
                      <a:pt x="7429" y="3905"/>
                    </a:lnTo>
                    <a:lnTo>
                      <a:pt x="7448" y="3867"/>
                    </a:lnTo>
                    <a:lnTo>
                      <a:pt x="7448" y="3848"/>
                    </a:lnTo>
                    <a:lnTo>
                      <a:pt x="7429" y="3848"/>
                    </a:lnTo>
                    <a:lnTo>
                      <a:pt x="7429" y="381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4" name="Freeform 13">
                <a:extLst>
                  <a:ext uri="{FF2B5EF4-FFF2-40B4-BE49-F238E27FC236}">
                    <a16:creationId xmlns:a16="http://schemas.microsoft.com/office/drawing/2014/main" id="{8EC8C486-1DE8-FC42-B0BD-1C18D4C6D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6550" y="3282950"/>
                <a:ext cx="1012825" cy="1254125"/>
              </a:xfrm>
              <a:custGeom>
                <a:avLst/>
                <a:gdLst>
                  <a:gd name="T0" fmla="*/ 2147483646 w 5621"/>
                  <a:gd name="T1" fmla="*/ 2147483646 h 6972"/>
                  <a:gd name="T2" fmla="*/ 2147483646 w 5621"/>
                  <a:gd name="T3" fmla="*/ 2147483646 h 6972"/>
                  <a:gd name="T4" fmla="*/ 2147483646 w 5621"/>
                  <a:gd name="T5" fmla="*/ 2147483646 h 6972"/>
                  <a:gd name="T6" fmla="*/ 2147483646 w 5621"/>
                  <a:gd name="T7" fmla="*/ 2147483646 h 6972"/>
                  <a:gd name="T8" fmla="*/ 2147483646 w 5621"/>
                  <a:gd name="T9" fmla="*/ 2147483646 h 6972"/>
                  <a:gd name="T10" fmla="*/ 2147483646 w 5621"/>
                  <a:gd name="T11" fmla="*/ 2147483646 h 6972"/>
                  <a:gd name="T12" fmla="*/ 2147483646 w 5621"/>
                  <a:gd name="T13" fmla="*/ 2147483646 h 6972"/>
                  <a:gd name="T14" fmla="*/ 2147483646 w 5621"/>
                  <a:gd name="T15" fmla="*/ 2147483646 h 6972"/>
                  <a:gd name="T16" fmla="*/ 2147483646 w 5621"/>
                  <a:gd name="T17" fmla="*/ 2147483646 h 6972"/>
                  <a:gd name="T18" fmla="*/ 2147483646 w 5621"/>
                  <a:gd name="T19" fmla="*/ 2147483646 h 6972"/>
                  <a:gd name="T20" fmla="*/ 2147483646 w 5621"/>
                  <a:gd name="T21" fmla="*/ 2147483646 h 6972"/>
                  <a:gd name="T22" fmla="*/ 2147483646 w 5621"/>
                  <a:gd name="T23" fmla="*/ 2147483646 h 6972"/>
                  <a:gd name="T24" fmla="*/ 2147483646 w 5621"/>
                  <a:gd name="T25" fmla="*/ 2147483646 h 6972"/>
                  <a:gd name="T26" fmla="*/ 2147483646 w 5621"/>
                  <a:gd name="T27" fmla="*/ 2147483646 h 6972"/>
                  <a:gd name="T28" fmla="*/ 2147483646 w 5621"/>
                  <a:gd name="T29" fmla="*/ 2147483646 h 6972"/>
                  <a:gd name="T30" fmla="*/ 2147483646 w 5621"/>
                  <a:gd name="T31" fmla="*/ 2147483646 h 6972"/>
                  <a:gd name="T32" fmla="*/ 2147483646 w 5621"/>
                  <a:gd name="T33" fmla="*/ 2147483646 h 6972"/>
                  <a:gd name="T34" fmla="*/ 2147483646 w 5621"/>
                  <a:gd name="T35" fmla="*/ 2147483646 h 6972"/>
                  <a:gd name="T36" fmla="*/ 2147483646 w 5621"/>
                  <a:gd name="T37" fmla="*/ 2147483646 h 6972"/>
                  <a:gd name="T38" fmla="*/ 2147483646 w 5621"/>
                  <a:gd name="T39" fmla="*/ 2147483646 h 6972"/>
                  <a:gd name="T40" fmla="*/ 2147483646 w 5621"/>
                  <a:gd name="T41" fmla="*/ 2147483646 h 6972"/>
                  <a:gd name="T42" fmla="*/ 2147483646 w 5621"/>
                  <a:gd name="T43" fmla="*/ 2147483646 h 6972"/>
                  <a:gd name="T44" fmla="*/ 2147483646 w 5621"/>
                  <a:gd name="T45" fmla="*/ 2147483646 h 6972"/>
                  <a:gd name="T46" fmla="*/ 2147483646 w 5621"/>
                  <a:gd name="T47" fmla="*/ 2147483646 h 6972"/>
                  <a:gd name="T48" fmla="*/ 2147483646 w 5621"/>
                  <a:gd name="T49" fmla="*/ 2147483646 h 6972"/>
                  <a:gd name="T50" fmla="*/ 2147483646 w 5621"/>
                  <a:gd name="T51" fmla="*/ 2147483646 h 6972"/>
                  <a:gd name="T52" fmla="*/ 2147483646 w 5621"/>
                  <a:gd name="T53" fmla="*/ 2147483646 h 6972"/>
                  <a:gd name="T54" fmla="*/ 2147483646 w 5621"/>
                  <a:gd name="T55" fmla="*/ 2147483646 h 6972"/>
                  <a:gd name="T56" fmla="*/ 2147483646 w 5621"/>
                  <a:gd name="T57" fmla="*/ 2147483646 h 6972"/>
                  <a:gd name="T58" fmla="*/ 2147483646 w 5621"/>
                  <a:gd name="T59" fmla="*/ 2147483646 h 6972"/>
                  <a:gd name="T60" fmla="*/ 2147483646 w 5621"/>
                  <a:gd name="T61" fmla="*/ 2147483646 h 6972"/>
                  <a:gd name="T62" fmla="*/ 2147483646 w 5621"/>
                  <a:gd name="T63" fmla="*/ 2147483646 h 6972"/>
                  <a:gd name="T64" fmla="*/ 2147483646 w 5621"/>
                  <a:gd name="T65" fmla="*/ 2147483646 h 6972"/>
                  <a:gd name="T66" fmla="*/ 2147483646 w 5621"/>
                  <a:gd name="T67" fmla="*/ 2147483646 h 6972"/>
                  <a:gd name="T68" fmla="*/ 2147483646 w 5621"/>
                  <a:gd name="T69" fmla="*/ 2147483646 h 6972"/>
                  <a:gd name="T70" fmla="*/ 2147483646 w 5621"/>
                  <a:gd name="T71" fmla="*/ 2147483646 h 6972"/>
                  <a:gd name="T72" fmla="*/ 2147483646 w 5621"/>
                  <a:gd name="T73" fmla="*/ 2147483646 h 6972"/>
                  <a:gd name="T74" fmla="*/ 2147483646 w 5621"/>
                  <a:gd name="T75" fmla="*/ 2147483646 h 6972"/>
                  <a:gd name="T76" fmla="*/ 2147483646 w 5621"/>
                  <a:gd name="T77" fmla="*/ 2147483646 h 6972"/>
                  <a:gd name="T78" fmla="*/ 2147483646 w 5621"/>
                  <a:gd name="T79" fmla="*/ 2147483646 h 6972"/>
                  <a:gd name="T80" fmla="*/ 2147483646 w 5621"/>
                  <a:gd name="T81" fmla="*/ 2147483646 h 6972"/>
                  <a:gd name="T82" fmla="*/ 2147483646 w 5621"/>
                  <a:gd name="T83" fmla="*/ 2147483646 h 6972"/>
                  <a:gd name="T84" fmla="*/ 2147483646 w 5621"/>
                  <a:gd name="T85" fmla="*/ 2147483646 h 6972"/>
                  <a:gd name="T86" fmla="*/ 2147483646 w 5621"/>
                  <a:gd name="T87" fmla="*/ 2147483646 h 6972"/>
                  <a:gd name="T88" fmla="*/ 2147483646 w 5621"/>
                  <a:gd name="T89" fmla="*/ 2147483646 h 6972"/>
                  <a:gd name="T90" fmla="*/ 2147483646 w 5621"/>
                  <a:gd name="T91" fmla="*/ 2147483646 h 6972"/>
                  <a:gd name="T92" fmla="*/ 2147483646 w 5621"/>
                  <a:gd name="T93" fmla="*/ 2147483646 h 6972"/>
                  <a:gd name="T94" fmla="*/ 2147483646 w 5621"/>
                  <a:gd name="T95" fmla="*/ 0 h 6972"/>
                  <a:gd name="T96" fmla="*/ 2147483646 w 5621"/>
                  <a:gd name="T97" fmla="*/ 2147483646 h 6972"/>
                  <a:gd name="T98" fmla="*/ 2147483646 w 5621"/>
                  <a:gd name="T99" fmla="*/ 2147483646 h 6972"/>
                  <a:gd name="T100" fmla="*/ 2147483646 w 5621"/>
                  <a:gd name="T101" fmla="*/ 2147483646 h 6972"/>
                  <a:gd name="T102" fmla="*/ 2147483646 w 5621"/>
                  <a:gd name="T103" fmla="*/ 2147483646 h 6972"/>
                  <a:gd name="T104" fmla="*/ 2147483646 w 5621"/>
                  <a:gd name="T105" fmla="*/ 2147483646 h 6972"/>
                  <a:gd name="T106" fmla="*/ 2147483646 w 5621"/>
                  <a:gd name="T107" fmla="*/ 2147483646 h 6972"/>
                  <a:gd name="T108" fmla="*/ 2147483646 w 5621"/>
                  <a:gd name="T109" fmla="*/ 2147483646 h 6972"/>
                  <a:gd name="T110" fmla="*/ 2147483646 w 5621"/>
                  <a:gd name="T111" fmla="*/ 2147483646 h 6972"/>
                  <a:gd name="T112" fmla="*/ 2147483646 w 5621"/>
                  <a:gd name="T113" fmla="*/ 2147483646 h 6972"/>
                  <a:gd name="T114" fmla="*/ 2147483646 w 5621"/>
                  <a:gd name="T115" fmla="*/ 2147483646 h 6972"/>
                  <a:gd name="T116" fmla="*/ 2147483646 w 5621"/>
                  <a:gd name="T117" fmla="*/ 2147483646 h 697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621" h="6972">
                    <a:moveTo>
                      <a:pt x="5620" y="4742"/>
                    </a:moveTo>
                    <a:lnTo>
                      <a:pt x="5334" y="4932"/>
                    </a:lnTo>
                    <a:lnTo>
                      <a:pt x="5010" y="5085"/>
                    </a:lnTo>
                    <a:lnTo>
                      <a:pt x="4515" y="5352"/>
                    </a:lnTo>
                    <a:lnTo>
                      <a:pt x="4286" y="5447"/>
                    </a:lnTo>
                    <a:lnTo>
                      <a:pt x="3943" y="5485"/>
                    </a:lnTo>
                    <a:lnTo>
                      <a:pt x="3886" y="5466"/>
                    </a:lnTo>
                    <a:lnTo>
                      <a:pt x="3791" y="5447"/>
                    </a:lnTo>
                    <a:lnTo>
                      <a:pt x="3753" y="5447"/>
                    </a:lnTo>
                    <a:lnTo>
                      <a:pt x="3695" y="5447"/>
                    </a:lnTo>
                    <a:lnTo>
                      <a:pt x="3562" y="5523"/>
                    </a:lnTo>
                    <a:lnTo>
                      <a:pt x="3505" y="5542"/>
                    </a:lnTo>
                    <a:lnTo>
                      <a:pt x="3314" y="5485"/>
                    </a:lnTo>
                    <a:lnTo>
                      <a:pt x="3219" y="5428"/>
                    </a:lnTo>
                    <a:lnTo>
                      <a:pt x="3181" y="5371"/>
                    </a:lnTo>
                    <a:lnTo>
                      <a:pt x="3200" y="5332"/>
                    </a:lnTo>
                    <a:lnTo>
                      <a:pt x="3143" y="5371"/>
                    </a:lnTo>
                    <a:lnTo>
                      <a:pt x="3124" y="5390"/>
                    </a:lnTo>
                    <a:lnTo>
                      <a:pt x="3143" y="5428"/>
                    </a:lnTo>
                    <a:lnTo>
                      <a:pt x="3124" y="5485"/>
                    </a:lnTo>
                    <a:lnTo>
                      <a:pt x="2991" y="5561"/>
                    </a:lnTo>
                    <a:lnTo>
                      <a:pt x="2533" y="6018"/>
                    </a:lnTo>
                    <a:lnTo>
                      <a:pt x="2476" y="6152"/>
                    </a:lnTo>
                    <a:lnTo>
                      <a:pt x="2496" y="6856"/>
                    </a:lnTo>
                    <a:lnTo>
                      <a:pt x="2496" y="6932"/>
                    </a:lnTo>
                    <a:lnTo>
                      <a:pt x="2476" y="6971"/>
                    </a:lnTo>
                    <a:lnTo>
                      <a:pt x="2381" y="6932"/>
                    </a:lnTo>
                    <a:lnTo>
                      <a:pt x="2210" y="6818"/>
                    </a:lnTo>
                    <a:lnTo>
                      <a:pt x="2115" y="6780"/>
                    </a:lnTo>
                    <a:lnTo>
                      <a:pt x="2076" y="6780"/>
                    </a:lnTo>
                    <a:lnTo>
                      <a:pt x="2000" y="6856"/>
                    </a:lnTo>
                    <a:lnTo>
                      <a:pt x="1962" y="6856"/>
                    </a:lnTo>
                    <a:lnTo>
                      <a:pt x="1886" y="6799"/>
                    </a:lnTo>
                    <a:lnTo>
                      <a:pt x="1753" y="6666"/>
                    </a:lnTo>
                    <a:lnTo>
                      <a:pt x="1658" y="6628"/>
                    </a:lnTo>
                    <a:lnTo>
                      <a:pt x="1524" y="6628"/>
                    </a:lnTo>
                    <a:lnTo>
                      <a:pt x="1257" y="6723"/>
                    </a:lnTo>
                    <a:lnTo>
                      <a:pt x="1143" y="6723"/>
                    </a:lnTo>
                    <a:lnTo>
                      <a:pt x="972" y="6666"/>
                    </a:lnTo>
                    <a:lnTo>
                      <a:pt x="629" y="6437"/>
                    </a:lnTo>
                    <a:lnTo>
                      <a:pt x="591" y="6323"/>
                    </a:lnTo>
                    <a:lnTo>
                      <a:pt x="781" y="5980"/>
                    </a:lnTo>
                    <a:lnTo>
                      <a:pt x="896" y="5618"/>
                    </a:lnTo>
                    <a:lnTo>
                      <a:pt x="915" y="5371"/>
                    </a:lnTo>
                    <a:lnTo>
                      <a:pt x="743" y="5085"/>
                    </a:lnTo>
                    <a:lnTo>
                      <a:pt x="457" y="4362"/>
                    </a:lnTo>
                    <a:lnTo>
                      <a:pt x="305" y="4058"/>
                    </a:lnTo>
                    <a:lnTo>
                      <a:pt x="153" y="3848"/>
                    </a:lnTo>
                    <a:lnTo>
                      <a:pt x="0" y="3714"/>
                    </a:lnTo>
                    <a:lnTo>
                      <a:pt x="76" y="3638"/>
                    </a:lnTo>
                    <a:lnTo>
                      <a:pt x="305" y="3600"/>
                    </a:lnTo>
                    <a:lnTo>
                      <a:pt x="495" y="3372"/>
                    </a:lnTo>
                    <a:lnTo>
                      <a:pt x="591" y="3143"/>
                    </a:lnTo>
                    <a:lnTo>
                      <a:pt x="762" y="3162"/>
                    </a:lnTo>
                    <a:lnTo>
                      <a:pt x="838" y="3048"/>
                    </a:lnTo>
                    <a:lnTo>
                      <a:pt x="915" y="2952"/>
                    </a:lnTo>
                    <a:lnTo>
                      <a:pt x="933" y="2876"/>
                    </a:lnTo>
                    <a:lnTo>
                      <a:pt x="915" y="2800"/>
                    </a:lnTo>
                    <a:lnTo>
                      <a:pt x="896" y="2705"/>
                    </a:lnTo>
                    <a:lnTo>
                      <a:pt x="915" y="2572"/>
                    </a:lnTo>
                    <a:lnTo>
                      <a:pt x="972" y="2419"/>
                    </a:lnTo>
                    <a:lnTo>
                      <a:pt x="1029" y="2248"/>
                    </a:lnTo>
                    <a:lnTo>
                      <a:pt x="1105" y="2153"/>
                    </a:lnTo>
                    <a:lnTo>
                      <a:pt x="1219" y="2038"/>
                    </a:lnTo>
                    <a:lnTo>
                      <a:pt x="1296" y="2019"/>
                    </a:lnTo>
                    <a:lnTo>
                      <a:pt x="1372" y="2000"/>
                    </a:lnTo>
                    <a:lnTo>
                      <a:pt x="1505" y="2019"/>
                    </a:lnTo>
                    <a:lnTo>
                      <a:pt x="1581" y="2038"/>
                    </a:lnTo>
                    <a:lnTo>
                      <a:pt x="1695" y="2019"/>
                    </a:lnTo>
                    <a:lnTo>
                      <a:pt x="1810" y="2000"/>
                    </a:lnTo>
                    <a:lnTo>
                      <a:pt x="1924" y="1943"/>
                    </a:lnTo>
                    <a:lnTo>
                      <a:pt x="2000" y="1867"/>
                    </a:lnTo>
                    <a:lnTo>
                      <a:pt x="2057" y="1772"/>
                    </a:lnTo>
                    <a:lnTo>
                      <a:pt x="2076" y="1657"/>
                    </a:lnTo>
                    <a:lnTo>
                      <a:pt x="2057" y="1429"/>
                    </a:lnTo>
                    <a:lnTo>
                      <a:pt x="2039" y="1352"/>
                    </a:lnTo>
                    <a:lnTo>
                      <a:pt x="2019" y="1315"/>
                    </a:lnTo>
                    <a:lnTo>
                      <a:pt x="2000" y="1295"/>
                    </a:lnTo>
                    <a:lnTo>
                      <a:pt x="2019" y="1219"/>
                    </a:lnTo>
                    <a:lnTo>
                      <a:pt x="2095" y="953"/>
                    </a:lnTo>
                    <a:lnTo>
                      <a:pt x="2134" y="895"/>
                    </a:lnTo>
                    <a:lnTo>
                      <a:pt x="2210" y="876"/>
                    </a:lnTo>
                    <a:lnTo>
                      <a:pt x="2857" y="1124"/>
                    </a:lnTo>
                    <a:lnTo>
                      <a:pt x="2953" y="1181"/>
                    </a:lnTo>
                    <a:lnTo>
                      <a:pt x="3105" y="1238"/>
                    </a:lnTo>
                    <a:lnTo>
                      <a:pt x="3295" y="1257"/>
                    </a:lnTo>
                    <a:lnTo>
                      <a:pt x="3353" y="1276"/>
                    </a:lnTo>
                    <a:lnTo>
                      <a:pt x="3448" y="1257"/>
                    </a:lnTo>
                    <a:lnTo>
                      <a:pt x="3562" y="1162"/>
                    </a:lnTo>
                    <a:lnTo>
                      <a:pt x="4134" y="609"/>
                    </a:lnTo>
                    <a:lnTo>
                      <a:pt x="4229" y="553"/>
                    </a:lnTo>
                    <a:lnTo>
                      <a:pt x="4324" y="514"/>
                    </a:lnTo>
                    <a:lnTo>
                      <a:pt x="4362" y="457"/>
                    </a:lnTo>
                    <a:lnTo>
                      <a:pt x="4419" y="362"/>
                    </a:lnTo>
                    <a:lnTo>
                      <a:pt x="4457" y="152"/>
                    </a:lnTo>
                    <a:lnTo>
                      <a:pt x="4533" y="0"/>
                    </a:lnTo>
                    <a:lnTo>
                      <a:pt x="4629" y="191"/>
                    </a:lnTo>
                    <a:lnTo>
                      <a:pt x="4629" y="267"/>
                    </a:lnTo>
                    <a:lnTo>
                      <a:pt x="4686" y="514"/>
                    </a:lnTo>
                    <a:lnTo>
                      <a:pt x="4724" y="591"/>
                    </a:lnTo>
                    <a:lnTo>
                      <a:pt x="4782" y="648"/>
                    </a:lnTo>
                    <a:lnTo>
                      <a:pt x="4838" y="686"/>
                    </a:lnTo>
                    <a:lnTo>
                      <a:pt x="4914" y="724"/>
                    </a:lnTo>
                    <a:lnTo>
                      <a:pt x="4953" y="914"/>
                    </a:lnTo>
                    <a:lnTo>
                      <a:pt x="4800" y="1162"/>
                    </a:lnTo>
                    <a:lnTo>
                      <a:pt x="4743" y="1276"/>
                    </a:lnTo>
                    <a:lnTo>
                      <a:pt x="4724" y="1410"/>
                    </a:lnTo>
                    <a:lnTo>
                      <a:pt x="4743" y="1581"/>
                    </a:lnTo>
                    <a:lnTo>
                      <a:pt x="4914" y="2133"/>
                    </a:lnTo>
                    <a:lnTo>
                      <a:pt x="5105" y="2952"/>
                    </a:lnTo>
                    <a:lnTo>
                      <a:pt x="5143" y="3067"/>
                    </a:lnTo>
                    <a:lnTo>
                      <a:pt x="5162" y="3315"/>
                    </a:lnTo>
                    <a:lnTo>
                      <a:pt x="5162" y="3391"/>
                    </a:lnTo>
                    <a:lnTo>
                      <a:pt x="5162" y="3619"/>
                    </a:lnTo>
                    <a:lnTo>
                      <a:pt x="5219" y="3791"/>
                    </a:lnTo>
                    <a:lnTo>
                      <a:pt x="5258" y="4210"/>
                    </a:lnTo>
                    <a:lnTo>
                      <a:pt x="5295" y="4324"/>
                    </a:lnTo>
                    <a:lnTo>
                      <a:pt x="5334" y="4381"/>
                    </a:lnTo>
                    <a:lnTo>
                      <a:pt x="5620" y="4742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5" name="Freeform 14">
                <a:extLst>
                  <a:ext uri="{FF2B5EF4-FFF2-40B4-BE49-F238E27FC236}">
                    <a16:creationId xmlns:a16="http://schemas.microsoft.com/office/drawing/2014/main" id="{643840B7-A32E-8345-80AA-CCA902077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1775" y="3494088"/>
                <a:ext cx="1657350" cy="2198687"/>
              </a:xfrm>
              <a:custGeom>
                <a:avLst/>
                <a:gdLst>
                  <a:gd name="T0" fmla="*/ 2147483646 w 9201"/>
                  <a:gd name="T1" fmla="*/ 2147483646 h 12210"/>
                  <a:gd name="T2" fmla="*/ 2147483646 w 9201"/>
                  <a:gd name="T3" fmla="*/ 2147483646 h 12210"/>
                  <a:gd name="T4" fmla="*/ 2147483646 w 9201"/>
                  <a:gd name="T5" fmla="*/ 2147483646 h 12210"/>
                  <a:gd name="T6" fmla="*/ 2147483646 w 9201"/>
                  <a:gd name="T7" fmla="*/ 2147483646 h 12210"/>
                  <a:gd name="T8" fmla="*/ 2147483646 w 9201"/>
                  <a:gd name="T9" fmla="*/ 2147483646 h 12210"/>
                  <a:gd name="T10" fmla="*/ 2147483646 w 9201"/>
                  <a:gd name="T11" fmla="*/ 2147483646 h 12210"/>
                  <a:gd name="T12" fmla="*/ 2147483646 w 9201"/>
                  <a:gd name="T13" fmla="*/ 2147483646 h 12210"/>
                  <a:gd name="T14" fmla="*/ 2147483646 w 9201"/>
                  <a:gd name="T15" fmla="*/ 2147483646 h 12210"/>
                  <a:gd name="T16" fmla="*/ 2147483646 w 9201"/>
                  <a:gd name="T17" fmla="*/ 2147483646 h 12210"/>
                  <a:gd name="T18" fmla="*/ 2147483646 w 9201"/>
                  <a:gd name="T19" fmla="*/ 2147483646 h 12210"/>
                  <a:gd name="T20" fmla="*/ 2147483646 w 9201"/>
                  <a:gd name="T21" fmla="*/ 2147483646 h 12210"/>
                  <a:gd name="T22" fmla="*/ 2147483646 w 9201"/>
                  <a:gd name="T23" fmla="*/ 2147483646 h 12210"/>
                  <a:gd name="T24" fmla="*/ 2147483646 w 9201"/>
                  <a:gd name="T25" fmla="*/ 2147483646 h 12210"/>
                  <a:gd name="T26" fmla="*/ 2147483646 w 9201"/>
                  <a:gd name="T27" fmla="*/ 2147483646 h 12210"/>
                  <a:gd name="T28" fmla="*/ 2147483646 w 9201"/>
                  <a:gd name="T29" fmla="*/ 2147483646 h 12210"/>
                  <a:gd name="T30" fmla="*/ 2147483646 w 9201"/>
                  <a:gd name="T31" fmla="*/ 2147483646 h 12210"/>
                  <a:gd name="T32" fmla="*/ 2147483646 w 9201"/>
                  <a:gd name="T33" fmla="*/ 2147483646 h 12210"/>
                  <a:gd name="T34" fmla="*/ 2147483646 w 9201"/>
                  <a:gd name="T35" fmla="*/ 2147483646 h 12210"/>
                  <a:gd name="T36" fmla="*/ 2147483646 w 9201"/>
                  <a:gd name="T37" fmla="*/ 2147483646 h 12210"/>
                  <a:gd name="T38" fmla="*/ 2147483646 w 9201"/>
                  <a:gd name="T39" fmla="*/ 2147483646 h 12210"/>
                  <a:gd name="T40" fmla="*/ 2147483646 w 9201"/>
                  <a:gd name="T41" fmla="*/ 2147483646 h 12210"/>
                  <a:gd name="T42" fmla="*/ 2147483646 w 9201"/>
                  <a:gd name="T43" fmla="*/ 2147483646 h 12210"/>
                  <a:gd name="T44" fmla="*/ 2147483646 w 9201"/>
                  <a:gd name="T45" fmla="*/ 2147483646 h 12210"/>
                  <a:gd name="T46" fmla="*/ 2147483646 w 9201"/>
                  <a:gd name="T47" fmla="*/ 2147483646 h 12210"/>
                  <a:gd name="T48" fmla="*/ 2147483646 w 9201"/>
                  <a:gd name="T49" fmla="*/ 2147483646 h 12210"/>
                  <a:gd name="T50" fmla="*/ 2147483646 w 9201"/>
                  <a:gd name="T51" fmla="*/ 2147483646 h 12210"/>
                  <a:gd name="T52" fmla="*/ 2147483646 w 9201"/>
                  <a:gd name="T53" fmla="*/ 2147483646 h 12210"/>
                  <a:gd name="T54" fmla="*/ 2147483646 w 9201"/>
                  <a:gd name="T55" fmla="*/ 2147483646 h 12210"/>
                  <a:gd name="T56" fmla="*/ 2147483646 w 9201"/>
                  <a:gd name="T57" fmla="*/ 2147483646 h 12210"/>
                  <a:gd name="T58" fmla="*/ 2147483646 w 9201"/>
                  <a:gd name="T59" fmla="*/ 2147483646 h 12210"/>
                  <a:gd name="T60" fmla="*/ 2147483646 w 9201"/>
                  <a:gd name="T61" fmla="*/ 2147483646 h 12210"/>
                  <a:gd name="T62" fmla="*/ 2147483646 w 9201"/>
                  <a:gd name="T63" fmla="*/ 2147483646 h 12210"/>
                  <a:gd name="T64" fmla="*/ 2147483646 w 9201"/>
                  <a:gd name="T65" fmla="*/ 2147483646 h 12210"/>
                  <a:gd name="T66" fmla="*/ 2147483646 w 9201"/>
                  <a:gd name="T67" fmla="*/ 2147483646 h 12210"/>
                  <a:gd name="T68" fmla="*/ 2147483646 w 9201"/>
                  <a:gd name="T69" fmla="*/ 2147483646 h 12210"/>
                  <a:gd name="T70" fmla="*/ 2147483646 w 9201"/>
                  <a:gd name="T71" fmla="*/ 2147483646 h 12210"/>
                  <a:gd name="T72" fmla="*/ 2147483646 w 9201"/>
                  <a:gd name="T73" fmla="*/ 2147483646 h 12210"/>
                  <a:gd name="T74" fmla="*/ 2147483646 w 9201"/>
                  <a:gd name="T75" fmla="*/ 2147483646 h 12210"/>
                  <a:gd name="T76" fmla="*/ 2147483646 w 9201"/>
                  <a:gd name="T77" fmla="*/ 2147483646 h 12210"/>
                  <a:gd name="T78" fmla="*/ 2147483646 w 9201"/>
                  <a:gd name="T79" fmla="*/ 2147483646 h 12210"/>
                  <a:gd name="T80" fmla="*/ 2147483646 w 9201"/>
                  <a:gd name="T81" fmla="*/ 2147483646 h 12210"/>
                  <a:gd name="T82" fmla="*/ 2147483646 w 9201"/>
                  <a:gd name="T83" fmla="*/ 2147483646 h 12210"/>
                  <a:gd name="T84" fmla="*/ 2147483646 w 9201"/>
                  <a:gd name="T85" fmla="*/ 2147483646 h 12210"/>
                  <a:gd name="T86" fmla="*/ 2147483646 w 9201"/>
                  <a:gd name="T87" fmla="*/ 2147483646 h 12210"/>
                  <a:gd name="T88" fmla="*/ 2147483646 w 9201"/>
                  <a:gd name="T89" fmla="*/ 2147483646 h 12210"/>
                  <a:gd name="T90" fmla="*/ 2147483646 w 9201"/>
                  <a:gd name="T91" fmla="*/ 2147483646 h 12210"/>
                  <a:gd name="T92" fmla="*/ 2147483646 w 9201"/>
                  <a:gd name="T93" fmla="*/ 2147483646 h 12210"/>
                  <a:gd name="T94" fmla="*/ 2147483646 w 9201"/>
                  <a:gd name="T95" fmla="*/ 2147483646 h 12210"/>
                  <a:gd name="T96" fmla="*/ 2147483646 w 9201"/>
                  <a:gd name="T97" fmla="*/ 2147483646 h 12210"/>
                  <a:gd name="T98" fmla="*/ 2147483646 w 9201"/>
                  <a:gd name="T99" fmla="*/ 2147483646 h 12210"/>
                  <a:gd name="T100" fmla="*/ 2147483646 w 9201"/>
                  <a:gd name="T101" fmla="*/ 2147483646 h 12210"/>
                  <a:gd name="T102" fmla="*/ 2147483646 w 9201"/>
                  <a:gd name="T103" fmla="*/ 2147483646 h 12210"/>
                  <a:gd name="T104" fmla="*/ 2147483646 w 9201"/>
                  <a:gd name="T105" fmla="*/ 2147483646 h 12210"/>
                  <a:gd name="T106" fmla="*/ 2147483646 w 9201"/>
                  <a:gd name="T107" fmla="*/ 2147483646 h 12210"/>
                  <a:gd name="T108" fmla="*/ 2147483646 w 9201"/>
                  <a:gd name="T109" fmla="*/ 2147483646 h 12210"/>
                  <a:gd name="T110" fmla="*/ 2147483646 w 9201"/>
                  <a:gd name="T111" fmla="*/ 2147483646 h 12210"/>
                  <a:gd name="T112" fmla="*/ 2147483646 w 9201"/>
                  <a:gd name="T113" fmla="*/ 2147483646 h 12210"/>
                  <a:gd name="T114" fmla="*/ 2147483646 w 9201"/>
                  <a:gd name="T115" fmla="*/ 2147483646 h 12210"/>
                  <a:gd name="T116" fmla="*/ 2147483646 w 9201"/>
                  <a:gd name="T117" fmla="*/ 2147483646 h 12210"/>
                  <a:gd name="T118" fmla="*/ 2147483646 w 9201"/>
                  <a:gd name="T119" fmla="*/ 2147483646 h 12210"/>
                  <a:gd name="T120" fmla="*/ 2147483646 w 9201"/>
                  <a:gd name="T121" fmla="*/ 2147483646 h 1221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201" h="12210">
                    <a:moveTo>
                      <a:pt x="533" y="11618"/>
                    </a:moveTo>
                    <a:lnTo>
                      <a:pt x="610" y="11599"/>
                    </a:lnTo>
                    <a:lnTo>
                      <a:pt x="666" y="11599"/>
                    </a:lnTo>
                    <a:lnTo>
                      <a:pt x="742" y="11618"/>
                    </a:lnTo>
                    <a:lnTo>
                      <a:pt x="838" y="11618"/>
                    </a:lnTo>
                    <a:lnTo>
                      <a:pt x="742" y="11694"/>
                    </a:lnTo>
                    <a:lnTo>
                      <a:pt x="647" y="11885"/>
                    </a:lnTo>
                    <a:lnTo>
                      <a:pt x="590" y="11980"/>
                    </a:lnTo>
                    <a:lnTo>
                      <a:pt x="610" y="12019"/>
                    </a:lnTo>
                    <a:lnTo>
                      <a:pt x="647" y="12075"/>
                    </a:lnTo>
                    <a:lnTo>
                      <a:pt x="590" y="12075"/>
                    </a:lnTo>
                    <a:lnTo>
                      <a:pt x="476" y="11733"/>
                    </a:lnTo>
                    <a:lnTo>
                      <a:pt x="495" y="11675"/>
                    </a:lnTo>
                    <a:lnTo>
                      <a:pt x="457" y="11638"/>
                    </a:lnTo>
                    <a:lnTo>
                      <a:pt x="457" y="11618"/>
                    </a:lnTo>
                    <a:lnTo>
                      <a:pt x="495" y="11580"/>
                    </a:lnTo>
                    <a:lnTo>
                      <a:pt x="514" y="11580"/>
                    </a:lnTo>
                    <a:lnTo>
                      <a:pt x="533" y="11580"/>
                    </a:lnTo>
                    <a:lnTo>
                      <a:pt x="533" y="11599"/>
                    </a:lnTo>
                    <a:lnTo>
                      <a:pt x="533" y="11618"/>
                    </a:lnTo>
                    <a:close/>
                    <a:moveTo>
                      <a:pt x="5276" y="9637"/>
                    </a:moveTo>
                    <a:lnTo>
                      <a:pt x="5371" y="9580"/>
                    </a:lnTo>
                    <a:lnTo>
                      <a:pt x="5505" y="9542"/>
                    </a:lnTo>
                    <a:lnTo>
                      <a:pt x="5714" y="9485"/>
                    </a:lnTo>
                    <a:lnTo>
                      <a:pt x="5810" y="9523"/>
                    </a:lnTo>
                    <a:lnTo>
                      <a:pt x="5905" y="9523"/>
                    </a:lnTo>
                    <a:lnTo>
                      <a:pt x="6114" y="9523"/>
                    </a:lnTo>
                    <a:lnTo>
                      <a:pt x="6038" y="9694"/>
                    </a:lnTo>
                    <a:lnTo>
                      <a:pt x="5981" y="9752"/>
                    </a:lnTo>
                    <a:lnTo>
                      <a:pt x="5886" y="9790"/>
                    </a:lnTo>
                    <a:lnTo>
                      <a:pt x="5810" y="9828"/>
                    </a:lnTo>
                    <a:lnTo>
                      <a:pt x="5752" y="9828"/>
                    </a:lnTo>
                    <a:lnTo>
                      <a:pt x="5695" y="9809"/>
                    </a:lnTo>
                    <a:lnTo>
                      <a:pt x="5657" y="9771"/>
                    </a:lnTo>
                    <a:lnTo>
                      <a:pt x="5600" y="9752"/>
                    </a:lnTo>
                    <a:lnTo>
                      <a:pt x="5562" y="9733"/>
                    </a:lnTo>
                    <a:lnTo>
                      <a:pt x="5505" y="9733"/>
                    </a:lnTo>
                    <a:lnTo>
                      <a:pt x="5429" y="9752"/>
                    </a:lnTo>
                    <a:lnTo>
                      <a:pt x="5390" y="9790"/>
                    </a:lnTo>
                    <a:lnTo>
                      <a:pt x="5352" y="9828"/>
                    </a:lnTo>
                    <a:lnTo>
                      <a:pt x="5314" y="9885"/>
                    </a:lnTo>
                    <a:lnTo>
                      <a:pt x="5124" y="9980"/>
                    </a:lnTo>
                    <a:lnTo>
                      <a:pt x="5029" y="10094"/>
                    </a:lnTo>
                    <a:lnTo>
                      <a:pt x="4971" y="10133"/>
                    </a:lnTo>
                    <a:lnTo>
                      <a:pt x="4914" y="10133"/>
                    </a:lnTo>
                    <a:lnTo>
                      <a:pt x="4857" y="10114"/>
                    </a:lnTo>
                    <a:lnTo>
                      <a:pt x="4800" y="10094"/>
                    </a:lnTo>
                    <a:lnTo>
                      <a:pt x="4781" y="10075"/>
                    </a:lnTo>
                    <a:lnTo>
                      <a:pt x="4590" y="10152"/>
                    </a:lnTo>
                    <a:lnTo>
                      <a:pt x="4533" y="10152"/>
                    </a:lnTo>
                    <a:lnTo>
                      <a:pt x="4609" y="10057"/>
                    </a:lnTo>
                    <a:lnTo>
                      <a:pt x="4667" y="9980"/>
                    </a:lnTo>
                    <a:lnTo>
                      <a:pt x="4743" y="9923"/>
                    </a:lnTo>
                    <a:lnTo>
                      <a:pt x="4838" y="9885"/>
                    </a:lnTo>
                    <a:lnTo>
                      <a:pt x="5105" y="9847"/>
                    </a:lnTo>
                    <a:lnTo>
                      <a:pt x="5181" y="9790"/>
                    </a:lnTo>
                    <a:lnTo>
                      <a:pt x="5219" y="9713"/>
                    </a:lnTo>
                    <a:lnTo>
                      <a:pt x="5276" y="9637"/>
                    </a:lnTo>
                    <a:close/>
                    <a:moveTo>
                      <a:pt x="1562" y="10818"/>
                    </a:moveTo>
                    <a:lnTo>
                      <a:pt x="1657" y="10876"/>
                    </a:lnTo>
                    <a:lnTo>
                      <a:pt x="1866" y="10856"/>
                    </a:lnTo>
                    <a:lnTo>
                      <a:pt x="1924" y="10895"/>
                    </a:lnTo>
                    <a:lnTo>
                      <a:pt x="2114" y="11276"/>
                    </a:lnTo>
                    <a:lnTo>
                      <a:pt x="1981" y="11333"/>
                    </a:lnTo>
                    <a:lnTo>
                      <a:pt x="1829" y="11371"/>
                    </a:lnTo>
                    <a:lnTo>
                      <a:pt x="1676" y="11371"/>
                    </a:lnTo>
                    <a:lnTo>
                      <a:pt x="1428" y="11237"/>
                    </a:lnTo>
                    <a:lnTo>
                      <a:pt x="1123" y="11199"/>
                    </a:lnTo>
                    <a:lnTo>
                      <a:pt x="971" y="11181"/>
                    </a:lnTo>
                    <a:lnTo>
                      <a:pt x="914" y="11104"/>
                    </a:lnTo>
                    <a:lnTo>
                      <a:pt x="724" y="10914"/>
                    </a:lnTo>
                    <a:lnTo>
                      <a:pt x="590" y="10837"/>
                    </a:lnTo>
                    <a:lnTo>
                      <a:pt x="285" y="10590"/>
                    </a:lnTo>
                    <a:lnTo>
                      <a:pt x="133" y="10228"/>
                    </a:lnTo>
                    <a:lnTo>
                      <a:pt x="76" y="10190"/>
                    </a:lnTo>
                    <a:lnTo>
                      <a:pt x="57" y="10152"/>
                    </a:lnTo>
                    <a:lnTo>
                      <a:pt x="0" y="9961"/>
                    </a:lnTo>
                    <a:lnTo>
                      <a:pt x="19" y="9961"/>
                    </a:lnTo>
                    <a:lnTo>
                      <a:pt x="171" y="9942"/>
                    </a:lnTo>
                    <a:lnTo>
                      <a:pt x="247" y="9923"/>
                    </a:lnTo>
                    <a:lnTo>
                      <a:pt x="247" y="9904"/>
                    </a:lnTo>
                    <a:lnTo>
                      <a:pt x="324" y="9733"/>
                    </a:lnTo>
                    <a:lnTo>
                      <a:pt x="343" y="9733"/>
                    </a:lnTo>
                    <a:lnTo>
                      <a:pt x="361" y="9657"/>
                    </a:lnTo>
                    <a:lnTo>
                      <a:pt x="361" y="9580"/>
                    </a:lnTo>
                    <a:lnTo>
                      <a:pt x="381" y="9523"/>
                    </a:lnTo>
                    <a:lnTo>
                      <a:pt x="419" y="9466"/>
                    </a:lnTo>
                    <a:lnTo>
                      <a:pt x="476" y="9428"/>
                    </a:lnTo>
                    <a:lnTo>
                      <a:pt x="610" y="9390"/>
                    </a:lnTo>
                    <a:lnTo>
                      <a:pt x="800" y="9237"/>
                    </a:lnTo>
                    <a:lnTo>
                      <a:pt x="876" y="9200"/>
                    </a:lnTo>
                    <a:lnTo>
                      <a:pt x="876" y="9237"/>
                    </a:lnTo>
                    <a:lnTo>
                      <a:pt x="933" y="9237"/>
                    </a:lnTo>
                    <a:lnTo>
                      <a:pt x="914" y="9180"/>
                    </a:lnTo>
                    <a:lnTo>
                      <a:pt x="895" y="9085"/>
                    </a:lnTo>
                    <a:lnTo>
                      <a:pt x="876" y="9028"/>
                    </a:lnTo>
                    <a:lnTo>
                      <a:pt x="933" y="9028"/>
                    </a:lnTo>
                    <a:lnTo>
                      <a:pt x="933" y="9085"/>
                    </a:lnTo>
                    <a:lnTo>
                      <a:pt x="971" y="9085"/>
                    </a:lnTo>
                    <a:lnTo>
                      <a:pt x="971" y="9047"/>
                    </a:lnTo>
                    <a:lnTo>
                      <a:pt x="991" y="9047"/>
                    </a:lnTo>
                    <a:lnTo>
                      <a:pt x="1009" y="9028"/>
                    </a:lnTo>
                    <a:lnTo>
                      <a:pt x="1028" y="9028"/>
                    </a:lnTo>
                    <a:lnTo>
                      <a:pt x="1200" y="9504"/>
                    </a:lnTo>
                    <a:lnTo>
                      <a:pt x="1200" y="9580"/>
                    </a:lnTo>
                    <a:lnTo>
                      <a:pt x="1219" y="9599"/>
                    </a:lnTo>
                    <a:lnTo>
                      <a:pt x="1276" y="9694"/>
                    </a:lnTo>
                    <a:lnTo>
                      <a:pt x="1276" y="9713"/>
                    </a:lnTo>
                    <a:lnTo>
                      <a:pt x="1276" y="9771"/>
                    </a:lnTo>
                    <a:lnTo>
                      <a:pt x="1276" y="9790"/>
                    </a:lnTo>
                    <a:lnTo>
                      <a:pt x="1295" y="9790"/>
                    </a:lnTo>
                    <a:lnTo>
                      <a:pt x="1352" y="9771"/>
                    </a:lnTo>
                    <a:lnTo>
                      <a:pt x="1371" y="9790"/>
                    </a:lnTo>
                    <a:lnTo>
                      <a:pt x="1448" y="9828"/>
                    </a:lnTo>
                    <a:lnTo>
                      <a:pt x="1485" y="9847"/>
                    </a:lnTo>
                    <a:lnTo>
                      <a:pt x="1524" y="9885"/>
                    </a:lnTo>
                    <a:lnTo>
                      <a:pt x="1524" y="9999"/>
                    </a:lnTo>
                    <a:lnTo>
                      <a:pt x="1485" y="10038"/>
                    </a:lnTo>
                    <a:lnTo>
                      <a:pt x="1257" y="10133"/>
                    </a:lnTo>
                    <a:lnTo>
                      <a:pt x="1238" y="10171"/>
                    </a:lnTo>
                    <a:lnTo>
                      <a:pt x="1200" y="10380"/>
                    </a:lnTo>
                    <a:lnTo>
                      <a:pt x="1181" y="10419"/>
                    </a:lnTo>
                    <a:lnTo>
                      <a:pt x="1219" y="10514"/>
                    </a:lnTo>
                    <a:lnTo>
                      <a:pt x="1352" y="10628"/>
                    </a:lnTo>
                    <a:lnTo>
                      <a:pt x="1371" y="10704"/>
                    </a:lnTo>
                    <a:lnTo>
                      <a:pt x="1390" y="10780"/>
                    </a:lnTo>
                    <a:lnTo>
                      <a:pt x="1428" y="10837"/>
                    </a:lnTo>
                    <a:lnTo>
                      <a:pt x="1467" y="10856"/>
                    </a:lnTo>
                    <a:lnTo>
                      <a:pt x="1524" y="10818"/>
                    </a:lnTo>
                    <a:lnTo>
                      <a:pt x="1562" y="10818"/>
                    </a:lnTo>
                    <a:close/>
                    <a:moveTo>
                      <a:pt x="4819" y="686"/>
                    </a:moveTo>
                    <a:lnTo>
                      <a:pt x="5085" y="647"/>
                    </a:lnTo>
                    <a:lnTo>
                      <a:pt x="5410" y="610"/>
                    </a:lnTo>
                    <a:lnTo>
                      <a:pt x="5714" y="571"/>
                    </a:lnTo>
                    <a:lnTo>
                      <a:pt x="5771" y="591"/>
                    </a:lnTo>
                    <a:lnTo>
                      <a:pt x="5847" y="571"/>
                    </a:lnTo>
                    <a:lnTo>
                      <a:pt x="5905" y="533"/>
                    </a:lnTo>
                    <a:lnTo>
                      <a:pt x="5962" y="457"/>
                    </a:lnTo>
                    <a:lnTo>
                      <a:pt x="6533" y="267"/>
                    </a:lnTo>
                    <a:lnTo>
                      <a:pt x="7086" y="38"/>
                    </a:lnTo>
                    <a:lnTo>
                      <a:pt x="7200" y="0"/>
                    </a:lnTo>
                    <a:lnTo>
                      <a:pt x="7333" y="0"/>
                    </a:lnTo>
                    <a:lnTo>
                      <a:pt x="7352" y="57"/>
                    </a:lnTo>
                    <a:lnTo>
                      <a:pt x="7352" y="76"/>
                    </a:lnTo>
                    <a:lnTo>
                      <a:pt x="7352" y="229"/>
                    </a:lnTo>
                    <a:lnTo>
                      <a:pt x="7391" y="305"/>
                    </a:lnTo>
                    <a:lnTo>
                      <a:pt x="7429" y="381"/>
                    </a:lnTo>
                    <a:lnTo>
                      <a:pt x="7505" y="476"/>
                    </a:lnTo>
                    <a:lnTo>
                      <a:pt x="7543" y="515"/>
                    </a:lnTo>
                    <a:lnTo>
                      <a:pt x="7676" y="610"/>
                    </a:lnTo>
                    <a:lnTo>
                      <a:pt x="7809" y="667"/>
                    </a:lnTo>
                    <a:lnTo>
                      <a:pt x="7943" y="705"/>
                    </a:lnTo>
                    <a:lnTo>
                      <a:pt x="8019" y="743"/>
                    </a:lnTo>
                    <a:lnTo>
                      <a:pt x="8076" y="781"/>
                    </a:lnTo>
                    <a:lnTo>
                      <a:pt x="8229" y="952"/>
                    </a:lnTo>
                    <a:lnTo>
                      <a:pt x="8267" y="1028"/>
                    </a:lnTo>
                    <a:lnTo>
                      <a:pt x="8305" y="1143"/>
                    </a:lnTo>
                    <a:lnTo>
                      <a:pt x="8267" y="1238"/>
                    </a:lnTo>
                    <a:lnTo>
                      <a:pt x="8229" y="1333"/>
                    </a:lnTo>
                    <a:lnTo>
                      <a:pt x="8209" y="1429"/>
                    </a:lnTo>
                    <a:lnTo>
                      <a:pt x="8229" y="1562"/>
                    </a:lnTo>
                    <a:lnTo>
                      <a:pt x="8267" y="1619"/>
                    </a:lnTo>
                    <a:lnTo>
                      <a:pt x="8305" y="1657"/>
                    </a:lnTo>
                    <a:lnTo>
                      <a:pt x="8324" y="1695"/>
                    </a:lnTo>
                    <a:lnTo>
                      <a:pt x="8343" y="1753"/>
                    </a:lnTo>
                    <a:lnTo>
                      <a:pt x="8229" y="1962"/>
                    </a:lnTo>
                    <a:lnTo>
                      <a:pt x="8133" y="2191"/>
                    </a:lnTo>
                    <a:lnTo>
                      <a:pt x="7943" y="2419"/>
                    </a:lnTo>
                    <a:lnTo>
                      <a:pt x="7714" y="2457"/>
                    </a:lnTo>
                    <a:lnTo>
                      <a:pt x="7638" y="2533"/>
                    </a:lnTo>
                    <a:lnTo>
                      <a:pt x="7791" y="2667"/>
                    </a:lnTo>
                    <a:lnTo>
                      <a:pt x="7943" y="2877"/>
                    </a:lnTo>
                    <a:lnTo>
                      <a:pt x="8095" y="3181"/>
                    </a:lnTo>
                    <a:lnTo>
                      <a:pt x="8381" y="3904"/>
                    </a:lnTo>
                    <a:lnTo>
                      <a:pt x="8553" y="4190"/>
                    </a:lnTo>
                    <a:lnTo>
                      <a:pt x="8534" y="4437"/>
                    </a:lnTo>
                    <a:lnTo>
                      <a:pt x="8419" y="4799"/>
                    </a:lnTo>
                    <a:lnTo>
                      <a:pt x="8229" y="5142"/>
                    </a:lnTo>
                    <a:lnTo>
                      <a:pt x="8267" y="5256"/>
                    </a:lnTo>
                    <a:lnTo>
                      <a:pt x="8610" y="5485"/>
                    </a:lnTo>
                    <a:lnTo>
                      <a:pt x="8438" y="5504"/>
                    </a:lnTo>
                    <a:lnTo>
                      <a:pt x="8381" y="5485"/>
                    </a:lnTo>
                    <a:lnTo>
                      <a:pt x="8286" y="5485"/>
                    </a:lnTo>
                    <a:lnTo>
                      <a:pt x="8209" y="5504"/>
                    </a:lnTo>
                    <a:lnTo>
                      <a:pt x="8038" y="5695"/>
                    </a:lnTo>
                    <a:lnTo>
                      <a:pt x="7924" y="5809"/>
                    </a:lnTo>
                    <a:lnTo>
                      <a:pt x="7676" y="5904"/>
                    </a:lnTo>
                    <a:lnTo>
                      <a:pt x="7410" y="6018"/>
                    </a:lnTo>
                    <a:lnTo>
                      <a:pt x="7524" y="6323"/>
                    </a:lnTo>
                    <a:lnTo>
                      <a:pt x="7505" y="6437"/>
                    </a:lnTo>
                    <a:lnTo>
                      <a:pt x="7429" y="6589"/>
                    </a:lnTo>
                    <a:lnTo>
                      <a:pt x="7371" y="6666"/>
                    </a:lnTo>
                    <a:lnTo>
                      <a:pt x="7162" y="6856"/>
                    </a:lnTo>
                    <a:lnTo>
                      <a:pt x="7029" y="7009"/>
                    </a:lnTo>
                    <a:lnTo>
                      <a:pt x="6838" y="7066"/>
                    </a:lnTo>
                    <a:lnTo>
                      <a:pt x="6800" y="7085"/>
                    </a:lnTo>
                    <a:lnTo>
                      <a:pt x="6762" y="7161"/>
                    </a:lnTo>
                    <a:lnTo>
                      <a:pt x="6743" y="7980"/>
                    </a:lnTo>
                    <a:lnTo>
                      <a:pt x="6762" y="8152"/>
                    </a:lnTo>
                    <a:lnTo>
                      <a:pt x="6934" y="8113"/>
                    </a:lnTo>
                    <a:lnTo>
                      <a:pt x="7010" y="8133"/>
                    </a:lnTo>
                    <a:lnTo>
                      <a:pt x="7048" y="8171"/>
                    </a:lnTo>
                    <a:lnTo>
                      <a:pt x="7086" y="8247"/>
                    </a:lnTo>
                    <a:lnTo>
                      <a:pt x="7124" y="8361"/>
                    </a:lnTo>
                    <a:lnTo>
                      <a:pt x="7181" y="8570"/>
                    </a:lnTo>
                    <a:lnTo>
                      <a:pt x="7219" y="8666"/>
                    </a:lnTo>
                    <a:lnTo>
                      <a:pt x="7772" y="9485"/>
                    </a:lnTo>
                    <a:lnTo>
                      <a:pt x="8000" y="9618"/>
                    </a:lnTo>
                    <a:lnTo>
                      <a:pt x="8133" y="9657"/>
                    </a:lnTo>
                    <a:lnTo>
                      <a:pt x="8190" y="9676"/>
                    </a:lnTo>
                    <a:lnTo>
                      <a:pt x="8362" y="9866"/>
                    </a:lnTo>
                    <a:lnTo>
                      <a:pt x="8362" y="10075"/>
                    </a:lnTo>
                    <a:lnTo>
                      <a:pt x="8400" y="10380"/>
                    </a:lnTo>
                    <a:lnTo>
                      <a:pt x="8514" y="10723"/>
                    </a:lnTo>
                    <a:lnTo>
                      <a:pt x="8705" y="10971"/>
                    </a:lnTo>
                    <a:lnTo>
                      <a:pt x="8743" y="11142"/>
                    </a:lnTo>
                    <a:lnTo>
                      <a:pt x="8762" y="11257"/>
                    </a:lnTo>
                    <a:lnTo>
                      <a:pt x="8743" y="11333"/>
                    </a:lnTo>
                    <a:lnTo>
                      <a:pt x="8743" y="11371"/>
                    </a:lnTo>
                    <a:lnTo>
                      <a:pt x="8857" y="11409"/>
                    </a:lnTo>
                    <a:lnTo>
                      <a:pt x="8915" y="11447"/>
                    </a:lnTo>
                    <a:lnTo>
                      <a:pt x="9067" y="11542"/>
                    </a:lnTo>
                    <a:lnTo>
                      <a:pt x="9143" y="11638"/>
                    </a:lnTo>
                    <a:lnTo>
                      <a:pt x="9181" y="11733"/>
                    </a:lnTo>
                    <a:lnTo>
                      <a:pt x="9200" y="11999"/>
                    </a:lnTo>
                    <a:lnTo>
                      <a:pt x="8419" y="12133"/>
                    </a:lnTo>
                    <a:lnTo>
                      <a:pt x="7848" y="12152"/>
                    </a:lnTo>
                    <a:lnTo>
                      <a:pt x="7696" y="12114"/>
                    </a:lnTo>
                    <a:lnTo>
                      <a:pt x="7638" y="12114"/>
                    </a:lnTo>
                    <a:lnTo>
                      <a:pt x="7600" y="12152"/>
                    </a:lnTo>
                    <a:lnTo>
                      <a:pt x="7562" y="12171"/>
                    </a:lnTo>
                    <a:lnTo>
                      <a:pt x="7524" y="12152"/>
                    </a:lnTo>
                    <a:lnTo>
                      <a:pt x="7486" y="12114"/>
                    </a:lnTo>
                    <a:lnTo>
                      <a:pt x="7447" y="12114"/>
                    </a:lnTo>
                    <a:lnTo>
                      <a:pt x="7352" y="12209"/>
                    </a:lnTo>
                    <a:lnTo>
                      <a:pt x="7257" y="12171"/>
                    </a:lnTo>
                    <a:lnTo>
                      <a:pt x="7143" y="11980"/>
                    </a:lnTo>
                    <a:lnTo>
                      <a:pt x="7105" y="11942"/>
                    </a:lnTo>
                    <a:lnTo>
                      <a:pt x="7066" y="11904"/>
                    </a:lnTo>
                    <a:lnTo>
                      <a:pt x="6990" y="11885"/>
                    </a:lnTo>
                    <a:lnTo>
                      <a:pt x="6934" y="11866"/>
                    </a:lnTo>
                    <a:lnTo>
                      <a:pt x="6857" y="11847"/>
                    </a:lnTo>
                    <a:lnTo>
                      <a:pt x="6857" y="11790"/>
                    </a:lnTo>
                    <a:lnTo>
                      <a:pt x="6895" y="11752"/>
                    </a:lnTo>
                    <a:lnTo>
                      <a:pt x="6934" y="11714"/>
                    </a:lnTo>
                    <a:lnTo>
                      <a:pt x="6952" y="11694"/>
                    </a:lnTo>
                    <a:lnTo>
                      <a:pt x="6952" y="11542"/>
                    </a:lnTo>
                    <a:lnTo>
                      <a:pt x="6952" y="11466"/>
                    </a:lnTo>
                    <a:lnTo>
                      <a:pt x="6990" y="11428"/>
                    </a:lnTo>
                    <a:lnTo>
                      <a:pt x="7066" y="11352"/>
                    </a:lnTo>
                    <a:lnTo>
                      <a:pt x="7105" y="11333"/>
                    </a:lnTo>
                    <a:lnTo>
                      <a:pt x="7124" y="11218"/>
                    </a:lnTo>
                    <a:lnTo>
                      <a:pt x="7124" y="11085"/>
                    </a:lnTo>
                    <a:lnTo>
                      <a:pt x="7105" y="10971"/>
                    </a:lnTo>
                    <a:lnTo>
                      <a:pt x="6914" y="10856"/>
                    </a:lnTo>
                    <a:lnTo>
                      <a:pt x="6914" y="10723"/>
                    </a:lnTo>
                    <a:lnTo>
                      <a:pt x="6990" y="10495"/>
                    </a:lnTo>
                    <a:lnTo>
                      <a:pt x="6971" y="10399"/>
                    </a:lnTo>
                    <a:lnTo>
                      <a:pt x="6705" y="10133"/>
                    </a:lnTo>
                    <a:lnTo>
                      <a:pt x="6685" y="10114"/>
                    </a:lnTo>
                    <a:lnTo>
                      <a:pt x="6629" y="10057"/>
                    </a:lnTo>
                    <a:lnTo>
                      <a:pt x="6590" y="9999"/>
                    </a:lnTo>
                    <a:lnTo>
                      <a:pt x="6685" y="9961"/>
                    </a:lnTo>
                    <a:lnTo>
                      <a:pt x="6685" y="9885"/>
                    </a:lnTo>
                    <a:lnTo>
                      <a:pt x="6705" y="9828"/>
                    </a:lnTo>
                    <a:lnTo>
                      <a:pt x="6724" y="9752"/>
                    </a:lnTo>
                    <a:lnTo>
                      <a:pt x="6743" y="9676"/>
                    </a:lnTo>
                    <a:lnTo>
                      <a:pt x="6667" y="9580"/>
                    </a:lnTo>
                    <a:lnTo>
                      <a:pt x="6572" y="9485"/>
                    </a:lnTo>
                    <a:lnTo>
                      <a:pt x="6495" y="9428"/>
                    </a:lnTo>
                    <a:lnTo>
                      <a:pt x="6495" y="9390"/>
                    </a:lnTo>
                    <a:lnTo>
                      <a:pt x="6553" y="9390"/>
                    </a:lnTo>
                    <a:lnTo>
                      <a:pt x="6553" y="9332"/>
                    </a:lnTo>
                    <a:lnTo>
                      <a:pt x="6209" y="8990"/>
                    </a:lnTo>
                    <a:lnTo>
                      <a:pt x="6133" y="8951"/>
                    </a:lnTo>
                    <a:lnTo>
                      <a:pt x="6076" y="8933"/>
                    </a:lnTo>
                    <a:lnTo>
                      <a:pt x="6057" y="8914"/>
                    </a:lnTo>
                    <a:lnTo>
                      <a:pt x="6057" y="8837"/>
                    </a:lnTo>
                    <a:lnTo>
                      <a:pt x="6095" y="8780"/>
                    </a:lnTo>
                    <a:lnTo>
                      <a:pt x="6152" y="8723"/>
                    </a:lnTo>
                    <a:lnTo>
                      <a:pt x="6228" y="8704"/>
                    </a:lnTo>
                    <a:lnTo>
                      <a:pt x="6305" y="8742"/>
                    </a:lnTo>
                    <a:lnTo>
                      <a:pt x="6286" y="8666"/>
                    </a:lnTo>
                    <a:lnTo>
                      <a:pt x="6191" y="8609"/>
                    </a:lnTo>
                    <a:lnTo>
                      <a:pt x="6095" y="8552"/>
                    </a:lnTo>
                    <a:lnTo>
                      <a:pt x="6038" y="8533"/>
                    </a:lnTo>
                    <a:lnTo>
                      <a:pt x="6038" y="8514"/>
                    </a:lnTo>
                    <a:lnTo>
                      <a:pt x="6172" y="8285"/>
                    </a:lnTo>
                    <a:lnTo>
                      <a:pt x="6076" y="8285"/>
                    </a:lnTo>
                    <a:lnTo>
                      <a:pt x="6019" y="8285"/>
                    </a:lnTo>
                    <a:lnTo>
                      <a:pt x="5962" y="8266"/>
                    </a:lnTo>
                    <a:lnTo>
                      <a:pt x="5905" y="8228"/>
                    </a:lnTo>
                    <a:lnTo>
                      <a:pt x="5943" y="8228"/>
                    </a:lnTo>
                    <a:lnTo>
                      <a:pt x="5962" y="8228"/>
                    </a:lnTo>
                    <a:lnTo>
                      <a:pt x="5962" y="8190"/>
                    </a:lnTo>
                    <a:lnTo>
                      <a:pt x="5810" y="8152"/>
                    </a:lnTo>
                    <a:lnTo>
                      <a:pt x="5733" y="8057"/>
                    </a:lnTo>
                    <a:lnTo>
                      <a:pt x="5733" y="7942"/>
                    </a:lnTo>
                    <a:lnTo>
                      <a:pt x="5791" y="7885"/>
                    </a:lnTo>
                    <a:lnTo>
                      <a:pt x="5828" y="7866"/>
                    </a:lnTo>
                    <a:lnTo>
                      <a:pt x="5867" y="7847"/>
                    </a:lnTo>
                    <a:lnTo>
                      <a:pt x="5924" y="7809"/>
                    </a:lnTo>
                    <a:lnTo>
                      <a:pt x="6000" y="7790"/>
                    </a:lnTo>
                    <a:lnTo>
                      <a:pt x="6076" y="7790"/>
                    </a:lnTo>
                    <a:lnTo>
                      <a:pt x="6152" y="7771"/>
                    </a:lnTo>
                    <a:lnTo>
                      <a:pt x="6191" y="7732"/>
                    </a:lnTo>
                    <a:lnTo>
                      <a:pt x="6209" y="7637"/>
                    </a:lnTo>
                    <a:lnTo>
                      <a:pt x="6172" y="7637"/>
                    </a:lnTo>
                    <a:lnTo>
                      <a:pt x="6000" y="7732"/>
                    </a:lnTo>
                    <a:lnTo>
                      <a:pt x="5943" y="7542"/>
                    </a:lnTo>
                    <a:lnTo>
                      <a:pt x="5962" y="7085"/>
                    </a:lnTo>
                    <a:lnTo>
                      <a:pt x="5810" y="7390"/>
                    </a:lnTo>
                    <a:lnTo>
                      <a:pt x="5695" y="7485"/>
                    </a:lnTo>
                    <a:lnTo>
                      <a:pt x="5619" y="7333"/>
                    </a:lnTo>
                    <a:lnTo>
                      <a:pt x="5581" y="7333"/>
                    </a:lnTo>
                    <a:lnTo>
                      <a:pt x="5581" y="7409"/>
                    </a:lnTo>
                    <a:lnTo>
                      <a:pt x="5619" y="7466"/>
                    </a:lnTo>
                    <a:lnTo>
                      <a:pt x="5657" y="7523"/>
                    </a:lnTo>
                    <a:lnTo>
                      <a:pt x="5714" y="7542"/>
                    </a:lnTo>
                    <a:lnTo>
                      <a:pt x="5714" y="7599"/>
                    </a:lnTo>
                    <a:lnTo>
                      <a:pt x="5390" y="7599"/>
                    </a:lnTo>
                    <a:lnTo>
                      <a:pt x="5334" y="7580"/>
                    </a:lnTo>
                    <a:lnTo>
                      <a:pt x="5238" y="7504"/>
                    </a:lnTo>
                    <a:lnTo>
                      <a:pt x="5143" y="7485"/>
                    </a:lnTo>
                    <a:lnTo>
                      <a:pt x="4971" y="7447"/>
                    </a:lnTo>
                    <a:lnTo>
                      <a:pt x="4933" y="7333"/>
                    </a:lnTo>
                    <a:lnTo>
                      <a:pt x="4914" y="7219"/>
                    </a:lnTo>
                    <a:lnTo>
                      <a:pt x="4781" y="7199"/>
                    </a:lnTo>
                    <a:lnTo>
                      <a:pt x="4857" y="7219"/>
                    </a:lnTo>
                    <a:lnTo>
                      <a:pt x="4876" y="7237"/>
                    </a:lnTo>
                    <a:lnTo>
                      <a:pt x="4876" y="7295"/>
                    </a:lnTo>
                    <a:lnTo>
                      <a:pt x="4781" y="7333"/>
                    </a:lnTo>
                    <a:lnTo>
                      <a:pt x="4800" y="7390"/>
                    </a:lnTo>
                    <a:lnTo>
                      <a:pt x="4933" y="7485"/>
                    </a:lnTo>
                    <a:lnTo>
                      <a:pt x="5048" y="7561"/>
                    </a:lnTo>
                    <a:lnTo>
                      <a:pt x="5085" y="7561"/>
                    </a:lnTo>
                    <a:lnTo>
                      <a:pt x="5067" y="7637"/>
                    </a:lnTo>
                    <a:lnTo>
                      <a:pt x="5048" y="7676"/>
                    </a:lnTo>
                    <a:lnTo>
                      <a:pt x="5029" y="7732"/>
                    </a:lnTo>
                    <a:lnTo>
                      <a:pt x="5162" y="7980"/>
                    </a:lnTo>
                    <a:lnTo>
                      <a:pt x="5105" y="8171"/>
                    </a:lnTo>
                    <a:lnTo>
                      <a:pt x="4933" y="8323"/>
                    </a:lnTo>
                    <a:lnTo>
                      <a:pt x="4781" y="8438"/>
                    </a:lnTo>
                    <a:lnTo>
                      <a:pt x="4743" y="8380"/>
                    </a:lnTo>
                    <a:lnTo>
                      <a:pt x="4743" y="8342"/>
                    </a:lnTo>
                    <a:lnTo>
                      <a:pt x="4762" y="8323"/>
                    </a:lnTo>
                    <a:lnTo>
                      <a:pt x="4781" y="8285"/>
                    </a:lnTo>
                    <a:lnTo>
                      <a:pt x="4781" y="8228"/>
                    </a:lnTo>
                    <a:lnTo>
                      <a:pt x="4686" y="8228"/>
                    </a:lnTo>
                    <a:lnTo>
                      <a:pt x="4590" y="8228"/>
                    </a:lnTo>
                    <a:lnTo>
                      <a:pt x="4590" y="8285"/>
                    </a:lnTo>
                    <a:lnTo>
                      <a:pt x="4667" y="8304"/>
                    </a:lnTo>
                    <a:lnTo>
                      <a:pt x="4704" y="8342"/>
                    </a:lnTo>
                    <a:lnTo>
                      <a:pt x="4781" y="8494"/>
                    </a:lnTo>
                    <a:lnTo>
                      <a:pt x="4686" y="8514"/>
                    </a:lnTo>
                    <a:lnTo>
                      <a:pt x="4648" y="8514"/>
                    </a:lnTo>
                    <a:lnTo>
                      <a:pt x="4590" y="8494"/>
                    </a:lnTo>
                    <a:lnTo>
                      <a:pt x="4628" y="8570"/>
                    </a:lnTo>
                    <a:lnTo>
                      <a:pt x="4686" y="8628"/>
                    </a:lnTo>
                    <a:lnTo>
                      <a:pt x="4724" y="8628"/>
                    </a:lnTo>
                    <a:lnTo>
                      <a:pt x="4819" y="8590"/>
                    </a:lnTo>
                    <a:lnTo>
                      <a:pt x="4933" y="8533"/>
                    </a:lnTo>
                    <a:lnTo>
                      <a:pt x="4953" y="8628"/>
                    </a:lnTo>
                    <a:lnTo>
                      <a:pt x="4933" y="8933"/>
                    </a:lnTo>
                    <a:lnTo>
                      <a:pt x="4953" y="9028"/>
                    </a:lnTo>
                    <a:lnTo>
                      <a:pt x="4953" y="9066"/>
                    </a:lnTo>
                    <a:lnTo>
                      <a:pt x="4933" y="9142"/>
                    </a:lnTo>
                    <a:lnTo>
                      <a:pt x="4895" y="9161"/>
                    </a:lnTo>
                    <a:lnTo>
                      <a:pt x="4819" y="9237"/>
                    </a:lnTo>
                    <a:lnTo>
                      <a:pt x="4781" y="9295"/>
                    </a:lnTo>
                    <a:lnTo>
                      <a:pt x="4724" y="9295"/>
                    </a:lnTo>
                    <a:lnTo>
                      <a:pt x="4667" y="9237"/>
                    </a:lnTo>
                    <a:lnTo>
                      <a:pt x="4438" y="9123"/>
                    </a:lnTo>
                    <a:lnTo>
                      <a:pt x="4381" y="9104"/>
                    </a:lnTo>
                    <a:lnTo>
                      <a:pt x="4343" y="9009"/>
                    </a:lnTo>
                    <a:lnTo>
                      <a:pt x="4247" y="8990"/>
                    </a:lnTo>
                    <a:lnTo>
                      <a:pt x="4095" y="8990"/>
                    </a:lnTo>
                    <a:lnTo>
                      <a:pt x="3485" y="8819"/>
                    </a:lnTo>
                    <a:lnTo>
                      <a:pt x="3295" y="8837"/>
                    </a:lnTo>
                    <a:lnTo>
                      <a:pt x="3276" y="8761"/>
                    </a:lnTo>
                    <a:lnTo>
                      <a:pt x="3219" y="8685"/>
                    </a:lnTo>
                    <a:lnTo>
                      <a:pt x="3162" y="8628"/>
                    </a:lnTo>
                    <a:lnTo>
                      <a:pt x="3104" y="8590"/>
                    </a:lnTo>
                    <a:lnTo>
                      <a:pt x="2933" y="8628"/>
                    </a:lnTo>
                    <a:lnTo>
                      <a:pt x="2723" y="8609"/>
                    </a:lnTo>
                    <a:lnTo>
                      <a:pt x="2571" y="8552"/>
                    </a:lnTo>
                    <a:lnTo>
                      <a:pt x="2552" y="8438"/>
                    </a:lnTo>
                    <a:lnTo>
                      <a:pt x="2628" y="8418"/>
                    </a:lnTo>
                    <a:lnTo>
                      <a:pt x="2762" y="8342"/>
                    </a:lnTo>
                    <a:lnTo>
                      <a:pt x="2838" y="8266"/>
                    </a:lnTo>
                    <a:lnTo>
                      <a:pt x="2552" y="8190"/>
                    </a:lnTo>
                    <a:lnTo>
                      <a:pt x="2476" y="8209"/>
                    </a:lnTo>
                    <a:lnTo>
                      <a:pt x="2457" y="8342"/>
                    </a:lnTo>
                    <a:lnTo>
                      <a:pt x="2305" y="8209"/>
                    </a:lnTo>
                    <a:lnTo>
                      <a:pt x="2210" y="8190"/>
                    </a:lnTo>
                    <a:lnTo>
                      <a:pt x="2210" y="8133"/>
                    </a:lnTo>
                    <a:lnTo>
                      <a:pt x="2266" y="8076"/>
                    </a:lnTo>
                    <a:lnTo>
                      <a:pt x="2228" y="8018"/>
                    </a:lnTo>
                    <a:lnTo>
                      <a:pt x="2152" y="7942"/>
                    </a:lnTo>
                    <a:lnTo>
                      <a:pt x="2114" y="7866"/>
                    </a:lnTo>
                    <a:lnTo>
                      <a:pt x="2133" y="7752"/>
                    </a:lnTo>
                    <a:lnTo>
                      <a:pt x="2171" y="7676"/>
                    </a:lnTo>
                    <a:lnTo>
                      <a:pt x="2266" y="7542"/>
                    </a:lnTo>
                    <a:lnTo>
                      <a:pt x="2266" y="7485"/>
                    </a:lnTo>
                    <a:lnTo>
                      <a:pt x="2210" y="7466"/>
                    </a:lnTo>
                    <a:lnTo>
                      <a:pt x="2171" y="7447"/>
                    </a:lnTo>
                    <a:lnTo>
                      <a:pt x="2114" y="7447"/>
                    </a:lnTo>
                    <a:lnTo>
                      <a:pt x="2057" y="7485"/>
                    </a:lnTo>
                    <a:lnTo>
                      <a:pt x="2019" y="7485"/>
                    </a:lnTo>
                    <a:lnTo>
                      <a:pt x="1962" y="7447"/>
                    </a:lnTo>
                    <a:lnTo>
                      <a:pt x="1962" y="7390"/>
                    </a:lnTo>
                    <a:lnTo>
                      <a:pt x="2038" y="7333"/>
                    </a:lnTo>
                    <a:lnTo>
                      <a:pt x="2038" y="7275"/>
                    </a:lnTo>
                    <a:lnTo>
                      <a:pt x="1981" y="7256"/>
                    </a:lnTo>
                    <a:lnTo>
                      <a:pt x="1866" y="7237"/>
                    </a:lnTo>
                    <a:lnTo>
                      <a:pt x="1885" y="7142"/>
                    </a:lnTo>
                    <a:lnTo>
                      <a:pt x="1905" y="7009"/>
                    </a:lnTo>
                    <a:lnTo>
                      <a:pt x="1943" y="6952"/>
                    </a:lnTo>
                    <a:lnTo>
                      <a:pt x="2057" y="6990"/>
                    </a:lnTo>
                    <a:lnTo>
                      <a:pt x="2057" y="6933"/>
                    </a:lnTo>
                    <a:lnTo>
                      <a:pt x="2019" y="6875"/>
                    </a:lnTo>
                    <a:lnTo>
                      <a:pt x="1924" y="6799"/>
                    </a:lnTo>
                    <a:lnTo>
                      <a:pt x="1962" y="6742"/>
                    </a:lnTo>
                    <a:lnTo>
                      <a:pt x="1943" y="6628"/>
                    </a:lnTo>
                    <a:lnTo>
                      <a:pt x="1962" y="6552"/>
                    </a:lnTo>
                    <a:lnTo>
                      <a:pt x="1885" y="6589"/>
                    </a:lnTo>
                    <a:lnTo>
                      <a:pt x="1848" y="6571"/>
                    </a:lnTo>
                    <a:lnTo>
                      <a:pt x="1829" y="6571"/>
                    </a:lnTo>
                    <a:lnTo>
                      <a:pt x="1829" y="6666"/>
                    </a:lnTo>
                    <a:lnTo>
                      <a:pt x="1866" y="6761"/>
                    </a:lnTo>
                    <a:lnTo>
                      <a:pt x="1866" y="6818"/>
                    </a:lnTo>
                    <a:lnTo>
                      <a:pt x="1848" y="6856"/>
                    </a:lnTo>
                    <a:lnTo>
                      <a:pt x="1790" y="6838"/>
                    </a:lnTo>
                    <a:lnTo>
                      <a:pt x="1752" y="6818"/>
                    </a:lnTo>
                    <a:lnTo>
                      <a:pt x="1733" y="6780"/>
                    </a:lnTo>
                    <a:lnTo>
                      <a:pt x="1733" y="6723"/>
                    </a:lnTo>
                    <a:lnTo>
                      <a:pt x="1695" y="6647"/>
                    </a:lnTo>
                    <a:lnTo>
                      <a:pt x="1581" y="6475"/>
                    </a:lnTo>
                    <a:lnTo>
                      <a:pt x="1581" y="6457"/>
                    </a:lnTo>
                    <a:lnTo>
                      <a:pt x="1733" y="6418"/>
                    </a:lnTo>
                    <a:lnTo>
                      <a:pt x="1752" y="6361"/>
                    </a:lnTo>
                    <a:lnTo>
                      <a:pt x="1790" y="6285"/>
                    </a:lnTo>
                    <a:lnTo>
                      <a:pt x="1809" y="6190"/>
                    </a:lnTo>
                    <a:lnTo>
                      <a:pt x="1981" y="5466"/>
                    </a:lnTo>
                    <a:lnTo>
                      <a:pt x="2019" y="5390"/>
                    </a:lnTo>
                    <a:lnTo>
                      <a:pt x="2057" y="5333"/>
                    </a:lnTo>
                    <a:lnTo>
                      <a:pt x="2228" y="5161"/>
                    </a:lnTo>
                    <a:lnTo>
                      <a:pt x="2591" y="4704"/>
                    </a:lnTo>
                    <a:lnTo>
                      <a:pt x="2628" y="4666"/>
                    </a:lnTo>
                    <a:lnTo>
                      <a:pt x="2647" y="4666"/>
                    </a:lnTo>
                    <a:lnTo>
                      <a:pt x="2667" y="4628"/>
                    </a:lnTo>
                    <a:lnTo>
                      <a:pt x="2686" y="4399"/>
                    </a:lnTo>
                    <a:lnTo>
                      <a:pt x="2667" y="4190"/>
                    </a:lnTo>
                    <a:lnTo>
                      <a:pt x="2609" y="3961"/>
                    </a:lnTo>
                    <a:lnTo>
                      <a:pt x="2591" y="3694"/>
                    </a:lnTo>
                    <a:lnTo>
                      <a:pt x="2552" y="3334"/>
                    </a:lnTo>
                    <a:lnTo>
                      <a:pt x="2571" y="3219"/>
                    </a:lnTo>
                    <a:lnTo>
                      <a:pt x="2591" y="3105"/>
                    </a:lnTo>
                    <a:lnTo>
                      <a:pt x="2762" y="2686"/>
                    </a:lnTo>
                    <a:lnTo>
                      <a:pt x="2819" y="2400"/>
                    </a:lnTo>
                    <a:lnTo>
                      <a:pt x="2838" y="2095"/>
                    </a:lnTo>
                    <a:lnTo>
                      <a:pt x="3009" y="2191"/>
                    </a:lnTo>
                    <a:lnTo>
                      <a:pt x="3238" y="2248"/>
                    </a:lnTo>
                    <a:lnTo>
                      <a:pt x="3314" y="2286"/>
                    </a:lnTo>
                    <a:lnTo>
                      <a:pt x="3371" y="2324"/>
                    </a:lnTo>
                    <a:lnTo>
                      <a:pt x="3390" y="2381"/>
                    </a:lnTo>
                    <a:lnTo>
                      <a:pt x="3733" y="2419"/>
                    </a:lnTo>
                    <a:lnTo>
                      <a:pt x="3924" y="2381"/>
                    </a:lnTo>
                    <a:lnTo>
                      <a:pt x="3981" y="2381"/>
                    </a:lnTo>
                    <a:lnTo>
                      <a:pt x="4324" y="2648"/>
                    </a:lnTo>
                    <a:lnTo>
                      <a:pt x="4438" y="2724"/>
                    </a:lnTo>
                    <a:lnTo>
                      <a:pt x="4724" y="2800"/>
                    </a:lnTo>
                    <a:lnTo>
                      <a:pt x="4895" y="2877"/>
                    </a:lnTo>
                    <a:lnTo>
                      <a:pt x="4971" y="2895"/>
                    </a:lnTo>
                    <a:lnTo>
                      <a:pt x="5029" y="2895"/>
                    </a:lnTo>
                    <a:lnTo>
                      <a:pt x="5238" y="2838"/>
                    </a:lnTo>
                    <a:lnTo>
                      <a:pt x="5124" y="2724"/>
                    </a:lnTo>
                    <a:lnTo>
                      <a:pt x="5048" y="2610"/>
                    </a:lnTo>
                    <a:lnTo>
                      <a:pt x="5029" y="2552"/>
                    </a:lnTo>
                    <a:lnTo>
                      <a:pt x="4990" y="2496"/>
                    </a:lnTo>
                    <a:lnTo>
                      <a:pt x="4933" y="2438"/>
                    </a:lnTo>
                    <a:lnTo>
                      <a:pt x="4876" y="2343"/>
                    </a:lnTo>
                    <a:lnTo>
                      <a:pt x="4838" y="2191"/>
                    </a:lnTo>
                    <a:lnTo>
                      <a:pt x="4800" y="1905"/>
                    </a:lnTo>
                    <a:lnTo>
                      <a:pt x="4838" y="1467"/>
                    </a:lnTo>
                    <a:lnTo>
                      <a:pt x="4743" y="933"/>
                    </a:lnTo>
                    <a:lnTo>
                      <a:pt x="4800" y="743"/>
                    </a:lnTo>
                    <a:lnTo>
                      <a:pt x="4800" y="705"/>
                    </a:lnTo>
                    <a:lnTo>
                      <a:pt x="4819" y="686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6" name="Freeform 15">
                <a:extLst>
                  <a:ext uri="{FF2B5EF4-FFF2-40B4-BE49-F238E27FC236}">
                    <a16:creationId xmlns:a16="http://schemas.microsoft.com/office/drawing/2014/main" id="{1C8685F1-C74D-B44F-962F-87F666488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2575" y="2517775"/>
                <a:ext cx="2317750" cy="1333500"/>
              </a:xfrm>
              <a:custGeom>
                <a:avLst/>
                <a:gdLst>
                  <a:gd name="T0" fmla="*/ 2147483646 w 12878"/>
                  <a:gd name="T1" fmla="*/ 2147483646 h 7410"/>
                  <a:gd name="T2" fmla="*/ 2147483646 w 12878"/>
                  <a:gd name="T3" fmla="*/ 2147483646 h 7410"/>
                  <a:gd name="T4" fmla="*/ 2147483646 w 12878"/>
                  <a:gd name="T5" fmla="*/ 2147483646 h 7410"/>
                  <a:gd name="T6" fmla="*/ 2147483646 w 12878"/>
                  <a:gd name="T7" fmla="*/ 2147483646 h 7410"/>
                  <a:gd name="T8" fmla="*/ 2147483646 w 12878"/>
                  <a:gd name="T9" fmla="*/ 2147483646 h 7410"/>
                  <a:gd name="T10" fmla="*/ 2147483646 w 12878"/>
                  <a:gd name="T11" fmla="*/ 2147483646 h 7410"/>
                  <a:gd name="T12" fmla="*/ 2147483646 w 12878"/>
                  <a:gd name="T13" fmla="*/ 2147483646 h 7410"/>
                  <a:gd name="T14" fmla="*/ 2147483646 w 12878"/>
                  <a:gd name="T15" fmla="*/ 2147483646 h 7410"/>
                  <a:gd name="T16" fmla="*/ 2147483646 w 12878"/>
                  <a:gd name="T17" fmla="*/ 2147483646 h 7410"/>
                  <a:gd name="T18" fmla="*/ 2147483646 w 12878"/>
                  <a:gd name="T19" fmla="*/ 2147483646 h 7410"/>
                  <a:gd name="T20" fmla="*/ 2147483646 w 12878"/>
                  <a:gd name="T21" fmla="*/ 2147483646 h 7410"/>
                  <a:gd name="T22" fmla="*/ 2147483646 w 12878"/>
                  <a:gd name="T23" fmla="*/ 2147483646 h 7410"/>
                  <a:gd name="T24" fmla="*/ 2147483646 w 12878"/>
                  <a:gd name="T25" fmla="*/ 2147483646 h 7410"/>
                  <a:gd name="T26" fmla="*/ 2147483646 w 12878"/>
                  <a:gd name="T27" fmla="*/ 2147483646 h 7410"/>
                  <a:gd name="T28" fmla="*/ 2147483646 w 12878"/>
                  <a:gd name="T29" fmla="*/ 2147483646 h 7410"/>
                  <a:gd name="T30" fmla="*/ 2147483646 w 12878"/>
                  <a:gd name="T31" fmla="*/ 2147483646 h 7410"/>
                  <a:gd name="T32" fmla="*/ 2147483646 w 12878"/>
                  <a:gd name="T33" fmla="*/ 2147483646 h 7410"/>
                  <a:gd name="T34" fmla="*/ 2147483646 w 12878"/>
                  <a:gd name="T35" fmla="*/ 2147483646 h 7410"/>
                  <a:gd name="T36" fmla="*/ 2147483646 w 12878"/>
                  <a:gd name="T37" fmla="*/ 2147483646 h 7410"/>
                  <a:gd name="T38" fmla="*/ 2147483646 w 12878"/>
                  <a:gd name="T39" fmla="*/ 2147483646 h 7410"/>
                  <a:gd name="T40" fmla="*/ 2147483646 w 12878"/>
                  <a:gd name="T41" fmla="*/ 2147483646 h 7410"/>
                  <a:gd name="T42" fmla="*/ 2147483646 w 12878"/>
                  <a:gd name="T43" fmla="*/ 2147483646 h 7410"/>
                  <a:gd name="T44" fmla="*/ 2147483646 w 12878"/>
                  <a:gd name="T45" fmla="*/ 2147483646 h 7410"/>
                  <a:gd name="T46" fmla="*/ 2147483646 w 12878"/>
                  <a:gd name="T47" fmla="*/ 2147483646 h 7410"/>
                  <a:gd name="T48" fmla="*/ 2147483646 w 12878"/>
                  <a:gd name="T49" fmla="*/ 2147483646 h 7410"/>
                  <a:gd name="T50" fmla="*/ 2147483646 w 12878"/>
                  <a:gd name="T51" fmla="*/ 2147483646 h 7410"/>
                  <a:gd name="T52" fmla="*/ 2147483646 w 12878"/>
                  <a:gd name="T53" fmla="*/ 2147483646 h 7410"/>
                  <a:gd name="T54" fmla="*/ 2147483646 w 12878"/>
                  <a:gd name="T55" fmla="*/ 2147483646 h 7410"/>
                  <a:gd name="T56" fmla="*/ 2147483646 w 12878"/>
                  <a:gd name="T57" fmla="*/ 2147483646 h 7410"/>
                  <a:gd name="T58" fmla="*/ 2147483646 w 12878"/>
                  <a:gd name="T59" fmla="*/ 2147483646 h 7410"/>
                  <a:gd name="T60" fmla="*/ 2147483646 w 12878"/>
                  <a:gd name="T61" fmla="*/ 2147483646 h 7410"/>
                  <a:gd name="T62" fmla="*/ 2147483646 w 12878"/>
                  <a:gd name="T63" fmla="*/ 2147483646 h 7410"/>
                  <a:gd name="T64" fmla="*/ 2147483646 w 12878"/>
                  <a:gd name="T65" fmla="*/ 2147483646 h 7410"/>
                  <a:gd name="T66" fmla="*/ 2147483646 w 12878"/>
                  <a:gd name="T67" fmla="*/ 2147483646 h 7410"/>
                  <a:gd name="T68" fmla="*/ 2147483646 w 12878"/>
                  <a:gd name="T69" fmla="*/ 2147483646 h 7410"/>
                  <a:gd name="T70" fmla="*/ 2147483646 w 12878"/>
                  <a:gd name="T71" fmla="*/ 2147483646 h 7410"/>
                  <a:gd name="T72" fmla="*/ 2147483646 w 12878"/>
                  <a:gd name="T73" fmla="*/ 2147483646 h 7410"/>
                  <a:gd name="T74" fmla="*/ 2147483646 w 12878"/>
                  <a:gd name="T75" fmla="*/ 2147483646 h 7410"/>
                  <a:gd name="T76" fmla="*/ 2147483646 w 12878"/>
                  <a:gd name="T77" fmla="*/ 2147483646 h 7410"/>
                  <a:gd name="T78" fmla="*/ 2147483646 w 12878"/>
                  <a:gd name="T79" fmla="*/ 2147483646 h 7410"/>
                  <a:gd name="T80" fmla="*/ 2147483646 w 12878"/>
                  <a:gd name="T81" fmla="*/ 2147483646 h 7410"/>
                  <a:gd name="T82" fmla="*/ 2147483646 w 12878"/>
                  <a:gd name="T83" fmla="*/ 2147483646 h 7410"/>
                  <a:gd name="T84" fmla="*/ 2147483646 w 12878"/>
                  <a:gd name="T85" fmla="*/ 2147483646 h 7410"/>
                  <a:gd name="T86" fmla="*/ 2147483646 w 12878"/>
                  <a:gd name="T87" fmla="*/ 2147483646 h 7410"/>
                  <a:gd name="T88" fmla="*/ 2147483646 w 12878"/>
                  <a:gd name="T89" fmla="*/ 2147483646 h 7410"/>
                  <a:gd name="T90" fmla="*/ 2147483646 w 12878"/>
                  <a:gd name="T91" fmla="*/ 2147483646 h 7410"/>
                  <a:gd name="T92" fmla="*/ 2147483646 w 12878"/>
                  <a:gd name="T93" fmla="*/ 2147483646 h 7410"/>
                  <a:gd name="T94" fmla="*/ 2147483646 w 12878"/>
                  <a:gd name="T95" fmla="*/ 2147483646 h 7410"/>
                  <a:gd name="T96" fmla="*/ 2147483646 w 12878"/>
                  <a:gd name="T97" fmla="*/ 2147483646 h 7410"/>
                  <a:gd name="T98" fmla="*/ 2147483646 w 12878"/>
                  <a:gd name="T99" fmla="*/ 2147483646 h 7410"/>
                  <a:gd name="T100" fmla="*/ 2147483646 w 12878"/>
                  <a:gd name="T101" fmla="*/ 2147483646 h 7410"/>
                  <a:gd name="T102" fmla="*/ 2147483646 w 12878"/>
                  <a:gd name="T103" fmla="*/ 2147483646 h 7410"/>
                  <a:gd name="T104" fmla="*/ 2147483646 w 12878"/>
                  <a:gd name="T105" fmla="*/ 2147483646 h 7410"/>
                  <a:gd name="T106" fmla="*/ 2147483646 w 12878"/>
                  <a:gd name="T107" fmla="*/ 2147483646 h 7410"/>
                  <a:gd name="T108" fmla="*/ 2147483646 w 12878"/>
                  <a:gd name="T109" fmla="*/ 2147483646 h 7410"/>
                  <a:gd name="T110" fmla="*/ 2147483646 w 12878"/>
                  <a:gd name="T111" fmla="*/ 2147483646 h 7410"/>
                  <a:gd name="T112" fmla="*/ 2147483646 w 12878"/>
                  <a:gd name="T113" fmla="*/ 2147483646 h 7410"/>
                  <a:gd name="T114" fmla="*/ 2147483646 w 12878"/>
                  <a:gd name="T115" fmla="*/ 2147483646 h 7410"/>
                  <a:gd name="T116" fmla="*/ 2147483646 w 12878"/>
                  <a:gd name="T117" fmla="*/ 2147483646 h 7410"/>
                  <a:gd name="T118" fmla="*/ 2147483646 w 12878"/>
                  <a:gd name="T119" fmla="*/ 2147483646 h 741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878" h="7410">
                    <a:moveTo>
                      <a:pt x="12877" y="495"/>
                    </a:moveTo>
                    <a:lnTo>
                      <a:pt x="12877" y="647"/>
                    </a:lnTo>
                    <a:lnTo>
                      <a:pt x="12877" y="1256"/>
                    </a:lnTo>
                    <a:lnTo>
                      <a:pt x="12858" y="1314"/>
                    </a:lnTo>
                    <a:lnTo>
                      <a:pt x="12782" y="1333"/>
                    </a:lnTo>
                    <a:lnTo>
                      <a:pt x="12725" y="1333"/>
                    </a:lnTo>
                    <a:lnTo>
                      <a:pt x="12686" y="1352"/>
                    </a:lnTo>
                    <a:lnTo>
                      <a:pt x="12610" y="1390"/>
                    </a:lnTo>
                    <a:lnTo>
                      <a:pt x="12553" y="1447"/>
                    </a:lnTo>
                    <a:lnTo>
                      <a:pt x="12458" y="1561"/>
                    </a:lnTo>
                    <a:lnTo>
                      <a:pt x="12439" y="1637"/>
                    </a:lnTo>
                    <a:lnTo>
                      <a:pt x="12420" y="1752"/>
                    </a:lnTo>
                    <a:lnTo>
                      <a:pt x="12420" y="1809"/>
                    </a:lnTo>
                    <a:lnTo>
                      <a:pt x="12401" y="1847"/>
                    </a:lnTo>
                    <a:lnTo>
                      <a:pt x="12344" y="1885"/>
                    </a:lnTo>
                    <a:lnTo>
                      <a:pt x="12286" y="1923"/>
                    </a:lnTo>
                    <a:lnTo>
                      <a:pt x="12153" y="1961"/>
                    </a:lnTo>
                    <a:lnTo>
                      <a:pt x="12039" y="2018"/>
                    </a:lnTo>
                    <a:lnTo>
                      <a:pt x="11829" y="2152"/>
                    </a:lnTo>
                    <a:lnTo>
                      <a:pt x="11696" y="2266"/>
                    </a:lnTo>
                    <a:lnTo>
                      <a:pt x="11658" y="2266"/>
                    </a:lnTo>
                    <a:lnTo>
                      <a:pt x="11639" y="2190"/>
                    </a:lnTo>
                    <a:lnTo>
                      <a:pt x="11696" y="2113"/>
                    </a:lnTo>
                    <a:lnTo>
                      <a:pt x="11696" y="2095"/>
                    </a:lnTo>
                    <a:lnTo>
                      <a:pt x="11696" y="2037"/>
                    </a:lnTo>
                    <a:lnTo>
                      <a:pt x="11696" y="1999"/>
                    </a:lnTo>
                    <a:lnTo>
                      <a:pt x="11677" y="1942"/>
                    </a:lnTo>
                    <a:lnTo>
                      <a:pt x="11639" y="1904"/>
                    </a:lnTo>
                    <a:lnTo>
                      <a:pt x="11563" y="1885"/>
                    </a:lnTo>
                    <a:lnTo>
                      <a:pt x="11525" y="1866"/>
                    </a:lnTo>
                    <a:lnTo>
                      <a:pt x="11543" y="1828"/>
                    </a:lnTo>
                    <a:lnTo>
                      <a:pt x="11582" y="1752"/>
                    </a:lnTo>
                    <a:lnTo>
                      <a:pt x="11601" y="1714"/>
                    </a:lnTo>
                    <a:lnTo>
                      <a:pt x="11563" y="1656"/>
                    </a:lnTo>
                    <a:lnTo>
                      <a:pt x="11487" y="1619"/>
                    </a:lnTo>
                    <a:lnTo>
                      <a:pt x="11334" y="1561"/>
                    </a:lnTo>
                    <a:lnTo>
                      <a:pt x="11201" y="1580"/>
                    </a:lnTo>
                    <a:lnTo>
                      <a:pt x="11125" y="1600"/>
                    </a:lnTo>
                    <a:lnTo>
                      <a:pt x="11048" y="1656"/>
                    </a:lnTo>
                    <a:lnTo>
                      <a:pt x="11010" y="1656"/>
                    </a:lnTo>
                    <a:lnTo>
                      <a:pt x="10839" y="1656"/>
                    </a:lnTo>
                    <a:lnTo>
                      <a:pt x="10763" y="1676"/>
                    </a:lnTo>
                    <a:lnTo>
                      <a:pt x="10649" y="1714"/>
                    </a:lnTo>
                    <a:lnTo>
                      <a:pt x="10591" y="1733"/>
                    </a:lnTo>
                    <a:lnTo>
                      <a:pt x="10572" y="1714"/>
                    </a:lnTo>
                    <a:lnTo>
                      <a:pt x="10553" y="1656"/>
                    </a:lnTo>
                    <a:lnTo>
                      <a:pt x="10553" y="1619"/>
                    </a:lnTo>
                    <a:lnTo>
                      <a:pt x="10591" y="1580"/>
                    </a:lnTo>
                    <a:lnTo>
                      <a:pt x="10629" y="1542"/>
                    </a:lnTo>
                    <a:lnTo>
                      <a:pt x="10705" y="1504"/>
                    </a:lnTo>
                    <a:lnTo>
                      <a:pt x="10744" y="1485"/>
                    </a:lnTo>
                    <a:lnTo>
                      <a:pt x="10763" y="1466"/>
                    </a:lnTo>
                    <a:lnTo>
                      <a:pt x="10744" y="1447"/>
                    </a:lnTo>
                    <a:lnTo>
                      <a:pt x="10668" y="1352"/>
                    </a:lnTo>
                    <a:lnTo>
                      <a:pt x="10649" y="1314"/>
                    </a:lnTo>
                    <a:lnTo>
                      <a:pt x="10591" y="1238"/>
                    </a:lnTo>
                    <a:lnTo>
                      <a:pt x="10534" y="1199"/>
                    </a:lnTo>
                    <a:lnTo>
                      <a:pt x="10420" y="1142"/>
                    </a:lnTo>
                    <a:lnTo>
                      <a:pt x="10248" y="1104"/>
                    </a:lnTo>
                    <a:lnTo>
                      <a:pt x="9924" y="1180"/>
                    </a:lnTo>
                    <a:lnTo>
                      <a:pt x="9658" y="1275"/>
                    </a:lnTo>
                    <a:lnTo>
                      <a:pt x="9467" y="1923"/>
                    </a:lnTo>
                    <a:lnTo>
                      <a:pt x="9448" y="1999"/>
                    </a:lnTo>
                    <a:lnTo>
                      <a:pt x="9467" y="2057"/>
                    </a:lnTo>
                    <a:lnTo>
                      <a:pt x="9486" y="2076"/>
                    </a:lnTo>
                    <a:lnTo>
                      <a:pt x="9467" y="2171"/>
                    </a:lnTo>
                    <a:lnTo>
                      <a:pt x="9448" y="2285"/>
                    </a:lnTo>
                    <a:lnTo>
                      <a:pt x="9353" y="2514"/>
                    </a:lnTo>
                    <a:lnTo>
                      <a:pt x="9315" y="2666"/>
                    </a:lnTo>
                    <a:lnTo>
                      <a:pt x="9296" y="2780"/>
                    </a:lnTo>
                    <a:lnTo>
                      <a:pt x="9334" y="2914"/>
                    </a:lnTo>
                    <a:lnTo>
                      <a:pt x="9315" y="2971"/>
                    </a:lnTo>
                    <a:lnTo>
                      <a:pt x="9296" y="3009"/>
                    </a:lnTo>
                    <a:lnTo>
                      <a:pt x="9181" y="3047"/>
                    </a:lnTo>
                    <a:lnTo>
                      <a:pt x="9067" y="3085"/>
                    </a:lnTo>
                    <a:lnTo>
                      <a:pt x="8934" y="3142"/>
                    </a:lnTo>
                    <a:lnTo>
                      <a:pt x="8896" y="3180"/>
                    </a:lnTo>
                    <a:lnTo>
                      <a:pt x="8839" y="3219"/>
                    </a:lnTo>
                    <a:lnTo>
                      <a:pt x="8800" y="3409"/>
                    </a:lnTo>
                    <a:lnTo>
                      <a:pt x="8591" y="3657"/>
                    </a:lnTo>
                    <a:lnTo>
                      <a:pt x="8458" y="3752"/>
                    </a:lnTo>
                    <a:lnTo>
                      <a:pt x="8343" y="3790"/>
                    </a:lnTo>
                    <a:lnTo>
                      <a:pt x="7982" y="3809"/>
                    </a:lnTo>
                    <a:lnTo>
                      <a:pt x="7810" y="3771"/>
                    </a:lnTo>
                    <a:lnTo>
                      <a:pt x="7734" y="3676"/>
                    </a:lnTo>
                    <a:lnTo>
                      <a:pt x="7601" y="3447"/>
                    </a:lnTo>
                    <a:lnTo>
                      <a:pt x="7525" y="3371"/>
                    </a:lnTo>
                    <a:lnTo>
                      <a:pt x="7448" y="3333"/>
                    </a:lnTo>
                    <a:lnTo>
                      <a:pt x="7239" y="3295"/>
                    </a:lnTo>
                    <a:lnTo>
                      <a:pt x="7010" y="3180"/>
                    </a:lnTo>
                    <a:lnTo>
                      <a:pt x="6896" y="3200"/>
                    </a:lnTo>
                    <a:lnTo>
                      <a:pt x="6782" y="3314"/>
                    </a:lnTo>
                    <a:lnTo>
                      <a:pt x="6496" y="3980"/>
                    </a:lnTo>
                    <a:lnTo>
                      <a:pt x="6534" y="4114"/>
                    </a:lnTo>
                    <a:lnTo>
                      <a:pt x="6591" y="4228"/>
                    </a:lnTo>
                    <a:lnTo>
                      <a:pt x="6610" y="4304"/>
                    </a:lnTo>
                    <a:lnTo>
                      <a:pt x="6610" y="4419"/>
                    </a:lnTo>
                    <a:lnTo>
                      <a:pt x="6572" y="4533"/>
                    </a:lnTo>
                    <a:lnTo>
                      <a:pt x="6534" y="4628"/>
                    </a:lnTo>
                    <a:lnTo>
                      <a:pt x="6324" y="4761"/>
                    </a:lnTo>
                    <a:lnTo>
                      <a:pt x="6058" y="4838"/>
                    </a:lnTo>
                    <a:lnTo>
                      <a:pt x="5848" y="4819"/>
                    </a:lnTo>
                    <a:lnTo>
                      <a:pt x="5544" y="4724"/>
                    </a:lnTo>
                    <a:lnTo>
                      <a:pt x="5219" y="4971"/>
                    </a:lnTo>
                    <a:lnTo>
                      <a:pt x="5143" y="4933"/>
                    </a:lnTo>
                    <a:lnTo>
                      <a:pt x="5087" y="4895"/>
                    </a:lnTo>
                    <a:lnTo>
                      <a:pt x="5029" y="4838"/>
                    </a:lnTo>
                    <a:lnTo>
                      <a:pt x="4991" y="4761"/>
                    </a:lnTo>
                    <a:lnTo>
                      <a:pt x="4934" y="4514"/>
                    </a:lnTo>
                    <a:lnTo>
                      <a:pt x="4934" y="4438"/>
                    </a:lnTo>
                    <a:lnTo>
                      <a:pt x="4838" y="4247"/>
                    </a:lnTo>
                    <a:lnTo>
                      <a:pt x="4762" y="4399"/>
                    </a:lnTo>
                    <a:lnTo>
                      <a:pt x="4724" y="4609"/>
                    </a:lnTo>
                    <a:lnTo>
                      <a:pt x="4667" y="4704"/>
                    </a:lnTo>
                    <a:lnTo>
                      <a:pt x="4629" y="4761"/>
                    </a:lnTo>
                    <a:lnTo>
                      <a:pt x="4534" y="4800"/>
                    </a:lnTo>
                    <a:lnTo>
                      <a:pt x="4439" y="4856"/>
                    </a:lnTo>
                    <a:lnTo>
                      <a:pt x="3867" y="5409"/>
                    </a:lnTo>
                    <a:lnTo>
                      <a:pt x="3753" y="5504"/>
                    </a:lnTo>
                    <a:lnTo>
                      <a:pt x="3658" y="5523"/>
                    </a:lnTo>
                    <a:lnTo>
                      <a:pt x="3600" y="5504"/>
                    </a:lnTo>
                    <a:lnTo>
                      <a:pt x="3410" y="5485"/>
                    </a:lnTo>
                    <a:lnTo>
                      <a:pt x="3258" y="5428"/>
                    </a:lnTo>
                    <a:lnTo>
                      <a:pt x="3162" y="5371"/>
                    </a:lnTo>
                    <a:lnTo>
                      <a:pt x="2515" y="5123"/>
                    </a:lnTo>
                    <a:lnTo>
                      <a:pt x="2439" y="5142"/>
                    </a:lnTo>
                    <a:lnTo>
                      <a:pt x="2400" y="5200"/>
                    </a:lnTo>
                    <a:lnTo>
                      <a:pt x="2324" y="5466"/>
                    </a:lnTo>
                    <a:lnTo>
                      <a:pt x="2305" y="5542"/>
                    </a:lnTo>
                    <a:lnTo>
                      <a:pt x="2324" y="5562"/>
                    </a:lnTo>
                    <a:lnTo>
                      <a:pt x="2344" y="5599"/>
                    </a:lnTo>
                    <a:lnTo>
                      <a:pt x="2362" y="5676"/>
                    </a:lnTo>
                    <a:lnTo>
                      <a:pt x="2381" y="5904"/>
                    </a:lnTo>
                    <a:lnTo>
                      <a:pt x="2362" y="6019"/>
                    </a:lnTo>
                    <a:lnTo>
                      <a:pt x="2305" y="6114"/>
                    </a:lnTo>
                    <a:lnTo>
                      <a:pt x="2229" y="6190"/>
                    </a:lnTo>
                    <a:lnTo>
                      <a:pt x="2115" y="6247"/>
                    </a:lnTo>
                    <a:lnTo>
                      <a:pt x="2000" y="6266"/>
                    </a:lnTo>
                    <a:lnTo>
                      <a:pt x="1886" y="6285"/>
                    </a:lnTo>
                    <a:lnTo>
                      <a:pt x="1810" y="6266"/>
                    </a:lnTo>
                    <a:lnTo>
                      <a:pt x="1677" y="6247"/>
                    </a:lnTo>
                    <a:lnTo>
                      <a:pt x="1601" y="6266"/>
                    </a:lnTo>
                    <a:lnTo>
                      <a:pt x="1524" y="6285"/>
                    </a:lnTo>
                    <a:lnTo>
                      <a:pt x="1410" y="6400"/>
                    </a:lnTo>
                    <a:lnTo>
                      <a:pt x="1334" y="6495"/>
                    </a:lnTo>
                    <a:lnTo>
                      <a:pt x="1277" y="6666"/>
                    </a:lnTo>
                    <a:lnTo>
                      <a:pt x="1220" y="6819"/>
                    </a:lnTo>
                    <a:lnTo>
                      <a:pt x="1201" y="6952"/>
                    </a:lnTo>
                    <a:lnTo>
                      <a:pt x="1220" y="7047"/>
                    </a:lnTo>
                    <a:lnTo>
                      <a:pt x="1238" y="7123"/>
                    </a:lnTo>
                    <a:lnTo>
                      <a:pt x="1220" y="7199"/>
                    </a:lnTo>
                    <a:lnTo>
                      <a:pt x="1143" y="7295"/>
                    </a:lnTo>
                    <a:lnTo>
                      <a:pt x="1067" y="7409"/>
                    </a:lnTo>
                    <a:lnTo>
                      <a:pt x="896" y="7390"/>
                    </a:lnTo>
                    <a:lnTo>
                      <a:pt x="1010" y="7181"/>
                    </a:lnTo>
                    <a:lnTo>
                      <a:pt x="991" y="7123"/>
                    </a:lnTo>
                    <a:lnTo>
                      <a:pt x="972" y="7085"/>
                    </a:lnTo>
                    <a:lnTo>
                      <a:pt x="934" y="7047"/>
                    </a:lnTo>
                    <a:lnTo>
                      <a:pt x="896" y="6990"/>
                    </a:lnTo>
                    <a:lnTo>
                      <a:pt x="876" y="6857"/>
                    </a:lnTo>
                    <a:lnTo>
                      <a:pt x="896" y="6761"/>
                    </a:lnTo>
                    <a:lnTo>
                      <a:pt x="934" y="6666"/>
                    </a:lnTo>
                    <a:lnTo>
                      <a:pt x="972" y="6571"/>
                    </a:lnTo>
                    <a:lnTo>
                      <a:pt x="934" y="6456"/>
                    </a:lnTo>
                    <a:lnTo>
                      <a:pt x="896" y="6380"/>
                    </a:lnTo>
                    <a:lnTo>
                      <a:pt x="743" y="6209"/>
                    </a:lnTo>
                    <a:lnTo>
                      <a:pt x="686" y="6171"/>
                    </a:lnTo>
                    <a:lnTo>
                      <a:pt x="610" y="6133"/>
                    </a:lnTo>
                    <a:lnTo>
                      <a:pt x="476" y="6095"/>
                    </a:lnTo>
                    <a:lnTo>
                      <a:pt x="343" y="6038"/>
                    </a:lnTo>
                    <a:lnTo>
                      <a:pt x="210" y="5943"/>
                    </a:lnTo>
                    <a:lnTo>
                      <a:pt x="172" y="5904"/>
                    </a:lnTo>
                    <a:lnTo>
                      <a:pt x="96" y="5809"/>
                    </a:lnTo>
                    <a:lnTo>
                      <a:pt x="58" y="5733"/>
                    </a:lnTo>
                    <a:lnTo>
                      <a:pt x="19" y="5657"/>
                    </a:lnTo>
                    <a:lnTo>
                      <a:pt x="19" y="5504"/>
                    </a:lnTo>
                    <a:lnTo>
                      <a:pt x="19" y="5485"/>
                    </a:lnTo>
                    <a:lnTo>
                      <a:pt x="0" y="5428"/>
                    </a:lnTo>
                    <a:lnTo>
                      <a:pt x="134" y="5447"/>
                    </a:lnTo>
                    <a:lnTo>
                      <a:pt x="305" y="5390"/>
                    </a:lnTo>
                    <a:lnTo>
                      <a:pt x="363" y="5314"/>
                    </a:lnTo>
                    <a:lnTo>
                      <a:pt x="419" y="5237"/>
                    </a:lnTo>
                    <a:lnTo>
                      <a:pt x="572" y="5047"/>
                    </a:lnTo>
                    <a:lnTo>
                      <a:pt x="648" y="4933"/>
                    </a:lnTo>
                    <a:lnTo>
                      <a:pt x="724" y="4895"/>
                    </a:lnTo>
                    <a:lnTo>
                      <a:pt x="762" y="4876"/>
                    </a:lnTo>
                    <a:lnTo>
                      <a:pt x="781" y="4819"/>
                    </a:lnTo>
                    <a:lnTo>
                      <a:pt x="820" y="4761"/>
                    </a:lnTo>
                    <a:lnTo>
                      <a:pt x="876" y="4742"/>
                    </a:lnTo>
                    <a:lnTo>
                      <a:pt x="991" y="4609"/>
                    </a:lnTo>
                    <a:lnTo>
                      <a:pt x="1162" y="4533"/>
                    </a:lnTo>
                    <a:lnTo>
                      <a:pt x="1410" y="4380"/>
                    </a:lnTo>
                    <a:lnTo>
                      <a:pt x="1524" y="4343"/>
                    </a:lnTo>
                    <a:lnTo>
                      <a:pt x="1638" y="4228"/>
                    </a:lnTo>
                    <a:lnTo>
                      <a:pt x="2039" y="3999"/>
                    </a:lnTo>
                    <a:lnTo>
                      <a:pt x="2572" y="3790"/>
                    </a:lnTo>
                    <a:lnTo>
                      <a:pt x="3277" y="3561"/>
                    </a:lnTo>
                    <a:lnTo>
                      <a:pt x="4115" y="3485"/>
                    </a:lnTo>
                    <a:lnTo>
                      <a:pt x="4229" y="3447"/>
                    </a:lnTo>
                    <a:lnTo>
                      <a:pt x="4457" y="3314"/>
                    </a:lnTo>
                    <a:lnTo>
                      <a:pt x="4534" y="3295"/>
                    </a:lnTo>
                    <a:lnTo>
                      <a:pt x="4782" y="3256"/>
                    </a:lnTo>
                    <a:lnTo>
                      <a:pt x="5048" y="3200"/>
                    </a:lnTo>
                    <a:lnTo>
                      <a:pt x="5277" y="3085"/>
                    </a:lnTo>
                    <a:lnTo>
                      <a:pt x="5486" y="2971"/>
                    </a:lnTo>
                    <a:lnTo>
                      <a:pt x="5753" y="2685"/>
                    </a:lnTo>
                    <a:lnTo>
                      <a:pt x="6039" y="2438"/>
                    </a:lnTo>
                    <a:lnTo>
                      <a:pt x="6210" y="2266"/>
                    </a:lnTo>
                    <a:lnTo>
                      <a:pt x="6229" y="2171"/>
                    </a:lnTo>
                    <a:lnTo>
                      <a:pt x="6362" y="1942"/>
                    </a:lnTo>
                    <a:lnTo>
                      <a:pt x="6553" y="1866"/>
                    </a:lnTo>
                    <a:lnTo>
                      <a:pt x="6591" y="1885"/>
                    </a:lnTo>
                    <a:lnTo>
                      <a:pt x="6629" y="1942"/>
                    </a:lnTo>
                    <a:lnTo>
                      <a:pt x="6610" y="2228"/>
                    </a:lnTo>
                    <a:lnTo>
                      <a:pt x="6629" y="2285"/>
                    </a:lnTo>
                    <a:lnTo>
                      <a:pt x="6667" y="2342"/>
                    </a:lnTo>
                    <a:lnTo>
                      <a:pt x="6724" y="2380"/>
                    </a:lnTo>
                    <a:lnTo>
                      <a:pt x="6801" y="2380"/>
                    </a:lnTo>
                    <a:lnTo>
                      <a:pt x="6877" y="2342"/>
                    </a:lnTo>
                    <a:lnTo>
                      <a:pt x="6934" y="2209"/>
                    </a:lnTo>
                    <a:lnTo>
                      <a:pt x="6934" y="2076"/>
                    </a:lnTo>
                    <a:lnTo>
                      <a:pt x="6972" y="1999"/>
                    </a:lnTo>
                    <a:lnTo>
                      <a:pt x="7124" y="2095"/>
                    </a:lnTo>
                    <a:lnTo>
                      <a:pt x="7105" y="2037"/>
                    </a:lnTo>
                    <a:lnTo>
                      <a:pt x="7086" y="1904"/>
                    </a:lnTo>
                    <a:lnTo>
                      <a:pt x="7068" y="1847"/>
                    </a:lnTo>
                    <a:lnTo>
                      <a:pt x="7086" y="1866"/>
                    </a:lnTo>
                    <a:lnTo>
                      <a:pt x="7124" y="1885"/>
                    </a:lnTo>
                    <a:lnTo>
                      <a:pt x="7163" y="1847"/>
                    </a:lnTo>
                    <a:lnTo>
                      <a:pt x="7086" y="1714"/>
                    </a:lnTo>
                    <a:lnTo>
                      <a:pt x="7144" y="1656"/>
                    </a:lnTo>
                    <a:lnTo>
                      <a:pt x="7220" y="1695"/>
                    </a:lnTo>
                    <a:lnTo>
                      <a:pt x="7372" y="1676"/>
                    </a:lnTo>
                    <a:lnTo>
                      <a:pt x="7525" y="1752"/>
                    </a:lnTo>
                    <a:lnTo>
                      <a:pt x="7658" y="1961"/>
                    </a:lnTo>
                    <a:lnTo>
                      <a:pt x="7715" y="2057"/>
                    </a:lnTo>
                    <a:lnTo>
                      <a:pt x="7677" y="1885"/>
                    </a:lnTo>
                    <a:lnTo>
                      <a:pt x="7639" y="1771"/>
                    </a:lnTo>
                    <a:lnTo>
                      <a:pt x="7639" y="1676"/>
                    </a:lnTo>
                    <a:lnTo>
                      <a:pt x="7715" y="1542"/>
                    </a:lnTo>
                    <a:lnTo>
                      <a:pt x="7810" y="1447"/>
                    </a:lnTo>
                    <a:lnTo>
                      <a:pt x="8039" y="1371"/>
                    </a:lnTo>
                    <a:lnTo>
                      <a:pt x="8153" y="1295"/>
                    </a:lnTo>
                    <a:lnTo>
                      <a:pt x="8172" y="1275"/>
                    </a:lnTo>
                    <a:lnTo>
                      <a:pt x="8191" y="1219"/>
                    </a:lnTo>
                    <a:lnTo>
                      <a:pt x="8191" y="1199"/>
                    </a:lnTo>
                    <a:lnTo>
                      <a:pt x="8229" y="1180"/>
                    </a:lnTo>
                    <a:lnTo>
                      <a:pt x="8267" y="1104"/>
                    </a:lnTo>
                    <a:lnTo>
                      <a:pt x="8343" y="1047"/>
                    </a:lnTo>
                    <a:lnTo>
                      <a:pt x="8439" y="990"/>
                    </a:lnTo>
                    <a:lnTo>
                      <a:pt x="8496" y="799"/>
                    </a:lnTo>
                    <a:lnTo>
                      <a:pt x="8534" y="609"/>
                    </a:lnTo>
                    <a:lnTo>
                      <a:pt x="8668" y="571"/>
                    </a:lnTo>
                    <a:lnTo>
                      <a:pt x="8724" y="513"/>
                    </a:lnTo>
                    <a:lnTo>
                      <a:pt x="8686" y="476"/>
                    </a:lnTo>
                    <a:lnTo>
                      <a:pt x="8610" y="513"/>
                    </a:lnTo>
                    <a:lnTo>
                      <a:pt x="8553" y="533"/>
                    </a:lnTo>
                    <a:lnTo>
                      <a:pt x="8515" y="476"/>
                    </a:lnTo>
                    <a:lnTo>
                      <a:pt x="8553" y="457"/>
                    </a:lnTo>
                    <a:lnTo>
                      <a:pt x="8591" y="418"/>
                    </a:lnTo>
                    <a:lnTo>
                      <a:pt x="8629" y="342"/>
                    </a:lnTo>
                    <a:lnTo>
                      <a:pt x="8744" y="304"/>
                    </a:lnTo>
                    <a:lnTo>
                      <a:pt x="8820" y="228"/>
                    </a:lnTo>
                    <a:lnTo>
                      <a:pt x="8877" y="152"/>
                    </a:lnTo>
                    <a:lnTo>
                      <a:pt x="9010" y="114"/>
                    </a:lnTo>
                    <a:lnTo>
                      <a:pt x="9125" y="132"/>
                    </a:lnTo>
                    <a:lnTo>
                      <a:pt x="9258" y="95"/>
                    </a:lnTo>
                    <a:lnTo>
                      <a:pt x="9448" y="0"/>
                    </a:lnTo>
                    <a:lnTo>
                      <a:pt x="9582" y="37"/>
                    </a:lnTo>
                    <a:lnTo>
                      <a:pt x="9620" y="132"/>
                    </a:lnTo>
                    <a:lnTo>
                      <a:pt x="9658" y="190"/>
                    </a:lnTo>
                    <a:lnTo>
                      <a:pt x="9658" y="247"/>
                    </a:lnTo>
                    <a:lnTo>
                      <a:pt x="9582" y="304"/>
                    </a:lnTo>
                    <a:lnTo>
                      <a:pt x="9582" y="342"/>
                    </a:lnTo>
                    <a:lnTo>
                      <a:pt x="9658" y="381"/>
                    </a:lnTo>
                    <a:lnTo>
                      <a:pt x="9658" y="399"/>
                    </a:lnTo>
                    <a:lnTo>
                      <a:pt x="9677" y="437"/>
                    </a:lnTo>
                    <a:lnTo>
                      <a:pt x="9715" y="418"/>
                    </a:lnTo>
                    <a:lnTo>
                      <a:pt x="9734" y="399"/>
                    </a:lnTo>
                    <a:lnTo>
                      <a:pt x="9753" y="381"/>
                    </a:lnTo>
                    <a:lnTo>
                      <a:pt x="9791" y="342"/>
                    </a:lnTo>
                    <a:lnTo>
                      <a:pt x="9829" y="342"/>
                    </a:lnTo>
                    <a:lnTo>
                      <a:pt x="9867" y="381"/>
                    </a:lnTo>
                    <a:lnTo>
                      <a:pt x="9924" y="399"/>
                    </a:lnTo>
                    <a:lnTo>
                      <a:pt x="10077" y="437"/>
                    </a:lnTo>
                    <a:lnTo>
                      <a:pt x="10077" y="381"/>
                    </a:lnTo>
                    <a:lnTo>
                      <a:pt x="10134" y="247"/>
                    </a:lnTo>
                    <a:lnTo>
                      <a:pt x="10172" y="304"/>
                    </a:lnTo>
                    <a:lnTo>
                      <a:pt x="10210" y="342"/>
                    </a:lnTo>
                    <a:lnTo>
                      <a:pt x="10268" y="323"/>
                    </a:lnTo>
                    <a:lnTo>
                      <a:pt x="10324" y="304"/>
                    </a:lnTo>
                    <a:lnTo>
                      <a:pt x="10591" y="361"/>
                    </a:lnTo>
                    <a:lnTo>
                      <a:pt x="10991" y="399"/>
                    </a:lnTo>
                    <a:lnTo>
                      <a:pt x="11448" y="533"/>
                    </a:lnTo>
                    <a:lnTo>
                      <a:pt x="11696" y="609"/>
                    </a:lnTo>
                    <a:lnTo>
                      <a:pt x="12020" y="666"/>
                    </a:lnTo>
                    <a:lnTo>
                      <a:pt x="12153" y="590"/>
                    </a:lnTo>
                    <a:lnTo>
                      <a:pt x="12286" y="552"/>
                    </a:lnTo>
                    <a:lnTo>
                      <a:pt x="12458" y="552"/>
                    </a:lnTo>
                    <a:lnTo>
                      <a:pt x="12572" y="571"/>
                    </a:lnTo>
                    <a:lnTo>
                      <a:pt x="12706" y="533"/>
                    </a:lnTo>
                    <a:lnTo>
                      <a:pt x="12839" y="495"/>
                    </a:lnTo>
                    <a:lnTo>
                      <a:pt x="12877" y="495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7" name="Freeform 16">
                <a:extLst>
                  <a:ext uri="{FF2B5EF4-FFF2-40B4-BE49-F238E27FC236}">
                    <a16:creationId xmlns:a16="http://schemas.microsoft.com/office/drawing/2014/main" id="{28566CE8-C404-FA44-88E9-528988F3A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9463" y="3111500"/>
                <a:ext cx="1665287" cy="1200150"/>
              </a:xfrm>
              <a:custGeom>
                <a:avLst/>
                <a:gdLst>
                  <a:gd name="T0" fmla="*/ 2147483646 w 9257"/>
                  <a:gd name="T1" fmla="*/ 2147483646 h 6666"/>
                  <a:gd name="T2" fmla="*/ 2147483646 w 9257"/>
                  <a:gd name="T3" fmla="*/ 2147483646 h 6666"/>
                  <a:gd name="T4" fmla="*/ 2147483646 w 9257"/>
                  <a:gd name="T5" fmla="*/ 2147483646 h 6666"/>
                  <a:gd name="T6" fmla="*/ 2147483646 w 9257"/>
                  <a:gd name="T7" fmla="*/ 2147483646 h 6666"/>
                  <a:gd name="T8" fmla="*/ 2147483646 w 9257"/>
                  <a:gd name="T9" fmla="*/ 2147483646 h 6666"/>
                  <a:gd name="T10" fmla="*/ 2147483646 w 9257"/>
                  <a:gd name="T11" fmla="*/ 2147483646 h 6666"/>
                  <a:gd name="T12" fmla="*/ 2147483646 w 9257"/>
                  <a:gd name="T13" fmla="*/ 2147483646 h 6666"/>
                  <a:gd name="T14" fmla="*/ 2147483646 w 9257"/>
                  <a:gd name="T15" fmla="*/ 2147483646 h 6666"/>
                  <a:gd name="T16" fmla="*/ 2147483646 w 9257"/>
                  <a:gd name="T17" fmla="*/ 0 h 6666"/>
                  <a:gd name="T18" fmla="*/ 2147483646 w 9257"/>
                  <a:gd name="T19" fmla="*/ 2147483646 h 6666"/>
                  <a:gd name="T20" fmla="*/ 2147483646 w 9257"/>
                  <a:gd name="T21" fmla="*/ 2147483646 h 6666"/>
                  <a:gd name="T22" fmla="*/ 2147483646 w 9257"/>
                  <a:gd name="T23" fmla="*/ 2147483646 h 6666"/>
                  <a:gd name="T24" fmla="*/ 2147483646 w 9257"/>
                  <a:gd name="T25" fmla="*/ 2147483646 h 6666"/>
                  <a:gd name="T26" fmla="*/ 2147483646 w 9257"/>
                  <a:gd name="T27" fmla="*/ 2147483646 h 6666"/>
                  <a:gd name="T28" fmla="*/ 2147483646 w 9257"/>
                  <a:gd name="T29" fmla="*/ 2147483646 h 6666"/>
                  <a:gd name="T30" fmla="*/ 2147483646 w 9257"/>
                  <a:gd name="T31" fmla="*/ 2147483646 h 6666"/>
                  <a:gd name="T32" fmla="*/ 2147483646 w 9257"/>
                  <a:gd name="T33" fmla="*/ 2147483646 h 6666"/>
                  <a:gd name="T34" fmla="*/ 2147483646 w 9257"/>
                  <a:gd name="T35" fmla="*/ 2147483646 h 6666"/>
                  <a:gd name="T36" fmla="*/ 2147483646 w 9257"/>
                  <a:gd name="T37" fmla="*/ 2147483646 h 6666"/>
                  <a:gd name="T38" fmla="*/ 2147483646 w 9257"/>
                  <a:gd name="T39" fmla="*/ 2147483646 h 6666"/>
                  <a:gd name="T40" fmla="*/ 2147483646 w 9257"/>
                  <a:gd name="T41" fmla="*/ 2147483646 h 6666"/>
                  <a:gd name="T42" fmla="*/ 2147483646 w 9257"/>
                  <a:gd name="T43" fmla="*/ 2147483646 h 6666"/>
                  <a:gd name="T44" fmla="*/ 2147483646 w 9257"/>
                  <a:gd name="T45" fmla="*/ 2147483646 h 6666"/>
                  <a:gd name="T46" fmla="*/ 2147483646 w 9257"/>
                  <a:gd name="T47" fmla="*/ 2147483646 h 6666"/>
                  <a:gd name="T48" fmla="*/ 2147483646 w 9257"/>
                  <a:gd name="T49" fmla="*/ 2147483646 h 6666"/>
                  <a:gd name="T50" fmla="*/ 2147483646 w 9257"/>
                  <a:gd name="T51" fmla="*/ 2147483646 h 6666"/>
                  <a:gd name="T52" fmla="*/ 2147483646 w 9257"/>
                  <a:gd name="T53" fmla="*/ 2147483646 h 6666"/>
                  <a:gd name="T54" fmla="*/ 2147483646 w 9257"/>
                  <a:gd name="T55" fmla="*/ 2147483646 h 6666"/>
                  <a:gd name="T56" fmla="*/ 2147483646 w 9257"/>
                  <a:gd name="T57" fmla="*/ 2147483646 h 6666"/>
                  <a:gd name="T58" fmla="*/ 2147483646 w 9257"/>
                  <a:gd name="T59" fmla="*/ 2147483646 h 6666"/>
                  <a:gd name="T60" fmla="*/ 2147483646 w 9257"/>
                  <a:gd name="T61" fmla="*/ 2147483646 h 6666"/>
                  <a:gd name="T62" fmla="*/ 2147483646 w 9257"/>
                  <a:gd name="T63" fmla="*/ 2147483646 h 6666"/>
                  <a:gd name="T64" fmla="*/ 2147483646 w 9257"/>
                  <a:gd name="T65" fmla="*/ 2147483646 h 6666"/>
                  <a:gd name="T66" fmla="*/ 2147483646 w 9257"/>
                  <a:gd name="T67" fmla="*/ 2147483646 h 6666"/>
                  <a:gd name="T68" fmla="*/ 2147483646 w 9257"/>
                  <a:gd name="T69" fmla="*/ 2147483646 h 6666"/>
                  <a:gd name="T70" fmla="*/ 2147483646 w 9257"/>
                  <a:gd name="T71" fmla="*/ 2147483646 h 6666"/>
                  <a:gd name="T72" fmla="*/ 2147483646 w 9257"/>
                  <a:gd name="T73" fmla="*/ 2147483646 h 6666"/>
                  <a:gd name="T74" fmla="*/ 2147483646 w 9257"/>
                  <a:gd name="T75" fmla="*/ 2147483646 h 6666"/>
                  <a:gd name="T76" fmla="*/ 2147483646 w 9257"/>
                  <a:gd name="T77" fmla="*/ 2147483646 h 6666"/>
                  <a:gd name="T78" fmla="*/ 2147483646 w 9257"/>
                  <a:gd name="T79" fmla="*/ 2147483646 h 6666"/>
                  <a:gd name="T80" fmla="*/ 2147483646 w 9257"/>
                  <a:gd name="T81" fmla="*/ 2147483646 h 6666"/>
                  <a:gd name="T82" fmla="*/ 2147483646 w 9257"/>
                  <a:gd name="T83" fmla="*/ 2147483646 h 6666"/>
                  <a:gd name="T84" fmla="*/ 2147483646 w 9257"/>
                  <a:gd name="T85" fmla="*/ 2147483646 h 6666"/>
                  <a:gd name="T86" fmla="*/ 2147483646 w 9257"/>
                  <a:gd name="T87" fmla="*/ 2147483646 h 6666"/>
                  <a:gd name="T88" fmla="*/ 2147483646 w 9257"/>
                  <a:gd name="T89" fmla="*/ 2147483646 h 6666"/>
                  <a:gd name="T90" fmla="*/ 2147483646 w 9257"/>
                  <a:gd name="T91" fmla="*/ 2147483646 h 6666"/>
                  <a:gd name="T92" fmla="*/ 2147483646 w 9257"/>
                  <a:gd name="T93" fmla="*/ 2147483646 h 6666"/>
                  <a:gd name="T94" fmla="*/ 2147483646 w 9257"/>
                  <a:gd name="T95" fmla="*/ 2147483646 h 6666"/>
                  <a:gd name="T96" fmla="*/ 2147483646 w 9257"/>
                  <a:gd name="T97" fmla="*/ 2147483646 h 6666"/>
                  <a:gd name="T98" fmla="*/ 2147483646 w 9257"/>
                  <a:gd name="T99" fmla="*/ 2147483646 h 6666"/>
                  <a:gd name="T100" fmla="*/ 2147483646 w 9257"/>
                  <a:gd name="T101" fmla="*/ 2147483646 h 6666"/>
                  <a:gd name="T102" fmla="*/ 2147483646 w 9257"/>
                  <a:gd name="T103" fmla="*/ 2147483646 h 6666"/>
                  <a:gd name="T104" fmla="*/ 2147483646 w 9257"/>
                  <a:gd name="T105" fmla="*/ 2147483646 h 6666"/>
                  <a:gd name="T106" fmla="*/ 2147483646 w 9257"/>
                  <a:gd name="T107" fmla="*/ 2147483646 h 6666"/>
                  <a:gd name="T108" fmla="*/ 2147483646 w 9257"/>
                  <a:gd name="T109" fmla="*/ 2147483646 h 6666"/>
                  <a:gd name="T110" fmla="*/ 2147483646 w 9257"/>
                  <a:gd name="T111" fmla="*/ 2147483646 h 6666"/>
                  <a:gd name="T112" fmla="*/ 2147483646 w 9257"/>
                  <a:gd name="T113" fmla="*/ 2147483646 h 666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257" h="6666">
                    <a:moveTo>
                      <a:pt x="3123" y="1695"/>
                    </a:moveTo>
                    <a:lnTo>
                      <a:pt x="3180" y="1676"/>
                    </a:lnTo>
                    <a:lnTo>
                      <a:pt x="3275" y="1714"/>
                    </a:lnTo>
                    <a:lnTo>
                      <a:pt x="3351" y="1771"/>
                    </a:lnTo>
                    <a:lnTo>
                      <a:pt x="3465" y="1809"/>
                    </a:lnTo>
                    <a:lnTo>
                      <a:pt x="3580" y="1771"/>
                    </a:lnTo>
                    <a:lnTo>
                      <a:pt x="3675" y="1714"/>
                    </a:lnTo>
                    <a:lnTo>
                      <a:pt x="3751" y="1638"/>
                    </a:lnTo>
                    <a:lnTo>
                      <a:pt x="3713" y="1543"/>
                    </a:lnTo>
                    <a:lnTo>
                      <a:pt x="3808" y="1505"/>
                    </a:lnTo>
                    <a:lnTo>
                      <a:pt x="3866" y="1505"/>
                    </a:lnTo>
                    <a:lnTo>
                      <a:pt x="3961" y="1543"/>
                    </a:lnTo>
                    <a:lnTo>
                      <a:pt x="3980" y="1581"/>
                    </a:lnTo>
                    <a:lnTo>
                      <a:pt x="4056" y="1638"/>
                    </a:lnTo>
                    <a:lnTo>
                      <a:pt x="4132" y="1676"/>
                    </a:lnTo>
                    <a:lnTo>
                      <a:pt x="4170" y="1619"/>
                    </a:lnTo>
                    <a:lnTo>
                      <a:pt x="4227" y="1600"/>
                    </a:lnTo>
                    <a:lnTo>
                      <a:pt x="4665" y="1809"/>
                    </a:lnTo>
                    <a:lnTo>
                      <a:pt x="4780" y="1733"/>
                    </a:lnTo>
                    <a:lnTo>
                      <a:pt x="4818" y="1619"/>
                    </a:lnTo>
                    <a:lnTo>
                      <a:pt x="4799" y="1314"/>
                    </a:lnTo>
                    <a:lnTo>
                      <a:pt x="4303" y="1048"/>
                    </a:lnTo>
                    <a:lnTo>
                      <a:pt x="4056" y="667"/>
                    </a:lnTo>
                    <a:lnTo>
                      <a:pt x="3998" y="609"/>
                    </a:lnTo>
                    <a:lnTo>
                      <a:pt x="3903" y="552"/>
                    </a:lnTo>
                    <a:lnTo>
                      <a:pt x="3770" y="457"/>
                    </a:lnTo>
                    <a:lnTo>
                      <a:pt x="3656" y="362"/>
                    </a:lnTo>
                    <a:lnTo>
                      <a:pt x="3618" y="286"/>
                    </a:lnTo>
                    <a:lnTo>
                      <a:pt x="3732" y="286"/>
                    </a:lnTo>
                    <a:lnTo>
                      <a:pt x="3922" y="342"/>
                    </a:lnTo>
                    <a:lnTo>
                      <a:pt x="4094" y="362"/>
                    </a:lnTo>
                    <a:lnTo>
                      <a:pt x="4170" y="266"/>
                    </a:lnTo>
                    <a:lnTo>
                      <a:pt x="3922" y="152"/>
                    </a:lnTo>
                    <a:lnTo>
                      <a:pt x="3808" y="76"/>
                    </a:lnTo>
                    <a:lnTo>
                      <a:pt x="3866" y="0"/>
                    </a:lnTo>
                    <a:lnTo>
                      <a:pt x="4018" y="0"/>
                    </a:lnTo>
                    <a:lnTo>
                      <a:pt x="4132" y="95"/>
                    </a:lnTo>
                    <a:lnTo>
                      <a:pt x="4303" y="286"/>
                    </a:lnTo>
                    <a:lnTo>
                      <a:pt x="4475" y="419"/>
                    </a:lnTo>
                    <a:lnTo>
                      <a:pt x="4513" y="457"/>
                    </a:lnTo>
                    <a:lnTo>
                      <a:pt x="4494" y="514"/>
                    </a:lnTo>
                    <a:lnTo>
                      <a:pt x="4437" y="533"/>
                    </a:lnTo>
                    <a:lnTo>
                      <a:pt x="4361" y="514"/>
                    </a:lnTo>
                    <a:lnTo>
                      <a:pt x="4303" y="495"/>
                    </a:lnTo>
                    <a:lnTo>
                      <a:pt x="4303" y="552"/>
                    </a:lnTo>
                    <a:lnTo>
                      <a:pt x="4361" y="609"/>
                    </a:lnTo>
                    <a:lnTo>
                      <a:pt x="4418" y="685"/>
                    </a:lnTo>
                    <a:lnTo>
                      <a:pt x="4456" y="781"/>
                    </a:lnTo>
                    <a:lnTo>
                      <a:pt x="4513" y="799"/>
                    </a:lnTo>
                    <a:lnTo>
                      <a:pt x="4608" y="799"/>
                    </a:lnTo>
                    <a:lnTo>
                      <a:pt x="4780" y="819"/>
                    </a:lnTo>
                    <a:lnTo>
                      <a:pt x="4894" y="838"/>
                    </a:lnTo>
                    <a:lnTo>
                      <a:pt x="5065" y="1028"/>
                    </a:lnTo>
                    <a:lnTo>
                      <a:pt x="5180" y="1066"/>
                    </a:lnTo>
                    <a:lnTo>
                      <a:pt x="5294" y="1314"/>
                    </a:lnTo>
                    <a:lnTo>
                      <a:pt x="5313" y="1352"/>
                    </a:lnTo>
                    <a:lnTo>
                      <a:pt x="5427" y="1409"/>
                    </a:lnTo>
                    <a:lnTo>
                      <a:pt x="5847" y="2038"/>
                    </a:lnTo>
                    <a:lnTo>
                      <a:pt x="6151" y="2343"/>
                    </a:lnTo>
                    <a:lnTo>
                      <a:pt x="6284" y="2438"/>
                    </a:lnTo>
                    <a:lnTo>
                      <a:pt x="6323" y="2514"/>
                    </a:lnTo>
                    <a:lnTo>
                      <a:pt x="6399" y="2590"/>
                    </a:lnTo>
                    <a:lnTo>
                      <a:pt x="6494" y="2666"/>
                    </a:lnTo>
                    <a:lnTo>
                      <a:pt x="6551" y="2704"/>
                    </a:lnTo>
                    <a:lnTo>
                      <a:pt x="6609" y="2704"/>
                    </a:lnTo>
                    <a:lnTo>
                      <a:pt x="6741" y="2743"/>
                    </a:lnTo>
                    <a:lnTo>
                      <a:pt x="6837" y="2743"/>
                    </a:lnTo>
                    <a:lnTo>
                      <a:pt x="6970" y="2704"/>
                    </a:lnTo>
                    <a:lnTo>
                      <a:pt x="7332" y="2780"/>
                    </a:lnTo>
                    <a:lnTo>
                      <a:pt x="7427" y="2762"/>
                    </a:lnTo>
                    <a:lnTo>
                      <a:pt x="7618" y="2762"/>
                    </a:lnTo>
                    <a:lnTo>
                      <a:pt x="7789" y="2876"/>
                    </a:lnTo>
                    <a:lnTo>
                      <a:pt x="8170" y="2895"/>
                    </a:lnTo>
                    <a:lnTo>
                      <a:pt x="8456" y="2838"/>
                    </a:lnTo>
                    <a:lnTo>
                      <a:pt x="8837" y="2819"/>
                    </a:lnTo>
                    <a:lnTo>
                      <a:pt x="8818" y="2838"/>
                    </a:lnTo>
                    <a:lnTo>
                      <a:pt x="8818" y="2876"/>
                    </a:lnTo>
                    <a:lnTo>
                      <a:pt x="8761" y="3066"/>
                    </a:lnTo>
                    <a:lnTo>
                      <a:pt x="8856" y="3600"/>
                    </a:lnTo>
                    <a:lnTo>
                      <a:pt x="8818" y="4038"/>
                    </a:lnTo>
                    <a:lnTo>
                      <a:pt x="8856" y="4324"/>
                    </a:lnTo>
                    <a:lnTo>
                      <a:pt x="8894" y="4476"/>
                    </a:lnTo>
                    <a:lnTo>
                      <a:pt x="8951" y="4571"/>
                    </a:lnTo>
                    <a:lnTo>
                      <a:pt x="9008" y="4629"/>
                    </a:lnTo>
                    <a:lnTo>
                      <a:pt x="9047" y="4685"/>
                    </a:lnTo>
                    <a:lnTo>
                      <a:pt x="9066" y="4743"/>
                    </a:lnTo>
                    <a:lnTo>
                      <a:pt x="9142" y="4857"/>
                    </a:lnTo>
                    <a:lnTo>
                      <a:pt x="9256" y="4971"/>
                    </a:lnTo>
                    <a:lnTo>
                      <a:pt x="9047" y="5028"/>
                    </a:lnTo>
                    <a:lnTo>
                      <a:pt x="8989" y="5028"/>
                    </a:lnTo>
                    <a:lnTo>
                      <a:pt x="8913" y="5010"/>
                    </a:lnTo>
                    <a:lnTo>
                      <a:pt x="8742" y="4933"/>
                    </a:lnTo>
                    <a:lnTo>
                      <a:pt x="8456" y="4857"/>
                    </a:lnTo>
                    <a:lnTo>
                      <a:pt x="8342" y="4781"/>
                    </a:lnTo>
                    <a:lnTo>
                      <a:pt x="7999" y="4514"/>
                    </a:lnTo>
                    <a:lnTo>
                      <a:pt x="7942" y="4514"/>
                    </a:lnTo>
                    <a:lnTo>
                      <a:pt x="7751" y="4552"/>
                    </a:lnTo>
                    <a:lnTo>
                      <a:pt x="7408" y="4514"/>
                    </a:lnTo>
                    <a:lnTo>
                      <a:pt x="7389" y="4457"/>
                    </a:lnTo>
                    <a:lnTo>
                      <a:pt x="7332" y="4419"/>
                    </a:lnTo>
                    <a:lnTo>
                      <a:pt x="7256" y="4381"/>
                    </a:lnTo>
                    <a:lnTo>
                      <a:pt x="7027" y="4324"/>
                    </a:lnTo>
                    <a:lnTo>
                      <a:pt x="6856" y="4228"/>
                    </a:lnTo>
                    <a:lnTo>
                      <a:pt x="6837" y="4533"/>
                    </a:lnTo>
                    <a:lnTo>
                      <a:pt x="6780" y="4819"/>
                    </a:lnTo>
                    <a:lnTo>
                      <a:pt x="6609" y="5238"/>
                    </a:lnTo>
                    <a:lnTo>
                      <a:pt x="6589" y="5352"/>
                    </a:lnTo>
                    <a:lnTo>
                      <a:pt x="6570" y="5467"/>
                    </a:lnTo>
                    <a:lnTo>
                      <a:pt x="6609" y="5827"/>
                    </a:lnTo>
                    <a:lnTo>
                      <a:pt x="6418" y="5770"/>
                    </a:lnTo>
                    <a:lnTo>
                      <a:pt x="6113" y="5866"/>
                    </a:lnTo>
                    <a:lnTo>
                      <a:pt x="5980" y="6056"/>
                    </a:lnTo>
                    <a:lnTo>
                      <a:pt x="5884" y="6304"/>
                    </a:lnTo>
                    <a:lnTo>
                      <a:pt x="5808" y="6418"/>
                    </a:lnTo>
                    <a:lnTo>
                      <a:pt x="5656" y="6532"/>
                    </a:lnTo>
                    <a:lnTo>
                      <a:pt x="5466" y="6570"/>
                    </a:lnTo>
                    <a:lnTo>
                      <a:pt x="5408" y="6418"/>
                    </a:lnTo>
                    <a:lnTo>
                      <a:pt x="5294" y="6437"/>
                    </a:lnTo>
                    <a:lnTo>
                      <a:pt x="5218" y="6551"/>
                    </a:lnTo>
                    <a:lnTo>
                      <a:pt x="5104" y="6665"/>
                    </a:lnTo>
                    <a:lnTo>
                      <a:pt x="4723" y="6665"/>
                    </a:lnTo>
                    <a:lnTo>
                      <a:pt x="4513" y="6494"/>
                    </a:lnTo>
                    <a:lnTo>
                      <a:pt x="4399" y="6265"/>
                    </a:lnTo>
                    <a:lnTo>
                      <a:pt x="4208" y="6208"/>
                    </a:lnTo>
                    <a:lnTo>
                      <a:pt x="3541" y="6189"/>
                    </a:lnTo>
                    <a:lnTo>
                      <a:pt x="3199" y="6113"/>
                    </a:lnTo>
                    <a:lnTo>
                      <a:pt x="3046" y="5884"/>
                    </a:lnTo>
                    <a:lnTo>
                      <a:pt x="3008" y="5656"/>
                    </a:lnTo>
                    <a:lnTo>
                      <a:pt x="2913" y="5543"/>
                    </a:lnTo>
                    <a:lnTo>
                      <a:pt x="2779" y="5333"/>
                    </a:lnTo>
                    <a:lnTo>
                      <a:pt x="2703" y="5219"/>
                    </a:lnTo>
                    <a:lnTo>
                      <a:pt x="2647" y="5181"/>
                    </a:lnTo>
                    <a:lnTo>
                      <a:pt x="2570" y="5200"/>
                    </a:lnTo>
                    <a:lnTo>
                      <a:pt x="2456" y="5257"/>
                    </a:lnTo>
                    <a:lnTo>
                      <a:pt x="2208" y="5314"/>
                    </a:lnTo>
                    <a:lnTo>
                      <a:pt x="1999" y="5314"/>
                    </a:lnTo>
                    <a:lnTo>
                      <a:pt x="1885" y="5257"/>
                    </a:lnTo>
                    <a:lnTo>
                      <a:pt x="1903" y="5066"/>
                    </a:lnTo>
                    <a:lnTo>
                      <a:pt x="2151" y="4533"/>
                    </a:lnTo>
                    <a:lnTo>
                      <a:pt x="2075" y="4438"/>
                    </a:lnTo>
                    <a:lnTo>
                      <a:pt x="2037" y="4285"/>
                    </a:lnTo>
                    <a:lnTo>
                      <a:pt x="2094" y="4076"/>
                    </a:lnTo>
                    <a:lnTo>
                      <a:pt x="2170" y="3466"/>
                    </a:lnTo>
                    <a:lnTo>
                      <a:pt x="2075" y="3029"/>
                    </a:lnTo>
                    <a:lnTo>
                      <a:pt x="2056" y="3029"/>
                    </a:lnTo>
                    <a:lnTo>
                      <a:pt x="1751" y="2971"/>
                    </a:lnTo>
                    <a:lnTo>
                      <a:pt x="1713" y="2952"/>
                    </a:lnTo>
                    <a:lnTo>
                      <a:pt x="1599" y="2971"/>
                    </a:lnTo>
                    <a:lnTo>
                      <a:pt x="1560" y="2990"/>
                    </a:lnTo>
                    <a:lnTo>
                      <a:pt x="1370" y="2952"/>
                    </a:lnTo>
                    <a:lnTo>
                      <a:pt x="1142" y="2933"/>
                    </a:lnTo>
                    <a:lnTo>
                      <a:pt x="1009" y="2895"/>
                    </a:lnTo>
                    <a:lnTo>
                      <a:pt x="876" y="2819"/>
                    </a:lnTo>
                    <a:lnTo>
                      <a:pt x="571" y="2704"/>
                    </a:lnTo>
                    <a:lnTo>
                      <a:pt x="552" y="2685"/>
                    </a:lnTo>
                    <a:lnTo>
                      <a:pt x="609" y="2552"/>
                    </a:lnTo>
                    <a:lnTo>
                      <a:pt x="666" y="2343"/>
                    </a:lnTo>
                    <a:lnTo>
                      <a:pt x="743" y="2114"/>
                    </a:lnTo>
                    <a:lnTo>
                      <a:pt x="799" y="2000"/>
                    </a:lnTo>
                    <a:lnTo>
                      <a:pt x="762" y="1847"/>
                    </a:lnTo>
                    <a:lnTo>
                      <a:pt x="666" y="1676"/>
                    </a:lnTo>
                    <a:lnTo>
                      <a:pt x="514" y="1543"/>
                    </a:lnTo>
                    <a:lnTo>
                      <a:pt x="228" y="1447"/>
                    </a:lnTo>
                    <a:lnTo>
                      <a:pt x="95" y="1390"/>
                    </a:lnTo>
                    <a:lnTo>
                      <a:pt x="0" y="1295"/>
                    </a:lnTo>
                    <a:lnTo>
                      <a:pt x="95" y="1200"/>
                    </a:lnTo>
                    <a:lnTo>
                      <a:pt x="342" y="1104"/>
                    </a:lnTo>
                    <a:lnTo>
                      <a:pt x="438" y="1009"/>
                    </a:lnTo>
                    <a:lnTo>
                      <a:pt x="628" y="857"/>
                    </a:lnTo>
                    <a:lnTo>
                      <a:pt x="647" y="667"/>
                    </a:lnTo>
                    <a:lnTo>
                      <a:pt x="743" y="476"/>
                    </a:lnTo>
                    <a:lnTo>
                      <a:pt x="838" y="381"/>
                    </a:lnTo>
                    <a:lnTo>
                      <a:pt x="914" y="381"/>
                    </a:lnTo>
                    <a:lnTo>
                      <a:pt x="933" y="476"/>
                    </a:lnTo>
                    <a:lnTo>
                      <a:pt x="895" y="571"/>
                    </a:lnTo>
                    <a:lnTo>
                      <a:pt x="952" y="628"/>
                    </a:lnTo>
                    <a:lnTo>
                      <a:pt x="1103" y="685"/>
                    </a:lnTo>
                    <a:lnTo>
                      <a:pt x="1160" y="723"/>
                    </a:lnTo>
                    <a:lnTo>
                      <a:pt x="1084" y="819"/>
                    </a:lnTo>
                    <a:lnTo>
                      <a:pt x="990" y="933"/>
                    </a:lnTo>
                    <a:lnTo>
                      <a:pt x="895" y="1009"/>
                    </a:lnTo>
                    <a:lnTo>
                      <a:pt x="838" y="1124"/>
                    </a:lnTo>
                    <a:lnTo>
                      <a:pt x="857" y="1238"/>
                    </a:lnTo>
                    <a:lnTo>
                      <a:pt x="1009" y="1295"/>
                    </a:lnTo>
                    <a:lnTo>
                      <a:pt x="1160" y="1314"/>
                    </a:lnTo>
                    <a:lnTo>
                      <a:pt x="1218" y="1390"/>
                    </a:lnTo>
                    <a:lnTo>
                      <a:pt x="1294" y="1466"/>
                    </a:lnTo>
                    <a:lnTo>
                      <a:pt x="1541" y="1524"/>
                    </a:lnTo>
                    <a:lnTo>
                      <a:pt x="1713" y="1638"/>
                    </a:lnTo>
                    <a:lnTo>
                      <a:pt x="1770" y="1733"/>
                    </a:lnTo>
                    <a:lnTo>
                      <a:pt x="1732" y="1847"/>
                    </a:lnTo>
                    <a:lnTo>
                      <a:pt x="1656" y="1905"/>
                    </a:lnTo>
                    <a:lnTo>
                      <a:pt x="1675" y="2038"/>
                    </a:lnTo>
                    <a:lnTo>
                      <a:pt x="1770" y="2095"/>
                    </a:lnTo>
                    <a:lnTo>
                      <a:pt x="1789" y="2171"/>
                    </a:lnTo>
                    <a:lnTo>
                      <a:pt x="1827" y="2362"/>
                    </a:lnTo>
                    <a:lnTo>
                      <a:pt x="1885" y="2438"/>
                    </a:lnTo>
                    <a:lnTo>
                      <a:pt x="1941" y="2400"/>
                    </a:lnTo>
                    <a:lnTo>
                      <a:pt x="1999" y="2247"/>
                    </a:lnTo>
                    <a:lnTo>
                      <a:pt x="2094" y="2095"/>
                    </a:lnTo>
                    <a:lnTo>
                      <a:pt x="2227" y="2019"/>
                    </a:lnTo>
                    <a:lnTo>
                      <a:pt x="2437" y="2019"/>
                    </a:lnTo>
                    <a:lnTo>
                      <a:pt x="2742" y="2019"/>
                    </a:lnTo>
                    <a:lnTo>
                      <a:pt x="2932" y="1981"/>
                    </a:lnTo>
                    <a:lnTo>
                      <a:pt x="3065" y="1886"/>
                    </a:lnTo>
                    <a:lnTo>
                      <a:pt x="3104" y="1733"/>
                    </a:lnTo>
                    <a:lnTo>
                      <a:pt x="3123" y="1695"/>
                    </a:lnTo>
                    <a:close/>
                    <a:moveTo>
                      <a:pt x="6284" y="514"/>
                    </a:moveTo>
                    <a:lnTo>
                      <a:pt x="6304" y="533"/>
                    </a:lnTo>
                    <a:lnTo>
                      <a:pt x="6342" y="552"/>
                    </a:lnTo>
                    <a:lnTo>
                      <a:pt x="6360" y="533"/>
                    </a:lnTo>
                    <a:lnTo>
                      <a:pt x="6380" y="533"/>
                    </a:lnTo>
                    <a:lnTo>
                      <a:pt x="6437" y="552"/>
                    </a:lnTo>
                    <a:lnTo>
                      <a:pt x="6475" y="571"/>
                    </a:lnTo>
                    <a:lnTo>
                      <a:pt x="6494" y="609"/>
                    </a:lnTo>
                    <a:lnTo>
                      <a:pt x="6513" y="628"/>
                    </a:lnTo>
                    <a:lnTo>
                      <a:pt x="6532" y="647"/>
                    </a:lnTo>
                    <a:lnTo>
                      <a:pt x="6532" y="667"/>
                    </a:lnTo>
                    <a:lnTo>
                      <a:pt x="6494" y="667"/>
                    </a:lnTo>
                    <a:lnTo>
                      <a:pt x="6456" y="667"/>
                    </a:lnTo>
                    <a:lnTo>
                      <a:pt x="6399" y="647"/>
                    </a:lnTo>
                    <a:lnTo>
                      <a:pt x="6323" y="647"/>
                    </a:lnTo>
                    <a:lnTo>
                      <a:pt x="6284" y="647"/>
                    </a:lnTo>
                    <a:lnTo>
                      <a:pt x="6246" y="647"/>
                    </a:lnTo>
                    <a:lnTo>
                      <a:pt x="6246" y="609"/>
                    </a:lnTo>
                    <a:lnTo>
                      <a:pt x="6228" y="571"/>
                    </a:lnTo>
                    <a:lnTo>
                      <a:pt x="6208" y="533"/>
                    </a:lnTo>
                    <a:lnTo>
                      <a:pt x="6228" y="514"/>
                    </a:lnTo>
                    <a:lnTo>
                      <a:pt x="6284" y="514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8" name="Freeform 17">
                <a:extLst>
                  <a:ext uri="{FF2B5EF4-FFF2-40B4-BE49-F238E27FC236}">
                    <a16:creationId xmlns:a16="http://schemas.microsoft.com/office/drawing/2014/main" id="{5C34E1B9-25F2-AB40-A40B-D5FA424F8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6725" y="4660900"/>
                <a:ext cx="942975" cy="993775"/>
              </a:xfrm>
              <a:custGeom>
                <a:avLst/>
                <a:gdLst>
                  <a:gd name="T0" fmla="*/ 2147483646 w 5239"/>
                  <a:gd name="T1" fmla="*/ 2147483646 h 5525"/>
                  <a:gd name="T2" fmla="*/ 2147483646 w 5239"/>
                  <a:gd name="T3" fmla="*/ 2147483646 h 5525"/>
                  <a:gd name="T4" fmla="*/ 2147483646 w 5239"/>
                  <a:gd name="T5" fmla="*/ 2147483646 h 5525"/>
                  <a:gd name="T6" fmla="*/ 2147483646 w 5239"/>
                  <a:gd name="T7" fmla="*/ 2147483646 h 5525"/>
                  <a:gd name="T8" fmla="*/ 2147483646 w 5239"/>
                  <a:gd name="T9" fmla="*/ 2147483646 h 5525"/>
                  <a:gd name="T10" fmla="*/ 2147483646 w 5239"/>
                  <a:gd name="T11" fmla="*/ 2147483646 h 5525"/>
                  <a:gd name="T12" fmla="*/ 2147483646 w 5239"/>
                  <a:gd name="T13" fmla="*/ 2147483646 h 5525"/>
                  <a:gd name="T14" fmla="*/ 2147483646 w 5239"/>
                  <a:gd name="T15" fmla="*/ 2147483646 h 5525"/>
                  <a:gd name="T16" fmla="*/ 2147483646 w 5239"/>
                  <a:gd name="T17" fmla="*/ 2147483646 h 5525"/>
                  <a:gd name="T18" fmla="*/ 2147483646 w 5239"/>
                  <a:gd name="T19" fmla="*/ 2147483646 h 5525"/>
                  <a:gd name="T20" fmla="*/ 2147483646 w 5239"/>
                  <a:gd name="T21" fmla="*/ 2147483646 h 5525"/>
                  <a:gd name="T22" fmla="*/ 2147483646 w 5239"/>
                  <a:gd name="T23" fmla="*/ 2147483646 h 5525"/>
                  <a:gd name="T24" fmla="*/ 2147483646 w 5239"/>
                  <a:gd name="T25" fmla="*/ 2147483646 h 5525"/>
                  <a:gd name="T26" fmla="*/ 2147483646 w 5239"/>
                  <a:gd name="T27" fmla="*/ 2147483646 h 5525"/>
                  <a:gd name="T28" fmla="*/ 2147483646 w 5239"/>
                  <a:gd name="T29" fmla="*/ 2147483646 h 5525"/>
                  <a:gd name="T30" fmla="*/ 2147483646 w 5239"/>
                  <a:gd name="T31" fmla="*/ 2147483646 h 5525"/>
                  <a:gd name="T32" fmla="*/ 2147483646 w 5239"/>
                  <a:gd name="T33" fmla="*/ 2147483646 h 5525"/>
                  <a:gd name="T34" fmla="*/ 2147483646 w 5239"/>
                  <a:gd name="T35" fmla="*/ 2147483646 h 5525"/>
                  <a:gd name="T36" fmla="*/ 2147483646 w 5239"/>
                  <a:gd name="T37" fmla="*/ 2147483646 h 5525"/>
                  <a:gd name="T38" fmla="*/ 2147483646 w 5239"/>
                  <a:gd name="T39" fmla="*/ 2147483646 h 5525"/>
                  <a:gd name="T40" fmla="*/ 2147483646 w 5239"/>
                  <a:gd name="T41" fmla="*/ 2147483646 h 5525"/>
                  <a:gd name="T42" fmla="*/ 2147483646 w 5239"/>
                  <a:gd name="T43" fmla="*/ 2147483646 h 5525"/>
                  <a:gd name="T44" fmla="*/ 2147483646 w 5239"/>
                  <a:gd name="T45" fmla="*/ 2147483646 h 5525"/>
                  <a:gd name="T46" fmla="*/ 2147483646 w 5239"/>
                  <a:gd name="T47" fmla="*/ 2147483646 h 5525"/>
                  <a:gd name="T48" fmla="*/ 2147483646 w 5239"/>
                  <a:gd name="T49" fmla="*/ 2147483646 h 5525"/>
                  <a:gd name="T50" fmla="*/ 2147483646 w 5239"/>
                  <a:gd name="T51" fmla="*/ 2147483646 h 5525"/>
                  <a:gd name="T52" fmla="*/ 2147483646 w 5239"/>
                  <a:gd name="T53" fmla="*/ 2147483646 h 5525"/>
                  <a:gd name="T54" fmla="*/ 2147483646 w 5239"/>
                  <a:gd name="T55" fmla="*/ 2147483646 h 5525"/>
                  <a:gd name="T56" fmla="*/ 2147483646 w 5239"/>
                  <a:gd name="T57" fmla="*/ 2147483646 h 5525"/>
                  <a:gd name="T58" fmla="*/ 2147483646 w 5239"/>
                  <a:gd name="T59" fmla="*/ 2147483646 h 5525"/>
                  <a:gd name="T60" fmla="*/ 2147483646 w 5239"/>
                  <a:gd name="T61" fmla="*/ 2147483646 h 5525"/>
                  <a:gd name="T62" fmla="*/ 2147483646 w 5239"/>
                  <a:gd name="T63" fmla="*/ 2147483646 h 5525"/>
                  <a:gd name="T64" fmla="*/ 2147483646 w 5239"/>
                  <a:gd name="T65" fmla="*/ 2147483646 h 5525"/>
                  <a:gd name="T66" fmla="*/ 0 w 5239"/>
                  <a:gd name="T67" fmla="*/ 2147483646 h 5525"/>
                  <a:gd name="T68" fmla="*/ 2147483646 w 5239"/>
                  <a:gd name="T69" fmla="*/ 2147483646 h 5525"/>
                  <a:gd name="T70" fmla="*/ 2147483646 w 5239"/>
                  <a:gd name="T71" fmla="*/ 2147483646 h 5525"/>
                  <a:gd name="T72" fmla="*/ 2147483646 w 5239"/>
                  <a:gd name="T73" fmla="*/ 2147483646 h 5525"/>
                  <a:gd name="T74" fmla="*/ 2147483646 w 5239"/>
                  <a:gd name="T75" fmla="*/ 2147483646 h 5525"/>
                  <a:gd name="T76" fmla="*/ 2147483646 w 5239"/>
                  <a:gd name="T77" fmla="*/ 2147483646 h 5525"/>
                  <a:gd name="T78" fmla="*/ 2147483646 w 5239"/>
                  <a:gd name="T79" fmla="*/ 2147483646 h 5525"/>
                  <a:gd name="T80" fmla="*/ 2147483646 w 5239"/>
                  <a:gd name="T81" fmla="*/ 2147483646 h 5525"/>
                  <a:gd name="T82" fmla="*/ 2147483646 w 5239"/>
                  <a:gd name="T83" fmla="*/ 2147483646 h 5525"/>
                  <a:gd name="T84" fmla="*/ 2147483646 w 5239"/>
                  <a:gd name="T85" fmla="*/ 2147483646 h 5525"/>
                  <a:gd name="T86" fmla="*/ 2147483646 w 5239"/>
                  <a:gd name="T87" fmla="*/ 2147483646 h 5525"/>
                  <a:gd name="T88" fmla="*/ 2147483646 w 5239"/>
                  <a:gd name="T89" fmla="*/ 2147483646 h 5525"/>
                  <a:gd name="T90" fmla="*/ 2147483646 w 5239"/>
                  <a:gd name="T91" fmla="*/ 2147483646 h 5525"/>
                  <a:gd name="T92" fmla="*/ 2147483646 w 5239"/>
                  <a:gd name="T93" fmla="*/ 2147483646 h 5525"/>
                  <a:gd name="T94" fmla="*/ 2147483646 w 5239"/>
                  <a:gd name="T95" fmla="*/ 2147483646 h 5525"/>
                  <a:gd name="T96" fmla="*/ 2147483646 w 5239"/>
                  <a:gd name="T97" fmla="*/ 2147483646 h 5525"/>
                  <a:gd name="T98" fmla="*/ 2147483646 w 5239"/>
                  <a:gd name="T99" fmla="*/ 2147483646 h 55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39" h="5525">
                    <a:moveTo>
                      <a:pt x="2495" y="0"/>
                    </a:moveTo>
                    <a:lnTo>
                      <a:pt x="2686" y="58"/>
                    </a:lnTo>
                    <a:lnTo>
                      <a:pt x="2838" y="305"/>
                    </a:lnTo>
                    <a:lnTo>
                      <a:pt x="2933" y="610"/>
                    </a:lnTo>
                    <a:lnTo>
                      <a:pt x="3029" y="820"/>
                    </a:lnTo>
                    <a:lnTo>
                      <a:pt x="3714" y="1372"/>
                    </a:lnTo>
                    <a:lnTo>
                      <a:pt x="4153" y="1772"/>
                    </a:lnTo>
                    <a:lnTo>
                      <a:pt x="4819" y="2610"/>
                    </a:lnTo>
                    <a:lnTo>
                      <a:pt x="5143" y="3219"/>
                    </a:lnTo>
                    <a:lnTo>
                      <a:pt x="5238" y="3429"/>
                    </a:lnTo>
                    <a:lnTo>
                      <a:pt x="5219" y="3582"/>
                    </a:lnTo>
                    <a:lnTo>
                      <a:pt x="5124" y="3848"/>
                    </a:lnTo>
                    <a:lnTo>
                      <a:pt x="5067" y="3924"/>
                    </a:lnTo>
                    <a:lnTo>
                      <a:pt x="4972" y="3944"/>
                    </a:lnTo>
                    <a:lnTo>
                      <a:pt x="4781" y="3944"/>
                    </a:lnTo>
                    <a:lnTo>
                      <a:pt x="4724" y="3962"/>
                    </a:lnTo>
                    <a:lnTo>
                      <a:pt x="4210" y="4153"/>
                    </a:lnTo>
                    <a:lnTo>
                      <a:pt x="3753" y="4153"/>
                    </a:lnTo>
                    <a:lnTo>
                      <a:pt x="3677" y="4210"/>
                    </a:lnTo>
                    <a:lnTo>
                      <a:pt x="3581" y="4153"/>
                    </a:lnTo>
                    <a:lnTo>
                      <a:pt x="3391" y="4115"/>
                    </a:lnTo>
                    <a:lnTo>
                      <a:pt x="3333" y="4058"/>
                    </a:lnTo>
                    <a:lnTo>
                      <a:pt x="3276" y="4058"/>
                    </a:lnTo>
                    <a:lnTo>
                      <a:pt x="3219" y="4076"/>
                    </a:lnTo>
                    <a:lnTo>
                      <a:pt x="2971" y="4153"/>
                    </a:lnTo>
                    <a:lnTo>
                      <a:pt x="2971" y="4210"/>
                    </a:lnTo>
                    <a:lnTo>
                      <a:pt x="3067" y="4191"/>
                    </a:lnTo>
                    <a:lnTo>
                      <a:pt x="3143" y="4172"/>
                    </a:lnTo>
                    <a:lnTo>
                      <a:pt x="3219" y="4134"/>
                    </a:lnTo>
                    <a:lnTo>
                      <a:pt x="3276" y="4115"/>
                    </a:lnTo>
                    <a:lnTo>
                      <a:pt x="3333" y="4153"/>
                    </a:lnTo>
                    <a:lnTo>
                      <a:pt x="2800" y="4325"/>
                    </a:lnTo>
                    <a:lnTo>
                      <a:pt x="2610" y="4457"/>
                    </a:lnTo>
                    <a:lnTo>
                      <a:pt x="2590" y="4648"/>
                    </a:lnTo>
                    <a:lnTo>
                      <a:pt x="2705" y="4858"/>
                    </a:lnTo>
                    <a:lnTo>
                      <a:pt x="2686" y="4915"/>
                    </a:lnTo>
                    <a:lnTo>
                      <a:pt x="2514" y="4953"/>
                    </a:lnTo>
                    <a:lnTo>
                      <a:pt x="2457" y="4972"/>
                    </a:lnTo>
                    <a:lnTo>
                      <a:pt x="2400" y="4991"/>
                    </a:lnTo>
                    <a:lnTo>
                      <a:pt x="2362" y="5029"/>
                    </a:lnTo>
                    <a:lnTo>
                      <a:pt x="2343" y="5067"/>
                    </a:lnTo>
                    <a:lnTo>
                      <a:pt x="2324" y="5143"/>
                    </a:lnTo>
                    <a:lnTo>
                      <a:pt x="2267" y="5182"/>
                    </a:lnTo>
                    <a:lnTo>
                      <a:pt x="2209" y="5200"/>
                    </a:lnTo>
                    <a:lnTo>
                      <a:pt x="2133" y="5239"/>
                    </a:lnTo>
                    <a:lnTo>
                      <a:pt x="2095" y="5315"/>
                    </a:lnTo>
                    <a:lnTo>
                      <a:pt x="2114" y="5353"/>
                    </a:lnTo>
                    <a:lnTo>
                      <a:pt x="2095" y="5410"/>
                    </a:lnTo>
                    <a:lnTo>
                      <a:pt x="2038" y="5448"/>
                    </a:lnTo>
                    <a:lnTo>
                      <a:pt x="1981" y="5448"/>
                    </a:lnTo>
                    <a:lnTo>
                      <a:pt x="1848" y="5410"/>
                    </a:lnTo>
                    <a:lnTo>
                      <a:pt x="1772" y="5391"/>
                    </a:lnTo>
                    <a:lnTo>
                      <a:pt x="895" y="5505"/>
                    </a:lnTo>
                    <a:lnTo>
                      <a:pt x="838" y="5524"/>
                    </a:lnTo>
                    <a:lnTo>
                      <a:pt x="819" y="5258"/>
                    </a:lnTo>
                    <a:lnTo>
                      <a:pt x="781" y="5163"/>
                    </a:lnTo>
                    <a:lnTo>
                      <a:pt x="705" y="5067"/>
                    </a:lnTo>
                    <a:lnTo>
                      <a:pt x="553" y="4972"/>
                    </a:lnTo>
                    <a:lnTo>
                      <a:pt x="495" y="4934"/>
                    </a:lnTo>
                    <a:lnTo>
                      <a:pt x="381" y="4896"/>
                    </a:lnTo>
                    <a:lnTo>
                      <a:pt x="381" y="4858"/>
                    </a:lnTo>
                    <a:lnTo>
                      <a:pt x="400" y="4782"/>
                    </a:lnTo>
                    <a:lnTo>
                      <a:pt x="381" y="4667"/>
                    </a:lnTo>
                    <a:lnTo>
                      <a:pt x="343" y="4496"/>
                    </a:lnTo>
                    <a:lnTo>
                      <a:pt x="152" y="4248"/>
                    </a:lnTo>
                    <a:lnTo>
                      <a:pt x="38" y="3905"/>
                    </a:lnTo>
                    <a:lnTo>
                      <a:pt x="0" y="3600"/>
                    </a:lnTo>
                    <a:lnTo>
                      <a:pt x="0" y="3391"/>
                    </a:lnTo>
                    <a:lnTo>
                      <a:pt x="400" y="2991"/>
                    </a:lnTo>
                    <a:lnTo>
                      <a:pt x="762" y="2420"/>
                    </a:lnTo>
                    <a:lnTo>
                      <a:pt x="819" y="2381"/>
                    </a:lnTo>
                    <a:lnTo>
                      <a:pt x="895" y="2362"/>
                    </a:lnTo>
                    <a:lnTo>
                      <a:pt x="952" y="2344"/>
                    </a:lnTo>
                    <a:lnTo>
                      <a:pt x="1010" y="2305"/>
                    </a:lnTo>
                    <a:lnTo>
                      <a:pt x="1105" y="2210"/>
                    </a:lnTo>
                    <a:lnTo>
                      <a:pt x="1181" y="2095"/>
                    </a:lnTo>
                    <a:lnTo>
                      <a:pt x="1200" y="2000"/>
                    </a:lnTo>
                    <a:lnTo>
                      <a:pt x="1200" y="1905"/>
                    </a:lnTo>
                    <a:lnTo>
                      <a:pt x="1200" y="1848"/>
                    </a:lnTo>
                    <a:lnTo>
                      <a:pt x="1181" y="1791"/>
                    </a:lnTo>
                    <a:lnTo>
                      <a:pt x="1086" y="1677"/>
                    </a:lnTo>
                    <a:lnTo>
                      <a:pt x="1066" y="1619"/>
                    </a:lnTo>
                    <a:lnTo>
                      <a:pt x="1048" y="1543"/>
                    </a:lnTo>
                    <a:lnTo>
                      <a:pt x="1048" y="1505"/>
                    </a:lnTo>
                    <a:lnTo>
                      <a:pt x="1048" y="1391"/>
                    </a:lnTo>
                    <a:lnTo>
                      <a:pt x="1010" y="1334"/>
                    </a:lnTo>
                    <a:lnTo>
                      <a:pt x="1029" y="1315"/>
                    </a:lnTo>
                    <a:lnTo>
                      <a:pt x="1066" y="1277"/>
                    </a:lnTo>
                    <a:lnTo>
                      <a:pt x="1162" y="1220"/>
                    </a:lnTo>
                    <a:lnTo>
                      <a:pt x="1257" y="1124"/>
                    </a:lnTo>
                    <a:lnTo>
                      <a:pt x="1333" y="1010"/>
                    </a:lnTo>
                    <a:lnTo>
                      <a:pt x="1562" y="610"/>
                    </a:lnTo>
                    <a:lnTo>
                      <a:pt x="1657" y="534"/>
                    </a:lnTo>
                    <a:lnTo>
                      <a:pt x="1886" y="458"/>
                    </a:lnTo>
                    <a:lnTo>
                      <a:pt x="2114" y="477"/>
                    </a:lnTo>
                    <a:lnTo>
                      <a:pt x="2209" y="458"/>
                    </a:lnTo>
                    <a:lnTo>
                      <a:pt x="2286" y="400"/>
                    </a:lnTo>
                    <a:lnTo>
                      <a:pt x="2362" y="286"/>
                    </a:lnTo>
                    <a:lnTo>
                      <a:pt x="2400" y="153"/>
                    </a:lnTo>
                    <a:lnTo>
                      <a:pt x="2438" y="96"/>
                    </a:lnTo>
                    <a:lnTo>
                      <a:pt x="2495" y="0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9" name="Freeform 18">
                <a:extLst>
                  <a:ext uri="{FF2B5EF4-FFF2-40B4-BE49-F238E27FC236}">
                    <a16:creationId xmlns:a16="http://schemas.microsoft.com/office/drawing/2014/main" id="{57AAA311-DA25-6046-8521-8D22419E8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6213" y="4475163"/>
                <a:ext cx="739775" cy="795337"/>
              </a:xfrm>
              <a:custGeom>
                <a:avLst/>
                <a:gdLst>
                  <a:gd name="T0" fmla="*/ 2147483646 w 4115"/>
                  <a:gd name="T1" fmla="*/ 2147483646 h 4420"/>
                  <a:gd name="T2" fmla="*/ 2147483646 w 4115"/>
                  <a:gd name="T3" fmla="*/ 2147483646 h 4420"/>
                  <a:gd name="T4" fmla="*/ 2147483646 w 4115"/>
                  <a:gd name="T5" fmla="*/ 2147483646 h 4420"/>
                  <a:gd name="T6" fmla="*/ 2147483646 w 4115"/>
                  <a:gd name="T7" fmla="*/ 2147483646 h 4420"/>
                  <a:gd name="T8" fmla="*/ 2147483646 w 4115"/>
                  <a:gd name="T9" fmla="*/ 2147483646 h 4420"/>
                  <a:gd name="T10" fmla="*/ 2147483646 w 4115"/>
                  <a:gd name="T11" fmla="*/ 2147483646 h 4420"/>
                  <a:gd name="T12" fmla="*/ 2147483646 w 4115"/>
                  <a:gd name="T13" fmla="*/ 2147483646 h 4420"/>
                  <a:gd name="T14" fmla="*/ 2147483646 w 4115"/>
                  <a:gd name="T15" fmla="*/ 2147483646 h 4420"/>
                  <a:gd name="T16" fmla="*/ 2147483646 w 4115"/>
                  <a:gd name="T17" fmla="*/ 2147483646 h 4420"/>
                  <a:gd name="T18" fmla="*/ 2147483646 w 4115"/>
                  <a:gd name="T19" fmla="*/ 2147483646 h 4420"/>
                  <a:gd name="T20" fmla="*/ 2147483646 w 4115"/>
                  <a:gd name="T21" fmla="*/ 2147483646 h 4420"/>
                  <a:gd name="T22" fmla="*/ 2147483646 w 4115"/>
                  <a:gd name="T23" fmla="*/ 2147483646 h 4420"/>
                  <a:gd name="T24" fmla="*/ 2147483646 w 4115"/>
                  <a:gd name="T25" fmla="*/ 2147483646 h 4420"/>
                  <a:gd name="T26" fmla="*/ 2147483646 w 4115"/>
                  <a:gd name="T27" fmla="*/ 2147483646 h 4420"/>
                  <a:gd name="T28" fmla="*/ 2147483646 w 4115"/>
                  <a:gd name="T29" fmla="*/ 2147483646 h 4420"/>
                  <a:gd name="T30" fmla="*/ 2147483646 w 4115"/>
                  <a:gd name="T31" fmla="*/ 2147483646 h 4420"/>
                  <a:gd name="T32" fmla="*/ 2147483646 w 4115"/>
                  <a:gd name="T33" fmla="*/ 2147483646 h 4420"/>
                  <a:gd name="T34" fmla="*/ 2147483646 w 4115"/>
                  <a:gd name="T35" fmla="*/ 2147483646 h 4420"/>
                  <a:gd name="T36" fmla="*/ 2147483646 w 4115"/>
                  <a:gd name="T37" fmla="*/ 2147483646 h 4420"/>
                  <a:gd name="T38" fmla="*/ 2147483646 w 4115"/>
                  <a:gd name="T39" fmla="*/ 2147483646 h 4420"/>
                  <a:gd name="T40" fmla="*/ 2147483646 w 4115"/>
                  <a:gd name="T41" fmla="*/ 2147483646 h 4420"/>
                  <a:gd name="T42" fmla="*/ 2147483646 w 4115"/>
                  <a:gd name="T43" fmla="*/ 2147483646 h 4420"/>
                  <a:gd name="T44" fmla="*/ 2147483646 w 4115"/>
                  <a:gd name="T45" fmla="*/ 2147483646 h 4420"/>
                  <a:gd name="T46" fmla="*/ 2147483646 w 4115"/>
                  <a:gd name="T47" fmla="*/ 2147483646 h 4420"/>
                  <a:gd name="T48" fmla="*/ 2147483646 w 4115"/>
                  <a:gd name="T49" fmla="*/ 2147483646 h 4420"/>
                  <a:gd name="T50" fmla="*/ 2147483646 w 4115"/>
                  <a:gd name="T51" fmla="*/ 2147483646 h 4420"/>
                  <a:gd name="T52" fmla="*/ 2147483646 w 4115"/>
                  <a:gd name="T53" fmla="*/ 2147483646 h 4420"/>
                  <a:gd name="T54" fmla="*/ 0 w 4115"/>
                  <a:gd name="T55" fmla="*/ 2147483646 h 4420"/>
                  <a:gd name="T56" fmla="*/ 2147483646 w 4115"/>
                  <a:gd name="T57" fmla="*/ 2147483646 h 4420"/>
                  <a:gd name="T58" fmla="*/ 2147483646 w 4115"/>
                  <a:gd name="T59" fmla="*/ 2147483646 h 4420"/>
                  <a:gd name="T60" fmla="*/ 2147483646 w 4115"/>
                  <a:gd name="T61" fmla="*/ 2147483646 h 4420"/>
                  <a:gd name="T62" fmla="*/ 2147483646 w 4115"/>
                  <a:gd name="T63" fmla="*/ 2147483646 h 4420"/>
                  <a:gd name="T64" fmla="*/ 2147483646 w 4115"/>
                  <a:gd name="T65" fmla="*/ 2147483646 h 4420"/>
                  <a:gd name="T66" fmla="*/ 2147483646 w 4115"/>
                  <a:gd name="T67" fmla="*/ 2147483646 h 4420"/>
                  <a:gd name="T68" fmla="*/ 2147483646 w 4115"/>
                  <a:gd name="T69" fmla="*/ 2147483646 h 4420"/>
                  <a:gd name="T70" fmla="*/ 2147483646 w 4115"/>
                  <a:gd name="T71" fmla="*/ 2147483646 h 4420"/>
                  <a:gd name="T72" fmla="*/ 2147483646 w 4115"/>
                  <a:gd name="T73" fmla="*/ 2147483646 h 4420"/>
                  <a:gd name="T74" fmla="*/ 2147483646 w 4115"/>
                  <a:gd name="T75" fmla="*/ 2147483646 h 4420"/>
                  <a:gd name="T76" fmla="*/ 2147483646 w 4115"/>
                  <a:gd name="T77" fmla="*/ 0 h 4420"/>
                  <a:gd name="T78" fmla="*/ 2147483646 w 4115"/>
                  <a:gd name="T79" fmla="*/ 2147483646 h 4420"/>
                  <a:gd name="T80" fmla="*/ 2147483646 w 4115"/>
                  <a:gd name="T81" fmla="*/ 2147483646 h 4420"/>
                  <a:gd name="T82" fmla="*/ 2147483646 w 4115"/>
                  <a:gd name="T83" fmla="*/ 2147483646 h 4420"/>
                  <a:gd name="T84" fmla="*/ 2147483646 w 4115"/>
                  <a:gd name="T85" fmla="*/ 2147483646 h 44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115" h="4420">
                    <a:moveTo>
                      <a:pt x="3371" y="343"/>
                    </a:moveTo>
                    <a:lnTo>
                      <a:pt x="3315" y="400"/>
                    </a:lnTo>
                    <a:lnTo>
                      <a:pt x="3447" y="457"/>
                    </a:lnTo>
                    <a:lnTo>
                      <a:pt x="3486" y="590"/>
                    </a:lnTo>
                    <a:lnTo>
                      <a:pt x="3524" y="743"/>
                    </a:lnTo>
                    <a:lnTo>
                      <a:pt x="3581" y="800"/>
                    </a:lnTo>
                    <a:lnTo>
                      <a:pt x="3695" y="819"/>
                    </a:lnTo>
                    <a:lnTo>
                      <a:pt x="3962" y="952"/>
                    </a:lnTo>
                    <a:lnTo>
                      <a:pt x="4057" y="1010"/>
                    </a:lnTo>
                    <a:lnTo>
                      <a:pt x="4114" y="1028"/>
                    </a:lnTo>
                    <a:lnTo>
                      <a:pt x="4057" y="1124"/>
                    </a:lnTo>
                    <a:lnTo>
                      <a:pt x="4019" y="1181"/>
                    </a:lnTo>
                    <a:lnTo>
                      <a:pt x="3981" y="1314"/>
                    </a:lnTo>
                    <a:lnTo>
                      <a:pt x="3905" y="1428"/>
                    </a:lnTo>
                    <a:lnTo>
                      <a:pt x="3828" y="1486"/>
                    </a:lnTo>
                    <a:lnTo>
                      <a:pt x="3733" y="1505"/>
                    </a:lnTo>
                    <a:lnTo>
                      <a:pt x="3505" y="1486"/>
                    </a:lnTo>
                    <a:lnTo>
                      <a:pt x="3276" y="1562"/>
                    </a:lnTo>
                    <a:lnTo>
                      <a:pt x="3181" y="1638"/>
                    </a:lnTo>
                    <a:lnTo>
                      <a:pt x="2952" y="2038"/>
                    </a:lnTo>
                    <a:lnTo>
                      <a:pt x="2876" y="2152"/>
                    </a:lnTo>
                    <a:lnTo>
                      <a:pt x="2781" y="2248"/>
                    </a:lnTo>
                    <a:lnTo>
                      <a:pt x="2685" y="2305"/>
                    </a:lnTo>
                    <a:lnTo>
                      <a:pt x="2648" y="2343"/>
                    </a:lnTo>
                    <a:lnTo>
                      <a:pt x="2629" y="2362"/>
                    </a:lnTo>
                    <a:lnTo>
                      <a:pt x="2667" y="2419"/>
                    </a:lnTo>
                    <a:lnTo>
                      <a:pt x="2667" y="2533"/>
                    </a:lnTo>
                    <a:lnTo>
                      <a:pt x="2667" y="2571"/>
                    </a:lnTo>
                    <a:lnTo>
                      <a:pt x="2685" y="2647"/>
                    </a:lnTo>
                    <a:lnTo>
                      <a:pt x="2705" y="2705"/>
                    </a:lnTo>
                    <a:lnTo>
                      <a:pt x="2800" y="2819"/>
                    </a:lnTo>
                    <a:lnTo>
                      <a:pt x="2819" y="2876"/>
                    </a:lnTo>
                    <a:lnTo>
                      <a:pt x="2819" y="2933"/>
                    </a:lnTo>
                    <a:lnTo>
                      <a:pt x="2819" y="3028"/>
                    </a:lnTo>
                    <a:lnTo>
                      <a:pt x="2800" y="3123"/>
                    </a:lnTo>
                    <a:lnTo>
                      <a:pt x="2724" y="3238"/>
                    </a:lnTo>
                    <a:lnTo>
                      <a:pt x="2629" y="3333"/>
                    </a:lnTo>
                    <a:lnTo>
                      <a:pt x="2571" y="3372"/>
                    </a:lnTo>
                    <a:lnTo>
                      <a:pt x="2514" y="3390"/>
                    </a:lnTo>
                    <a:lnTo>
                      <a:pt x="2438" y="3409"/>
                    </a:lnTo>
                    <a:lnTo>
                      <a:pt x="2381" y="3448"/>
                    </a:lnTo>
                    <a:lnTo>
                      <a:pt x="2019" y="4019"/>
                    </a:lnTo>
                    <a:lnTo>
                      <a:pt x="1619" y="4419"/>
                    </a:lnTo>
                    <a:lnTo>
                      <a:pt x="1447" y="4229"/>
                    </a:lnTo>
                    <a:lnTo>
                      <a:pt x="1390" y="4210"/>
                    </a:lnTo>
                    <a:lnTo>
                      <a:pt x="1257" y="4171"/>
                    </a:lnTo>
                    <a:lnTo>
                      <a:pt x="1029" y="4038"/>
                    </a:lnTo>
                    <a:lnTo>
                      <a:pt x="476" y="3219"/>
                    </a:lnTo>
                    <a:lnTo>
                      <a:pt x="438" y="3123"/>
                    </a:lnTo>
                    <a:lnTo>
                      <a:pt x="381" y="2914"/>
                    </a:lnTo>
                    <a:lnTo>
                      <a:pt x="343" y="2800"/>
                    </a:lnTo>
                    <a:lnTo>
                      <a:pt x="305" y="2724"/>
                    </a:lnTo>
                    <a:lnTo>
                      <a:pt x="267" y="2686"/>
                    </a:lnTo>
                    <a:lnTo>
                      <a:pt x="191" y="2666"/>
                    </a:lnTo>
                    <a:lnTo>
                      <a:pt x="19" y="2705"/>
                    </a:lnTo>
                    <a:lnTo>
                      <a:pt x="0" y="2533"/>
                    </a:lnTo>
                    <a:lnTo>
                      <a:pt x="19" y="1714"/>
                    </a:lnTo>
                    <a:lnTo>
                      <a:pt x="57" y="1638"/>
                    </a:lnTo>
                    <a:lnTo>
                      <a:pt x="95" y="1619"/>
                    </a:lnTo>
                    <a:lnTo>
                      <a:pt x="286" y="1562"/>
                    </a:lnTo>
                    <a:lnTo>
                      <a:pt x="419" y="1409"/>
                    </a:lnTo>
                    <a:lnTo>
                      <a:pt x="628" y="1219"/>
                    </a:lnTo>
                    <a:lnTo>
                      <a:pt x="686" y="1142"/>
                    </a:lnTo>
                    <a:lnTo>
                      <a:pt x="762" y="990"/>
                    </a:lnTo>
                    <a:lnTo>
                      <a:pt x="781" y="876"/>
                    </a:lnTo>
                    <a:lnTo>
                      <a:pt x="667" y="571"/>
                    </a:lnTo>
                    <a:lnTo>
                      <a:pt x="933" y="457"/>
                    </a:lnTo>
                    <a:lnTo>
                      <a:pt x="1181" y="362"/>
                    </a:lnTo>
                    <a:lnTo>
                      <a:pt x="1295" y="248"/>
                    </a:lnTo>
                    <a:lnTo>
                      <a:pt x="1466" y="57"/>
                    </a:lnTo>
                    <a:lnTo>
                      <a:pt x="1543" y="38"/>
                    </a:lnTo>
                    <a:lnTo>
                      <a:pt x="1638" y="38"/>
                    </a:lnTo>
                    <a:lnTo>
                      <a:pt x="1695" y="57"/>
                    </a:lnTo>
                    <a:lnTo>
                      <a:pt x="1867" y="38"/>
                    </a:lnTo>
                    <a:lnTo>
                      <a:pt x="2038" y="95"/>
                    </a:lnTo>
                    <a:lnTo>
                      <a:pt x="2152" y="95"/>
                    </a:lnTo>
                    <a:lnTo>
                      <a:pt x="2419" y="0"/>
                    </a:lnTo>
                    <a:lnTo>
                      <a:pt x="2553" y="0"/>
                    </a:lnTo>
                    <a:lnTo>
                      <a:pt x="2648" y="38"/>
                    </a:lnTo>
                    <a:lnTo>
                      <a:pt x="2781" y="171"/>
                    </a:lnTo>
                    <a:lnTo>
                      <a:pt x="2857" y="228"/>
                    </a:lnTo>
                    <a:lnTo>
                      <a:pt x="2895" y="228"/>
                    </a:lnTo>
                    <a:lnTo>
                      <a:pt x="2971" y="152"/>
                    </a:lnTo>
                    <a:lnTo>
                      <a:pt x="3010" y="152"/>
                    </a:lnTo>
                    <a:lnTo>
                      <a:pt x="3105" y="190"/>
                    </a:lnTo>
                    <a:lnTo>
                      <a:pt x="3276" y="304"/>
                    </a:lnTo>
                    <a:lnTo>
                      <a:pt x="3371" y="34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9702" name="Group 1">
              <a:extLst>
                <a:ext uri="{FF2B5EF4-FFF2-40B4-BE49-F238E27FC236}">
                  <a16:creationId xmlns:a16="http://schemas.microsoft.com/office/drawing/2014/main" id="{F1467A1B-8C53-6049-AE3F-1250EB2C4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6913" y="2447925"/>
              <a:ext cx="5491162" cy="1808163"/>
              <a:chOff x="7046913" y="2447925"/>
              <a:chExt cx="5491927" cy="1808163"/>
            </a:xfrm>
          </p:grpSpPr>
          <p:sp>
            <p:nvSpPr>
              <p:cNvPr id="29712" name="Text Box 19">
                <a:extLst>
                  <a:ext uri="{FF2B5EF4-FFF2-40B4-BE49-F238E27FC236}">
                    <a16:creationId xmlns:a16="http://schemas.microsoft.com/office/drawing/2014/main" id="{090A5F48-1635-3648-B793-5B515E2988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917237" y="2854325"/>
                <a:ext cx="1621603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Panama City</a:t>
                </a:r>
              </a:p>
            </p:txBody>
          </p:sp>
          <p:sp>
            <p:nvSpPr>
              <p:cNvPr id="17427" name="Text Box 20">
                <a:extLst>
                  <a:ext uri="{FF2B5EF4-FFF2-40B4-BE49-F238E27FC236}">
                    <a16:creationId xmlns:a16="http://schemas.microsoft.com/office/drawing/2014/main" id="{35B5B2A5-093E-4344-AAA5-0764439600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896872" y="2447925"/>
                <a:ext cx="496957" cy="2190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Colón</a:t>
                </a:r>
              </a:p>
            </p:txBody>
          </p:sp>
          <p:sp>
            <p:nvSpPr>
              <p:cNvPr id="17428" name="Text Box 21">
                <a:extLst>
                  <a:ext uri="{FF2B5EF4-FFF2-40B4-BE49-F238E27FC236}">
                    <a16:creationId xmlns:a16="http://schemas.microsoft.com/office/drawing/2014/main" id="{C9780193-0B89-674E-B799-D829A6EF25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7913" y="3709988"/>
                <a:ext cx="489018" cy="2190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David</a:t>
                </a:r>
              </a:p>
            </p:txBody>
          </p:sp>
          <p:sp>
            <p:nvSpPr>
              <p:cNvPr id="29715" name="Freeform 22">
                <a:extLst>
                  <a:ext uri="{FF2B5EF4-FFF2-40B4-BE49-F238E27FC236}">
                    <a16:creationId xmlns:a16="http://schemas.microsoft.com/office/drawing/2014/main" id="{24CB171B-EDBF-5444-8AE6-98F6A97B2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6913" y="3902075"/>
                <a:ext cx="263525" cy="354013"/>
              </a:xfrm>
              <a:custGeom>
                <a:avLst/>
                <a:gdLst>
                  <a:gd name="T0" fmla="*/ 2147483646 w 1468"/>
                  <a:gd name="T1" fmla="*/ 0 h 1962"/>
                  <a:gd name="T2" fmla="*/ 2147483646 w 1468"/>
                  <a:gd name="T3" fmla="*/ 0 h 1962"/>
                  <a:gd name="T4" fmla="*/ 0 w 1468"/>
                  <a:gd name="T5" fmla="*/ 2147483646 h 1962"/>
                  <a:gd name="T6" fmla="*/ 2147483646 w 1468"/>
                  <a:gd name="T7" fmla="*/ 2147483646 h 1962"/>
                  <a:gd name="T8" fmla="*/ 2147483646 w 1468"/>
                  <a:gd name="T9" fmla="*/ 2147483646 h 1962"/>
                  <a:gd name="T10" fmla="*/ 2147483646 w 1468"/>
                  <a:gd name="T11" fmla="*/ 2147483646 h 1962"/>
                  <a:gd name="T12" fmla="*/ 2147483646 w 1468"/>
                  <a:gd name="T13" fmla="*/ 2147483646 h 1962"/>
                  <a:gd name="T14" fmla="*/ 2147483646 w 1468"/>
                  <a:gd name="T15" fmla="*/ 2147483646 h 1962"/>
                  <a:gd name="T16" fmla="*/ 2147483646 w 1468"/>
                  <a:gd name="T17" fmla="*/ 2147483646 h 1962"/>
                  <a:gd name="T18" fmla="*/ 2147483646 w 1468"/>
                  <a:gd name="T19" fmla="*/ 0 h 1962"/>
                  <a:gd name="T20" fmla="*/ 2147483646 w 1468"/>
                  <a:gd name="T21" fmla="*/ 2147483646 h 1962"/>
                  <a:gd name="T22" fmla="*/ 2147483646 w 1468"/>
                  <a:gd name="T23" fmla="*/ 2147483646 h 1962"/>
                  <a:gd name="T24" fmla="*/ 2147483646 w 1468"/>
                  <a:gd name="T25" fmla="*/ 2147483646 h 1962"/>
                  <a:gd name="T26" fmla="*/ 2147483646 w 1468"/>
                  <a:gd name="T27" fmla="*/ 2147483646 h 1962"/>
                  <a:gd name="T28" fmla="*/ 2147483646 w 1468"/>
                  <a:gd name="T29" fmla="*/ 2147483646 h 1962"/>
                  <a:gd name="T30" fmla="*/ 2147483646 w 1468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2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42"/>
                    </a:cubicBezTo>
                    <a:cubicBezTo>
                      <a:pt x="0" y="876"/>
                      <a:pt x="38" y="1009"/>
                      <a:pt x="114" y="1123"/>
                    </a:cubicBezTo>
                    <a:cubicBezTo>
                      <a:pt x="667" y="1923"/>
                      <a:pt x="667" y="1923"/>
                      <a:pt x="667" y="1923"/>
                    </a:cubicBezTo>
                    <a:cubicBezTo>
                      <a:pt x="686" y="1942"/>
                      <a:pt x="705" y="1961"/>
                      <a:pt x="724" y="1961"/>
                    </a:cubicBezTo>
                    <a:cubicBezTo>
                      <a:pt x="762" y="1961"/>
                      <a:pt x="781" y="1942"/>
                      <a:pt x="781" y="1923"/>
                    </a:cubicBezTo>
                    <a:cubicBezTo>
                      <a:pt x="1353" y="1123"/>
                      <a:pt x="1353" y="1123"/>
                      <a:pt x="1353" y="1123"/>
                    </a:cubicBezTo>
                    <a:cubicBezTo>
                      <a:pt x="1429" y="1009"/>
                      <a:pt x="1467" y="876"/>
                      <a:pt x="1467" y="742"/>
                    </a:cubicBezTo>
                    <a:cubicBezTo>
                      <a:pt x="1467" y="324"/>
                      <a:pt x="1143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2" y="1028"/>
                      <a:pt x="439" y="895"/>
                      <a:pt x="439" y="742"/>
                    </a:cubicBezTo>
                    <a:cubicBezTo>
                      <a:pt x="439" y="571"/>
                      <a:pt x="572" y="438"/>
                      <a:pt x="724" y="438"/>
                    </a:cubicBezTo>
                    <a:cubicBezTo>
                      <a:pt x="896" y="438"/>
                      <a:pt x="1029" y="571"/>
                      <a:pt x="1029" y="742"/>
                    </a:cubicBezTo>
                    <a:cubicBezTo>
                      <a:pt x="1029" y="895"/>
                      <a:pt x="896" y="1028"/>
                      <a:pt x="724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6" name="Freeform 23">
                <a:extLst>
                  <a:ext uri="{FF2B5EF4-FFF2-40B4-BE49-F238E27FC236}">
                    <a16:creationId xmlns:a16="http://schemas.microsoft.com/office/drawing/2014/main" id="{E2B8EC32-984B-2B4B-AEB0-7F09FA93C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5900" y="2538413"/>
                <a:ext cx="266700" cy="352425"/>
              </a:xfrm>
              <a:custGeom>
                <a:avLst/>
                <a:gdLst>
                  <a:gd name="T0" fmla="*/ 2147483646 w 1486"/>
                  <a:gd name="T1" fmla="*/ 0 h 1963"/>
                  <a:gd name="T2" fmla="*/ 2147483646 w 1486"/>
                  <a:gd name="T3" fmla="*/ 0 h 1963"/>
                  <a:gd name="T4" fmla="*/ 0 w 1486"/>
                  <a:gd name="T5" fmla="*/ 2147483646 h 1963"/>
                  <a:gd name="T6" fmla="*/ 2147483646 w 1486"/>
                  <a:gd name="T7" fmla="*/ 2147483646 h 1963"/>
                  <a:gd name="T8" fmla="*/ 2147483646 w 1486"/>
                  <a:gd name="T9" fmla="*/ 2147483646 h 1963"/>
                  <a:gd name="T10" fmla="*/ 2147483646 w 1486"/>
                  <a:gd name="T11" fmla="*/ 2147483646 h 1963"/>
                  <a:gd name="T12" fmla="*/ 2147483646 w 1486"/>
                  <a:gd name="T13" fmla="*/ 2147483646 h 1963"/>
                  <a:gd name="T14" fmla="*/ 2147483646 w 1486"/>
                  <a:gd name="T15" fmla="*/ 2147483646 h 1963"/>
                  <a:gd name="T16" fmla="*/ 2147483646 w 1486"/>
                  <a:gd name="T17" fmla="*/ 2147483646 h 1963"/>
                  <a:gd name="T18" fmla="*/ 2147483646 w 1486"/>
                  <a:gd name="T19" fmla="*/ 0 h 1963"/>
                  <a:gd name="T20" fmla="*/ 2147483646 w 1486"/>
                  <a:gd name="T21" fmla="*/ 2147483646 h 1963"/>
                  <a:gd name="T22" fmla="*/ 2147483646 w 1486"/>
                  <a:gd name="T23" fmla="*/ 2147483646 h 1963"/>
                  <a:gd name="T24" fmla="*/ 2147483646 w 1486"/>
                  <a:gd name="T25" fmla="*/ 2147483646 h 1963"/>
                  <a:gd name="T26" fmla="*/ 2147483646 w 1486"/>
                  <a:gd name="T27" fmla="*/ 2147483646 h 1963"/>
                  <a:gd name="T28" fmla="*/ 2147483646 w 1486"/>
                  <a:gd name="T29" fmla="*/ 2147483646 h 1963"/>
                  <a:gd name="T30" fmla="*/ 2147483646 w 1486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6" h="1963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42" y="0"/>
                      <a:pt x="18" y="343"/>
                      <a:pt x="0" y="743"/>
                    </a:cubicBezTo>
                    <a:cubicBezTo>
                      <a:pt x="0" y="895"/>
                      <a:pt x="56" y="1028"/>
                      <a:pt x="114" y="1142"/>
                    </a:cubicBezTo>
                    <a:cubicBezTo>
                      <a:pt x="685" y="1923"/>
                      <a:pt x="685" y="1923"/>
                      <a:pt x="685" y="1923"/>
                    </a:cubicBezTo>
                    <a:cubicBezTo>
                      <a:pt x="704" y="1962"/>
                      <a:pt x="723" y="1962"/>
                      <a:pt x="742" y="1962"/>
                    </a:cubicBezTo>
                    <a:cubicBezTo>
                      <a:pt x="761" y="1962"/>
                      <a:pt x="780" y="1962"/>
                      <a:pt x="799" y="1923"/>
                    </a:cubicBezTo>
                    <a:cubicBezTo>
                      <a:pt x="1352" y="1142"/>
                      <a:pt x="1352" y="1142"/>
                      <a:pt x="1352" y="1142"/>
                    </a:cubicBezTo>
                    <a:cubicBezTo>
                      <a:pt x="1428" y="1028"/>
                      <a:pt x="1466" y="895"/>
                      <a:pt x="1485" y="743"/>
                    </a:cubicBezTo>
                    <a:cubicBezTo>
                      <a:pt x="1466" y="343"/>
                      <a:pt x="1142" y="0"/>
                      <a:pt x="742" y="0"/>
                    </a:cubicBezTo>
                    <a:close/>
                    <a:moveTo>
                      <a:pt x="742" y="1028"/>
                    </a:moveTo>
                    <a:lnTo>
                      <a:pt x="742" y="1028"/>
                    </a:lnTo>
                    <a:cubicBezTo>
                      <a:pt x="571" y="1028"/>
                      <a:pt x="457" y="914"/>
                      <a:pt x="457" y="743"/>
                    </a:cubicBezTo>
                    <a:cubicBezTo>
                      <a:pt x="457" y="571"/>
                      <a:pt x="571" y="457"/>
                      <a:pt x="742" y="457"/>
                    </a:cubicBezTo>
                    <a:cubicBezTo>
                      <a:pt x="894" y="457"/>
                      <a:pt x="1028" y="571"/>
                      <a:pt x="1028" y="743"/>
                    </a:cubicBezTo>
                    <a:cubicBezTo>
                      <a:pt x="1028" y="914"/>
                      <a:pt x="894" y="1028"/>
                      <a:pt x="742" y="1028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7" name="Freeform 24">
                <a:extLst>
                  <a:ext uri="{FF2B5EF4-FFF2-40B4-BE49-F238E27FC236}">
                    <a16:creationId xmlns:a16="http://schemas.microsoft.com/office/drawing/2014/main" id="{9E568FBB-5AA3-C547-9CFF-E3746A340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6888" y="3117850"/>
                <a:ext cx="266700" cy="352425"/>
              </a:xfrm>
              <a:custGeom>
                <a:avLst/>
                <a:gdLst>
                  <a:gd name="T0" fmla="*/ 2147483646 w 1487"/>
                  <a:gd name="T1" fmla="*/ 0 h 1963"/>
                  <a:gd name="T2" fmla="*/ 2147483646 w 1487"/>
                  <a:gd name="T3" fmla="*/ 0 h 1963"/>
                  <a:gd name="T4" fmla="*/ 0 w 1487"/>
                  <a:gd name="T5" fmla="*/ 2147483646 h 1963"/>
                  <a:gd name="T6" fmla="*/ 2147483646 w 1487"/>
                  <a:gd name="T7" fmla="*/ 2147483646 h 1963"/>
                  <a:gd name="T8" fmla="*/ 2147483646 w 1487"/>
                  <a:gd name="T9" fmla="*/ 2147483646 h 1963"/>
                  <a:gd name="T10" fmla="*/ 2147483646 w 1487"/>
                  <a:gd name="T11" fmla="*/ 2147483646 h 1963"/>
                  <a:gd name="T12" fmla="*/ 2147483646 w 1487"/>
                  <a:gd name="T13" fmla="*/ 2147483646 h 1963"/>
                  <a:gd name="T14" fmla="*/ 2147483646 w 1487"/>
                  <a:gd name="T15" fmla="*/ 2147483646 h 1963"/>
                  <a:gd name="T16" fmla="*/ 2147483646 w 1487"/>
                  <a:gd name="T17" fmla="*/ 2147483646 h 1963"/>
                  <a:gd name="T18" fmla="*/ 2147483646 w 1487"/>
                  <a:gd name="T19" fmla="*/ 0 h 1963"/>
                  <a:gd name="T20" fmla="*/ 2147483646 w 1487"/>
                  <a:gd name="T21" fmla="*/ 2147483646 h 1963"/>
                  <a:gd name="T22" fmla="*/ 2147483646 w 1487"/>
                  <a:gd name="T23" fmla="*/ 2147483646 h 1963"/>
                  <a:gd name="T24" fmla="*/ 2147483646 w 1487"/>
                  <a:gd name="T25" fmla="*/ 2147483646 h 1963"/>
                  <a:gd name="T26" fmla="*/ 2147483646 w 1487"/>
                  <a:gd name="T27" fmla="*/ 2147483646 h 1963"/>
                  <a:gd name="T28" fmla="*/ 2147483646 w 1487"/>
                  <a:gd name="T29" fmla="*/ 2147483646 h 1963"/>
                  <a:gd name="T30" fmla="*/ 2147483646 w 148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24"/>
                      <a:pt x="0" y="743"/>
                    </a:cubicBezTo>
                    <a:cubicBezTo>
                      <a:pt x="0" y="876"/>
                      <a:pt x="58" y="1010"/>
                      <a:pt x="115" y="1124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1" y="1924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6"/>
                      <a:pt x="1486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2" y="1028"/>
                      <a:pt x="457" y="895"/>
                      <a:pt x="457" y="743"/>
                    </a:cubicBezTo>
                    <a:cubicBezTo>
                      <a:pt x="457" y="571"/>
                      <a:pt x="572" y="438"/>
                      <a:pt x="743" y="438"/>
                    </a:cubicBezTo>
                    <a:cubicBezTo>
                      <a:pt x="896" y="438"/>
                      <a:pt x="1029" y="571"/>
                      <a:pt x="1029" y="743"/>
                    </a:cubicBezTo>
                    <a:cubicBezTo>
                      <a:pt x="1029" y="895"/>
                      <a:pt x="896" y="1028"/>
                      <a:pt x="743" y="1028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EE5A3FA2-507B-DA40-A422-DE22A41E8A00}"/>
              </a:ext>
            </a:extLst>
          </p:cNvPr>
          <p:cNvGrpSpPr/>
          <p:nvPr/>
        </p:nvGrpSpPr>
        <p:grpSpPr>
          <a:xfrm>
            <a:off x="858574" y="1755511"/>
            <a:ext cx="4001823" cy="3329781"/>
            <a:chOff x="1030288" y="2106613"/>
            <a:chExt cx="4802187" cy="3995737"/>
          </a:xfrm>
        </p:grpSpPr>
        <p:sp>
          <p:nvSpPr>
            <p:cNvPr id="17409" name="Text Box 2">
              <a:extLst>
                <a:ext uri="{FF2B5EF4-FFF2-40B4-BE49-F238E27FC236}">
                  <a16:creationId xmlns:a16="http://schemas.microsoft.com/office/drawing/2014/main" id="{0DD6A2A9-4886-0945-873A-E074AD24AD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292475"/>
              <a:ext cx="1649413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 dirty="0">
                  <a:solidFill>
                    <a:srgbClr val="F7AE11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PANAMA CITY</a:t>
              </a:r>
            </a:p>
          </p:txBody>
        </p:sp>
        <p:sp>
          <p:nvSpPr>
            <p:cNvPr id="17410" name="Text Box 3">
              <a:extLst>
                <a:ext uri="{FF2B5EF4-FFF2-40B4-BE49-F238E27FC236}">
                  <a16:creationId xmlns:a16="http://schemas.microsoft.com/office/drawing/2014/main" id="{CABED990-FA89-6A45-9892-BB0866BC6A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24350"/>
              <a:ext cx="858838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 dirty="0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COLON</a:t>
              </a:r>
            </a:p>
          </p:txBody>
        </p:sp>
        <p:sp>
          <p:nvSpPr>
            <p:cNvPr id="17411" name="Text Box 4">
              <a:extLst>
                <a:ext uri="{FF2B5EF4-FFF2-40B4-BE49-F238E27FC236}">
                  <a16:creationId xmlns:a16="http://schemas.microsoft.com/office/drawing/2014/main" id="{2E72F845-57E0-E943-BF2B-336A8C99BB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56225"/>
              <a:ext cx="754063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DAVID</a:t>
              </a:r>
            </a:p>
          </p:txBody>
        </p:sp>
        <p:sp>
          <p:nvSpPr>
            <p:cNvPr id="29700" name="Text Box 5">
              <a:extLst>
                <a:ext uri="{FF2B5EF4-FFF2-40B4-BE49-F238E27FC236}">
                  <a16:creationId xmlns:a16="http://schemas.microsoft.com/office/drawing/2014/main" id="{2215247B-B53D-8646-A692-292F5C6D3C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4100" y="2106613"/>
              <a:ext cx="3508375" cy="823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416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PANAMA</a:t>
              </a:r>
            </a:p>
          </p:txBody>
        </p:sp>
        <p:grpSp>
          <p:nvGrpSpPr>
            <p:cNvPr id="29703" name="Group 1">
              <a:extLst>
                <a:ext uri="{FF2B5EF4-FFF2-40B4-BE49-F238E27FC236}">
                  <a16:creationId xmlns:a16="http://schemas.microsoft.com/office/drawing/2014/main" id="{8748B946-DCD5-E042-A945-5A904920FD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2190750"/>
              <a:ext cx="895350" cy="600075"/>
              <a:chOff x="1158875" y="2243138"/>
              <a:chExt cx="895350" cy="600075"/>
            </a:xfrm>
          </p:grpSpPr>
          <p:sp>
            <p:nvSpPr>
              <p:cNvPr id="29707" name="Freeform 25">
                <a:extLst>
                  <a:ext uri="{FF2B5EF4-FFF2-40B4-BE49-F238E27FC236}">
                    <a16:creationId xmlns:a16="http://schemas.microsoft.com/office/drawing/2014/main" id="{E381F7E1-046C-B64C-AB65-EB924E4B0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2243138"/>
                <a:ext cx="895350" cy="600075"/>
              </a:xfrm>
              <a:custGeom>
                <a:avLst/>
                <a:gdLst>
                  <a:gd name="T0" fmla="*/ 0 w 4972"/>
                  <a:gd name="T1" fmla="*/ 0 h 3334"/>
                  <a:gd name="T2" fmla="*/ 2147483646 w 4972"/>
                  <a:gd name="T3" fmla="*/ 0 h 3334"/>
                  <a:gd name="T4" fmla="*/ 2147483646 w 4972"/>
                  <a:gd name="T5" fmla="*/ 2147483646 h 3334"/>
                  <a:gd name="T6" fmla="*/ 0 w 4972"/>
                  <a:gd name="T7" fmla="*/ 2147483646 h 3334"/>
                  <a:gd name="T8" fmla="*/ 0 w 4972"/>
                  <a:gd name="T9" fmla="*/ 0 h 33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72" h="3334">
                    <a:moveTo>
                      <a:pt x="0" y="0"/>
                    </a:moveTo>
                    <a:lnTo>
                      <a:pt x="4971" y="0"/>
                    </a:lnTo>
                    <a:lnTo>
                      <a:pt x="4971" y="3333"/>
                    </a:lnTo>
                    <a:lnTo>
                      <a:pt x="0" y="33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08" name="Freeform 26">
                <a:extLst>
                  <a:ext uri="{FF2B5EF4-FFF2-40B4-BE49-F238E27FC236}">
                    <a16:creationId xmlns:a16="http://schemas.microsoft.com/office/drawing/2014/main" id="{28EDC934-C5C1-1340-81FC-D888CFE32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2544763"/>
                <a:ext cx="446088" cy="298450"/>
              </a:xfrm>
              <a:custGeom>
                <a:avLst/>
                <a:gdLst>
                  <a:gd name="T0" fmla="*/ 0 w 2477"/>
                  <a:gd name="T1" fmla="*/ 0 h 1658"/>
                  <a:gd name="T2" fmla="*/ 2147483646 w 2477"/>
                  <a:gd name="T3" fmla="*/ 0 h 1658"/>
                  <a:gd name="T4" fmla="*/ 2147483646 w 2477"/>
                  <a:gd name="T5" fmla="*/ 2147483646 h 1658"/>
                  <a:gd name="T6" fmla="*/ 0 w 2477"/>
                  <a:gd name="T7" fmla="*/ 2147483646 h 1658"/>
                  <a:gd name="T8" fmla="*/ 0 w 2477"/>
                  <a:gd name="T9" fmla="*/ 0 h 16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7" h="1658">
                    <a:moveTo>
                      <a:pt x="0" y="0"/>
                    </a:moveTo>
                    <a:lnTo>
                      <a:pt x="2476" y="0"/>
                    </a:lnTo>
                    <a:lnTo>
                      <a:pt x="2476" y="1657"/>
                    </a:lnTo>
                    <a:lnTo>
                      <a:pt x="0" y="165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2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09" name="Freeform 27">
                <a:extLst>
                  <a:ext uri="{FF2B5EF4-FFF2-40B4-BE49-F238E27FC236}">
                    <a16:creationId xmlns:a16="http://schemas.microsoft.com/office/drawing/2014/main" id="{798B3C6A-E631-9B41-BD8F-CDB741D75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243138"/>
                <a:ext cx="449262" cy="301625"/>
              </a:xfrm>
              <a:custGeom>
                <a:avLst/>
                <a:gdLst>
                  <a:gd name="T0" fmla="*/ 0 w 2496"/>
                  <a:gd name="T1" fmla="*/ 0 h 1677"/>
                  <a:gd name="T2" fmla="*/ 2147483646 w 2496"/>
                  <a:gd name="T3" fmla="*/ 0 h 1677"/>
                  <a:gd name="T4" fmla="*/ 2147483646 w 2496"/>
                  <a:gd name="T5" fmla="*/ 2147483646 h 1677"/>
                  <a:gd name="T6" fmla="*/ 0 w 2496"/>
                  <a:gd name="T7" fmla="*/ 2147483646 h 1677"/>
                  <a:gd name="T8" fmla="*/ 0 w 2496"/>
                  <a:gd name="T9" fmla="*/ 0 h 16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6" h="1677">
                    <a:moveTo>
                      <a:pt x="0" y="0"/>
                    </a:moveTo>
                    <a:lnTo>
                      <a:pt x="2495" y="0"/>
                    </a:lnTo>
                    <a:lnTo>
                      <a:pt x="2495" y="1676"/>
                    </a:lnTo>
                    <a:lnTo>
                      <a:pt x="0" y="167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2103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0" name="Freeform 28">
                <a:extLst>
                  <a:ext uri="{FF2B5EF4-FFF2-40B4-BE49-F238E27FC236}">
                    <a16:creationId xmlns:a16="http://schemas.microsoft.com/office/drawing/2014/main" id="{98D2AECA-A719-B44E-9489-461309B02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688" y="2319338"/>
                <a:ext cx="144462" cy="136525"/>
              </a:xfrm>
              <a:custGeom>
                <a:avLst/>
                <a:gdLst>
                  <a:gd name="T0" fmla="*/ 0 w 800"/>
                  <a:gd name="T1" fmla="*/ 2147483646 h 762"/>
                  <a:gd name="T2" fmla="*/ 2147483646 w 800"/>
                  <a:gd name="T3" fmla="*/ 2147483646 h 762"/>
                  <a:gd name="T4" fmla="*/ 2147483646 w 800"/>
                  <a:gd name="T5" fmla="*/ 2147483646 h 762"/>
                  <a:gd name="T6" fmla="*/ 2147483646 w 800"/>
                  <a:gd name="T7" fmla="*/ 2147483646 h 762"/>
                  <a:gd name="T8" fmla="*/ 2147483646 w 800"/>
                  <a:gd name="T9" fmla="*/ 2147483646 h 762"/>
                  <a:gd name="T10" fmla="*/ 2147483646 w 800"/>
                  <a:gd name="T11" fmla="*/ 2147483646 h 762"/>
                  <a:gd name="T12" fmla="*/ 2147483646 w 800"/>
                  <a:gd name="T13" fmla="*/ 2147483646 h 762"/>
                  <a:gd name="T14" fmla="*/ 2147483646 w 800"/>
                  <a:gd name="T15" fmla="*/ 2147483646 h 762"/>
                  <a:gd name="T16" fmla="*/ 2147483646 w 800"/>
                  <a:gd name="T17" fmla="*/ 0 h 762"/>
                  <a:gd name="T18" fmla="*/ 2147483646 w 800"/>
                  <a:gd name="T19" fmla="*/ 2147483646 h 762"/>
                  <a:gd name="T20" fmla="*/ 0 w 800"/>
                  <a:gd name="T21" fmla="*/ 2147483646 h 7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0" h="762">
                    <a:moveTo>
                      <a:pt x="0" y="285"/>
                    </a:moveTo>
                    <a:lnTo>
                      <a:pt x="247" y="476"/>
                    </a:lnTo>
                    <a:lnTo>
                      <a:pt x="152" y="761"/>
                    </a:lnTo>
                    <a:lnTo>
                      <a:pt x="400" y="571"/>
                    </a:lnTo>
                    <a:lnTo>
                      <a:pt x="647" y="761"/>
                    </a:lnTo>
                    <a:lnTo>
                      <a:pt x="552" y="476"/>
                    </a:lnTo>
                    <a:lnTo>
                      <a:pt x="799" y="285"/>
                    </a:lnTo>
                    <a:lnTo>
                      <a:pt x="495" y="285"/>
                    </a:lnTo>
                    <a:lnTo>
                      <a:pt x="400" y="0"/>
                    </a:lnTo>
                    <a:lnTo>
                      <a:pt x="305" y="285"/>
                    </a:lnTo>
                    <a:lnTo>
                      <a:pt x="0" y="285"/>
                    </a:lnTo>
                  </a:path>
                </a:pathLst>
              </a:custGeom>
              <a:solidFill>
                <a:srgbClr val="0052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1" name="Freeform 29">
                <a:extLst>
                  <a:ext uri="{FF2B5EF4-FFF2-40B4-BE49-F238E27FC236}">
                    <a16:creationId xmlns:a16="http://schemas.microsoft.com/office/drawing/2014/main" id="{92B55F0B-4304-C847-AF2F-A3BECC4CC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950" y="2617788"/>
                <a:ext cx="144463" cy="136525"/>
              </a:xfrm>
              <a:custGeom>
                <a:avLst/>
                <a:gdLst>
                  <a:gd name="T0" fmla="*/ 0 w 801"/>
                  <a:gd name="T1" fmla="*/ 2147483646 h 763"/>
                  <a:gd name="T2" fmla="*/ 2147483646 w 801"/>
                  <a:gd name="T3" fmla="*/ 2147483646 h 763"/>
                  <a:gd name="T4" fmla="*/ 2147483646 w 801"/>
                  <a:gd name="T5" fmla="*/ 2147483646 h 763"/>
                  <a:gd name="T6" fmla="*/ 2147483646 w 801"/>
                  <a:gd name="T7" fmla="*/ 2147483646 h 763"/>
                  <a:gd name="T8" fmla="*/ 2147483646 w 801"/>
                  <a:gd name="T9" fmla="*/ 2147483646 h 763"/>
                  <a:gd name="T10" fmla="*/ 2147483646 w 801"/>
                  <a:gd name="T11" fmla="*/ 2147483646 h 763"/>
                  <a:gd name="T12" fmla="*/ 2147483646 w 801"/>
                  <a:gd name="T13" fmla="*/ 2147483646 h 763"/>
                  <a:gd name="T14" fmla="*/ 2147483646 w 801"/>
                  <a:gd name="T15" fmla="*/ 2147483646 h 763"/>
                  <a:gd name="T16" fmla="*/ 2147483646 w 801"/>
                  <a:gd name="T17" fmla="*/ 0 h 763"/>
                  <a:gd name="T18" fmla="*/ 2147483646 w 801"/>
                  <a:gd name="T19" fmla="*/ 2147483646 h 763"/>
                  <a:gd name="T20" fmla="*/ 0 w 801"/>
                  <a:gd name="T21" fmla="*/ 2147483646 h 7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1" h="763">
                    <a:moveTo>
                      <a:pt x="0" y="286"/>
                    </a:moveTo>
                    <a:lnTo>
                      <a:pt x="248" y="476"/>
                    </a:lnTo>
                    <a:lnTo>
                      <a:pt x="152" y="762"/>
                    </a:lnTo>
                    <a:lnTo>
                      <a:pt x="400" y="590"/>
                    </a:lnTo>
                    <a:lnTo>
                      <a:pt x="648" y="762"/>
                    </a:lnTo>
                    <a:lnTo>
                      <a:pt x="553" y="476"/>
                    </a:lnTo>
                    <a:lnTo>
                      <a:pt x="800" y="286"/>
                    </a:lnTo>
                    <a:lnTo>
                      <a:pt x="495" y="286"/>
                    </a:lnTo>
                    <a:lnTo>
                      <a:pt x="400" y="0"/>
                    </a:lnTo>
                    <a:lnTo>
                      <a:pt x="304" y="286"/>
                    </a:lnTo>
                    <a:lnTo>
                      <a:pt x="0" y="286"/>
                    </a:lnTo>
                  </a:path>
                </a:pathLst>
              </a:custGeom>
              <a:solidFill>
                <a:srgbClr val="D2103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9704" name="Google Shape;615;p19">
              <a:extLst>
                <a:ext uri="{FF2B5EF4-FFF2-40B4-BE49-F238E27FC236}">
                  <a16:creationId xmlns:a16="http://schemas.microsoft.com/office/drawing/2014/main" id="{0CE09998-94EB-794B-9456-5F163FCA8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54330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05" name="Google Shape;615;p19">
              <a:extLst>
                <a:ext uri="{FF2B5EF4-FFF2-40B4-BE49-F238E27FC236}">
                  <a16:creationId xmlns:a16="http://schemas.microsoft.com/office/drawing/2014/main" id="{81EA3873-AA31-134A-91AC-8BCB75D9B1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5577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06" name="Google Shape;615;p19">
              <a:extLst>
                <a:ext uri="{FF2B5EF4-FFF2-40B4-BE49-F238E27FC236}">
                  <a16:creationId xmlns:a16="http://schemas.microsoft.com/office/drawing/2014/main" id="{C3C1615D-E618-934F-A340-40F4E7B726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56102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2">
            <a:extLst>
              <a:ext uri="{FF2B5EF4-FFF2-40B4-BE49-F238E27FC236}">
                <a16:creationId xmlns:a16="http://schemas.microsoft.com/office/drawing/2014/main" id="{79BF08FC-8984-3941-4439-DB3C20D6A49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916753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95302A-6729-4AA3-81AA-067917998FC2}"/>
              </a:ext>
            </a:extLst>
          </p:cNvPr>
          <p:cNvSpPr/>
          <p:nvPr/>
        </p:nvSpPr>
        <p:spPr>
          <a:xfrm>
            <a:off x="0" y="600"/>
            <a:ext cx="12191935" cy="6857400"/>
          </a:xfrm>
          <a:prstGeom prst="rect">
            <a:avLst/>
          </a:prstGeom>
          <a:solidFill>
            <a:srgbClr val="DC5223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latin typeface="Cairo" panose="00000500000000000000" pitchFamily="2" charset="-78"/>
              <a:cs typeface="Cairo" panose="00000500000000000000" pitchFamily="2" charset="-78"/>
            </a:endParaRPr>
          </a:p>
        </p:txBody>
      </p:sp>
      <p:sp>
        <p:nvSpPr>
          <p:cNvPr id="3" name="مربع نص 2">
            <a:extLst>
              <a:ext uri="{FF2B5EF4-FFF2-40B4-BE49-F238E27FC236}">
                <a16:creationId xmlns:a16="http://schemas.microsoft.com/office/drawing/2014/main" id="{8197C538-F605-4470-B8E7-E81A57470B0C}"/>
              </a:ext>
            </a:extLst>
          </p:cNvPr>
          <p:cNvSpPr txBox="1"/>
          <p:nvPr/>
        </p:nvSpPr>
        <p:spPr>
          <a:xfrm>
            <a:off x="2221761" y="5413655"/>
            <a:ext cx="774847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الخط</a:t>
            </a:r>
            <a:r>
              <a:rPr lang="ar-SA" b="1" dirty="0" err="1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وط</a:t>
            </a:r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المستخدم</a:t>
            </a:r>
            <a:r>
              <a:rPr lang="ar-SA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ة</a:t>
            </a:r>
            <a:r>
              <a:rPr lang="en-GB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في القالب </a:t>
            </a:r>
            <a:endParaRPr lang="ar-SA" b="1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Cairo</a:t>
            </a:r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</a:t>
            </a:r>
            <a:r>
              <a:rPr lang="ar-EG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الرابط</a:t>
            </a:r>
            <a:endParaRPr lang="ar-EG" b="1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مربع نص 8">
            <a:extLst>
              <a:ext uri="{FF2B5EF4-FFF2-40B4-BE49-F238E27FC236}">
                <a16:creationId xmlns:a16="http://schemas.microsoft.com/office/drawing/2014/main" id="{1C4F0F2F-DFC6-49FA-A149-8246FD7A06D5}"/>
              </a:ext>
            </a:extLst>
          </p:cNvPr>
          <p:cNvSpPr txBox="1"/>
          <p:nvPr/>
        </p:nvSpPr>
        <p:spPr>
          <a:xfrm>
            <a:off x="33" y="2231424"/>
            <a:ext cx="1219193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ingez-ppt.com</a:t>
            </a:r>
            <a:endParaRPr lang="en-GB" sz="48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مربع نص 10">
            <a:extLst>
              <a:ext uri="{FF2B5EF4-FFF2-40B4-BE49-F238E27FC236}">
                <a16:creationId xmlns:a16="http://schemas.microsoft.com/office/drawing/2014/main" id="{508F09B2-EE43-3C1F-85BB-11008055807F}"/>
              </a:ext>
            </a:extLst>
          </p:cNvPr>
          <p:cNvSpPr txBox="1"/>
          <p:nvPr/>
        </p:nvSpPr>
        <p:spPr>
          <a:xfrm>
            <a:off x="2453583" y="3624447"/>
            <a:ext cx="728483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0"/>
            <a:r>
              <a:rPr lang="ar-SA" sz="1400" b="1" dirty="0">
                <a:solidFill>
                  <a:schemeClr val="bg1"/>
                </a:solidFill>
                <a:latin typeface="Cairo" panose="00000500000000000000" charset="-78"/>
                <a:cs typeface="Cairo" panose="00000500000000000000" charset="-78"/>
              </a:rPr>
              <a:t>قوالب بوربوينت باللغة العربية</a:t>
            </a:r>
            <a:r>
              <a:rPr lang="en-US" sz="1400" b="1" dirty="0">
                <a:solidFill>
                  <a:schemeClr val="bg1"/>
                </a:solidFill>
                <a:latin typeface="Cairo" panose="00000500000000000000" charset="-78"/>
                <a:cs typeface="Cairo" panose="00000500000000000000" charset="-78"/>
              </a:rPr>
              <a:t> </a:t>
            </a:r>
            <a:endParaRPr lang="en-GB" sz="1400" b="1" dirty="0">
              <a:solidFill>
                <a:schemeClr val="bg1"/>
              </a:solidFill>
              <a:latin typeface="Cairo" panose="00000500000000000000" charset="-78"/>
              <a:cs typeface="Cairo" panose="00000500000000000000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7131775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C3FDE49-FF95-A442-B470-017764EF230C}"/>
              </a:ext>
            </a:extLst>
          </p:cNvPr>
          <p:cNvGrpSpPr/>
          <p:nvPr/>
        </p:nvGrpSpPr>
        <p:grpSpPr>
          <a:xfrm>
            <a:off x="341313" y="526521"/>
            <a:ext cx="7676886" cy="5924021"/>
            <a:chOff x="409575" y="631825"/>
            <a:chExt cx="9212263" cy="7108825"/>
          </a:xfrm>
        </p:grpSpPr>
        <p:sp>
          <p:nvSpPr>
            <p:cNvPr id="33794" name="Google Shape;1012;p23">
              <a:extLst>
                <a:ext uri="{FF2B5EF4-FFF2-40B4-BE49-F238E27FC236}">
                  <a16:creationId xmlns:a16="http://schemas.microsoft.com/office/drawing/2014/main" id="{9EF7D60A-91C6-2D47-959F-9FED45658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8413" y="3771900"/>
              <a:ext cx="733425" cy="234950"/>
            </a:xfrm>
            <a:custGeom>
              <a:avLst/>
              <a:gdLst>
                <a:gd name="T0" fmla="*/ 581026 w 385"/>
                <a:gd name="T1" fmla="*/ 196216 h 123"/>
                <a:gd name="T2" fmla="*/ 638176 w 385"/>
                <a:gd name="T3" fmla="*/ 139066 h 123"/>
                <a:gd name="T4" fmla="*/ 733426 w 385"/>
                <a:gd name="T5" fmla="*/ 167641 h 123"/>
                <a:gd name="T6" fmla="*/ 704851 w 385"/>
                <a:gd name="T7" fmla="*/ 186691 h 123"/>
                <a:gd name="T8" fmla="*/ 581026 w 385"/>
                <a:gd name="T9" fmla="*/ 196216 h 123"/>
                <a:gd name="T10" fmla="*/ 512446 w 385"/>
                <a:gd name="T11" fmla="*/ 19050 h 123"/>
                <a:gd name="T12" fmla="*/ 474346 w 385"/>
                <a:gd name="T13" fmla="*/ 0 h 123"/>
                <a:gd name="T14" fmla="*/ 335280 w 385"/>
                <a:gd name="T15" fmla="*/ 19050 h 123"/>
                <a:gd name="T16" fmla="*/ 87630 w 385"/>
                <a:gd name="T17" fmla="*/ 0 h 123"/>
                <a:gd name="T18" fmla="*/ 62865 w 385"/>
                <a:gd name="T19" fmla="*/ 47625 h 123"/>
                <a:gd name="T20" fmla="*/ 5715 w 385"/>
                <a:gd name="T21" fmla="*/ 76200 h 123"/>
                <a:gd name="T22" fmla="*/ 9525 w 385"/>
                <a:gd name="T23" fmla="*/ 123826 h 123"/>
                <a:gd name="T24" fmla="*/ 0 w 385"/>
                <a:gd name="T25" fmla="*/ 158116 h 123"/>
                <a:gd name="T26" fmla="*/ 28575 w 385"/>
                <a:gd name="T27" fmla="*/ 215266 h 123"/>
                <a:gd name="T28" fmla="*/ 192405 w 385"/>
                <a:gd name="T29" fmla="*/ 220981 h 123"/>
                <a:gd name="T30" fmla="*/ 236220 w 385"/>
                <a:gd name="T31" fmla="*/ 234316 h 123"/>
                <a:gd name="T32" fmla="*/ 350520 w 385"/>
                <a:gd name="T33" fmla="*/ 205741 h 123"/>
                <a:gd name="T34" fmla="*/ 394336 w 385"/>
                <a:gd name="T35" fmla="*/ 230506 h 123"/>
                <a:gd name="T36" fmla="*/ 508636 w 385"/>
                <a:gd name="T37" fmla="*/ 177166 h 123"/>
                <a:gd name="T38" fmla="*/ 594361 w 385"/>
                <a:gd name="T39" fmla="*/ 81915 h 123"/>
                <a:gd name="T40" fmla="*/ 531496 w 385"/>
                <a:gd name="T41" fmla="*/ 62865 h 123"/>
                <a:gd name="T42" fmla="*/ 512446 w 385"/>
                <a:gd name="T43" fmla="*/ 19050 h 1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5" h="123" extrusionOk="0">
                  <a:moveTo>
                    <a:pt x="305" y="103"/>
                  </a:moveTo>
                  <a:lnTo>
                    <a:pt x="335" y="73"/>
                  </a:lnTo>
                  <a:lnTo>
                    <a:pt x="385" y="88"/>
                  </a:lnTo>
                  <a:lnTo>
                    <a:pt x="370" y="98"/>
                  </a:lnTo>
                  <a:lnTo>
                    <a:pt x="305" y="103"/>
                  </a:lnTo>
                  <a:close/>
                  <a:moveTo>
                    <a:pt x="269" y="10"/>
                  </a:moveTo>
                  <a:lnTo>
                    <a:pt x="249" y="0"/>
                  </a:lnTo>
                  <a:lnTo>
                    <a:pt x="176" y="10"/>
                  </a:lnTo>
                  <a:lnTo>
                    <a:pt x="46" y="0"/>
                  </a:lnTo>
                  <a:lnTo>
                    <a:pt x="33" y="25"/>
                  </a:lnTo>
                  <a:lnTo>
                    <a:pt x="3" y="40"/>
                  </a:lnTo>
                  <a:lnTo>
                    <a:pt x="5" y="65"/>
                  </a:lnTo>
                  <a:lnTo>
                    <a:pt x="0" y="83"/>
                  </a:lnTo>
                  <a:lnTo>
                    <a:pt x="15" y="113"/>
                  </a:lnTo>
                  <a:lnTo>
                    <a:pt x="101" y="116"/>
                  </a:lnTo>
                  <a:lnTo>
                    <a:pt x="124" y="123"/>
                  </a:lnTo>
                  <a:lnTo>
                    <a:pt x="184" y="108"/>
                  </a:lnTo>
                  <a:lnTo>
                    <a:pt x="207" y="121"/>
                  </a:lnTo>
                  <a:lnTo>
                    <a:pt x="267" y="93"/>
                  </a:lnTo>
                  <a:lnTo>
                    <a:pt x="312" y="43"/>
                  </a:lnTo>
                  <a:lnTo>
                    <a:pt x="279" y="33"/>
                  </a:lnTo>
                  <a:lnTo>
                    <a:pt x="269" y="1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3795" name="Google Shape;1013;p23">
              <a:extLst>
                <a:ext uri="{FF2B5EF4-FFF2-40B4-BE49-F238E27FC236}">
                  <a16:creationId xmlns:a16="http://schemas.microsoft.com/office/drawing/2014/main" id="{C1E49E5C-D0C7-4A48-BFF4-39EB7DEC1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3254375"/>
              <a:ext cx="1303337" cy="871538"/>
            </a:xfrm>
            <a:custGeom>
              <a:avLst/>
              <a:gdLst>
                <a:gd name="T0" fmla="*/ 1198245 w 684"/>
                <a:gd name="T1" fmla="*/ 647700 h 458"/>
                <a:gd name="T2" fmla="*/ 1213485 w 684"/>
                <a:gd name="T3" fmla="*/ 685800 h 458"/>
                <a:gd name="T4" fmla="*/ 1141095 w 684"/>
                <a:gd name="T5" fmla="*/ 619125 h 458"/>
                <a:gd name="T6" fmla="*/ 135255 w 684"/>
                <a:gd name="T7" fmla="*/ 85725 h 458"/>
                <a:gd name="T8" fmla="*/ 110490 w 684"/>
                <a:gd name="T9" fmla="*/ 182880 h 458"/>
                <a:gd name="T10" fmla="*/ 116205 w 684"/>
                <a:gd name="T11" fmla="*/ 312420 h 458"/>
                <a:gd name="T12" fmla="*/ 53340 w 684"/>
                <a:gd name="T13" fmla="*/ 363855 h 458"/>
                <a:gd name="T14" fmla="*/ 81915 w 684"/>
                <a:gd name="T15" fmla="*/ 493395 h 458"/>
                <a:gd name="T16" fmla="*/ 0 w 684"/>
                <a:gd name="T17" fmla="*/ 619125 h 458"/>
                <a:gd name="T18" fmla="*/ 40005 w 684"/>
                <a:gd name="T19" fmla="*/ 657225 h 458"/>
                <a:gd name="T20" fmla="*/ 59055 w 684"/>
                <a:gd name="T21" fmla="*/ 790575 h 458"/>
                <a:gd name="T22" fmla="*/ 135255 w 684"/>
                <a:gd name="T23" fmla="*/ 847725 h 458"/>
                <a:gd name="T24" fmla="*/ 220980 w 684"/>
                <a:gd name="T25" fmla="*/ 771525 h 458"/>
                <a:gd name="T26" fmla="*/ 293370 w 684"/>
                <a:gd name="T27" fmla="*/ 628650 h 458"/>
                <a:gd name="T28" fmla="*/ 360045 w 684"/>
                <a:gd name="T29" fmla="*/ 613410 h 458"/>
                <a:gd name="T30" fmla="*/ 445770 w 684"/>
                <a:gd name="T31" fmla="*/ 537210 h 458"/>
                <a:gd name="T32" fmla="*/ 499110 w 684"/>
                <a:gd name="T33" fmla="*/ 632460 h 458"/>
                <a:gd name="T34" fmla="*/ 628650 w 684"/>
                <a:gd name="T35" fmla="*/ 632460 h 458"/>
                <a:gd name="T36" fmla="*/ 819150 w 684"/>
                <a:gd name="T37" fmla="*/ 531495 h 458"/>
                <a:gd name="T38" fmla="*/ 986790 w 684"/>
                <a:gd name="T39" fmla="*/ 521970 h 458"/>
                <a:gd name="T40" fmla="*/ 1116330 w 684"/>
                <a:gd name="T41" fmla="*/ 565785 h 458"/>
                <a:gd name="T42" fmla="*/ 1226820 w 684"/>
                <a:gd name="T43" fmla="*/ 537210 h 458"/>
                <a:gd name="T44" fmla="*/ 1303020 w 684"/>
                <a:gd name="T45" fmla="*/ 483870 h 458"/>
                <a:gd name="T46" fmla="*/ 1135380 w 684"/>
                <a:gd name="T47" fmla="*/ 354330 h 458"/>
                <a:gd name="T48" fmla="*/ 1002030 w 684"/>
                <a:gd name="T49" fmla="*/ 331470 h 458"/>
                <a:gd name="T50" fmla="*/ 859155 w 684"/>
                <a:gd name="T51" fmla="*/ 287655 h 458"/>
                <a:gd name="T52" fmla="*/ 695325 w 684"/>
                <a:gd name="T53" fmla="*/ 230505 h 458"/>
                <a:gd name="T54" fmla="*/ 840105 w 684"/>
                <a:gd name="T55" fmla="*/ 243840 h 458"/>
                <a:gd name="T56" fmla="*/ 1040130 w 684"/>
                <a:gd name="T57" fmla="*/ 234315 h 458"/>
                <a:gd name="T58" fmla="*/ 958215 w 684"/>
                <a:gd name="T59" fmla="*/ 205740 h 458"/>
                <a:gd name="T60" fmla="*/ 796290 w 684"/>
                <a:gd name="T61" fmla="*/ 81915 h 458"/>
                <a:gd name="T62" fmla="*/ 704850 w 684"/>
                <a:gd name="T63" fmla="*/ 91440 h 458"/>
                <a:gd name="T64" fmla="*/ 379095 w 684"/>
                <a:gd name="T65" fmla="*/ 0 h 458"/>
                <a:gd name="T66" fmla="*/ 283845 w 684"/>
                <a:gd name="T67" fmla="*/ 5715 h 458"/>
                <a:gd name="T68" fmla="*/ 135255 w 684"/>
                <a:gd name="T69" fmla="*/ 85725 h 4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84" h="458" extrusionOk="0">
                  <a:moveTo>
                    <a:pt x="609" y="320"/>
                  </a:moveTo>
                  <a:lnTo>
                    <a:pt x="629" y="340"/>
                  </a:lnTo>
                  <a:lnTo>
                    <a:pt x="659" y="345"/>
                  </a:lnTo>
                  <a:lnTo>
                    <a:pt x="637" y="360"/>
                  </a:lnTo>
                  <a:lnTo>
                    <a:pt x="612" y="350"/>
                  </a:lnTo>
                  <a:lnTo>
                    <a:pt x="599" y="325"/>
                  </a:lnTo>
                  <a:lnTo>
                    <a:pt x="609" y="320"/>
                  </a:lnTo>
                  <a:close/>
                  <a:moveTo>
                    <a:pt x="71" y="45"/>
                  </a:moveTo>
                  <a:lnTo>
                    <a:pt x="78" y="63"/>
                  </a:lnTo>
                  <a:lnTo>
                    <a:pt x="58" y="96"/>
                  </a:lnTo>
                  <a:lnTo>
                    <a:pt x="73" y="126"/>
                  </a:lnTo>
                  <a:lnTo>
                    <a:pt x="61" y="164"/>
                  </a:lnTo>
                  <a:lnTo>
                    <a:pt x="33" y="179"/>
                  </a:lnTo>
                  <a:lnTo>
                    <a:pt x="28" y="191"/>
                  </a:lnTo>
                  <a:lnTo>
                    <a:pt x="46" y="229"/>
                  </a:lnTo>
                  <a:lnTo>
                    <a:pt x="43" y="259"/>
                  </a:lnTo>
                  <a:lnTo>
                    <a:pt x="41" y="279"/>
                  </a:lnTo>
                  <a:lnTo>
                    <a:pt x="0" y="325"/>
                  </a:lnTo>
                  <a:lnTo>
                    <a:pt x="3" y="345"/>
                  </a:lnTo>
                  <a:lnTo>
                    <a:pt x="21" y="345"/>
                  </a:lnTo>
                  <a:lnTo>
                    <a:pt x="41" y="385"/>
                  </a:lnTo>
                  <a:lnTo>
                    <a:pt x="31" y="415"/>
                  </a:lnTo>
                  <a:lnTo>
                    <a:pt x="61" y="428"/>
                  </a:lnTo>
                  <a:lnTo>
                    <a:pt x="71" y="445"/>
                  </a:lnTo>
                  <a:lnTo>
                    <a:pt x="93" y="458"/>
                  </a:lnTo>
                  <a:lnTo>
                    <a:pt x="116" y="405"/>
                  </a:lnTo>
                  <a:lnTo>
                    <a:pt x="159" y="347"/>
                  </a:lnTo>
                  <a:lnTo>
                    <a:pt x="154" y="330"/>
                  </a:lnTo>
                  <a:lnTo>
                    <a:pt x="169" y="305"/>
                  </a:lnTo>
                  <a:lnTo>
                    <a:pt x="189" y="322"/>
                  </a:lnTo>
                  <a:lnTo>
                    <a:pt x="214" y="325"/>
                  </a:lnTo>
                  <a:lnTo>
                    <a:pt x="234" y="282"/>
                  </a:lnTo>
                  <a:lnTo>
                    <a:pt x="259" y="297"/>
                  </a:lnTo>
                  <a:lnTo>
                    <a:pt x="262" y="332"/>
                  </a:lnTo>
                  <a:lnTo>
                    <a:pt x="285" y="345"/>
                  </a:lnTo>
                  <a:lnTo>
                    <a:pt x="330" y="332"/>
                  </a:lnTo>
                  <a:lnTo>
                    <a:pt x="378" y="289"/>
                  </a:lnTo>
                  <a:lnTo>
                    <a:pt x="430" y="279"/>
                  </a:lnTo>
                  <a:lnTo>
                    <a:pt x="483" y="287"/>
                  </a:lnTo>
                  <a:lnTo>
                    <a:pt x="518" y="274"/>
                  </a:lnTo>
                  <a:lnTo>
                    <a:pt x="544" y="295"/>
                  </a:lnTo>
                  <a:lnTo>
                    <a:pt x="586" y="297"/>
                  </a:lnTo>
                  <a:lnTo>
                    <a:pt x="634" y="310"/>
                  </a:lnTo>
                  <a:lnTo>
                    <a:pt x="644" y="282"/>
                  </a:lnTo>
                  <a:lnTo>
                    <a:pt x="667" y="282"/>
                  </a:lnTo>
                  <a:lnTo>
                    <a:pt x="684" y="254"/>
                  </a:lnTo>
                  <a:lnTo>
                    <a:pt x="669" y="229"/>
                  </a:lnTo>
                  <a:lnTo>
                    <a:pt x="596" y="186"/>
                  </a:lnTo>
                  <a:lnTo>
                    <a:pt x="569" y="186"/>
                  </a:lnTo>
                  <a:lnTo>
                    <a:pt x="526" y="174"/>
                  </a:lnTo>
                  <a:lnTo>
                    <a:pt x="496" y="174"/>
                  </a:lnTo>
                  <a:lnTo>
                    <a:pt x="451" y="151"/>
                  </a:lnTo>
                  <a:lnTo>
                    <a:pt x="400" y="121"/>
                  </a:lnTo>
                  <a:lnTo>
                    <a:pt x="365" y="121"/>
                  </a:lnTo>
                  <a:lnTo>
                    <a:pt x="390" y="113"/>
                  </a:lnTo>
                  <a:lnTo>
                    <a:pt x="441" y="128"/>
                  </a:lnTo>
                  <a:lnTo>
                    <a:pt x="516" y="136"/>
                  </a:lnTo>
                  <a:lnTo>
                    <a:pt x="546" y="123"/>
                  </a:lnTo>
                  <a:lnTo>
                    <a:pt x="523" y="106"/>
                  </a:lnTo>
                  <a:lnTo>
                    <a:pt x="503" y="108"/>
                  </a:lnTo>
                  <a:lnTo>
                    <a:pt x="446" y="98"/>
                  </a:lnTo>
                  <a:lnTo>
                    <a:pt x="418" y="43"/>
                  </a:lnTo>
                  <a:lnTo>
                    <a:pt x="385" y="43"/>
                  </a:lnTo>
                  <a:lnTo>
                    <a:pt x="370" y="48"/>
                  </a:lnTo>
                  <a:lnTo>
                    <a:pt x="347" y="33"/>
                  </a:lnTo>
                  <a:lnTo>
                    <a:pt x="199" y="0"/>
                  </a:lnTo>
                  <a:lnTo>
                    <a:pt x="181" y="10"/>
                  </a:lnTo>
                  <a:lnTo>
                    <a:pt x="149" y="3"/>
                  </a:lnTo>
                  <a:lnTo>
                    <a:pt x="91" y="13"/>
                  </a:lnTo>
                  <a:lnTo>
                    <a:pt x="71" y="45"/>
                  </a:lnTo>
                  <a:close/>
                </a:path>
              </a:pathLst>
            </a:custGeom>
            <a:solidFill>
              <a:srgbClr val="FC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3796" name="Google Shape;1014;p23">
              <a:extLst>
                <a:ext uri="{FF2B5EF4-FFF2-40B4-BE49-F238E27FC236}">
                  <a16:creationId xmlns:a16="http://schemas.microsoft.com/office/drawing/2014/main" id="{5B974103-7176-0147-8B65-1594DFF2F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5" y="3762375"/>
              <a:ext cx="762000" cy="306388"/>
            </a:xfrm>
            <a:custGeom>
              <a:avLst/>
              <a:gdLst>
                <a:gd name="T0" fmla="*/ 95250 w 400"/>
                <a:gd name="T1" fmla="*/ 19050 h 161"/>
                <a:gd name="T2" fmla="*/ 171450 w 400"/>
                <a:gd name="T3" fmla="*/ 28575 h 161"/>
                <a:gd name="T4" fmla="*/ 297180 w 400"/>
                <a:gd name="T5" fmla="*/ 0 h 161"/>
                <a:gd name="T6" fmla="*/ 556260 w 400"/>
                <a:gd name="T7" fmla="*/ 13335 h 161"/>
                <a:gd name="T8" fmla="*/ 617220 w 400"/>
                <a:gd name="T9" fmla="*/ 120015 h 161"/>
                <a:gd name="T10" fmla="*/ 704850 w 400"/>
                <a:gd name="T11" fmla="*/ 139065 h 161"/>
                <a:gd name="T12" fmla="*/ 762000 w 400"/>
                <a:gd name="T13" fmla="*/ 196214 h 161"/>
                <a:gd name="T14" fmla="*/ 752475 w 400"/>
                <a:gd name="T15" fmla="*/ 230504 h 161"/>
                <a:gd name="T16" fmla="*/ 641985 w 400"/>
                <a:gd name="T17" fmla="*/ 230504 h 161"/>
                <a:gd name="T18" fmla="*/ 594360 w 400"/>
                <a:gd name="T19" fmla="*/ 205739 h 161"/>
                <a:gd name="T20" fmla="*/ 569595 w 400"/>
                <a:gd name="T21" fmla="*/ 259079 h 161"/>
                <a:gd name="T22" fmla="*/ 531495 w 400"/>
                <a:gd name="T23" fmla="*/ 268604 h 161"/>
                <a:gd name="T24" fmla="*/ 506730 w 400"/>
                <a:gd name="T25" fmla="*/ 240029 h 161"/>
                <a:gd name="T26" fmla="*/ 449580 w 400"/>
                <a:gd name="T27" fmla="*/ 240029 h 161"/>
                <a:gd name="T28" fmla="*/ 445770 w 400"/>
                <a:gd name="T29" fmla="*/ 306704 h 161"/>
                <a:gd name="T30" fmla="*/ 363855 w 400"/>
                <a:gd name="T31" fmla="*/ 306704 h 161"/>
                <a:gd name="T32" fmla="*/ 310515 w 400"/>
                <a:gd name="T33" fmla="*/ 262889 h 161"/>
                <a:gd name="T34" fmla="*/ 234315 w 400"/>
                <a:gd name="T35" fmla="*/ 268604 h 161"/>
                <a:gd name="T36" fmla="*/ 186690 w 400"/>
                <a:gd name="T37" fmla="*/ 230504 h 161"/>
                <a:gd name="T38" fmla="*/ 148590 w 400"/>
                <a:gd name="T39" fmla="*/ 142875 h 161"/>
                <a:gd name="T40" fmla="*/ 110490 w 400"/>
                <a:gd name="T41" fmla="*/ 123825 h 161"/>
                <a:gd name="T42" fmla="*/ 62865 w 400"/>
                <a:gd name="T43" fmla="*/ 139065 h 161"/>
                <a:gd name="T44" fmla="*/ 0 w 400"/>
                <a:gd name="T45" fmla="*/ 91440 h 161"/>
                <a:gd name="T46" fmla="*/ 38100 w 400"/>
                <a:gd name="T47" fmla="*/ 32385 h 161"/>
                <a:gd name="T48" fmla="*/ 95250 w 400"/>
                <a:gd name="T49" fmla="*/ 19050 h 1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00" h="161" extrusionOk="0">
                  <a:moveTo>
                    <a:pt x="50" y="10"/>
                  </a:moveTo>
                  <a:lnTo>
                    <a:pt x="90" y="15"/>
                  </a:lnTo>
                  <a:lnTo>
                    <a:pt x="156" y="0"/>
                  </a:lnTo>
                  <a:lnTo>
                    <a:pt x="292" y="7"/>
                  </a:lnTo>
                  <a:lnTo>
                    <a:pt x="324" y="63"/>
                  </a:lnTo>
                  <a:lnTo>
                    <a:pt x="370" y="73"/>
                  </a:lnTo>
                  <a:lnTo>
                    <a:pt x="400" y="103"/>
                  </a:lnTo>
                  <a:lnTo>
                    <a:pt x="395" y="121"/>
                  </a:lnTo>
                  <a:lnTo>
                    <a:pt x="337" y="121"/>
                  </a:lnTo>
                  <a:lnTo>
                    <a:pt x="312" y="108"/>
                  </a:lnTo>
                  <a:lnTo>
                    <a:pt x="299" y="136"/>
                  </a:lnTo>
                  <a:lnTo>
                    <a:pt x="279" y="141"/>
                  </a:lnTo>
                  <a:lnTo>
                    <a:pt x="266" y="126"/>
                  </a:lnTo>
                  <a:lnTo>
                    <a:pt x="236" y="126"/>
                  </a:lnTo>
                  <a:lnTo>
                    <a:pt x="234" y="161"/>
                  </a:lnTo>
                  <a:lnTo>
                    <a:pt x="191" y="161"/>
                  </a:lnTo>
                  <a:lnTo>
                    <a:pt x="163" y="138"/>
                  </a:lnTo>
                  <a:lnTo>
                    <a:pt x="123" y="141"/>
                  </a:lnTo>
                  <a:lnTo>
                    <a:pt x="98" y="121"/>
                  </a:lnTo>
                  <a:lnTo>
                    <a:pt x="78" y="75"/>
                  </a:lnTo>
                  <a:lnTo>
                    <a:pt x="58" y="65"/>
                  </a:lnTo>
                  <a:lnTo>
                    <a:pt x="33" y="73"/>
                  </a:lnTo>
                  <a:lnTo>
                    <a:pt x="0" y="48"/>
                  </a:lnTo>
                  <a:lnTo>
                    <a:pt x="20" y="17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3797" name="Google Shape;1015;p23">
              <a:extLst>
                <a:ext uri="{FF2B5EF4-FFF2-40B4-BE49-F238E27FC236}">
                  <a16:creationId xmlns:a16="http://schemas.microsoft.com/office/drawing/2014/main" id="{67CB8073-4E58-B441-816C-3CABCBD83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8113" y="3159125"/>
              <a:ext cx="949325" cy="790575"/>
            </a:xfrm>
            <a:custGeom>
              <a:avLst/>
              <a:gdLst>
                <a:gd name="T0" fmla="*/ 800158 w 198"/>
                <a:gd name="T1" fmla="*/ 713914 h 165"/>
                <a:gd name="T2" fmla="*/ 881611 w 198"/>
                <a:gd name="T3" fmla="*/ 589338 h 165"/>
                <a:gd name="T4" fmla="*/ 852863 w 198"/>
                <a:gd name="T5" fmla="*/ 459971 h 165"/>
                <a:gd name="T6" fmla="*/ 915150 w 198"/>
                <a:gd name="T7" fmla="*/ 407266 h 165"/>
                <a:gd name="T8" fmla="*/ 910359 w 198"/>
                <a:gd name="T9" fmla="*/ 277899 h 165"/>
                <a:gd name="T10" fmla="*/ 934316 w 198"/>
                <a:gd name="T11" fmla="*/ 182072 h 165"/>
                <a:gd name="T12" fmla="*/ 876820 w 198"/>
                <a:gd name="T13" fmla="*/ 167698 h 165"/>
                <a:gd name="T14" fmla="*/ 757035 w 198"/>
                <a:gd name="T15" fmla="*/ 124576 h 165"/>
                <a:gd name="T16" fmla="*/ 574964 w 198"/>
                <a:gd name="T17" fmla="*/ 129367 h 165"/>
                <a:gd name="T18" fmla="*/ 388100 w 198"/>
                <a:gd name="T19" fmla="*/ 110202 h 165"/>
                <a:gd name="T20" fmla="*/ 436014 w 198"/>
                <a:gd name="T21" fmla="*/ 186863 h 165"/>
                <a:gd name="T22" fmla="*/ 598920 w 198"/>
                <a:gd name="T23" fmla="*/ 282691 h 165"/>
                <a:gd name="T24" fmla="*/ 598920 w 198"/>
                <a:gd name="T25" fmla="*/ 421641 h 165"/>
                <a:gd name="T26" fmla="*/ 689956 w 198"/>
                <a:gd name="T27" fmla="*/ 498302 h 165"/>
                <a:gd name="T28" fmla="*/ 747453 w 198"/>
                <a:gd name="T29" fmla="*/ 603713 h 165"/>
                <a:gd name="T30" fmla="*/ 584546 w 198"/>
                <a:gd name="T31" fmla="*/ 618087 h 165"/>
                <a:gd name="T32" fmla="*/ 445597 w 198"/>
                <a:gd name="T33" fmla="*/ 608504 h 165"/>
                <a:gd name="T34" fmla="*/ 292273 w 198"/>
                <a:gd name="T35" fmla="*/ 613295 h 165"/>
                <a:gd name="T36" fmla="*/ 253942 w 198"/>
                <a:gd name="T37" fmla="*/ 565382 h 165"/>
                <a:gd name="T38" fmla="*/ 95827 w 198"/>
                <a:gd name="T39" fmla="*/ 541425 h 165"/>
                <a:gd name="T40" fmla="*/ 0 w 198"/>
                <a:gd name="T41" fmla="*/ 618087 h 165"/>
                <a:gd name="T42" fmla="*/ 100619 w 198"/>
                <a:gd name="T43" fmla="*/ 685166 h 165"/>
                <a:gd name="T44" fmla="*/ 220403 w 198"/>
                <a:gd name="T45" fmla="*/ 790576 h 165"/>
                <a:gd name="T46" fmla="*/ 268316 w 198"/>
                <a:gd name="T47" fmla="*/ 704331 h 165"/>
                <a:gd name="T48" fmla="*/ 479136 w 198"/>
                <a:gd name="T49" fmla="*/ 737871 h 165"/>
                <a:gd name="T50" fmla="*/ 694748 w 198"/>
                <a:gd name="T51" fmla="*/ 718705 h 165"/>
                <a:gd name="T52" fmla="*/ 804949 w 198"/>
                <a:gd name="T53" fmla="*/ 752245 h 165"/>
                <a:gd name="T54" fmla="*/ 603712 w 198"/>
                <a:gd name="T55" fmla="*/ 0 h 165"/>
                <a:gd name="T56" fmla="*/ 594129 w 198"/>
                <a:gd name="T57" fmla="*/ 71871 h 165"/>
                <a:gd name="T58" fmla="*/ 416849 w 198"/>
                <a:gd name="T59" fmla="*/ 450389 h 165"/>
                <a:gd name="T60" fmla="*/ 536633 w 198"/>
                <a:gd name="T61" fmla="*/ 469554 h 165"/>
                <a:gd name="T62" fmla="*/ 459971 w 198"/>
                <a:gd name="T63" fmla="*/ 488720 h 1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8" h="165" extrusionOk="0">
                  <a:moveTo>
                    <a:pt x="168" y="157"/>
                  </a:moveTo>
                  <a:cubicBezTo>
                    <a:pt x="167" y="149"/>
                    <a:pt x="167" y="149"/>
                    <a:pt x="167" y="149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4" y="123"/>
                    <a:pt x="184" y="123"/>
                    <a:pt x="184" y="123"/>
                  </a:cubicBezTo>
                  <a:cubicBezTo>
                    <a:pt x="185" y="111"/>
                    <a:pt x="185" y="111"/>
                    <a:pt x="185" y="111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0" y="58"/>
                    <a:pt x="190" y="58"/>
                    <a:pt x="190" y="58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83" y="35"/>
                    <a:pt x="183" y="35"/>
                    <a:pt x="183" y="35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91" y="39"/>
                    <a:pt x="91" y="39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60" y="117"/>
                    <a:pt x="160" y="117"/>
                    <a:pt x="160" y="117"/>
                  </a:cubicBezTo>
                  <a:cubicBezTo>
                    <a:pt x="156" y="126"/>
                    <a:pt x="156" y="126"/>
                    <a:pt x="156" y="126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78" y="121"/>
                    <a:pt x="78" y="121"/>
                    <a:pt x="78" y="121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53" y="118"/>
                    <a:pt x="53" y="118"/>
                    <a:pt x="53" y="118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20" y="113"/>
                    <a:pt x="20" y="113"/>
                    <a:pt x="20" y="113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46" y="165"/>
                    <a:pt x="46" y="165"/>
                    <a:pt x="46" y="165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100" y="154"/>
                    <a:pt x="100" y="154"/>
                    <a:pt x="100" y="154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57" y="156"/>
                    <a:pt x="157" y="156"/>
                    <a:pt x="157" y="156"/>
                  </a:cubicBezTo>
                  <a:cubicBezTo>
                    <a:pt x="168" y="157"/>
                    <a:pt x="168" y="157"/>
                    <a:pt x="168" y="157"/>
                  </a:cubicBezTo>
                  <a:close/>
                  <a:moveTo>
                    <a:pt x="113" y="7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13" y="7"/>
                    <a:pt x="113" y="7"/>
                    <a:pt x="113" y="7"/>
                  </a:cubicBezTo>
                  <a:close/>
                  <a:moveTo>
                    <a:pt x="87" y="94"/>
                  </a:moveTo>
                  <a:cubicBezTo>
                    <a:pt x="99" y="88"/>
                    <a:pt x="99" y="88"/>
                    <a:pt x="99" y="88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5" y="109"/>
                    <a:pt x="115" y="109"/>
                    <a:pt x="115" y="109"/>
                  </a:cubicBezTo>
                  <a:cubicBezTo>
                    <a:pt x="96" y="102"/>
                    <a:pt x="96" y="102"/>
                    <a:pt x="96" y="102"/>
                  </a:cubicBezTo>
                  <a:lnTo>
                    <a:pt x="87" y="94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3798" name="Google Shape;1016;p23">
              <a:extLst>
                <a:ext uri="{FF2B5EF4-FFF2-40B4-BE49-F238E27FC236}">
                  <a16:creationId xmlns:a16="http://schemas.microsoft.com/office/drawing/2014/main" id="{9A2254C8-B4F9-574B-AB6A-1C4F8692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250" y="2027238"/>
              <a:ext cx="3597275" cy="1289050"/>
            </a:xfrm>
            <a:custGeom>
              <a:avLst/>
              <a:gdLst>
                <a:gd name="T0" fmla="*/ 767715 w 1889"/>
                <a:gd name="T1" fmla="*/ 493395 h 677"/>
                <a:gd name="T2" fmla="*/ 720090 w 1889"/>
                <a:gd name="T3" fmla="*/ 651511 h 677"/>
                <a:gd name="T4" fmla="*/ 666750 w 1889"/>
                <a:gd name="T5" fmla="*/ 607695 h 677"/>
                <a:gd name="T6" fmla="*/ 699135 w 1889"/>
                <a:gd name="T7" fmla="*/ 565785 h 677"/>
                <a:gd name="T8" fmla="*/ 245745 w 1889"/>
                <a:gd name="T9" fmla="*/ 411480 h 677"/>
                <a:gd name="T10" fmla="*/ 53340 w 1889"/>
                <a:gd name="T11" fmla="*/ 483870 h 677"/>
                <a:gd name="T12" fmla="*/ 62865 w 1889"/>
                <a:gd name="T13" fmla="*/ 541020 h 677"/>
                <a:gd name="T14" fmla="*/ 158115 w 1889"/>
                <a:gd name="T15" fmla="*/ 531495 h 677"/>
                <a:gd name="T16" fmla="*/ 369570 w 1889"/>
                <a:gd name="T17" fmla="*/ 373380 h 677"/>
                <a:gd name="T18" fmla="*/ 531495 w 1889"/>
                <a:gd name="T19" fmla="*/ 398145 h 677"/>
                <a:gd name="T20" fmla="*/ 762000 w 1889"/>
                <a:gd name="T21" fmla="*/ 249555 h 677"/>
                <a:gd name="T22" fmla="*/ 958215 w 1889"/>
                <a:gd name="T23" fmla="*/ 215265 h 677"/>
                <a:gd name="T24" fmla="*/ 1106805 w 1889"/>
                <a:gd name="T25" fmla="*/ 300990 h 677"/>
                <a:gd name="T26" fmla="*/ 1036320 w 1889"/>
                <a:gd name="T27" fmla="*/ 373380 h 677"/>
                <a:gd name="T28" fmla="*/ 1337310 w 1889"/>
                <a:gd name="T29" fmla="*/ 388620 h 677"/>
                <a:gd name="T30" fmla="*/ 1529715 w 1889"/>
                <a:gd name="T31" fmla="*/ 445770 h 677"/>
                <a:gd name="T32" fmla="*/ 1605915 w 1889"/>
                <a:gd name="T33" fmla="*/ 480060 h 677"/>
                <a:gd name="T34" fmla="*/ 1834514 w 1889"/>
                <a:gd name="T35" fmla="*/ 550545 h 677"/>
                <a:gd name="T36" fmla="*/ 2007869 w 1889"/>
                <a:gd name="T37" fmla="*/ 613410 h 677"/>
                <a:gd name="T38" fmla="*/ 2200274 w 1889"/>
                <a:gd name="T39" fmla="*/ 800101 h 677"/>
                <a:gd name="T40" fmla="*/ 2390774 w 1889"/>
                <a:gd name="T41" fmla="*/ 910591 h 677"/>
                <a:gd name="T42" fmla="*/ 2602229 w 1889"/>
                <a:gd name="T43" fmla="*/ 992506 h 677"/>
                <a:gd name="T44" fmla="*/ 2564129 w 1889"/>
                <a:gd name="T45" fmla="*/ 1097281 h 677"/>
                <a:gd name="T46" fmla="*/ 2564129 w 1889"/>
                <a:gd name="T47" fmla="*/ 1280161 h 677"/>
                <a:gd name="T48" fmla="*/ 2865119 w 1889"/>
                <a:gd name="T49" fmla="*/ 1226821 h 677"/>
                <a:gd name="T50" fmla="*/ 3248024 w 1889"/>
                <a:gd name="T51" fmla="*/ 1251586 h 677"/>
                <a:gd name="T52" fmla="*/ 3364229 w 1889"/>
                <a:gd name="T53" fmla="*/ 1179196 h 677"/>
                <a:gd name="T54" fmla="*/ 3598544 w 1889"/>
                <a:gd name="T55" fmla="*/ 1102996 h 677"/>
                <a:gd name="T56" fmla="*/ 3469004 w 1889"/>
                <a:gd name="T57" fmla="*/ 973456 h 677"/>
                <a:gd name="T58" fmla="*/ 3095624 w 1889"/>
                <a:gd name="T59" fmla="*/ 895351 h 677"/>
                <a:gd name="T60" fmla="*/ 3114674 w 1889"/>
                <a:gd name="T61" fmla="*/ 762001 h 677"/>
                <a:gd name="T62" fmla="*/ 2874644 w 1889"/>
                <a:gd name="T63" fmla="*/ 689611 h 677"/>
                <a:gd name="T64" fmla="*/ 2697479 w 1889"/>
                <a:gd name="T65" fmla="*/ 603885 h 677"/>
                <a:gd name="T66" fmla="*/ 2630804 w 1889"/>
                <a:gd name="T67" fmla="*/ 588645 h 677"/>
                <a:gd name="T68" fmla="*/ 2535554 w 1889"/>
                <a:gd name="T69" fmla="*/ 569595 h 677"/>
                <a:gd name="T70" fmla="*/ 2242184 w 1889"/>
                <a:gd name="T71" fmla="*/ 411480 h 677"/>
                <a:gd name="T72" fmla="*/ 1897379 w 1889"/>
                <a:gd name="T73" fmla="*/ 306705 h 677"/>
                <a:gd name="T74" fmla="*/ 1735455 w 1889"/>
                <a:gd name="T75" fmla="*/ 161925 h 677"/>
                <a:gd name="T76" fmla="*/ 1371600 w 1889"/>
                <a:gd name="T77" fmla="*/ 120015 h 677"/>
                <a:gd name="T78" fmla="*/ 1049655 w 1889"/>
                <a:gd name="T79" fmla="*/ 0 h 677"/>
                <a:gd name="T80" fmla="*/ 661035 w 1889"/>
                <a:gd name="T81" fmla="*/ 66675 h 677"/>
                <a:gd name="T82" fmla="*/ 325755 w 1889"/>
                <a:gd name="T83" fmla="*/ 192405 h 677"/>
                <a:gd name="T84" fmla="*/ 205740 w 1889"/>
                <a:gd name="T85" fmla="*/ 360045 h 6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89" h="677" extrusionOk="0">
                  <a:moveTo>
                    <a:pt x="357" y="277"/>
                  </a:moveTo>
                  <a:lnTo>
                    <a:pt x="370" y="252"/>
                  </a:lnTo>
                  <a:lnTo>
                    <a:pt x="403" y="259"/>
                  </a:lnTo>
                  <a:lnTo>
                    <a:pt x="433" y="294"/>
                  </a:lnTo>
                  <a:lnTo>
                    <a:pt x="428" y="327"/>
                  </a:lnTo>
                  <a:lnTo>
                    <a:pt x="378" y="342"/>
                  </a:lnTo>
                  <a:lnTo>
                    <a:pt x="337" y="327"/>
                  </a:lnTo>
                  <a:lnTo>
                    <a:pt x="332" y="307"/>
                  </a:lnTo>
                  <a:lnTo>
                    <a:pt x="350" y="319"/>
                  </a:lnTo>
                  <a:lnTo>
                    <a:pt x="367" y="322"/>
                  </a:lnTo>
                  <a:lnTo>
                    <a:pt x="383" y="309"/>
                  </a:lnTo>
                  <a:lnTo>
                    <a:pt x="367" y="297"/>
                  </a:lnTo>
                  <a:lnTo>
                    <a:pt x="357" y="277"/>
                  </a:lnTo>
                  <a:close/>
                  <a:moveTo>
                    <a:pt x="108" y="189"/>
                  </a:moveTo>
                  <a:lnTo>
                    <a:pt x="129" y="216"/>
                  </a:lnTo>
                  <a:lnTo>
                    <a:pt x="119" y="234"/>
                  </a:lnTo>
                  <a:lnTo>
                    <a:pt x="91" y="216"/>
                  </a:lnTo>
                  <a:lnTo>
                    <a:pt x="28" y="254"/>
                  </a:lnTo>
                  <a:lnTo>
                    <a:pt x="3" y="247"/>
                  </a:lnTo>
                  <a:lnTo>
                    <a:pt x="0" y="269"/>
                  </a:lnTo>
                  <a:lnTo>
                    <a:pt x="33" y="284"/>
                  </a:lnTo>
                  <a:lnTo>
                    <a:pt x="71" y="244"/>
                  </a:lnTo>
                  <a:lnTo>
                    <a:pt x="83" y="252"/>
                  </a:lnTo>
                  <a:lnTo>
                    <a:pt x="83" y="279"/>
                  </a:lnTo>
                  <a:lnTo>
                    <a:pt x="126" y="254"/>
                  </a:lnTo>
                  <a:lnTo>
                    <a:pt x="159" y="252"/>
                  </a:lnTo>
                  <a:lnTo>
                    <a:pt x="194" y="196"/>
                  </a:lnTo>
                  <a:lnTo>
                    <a:pt x="239" y="206"/>
                  </a:lnTo>
                  <a:lnTo>
                    <a:pt x="257" y="191"/>
                  </a:lnTo>
                  <a:lnTo>
                    <a:pt x="279" y="209"/>
                  </a:lnTo>
                  <a:lnTo>
                    <a:pt x="317" y="201"/>
                  </a:lnTo>
                  <a:lnTo>
                    <a:pt x="367" y="138"/>
                  </a:lnTo>
                  <a:lnTo>
                    <a:pt x="400" y="131"/>
                  </a:lnTo>
                  <a:lnTo>
                    <a:pt x="420" y="108"/>
                  </a:lnTo>
                  <a:lnTo>
                    <a:pt x="471" y="116"/>
                  </a:lnTo>
                  <a:lnTo>
                    <a:pt x="503" y="113"/>
                  </a:lnTo>
                  <a:lnTo>
                    <a:pt x="581" y="123"/>
                  </a:lnTo>
                  <a:lnTo>
                    <a:pt x="601" y="143"/>
                  </a:lnTo>
                  <a:lnTo>
                    <a:pt x="581" y="158"/>
                  </a:lnTo>
                  <a:lnTo>
                    <a:pt x="544" y="156"/>
                  </a:lnTo>
                  <a:lnTo>
                    <a:pt x="516" y="174"/>
                  </a:lnTo>
                  <a:lnTo>
                    <a:pt x="544" y="196"/>
                  </a:lnTo>
                  <a:lnTo>
                    <a:pt x="647" y="211"/>
                  </a:lnTo>
                  <a:lnTo>
                    <a:pt x="669" y="204"/>
                  </a:lnTo>
                  <a:lnTo>
                    <a:pt x="702" y="204"/>
                  </a:lnTo>
                  <a:lnTo>
                    <a:pt x="730" y="229"/>
                  </a:lnTo>
                  <a:lnTo>
                    <a:pt x="780" y="236"/>
                  </a:lnTo>
                  <a:lnTo>
                    <a:pt x="803" y="234"/>
                  </a:lnTo>
                  <a:lnTo>
                    <a:pt x="815" y="214"/>
                  </a:lnTo>
                  <a:lnTo>
                    <a:pt x="840" y="231"/>
                  </a:lnTo>
                  <a:lnTo>
                    <a:pt x="843" y="252"/>
                  </a:lnTo>
                  <a:lnTo>
                    <a:pt x="901" y="292"/>
                  </a:lnTo>
                  <a:lnTo>
                    <a:pt x="946" y="302"/>
                  </a:lnTo>
                  <a:lnTo>
                    <a:pt x="963" y="289"/>
                  </a:lnTo>
                  <a:lnTo>
                    <a:pt x="994" y="314"/>
                  </a:lnTo>
                  <a:lnTo>
                    <a:pt x="1029" y="309"/>
                  </a:lnTo>
                  <a:lnTo>
                    <a:pt x="1054" y="322"/>
                  </a:lnTo>
                  <a:lnTo>
                    <a:pt x="1104" y="307"/>
                  </a:lnTo>
                  <a:lnTo>
                    <a:pt x="1124" y="314"/>
                  </a:lnTo>
                  <a:lnTo>
                    <a:pt x="1155" y="420"/>
                  </a:lnTo>
                  <a:lnTo>
                    <a:pt x="1212" y="488"/>
                  </a:lnTo>
                  <a:lnTo>
                    <a:pt x="1240" y="491"/>
                  </a:lnTo>
                  <a:lnTo>
                    <a:pt x="1255" y="478"/>
                  </a:lnTo>
                  <a:lnTo>
                    <a:pt x="1293" y="501"/>
                  </a:lnTo>
                  <a:lnTo>
                    <a:pt x="1356" y="503"/>
                  </a:lnTo>
                  <a:lnTo>
                    <a:pt x="1366" y="521"/>
                  </a:lnTo>
                  <a:lnTo>
                    <a:pt x="1393" y="531"/>
                  </a:lnTo>
                  <a:lnTo>
                    <a:pt x="1391" y="566"/>
                  </a:lnTo>
                  <a:lnTo>
                    <a:pt x="1346" y="576"/>
                  </a:lnTo>
                  <a:lnTo>
                    <a:pt x="1285" y="629"/>
                  </a:lnTo>
                  <a:lnTo>
                    <a:pt x="1285" y="662"/>
                  </a:lnTo>
                  <a:lnTo>
                    <a:pt x="1346" y="672"/>
                  </a:lnTo>
                  <a:lnTo>
                    <a:pt x="1388" y="652"/>
                  </a:lnTo>
                  <a:lnTo>
                    <a:pt x="1419" y="664"/>
                  </a:lnTo>
                  <a:lnTo>
                    <a:pt x="1504" y="644"/>
                  </a:lnTo>
                  <a:lnTo>
                    <a:pt x="1554" y="649"/>
                  </a:lnTo>
                  <a:lnTo>
                    <a:pt x="1615" y="677"/>
                  </a:lnTo>
                  <a:lnTo>
                    <a:pt x="1705" y="657"/>
                  </a:lnTo>
                  <a:lnTo>
                    <a:pt x="1718" y="637"/>
                  </a:lnTo>
                  <a:lnTo>
                    <a:pt x="1740" y="639"/>
                  </a:lnTo>
                  <a:lnTo>
                    <a:pt x="1766" y="619"/>
                  </a:lnTo>
                  <a:lnTo>
                    <a:pt x="1826" y="626"/>
                  </a:lnTo>
                  <a:lnTo>
                    <a:pt x="1869" y="616"/>
                  </a:lnTo>
                  <a:lnTo>
                    <a:pt x="1889" y="579"/>
                  </a:lnTo>
                  <a:lnTo>
                    <a:pt x="1874" y="564"/>
                  </a:lnTo>
                  <a:lnTo>
                    <a:pt x="1841" y="559"/>
                  </a:lnTo>
                  <a:lnTo>
                    <a:pt x="1821" y="511"/>
                  </a:lnTo>
                  <a:lnTo>
                    <a:pt x="1743" y="478"/>
                  </a:lnTo>
                  <a:lnTo>
                    <a:pt x="1650" y="478"/>
                  </a:lnTo>
                  <a:lnTo>
                    <a:pt x="1625" y="470"/>
                  </a:lnTo>
                  <a:lnTo>
                    <a:pt x="1645" y="450"/>
                  </a:lnTo>
                  <a:lnTo>
                    <a:pt x="1658" y="408"/>
                  </a:lnTo>
                  <a:lnTo>
                    <a:pt x="1635" y="400"/>
                  </a:lnTo>
                  <a:lnTo>
                    <a:pt x="1607" y="413"/>
                  </a:lnTo>
                  <a:lnTo>
                    <a:pt x="1575" y="410"/>
                  </a:lnTo>
                  <a:lnTo>
                    <a:pt x="1509" y="362"/>
                  </a:lnTo>
                  <a:lnTo>
                    <a:pt x="1492" y="380"/>
                  </a:lnTo>
                  <a:lnTo>
                    <a:pt x="1464" y="352"/>
                  </a:lnTo>
                  <a:lnTo>
                    <a:pt x="1416" y="317"/>
                  </a:lnTo>
                  <a:lnTo>
                    <a:pt x="1388" y="347"/>
                  </a:lnTo>
                  <a:lnTo>
                    <a:pt x="1373" y="330"/>
                  </a:lnTo>
                  <a:lnTo>
                    <a:pt x="1381" y="309"/>
                  </a:lnTo>
                  <a:lnTo>
                    <a:pt x="1363" y="299"/>
                  </a:lnTo>
                  <a:lnTo>
                    <a:pt x="1351" y="322"/>
                  </a:lnTo>
                  <a:lnTo>
                    <a:pt x="1331" y="299"/>
                  </a:lnTo>
                  <a:lnTo>
                    <a:pt x="1263" y="282"/>
                  </a:lnTo>
                  <a:lnTo>
                    <a:pt x="1217" y="241"/>
                  </a:lnTo>
                  <a:lnTo>
                    <a:pt x="1177" y="216"/>
                  </a:lnTo>
                  <a:lnTo>
                    <a:pt x="1132" y="184"/>
                  </a:lnTo>
                  <a:lnTo>
                    <a:pt x="1034" y="179"/>
                  </a:lnTo>
                  <a:lnTo>
                    <a:pt x="996" y="161"/>
                  </a:lnTo>
                  <a:lnTo>
                    <a:pt x="984" y="123"/>
                  </a:lnTo>
                  <a:lnTo>
                    <a:pt x="943" y="78"/>
                  </a:lnTo>
                  <a:lnTo>
                    <a:pt x="911" y="85"/>
                  </a:lnTo>
                  <a:lnTo>
                    <a:pt x="896" y="65"/>
                  </a:lnTo>
                  <a:lnTo>
                    <a:pt x="762" y="45"/>
                  </a:lnTo>
                  <a:lnTo>
                    <a:pt x="720" y="63"/>
                  </a:lnTo>
                  <a:lnTo>
                    <a:pt x="664" y="50"/>
                  </a:lnTo>
                  <a:lnTo>
                    <a:pt x="634" y="12"/>
                  </a:lnTo>
                  <a:lnTo>
                    <a:pt x="551" y="0"/>
                  </a:lnTo>
                  <a:lnTo>
                    <a:pt x="481" y="2"/>
                  </a:lnTo>
                  <a:lnTo>
                    <a:pt x="443" y="30"/>
                  </a:lnTo>
                  <a:lnTo>
                    <a:pt x="347" y="35"/>
                  </a:lnTo>
                  <a:lnTo>
                    <a:pt x="272" y="53"/>
                  </a:lnTo>
                  <a:lnTo>
                    <a:pt x="247" y="78"/>
                  </a:lnTo>
                  <a:lnTo>
                    <a:pt x="171" y="101"/>
                  </a:lnTo>
                  <a:lnTo>
                    <a:pt x="146" y="131"/>
                  </a:lnTo>
                  <a:lnTo>
                    <a:pt x="113" y="148"/>
                  </a:lnTo>
                  <a:lnTo>
                    <a:pt x="108" y="189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3799" name="Google Shape;1017;p23">
              <a:extLst>
                <a:ext uri="{FF2B5EF4-FFF2-40B4-BE49-F238E27FC236}">
                  <a16:creationId xmlns:a16="http://schemas.microsoft.com/office/drawing/2014/main" id="{18C74F3B-8F32-A441-997C-A0B2CB918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225" y="631825"/>
              <a:ext cx="1922463" cy="2286000"/>
            </a:xfrm>
            <a:custGeom>
              <a:avLst/>
              <a:gdLst>
                <a:gd name="T0" fmla="*/ 1834514 w 1009"/>
                <a:gd name="T1" fmla="*/ 2013585 h 1200"/>
                <a:gd name="T2" fmla="*/ 1739264 w 1009"/>
                <a:gd name="T3" fmla="*/ 2266950 h 1200"/>
                <a:gd name="T4" fmla="*/ 1773554 w 1009"/>
                <a:gd name="T5" fmla="*/ 2122170 h 1200"/>
                <a:gd name="T6" fmla="*/ 1581149 w 1009"/>
                <a:gd name="T7" fmla="*/ 2185035 h 1200"/>
                <a:gd name="T8" fmla="*/ 1821179 w 1009"/>
                <a:gd name="T9" fmla="*/ 1695450 h 1200"/>
                <a:gd name="T10" fmla="*/ 1853564 w 1009"/>
                <a:gd name="T11" fmla="*/ 1754505 h 1200"/>
                <a:gd name="T12" fmla="*/ 1575434 w 1009"/>
                <a:gd name="T13" fmla="*/ 1556385 h 1200"/>
                <a:gd name="T14" fmla="*/ 1447799 w 1009"/>
                <a:gd name="T15" fmla="*/ 1710690 h 1200"/>
                <a:gd name="T16" fmla="*/ 1438274 w 1009"/>
                <a:gd name="T17" fmla="*/ 1754505 h 1200"/>
                <a:gd name="T18" fmla="*/ 1575434 w 1009"/>
                <a:gd name="T19" fmla="*/ 1556385 h 1200"/>
                <a:gd name="T20" fmla="*/ 1466849 w 1009"/>
                <a:gd name="T21" fmla="*/ 1600200 h 1200"/>
                <a:gd name="T22" fmla="*/ 1379219 w 1009"/>
                <a:gd name="T23" fmla="*/ 1499235 h 1200"/>
                <a:gd name="T24" fmla="*/ 1192529 w 1009"/>
                <a:gd name="T25" fmla="*/ 1428750 h 1200"/>
                <a:gd name="T26" fmla="*/ 1169669 w 1009"/>
                <a:gd name="T27" fmla="*/ 1476375 h 1200"/>
                <a:gd name="T28" fmla="*/ 1106804 w 1009"/>
                <a:gd name="T29" fmla="*/ 1280160 h 1200"/>
                <a:gd name="T30" fmla="*/ 862965 w 1009"/>
                <a:gd name="T31" fmla="*/ 1259205 h 1200"/>
                <a:gd name="T32" fmla="*/ 1403984 w 1009"/>
                <a:gd name="T33" fmla="*/ 1068705 h 1200"/>
                <a:gd name="T34" fmla="*/ 1423034 w 1009"/>
                <a:gd name="T35" fmla="*/ 1110615 h 1200"/>
                <a:gd name="T36" fmla="*/ 1021079 w 1009"/>
                <a:gd name="T37" fmla="*/ 920115 h 1200"/>
                <a:gd name="T38" fmla="*/ 1059179 w 1009"/>
                <a:gd name="T39" fmla="*/ 1101090 h 1200"/>
                <a:gd name="T40" fmla="*/ 1169669 w 1009"/>
                <a:gd name="T41" fmla="*/ 1097280 h 1200"/>
                <a:gd name="T42" fmla="*/ 1030604 w 1009"/>
                <a:gd name="T43" fmla="*/ 876300 h 1200"/>
                <a:gd name="T44" fmla="*/ 914400 w 1009"/>
                <a:gd name="T45" fmla="*/ 727710 h 1200"/>
                <a:gd name="T46" fmla="*/ 819150 w 1009"/>
                <a:gd name="T47" fmla="*/ 809625 h 1200"/>
                <a:gd name="T48" fmla="*/ 834390 w 1009"/>
                <a:gd name="T49" fmla="*/ 670560 h 1200"/>
                <a:gd name="T50" fmla="*/ 407670 w 1009"/>
                <a:gd name="T51" fmla="*/ 3810 h 1200"/>
                <a:gd name="T52" fmla="*/ 619125 w 1009"/>
                <a:gd name="T53" fmla="*/ 139065 h 1200"/>
                <a:gd name="T54" fmla="*/ 598170 w 1009"/>
                <a:gd name="T55" fmla="*/ 306705 h 1200"/>
                <a:gd name="T56" fmla="*/ 575310 w 1009"/>
                <a:gd name="T57" fmla="*/ 310515 h 1200"/>
                <a:gd name="T58" fmla="*/ 521970 w 1009"/>
                <a:gd name="T59" fmla="*/ 104775 h 1200"/>
                <a:gd name="T60" fmla="*/ 0 w 1009"/>
                <a:gd name="T61" fmla="*/ 70485 h 1200"/>
                <a:gd name="T62" fmla="*/ 224790 w 1009"/>
                <a:gd name="T63" fmla="*/ 41910 h 1200"/>
                <a:gd name="T64" fmla="*/ 350520 w 1009"/>
                <a:gd name="T65" fmla="*/ 104775 h 1200"/>
                <a:gd name="T66" fmla="*/ 85725 w 1009"/>
                <a:gd name="T67" fmla="*/ 167640 h 1200"/>
                <a:gd name="T68" fmla="*/ 502920 w 1009"/>
                <a:gd name="T69" fmla="*/ 670560 h 1200"/>
                <a:gd name="T70" fmla="*/ 461010 w 1009"/>
                <a:gd name="T71" fmla="*/ 737235 h 1200"/>
                <a:gd name="T72" fmla="*/ 306705 w 1009"/>
                <a:gd name="T73" fmla="*/ 1005840 h 1200"/>
                <a:gd name="T74" fmla="*/ 259080 w 1009"/>
                <a:gd name="T75" fmla="*/ 1059180 h 1200"/>
                <a:gd name="T76" fmla="*/ 259080 w 1009"/>
                <a:gd name="T77" fmla="*/ 1059180 h 1200"/>
                <a:gd name="T78" fmla="*/ 297180 w 1009"/>
                <a:gd name="T79" fmla="*/ 800100 h 1200"/>
                <a:gd name="T80" fmla="*/ 211455 w 1009"/>
                <a:gd name="T81" fmla="*/ 794385 h 1200"/>
                <a:gd name="T82" fmla="*/ 259080 w 1009"/>
                <a:gd name="T83" fmla="*/ 901065 h 1200"/>
                <a:gd name="T84" fmla="*/ 281940 w 1009"/>
                <a:gd name="T85" fmla="*/ 1101090 h 1200"/>
                <a:gd name="T86" fmla="*/ 373380 w 1009"/>
                <a:gd name="T87" fmla="*/ 1230630 h 1200"/>
                <a:gd name="T88" fmla="*/ 398145 w 1009"/>
                <a:gd name="T89" fmla="*/ 1082040 h 12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09" h="1200" extrusionOk="0">
                  <a:moveTo>
                    <a:pt x="943" y="1077"/>
                  </a:moveTo>
                  <a:lnTo>
                    <a:pt x="963" y="1087"/>
                  </a:lnTo>
                  <a:lnTo>
                    <a:pt x="963" y="1057"/>
                  </a:lnTo>
                  <a:lnTo>
                    <a:pt x="943" y="1077"/>
                  </a:lnTo>
                  <a:close/>
                  <a:moveTo>
                    <a:pt x="822" y="1200"/>
                  </a:moveTo>
                  <a:lnTo>
                    <a:pt x="913" y="1190"/>
                  </a:lnTo>
                  <a:lnTo>
                    <a:pt x="943" y="1150"/>
                  </a:lnTo>
                  <a:lnTo>
                    <a:pt x="943" y="1107"/>
                  </a:lnTo>
                  <a:lnTo>
                    <a:pt x="931" y="1114"/>
                  </a:lnTo>
                  <a:lnTo>
                    <a:pt x="908" y="1140"/>
                  </a:lnTo>
                  <a:lnTo>
                    <a:pt x="873" y="1119"/>
                  </a:lnTo>
                  <a:lnTo>
                    <a:pt x="830" y="1147"/>
                  </a:lnTo>
                  <a:lnTo>
                    <a:pt x="822" y="1200"/>
                  </a:lnTo>
                  <a:close/>
                  <a:moveTo>
                    <a:pt x="923" y="906"/>
                  </a:moveTo>
                  <a:lnTo>
                    <a:pt x="956" y="890"/>
                  </a:lnTo>
                  <a:lnTo>
                    <a:pt x="1009" y="921"/>
                  </a:lnTo>
                  <a:lnTo>
                    <a:pt x="1006" y="936"/>
                  </a:lnTo>
                  <a:lnTo>
                    <a:pt x="973" y="921"/>
                  </a:lnTo>
                  <a:lnTo>
                    <a:pt x="938" y="923"/>
                  </a:lnTo>
                  <a:lnTo>
                    <a:pt x="923" y="906"/>
                  </a:lnTo>
                  <a:close/>
                  <a:moveTo>
                    <a:pt x="827" y="817"/>
                  </a:moveTo>
                  <a:lnTo>
                    <a:pt x="792" y="828"/>
                  </a:lnTo>
                  <a:lnTo>
                    <a:pt x="795" y="858"/>
                  </a:lnTo>
                  <a:lnTo>
                    <a:pt x="760" y="898"/>
                  </a:lnTo>
                  <a:lnTo>
                    <a:pt x="739" y="901"/>
                  </a:lnTo>
                  <a:lnTo>
                    <a:pt x="737" y="918"/>
                  </a:lnTo>
                  <a:lnTo>
                    <a:pt x="755" y="921"/>
                  </a:lnTo>
                  <a:lnTo>
                    <a:pt x="830" y="875"/>
                  </a:lnTo>
                  <a:lnTo>
                    <a:pt x="832" y="835"/>
                  </a:lnTo>
                  <a:lnTo>
                    <a:pt x="827" y="817"/>
                  </a:lnTo>
                  <a:close/>
                  <a:moveTo>
                    <a:pt x="724" y="787"/>
                  </a:moveTo>
                  <a:lnTo>
                    <a:pt x="767" y="812"/>
                  </a:lnTo>
                  <a:lnTo>
                    <a:pt x="770" y="840"/>
                  </a:lnTo>
                  <a:lnTo>
                    <a:pt x="744" y="835"/>
                  </a:lnTo>
                  <a:lnTo>
                    <a:pt x="722" y="810"/>
                  </a:lnTo>
                  <a:lnTo>
                    <a:pt x="724" y="787"/>
                  </a:lnTo>
                  <a:close/>
                  <a:moveTo>
                    <a:pt x="586" y="649"/>
                  </a:moveTo>
                  <a:lnTo>
                    <a:pt x="616" y="704"/>
                  </a:lnTo>
                  <a:lnTo>
                    <a:pt x="626" y="750"/>
                  </a:lnTo>
                  <a:lnTo>
                    <a:pt x="659" y="805"/>
                  </a:lnTo>
                  <a:lnTo>
                    <a:pt x="636" y="802"/>
                  </a:lnTo>
                  <a:lnTo>
                    <a:pt x="614" y="775"/>
                  </a:lnTo>
                  <a:lnTo>
                    <a:pt x="586" y="729"/>
                  </a:lnTo>
                  <a:lnTo>
                    <a:pt x="604" y="717"/>
                  </a:lnTo>
                  <a:lnTo>
                    <a:pt x="581" y="672"/>
                  </a:lnTo>
                  <a:lnTo>
                    <a:pt x="586" y="649"/>
                  </a:lnTo>
                  <a:close/>
                  <a:moveTo>
                    <a:pt x="460" y="631"/>
                  </a:moveTo>
                  <a:lnTo>
                    <a:pt x="453" y="661"/>
                  </a:lnTo>
                  <a:lnTo>
                    <a:pt x="483" y="661"/>
                  </a:lnTo>
                  <a:lnTo>
                    <a:pt x="460" y="631"/>
                  </a:lnTo>
                  <a:close/>
                  <a:moveTo>
                    <a:pt x="737" y="561"/>
                  </a:moveTo>
                  <a:lnTo>
                    <a:pt x="714" y="596"/>
                  </a:lnTo>
                  <a:lnTo>
                    <a:pt x="732" y="611"/>
                  </a:lnTo>
                  <a:lnTo>
                    <a:pt x="747" y="583"/>
                  </a:lnTo>
                  <a:lnTo>
                    <a:pt x="737" y="561"/>
                  </a:lnTo>
                  <a:close/>
                  <a:moveTo>
                    <a:pt x="541" y="460"/>
                  </a:moveTo>
                  <a:lnTo>
                    <a:pt x="536" y="483"/>
                  </a:lnTo>
                  <a:lnTo>
                    <a:pt x="563" y="513"/>
                  </a:lnTo>
                  <a:lnTo>
                    <a:pt x="568" y="563"/>
                  </a:lnTo>
                  <a:lnTo>
                    <a:pt x="556" y="578"/>
                  </a:lnTo>
                  <a:lnTo>
                    <a:pt x="571" y="599"/>
                  </a:lnTo>
                  <a:lnTo>
                    <a:pt x="611" y="596"/>
                  </a:lnTo>
                  <a:lnTo>
                    <a:pt x="614" y="576"/>
                  </a:lnTo>
                  <a:lnTo>
                    <a:pt x="586" y="526"/>
                  </a:lnTo>
                  <a:lnTo>
                    <a:pt x="576" y="488"/>
                  </a:lnTo>
                  <a:lnTo>
                    <a:pt x="541" y="460"/>
                  </a:lnTo>
                  <a:close/>
                  <a:moveTo>
                    <a:pt x="400" y="309"/>
                  </a:moveTo>
                  <a:lnTo>
                    <a:pt x="448" y="337"/>
                  </a:lnTo>
                  <a:lnTo>
                    <a:pt x="480" y="382"/>
                  </a:lnTo>
                  <a:lnTo>
                    <a:pt x="465" y="438"/>
                  </a:lnTo>
                  <a:lnTo>
                    <a:pt x="445" y="445"/>
                  </a:lnTo>
                  <a:lnTo>
                    <a:pt x="430" y="425"/>
                  </a:lnTo>
                  <a:lnTo>
                    <a:pt x="453" y="415"/>
                  </a:lnTo>
                  <a:lnTo>
                    <a:pt x="463" y="387"/>
                  </a:lnTo>
                  <a:lnTo>
                    <a:pt x="438" y="352"/>
                  </a:lnTo>
                  <a:lnTo>
                    <a:pt x="395" y="334"/>
                  </a:lnTo>
                  <a:lnTo>
                    <a:pt x="400" y="309"/>
                  </a:lnTo>
                  <a:close/>
                  <a:moveTo>
                    <a:pt x="214" y="2"/>
                  </a:moveTo>
                  <a:lnTo>
                    <a:pt x="264" y="0"/>
                  </a:lnTo>
                  <a:lnTo>
                    <a:pt x="317" y="37"/>
                  </a:lnTo>
                  <a:lnTo>
                    <a:pt x="325" y="73"/>
                  </a:lnTo>
                  <a:lnTo>
                    <a:pt x="350" y="90"/>
                  </a:lnTo>
                  <a:lnTo>
                    <a:pt x="350" y="138"/>
                  </a:lnTo>
                  <a:lnTo>
                    <a:pt x="314" y="161"/>
                  </a:lnTo>
                  <a:lnTo>
                    <a:pt x="317" y="191"/>
                  </a:lnTo>
                  <a:lnTo>
                    <a:pt x="289" y="221"/>
                  </a:lnTo>
                  <a:lnTo>
                    <a:pt x="302" y="163"/>
                  </a:lnTo>
                  <a:lnTo>
                    <a:pt x="292" y="128"/>
                  </a:lnTo>
                  <a:lnTo>
                    <a:pt x="314" y="108"/>
                  </a:lnTo>
                  <a:lnTo>
                    <a:pt x="274" y="55"/>
                  </a:lnTo>
                  <a:lnTo>
                    <a:pt x="269" y="20"/>
                  </a:lnTo>
                  <a:lnTo>
                    <a:pt x="214" y="2"/>
                  </a:lnTo>
                  <a:close/>
                  <a:moveTo>
                    <a:pt x="0" y="37"/>
                  </a:moveTo>
                  <a:lnTo>
                    <a:pt x="45" y="37"/>
                  </a:lnTo>
                  <a:lnTo>
                    <a:pt x="68" y="53"/>
                  </a:lnTo>
                  <a:lnTo>
                    <a:pt x="118" y="22"/>
                  </a:lnTo>
                  <a:lnTo>
                    <a:pt x="174" y="22"/>
                  </a:lnTo>
                  <a:lnTo>
                    <a:pt x="211" y="58"/>
                  </a:lnTo>
                  <a:lnTo>
                    <a:pt x="184" y="55"/>
                  </a:lnTo>
                  <a:lnTo>
                    <a:pt x="148" y="47"/>
                  </a:lnTo>
                  <a:lnTo>
                    <a:pt x="81" y="95"/>
                  </a:lnTo>
                  <a:lnTo>
                    <a:pt x="45" y="88"/>
                  </a:lnTo>
                  <a:lnTo>
                    <a:pt x="0" y="37"/>
                  </a:lnTo>
                  <a:close/>
                  <a:moveTo>
                    <a:pt x="219" y="377"/>
                  </a:moveTo>
                  <a:lnTo>
                    <a:pt x="264" y="352"/>
                  </a:lnTo>
                  <a:lnTo>
                    <a:pt x="304" y="362"/>
                  </a:lnTo>
                  <a:lnTo>
                    <a:pt x="292" y="390"/>
                  </a:lnTo>
                  <a:lnTo>
                    <a:pt x="242" y="387"/>
                  </a:lnTo>
                  <a:lnTo>
                    <a:pt x="219" y="377"/>
                  </a:lnTo>
                  <a:close/>
                  <a:moveTo>
                    <a:pt x="171" y="546"/>
                  </a:moveTo>
                  <a:lnTo>
                    <a:pt x="161" y="528"/>
                  </a:lnTo>
                  <a:lnTo>
                    <a:pt x="191" y="521"/>
                  </a:lnTo>
                  <a:lnTo>
                    <a:pt x="171" y="546"/>
                  </a:lnTo>
                  <a:close/>
                  <a:moveTo>
                    <a:pt x="136" y="556"/>
                  </a:moveTo>
                  <a:lnTo>
                    <a:pt x="151" y="543"/>
                  </a:lnTo>
                  <a:lnTo>
                    <a:pt x="154" y="563"/>
                  </a:lnTo>
                  <a:lnTo>
                    <a:pt x="136" y="556"/>
                  </a:lnTo>
                  <a:close/>
                  <a:moveTo>
                    <a:pt x="143" y="505"/>
                  </a:moveTo>
                  <a:lnTo>
                    <a:pt x="186" y="478"/>
                  </a:lnTo>
                  <a:lnTo>
                    <a:pt x="156" y="420"/>
                  </a:lnTo>
                  <a:lnTo>
                    <a:pt x="148" y="380"/>
                  </a:lnTo>
                  <a:lnTo>
                    <a:pt x="123" y="370"/>
                  </a:lnTo>
                  <a:lnTo>
                    <a:pt x="111" y="417"/>
                  </a:lnTo>
                  <a:lnTo>
                    <a:pt x="83" y="465"/>
                  </a:lnTo>
                  <a:lnTo>
                    <a:pt x="106" y="488"/>
                  </a:lnTo>
                  <a:lnTo>
                    <a:pt x="136" y="473"/>
                  </a:lnTo>
                  <a:lnTo>
                    <a:pt x="143" y="505"/>
                  </a:lnTo>
                  <a:close/>
                  <a:moveTo>
                    <a:pt x="194" y="553"/>
                  </a:moveTo>
                  <a:lnTo>
                    <a:pt x="148" y="578"/>
                  </a:lnTo>
                  <a:lnTo>
                    <a:pt x="148" y="609"/>
                  </a:lnTo>
                  <a:lnTo>
                    <a:pt x="169" y="651"/>
                  </a:lnTo>
                  <a:lnTo>
                    <a:pt x="196" y="646"/>
                  </a:lnTo>
                  <a:lnTo>
                    <a:pt x="214" y="616"/>
                  </a:lnTo>
                  <a:lnTo>
                    <a:pt x="204" y="591"/>
                  </a:lnTo>
                  <a:lnTo>
                    <a:pt x="209" y="568"/>
                  </a:lnTo>
                  <a:lnTo>
                    <a:pt x="194" y="553"/>
                  </a:ln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3800" name="Google Shape;1018;p23">
              <a:extLst>
                <a:ext uri="{FF2B5EF4-FFF2-40B4-BE49-F238E27FC236}">
                  <a16:creationId xmlns:a16="http://schemas.microsoft.com/office/drawing/2014/main" id="{586DA0C0-1667-0E4F-B497-540EAADC8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0" y="6886575"/>
              <a:ext cx="1878013" cy="854075"/>
            </a:xfrm>
            <a:custGeom>
              <a:avLst/>
              <a:gdLst>
                <a:gd name="T0" fmla="*/ 1613535 w 986"/>
                <a:gd name="T1" fmla="*/ 754380 h 448"/>
                <a:gd name="T2" fmla="*/ 1512570 w 986"/>
                <a:gd name="T3" fmla="*/ 561975 h 448"/>
                <a:gd name="T4" fmla="*/ 1594485 w 986"/>
                <a:gd name="T5" fmla="*/ 451485 h 448"/>
                <a:gd name="T6" fmla="*/ 1657350 w 986"/>
                <a:gd name="T7" fmla="*/ 417195 h 448"/>
                <a:gd name="T8" fmla="*/ 1604010 w 986"/>
                <a:gd name="T9" fmla="*/ 375285 h 448"/>
                <a:gd name="T10" fmla="*/ 1543050 w 986"/>
                <a:gd name="T11" fmla="*/ 441960 h 448"/>
                <a:gd name="T12" fmla="*/ 1480185 w 986"/>
                <a:gd name="T13" fmla="*/ 350520 h 448"/>
                <a:gd name="T14" fmla="*/ 1379220 w 986"/>
                <a:gd name="T15" fmla="*/ 264795 h 448"/>
                <a:gd name="T16" fmla="*/ 1274445 w 986"/>
                <a:gd name="T17" fmla="*/ 182880 h 448"/>
                <a:gd name="T18" fmla="*/ 1091565 w 986"/>
                <a:gd name="T19" fmla="*/ 240030 h 448"/>
                <a:gd name="T20" fmla="*/ 1101090 w 986"/>
                <a:gd name="T21" fmla="*/ 321945 h 448"/>
                <a:gd name="T22" fmla="*/ 1009650 w 986"/>
                <a:gd name="T23" fmla="*/ 441960 h 448"/>
                <a:gd name="T24" fmla="*/ 847725 w 986"/>
                <a:gd name="T25" fmla="*/ 495300 h 448"/>
                <a:gd name="T26" fmla="*/ 866775 w 986"/>
                <a:gd name="T27" fmla="*/ 584835 h 448"/>
                <a:gd name="T28" fmla="*/ 971550 w 986"/>
                <a:gd name="T29" fmla="*/ 672465 h 448"/>
                <a:gd name="T30" fmla="*/ 933450 w 986"/>
                <a:gd name="T31" fmla="*/ 754380 h 448"/>
                <a:gd name="T32" fmla="*/ 828675 w 986"/>
                <a:gd name="T33" fmla="*/ 792480 h 448"/>
                <a:gd name="T34" fmla="*/ 689610 w 986"/>
                <a:gd name="T35" fmla="*/ 840105 h 448"/>
                <a:gd name="T36" fmla="*/ 680085 w 986"/>
                <a:gd name="T37" fmla="*/ 754380 h 448"/>
                <a:gd name="T38" fmla="*/ 674370 w 986"/>
                <a:gd name="T39" fmla="*/ 647700 h 448"/>
                <a:gd name="T40" fmla="*/ 613410 w 986"/>
                <a:gd name="T41" fmla="*/ 615315 h 448"/>
                <a:gd name="T42" fmla="*/ 613410 w 986"/>
                <a:gd name="T43" fmla="*/ 672465 h 448"/>
                <a:gd name="T44" fmla="*/ 535305 w 986"/>
                <a:gd name="T45" fmla="*/ 714375 h 448"/>
                <a:gd name="T46" fmla="*/ 440055 w 986"/>
                <a:gd name="T47" fmla="*/ 600075 h 448"/>
                <a:gd name="T48" fmla="*/ 300990 w 986"/>
                <a:gd name="T49" fmla="*/ 495300 h 448"/>
                <a:gd name="T50" fmla="*/ 268605 w 986"/>
                <a:gd name="T51" fmla="*/ 461010 h 448"/>
                <a:gd name="T52" fmla="*/ 205740 w 986"/>
                <a:gd name="T53" fmla="*/ 451485 h 448"/>
                <a:gd name="T54" fmla="*/ 85725 w 986"/>
                <a:gd name="T55" fmla="*/ 451485 h 448"/>
                <a:gd name="T56" fmla="*/ 13335 w 986"/>
                <a:gd name="T57" fmla="*/ 422910 h 448"/>
                <a:gd name="T58" fmla="*/ 28575 w 986"/>
                <a:gd name="T59" fmla="*/ 337185 h 448"/>
                <a:gd name="T60" fmla="*/ 41910 w 986"/>
                <a:gd name="T61" fmla="*/ 236220 h 448"/>
                <a:gd name="T62" fmla="*/ 9525 w 986"/>
                <a:gd name="T63" fmla="*/ 169545 h 448"/>
                <a:gd name="T64" fmla="*/ 51435 w 986"/>
                <a:gd name="T65" fmla="*/ 62865 h 448"/>
                <a:gd name="T66" fmla="*/ 142875 w 986"/>
                <a:gd name="T67" fmla="*/ 43815 h 448"/>
                <a:gd name="T68" fmla="*/ 190500 w 986"/>
                <a:gd name="T69" fmla="*/ 120015 h 448"/>
                <a:gd name="T70" fmla="*/ 259080 w 986"/>
                <a:gd name="T71" fmla="*/ 129540 h 448"/>
                <a:gd name="T72" fmla="*/ 253365 w 986"/>
                <a:gd name="T73" fmla="*/ 158115 h 448"/>
                <a:gd name="T74" fmla="*/ 259080 w 986"/>
                <a:gd name="T75" fmla="*/ 201930 h 448"/>
                <a:gd name="T76" fmla="*/ 367665 w 986"/>
                <a:gd name="T77" fmla="*/ 220980 h 448"/>
                <a:gd name="T78" fmla="*/ 329565 w 986"/>
                <a:gd name="T79" fmla="*/ 163830 h 448"/>
                <a:gd name="T80" fmla="*/ 426720 w 986"/>
                <a:gd name="T81" fmla="*/ 182880 h 448"/>
                <a:gd name="T82" fmla="*/ 651510 w 986"/>
                <a:gd name="T83" fmla="*/ 264795 h 448"/>
                <a:gd name="T84" fmla="*/ 771525 w 986"/>
                <a:gd name="T85" fmla="*/ 201930 h 448"/>
                <a:gd name="T86" fmla="*/ 1082040 w 986"/>
                <a:gd name="T87" fmla="*/ 72390 h 448"/>
                <a:gd name="T88" fmla="*/ 1211580 w 986"/>
                <a:gd name="T89" fmla="*/ 0 h 448"/>
                <a:gd name="T90" fmla="*/ 1278255 w 986"/>
                <a:gd name="T91" fmla="*/ 53340 h 448"/>
                <a:gd name="T92" fmla="*/ 1480185 w 986"/>
                <a:gd name="T93" fmla="*/ 62865 h 448"/>
                <a:gd name="T94" fmla="*/ 1701165 w 986"/>
                <a:gd name="T95" fmla="*/ 169545 h 448"/>
                <a:gd name="T96" fmla="*/ 1777365 w 986"/>
                <a:gd name="T97" fmla="*/ 274320 h 448"/>
                <a:gd name="T98" fmla="*/ 1849755 w 986"/>
                <a:gd name="T99" fmla="*/ 327660 h 448"/>
                <a:gd name="T100" fmla="*/ 1844040 w 986"/>
                <a:gd name="T101" fmla="*/ 426720 h 448"/>
                <a:gd name="T102" fmla="*/ 1824990 w 986"/>
                <a:gd name="T103" fmla="*/ 600075 h 448"/>
                <a:gd name="T104" fmla="*/ 1762125 w 986"/>
                <a:gd name="T105" fmla="*/ 714375 h 448"/>
                <a:gd name="T106" fmla="*/ 1685925 w 986"/>
                <a:gd name="T107" fmla="*/ 821055 h 4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86" h="448" extrusionOk="0">
                  <a:moveTo>
                    <a:pt x="885" y="431"/>
                  </a:moveTo>
                  <a:lnTo>
                    <a:pt x="847" y="396"/>
                  </a:lnTo>
                  <a:lnTo>
                    <a:pt x="810" y="343"/>
                  </a:lnTo>
                  <a:lnTo>
                    <a:pt x="794" y="295"/>
                  </a:lnTo>
                  <a:lnTo>
                    <a:pt x="807" y="282"/>
                  </a:lnTo>
                  <a:lnTo>
                    <a:pt x="837" y="237"/>
                  </a:lnTo>
                  <a:lnTo>
                    <a:pt x="855" y="234"/>
                  </a:lnTo>
                  <a:lnTo>
                    <a:pt x="870" y="219"/>
                  </a:lnTo>
                  <a:lnTo>
                    <a:pt x="862" y="194"/>
                  </a:lnTo>
                  <a:lnTo>
                    <a:pt x="842" y="197"/>
                  </a:lnTo>
                  <a:lnTo>
                    <a:pt x="820" y="222"/>
                  </a:lnTo>
                  <a:lnTo>
                    <a:pt x="810" y="232"/>
                  </a:lnTo>
                  <a:lnTo>
                    <a:pt x="789" y="217"/>
                  </a:lnTo>
                  <a:lnTo>
                    <a:pt x="777" y="184"/>
                  </a:lnTo>
                  <a:lnTo>
                    <a:pt x="747" y="144"/>
                  </a:lnTo>
                  <a:lnTo>
                    <a:pt x="724" y="139"/>
                  </a:lnTo>
                  <a:lnTo>
                    <a:pt x="691" y="106"/>
                  </a:lnTo>
                  <a:lnTo>
                    <a:pt x="669" y="96"/>
                  </a:lnTo>
                  <a:lnTo>
                    <a:pt x="626" y="99"/>
                  </a:lnTo>
                  <a:lnTo>
                    <a:pt x="573" y="126"/>
                  </a:lnTo>
                  <a:lnTo>
                    <a:pt x="568" y="162"/>
                  </a:lnTo>
                  <a:lnTo>
                    <a:pt x="578" y="169"/>
                  </a:lnTo>
                  <a:lnTo>
                    <a:pt x="581" y="187"/>
                  </a:lnTo>
                  <a:lnTo>
                    <a:pt x="530" y="232"/>
                  </a:lnTo>
                  <a:lnTo>
                    <a:pt x="475" y="245"/>
                  </a:lnTo>
                  <a:lnTo>
                    <a:pt x="445" y="260"/>
                  </a:lnTo>
                  <a:lnTo>
                    <a:pt x="440" y="280"/>
                  </a:lnTo>
                  <a:lnTo>
                    <a:pt x="455" y="307"/>
                  </a:lnTo>
                  <a:lnTo>
                    <a:pt x="483" y="330"/>
                  </a:lnTo>
                  <a:lnTo>
                    <a:pt x="510" y="353"/>
                  </a:lnTo>
                  <a:lnTo>
                    <a:pt x="508" y="390"/>
                  </a:lnTo>
                  <a:lnTo>
                    <a:pt x="490" y="396"/>
                  </a:lnTo>
                  <a:lnTo>
                    <a:pt x="458" y="390"/>
                  </a:lnTo>
                  <a:lnTo>
                    <a:pt x="435" y="416"/>
                  </a:lnTo>
                  <a:lnTo>
                    <a:pt x="412" y="448"/>
                  </a:lnTo>
                  <a:lnTo>
                    <a:pt x="362" y="441"/>
                  </a:lnTo>
                  <a:lnTo>
                    <a:pt x="352" y="421"/>
                  </a:lnTo>
                  <a:lnTo>
                    <a:pt x="357" y="396"/>
                  </a:lnTo>
                  <a:lnTo>
                    <a:pt x="349" y="360"/>
                  </a:lnTo>
                  <a:lnTo>
                    <a:pt x="354" y="340"/>
                  </a:lnTo>
                  <a:lnTo>
                    <a:pt x="344" y="325"/>
                  </a:lnTo>
                  <a:lnTo>
                    <a:pt x="322" y="323"/>
                  </a:lnTo>
                  <a:lnTo>
                    <a:pt x="309" y="340"/>
                  </a:lnTo>
                  <a:lnTo>
                    <a:pt x="322" y="353"/>
                  </a:lnTo>
                  <a:lnTo>
                    <a:pt x="312" y="375"/>
                  </a:lnTo>
                  <a:lnTo>
                    <a:pt x="281" y="375"/>
                  </a:lnTo>
                  <a:lnTo>
                    <a:pt x="254" y="360"/>
                  </a:lnTo>
                  <a:lnTo>
                    <a:pt x="231" y="315"/>
                  </a:lnTo>
                  <a:lnTo>
                    <a:pt x="221" y="267"/>
                  </a:lnTo>
                  <a:lnTo>
                    <a:pt x="158" y="260"/>
                  </a:lnTo>
                  <a:lnTo>
                    <a:pt x="138" y="255"/>
                  </a:lnTo>
                  <a:lnTo>
                    <a:pt x="141" y="242"/>
                  </a:lnTo>
                  <a:lnTo>
                    <a:pt x="123" y="224"/>
                  </a:lnTo>
                  <a:lnTo>
                    <a:pt x="108" y="237"/>
                  </a:lnTo>
                  <a:lnTo>
                    <a:pt x="75" y="242"/>
                  </a:lnTo>
                  <a:lnTo>
                    <a:pt x="45" y="237"/>
                  </a:lnTo>
                  <a:lnTo>
                    <a:pt x="20" y="240"/>
                  </a:lnTo>
                  <a:lnTo>
                    <a:pt x="7" y="222"/>
                  </a:lnTo>
                  <a:lnTo>
                    <a:pt x="7" y="204"/>
                  </a:lnTo>
                  <a:lnTo>
                    <a:pt x="15" y="177"/>
                  </a:lnTo>
                  <a:lnTo>
                    <a:pt x="43" y="154"/>
                  </a:lnTo>
                  <a:lnTo>
                    <a:pt x="22" y="124"/>
                  </a:lnTo>
                  <a:lnTo>
                    <a:pt x="0" y="116"/>
                  </a:lnTo>
                  <a:lnTo>
                    <a:pt x="5" y="89"/>
                  </a:lnTo>
                  <a:lnTo>
                    <a:pt x="27" y="63"/>
                  </a:lnTo>
                  <a:lnTo>
                    <a:pt x="27" y="33"/>
                  </a:lnTo>
                  <a:lnTo>
                    <a:pt x="43" y="23"/>
                  </a:lnTo>
                  <a:lnTo>
                    <a:pt x="75" y="23"/>
                  </a:lnTo>
                  <a:lnTo>
                    <a:pt x="80" y="43"/>
                  </a:lnTo>
                  <a:lnTo>
                    <a:pt x="100" y="63"/>
                  </a:lnTo>
                  <a:lnTo>
                    <a:pt x="123" y="71"/>
                  </a:lnTo>
                  <a:lnTo>
                    <a:pt x="136" y="68"/>
                  </a:lnTo>
                  <a:lnTo>
                    <a:pt x="146" y="81"/>
                  </a:lnTo>
                  <a:lnTo>
                    <a:pt x="133" y="83"/>
                  </a:lnTo>
                  <a:lnTo>
                    <a:pt x="126" y="91"/>
                  </a:lnTo>
                  <a:lnTo>
                    <a:pt x="136" y="106"/>
                  </a:lnTo>
                  <a:lnTo>
                    <a:pt x="166" y="121"/>
                  </a:lnTo>
                  <a:lnTo>
                    <a:pt x="193" y="116"/>
                  </a:lnTo>
                  <a:lnTo>
                    <a:pt x="193" y="99"/>
                  </a:lnTo>
                  <a:lnTo>
                    <a:pt x="173" y="86"/>
                  </a:lnTo>
                  <a:lnTo>
                    <a:pt x="183" y="76"/>
                  </a:lnTo>
                  <a:lnTo>
                    <a:pt x="224" y="96"/>
                  </a:lnTo>
                  <a:lnTo>
                    <a:pt x="284" y="136"/>
                  </a:lnTo>
                  <a:lnTo>
                    <a:pt x="342" y="139"/>
                  </a:lnTo>
                  <a:lnTo>
                    <a:pt x="375" y="136"/>
                  </a:lnTo>
                  <a:lnTo>
                    <a:pt x="405" y="106"/>
                  </a:lnTo>
                  <a:lnTo>
                    <a:pt x="513" y="51"/>
                  </a:lnTo>
                  <a:lnTo>
                    <a:pt x="568" y="38"/>
                  </a:lnTo>
                  <a:lnTo>
                    <a:pt x="618" y="3"/>
                  </a:lnTo>
                  <a:lnTo>
                    <a:pt x="636" y="0"/>
                  </a:lnTo>
                  <a:lnTo>
                    <a:pt x="661" y="11"/>
                  </a:lnTo>
                  <a:lnTo>
                    <a:pt x="671" y="28"/>
                  </a:lnTo>
                  <a:lnTo>
                    <a:pt x="699" y="33"/>
                  </a:lnTo>
                  <a:lnTo>
                    <a:pt x="777" y="33"/>
                  </a:lnTo>
                  <a:lnTo>
                    <a:pt x="820" y="43"/>
                  </a:lnTo>
                  <a:lnTo>
                    <a:pt x="893" y="89"/>
                  </a:lnTo>
                  <a:lnTo>
                    <a:pt x="925" y="124"/>
                  </a:lnTo>
                  <a:lnTo>
                    <a:pt x="933" y="144"/>
                  </a:lnTo>
                  <a:lnTo>
                    <a:pt x="955" y="159"/>
                  </a:lnTo>
                  <a:lnTo>
                    <a:pt x="971" y="172"/>
                  </a:lnTo>
                  <a:lnTo>
                    <a:pt x="963" y="202"/>
                  </a:lnTo>
                  <a:lnTo>
                    <a:pt x="968" y="224"/>
                  </a:lnTo>
                  <a:lnTo>
                    <a:pt x="986" y="270"/>
                  </a:lnTo>
                  <a:lnTo>
                    <a:pt x="958" y="315"/>
                  </a:lnTo>
                  <a:lnTo>
                    <a:pt x="948" y="358"/>
                  </a:lnTo>
                  <a:lnTo>
                    <a:pt x="925" y="375"/>
                  </a:lnTo>
                  <a:lnTo>
                    <a:pt x="908" y="375"/>
                  </a:lnTo>
                  <a:lnTo>
                    <a:pt x="885" y="43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3801" name="Google Shape;1019;p23">
              <a:extLst>
                <a:ext uri="{FF2B5EF4-FFF2-40B4-BE49-F238E27FC236}">
                  <a16:creationId xmlns:a16="http://schemas.microsoft.com/office/drawing/2014/main" id="{47451C24-5587-CF4D-9815-7A3861D6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0" y="6335713"/>
              <a:ext cx="1139825" cy="1077912"/>
            </a:xfrm>
            <a:custGeom>
              <a:avLst/>
              <a:gdLst>
                <a:gd name="T0" fmla="*/ 1009650 w 598"/>
                <a:gd name="T1" fmla="*/ 973455 h 566"/>
                <a:gd name="T2" fmla="*/ 1024890 w 598"/>
                <a:gd name="T3" fmla="*/ 1007745 h 566"/>
                <a:gd name="T4" fmla="*/ 1015365 w 598"/>
                <a:gd name="T5" fmla="*/ 1078230 h 566"/>
                <a:gd name="T6" fmla="*/ 952500 w 598"/>
                <a:gd name="T7" fmla="*/ 1049655 h 566"/>
                <a:gd name="T8" fmla="*/ 910590 w 598"/>
                <a:gd name="T9" fmla="*/ 1026795 h 566"/>
                <a:gd name="T10" fmla="*/ 851535 w 598"/>
                <a:gd name="T11" fmla="*/ 897255 h 566"/>
                <a:gd name="T12" fmla="*/ 790575 w 598"/>
                <a:gd name="T13" fmla="*/ 887730 h 566"/>
                <a:gd name="T14" fmla="*/ 851535 w 598"/>
                <a:gd name="T15" fmla="*/ 925830 h 566"/>
                <a:gd name="T16" fmla="*/ 876300 w 598"/>
                <a:gd name="T17" fmla="*/ 1026795 h 566"/>
                <a:gd name="T18" fmla="*/ 794385 w 598"/>
                <a:gd name="T19" fmla="*/ 1007745 h 566"/>
                <a:gd name="T20" fmla="*/ 683895 w 598"/>
                <a:gd name="T21" fmla="*/ 929640 h 566"/>
                <a:gd name="T22" fmla="*/ 727710 w 598"/>
                <a:gd name="T23" fmla="*/ 824865 h 566"/>
                <a:gd name="T24" fmla="*/ 641985 w 598"/>
                <a:gd name="T25" fmla="*/ 708660 h 566"/>
                <a:gd name="T26" fmla="*/ 541020 w 598"/>
                <a:gd name="T27" fmla="*/ 628650 h 566"/>
                <a:gd name="T28" fmla="*/ 440055 w 598"/>
                <a:gd name="T29" fmla="*/ 518160 h 566"/>
                <a:gd name="T30" fmla="*/ 373380 w 598"/>
                <a:gd name="T31" fmla="*/ 417195 h 566"/>
                <a:gd name="T32" fmla="*/ 249555 w 598"/>
                <a:gd name="T33" fmla="*/ 335280 h 566"/>
                <a:gd name="T34" fmla="*/ 243840 w 598"/>
                <a:gd name="T35" fmla="*/ 398145 h 566"/>
                <a:gd name="T36" fmla="*/ 348615 w 598"/>
                <a:gd name="T37" fmla="*/ 521970 h 566"/>
                <a:gd name="T38" fmla="*/ 278130 w 598"/>
                <a:gd name="T39" fmla="*/ 590550 h 566"/>
                <a:gd name="T40" fmla="*/ 190500 w 598"/>
                <a:gd name="T41" fmla="*/ 499110 h 566"/>
                <a:gd name="T42" fmla="*/ 13335 w 598"/>
                <a:gd name="T43" fmla="*/ 422910 h 566"/>
                <a:gd name="T44" fmla="*/ 28575 w 598"/>
                <a:gd name="T45" fmla="*/ 278130 h 566"/>
                <a:gd name="T46" fmla="*/ 76200 w 598"/>
                <a:gd name="T47" fmla="*/ 173355 h 566"/>
                <a:gd name="T48" fmla="*/ 3810 w 598"/>
                <a:gd name="T49" fmla="*/ 144780 h 566"/>
                <a:gd name="T50" fmla="*/ 47625 w 598"/>
                <a:gd name="T51" fmla="*/ 47625 h 566"/>
                <a:gd name="T52" fmla="*/ 60960 w 598"/>
                <a:gd name="T53" fmla="*/ 34290 h 566"/>
                <a:gd name="T54" fmla="*/ 177165 w 598"/>
                <a:gd name="T55" fmla="*/ 0 h 566"/>
                <a:gd name="T56" fmla="*/ 417195 w 598"/>
                <a:gd name="T57" fmla="*/ 43815 h 566"/>
                <a:gd name="T58" fmla="*/ 544830 w 598"/>
                <a:gd name="T59" fmla="*/ 85725 h 566"/>
                <a:gd name="T60" fmla="*/ 594360 w 598"/>
                <a:gd name="T61" fmla="*/ 129540 h 566"/>
                <a:gd name="T62" fmla="*/ 693420 w 598"/>
                <a:gd name="T63" fmla="*/ 173355 h 566"/>
                <a:gd name="T64" fmla="*/ 718185 w 598"/>
                <a:gd name="T65" fmla="*/ 196215 h 566"/>
                <a:gd name="T66" fmla="*/ 800100 w 598"/>
                <a:gd name="T67" fmla="*/ 167640 h 566"/>
                <a:gd name="T68" fmla="*/ 851535 w 598"/>
                <a:gd name="T69" fmla="*/ 220980 h 566"/>
                <a:gd name="T70" fmla="*/ 904875 w 598"/>
                <a:gd name="T71" fmla="*/ 360045 h 566"/>
                <a:gd name="T72" fmla="*/ 990600 w 598"/>
                <a:gd name="T73" fmla="*/ 483870 h 566"/>
                <a:gd name="T74" fmla="*/ 1082040 w 598"/>
                <a:gd name="T75" fmla="*/ 541020 h 566"/>
                <a:gd name="T76" fmla="*/ 1139190 w 598"/>
                <a:gd name="T77" fmla="*/ 594360 h 566"/>
                <a:gd name="T78" fmla="*/ 1047750 w 598"/>
                <a:gd name="T79" fmla="*/ 613410 h 566"/>
                <a:gd name="T80" fmla="*/ 1005840 w 598"/>
                <a:gd name="T81" fmla="*/ 720090 h 566"/>
                <a:gd name="T82" fmla="*/ 1038225 w 598"/>
                <a:gd name="T83" fmla="*/ 786765 h 566"/>
                <a:gd name="T84" fmla="*/ 1024890 w 598"/>
                <a:gd name="T85" fmla="*/ 887730 h 566"/>
                <a:gd name="T86" fmla="*/ 1009650 w 598"/>
                <a:gd name="T87" fmla="*/ 973455 h 5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98" h="566" extrusionOk="0">
                  <a:moveTo>
                    <a:pt x="530" y="513"/>
                  </a:moveTo>
                  <a:lnTo>
                    <a:pt x="530" y="511"/>
                  </a:lnTo>
                  <a:lnTo>
                    <a:pt x="543" y="529"/>
                  </a:lnTo>
                  <a:lnTo>
                    <a:pt x="538" y="529"/>
                  </a:lnTo>
                  <a:lnTo>
                    <a:pt x="540" y="549"/>
                  </a:lnTo>
                  <a:lnTo>
                    <a:pt x="533" y="566"/>
                  </a:lnTo>
                  <a:lnTo>
                    <a:pt x="510" y="566"/>
                  </a:lnTo>
                  <a:lnTo>
                    <a:pt x="500" y="551"/>
                  </a:lnTo>
                  <a:lnTo>
                    <a:pt x="490" y="546"/>
                  </a:lnTo>
                  <a:lnTo>
                    <a:pt x="478" y="539"/>
                  </a:lnTo>
                  <a:lnTo>
                    <a:pt x="478" y="506"/>
                  </a:lnTo>
                  <a:lnTo>
                    <a:pt x="447" y="471"/>
                  </a:lnTo>
                  <a:lnTo>
                    <a:pt x="430" y="456"/>
                  </a:lnTo>
                  <a:lnTo>
                    <a:pt x="415" y="466"/>
                  </a:lnTo>
                  <a:lnTo>
                    <a:pt x="415" y="471"/>
                  </a:lnTo>
                  <a:lnTo>
                    <a:pt x="447" y="486"/>
                  </a:lnTo>
                  <a:lnTo>
                    <a:pt x="462" y="508"/>
                  </a:lnTo>
                  <a:lnTo>
                    <a:pt x="460" y="539"/>
                  </a:lnTo>
                  <a:lnTo>
                    <a:pt x="445" y="546"/>
                  </a:lnTo>
                  <a:lnTo>
                    <a:pt x="417" y="529"/>
                  </a:lnTo>
                  <a:lnTo>
                    <a:pt x="374" y="511"/>
                  </a:lnTo>
                  <a:lnTo>
                    <a:pt x="359" y="488"/>
                  </a:lnTo>
                  <a:lnTo>
                    <a:pt x="359" y="463"/>
                  </a:lnTo>
                  <a:lnTo>
                    <a:pt x="382" y="433"/>
                  </a:lnTo>
                  <a:lnTo>
                    <a:pt x="377" y="418"/>
                  </a:lnTo>
                  <a:lnTo>
                    <a:pt x="337" y="372"/>
                  </a:lnTo>
                  <a:lnTo>
                    <a:pt x="314" y="357"/>
                  </a:lnTo>
                  <a:lnTo>
                    <a:pt x="284" y="330"/>
                  </a:lnTo>
                  <a:lnTo>
                    <a:pt x="244" y="307"/>
                  </a:lnTo>
                  <a:lnTo>
                    <a:pt x="231" y="272"/>
                  </a:lnTo>
                  <a:lnTo>
                    <a:pt x="198" y="247"/>
                  </a:lnTo>
                  <a:lnTo>
                    <a:pt x="196" y="219"/>
                  </a:lnTo>
                  <a:lnTo>
                    <a:pt x="161" y="201"/>
                  </a:lnTo>
                  <a:lnTo>
                    <a:pt x="131" y="176"/>
                  </a:lnTo>
                  <a:lnTo>
                    <a:pt x="115" y="189"/>
                  </a:lnTo>
                  <a:lnTo>
                    <a:pt x="128" y="209"/>
                  </a:lnTo>
                  <a:lnTo>
                    <a:pt x="173" y="244"/>
                  </a:lnTo>
                  <a:lnTo>
                    <a:pt x="183" y="274"/>
                  </a:lnTo>
                  <a:lnTo>
                    <a:pt x="163" y="310"/>
                  </a:lnTo>
                  <a:lnTo>
                    <a:pt x="146" y="310"/>
                  </a:lnTo>
                  <a:lnTo>
                    <a:pt x="131" y="279"/>
                  </a:lnTo>
                  <a:lnTo>
                    <a:pt x="100" y="262"/>
                  </a:lnTo>
                  <a:lnTo>
                    <a:pt x="55" y="262"/>
                  </a:lnTo>
                  <a:lnTo>
                    <a:pt x="7" y="222"/>
                  </a:lnTo>
                  <a:lnTo>
                    <a:pt x="0" y="186"/>
                  </a:lnTo>
                  <a:lnTo>
                    <a:pt x="15" y="146"/>
                  </a:lnTo>
                  <a:lnTo>
                    <a:pt x="48" y="128"/>
                  </a:lnTo>
                  <a:lnTo>
                    <a:pt x="40" y="91"/>
                  </a:lnTo>
                  <a:lnTo>
                    <a:pt x="12" y="86"/>
                  </a:lnTo>
                  <a:lnTo>
                    <a:pt x="2" y="76"/>
                  </a:lnTo>
                  <a:lnTo>
                    <a:pt x="12" y="66"/>
                  </a:lnTo>
                  <a:lnTo>
                    <a:pt x="25" y="25"/>
                  </a:lnTo>
                  <a:lnTo>
                    <a:pt x="20" y="23"/>
                  </a:lnTo>
                  <a:lnTo>
                    <a:pt x="32" y="18"/>
                  </a:lnTo>
                  <a:lnTo>
                    <a:pt x="32" y="8"/>
                  </a:lnTo>
                  <a:lnTo>
                    <a:pt x="93" y="0"/>
                  </a:lnTo>
                  <a:lnTo>
                    <a:pt x="188" y="28"/>
                  </a:lnTo>
                  <a:lnTo>
                    <a:pt x="219" y="23"/>
                  </a:lnTo>
                  <a:lnTo>
                    <a:pt x="269" y="20"/>
                  </a:lnTo>
                  <a:lnTo>
                    <a:pt x="286" y="45"/>
                  </a:lnTo>
                  <a:lnTo>
                    <a:pt x="312" y="55"/>
                  </a:lnTo>
                  <a:lnTo>
                    <a:pt x="312" y="68"/>
                  </a:lnTo>
                  <a:lnTo>
                    <a:pt x="347" y="101"/>
                  </a:lnTo>
                  <a:lnTo>
                    <a:pt x="364" y="91"/>
                  </a:lnTo>
                  <a:lnTo>
                    <a:pt x="385" y="91"/>
                  </a:lnTo>
                  <a:lnTo>
                    <a:pt x="377" y="103"/>
                  </a:lnTo>
                  <a:lnTo>
                    <a:pt x="412" y="103"/>
                  </a:lnTo>
                  <a:lnTo>
                    <a:pt x="420" y="88"/>
                  </a:lnTo>
                  <a:lnTo>
                    <a:pt x="435" y="83"/>
                  </a:lnTo>
                  <a:lnTo>
                    <a:pt x="447" y="116"/>
                  </a:lnTo>
                  <a:lnTo>
                    <a:pt x="452" y="154"/>
                  </a:lnTo>
                  <a:lnTo>
                    <a:pt x="475" y="189"/>
                  </a:lnTo>
                  <a:lnTo>
                    <a:pt x="510" y="224"/>
                  </a:lnTo>
                  <a:lnTo>
                    <a:pt x="520" y="254"/>
                  </a:lnTo>
                  <a:lnTo>
                    <a:pt x="540" y="277"/>
                  </a:lnTo>
                  <a:lnTo>
                    <a:pt x="568" y="284"/>
                  </a:lnTo>
                  <a:lnTo>
                    <a:pt x="593" y="305"/>
                  </a:lnTo>
                  <a:lnTo>
                    <a:pt x="598" y="312"/>
                  </a:lnTo>
                  <a:lnTo>
                    <a:pt x="566" y="312"/>
                  </a:lnTo>
                  <a:lnTo>
                    <a:pt x="550" y="322"/>
                  </a:lnTo>
                  <a:lnTo>
                    <a:pt x="550" y="352"/>
                  </a:lnTo>
                  <a:lnTo>
                    <a:pt x="528" y="378"/>
                  </a:lnTo>
                  <a:lnTo>
                    <a:pt x="523" y="405"/>
                  </a:lnTo>
                  <a:lnTo>
                    <a:pt x="545" y="413"/>
                  </a:lnTo>
                  <a:lnTo>
                    <a:pt x="566" y="443"/>
                  </a:lnTo>
                  <a:lnTo>
                    <a:pt x="538" y="466"/>
                  </a:lnTo>
                  <a:lnTo>
                    <a:pt x="530" y="493"/>
                  </a:lnTo>
                  <a:lnTo>
                    <a:pt x="530" y="511"/>
                  </a:lnTo>
                  <a:lnTo>
                    <a:pt x="530" y="513"/>
                  </a:ln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3802" name="Google Shape;1020;p23">
              <a:extLst>
                <a:ext uri="{FF2B5EF4-FFF2-40B4-BE49-F238E27FC236}">
                  <a16:creationId xmlns:a16="http://schemas.microsoft.com/office/drawing/2014/main" id="{F5E12F38-F28F-CD47-90DC-98324FC00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150" y="4999038"/>
              <a:ext cx="1555750" cy="1528762"/>
            </a:xfrm>
            <a:custGeom>
              <a:avLst/>
              <a:gdLst>
                <a:gd name="T0" fmla="*/ 608188 w 325"/>
                <a:gd name="T1" fmla="*/ 1371470 h 319"/>
                <a:gd name="T2" fmla="*/ 723121 w 325"/>
                <a:gd name="T3" fmla="*/ 1337902 h 319"/>
                <a:gd name="T4" fmla="*/ 962565 w 325"/>
                <a:gd name="T5" fmla="*/ 1381060 h 319"/>
                <a:gd name="T6" fmla="*/ 1091865 w 325"/>
                <a:gd name="T7" fmla="*/ 1424218 h 319"/>
                <a:gd name="T8" fmla="*/ 1139753 w 325"/>
                <a:gd name="T9" fmla="*/ 1467376 h 319"/>
                <a:gd name="T10" fmla="*/ 1240320 w 325"/>
                <a:gd name="T11" fmla="*/ 1510535 h 319"/>
                <a:gd name="T12" fmla="*/ 1283420 w 325"/>
                <a:gd name="T13" fmla="*/ 1505739 h 319"/>
                <a:gd name="T14" fmla="*/ 1302575 w 325"/>
                <a:gd name="T15" fmla="*/ 1433809 h 319"/>
                <a:gd name="T16" fmla="*/ 1249898 w 325"/>
                <a:gd name="T17" fmla="*/ 1318721 h 319"/>
                <a:gd name="T18" fmla="*/ 1312153 w 325"/>
                <a:gd name="T19" fmla="*/ 1184451 h 319"/>
                <a:gd name="T20" fmla="*/ 1297786 w 325"/>
                <a:gd name="T21" fmla="*/ 1155679 h 319"/>
                <a:gd name="T22" fmla="*/ 1254687 w 325"/>
                <a:gd name="T23" fmla="*/ 1203632 h 319"/>
                <a:gd name="T24" fmla="*/ 1269053 w 325"/>
                <a:gd name="T25" fmla="*/ 1102930 h 319"/>
                <a:gd name="T26" fmla="*/ 1292998 w 325"/>
                <a:gd name="T27" fmla="*/ 987842 h 319"/>
                <a:gd name="T28" fmla="*/ 1331309 w 325"/>
                <a:gd name="T29" fmla="*/ 839186 h 319"/>
                <a:gd name="T30" fmla="*/ 1350464 w 325"/>
                <a:gd name="T31" fmla="*/ 872753 h 319"/>
                <a:gd name="T32" fmla="*/ 1350464 w 325"/>
                <a:gd name="T33" fmla="*/ 997432 h 319"/>
                <a:gd name="T34" fmla="*/ 1393564 w 325"/>
                <a:gd name="T35" fmla="*/ 954274 h 319"/>
                <a:gd name="T36" fmla="*/ 1407931 w 325"/>
                <a:gd name="T37" fmla="*/ 666553 h 319"/>
                <a:gd name="T38" fmla="*/ 1393564 w 325"/>
                <a:gd name="T39" fmla="*/ 594623 h 319"/>
                <a:gd name="T40" fmla="*/ 1374409 w 325"/>
                <a:gd name="T41" fmla="*/ 551465 h 319"/>
                <a:gd name="T42" fmla="*/ 1417508 w 325"/>
                <a:gd name="T43" fmla="*/ 527488 h 319"/>
                <a:gd name="T44" fmla="*/ 1451031 w 325"/>
                <a:gd name="T45" fmla="*/ 465149 h 319"/>
                <a:gd name="T46" fmla="*/ 1532442 w 325"/>
                <a:gd name="T47" fmla="*/ 350060 h 319"/>
                <a:gd name="T48" fmla="*/ 1503708 w 325"/>
                <a:gd name="T49" fmla="*/ 292516 h 319"/>
                <a:gd name="T50" fmla="*/ 1522864 w 325"/>
                <a:gd name="T51" fmla="*/ 220586 h 319"/>
                <a:gd name="T52" fmla="*/ 1518075 w 325"/>
                <a:gd name="T53" fmla="*/ 76726 h 319"/>
                <a:gd name="T54" fmla="*/ 1556386 w 325"/>
                <a:gd name="T55" fmla="*/ 14386 h 319"/>
                <a:gd name="T56" fmla="*/ 1470186 w 325"/>
                <a:gd name="T57" fmla="*/ 28772 h 319"/>
                <a:gd name="T58" fmla="*/ 1417508 w 325"/>
                <a:gd name="T59" fmla="*/ 0 h 319"/>
                <a:gd name="T60" fmla="*/ 1374409 w 325"/>
                <a:gd name="T61" fmla="*/ 62340 h 319"/>
                <a:gd name="T62" fmla="*/ 1269053 w 325"/>
                <a:gd name="T63" fmla="*/ 124679 h 319"/>
                <a:gd name="T64" fmla="*/ 1202009 w 325"/>
                <a:gd name="T65" fmla="*/ 172633 h 319"/>
                <a:gd name="T66" fmla="*/ 1096654 w 325"/>
                <a:gd name="T67" fmla="*/ 167837 h 319"/>
                <a:gd name="T68" fmla="*/ 1039187 w 325"/>
                <a:gd name="T69" fmla="*/ 105498 h 319"/>
                <a:gd name="T70" fmla="*/ 996087 w 325"/>
                <a:gd name="T71" fmla="*/ 167837 h 319"/>
                <a:gd name="T72" fmla="*/ 881154 w 325"/>
                <a:gd name="T73" fmla="*/ 254153 h 319"/>
                <a:gd name="T74" fmla="*/ 842843 w 325"/>
                <a:gd name="T75" fmla="*/ 306902 h 319"/>
                <a:gd name="T76" fmla="*/ 703965 w 325"/>
                <a:gd name="T77" fmla="*/ 398014 h 319"/>
                <a:gd name="T78" fmla="*/ 636921 w 325"/>
                <a:gd name="T79" fmla="*/ 417195 h 319"/>
                <a:gd name="T80" fmla="*/ 565088 w 325"/>
                <a:gd name="T81" fmla="*/ 388423 h 319"/>
                <a:gd name="T82" fmla="*/ 373533 w 325"/>
                <a:gd name="T83" fmla="*/ 436377 h 319"/>
                <a:gd name="T84" fmla="*/ 277755 w 325"/>
                <a:gd name="T85" fmla="*/ 513102 h 319"/>
                <a:gd name="T86" fmla="*/ 268177 w 325"/>
                <a:gd name="T87" fmla="*/ 647372 h 319"/>
                <a:gd name="T88" fmla="*/ 158033 w 325"/>
                <a:gd name="T89" fmla="*/ 704916 h 319"/>
                <a:gd name="T90" fmla="*/ 100566 w 325"/>
                <a:gd name="T91" fmla="*/ 752870 h 319"/>
                <a:gd name="T92" fmla="*/ 14367 w 325"/>
                <a:gd name="T93" fmla="*/ 733688 h 319"/>
                <a:gd name="T94" fmla="*/ 119722 w 325"/>
                <a:gd name="T95" fmla="*/ 906321 h 319"/>
                <a:gd name="T96" fmla="*/ 181977 w 325"/>
                <a:gd name="T97" fmla="*/ 987842 h 319"/>
                <a:gd name="T98" fmla="*/ 363955 w 325"/>
                <a:gd name="T99" fmla="*/ 1189246 h 319"/>
                <a:gd name="T100" fmla="*/ 560299 w 325"/>
                <a:gd name="T101" fmla="*/ 1366674 h 31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25" h="319" extrusionOk="0">
                  <a:moveTo>
                    <a:pt x="122" y="288"/>
                  </a:moveTo>
                  <a:cubicBezTo>
                    <a:pt x="127" y="286"/>
                    <a:pt x="127" y="286"/>
                    <a:pt x="127" y="286"/>
                  </a:cubicBezTo>
                  <a:cubicBezTo>
                    <a:pt x="127" y="282"/>
                    <a:pt x="127" y="282"/>
                    <a:pt x="127" y="282"/>
                  </a:cubicBezTo>
                  <a:cubicBezTo>
                    <a:pt x="151" y="279"/>
                    <a:pt x="151" y="279"/>
                    <a:pt x="151" y="279"/>
                  </a:cubicBezTo>
                  <a:cubicBezTo>
                    <a:pt x="189" y="290"/>
                    <a:pt x="189" y="290"/>
                    <a:pt x="189" y="290"/>
                  </a:cubicBezTo>
                  <a:cubicBezTo>
                    <a:pt x="201" y="288"/>
                    <a:pt x="201" y="288"/>
                    <a:pt x="201" y="288"/>
                  </a:cubicBezTo>
                  <a:cubicBezTo>
                    <a:pt x="221" y="287"/>
                    <a:pt x="221" y="287"/>
                    <a:pt x="221" y="287"/>
                  </a:cubicBezTo>
                  <a:cubicBezTo>
                    <a:pt x="228" y="297"/>
                    <a:pt x="228" y="297"/>
                    <a:pt x="228" y="297"/>
                  </a:cubicBezTo>
                  <a:cubicBezTo>
                    <a:pt x="238" y="301"/>
                    <a:pt x="238" y="301"/>
                    <a:pt x="238" y="301"/>
                  </a:cubicBezTo>
                  <a:cubicBezTo>
                    <a:pt x="238" y="306"/>
                    <a:pt x="238" y="306"/>
                    <a:pt x="238" y="306"/>
                  </a:cubicBezTo>
                  <a:cubicBezTo>
                    <a:pt x="252" y="319"/>
                    <a:pt x="252" y="319"/>
                    <a:pt x="252" y="319"/>
                  </a:cubicBezTo>
                  <a:cubicBezTo>
                    <a:pt x="259" y="315"/>
                    <a:pt x="259" y="315"/>
                    <a:pt x="259" y="315"/>
                  </a:cubicBezTo>
                  <a:cubicBezTo>
                    <a:pt x="267" y="315"/>
                    <a:pt x="267" y="315"/>
                    <a:pt x="267" y="315"/>
                  </a:cubicBezTo>
                  <a:cubicBezTo>
                    <a:pt x="268" y="314"/>
                    <a:pt x="268" y="314"/>
                    <a:pt x="268" y="314"/>
                  </a:cubicBezTo>
                  <a:cubicBezTo>
                    <a:pt x="274" y="310"/>
                    <a:pt x="274" y="310"/>
                    <a:pt x="274" y="310"/>
                  </a:cubicBezTo>
                  <a:cubicBezTo>
                    <a:pt x="272" y="299"/>
                    <a:pt x="272" y="299"/>
                    <a:pt x="272" y="299"/>
                  </a:cubicBezTo>
                  <a:cubicBezTo>
                    <a:pt x="265" y="290"/>
                    <a:pt x="265" y="290"/>
                    <a:pt x="265" y="290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70" y="258"/>
                    <a:pt x="270" y="258"/>
                    <a:pt x="270" y="258"/>
                  </a:cubicBezTo>
                  <a:cubicBezTo>
                    <a:pt x="274" y="247"/>
                    <a:pt x="274" y="247"/>
                    <a:pt x="274" y="247"/>
                  </a:cubicBezTo>
                  <a:cubicBezTo>
                    <a:pt x="275" y="232"/>
                    <a:pt x="275" y="232"/>
                    <a:pt x="275" y="232"/>
                  </a:cubicBezTo>
                  <a:cubicBezTo>
                    <a:pt x="271" y="241"/>
                    <a:pt x="271" y="241"/>
                    <a:pt x="271" y="241"/>
                  </a:cubicBezTo>
                  <a:cubicBezTo>
                    <a:pt x="269" y="247"/>
                    <a:pt x="269" y="247"/>
                    <a:pt x="269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41"/>
                    <a:pt x="262" y="241"/>
                    <a:pt x="262" y="241"/>
                  </a:cubicBezTo>
                  <a:cubicBezTo>
                    <a:pt x="265" y="230"/>
                    <a:pt x="265" y="230"/>
                    <a:pt x="265" y="230"/>
                  </a:cubicBezTo>
                  <a:cubicBezTo>
                    <a:pt x="272" y="215"/>
                    <a:pt x="272" y="215"/>
                    <a:pt x="272" y="215"/>
                  </a:cubicBezTo>
                  <a:cubicBezTo>
                    <a:pt x="270" y="206"/>
                    <a:pt x="270" y="206"/>
                    <a:pt x="270" y="206"/>
                  </a:cubicBezTo>
                  <a:cubicBezTo>
                    <a:pt x="270" y="196"/>
                    <a:pt x="270" y="196"/>
                    <a:pt x="270" y="196"/>
                  </a:cubicBezTo>
                  <a:cubicBezTo>
                    <a:pt x="278" y="175"/>
                    <a:pt x="278" y="175"/>
                    <a:pt x="278" y="175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2" y="182"/>
                    <a:pt x="282" y="182"/>
                    <a:pt x="282" y="182"/>
                  </a:cubicBezTo>
                  <a:cubicBezTo>
                    <a:pt x="282" y="182"/>
                    <a:pt x="282" y="191"/>
                    <a:pt x="282" y="193"/>
                  </a:cubicBezTo>
                  <a:cubicBezTo>
                    <a:pt x="282" y="196"/>
                    <a:pt x="282" y="208"/>
                    <a:pt x="282" y="208"/>
                  </a:cubicBezTo>
                  <a:cubicBezTo>
                    <a:pt x="285" y="209"/>
                    <a:pt x="285" y="209"/>
                    <a:pt x="285" y="209"/>
                  </a:cubicBezTo>
                  <a:cubicBezTo>
                    <a:pt x="291" y="199"/>
                    <a:pt x="291" y="199"/>
                    <a:pt x="291" y="199"/>
                  </a:cubicBezTo>
                  <a:cubicBezTo>
                    <a:pt x="294" y="172"/>
                    <a:pt x="294" y="172"/>
                    <a:pt x="294" y="172"/>
                  </a:cubicBezTo>
                  <a:cubicBezTo>
                    <a:pt x="294" y="139"/>
                    <a:pt x="294" y="139"/>
                    <a:pt x="294" y="139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1" y="124"/>
                    <a:pt x="291" y="124"/>
                    <a:pt x="291" y="124"/>
                  </a:cubicBezTo>
                  <a:cubicBezTo>
                    <a:pt x="287" y="122"/>
                    <a:pt x="287" y="122"/>
                    <a:pt x="287" y="122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292" y="110"/>
                    <a:pt x="292" y="110"/>
                    <a:pt x="292" y="110"/>
                  </a:cubicBezTo>
                  <a:cubicBezTo>
                    <a:pt x="296" y="110"/>
                    <a:pt x="296" y="110"/>
                    <a:pt x="296" y="110"/>
                  </a:cubicBezTo>
                  <a:cubicBezTo>
                    <a:pt x="299" y="115"/>
                    <a:pt x="299" y="115"/>
                    <a:pt x="299" y="115"/>
                  </a:cubicBezTo>
                  <a:cubicBezTo>
                    <a:pt x="303" y="97"/>
                    <a:pt x="303" y="97"/>
                    <a:pt x="303" y="97"/>
                  </a:cubicBezTo>
                  <a:cubicBezTo>
                    <a:pt x="314" y="83"/>
                    <a:pt x="314" y="83"/>
                    <a:pt x="314" y="83"/>
                  </a:cubicBezTo>
                  <a:cubicBezTo>
                    <a:pt x="320" y="73"/>
                    <a:pt x="320" y="73"/>
                    <a:pt x="320" y="73"/>
                  </a:cubicBezTo>
                  <a:cubicBezTo>
                    <a:pt x="321" y="66"/>
                    <a:pt x="321" y="66"/>
                    <a:pt x="321" y="66"/>
                  </a:cubicBezTo>
                  <a:cubicBezTo>
                    <a:pt x="314" y="61"/>
                    <a:pt x="314" y="61"/>
                    <a:pt x="314" y="61"/>
                  </a:cubicBezTo>
                  <a:cubicBezTo>
                    <a:pt x="313" y="55"/>
                    <a:pt x="313" y="55"/>
                    <a:pt x="313" y="55"/>
                  </a:cubicBezTo>
                  <a:cubicBezTo>
                    <a:pt x="318" y="46"/>
                    <a:pt x="318" y="46"/>
                    <a:pt x="318" y="46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7" y="16"/>
                    <a:pt x="317" y="16"/>
                    <a:pt x="317" y="16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17" y="5"/>
                    <a:pt x="317" y="5"/>
                    <a:pt x="317" y="5"/>
                  </a:cubicBezTo>
                  <a:cubicBezTo>
                    <a:pt x="307" y="6"/>
                    <a:pt x="307" y="6"/>
                    <a:pt x="307" y="6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90" y="4"/>
                    <a:pt x="290" y="4"/>
                    <a:pt x="290" y="4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78" y="17"/>
                    <a:pt x="278" y="17"/>
                    <a:pt x="278" y="17"/>
                  </a:cubicBezTo>
                  <a:cubicBezTo>
                    <a:pt x="265" y="26"/>
                    <a:pt x="265" y="26"/>
                    <a:pt x="265" y="26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1" y="36"/>
                    <a:pt x="251" y="36"/>
                    <a:pt x="251" y="36"/>
                  </a:cubicBezTo>
                  <a:cubicBezTo>
                    <a:pt x="242" y="33"/>
                    <a:pt x="242" y="33"/>
                    <a:pt x="242" y="33"/>
                  </a:cubicBezTo>
                  <a:cubicBezTo>
                    <a:pt x="229" y="35"/>
                    <a:pt x="229" y="35"/>
                    <a:pt x="229" y="35"/>
                  </a:cubicBezTo>
                  <a:cubicBezTo>
                    <a:pt x="226" y="29"/>
                    <a:pt x="226" y="29"/>
                    <a:pt x="226" y="29"/>
                  </a:cubicBezTo>
                  <a:cubicBezTo>
                    <a:pt x="217" y="22"/>
                    <a:pt x="217" y="22"/>
                    <a:pt x="217" y="22"/>
                  </a:cubicBezTo>
                  <a:cubicBezTo>
                    <a:pt x="211" y="22"/>
                    <a:pt x="211" y="22"/>
                    <a:pt x="211" y="22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195" y="35"/>
                    <a:pt x="195" y="35"/>
                    <a:pt x="195" y="35"/>
                  </a:cubicBezTo>
                  <a:cubicBezTo>
                    <a:pt x="184" y="53"/>
                    <a:pt x="184" y="53"/>
                    <a:pt x="184" y="53"/>
                  </a:cubicBezTo>
                  <a:cubicBezTo>
                    <a:pt x="183" y="60"/>
                    <a:pt x="183" y="60"/>
                    <a:pt x="183" y="60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47" y="83"/>
                    <a:pt x="147" y="83"/>
                    <a:pt x="147" y="83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26" y="89"/>
                    <a:pt x="126" y="89"/>
                    <a:pt x="126" y="89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25" y="189"/>
                    <a:pt x="25" y="189"/>
                    <a:pt x="25" y="189"/>
                  </a:cubicBezTo>
                  <a:cubicBezTo>
                    <a:pt x="38" y="197"/>
                    <a:pt x="38" y="197"/>
                    <a:pt x="38" y="197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58" y="224"/>
                    <a:pt x="58" y="224"/>
                    <a:pt x="58" y="224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108" y="284"/>
                    <a:pt x="108" y="284"/>
                    <a:pt x="108" y="284"/>
                  </a:cubicBezTo>
                  <a:cubicBezTo>
                    <a:pt x="117" y="285"/>
                    <a:pt x="117" y="285"/>
                    <a:pt x="117" y="285"/>
                  </a:cubicBezTo>
                  <a:lnTo>
                    <a:pt x="122" y="288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3803" name="Google Shape;1021;p23">
              <a:extLst>
                <a:ext uri="{FF2B5EF4-FFF2-40B4-BE49-F238E27FC236}">
                  <a16:creationId xmlns:a16="http://schemas.microsoft.com/office/drawing/2014/main" id="{F231BEDE-C5F2-2247-912C-7509DC02F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00" y="4627563"/>
              <a:ext cx="2254250" cy="1093787"/>
            </a:xfrm>
            <a:custGeom>
              <a:avLst/>
              <a:gdLst>
                <a:gd name="T0" fmla="*/ 838200 w 1184"/>
                <a:gd name="T1" fmla="*/ 1083945 h 574"/>
                <a:gd name="T2" fmla="*/ 948690 w 1184"/>
                <a:gd name="T3" fmla="*/ 1026795 h 574"/>
                <a:gd name="T4" fmla="*/ 958215 w 1184"/>
                <a:gd name="T5" fmla="*/ 891540 h 574"/>
                <a:gd name="T6" fmla="*/ 1053465 w 1184"/>
                <a:gd name="T7" fmla="*/ 815340 h 574"/>
                <a:gd name="T8" fmla="*/ 1245870 w 1184"/>
                <a:gd name="T9" fmla="*/ 767715 h 574"/>
                <a:gd name="T10" fmla="*/ 1318260 w 1184"/>
                <a:gd name="T11" fmla="*/ 796290 h 574"/>
                <a:gd name="T12" fmla="*/ 1384935 w 1184"/>
                <a:gd name="T13" fmla="*/ 777240 h 574"/>
                <a:gd name="T14" fmla="*/ 1524000 w 1184"/>
                <a:gd name="T15" fmla="*/ 685800 h 574"/>
                <a:gd name="T16" fmla="*/ 1562100 w 1184"/>
                <a:gd name="T17" fmla="*/ 632460 h 574"/>
                <a:gd name="T18" fmla="*/ 1676400 w 1184"/>
                <a:gd name="T19" fmla="*/ 546735 h 574"/>
                <a:gd name="T20" fmla="*/ 1720215 w 1184"/>
                <a:gd name="T21" fmla="*/ 483870 h 574"/>
                <a:gd name="T22" fmla="*/ 1777365 w 1184"/>
                <a:gd name="T23" fmla="*/ 546735 h 574"/>
                <a:gd name="T24" fmla="*/ 1882140 w 1184"/>
                <a:gd name="T25" fmla="*/ 552450 h 574"/>
                <a:gd name="T26" fmla="*/ 1948815 w 1184"/>
                <a:gd name="T27" fmla="*/ 502920 h 574"/>
                <a:gd name="T28" fmla="*/ 2055495 w 1184"/>
                <a:gd name="T29" fmla="*/ 441960 h 574"/>
                <a:gd name="T30" fmla="*/ 2097405 w 1184"/>
                <a:gd name="T31" fmla="*/ 379095 h 574"/>
                <a:gd name="T32" fmla="*/ 2150745 w 1184"/>
                <a:gd name="T33" fmla="*/ 407670 h 574"/>
                <a:gd name="T34" fmla="*/ 2236470 w 1184"/>
                <a:gd name="T35" fmla="*/ 394335 h 574"/>
                <a:gd name="T36" fmla="*/ 2236470 w 1184"/>
                <a:gd name="T37" fmla="*/ 340995 h 574"/>
                <a:gd name="T38" fmla="*/ 2087880 w 1184"/>
                <a:gd name="T39" fmla="*/ 245745 h 574"/>
                <a:gd name="T40" fmla="*/ 2112645 w 1184"/>
                <a:gd name="T41" fmla="*/ 312420 h 574"/>
                <a:gd name="T42" fmla="*/ 1948815 w 1184"/>
                <a:gd name="T43" fmla="*/ 302895 h 574"/>
                <a:gd name="T44" fmla="*/ 1853565 w 1184"/>
                <a:gd name="T45" fmla="*/ 264795 h 574"/>
                <a:gd name="T46" fmla="*/ 1811655 w 1184"/>
                <a:gd name="T47" fmla="*/ 240030 h 574"/>
                <a:gd name="T48" fmla="*/ 1849755 w 1184"/>
                <a:gd name="T49" fmla="*/ 196215 h 574"/>
                <a:gd name="T50" fmla="*/ 1935480 w 1184"/>
                <a:gd name="T51" fmla="*/ 201930 h 574"/>
                <a:gd name="T52" fmla="*/ 2036445 w 1184"/>
                <a:gd name="T53" fmla="*/ 215265 h 574"/>
                <a:gd name="T54" fmla="*/ 1891665 w 1184"/>
                <a:gd name="T55" fmla="*/ 120015 h 574"/>
                <a:gd name="T56" fmla="*/ 1777365 w 1184"/>
                <a:gd name="T57" fmla="*/ 129540 h 574"/>
                <a:gd name="T58" fmla="*/ 1729740 w 1184"/>
                <a:gd name="T59" fmla="*/ 154305 h 574"/>
                <a:gd name="T60" fmla="*/ 1533525 w 1184"/>
                <a:gd name="T61" fmla="*/ 106680 h 574"/>
                <a:gd name="T62" fmla="*/ 1312545 w 1184"/>
                <a:gd name="T63" fmla="*/ 34290 h 574"/>
                <a:gd name="T64" fmla="*/ 1226820 w 1184"/>
                <a:gd name="T65" fmla="*/ 43815 h 574"/>
                <a:gd name="T66" fmla="*/ 1202055 w 1184"/>
                <a:gd name="T67" fmla="*/ 81915 h 574"/>
                <a:gd name="T68" fmla="*/ 1110615 w 1184"/>
                <a:gd name="T69" fmla="*/ 87630 h 574"/>
                <a:gd name="T70" fmla="*/ 857250 w 1184"/>
                <a:gd name="T71" fmla="*/ 106680 h 574"/>
                <a:gd name="T72" fmla="*/ 569595 w 1184"/>
                <a:gd name="T73" fmla="*/ 158115 h 574"/>
                <a:gd name="T74" fmla="*/ 518160 w 1184"/>
                <a:gd name="T75" fmla="*/ 154305 h 574"/>
                <a:gd name="T76" fmla="*/ 449580 w 1184"/>
                <a:gd name="T77" fmla="*/ 245745 h 574"/>
                <a:gd name="T78" fmla="*/ 300990 w 1184"/>
                <a:gd name="T79" fmla="*/ 297180 h 574"/>
                <a:gd name="T80" fmla="*/ 163830 w 1184"/>
                <a:gd name="T81" fmla="*/ 441960 h 574"/>
                <a:gd name="T82" fmla="*/ 139065 w 1184"/>
                <a:gd name="T83" fmla="*/ 590550 h 574"/>
                <a:gd name="T84" fmla="*/ 47625 w 1184"/>
                <a:gd name="T85" fmla="*/ 672465 h 574"/>
                <a:gd name="T86" fmla="*/ 38100 w 1184"/>
                <a:gd name="T87" fmla="*/ 701040 h 574"/>
                <a:gd name="T88" fmla="*/ 53340 w 1184"/>
                <a:gd name="T89" fmla="*/ 954405 h 574"/>
                <a:gd name="T90" fmla="*/ 196215 w 1184"/>
                <a:gd name="T91" fmla="*/ 1002030 h 574"/>
                <a:gd name="T92" fmla="*/ 316230 w 1184"/>
                <a:gd name="T93" fmla="*/ 1030605 h 574"/>
                <a:gd name="T94" fmla="*/ 291465 w 1184"/>
                <a:gd name="T95" fmla="*/ 988695 h 574"/>
                <a:gd name="T96" fmla="*/ 407670 w 1184"/>
                <a:gd name="T97" fmla="*/ 1059180 h 574"/>
                <a:gd name="T98" fmla="*/ 594360 w 1184"/>
                <a:gd name="T99" fmla="*/ 1093470 h 574"/>
                <a:gd name="T100" fmla="*/ 622935 w 1184"/>
                <a:gd name="T101" fmla="*/ 1002030 h 574"/>
                <a:gd name="T102" fmla="*/ 680085 w 1184"/>
                <a:gd name="T103" fmla="*/ 998220 h 574"/>
                <a:gd name="T104" fmla="*/ 727710 w 1184"/>
                <a:gd name="T105" fmla="*/ 1021080 h 574"/>
                <a:gd name="T106" fmla="*/ 765810 w 1184"/>
                <a:gd name="T107" fmla="*/ 1011555 h 574"/>
                <a:gd name="T108" fmla="*/ 781050 w 1184"/>
                <a:gd name="T109" fmla="*/ 1093470 h 5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84" h="574" extrusionOk="0">
                  <a:moveTo>
                    <a:pt x="410" y="574"/>
                  </a:moveTo>
                  <a:lnTo>
                    <a:pt x="440" y="569"/>
                  </a:lnTo>
                  <a:lnTo>
                    <a:pt x="485" y="566"/>
                  </a:lnTo>
                  <a:lnTo>
                    <a:pt x="498" y="539"/>
                  </a:lnTo>
                  <a:lnTo>
                    <a:pt x="503" y="493"/>
                  </a:lnTo>
                  <a:lnTo>
                    <a:pt x="503" y="468"/>
                  </a:lnTo>
                  <a:lnTo>
                    <a:pt x="498" y="436"/>
                  </a:lnTo>
                  <a:lnTo>
                    <a:pt x="553" y="428"/>
                  </a:lnTo>
                  <a:lnTo>
                    <a:pt x="611" y="395"/>
                  </a:lnTo>
                  <a:lnTo>
                    <a:pt x="654" y="403"/>
                  </a:lnTo>
                  <a:lnTo>
                    <a:pt x="674" y="423"/>
                  </a:lnTo>
                  <a:lnTo>
                    <a:pt x="692" y="418"/>
                  </a:lnTo>
                  <a:lnTo>
                    <a:pt x="717" y="428"/>
                  </a:lnTo>
                  <a:lnTo>
                    <a:pt x="727" y="408"/>
                  </a:lnTo>
                  <a:lnTo>
                    <a:pt x="764" y="393"/>
                  </a:lnTo>
                  <a:lnTo>
                    <a:pt x="800" y="360"/>
                  </a:lnTo>
                  <a:lnTo>
                    <a:pt x="817" y="350"/>
                  </a:lnTo>
                  <a:lnTo>
                    <a:pt x="820" y="332"/>
                  </a:lnTo>
                  <a:lnTo>
                    <a:pt x="847" y="287"/>
                  </a:lnTo>
                  <a:lnTo>
                    <a:pt x="880" y="287"/>
                  </a:lnTo>
                  <a:lnTo>
                    <a:pt x="888" y="254"/>
                  </a:lnTo>
                  <a:lnTo>
                    <a:pt x="903" y="254"/>
                  </a:lnTo>
                  <a:lnTo>
                    <a:pt x="925" y="272"/>
                  </a:lnTo>
                  <a:lnTo>
                    <a:pt x="933" y="287"/>
                  </a:lnTo>
                  <a:lnTo>
                    <a:pt x="966" y="282"/>
                  </a:lnTo>
                  <a:lnTo>
                    <a:pt x="988" y="290"/>
                  </a:lnTo>
                  <a:lnTo>
                    <a:pt x="996" y="267"/>
                  </a:lnTo>
                  <a:lnTo>
                    <a:pt x="1023" y="264"/>
                  </a:lnTo>
                  <a:lnTo>
                    <a:pt x="1056" y="242"/>
                  </a:lnTo>
                  <a:lnTo>
                    <a:pt x="1079" y="232"/>
                  </a:lnTo>
                  <a:lnTo>
                    <a:pt x="1086" y="209"/>
                  </a:lnTo>
                  <a:lnTo>
                    <a:pt x="1101" y="199"/>
                  </a:lnTo>
                  <a:lnTo>
                    <a:pt x="1122" y="199"/>
                  </a:lnTo>
                  <a:lnTo>
                    <a:pt x="1129" y="214"/>
                  </a:lnTo>
                  <a:lnTo>
                    <a:pt x="1154" y="212"/>
                  </a:lnTo>
                  <a:lnTo>
                    <a:pt x="1174" y="207"/>
                  </a:lnTo>
                  <a:lnTo>
                    <a:pt x="1184" y="197"/>
                  </a:lnTo>
                  <a:lnTo>
                    <a:pt x="1174" y="179"/>
                  </a:lnTo>
                  <a:lnTo>
                    <a:pt x="1134" y="144"/>
                  </a:lnTo>
                  <a:lnTo>
                    <a:pt x="1096" y="129"/>
                  </a:lnTo>
                  <a:lnTo>
                    <a:pt x="1094" y="134"/>
                  </a:lnTo>
                  <a:lnTo>
                    <a:pt x="1109" y="164"/>
                  </a:lnTo>
                  <a:lnTo>
                    <a:pt x="1071" y="164"/>
                  </a:lnTo>
                  <a:lnTo>
                    <a:pt x="1023" y="159"/>
                  </a:lnTo>
                  <a:lnTo>
                    <a:pt x="1006" y="144"/>
                  </a:lnTo>
                  <a:lnTo>
                    <a:pt x="973" y="139"/>
                  </a:lnTo>
                  <a:lnTo>
                    <a:pt x="943" y="139"/>
                  </a:lnTo>
                  <a:lnTo>
                    <a:pt x="951" y="126"/>
                  </a:lnTo>
                  <a:lnTo>
                    <a:pt x="973" y="119"/>
                  </a:lnTo>
                  <a:lnTo>
                    <a:pt x="971" y="103"/>
                  </a:lnTo>
                  <a:lnTo>
                    <a:pt x="988" y="98"/>
                  </a:lnTo>
                  <a:lnTo>
                    <a:pt x="1016" y="106"/>
                  </a:lnTo>
                  <a:lnTo>
                    <a:pt x="1064" y="119"/>
                  </a:lnTo>
                  <a:lnTo>
                    <a:pt x="1069" y="113"/>
                  </a:lnTo>
                  <a:lnTo>
                    <a:pt x="1036" y="88"/>
                  </a:lnTo>
                  <a:lnTo>
                    <a:pt x="993" y="63"/>
                  </a:lnTo>
                  <a:lnTo>
                    <a:pt x="963" y="61"/>
                  </a:lnTo>
                  <a:lnTo>
                    <a:pt x="933" y="68"/>
                  </a:lnTo>
                  <a:lnTo>
                    <a:pt x="915" y="58"/>
                  </a:lnTo>
                  <a:lnTo>
                    <a:pt x="908" y="81"/>
                  </a:lnTo>
                  <a:lnTo>
                    <a:pt x="883" y="63"/>
                  </a:lnTo>
                  <a:lnTo>
                    <a:pt x="805" y="56"/>
                  </a:lnTo>
                  <a:lnTo>
                    <a:pt x="729" y="53"/>
                  </a:lnTo>
                  <a:lnTo>
                    <a:pt x="689" y="18"/>
                  </a:lnTo>
                  <a:lnTo>
                    <a:pt x="651" y="0"/>
                  </a:lnTo>
                  <a:lnTo>
                    <a:pt x="644" y="23"/>
                  </a:lnTo>
                  <a:lnTo>
                    <a:pt x="659" y="33"/>
                  </a:lnTo>
                  <a:lnTo>
                    <a:pt x="631" y="43"/>
                  </a:lnTo>
                  <a:lnTo>
                    <a:pt x="614" y="56"/>
                  </a:lnTo>
                  <a:lnTo>
                    <a:pt x="583" y="46"/>
                  </a:lnTo>
                  <a:lnTo>
                    <a:pt x="526" y="61"/>
                  </a:lnTo>
                  <a:lnTo>
                    <a:pt x="450" y="56"/>
                  </a:lnTo>
                  <a:lnTo>
                    <a:pt x="345" y="58"/>
                  </a:lnTo>
                  <a:lnTo>
                    <a:pt x="299" y="83"/>
                  </a:lnTo>
                  <a:lnTo>
                    <a:pt x="277" y="66"/>
                  </a:lnTo>
                  <a:lnTo>
                    <a:pt x="272" y="81"/>
                  </a:lnTo>
                  <a:lnTo>
                    <a:pt x="249" y="98"/>
                  </a:lnTo>
                  <a:lnTo>
                    <a:pt x="236" y="129"/>
                  </a:lnTo>
                  <a:lnTo>
                    <a:pt x="186" y="156"/>
                  </a:lnTo>
                  <a:lnTo>
                    <a:pt x="158" y="156"/>
                  </a:lnTo>
                  <a:lnTo>
                    <a:pt x="113" y="204"/>
                  </a:lnTo>
                  <a:lnTo>
                    <a:pt x="86" y="232"/>
                  </a:lnTo>
                  <a:lnTo>
                    <a:pt x="96" y="264"/>
                  </a:lnTo>
                  <a:lnTo>
                    <a:pt x="73" y="310"/>
                  </a:lnTo>
                  <a:lnTo>
                    <a:pt x="25" y="345"/>
                  </a:lnTo>
                  <a:lnTo>
                    <a:pt x="25" y="353"/>
                  </a:lnTo>
                  <a:lnTo>
                    <a:pt x="25" y="365"/>
                  </a:lnTo>
                  <a:lnTo>
                    <a:pt x="20" y="368"/>
                  </a:lnTo>
                  <a:lnTo>
                    <a:pt x="0" y="461"/>
                  </a:lnTo>
                  <a:lnTo>
                    <a:pt x="28" y="501"/>
                  </a:lnTo>
                  <a:lnTo>
                    <a:pt x="43" y="498"/>
                  </a:lnTo>
                  <a:lnTo>
                    <a:pt x="103" y="526"/>
                  </a:lnTo>
                  <a:lnTo>
                    <a:pt x="158" y="556"/>
                  </a:lnTo>
                  <a:lnTo>
                    <a:pt x="166" y="541"/>
                  </a:lnTo>
                  <a:lnTo>
                    <a:pt x="141" y="526"/>
                  </a:lnTo>
                  <a:lnTo>
                    <a:pt x="153" y="519"/>
                  </a:lnTo>
                  <a:lnTo>
                    <a:pt x="186" y="521"/>
                  </a:lnTo>
                  <a:lnTo>
                    <a:pt x="214" y="556"/>
                  </a:lnTo>
                  <a:lnTo>
                    <a:pt x="231" y="574"/>
                  </a:lnTo>
                  <a:lnTo>
                    <a:pt x="312" y="574"/>
                  </a:lnTo>
                  <a:lnTo>
                    <a:pt x="334" y="541"/>
                  </a:lnTo>
                  <a:lnTo>
                    <a:pt x="327" y="526"/>
                  </a:lnTo>
                  <a:lnTo>
                    <a:pt x="337" y="514"/>
                  </a:lnTo>
                  <a:lnTo>
                    <a:pt x="357" y="524"/>
                  </a:lnTo>
                  <a:lnTo>
                    <a:pt x="367" y="536"/>
                  </a:lnTo>
                  <a:lnTo>
                    <a:pt x="382" y="536"/>
                  </a:lnTo>
                  <a:lnTo>
                    <a:pt x="390" y="524"/>
                  </a:lnTo>
                  <a:lnTo>
                    <a:pt x="402" y="531"/>
                  </a:lnTo>
                  <a:lnTo>
                    <a:pt x="402" y="554"/>
                  </a:lnTo>
                  <a:lnTo>
                    <a:pt x="410" y="574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3804" name="Google Shape;1022;p23">
              <a:extLst>
                <a:ext uri="{FF2B5EF4-FFF2-40B4-BE49-F238E27FC236}">
                  <a16:creationId xmlns:a16="http://schemas.microsoft.com/office/drawing/2014/main" id="{FE7B0211-7796-064D-B0BC-5034791C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963" y="3819525"/>
              <a:ext cx="392112" cy="863600"/>
            </a:xfrm>
            <a:custGeom>
              <a:avLst/>
              <a:gdLst>
                <a:gd name="T0" fmla="*/ 5715 w 206"/>
                <a:gd name="T1" fmla="*/ 220980 h 453"/>
                <a:gd name="T2" fmla="*/ 5715 w 206"/>
                <a:gd name="T3" fmla="*/ 220980 h 453"/>
                <a:gd name="T4" fmla="*/ 9525 w 206"/>
                <a:gd name="T5" fmla="*/ 173355 h 453"/>
                <a:gd name="T6" fmla="*/ 47625 w 206"/>
                <a:gd name="T7" fmla="*/ 148590 h 453"/>
                <a:gd name="T8" fmla="*/ 95250 w 206"/>
                <a:gd name="T9" fmla="*/ 148590 h 453"/>
                <a:gd name="T10" fmla="*/ 100965 w 206"/>
                <a:gd name="T11" fmla="*/ 177165 h 453"/>
                <a:gd name="T12" fmla="*/ 114300 w 206"/>
                <a:gd name="T13" fmla="*/ 186690 h 453"/>
                <a:gd name="T14" fmla="*/ 129540 w 206"/>
                <a:gd name="T15" fmla="*/ 167640 h 453"/>
                <a:gd name="T16" fmla="*/ 154305 w 206"/>
                <a:gd name="T17" fmla="*/ 163830 h 453"/>
                <a:gd name="T18" fmla="*/ 158115 w 206"/>
                <a:gd name="T19" fmla="*/ 148590 h 453"/>
                <a:gd name="T20" fmla="*/ 201930 w 206"/>
                <a:gd name="T21" fmla="*/ 91440 h 453"/>
                <a:gd name="T22" fmla="*/ 211455 w 206"/>
                <a:gd name="T23" fmla="*/ 38100 h 453"/>
                <a:gd name="T24" fmla="*/ 224790 w 206"/>
                <a:gd name="T25" fmla="*/ 15240 h 453"/>
                <a:gd name="T26" fmla="*/ 268605 w 206"/>
                <a:gd name="T27" fmla="*/ 0 h 453"/>
                <a:gd name="T28" fmla="*/ 293370 w 206"/>
                <a:gd name="T29" fmla="*/ 0 h 453"/>
                <a:gd name="T30" fmla="*/ 306705 w 206"/>
                <a:gd name="T31" fmla="*/ 28575 h 453"/>
                <a:gd name="T32" fmla="*/ 344805 w 206"/>
                <a:gd name="T33" fmla="*/ 0 h 453"/>
                <a:gd name="T34" fmla="*/ 388620 w 206"/>
                <a:gd name="T35" fmla="*/ 0 h 453"/>
                <a:gd name="T36" fmla="*/ 392430 w 206"/>
                <a:gd name="T37" fmla="*/ 34290 h 453"/>
                <a:gd name="T38" fmla="*/ 382905 w 206"/>
                <a:gd name="T39" fmla="*/ 72390 h 453"/>
                <a:gd name="T40" fmla="*/ 373380 w 206"/>
                <a:gd name="T41" fmla="*/ 240030 h 453"/>
                <a:gd name="T42" fmla="*/ 340995 w 206"/>
                <a:gd name="T43" fmla="*/ 297180 h 453"/>
                <a:gd name="T44" fmla="*/ 325755 w 206"/>
                <a:gd name="T45" fmla="*/ 398145 h 453"/>
                <a:gd name="T46" fmla="*/ 360045 w 206"/>
                <a:gd name="T47" fmla="*/ 436244 h 453"/>
                <a:gd name="T48" fmla="*/ 360045 w 206"/>
                <a:gd name="T49" fmla="*/ 546734 h 453"/>
                <a:gd name="T50" fmla="*/ 325755 w 206"/>
                <a:gd name="T51" fmla="*/ 638174 h 453"/>
                <a:gd name="T52" fmla="*/ 230505 w 206"/>
                <a:gd name="T53" fmla="*/ 771524 h 453"/>
                <a:gd name="T54" fmla="*/ 192405 w 206"/>
                <a:gd name="T55" fmla="*/ 739139 h 453"/>
                <a:gd name="T56" fmla="*/ 129540 w 206"/>
                <a:gd name="T57" fmla="*/ 805814 h 453"/>
                <a:gd name="T58" fmla="*/ 100965 w 206"/>
                <a:gd name="T59" fmla="*/ 862964 h 453"/>
                <a:gd name="T60" fmla="*/ 66675 w 206"/>
                <a:gd name="T61" fmla="*/ 862964 h 453"/>
                <a:gd name="T62" fmla="*/ 47625 w 206"/>
                <a:gd name="T63" fmla="*/ 853439 h 453"/>
                <a:gd name="T64" fmla="*/ 0 w 206"/>
                <a:gd name="T65" fmla="*/ 853439 h 453"/>
                <a:gd name="T66" fmla="*/ 9525 w 206"/>
                <a:gd name="T67" fmla="*/ 224790 h 453"/>
                <a:gd name="T68" fmla="*/ 5715 w 206"/>
                <a:gd name="T69" fmla="*/ 220980 h 4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6" h="453" extrusionOk="0">
                  <a:moveTo>
                    <a:pt x="3" y="116"/>
                  </a:moveTo>
                  <a:lnTo>
                    <a:pt x="3" y="116"/>
                  </a:lnTo>
                  <a:lnTo>
                    <a:pt x="5" y="91"/>
                  </a:lnTo>
                  <a:lnTo>
                    <a:pt x="25" y="78"/>
                  </a:lnTo>
                  <a:lnTo>
                    <a:pt x="50" y="78"/>
                  </a:lnTo>
                  <a:lnTo>
                    <a:pt x="53" y="93"/>
                  </a:lnTo>
                  <a:lnTo>
                    <a:pt x="60" y="98"/>
                  </a:lnTo>
                  <a:lnTo>
                    <a:pt x="68" y="88"/>
                  </a:lnTo>
                  <a:lnTo>
                    <a:pt x="81" y="86"/>
                  </a:lnTo>
                  <a:lnTo>
                    <a:pt x="83" y="78"/>
                  </a:lnTo>
                  <a:lnTo>
                    <a:pt x="106" y="48"/>
                  </a:lnTo>
                  <a:lnTo>
                    <a:pt x="111" y="20"/>
                  </a:lnTo>
                  <a:lnTo>
                    <a:pt x="118" y="8"/>
                  </a:lnTo>
                  <a:lnTo>
                    <a:pt x="141" y="0"/>
                  </a:lnTo>
                  <a:lnTo>
                    <a:pt x="154" y="0"/>
                  </a:lnTo>
                  <a:lnTo>
                    <a:pt x="161" y="15"/>
                  </a:lnTo>
                  <a:lnTo>
                    <a:pt x="181" y="0"/>
                  </a:lnTo>
                  <a:lnTo>
                    <a:pt x="204" y="0"/>
                  </a:lnTo>
                  <a:lnTo>
                    <a:pt x="206" y="18"/>
                  </a:lnTo>
                  <a:lnTo>
                    <a:pt x="201" y="38"/>
                  </a:lnTo>
                  <a:lnTo>
                    <a:pt x="196" y="126"/>
                  </a:lnTo>
                  <a:lnTo>
                    <a:pt x="179" y="156"/>
                  </a:lnTo>
                  <a:lnTo>
                    <a:pt x="171" y="209"/>
                  </a:lnTo>
                  <a:lnTo>
                    <a:pt x="189" y="229"/>
                  </a:lnTo>
                  <a:lnTo>
                    <a:pt x="189" y="287"/>
                  </a:lnTo>
                  <a:lnTo>
                    <a:pt x="171" y="335"/>
                  </a:lnTo>
                  <a:lnTo>
                    <a:pt x="121" y="405"/>
                  </a:lnTo>
                  <a:lnTo>
                    <a:pt x="101" y="388"/>
                  </a:lnTo>
                  <a:lnTo>
                    <a:pt x="68" y="423"/>
                  </a:lnTo>
                  <a:lnTo>
                    <a:pt x="53" y="453"/>
                  </a:lnTo>
                  <a:lnTo>
                    <a:pt x="35" y="453"/>
                  </a:lnTo>
                  <a:lnTo>
                    <a:pt x="25" y="448"/>
                  </a:lnTo>
                  <a:lnTo>
                    <a:pt x="0" y="448"/>
                  </a:lnTo>
                  <a:lnTo>
                    <a:pt x="5" y="118"/>
                  </a:lnTo>
                  <a:lnTo>
                    <a:pt x="3" y="116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3805" name="Google Shape;1023;p23">
              <a:extLst>
                <a:ext uri="{FF2B5EF4-FFF2-40B4-BE49-F238E27FC236}">
                  <a16:creationId xmlns:a16="http://schemas.microsoft.com/office/drawing/2014/main" id="{EBB6FEBF-34CD-624B-A93F-9868F3AFB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4035425"/>
              <a:ext cx="1400175" cy="1457325"/>
            </a:xfrm>
            <a:custGeom>
              <a:avLst/>
              <a:gdLst>
                <a:gd name="T0" fmla="*/ 685800 w 735"/>
                <a:gd name="T1" fmla="*/ 1457326 h 765"/>
                <a:gd name="T2" fmla="*/ 710564 w 735"/>
                <a:gd name="T3" fmla="*/ 1419226 h 765"/>
                <a:gd name="T4" fmla="*/ 714374 w 735"/>
                <a:gd name="T5" fmla="*/ 1384936 h 765"/>
                <a:gd name="T6" fmla="*/ 777239 w 735"/>
                <a:gd name="T7" fmla="*/ 1318261 h 765"/>
                <a:gd name="T8" fmla="*/ 857249 w 735"/>
                <a:gd name="T9" fmla="*/ 1299211 h 765"/>
                <a:gd name="T10" fmla="*/ 920114 w 735"/>
                <a:gd name="T11" fmla="*/ 1280161 h 765"/>
                <a:gd name="T12" fmla="*/ 920114 w 735"/>
                <a:gd name="T13" fmla="*/ 1245871 h 765"/>
                <a:gd name="T14" fmla="*/ 1011554 w 735"/>
                <a:gd name="T15" fmla="*/ 1175386 h 765"/>
                <a:gd name="T16" fmla="*/ 1055369 w 735"/>
                <a:gd name="T17" fmla="*/ 1087756 h 765"/>
                <a:gd name="T18" fmla="*/ 1036319 w 735"/>
                <a:gd name="T19" fmla="*/ 1026796 h 765"/>
                <a:gd name="T20" fmla="*/ 1087754 w 735"/>
                <a:gd name="T21" fmla="*/ 973456 h 765"/>
                <a:gd name="T22" fmla="*/ 1173479 w 735"/>
                <a:gd name="T23" fmla="*/ 882016 h 765"/>
                <a:gd name="T24" fmla="*/ 1226819 w 735"/>
                <a:gd name="T25" fmla="*/ 882016 h 765"/>
                <a:gd name="T26" fmla="*/ 1322069 w 735"/>
                <a:gd name="T27" fmla="*/ 830581 h 765"/>
                <a:gd name="T28" fmla="*/ 1346834 w 735"/>
                <a:gd name="T29" fmla="*/ 771526 h 765"/>
                <a:gd name="T30" fmla="*/ 1390649 w 735"/>
                <a:gd name="T31" fmla="*/ 739141 h 765"/>
                <a:gd name="T32" fmla="*/ 1400174 w 735"/>
                <a:gd name="T33" fmla="*/ 710565 h 765"/>
                <a:gd name="T34" fmla="*/ 1371599 w 735"/>
                <a:gd name="T35" fmla="*/ 685800 h 765"/>
                <a:gd name="T36" fmla="*/ 1312544 w 735"/>
                <a:gd name="T37" fmla="*/ 681990 h 765"/>
                <a:gd name="T38" fmla="*/ 1293494 w 735"/>
                <a:gd name="T39" fmla="*/ 720090 h 765"/>
                <a:gd name="T40" fmla="*/ 1242059 w 735"/>
                <a:gd name="T41" fmla="*/ 685800 h 765"/>
                <a:gd name="T42" fmla="*/ 1192529 w 735"/>
                <a:gd name="T43" fmla="*/ 685800 h 765"/>
                <a:gd name="T44" fmla="*/ 1169669 w 735"/>
                <a:gd name="T45" fmla="*/ 647700 h 765"/>
                <a:gd name="T46" fmla="*/ 1135379 w 735"/>
                <a:gd name="T47" fmla="*/ 647700 h 765"/>
                <a:gd name="T48" fmla="*/ 1116329 w 735"/>
                <a:gd name="T49" fmla="*/ 638175 h 765"/>
                <a:gd name="T50" fmla="*/ 1068704 w 735"/>
                <a:gd name="T51" fmla="*/ 638175 h 765"/>
                <a:gd name="T52" fmla="*/ 1078229 w 735"/>
                <a:gd name="T53" fmla="*/ 9525 h 765"/>
                <a:gd name="T54" fmla="*/ 1074419 w 735"/>
                <a:gd name="T55" fmla="*/ 5715 h 765"/>
                <a:gd name="T56" fmla="*/ 489585 w 735"/>
                <a:gd name="T57" fmla="*/ 0 h 765"/>
                <a:gd name="T58" fmla="*/ 474345 w 735"/>
                <a:gd name="T59" fmla="*/ 177165 h 765"/>
                <a:gd name="T60" fmla="*/ 335280 w 735"/>
                <a:gd name="T61" fmla="*/ 186690 h 765"/>
                <a:gd name="T62" fmla="*/ 384810 w 735"/>
                <a:gd name="T63" fmla="*/ 230505 h 765"/>
                <a:gd name="T64" fmla="*/ 403860 w 735"/>
                <a:gd name="T65" fmla="*/ 264795 h 765"/>
                <a:gd name="T66" fmla="*/ 455295 w 735"/>
                <a:gd name="T67" fmla="*/ 331470 h 765"/>
                <a:gd name="T68" fmla="*/ 508635 w 735"/>
                <a:gd name="T69" fmla="*/ 363855 h 765"/>
                <a:gd name="T70" fmla="*/ 546735 w 735"/>
                <a:gd name="T71" fmla="*/ 363855 h 765"/>
                <a:gd name="T72" fmla="*/ 571500 w 735"/>
                <a:gd name="T73" fmla="*/ 413385 h 765"/>
                <a:gd name="T74" fmla="*/ 581025 w 735"/>
                <a:gd name="T75" fmla="*/ 461010 h 765"/>
                <a:gd name="T76" fmla="*/ 603885 w 735"/>
                <a:gd name="T77" fmla="*/ 483870 h 765"/>
                <a:gd name="T78" fmla="*/ 661035 w 735"/>
                <a:gd name="T79" fmla="*/ 489585 h 765"/>
                <a:gd name="T80" fmla="*/ 695325 w 735"/>
                <a:gd name="T81" fmla="*/ 508635 h 765"/>
                <a:gd name="T82" fmla="*/ 699135 w 735"/>
                <a:gd name="T83" fmla="*/ 556260 h 765"/>
                <a:gd name="T84" fmla="*/ 666750 w 735"/>
                <a:gd name="T85" fmla="*/ 594360 h 765"/>
                <a:gd name="T86" fmla="*/ 230505 w 735"/>
                <a:gd name="T87" fmla="*/ 594360 h 765"/>
                <a:gd name="T88" fmla="*/ 28575 w 735"/>
                <a:gd name="T89" fmla="*/ 916306 h 765"/>
                <a:gd name="T90" fmla="*/ 38100 w 735"/>
                <a:gd name="T91" fmla="*/ 969646 h 765"/>
                <a:gd name="T92" fmla="*/ 43815 w 735"/>
                <a:gd name="T93" fmla="*/ 988696 h 765"/>
                <a:gd name="T94" fmla="*/ 38100 w 735"/>
                <a:gd name="T95" fmla="*/ 1021081 h 765"/>
                <a:gd name="T96" fmla="*/ 47625 w 735"/>
                <a:gd name="T97" fmla="*/ 1049656 h 765"/>
                <a:gd name="T98" fmla="*/ 59055 w 735"/>
                <a:gd name="T99" fmla="*/ 1059181 h 765"/>
                <a:gd name="T100" fmla="*/ 59055 w 735"/>
                <a:gd name="T101" fmla="*/ 1087756 h 765"/>
                <a:gd name="T102" fmla="*/ 24765 w 735"/>
                <a:gd name="T103" fmla="*/ 1112521 h 765"/>
                <a:gd name="T104" fmla="*/ 15240 w 735"/>
                <a:gd name="T105" fmla="*/ 1146811 h 765"/>
                <a:gd name="T106" fmla="*/ 0 w 735"/>
                <a:gd name="T107" fmla="*/ 1156336 h 765"/>
                <a:gd name="T108" fmla="*/ 59055 w 735"/>
                <a:gd name="T109" fmla="*/ 1223011 h 765"/>
                <a:gd name="T110" fmla="*/ 97155 w 735"/>
                <a:gd name="T111" fmla="*/ 1289686 h 765"/>
                <a:gd name="T112" fmla="*/ 148590 w 735"/>
                <a:gd name="T113" fmla="*/ 1295401 h 765"/>
                <a:gd name="T114" fmla="*/ 196215 w 735"/>
                <a:gd name="T115" fmla="*/ 1352551 h 765"/>
                <a:gd name="T116" fmla="*/ 373380 w 735"/>
                <a:gd name="T117" fmla="*/ 1419226 h 765"/>
                <a:gd name="T118" fmla="*/ 474345 w 735"/>
                <a:gd name="T119" fmla="*/ 1424941 h 765"/>
                <a:gd name="T120" fmla="*/ 556260 w 735"/>
                <a:gd name="T121" fmla="*/ 1415416 h 765"/>
                <a:gd name="T122" fmla="*/ 685800 w 735"/>
                <a:gd name="T123" fmla="*/ 1457326 h 7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35" h="765" extrusionOk="0">
                  <a:moveTo>
                    <a:pt x="360" y="765"/>
                  </a:moveTo>
                  <a:lnTo>
                    <a:pt x="373" y="745"/>
                  </a:lnTo>
                  <a:lnTo>
                    <a:pt x="375" y="727"/>
                  </a:lnTo>
                  <a:lnTo>
                    <a:pt x="408" y="692"/>
                  </a:lnTo>
                  <a:lnTo>
                    <a:pt x="450" y="682"/>
                  </a:lnTo>
                  <a:lnTo>
                    <a:pt x="483" y="672"/>
                  </a:lnTo>
                  <a:lnTo>
                    <a:pt x="483" y="654"/>
                  </a:lnTo>
                  <a:lnTo>
                    <a:pt x="531" y="617"/>
                  </a:lnTo>
                  <a:lnTo>
                    <a:pt x="554" y="571"/>
                  </a:lnTo>
                  <a:lnTo>
                    <a:pt x="544" y="539"/>
                  </a:lnTo>
                  <a:lnTo>
                    <a:pt x="571" y="511"/>
                  </a:lnTo>
                  <a:lnTo>
                    <a:pt x="616" y="463"/>
                  </a:lnTo>
                  <a:lnTo>
                    <a:pt x="644" y="463"/>
                  </a:lnTo>
                  <a:lnTo>
                    <a:pt x="694" y="436"/>
                  </a:lnTo>
                  <a:lnTo>
                    <a:pt x="707" y="405"/>
                  </a:lnTo>
                  <a:lnTo>
                    <a:pt x="730" y="388"/>
                  </a:lnTo>
                  <a:lnTo>
                    <a:pt x="735" y="373"/>
                  </a:lnTo>
                  <a:lnTo>
                    <a:pt x="720" y="360"/>
                  </a:lnTo>
                  <a:lnTo>
                    <a:pt x="689" y="358"/>
                  </a:lnTo>
                  <a:lnTo>
                    <a:pt x="679" y="378"/>
                  </a:lnTo>
                  <a:lnTo>
                    <a:pt x="652" y="360"/>
                  </a:lnTo>
                  <a:lnTo>
                    <a:pt x="626" y="360"/>
                  </a:lnTo>
                  <a:lnTo>
                    <a:pt x="614" y="340"/>
                  </a:lnTo>
                  <a:lnTo>
                    <a:pt x="596" y="340"/>
                  </a:lnTo>
                  <a:lnTo>
                    <a:pt x="586" y="335"/>
                  </a:lnTo>
                  <a:lnTo>
                    <a:pt x="561" y="335"/>
                  </a:lnTo>
                  <a:lnTo>
                    <a:pt x="566" y="5"/>
                  </a:lnTo>
                  <a:lnTo>
                    <a:pt x="564" y="3"/>
                  </a:lnTo>
                  <a:lnTo>
                    <a:pt x="257" y="0"/>
                  </a:lnTo>
                  <a:lnTo>
                    <a:pt x="249" y="93"/>
                  </a:lnTo>
                  <a:lnTo>
                    <a:pt x="176" y="98"/>
                  </a:lnTo>
                  <a:lnTo>
                    <a:pt x="202" y="121"/>
                  </a:lnTo>
                  <a:lnTo>
                    <a:pt x="212" y="139"/>
                  </a:lnTo>
                  <a:lnTo>
                    <a:pt x="239" y="174"/>
                  </a:lnTo>
                  <a:lnTo>
                    <a:pt x="267" y="191"/>
                  </a:lnTo>
                  <a:lnTo>
                    <a:pt x="287" y="191"/>
                  </a:lnTo>
                  <a:lnTo>
                    <a:pt x="300" y="217"/>
                  </a:lnTo>
                  <a:lnTo>
                    <a:pt x="305" y="242"/>
                  </a:lnTo>
                  <a:lnTo>
                    <a:pt x="317" y="254"/>
                  </a:lnTo>
                  <a:lnTo>
                    <a:pt x="347" y="257"/>
                  </a:lnTo>
                  <a:lnTo>
                    <a:pt x="365" y="267"/>
                  </a:lnTo>
                  <a:lnTo>
                    <a:pt x="367" y="292"/>
                  </a:lnTo>
                  <a:lnTo>
                    <a:pt x="350" y="312"/>
                  </a:lnTo>
                  <a:lnTo>
                    <a:pt x="121" y="312"/>
                  </a:lnTo>
                  <a:lnTo>
                    <a:pt x="15" y="481"/>
                  </a:lnTo>
                  <a:lnTo>
                    <a:pt x="20" y="509"/>
                  </a:lnTo>
                  <a:lnTo>
                    <a:pt x="23" y="519"/>
                  </a:lnTo>
                  <a:lnTo>
                    <a:pt x="20" y="536"/>
                  </a:lnTo>
                  <a:lnTo>
                    <a:pt x="25" y="551"/>
                  </a:lnTo>
                  <a:lnTo>
                    <a:pt x="31" y="556"/>
                  </a:lnTo>
                  <a:lnTo>
                    <a:pt x="31" y="571"/>
                  </a:lnTo>
                  <a:lnTo>
                    <a:pt x="13" y="584"/>
                  </a:lnTo>
                  <a:lnTo>
                    <a:pt x="8" y="602"/>
                  </a:lnTo>
                  <a:lnTo>
                    <a:pt x="0" y="607"/>
                  </a:lnTo>
                  <a:lnTo>
                    <a:pt x="31" y="642"/>
                  </a:lnTo>
                  <a:lnTo>
                    <a:pt x="51" y="677"/>
                  </a:lnTo>
                  <a:lnTo>
                    <a:pt x="78" y="680"/>
                  </a:lnTo>
                  <a:lnTo>
                    <a:pt x="103" y="710"/>
                  </a:lnTo>
                  <a:lnTo>
                    <a:pt x="196" y="745"/>
                  </a:lnTo>
                  <a:lnTo>
                    <a:pt x="249" y="748"/>
                  </a:lnTo>
                  <a:lnTo>
                    <a:pt x="292" y="743"/>
                  </a:lnTo>
                  <a:lnTo>
                    <a:pt x="360" y="765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4831" name="Google Shape;1024;p23">
              <a:extLst>
                <a:ext uri="{FF2B5EF4-FFF2-40B4-BE49-F238E27FC236}">
                  <a16:creationId xmlns:a16="http://schemas.microsoft.com/office/drawing/2014/main" id="{69E40253-D03F-734C-A7D3-561507B57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4525" y="3832225"/>
              <a:ext cx="819150" cy="3556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BELIZE</a:t>
              </a:r>
              <a:endParaRPr lang="en-US" altLang="en-US"/>
            </a:p>
          </p:txBody>
        </p:sp>
        <p:sp>
          <p:nvSpPr>
            <p:cNvPr id="34832" name="Google Shape;1025;p23">
              <a:extLst>
                <a:ext uri="{FF2B5EF4-FFF2-40B4-BE49-F238E27FC236}">
                  <a16:creationId xmlns:a16="http://schemas.microsoft.com/office/drawing/2014/main" id="{25AE48B0-2C0D-974E-B2E3-002EE734B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9750" y="4838700"/>
              <a:ext cx="923925" cy="2270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900"/>
                <a:buFont typeface="Open Sans SemiBold" panose="020B0706030804020204" pitchFamily="34" charset="0"/>
                <a:buNone/>
                <a:defRPr/>
              </a:pPr>
              <a:r>
                <a:rPr lang="en-US" altLang="en-US" sz="9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GUATEMALA</a:t>
              </a:r>
              <a:endParaRPr lang="en-US" altLang="en-US"/>
            </a:p>
          </p:txBody>
        </p:sp>
        <p:sp>
          <p:nvSpPr>
            <p:cNvPr id="34833" name="Google Shape;1026;p23">
              <a:extLst>
                <a:ext uri="{FF2B5EF4-FFF2-40B4-BE49-F238E27FC236}">
                  <a16:creationId xmlns:a16="http://schemas.microsoft.com/office/drawing/2014/main" id="{D21A5A17-2289-7D45-8994-E2A6AE1550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6238" y="4987925"/>
              <a:ext cx="1230312" cy="32543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HONDURAS</a:t>
              </a:r>
              <a:endParaRPr lang="en-US" altLang="en-US"/>
            </a:p>
          </p:txBody>
        </p:sp>
        <p:sp>
          <p:nvSpPr>
            <p:cNvPr id="34834" name="Google Shape;1027;p23">
              <a:extLst>
                <a:ext uri="{FF2B5EF4-FFF2-40B4-BE49-F238E27FC236}">
                  <a16:creationId xmlns:a16="http://schemas.microsoft.com/office/drawing/2014/main" id="{60CC983D-6EC1-0C41-853B-DF1A9D2EC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2513" y="5697538"/>
              <a:ext cx="1071562" cy="2841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NICARAGUA</a:t>
              </a:r>
              <a:endParaRPr lang="en-US" altLang="en-US"/>
            </a:p>
          </p:txBody>
        </p:sp>
        <p:sp>
          <p:nvSpPr>
            <p:cNvPr id="34835" name="Google Shape;1028;p23">
              <a:extLst>
                <a:ext uri="{FF2B5EF4-FFF2-40B4-BE49-F238E27FC236}">
                  <a16:creationId xmlns:a16="http://schemas.microsoft.com/office/drawing/2014/main" id="{587D0728-3F50-BC44-984A-370D6B532B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580000">
              <a:off x="2630488" y="6705600"/>
              <a:ext cx="1001712" cy="2032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100"/>
                <a:buFont typeface="Open Sans" panose="020B0606030504020204" pitchFamily="34" charset="0"/>
                <a:buNone/>
                <a:defRPr/>
              </a:pPr>
              <a:r>
                <a:rPr lang="en-US" altLang="en-US" sz="1100">
                  <a:solidFill>
                    <a:srgbClr val="FFFFFF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COSTA RICA</a:t>
              </a:r>
              <a:endParaRPr lang="en-US" altLang="en-US"/>
            </a:p>
          </p:txBody>
        </p:sp>
        <p:sp>
          <p:nvSpPr>
            <p:cNvPr id="34836" name="Google Shape;1029;p23">
              <a:extLst>
                <a:ext uri="{FF2B5EF4-FFF2-40B4-BE49-F238E27FC236}">
                  <a16:creationId xmlns:a16="http://schemas.microsoft.com/office/drawing/2014/main" id="{0C7DF77A-0079-1D41-AC0B-E8C034B9B7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0188" y="7185025"/>
              <a:ext cx="962025" cy="3270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PANAMA</a:t>
              </a:r>
              <a:endParaRPr lang="en-US" altLang="en-US"/>
            </a:p>
          </p:txBody>
        </p:sp>
        <p:sp>
          <p:nvSpPr>
            <p:cNvPr id="34837" name="Google Shape;1030;p23">
              <a:extLst>
                <a:ext uri="{FF2B5EF4-FFF2-40B4-BE49-F238E27FC236}">
                  <a16:creationId xmlns:a16="http://schemas.microsoft.com/office/drawing/2014/main" id="{8D3A575A-8DA9-9148-A38F-AC50F4B8B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4525" y="2606675"/>
              <a:ext cx="809625" cy="41275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500"/>
                <a:buFont typeface="Open Sans SemiBold" panose="020B0706030804020204" pitchFamily="34" charset="0"/>
                <a:buNone/>
                <a:defRPr/>
              </a:pPr>
              <a:r>
                <a:rPr lang="en-US" altLang="en-US" sz="15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CUBA</a:t>
              </a:r>
              <a:endParaRPr lang="en-US" altLang="en-US"/>
            </a:p>
          </p:txBody>
        </p:sp>
        <p:sp>
          <p:nvSpPr>
            <p:cNvPr id="34838" name="Google Shape;1031;p23">
              <a:extLst>
                <a:ext uri="{FF2B5EF4-FFF2-40B4-BE49-F238E27FC236}">
                  <a16:creationId xmlns:a16="http://schemas.microsoft.com/office/drawing/2014/main" id="{3EF91E9E-EBD6-334E-BD08-665CA9C3A2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3900" y="977900"/>
              <a:ext cx="1382713" cy="3016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100"/>
                <a:buFont typeface="Open Sans SemiBold" panose="020B0706030804020204" pitchFamily="34" charset="0"/>
                <a:buNone/>
                <a:defRPr/>
              </a:pPr>
              <a:r>
                <a:rPr lang="en-US" altLang="en-US" sz="11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THE BAHAMAS</a:t>
              </a:r>
              <a:endParaRPr lang="en-US" altLang="en-US"/>
            </a:p>
          </p:txBody>
        </p:sp>
        <p:sp>
          <p:nvSpPr>
            <p:cNvPr id="34839" name="Google Shape;1032;p23">
              <a:extLst>
                <a:ext uri="{FF2B5EF4-FFF2-40B4-BE49-F238E27FC236}">
                  <a16:creationId xmlns:a16="http://schemas.microsoft.com/office/drawing/2014/main" id="{6506E069-C0AC-D945-882B-8D2DF8EF53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4950" y="4087813"/>
              <a:ext cx="660400" cy="22701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900"/>
                <a:buFont typeface="Open Sans SemiBold" panose="020B0706030804020204" pitchFamily="34" charset="0"/>
                <a:buNone/>
                <a:defRPr/>
              </a:pPr>
              <a:r>
                <a:rPr lang="en-US" altLang="en-US" sz="9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JAMAICA</a:t>
              </a:r>
              <a:endParaRPr lang="en-US" altLang="en-US"/>
            </a:p>
          </p:txBody>
        </p:sp>
        <p:sp>
          <p:nvSpPr>
            <p:cNvPr id="34840" name="Google Shape;1033;p23">
              <a:extLst>
                <a:ext uri="{FF2B5EF4-FFF2-40B4-BE49-F238E27FC236}">
                  <a16:creationId xmlns:a16="http://schemas.microsoft.com/office/drawing/2014/main" id="{5D89E995-3D38-9F4D-B7C4-4B031BC74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3400" y="3352800"/>
              <a:ext cx="534988" cy="28416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HAITI</a:t>
              </a:r>
              <a:endParaRPr lang="en-US" altLang="en-US"/>
            </a:p>
          </p:txBody>
        </p:sp>
        <p:sp>
          <p:nvSpPr>
            <p:cNvPr id="34841" name="Google Shape;1034;p23">
              <a:extLst>
                <a:ext uri="{FF2B5EF4-FFF2-40B4-BE49-F238E27FC236}">
                  <a16:creationId xmlns:a16="http://schemas.microsoft.com/office/drawing/2014/main" id="{69F48CB9-169C-384C-9103-9DA9376357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7750" y="3525838"/>
              <a:ext cx="728663" cy="2952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Clr>
                  <a:srgbClr val="FFFFFF"/>
                </a:buClr>
                <a:buSzPts val="800"/>
                <a:buFont typeface="Open Sans SemiBold" panose="020B0706030804020204" pitchFamily="34" charset="0"/>
                <a:buNone/>
                <a:defRPr/>
              </a:pPr>
              <a:r>
                <a:rPr lang="en-US" altLang="en-US" sz="8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DOMINICAN</a:t>
              </a:r>
              <a:endParaRPr lang="en-US" altLang="en-US"/>
            </a:p>
            <a:p>
              <a:pPr algn="ctr" eaLnBrk="1" hangingPunct="1">
                <a:buClr>
                  <a:srgbClr val="FFFFFF"/>
                </a:buClr>
                <a:buSzPts val="800"/>
                <a:buFont typeface="Open Sans SemiBold" panose="020B0706030804020204" pitchFamily="34" charset="0"/>
                <a:buNone/>
                <a:defRPr/>
              </a:pPr>
              <a:r>
                <a:rPr lang="en-US" altLang="en-US" sz="8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REPUBLIC</a:t>
              </a:r>
              <a:endParaRPr lang="en-US" altLang="en-US"/>
            </a:p>
          </p:txBody>
        </p:sp>
        <p:sp>
          <p:nvSpPr>
            <p:cNvPr id="34842" name="Google Shape;1035;p23">
              <a:extLst>
                <a:ext uri="{FF2B5EF4-FFF2-40B4-BE49-F238E27FC236}">
                  <a16:creationId xmlns:a16="http://schemas.microsoft.com/office/drawing/2014/main" id="{B38F6DB7-8067-9144-B36C-2440A35CE9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34450" y="4057650"/>
              <a:ext cx="641350" cy="2952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SzPts val="800"/>
                <a:buFont typeface="Open Sans SemiBold" panose="020B0706030804020204" pitchFamily="34" charset="0"/>
                <a:buNone/>
                <a:defRPr/>
              </a:pPr>
              <a:r>
                <a:rPr lang="en-US" altLang="en-US" sz="8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PUERTO</a:t>
              </a:r>
              <a:endParaRPr lang="en-US" altLang="en-US"/>
            </a:p>
            <a:p>
              <a:pPr algn="ctr" eaLnBrk="1" hangingPunct="1">
                <a:buSzPts val="800"/>
                <a:buFont typeface="Open Sans SemiBold" panose="020B0706030804020204" pitchFamily="34" charset="0"/>
                <a:buNone/>
                <a:defRPr/>
              </a:pPr>
              <a:r>
                <a:rPr lang="en-US" altLang="en-US" sz="8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RICO (USA)</a:t>
              </a:r>
              <a:endParaRPr lang="en-US" altLang="en-US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36E95ACA-2006-CB4C-9732-AB8191CFD08B}"/>
              </a:ext>
            </a:extLst>
          </p:cNvPr>
          <p:cNvGrpSpPr/>
          <p:nvPr/>
        </p:nvGrpSpPr>
        <p:grpSpPr>
          <a:xfrm>
            <a:off x="6553729" y="817563"/>
            <a:ext cx="5065448" cy="5217583"/>
            <a:chOff x="7864475" y="981075"/>
            <a:chExt cx="6078538" cy="6261100"/>
          </a:xfrm>
        </p:grpSpPr>
        <p:sp>
          <p:nvSpPr>
            <p:cNvPr id="34818" name="Google Shape;1011;p23">
              <a:extLst>
                <a:ext uri="{FF2B5EF4-FFF2-40B4-BE49-F238E27FC236}">
                  <a16:creationId xmlns:a16="http://schemas.microsoft.com/office/drawing/2014/main" id="{0C0CD8F4-DF62-0A45-846F-2630293DD3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83850" y="2554288"/>
              <a:ext cx="2635250" cy="554037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34843" name="Google Shape;1036;p23">
              <a:extLst>
                <a:ext uri="{FF2B5EF4-FFF2-40B4-BE49-F238E27FC236}">
                  <a16:creationId xmlns:a16="http://schemas.microsoft.com/office/drawing/2014/main" id="{DBE37642-42F9-F54C-BE10-A561A3CBCE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4475" y="981075"/>
              <a:ext cx="5997575" cy="7207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3900"/>
                <a:buFont typeface="Montserrat" panose="02000505000000020004" pitchFamily="2" charset="0"/>
                <a:buNone/>
                <a:defRPr/>
              </a:pPr>
              <a:r>
                <a:rPr lang="en-US" altLang="en-US" sz="3900" b="1" dirty="0">
                  <a:sym typeface="Montserrat" panose="02000505000000020004" pitchFamily="2" charset="0"/>
                </a:rPr>
                <a:t>CENTRAL AMERICA</a:t>
              </a:r>
              <a:endParaRPr lang="en-US" altLang="en-US" dirty="0"/>
            </a:p>
          </p:txBody>
        </p:sp>
        <p:sp>
          <p:nvSpPr>
            <p:cNvPr id="34844" name="Google Shape;1037;p23">
              <a:extLst>
                <a:ext uri="{FF2B5EF4-FFF2-40B4-BE49-F238E27FC236}">
                  <a16:creationId xmlns:a16="http://schemas.microsoft.com/office/drawing/2014/main" id="{316F9BDD-31BF-AF4D-963C-4E0A401D6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1963" y="2390775"/>
              <a:ext cx="695325" cy="692150"/>
            </a:xfrm>
            <a:prstGeom prst="ellipse">
              <a:avLst/>
            </a:prstGeom>
            <a:solidFill>
              <a:srgbClr val="FFB312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34845" name="Google Shape;1038;p23">
              <a:extLst>
                <a:ext uri="{FF2B5EF4-FFF2-40B4-BE49-F238E27FC236}">
                  <a16:creationId xmlns:a16="http://schemas.microsoft.com/office/drawing/2014/main" id="{A9D0BE50-6E01-DD43-ABFB-D00253DA1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1963" y="3762375"/>
              <a:ext cx="695325" cy="695325"/>
            </a:xfrm>
            <a:prstGeom prst="ellipse">
              <a:avLst/>
            </a:prstGeom>
            <a:solidFill>
              <a:srgbClr val="FC7900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34846" name="Google Shape;1039;p23">
              <a:extLst>
                <a:ext uri="{FF2B5EF4-FFF2-40B4-BE49-F238E27FC236}">
                  <a16:creationId xmlns:a16="http://schemas.microsoft.com/office/drawing/2014/main" id="{C89EB33A-5F32-6447-B9B0-0EC365176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1963" y="5137150"/>
              <a:ext cx="695325" cy="690563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34847" name="Google Shape;1040;p23">
              <a:extLst>
                <a:ext uri="{FF2B5EF4-FFF2-40B4-BE49-F238E27FC236}">
                  <a16:creationId xmlns:a16="http://schemas.microsoft.com/office/drawing/2014/main" id="{8AA2A921-3DA3-504A-8A06-693E2F073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1963" y="6508750"/>
              <a:ext cx="695325" cy="690563"/>
            </a:xfrm>
            <a:prstGeom prst="ellipse">
              <a:avLst/>
            </a:prstGeom>
            <a:solidFill>
              <a:srgbClr val="8C103D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34848" name="Google Shape;1041;p23">
              <a:extLst>
                <a:ext uri="{FF2B5EF4-FFF2-40B4-BE49-F238E27FC236}">
                  <a16:creationId xmlns:a16="http://schemas.microsoft.com/office/drawing/2014/main" id="{B5E2F838-F946-6E4B-9548-69AE2424B5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20600" y="2312988"/>
              <a:ext cx="712788" cy="35401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B312"/>
                </a:buClr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solidFill>
                    <a:srgbClr val="FFB312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CUBA</a:t>
              </a:r>
              <a:endParaRPr lang="en-US" altLang="en-US"/>
            </a:p>
          </p:txBody>
        </p:sp>
        <p:sp>
          <p:nvSpPr>
            <p:cNvPr id="34849" name="Google Shape;1042;p23">
              <a:extLst>
                <a:ext uri="{FF2B5EF4-FFF2-40B4-BE49-F238E27FC236}">
                  <a16:creationId xmlns:a16="http://schemas.microsoft.com/office/drawing/2014/main" id="{2F42BB90-21EB-484E-8867-017E2CE515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99750" y="3687763"/>
              <a:ext cx="2476500" cy="35401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C7900"/>
                </a:buClr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solidFill>
                    <a:srgbClr val="FC79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DOMINICAN REPUBLIC</a:t>
              </a:r>
              <a:endParaRPr lang="en-US" altLang="en-US"/>
            </a:p>
          </p:txBody>
        </p:sp>
        <p:sp>
          <p:nvSpPr>
            <p:cNvPr id="34850" name="Google Shape;1043;p23">
              <a:extLst>
                <a:ext uri="{FF2B5EF4-FFF2-40B4-BE49-F238E27FC236}">
                  <a16:creationId xmlns:a16="http://schemas.microsoft.com/office/drawing/2014/main" id="{FDD94C11-1503-9040-8E8D-AB2E0D5C66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1475" y="5054600"/>
              <a:ext cx="1344613" cy="3540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E24956"/>
                </a:buClr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solidFill>
                    <a:srgbClr val="E24956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HONDURAS</a:t>
              </a:r>
              <a:endParaRPr lang="en-US" altLang="en-US"/>
            </a:p>
          </p:txBody>
        </p:sp>
        <p:sp>
          <p:nvSpPr>
            <p:cNvPr id="34851" name="Google Shape;1044;p23">
              <a:extLst>
                <a:ext uri="{FF2B5EF4-FFF2-40B4-BE49-F238E27FC236}">
                  <a16:creationId xmlns:a16="http://schemas.microsoft.com/office/drawing/2014/main" id="{417C7BE6-6F1C-404B-8F82-45E9A179D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785600" y="6430963"/>
              <a:ext cx="1208088" cy="2587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8C103D"/>
                </a:buClr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solidFill>
                    <a:srgbClr val="8C103D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COSTA RICA</a:t>
              </a:r>
              <a:endParaRPr lang="en-US" altLang="en-US"/>
            </a:p>
          </p:txBody>
        </p:sp>
        <p:sp>
          <p:nvSpPr>
            <p:cNvPr id="34852" name="Google Shape;1045;p23">
              <a:extLst>
                <a:ext uri="{FF2B5EF4-FFF2-40B4-BE49-F238E27FC236}">
                  <a16:creationId xmlns:a16="http://schemas.microsoft.com/office/drawing/2014/main" id="{6DF35692-B471-F344-B60E-B186ED5AD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25475" y="2532063"/>
              <a:ext cx="617538" cy="5746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300"/>
                <a:buFont typeface="Open Sans SemiBold" panose="020B0706030804020204" pitchFamily="34" charset="0"/>
                <a:buNone/>
                <a:defRPr/>
              </a:pPr>
              <a:r>
                <a:rPr lang="en-US" altLang="en-US" sz="2300" b="1" dirty="0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01</a:t>
              </a:r>
              <a:endParaRPr lang="en-US" altLang="en-US" dirty="0"/>
            </a:p>
          </p:txBody>
        </p:sp>
        <p:sp>
          <p:nvSpPr>
            <p:cNvPr id="34853" name="Google Shape;1046;p23">
              <a:extLst>
                <a:ext uri="{FF2B5EF4-FFF2-40B4-BE49-F238E27FC236}">
                  <a16:creationId xmlns:a16="http://schemas.microsoft.com/office/drawing/2014/main" id="{A5AEE30B-1833-E043-A119-13A1791BD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09600" y="3902075"/>
              <a:ext cx="617538" cy="5746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300"/>
                <a:buFont typeface="Open Sans SemiBold" panose="020B0706030804020204" pitchFamily="34" charset="0"/>
                <a:buNone/>
                <a:defRPr/>
              </a:pPr>
              <a:r>
                <a:rPr lang="en-US" altLang="en-US" sz="23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02</a:t>
              </a:r>
              <a:endParaRPr lang="en-US" altLang="en-US"/>
            </a:p>
          </p:txBody>
        </p:sp>
        <p:sp>
          <p:nvSpPr>
            <p:cNvPr id="34854" name="Google Shape;1047;p23">
              <a:extLst>
                <a:ext uri="{FF2B5EF4-FFF2-40B4-BE49-F238E27FC236}">
                  <a16:creationId xmlns:a16="http://schemas.microsoft.com/office/drawing/2014/main" id="{49F37959-DB2A-8D45-912E-407ECAF6F7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09600" y="5268913"/>
              <a:ext cx="617538" cy="5762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300"/>
                <a:buFont typeface="Open Sans SemiBold" panose="020B0706030804020204" pitchFamily="34" charset="0"/>
                <a:buNone/>
                <a:defRPr/>
              </a:pPr>
              <a:r>
                <a:rPr lang="en-US" altLang="en-US" sz="23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03</a:t>
              </a:r>
              <a:endParaRPr lang="en-US" altLang="en-US"/>
            </a:p>
          </p:txBody>
        </p:sp>
        <p:sp>
          <p:nvSpPr>
            <p:cNvPr id="34855" name="Google Shape;1048;p23">
              <a:extLst>
                <a:ext uri="{FF2B5EF4-FFF2-40B4-BE49-F238E27FC236}">
                  <a16:creationId xmlns:a16="http://schemas.microsoft.com/office/drawing/2014/main" id="{5F55E343-C937-FF4D-B816-E5AF470A69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09600" y="6638925"/>
              <a:ext cx="617538" cy="5746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300"/>
                <a:buFont typeface="Open Sans SemiBold" panose="020B0706030804020204" pitchFamily="34" charset="0"/>
                <a:buNone/>
                <a:defRPr/>
              </a:pPr>
              <a:r>
                <a:rPr lang="en-US" altLang="en-US" sz="23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04</a:t>
              </a:r>
              <a:endParaRPr lang="en-US" altLang="en-US"/>
            </a:p>
          </p:txBody>
        </p:sp>
        <p:sp>
          <p:nvSpPr>
            <p:cNvPr id="34856" name="Google Shape;1049;p23">
              <a:extLst>
                <a:ext uri="{FF2B5EF4-FFF2-40B4-BE49-F238E27FC236}">
                  <a16:creationId xmlns:a16="http://schemas.microsoft.com/office/drawing/2014/main" id="{0E5E6286-96CB-9C4F-ABB9-4AF049A20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98138" y="3941763"/>
              <a:ext cx="2636837" cy="554037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34857" name="Google Shape;1050;p23">
              <a:extLst>
                <a:ext uri="{FF2B5EF4-FFF2-40B4-BE49-F238E27FC236}">
                  <a16:creationId xmlns:a16="http://schemas.microsoft.com/office/drawing/2014/main" id="{0FA1149E-3213-8F4F-807E-BF5F2D714C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6075" y="5314950"/>
              <a:ext cx="2636838" cy="554038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34858" name="Google Shape;1051;p23">
              <a:extLst>
                <a:ext uri="{FF2B5EF4-FFF2-40B4-BE49-F238E27FC236}">
                  <a16:creationId xmlns:a16="http://schemas.microsoft.com/office/drawing/2014/main" id="{44B24309-DB8A-9743-B0C7-AFC39077E2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80675" y="6688138"/>
              <a:ext cx="2636838" cy="554037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1" name="Group 8">
            <a:extLst>
              <a:ext uri="{FF2B5EF4-FFF2-40B4-BE49-F238E27FC236}">
                <a16:creationId xmlns:a16="http://schemas.microsoft.com/office/drawing/2014/main" id="{4229C1DA-BBEA-D940-A709-9BB23E221EBD}"/>
              </a:ext>
            </a:extLst>
          </p:cNvPr>
          <p:cNvGrpSpPr>
            <a:grpSpLocks/>
          </p:cNvGrpSpPr>
          <p:nvPr/>
        </p:nvGrpSpPr>
        <p:grpSpPr bwMode="auto">
          <a:xfrm>
            <a:off x="2637896" y="1833564"/>
            <a:ext cx="7056438" cy="4364303"/>
            <a:chOff x="3166110" y="2200276"/>
            <a:chExt cx="8467726" cy="5236844"/>
          </a:xfrm>
        </p:grpSpPr>
        <p:sp>
          <p:nvSpPr>
            <p:cNvPr id="35881" name="Google Shape;109;p14">
              <a:extLst>
                <a:ext uri="{FF2B5EF4-FFF2-40B4-BE49-F238E27FC236}">
                  <a16:creationId xmlns:a16="http://schemas.microsoft.com/office/drawing/2014/main" id="{E540089C-B6C6-E74F-B6F6-748AE9AA8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176" y="5124450"/>
              <a:ext cx="1396364" cy="723900"/>
            </a:xfrm>
            <a:custGeom>
              <a:avLst/>
              <a:gdLst>
                <a:gd name="T0" fmla="*/ 165735 w 733"/>
                <a:gd name="T1" fmla="*/ 9525 h 380"/>
                <a:gd name="T2" fmla="*/ 0 w 733"/>
                <a:gd name="T3" fmla="*/ 100965 h 380"/>
                <a:gd name="T4" fmla="*/ 476250 w 733"/>
                <a:gd name="T5" fmla="*/ 521970 h 380"/>
                <a:gd name="T6" fmla="*/ 504825 w 733"/>
                <a:gd name="T7" fmla="*/ 537210 h 380"/>
                <a:gd name="T8" fmla="*/ 535305 w 733"/>
                <a:gd name="T9" fmla="*/ 573405 h 380"/>
                <a:gd name="T10" fmla="*/ 581025 w 733"/>
                <a:gd name="T11" fmla="*/ 560070 h 380"/>
                <a:gd name="T12" fmla="*/ 603885 w 733"/>
                <a:gd name="T13" fmla="*/ 577215 h 380"/>
                <a:gd name="T14" fmla="*/ 613410 w 733"/>
                <a:gd name="T15" fmla="*/ 600075 h 380"/>
                <a:gd name="T16" fmla="*/ 664845 w 733"/>
                <a:gd name="T17" fmla="*/ 613410 h 380"/>
                <a:gd name="T18" fmla="*/ 687705 w 733"/>
                <a:gd name="T19" fmla="*/ 619125 h 380"/>
                <a:gd name="T20" fmla="*/ 704849 w 733"/>
                <a:gd name="T21" fmla="*/ 613410 h 380"/>
                <a:gd name="T22" fmla="*/ 733424 w 733"/>
                <a:gd name="T23" fmla="*/ 636270 h 380"/>
                <a:gd name="T24" fmla="*/ 788669 w 733"/>
                <a:gd name="T25" fmla="*/ 632460 h 380"/>
                <a:gd name="T26" fmla="*/ 805814 w 733"/>
                <a:gd name="T27" fmla="*/ 655320 h 380"/>
                <a:gd name="T28" fmla="*/ 815339 w 733"/>
                <a:gd name="T29" fmla="*/ 678180 h 380"/>
                <a:gd name="T30" fmla="*/ 851534 w 733"/>
                <a:gd name="T31" fmla="*/ 664845 h 380"/>
                <a:gd name="T32" fmla="*/ 906779 w 733"/>
                <a:gd name="T33" fmla="*/ 687705 h 380"/>
                <a:gd name="T34" fmla="*/ 929639 w 733"/>
                <a:gd name="T35" fmla="*/ 678180 h 380"/>
                <a:gd name="T36" fmla="*/ 942974 w 733"/>
                <a:gd name="T37" fmla="*/ 681990 h 380"/>
                <a:gd name="T38" fmla="*/ 948689 w 733"/>
                <a:gd name="T39" fmla="*/ 714375 h 380"/>
                <a:gd name="T40" fmla="*/ 956309 w 733"/>
                <a:gd name="T41" fmla="*/ 697230 h 380"/>
                <a:gd name="T42" fmla="*/ 984884 w 733"/>
                <a:gd name="T43" fmla="*/ 668655 h 380"/>
                <a:gd name="T44" fmla="*/ 994409 w 733"/>
                <a:gd name="T45" fmla="*/ 681990 h 380"/>
                <a:gd name="T46" fmla="*/ 1021079 w 733"/>
                <a:gd name="T47" fmla="*/ 687705 h 380"/>
                <a:gd name="T48" fmla="*/ 1040129 w 733"/>
                <a:gd name="T49" fmla="*/ 681990 h 380"/>
                <a:gd name="T50" fmla="*/ 1043939 w 733"/>
                <a:gd name="T51" fmla="*/ 687705 h 380"/>
                <a:gd name="T52" fmla="*/ 1085849 w 733"/>
                <a:gd name="T53" fmla="*/ 714375 h 380"/>
                <a:gd name="T54" fmla="*/ 1122044 w 733"/>
                <a:gd name="T55" fmla="*/ 687705 h 380"/>
                <a:gd name="T56" fmla="*/ 1190624 w 733"/>
                <a:gd name="T57" fmla="*/ 674370 h 380"/>
                <a:gd name="T58" fmla="*/ 1213484 w 733"/>
                <a:gd name="T59" fmla="*/ 674370 h 380"/>
                <a:gd name="T60" fmla="*/ 1276349 w 733"/>
                <a:gd name="T61" fmla="*/ 668655 h 380"/>
                <a:gd name="T62" fmla="*/ 1363979 w 733"/>
                <a:gd name="T63" fmla="*/ 710565 h 380"/>
                <a:gd name="T64" fmla="*/ 1383029 w 733"/>
                <a:gd name="T65" fmla="*/ 720090 h 380"/>
                <a:gd name="T66" fmla="*/ 1396364 w 733"/>
                <a:gd name="T67" fmla="*/ 361950 h 380"/>
                <a:gd name="T68" fmla="*/ 1363979 w 733"/>
                <a:gd name="T69" fmla="*/ 38100 h 3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33" h="380" extrusionOk="0">
                  <a:moveTo>
                    <a:pt x="716" y="20"/>
                  </a:moveTo>
                  <a:lnTo>
                    <a:pt x="87" y="5"/>
                  </a:lnTo>
                  <a:lnTo>
                    <a:pt x="3" y="0"/>
                  </a:lnTo>
                  <a:lnTo>
                    <a:pt x="0" y="53"/>
                  </a:lnTo>
                  <a:lnTo>
                    <a:pt x="255" y="68"/>
                  </a:lnTo>
                  <a:lnTo>
                    <a:pt x="250" y="274"/>
                  </a:lnTo>
                  <a:lnTo>
                    <a:pt x="257" y="277"/>
                  </a:lnTo>
                  <a:lnTo>
                    <a:pt x="265" y="282"/>
                  </a:lnTo>
                  <a:lnTo>
                    <a:pt x="277" y="296"/>
                  </a:lnTo>
                  <a:lnTo>
                    <a:pt x="281" y="301"/>
                  </a:lnTo>
                  <a:lnTo>
                    <a:pt x="301" y="298"/>
                  </a:lnTo>
                  <a:lnTo>
                    <a:pt x="305" y="294"/>
                  </a:lnTo>
                  <a:lnTo>
                    <a:pt x="315" y="298"/>
                  </a:lnTo>
                  <a:lnTo>
                    <a:pt x="317" y="303"/>
                  </a:lnTo>
                  <a:lnTo>
                    <a:pt x="317" y="308"/>
                  </a:lnTo>
                  <a:lnTo>
                    <a:pt x="322" y="315"/>
                  </a:lnTo>
                  <a:lnTo>
                    <a:pt x="325" y="318"/>
                  </a:lnTo>
                  <a:lnTo>
                    <a:pt x="349" y="322"/>
                  </a:lnTo>
                  <a:lnTo>
                    <a:pt x="356" y="325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70" y="322"/>
                  </a:lnTo>
                  <a:lnTo>
                    <a:pt x="375" y="330"/>
                  </a:lnTo>
                  <a:lnTo>
                    <a:pt x="385" y="334"/>
                  </a:lnTo>
                  <a:lnTo>
                    <a:pt x="392" y="327"/>
                  </a:lnTo>
                  <a:lnTo>
                    <a:pt x="414" y="332"/>
                  </a:lnTo>
                  <a:lnTo>
                    <a:pt x="414" y="334"/>
                  </a:lnTo>
                  <a:lnTo>
                    <a:pt x="423" y="344"/>
                  </a:lnTo>
                  <a:lnTo>
                    <a:pt x="428" y="344"/>
                  </a:lnTo>
                  <a:lnTo>
                    <a:pt x="428" y="356"/>
                  </a:lnTo>
                  <a:lnTo>
                    <a:pt x="445" y="358"/>
                  </a:lnTo>
                  <a:lnTo>
                    <a:pt x="447" y="349"/>
                  </a:lnTo>
                  <a:lnTo>
                    <a:pt x="454" y="346"/>
                  </a:lnTo>
                  <a:lnTo>
                    <a:pt x="476" y="361"/>
                  </a:lnTo>
                  <a:lnTo>
                    <a:pt x="478" y="361"/>
                  </a:lnTo>
                  <a:lnTo>
                    <a:pt x="488" y="356"/>
                  </a:lnTo>
                  <a:lnTo>
                    <a:pt x="495" y="356"/>
                  </a:lnTo>
                  <a:lnTo>
                    <a:pt x="495" y="358"/>
                  </a:lnTo>
                  <a:lnTo>
                    <a:pt x="495" y="368"/>
                  </a:lnTo>
                  <a:lnTo>
                    <a:pt x="498" y="375"/>
                  </a:lnTo>
                  <a:lnTo>
                    <a:pt x="502" y="371"/>
                  </a:lnTo>
                  <a:lnTo>
                    <a:pt x="502" y="366"/>
                  </a:lnTo>
                  <a:lnTo>
                    <a:pt x="510" y="356"/>
                  </a:lnTo>
                  <a:lnTo>
                    <a:pt x="517" y="351"/>
                  </a:lnTo>
                  <a:lnTo>
                    <a:pt x="522" y="351"/>
                  </a:lnTo>
                  <a:lnTo>
                    <a:pt x="522" y="358"/>
                  </a:lnTo>
                  <a:lnTo>
                    <a:pt x="531" y="361"/>
                  </a:lnTo>
                  <a:lnTo>
                    <a:pt x="536" y="361"/>
                  </a:lnTo>
                  <a:lnTo>
                    <a:pt x="541" y="356"/>
                  </a:lnTo>
                  <a:lnTo>
                    <a:pt x="546" y="358"/>
                  </a:lnTo>
                  <a:lnTo>
                    <a:pt x="548" y="358"/>
                  </a:lnTo>
                  <a:lnTo>
                    <a:pt x="548" y="361"/>
                  </a:lnTo>
                  <a:lnTo>
                    <a:pt x="555" y="366"/>
                  </a:lnTo>
                  <a:lnTo>
                    <a:pt x="570" y="375"/>
                  </a:lnTo>
                  <a:lnTo>
                    <a:pt x="584" y="363"/>
                  </a:lnTo>
                  <a:lnTo>
                    <a:pt x="589" y="361"/>
                  </a:lnTo>
                  <a:lnTo>
                    <a:pt x="608" y="361"/>
                  </a:lnTo>
                  <a:lnTo>
                    <a:pt x="625" y="354"/>
                  </a:lnTo>
                  <a:lnTo>
                    <a:pt x="630" y="354"/>
                  </a:lnTo>
                  <a:lnTo>
                    <a:pt x="637" y="354"/>
                  </a:lnTo>
                  <a:lnTo>
                    <a:pt x="656" y="356"/>
                  </a:lnTo>
                  <a:lnTo>
                    <a:pt x="670" y="351"/>
                  </a:lnTo>
                  <a:lnTo>
                    <a:pt x="673" y="349"/>
                  </a:lnTo>
                  <a:lnTo>
                    <a:pt x="716" y="373"/>
                  </a:lnTo>
                  <a:lnTo>
                    <a:pt x="723" y="375"/>
                  </a:lnTo>
                  <a:lnTo>
                    <a:pt x="726" y="378"/>
                  </a:lnTo>
                  <a:lnTo>
                    <a:pt x="731" y="380"/>
                  </a:lnTo>
                  <a:lnTo>
                    <a:pt x="733" y="190"/>
                  </a:lnTo>
                  <a:lnTo>
                    <a:pt x="718" y="72"/>
                  </a:lnTo>
                  <a:lnTo>
                    <a:pt x="716" y="20"/>
                  </a:lnTo>
                  <a:close/>
                </a:path>
              </a:pathLst>
            </a:custGeom>
            <a:solidFill>
              <a:srgbClr val="F4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82" name="Google Shape;110;p14">
              <a:extLst>
                <a:ext uri="{FF2B5EF4-FFF2-40B4-BE49-F238E27FC236}">
                  <a16:creationId xmlns:a16="http://schemas.microsoft.com/office/drawing/2014/main" id="{CA1A1753-65C6-A748-B808-3BB462786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8296" y="5423536"/>
              <a:ext cx="891540" cy="920114"/>
            </a:xfrm>
            <a:custGeom>
              <a:avLst/>
              <a:gdLst>
                <a:gd name="T0" fmla="*/ 123825 w 468"/>
                <a:gd name="T1" fmla="*/ 483869 h 483"/>
                <a:gd name="T2" fmla="*/ 140970 w 468"/>
                <a:gd name="T3" fmla="*/ 525779 h 483"/>
                <a:gd name="T4" fmla="*/ 163830 w 468"/>
                <a:gd name="T5" fmla="*/ 548639 h 483"/>
                <a:gd name="T6" fmla="*/ 169545 w 468"/>
                <a:gd name="T7" fmla="*/ 581024 h 483"/>
                <a:gd name="T8" fmla="*/ 177165 w 468"/>
                <a:gd name="T9" fmla="*/ 603884 h 483"/>
                <a:gd name="T10" fmla="*/ 163830 w 468"/>
                <a:gd name="T11" fmla="*/ 653414 h 483"/>
                <a:gd name="T12" fmla="*/ 154305 w 468"/>
                <a:gd name="T13" fmla="*/ 714374 h 483"/>
                <a:gd name="T14" fmla="*/ 173355 w 468"/>
                <a:gd name="T15" fmla="*/ 813434 h 483"/>
                <a:gd name="T16" fmla="*/ 196215 w 468"/>
                <a:gd name="T17" fmla="*/ 855344 h 483"/>
                <a:gd name="T18" fmla="*/ 215265 w 468"/>
                <a:gd name="T19" fmla="*/ 882014 h 483"/>
                <a:gd name="T20" fmla="*/ 222885 w 468"/>
                <a:gd name="T21" fmla="*/ 910589 h 483"/>
                <a:gd name="T22" fmla="*/ 699135 w 468"/>
                <a:gd name="T23" fmla="*/ 904874 h 483"/>
                <a:gd name="T24" fmla="*/ 731520 w 468"/>
                <a:gd name="T25" fmla="*/ 920114 h 483"/>
                <a:gd name="T26" fmla="*/ 721995 w 468"/>
                <a:gd name="T27" fmla="*/ 851534 h 483"/>
                <a:gd name="T28" fmla="*/ 727710 w 468"/>
                <a:gd name="T29" fmla="*/ 822959 h 483"/>
                <a:gd name="T30" fmla="*/ 773430 w 468"/>
                <a:gd name="T31" fmla="*/ 832484 h 483"/>
                <a:gd name="T32" fmla="*/ 819150 w 468"/>
                <a:gd name="T33" fmla="*/ 828674 h 483"/>
                <a:gd name="T34" fmla="*/ 803910 w 468"/>
                <a:gd name="T35" fmla="*/ 777239 h 483"/>
                <a:gd name="T36" fmla="*/ 809625 w 468"/>
                <a:gd name="T37" fmla="*/ 737234 h 483"/>
                <a:gd name="T38" fmla="*/ 836295 w 468"/>
                <a:gd name="T39" fmla="*/ 636269 h 483"/>
                <a:gd name="T40" fmla="*/ 864870 w 468"/>
                <a:gd name="T41" fmla="*/ 581024 h 483"/>
                <a:gd name="T42" fmla="*/ 887730 w 468"/>
                <a:gd name="T43" fmla="*/ 561974 h 483"/>
                <a:gd name="T44" fmla="*/ 878205 w 468"/>
                <a:gd name="T45" fmla="*/ 548639 h 483"/>
                <a:gd name="T46" fmla="*/ 868680 w 468"/>
                <a:gd name="T47" fmla="*/ 544829 h 483"/>
                <a:gd name="T48" fmla="*/ 836295 w 468"/>
                <a:gd name="T49" fmla="*/ 539114 h 483"/>
                <a:gd name="T50" fmla="*/ 822960 w 468"/>
                <a:gd name="T51" fmla="*/ 483869 h 483"/>
                <a:gd name="T52" fmla="*/ 777240 w 468"/>
                <a:gd name="T53" fmla="*/ 447675 h 483"/>
                <a:gd name="T54" fmla="*/ 744855 w 468"/>
                <a:gd name="T55" fmla="*/ 382905 h 483"/>
                <a:gd name="T56" fmla="*/ 727710 w 468"/>
                <a:gd name="T57" fmla="*/ 356235 h 483"/>
                <a:gd name="T58" fmla="*/ 676275 w 468"/>
                <a:gd name="T59" fmla="*/ 323850 h 483"/>
                <a:gd name="T60" fmla="*/ 659130 w 468"/>
                <a:gd name="T61" fmla="*/ 297180 h 483"/>
                <a:gd name="T62" fmla="*/ 640080 w 468"/>
                <a:gd name="T63" fmla="*/ 274320 h 483"/>
                <a:gd name="T64" fmla="*/ 561975 w 468"/>
                <a:gd name="T65" fmla="*/ 215265 h 483"/>
                <a:gd name="T66" fmla="*/ 529590 w 468"/>
                <a:gd name="T67" fmla="*/ 186690 h 483"/>
                <a:gd name="T68" fmla="*/ 493395 w 468"/>
                <a:gd name="T69" fmla="*/ 137160 h 483"/>
                <a:gd name="T70" fmla="*/ 470535 w 468"/>
                <a:gd name="T71" fmla="*/ 108585 h 483"/>
                <a:gd name="T72" fmla="*/ 392430 w 468"/>
                <a:gd name="T73" fmla="*/ 81915 h 483"/>
                <a:gd name="T74" fmla="*/ 392430 w 468"/>
                <a:gd name="T75" fmla="*/ 30480 h 483"/>
                <a:gd name="T76" fmla="*/ 411480 w 468"/>
                <a:gd name="T77" fmla="*/ 13335 h 483"/>
                <a:gd name="T78" fmla="*/ 411480 w 468"/>
                <a:gd name="T79" fmla="*/ 0 h 483"/>
                <a:gd name="T80" fmla="*/ 0 w 468"/>
                <a:gd name="T81" fmla="*/ 53340 h 48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8" h="483" extrusionOk="0">
                  <a:moveTo>
                    <a:pt x="0" y="28"/>
                  </a:moveTo>
                  <a:lnTo>
                    <a:pt x="65" y="254"/>
                  </a:lnTo>
                  <a:lnTo>
                    <a:pt x="69" y="262"/>
                  </a:lnTo>
                  <a:lnTo>
                    <a:pt x="74" y="276"/>
                  </a:lnTo>
                  <a:lnTo>
                    <a:pt x="77" y="283"/>
                  </a:lnTo>
                  <a:lnTo>
                    <a:pt x="86" y="288"/>
                  </a:lnTo>
                  <a:lnTo>
                    <a:pt x="91" y="295"/>
                  </a:lnTo>
                  <a:lnTo>
                    <a:pt x="89" y="305"/>
                  </a:lnTo>
                  <a:lnTo>
                    <a:pt x="96" y="314"/>
                  </a:lnTo>
                  <a:lnTo>
                    <a:pt x="93" y="317"/>
                  </a:lnTo>
                  <a:lnTo>
                    <a:pt x="86" y="329"/>
                  </a:lnTo>
                  <a:lnTo>
                    <a:pt x="86" y="343"/>
                  </a:lnTo>
                  <a:lnTo>
                    <a:pt x="81" y="355"/>
                  </a:lnTo>
                  <a:lnTo>
                    <a:pt x="81" y="375"/>
                  </a:lnTo>
                  <a:lnTo>
                    <a:pt x="93" y="399"/>
                  </a:lnTo>
                  <a:lnTo>
                    <a:pt x="91" y="427"/>
                  </a:lnTo>
                  <a:lnTo>
                    <a:pt x="103" y="444"/>
                  </a:lnTo>
                  <a:lnTo>
                    <a:pt x="103" y="449"/>
                  </a:lnTo>
                  <a:lnTo>
                    <a:pt x="105" y="454"/>
                  </a:lnTo>
                  <a:lnTo>
                    <a:pt x="113" y="463"/>
                  </a:lnTo>
                  <a:lnTo>
                    <a:pt x="113" y="471"/>
                  </a:lnTo>
                  <a:lnTo>
                    <a:pt x="117" y="478"/>
                  </a:lnTo>
                  <a:lnTo>
                    <a:pt x="362" y="463"/>
                  </a:lnTo>
                  <a:lnTo>
                    <a:pt x="367" y="475"/>
                  </a:lnTo>
                  <a:lnTo>
                    <a:pt x="370" y="480"/>
                  </a:lnTo>
                  <a:lnTo>
                    <a:pt x="384" y="483"/>
                  </a:lnTo>
                  <a:lnTo>
                    <a:pt x="386" y="468"/>
                  </a:lnTo>
                  <a:lnTo>
                    <a:pt x="379" y="447"/>
                  </a:lnTo>
                  <a:lnTo>
                    <a:pt x="379" y="437"/>
                  </a:lnTo>
                  <a:lnTo>
                    <a:pt x="382" y="432"/>
                  </a:lnTo>
                  <a:lnTo>
                    <a:pt x="389" y="427"/>
                  </a:lnTo>
                  <a:lnTo>
                    <a:pt x="406" y="437"/>
                  </a:lnTo>
                  <a:lnTo>
                    <a:pt x="422" y="437"/>
                  </a:lnTo>
                  <a:lnTo>
                    <a:pt x="430" y="435"/>
                  </a:lnTo>
                  <a:lnTo>
                    <a:pt x="427" y="418"/>
                  </a:lnTo>
                  <a:lnTo>
                    <a:pt x="422" y="408"/>
                  </a:lnTo>
                  <a:lnTo>
                    <a:pt x="422" y="396"/>
                  </a:lnTo>
                  <a:lnTo>
                    <a:pt x="425" y="387"/>
                  </a:lnTo>
                  <a:lnTo>
                    <a:pt x="437" y="350"/>
                  </a:lnTo>
                  <a:lnTo>
                    <a:pt x="439" y="334"/>
                  </a:lnTo>
                  <a:lnTo>
                    <a:pt x="446" y="319"/>
                  </a:lnTo>
                  <a:lnTo>
                    <a:pt x="454" y="305"/>
                  </a:lnTo>
                  <a:lnTo>
                    <a:pt x="461" y="295"/>
                  </a:lnTo>
                  <a:lnTo>
                    <a:pt x="466" y="295"/>
                  </a:lnTo>
                  <a:lnTo>
                    <a:pt x="468" y="290"/>
                  </a:lnTo>
                  <a:lnTo>
                    <a:pt x="461" y="288"/>
                  </a:lnTo>
                  <a:lnTo>
                    <a:pt x="461" y="286"/>
                  </a:lnTo>
                  <a:lnTo>
                    <a:pt x="456" y="286"/>
                  </a:lnTo>
                  <a:lnTo>
                    <a:pt x="444" y="286"/>
                  </a:lnTo>
                  <a:lnTo>
                    <a:pt x="439" y="283"/>
                  </a:lnTo>
                  <a:lnTo>
                    <a:pt x="437" y="276"/>
                  </a:lnTo>
                  <a:lnTo>
                    <a:pt x="432" y="254"/>
                  </a:lnTo>
                  <a:lnTo>
                    <a:pt x="420" y="240"/>
                  </a:lnTo>
                  <a:lnTo>
                    <a:pt x="408" y="235"/>
                  </a:lnTo>
                  <a:lnTo>
                    <a:pt x="401" y="214"/>
                  </a:lnTo>
                  <a:lnTo>
                    <a:pt x="391" y="201"/>
                  </a:lnTo>
                  <a:lnTo>
                    <a:pt x="389" y="189"/>
                  </a:lnTo>
                  <a:lnTo>
                    <a:pt x="382" y="187"/>
                  </a:lnTo>
                  <a:lnTo>
                    <a:pt x="365" y="182"/>
                  </a:lnTo>
                  <a:lnTo>
                    <a:pt x="355" y="170"/>
                  </a:lnTo>
                  <a:lnTo>
                    <a:pt x="346" y="163"/>
                  </a:lnTo>
                  <a:lnTo>
                    <a:pt x="346" y="156"/>
                  </a:lnTo>
                  <a:lnTo>
                    <a:pt x="341" y="146"/>
                  </a:lnTo>
                  <a:lnTo>
                    <a:pt x="336" y="144"/>
                  </a:lnTo>
                  <a:lnTo>
                    <a:pt x="322" y="137"/>
                  </a:lnTo>
                  <a:lnTo>
                    <a:pt x="295" y="113"/>
                  </a:lnTo>
                  <a:lnTo>
                    <a:pt x="283" y="108"/>
                  </a:lnTo>
                  <a:lnTo>
                    <a:pt x="278" y="98"/>
                  </a:lnTo>
                  <a:lnTo>
                    <a:pt x="266" y="89"/>
                  </a:lnTo>
                  <a:lnTo>
                    <a:pt x="259" y="72"/>
                  </a:lnTo>
                  <a:lnTo>
                    <a:pt x="250" y="64"/>
                  </a:lnTo>
                  <a:lnTo>
                    <a:pt x="247" y="57"/>
                  </a:lnTo>
                  <a:lnTo>
                    <a:pt x="230" y="52"/>
                  </a:lnTo>
                  <a:lnTo>
                    <a:pt x="206" y="43"/>
                  </a:lnTo>
                  <a:lnTo>
                    <a:pt x="199" y="36"/>
                  </a:lnTo>
                  <a:lnTo>
                    <a:pt x="206" y="16"/>
                  </a:lnTo>
                  <a:lnTo>
                    <a:pt x="214" y="12"/>
                  </a:lnTo>
                  <a:lnTo>
                    <a:pt x="216" y="7"/>
                  </a:lnTo>
                  <a:lnTo>
                    <a:pt x="218" y="2"/>
                  </a:lnTo>
                  <a:lnTo>
                    <a:pt x="216" y="0"/>
                  </a:lnTo>
                  <a:lnTo>
                    <a:pt x="89" y="19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83" name="Google Shape;111;p14">
              <a:extLst>
                <a:ext uri="{FF2B5EF4-FFF2-40B4-BE49-F238E27FC236}">
                  <a16:creationId xmlns:a16="http://schemas.microsoft.com/office/drawing/2014/main" id="{E577CE93-0532-5244-8803-FB461AE38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9760" y="4396740"/>
              <a:ext cx="1272540" cy="710566"/>
            </a:xfrm>
            <a:custGeom>
              <a:avLst/>
              <a:gdLst>
                <a:gd name="T0" fmla="*/ 381000 w 668"/>
                <a:gd name="T1" fmla="*/ 664846 h 373"/>
                <a:gd name="T2" fmla="*/ 312420 w 668"/>
                <a:gd name="T3" fmla="*/ 674371 h 373"/>
                <a:gd name="T4" fmla="*/ 270510 w 668"/>
                <a:gd name="T5" fmla="*/ 678181 h 373"/>
                <a:gd name="T6" fmla="*/ 70485 w 668"/>
                <a:gd name="T7" fmla="*/ 674371 h 373"/>
                <a:gd name="T8" fmla="*/ 106680 w 668"/>
                <a:gd name="T9" fmla="*/ 622936 h 373"/>
                <a:gd name="T10" fmla="*/ 129540 w 668"/>
                <a:gd name="T11" fmla="*/ 586741 h 373"/>
                <a:gd name="T12" fmla="*/ 234315 w 668"/>
                <a:gd name="T13" fmla="*/ 485776 h 373"/>
                <a:gd name="T14" fmla="*/ 260985 w 668"/>
                <a:gd name="T15" fmla="*/ 527686 h 373"/>
                <a:gd name="T16" fmla="*/ 329565 w 668"/>
                <a:gd name="T17" fmla="*/ 527686 h 373"/>
                <a:gd name="T18" fmla="*/ 358140 w 668"/>
                <a:gd name="T19" fmla="*/ 521971 h 373"/>
                <a:gd name="T20" fmla="*/ 417195 w 668"/>
                <a:gd name="T21" fmla="*/ 508636 h 373"/>
                <a:gd name="T22" fmla="*/ 440055 w 668"/>
                <a:gd name="T23" fmla="*/ 489586 h 373"/>
                <a:gd name="T24" fmla="*/ 508635 w 668"/>
                <a:gd name="T25" fmla="*/ 430531 h 373"/>
                <a:gd name="T26" fmla="*/ 531495 w 668"/>
                <a:gd name="T27" fmla="*/ 342900 h 373"/>
                <a:gd name="T28" fmla="*/ 590550 w 668"/>
                <a:gd name="T29" fmla="*/ 220980 h 373"/>
                <a:gd name="T30" fmla="*/ 626745 w 668"/>
                <a:gd name="T31" fmla="*/ 234315 h 373"/>
                <a:gd name="T32" fmla="*/ 664845 w 668"/>
                <a:gd name="T33" fmla="*/ 142875 h 373"/>
                <a:gd name="T34" fmla="*/ 710565 w 668"/>
                <a:gd name="T35" fmla="*/ 114300 h 373"/>
                <a:gd name="T36" fmla="*/ 737235 w 668"/>
                <a:gd name="T37" fmla="*/ 64770 h 373"/>
                <a:gd name="T38" fmla="*/ 737235 w 668"/>
                <a:gd name="T39" fmla="*/ 13335 h 373"/>
                <a:gd name="T40" fmla="*/ 819150 w 668"/>
                <a:gd name="T41" fmla="*/ 51435 h 373"/>
                <a:gd name="T42" fmla="*/ 842010 w 668"/>
                <a:gd name="T43" fmla="*/ 9525 h 373"/>
                <a:gd name="T44" fmla="*/ 883920 w 668"/>
                <a:gd name="T45" fmla="*/ 19050 h 373"/>
                <a:gd name="T46" fmla="*/ 920115 w 668"/>
                <a:gd name="T47" fmla="*/ 55245 h 373"/>
                <a:gd name="T48" fmla="*/ 971550 w 668"/>
                <a:gd name="T49" fmla="*/ 91440 h 373"/>
                <a:gd name="T50" fmla="*/ 933450 w 668"/>
                <a:gd name="T51" fmla="*/ 169545 h 373"/>
                <a:gd name="T52" fmla="*/ 979170 w 668"/>
                <a:gd name="T53" fmla="*/ 182880 h 373"/>
                <a:gd name="T54" fmla="*/ 1017270 w 668"/>
                <a:gd name="T55" fmla="*/ 205740 h 373"/>
                <a:gd name="T56" fmla="*/ 1043940 w 668"/>
                <a:gd name="T57" fmla="*/ 215265 h 373"/>
                <a:gd name="T58" fmla="*/ 1112520 w 668"/>
                <a:gd name="T59" fmla="*/ 243840 h 373"/>
                <a:gd name="T60" fmla="*/ 1116330 w 668"/>
                <a:gd name="T61" fmla="*/ 274320 h 373"/>
                <a:gd name="T62" fmla="*/ 1108710 w 668"/>
                <a:gd name="T63" fmla="*/ 312420 h 373"/>
                <a:gd name="T64" fmla="*/ 1144905 w 668"/>
                <a:gd name="T65" fmla="*/ 352425 h 373"/>
                <a:gd name="T66" fmla="*/ 1116330 w 668"/>
                <a:gd name="T67" fmla="*/ 367666 h 373"/>
                <a:gd name="T68" fmla="*/ 1131570 w 668"/>
                <a:gd name="T69" fmla="*/ 381001 h 373"/>
                <a:gd name="T70" fmla="*/ 1108710 w 668"/>
                <a:gd name="T71" fmla="*/ 390526 h 373"/>
                <a:gd name="T72" fmla="*/ 1154430 w 668"/>
                <a:gd name="T73" fmla="*/ 407671 h 373"/>
                <a:gd name="T74" fmla="*/ 1131570 w 668"/>
                <a:gd name="T75" fmla="*/ 436246 h 373"/>
                <a:gd name="T76" fmla="*/ 1122045 w 668"/>
                <a:gd name="T77" fmla="*/ 443866 h 373"/>
                <a:gd name="T78" fmla="*/ 1171575 w 668"/>
                <a:gd name="T79" fmla="*/ 440056 h 373"/>
                <a:gd name="T80" fmla="*/ 1230630 w 668"/>
                <a:gd name="T81" fmla="*/ 495301 h 373"/>
                <a:gd name="T82" fmla="*/ 1217295 w 668"/>
                <a:gd name="T83" fmla="*/ 518161 h 373"/>
                <a:gd name="T84" fmla="*/ 1213485 w 668"/>
                <a:gd name="T85" fmla="*/ 243840 h 373"/>
                <a:gd name="T86" fmla="*/ 1194435 w 668"/>
                <a:gd name="T87" fmla="*/ 280035 h 373"/>
                <a:gd name="T88" fmla="*/ 1194435 w 668"/>
                <a:gd name="T89" fmla="*/ 371476 h 373"/>
                <a:gd name="T90" fmla="*/ 1217295 w 668"/>
                <a:gd name="T91" fmla="*/ 329565 h 373"/>
                <a:gd name="T92" fmla="*/ 1249680 w 668"/>
                <a:gd name="T93" fmla="*/ 251460 h 373"/>
                <a:gd name="T94" fmla="*/ 1272540 w 668"/>
                <a:gd name="T95" fmla="*/ 198120 h 373"/>
                <a:gd name="T96" fmla="*/ 1207770 w 668"/>
                <a:gd name="T97" fmla="*/ 224790 h 37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68" h="373" extrusionOk="0">
                  <a:moveTo>
                    <a:pt x="639" y="272"/>
                  </a:moveTo>
                  <a:lnTo>
                    <a:pt x="426" y="313"/>
                  </a:lnTo>
                  <a:lnTo>
                    <a:pt x="200" y="349"/>
                  </a:lnTo>
                  <a:lnTo>
                    <a:pt x="195" y="349"/>
                  </a:lnTo>
                  <a:lnTo>
                    <a:pt x="185" y="351"/>
                  </a:lnTo>
                  <a:lnTo>
                    <a:pt x="164" y="354"/>
                  </a:lnTo>
                  <a:lnTo>
                    <a:pt x="164" y="349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0" y="373"/>
                  </a:lnTo>
                  <a:lnTo>
                    <a:pt x="5" y="368"/>
                  </a:lnTo>
                  <a:lnTo>
                    <a:pt x="37" y="354"/>
                  </a:lnTo>
                  <a:lnTo>
                    <a:pt x="39" y="346"/>
                  </a:lnTo>
                  <a:lnTo>
                    <a:pt x="56" y="334"/>
                  </a:lnTo>
                  <a:lnTo>
                    <a:pt x="56" y="327"/>
                  </a:lnTo>
                  <a:lnTo>
                    <a:pt x="58" y="322"/>
                  </a:lnTo>
                  <a:lnTo>
                    <a:pt x="68" y="317"/>
                  </a:lnTo>
                  <a:lnTo>
                    <a:pt x="68" y="308"/>
                  </a:lnTo>
                  <a:lnTo>
                    <a:pt x="77" y="301"/>
                  </a:lnTo>
                  <a:lnTo>
                    <a:pt x="121" y="262"/>
                  </a:lnTo>
                  <a:lnTo>
                    <a:pt x="123" y="255"/>
                  </a:lnTo>
                  <a:lnTo>
                    <a:pt x="125" y="257"/>
                  </a:lnTo>
                  <a:lnTo>
                    <a:pt x="123" y="265"/>
                  </a:lnTo>
                  <a:lnTo>
                    <a:pt x="137" y="277"/>
                  </a:lnTo>
                  <a:lnTo>
                    <a:pt x="154" y="284"/>
                  </a:lnTo>
                  <a:lnTo>
                    <a:pt x="164" y="286"/>
                  </a:lnTo>
                  <a:lnTo>
                    <a:pt x="173" y="277"/>
                  </a:lnTo>
                  <a:lnTo>
                    <a:pt x="173" y="272"/>
                  </a:lnTo>
                  <a:lnTo>
                    <a:pt x="181" y="267"/>
                  </a:lnTo>
                  <a:lnTo>
                    <a:pt x="188" y="274"/>
                  </a:lnTo>
                  <a:lnTo>
                    <a:pt x="193" y="277"/>
                  </a:lnTo>
                  <a:lnTo>
                    <a:pt x="197" y="274"/>
                  </a:lnTo>
                  <a:lnTo>
                    <a:pt x="219" y="267"/>
                  </a:lnTo>
                  <a:lnTo>
                    <a:pt x="224" y="253"/>
                  </a:lnTo>
                  <a:lnTo>
                    <a:pt x="226" y="253"/>
                  </a:lnTo>
                  <a:lnTo>
                    <a:pt x="231" y="257"/>
                  </a:lnTo>
                  <a:lnTo>
                    <a:pt x="248" y="241"/>
                  </a:lnTo>
                  <a:lnTo>
                    <a:pt x="253" y="245"/>
                  </a:lnTo>
                  <a:lnTo>
                    <a:pt x="267" y="226"/>
                  </a:lnTo>
                  <a:lnTo>
                    <a:pt x="265" y="219"/>
                  </a:lnTo>
                  <a:lnTo>
                    <a:pt x="265" y="207"/>
                  </a:lnTo>
                  <a:lnTo>
                    <a:pt x="279" y="180"/>
                  </a:lnTo>
                  <a:lnTo>
                    <a:pt x="298" y="111"/>
                  </a:lnTo>
                  <a:lnTo>
                    <a:pt x="301" y="108"/>
                  </a:lnTo>
                  <a:lnTo>
                    <a:pt x="310" y="116"/>
                  </a:lnTo>
                  <a:lnTo>
                    <a:pt x="313" y="120"/>
                  </a:lnTo>
                  <a:lnTo>
                    <a:pt x="317" y="125"/>
                  </a:lnTo>
                  <a:lnTo>
                    <a:pt x="329" y="123"/>
                  </a:lnTo>
                  <a:lnTo>
                    <a:pt x="337" y="111"/>
                  </a:lnTo>
                  <a:lnTo>
                    <a:pt x="342" y="84"/>
                  </a:lnTo>
                  <a:lnTo>
                    <a:pt x="349" y="75"/>
                  </a:lnTo>
                  <a:lnTo>
                    <a:pt x="358" y="80"/>
                  </a:lnTo>
                  <a:lnTo>
                    <a:pt x="366" y="63"/>
                  </a:lnTo>
                  <a:lnTo>
                    <a:pt x="373" y="60"/>
                  </a:lnTo>
                  <a:lnTo>
                    <a:pt x="378" y="53"/>
                  </a:lnTo>
                  <a:lnTo>
                    <a:pt x="382" y="39"/>
                  </a:lnTo>
                  <a:lnTo>
                    <a:pt x="387" y="34"/>
                  </a:lnTo>
                  <a:lnTo>
                    <a:pt x="387" y="31"/>
                  </a:lnTo>
                  <a:lnTo>
                    <a:pt x="385" y="29"/>
                  </a:lnTo>
                  <a:lnTo>
                    <a:pt x="387" y="7"/>
                  </a:lnTo>
                  <a:lnTo>
                    <a:pt x="387" y="5"/>
                  </a:lnTo>
                  <a:lnTo>
                    <a:pt x="392" y="0"/>
                  </a:lnTo>
                  <a:lnTo>
                    <a:pt x="430" y="27"/>
                  </a:lnTo>
                  <a:lnTo>
                    <a:pt x="435" y="27"/>
                  </a:lnTo>
                  <a:lnTo>
                    <a:pt x="438" y="27"/>
                  </a:lnTo>
                  <a:lnTo>
                    <a:pt x="442" y="5"/>
                  </a:lnTo>
                  <a:lnTo>
                    <a:pt x="450" y="5"/>
                  </a:lnTo>
                  <a:lnTo>
                    <a:pt x="454" y="7"/>
                  </a:lnTo>
                  <a:lnTo>
                    <a:pt x="464" y="10"/>
                  </a:lnTo>
                  <a:lnTo>
                    <a:pt x="459" y="17"/>
                  </a:lnTo>
                  <a:lnTo>
                    <a:pt x="469" y="29"/>
                  </a:lnTo>
                  <a:lnTo>
                    <a:pt x="483" y="29"/>
                  </a:lnTo>
                  <a:lnTo>
                    <a:pt x="490" y="36"/>
                  </a:lnTo>
                  <a:lnTo>
                    <a:pt x="502" y="41"/>
                  </a:lnTo>
                  <a:lnTo>
                    <a:pt x="510" y="48"/>
                  </a:lnTo>
                  <a:lnTo>
                    <a:pt x="507" y="56"/>
                  </a:lnTo>
                  <a:lnTo>
                    <a:pt x="498" y="72"/>
                  </a:lnTo>
                  <a:lnTo>
                    <a:pt x="490" y="89"/>
                  </a:lnTo>
                  <a:lnTo>
                    <a:pt x="493" y="101"/>
                  </a:lnTo>
                  <a:lnTo>
                    <a:pt x="505" y="101"/>
                  </a:lnTo>
                  <a:lnTo>
                    <a:pt x="514" y="96"/>
                  </a:lnTo>
                  <a:lnTo>
                    <a:pt x="524" y="106"/>
                  </a:lnTo>
                  <a:lnTo>
                    <a:pt x="529" y="108"/>
                  </a:lnTo>
                  <a:lnTo>
                    <a:pt x="534" y="108"/>
                  </a:lnTo>
                  <a:lnTo>
                    <a:pt x="541" y="116"/>
                  </a:lnTo>
                  <a:lnTo>
                    <a:pt x="543" y="116"/>
                  </a:lnTo>
                  <a:lnTo>
                    <a:pt x="548" y="113"/>
                  </a:lnTo>
                  <a:lnTo>
                    <a:pt x="553" y="113"/>
                  </a:lnTo>
                  <a:lnTo>
                    <a:pt x="572" y="123"/>
                  </a:lnTo>
                  <a:lnTo>
                    <a:pt x="584" y="128"/>
                  </a:lnTo>
                  <a:lnTo>
                    <a:pt x="594" y="135"/>
                  </a:lnTo>
                  <a:lnTo>
                    <a:pt x="591" y="140"/>
                  </a:lnTo>
                  <a:lnTo>
                    <a:pt x="586" y="144"/>
                  </a:lnTo>
                  <a:lnTo>
                    <a:pt x="589" y="156"/>
                  </a:lnTo>
                  <a:lnTo>
                    <a:pt x="586" y="161"/>
                  </a:lnTo>
                  <a:lnTo>
                    <a:pt x="582" y="164"/>
                  </a:lnTo>
                  <a:lnTo>
                    <a:pt x="598" y="171"/>
                  </a:lnTo>
                  <a:lnTo>
                    <a:pt x="603" y="183"/>
                  </a:lnTo>
                  <a:lnTo>
                    <a:pt x="601" y="185"/>
                  </a:lnTo>
                  <a:lnTo>
                    <a:pt x="598" y="190"/>
                  </a:lnTo>
                  <a:lnTo>
                    <a:pt x="589" y="188"/>
                  </a:lnTo>
                  <a:lnTo>
                    <a:pt x="586" y="193"/>
                  </a:lnTo>
                  <a:lnTo>
                    <a:pt x="591" y="197"/>
                  </a:lnTo>
                  <a:lnTo>
                    <a:pt x="594" y="197"/>
                  </a:lnTo>
                  <a:lnTo>
                    <a:pt x="594" y="200"/>
                  </a:lnTo>
                  <a:lnTo>
                    <a:pt x="586" y="202"/>
                  </a:lnTo>
                  <a:lnTo>
                    <a:pt x="582" y="202"/>
                  </a:lnTo>
                  <a:lnTo>
                    <a:pt x="582" y="205"/>
                  </a:lnTo>
                  <a:lnTo>
                    <a:pt x="586" y="209"/>
                  </a:lnTo>
                  <a:lnTo>
                    <a:pt x="596" y="209"/>
                  </a:lnTo>
                  <a:lnTo>
                    <a:pt x="606" y="214"/>
                  </a:lnTo>
                  <a:lnTo>
                    <a:pt x="608" y="219"/>
                  </a:lnTo>
                  <a:lnTo>
                    <a:pt x="598" y="229"/>
                  </a:lnTo>
                  <a:lnTo>
                    <a:pt x="594" y="229"/>
                  </a:lnTo>
                  <a:lnTo>
                    <a:pt x="579" y="224"/>
                  </a:lnTo>
                  <a:lnTo>
                    <a:pt x="579" y="229"/>
                  </a:lnTo>
                  <a:lnTo>
                    <a:pt x="589" y="233"/>
                  </a:lnTo>
                  <a:lnTo>
                    <a:pt x="596" y="241"/>
                  </a:lnTo>
                  <a:lnTo>
                    <a:pt x="606" y="236"/>
                  </a:lnTo>
                  <a:lnTo>
                    <a:pt x="615" y="231"/>
                  </a:lnTo>
                  <a:lnTo>
                    <a:pt x="625" y="231"/>
                  </a:lnTo>
                  <a:lnTo>
                    <a:pt x="637" y="231"/>
                  </a:lnTo>
                  <a:lnTo>
                    <a:pt x="646" y="260"/>
                  </a:lnTo>
                  <a:lnTo>
                    <a:pt x="639" y="267"/>
                  </a:lnTo>
                  <a:lnTo>
                    <a:pt x="637" y="267"/>
                  </a:lnTo>
                  <a:lnTo>
                    <a:pt x="639" y="272"/>
                  </a:lnTo>
                  <a:close/>
                  <a:moveTo>
                    <a:pt x="634" y="118"/>
                  </a:moveTo>
                  <a:lnTo>
                    <a:pt x="637" y="118"/>
                  </a:lnTo>
                  <a:lnTo>
                    <a:pt x="637" y="128"/>
                  </a:lnTo>
                  <a:lnTo>
                    <a:pt x="637" y="132"/>
                  </a:lnTo>
                  <a:lnTo>
                    <a:pt x="630" y="140"/>
                  </a:lnTo>
                  <a:lnTo>
                    <a:pt x="627" y="147"/>
                  </a:lnTo>
                  <a:lnTo>
                    <a:pt x="625" y="164"/>
                  </a:lnTo>
                  <a:lnTo>
                    <a:pt x="627" y="178"/>
                  </a:lnTo>
                  <a:lnTo>
                    <a:pt x="627" y="195"/>
                  </a:lnTo>
                  <a:lnTo>
                    <a:pt x="632" y="207"/>
                  </a:lnTo>
                  <a:lnTo>
                    <a:pt x="634" y="190"/>
                  </a:lnTo>
                  <a:lnTo>
                    <a:pt x="639" y="173"/>
                  </a:lnTo>
                  <a:lnTo>
                    <a:pt x="649" y="152"/>
                  </a:lnTo>
                  <a:lnTo>
                    <a:pt x="654" y="140"/>
                  </a:lnTo>
                  <a:lnTo>
                    <a:pt x="656" y="132"/>
                  </a:lnTo>
                  <a:lnTo>
                    <a:pt x="654" y="118"/>
                  </a:lnTo>
                  <a:lnTo>
                    <a:pt x="656" y="113"/>
                  </a:lnTo>
                  <a:lnTo>
                    <a:pt x="668" y="104"/>
                  </a:lnTo>
                  <a:lnTo>
                    <a:pt x="668" y="99"/>
                  </a:lnTo>
                  <a:lnTo>
                    <a:pt x="642" y="108"/>
                  </a:lnTo>
                  <a:lnTo>
                    <a:pt x="634" y="118"/>
                  </a:lnTo>
                  <a:close/>
                </a:path>
              </a:pathLst>
            </a:custGeom>
            <a:solidFill>
              <a:srgbClr val="C2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84" name="Google Shape;112;p14">
              <a:extLst>
                <a:ext uri="{FF2B5EF4-FFF2-40B4-BE49-F238E27FC236}">
                  <a16:creationId xmlns:a16="http://schemas.microsoft.com/office/drawing/2014/main" id="{86BC1681-7B4F-6E43-954E-DB6484813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3146" y="3124200"/>
              <a:ext cx="1224914" cy="939166"/>
            </a:xfrm>
            <a:custGeom>
              <a:avLst/>
              <a:gdLst>
                <a:gd name="T0" fmla="*/ 937259 w 643"/>
                <a:gd name="T1" fmla="*/ 842011 h 493"/>
                <a:gd name="T2" fmla="*/ 918209 w 643"/>
                <a:gd name="T3" fmla="*/ 874396 h 493"/>
                <a:gd name="T4" fmla="*/ 901064 w 643"/>
                <a:gd name="T5" fmla="*/ 902971 h 493"/>
                <a:gd name="T6" fmla="*/ 895349 w 643"/>
                <a:gd name="T7" fmla="*/ 939166 h 493"/>
                <a:gd name="T8" fmla="*/ 923924 w 643"/>
                <a:gd name="T9" fmla="*/ 906781 h 493"/>
                <a:gd name="T10" fmla="*/ 979169 w 643"/>
                <a:gd name="T11" fmla="*/ 902971 h 493"/>
                <a:gd name="T12" fmla="*/ 1042034 w 643"/>
                <a:gd name="T13" fmla="*/ 874396 h 493"/>
                <a:gd name="T14" fmla="*/ 1152524 w 643"/>
                <a:gd name="T15" fmla="*/ 796291 h 493"/>
                <a:gd name="T16" fmla="*/ 1188719 w 643"/>
                <a:gd name="T17" fmla="*/ 769621 h 493"/>
                <a:gd name="T18" fmla="*/ 1221104 w 643"/>
                <a:gd name="T19" fmla="*/ 737236 h 493"/>
                <a:gd name="T20" fmla="*/ 1207769 w 643"/>
                <a:gd name="T21" fmla="*/ 741046 h 493"/>
                <a:gd name="T22" fmla="*/ 1156334 w 643"/>
                <a:gd name="T23" fmla="*/ 763906 h 493"/>
                <a:gd name="T24" fmla="*/ 1129664 w 643"/>
                <a:gd name="T25" fmla="*/ 782956 h 493"/>
                <a:gd name="T26" fmla="*/ 1165859 w 643"/>
                <a:gd name="T27" fmla="*/ 727711 h 493"/>
                <a:gd name="T28" fmla="*/ 1139189 w 643"/>
                <a:gd name="T29" fmla="*/ 750571 h 493"/>
                <a:gd name="T30" fmla="*/ 1032509 w 643"/>
                <a:gd name="T31" fmla="*/ 809626 h 493"/>
                <a:gd name="T32" fmla="*/ 960119 w 643"/>
                <a:gd name="T33" fmla="*/ 861061 h 493"/>
                <a:gd name="T34" fmla="*/ 950594 w 643"/>
                <a:gd name="T35" fmla="*/ 819151 h 493"/>
                <a:gd name="T36" fmla="*/ 973454 w 643"/>
                <a:gd name="T37" fmla="*/ 769621 h 493"/>
                <a:gd name="T38" fmla="*/ 946784 w 643"/>
                <a:gd name="T39" fmla="*/ 596266 h 493"/>
                <a:gd name="T40" fmla="*/ 923924 w 643"/>
                <a:gd name="T41" fmla="*/ 417195 h 493"/>
                <a:gd name="T42" fmla="*/ 904874 w 643"/>
                <a:gd name="T43" fmla="*/ 302895 h 493"/>
                <a:gd name="T44" fmla="*/ 882014 w 643"/>
                <a:gd name="T45" fmla="*/ 283845 h 493"/>
                <a:gd name="T46" fmla="*/ 878204 w 643"/>
                <a:gd name="T47" fmla="*/ 251460 h 493"/>
                <a:gd name="T48" fmla="*/ 859154 w 643"/>
                <a:gd name="T49" fmla="*/ 150495 h 493"/>
                <a:gd name="T50" fmla="*/ 826769 w 643"/>
                <a:gd name="T51" fmla="*/ 41910 h 493"/>
                <a:gd name="T52" fmla="*/ 813434 w 643"/>
                <a:gd name="T53" fmla="*/ 0 h 493"/>
                <a:gd name="T54" fmla="*/ 607695 w 643"/>
                <a:gd name="T55" fmla="*/ 45720 h 493"/>
                <a:gd name="T56" fmla="*/ 502920 w 643"/>
                <a:gd name="T57" fmla="*/ 165735 h 493"/>
                <a:gd name="T58" fmla="*/ 489585 w 643"/>
                <a:gd name="T59" fmla="*/ 211455 h 493"/>
                <a:gd name="T60" fmla="*/ 428625 w 643"/>
                <a:gd name="T61" fmla="*/ 280035 h 493"/>
                <a:gd name="T62" fmla="*/ 451485 w 643"/>
                <a:gd name="T63" fmla="*/ 302895 h 493"/>
                <a:gd name="T64" fmla="*/ 451485 w 643"/>
                <a:gd name="T65" fmla="*/ 329565 h 493"/>
                <a:gd name="T66" fmla="*/ 466725 w 643"/>
                <a:gd name="T67" fmla="*/ 388620 h 493"/>
                <a:gd name="T68" fmla="*/ 356235 w 643"/>
                <a:gd name="T69" fmla="*/ 462915 h 493"/>
                <a:gd name="T70" fmla="*/ 232410 w 643"/>
                <a:gd name="T71" fmla="*/ 472441 h 493"/>
                <a:gd name="T72" fmla="*/ 104775 w 643"/>
                <a:gd name="T73" fmla="*/ 499111 h 493"/>
                <a:gd name="T74" fmla="*/ 76200 w 643"/>
                <a:gd name="T75" fmla="*/ 558166 h 493"/>
                <a:gd name="T76" fmla="*/ 114300 w 643"/>
                <a:gd name="T77" fmla="*/ 609601 h 493"/>
                <a:gd name="T78" fmla="*/ 85725 w 643"/>
                <a:gd name="T79" fmla="*/ 659131 h 493"/>
                <a:gd name="T80" fmla="*/ 13335 w 643"/>
                <a:gd name="T81" fmla="*/ 796291 h 493"/>
                <a:gd name="T82" fmla="*/ 685799 w 643"/>
                <a:gd name="T83" fmla="*/ 681991 h 493"/>
                <a:gd name="T84" fmla="*/ 699134 w 643"/>
                <a:gd name="T85" fmla="*/ 691516 h 493"/>
                <a:gd name="T86" fmla="*/ 735329 w 643"/>
                <a:gd name="T87" fmla="*/ 750571 h 493"/>
                <a:gd name="T88" fmla="*/ 781049 w 643"/>
                <a:gd name="T89" fmla="*/ 763906 h 4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43" h="493" extrusionOk="0">
                  <a:moveTo>
                    <a:pt x="417" y="406"/>
                  </a:moveTo>
                  <a:lnTo>
                    <a:pt x="487" y="430"/>
                  </a:lnTo>
                  <a:lnTo>
                    <a:pt x="492" y="442"/>
                  </a:lnTo>
                  <a:lnTo>
                    <a:pt x="487" y="447"/>
                  </a:lnTo>
                  <a:lnTo>
                    <a:pt x="482" y="452"/>
                  </a:lnTo>
                  <a:lnTo>
                    <a:pt x="482" y="459"/>
                  </a:lnTo>
                  <a:lnTo>
                    <a:pt x="482" y="471"/>
                  </a:lnTo>
                  <a:lnTo>
                    <a:pt x="478" y="471"/>
                  </a:lnTo>
                  <a:lnTo>
                    <a:pt x="473" y="474"/>
                  </a:lnTo>
                  <a:lnTo>
                    <a:pt x="468" y="488"/>
                  </a:lnTo>
                  <a:lnTo>
                    <a:pt x="468" y="493"/>
                  </a:lnTo>
                  <a:lnTo>
                    <a:pt x="470" y="493"/>
                  </a:lnTo>
                  <a:lnTo>
                    <a:pt x="473" y="490"/>
                  </a:lnTo>
                  <a:lnTo>
                    <a:pt x="475" y="488"/>
                  </a:lnTo>
                  <a:lnTo>
                    <a:pt x="485" y="476"/>
                  </a:lnTo>
                  <a:lnTo>
                    <a:pt x="492" y="478"/>
                  </a:lnTo>
                  <a:lnTo>
                    <a:pt x="506" y="478"/>
                  </a:lnTo>
                  <a:lnTo>
                    <a:pt x="514" y="474"/>
                  </a:lnTo>
                  <a:lnTo>
                    <a:pt x="526" y="471"/>
                  </a:lnTo>
                  <a:lnTo>
                    <a:pt x="538" y="464"/>
                  </a:lnTo>
                  <a:lnTo>
                    <a:pt x="547" y="459"/>
                  </a:lnTo>
                  <a:lnTo>
                    <a:pt x="557" y="452"/>
                  </a:lnTo>
                  <a:lnTo>
                    <a:pt x="595" y="425"/>
                  </a:lnTo>
                  <a:lnTo>
                    <a:pt x="605" y="418"/>
                  </a:lnTo>
                  <a:lnTo>
                    <a:pt x="612" y="411"/>
                  </a:lnTo>
                  <a:lnTo>
                    <a:pt x="619" y="409"/>
                  </a:lnTo>
                  <a:lnTo>
                    <a:pt x="624" y="404"/>
                  </a:lnTo>
                  <a:lnTo>
                    <a:pt x="634" y="399"/>
                  </a:lnTo>
                  <a:lnTo>
                    <a:pt x="638" y="397"/>
                  </a:lnTo>
                  <a:lnTo>
                    <a:pt x="641" y="387"/>
                  </a:lnTo>
                  <a:lnTo>
                    <a:pt x="643" y="382"/>
                  </a:lnTo>
                  <a:lnTo>
                    <a:pt x="641" y="382"/>
                  </a:lnTo>
                  <a:lnTo>
                    <a:pt x="634" y="389"/>
                  </a:lnTo>
                  <a:lnTo>
                    <a:pt x="624" y="392"/>
                  </a:lnTo>
                  <a:lnTo>
                    <a:pt x="614" y="397"/>
                  </a:lnTo>
                  <a:lnTo>
                    <a:pt x="607" y="401"/>
                  </a:lnTo>
                  <a:lnTo>
                    <a:pt x="605" y="409"/>
                  </a:lnTo>
                  <a:lnTo>
                    <a:pt x="595" y="413"/>
                  </a:lnTo>
                  <a:lnTo>
                    <a:pt x="593" y="411"/>
                  </a:lnTo>
                  <a:lnTo>
                    <a:pt x="598" y="404"/>
                  </a:lnTo>
                  <a:lnTo>
                    <a:pt x="605" y="397"/>
                  </a:lnTo>
                  <a:lnTo>
                    <a:pt x="612" y="382"/>
                  </a:lnTo>
                  <a:lnTo>
                    <a:pt x="610" y="380"/>
                  </a:lnTo>
                  <a:lnTo>
                    <a:pt x="602" y="387"/>
                  </a:lnTo>
                  <a:lnTo>
                    <a:pt x="598" y="394"/>
                  </a:lnTo>
                  <a:lnTo>
                    <a:pt x="593" y="399"/>
                  </a:lnTo>
                  <a:lnTo>
                    <a:pt x="571" y="411"/>
                  </a:lnTo>
                  <a:lnTo>
                    <a:pt x="542" y="425"/>
                  </a:lnTo>
                  <a:lnTo>
                    <a:pt x="521" y="438"/>
                  </a:lnTo>
                  <a:lnTo>
                    <a:pt x="511" y="440"/>
                  </a:lnTo>
                  <a:lnTo>
                    <a:pt x="504" y="452"/>
                  </a:lnTo>
                  <a:lnTo>
                    <a:pt x="499" y="450"/>
                  </a:lnTo>
                  <a:lnTo>
                    <a:pt x="497" y="440"/>
                  </a:lnTo>
                  <a:lnTo>
                    <a:pt x="499" y="430"/>
                  </a:lnTo>
                  <a:lnTo>
                    <a:pt x="506" y="425"/>
                  </a:lnTo>
                  <a:lnTo>
                    <a:pt x="499" y="416"/>
                  </a:lnTo>
                  <a:lnTo>
                    <a:pt x="511" y="404"/>
                  </a:lnTo>
                  <a:lnTo>
                    <a:pt x="514" y="397"/>
                  </a:lnTo>
                  <a:lnTo>
                    <a:pt x="506" y="389"/>
                  </a:lnTo>
                  <a:lnTo>
                    <a:pt x="497" y="313"/>
                  </a:lnTo>
                  <a:lnTo>
                    <a:pt x="494" y="310"/>
                  </a:lnTo>
                  <a:lnTo>
                    <a:pt x="494" y="236"/>
                  </a:lnTo>
                  <a:lnTo>
                    <a:pt x="485" y="219"/>
                  </a:lnTo>
                  <a:lnTo>
                    <a:pt x="480" y="200"/>
                  </a:lnTo>
                  <a:lnTo>
                    <a:pt x="480" y="185"/>
                  </a:lnTo>
                  <a:lnTo>
                    <a:pt x="475" y="159"/>
                  </a:lnTo>
                  <a:lnTo>
                    <a:pt x="466" y="144"/>
                  </a:lnTo>
                  <a:lnTo>
                    <a:pt x="461" y="144"/>
                  </a:lnTo>
                  <a:lnTo>
                    <a:pt x="463" y="149"/>
                  </a:lnTo>
                  <a:lnTo>
                    <a:pt x="461" y="149"/>
                  </a:lnTo>
                  <a:lnTo>
                    <a:pt x="458" y="144"/>
                  </a:lnTo>
                  <a:lnTo>
                    <a:pt x="461" y="132"/>
                  </a:lnTo>
                  <a:lnTo>
                    <a:pt x="446" y="101"/>
                  </a:lnTo>
                  <a:lnTo>
                    <a:pt x="446" y="89"/>
                  </a:lnTo>
                  <a:lnTo>
                    <a:pt x="451" y="79"/>
                  </a:lnTo>
                  <a:lnTo>
                    <a:pt x="446" y="55"/>
                  </a:lnTo>
                  <a:lnTo>
                    <a:pt x="434" y="24"/>
                  </a:lnTo>
                  <a:lnTo>
                    <a:pt x="434" y="22"/>
                  </a:lnTo>
                  <a:lnTo>
                    <a:pt x="429" y="17"/>
                  </a:lnTo>
                  <a:lnTo>
                    <a:pt x="432" y="12"/>
                  </a:lnTo>
                  <a:lnTo>
                    <a:pt x="427" y="0"/>
                  </a:lnTo>
                  <a:lnTo>
                    <a:pt x="326" y="27"/>
                  </a:lnTo>
                  <a:lnTo>
                    <a:pt x="324" y="22"/>
                  </a:lnTo>
                  <a:lnTo>
                    <a:pt x="319" y="24"/>
                  </a:lnTo>
                  <a:lnTo>
                    <a:pt x="312" y="29"/>
                  </a:lnTo>
                  <a:lnTo>
                    <a:pt x="288" y="53"/>
                  </a:lnTo>
                  <a:lnTo>
                    <a:pt x="264" y="87"/>
                  </a:lnTo>
                  <a:lnTo>
                    <a:pt x="259" y="94"/>
                  </a:lnTo>
                  <a:lnTo>
                    <a:pt x="261" y="99"/>
                  </a:lnTo>
                  <a:lnTo>
                    <a:pt x="257" y="111"/>
                  </a:lnTo>
                  <a:lnTo>
                    <a:pt x="252" y="118"/>
                  </a:lnTo>
                  <a:lnTo>
                    <a:pt x="228" y="142"/>
                  </a:lnTo>
                  <a:lnTo>
                    <a:pt x="225" y="147"/>
                  </a:lnTo>
                  <a:lnTo>
                    <a:pt x="228" y="156"/>
                  </a:lnTo>
                  <a:lnTo>
                    <a:pt x="230" y="159"/>
                  </a:lnTo>
                  <a:lnTo>
                    <a:pt x="237" y="159"/>
                  </a:lnTo>
                  <a:lnTo>
                    <a:pt x="242" y="161"/>
                  </a:lnTo>
                  <a:lnTo>
                    <a:pt x="242" y="166"/>
                  </a:lnTo>
                  <a:lnTo>
                    <a:pt x="237" y="173"/>
                  </a:lnTo>
                  <a:lnTo>
                    <a:pt x="240" y="180"/>
                  </a:lnTo>
                  <a:lnTo>
                    <a:pt x="247" y="190"/>
                  </a:lnTo>
                  <a:lnTo>
                    <a:pt x="245" y="204"/>
                  </a:lnTo>
                  <a:lnTo>
                    <a:pt x="228" y="212"/>
                  </a:lnTo>
                  <a:lnTo>
                    <a:pt x="206" y="238"/>
                  </a:lnTo>
                  <a:lnTo>
                    <a:pt x="187" y="243"/>
                  </a:lnTo>
                  <a:lnTo>
                    <a:pt x="149" y="255"/>
                  </a:lnTo>
                  <a:lnTo>
                    <a:pt x="134" y="250"/>
                  </a:lnTo>
                  <a:lnTo>
                    <a:pt x="122" y="248"/>
                  </a:lnTo>
                  <a:lnTo>
                    <a:pt x="100" y="250"/>
                  </a:lnTo>
                  <a:lnTo>
                    <a:pt x="79" y="255"/>
                  </a:lnTo>
                  <a:lnTo>
                    <a:pt x="55" y="262"/>
                  </a:lnTo>
                  <a:lnTo>
                    <a:pt x="45" y="272"/>
                  </a:lnTo>
                  <a:lnTo>
                    <a:pt x="40" y="284"/>
                  </a:lnTo>
                  <a:lnTo>
                    <a:pt x="40" y="293"/>
                  </a:lnTo>
                  <a:lnTo>
                    <a:pt x="55" y="310"/>
                  </a:lnTo>
                  <a:lnTo>
                    <a:pt x="60" y="313"/>
                  </a:lnTo>
                  <a:lnTo>
                    <a:pt x="60" y="320"/>
                  </a:lnTo>
                  <a:lnTo>
                    <a:pt x="57" y="327"/>
                  </a:lnTo>
                  <a:lnTo>
                    <a:pt x="52" y="332"/>
                  </a:lnTo>
                  <a:lnTo>
                    <a:pt x="45" y="346"/>
                  </a:lnTo>
                  <a:lnTo>
                    <a:pt x="14" y="380"/>
                  </a:lnTo>
                  <a:lnTo>
                    <a:pt x="0" y="389"/>
                  </a:lnTo>
                  <a:lnTo>
                    <a:pt x="7" y="418"/>
                  </a:lnTo>
                  <a:lnTo>
                    <a:pt x="350" y="349"/>
                  </a:lnTo>
                  <a:lnTo>
                    <a:pt x="357" y="353"/>
                  </a:lnTo>
                  <a:lnTo>
                    <a:pt x="360" y="358"/>
                  </a:lnTo>
                  <a:lnTo>
                    <a:pt x="362" y="361"/>
                  </a:lnTo>
                  <a:lnTo>
                    <a:pt x="365" y="361"/>
                  </a:lnTo>
                  <a:lnTo>
                    <a:pt x="367" y="363"/>
                  </a:lnTo>
                  <a:lnTo>
                    <a:pt x="372" y="365"/>
                  </a:lnTo>
                  <a:lnTo>
                    <a:pt x="384" y="385"/>
                  </a:lnTo>
                  <a:lnTo>
                    <a:pt x="386" y="394"/>
                  </a:lnTo>
                  <a:lnTo>
                    <a:pt x="389" y="397"/>
                  </a:lnTo>
                  <a:lnTo>
                    <a:pt x="391" y="399"/>
                  </a:lnTo>
                  <a:lnTo>
                    <a:pt x="410" y="401"/>
                  </a:lnTo>
                  <a:lnTo>
                    <a:pt x="417" y="406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85" name="Google Shape;113;p14">
              <a:extLst>
                <a:ext uri="{FF2B5EF4-FFF2-40B4-BE49-F238E27FC236}">
                  <a16:creationId xmlns:a16="http://schemas.microsoft.com/office/drawing/2014/main" id="{D898B71A-C6C0-3D4F-8636-A0F1DBA5B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1120" y="6236970"/>
              <a:ext cx="1478280" cy="1122046"/>
            </a:xfrm>
            <a:custGeom>
              <a:avLst/>
              <a:gdLst>
                <a:gd name="T0" fmla="*/ 5715 w 776"/>
                <a:gd name="T1" fmla="*/ 97155 h 589"/>
                <a:gd name="T2" fmla="*/ 0 w 776"/>
                <a:gd name="T3" fmla="*/ 120015 h 589"/>
                <a:gd name="T4" fmla="*/ 28575 w 776"/>
                <a:gd name="T5" fmla="*/ 146685 h 589"/>
                <a:gd name="T6" fmla="*/ 38100 w 776"/>
                <a:gd name="T7" fmla="*/ 184785 h 589"/>
                <a:gd name="T8" fmla="*/ 51435 w 776"/>
                <a:gd name="T9" fmla="*/ 198120 h 589"/>
                <a:gd name="T10" fmla="*/ 41910 w 776"/>
                <a:gd name="T11" fmla="*/ 224790 h 589"/>
                <a:gd name="T12" fmla="*/ 78105 w 776"/>
                <a:gd name="T13" fmla="*/ 211455 h 589"/>
                <a:gd name="T14" fmla="*/ 100965 w 776"/>
                <a:gd name="T15" fmla="*/ 184785 h 589"/>
                <a:gd name="T16" fmla="*/ 123825 w 776"/>
                <a:gd name="T17" fmla="*/ 184785 h 589"/>
                <a:gd name="T18" fmla="*/ 110490 w 776"/>
                <a:gd name="T19" fmla="*/ 207645 h 589"/>
                <a:gd name="T20" fmla="*/ 224790 w 776"/>
                <a:gd name="T21" fmla="*/ 169545 h 589"/>
                <a:gd name="T22" fmla="*/ 224790 w 776"/>
                <a:gd name="T23" fmla="*/ 192405 h 589"/>
                <a:gd name="T24" fmla="*/ 297180 w 776"/>
                <a:gd name="T25" fmla="*/ 211455 h 589"/>
                <a:gd name="T26" fmla="*/ 342900 w 776"/>
                <a:gd name="T27" fmla="*/ 220980 h 589"/>
                <a:gd name="T28" fmla="*/ 381000 w 776"/>
                <a:gd name="T29" fmla="*/ 230505 h 589"/>
                <a:gd name="T30" fmla="*/ 381000 w 776"/>
                <a:gd name="T31" fmla="*/ 247650 h 589"/>
                <a:gd name="T32" fmla="*/ 426720 w 776"/>
                <a:gd name="T33" fmla="*/ 302895 h 589"/>
                <a:gd name="T34" fmla="*/ 417195 w 776"/>
                <a:gd name="T35" fmla="*/ 299085 h 589"/>
                <a:gd name="T36" fmla="*/ 421005 w 776"/>
                <a:gd name="T37" fmla="*/ 316230 h 589"/>
                <a:gd name="T38" fmla="*/ 512445 w 776"/>
                <a:gd name="T39" fmla="*/ 293370 h 589"/>
                <a:gd name="T40" fmla="*/ 596265 w 776"/>
                <a:gd name="T41" fmla="*/ 243840 h 589"/>
                <a:gd name="T42" fmla="*/ 655320 w 776"/>
                <a:gd name="T43" fmla="*/ 207645 h 589"/>
                <a:gd name="T44" fmla="*/ 760095 w 776"/>
                <a:gd name="T45" fmla="*/ 276225 h 589"/>
                <a:gd name="T46" fmla="*/ 832485 w 776"/>
                <a:gd name="T47" fmla="*/ 352425 h 589"/>
                <a:gd name="T48" fmla="*/ 916305 w 776"/>
                <a:gd name="T49" fmla="*/ 407670 h 589"/>
                <a:gd name="T50" fmla="*/ 933450 w 776"/>
                <a:gd name="T51" fmla="*/ 472440 h 589"/>
                <a:gd name="T52" fmla="*/ 920115 w 776"/>
                <a:gd name="T53" fmla="*/ 619126 h 589"/>
                <a:gd name="T54" fmla="*/ 965835 w 776"/>
                <a:gd name="T55" fmla="*/ 636271 h 589"/>
                <a:gd name="T56" fmla="*/ 946785 w 776"/>
                <a:gd name="T57" fmla="*/ 596266 h 589"/>
                <a:gd name="T58" fmla="*/ 988695 w 776"/>
                <a:gd name="T59" fmla="*/ 619126 h 589"/>
                <a:gd name="T60" fmla="*/ 1002030 w 776"/>
                <a:gd name="T61" fmla="*/ 609601 h 589"/>
                <a:gd name="T62" fmla="*/ 984885 w 776"/>
                <a:gd name="T63" fmla="*/ 645796 h 589"/>
                <a:gd name="T64" fmla="*/ 965835 w 776"/>
                <a:gd name="T65" fmla="*/ 701041 h 589"/>
                <a:gd name="T66" fmla="*/ 1021080 w 776"/>
                <a:gd name="T67" fmla="*/ 792481 h 589"/>
                <a:gd name="T68" fmla="*/ 1070610 w 776"/>
                <a:gd name="T69" fmla="*/ 802006 h 589"/>
                <a:gd name="T70" fmla="*/ 1093470 w 776"/>
                <a:gd name="T71" fmla="*/ 843916 h 589"/>
                <a:gd name="T72" fmla="*/ 1144905 w 776"/>
                <a:gd name="T73" fmla="*/ 893446 h 589"/>
                <a:gd name="T74" fmla="*/ 1226820 w 776"/>
                <a:gd name="T75" fmla="*/ 994411 h 589"/>
                <a:gd name="T76" fmla="*/ 1314450 w 776"/>
                <a:gd name="T77" fmla="*/ 1076326 h 589"/>
                <a:gd name="T78" fmla="*/ 1341120 w 776"/>
                <a:gd name="T79" fmla="*/ 1095376 h 589"/>
                <a:gd name="T80" fmla="*/ 1318260 w 776"/>
                <a:gd name="T81" fmla="*/ 1095376 h 589"/>
                <a:gd name="T82" fmla="*/ 1314450 w 776"/>
                <a:gd name="T83" fmla="*/ 1112521 h 589"/>
                <a:gd name="T84" fmla="*/ 1373505 w 776"/>
                <a:gd name="T85" fmla="*/ 1108711 h 589"/>
                <a:gd name="T86" fmla="*/ 1459230 w 776"/>
                <a:gd name="T87" fmla="*/ 1049656 h 589"/>
                <a:gd name="T88" fmla="*/ 1464945 w 776"/>
                <a:gd name="T89" fmla="*/ 958216 h 589"/>
                <a:gd name="T90" fmla="*/ 1464945 w 776"/>
                <a:gd name="T91" fmla="*/ 857251 h 589"/>
                <a:gd name="T92" fmla="*/ 1442085 w 776"/>
                <a:gd name="T93" fmla="*/ 714376 h 589"/>
                <a:gd name="T94" fmla="*/ 1322070 w 776"/>
                <a:gd name="T95" fmla="*/ 531495 h 589"/>
                <a:gd name="T96" fmla="*/ 1308735 w 776"/>
                <a:gd name="T97" fmla="*/ 481965 h 589"/>
                <a:gd name="T98" fmla="*/ 1318260 w 776"/>
                <a:gd name="T99" fmla="*/ 445770 h 589"/>
                <a:gd name="T100" fmla="*/ 1223010 w 776"/>
                <a:gd name="T101" fmla="*/ 339090 h 589"/>
                <a:gd name="T102" fmla="*/ 1144905 w 776"/>
                <a:gd name="T103" fmla="*/ 207645 h 589"/>
                <a:gd name="T104" fmla="*/ 1102995 w 776"/>
                <a:gd name="T105" fmla="*/ 91440 h 589"/>
                <a:gd name="T106" fmla="*/ 1080135 w 776"/>
                <a:gd name="T107" fmla="*/ 32385 h 589"/>
                <a:gd name="T108" fmla="*/ 1030605 w 776"/>
                <a:gd name="T109" fmla="*/ 19050 h 589"/>
                <a:gd name="T110" fmla="*/ 979170 w 776"/>
                <a:gd name="T111" fmla="*/ 19050 h 589"/>
                <a:gd name="T112" fmla="*/ 988695 w 776"/>
                <a:gd name="T113" fmla="*/ 106680 h 589"/>
                <a:gd name="T114" fmla="*/ 946785 w 776"/>
                <a:gd name="T115" fmla="*/ 68580 h 589"/>
                <a:gd name="T116" fmla="*/ 472440 w 776"/>
                <a:gd name="T117" fmla="*/ 68580 h 5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76" h="589" extrusionOk="0">
                  <a:moveTo>
                    <a:pt x="238" y="22"/>
                  </a:moveTo>
                  <a:lnTo>
                    <a:pt x="3" y="46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0" y="56"/>
                  </a:lnTo>
                  <a:lnTo>
                    <a:pt x="0" y="63"/>
                  </a:lnTo>
                  <a:lnTo>
                    <a:pt x="8" y="73"/>
                  </a:lnTo>
                  <a:lnTo>
                    <a:pt x="12" y="77"/>
                  </a:lnTo>
                  <a:lnTo>
                    <a:pt x="15" y="77"/>
                  </a:lnTo>
                  <a:lnTo>
                    <a:pt x="22" y="85"/>
                  </a:lnTo>
                  <a:lnTo>
                    <a:pt x="24" y="87"/>
                  </a:lnTo>
                  <a:lnTo>
                    <a:pt x="20" y="97"/>
                  </a:lnTo>
                  <a:lnTo>
                    <a:pt x="20" y="99"/>
                  </a:lnTo>
                  <a:lnTo>
                    <a:pt x="24" y="101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2" y="111"/>
                  </a:lnTo>
                  <a:lnTo>
                    <a:pt x="22" y="118"/>
                  </a:lnTo>
                  <a:lnTo>
                    <a:pt x="24" y="121"/>
                  </a:lnTo>
                  <a:lnTo>
                    <a:pt x="36" y="116"/>
                  </a:lnTo>
                  <a:lnTo>
                    <a:pt x="41" y="111"/>
                  </a:lnTo>
                  <a:lnTo>
                    <a:pt x="46" y="99"/>
                  </a:lnTo>
                  <a:lnTo>
                    <a:pt x="48" y="94"/>
                  </a:lnTo>
                  <a:lnTo>
                    <a:pt x="53" y="97"/>
                  </a:lnTo>
                  <a:lnTo>
                    <a:pt x="60" y="97"/>
                  </a:lnTo>
                  <a:lnTo>
                    <a:pt x="63" y="94"/>
                  </a:lnTo>
                  <a:lnTo>
                    <a:pt x="65" y="97"/>
                  </a:lnTo>
                  <a:lnTo>
                    <a:pt x="65" y="99"/>
                  </a:lnTo>
                  <a:lnTo>
                    <a:pt x="56" y="106"/>
                  </a:lnTo>
                  <a:lnTo>
                    <a:pt x="58" y="109"/>
                  </a:lnTo>
                  <a:lnTo>
                    <a:pt x="65" y="106"/>
                  </a:lnTo>
                  <a:lnTo>
                    <a:pt x="77" y="104"/>
                  </a:lnTo>
                  <a:lnTo>
                    <a:pt x="118" y="89"/>
                  </a:lnTo>
                  <a:lnTo>
                    <a:pt x="125" y="89"/>
                  </a:lnTo>
                  <a:lnTo>
                    <a:pt x="125" y="94"/>
                  </a:lnTo>
                  <a:lnTo>
                    <a:pt x="118" y="101"/>
                  </a:lnTo>
                  <a:lnTo>
                    <a:pt x="120" y="101"/>
                  </a:lnTo>
                  <a:lnTo>
                    <a:pt x="140" y="104"/>
                  </a:lnTo>
                  <a:lnTo>
                    <a:pt x="156" y="111"/>
                  </a:lnTo>
                  <a:lnTo>
                    <a:pt x="176" y="121"/>
                  </a:lnTo>
                  <a:lnTo>
                    <a:pt x="180" y="121"/>
                  </a:lnTo>
                  <a:lnTo>
                    <a:pt x="180" y="116"/>
                  </a:lnTo>
                  <a:lnTo>
                    <a:pt x="185" y="111"/>
                  </a:lnTo>
                  <a:lnTo>
                    <a:pt x="188" y="118"/>
                  </a:lnTo>
                  <a:lnTo>
                    <a:pt x="200" y="121"/>
                  </a:lnTo>
                  <a:lnTo>
                    <a:pt x="202" y="123"/>
                  </a:lnTo>
                  <a:lnTo>
                    <a:pt x="200" y="125"/>
                  </a:lnTo>
                  <a:lnTo>
                    <a:pt x="200" y="130"/>
                  </a:lnTo>
                  <a:lnTo>
                    <a:pt x="224" y="147"/>
                  </a:lnTo>
                  <a:lnTo>
                    <a:pt x="226" y="154"/>
                  </a:lnTo>
                  <a:lnTo>
                    <a:pt x="224" y="159"/>
                  </a:lnTo>
                  <a:lnTo>
                    <a:pt x="224" y="164"/>
                  </a:lnTo>
                  <a:lnTo>
                    <a:pt x="219" y="161"/>
                  </a:lnTo>
                  <a:lnTo>
                    <a:pt x="219" y="157"/>
                  </a:lnTo>
                  <a:lnTo>
                    <a:pt x="216" y="161"/>
                  </a:lnTo>
                  <a:lnTo>
                    <a:pt x="216" y="166"/>
                  </a:lnTo>
                  <a:lnTo>
                    <a:pt x="221" y="166"/>
                  </a:lnTo>
                  <a:lnTo>
                    <a:pt x="255" y="159"/>
                  </a:lnTo>
                  <a:lnTo>
                    <a:pt x="257" y="154"/>
                  </a:lnTo>
                  <a:lnTo>
                    <a:pt x="269" y="154"/>
                  </a:lnTo>
                  <a:lnTo>
                    <a:pt x="296" y="130"/>
                  </a:lnTo>
                  <a:lnTo>
                    <a:pt x="313" y="130"/>
                  </a:lnTo>
                  <a:lnTo>
                    <a:pt x="313" y="128"/>
                  </a:lnTo>
                  <a:lnTo>
                    <a:pt x="310" y="123"/>
                  </a:lnTo>
                  <a:lnTo>
                    <a:pt x="315" y="111"/>
                  </a:lnTo>
                  <a:lnTo>
                    <a:pt x="344" y="109"/>
                  </a:lnTo>
                  <a:lnTo>
                    <a:pt x="387" y="130"/>
                  </a:lnTo>
                  <a:lnTo>
                    <a:pt x="387" y="135"/>
                  </a:lnTo>
                  <a:lnTo>
                    <a:pt x="399" y="145"/>
                  </a:lnTo>
                  <a:lnTo>
                    <a:pt x="409" y="159"/>
                  </a:lnTo>
                  <a:lnTo>
                    <a:pt x="435" y="178"/>
                  </a:lnTo>
                  <a:lnTo>
                    <a:pt x="437" y="185"/>
                  </a:lnTo>
                  <a:lnTo>
                    <a:pt x="445" y="193"/>
                  </a:lnTo>
                  <a:lnTo>
                    <a:pt x="466" y="190"/>
                  </a:lnTo>
                  <a:lnTo>
                    <a:pt x="481" y="214"/>
                  </a:lnTo>
                  <a:lnTo>
                    <a:pt x="485" y="217"/>
                  </a:lnTo>
                  <a:lnTo>
                    <a:pt x="483" y="224"/>
                  </a:lnTo>
                  <a:lnTo>
                    <a:pt x="490" y="248"/>
                  </a:lnTo>
                  <a:lnTo>
                    <a:pt x="488" y="274"/>
                  </a:lnTo>
                  <a:lnTo>
                    <a:pt x="481" y="303"/>
                  </a:lnTo>
                  <a:lnTo>
                    <a:pt x="483" y="325"/>
                  </a:lnTo>
                  <a:lnTo>
                    <a:pt x="485" y="332"/>
                  </a:lnTo>
                  <a:lnTo>
                    <a:pt x="502" y="344"/>
                  </a:lnTo>
                  <a:lnTo>
                    <a:pt x="507" y="334"/>
                  </a:lnTo>
                  <a:lnTo>
                    <a:pt x="502" y="330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507" y="310"/>
                  </a:lnTo>
                  <a:lnTo>
                    <a:pt x="514" y="325"/>
                  </a:lnTo>
                  <a:lnTo>
                    <a:pt x="519" y="325"/>
                  </a:lnTo>
                  <a:lnTo>
                    <a:pt x="519" y="318"/>
                  </a:lnTo>
                  <a:lnTo>
                    <a:pt x="521" y="315"/>
                  </a:lnTo>
                  <a:lnTo>
                    <a:pt x="526" y="320"/>
                  </a:lnTo>
                  <a:lnTo>
                    <a:pt x="526" y="327"/>
                  </a:lnTo>
                  <a:lnTo>
                    <a:pt x="521" y="334"/>
                  </a:lnTo>
                  <a:lnTo>
                    <a:pt x="517" y="339"/>
                  </a:lnTo>
                  <a:lnTo>
                    <a:pt x="512" y="359"/>
                  </a:lnTo>
                  <a:lnTo>
                    <a:pt x="507" y="361"/>
                  </a:lnTo>
                  <a:lnTo>
                    <a:pt x="507" y="368"/>
                  </a:lnTo>
                  <a:lnTo>
                    <a:pt x="512" y="375"/>
                  </a:lnTo>
                  <a:lnTo>
                    <a:pt x="521" y="385"/>
                  </a:lnTo>
                  <a:lnTo>
                    <a:pt x="536" y="416"/>
                  </a:lnTo>
                  <a:lnTo>
                    <a:pt x="557" y="431"/>
                  </a:lnTo>
                  <a:lnTo>
                    <a:pt x="560" y="431"/>
                  </a:lnTo>
                  <a:lnTo>
                    <a:pt x="562" y="421"/>
                  </a:lnTo>
                  <a:lnTo>
                    <a:pt x="569" y="421"/>
                  </a:lnTo>
                  <a:lnTo>
                    <a:pt x="574" y="435"/>
                  </a:lnTo>
                  <a:lnTo>
                    <a:pt x="574" y="443"/>
                  </a:lnTo>
                  <a:lnTo>
                    <a:pt x="581" y="459"/>
                  </a:lnTo>
                  <a:lnTo>
                    <a:pt x="591" y="467"/>
                  </a:lnTo>
                  <a:lnTo>
                    <a:pt x="601" y="469"/>
                  </a:lnTo>
                  <a:lnTo>
                    <a:pt x="617" y="515"/>
                  </a:lnTo>
                  <a:lnTo>
                    <a:pt x="622" y="517"/>
                  </a:lnTo>
                  <a:lnTo>
                    <a:pt x="644" y="522"/>
                  </a:lnTo>
                  <a:lnTo>
                    <a:pt x="654" y="527"/>
                  </a:lnTo>
                  <a:lnTo>
                    <a:pt x="680" y="558"/>
                  </a:lnTo>
                  <a:lnTo>
                    <a:pt x="690" y="565"/>
                  </a:lnTo>
                  <a:lnTo>
                    <a:pt x="694" y="565"/>
                  </a:lnTo>
                  <a:lnTo>
                    <a:pt x="702" y="570"/>
                  </a:lnTo>
                  <a:lnTo>
                    <a:pt x="704" y="575"/>
                  </a:lnTo>
                  <a:lnTo>
                    <a:pt x="697" y="577"/>
                  </a:lnTo>
                  <a:lnTo>
                    <a:pt x="694" y="575"/>
                  </a:lnTo>
                  <a:lnTo>
                    <a:pt x="692" y="575"/>
                  </a:lnTo>
                  <a:lnTo>
                    <a:pt x="687" y="577"/>
                  </a:lnTo>
                  <a:lnTo>
                    <a:pt x="687" y="582"/>
                  </a:lnTo>
                  <a:lnTo>
                    <a:pt x="690" y="584"/>
                  </a:lnTo>
                  <a:lnTo>
                    <a:pt x="704" y="589"/>
                  </a:lnTo>
                  <a:lnTo>
                    <a:pt x="709" y="584"/>
                  </a:lnTo>
                  <a:lnTo>
                    <a:pt x="721" y="582"/>
                  </a:lnTo>
                  <a:lnTo>
                    <a:pt x="757" y="570"/>
                  </a:lnTo>
                  <a:lnTo>
                    <a:pt x="764" y="553"/>
                  </a:lnTo>
                  <a:lnTo>
                    <a:pt x="766" y="551"/>
                  </a:lnTo>
                  <a:lnTo>
                    <a:pt x="762" y="529"/>
                  </a:lnTo>
                  <a:lnTo>
                    <a:pt x="762" y="520"/>
                  </a:lnTo>
                  <a:lnTo>
                    <a:pt x="769" y="503"/>
                  </a:lnTo>
                  <a:lnTo>
                    <a:pt x="776" y="505"/>
                  </a:lnTo>
                  <a:lnTo>
                    <a:pt x="766" y="467"/>
                  </a:lnTo>
                  <a:lnTo>
                    <a:pt x="769" y="450"/>
                  </a:lnTo>
                  <a:lnTo>
                    <a:pt x="769" y="414"/>
                  </a:lnTo>
                  <a:lnTo>
                    <a:pt x="762" y="387"/>
                  </a:lnTo>
                  <a:lnTo>
                    <a:pt x="757" y="375"/>
                  </a:lnTo>
                  <a:lnTo>
                    <a:pt x="730" y="344"/>
                  </a:lnTo>
                  <a:lnTo>
                    <a:pt x="714" y="306"/>
                  </a:lnTo>
                  <a:lnTo>
                    <a:pt x="694" y="279"/>
                  </a:lnTo>
                  <a:lnTo>
                    <a:pt x="694" y="274"/>
                  </a:lnTo>
                  <a:lnTo>
                    <a:pt x="692" y="267"/>
                  </a:lnTo>
                  <a:lnTo>
                    <a:pt x="687" y="253"/>
                  </a:lnTo>
                  <a:lnTo>
                    <a:pt x="687" y="248"/>
                  </a:lnTo>
                  <a:lnTo>
                    <a:pt x="692" y="238"/>
                  </a:lnTo>
                  <a:lnTo>
                    <a:pt x="692" y="234"/>
                  </a:lnTo>
                  <a:lnTo>
                    <a:pt x="668" y="197"/>
                  </a:lnTo>
                  <a:lnTo>
                    <a:pt x="651" y="183"/>
                  </a:lnTo>
                  <a:lnTo>
                    <a:pt x="642" y="178"/>
                  </a:lnTo>
                  <a:lnTo>
                    <a:pt x="639" y="173"/>
                  </a:lnTo>
                  <a:lnTo>
                    <a:pt x="622" y="149"/>
                  </a:lnTo>
                  <a:lnTo>
                    <a:pt x="601" y="109"/>
                  </a:lnTo>
                  <a:lnTo>
                    <a:pt x="593" y="87"/>
                  </a:lnTo>
                  <a:lnTo>
                    <a:pt x="579" y="53"/>
                  </a:lnTo>
                  <a:lnTo>
                    <a:pt x="579" y="48"/>
                  </a:lnTo>
                  <a:lnTo>
                    <a:pt x="574" y="41"/>
                  </a:lnTo>
                  <a:lnTo>
                    <a:pt x="569" y="39"/>
                  </a:lnTo>
                  <a:lnTo>
                    <a:pt x="567" y="17"/>
                  </a:lnTo>
                  <a:lnTo>
                    <a:pt x="565" y="8"/>
                  </a:lnTo>
                  <a:lnTo>
                    <a:pt x="557" y="10"/>
                  </a:lnTo>
                  <a:lnTo>
                    <a:pt x="541" y="10"/>
                  </a:lnTo>
                  <a:lnTo>
                    <a:pt x="524" y="0"/>
                  </a:lnTo>
                  <a:lnTo>
                    <a:pt x="517" y="5"/>
                  </a:lnTo>
                  <a:lnTo>
                    <a:pt x="514" y="10"/>
                  </a:lnTo>
                  <a:lnTo>
                    <a:pt x="514" y="20"/>
                  </a:lnTo>
                  <a:lnTo>
                    <a:pt x="521" y="41"/>
                  </a:lnTo>
                  <a:lnTo>
                    <a:pt x="519" y="56"/>
                  </a:lnTo>
                  <a:lnTo>
                    <a:pt x="505" y="53"/>
                  </a:lnTo>
                  <a:lnTo>
                    <a:pt x="502" y="48"/>
                  </a:lnTo>
                  <a:lnTo>
                    <a:pt x="497" y="36"/>
                  </a:lnTo>
                  <a:lnTo>
                    <a:pt x="252" y="51"/>
                  </a:lnTo>
                  <a:lnTo>
                    <a:pt x="248" y="44"/>
                  </a:lnTo>
                  <a:lnTo>
                    <a:pt x="248" y="36"/>
                  </a:lnTo>
                  <a:lnTo>
                    <a:pt x="240" y="27"/>
                  </a:lnTo>
                  <a:lnTo>
                    <a:pt x="238" y="22"/>
                  </a:lnTo>
                  <a:close/>
                </a:path>
              </a:pathLst>
            </a:custGeom>
            <a:solidFill>
              <a:srgbClr val="64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86" name="Google Shape;114;p14">
              <a:extLst>
                <a:ext uri="{FF2B5EF4-FFF2-40B4-BE49-F238E27FC236}">
                  <a16:creationId xmlns:a16="http://schemas.microsoft.com/office/drawing/2014/main" id="{8725262A-4FF4-A545-815C-CAF3FDA36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510" y="5015866"/>
              <a:ext cx="1135380" cy="1171574"/>
            </a:xfrm>
            <a:custGeom>
              <a:avLst/>
              <a:gdLst>
                <a:gd name="T0" fmla="*/ 165735 w 596"/>
                <a:gd name="T1" fmla="*/ 0 h 615"/>
                <a:gd name="T2" fmla="*/ 0 w 596"/>
                <a:gd name="T3" fmla="*/ 1152524 h 615"/>
                <a:gd name="T4" fmla="*/ 0 w 596"/>
                <a:gd name="T5" fmla="*/ 1158239 h 615"/>
                <a:gd name="T6" fmla="*/ 152400 w 596"/>
                <a:gd name="T7" fmla="*/ 1171574 h 615"/>
                <a:gd name="T8" fmla="*/ 160020 w 596"/>
                <a:gd name="T9" fmla="*/ 1083944 h 615"/>
                <a:gd name="T10" fmla="*/ 443865 w 596"/>
                <a:gd name="T11" fmla="*/ 1116329 h 615"/>
                <a:gd name="T12" fmla="*/ 440055 w 596"/>
                <a:gd name="T13" fmla="*/ 1116329 h 615"/>
                <a:gd name="T14" fmla="*/ 430530 w 596"/>
                <a:gd name="T15" fmla="*/ 1099184 h 615"/>
                <a:gd name="T16" fmla="*/ 440055 w 596"/>
                <a:gd name="T17" fmla="*/ 1083944 h 615"/>
                <a:gd name="T18" fmla="*/ 430530 w 596"/>
                <a:gd name="T19" fmla="*/ 1074419 h 615"/>
                <a:gd name="T20" fmla="*/ 434340 w 596"/>
                <a:gd name="T21" fmla="*/ 1070609 h 615"/>
                <a:gd name="T22" fmla="*/ 1047750 w 596"/>
                <a:gd name="T23" fmla="*/ 1129664 h 615"/>
                <a:gd name="T24" fmla="*/ 1122045 w 596"/>
                <a:gd name="T25" fmla="*/ 209550 h 615"/>
                <a:gd name="T26" fmla="*/ 1129665 w 596"/>
                <a:gd name="T27" fmla="*/ 209550 h 615"/>
                <a:gd name="T28" fmla="*/ 1135380 w 596"/>
                <a:gd name="T29" fmla="*/ 108585 h 615"/>
                <a:gd name="T30" fmla="*/ 165735 w 596"/>
                <a:gd name="T31" fmla="*/ 0 h 6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96" h="615" extrusionOk="0">
                  <a:moveTo>
                    <a:pt x="87" y="0"/>
                  </a:moveTo>
                  <a:lnTo>
                    <a:pt x="0" y="605"/>
                  </a:lnTo>
                  <a:lnTo>
                    <a:pt x="0" y="608"/>
                  </a:lnTo>
                  <a:lnTo>
                    <a:pt x="80" y="615"/>
                  </a:lnTo>
                  <a:lnTo>
                    <a:pt x="84" y="569"/>
                  </a:lnTo>
                  <a:lnTo>
                    <a:pt x="233" y="586"/>
                  </a:lnTo>
                  <a:lnTo>
                    <a:pt x="231" y="586"/>
                  </a:lnTo>
                  <a:lnTo>
                    <a:pt x="226" y="577"/>
                  </a:lnTo>
                  <a:lnTo>
                    <a:pt x="231" y="569"/>
                  </a:lnTo>
                  <a:lnTo>
                    <a:pt x="226" y="564"/>
                  </a:lnTo>
                  <a:lnTo>
                    <a:pt x="228" y="562"/>
                  </a:lnTo>
                  <a:lnTo>
                    <a:pt x="550" y="593"/>
                  </a:lnTo>
                  <a:lnTo>
                    <a:pt x="589" y="110"/>
                  </a:lnTo>
                  <a:lnTo>
                    <a:pt x="593" y="110"/>
                  </a:lnTo>
                  <a:lnTo>
                    <a:pt x="596" y="57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87" name="Google Shape;115;p14">
              <a:extLst>
                <a:ext uri="{FF2B5EF4-FFF2-40B4-BE49-F238E27FC236}">
                  <a16:creationId xmlns:a16="http://schemas.microsoft.com/office/drawing/2014/main" id="{BF48629A-F614-1C43-A7C0-19C65283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0306" y="4265296"/>
              <a:ext cx="741044" cy="356234"/>
            </a:xfrm>
            <a:custGeom>
              <a:avLst/>
              <a:gdLst>
                <a:gd name="T0" fmla="*/ 424814 w 389"/>
                <a:gd name="T1" fmla="*/ 22860 h 187"/>
                <a:gd name="T2" fmla="*/ 22860 w 389"/>
                <a:gd name="T3" fmla="*/ 209549 h 187"/>
                <a:gd name="T4" fmla="*/ 40005 w 389"/>
                <a:gd name="T5" fmla="*/ 190499 h 187"/>
                <a:gd name="T6" fmla="*/ 85725 w 389"/>
                <a:gd name="T7" fmla="*/ 150495 h 187"/>
                <a:gd name="T8" fmla="*/ 108585 w 389"/>
                <a:gd name="T9" fmla="*/ 127635 h 187"/>
                <a:gd name="T10" fmla="*/ 127635 w 389"/>
                <a:gd name="T11" fmla="*/ 118110 h 187"/>
                <a:gd name="T12" fmla="*/ 163830 w 389"/>
                <a:gd name="T13" fmla="*/ 114300 h 187"/>
                <a:gd name="T14" fmla="*/ 222885 w 389"/>
                <a:gd name="T15" fmla="*/ 81915 h 187"/>
                <a:gd name="T16" fmla="*/ 245745 w 389"/>
                <a:gd name="T17" fmla="*/ 91440 h 187"/>
                <a:gd name="T18" fmla="*/ 264795 w 389"/>
                <a:gd name="T19" fmla="*/ 104775 h 187"/>
                <a:gd name="T20" fmla="*/ 291465 w 389"/>
                <a:gd name="T21" fmla="*/ 140970 h 187"/>
                <a:gd name="T22" fmla="*/ 314325 w 389"/>
                <a:gd name="T23" fmla="*/ 144780 h 187"/>
                <a:gd name="T24" fmla="*/ 323850 w 389"/>
                <a:gd name="T25" fmla="*/ 163830 h 187"/>
                <a:gd name="T26" fmla="*/ 369570 w 389"/>
                <a:gd name="T27" fmla="*/ 186689 h 187"/>
                <a:gd name="T28" fmla="*/ 405764 w 389"/>
                <a:gd name="T29" fmla="*/ 209549 h 187"/>
                <a:gd name="T30" fmla="*/ 415289 w 389"/>
                <a:gd name="T31" fmla="*/ 238124 h 187"/>
                <a:gd name="T32" fmla="*/ 382904 w 389"/>
                <a:gd name="T33" fmla="*/ 300989 h 187"/>
                <a:gd name="T34" fmla="*/ 411479 w 389"/>
                <a:gd name="T35" fmla="*/ 323849 h 187"/>
                <a:gd name="T36" fmla="*/ 447674 w 389"/>
                <a:gd name="T37" fmla="*/ 333374 h 187"/>
                <a:gd name="T38" fmla="*/ 457199 w 389"/>
                <a:gd name="T39" fmla="*/ 329564 h 187"/>
                <a:gd name="T40" fmla="*/ 502919 w 389"/>
                <a:gd name="T41" fmla="*/ 329564 h 187"/>
                <a:gd name="T42" fmla="*/ 552449 w 389"/>
                <a:gd name="T43" fmla="*/ 346709 h 187"/>
                <a:gd name="T44" fmla="*/ 558164 w 389"/>
                <a:gd name="T45" fmla="*/ 337184 h 187"/>
                <a:gd name="T46" fmla="*/ 539114 w 389"/>
                <a:gd name="T47" fmla="*/ 306704 h 187"/>
                <a:gd name="T48" fmla="*/ 520064 w 389"/>
                <a:gd name="T49" fmla="*/ 300989 h 187"/>
                <a:gd name="T50" fmla="*/ 525779 w 389"/>
                <a:gd name="T51" fmla="*/ 291464 h 187"/>
                <a:gd name="T52" fmla="*/ 516254 w 389"/>
                <a:gd name="T53" fmla="*/ 278129 h 187"/>
                <a:gd name="T54" fmla="*/ 493394 w 389"/>
                <a:gd name="T55" fmla="*/ 222884 h 187"/>
                <a:gd name="T56" fmla="*/ 483869 w 389"/>
                <a:gd name="T57" fmla="*/ 186689 h 187"/>
                <a:gd name="T58" fmla="*/ 489584 w 389"/>
                <a:gd name="T59" fmla="*/ 140970 h 187"/>
                <a:gd name="T60" fmla="*/ 483869 w 389"/>
                <a:gd name="T61" fmla="*/ 127635 h 187"/>
                <a:gd name="T62" fmla="*/ 489584 w 389"/>
                <a:gd name="T63" fmla="*/ 108585 h 187"/>
                <a:gd name="T64" fmla="*/ 520064 w 389"/>
                <a:gd name="T65" fmla="*/ 76200 h 187"/>
                <a:gd name="T66" fmla="*/ 535304 w 389"/>
                <a:gd name="T67" fmla="*/ 45720 h 187"/>
                <a:gd name="T68" fmla="*/ 558164 w 389"/>
                <a:gd name="T69" fmla="*/ 53340 h 187"/>
                <a:gd name="T70" fmla="*/ 539114 w 389"/>
                <a:gd name="T71" fmla="*/ 91440 h 187"/>
                <a:gd name="T72" fmla="*/ 520064 w 389"/>
                <a:gd name="T73" fmla="*/ 121920 h 187"/>
                <a:gd name="T74" fmla="*/ 539114 w 389"/>
                <a:gd name="T75" fmla="*/ 144780 h 187"/>
                <a:gd name="T76" fmla="*/ 548639 w 389"/>
                <a:gd name="T77" fmla="*/ 190499 h 187"/>
                <a:gd name="T78" fmla="*/ 529589 w 389"/>
                <a:gd name="T79" fmla="*/ 209549 h 187"/>
                <a:gd name="T80" fmla="*/ 552449 w 389"/>
                <a:gd name="T81" fmla="*/ 222884 h 187"/>
                <a:gd name="T82" fmla="*/ 552449 w 389"/>
                <a:gd name="T83" fmla="*/ 251459 h 187"/>
                <a:gd name="T84" fmla="*/ 558164 w 389"/>
                <a:gd name="T85" fmla="*/ 283844 h 187"/>
                <a:gd name="T86" fmla="*/ 594359 w 389"/>
                <a:gd name="T87" fmla="*/ 300989 h 187"/>
                <a:gd name="T88" fmla="*/ 611504 w 389"/>
                <a:gd name="T89" fmla="*/ 291464 h 187"/>
                <a:gd name="T90" fmla="*/ 617219 w 389"/>
                <a:gd name="T91" fmla="*/ 310514 h 187"/>
                <a:gd name="T92" fmla="*/ 630554 w 389"/>
                <a:gd name="T93" fmla="*/ 342899 h 187"/>
                <a:gd name="T94" fmla="*/ 657224 w 389"/>
                <a:gd name="T95" fmla="*/ 352424 h 187"/>
                <a:gd name="T96" fmla="*/ 672464 w 389"/>
                <a:gd name="T97" fmla="*/ 337184 h 187"/>
                <a:gd name="T98" fmla="*/ 727709 w 389"/>
                <a:gd name="T99" fmla="*/ 314324 h 187"/>
                <a:gd name="T100" fmla="*/ 741044 w 389"/>
                <a:gd name="T101" fmla="*/ 232409 h 187"/>
                <a:gd name="T102" fmla="*/ 640079 w 389"/>
                <a:gd name="T103" fmla="*/ 251459 h 18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89" h="187" extrusionOk="0">
                  <a:moveTo>
                    <a:pt x="295" y="0"/>
                  </a:moveTo>
                  <a:lnTo>
                    <a:pt x="223" y="12"/>
                  </a:lnTo>
                  <a:lnTo>
                    <a:pt x="0" y="55"/>
                  </a:lnTo>
                  <a:lnTo>
                    <a:pt x="12" y="110"/>
                  </a:lnTo>
                  <a:lnTo>
                    <a:pt x="16" y="103"/>
                  </a:lnTo>
                  <a:lnTo>
                    <a:pt x="21" y="100"/>
                  </a:lnTo>
                  <a:lnTo>
                    <a:pt x="38" y="81"/>
                  </a:lnTo>
                  <a:lnTo>
                    <a:pt x="45" y="79"/>
                  </a:lnTo>
                  <a:lnTo>
                    <a:pt x="50" y="69"/>
                  </a:lnTo>
                  <a:lnTo>
                    <a:pt x="57" y="67"/>
                  </a:lnTo>
                  <a:lnTo>
                    <a:pt x="62" y="57"/>
                  </a:lnTo>
                  <a:lnTo>
                    <a:pt x="67" y="62"/>
                  </a:lnTo>
                  <a:lnTo>
                    <a:pt x="77" y="64"/>
                  </a:lnTo>
                  <a:lnTo>
                    <a:pt x="86" y="60"/>
                  </a:lnTo>
                  <a:lnTo>
                    <a:pt x="91" y="52"/>
                  </a:lnTo>
                  <a:lnTo>
                    <a:pt x="117" y="43"/>
                  </a:lnTo>
                  <a:lnTo>
                    <a:pt x="122" y="48"/>
                  </a:lnTo>
                  <a:lnTo>
                    <a:pt x="129" y="48"/>
                  </a:lnTo>
                  <a:lnTo>
                    <a:pt x="137" y="45"/>
                  </a:lnTo>
                  <a:lnTo>
                    <a:pt x="139" y="55"/>
                  </a:lnTo>
                  <a:lnTo>
                    <a:pt x="144" y="55"/>
                  </a:lnTo>
                  <a:lnTo>
                    <a:pt x="153" y="74"/>
                  </a:lnTo>
                  <a:lnTo>
                    <a:pt x="161" y="74"/>
                  </a:lnTo>
                  <a:lnTo>
                    <a:pt x="165" y="76"/>
                  </a:lnTo>
                  <a:lnTo>
                    <a:pt x="175" y="79"/>
                  </a:lnTo>
                  <a:lnTo>
                    <a:pt x="170" y="86"/>
                  </a:lnTo>
                  <a:lnTo>
                    <a:pt x="180" y="98"/>
                  </a:lnTo>
                  <a:lnTo>
                    <a:pt x="194" y="98"/>
                  </a:lnTo>
                  <a:lnTo>
                    <a:pt x="201" y="105"/>
                  </a:lnTo>
                  <a:lnTo>
                    <a:pt x="213" y="110"/>
                  </a:lnTo>
                  <a:lnTo>
                    <a:pt x="221" y="117"/>
                  </a:lnTo>
                  <a:lnTo>
                    <a:pt x="218" y="125"/>
                  </a:lnTo>
                  <a:lnTo>
                    <a:pt x="209" y="141"/>
                  </a:lnTo>
                  <a:lnTo>
                    <a:pt x="201" y="158"/>
                  </a:lnTo>
                  <a:lnTo>
                    <a:pt x="204" y="170"/>
                  </a:lnTo>
                  <a:lnTo>
                    <a:pt x="216" y="170"/>
                  </a:lnTo>
                  <a:lnTo>
                    <a:pt x="225" y="165"/>
                  </a:lnTo>
                  <a:lnTo>
                    <a:pt x="235" y="175"/>
                  </a:lnTo>
                  <a:lnTo>
                    <a:pt x="240" y="177"/>
                  </a:lnTo>
                  <a:lnTo>
                    <a:pt x="240" y="173"/>
                  </a:lnTo>
                  <a:lnTo>
                    <a:pt x="252" y="170"/>
                  </a:lnTo>
                  <a:lnTo>
                    <a:pt x="264" y="173"/>
                  </a:lnTo>
                  <a:lnTo>
                    <a:pt x="281" y="177"/>
                  </a:lnTo>
                  <a:lnTo>
                    <a:pt x="290" y="182"/>
                  </a:lnTo>
                  <a:lnTo>
                    <a:pt x="293" y="182"/>
                  </a:lnTo>
                  <a:lnTo>
                    <a:pt x="293" y="177"/>
                  </a:lnTo>
                  <a:lnTo>
                    <a:pt x="290" y="173"/>
                  </a:lnTo>
                  <a:lnTo>
                    <a:pt x="283" y="161"/>
                  </a:lnTo>
                  <a:lnTo>
                    <a:pt x="273" y="161"/>
                  </a:lnTo>
                  <a:lnTo>
                    <a:pt x="273" y="158"/>
                  </a:lnTo>
                  <a:lnTo>
                    <a:pt x="273" y="153"/>
                  </a:lnTo>
                  <a:lnTo>
                    <a:pt x="276" y="153"/>
                  </a:lnTo>
                  <a:lnTo>
                    <a:pt x="281" y="151"/>
                  </a:lnTo>
                  <a:lnTo>
                    <a:pt x="271" y="146"/>
                  </a:lnTo>
                  <a:lnTo>
                    <a:pt x="264" y="137"/>
                  </a:lnTo>
                  <a:lnTo>
                    <a:pt x="259" y="117"/>
                  </a:lnTo>
                  <a:lnTo>
                    <a:pt x="257" y="110"/>
                  </a:lnTo>
                  <a:lnTo>
                    <a:pt x="254" y="98"/>
                  </a:lnTo>
                  <a:lnTo>
                    <a:pt x="259" y="81"/>
                  </a:lnTo>
                  <a:lnTo>
                    <a:pt x="257" y="74"/>
                  </a:lnTo>
                  <a:lnTo>
                    <a:pt x="254" y="72"/>
                  </a:lnTo>
                  <a:lnTo>
                    <a:pt x="254" y="67"/>
                  </a:lnTo>
                  <a:lnTo>
                    <a:pt x="254" y="62"/>
                  </a:lnTo>
                  <a:lnTo>
                    <a:pt x="257" y="57"/>
                  </a:lnTo>
                  <a:lnTo>
                    <a:pt x="259" y="50"/>
                  </a:lnTo>
                  <a:lnTo>
                    <a:pt x="273" y="40"/>
                  </a:lnTo>
                  <a:lnTo>
                    <a:pt x="276" y="38"/>
                  </a:lnTo>
                  <a:lnTo>
                    <a:pt x="281" y="24"/>
                  </a:lnTo>
                  <a:lnTo>
                    <a:pt x="290" y="24"/>
                  </a:lnTo>
                  <a:lnTo>
                    <a:pt x="293" y="28"/>
                  </a:lnTo>
                  <a:lnTo>
                    <a:pt x="288" y="40"/>
                  </a:lnTo>
                  <a:lnTo>
                    <a:pt x="283" y="48"/>
                  </a:lnTo>
                  <a:lnTo>
                    <a:pt x="276" y="55"/>
                  </a:lnTo>
                  <a:lnTo>
                    <a:pt x="273" y="64"/>
                  </a:lnTo>
                  <a:lnTo>
                    <a:pt x="276" y="74"/>
                  </a:lnTo>
                  <a:lnTo>
                    <a:pt x="283" y="76"/>
                  </a:lnTo>
                  <a:lnTo>
                    <a:pt x="288" y="96"/>
                  </a:lnTo>
                  <a:lnTo>
                    <a:pt x="288" y="100"/>
                  </a:lnTo>
                  <a:lnTo>
                    <a:pt x="276" y="108"/>
                  </a:lnTo>
                  <a:lnTo>
                    <a:pt x="278" y="110"/>
                  </a:lnTo>
                  <a:lnTo>
                    <a:pt x="288" y="115"/>
                  </a:lnTo>
                  <a:lnTo>
                    <a:pt x="290" y="117"/>
                  </a:lnTo>
                  <a:lnTo>
                    <a:pt x="288" y="127"/>
                  </a:lnTo>
                  <a:lnTo>
                    <a:pt x="290" y="132"/>
                  </a:lnTo>
                  <a:lnTo>
                    <a:pt x="288" y="137"/>
                  </a:lnTo>
                  <a:lnTo>
                    <a:pt x="293" y="149"/>
                  </a:lnTo>
                  <a:lnTo>
                    <a:pt x="305" y="158"/>
                  </a:lnTo>
                  <a:lnTo>
                    <a:pt x="312" y="158"/>
                  </a:lnTo>
                  <a:lnTo>
                    <a:pt x="314" y="153"/>
                  </a:lnTo>
                  <a:lnTo>
                    <a:pt x="321" y="153"/>
                  </a:lnTo>
                  <a:lnTo>
                    <a:pt x="326" y="156"/>
                  </a:lnTo>
                  <a:lnTo>
                    <a:pt x="324" y="163"/>
                  </a:lnTo>
                  <a:lnTo>
                    <a:pt x="331" y="175"/>
                  </a:lnTo>
                  <a:lnTo>
                    <a:pt x="331" y="180"/>
                  </a:lnTo>
                  <a:lnTo>
                    <a:pt x="336" y="185"/>
                  </a:lnTo>
                  <a:lnTo>
                    <a:pt x="345" y="185"/>
                  </a:lnTo>
                  <a:lnTo>
                    <a:pt x="345" y="187"/>
                  </a:lnTo>
                  <a:lnTo>
                    <a:pt x="353" y="177"/>
                  </a:lnTo>
                  <a:lnTo>
                    <a:pt x="379" y="168"/>
                  </a:lnTo>
                  <a:lnTo>
                    <a:pt x="382" y="165"/>
                  </a:lnTo>
                  <a:lnTo>
                    <a:pt x="382" y="158"/>
                  </a:lnTo>
                  <a:lnTo>
                    <a:pt x="389" y="122"/>
                  </a:lnTo>
                  <a:lnTo>
                    <a:pt x="389" y="120"/>
                  </a:lnTo>
                  <a:lnTo>
                    <a:pt x="336" y="132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88" name="Google Shape;116;p14">
              <a:extLst>
                <a:ext uri="{FF2B5EF4-FFF2-40B4-BE49-F238E27FC236}">
                  <a16:creationId xmlns:a16="http://schemas.microsoft.com/office/drawing/2014/main" id="{1D46245E-53EB-C846-8EB4-8940E2AA9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4040" y="5225416"/>
              <a:ext cx="2268856" cy="2211704"/>
            </a:xfrm>
            <a:custGeom>
              <a:avLst/>
              <a:gdLst>
                <a:gd name="T0" fmla="*/ 2063116 w 1191"/>
                <a:gd name="T1" fmla="*/ 609600 h 1161"/>
                <a:gd name="T2" fmla="*/ 1912621 w 1191"/>
                <a:gd name="T3" fmla="*/ 573405 h 1161"/>
                <a:gd name="T4" fmla="*/ 1821181 w 1191"/>
                <a:gd name="T5" fmla="*/ 586740 h 1161"/>
                <a:gd name="T6" fmla="*/ 1743076 w 1191"/>
                <a:gd name="T7" fmla="*/ 586740 h 1161"/>
                <a:gd name="T8" fmla="*/ 1720216 w 1191"/>
                <a:gd name="T9" fmla="*/ 586740 h 1161"/>
                <a:gd name="T10" fmla="*/ 1684021 w 1191"/>
                <a:gd name="T11" fmla="*/ 567690 h 1161"/>
                <a:gd name="T12" fmla="*/ 1647826 w 1191"/>
                <a:gd name="T13" fmla="*/ 613410 h 1161"/>
                <a:gd name="T14" fmla="*/ 1628776 w 1191"/>
                <a:gd name="T15" fmla="*/ 577215 h 1161"/>
                <a:gd name="T16" fmla="*/ 1550671 w 1191"/>
                <a:gd name="T17" fmla="*/ 563880 h 1161"/>
                <a:gd name="T18" fmla="*/ 1504951 w 1191"/>
                <a:gd name="T19" fmla="*/ 554355 h 1161"/>
                <a:gd name="T20" fmla="*/ 1432561 w 1191"/>
                <a:gd name="T21" fmla="*/ 535305 h 1161"/>
                <a:gd name="T22" fmla="*/ 1386841 w 1191"/>
                <a:gd name="T23" fmla="*/ 518160 h 1161"/>
                <a:gd name="T24" fmla="*/ 1312546 w 1191"/>
                <a:gd name="T25" fmla="*/ 499110 h 1161"/>
                <a:gd name="T26" fmla="*/ 1280161 w 1191"/>
                <a:gd name="T27" fmla="*/ 459105 h 1161"/>
                <a:gd name="T28" fmla="*/ 1203961 w 1191"/>
                <a:gd name="T29" fmla="*/ 436245 h 1161"/>
                <a:gd name="T30" fmla="*/ 699135 w 1191"/>
                <a:gd name="T31" fmla="*/ 0 h 1161"/>
                <a:gd name="T32" fmla="*/ 0 w 1191"/>
                <a:gd name="T33" fmla="*/ 864870 h 1161"/>
                <a:gd name="T34" fmla="*/ 13335 w 1191"/>
                <a:gd name="T35" fmla="*/ 906780 h 1161"/>
                <a:gd name="T36" fmla="*/ 95250 w 1191"/>
                <a:gd name="T37" fmla="*/ 998220 h 1161"/>
                <a:gd name="T38" fmla="*/ 283845 w 1191"/>
                <a:gd name="T39" fmla="*/ 1203959 h 1161"/>
                <a:gd name="T40" fmla="*/ 302895 w 1191"/>
                <a:gd name="T41" fmla="*/ 1323974 h 1161"/>
                <a:gd name="T42" fmla="*/ 539115 w 1191"/>
                <a:gd name="T43" fmla="*/ 1529714 h 1161"/>
                <a:gd name="T44" fmla="*/ 607695 w 1191"/>
                <a:gd name="T45" fmla="*/ 1487804 h 1161"/>
                <a:gd name="T46" fmla="*/ 699135 w 1191"/>
                <a:gd name="T47" fmla="*/ 1386839 h 1161"/>
                <a:gd name="T48" fmla="*/ 737235 w 1191"/>
                <a:gd name="T49" fmla="*/ 1369694 h 1161"/>
                <a:gd name="T50" fmla="*/ 836295 w 1191"/>
                <a:gd name="T51" fmla="*/ 1402079 h 1161"/>
                <a:gd name="T52" fmla="*/ 906780 w 1191"/>
                <a:gd name="T53" fmla="*/ 1438274 h 1161"/>
                <a:gd name="T54" fmla="*/ 952500 w 1191"/>
                <a:gd name="T55" fmla="*/ 1483994 h 1161"/>
                <a:gd name="T56" fmla="*/ 1057275 w 1191"/>
                <a:gd name="T57" fmla="*/ 1680209 h 1161"/>
                <a:gd name="T58" fmla="*/ 1171576 w 1191"/>
                <a:gd name="T59" fmla="*/ 1832609 h 1161"/>
                <a:gd name="T60" fmla="*/ 1198246 w 1191"/>
                <a:gd name="T61" fmla="*/ 1914524 h 1161"/>
                <a:gd name="T62" fmla="*/ 1272541 w 1191"/>
                <a:gd name="T63" fmla="*/ 2074544 h 1161"/>
                <a:gd name="T64" fmla="*/ 1371601 w 1191"/>
                <a:gd name="T65" fmla="*/ 2129789 h 1161"/>
                <a:gd name="T66" fmla="*/ 1564006 w 1191"/>
                <a:gd name="T67" fmla="*/ 2202179 h 1161"/>
                <a:gd name="T68" fmla="*/ 1628776 w 1191"/>
                <a:gd name="T69" fmla="*/ 2188844 h 1161"/>
                <a:gd name="T70" fmla="*/ 1596391 w 1191"/>
                <a:gd name="T71" fmla="*/ 2143124 h 1161"/>
                <a:gd name="T72" fmla="*/ 1573531 w 1191"/>
                <a:gd name="T73" fmla="*/ 1931669 h 1161"/>
                <a:gd name="T74" fmla="*/ 1560196 w 1191"/>
                <a:gd name="T75" fmla="*/ 1918334 h 1161"/>
                <a:gd name="T76" fmla="*/ 1592581 w 1191"/>
                <a:gd name="T77" fmla="*/ 1840229 h 1161"/>
                <a:gd name="T78" fmla="*/ 1647826 w 1191"/>
                <a:gd name="T79" fmla="*/ 1790699 h 1161"/>
                <a:gd name="T80" fmla="*/ 1651636 w 1191"/>
                <a:gd name="T81" fmla="*/ 1744979 h 1161"/>
                <a:gd name="T82" fmla="*/ 1687831 w 1191"/>
                <a:gd name="T83" fmla="*/ 1744979 h 1161"/>
                <a:gd name="T84" fmla="*/ 1701166 w 1191"/>
                <a:gd name="T85" fmla="*/ 1703069 h 1161"/>
                <a:gd name="T86" fmla="*/ 1762126 w 1191"/>
                <a:gd name="T87" fmla="*/ 1699259 h 1161"/>
                <a:gd name="T88" fmla="*/ 1743076 w 1191"/>
                <a:gd name="T89" fmla="*/ 1672589 h 1161"/>
                <a:gd name="T90" fmla="*/ 1802131 w 1191"/>
                <a:gd name="T91" fmla="*/ 1640204 h 1161"/>
                <a:gd name="T92" fmla="*/ 1821181 w 1191"/>
                <a:gd name="T93" fmla="*/ 1647824 h 1161"/>
                <a:gd name="T94" fmla="*/ 2040256 w 1191"/>
                <a:gd name="T95" fmla="*/ 1497329 h 1161"/>
                <a:gd name="T96" fmla="*/ 2053591 w 1191"/>
                <a:gd name="T97" fmla="*/ 1424939 h 1161"/>
                <a:gd name="T98" fmla="*/ 2099311 w 1191"/>
                <a:gd name="T99" fmla="*/ 1457324 h 1161"/>
                <a:gd name="T100" fmla="*/ 2223136 w 1191"/>
                <a:gd name="T101" fmla="*/ 1424939 h 1161"/>
                <a:gd name="T102" fmla="*/ 2213611 w 1191"/>
                <a:gd name="T103" fmla="*/ 1392554 h 1161"/>
                <a:gd name="T104" fmla="*/ 2236471 w 1191"/>
                <a:gd name="T105" fmla="*/ 1304924 h 1161"/>
                <a:gd name="T106" fmla="*/ 2242186 w 1191"/>
                <a:gd name="T107" fmla="*/ 1242059 h 1161"/>
                <a:gd name="T108" fmla="*/ 2268856 w 1191"/>
                <a:gd name="T109" fmla="*/ 1154429 h 1161"/>
                <a:gd name="T110" fmla="*/ 2245996 w 1191"/>
                <a:gd name="T111" fmla="*/ 1080135 h 1161"/>
                <a:gd name="T112" fmla="*/ 2213611 w 1191"/>
                <a:gd name="T113" fmla="*/ 1040130 h 1161"/>
                <a:gd name="T114" fmla="*/ 2177416 w 1191"/>
                <a:gd name="T115" fmla="*/ 952500 h 1161"/>
                <a:gd name="T116" fmla="*/ 2122171 w 1191"/>
                <a:gd name="T117" fmla="*/ 641985 h 11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91" h="1161" extrusionOk="0">
                  <a:moveTo>
                    <a:pt x="1098" y="327"/>
                  </a:moveTo>
                  <a:lnTo>
                    <a:pt x="1093" y="325"/>
                  </a:lnTo>
                  <a:lnTo>
                    <a:pt x="1090" y="322"/>
                  </a:lnTo>
                  <a:lnTo>
                    <a:pt x="1083" y="320"/>
                  </a:lnTo>
                  <a:lnTo>
                    <a:pt x="1040" y="296"/>
                  </a:lnTo>
                  <a:lnTo>
                    <a:pt x="1037" y="298"/>
                  </a:lnTo>
                  <a:lnTo>
                    <a:pt x="1023" y="303"/>
                  </a:lnTo>
                  <a:lnTo>
                    <a:pt x="1004" y="301"/>
                  </a:lnTo>
                  <a:lnTo>
                    <a:pt x="997" y="301"/>
                  </a:lnTo>
                  <a:lnTo>
                    <a:pt x="992" y="301"/>
                  </a:lnTo>
                  <a:lnTo>
                    <a:pt x="975" y="308"/>
                  </a:lnTo>
                  <a:lnTo>
                    <a:pt x="956" y="308"/>
                  </a:lnTo>
                  <a:lnTo>
                    <a:pt x="951" y="310"/>
                  </a:lnTo>
                  <a:lnTo>
                    <a:pt x="937" y="322"/>
                  </a:lnTo>
                  <a:lnTo>
                    <a:pt x="922" y="313"/>
                  </a:lnTo>
                  <a:lnTo>
                    <a:pt x="915" y="308"/>
                  </a:lnTo>
                  <a:lnTo>
                    <a:pt x="915" y="305"/>
                  </a:lnTo>
                  <a:lnTo>
                    <a:pt x="913" y="305"/>
                  </a:lnTo>
                  <a:lnTo>
                    <a:pt x="908" y="303"/>
                  </a:lnTo>
                  <a:lnTo>
                    <a:pt x="903" y="308"/>
                  </a:lnTo>
                  <a:lnTo>
                    <a:pt x="898" y="308"/>
                  </a:lnTo>
                  <a:lnTo>
                    <a:pt x="889" y="305"/>
                  </a:lnTo>
                  <a:lnTo>
                    <a:pt x="889" y="298"/>
                  </a:lnTo>
                  <a:lnTo>
                    <a:pt x="884" y="298"/>
                  </a:lnTo>
                  <a:lnTo>
                    <a:pt x="877" y="303"/>
                  </a:lnTo>
                  <a:lnTo>
                    <a:pt x="869" y="313"/>
                  </a:lnTo>
                  <a:lnTo>
                    <a:pt x="869" y="318"/>
                  </a:lnTo>
                  <a:lnTo>
                    <a:pt x="865" y="322"/>
                  </a:lnTo>
                  <a:lnTo>
                    <a:pt x="862" y="315"/>
                  </a:lnTo>
                  <a:lnTo>
                    <a:pt x="862" y="305"/>
                  </a:lnTo>
                  <a:lnTo>
                    <a:pt x="862" y="303"/>
                  </a:lnTo>
                  <a:lnTo>
                    <a:pt x="855" y="303"/>
                  </a:lnTo>
                  <a:lnTo>
                    <a:pt x="845" y="308"/>
                  </a:lnTo>
                  <a:lnTo>
                    <a:pt x="843" y="308"/>
                  </a:lnTo>
                  <a:lnTo>
                    <a:pt x="821" y="293"/>
                  </a:lnTo>
                  <a:lnTo>
                    <a:pt x="814" y="296"/>
                  </a:lnTo>
                  <a:lnTo>
                    <a:pt x="812" y="305"/>
                  </a:lnTo>
                  <a:lnTo>
                    <a:pt x="795" y="303"/>
                  </a:lnTo>
                  <a:lnTo>
                    <a:pt x="795" y="291"/>
                  </a:lnTo>
                  <a:lnTo>
                    <a:pt x="790" y="291"/>
                  </a:lnTo>
                  <a:lnTo>
                    <a:pt x="781" y="281"/>
                  </a:lnTo>
                  <a:lnTo>
                    <a:pt x="781" y="279"/>
                  </a:lnTo>
                  <a:lnTo>
                    <a:pt x="759" y="274"/>
                  </a:lnTo>
                  <a:lnTo>
                    <a:pt x="752" y="281"/>
                  </a:lnTo>
                  <a:lnTo>
                    <a:pt x="742" y="277"/>
                  </a:lnTo>
                  <a:lnTo>
                    <a:pt x="737" y="269"/>
                  </a:lnTo>
                  <a:lnTo>
                    <a:pt x="730" y="272"/>
                  </a:lnTo>
                  <a:lnTo>
                    <a:pt x="728" y="272"/>
                  </a:lnTo>
                  <a:lnTo>
                    <a:pt x="723" y="272"/>
                  </a:lnTo>
                  <a:lnTo>
                    <a:pt x="716" y="269"/>
                  </a:lnTo>
                  <a:lnTo>
                    <a:pt x="692" y="265"/>
                  </a:lnTo>
                  <a:lnTo>
                    <a:pt x="689" y="262"/>
                  </a:lnTo>
                  <a:lnTo>
                    <a:pt x="684" y="255"/>
                  </a:lnTo>
                  <a:lnTo>
                    <a:pt x="684" y="250"/>
                  </a:lnTo>
                  <a:lnTo>
                    <a:pt x="682" y="245"/>
                  </a:lnTo>
                  <a:lnTo>
                    <a:pt x="672" y="241"/>
                  </a:lnTo>
                  <a:lnTo>
                    <a:pt x="668" y="245"/>
                  </a:lnTo>
                  <a:lnTo>
                    <a:pt x="648" y="248"/>
                  </a:lnTo>
                  <a:lnTo>
                    <a:pt x="644" y="243"/>
                  </a:lnTo>
                  <a:lnTo>
                    <a:pt x="632" y="229"/>
                  </a:lnTo>
                  <a:lnTo>
                    <a:pt x="624" y="224"/>
                  </a:lnTo>
                  <a:lnTo>
                    <a:pt x="617" y="221"/>
                  </a:lnTo>
                  <a:lnTo>
                    <a:pt x="622" y="15"/>
                  </a:lnTo>
                  <a:lnTo>
                    <a:pt x="367" y="0"/>
                  </a:lnTo>
                  <a:lnTo>
                    <a:pt x="363" y="0"/>
                  </a:lnTo>
                  <a:lnTo>
                    <a:pt x="324" y="483"/>
                  </a:lnTo>
                  <a:lnTo>
                    <a:pt x="2" y="452"/>
                  </a:lnTo>
                  <a:lnTo>
                    <a:pt x="0" y="454"/>
                  </a:lnTo>
                  <a:lnTo>
                    <a:pt x="5" y="459"/>
                  </a:lnTo>
                  <a:lnTo>
                    <a:pt x="0" y="467"/>
                  </a:lnTo>
                  <a:lnTo>
                    <a:pt x="5" y="476"/>
                  </a:lnTo>
                  <a:lnTo>
                    <a:pt x="7" y="476"/>
                  </a:lnTo>
                  <a:lnTo>
                    <a:pt x="24" y="488"/>
                  </a:lnTo>
                  <a:lnTo>
                    <a:pt x="26" y="498"/>
                  </a:lnTo>
                  <a:lnTo>
                    <a:pt x="34" y="515"/>
                  </a:lnTo>
                  <a:lnTo>
                    <a:pt x="50" y="524"/>
                  </a:lnTo>
                  <a:lnTo>
                    <a:pt x="101" y="584"/>
                  </a:lnTo>
                  <a:lnTo>
                    <a:pt x="142" y="618"/>
                  </a:lnTo>
                  <a:lnTo>
                    <a:pt x="147" y="623"/>
                  </a:lnTo>
                  <a:lnTo>
                    <a:pt x="149" y="632"/>
                  </a:lnTo>
                  <a:lnTo>
                    <a:pt x="147" y="640"/>
                  </a:lnTo>
                  <a:lnTo>
                    <a:pt x="151" y="644"/>
                  </a:lnTo>
                  <a:lnTo>
                    <a:pt x="161" y="661"/>
                  </a:lnTo>
                  <a:lnTo>
                    <a:pt x="159" y="695"/>
                  </a:lnTo>
                  <a:lnTo>
                    <a:pt x="161" y="704"/>
                  </a:lnTo>
                  <a:lnTo>
                    <a:pt x="178" y="728"/>
                  </a:lnTo>
                  <a:lnTo>
                    <a:pt x="240" y="777"/>
                  </a:lnTo>
                  <a:lnTo>
                    <a:pt x="283" y="803"/>
                  </a:lnTo>
                  <a:lnTo>
                    <a:pt x="293" y="805"/>
                  </a:lnTo>
                  <a:lnTo>
                    <a:pt x="303" y="801"/>
                  </a:lnTo>
                  <a:lnTo>
                    <a:pt x="312" y="789"/>
                  </a:lnTo>
                  <a:lnTo>
                    <a:pt x="319" y="781"/>
                  </a:lnTo>
                  <a:lnTo>
                    <a:pt x="339" y="741"/>
                  </a:lnTo>
                  <a:lnTo>
                    <a:pt x="346" y="726"/>
                  </a:lnTo>
                  <a:lnTo>
                    <a:pt x="353" y="724"/>
                  </a:lnTo>
                  <a:lnTo>
                    <a:pt x="367" y="728"/>
                  </a:lnTo>
                  <a:lnTo>
                    <a:pt x="372" y="726"/>
                  </a:lnTo>
                  <a:lnTo>
                    <a:pt x="375" y="721"/>
                  </a:lnTo>
                  <a:lnTo>
                    <a:pt x="377" y="714"/>
                  </a:lnTo>
                  <a:lnTo>
                    <a:pt x="387" y="719"/>
                  </a:lnTo>
                  <a:lnTo>
                    <a:pt x="394" y="724"/>
                  </a:lnTo>
                  <a:lnTo>
                    <a:pt x="418" y="726"/>
                  </a:lnTo>
                  <a:lnTo>
                    <a:pt x="425" y="731"/>
                  </a:lnTo>
                  <a:lnTo>
                    <a:pt x="439" y="736"/>
                  </a:lnTo>
                  <a:lnTo>
                    <a:pt x="449" y="731"/>
                  </a:lnTo>
                  <a:lnTo>
                    <a:pt x="468" y="743"/>
                  </a:lnTo>
                  <a:lnTo>
                    <a:pt x="473" y="753"/>
                  </a:lnTo>
                  <a:lnTo>
                    <a:pt x="476" y="755"/>
                  </a:lnTo>
                  <a:lnTo>
                    <a:pt x="478" y="760"/>
                  </a:lnTo>
                  <a:lnTo>
                    <a:pt x="480" y="760"/>
                  </a:lnTo>
                  <a:lnTo>
                    <a:pt x="490" y="765"/>
                  </a:lnTo>
                  <a:lnTo>
                    <a:pt x="500" y="779"/>
                  </a:lnTo>
                  <a:lnTo>
                    <a:pt x="519" y="796"/>
                  </a:lnTo>
                  <a:lnTo>
                    <a:pt x="528" y="810"/>
                  </a:lnTo>
                  <a:lnTo>
                    <a:pt x="528" y="817"/>
                  </a:lnTo>
                  <a:lnTo>
                    <a:pt x="555" y="882"/>
                  </a:lnTo>
                  <a:lnTo>
                    <a:pt x="560" y="897"/>
                  </a:lnTo>
                  <a:lnTo>
                    <a:pt x="591" y="930"/>
                  </a:lnTo>
                  <a:lnTo>
                    <a:pt x="593" y="940"/>
                  </a:lnTo>
                  <a:lnTo>
                    <a:pt x="615" y="962"/>
                  </a:lnTo>
                  <a:lnTo>
                    <a:pt x="620" y="966"/>
                  </a:lnTo>
                  <a:lnTo>
                    <a:pt x="629" y="976"/>
                  </a:lnTo>
                  <a:lnTo>
                    <a:pt x="632" y="981"/>
                  </a:lnTo>
                  <a:lnTo>
                    <a:pt x="629" y="1005"/>
                  </a:lnTo>
                  <a:lnTo>
                    <a:pt x="636" y="1012"/>
                  </a:lnTo>
                  <a:lnTo>
                    <a:pt x="639" y="1039"/>
                  </a:lnTo>
                  <a:lnTo>
                    <a:pt x="644" y="1046"/>
                  </a:lnTo>
                  <a:lnTo>
                    <a:pt x="668" y="1089"/>
                  </a:lnTo>
                  <a:lnTo>
                    <a:pt x="668" y="1101"/>
                  </a:lnTo>
                  <a:lnTo>
                    <a:pt x="684" y="1101"/>
                  </a:lnTo>
                  <a:lnTo>
                    <a:pt x="701" y="1111"/>
                  </a:lnTo>
                  <a:lnTo>
                    <a:pt x="720" y="1118"/>
                  </a:lnTo>
                  <a:lnTo>
                    <a:pt x="752" y="1137"/>
                  </a:lnTo>
                  <a:lnTo>
                    <a:pt x="790" y="1142"/>
                  </a:lnTo>
                  <a:lnTo>
                    <a:pt x="800" y="1142"/>
                  </a:lnTo>
                  <a:lnTo>
                    <a:pt x="821" y="1156"/>
                  </a:lnTo>
                  <a:lnTo>
                    <a:pt x="831" y="1161"/>
                  </a:lnTo>
                  <a:lnTo>
                    <a:pt x="843" y="1149"/>
                  </a:lnTo>
                  <a:lnTo>
                    <a:pt x="850" y="1151"/>
                  </a:lnTo>
                  <a:lnTo>
                    <a:pt x="855" y="1149"/>
                  </a:lnTo>
                  <a:lnTo>
                    <a:pt x="855" y="1142"/>
                  </a:lnTo>
                  <a:lnTo>
                    <a:pt x="845" y="1139"/>
                  </a:lnTo>
                  <a:lnTo>
                    <a:pt x="848" y="1137"/>
                  </a:lnTo>
                  <a:lnTo>
                    <a:pt x="838" y="1125"/>
                  </a:lnTo>
                  <a:lnTo>
                    <a:pt x="824" y="1075"/>
                  </a:lnTo>
                  <a:lnTo>
                    <a:pt x="817" y="1055"/>
                  </a:lnTo>
                  <a:lnTo>
                    <a:pt x="829" y="1024"/>
                  </a:lnTo>
                  <a:lnTo>
                    <a:pt x="826" y="1014"/>
                  </a:lnTo>
                  <a:lnTo>
                    <a:pt x="824" y="1012"/>
                  </a:lnTo>
                  <a:lnTo>
                    <a:pt x="821" y="1012"/>
                  </a:lnTo>
                  <a:lnTo>
                    <a:pt x="819" y="1010"/>
                  </a:lnTo>
                  <a:lnTo>
                    <a:pt x="819" y="1007"/>
                  </a:lnTo>
                  <a:lnTo>
                    <a:pt x="821" y="1005"/>
                  </a:lnTo>
                  <a:lnTo>
                    <a:pt x="833" y="998"/>
                  </a:lnTo>
                  <a:lnTo>
                    <a:pt x="843" y="969"/>
                  </a:lnTo>
                  <a:lnTo>
                    <a:pt x="836" y="966"/>
                  </a:lnTo>
                  <a:lnTo>
                    <a:pt x="833" y="954"/>
                  </a:lnTo>
                  <a:lnTo>
                    <a:pt x="841" y="945"/>
                  </a:lnTo>
                  <a:lnTo>
                    <a:pt x="850" y="952"/>
                  </a:lnTo>
                  <a:lnTo>
                    <a:pt x="865" y="940"/>
                  </a:lnTo>
                  <a:lnTo>
                    <a:pt x="869" y="928"/>
                  </a:lnTo>
                  <a:lnTo>
                    <a:pt x="862" y="921"/>
                  </a:lnTo>
                  <a:lnTo>
                    <a:pt x="865" y="914"/>
                  </a:lnTo>
                  <a:lnTo>
                    <a:pt x="867" y="916"/>
                  </a:lnTo>
                  <a:lnTo>
                    <a:pt x="872" y="916"/>
                  </a:lnTo>
                  <a:lnTo>
                    <a:pt x="877" y="914"/>
                  </a:lnTo>
                  <a:lnTo>
                    <a:pt x="881" y="916"/>
                  </a:lnTo>
                  <a:lnTo>
                    <a:pt x="886" y="916"/>
                  </a:lnTo>
                  <a:lnTo>
                    <a:pt x="891" y="914"/>
                  </a:lnTo>
                  <a:lnTo>
                    <a:pt x="891" y="911"/>
                  </a:lnTo>
                  <a:lnTo>
                    <a:pt x="891" y="899"/>
                  </a:lnTo>
                  <a:lnTo>
                    <a:pt x="893" y="894"/>
                  </a:lnTo>
                  <a:lnTo>
                    <a:pt x="896" y="894"/>
                  </a:lnTo>
                  <a:lnTo>
                    <a:pt x="898" y="897"/>
                  </a:lnTo>
                  <a:lnTo>
                    <a:pt x="903" y="897"/>
                  </a:lnTo>
                  <a:lnTo>
                    <a:pt x="925" y="892"/>
                  </a:lnTo>
                  <a:lnTo>
                    <a:pt x="927" y="890"/>
                  </a:lnTo>
                  <a:lnTo>
                    <a:pt x="929" y="885"/>
                  </a:lnTo>
                  <a:lnTo>
                    <a:pt x="927" y="882"/>
                  </a:lnTo>
                  <a:lnTo>
                    <a:pt x="915" y="878"/>
                  </a:lnTo>
                  <a:lnTo>
                    <a:pt x="915" y="870"/>
                  </a:lnTo>
                  <a:lnTo>
                    <a:pt x="937" y="865"/>
                  </a:lnTo>
                  <a:lnTo>
                    <a:pt x="939" y="861"/>
                  </a:lnTo>
                  <a:lnTo>
                    <a:pt x="946" y="861"/>
                  </a:lnTo>
                  <a:lnTo>
                    <a:pt x="944" y="863"/>
                  </a:lnTo>
                  <a:lnTo>
                    <a:pt x="949" y="870"/>
                  </a:lnTo>
                  <a:lnTo>
                    <a:pt x="951" y="870"/>
                  </a:lnTo>
                  <a:lnTo>
                    <a:pt x="956" y="865"/>
                  </a:lnTo>
                  <a:lnTo>
                    <a:pt x="987" y="856"/>
                  </a:lnTo>
                  <a:lnTo>
                    <a:pt x="1042" y="822"/>
                  </a:lnTo>
                  <a:lnTo>
                    <a:pt x="1045" y="808"/>
                  </a:lnTo>
                  <a:lnTo>
                    <a:pt x="1071" y="786"/>
                  </a:lnTo>
                  <a:lnTo>
                    <a:pt x="1071" y="781"/>
                  </a:lnTo>
                  <a:lnTo>
                    <a:pt x="1059" y="767"/>
                  </a:lnTo>
                  <a:lnTo>
                    <a:pt x="1061" y="755"/>
                  </a:lnTo>
                  <a:lnTo>
                    <a:pt x="1078" y="748"/>
                  </a:lnTo>
                  <a:lnTo>
                    <a:pt x="1083" y="748"/>
                  </a:lnTo>
                  <a:lnTo>
                    <a:pt x="1081" y="762"/>
                  </a:lnTo>
                  <a:lnTo>
                    <a:pt x="1083" y="767"/>
                  </a:lnTo>
                  <a:lnTo>
                    <a:pt x="1102" y="765"/>
                  </a:lnTo>
                  <a:lnTo>
                    <a:pt x="1105" y="769"/>
                  </a:lnTo>
                  <a:lnTo>
                    <a:pt x="1143" y="753"/>
                  </a:lnTo>
                  <a:lnTo>
                    <a:pt x="1165" y="750"/>
                  </a:lnTo>
                  <a:lnTo>
                    <a:pt x="1167" y="748"/>
                  </a:lnTo>
                  <a:lnTo>
                    <a:pt x="1165" y="745"/>
                  </a:lnTo>
                  <a:lnTo>
                    <a:pt x="1162" y="743"/>
                  </a:lnTo>
                  <a:lnTo>
                    <a:pt x="1160" y="736"/>
                  </a:lnTo>
                  <a:lnTo>
                    <a:pt x="1162" y="731"/>
                  </a:lnTo>
                  <a:lnTo>
                    <a:pt x="1165" y="726"/>
                  </a:lnTo>
                  <a:lnTo>
                    <a:pt x="1172" y="719"/>
                  </a:lnTo>
                  <a:lnTo>
                    <a:pt x="1179" y="695"/>
                  </a:lnTo>
                  <a:lnTo>
                    <a:pt x="1174" y="685"/>
                  </a:lnTo>
                  <a:lnTo>
                    <a:pt x="1174" y="678"/>
                  </a:lnTo>
                  <a:lnTo>
                    <a:pt x="1174" y="673"/>
                  </a:lnTo>
                  <a:lnTo>
                    <a:pt x="1174" y="666"/>
                  </a:lnTo>
                  <a:lnTo>
                    <a:pt x="1177" y="652"/>
                  </a:lnTo>
                  <a:lnTo>
                    <a:pt x="1184" y="647"/>
                  </a:lnTo>
                  <a:lnTo>
                    <a:pt x="1189" y="637"/>
                  </a:lnTo>
                  <a:lnTo>
                    <a:pt x="1191" y="618"/>
                  </a:lnTo>
                  <a:lnTo>
                    <a:pt x="1191" y="606"/>
                  </a:lnTo>
                  <a:lnTo>
                    <a:pt x="1189" y="589"/>
                  </a:lnTo>
                  <a:lnTo>
                    <a:pt x="1182" y="577"/>
                  </a:lnTo>
                  <a:lnTo>
                    <a:pt x="1177" y="575"/>
                  </a:lnTo>
                  <a:lnTo>
                    <a:pt x="1179" y="567"/>
                  </a:lnTo>
                  <a:lnTo>
                    <a:pt x="1177" y="565"/>
                  </a:lnTo>
                  <a:lnTo>
                    <a:pt x="1172" y="553"/>
                  </a:lnTo>
                  <a:lnTo>
                    <a:pt x="1165" y="548"/>
                  </a:lnTo>
                  <a:lnTo>
                    <a:pt x="1162" y="546"/>
                  </a:lnTo>
                  <a:lnTo>
                    <a:pt x="1167" y="534"/>
                  </a:lnTo>
                  <a:lnTo>
                    <a:pt x="1160" y="519"/>
                  </a:lnTo>
                  <a:lnTo>
                    <a:pt x="1146" y="507"/>
                  </a:lnTo>
                  <a:lnTo>
                    <a:pt x="1143" y="500"/>
                  </a:lnTo>
                  <a:lnTo>
                    <a:pt x="1141" y="392"/>
                  </a:lnTo>
                  <a:lnTo>
                    <a:pt x="1141" y="337"/>
                  </a:lnTo>
                  <a:lnTo>
                    <a:pt x="1126" y="332"/>
                  </a:lnTo>
                  <a:lnTo>
                    <a:pt x="1114" y="337"/>
                  </a:lnTo>
                  <a:lnTo>
                    <a:pt x="1110" y="337"/>
                  </a:lnTo>
                  <a:lnTo>
                    <a:pt x="1098" y="327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89" name="Google Shape;117;p14">
              <a:extLst>
                <a:ext uri="{FF2B5EF4-FFF2-40B4-BE49-F238E27FC236}">
                  <a16:creationId xmlns:a16="http://schemas.microsoft.com/office/drawing/2014/main" id="{44BD022A-4C8B-874C-A0C0-620F1EC31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910" y="4516756"/>
              <a:ext cx="1198246" cy="645794"/>
            </a:xfrm>
            <a:custGeom>
              <a:avLst/>
              <a:gdLst>
                <a:gd name="T0" fmla="*/ 36195 w 629"/>
                <a:gd name="T1" fmla="*/ 0 h 339"/>
                <a:gd name="T2" fmla="*/ 1074421 w 629"/>
                <a:gd name="T3" fmla="*/ 22860 h 339"/>
                <a:gd name="T4" fmla="*/ 1143001 w 629"/>
                <a:gd name="T5" fmla="*/ 72390 h 339"/>
                <a:gd name="T6" fmla="*/ 1120141 w 629"/>
                <a:gd name="T7" fmla="*/ 100965 h 339"/>
                <a:gd name="T8" fmla="*/ 1116331 w 629"/>
                <a:gd name="T9" fmla="*/ 127635 h 339"/>
                <a:gd name="T10" fmla="*/ 1129666 w 629"/>
                <a:gd name="T11" fmla="*/ 137160 h 339"/>
                <a:gd name="T12" fmla="*/ 1148716 w 629"/>
                <a:gd name="T13" fmla="*/ 146685 h 339"/>
                <a:gd name="T14" fmla="*/ 1156336 w 629"/>
                <a:gd name="T15" fmla="*/ 182880 h 339"/>
                <a:gd name="T16" fmla="*/ 1171576 w 629"/>
                <a:gd name="T17" fmla="*/ 192405 h 339"/>
                <a:gd name="T18" fmla="*/ 1188721 w 629"/>
                <a:gd name="T19" fmla="*/ 196215 h 339"/>
                <a:gd name="T20" fmla="*/ 1194436 w 629"/>
                <a:gd name="T21" fmla="*/ 200025 h 339"/>
                <a:gd name="T22" fmla="*/ 1198246 w 629"/>
                <a:gd name="T23" fmla="*/ 645794 h 339"/>
                <a:gd name="T24" fmla="*/ 0 w 629"/>
                <a:gd name="T25" fmla="*/ 617219 h 339"/>
                <a:gd name="T26" fmla="*/ 36195 w 629"/>
                <a:gd name="T27" fmla="*/ 0 h 3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9" h="339" extrusionOk="0">
                  <a:moveTo>
                    <a:pt x="19" y="0"/>
                  </a:moveTo>
                  <a:lnTo>
                    <a:pt x="564" y="12"/>
                  </a:lnTo>
                  <a:lnTo>
                    <a:pt x="600" y="38"/>
                  </a:lnTo>
                  <a:lnTo>
                    <a:pt x="588" y="53"/>
                  </a:lnTo>
                  <a:lnTo>
                    <a:pt x="586" y="67"/>
                  </a:lnTo>
                  <a:lnTo>
                    <a:pt x="593" y="72"/>
                  </a:lnTo>
                  <a:lnTo>
                    <a:pt x="603" y="77"/>
                  </a:lnTo>
                  <a:lnTo>
                    <a:pt x="607" y="96"/>
                  </a:lnTo>
                  <a:lnTo>
                    <a:pt x="615" y="101"/>
                  </a:lnTo>
                  <a:lnTo>
                    <a:pt x="624" y="103"/>
                  </a:lnTo>
                  <a:lnTo>
                    <a:pt x="627" y="105"/>
                  </a:lnTo>
                  <a:lnTo>
                    <a:pt x="629" y="339"/>
                  </a:lnTo>
                  <a:lnTo>
                    <a:pt x="0" y="32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BA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90" name="Google Shape;118;p14">
              <a:extLst>
                <a:ext uri="{FF2B5EF4-FFF2-40B4-BE49-F238E27FC236}">
                  <a16:creationId xmlns:a16="http://schemas.microsoft.com/office/drawing/2014/main" id="{46F563F4-489B-9B44-85C5-269B79D2B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6" y="3874770"/>
              <a:ext cx="1341120" cy="664846"/>
            </a:xfrm>
            <a:custGeom>
              <a:avLst/>
              <a:gdLst>
                <a:gd name="T0" fmla="*/ 0 w 704"/>
                <a:gd name="T1" fmla="*/ 413386 h 349"/>
                <a:gd name="T2" fmla="*/ 36195 w 704"/>
                <a:gd name="T3" fmla="*/ 0 h 349"/>
                <a:gd name="T4" fmla="*/ 859155 w 704"/>
                <a:gd name="T5" fmla="*/ 45720 h 349"/>
                <a:gd name="T6" fmla="*/ 883920 w 704"/>
                <a:gd name="T7" fmla="*/ 78105 h 349"/>
                <a:gd name="T8" fmla="*/ 910590 w 704"/>
                <a:gd name="T9" fmla="*/ 78105 h 349"/>
                <a:gd name="T10" fmla="*/ 933450 w 704"/>
                <a:gd name="T11" fmla="*/ 74295 h 349"/>
                <a:gd name="T12" fmla="*/ 946785 w 704"/>
                <a:gd name="T13" fmla="*/ 83820 h 349"/>
                <a:gd name="T14" fmla="*/ 960120 w 704"/>
                <a:gd name="T15" fmla="*/ 110490 h 349"/>
                <a:gd name="T16" fmla="*/ 979170 w 704"/>
                <a:gd name="T17" fmla="*/ 114300 h 349"/>
                <a:gd name="T18" fmla="*/ 1002030 w 704"/>
                <a:gd name="T19" fmla="*/ 110490 h 349"/>
                <a:gd name="T20" fmla="*/ 1024890 w 704"/>
                <a:gd name="T21" fmla="*/ 91440 h 349"/>
                <a:gd name="T22" fmla="*/ 1051560 w 704"/>
                <a:gd name="T23" fmla="*/ 91440 h 349"/>
                <a:gd name="T24" fmla="*/ 1066800 w 704"/>
                <a:gd name="T25" fmla="*/ 100965 h 349"/>
                <a:gd name="T26" fmla="*/ 1135380 w 704"/>
                <a:gd name="T27" fmla="*/ 142875 h 349"/>
                <a:gd name="T28" fmla="*/ 1165860 w 704"/>
                <a:gd name="T29" fmla="*/ 165735 h 349"/>
                <a:gd name="T30" fmla="*/ 1165860 w 704"/>
                <a:gd name="T31" fmla="*/ 182880 h 349"/>
                <a:gd name="T32" fmla="*/ 1184910 w 704"/>
                <a:gd name="T33" fmla="*/ 198120 h 349"/>
                <a:gd name="T34" fmla="*/ 1184910 w 704"/>
                <a:gd name="T35" fmla="*/ 211455 h 349"/>
                <a:gd name="T36" fmla="*/ 1175385 w 704"/>
                <a:gd name="T37" fmla="*/ 243840 h 349"/>
                <a:gd name="T38" fmla="*/ 1194435 w 704"/>
                <a:gd name="T39" fmla="*/ 257175 h 349"/>
                <a:gd name="T40" fmla="*/ 1203960 w 704"/>
                <a:gd name="T41" fmla="*/ 289560 h 349"/>
                <a:gd name="T42" fmla="*/ 1221105 w 704"/>
                <a:gd name="T43" fmla="*/ 306705 h 349"/>
                <a:gd name="T44" fmla="*/ 1211580 w 704"/>
                <a:gd name="T45" fmla="*/ 320040 h 349"/>
                <a:gd name="T46" fmla="*/ 1221105 w 704"/>
                <a:gd name="T47" fmla="*/ 339091 h 349"/>
                <a:gd name="T48" fmla="*/ 1240155 w 704"/>
                <a:gd name="T49" fmla="*/ 352426 h 349"/>
                <a:gd name="T50" fmla="*/ 1249680 w 704"/>
                <a:gd name="T51" fmla="*/ 371476 h 349"/>
                <a:gd name="T52" fmla="*/ 1240155 w 704"/>
                <a:gd name="T53" fmla="*/ 390526 h 349"/>
                <a:gd name="T54" fmla="*/ 1234440 w 704"/>
                <a:gd name="T55" fmla="*/ 421006 h 349"/>
                <a:gd name="T56" fmla="*/ 1257300 w 704"/>
                <a:gd name="T57" fmla="*/ 430531 h 349"/>
                <a:gd name="T58" fmla="*/ 1263015 w 704"/>
                <a:gd name="T59" fmla="*/ 449581 h 349"/>
                <a:gd name="T60" fmla="*/ 1253490 w 704"/>
                <a:gd name="T61" fmla="*/ 462916 h 349"/>
                <a:gd name="T62" fmla="*/ 1257300 w 704"/>
                <a:gd name="T63" fmla="*/ 481966 h 349"/>
                <a:gd name="T64" fmla="*/ 1266825 w 704"/>
                <a:gd name="T65" fmla="*/ 495301 h 349"/>
                <a:gd name="T66" fmla="*/ 1263015 w 704"/>
                <a:gd name="T67" fmla="*/ 512446 h 349"/>
                <a:gd name="T68" fmla="*/ 1266825 w 704"/>
                <a:gd name="T69" fmla="*/ 535306 h 349"/>
                <a:gd name="T70" fmla="*/ 1276350 w 704"/>
                <a:gd name="T71" fmla="*/ 544831 h 349"/>
                <a:gd name="T72" fmla="*/ 1285875 w 704"/>
                <a:gd name="T73" fmla="*/ 563881 h 349"/>
                <a:gd name="T74" fmla="*/ 1303020 w 704"/>
                <a:gd name="T75" fmla="*/ 577216 h 349"/>
                <a:gd name="T76" fmla="*/ 1308735 w 704"/>
                <a:gd name="T77" fmla="*/ 603886 h 349"/>
                <a:gd name="T78" fmla="*/ 1331595 w 704"/>
                <a:gd name="T79" fmla="*/ 632461 h 349"/>
                <a:gd name="T80" fmla="*/ 1341120 w 704"/>
                <a:gd name="T81" fmla="*/ 636271 h 349"/>
                <a:gd name="T82" fmla="*/ 1335405 w 704"/>
                <a:gd name="T83" fmla="*/ 659131 h 349"/>
                <a:gd name="T84" fmla="*/ 1335405 w 704"/>
                <a:gd name="T85" fmla="*/ 664846 h 349"/>
                <a:gd name="T86" fmla="*/ 297180 w 704"/>
                <a:gd name="T87" fmla="*/ 641986 h 349"/>
                <a:gd name="T88" fmla="*/ 306705 w 704"/>
                <a:gd name="T89" fmla="*/ 436246 h 349"/>
                <a:gd name="T90" fmla="*/ 0 w 704"/>
                <a:gd name="T91" fmla="*/ 413386 h 34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04" h="349" extrusionOk="0">
                  <a:moveTo>
                    <a:pt x="0" y="217"/>
                  </a:moveTo>
                  <a:lnTo>
                    <a:pt x="19" y="0"/>
                  </a:lnTo>
                  <a:lnTo>
                    <a:pt x="451" y="24"/>
                  </a:lnTo>
                  <a:lnTo>
                    <a:pt x="464" y="41"/>
                  </a:lnTo>
                  <a:lnTo>
                    <a:pt x="478" y="41"/>
                  </a:lnTo>
                  <a:lnTo>
                    <a:pt x="490" y="39"/>
                  </a:lnTo>
                  <a:lnTo>
                    <a:pt x="497" y="44"/>
                  </a:lnTo>
                  <a:lnTo>
                    <a:pt x="504" y="58"/>
                  </a:lnTo>
                  <a:lnTo>
                    <a:pt x="514" y="60"/>
                  </a:lnTo>
                  <a:lnTo>
                    <a:pt x="526" y="58"/>
                  </a:lnTo>
                  <a:lnTo>
                    <a:pt x="538" y="48"/>
                  </a:lnTo>
                  <a:lnTo>
                    <a:pt x="552" y="48"/>
                  </a:lnTo>
                  <a:lnTo>
                    <a:pt x="560" y="53"/>
                  </a:lnTo>
                  <a:lnTo>
                    <a:pt x="596" y="75"/>
                  </a:lnTo>
                  <a:lnTo>
                    <a:pt x="612" y="87"/>
                  </a:lnTo>
                  <a:lnTo>
                    <a:pt x="612" y="96"/>
                  </a:lnTo>
                  <a:lnTo>
                    <a:pt x="622" y="104"/>
                  </a:lnTo>
                  <a:lnTo>
                    <a:pt x="622" y="111"/>
                  </a:lnTo>
                  <a:lnTo>
                    <a:pt x="617" y="128"/>
                  </a:lnTo>
                  <a:lnTo>
                    <a:pt x="627" y="135"/>
                  </a:lnTo>
                  <a:lnTo>
                    <a:pt x="632" y="152"/>
                  </a:lnTo>
                  <a:lnTo>
                    <a:pt x="641" y="161"/>
                  </a:lnTo>
                  <a:lnTo>
                    <a:pt x="636" y="168"/>
                  </a:lnTo>
                  <a:lnTo>
                    <a:pt x="641" y="178"/>
                  </a:lnTo>
                  <a:lnTo>
                    <a:pt x="651" y="185"/>
                  </a:lnTo>
                  <a:lnTo>
                    <a:pt x="656" y="195"/>
                  </a:lnTo>
                  <a:lnTo>
                    <a:pt x="651" y="205"/>
                  </a:lnTo>
                  <a:lnTo>
                    <a:pt x="648" y="221"/>
                  </a:lnTo>
                  <a:lnTo>
                    <a:pt x="660" y="226"/>
                  </a:lnTo>
                  <a:lnTo>
                    <a:pt x="663" y="236"/>
                  </a:lnTo>
                  <a:lnTo>
                    <a:pt x="658" y="243"/>
                  </a:lnTo>
                  <a:lnTo>
                    <a:pt x="660" y="253"/>
                  </a:lnTo>
                  <a:lnTo>
                    <a:pt x="665" y="260"/>
                  </a:lnTo>
                  <a:lnTo>
                    <a:pt x="663" y="269"/>
                  </a:lnTo>
                  <a:lnTo>
                    <a:pt x="665" y="281"/>
                  </a:lnTo>
                  <a:lnTo>
                    <a:pt x="670" y="286"/>
                  </a:lnTo>
                  <a:lnTo>
                    <a:pt x="675" y="296"/>
                  </a:lnTo>
                  <a:lnTo>
                    <a:pt x="684" y="303"/>
                  </a:lnTo>
                  <a:lnTo>
                    <a:pt x="687" y="317"/>
                  </a:lnTo>
                  <a:lnTo>
                    <a:pt x="699" y="332"/>
                  </a:lnTo>
                  <a:lnTo>
                    <a:pt x="704" y="334"/>
                  </a:lnTo>
                  <a:lnTo>
                    <a:pt x="701" y="346"/>
                  </a:lnTo>
                  <a:lnTo>
                    <a:pt x="701" y="349"/>
                  </a:lnTo>
                  <a:lnTo>
                    <a:pt x="156" y="337"/>
                  </a:lnTo>
                  <a:lnTo>
                    <a:pt x="161" y="229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F4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91" name="Google Shape;119;p14">
              <a:extLst>
                <a:ext uri="{FF2B5EF4-FFF2-40B4-BE49-F238E27FC236}">
                  <a16:creationId xmlns:a16="http://schemas.microsoft.com/office/drawing/2014/main" id="{3FD5DC06-6C84-174A-97C8-DEB17A23F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120" y="3274696"/>
              <a:ext cx="1135380" cy="765810"/>
            </a:xfrm>
            <a:custGeom>
              <a:avLst/>
              <a:gdLst>
                <a:gd name="T0" fmla="*/ 0 w 596"/>
                <a:gd name="T1" fmla="*/ 600075 h 402"/>
                <a:gd name="T2" fmla="*/ 32385 w 596"/>
                <a:gd name="T3" fmla="*/ 198120 h 402"/>
                <a:gd name="T4" fmla="*/ 51435 w 596"/>
                <a:gd name="T5" fmla="*/ 0 h 402"/>
                <a:gd name="T6" fmla="*/ 1112520 w 596"/>
                <a:gd name="T7" fmla="*/ 45720 h 402"/>
                <a:gd name="T8" fmla="*/ 1116330 w 596"/>
                <a:gd name="T9" fmla="*/ 60960 h 402"/>
                <a:gd name="T10" fmla="*/ 1106805 w 596"/>
                <a:gd name="T11" fmla="*/ 83820 h 402"/>
                <a:gd name="T12" fmla="*/ 1080135 w 596"/>
                <a:gd name="T13" fmla="*/ 110490 h 402"/>
                <a:gd name="T14" fmla="*/ 1080135 w 596"/>
                <a:gd name="T15" fmla="*/ 129540 h 402"/>
                <a:gd name="T16" fmla="*/ 1135380 w 596"/>
                <a:gd name="T17" fmla="*/ 179070 h 402"/>
                <a:gd name="T18" fmla="*/ 1135380 w 596"/>
                <a:gd name="T19" fmla="*/ 550545 h 402"/>
                <a:gd name="T20" fmla="*/ 1125855 w 596"/>
                <a:gd name="T21" fmla="*/ 550545 h 402"/>
                <a:gd name="T22" fmla="*/ 1112520 w 596"/>
                <a:gd name="T23" fmla="*/ 550545 h 402"/>
                <a:gd name="T24" fmla="*/ 1116330 w 596"/>
                <a:gd name="T25" fmla="*/ 563880 h 402"/>
                <a:gd name="T26" fmla="*/ 1125855 w 596"/>
                <a:gd name="T27" fmla="*/ 573405 h 402"/>
                <a:gd name="T28" fmla="*/ 1116330 w 596"/>
                <a:gd name="T29" fmla="*/ 596265 h 402"/>
                <a:gd name="T30" fmla="*/ 1125855 w 596"/>
                <a:gd name="T31" fmla="*/ 605790 h 402"/>
                <a:gd name="T32" fmla="*/ 1135380 w 596"/>
                <a:gd name="T33" fmla="*/ 636270 h 402"/>
                <a:gd name="T34" fmla="*/ 1122045 w 596"/>
                <a:gd name="T35" fmla="*/ 645795 h 402"/>
                <a:gd name="T36" fmla="*/ 1125855 w 596"/>
                <a:gd name="T37" fmla="*/ 664845 h 402"/>
                <a:gd name="T38" fmla="*/ 1106805 w 596"/>
                <a:gd name="T39" fmla="*/ 701040 h 402"/>
                <a:gd name="T40" fmla="*/ 1125855 w 596"/>
                <a:gd name="T41" fmla="*/ 737235 h 402"/>
                <a:gd name="T42" fmla="*/ 1129665 w 596"/>
                <a:gd name="T43" fmla="*/ 760095 h 402"/>
                <a:gd name="T44" fmla="*/ 1129665 w 596"/>
                <a:gd name="T45" fmla="*/ 765810 h 402"/>
                <a:gd name="T46" fmla="*/ 1099185 w 596"/>
                <a:gd name="T47" fmla="*/ 742950 h 402"/>
                <a:gd name="T48" fmla="*/ 1030605 w 596"/>
                <a:gd name="T49" fmla="*/ 701040 h 402"/>
                <a:gd name="T50" fmla="*/ 1015365 w 596"/>
                <a:gd name="T51" fmla="*/ 691515 h 402"/>
                <a:gd name="T52" fmla="*/ 988695 w 596"/>
                <a:gd name="T53" fmla="*/ 691515 h 402"/>
                <a:gd name="T54" fmla="*/ 965835 w 596"/>
                <a:gd name="T55" fmla="*/ 710565 h 402"/>
                <a:gd name="T56" fmla="*/ 942975 w 596"/>
                <a:gd name="T57" fmla="*/ 714375 h 402"/>
                <a:gd name="T58" fmla="*/ 923925 w 596"/>
                <a:gd name="T59" fmla="*/ 710565 h 402"/>
                <a:gd name="T60" fmla="*/ 910590 w 596"/>
                <a:gd name="T61" fmla="*/ 683895 h 402"/>
                <a:gd name="T62" fmla="*/ 897255 w 596"/>
                <a:gd name="T63" fmla="*/ 674370 h 402"/>
                <a:gd name="T64" fmla="*/ 874395 w 596"/>
                <a:gd name="T65" fmla="*/ 678180 h 402"/>
                <a:gd name="T66" fmla="*/ 847725 w 596"/>
                <a:gd name="T67" fmla="*/ 678180 h 402"/>
                <a:gd name="T68" fmla="*/ 822960 w 596"/>
                <a:gd name="T69" fmla="*/ 645795 h 402"/>
                <a:gd name="T70" fmla="*/ 0 w 596"/>
                <a:gd name="T71" fmla="*/ 600075 h 4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6" h="402" extrusionOk="0">
                  <a:moveTo>
                    <a:pt x="0" y="315"/>
                  </a:moveTo>
                  <a:lnTo>
                    <a:pt x="17" y="104"/>
                  </a:lnTo>
                  <a:lnTo>
                    <a:pt x="27" y="0"/>
                  </a:lnTo>
                  <a:lnTo>
                    <a:pt x="584" y="24"/>
                  </a:lnTo>
                  <a:lnTo>
                    <a:pt x="586" y="32"/>
                  </a:lnTo>
                  <a:lnTo>
                    <a:pt x="581" y="44"/>
                  </a:lnTo>
                  <a:lnTo>
                    <a:pt x="567" y="58"/>
                  </a:lnTo>
                  <a:lnTo>
                    <a:pt x="567" y="68"/>
                  </a:lnTo>
                  <a:lnTo>
                    <a:pt x="596" y="94"/>
                  </a:lnTo>
                  <a:lnTo>
                    <a:pt x="596" y="289"/>
                  </a:lnTo>
                  <a:lnTo>
                    <a:pt x="591" y="289"/>
                  </a:lnTo>
                  <a:lnTo>
                    <a:pt x="584" y="289"/>
                  </a:lnTo>
                  <a:lnTo>
                    <a:pt x="586" y="296"/>
                  </a:lnTo>
                  <a:lnTo>
                    <a:pt x="591" y="301"/>
                  </a:lnTo>
                  <a:lnTo>
                    <a:pt x="586" y="313"/>
                  </a:lnTo>
                  <a:lnTo>
                    <a:pt x="591" y="318"/>
                  </a:lnTo>
                  <a:lnTo>
                    <a:pt x="596" y="334"/>
                  </a:lnTo>
                  <a:lnTo>
                    <a:pt x="589" y="339"/>
                  </a:lnTo>
                  <a:lnTo>
                    <a:pt x="591" y="349"/>
                  </a:lnTo>
                  <a:lnTo>
                    <a:pt x="581" y="368"/>
                  </a:lnTo>
                  <a:lnTo>
                    <a:pt x="591" y="387"/>
                  </a:lnTo>
                  <a:lnTo>
                    <a:pt x="593" y="399"/>
                  </a:lnTo>
                  <a:lnTo>
                    <a:pt x="593" y="402"/>
                  </a:lnTo>
                  <a:lnTo>
                    <a:pt x="577" y="390"/>
                  </a:lnTo>
                  <a:lnTo>
                    <a:pt x="541" y="368"/>
                  </a:lnTo>
                  <a:lnTo>
                    <a:pt x="533" y="363"/>
                  </a:lnTo>
                  <a:lnTo>
                    <a:pt x="519" y="363"/>
                  </a:lnTo>
                  <a:lnTo>
                    <a:pt x="507" y="373"/>
                  </a:lnTo>
                  <a:lnTo>
                    <a:pt x="495" y="375"/>
                  </a:lnTo>
                  <a:lnTo>
                    <a:pt x="485" y="373"/>
                  </a:lnTo>
                  <a:lnTo>
                    <a:pt x="478" y="359"/>
                  </a:lnTo>
                  <a:lnTo>
                    <a:pt x="471" y="354"/>
                  </a:lnTo>
                  <a:lnTo>
                    <a:pt x="459" y="356"/>
                  </a:lnTo>
                  <a:lnTo>
                    <a:pt x="445" y="356"/>
                  </a:lnTo>
                  <a:lnTo>
                    <a:pt x="432" y="339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AD2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92" name="Google Shape;120;p14">
              <a:extLst>
                <a:ext uri="{FF2B5EF4-FFF2-40B4-BE49-F238E27FC236}">
                  <a16:creationId xmlns:a16="http://schemas.microsoft.com/office/drawing/2014/main" id="{2BAA1574-4DBD-B341-AB0C-ED9C73D8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556" y="2653666"/>
              <a:ext cx="1064894" cy="666750"/>
            </a:xfrm>
            <a:custGeom>
              <a:avLst/>
              <a:gdLst>
                <a:gd name="T0" fmla="*/ 0 w 559"/>
                <a:gd name="T1" fmla="*/ 621030 h 350"/>
                <a:gd name="T2" fmla="*/ 49530 w 559"/>
                <a:gd name="T3" fmla="*/ 0 h 350"/>
                <a:gd name="T4" fmla="*/ 323850 w 559"/>
                <a:gd name="T5" fmla="*/ 17145 h 350"/>
                <a:gd name="T6" fmla="*/ 520065 w 559"/>
                <a:gd name="T7" fmla="*/ 36195 h 350"/>
                <a:gd name="T8" fmla="*/ 979169 w 559"/>
                <a:gd name="T9" fmla="*/ 45720 h 350"/>
                <a:gd name="T10" fmla="*/ 982979 w 559"/>
                <a:gd name="T11" fmla="*/ 62865 h 350"/>
                <a:gd name="T12" fmla="*/ 996314 w 559"/>
                <a:gd name="T13" fmla="*/ 108585 h 350"/>
                <a:gd name="T14" fmla="*/ 992504 w 559"/>
                <a:gd name="T15" fmla="*/ 127635 h 350"/>
                <a:gd name="T16" fmla="*/ 986789 w 559"/>
                <a:gd name="T17" fmla="*/ 160020 h 350"/>
                <a:gd name="T18" fmla="*/ 986789 w 559"/>
                <a:gd name="T19" fmla="*/ 213360 h 350"/>
                <a:gd name="T20" fmla="*/ 1002029 w 559"/>
                <a:gd name="T21" fmla="*/ 283845 h 350"/>
                <a:gd name="T22" fmla="*/ 1019174 w 559"/>
                <a:gd name="T23" fmla="*/ 300990 h 350"/>
                <a:gd name="T24" fmla="*/ 1028699 w 559"/>
                <a:gd name="T25" fmla="*/ 360045 h 350"/>
                <a:gd name="T26" fmla="*/ 1032509 w 559"/>
                <a:gd name="T27" fmla="*/ 461010 h 350"/>
                <a:gd name="T28" fmla="*/ 1038224 w 559"/>
                <a:gd name="T29" fmla="*/ 483870 h 350"/>
                <a:gd name="T30" fmla="*/ 1038224 w 559"/>
                <a:gd name="T31" fmla="*/ 521970 h 350"/>
                <a:gd name="T32" fmla="*/ 1042034 w 559"/>
                <a:gd name="T33" fmla="*/ 535305 h 350"/>
                <a:gd name="T34" fmla="*/ 1064894 w 559"/>
                <a:gd name="T35" fmla="*/ 607695 h 350"/>
                <a:gd name="T36" fmla="*/ 1061084 w 559"/>
                <a:gd name="T37" fmla="*/ 636270 h 350"/>
                <a:gd name="T38" fmla="*/ 1061084 w 559"/>
                <a:gd name="T39" fmla="*/ 666750 h 350"/>
                <a:gd name="T40" fmla="*/ 0 w 559"/>
                <a:gd name="T41" fmla="*/ 621030 h 3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59" h="350" extrusionOk="0">
                  <a:moveTo>
                    <a:pt x="0" y="326"/>
                  </a:moveTo>
                  <a:lnTo>
                    <a:pt x="26" y="0"/>
                  </a:lnTo>
                  <a:lnTo>
                    <a:pt x="170" y="9"/>
                  </a:lnTo>
                  <a:lnTo>
                    <a:pt x="273" y="19"/>
                  </a:lnTo>
                  <a:lnTo>
                    <a:pt x="514" y="24"/>
                  </a:lnTo>
                  <a:lnTo>
                    <a:pt x="516" y="33"/>
                  </a:lnTo>
                  <a:lnTo>
                    <a:pt x="523" y="57"/>
                  </a:lnTo>
                  <a:lnTo>
                    <a:pt x="521" y="67"/>
                  </a:lnTo>
                  <a:lnTo>
                    <a:pt x="518" y="84"/>
                  </a:lnTo>
                  <a:lnTo>
                    <a:pt x="518" y="112"/>
                  </a:lnTo>
                  <a:lnTo>
                    <a:pt x="526" y="149"/>
                  </a:lnTo>
                  <a:lnTo>
                    <a:pt x="535" y="158"/>
                  </a:lnTo>
                  <a:lnTo>
                    <a:pt x="540" y="189"/>
                  </a:lnTo>
                  <a:lnTo>
                    <a:pt x="542" y="242"/>
                  </a:lnTo>
                  <a:lnTo>
                    <a:pt x="545" y="254"/>
                  </a:lnTo>
                  <a:lnTo>
                    <a:pt x="545" y="274"/>
                  </a:lnTo>
                  <a:lnTo>
                    <a:pt x="547" y="281"/>
                  </a:lnTo>
                  <a:lnTo>
                    <a:pt x="559" y="319"/>
                  </a:lnTo>
                  <a:lnTo>
                    <a:pt x="557" y="334"/>
                  </a:lnTo>
                  <a:lnTo>
                    <a:pt x="557" y="350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C2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93" name="Google Shape;121;p14">
              <a:extLst>
                <a:ext uri="{FF2B5EF4-FFF2-40B4-BE49-F238E27FC236}">
                  <a16:creationId xmlns:a16="http://schemas.microsoft.com/office/drawing/2014/main" id="{94774CF7-4B71-D844-8147-9977F21DB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640" y="2423160"/>
              <a:ext cx="1655446" cy="1049656"/>
            </a:xfrm>
            <a:custGeom>
              <a:avLst/>
              <a:gdLst>
                <a:gd name="T0" fmla="*/ 581025 w 869"/>
                <a:gd name="T1" fmla="*/ 925831 h 551"/>
                <a:gd name="T2" fmla="*/ 565785 w 869"/>
                <a:gd name="T3" fmla="*/ 1030606 h 551"/>
                <a:gd name="T4" fmla="*/ 542925 w 869"/>
                <a:gd name="T5" fmla="*/ 988696 h 551"/>
                <a:gd name="T6" fmla="*/ 506730 w 869"/>
                <a:gd name="T7" fmla="*/ 984886 h 551"/>
                <a:gd name="T8" fmla="*/ 466725 w 869"/>
                <a:gd name="T9" fmla="*/ 998221 h 551"/>
                <a:gd name="T10" fmla="*/ 443865 w 869"/>
                <a:gd name="T11" fmla="*/ 994411 h 551"/>
                <a:gd name="T12" fmla="*/ 398145 w 869"/>
                <a:gd name="T13" fmla="*/ 984886 h 551"/>
                <a:gd name="T14" fmla="*/ 369570 w 869"/>
                <a:gd name="T15" fmla="*/ 998221 h 551"/>
                <a:gd name="T16" fmla="*/ 323850 w 869"/>
                <a:gd name="T17" fmla="*/ 984886 h 551"/>
                <a:gd name="T18" fmla="*/ 306705 w 869"/>
                <a:gd name="T19" fmla="*/ 1007746 h 551"/>
                <a:gd name="T20" fmla="*/ 278130 w 869"/>
                <a:gd name="T21" fmla="*/ 975361 h 551"/>
                <a:gd name="T22" fmla="*/ 283845 w 869"/>
                <a:gd name="T23" fmla="*/ 939166 h 551"/>
                <a:gd name="T24" fmla="*/ 264795 w 869"/>
                <a:gd name="T25" fmla="*/ 906781 h 551"/>
                <a:gd name="T26" fmla="*/ 232410 w 869"/>
                <a:gd name="T27" fmla="*/ 880111 h 551"/>
                <a:gd name="T28" fmla="*/ 241935 w 869"/>
                <a:gd name="T29" fmla="*/ 851536 h 551"/>
                <a:gd name="T30" fmla="*/ 215265 w 869"/>
                <a:gd name="T31" fmla="*/ 802006 h 551"/>
                <a:gd name="T32" fmla="*/ 219075 w 869"/>
                <a:gd name="T33" fmla="*/ 733426 h 551"/>
                <a:gd name="T34" fmla="*/ 205740 w 869"/>
                <a:gd name="T35" fmla="*/ 723901 h 551"/>
                <a:gd name="T36" fmla="*/ 196215 w 869"/>
                <a:gd name="T37" fmla="*/ 704851 h 551"/>
                <a:gd name="T38" fmla="*/ 146685 w 869"/>
                <a:gd name="T39" fmla="*/ 742951 h 551"/>
                <a:gd name="T40" fmla="*/ 108585 w 869"/>
                <a:gd name="T41" fmla="*/ 720091 h 551"/>
                <a:gd name="T42" fmla="*/ 114300 w 869"/>
                <a:gd name="T43" fmla="*/ 691516 h 551"/>
                <a:gd name="T44" fmla="*/ 137160 w 869"/>
                <a:gd name="T45" fmla="*/ 655321 h 551"/>
                <a:gd name="T46" fmla="*/ 137160 w 869"/>
                <a:gd name="T47" fmla="*/ 636271 h 551"/>
                <a:gd name="T48" fmla="*/ 150495 w 869"/>
                <a:gd name="T49" fmla="*/ 596266 h 551"/>
                <a:gd name="T50" fmla="*/ 177165 w 869"/>
                <a:gd name="T51" fmla="*/ 518160 h 551"/>
                <a:gd name="T52" fmla="*/ 140970 w 869"/>
                <a:gd name="T53" fmla="*/ 499110 h 551"/>
                <a:gd name="T54" fmla="*/ 114300 w 869"/>
                <a:gd name="T55" fmla="*/ 481965 h 551"/>
                <a:gd name="T56" fmla="*/ 100965 w 869"/>
                <a:gd name="T57" fmla="*/ 430530 h 551"/>
                <a:gd name="T58" fmla="*/ 40005 w 869"/>
                <a:gd name="T59" fmla="*/ 344805 h 551"/>
                <a:gd name="T60" fmla="*/ 13335 w 869"/>
                <a:gd name="T61" fmla="*/ 312420 h 551"/>
                <a:gd name="T62" fmla="*/ 32385 w 869"/>
                <a:gd name="T63" fmla="*/ 280035 h 551"/>
                <a:gd name="T64" fmla="*/ 0 w 869"/>
                <a:gd name="T65" fmla="*/ 192405 h 551"/>
                <a:gd name="T66" fmla="*/ 186690 w 869"/>
                <a:gd name="T67" fmla="*/ 22860 h 551"/>
                <a:gd name="T68" fmla="*/ 1005841 w 869"/>
                <a:gd name="T69" fmla="*/ 165735 h 551"/>
                <a:gd name="T70" fmla="*/ 1605916 w 869"/>
                <a:gd name="T71" fmla="*/ 851536 h 5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69" h="551" extrusionOk="0">
                  <a:moveTo>
                    <a:pt x="833" y="551"/>
                  </a:moveTo>
                  <a:lnTo>
                    <a:pt x="305" y="486"/>
                  </a:lnTo>
                  <a:lnTo>
                    <a:pt x="297" y="539"/>
                  </a:lnTo>
                  <a:lnTo>
                    <a:pt x="297" y="541"/>
                  </a:lnTo>
                  <a:lnTo>
                    <a:pt x="288" y="532"/>
                  </a:lnTo>
                  <a:lnTo>
                    <a:pt x="285" y="519"/>
                  </a:lnTo>
                  <a:lnTo>
                    <a:pt x="276" y="507"/>
                  </a:lnTo>
                  <a:lnTo>
                    <a:pt x="266" y="517"/>
                  </a:lnTo>
                  <a:lnTo>
                    <a:pt x="266" y="524"/>
                  </a:lnTo>
                  <a:lnTo>
                    <a:pt x="245" y="524"/>
                  </a:lnTo>
                  <a:lnTo>
                    <a:pt x="242" y="527"/>
                  </a:lnTo>
                  <a:lnTo>
                    <a:pt x="233" y="522"/>
                  </a:lnTo>
                  <a:lnTo>
                    <a:pt x="211" y="519"/>
                  </a:lnTo>
                  <a:lnTo>
                    <a:pt x="209" y="517"/>
                  </a:lnTo>
                  <a:lnTo>
                    <a:pt x="201" y="517"/>
                  </a:lnTo>
                  <a:lnTo>
                    <a:pt x="194" y="524"/>
                  </a:lnTo>
                  <a:lnTo>
                    <a:pt x="187" y="522"/>
                  </a:lnTo>
                  <a:lnTo>
                    <a:pt x="170" y="517"/>
                  </a:lnTo>
                  <a:lnTo>
                    <a:pt x="165" y="519"/>
                  </a:lnTo>
                  <a:lnTo>
                    <a:pt x="161" y="529"/>
                  </a:lnTo>
                  <a:lnTo>
                    <a:pt x="151" y="524"/>
                  </a:lnTo>
                  <a:lnTo>
                    <a:pt x="146" y="512"/>
                  </a:lnTo>
                  <a:lnTo>
                    <a:pt x="146" y="507"/>
                  </a:lnTo>
                  <a:lnTo>
                    <a:pt x="149" y="493"/>
                  </a:lnTo>
                  <a:lnTo>
                    <a:pt x="146" y="486"/>
                  </a:lnTo>
                  <a:lnTo>
                    <a:pt x="139" y="476"/>
                  </a:lnTo>
                  <a:lnTo>
                    <a:pt x="129" y="476"/>
                  </a:lnTo>
                  <a:lnTo>
                    <a:pt x="122" y="462"/>
                  </a:lnTo>
                  <a:lnTo>
                    <a:pt x="127" y="455"/>
                  </a:lnTo>
                  <a:lnTo>
                    <a:pt x="127" y="447"/>
                  </a:lnTo>
                  <a:lnTo>
                    <a:pt x="117" y="435"/>
                  </a:lnTo>
                  <a:lnTo>
                    <a:pt x="113" y="421"/>
                  </a:lnTo>
                  <a:lnTo>
                    <a:pt x="113" y="399"/>
                  </a:lnTo>
                  <a:lnTo>
                    <a:pt x="115" y="385"/>
                  </a:lnTo>
                  <a:lnTo>
                    <a:pt x="110" y="383"/>
                  </a:lnTo>
                  <a:lnTo>
                    <a:pt x="108" y="380"/>
                  </a:lnTo>
                  <a:lnTo>
                    <a:pt x="105" y="373"/>
                  </a:lnTo>
                  <a:lnTo>
                    <a:pt x="103" y="370"/>
                  </a:lnTo>
                  <a:lnTo>
                    <a:pt x="101" y="373"/>
                  </a:lnTo>
                  <a:lnTo>
                    <a:pt x="77" y="390"/>
                  </a:lnTo>
                  <a:lnTo>
                    <a:pt x="72" y="392"/>
                  </a:lnTo>
                  <a:lnTo>
                    <a:pt x="57" y="378"/>
                  </a:lnTo>
                  <a:lnTo>
                    <a:pt x="60" y="368"/>
                  </a:lnTo>
                  <a:lnTo>
                    <a:pt x="60" y="363"/>
                  </a:lnTo>
                  <a:lnTo>
                    <a:pt x="60" y="354"/>
                  </a:lnTo>
                  <a:lnTo>
                    <a:pt x="72" y="344"/>
                  </a:lnTo>
                  <a:lnTo>
                    <a:pt x="74" y="334"/>
                  </a:lnTo>
                  <a:lnTo>
                    <a:pt x="72" y="334"/>
                  </a:lnTo>
                  <a:lnTo>
                    <a:pt x="72" y="318"/>
                  </a:lnTo>
                  <a:lnTo>
                    <a:pt x="79" y="313"/>
                  </a:lnTo>
                  <a:lnTo>
                    <a:pt x="77" y="306"/>
                  </a:lnTo>
                  <a:lnTo>
                    <a:pt x="93" y="272"/>
                  </a:lnTo>
                  <a:lnTo>
                    <a:pt x="89" y="265"/>
                  </a:lnTo>
                  <a:lnTo>
                    <a:pt x="74" y="262"/>
                  </a:lnTo>
                  <a:lnTo>
                    <a:pt x="72" y="255"/>
                  </a:lnTo>
                  <a:lnTo>
                    <a:pt x="60" y="253"/>
                  </a:lnTo>
                  <a:lnTo>
                    <a:pt x="55" y="241"/>
                  </a:lnTo>
                  <a:lnTo>
                    <a:pt x="53" y="226"/>
                  </a:lnTo>
                  <a:lnTo>
                    <a:pt x="41" y="197"/>
                  </a:lnTo>
                  <a:lnTo>
                    <a:pt x="21" y="181"/>
                  </a:lnTo>
                  <a:lnTo>
                    <a:pt x="14" y="169"/>
                  </a:lnTo>
                  <a:lnTo>
                    <a:pt x="7" y="164"/>
                  </a:lnTo>
                  <a:lnTo>
                    <a:pt x="12" y="159"/>
                  </a:lnTo>
                  <a:lnTo>
                    <a:pt x="17" y="147"/>
                  </a:lnTo>
                  <a:lnTo>
                    <a:pt x="12" y="130"/>
                  </a:lnTo>
                  <a:lnTo>
                    <a:pt x="0" y="101"/>
                  </a:lnTo>
                  <a:lnTo>
                    <a:pt x="19" y="0"/>
                  </a:lnTo>
                  <a:lnTo>
                    <a:pt x="98" y="12"/>
                  </a:lnTo>
                  <a:lnTo>
                    <a:pt x="312" y="48"/>
                  </a:lnTo>
                  <a:lnTo>
                    <a:pt x="528" y="87"/>
                  </a:lnTo>
                  <a:lnTo>
                    <a:pt x="869" y="121"/>
                  </a:lnTo>
                  <a:lnTo>
                    <a:pt x="843" y="447"/>
                  </a:lnTo>
                  <a:lnTo>
                    <a:pt x="833" y="551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94" name="Google Shape;122;p14">
              <a:extLst>
                <a:ext uri="{FF2B5EF4-FFF2-40B4-BE49-F238E27FC236}">
                  <a16:creationId xmlns:a16="http://schemas.microsoft.com/office/drawing/2014/main" id="{8C389A77-5D3C-D24C-A20F-A7F537078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840" y="3348990"/>
              <a:ext cx="1129666" cy="939166"/>
            </a:xfrm>
            <a:custGeom>
              <a:avLst/>
              <a:gdLst>
                <a:gd name="T0" fmla="*/ 1061086 w 593"/>
                <a:gd name="T1" fmla="*/ 939166 h 493"/>
                <a:gd name="T2" fmla="*/ 1097281 w 593"/>
                <a:gd name="T3" fmla="*/ 525781 h 493"/>
                <a:gd name="T4" fmla="*/ 1129666 w 593"/>
                <a:gd name="T5" fmla="*/ 123825 h 493"/>
                <a:gd name="T6" fmla="*/ 123825 w 593"/>
                <a:gd name="T7" fmla="*/ 0 h 493"/>
                <a:gd name="T8" fmla="*/ 108585 w 593"/>
                <a:gd name="T9" fmla="*/ 100965 h 493"/>
                <a:gd name="T10" fmla="*/ 36195 w 593"/>
                <a:gd name="T11" fmla="*/ 609601 h 493"/>
                <a:gd name="T12" fmla="*/ 32385 w 593"/>
                <a:gd name="T13" fmla="*/ 609601 h 493"/>
                <a:gd name="T14" fmla="*/ 0 w 593"/>
                <a:gd name="T15" fmla="*/ 805816 h 493"/>
                <a:gd name="T16" fmla="*/ 300990 w 593"/>
                <a:gd name="T17" fmla="*/ 855346 h 493"/>
                <a:gd name="T18" fmla="*/ 1061086 w 593"/>
                <a:gd name="T19" fmla="*/ 939166 h 4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3" h="493" extrusionOk="0">
                  <a:moveTo>
                    <a:pt x="557" y="493"/>
                  </a:moveTo>
                  <a:lnTo>
                    <a:pt x="576" y="276"/>
                  </a:lnTo>
                  <a:lnTo>
                    <a:pt x="593" y="65"/>
                  </a:lnTo>
                  <a:lnTo>
                    <a:pt x="65" y="0"/>
                  </a:lnTo>
                  <a:lnTo>
                    <a:pt x="57" y="53"/>
                  </a:lnTo>
                  <a:lnTo>
                    <a:pt x="19" y="320"/>
                  </a:lnTo>
                  <a:lnTo>
                    <a:pt x="17" y="320"/>
                  </a:lnTo>
                  <a:lnTo>
                    <a:pt x="0" y="423"/>
                  </a:lnTo>
                  <a:lnTo>
                    <a:pt x="158" y="449"/>
                  </a:lnTo>
                  <a:lnTo>
                    <a:pt x="557" y="493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95" name="Google Shape;123;p14">
              <a:extLst>
                <a:ext uri="{FF2B5EF4-FFF2-40B4-BE49-F238E27FC236}">
                  <a16:creationId xmlns:a16="http://schemas.microsoft.com/office/drawing/2014/main" id="{D1868929-2D65-7144-A4BC-0F61711F3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246" y="4204336"/>
              <a:ext cx="1175384" cy="929640"/>
            </a:xfrm>
            <a:custGeom>
              <a:avLst/>
              <a:gdLst>
                <a:gd name="T0" fmla="*/ 0 w 617"/>
                <a:gd name="T1" fmla="*/ 811530 h 488"/>
                <a:gd name="T2" fmla="*/ 108585 w 617"/>
                <a:gd name="T3" fmla="*/ 0 h 488"/>
                <a:gd name="T4" fmla="*/ 868679 w 617"/>
                <a:gd name="T5" fmla="*/ 83820 h 488"/>
                <a:gd name="T6" fmla="*/ 1175384 w 617"/>
                <a:gd name="T7" fmla="*/ 106680 h 488"/>
                <a:gd name="T8" fmla="*/ 1165859 w 617"/>
                <a:gd name="T9" fmla="*/ 312420 h 488"/>
                <a:gd name="T10" fmla="*/ 1129664 w 617"/>
                <a:gd name="T11" fmla="*/ 929640 h 488"/>
                <a:gd name="T12" fmla="*/ 969644 w 617"/>
                <a:gd name="T13" fmla="*/ 920115 h 488"/>
                <a:gd name="T14" fmla="*/ 0 w 617"/>
                <a:gd name="T15" fmla="*/ 811530 h 4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7" h="488" extrusionOk="0">
                  <a:moveTo>
                    <a:pt x="0" y="426"/>
                  </a:moveTo>
                  <a:lnTo>
                    <a:pt x="57" y="0"/>
                  </a:lnTo>
                  <a:lnTo>
                    <a:pt x="456" y="44"/>
                  </a:lnTo>
                  <a:lnTo>
                    <a:pt x="617" y="56"/>
                  </a:lnTo>
                  <a:lnTo>
                    <a:pt x="612" y="164"/>
                  </a:lnTo>
                  <a:lnTo>
                    <a:pt x="593" y="488"/>
                  </a:lnTo>
                  <a:lnTo>
                    <a:pt x="509" y="483"/>
                  </a:lnTo>
                  <a:lnTo>
                    <a:pt x="0" y="426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96" name="Google Shape;124;p14">
              <a:extLst>
                <a:ext uri="{FF2B5EF4-FFF2-40B4-BE49-F238E27FC236}">
                  <a16:creationId xmlns:a16="http://schemas.microsoft.com/office/drawing/2014/main" id="{0BD3C1F4-F941-FF44-9DDC-A5B5AE608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430" y="3880486"/>
              <a:ext cx="914400" cy="1135380"/>
            </a:xfrm>
            <a:custGeom>
              <a:avLst/>
              <a:gdLst>
                <a:gd name="T0" fmla="*/ 805815 w 480"/>
                <a:gd name="T1" fmla="*/ 1135380 h 596"/>
                <a:gd name="T2" fmla="*/ 914400 w 480"/>
                <a:gd name="T3" fmla="*/ 323850 h 596"/>
                <a:gd name="T4" fmla="*/ 613410 w 480"/>
                <a:gd name="T5" fmla="*/ 274320 h 596"/>
                <a:gd name="T6" fmla="*/ 645795 w 480"/>
                <a:gd name="T7" fmla="*/ 78105 h 596"/>
                <a:gd name="T8" fmla="*/ 196215 w 480"/>
                <a:gd name="T9" fmla="*/ 0 h 596"/>
                <a:gd name="T10" fmla="*/ 0 w 480"/>
                <a:gd name="T11" fmla="*/ 1011555 h 596"/>
                <a:gd name="T12" fmla="*/ 805815 w 480"/>
                <a:gd name="T13" fmla="*/ 1135380 h 5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0" h="596" extrusionOk="0">
                  <a:moveTo>
                    <a:pt x="423" y="596"/>
                  </a:moveTo>
                  <a:lnTo>
                    <a:pt x="480" y="170"/>
                  </a:lnTo>
                  <a:lnTo>
                    <a:pt x="322" y="144"/>
                  </a:lnTo>
                  <a:lnTo>
                    <a:pt x="339" y="41"/>
                  </a:lnTo>
                  <a:lnTo>
                    <a:pt x="103" y="0"/>
                  </a:lnTo>
                  <a:lnTo>
                    <a:pt x="0" y="531"/>
                  </a:lnTo>
                  <a:lnTo>
                    <a:pt x="423" y="596"/>
                  </a:lnTo>
                  <a:close/>
                </a:path>
              </a:pathLst>
            </a:custGeom>
            <a:solidFill>
              <a:srgbClr val="C2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97" name="Google Shape;125;p14">
              <a:extLst>
                <a:ext uri="{FF2B5EF4-FFF2-40B4-BE49-F238E27FC236}">
                  <a16:creationId xmlns:a16="http://schemas.microsoft.com/office/drawing/2014/main" id="{55AD383E-8825-D041-A8C1-EB25B67DB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780" y="2396490"/>
              <a:ext cx="969646" cy="1562100"/>
            </a:xfrm>
            <a:custGeom>
              <a:avLst/>
              <a:gdLst>
                <a:gd name="T0" fmla="*/ 440055 w 509"/>
                <a:gd name="T1" fmla="*/ 26670 h 820"/>
                <a:gd name="T2" fmla="*/ 426720 w 509"/>
                <a:gd name="T3" fmla="*/ 274320 h 820"/>
                <a:gd name="T4" fmla="*/ 426720 w 509"/>
                <a:gd name="T5" fmla="*/ 329565 h 820"/>
                <a:gd name="T6" fmla="*/ 430530 w 509"/>
                <a:gd name="T7" fmla="*/ 348615 h 820"/>
                <a:gd name="T8" fmla="*/ 481965 w 509"/>
                <a:gd name="T9" fmla="*/ 401955 h 820"/>
                <a:gd name="T10" fmla="*/ 508636 w 509"/>
                <a:gd name="T11" fmla="*/ 485775 h 820"/>
                <a:gd name="T12" fmla="*/ 541021 w 509"/>
                <a:gd name="T13" fmla="*/ 512445 h 820"/>
                <a:gd name="T14" fmla="*/ 573406 w 509"/>
                <a:gd name="T15" fmla="*/ 531495 h 820"/>
                <a:gd name="T16" fmla="*/ 550546 w 509"/>
                <a:gd name="T17" fmla="*/ 609600 h 820"/>
                <a:gd name="T18" fmla="*/ 541021 w 509"/>
                <a:gd name="T19" fmla="*/ 632460 h 820"/>
                <a:gd name="T20" fmla="*/ 544831 w 509"/>
                <a:gd name="T21" fmla="*/ 662940 h 820"/>
                <a:gd name="T22" fmla="*/ 518161 w 509"/>
                <a:gd name="T23" fmla="*/ 701040 h 820"/>
                <a:gd name="T24" fmla="*/ 518161 w 509"/>
                <a:gd name="T25" fmla="*/ 727710 h 820"/>
                <a:gd name="T26" fmla="*/ 541021 w 509"/>
                <a:gd name="T27" fmla="*/ 773430 h 820"/>
                <a:gd name="T28" fmla="*/ 596266 w 509"/>
                <a:gd name="T29" fmla="*/ 737235 h 820"/>
                <a:gd name="T30" fmla="*/ 603886 w 509"/>
                <a:gd name="T31" fmla="*/ 737235 h 820"/>
                <a:gd name="T32" fmla="*/ 613411 w 509"/>
                <a:gd name="T33" fmla="*/ 756285 h 820"/>
                <a:gd name="T34" fmla="*/ 619126 w 509"/>
                <a:gd name="T35" fmla="*/ 786765 h 820"/>
                <a:gd name="T36" fmla="*/ 626746 w 509"/>
                <a:gd name="T37" fmla="*/ 855345 h 820"/>
                <a:gd name="T38" fmla="*/ 645796 w 509"/>
                <a:gd name="T39" fmla="*/ 893445 h 820"/>
                <a:gd name="T40" fmla="*/ 649606 w 509"/>
                <a:gd name="T41" fmla="*/ 933450 h 820"/>
                <a:gd name="T42" fmla="*/ 681991 w 509"/>
                <a:gd name="T43" fmla="*/ 952500 h 820"/>
                <a:gd name="T44" fmla="*/ 681991 w 509"/>
                <a:gd name="T45" fmla="*/ 992505 h 820"/>
                <a:gd name="T46" fmla="*/ 691516 w 509"/>
                <a:gd name="T47" fmla="*/ 1024890 h 820"/>
                <a:gd name="T48" fmla="*/ 718186 w 509"/>
                <a:gd name="T49" fmla="*/ 1015365 h 820"/>
                <a:gd name="T50" fmla="*/ 760096 w 509"/>
                <a:gd name="T51" fmla="*/ 1021080 h 820"/>
                <a:gd name="T52" fmla="*/ 786766 w 509"/>
                <a:gd name="T53" fmla="*/ 1011555 h 820"/>
                <a:gd name="T54" fmla="*/ 805816 w 509"/>
                <a:gd name="T55" fmla="*/ 1015365 h 820"/>
                <a:gd name="T56" fmla="*/ 864871 w 509"/>
                <a:gd name="T57" fmla="*/ 1030605 h 820"/>
                <a:gd name="T58" fmla="*/ 910591 w 509"/>
                <a:gd name="T59" fmla="*/ 1024890 h 820"/>
                <a:gd name="T60" fmla="*/ 929641 w 509"/>
                <a:gd name="T61" fmla="*/ 992505 h 820"/>
                <a:gd name="T62" fmla="*/ 952501 w 509"/>
                <a:gd name="T63" fmla="*/ 1040130 h 820"/>
                <a:gd name="T64" fmla="*/ 969646 w 509"/>
                <a:gd name="T65" fmla="*/ 1053465 h 820"/>
                <a:gd name="T66" fmla="*/ 893446 w 509"/>
                <a:gd name="T67" fmla="*/ 1562100 h 820"/>
                <a:gd name="T68" fmla="*/ 0 w 509"/>
                <a:gd name="T69" fmla="*/ 1386840 h 820"/>
                <a:gd name="T70" fmla="*/ 100965 w 509"/>
                <a:gd name="T71" fmla="*/ 1002030 h 820"/>
                <a:gd name="T72" fmla="*/ 106680 w 509"/>
                <a:gd name="T73" fmla="*/ 975360 h 820"/>
                <a:gd name="T74" fmla="*/ 114300 w 509"/>
                <a:gd name="T75" fmla="*/ 956310 h 820"/>
                <a:gd name="T76" fmla="*/ 83820 w 509"/>
                <a:gd name="T77" fmla="*/ 929640 h 820"/>
                <a:gd name="T78" fmla="*/ 83820 w 509"/>
                <a:gd name="T79" fmla="*/ 893445 h 820"/>
                <a:gd name="T80" fmla="*/ 142875 w 509"/>
                <a:gd name="T81" fmla="*/ 824865 h 820"/>
                <a:gd name="T82" fmla="*/ 156210 w 509"/>
                <a:gd name="T83" fmla="*/ 796290 h 820"/>
                <a:gd name="T84" fmla="*/ 243840 w 509"/>
                <a:gd name="T85" fmla="*/ 672465 h 820"/>
                <a:gd name="T86" fmla="*/ 220980 w 509"/>
                <a:gd name="T87" fmla="*/ 632460 h 820"/>
                <a:gd name="T88" fmla="*/ 198120 w 509"/>
                <a:gd name="T89" fmla="*/ 613410 h 820"/>
                <a:gd name="T90" fmla="*/ 188595 w 509"/>
                <a:gd name="T91" fmla="*/ 567690 h 820"/>
                <a:gd name="T92" fmla="*/ 201930 w 509"/>
                <a:gd name="T93" fmla="*/ 548640 h 820"/>
                <a:gd name="T94" fmla="*/ 188595 w 509"/>
                <a:gd name="T95" fmla="*/ 512445 h 820"/>
                <a:gd name="T96" fmla="*/ 306705 w 509"/>
                <a:gd name="T97" fmla="*/ 0 h 8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09" h="820" extrusionOk="0">
                  <a:moveTo>
                    <a:pt x="161" y="0"/>
                  </a:moveTo>
                  <a:lnTo>
                    <a:pt x="231" y="14"/>
                  </a:lnTo>
                  <a:lnTo>
                    <a:pt x="212" y="115"/>
                  </a:lnTo>
                  <a:lnTo>
                    <a:pt x="224" y="144"/>
                  </a:lnTo>
                  <a:lnTo>
                    <a:pt x="229" y="161"/>
                  </a:lnTo>
                  <a:lnTo>
                    <a:pt x="224" y="173"/>
                  </a:lnTo>
                  <a:lnTo>
                    <a:pt x="219" y="178"/>
                  </a:lnTo>
                  <a:lnTo>
                    <a:pt x="226" y="183"/>
                  </a:lnTo>
                  <a:lnTo>
                    <a:pt x="233" y="195"/>
                  </a:lnTo>
                  <a:lnTo>
                    <a:pt x="253" y="211"/>
                  </a:lnTo>
                  <a:lnTo>
                    <a:pt x="265" y="240"/>
                  </a:lnTo>
                  <a:lnTo>
                    <a:pt x="267" y="255"/>
                  </a:lnTo>
                  <a:lnTo>
                    <a:pt x="272" y="267"/>
                  </a:lnTo>
                  <a:lnTo>
                    <a:pt x="284" y="269"/>
                  </a:lnTo>
                  <a:lnTo>
                    <a:pt x="286" y="276"/>
                  </a:lnTo>
                  <a:lnTo>
                    <a:pt x="301" y="279"/>
                  </a:lnTo>
                  <a:lnTo>
                    <a:pt x="305" y="286"/>
                  </a:lnTo>
                  <a:lnTo>
                    <a:pt x="289" y="320"/>
                  </a:lnTo>
                  <a:lnTo>
                    <a:pt x="291" y="327"/>
                  </a:lnTo>
                  <a:lnTo>
                    <a:pt x="284" y="332"/>
                  </a:lnTo>
                  <a:lnTo>
                    <a:pt x="284" y="348"/>
                  </a:lnTo>
                  <a:lnTo>
                    <a:pt x="286" y="348"/>
                  </a:lnTo>
                  <a:lnTo>
                    <a:pt x="284" y="358"/>
                  </a:lnTo>
                  <a:lnTo>
                    <a:pt x="272" y="368"/>
                  </a:lnTo>
                  <a:lnTo>
                    <a:pt x="272" y="377"/>
                  </a:lnTo>
                  <a:lnTo>
                    <a:pt x="272" y="382"/>
                  </a:lnTo>
                  <a:lnTo>
                    <a:pt x="269" y="392"/>
                  </a:lnTo>
                  <a:lnTo>
                    <a:pt x="284" y="406"/>
                  </a:lnTo>
                  <a:lnTo>
                    <a:pt x="289" y="404"/>
                  </a:lnTo>
                  <a:lnTo>
                    <a:pt x="313" y="387"/>
                  </a:lnTo>
                  <a:lnTo>
                    <a:pt x="315" y="384"/>
                  </a:lnTo>
                  <a:lnTo>
                    <a:pt x="317" y="387"/>
                  </a:lnTo>
                  <a:lnTo>
                    <a:pt x="320" y="394"/>
                  </a:lnTo>
                  <a:lnTo>
                    <a:pt x="322" y="397"/>
                  </a:lnTo>
                  <a:lnTo>
                    <a:pt x="327" y="399"/>
                  </a:lnTo>
                  <a:lnTo>
                    <a:pt x="325" y="413"/>
                  </a:lnTo>
                  <a:lnTo>
                    <a:pt x="325" y="435"/>
                  </a:lnTo>
                  <a:lnTo>
                    <a:pt x="329" y="449"/>
                  </a:lnTo>
                  <a:lnTo>
                    <a:pt x="339" y="461"/>
                  </a:lnTo>
                  <a:lnTo>
                    <a:pt x="339" y="469"/>
                  </a:lnTo>
                  <a:lnTo>
                    <a:pt x="334" y="476"/>
                  </a:lnTo>
                  <a:lnTo>
                    <a:pt x="341" y="490"/>
                  </a:lnTo>
                  <a:lnTo>
                    <a:pt x="351" y="490"/>
                  </a:lnTo>
                  <a:lnTo>
                    <a:pt x="358" y="500"/>
                  </a:lnTo>
                  <a:lnTo>
                    <a:pt x="361" y="507"/>
                  </a:lnTo>
                  <a:lnTo>
                    <a:pt x="358" y="521"/>
                  </a:lnTo>
                  <a:lnTo>
                    <a:pt x="358" y="526"/>
                  </a:lnTo>
                  <a:lnTo>
                    <a:pt x="363" y="538"/>
                  </a:lnTo>
                  <a:lnTo>
                    <a:pt x="373" y="543"/>
                  </a:lnTo>
                  <a:lnTo>
                    <a:pt x="377" y="533"/>
                  </a:lnTo>
                  <a:lnTo>
                    <a:pt x="382" y="531"/>
                  </a:lnTo>
                  <a:lnTo>
                    <a:pt x="399" y="536"/>
                  </a:lnTo>
                  <a:lnTo>
                    <a:pt x="406" y="538"/>
                  </a:lnTo>
                  <a:lnTo>
                    <a:pt x="413" y="531"/>
                  </a:lnTo>
                  <a:lnTo>
                    <a:pt x="421" y="531"/>
                  </a:lnTo>
                  <a:lnTo>
                    <a:pt x="423" y="533"/>
                  </a:lnTo>
                  <a:lnTo>
                    <a:pt x="445" y="536"/>
                  </a:lnTo>
                  <a:lnTo>
                    <a:pt x="454" y="541"/>
                  </a:lnTo>
                  <a:lnTo>
                    <a:pt x="457" y="538"/>
                  </a:lnTo>
                  <a:lnTo>
                    <a:pt x="478" y="538"/>
                  </a:lnTo>
                  <a:lnTo>
                    <a:pt x="478" y="531"/>
                  </a:lnTo>
                  <a:lnTo>
                    <a:pt x="488" y="521"/>
                  </a:lnTo>
                  <a:lnTo>
                    <a:pt x="497" y="533"/>
                  </a:lnTo>
                  <a:lnTo>
                    <a:pt x="500" y="546"/>
                  </a:lnTo>
                  <a:lnTo>
                    <a:pt x="509" y="555"/>
                  </a:lnTo>
                  <a:lnTo>
                    <a:pt x="509" y="553"/>
                  </a:lnTo>
                  <a:lnTo>
                    <a:pt x="471" y="820"/>
                  </a:lnTo>
                  <a:lnTo>
                    <a:pt x="469" y="820"/>
                  </a:lnTo>
                  <a:lnTo>
                    <a:pt x="233" y="779"/>
                  </a:lnTo>
                  <a:lnTo>
                    <a:pt x="0" y="728"/>
                  </a:lnTo>
                  <a:lnTo>
                    <a:pt x="41" y="538"/>
                  </a:lnTo>
                  <a:lnTo>
                    <a:pt x="53" y="526"/>
                  </a:lnTo>
                  <a:lnTo>
                    <a:pt x="53" y="514"/>
                  </a:lnTo>
                  <a:lnTo>
                    <a:pt x="56" y="512"/>
                  </a:lnTo>
                  <a:lnTo>
                    <a:pt x="58" y="507"/>
                  </a:lnTo>
                  <a:lnTo>
                    <a:pt x="60" y="502"/>
                  </a:lnTo>
                  <a:lnTo>
                    <a:pt x="56" y="493"/>
                  </a:lnTo>
                  <a:lnTo>
                    <a:pt x="44" y="488"/>
                  </a:lnTo>
                  <a:lnTo>
                    <a:pt x="41" y="481"/>
                  </a:lnTo>
                  <a:lnTo>
                    <a:pt x="44" y="469"/>
                  </a:lnTo>
                  <a:lnTo>
                    <a:pt x="63" y="440"/>
                  </a:lnTo>
                  <a:lnTo>
                    <a:pt x="75" y="433"/>
                  </a:lnTo>
                  <a:lnTo>
                    <a:pt x="82" y="425"/>
                  </a:lnTo>
                  <a:lnTo>
                    <a:pt x="82" y="418"/>
                  </a:lnTo>
                  <a:lnTo>
                    <a:pt x="89" y="411"/>
                  </a:lnTo>
                  <a:lnTo>
                    <a:pt x="128" y="353"/>
                  </a:lnTo>
                  <a:lnTo>
                    <a:pt x="125" y="339"/>
                  </a:lnTo>
                  <a:lnTo>
                    <a:pt x="116" y="332"/>
                  </a:lnTo>
                  <a:lnTo>
                    <a:pt x="111" y="332"/>
                  </a:lnTo>
                  <a:lnTo>
                    <a:pt x="104" y="322"/>
                  </a:lnTo>
                  <a:lnTo>
                    <a:pt x="101" y="312"/>
                  </a:lnTo>
                  <a:lnTo>
                    <a:pt x="99" y="298"/>
                  </a:lnTo>
                  <a:lnTo>
                    <a:pt x="104" y="293"/>
                  </a:lnTo>
                  <a:lnTo>
                    <a:pt x="106" y="288"/>
                  </a:lnTo>
                  <a:lnTo>
                    <a:pt x="99" y="279"/>
                  </a:lnTo>
                  <a:lnTo>
                    <a:pt x="99" y="269"/>
                  </a:lnTo>
                  <a:lnTo>
                    <a:pt x="104" y="264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F4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98" name="Google Shape;126;p14">
              <a:extLst>
                <a:ext uri="{FF2B5EF4-FFF2-40B4-BE49-F238E27FC236}">
                  <a16:creationId xmlns:a16="http://schemas.microsoft.com/office/drawing/2014/main" id="{0D34F119-3614-764C-A081-169CA2BA9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440" y="4892040"/>
              <a:ext cx="1106806" cy="1282066"/>
            </a:xfrm>
            <a:custGeom>
              <a:avLst/>
              <a:gdLst>
                <a:gd name="T0" fmla="*/ 941071 w 581"/>
                <a:gd name="T1" fmla="*/ 1276351 h 673"/>
                <a:gd name="T2" fmla="*/ 1106806 w 581"/>
                <a:gd name="T3" fmla="*/ 123825 h 673"/>
                <a:gd name="T4" fmla="*/ 300990 w 581"/>
                <a:gd name="T5" fmla="*/ 0 h 673"/>
                <a:gd name="T6" fmla="*/ 281940 w 581"/>
                <a:gd name="T7" fmla="*/ 104775 h 673"/>
                <a:gd name="T8" fmla="*/ 251460 w 581"/>
                <a:gd name="T9" fmla="*/ 192405 h 673"/>
                <a:gd name="T10" fmla="*/ 232410 w 581"/>
                <a:gd name="T11" fmla="*/ 192405 h 673"/>
                <a:gd name="T12" fmla="*/ 222885 w 581"/>
                <a:gd name="T13" fmla="*/ 179070 h 673"/>
                <a:gd name="T14" fmla="*/ 222885 w 581"/>
                <a:gd name="T15" fmla="*/ 169545 h 673"/>
                <a:gd name="T16" fmla="*/ 209550 w 581"/>
                <a:gd name="T17" fmla="*/ 156210 h 673"/>
                <a:gd name="T18" fmla="*/ 177165 w 581"/>
                <a:gd name="T19" fmla="*/ 150495 h 673"/>
                <a:gd name="T20" fmla="*/ 154305 w 581"/>
                <a:gd name="T21" fmla="*/ 156210 h 673"/>
                <a:gd name="T22" fmla="*/ 144780 w 581"/>
                <a:gd name="T23" fmla="*/ 163830 h 673"/>
                <a:gd name="T24" fmla="*/ 154305 w 581"/>
                <a:gd name="T25" fmla="*/ 201930 h 673"/>
                <a:gd name="T26" fmla="*/ 144780 w 581"/>
                <a:gd name="T27" fmla="*/ 297180 h 673"/>
                <a:gd name="T28" fmla="*/ 154305 w 581"/>
                <a:gd name="T29" fmla="*/ 316230 h 673"/>
                <a:gd name="T30" fmla="*/ 140970 w 581"/>
                <a:gd name="T31" fmla="*/ 356235 h 673"/>
                <a:gd name="T32" fmla="*/ 131445 w 581"/>
                <a:gd name="T33" fmla="*/ 369570 h 673"/>
                <a:gd name="T34" fmla="*/ 131445 w 581"/>
                <a:gd name="T35" fmla="*/ 379095 h 673"/>
                <a:gd name="T36" fmla="*/ 131445 w 581"/>
                <a:gd name="T37" fmla="*/ 411480 h 673"/>
                <a:gd name="T38" fmla="*/ 131445 w 581"/>
                <a:gd name="T39" fmla="*/ 421005 h 673"/>
                <a:gd name="T40" fmla="*/ 131445 w 581"/>
                <a:gd name="T41" fmla="*/ 430530 h 673"/>
                <a:gd name="T42" fmla="*/ 144780 w 581"/>
                <a:gd name="T43" fmla="*/ 453390 h 673"/>
                <a:gd name="T44" fmla="*/ 144780 w 581"/>
                <a:gd name="T45" fmla="*/ 476250 h 673"/>
                <a:gd name="T46" fmla="*/ 150495 w 581"/>
                <a:gd name="T47" fmla="*/ 489585 h 673"/>
                <a:gd name="T48" fmla="*/ 160020 w 581"/>
                <a:gd name="T49" fmla="*/ 512445 h 673"/>
                <a:gd name="T50" fmla="*/ 167640 w 581"/>
                <a:gd name="T51" fmla="*/ 516255 h 673"/>
                <a:gd name="T52" fmla="*/ 177165 w 581"/>
                <a:gd name="T53" fmla="*/ 531495 h 673"/>
                <a:gd name="T54" fmla="*/ 177165 w 581"/>
                <a:gd name="T55" fmla="*/ 548640 h 673"/>
                <a:gd name="T56" fmla="*/ 177165 w 581"/>
                <a:gd name="T57" fmla="*/ 558165 h 673"/>
                <a:gd name="T58" fmla="*/ 167640 w 581"/>
                <a:gd name="T59" fmla="*/ 554355 h 673"/>
                <a:gd name="T60" fmla="*/ 150495 w 581"/>
                <a:gd name="T61" fmla="*/ 571500 h 673"/>
                <a:gd name="T62" fmla="*/ 127635 w 581"/>
                <a:gd name="T63" fmla="*/ 577215 h 673"/>
                <a:gd name="T64" fmla="*/ 108585 w 581"/>
                <a:gd name="T65" fmla="*/ 600075 h 673"/>
                <a:gd name="T66" fmla="*/ 95250 w 581"/>
                <a:gd name="T67" fmla="*/ 659131 h 673"/>
                <a:gd name="T68" fmla="*/ 62865 w 581"/>
                <a:gd name="T69" fmla="*/ 701041 h 673"/>
                <a:gd name="T70" fmla="*/ 45720 w 581"/>
                <a:gd name="T71" fmla="*/ 701041 h 673"/>
                <a:gd name="T72" fmla="*/ 45720 w 581"/>
                <a:gd name="T73" fmla="*/ 708661 h 673"/>
                <a:gd name="T74" fmla="*/ 49530 w 581"/>
                <a:gd name="T75" fmla="*/ 723901 h 673"/>
                <a:gd name="T76" fmla="*/ 45720 w 581"/>
                <a:gd name="T77" fmla="*/ 737236 h 673"/>
                <a:gd name="T78" fmla="*/ 40005 w 581"/>
                <a:gd name="T79" fmla="*/ 760096 h 673"/>
                <a:gd name="T80" fmla="*/ 45720 w 581"/>
                <a:gd name="T81" fmla="*/ 773431 h 673"/>
                <a:gd name="T82" fmla="*/ 68580 w 581"/>
                <a:gd name="T83" fmla="*/ 792481 h 673"/>
                <a:gd name="T84" fmla="*/ 72390 w 581"/>
                <a:gd name="T85" fmla="*/ 800101 h 673"/>
                <a:gd name="T86" fmla="*/ 62865 w 581"/>
                <a:gd name="T87" fmla="*/ 809626 h 673"/>
                <a:gd name="T88" fmla="*/ 62865 w 581"/>
                <a:gd name="T89" fmla="*/ 822961 h 673"/>
                <a:gd name="T90" fmla="*/ 45720 w 581"/>
                <a:gd name="T91" fmla="*/ 838201 h 673"/>
                <a:gd name="T92" fmla="*/ 40005 w 581"/>
                <a:gd name="T93" fmla="*/ 838201 h 673"/>
                <a:gd name="T94" fmla="*/ 13335 w 581"/>
                <a:gd name="T95" fmla="*/ 832486 h 673"/>
                <a:gd name="T96" fmla="*/ 0 w 581"/>
                <a:gd name="T97" fmla="*/ 878206 h 673"/>
                <a:gd name="T98" fmla="*/ 594361 w 581"/>
                <a:gd name="T99" fmla="*/ 1223011 h 673"/>
                <a:gd name="T100" fmla="*/ 941071 w 581"/>
                <a:gd name="T101" fmla="*/ 1282066 h 673"/>
                <a:gd name="T102" fmla="*/ 941071 w 581"/>
                <a:gd name="T103" fmla="*/ 1276351 h 67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81" h="673" extrusionOk="0">
                  <a:moveTo>
                    <a:pt x="494" y="670"/>
                  </a:moveTo>
                  <a:lnTo>
                    <a:pt x="581" y="65"/>
                  </a:lnTo>
                  <a:lnTo>
                    <a:pt x="158" y="0"/>
                  </a:lnTo>
                  <a:lnTo>
                    <a:pt x="148" y="55"/>
                  </a:lnTo>
                  <a:lnTo>
                    <a:pt x="132" y="101"/>
                  </a:lnTo>
                  <a:lnTo>
                    <a:pt x="122" y="101"/>
                  </a:lnTo>
                  <a:lnTo>
                    <a:pt x="117" y="94"/>
                  </a:lnTo>
                  <a:lnTo>
                    <a:pt x="117" y="89"/>
                  </a:lnTo>
                  <a:lnTo>
                    <a:pt x="110" y="82"/>
                  </a:lnTo>
                  <a:lnTo>
                    <a:pt x="93" y="79"/>
                  </a:lnTo>
                  <a:lnTo>
                    <a:pt x="81" y="82"/>
                  </a:lnTo>
                  <a:lnTo>
                    <a:pt x="76" y="86"/>
                  </a:lnTo>
                  <a:lnTo>
                    <a:pt x="81" y="106"/>
                  </a:lnTo>
                  <a:lnTo>
                    <a:pt x="76" y="156"/>
                  </a:lnTo>
                  <a:lnTo>
                    <a:pt x="81" y="166"/>
                  </a:lnTo>
                  <a:lnTo>
                    <a:pt x="74" y="187"/>
                  </a:lnTo>
                  <a:lnTo>
                    <a:pt x="69" y="194"/>
                  </a:lnTo>
                  <a:lnTo>
                    <a:pt x="69" y="199"/>
                  </a:lnTo>
                  <a:lnTo>
                    <a:pt x="69" y="216"/>
                  </a:lnTo>
                  <a:lnTo>
                    <a:pt x="69" y="221"/>
                  </a:lnTo>
                  <a:lnTo>
                    <a:pt x="69" y="226"/>
                  </a:lnTo>
                  <a:lnTo>
                    <a:pt x="76" y="238"/>
                  </a:lnTo>
                  <a:lnTo>
                    <a:pt x="76" y="250"/>
                  </a:lnTo>
                  <a:lnTo>
                    <a:pt x="79" y="257"/>
                  </a:lnTo>
                  <a:lnTo>
                    <a:pt x="84" y="269"/>
                  </a:lnTo>
                  <a:lnTo>
                    <a:pt x="88" y="271"/>
                  </a:lnTo>
                  <a:lnTo>
                    <a:pt x="93" y="279"/>
                  </a:lnTo>
                  <a:lnTo>
                    <a:pt x="93" y="288"/>
                  </a:lnTo>
                  <a:lnTo>
                    <a:pt x="93" y="293"/>
                  </a:lnTo>
                  <a:lnTo>
                    <a:pt x="88" y="291"/>
                  </a:lnTo>
                  <a:lnTo>
                    <a:pt x="79" y="300"/>
                  </a:lnTo>
                  <a:lnTo>
                    <a:pt x="67" y="303"/>
                  </a:lnTo>
                  <a:lnTo>
                    <a:pt x="57" y="315"/>
                  </a:lnTo>
                  <a:lnTo>
                    <a:pt x="50" y="346"/>
                  </a:lnTo>
                  <a:lnTo>
                    <a:pt x="33" y="368"/>
                  </a:lnTo>
                  <a:lnTo>
                    <a:pt x="24" y="368"/>
                  </a:lnTo>
                  <a:lnTo>
                    <a:pt x="24" y="372"/>
                  </a:lnTo>
                  <a:lnTo>
                    <a:pt x="26" y="380"/>
                  </a:lnTo>
                  <a:lnTo>
                    <a:pt x="24" y="387"/>
                  </a:lnTo>
                  <a:lnTo>
                    <a:pt x="21" y="399"/>
                  </a:lnTo>
                  <a:lnTo>
                    <a:pt x="24" y="406"/>
                  </a:lnTo>
                  <a:lnTo>
                    <a:pt x="36" y="416"/>
                  </a:lnTo>
                  <a:lnTo>
                    <a:pt x="38" y="420"/>
                  </a:lnTo>
                  <a:lnTo>
                    <a:pt x="33" y="425"/>
                  </a:lnTo>
                  <a:lnTo>
                    <a:pt x="33" y="432"/>
                  </a:lnTo>
                  <a:lnTo>
                    <a:pt x="24" y="440"/>
                  </a:lnTo>
                  <a:lnTo>
                    <a:pt x="21" y="440"/>
                  </a:lnTo>
                  <a:lnTo>
                    <a:pt x="7" y="437"/>
                  </a:lnTo>
                  <a:lnTo>
                    <a:pt x="0" y="461"/>
                  </a:lnTo>
                  <a:lnTo>
                    <a:pt x="312" y="642"/>
                  </a:lnTo>
                  <a:lnTo>
                    <a:pt x="494" y="673"/>
                  </a:lnTo>
                  <a:lnTo>
                    <a:pt x="494" y="670"/>
                  </a:lnTo>
                  <a:close/>
                </a:path>
              </a:pathLst>
            </a:custGeom>
            <a:solidFill>
              <a:srgbClr val="F4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899" name="Google Shape;127;p14">
              <a:extLst>
                <a:ext uri="{FF2B5EF4-FFF2-40B4-BE49-F238E27FC236}">
                  <a16:creationId xmlns:a16="http://schemas.microsoft.com/office/drawing/2014/main" id="{3693639E-70A8-1B47-AA9A-1FC9658E2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136" y="3682366"/>
              <a:ext cx="1032510" cy="1588770"/>
            </a:xfrm>
            <a:custGeom>
              <a:avLst/>
              <a:gdLst>
                <a:gd name="T0" fmla="*/ 150495 w 542"/>
                <a:gd name="T1" fmla="*/ 0 h 834"/>
                <a:gd name="T2" fmla="*/ 0 w 542"/>
                <a:gd name="T3" fmla="*/ 605790 h 834"/>
                <a:gd name="T4" fmla="*/ 666750 w 542"/>
                <a:gd name="T5" fmla="*/ 1588770 h 834"/>
                <a:gd name="T6" fmla="*/ 666750 w 542"/>
                <a:gd name="T7" fmla="*/ 1579245 h 834"/>
                <a:gd name="T8" fmla="*/ 676275 w 542"/>
                <a:gd name="T9" fmla="*/ 1565910 h 834"/>
                <a:gd name="T10" fmla="*/ 689610 w 542"/>
                <a:gd name="T11" fmla="*/ 1525905 h 834"/>
                <a:gd name="T12" fmla="*/ 680085 w 542"/>
                <a:gd name="T13" fmla="*/ 1506855 h 834"/>
                <a:gd name="T14" fmla="*/ 689610 w 542"/>
                <a:gd name="T15" fmla="*/ 1411605 h 834"/>
                <a:gd name="T16" fmla="*/ 680085 w 542"/>
                <a:gd name="T17" fmla="*/ 1373505 h 834"/>
                <a:gd name="T18" fmla="*/ 689610 w 542"/>
                <a:gd name="T19" fmla="*/ 1365885 h 834"/>
                <a:gd name="T20" fmla="*/ 712470 w 542"/>
                <a:gd name="T21" fmla="*/ 1360170 h 834"/>
                <a:gd name="T22" fmla="*/ 744855 w 542"/>
                <a:gd name="T23" fmla="*/ 1365885 h 834"/>
                <a:gd name="T24" fmla="*/ 758190 w 542"/>
                <a:gd name="T25" fmla="*/ 1379220 h 834"/>
                <a:gd name="T26" fmla="*/ 758190 w 542"/>
                <a:gd name="T27" fmla="*/ 1388745 h 834"/>
                <a:gd name="T28" fmla="*/ 767715 w 542"/>
                <a:gd name="T29" fmla="*/ 1402080 h 834"/>
                <a:gd name="T30" fmla="*/ 786765 w 542"/>
                <a:gd name="T31" fmla="*/ 1402080 h 834"/>
                <a:gd name="T32" fmla="*/ 817245 w 542"/>
                <a:gd name="T33" fmla="*/ 1314450 h 834"/>
                <a:gd name="T34" fmla="*/ 836295 w 542"/>
                <a:gd name="T35" fmla="*/ 1209675 h 834"/>
                <a:gd name="T36" fmla="*/ 1032510 w 542"/>
                <a:gd name="T37" fmla="*/ 198120 h 834"/>
                <a:gd name="T38" fmla="*/ 588645 w 542"/>
                <a:gd name="T39" fmla="*/ 100965 h 834"/>
                <a:gd name="T40" fmla="*/ 150495 w 542"/>
                <a:gd name="T41" fmla="*/ 0 h 8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2" h="834" extrusionOk="0">
                  <a:moveTo>
                    <a:pt x="79" y="0"/>
                  </a:moveTo>
                  <a:lnTo>
                    <a:pt x="0" y="318"/>
                  </a:lnTo>
                  <a:lnTo>
                    <a:pt x="350" y="834"/>
                  </a:lnTo>
                  <a:lnTo>
                    <a:pt x="350" y="829"/>
                  </a:lnTo>
                  <a:lnTo>
                    <a:pt x="355" y="822"/>
                  </a:lnTo>
                  <a:lnTo>
                    <a:pt x="362" y="801"/>
                  </a:lnTo>
                  <a:lnTo>
                    <a:pt x="357" y="791"/>
                  </a:lnTo>
                  <a:lnTo>
                    <a:pt x="362" y="741"/>
                  </a:lnTo>
                  <a:lnTo>
                    <a:pt x="357" y="721"/>
                  </a:lnTo>
                  <a:lnTo>
                    <a:pt x="362" y="717"/>
                  </a:lnTo>
                  <a:lnTo>
                    <a:pt x="374" y="714"/>
                  </a:lnTo>
                  <a:lnTo>
                    <a:pt x="391" y="717"/>
                  </a:lnTo>
                  <a:lnTo>
                    <a:pt x="398" y="724"/>
                  </a:lnTo>
                  <a:lnTo>
                    <a:pt x="398" y="729"/>
                  </a:lnTo>
                  <a:lnTo>
                    <a:pt x="403" y="736"/>
                  </a:lnTo>
                  <a:lnTo>
                    <a:pt x="413" y="736"/>
                  </a:lnTo>
                  <a:lnTo>
                    <a:pt x="429" y="690"/>
                  </a:lnTo>
                  <a:lnTo>
                    <a:pt x="439" y="635"/>
                  </a:lnTo>
                  <a:lnTo>
                    <a:pt x="542" y="104"/>
                  </a:lnTo>
                  <a:lnTo>
                    <a:pt x="309" y="53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00" name="Google Shape;128;p14">
              <a:extLst>
                <a:ext uri="{FF2B5EF4-FFF2-40B4-BE49-F238E27FC236}">
                  <a16:creationId xmlns:a16="http://schemas.microsoft.com/office/drawing/2014/main" id="{8D2F65DE-D832-7B47-B131-E7FD3F27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066" y="2200276"/>
              <a:ext cx="1074420" cy="790574"/>
            </a:xfrm>
            <a:custGeom>
              <a:avLst/>
              <a:gdLst>
                <a:gd name="T0" fmla="*/ 965835 w 564"/>
                <a:gd name="T1" fmla="*/ 754379 h 415"/>
                <a:gd name="T2" fmla="*/ 960120 w 564"/>
                <a:gd name="T3" fmla="*/ 790574 h 415"/>
                <a:gd name="T4" fmla="*/ 653415 w 564"/>
                <a:gd name="T5" fmla="*/ 731519 h 415"/>
                <a:gd name="T6" fmla="*/ 626745 w 564"/>
                <a:gd name="T7" fmla="*/ 727709 h 415"/>
                <a:gd name="T8" fmla="*/ 594360 w 564"/>
                <a:gd name="T9" fmla="*/ 721994 h 415"/>
                <a:gd name="T10" fmla="*/ 567690 w 564"/>
                <a:gd name="T11" fmla="*/ 727709 h 415"/>
                <a:gd name="T12" fmla="*/ 525780 w 564"/>
                <a:gd name="T13" fmla="*/ 721994 h 415"/>
                <a:gd name="T14" fmla="*/ 489585 w 564"/>
                <a:gd name="T15" fmla="*/ 731519 h 415"/>
                <a:gd name="T16" fmla="*/ 443865 w 564"/>
                <a:gd name="T17" fmla="*/ 721994 h 415"/>
                <a:gd name="T18" fmla="*/ 356235 w 564"/>
                <a:gd name="T19" fmla="*/ 721994 h 415"/>
                <a:gd name="T20" fmla="*/ 293370 w 564"/>
                <a:gd name="T21" fmla="*/ 691514 h 415"/>
                <a:gd name="T22" fmla="*/ 232410 w 564"/>
                <a:gd name="T23" fmla="*/ 691514 h 415"/>
                <a:gd name="T24" fmla="*/ 140970 w 564"/>
                <a:gd name="T25" fmla="*/ 662939 h 415"/>
                <a:gd name="T26" fmla="*/ 137160 w 564"/>
                <a:gd name="T27" fmla="*/ 594359 h 415"/>
                <a:gd name="T28" fmla="*/ 137160 w 564"/>
                <a:gd name="T29" fmla="*/ 552449 h 415"/>
                <a:gd name="T30" fmla="*/ 81915 w 564"/>
                <a:gd name="T31" fmla="*/ 529589 h 415"/>
                <a:gd name="T32" fmla="*/ 64770 w 564"/>
                <a:gd name="T33" fmla="*/ 512444 h 415"/>
                <a:gd name="T34" fmla="*/ 36195 w 564"/>
                <a:gd name="T35" fmla="*/ 493394 h 415"/>
                <a:gd name="T36" fmla="*/ 3810 w 564"/>
                <a:gd name="T37" fmla="*/ 480059 h 415"/>
                <a:gd name="T38" fmla="*/ 0 w 564"/>
                <a:gd name="T39" fmla="*/ 466724 h 415"/>
                <a:gd name="T40" fmla="*/ 9525 w 564"/>
                <a:gd name="T41" fmla="*/ 434339 h 415"/>
                <a:gd name="T42" fmla="*/ 9525 w 564"/>
                <a:gd name="T43" fmla="*/ 415289 h 415"/>
                <a:gd name="T44" fmla="*/ 19050 w 564"/>
                <a:gd name="T45" fmla="*/ 415289 h 415"/>
                <a:gd name="T46" fmla="*/ 19050 w 564"/>
                <a:gd name="T47" fmla="*/ 438149 h 415"/>
                <a:gd name="T48" fmla="*/ 19050 w 564"/>
                <a:gd name="T49" fmla="*/ 453389 h 415"/>
                <a:gd name="T50" fmla="*/ 36195 w 564"/>
                <a:gd name="T51" fmla="*/ 424814 h 415"/>
                <a:gd name="T52" fmla="*/ 45720 w 564"/>
                <a:gd name="T53" fmla="*/ 405764 h 415"/>
                <a:gd name="T54" fmla="*/ 26670 w 564"/>
                <a:gd name="T55" fmla="*/ 392430 h 415"/>
                <a:gd name="T56" fmla="*/ 26670 w 564"/>
                <a:gd name="T57" fmla="*/ 356235 h 415"/>
                <a:gd name="T58" fmla="*/ 45720 w 564"/>
                <a:gd name="T59" fmla="*/ 356235 h 415"/>
                <a:gd name="T60" fmla="*/ 49530 w 564"/>
                <a:gd name="T61" fmla="*/ 337185 h 415"/>
                <a:gd name="T62" fmla="*/ 45720 w 564"/>
                <a:gd name="T63" fmla="*/ 329565 h 415"/>
                <a:gd name="T64" fmla="*/ 32385 w 564"/>
                <a:gd name="T65" fmla="*/ 320040 h 415"/>
                <a:gd name="T66" fmla="*/ 36195 w 564"/>
                <a:gd name="T67" fmla="*/ 278130 h 415"/>
                <a:gd name="T68" fmla="*/ 32385 w 564"/>
                <a:gd name="T69" fmla="*/ 241935 h 415"/>
                <a:gd name="T70" fmla="*/ 41910 w 564"/>
                <a:gd name="T71" fmla="*/ 182880 h 415"/>
                <a:gd name="T72" fmla="*/ 22860 w 564"/>
                <a:gd name="T73" fmla="*/ 91440 h 415"/>
                <a:gd name="T74" fmla="*/ 36195 w 564"/>
                <a:gd name="T75" fmla="*/ 40005 h 415"/>
                <a:gd name="T76" fmla="*/ 186690 w 564"/>
                <a:gd name="T77" fmla="*/ 137160 h 415"/>
                <a:gd name="T78" fmla="*/ 251460 w 564"/>
                <a:gd name="T79" fmla="*/ 163830 h 415"/>
                <a:gd name="T80" fmla="*/ 283845 w 564"/>
                <a:gd name="T81" fmla="*/ 169545 h 415"/>
                <a:gd name="T82" fmla="*/ 293370 w 564"/>
                <a:gd name="T83" fmla="*/ 232410 h 415"/>
                <a:gd name="T84" fmla="*/ 274320 w 564"/>
                <a:gd name="T85" fmla="*/ 255270 h 415"/>
                <a:gd name="T86" fmla="*/ 270510 w 564"/>
                <a:gd name="T87" fmla="*/ 297180 h 415"/>
                <a:gd name="T88" fmla="*/ 270510 w 564"/>
                <a:gd name="T89" fmla="*/ 314325 h 415"/>
                <a:gd name="T90" fmla="*/ 260985 w 564"/>
                <a:gd name="T91" fmla="*/ 329565 h 415"/>
                <a:gd name="T92" fmla="*/ 293370 w 564"/>
                <a:gd name="T93" fmla="*/ 329565 h 415"/>
                <a:gd name="T94" fmla="*/ 310515 w 564"/>
                <a:gd name="T95" fmla="*/ 274320 h 415"/>
                <a:gd name="T96" fmla="*/ 346710 w 564"/>
                <a:gd name="T97" fmla="*/ 228600 h 415"/>
                <a:gd name="T98" fmla="*/ 339090 w 564"/>
                <a:gd name="T99" fmla="*/ 173355 h 415"/>
                <a:gd name="T100" fmla="*/ 316230 w 564"/>
                <a:gd name="T101" fmla="*/ 108585 h 415"/>
                <a:gd name="T102" fmla="*/ 333375 w 564"/>
                <a:gd name="T103" fmla="*/ 108585 h 415"/>
                <a:gd name="T104" fmla="*/ 342900 w 564"/>
                <a:gd name="T105" fmla="*/ 53340 h 415"/>
                <a:gd name="T106" fmla="*/ 323850 w 564"/>
                <a:gd name="T107" fmla="*/ 36195 h 415"/>
                <a:gd name="T108" fmla="*/ 539115 w 564"/>
                <a:gd name="T109" fmla="*/ 59055 h 415"/>
                <a:gd name="T110" fmla="*/ 1074420 w 564"/>
                <a:gd name="T111" fmla="*/ 196215 h 415"/>
                <a:gd name="T112" fmla="*/ 956310 w 564"/>
                <a:gd name="T113" fmla="*/ 708659 h 415"/>
                <a:gd name="T114" fmla="*/ 969645 w 564"/>
                <a:gd name="T115" fmla="*/ 744854 h 41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64" h="415" extrusionOk="0">
                  <a:moveTo>
                    <a:pt x="509" y="391"/>
                  </a:moveTo>
                  <a:lnTo>
                    <a:pt x="507" y="396"/>
                  </a:lnTo>
                  <a:lnTo>
                    <a:pt x="502" y="401"/>
                  </a:lnTo>
                  <a:lnTo>
                    <a:pt x="504" y="415"/>
                  </a:lnTo>
                  <a:lnTo>
                    <a:pt x="355" y="379"/>
                  </a:lnTo>
                  <a:lnTo>
                    <a:pt x="343" y="384"/>
                  </a:lnTo>
                  <a:lnTo>
                    <a:pt x="336" y="384"/>
                  </a:lnTo>
                  <a:lnTo>
                    <a:pt x="329" y="382"/>
                  </a:lnTo>
                  <a:lnTo>
                    <a:pt x="319" y="382"/>
                  </a:lnTo>
                  <a:lnTo>
                    <a:pt x="312" y="379"/>
                  </a:lnTo>
                  <a:lnTo>
                    <a:pt x="305" y="379"/>
                  </a:lnTo>
                  <a:lnTo>
                    <a:pt x="298" y="382"/>
                  </a:lnTo>
                  <a:lnTo>
                    <a:pt x="286" y="379"/>
                  </a:lnTo>
                  <a:lnTo>
                    <a:pt x="276" y="379"/>
                  </a:lnTo>
                  <a:lnTo>
                    <a:pt x="266" y="384"/>
                  </a:lnTo>
                  <a:lnTo>
                    <a:pt x="257" y="384"/>
                  </a:lnTo>
                  <a:lnTo>
                    <a:pt x="238" y="382"/>
                  </a:lnTo>
                  <a:lnTo>
                    <a:pt x="233" y="379"/>
                  </a:lnTo>
                  <a:lnTo>
                    <a:pt x="223" y="375"/>
                  </a:lnTo>
                  <a:lnTo>
                    <a:pt x="187" y="379"/>
                  </a:lnTo>
                  <a:lnTo>
                    <a:pt x="182" y="370"/>
                  </a:lnTo>
                  <a:lnTo>
                    <a:pt x="154" y="363"/>
                  </a:lnTo>
                  <a:lnTo>
                    <a:pt x="139" y="360"/>
                  </a:lnTo>
                  <a:lnTo>
                    <a:pt x="122" y="363"/>
                  </a:lnTo>
                  <a:lnTo>
                    <a:pt x="96" y="360"/>
                  </a:lnTo>
                  <a:lnTo>
                    <a:pt x="74" y="348"/>
                  </a:lnTo>
                  <a:lnTo>
                    <a:pt x="70" y="341"/>
                  </a:lnTo>
                  <a:lnTo>
                    <a:pt x="72" y="312"/>
                  </a:lnTo>
                  <a:lnTo>
                    <a:pt x="74" y="307"/>
                  </a:lnTo>
                  <a:lnTo>
                    <a:pt x="72" y="290"/>
                  </a:lnTo>
                  <a:lnTo>
                    <a:pt x="55" y="278"/>
                  </a:lnTo>
                  <a:lnTo>
                    <a:pt x="43" y="278"/>
                  </a:lnTo>
                  <a:lnTo>
                    <a:pt x="41" y="274"/>
                  </a:lnTo>
                  <a:lnTo>
                    <a:pt x="34" y="269"/>
                  </a:lnTo>
                  <a:lnTo>
                    <a:pt x="22" y="262"/>
                  </a:lnTo>
                  <a:lnTo>
                    <a:pt x="19" y="259"/>
                  </a:lnTo>
                  <a:lnTo>
                    <a:pt x="7" y="252"/>
                  </a:lnTo>
                  <a:lnTo>
                    <a:pt x="2" y="252"/>
                  </a:lnTo>
                  <a:lnTo>
                    <a:pt x="0" y="250"/>
                  </a:lnTo>
                  <a:lnTo>
                    <a:pt x="0" y="245"/>
                  </a:lnTo>
                  <a:lnTo>
                    <a:pt x="2" y="233"/>
                  </a:lnTo>
                  <a:lnTo>
                    <a:pt x="5" y="228"/>
                  </a:lnTo>
                  <a:lnTo>
                    <a:pt x="5" y="223"/>
                  </a:lnTo>
                  <a:lnTo>
                    <a:pt x="5" y="218"/>
                  </a:lnTo>
                  <a:lnTo>
                    <a:pt x="7" y="218"/>
                  </a:lnTo>
                  <a:lnTo>
                    <a:pt x="10" y="218"/>
                  </a:lnTo>
                  <a:lnTo>
                    <a:pt x="10" y="226"/>
                  </a:lnTo>
                  <a:lnTo>
                    <a:pt x="10" y="230"/>
                  </a:lnTo>
                  <a:lnTo>
                    <a:pt x="10" y="233"/>
                  </a:lnTo>
                  <a:lnTo>
                    <a:pt x="10" y="238"/>
                  </a:lnTo>
                  <a:lnTo>
                    <a:pt x="19" y="228"/>
                  </a:lnTo>
                  <a:lnTo>
                    <a:pt x="19" y="223"/>
                  </a:lnTo>
                  <a:lnTo>
                    <a:pt x="19" y="218"/>
                  </a:lnTo>
                  <a:lnTo>
                    <a:pt x="24" y="213"/>
                  </a:lnTo>
                  <a:lnTo>
                    <a:pt x="19" y="206"/>
                  </a:lnTo>
                  <a:lnTo>
                    <a:pt x="14" y="206"/>
                  </a:lnTo>
                  <a:lnTo>
                    <a:pt x="12" y="189"/>
                  </a:lnTo>
                  <a:lnTo>
                    <a:pt x="14" y="187"/>
                  </a:lnTo>
                  <a:lnTo>
                    <a:pt x="22" y="189"/>
                  </a:lnTo>
                  <a:lnTo>
                    <a:pt x="24" y="187"/>
                  </a:lnTo>
                  <a:lnTo>
                    <a:pt x="34" y="185"/>
                  </a:lnTo>
                  <a:lnTo>
                    <a:pt x="26" y="177"/>
                  </a:lnTo>
                  <a:lnTo>
                    <a:pt x="26" y="175"/>
                  </a:lnTo>
                  <a:lnTo>
                    <a:pt x="24" y="173"/>
                  </a:lnTo>
                  <a:lnTo>
                    <a:pt x="17" y="177"/>
                  </a:lnTo>
                  <a:lnTo>
                    <a:pt x="17" y="168"/>
                  </a:lnTo>
                  <a:lnTo>
                    <a:pt x="17" y="161"/>
                  </a:lnTo>
                  <a:lnTo>
                    <a:pt x="19" y="146"/>
                  </a:lnTo>
                  <a:lnTo>
                    <a:pt x="17" y="137"/>
                  </a:lnTo>
                  <a:lnTo>
                    <a:pt x="17" y="127"/>
                  </a:lnTo>
                  <a:lnTo>
                    <a:pt x="19" y="105"/>
                  </a:lnTo>
                  <a:lnTo>
                    <a:pt x="22" y="96"/>
                  </a:lnTo>
                  <a:lnTo>
                    <a:pt x="12" y="67"/>
                  </a:lnTo>
                  <a:lnTo>
                    <a:pt x="12" y="48"/>
                  </a:lnTo>
                  <a:lnTo>
                    <a:pt x="14" y="36"/>
                  </a:lnTo>
                  <a:lnTo>
                    <a:pt x="19" y="21"/>
                  </a:lnTo>
                  <a:lnTo>
                    <a:pt x="72" y="57"/>
                  </a:lnTo>
                  <a:lnTo>
                    <a:pt x="98" y="72"/>
                  </a:lnTo>
                  <a:lnTo>
                    <a:pt x="120" y="79"/>
                  </a:lnTo>
                  <a:lnTo>
                    <a:pt x="132" y="86"/>
                  </a:lnTo>
                  <a:lnTo>
                    <a:pt x="144" y="86"/>
                  </a:lnTo>
                  <a:lnTo>
                    <a:pt x="149" y="89"/>
                  </a:lnTo>
                  <a:lnTo>
                    <a:pt x="151" y="96"/>
                  </a:lnTo>
                  <a:lnTo>
                    <a:pt x="154" y="122"/>
                  </a:lnTo>
                  <a:lnTo>
                    <a:pt x="151" y="129"/>
                  </a:lnTo>
                  <a:lnTo>
                    <a:pt x="144" y="134"/>
                  </a:lnTo>
                  <a:lnTo>
                    <a:pt x="142" y="146"/>
                  </a:lnTo>
                  <a:lnTo>
                    <a:pt x="142" y="156"/>
                  </a:lnTo>
                  <a:lnTo>
                    <a:pt x="142" y="161"/>
                  </a:lnTo>
                  <a:lnTo>
                    <a:pt x="142" y="165"/>
                  </a:lnTo>
                  <a:lnTo>
                    <a:pt x="137" y="170"/>
                  </a:lnTo>
                  <a:lnTo>
                    <a:pt x="137" y="173"/>
                  </a:lnTo>
                  <a:lnTo>
                    <a:pt x="144" y="177"/>
                  </a:lnTo>
                  <a:lnTo>
                    <a:pt x="154" y="173"/>
                  </a:lnTo>
                  <a:lnTo>
                    <a:pt x="161" y="149"/>
                  </a:lnTo>
                  <a:lnTo>
                    <a:pt x="163" y="144"/>
                  </a:lnTo>
                  <a:lnTo>
                    <a:pt x="168" y="134"/>
                  </a:lnTo>
                  <a:lnTo>
                    <a:pt x="182" y="120"/>
                  </a:lnTo>
                  <a:lnTo>
                    <a:pt x="182" y="113"/>
                  </a:lnTo>
                  <a:lnTo>
                    <a:pt x="178" y="91"/>
                  </a:lnTo>
                  <a:lnTo>
                    <a:pt x="166" y="62"/>
                  </a:lnTo>
                  <a:lnTo>
                    <a:pt x="166" y="57"/>
                  </a:lnTo>
                  <a:lnTo>
                    <a:pt x="168" y="55"/>
                  </a:lnTo>
                  <a:lnTo>
                    <a:pt x="175" y="57"/>
                  </a:lnTo>
                  <a:lnTo>
                    <a:pt x="182" y="45"/>
                  </a:lnTo>
                  <a:lnTo>
                    <a:pt x="180" y="28"/>
                  </a:lnTo>
                  <a:lnTo>
                    <a:pt x="170" y="28"/>
                  </a:lnTo>
                  <a:lnTo>
                    <a:pt x="170" y="19"/>
                  </a:lnTo>
                  <a:lnTo>
                    <a:pt x="170" y="0"/>
                  </a:lnTo>
                  <a:lnTo>
                    <a:pt x="283" y="31"/>
                  </a:lnTo>
                  <a:lnTo>
                    <a:pt x="389" y="60"/>
                  </a:lnTo>
                  <a:lnTo>
                    <a:pt x="564" y="103"/>
                  </a:lnTo>
                  <a:lnTo>
                    <a:pt x="507" y="367"/>
                  </a:lnTo>
                  <a:lnTo>
                    <a:pt x="502" y="372"/>
                  </a:lnTo>
                  <a:lnTo>
                    <a:pt x="502" y="382"/>
                  </a:lnTo>
                  <a:lnTo>
                    <a:pt x="509" y="391"/>
                  </a:lnTo>
                  <a:close/>
                </a:path>
              </a:pathLst>
            </a:custGeom>
            <a:solidFill>
              <a:srgbClr val="FFC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01" name="Google Shape;129;p14">
              <a:extLst>
                <a:ext uri="{FF2B5EF4-FFF2-40B4-BE49-F238E27FC236}">
                  <a16:creationId xmlns:a16="http://schemas.microsoft.com/office/drawing/2014/main" id="{0F1DB58A-7696-3645-AA07-5ECEEAC67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110" y="3518536"/>
              <a:ext cx="1293496" cy="2211704"/>
            </a:xfrm>
            <a:custGeom>
              <a:avLst/>
              <a:gdLst>
                <a:gd name="T0" fmla="*/ 1276351 w 679"/>
                <a:gd name="T1" fmla="*/ 1885949 h 1161"/>
                <a:gd name="T2" fmla="*/ 1261111 w 679"/>
                <a:gd name="T3" fmla="*/ 1826894 h 1161"/>
                <a:gd name="T4" fmla="*/ 1247776 w 679"/>
                <a:gd name="T5" fmla="*/ 1784984 h 1161"/>
                <a:gd name="T6" fmla="*/ 731521 w 679"/>
                <a:gd name="T7" fmla="*/ 163830 h 1161"/>
                <a:gd name="T8" fmla="*/ 108585 w 679"/>
                <a:gd name="T9" fmla="*/ 36195 h 1161"/>
                <a:gd name="T10" fmla="*/ 99060 w 679"/>
                <a:gd name="T11" fmla="*/ 140970 h 1161"/>
                <a:gd name="T12" fmla="*/ 81915 w 679"/>
                <a:gd name="T13" fmla="*/ 192405 h 1161"/>
                <a:gd name="T14" fmla="*/ 3810 w 679"/>
                <a:gd name="T15" fmla="*/ 310515 h 1161"/>
                <a:gd name="T16" fmla="*/ 7620 w 679"/>
                <a:gd name="T17" fmla="*/ 361950 h 1161"/>
                <a:gd name="T18" fmla="*/ 26670 w 679"/>
                <a:gd name="T19" fmla="*/ 392430 h 1161"/>
                <a:gd name="T20" fmla="*/ 45720 w 679"/>
                <a:gd name="T21" fmla="*/ 493395 h 1161"/>
                <a:gd name="T22" fmla="*/ 22860 w 679"/>
                <a:gd name="T23" fmla="*/ 577215 h 1161"/>
                <a:gd name="T24" fmla="*/ 36195 w 679"/>
                <a:gd name="T25" fmla="*/ 676275 h 1161"/>
                <a:gd name="T26" fmla="*/ 81915 w 679"/>
                <a:gd name="T27" fmla="*/ 815340 h 1161"/>
                <a:gd name="T28" fmla="*/ 118110 w 679"/>
                <a:gd name="T29" fmla="*/ 878205 h 1161"/>
                <a:gd name="T30" fmla="*/ 144780 w 679"/>
                <a:gd name="T31" fmla="*/ 864870 h 1161"/>
                <a:gd name="T32" fmla="*/ 163830 w 679"/>
                <a:gd name="T33" fmla="*/ 878205 h 1161"/>
                <a:gd name="T34" fmla="*/ 177165 w 679"/>
                <a:gd name="T35" fmla="*/ 956310 h 1161"/>
                <a:gd name="T36" fmla="*/ 144780 w 679"/>
                <a:gd name="T37" fmla="*/ 937260 h 1161"/>
                <a:gd name="T38" fmla="*/ 131445 w 679"/>
                <a:gd name="T39" fmla="*/ 901065 h 1161"/>
                <a:gd name="T40" fmla="*/ 121920 w 679"/>
                <a:gd name="T41" fmla="*/ 956310 h 1161"/>
                <a:gd name="T42" fmla="*/ 127635 w 679"/>
                <a:gd name="T43" fmla="*/ 1057275 h 1161"/>
                <a:gd name="T44" fmla="*/ 186690 w 679"/>
                <a:gd name="T45" fmla="*/ 1102995 h 1161"/>
                <a:gd name="T46" fmla="*/ 160020 w 679"/>
                <a:gd name="T47" fmla="*/ 1162049 h 1161"/>
                <a:gd name="T48" fmla="*/ 182880 w 679"/>
                <a:gd name="T49" fmla="*/ 1272539 h 1161"/>
                <a:gd name="T50" fmla="*/ 196215 w 679"/>
                <a:gd name="T51" fmla="*/ 1337309 h 1161"/>
                <a:gd name="T52" fmla="*/ 264795 w 679"/>
                <a:gd name="T53" fmla="*/ 1459229 h 1161"/>
                <a:gd name="T54" fmla="*/ 255270 w 679"/>
                <a:gd name="T55" fmla="*/ 1487804 h 1161"/>
                <a:gd name="T56" fmla="*/ 278130 w 679"/>
                <a:gd name="T57" fmla="*/ 1533524 h 1161"/>
                <a:gd name="T58" fmla="*/ 255270 w 679"/>
                <a:gd name="T59" fmla="*/ 1605914 h 1161"/>
                <a:gd name="T60" fmla="*/ 300990 w 679"/>
                <a:gd name="T61" fmla="*/ 1661159 h 1161"/>
                <a:gd name="T62" fmla="*/ 424815 w 679"/>
                <a:gd name="T63" fmla="*/ 1697354 h 1161"/>
                <a:gd name="T64" fmla="*/ 497205 w 679"/>
                <a:gd name="T65" fmla="*/ 1790699 h 1161"/>
                <a:gd name="T66" fmla="*/ 575310 w 679"/>
                <a:gd name="T67" fmla="*/ 1821179 h 1161"/>
                <a:gd name="T68" fmla="*/ 575310 w 679"/>
                <a:gd name="T69" fmla="*/ 1863089 h 1161"/>
                <a:gd name="T70" fmla="*/ 649606 w 679"/>
                <a:gd name="T71" fmla="*/ 1912619 h 1161"/>
                <a:gd name="T72" fmla="*/ 721996 w 679"/>
                <a:gd name="T73" fmla="*/ 2032634 h 1161"/>
                <a:gd name="T74" fmla="*/ 725806 w 679"/>
                <a:gd name="T75" fmla="*/ 2124074 h 1161"/>
                <a:gd name="T76" fmla="*/ 731521 w 679"/>
                <a:gd name="T77" fmla="*/ 2127884 h 1161"/>
                <a:gd name="T78" fmla="*/ 735331 w 679"/>
                <a:gd name="T79" fmla="*/ 2165984 h 1161"/>
                <a:gd name="T80" fmla="*/ 1162051 w 679"/>
                <a:gd name="T81" fmla="*/ 2211704 h 1161"/>
                <a:gd name="T82" fmla="*/ 1188721 w 679"/>
                <a:gd name="T83" fmla="*/ 2173604 h 1161"/>
                <a:gd name="T84" fmla="*/ 1156336 w 679"/>
                <a:gd name="T85" fmla="*/ 2133599 h 1161"/>
                <a:gd name="T86" fmla="*/ 1162051 w 679"/>
                <a:gd name="T87" fmla="*/ 2082164 h 1161"/>
                <a:gd name="T88" fmla="*/ 1211581 w 679"/>
                <a:gd name="T89" fmla="*/ 2032634 h 1161"/>
                <a:gd name="T90" fmla="*/ 1266826 w 679"/>
                <a:gd name="T91" fmla="*/ 1945004 h 1161"/>
                <a:gd name="T92" fmla="*/ 1293496 w 679"/>
                <a:gd name="T93" fmla="*/ 1922144 h 11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79" h="1161" extrusionOk="0">
                  <a:moveTo>
                    <a:pt x="679" y="1000"/>
                  </a:moveTo>
                  <a:lnTo>
                    <a:pt x="674" y="992"/>
                  </a:lnTo>
                  <a:lnTo>
                    <a:pt x="670" y="990"/>
                  </a:lnTo>
                  <a:lnTo>
                    <a:pt x="665" y="978"/>
                  </a:lnTo>
                  <a:lnTo>
                    <a:pt x="662" y="971"/>
                  </a:lnTo>
                  <a:lnTo>
                    <a:pt x="662" y="959"/>
                  </a:lnTo>
                  <a:lnTo>
                    <a:pt x="655" y="947"/>
                  </a:lnTo>
                  <a:lnTo>
                    <a:pt x="655" y="942"/>
                  </a:lnTo>
                  <a:lnTo>
                    <a:pt x="655" y="937"/>
                  </a:lnTo>
                  <a:lnTo>
                    <a:pt x="655" y="920"/>
                  </a:lnTo>
                  <a:lnTo>
                    <a:pt x="305" y="404"/>
                  </a:lnTo>
                  <a:lnTo>
                    <a:pt x="384" y="86"/>
                  </a:lnTo>
                  <a:lnTo>
                    <a:pt x="67" y="0"/>
                  </a:lnTo>
                  <a:lnTo>
                    <a:pt x="62" y="5"/>
                  </a:lnTo>
                  <a:lnTo>
                    <a:pt x="57" y="19"/>
                  </a:lnTo>
                  <a:lnTo>
                    <a:pt x="62" y="33"/>
                  </a:lnTo>
                  <a:lnTo>
                    <a:pt x="60" y="62"/>
                  </a:lnTo>
                  <a:lnTo>
                    <a:pt x="52" y="74"/>
                  </a:lnTo>
                  <a:lnTo>
                    <a:pt x="45" y="81"/>
                  </a:lnTo>
                  <a:lnTo>
                    <a:pt x="43" y="94"/>
                  </a:lnTo>
                  <a:lnTo>
                    <a:pt x="43" y="101"/>
                  </a:lnTo>
                  <a:lnTo>
                    <a:pt x="12" y="134"/>
                  </a:lnTo>
                  <a:lnTo>
                    <a:pt x="2" y="151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2" y="180"/>
                  </a:lnTo>
                  <a:lnTo>
                    <a:pt x="4" y="190"/>
                  </a:lnTo>
                  <a:lnTo>
                    <a:pt x="9" y="194"/>
                  </a:lnTo>
                  <a:lnTo>
                    <a:pt x="12" y="202"/>
                  </a:lnTo>
                  <a:lnTo>
                    <a:pt x="14" y="206"/>
                  </a:lnTo>
                  <a:lnTo>
                    <a:pt x="24" y="231"/>
                  </a:lnTo>
                  <a:lnTo>
                    <a:pt x="26" y="252"/>
                  </a:lnTo>
                  <a:lnTo>
                    <a:pt x="24" y="259"/>
                  </a:lnTo>
                  <a:lnTo>
                    <a:pt x="16" y="269"/>
                  </a:lnTo>
                  <a:lnTo>
                    <a:pt x="9" y="293"/>
                  </a:lnTo>
                  <a:lnTo>
                    <a:pt x="12" y="303"/>
                  </a:lnTo>
                  <a:lnTo>
                    <a:pt x="14" y="312"/>
                  </a:lnTo>
                  <a:lnTo>
                    <a:pt x="7" y="322"/>
                  </a:lnTo>
                  <a:lnTo>
                    <a:pt x="19" y="355"/>
                  </a:lnTo>
                  <a:lnTo>
                    <a:pt x="26" y="370"/>
                  </a:lnTo>
                  <a:lnTo>
                    <a:pt x="43" y="389"/>
                  </a:lnTo>
                  <a:lnTo>
                    <a:pt x="43" y="428"/>
                  </a:lnTo>
                  <a:lnTo>
                    <a:pt x="36" y="440"/>
                  </a:lnTo>
                  <a:lnTo>
                    <a:pt x="48" y="444"/>
                  </a:lnTo>
                  <a:lnTo>
                    <a:pt x="62" y="461"/>
                  </a:lnTo>
                  <a:lnTo>
                    <a:pt x="74" y="466"/>
                  </a:lnTo>
                  <a:lnTo>
                    <a:pt x="76" y="461"/>
                  </a:lnTo>
                  <a:lnTo>
                    <a:pt x="76" y="454"/>
                  </a:lnTo>
                  <a:lnTo>
                    <a:pt x="86" y="447"/>
                  </a:lnTo>
                  <a:lnTo>
                    <a:pt x="88" y="447"/>
                  </a:lnTo>
                  <a:lnTo>
                    <a:pt x="86" y="461"/>
                  </a:lnTo>
                  <a:lnTo>
                    <a:pt x="88" y="473"/>
                  </a:lnTo>
                  <a:lnTo>
                    <a:pt x="93" y="492"/>
                  </a:lnTo>
                  <a:lnTo>
                    <a:pt x="93" y="502"/>
                  </a:lnTo>
                  <a:lnTo>
                    <a:pt x="91" y="507"/>
                  </a:lnTo>
                  <a:lnTo>
                    <a:pt x="79" y="497"/>
                  </a:lnTo>
                  <a:lnTo>
                    <a:pt x="76" y="492"/>
                  </a:lnTo>
                  <a:lnTo>
                    <a:pt x="76" y="478"/>
                  </a:lnTo>
                  <a:lnTo>
                    <a:pt x="74" y="473"/>
                  </a:lnTo>
                  <a:lnTo>
                    <a:pt x="69" y="473"/>
                  </a:lnTo>
                  <a:lnTo>
                    <a:pt x="67" y="490"/>
                  </a:lnTo>
                  <a:lnTo>
                    <a:pt x="62" y="492"/>
                  </a:lnTo>
                  <a:lnTo>
                    <a:pt x="64" y="502"/>
                  </a:lnTo>
                  <a:lnTo>
                    <a:pt x="62" y="507"/>
                  </a:lnTo>
                  <a:lnTo>
                    <a:pt x="62" y="543"/>
                  </a:lnTo>
                  <a:lnTo>
                    <a:pt x="67" y="555"/>
                  </a:lnTo>
                  <a:lnTo>
                    <a:pt x="79" y="567"/>
                  </a:lnTo>
                  <a:lnTo>
                    <a:pt x="93" y="574"/>
                  </a:lnTo>
                  <a:lnTo>
                    <a:pt x="98" y="579"/>
                  </a:lnTo>
                  <a:lnTo>
                    <a:pt x="98" y="598"/>
                  </a:lnTo>
                  <a:lnTo>
                    <a:pt x="88" y="608"/>
                  </a:lnTo>
                  <a:lnTo>
                    <a:pt x="84" y="610"/>
                  </a:lnTo>
                  <a:lnTo>
                    <a:pt x="79" y="615"/>
                  </a:lnTo>
                  <a:lnTo>
                    <a:pt x="76" y="641"/>
                  </a:lnTo>
                  <a:lnTo>
                    <a:pt x="96" y="668"/>
                  </a:lnTo>
                  <a:lnTo>
                    <a:pt x="96" y="678"/>
                  </a:lnTo>
                  <a:lnTo>
                    <a:pt x="100" y="687"/>
                  </a:lnTo>
                  <a:lnTo>
                    <a:pt x="103" y="702"/>
                  </a:lnTo>
                  <a:lnTo>
                    <a:pt x="129" y="747"/>
                  </a:lnTo>
                  <a:lnTo>
                    <a:pt x="139" y="754"/>
                  </a:lnTo>
                  <a:lnTo>
                    <a:pt x="139" y="766"/>
                  </a:lnTo>
                  <a:lnTo>
                    <a:pt x="136" y="766"/>
                  </a:lnTo>
                  <a:lnTo>
                    <a:pt x="134" y="769"/>
                  </a:lnTo>
                  <a:lnTo>
                    <a:pt x="134" y="781"/>
                  </a:lnTo>
                  <a:lnTo>
                    <a:pt x="144" y="786"/>
                  </a:lnTo>
                  <a:lnTo>
                    <a:pt x="148" y="800"/>
                  </a:lnTo>
                  <a:lnTo>
                    <a:pt x="146" y="805"/>
                  </a:lnTo>
                  <a:lnTo>
                    <a:pt x="144" y="817"/>
                  </a:lnTo>
                  <a:lnTo>
                    <a:pt x="139" y="836"/>
                  </a:lnTo>
                  <a:lnTo>
                    <a:pt x="134" y="843"/>
                  </a:lnTo>
                  <a:lnTo>
                    <a:pt x="134" y="851"/>
                  </a:lnTo>
                  <a:lnTo>
                    <a:pt x="144" y="860"/>
                  </a:lnTo>
                  <a:lnTo>
                    <a:pt x="158" y="872"/>
                  </a:lnTo>
                  <a:lnTo>
                    <a:pt x="172" y="872"/>
                  </a:lnTo>
                  <a:lnTo>
                    <a:pt x="211" y="889"/>
                  </a:lnTo>
                  <a:lnTo>
                    <a:pt x="223" y="891"/>
                  </a:lnTo>
                  <a:lnTo>
                    <a:pt x="237" y="903"/>
                  </a:lnTo>
                  <a:lnTo>
                    <a:pt x="247" y="925"/>
                  </a:lnTo>
                  <a:lnTo>
                    <a:pt x="261" y="940"/>
                  </a:lnTo>
                  <a:lnTo>
                    <a:pt x="273" y="944"/>
                  </a:lnTo>
                  <a:lnTo>
                    <a:pt x="295" y="947"/>
                  </a:lnTo>
                  <a:lnTo>
                    <a:pt x="302" y="956"/>
                  </a:lnTo>
                  <a:lnTo>
                    <a:pt x="302" y="961"/>
                  </a:lnTo>
                  <a:lnTo>
                    <a:pt x="305" y="968"/>
                  </a:lnTo>
                  <a:lnTo>
                    <a:pt x="302" y="978"/>
                  </a:lnTo>
                  <a:lnTo>
                    <a:pt x="307" y="985"/>
                  </a:lnTo>
                  <a:lnTo>
                    <a:pt x="321" y="985"/>
                  </a:lnTo>
                  <a:lnTo>
                    <a:pt x="341" y="1004"/>
                  </a:lnTo>
                  <a:lnTo>
                    <a:pt x="350" y="1019"/>
                  </a:lnTo>
                  <a:lnTo>
                    <a:pt x="360" y="1028"/>
                  </a:lnTo>
                  <a:lnTo>
                    <a:pt x="379" y="1067"/>
                  </a:lnTo>
                  <a:lnTo>
                    <a:pt x="379" y="1101"/>
                  </a:lnTo>
                  <a:lnTo>
                    <a:pt x="379" y="1105"/>
                  </a:lnTo>
                  <a:lnTo>
                    <a:pt x="381" y="1115"/>
                  </a:lnTo>
                  <a:lnTo>
                    <a:pt x="384" y="1115"/>
                  </a:lnTo>
                  <a:lnTo>
                    <a:pt x="386" y="1117"/>
                  </a:lnTo>
                  <a:lnTo>
                    <a:pt x="384" y="1117"/>
                  </a:lnTo>
                  <a:lnTo>
                    <a:pt x="381" y="1125"/>
                  </a:lnTo>
                  <a:lnTo>
                    <a:pt x="384" y="1134"/>
                  </a:lnTo>
                  <a:lnTo>
                    <a:pt x="386" y="1137"/>
                  </a:lnTo>
                  <a:lnTo>
                    <a:pt x="593" y="1158"/>
                  </a:lnTo>
                  <a:lnTo>
                    <a:pt x="607" y="1161"/>
                  </a:lnTo>
                  <a:lnTo>
                    <a:pt x="610" y="1161"/>
                  </a:lnTo>
                  <a:lnTo>
                    <a:pt x="619" y="1153"/>
                  </a:lnTo>
                  <a:lnTo>
                    <a:pt x="619" y="1146"/>
                  </a:lnTo>
                  <a:lnTo>
                    <a:pt x="624" y="1141"/>
                  </a:lnTo>
                  <a:lnTo>
                    <a:pt x="622" y="1137"/>
                  </a:lnTo>
                  <a:lnTo>
                    <a:pt x="610" y="1127"/>
                  </a:lnTo>
                  <a:lnTo>
                    <a:pt x="607" y="1120"/>
                  </a:lnTo>
                  <a:lnTo>
                    <a:pt x="610" y="1108"/>
                  </a:lnTo>
                  <a:lnTo>
                    <a:pt x="612" y="1101"/>
                  </a:lnTo>
                  <a:lnTo>
                    <a:pt x="610" y="1093"/>
                  </a:lnTo>
                  <a:lnTo>
                    <a:pt x="610" y="1089"/>
                  </a:lnTo>
                  <a:lnTo>
                    <a:pt x="619" y="1089"/>
                  </a:lnTo>
                  <a:lnTo>
                    <a:pt x="636" y="1067"/>
                  </a:lnTo>
                  <a:lnTo>
                    <a:pt x="643" y="1036"/>
                  </a:lnTo>
                  <a:lnTo>
                    <a:pt x="653" y="1024"/>
                  </a:lnTo>
                  <a:lnTo>
                    <a:pt x="665" y="1021"/>
                  </a:lnTo>
                  <a:lnTo>
                    <a:pt x="674" y="1012"/>
                  </a:lnTo>
                  <a:lnTo>
                    <a:pt x="679" y="1014"/>
                  </a:lnTo>
                  <a:lnTo>
                    <a:pt x="679" y="1009"/>
                  </a:lnTo>
                  <a:lnTo>
                    <a:pt x="679" y="1000"/>
                  </a:ln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02" name="Google Shape;130;p14">
              <a:extLst>
                <a:ext uri="{FF2B5EF4-FFF2-40B4-BE49-F238E27FC236}">
                  <a16:creationId xmlns:a16="http://schemas.microsoft.com/office/drawing/2014/main" id="{7B61F7AE-6B7F-8844-8921-A669B6FE0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696" y="2699386"/>
              <a:ext cx="1304924" cy="1083944"/>
            </a:xfrm>
            <a:custGeom>
              <a:avLst/>
              <a:gdLst>
                <a:gd name="T0" fmla="*/ 1167764 w 685"/>
                <a:gd name="T1" fmla="*/ 672464 h 569"/>
                <a:gd name="T2" fmla="*/ 1162049 w 685"/>
                <a:gd name="T3" fmla="*/ 699134 h 569"/>
                <a:gd name="T4" fmla="*/ 1061084 w 685"/>
                <a:gd name="T5" fmla="*/ 1083944 h 569"/>
                <a:gd name="T6" fmla="*/ 19050 w 685"/>
                <a:gd name="T7" fmla="*/ 819149 h 569"/>
                <a:gd name="T8" fmla="*/ 0 w 685"/>
                <a:gd name="T9" fmla="*/ 763904 h 569"/>
                <a:gd name="T10" fmla="*/ 9525 w 685"/>
                <a:gd name="T11" fmla="*/ 727709 h 569"/>
                <a:gd name="T12" fmla="*/ 13335 w 685"/>
                <a:gd name="T13" fmla="*/ 630554 h 569"/>
                <a:gd name="T14" fmla="*/ 36195 w 685"/>
                <a:gd name="T15" fmla="*/ 613409 h 569"/>
                <a:gd name="T16" fmla="*/ 51435 w 685"/>
                <a:gd name="T17" fmla="*/ 581024 h 569"/>
                <a:gd name="T18" fmla="*/ 64770 w 685"/>
                <a:gd name="T19" fmla="*/ 544829 h 569"/>
                <a:gd name="T20" fmla="*/ 110490 w 685"/>
                <a:gd name="T21" fmla="*/ 493395 h 569"/>
                <a:gd name="T22" fmla="*/ 160020 w 685"/>
                <a:gd name="T23" fmla="*/ 388620 h 569"/>
                <a:gd name="T24" fmla="*/ 224790 w 685"/>
                <a:gd name="T25" fmla="*/ 228600 h 569"/>
                <a:gd name="T26" fmla="*/ 280035 w 685"/>
                <a:gd name="T27" fmla="*/ 68580 h 569"/>
                <a:gd name="T28" fmla="*/ 293370 w 685"/>
                <a:gd name="T29" fmla="*/ 13335 h 569"/>
                <a:gd name="T30" fmla="*/ 306705 w 685"/>
                <a:gd name="T31" fmla="*/ 0 h 569"/>
                <a:gd name="T32" fmla="*/ 335280 w 685"/>
                <a:gd name="T33" fmla="*/ 0 h 569"/>
                <a:gd name="T34" fmla="*/ 371475 w 685"/>
                <a:gd name="T35" fmla="*/ 22860 h 569"/>
                <a:gd name="T36" fmla="*/ 398145 w 685"/>
                <a:gd name="T37" fmla="*/ 30480 h 569"/>
                <a:gd name="T38" fmla="*/ 434340 w 685"/>
                <a:gd name="T39" fmla="*/ 85725 h 569"/>
                <a:gd name="T40" fmla="*/ 426720 w 685"/>
                <a:gd name="T41" fmla="*/ 150495 h 569"/>
                <a:gd name="T42" fmla="*/ 476250 w 685"/>
                <a:gd name="T43" fmla="*/ 186690 h 569"/>
                <a:gd name="T44" fmla="*/ 558165 w 685"/>
                <a:gd name="T45" fmla="*/ 186690 h 569"/>
                <a:gd name="T46" fmla="*/ 640080 w 685"/>
                <a:gd name="T47" fmla="*/ 205740 h 569"/>
                <a:gd name="T48" fmla="*/ 718184 w 685"/>
                <a:gd name="T49" fmla="*/ 215265 h 569"/>
                <a:gd name="T50" fmla="*/ 746759 w 685"/>
                <a:gd name="T51" fmla="*/ 228600 h 569"/>
                <a:gd name="T52" fmla="*/ 800099 w 685"/>
                <a:gd name="T53" fmla="*/ 232410 h 569"/>
                <a:gd name="T54" fmla="*/ 838199 w 685"/>
                <a:gd name="T55" fmla="*/ 222885 h 569"/>
                <a:gd name="T56" fmla="*/ 874394 w 685"/>
                <a:gd name="T57" fmla="*/ 222885 h 569"/>
                <a:gd name="T58" fmla="*/ 901064 w 685"/>
                <a:gd name="T59" fmla="*/ 228600 h 569"/>
                <a:gd name="T60" fmla="*/ 933449 w 685"/>
                <a:gd name="T61" fmla="*/ 232410 h 569"/>
                <a:gd name="T62" fmla="*/ 969644 w 685"/>
                <a:gd name="T63" fmla="*/ 222885 h 569"/>
                <a:gd name="T64" fmla="*/ 1259204 w 685"/>
                <a:gd name="T65" fmla="*/ 310515 h 569"/>
                <a:gd name="T66" fmla="*/ 1282064 w 685"/>
                <a:gd name="T67" fmla="*/ 329565 h 569"/>
                <a:gd name="T68" fmla="*/ 1304924 w 685"/>
                <a:gd name="T69" fmla="*/ 369570 h 569"/>
                <a:gd name="T70" fmla="*/ 1217294 w 685"/>
                <a:gd name="T71" fmla="*/ 493395 h 569"/>
                <a:gd name="T72" fmla="*/ 1203959 w 685"/>
                <a:gd name="T73" fmla="*/ 521970 h 569"/>
                <a:gd name="T74" fmla="*/ 1144904 w 685"/>
                <a:gd name="T75" fmla="*/ 590549 h 569"/>
                <a:gd name="T76" fmla="*/ 1144904 w 685"/>
                <a:gd name="T77" fmla="*/ 626744 h 569"/>
                <a:gd name="T78" fmla="*/ 1171574 w 685"/>
                <a:gd name="T79" fmla="*/ 662939 h 56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85" h="569" extrusionOk="0">
                  <a:moveTo>
                    <a:pt x="615" y="348"/>
                  </a:moveTo>
                  <a:lnTo>
                    <a:pt x="613" y="353"/>
                  </a:lnTo>
                  <a:lnTo>
                    <a:pt x="610" y="355"/>
                  </a:lnTo>
                  <a:lnTo>
                    <a:pt x="610" y="367"/>
                  </a:lnTo>
                  <a:lnTo>
                    <a:pt x="598" y="379"/>
                  </a:lnTo>
                  <a:lnTo>
                    <a:pt x="557" y="569"/>
                  </a:lnTo>
                  <a:lnTo>
                    <a:pt x="327" y="516"/>
                  </a:lnTo>
                  <a:lnTo>
                    <a:pt x="10" y="430"/>
                  </a:lnTo>
                  <a:lnTo>
                    <a:pt x="5" y="425"/>
                  </a:lnTo>
                  <a:lnTo>
                    <a:pt x="0" y="401"/>
                  </a:lnTo>
                  <a:lnTo>
                    <a:pt x="5" y="391"/>
                  </a:lnTo>
                  <a:lnTo>
                    <a:pt x="5" y="382"/>
                  </a:lnTo>
                  <a:lnTo>
                    <a:pt x="10" y="365"/>
                  </a:lnTo>
                  <a:lnTo>
                    <a:pt x="7" y="331"/>
                  </a:lnTo>
                  <a:lnTo>
                    <a:pt x="12" y="324"/>
                  </a:lnTo>
                  <a:lnTo>
                    <a:pt x="19" y="322"/>
                  </a:lnTo>
                  <a:lnTo>
                    <a:pt x="24" y="314"/>
                  </a:lnTo>
                  <a:lnTo>
                    <a:pt x="27" y="305"/>
                  </a:lnTo>
                  <a:lnTo>
                    <a:pt x="31" y="300"/>
                  </a:lnTo>
                  <a:lnTo>
                    <a:pt x="34" y="286"/>
                  </a:lnTo>
                  <a:lnTo>
                    <a:pt x="36" y="283"/>
                  </a:lnTo>
                  <a:lnTo>
                    <a:pt x="58" y="259"/>
                  </a:lnTo>
                  <a:lnTo>
                    <a:pt x="67" y="238"/>
                  </a:lnTo>
                  <a:lnTo>
                    <a:pt x="84" y="204"/>
                  </a:lnTo>
                  <a:lnTo>
                    <a:pt x="103" y="144"/>
                  </a:lnTo>
                  <a:lnTo>
                    <a:pt x="118" y="120"/>
                  </a:lnTo>
                  <a:lnTo>
                    <a:pt x="130" y="81"/>
                  </a:lnTo>
                  <a:lnTo>
                    <a:pt x="147" y="36"/>
                  </a:lnTo>
                  <a:lnTo>
                    <a:pt x="152" y="19"/>
                  </a:lnTo>
                  <a:lnTo>
                    <a:pt x="154" y="7"/>
                  </a:lnTo>
                  <a:lnTo>
                    <a:pt x="154" y="2"/>
                  </a:lnTo>
                  <a:lnTo>
                    <a:pt x="161" y="0"/>
                  </a:lnTo>
                  <a:lnTo>
                    <a:pt x="171" y="2"/>
                  </a:lnTo>
                  <a:lnTo>
                    <a:pt x="176" y="0"/>
                  </a:lnTo>
                  <a:lnTo>
                    <a:pt x="188" y="7"/>
                  </a:lnTo>
                  <a:lnTo>
                    <a:pt x="195" y="12"/>
                  </a:lnTo>
                  <a:lnTo>
                    <a:pt x="197" y="16"/>
                  </a:lnTo>
                  <a:lnTo>
                    <a:pt x="209" y="16"/>
                  </a:lnTo>
                  <a:lnTo>
                    <a:pt x="226" y="28"/>
                  </a:lnTo>
                  <a:lnTo>
                    <a:pt x="228" y="45"/>
                  </a:lnTo>
                  <a:lnTo>
                    <a:pt x="226" y="50"/>
                  </a:lnTo>
                  <a:lnTo>
                    <a:pt x="224" y="79"/>
                  </a:lnTo>
                  <a:lnTo>
                    <a:pt x="228" y="86"/>
                  </a:lnTo>
                  <a:lnTo>
                    <a:pt x="250" y="98"/>
                  </a:lnTo>
                  <a:lnTo>
                    <a:pt x="276" y="101"/>
                  </a:lnTo>
                  <a:lnTo>
                    <a:pt x="293" y="98"/>
                  </a:lnTo>
                  <a:lnTo>
                    <a:pt x="308" y="101"/>
                  </a:lnTo>
                  <a:lnTo>
                    <a:pt x="336" y="108"/>
                  </a:lnTo>
                  <a:lnTo>
                    <a:pt x="341" y="117"/>
                  </a:lnTo>
                  <a:lnTo>
                    <a:pt x="377" y="113"/>
                  </a:lnTo>
                  <a:lnTo>
                    <a:pt x="387" y="117"/>
                  </a:lnTo>
                  <a:lnTo>
                    <a:pt x="392" y="120"/>
                  </a:lnTo>
                  <a:lnTo>
                    <a:pt x="411" y="122"/>
                  </a:lnTo>
                  <a:lnTo>
                    <a:pt x="420" y="122"/>
                  </a:lnTo>
                  <a:lnTo>
                    <a:pt x="430" y="117"/>
                  </a:lnTo>
                  <a:lnTo>
                    <a:pt x="440" y="117"/>
                  </a:lnTo>
                  <a:lnTo>
                    <a:pt x="452" y="120"/>
                  </a:lnTo>
                  <a:lnTo>
                    <a:pt x="459" y="117"/>
                  </a:lnTo>
                  <a:lnTo>
                    <a:pt x="466" y="117"/>
                  </a:lnTo>
                  <a:lnTo>
                    <a:pt x="473" y="120"/>
                  </a:lnTo>
                  <a:lnTo>
                    <a:pt x="483" y="120"/>
                  </a:lnTo>
                  <a:lnTo>
                    <a:pt x="490" y="122"/>
                  </a:lnTo>
                  <a:lnTo>
                    <a:pt x="497" y="122"/>
                  </a:lnTo>
                  <a:lnTo>
                    <a:pt x="509" y="117"/>
                  </a:lnTo>
                  <a:lnTo>
                    <a:pt x="658" y="153"/>
                  </a:lnTo>
                  <a:lnTo>
                    <a:pt x="661" y="163"/>
                  </a:lnTo>
                  <a:lnTo>
                    <a:pt x="668" y="173"/>
                  </a:lnTo>
                  <a:lnTo>
                    <a:pt x="673" y="173"/>
                  </a:lnTo>
                  <a:lnTo>
                    <a:pt x="682" y="180"/>
                  </a:lnTo>
                  <a:lnTo>
                    <a:pt x="685" y="194"/>
                  </a:lnTo>
                  <a:lnTo>
                    <a:pt x="646" y="252"/>
                  </a:lnTo>
                  <a:lnTo>
                    <a:pt x="639" y="259"/>
                  </a:lnTo>
                  <a:lnTo>
                    <a:pt x="639" y="266"/>
                  </a:lnTo>
                  <a:lnTo>
                    <a:pt x="632" y="274"/>
                  </a:lnTo>
                  <a:lnTo>
                    <a:pt x="620" y="281"/>
                  </a:lnTo>
                  <a:lnTo>
                    <a:pt x="601" y="310"/>
                  </a:lnTo>
                  <a:lnTo>
                    <a:pt x="598" y="322"/>
                  </a:lnTo>
                  <a:lnTo>
                    <a:pt x="601" y="329"/>
                  </a:lnTo>
                  <a:lnTo>
                    <a:pt x="613" y="334"/>
                  </a:lnTo>
                  <a:lnTo>
                    <a:pt x="615" y="348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03" name="Google Shape;131;p14">
              <a:extLst>
                <a:ext uri="{FF2B5EF4-FFF2-40B4-BE49-F238E27FC236}">
                  <a16:creationId xmlns:a16="http://schemas.microsoft.com/office/drawing/2014/main" id="{5BA7C577-2238-1048-ACFD-5F53B0C35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696" y="2699386"/>
              <a:ext cx="1304924" cy="1083944"/>
            </a:xfrm>
            <a:custGeom>
              <a:avLst/>
              <a:gdLst>
                <a:gd name="T0" fmla="*/ 1167764 w 685"/>
                <a:gd name="T1" fmla="*/ 672464 h 569"/>
                <a:gd name="T2" fmla="*/ 1162049 w 685"/>
                <a:gd name="T3" fmla="*/ 699134 h 569"/>
                <a:gd name="T4" fmla="*/ 1061084 w 685"/>
                <a:gd name="T5" fmla="*/ 1083944 h 569"/>
                <a:gd name="T6" fmla="*/ 19050 w 685"/>
                <a:gd name="T7" fmla="*/ 819149 h 569"/>
                <a:gd name="T8" fmla="*/ 0 w 685"/>
                <a:gd name="T9" fmla="*/ 763904 h 569"/>
                <a:gd name="T10" fmla="*/ 9525 w 685"/>
                <a:gd name="T11" fmla="*/ 727709 h 569"/>
                <a:gd name="T12" fmla="*/ 13335 w 685"/>
                <a:gd name="T13" fmla="*/ 630554 h 569"/>
                <a:gd name="T14" fmla="*/ 36195 w 685"/>
                <a:gd name="T15" fmla="*/ 613409 h 569"/>
                <a:gd name="T16" fmla="*/ 51435 w 685"/>
                <a:gd name="T17" fmla="*/ 581024 h 569"/>
                <a:gd name="T18" fmla="*/ 64770 w 685"/>
                <a:gd name="T19" fmla="*/ 544829 h 569"/>
                <a:gd name="T20" fmla="*/ 110490 w 685"/>
                <a:gd name="T21" fmla="*/ 493395 h 569"/>
                <a:gd name="T22" fmla="*/ 160020 w 685"/>
                <a:gd name="T23" fmla="*/ 388620 h 569"/>
                <a:gd name="T24" fmla="*/ 224790 w 685"/>
                <a:gd name="T25" fmla="*/ 228600 h 569"/>
                <a:gd name="T26" fmla="*/ 280035 w 685"/>
                <a:gd name="T27" fmla="*/ 68580 h 569"/>
                <a:gd name="T28" fmla="*/ 293370 w 685"/>
                <a:gd name="T29" fmla="*/ 13335 h 569"/>
                <a:gd name="T30" fmla="*/ 306705 w 685"/>
                <a:gd name="T31" fmla="*/ 0 h 569"/>
                <a:gd name="T32" fmla="*/ 335280 w 685"/>
                <a:gd name="T33" fmla="*/ 0 h 569"/>
                <a:gd name="T34" fmla="*/ 371475 w 685"/>
                <a:gd name="T35" fmla="*/ 22860 h 569"/>
                <a:gd name="T36" fmla="*/ 398145 w 685"/>
                <a:gd name="T37" fmla="*/ 30480 h 569"/>
                <a:gd name="T38" fmla="*/ 434340 w 685"/>
                <a:gd name="T39" fmla="*/ 85725 h 569"/>
                <a:gd name="T40" fmla="*/ 426720 w 685"/>
                <a:gd name="T41" fmla="*/ 150495 h 569"/>
                <a:gd name="T42" fmla="*/ 476250 w 685"/>
                <a:gd name="T43" fmla="*/ 186690 h 569"/>
                <a:gd name="T44" fmla="*/ 558165 w 685"/>
                <a:gd name="T45" fmla="*/ 186690 h 569"/>
                <a:gd name="T46" fmla="*/ 640080 w 685"/>
                <a:gd name="T47" fmla="*/ 205740 h 569"/>
                <a:gd name="T48" fmla="*/ 718184 w 685"/>
                <a:gd name="T49" fmla="*/ 215265 h 569"/>
                <a:gd name="T50" fmla="*/ 746759 w 685"/>
                <a:gd name="T51" fmla="*/ 228600 h 569"/>
                <a:gd name="T52" fmla="*/ 800099 w 685"/>
                <a:gd name="T53" fmla="*/ 232410 h 569"/>
                <a:gd name="T54" fmla="*/ 838199 w 685"/>
                <a:gd name="T55" fmla="*/ 222885 h 569"/>
                <a:gd name="T56" fmla="*/ 874394 w 685"/>
                <a:gd name="T57" fmla="*/ 222885 h 569"/>
                <a:gd name="T58" fmla="*/ 901064 w 685"/>
                <a:gd name="T59" fmla="*/ 228600 h 569"/>
                <a:gd name="T60" fmla="*/ 933449 w 685"/>
                <a:gd name="T61" fmla="*/ 232410 h 569"/>
                <a:gd name="T62" fmla="*/ 969644 w 685"/>
                <a:gd name="T63" fmla="*/ 222885 h 569"/>
                <a:gd name="T64" fmla="*/ 1259204 w 685"/>
                <a:gd name="T65" fmla="*/ 310515 h 569"/>
                <a:gd name="T66" fmla="*/ 1282064 w 685"/>
                <a:gd name="T67" fmla="*/ 329565 h 569"/>
                <a:gd name="T68" fmla="*/ 1304924 w 685"/>
                <a:gd name="T69" fmla="*/ 369570 h 569"/>
                <a:gd name="T70" fmla="*/ 1217294 w 685"/>
                <a:gd name="T71" fmla="*/ 493395 h 569"/>
                <a:gd name="T72" fmla="*/ 1203959 w 685"/>
                <a:gd name="T73" fmla="*/ 521970 h 569"/>
                <a:gd name="T74" fmla="*/ 1144904 w 685"/>
                <a:gd name="T75" fmla="*/ 590549 h 569"/>
                <a:gd name="T76" fmla="*/ 1144904 w 685"/>
                <a:gd name="T77" fmla="*/ 626744 h 5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85" h="569" extrusionOk="0">
                  <a:moveTo>
                    <a:pt x="615" y="348"/>
                  </a:moveTo>
                  <a:lnTo>
                    <a:pt x="613" y="353"/>
                  </a:lnTo>
                  <a:lnTo>
                    <a:pt x="610" y="355"/>
                  </a:lnTo>
                  <a:lnTo>
                    <a:pt x="610" y="367"/>
                  </a:lnTo>
                  <a:lnTo>
                    <a:pt x="598" y="379"/>
                  </a:lnTo>
                  <a:lnTo>
                    <a:pt x="557" y="569"/>
                  </a:lnTo>
                  <a:lnTo>
                    <a:pt x="327" y="516"/>
                  </a:lnTo>
                  <a:lnTo>
                    <a:pt x="10" y="430"/>
                  </a:lnTo>
                  <a:lnTo>
                    <a:pt x="5" y="425"/>
                  </a:lnTo>
                  <a:lnTo>
                    <a:pt x="0" y="401"/>
                  </a:lnTo>
                  <a:lnTo>
                    <a:pt x="5" y="391"/>
                  </a:lnTo>
                  <a:lnTo>
                    <a:pt x="5" y="382"/>
                  </a:lnTo>
                  <a:lnTo>
                    <a:pt x="10" y="365"/>
                  </a:lnTo>
                  <a:lnTo>
                    <a:pt x="7" y="331"/>
                  </a:lnTo>
                  <a:lnTo>
                    <a:pt x="12" y="324"/>
                  </a:lnTo>
                  <a:lnTo>
                    <a:pt x="19" y="322"/>
                  </a:lnTo>
                  <a:lnTo>
                    <a:pt x="24" y="314"/>
                  </a:lnTo>
                  <a:lnTo>
                    <a:pt x="27" y="305"/>
                  </a:lnTo>
                  <a:lnTo>
                    <a:pt x="31" y="300"/>
                  </a:lnTo>
                  <a:lnTo>
                    <a:pt x="34" y="286"/>
                  </a:lnTo>
                  <a:lnTo>
                    <a:pt x="36" y="283"/>
                  </a:lnTo>
                  <a:lnTo>
                    <a:pt x="58" y="259"/>
                  </a:lnTo>
                  <a:lnTo>
                    <a:pt x="67" y="238"/>
                  </a:lnTo>
                  <a:lnTo>
                    <a:pt x="84" y="204"/>
                  </a:lnTo>
                  <a:lnTo>
                    <a:pt x="103" y="144"/>
                  </a:lnTo>
                  <a:lnTo>
                    <a:pt x="118" y="120"/>
                  </a:lnTo>
                  <a:lnTo>
                    <a:pt x="130" y="81"/>
                  </a:lnTo>
                  <a:lnTo>
                    <a:pt x="147" y="36"/>
                  </a:lnTo>
                  <a:lnTo>
                    <a:pt x="152" y="19"/>
                  </a:lnTo>
                  <a:lnTo>
                    <a:pt x="154" y="7"/>
                  </a:lnTo>
                  <a:lnTo>
                    <a:pt x="154" y="2"/>
                  </a:lnTo>
                  <a:lnTo>
                    <a:pt x="161" y="0"/>
                  </a:lnTo>
                  <a:lnTo>
                    <a:pt x="171" y="2"/>
                  </a:lnTo>
                  <a:lnTo>
                    <a:pt x="176" y="0"/>
                  </a:lnTo>
                  <a:lnTo>
                    <a:pt x="188" y="7"/>
                  </a:lnTo>
                  <a:lnTo>
                    <a:pt x="195" y="12"/>
                  </a:lnTo>
                  <a:lnTo>
                    <a:pt x="197" y="16"/>
                  </a:lnTo>
                  <a:lnTo>
                    <a:pt x="209" y="16"/>
                  </a:lnTo>
                  <a:lnTo>
                    <a:pt x="226" y="28"/>
                  </a:lnTo>
                  <a:lnTo>
                    <a:pt x="228" y="45"/>
                  </a:lnTo>
                  <a:lnTo>
                    <a:pt x="226" y="50"/>
                  </a:lnTo>
                  <a:lnTo>
                    <a:pt x="224" y="79"/>
                  </a:lnTo>
                  <a:lnTo>
                    <a:pt x="228" y="86"/>
                  </a:lnTo>
                  <a:lnTo>
                    <a:pt x="250" y="98"/>
                  </a:lnTo>
                  <a:lnTo>
                    <a:pt x="276" y="101"/>
                  </a:lnTo>
                  <a:lnTo>
                    <a:pt x="293" y="98"/>
                  </a:lnTo>
                  <a:lnTo>
                    <a:pt x="308" y="101"/>
                  </a:lnTo>
                  <a:lnTo>
                    <a:pt x="336" y="108"/>
                  </a:lnTo>
                  <a:lnTo>
                    <a:pt x="341" y="117"/>
                  </a:lnTo>
                  <a:lnTo>
                    <a:pt x="377" y="113"/>
                  </a:lnTo>
                  <a:lnTo>
                    <a:pt x="387" y="117"/>
                  </a:lnTo>
                  <a:lnTo>
                    <a:pt x="392" y="120"/>
                  </a:lnTo>
                  <a:lnTo>
                    <a:pt x="411" y="122"/>
                  </a:lnTo>
                  <a:lnTo>
                    <a:pt x="420" y="122"/>
                  </a:lnTo>
                  <a:lnTo>
                    <a:pt x="430" y="117"/>
                  </a:lnTo>
                  <a:lnTo>
                    <a:pt x="440" y="117"/>
                  </a:lnTo>
                  <a:lnTo>
                    <a:pt x="452" y="120"/>
                  </a:lnTo>
                  <a:lnTo>
                    <a:pt x="459" y="117"/>
                  </a:lnTo>
                  <a:lnTo>
                    <a:pt x="466" y="117"/>
                  </a:lnTo>
                  <a:lnTo>
                    <a:pt x="473" y="120"/>
                  </a:lnTo>
                  <a:lnTo>
                    <a:pt x="483" y="120"/>
                  </a:lnTo>
                  <a:lnTo>
                    <a:pt x="490" y="122"/>
                  </a:lnTo>
                  <a:lnTo>
                    <a:pt x="497" y="122"/>
                  </a:lnTo>
                  <a:lnTo>
                    <a:pt x="509" y="117"/>
                  </a:lnTo>
                  <a:lnTo>
                    <a:pt x="658" y="153"/>
                  </a:lnTo>
                  <a:lnTo>
                    <a:pt x="661" y="163"/>
                  </a:lnTo>
                  <a:lnTo>
                    <a:pt x="668" y="173"/>
                  </a:lnTo>
                  <a:lnTo>
                    <a:pt x="673" y="173"/>
                  </a:lnTo>
                  <a:lnTo>
                    <a:pt x="682" y="180"/>
                  </a:lnTo>
                  <a:lnTo>
                    <a:pt x="685" y="194"/>
                  </a:lnTo>
                  <a:lnTo>
                    <a:pt x="646" y="252"/>
                  </a:lnTo>
                  <a:lnTo>
                    <a:pt x="639" y="259"/>
                  </a:lnTo>
                  <a:lnTo>
                    <a:pt x="639" y="266"/>
                  </a:lnTo>
                  <a:lnTo>
                    <a:pt x="632" y="274"/>
                  </a:lnTo>
                  <a:lnTo>
                    <a:pt x="620" y="281"/>
                  </a:lnTo>
                  <a:lnTo>
                    <a:pt x="601" y="310"/>
                  </a:lnTo>
                  <a:lnTo>
                    <a:pt x="598" y="322"/>
                  </a:lnTo>
                  <a:lnTo>
                    <a:pt x="601" y="329"/>
                  </a:lnTo>
                  <a:lnTo>
                    <a:pt x="613" y="3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04" name="Google Shape;132;p14">
              <a:extLst>
                <a:ext uri="{FF2B5EF4-FFF2-40B4-BE49-F238E27FC236}">
                  <a16:creationId xmlns:a16="http://schemas.microsoft.com/office/drawing/2014/main" id="{2FE846BD-71C1-634D-A5FC-6CE88F857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5356" y="4617720"/>
              <a:ext cx="1188720" cy="607696"/>
            </a:xfrm>
            <a:custGeom>
              <a:avLst/>
              <a:gdLst>
                <a:gd name="T0" fmla="*/ 236220 w 624"/>
                <a:gd name="T1" fmla="*/ 590551 h 319"/>
                <a:gd name="T2" fmla="*/ 228600 w 624"/>
                <a:gd name="T3" fmla="*/ 558166 h 319"/>
                <a:gd name="T4" fmla="*/ 268605 w 624"/>
                <a:gd name="T5" fmla="*/ 561976 h 319"/>
                <a:gd name="T6" fmla="*/ 954405 w 624"/>
                <a:gd name="T7" fmla="*/ 489586 h 319"/>
                <a:gd name="T8" fmla="*/ 1024890 w 624"/>
                <a:gd name="T9" fmla="*/ 453391 h 319"/>
                <a:gd name="T10" fmla="*/ 1061085 w 624"/>
                <a:gd name="T11" fmla="*/ 415291 h 319"/>
                <a:gd name="T12" fmla="*/ 1064895 w 624"/>
                <a:gd name="T13" fmla="*/ 392431 h 319"/>
                <a:gd name="T14" fmla="*/ 1083945 w 624"/>
                <a:gd name="T15" fmla="*/ 365761 h 319"/>
                <a:gd name="T16" fmla="*/ 1184910 w 624"/>
                <a:gd name="T17" fmla="*/ 278130 h 319"/>
                <a:gd name="T18" fmla="*/ 1175385 w 624"/>
                <a:gd name="T19" fmla="*/ 264795 h 319"/>
                <a:gd name="T20" fmla="*/ 1162050 w 624"/>
                <a:gd name="T21" fmla="*/ 255270 h 319"/>
                <a:gd name="T22" fmla="*/ 1139190 w 624"/>
                <a:gd name="T23" fmla="*/ 241935 h 319"/>
                <a:gd name="T24" fmla="*/ 1129665 w 624"/>
                <a:gd name="T25" fmla="*/ 238125 h 319"/>
                <a:gd name="T26" fmla="*/ 1074420 w 624"/>
                <a:gd name="T27" fmla="*/ 163830 h 319"/>
                <a:gd name="T28" fmla="*/ 1070610 w 624"/>
                <a:gd name="T29" fmla="*/ 140970 h 319"/>
                <a:gd name="T30" fmla="*/ 1064895 w 624"/>
                <a:gd name="T31" fmla="*/ 95250 h 319"/>
                <a:gd name="T32" fmla="*/ 1042035 w 624"/>
                <a:gd name="T33" fmla="*/ 76200 h 319"/>
                <a:gd name="T34" fmla="*/ 1009650 w 624"/>
                <a:gd name="T35" fmla="*/ 49530 h 319"/>
                <a:gd name="T36" fmla="*/ 982980 w 624"/>
                <a:gd name="T37" fmla="*/ 49530 h 319"/>
                <a:gd name="T38" fmla="*/ 963930 w 624"/>
                <a:gd name="T39" fmla="*/ 62865 h 319"/>
                <a:gd name="T40" fmla="*/ 937260 w 624"/>
                <a:gd name="T41" fmla="*/ 72390 h 319"/>
                <a:gd name="T42" fmla="*/ 901065 w 624"/>
                <a:gd name="T43" fmla="*/ 62865 h 319"/>
                <a:gd name="T44" fmla="*/ 855345 w 624"/>
                <a:gd name="T45" fmla="*/ 59055 h 319"/>
                <a:gd name="T46" fmla="*/ 794385 w 624"/>
                <a:gd name="T47" fmla="*/ 49530 h 319"/>
                <a:gd name="T48" fmla="*/ 754380 w 624"/>
                <a:gd name="T49" fmla="*/ 0 h 319"/>
                <a:gd name="T50" fmla="*/ 725805 w 624"/>
                <a:gd name="T51" fmla="*/ 7620 h 319"/>
                <a:gd name="T52" fmla="*/ 695325 w 624"/>
                <a:gd name="T53" fmla="*/ 0 h 319"/>
                <a:gd name="T54" fmla="*/ 689610 w 624"/>
                <a:gd name="T55" fmla="*/ 26670 h 319"/>
                <a:gd name="T56" fmla="*/ 695325 w 624"/>
                <a:gd name="T57" fmla="*/ 72390 h 319"/>
                <a:gd name="T58" fmla="*/ 653415 w 624"/>
                <a:gd name="T59" fmla="*/ 95250 h 319"/>
                <a:gd name="T60" fmla="*/ 611505 w 624"/>
                <a:gd name="T61" fmla="*/ 99060 h 319"/>
                <a:gd name="T62" fmla="*/ 548640 w 624"/>
                <a:gd name="T63" fmla="*/ 209550 h 319"/>
                <a:gd name="T64" fmla="*/ 497205 w 624"/>
                <a:gd name="T65" fmla="*/ 251460 h 319"/>
                <a:gd name="T66" fmla="*/ 470535 w 624"/>
                <a:gd name="T67" fmla="*/ 228600 h 319"/>
                <a:gd name="T68" fmla="*/ 447675 w 624"/>
                <a:gd name="T69" fmla="*/ 283845 h 319"/>
                <a:gd name="T70" fmla="*/ 421005 w 624"/>
                <a:gd name="T71" fmla="*/ 283845 h 319"/>
                <a:gd name="T72" fmla="*/ 379095 w 624"/>
                <a:gd name="T73" fmla="*/ 278130 h 319"/>
                <a:gd name="T74" fmla="*/ 360045 w 624"/>
                <a:gd name="T75" fmla="*/ 310516 h 319"/>
                <a:gd name="T76" fmla="*/ 304800 w 624"/>
                <a:gd name="T77" fmla="*/ 287655 h 319"/>
                <a:gd name="T78" fmla="*/ 236220 w 624"/>
                <a:gd name="T79" fmla="*/ 297180 h 319"/>
                <a:gd name="T80" fmla="*/ 236220 w 624"/>
                <a:gd name="T81" fmla="*/ 320041 h 319"/>
                <a:gd name="T82" fmla="*/ 209550 w 624"/>
                <a:gd name="T83" fmla="*/ 323851 h 319"/>
                <a:gd name="T84" fmla="*/ 205740 w 624"/>
                <a:gd name="T85" fmla="*/ 333376 h 319"/>
                <a:gd name="T86" fmla="*/ 196215 w 624"/>
                <a:gd name="T87" fmla="*/ 356236 h 319"/>
                <a:gd name="T88" fmla="*/ 213360 w 624"/>
                <a:gd name="T89" fmla="*/ 382906 h 319"/>
                <a:gd name="T90" fmla="*/ 160020 w 624"/>
                <a:gd name="T91" fmla="*/ 401956 h 319"/>
                <a:gd name="T92" fmla="*/ 150495 w 624"/>
                <a:gd name="T93" fmla="*/ 430531 h 319"/>
                <a:gd name="T94" fmla="*/ 137160 w 624"/>
                <a:gd name="T95" fmla="*/ 480061 h 319"/>
                <a:gd name="T96" fmla="*/ 95250 w 624"/>
                <a:gd name="T97" fmla="*/ 457201 h 319"/>
                <a:gd name="T98" fmla="*/ 49530 w 624"/>
                <a:gd name="T99" fmla="*/ 461011 h 319"/>
                <a:gd name="T100" fmla="*/ 45720 w 624"/>
                <a:gd name="T101" fmla="*/ 502921 h 319"/>
                <a:gd name="T102" fmla="*/ 59055 w 624"/>
                <a:gd name="T103" fmla="*/ 512446 h 319"/>
                <a:gd name="T104" fmla="*/ 45720 w 624"/>
                <a:gd name="T105" fmla="*/ 581026 h 319"/>
                <a:gd name="T106" fmla="*/ 30480 w 624"/>
                <a:gd name="T107" fmla="*/ 584836 h 319"/>
                <a:gd name="T108" fmla="*/ 0 w 624"/>
                <a:gd name="T109" fmla="*/ 607696 h 31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24" h="319" extrusionOk="0">
                  <a:moveTo>
                    <a:pt x="0" y="319"/>
                  </a:moveTo>
                  <a:lnTo>
                    <a:pt x="124" y="310"/>
                  </a:lnTo>
                  <a:lnTo>
                    <a:pt x="124" y="298"/>
                  </a:lnTo>
                  <a:lnTo>
                    <a:pt x="120" y="293"/>
                  </a:lnTo>
                  <a:lnTo>
                    <a:pt x="134" y="290"/>
                  </a:lnTo>
                  <a:lnTo>
                    <a:pt x="141" y="295"/>
                  </a:lnTo>
                  <a:lnTo>
                    <a:pt x="492" y="262"/>
                  </a:lnTo>
                  <a:lnTo>
                    <a:pt x="501" y="257"/>
                  </a:lnTo>
                  <a:lnTo>
                    <a:pt x="506" y="252"/>
                  </a:lnTo>
                  <a:lnTo>
                    <a:pt x="538" y="238"/>
                  </a:lnTo>
                  <a:lnTo>
                    <a:pt x="540" y="230"/>
                  </a:lnTo>
                  <a:lnTo>
                    <a:pt x="557" y="218"/>
                  </a:lnTo>
                  <a:lnTo>
                    <a:pt x="557" y="211"/>
                  </a:lnTo>
                  <a:lnTo>
                    <a:pt x="559" y="206"/>
                  </a:lnTo>
                  <a:lnTo>
                    <a:pt x="569" y="201"/>
                  </a:lnTo>
                  <a:lnTo>
                    <a:pt x="569" y="192"/>
                  </a:lnTo>
                  <a:lnTo>
                    <a:pt x="578" y="185"/>
                  </a:lnTo>
                  <a:lnTo>
                    <a:pt x="622" y="146"/>
                  </a:lnTo>
                  <a:lnTo>
                    <a:pt x="624" y="139"/>
                  </a:lnTo>
                  <a:lnTo>
                    <a:pt x="617" y="139"/>
                  </a:lnTo>
                  <a:lnTo>
                    <a:pt x="612" y="134"/>
                  </a:lnTo>
                  <a:lnTo>
                    <a:pt x="610" y="134"/>
                  </a:lnTo>
                  <a:lnTo>
                    <a:pt x="607" y="132"/>
                  </a:lnTo>
                  <a:lnTo>
                    <a:pt x="598" y="127"/>
                  </a:lnTo>
                  <a:lnTo>
                    <a:pt x="595" y="127"/>
                  </a:lnTo>
                  <a:lnTo>
                    <a:pt x="593" y="125"/>
                  </a:lnTo>
                  <a:lnTo>
                    <a:pt x="581" y="108"/>
                  </a:lnTo>
                  <a:lnTo>
                    <a:pt x="564" y="86"/>
                  </a:lnTo>
                  <a:lnTo>
                    <a:pt x="562" y="81"/>
                  </a:lnTo>
                  <a:lnTo>
                    <a:pt x="562" y="74"/>
                  </a:lnTo>
                  <a:lnTo>
                    <a:pt x="562" y="64"/>
                  </a:lnTo>
                  <a:lnTo>
                    <a:pt x="559" y="50"/>
                  </a:lnTo>
                  <a:lnTo>
                    <a:pt x="557" y="48"/>
                  </a:lnTo>
                  <a:lnTo>
                    <a:pt x="547" y="40"/>
                  </a:lnTo>
                  <a:lnTo>
                    <a:pt x="538" y="38"/>
                  </a:lnTo>
                  <a:lnTo>
                    <a:pt x="530" y="26"/>
                  </a:lnTo>
                  <a:lnTo>
                    <a:pt x="526" y="19"/>
                  </a:lnTo>
                  <a:lnTo>
                    <a:pt x="516" y="26"/>
                  </a:lnTo>
                  <a:lnTo>
                    <a:pt x="513" y="31"/>
                  </a:lnTo>
                  <a:lnTo>
                    <a:pt x="506" y="33"/>
                  </a:lnTo>
                  <a:lnTo>
                    <a:pt x="506" y="36"/>
                  </a:lnTo>
                  <a:lnTo>
                    <a:pt x="492" y="38"/>
                  </a:lnTo>
                  <a:lnTo>
                    <a:pt x="477" y="33"/>
                  </a:lnTo>
                  <a:lnTo>
                    <a:pt x="473" y="33"/>
                  </a:lnTo>
                  <a:lnTo>
                    <a:pt x="465" y="43"/>
                  </a:lnTo>
                  <a:lnTo>
                    <a:pt x="449" y="31"/>
                  </a:lnTo>
                  <a:lnTo>
                    <a:pt x="429" y="31"/>
                  </a:lnTo>
                  <a:lnTo>
                    <a:pt x="417" y="26"/>
                  </a:lnTo>
                  <a:lnTo>
                    <a:pt x="413" y="12"/>
                  </a:lnTo>
                  <a:lnTo>
                    <a:pt x="396" y="0"/>
                  </a:lnTo>
                  <a:lnTo>
                    <a:pt x="386" y="4"/>
                  </a:lnTo>
                  <a:lnTo>
                    <a:pt x="381" y="4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62" y="7"/>
                  </a:lnTo>
                  <a:lnTo>
                    <a:pt x="362" y="14"/>
                  </a:lnTo>
                  <a:lnTo>
                    <a:pt x="367" y="31"/>
                  </a:lnTo>
                  <a:lnTo>
                    <a:pt x="365" y="38"/>
                  </a:lnTo>
                  <a:lnTo>
                    <a:pt x="355" y="40"/>
                  </a:lnTo>
                  <a:lnTo>
                    <a:pt x="343" y="50"/>
                  </a:lnTo>
                  <a:lnTo>
                    <a:pt x="329" y="48"/>
                  </a:lnTo>
                  <a:lnTo>
                    <a:pt x="321" y="52"/>
                  </a:lnTo>
                  <a:lnTo>
                    <a:pt x="321" y="67"/>
                  </a:lnTo>
                  <a:lnTo>
                    <a:pt x="288" y="110"/>
                  </a:lnTo>
                  <a:lnTo>
                    <a:pt x="283" y="132"/>
                  </a:lnTo>
                  <a:lnTo>
                    <a:pt x="261" y="132"/>
                  </a:lnTo>
                  <a:lnTo>
                    <a:pt x="252" y="120"/>
                  </a:lnTo>
                  <a:lnTo>
                    <a:pt x="247" y="120"/>
                  </a:lnTo>
                  <a:lnTo>
                    <a:pt x="242" y="127"/>
                  </a:lnTo>
                  <a:lnTo>
                    <a:pt x="235" y="149"/>
                  </a:lnTo>
                  <a:lnTo>
                    <a:pt x="228" y="153"/>
                  </a:lnTo>
                  <a:lnTo>
                    <a:pt x="221" y="149"/>
                  </a:lnTo>
                  <a:lnTo>
                    <a:pt x="213" y="141"/>
                  </a:lnTo>
                  <a:lnTo>
                    <a:pt x="199" y="146"/>
                  </a:lnTo>
                  <a:lnTo>
                    <a:pt x="194" y="163"/>
                  </a:lnTo>
                  <a:lnTo>
                    <a:pt x="189" y="163"/>
                  </a:lnTo>
                  <a:lnTo>
                    <a:pt x="187" y="161"/>
                  </a:lnTo>
                  <a:lnTo>
                    <a:pt x="160" y="151"/>
                  </a:lnTo>
                  <a:lnTo>
                    <a:pt x="141" y="158"/>
                  </a:lnTo>
                  <a:lnTo>
                    <a:pt x="124" y="156"/>
                  </a:lnTo>
                  <a:lnTo>
                    <a:pt x="122" y="163"/>
                  </a:lnTo>
                  <a:lnTo>
                    <a:pt x="124" y="168"/>
                  </a:lnTo>
                  <a:lnTo>
                    <a:pt x="117" y="170"/>
                  </a:lnTo>
                  <a:lnTo>
                    <a:pt x="110" y="170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8" y="185"/>
                  </a:lnTo>
                  <a:lnTo>
                    <a:pt x="103" y="187"/>
                  </a:lnTo>
                  <a:lnTo>
                    <a:pt x="103" y="189"/>
                  </a:lnTo>
                  <a:lnTo>
                    <a:pt x="112" y="201"/>
                  </a:lnTo>
                  <a:lnTo>
                    <a:pt x="110" y="204"/>
                  </a:lnTo>
                  <a:lnTo>
                    <a:pt x="84" y="211"/>
                  </a:lnTo>
                  <a:lnTo>
                    <a:pt x="76" y="214"/>
                  </a:lnTo>
                  <a:lnTo>
                    <a:pt x="79" y="226"/>
                  </a:lnTo>
                  <a:lnTo>
                    <a:pt x="84" y="247"/>
                  </a:lnTo>
                  <a:lnTo>
                    <a:pt x="72" y="252"/>
                  </a:lnTo>
                  <a:lnTo>
                    <a:pt x="62" y="245"/>
                  </a:lnTo>
                  <a:lnTo>
                    <a:pt x="50" y="240"/>
                  </a:lnTo>
                  <a:lnTo>
                    <a:pt x="36" y="238"/>
                  </a:lnTo>
                  <a:lnTo>
                    <a:pt x="26" y="242"/>
                  </a:lnTo>
                  <a:lnTo>
                    <a:pt x="21" y="262"/>
                  </a:lnTo>
                  <a:lnTo>
                    <a:pt x="24" y="264"/>
                  </a:lnTo>
                  <a:lnTo>
                    <a:pt x="26" y="264"/>
                  </a:lnTo>
                  <a:lnTo>
                    <a:pt x="31" y="269"/>
                  </a:lnTo>
                  <a:lnTo>
                    <a:pt x="33" y="278"/>
                  </a:lnTo>
                  <a:lnTo>
                    <a:pt x="24" y="305"/>
                  </a:lnTo>
                  <a:lnTo>
                    <a:pt x="19" y="310"/>
                  </a:lnTo>
                  <a:lnTo>
                    <a:pt x="16" y="307"/>
                  </a:lnTo>
                  <a:lnTo>
                    <a:pt x="4" y="312"/>
                  </a:lnTo>
                  <a:lnTo>
                    <a:pt x="0" y="319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05" name="Google Shape;133;p14">
              <a:extLst>
                <a:ext uri="{FF2B5EF4-FFF2-40B4-BE49-F238E27FC236}">
                  <a16:creationId xmlns:a16="http://schemas.microsoft.com/office/drawing/2014/main" id="{8942A4CA-FA05-3B49-AE12-7B500AFD2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9476" y="2474596"/>
              <a:ext cx="594360" cy="952500"/>
            </a:xfrm>
            <a:custGeom>
              <a:avLst/>
              <a:gdLst>
                <a:gd name="T0" fmla="*/ 114300 w 312"/>
                <a:gd name="T1" fmla="*/ 855345 h 500"/>
                <a:gd name="T2" fmla="*/ 114300 w 312"/>
                <a:gd name="T3" fmla="*/ 878205 h 500"/>
                <a:gd name="T4" fmla="*/ 144780 w 312"/>
                <a:gd name="T5" fmla="*/ 906780 h 500"/>
                <a:gd name="T6" fmla="*/ 154305 w 312"/>
                <a:gd name="T7" fmla="*/ 920115 h 500"/>
                <a:gd name="T8" fmla="*/ 173355 w 312"/>
                <a:gd name="T9" fmla="*/ 952500 h 500"/>
                <a:gd name="T10" fmla="*/ 177165 w 312"/>
                <a:gd name="T11" fmla="*/ 923925 h 500"/>
                <a:gd name="T12" fmla="*/ 196215 w 312"/>
                <a:gd name="T13" fmla="*/ 874395 h 500"/>
                <a:gd name="T14" fmla="*/ 219075 w 312"/>
                <a:gd name="T15" fmla="*/ 822960 h 500"/>
                <a:gd name="T16" fmla="*/ 209550 w 312"/>
                <a:gd name="T17" fmla="*/ 809625 h 500"/>
                <a:gd name="T18" fmla="*/ 241935 w 312"/>
                <a:gd name="T19" fmla="*/ 750570 h 500"/>
                <a:gd name="T20" fmla="*/ 255270 w 312"/>
                <a:gd name="T21" fmla="*/ 773430 h 500"/>
                <a:gd name="T22" fmla="*/ 264795 w 312"/>
                <a:gd name="T23" fmla="*/ 773430 h 500"/>
                <a:gd name="T24" fmla="*/ 268605 w 312"/>
                <a:gd name="T25" fmla="*/ 746760 h 500"/>
                <a:gd name="T26" fmla="*/ 310515 w 312"/>
                <a:gd name="T27" fmla="*/ 727710 h 500"/>
                <a:gd name="T28" fmla="*/ 314325 w 312"/>
                <a:gd name="T29" fmla="*/ 708660 h 500"/>
                <a:gd name="T30" fmla="*/ 337185 w 312"/>
                <a:gd name="T31" fmla="*/ 704850 h 500"/>
                <a:gd name="T32" fmla="*/ 352425 w 312"/>
                <a:gd name="T33" fmla="*/ 672465 h 500"/>
                <a:gd name="T34" fmla="*/ 365760 w 312"/>
                <a:gd name="T35" fmla="*/ 630555 h 500"/>
                <a:gd name="T36" fmla="*/ 375285 w 312"/>
                <a:gd name="T37" fmla="*/ 617220 h 500"/>
                <a:gd name="T38" fmla="*/ 405765 w 312"/>
                <a:gd name="T39" fmla="*/ 617220 h 500"/>
                <a:gd name="T40" fmla="*/ 421005 w 312"/>
                <a:gd name="T41" fmla="*/ 584835 h 500"/>
                <a:gd name="T42" fmla="*/ 438150 w 312"/>
                <a:gd name="T43" fmla="*/ 561975 h 500"/>
                <a:gd name="T44" fmla="*/ 480060 w 312"/>
                <a:gd name="T45" fmla="*/ 581025 h 500"/>
                <a:gd name="T46" fmla="*/ 520065 w 312"/>
                <a:gd name="T47" fmla="*/ 531495 h 500"/>
                <a:gd name="T48" fmla="*/ 558165 w 312"/>
                <a:gd name="T49" fmla="*/ 489585 h 500"/>
                <a:gd name="T50" fmla="*/ 571500 w 312"/>
                <a:gd name="T51" fmla="*/ 485775 h 500"/>
                <a:gd name="T52" fmla="*/ 594360 w 312"/>
                <a:gd name="T53" fmla="*/ 457200 h 500"/>
                <a:gd name="T54" fmla="*/ 575310 w 312"/>
                <a:gd name="T55" fmla="*/ 440055 h 500"/>
                <a:gd name="T56" fmla="*/ 565785 w 312"/>
                <a:gd name="T57" fmla="*/ 440055 h 500"/>
                <a:gd name="T58" fmla="*/ 575310 w 312"/>
                <a:gd name="T59" fmla="*/ 421005 h 500"/>
                <a:gd name="T60" fmla="*/ 565785 w 312"/>
                <a:gd name="T61" fmla="*/ 384810 h 500"/>
                <a:gd name="T62" fmla="*/ 539115 w 312"/>
                <a:gd name="T63" fmla="*/ 379095 h 500"/>
                <a:gd name="T64" fmla="*/ 520065 w 312"/>
                <a:gd name="T65" fmla="*/ 388620 h 500"/>
                <a:gd name="T66" fmla="*/ 493395 w 312"/>
                <a:gd name="T67" fmla="*/ 329565 h 500"/>
                <a:gd name="T68" fmla="*/ 497205 w 312"/>
                <a:gd name="T69" fmla="*/ 316230 h 500"/>
                <a:gd name="T70" fmla="*/ 480060 w 312"/>
                <a:gd name="T71" fmla="*/ 310515 h 500"/>
                <a:gd name="T72" fmla="*/ 457200 w 312"/>
                <a:gd name="T73" fmla="*/ 306705 h 500"/>
                <a:gd name="T74" fmla="*/ 434340 w 312"/>
                <a:gd name="T75" fmla="*/ 300990 h 500"/>
                <a:gd name="T76" fmla="*/ 424815 w 312"/>
                <a:gd name="T77" fmla="*/ 260985 h 500"/>
                <a:gd name="T78" fmla="*/ 291465 w 312"/>
                <a:gd name="T79" fmla="*/ 0 h 500"/>
                <a:gd name="T80" fmla="*/ 259080 w 312"/>
                <a:gd name="T81" fmla="*/ 0 h 500"/>
                <a:gd name="T82" fmla="*/ 251460 w 312"/>
                <a:gd name="T83" fmla="*/ 17145 h 500"/>
                <a:gd name="T84" fmla="*/ 219075 w 312"/>
                <a:gd name="T85" fmla="*/ 32385 h 500"/>
                <a:gd name="T86" fmla="*/ 177165 w 312"/>
                <a:gd name="T87" fmla="*/ 59055 h 500"/>
                <a:gd name="T88" fmla="*/ 167640 w 312"/>
                <a:gd name="T89" fmla="*/ 22860 h 500"/>
                <a:gd name="T90" fmla="*/ 150495 w 312"/>
                <a:gd name="T91" fmla="*/ 13335 h 500"/>
                <a:gd name="T92" fmla="*/ 76200 w 312"/>
                <a:gd name="T93" fmla="*/ 196215 h 500"/>
                <a:gd name="T94" fmla="*/ 81915 w 312"/>
                <a:gd name="T95" fmla="*/ 232410 h 500"/>
                <a:gd name="T96" fmla="*/ 76200 w 312"/>
                <a:gd name="T97" fmla="*/ 264795 h 500"/>
                <a:gd name="T98" fmla="*/ 62865 w 312"/>
                <a:gd name="T99" fmla="*/ 287655 h 500"/>
                <a:gd name="T100" fmla="*/ 72390 w 312"/>
                <a:gd name="T101" fmla="*/ 384810 h 500"/>
                <a:gd name="T102" fmla="*/ 45720 w 312"/>
                <a:gd name="T103" fmla="*/ 434340 h 500"/>
                <a:gd name="T104" fmla="*/ 53340 w 312"/>
                <a:gd name="T105" fmla="*/ 470535 h 500"/>
                <a:gd name="T106" fmla="*/ 36195 w 312"/>
                <a:gd name="T107" fmla="*/ 476250 h 500"/>
                <a:gd name="T108" fmla="*/ 36195 w 312"/>
                <a:gd name="T109" fmla="*/ 502920 h 500"/>
                <a:gd name="T110" fmla="*/ 13335 w 312"/>
                <a:gd name="T111" fmla="*/ 499110 h 5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12" h="500" extrusionOk="0">
                  <a:moveTo>
                    <a:pt x="0" y="269"/>
                  </a:moveTo>
                  <a:lnTo>
                    <a:pt x="60" y="449"/>
                  </a:lnTo>
                  <a:lnTo>
                    <a:pt x="62" y="452"/>
                  </a:lnTo>
                  <a:lnTo>
                    <a:pt x="60" y="461"/>
                  </a:lnTo>
                  <a:lnTo>
                    <a:pt x="62" y="464"/>
                  </a:lnTo>
                  <a:lnTo>
                    <a:pt x="76" y="476"/>
                  </a:lnTo>
                  <a:lnTo>
                    <a:pt x="79" y="476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91" y="500"/>
                  </a:lnTo>
                  <a:lnTo>
                    <a:pt x="91" y="497"/>
                  </a:lnTo>
                  <a:lnTo>
                    <a:pt x="93" y="485"/>
                  </a:lnTo>
                  <a:lnTo>
                    <a:pt x="96" y="473"/>
                  </a:lnTo>
                  <a:lnTo>
                    <a:pt x="103" y="459"/>
                  </a:lnTo>
                  <a:lnTo>
                    <a:pt x="105" y="440"/>
                  </a:lnTo>
                  <a:lnTo>
                    <a:pt x="115" y="432"/>
                  </a:lnTo>
                  <a:lnTo>
                    <a:pt x="115" y="428"/>
                  </a:lnTo>
                  <a:lnTo>
                    <a:pt x="110" y="425"/>
                  </a:lnTo>
                  <a:lnTo>
                    <a:pt x="108" y="413"/>
                  </a:lnTo>
                  <a:lnTo>
                    <a:pt x="127" y="394"/>
                  </a:lnTo>
                  <a:lnTo>
                    <a:pt x="129" y="396"/>
                  </a:lnTo>
                  <a:lnTo>
                    <a:pt x="134" y="406"/>
                  </a:lnTo>
                  <a:lnTo>
                    <a:pt x="136" y="408"/>
                  </a:lnTo>
                  <a:lnTo>
                    <a:pt x="139" y="406"/>
                  </a:lnTo>
                  <a:lnTo>
                    <a:pt x="139" y="396"/>
                  </a:lnTo>
                  <a:lnTo>
                    <a:pt x="141" y="392"/>
                  </a:lnTo>
                  <a:lnTo>
                    <a:pt x="156" y="389"/>
                  </a:lnTo>
                  <a:lnTo>
                    <a:pt x="163" y="382"/>
                  </a:lnTo>
                  <a:lnTo>
                    <a:pt x="163" y="375"/>
                  </a:lnTo>
                  <a:lnTo>
                    <a:pt x="165" y="372"/>
                  </a:lnTo>
                  <a:lnTo>
                    <a:pt x="172" y="372"/>
                  </a:lnTo>
                  <a:lnTo>
                    <a:pt x="177" y="370"/>
                  </a:lnTo>
                  <a:lnTo>
                    <a:pt x="180" y="365"/>
                  </a:lnTo>
                  <a:lnTo>
                    <a:pt x="185" y="353"/>
                  </a:lnTo>
                  <a:lnTo>
                    <a:pt x="182" y="341"/>
                  </a:lnTo>
                  <a:lnTo>
                    <a:pt x="192" y="331"/>
                  </a:lnTo>
                  <a:lnTo>
                    <a:pt x="192" y="324"/>
                  </a:lnTo>
                  <a:lnTo>
                    <a:pt x="197" y="324"/>
                  </a:lnTo>
                  <a:lnTo>
                    <a:pt x="209" y="327"/>
                  </a:lnTo>
                  <a:lnTo>
                    <a:pt x="213" y="324"/>
                  </a:lnTo>
                  <a:lnTo>
                    <a:pt x="216" y="317"/>
                  </a:lnTo>
                  <a:lnTo>
                    <a:pt x="221" y="307"/>
                  </a:lnTo>
                  <a:lnTo>
                    <a:pt x="225" y="307"/>
                  </a:lnTo>
                  <a:lnTo>
                    <a:pt x="230" y="295"/>
                  </a:lnTo>
                  <a:lnTo>
                    <a:pt x="242" y="295"/>
                  </a:lnTo>
                  <a:lnTo>
                    <a:pt x="252" y="305"/>
                  </a:lnTo>
                  <a:lnTo>
                    <a:pt x="264" y="283"/>
                  </a:lnTo>
                  <a:lnTo>
                    <a:pt x="273" y="279"/>
                  </a:lnTo>
                  <a:lnTo>
                    <a:pt x="288" y="264"/>
                  </a:lnTo>
                  <a:lnTo>
                    <a:pt x="293" y="257"/>
                  </a:lnTo>
                  <a:lnTo>
                    <a:pt x="295" y="255"/>
                  </a:lnTo>
                  <a:lnTo>
                    <a:pt x="300" y="255"/>
                  </a:lnTo>
                  <a:lnTo>
                    <a:pt x="307" y="250"/>
                  </a:lnTo>
                  <a:lnTo>
                    <a:pt x="312" y="240"/>
                  </a:lnTo>
                  <a:lnTo>
                    <a:pt x="309" y="235"/>
                  </a:lnTo>
                  <a:lnTo>
                    <a:pt x="302" y="231"/>
                  </a:lnTo>
                  <a:lnTo>
                    <a:pt x="302" y="233"/>
                  </a:lnTo>
                  <a:lnTo>
                    <a:pt x="297" y="231"/>
                  </a:lnTo>
                  <a:lnTo>
                    <a:pt x="300" y="223"/>
                  </a:lnTo>
                  <a:lnTo>
                    <a:pt x="302" y="221"/>
                  </a:lnTo>
                  <a:lnTo>
                    <a:pt x="302" y="216"/>
                  </a:lnTo>
                  <a:lnTo>
                    <a:pt x="297" y="202"/>
                  </a:lnTo>
                  <a:lnTo>
                    <a:pt x="288" y="197"/>
                  </a:lnTo>
                  <a:lnTo>
                    <a:pt x="283" y="199"/>
                  </a:lnTo>
                  <a:lnTo>
                    <a:pt x="281" y="202"/>
                  </a:lnTo>
                  <a:lnTo>
                    <a:pt x="273" y="204"/>
                  </a:lnTo>
                  <a:lnTo>
                    <a:pt x="266" y="202"/>
                  </a:lnTo>
                  <a:lnTo>
                    <a:pt x="259" y="173"/>
                  </a:lnTo>
                  <a:lnTo>
                    <a:pt x="261" y="170"/>
                  </a:lnTo>
                  <a:lnTo>
                    <a:pt x="261" y="166"/>
                  </a:lnTo>
                  <a:lnTo>
                    <a:pt x="259" y="163"/>
                  </a:lnTo>
                  <a:lnTo>
                    <a:pt x="252" y="163"/>
                  </a:lnTo>
                  <a:lnTo>
                    <a:pt x="249" y="166"/>
                  </a:lnTo>
                  <a:lnTo>
                    <a:pt x="240" y="161"/>
                  </a:lnTo>
                  <a:lnTo>
                    <a:pt x="233" y="161"/>
                  </a:lnTo>
                  <a:lnTo>
                    <a:pt x="228" y="158"/>
                  </a:lnTo>
                  <a:lnTo>
                    <a:pt x="223" y="142"/>
                  </a:lnTo>
                  <a:lnTo>
                    <a:pt x="223" y="137"/>
                  </a:lnTo>
                  <a:lnTo>
                    <a:pt x="187" y="21"/>
                  </a:lnTo>
                  <a:lnTo>
                    <a:pt x="153" y="0"/>
                  </a:lnTo>
                  <a:lnTo>
                    <a:pt x="144" y="0"/>
                  </a:lnTo>
                  <a:lnTo>
                    <a:pt x="136" y="0"/>
                  </a:lnTo>
                  <a:lnTo>
                    <a:pt x="134" y="5"/>
                  </a:lnTo>
                  <a:lnTo>
                    <a:pt x="132" y="9"/>
                  </a:lnTo>
                  <a:lnTo>
                    <a:pt x="127" y="9"/>
                  </a:lnTo>
                  <a:lnTo>
                    <a:pt x="115" y="17"/>
                  </a:lnTo>
                  <a:lnTo>
                    <a:pt x="98" y="29"/>
                  </a:lnTo>
                  <a:lnTo>
                    <a:pt x="93" y="31"/>
                  </a:lnTo>
                  <a:lnTo>
                    <a:pt x="86" y="24"/>
                  </a:lnTo>
                  <a:lnTo>
                    <a:pt x="88" y="12"/>
                  </a:lnTo>
                  <a:lnTo>
                    <a:pt x="86" y="7"/>
                  </a:lnTo>
                  <a:lnTo>
                    <a:pt x="79" y="7"/>
                  </a:lnTo>
                  <a:lnTo>
                    <a:pt x="67" y="12"/>
                  </a:lnTo>
                  <a:lnTo>
                    <a:pt x="40" y="103"/>
                  </a:lnTo>
                  <a:lnTo>
                    <a:pt x="38" y="115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0" y="139"/>
                  </a:lnTo>
                  <a:lnTo>
                    <a:pt x="38" y="144"/>
                  </a:lnTo>
                  <a:lnTo>
                    <a:pt x="33" y="151"/>
                  </a:lnTo>
                  <a:lnTo>
                    <a:pt x="43" y="190"/>
                  </a:lnTo>
                  <a:lnTo>
                    <a:pt x="38" y="202"/>
                  </a:lnTo>
                  <a:lnTo>
                    <a:pt x="38" y="211"/>
                  </a:lnTo>
                  <a:lnTo>
                    <a:pt x="24" y="228"/>
                  </a:lnTo>
                  <a:lnTo>
                    <a:pt x="24" y="235"/>
                  </a:lnTo>
                  <a:lnTo>
                    <a:pt x="28" y="247"/>
                  </a:lnTo>
                  <a:lnTo>
                    <a:pt x="26" y="250"/>
                  </a:lnTo>
                  <a:lnTo>
                    <a:pt x="19" y="250"/>
                  </a:lnTo>
                  <a:lnTo>
                    <a:pt x="21" y="259"/>
                  </a:lnTo>
                  <a:lnTo>
                    <a:pt x="19" y="264"/>
                  </a:lnTo>
                  <a:lnTo>
                    <a:pt x="14" y="264"/>
                  </a:lnTo>
                  <a:lnTo>
                    <a:pt x="7" y="262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6B4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06" name="Google Shape;134;p14">
              <a:extLst>
                <a:ext uri="{FF2B5EF4-FFF2-40B4-BE49-F238E27FC236}">
                  <a16:creationId xmlns:a16="http://schemas.microsoft.com/office/drawing/2014/main" id="{648E785A-668E-AF48-8691-562CC410C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2180" y="3789046"/>
              <a:ext cx="950596" cy="613410"/>
            </a:xfrm>
            <a:custGeom>
              <a:avLst/>
              <a:gdLst>
                <a:gd name="T0" fmla="*/ 238125 w 499"/>
                <a:gd name="T1" fmla="*/ 581025 h 322"/>
                <a:gd name="T2" fmla="*/ 662941 w 499"/>
                <a:gd name="T3" fmla="*/ 499110 h 322"/>
                <a:gd name="T4" fmla="*/ 800101 w 499"/>
                <a:gd name="T5" fmla="*/ 476250 h 322"/>
                <a:gd name="T6" fmla="*/ 800101 w 499"/>
                <a:gd name="T7" fmla="*/ 470535 h 322"/>
                <a:gd name="T8" fmla="*/ 809626 w 499"/>
                <a:gd name="T9" fmla="*/ 470535 h 322"/>
                <a:gd name="T10" fmla="*/ 809626 w 499"/>
                <a:gd name="T11" fmla="*/ 457200 h 322"/>
                <a:gd name="T12" fmla="*/ 822961 w 499"/>
                <a:gd name="T13" fmla="*/ 443865 h 322"/>
                <a:gd name="T14" fmla="*/ 842011 w 499"/>
                <a:gd name="T15" fmla="*/ 438150 h 322"/>
                <a:gd name="T16" fmla="*/ 855346 w 499"/>
                <a:gd name="T17" fmla="*/ 443865 h 322"/>
                <a:gd name="T18" fmla="*/ 891541 w 499"/>
                <a:gd name="T19" fmla="*/ 415290 h 322"/>
                <a:gd name="T20" fmla="*/ 895351 w 499"/>
                <a:gd name="T21" fmla="*/ 392430 h 322"/>
                <a:gd name="T22" fmla="*/ 923926 w 499"/>
                <a:gd name="T23" fmla="*/ 369570 h 322"/>
                <a:gd name="T24" fmla="*/ 946786 w 499"/>
                <a:gd name="T25" fmla="*/ 356235 h 322"/>
                <a:gd name="T26" fmla="*/ 950596 w 499"/>
                <a:gd name="T27" fmla="*/ 352425 h 322"/>
                <a:gd name="T28" fmla="*/ 927736 w 499"/>
                <a:gd name="T29" fmla="*/ 333375 h 322"/>
                <a:gd name="T30" fmla="*/ 918211 w 499"/>
                <a:gd name="T31" fmla="*/ 323850 h 322"/>
                <a:gd name="T32" fmla="*/ 904876 w 499"/>
                <a:gd name="T33" fmla="*/ 320040 h 322"/>
                <a:gd name="T34" fmla="*/ 901066 w 499"/>
                <a:gd name="T35" fmla="*/ 314325 h 322"/>
                <a:gd name="T36" fmla="*/ 887731 w 499"/>
                <a:gd name="T37" fmla="*/ 306705 h 322"/>
                <a:gd name="T38" fmla="*/ 878206 w 499"/>
                <a:gd name="T39" fmla="*/ 283845 h 322"/>
                <a:gd name="T40" fmla="*/ 859156 w 499"/>
                <a:gd name="T41" fmla="*/ 283845 h 322"/>
                <a:gd name="T42" fmla="*/ 855346 w 499"/>
                <a:gd name="T43" fmla="*/ 278130 h 322"/>
                <a:gd name="T44" fmla="*/ 855346 w 499"/>
                <a:gd name="T45" fmla="*/ 241935 h 322"/>
                <a:gd name="T46" fmla="*/ 864871 w 499"/>
                <a:gd name="T47" fmla="*/ 232410 h 322"/>
                <a:gd name="T48" fmla="*/ 859156 w 499"/>
                <a:gd name="T49" fmla="*/ 215265 h 322"/>
                <a:gd name="T50" fmla="*/ 849631 w 499"/>
                <a:gd name="T51" fmla="*/ 200025 h 322"/>
                <a:gd name="T52" fmla="*/ 849631 w 499"/>
                <a:gd name="T53" fmla="*/ 196215 h 322"/>
                <a:gd name="T54" fmla="*/ 849631 w 499"/>
                <a:gd name="T55" fmla="*/ 186690 h 322"/>
                <a:gd name="T56" fmla="*/ 868681 w 499"/>
                <a:gd name="T57" fmla="*/ 169545 h 322"/>
                <a:gd name="T58" fmla="*/ 878206 w 499"/>
                <a:gd name="T59" fmla="*/ 140970 h 322"/>
                <a:gd name="T60" fmla="*/ 878206 w 499"/>
                <a:gd name="T61" fmla="*/ 131445 h 322"/>
                <a:gd name="T62" fmla="*/ 887731 w 499"/>
                <a:gd name="T63" fmla="*/ 114300 h 322"/>
                <a:gd name="T64" fmla="*/ 895351 w 499"/>
                <a:gd name="T65" fmla="*/ 108585 h 322"/>
                <a:gd name="T66" fmla="*/ 882016 w 499"/>
                <a:gd name="T67" fmla="*/ 99060 h 322"/>
                <a:gd name="T68" fmla="*/ 845821 w 499"/>
                <a:gd name="T69" fmla="*/ 95250 h 322"/>
                <a:gd name="T70" fmla="*/ 842011 w 499"/>
                <a:gd name="T71" fmla="*/ 91440 h 322"/>
                <a:gd name="T72" fmla="*/ 836296 w 499"/>
                <a:gd name="T73" fmla="*/ 85725 h 322"/>
                <a:gd name="T74" fmla="*/ 832486 w 499"/>
                <a:gd name="T75" fmla="*/ 68580 h 322"/>
                <a:gd name="T76" fmla="*/ 809626 w 499"/>
                <a:gd name="T77" fmla="*/ 30480 h 322"/>
                <a:gd name="T78" fmla="*/ 800101 w 499"/>
                <a:gd name="T79" fmla="*/ 26670 h 322"/>
                <a:gd name="T80" fmla="*/ 796291 w 499"/>
                <a:gd name="T81" fmla="*/ 22860 h 322"/>
                <a:gd name="T82" fmla="*/ 790576 w 499"/>
                <a:gd name="T83" fmla="*/ 22860 h 322"/>
                <a:gd name="T84" fmla="*/ 786766 w 499"/>
                <a:gd name="T85" fmla="*/ 17145 h 322"/>
                <a:gd name="T86" fmla="*/ 781051 w 499"/>
                <a:gd name="T87" fmla="*/ 7620 h 322"/>
                <a:gd name="T88" fmla="*/ 767716 w 499"/>
                <a:gd name="T89" fmla="*/ 0 h 322"/>
                <a:gd name="T90" fmla="*/ 114300 w 499"/>
                <a:gd name="T91" fmla="*/ 131445 h 322"/>
                <a:gd name="T92" fmla="*/ 100965 w 499"/>
                <a:gd name="T93" fmla="*/ 76200 h 322"/>
                <a:gd name="T94" fmla="*/ 68580 w 499"/>
                <a:gd name="T95" fmla="*/ 108585 h 322"/>
                <a:gd name="T96" fmla="*/ 59055 w 499"/>
                <a:gd name="T97" fmla="*/ 114300 h 322"/>
                <a:gd name="T98" fmla="*/ 55245 w 499"/>
                <a:gd name="T99" fmla="*/ 108585 h 322"/>
                <a:gd name="T100" fmla="*/ 49530 w 499"/>
                <a:gd name="T101" fmla="*/ 108585 h 322"/>
                <a:gd name="T102" fmla="*/ 40005 w 499"/>
                <a:gd name="T103" fmla="*/ 127635 h 322"/>
                <a:gd name="T104" fmla="*/ 13335 w 499"/>
                <a:gd name="T105" fmla="*/ 154305 h 322"/>
                <a:gd name="T106" fmla="*/ 0 w 499"/>
                <a:gd name="T107" fmla="*/ 163830 h 322"/>
                <a:gd name="T108" fmla="*/ 49530 w 499"/>
                <a:gd name="T109" fmla="*/ 430530 h 322"/>
                <a:gd name="T110" fmla="*/ 78105 w 499"/>
                <a:gd name="T111" fmla="*/ 613410 h 322"/>
                <a:gd name="T112" fmla="*/ 238125 w 499"/>
                <a:gd name="T113" fmla="*/ 581025 h 3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99" h="322" extrusionOk="0">
                  <a:moveTo>
                    <a:pt x="125" y="305"/>
                  </a:moveTo>
                  <a:lnTo>
                    <a:pt x="348" y="262"/>
                  </a:lnTo>
                  <a:lnTo>
                    <a:pt x="420" y="250"/>
                  </a:lnTo>
                  <a:lnTo>
                    <a:pt x="420" y="247"/>
                  </a:lnTo>
                  <a:lnTo>
                    <a:pt x="425" y="247"/>
                  </a:lnTo>
                  <a:lnTo>
                    <a:pt x="425" y="240"/>
                  </a:lnTo>
                  <a:lnTo>
                    <a:pt x="432" y="233"/>
                  </a:lnTo>
                  <a:lnTo>
                    <a:pt x="442" y="230"/>
                  </a:lnTo>
                  <a:lnTo>
                    <a:pt x="449" y="233"/>
                  </a:lnTo>
                  <a:lnTo>
                    <a:pt x="468" y="218"/>
                  </a:lnTo>
                  <a:lnTo>
                    <a:pt x="470" y="206"/>
                  </a:lnTo>
                  <a:lnTo>
                    <a:pt x="485" y="194"/>
                  </a:lnTo>
                  <a:lnTo>
                    <a:pt x="497" y="187"/>
                  </a:lnTo>
                  <a:lnTo>
                    <a:pt x="499" y="185"/>
                  </a:lnTo>
                  <a:lnTo>
                    <a:pt x="487" y="175"/>
                  </a:lnTo>
                  <a:lnTo>
                    <a:pt x="482" y="170"/>
                  </a:lnTo>
                  <a:lnTo>
                    <a:pt x="475" y="168"/>
                  </a:lnTo>
                  <a:lnTo>
                    <a:pt x="473" y="165"/>
                  </a:lnTo>
                  <a:lnTo>
                    <a:pt x="466" y="161"/>
                  </a:lnTo>
                  <a:lnTo>
                    <a:pt x="461" y="149"/>
                  </a:lnTo>
                  <a:lnTo>
                    <a:pt x="451" y="149"/>
                  </a:lnTo>
                  <a:lnTo>
                    <a:pt x="449" y="146"/>
                  </a:lnTo>
                  <a:lnTo>
                    <a:pt x="449" y="127"/>
                  </a:lnTo>
                  <a:lnTo>
                    <a:pt x="454" y="122"/>
                  </a:lnTo>
                  <a:lnTo>
                    <a:pt x="451" y="113"/>
                  </a:lnTo>
                  <a:lnTo>
                    <a:pt x="446" y="105"/>
                  </a:lnTo>
                  <a:lnTo>
                    <a:pt x="446" y="103"/>
                  </a:lnTo>
                  <a:lnTo>
                    <a:pt x="446" y="98"/>
                  </a:lnTo>
                  <a:lnTo>
                    <a:pt x="456" y="89"/>
                  </a:lnTo>
                  <a:lnTo>
                    <a:pt x="461" y="74"/>
                  </a:lnTo>
                  <a:lnTo>
                    <a:pt x="461" y="69"/>
                  </a:lnTo>
                  <a:lnTo>
                    <a:pt x="466" y="60"/>
                  </a:lnTo>
                  <a:lnTo>
                    <a:pt x="470" y="57"/>
                  </a:lnTo>
                  <a:lnTo>
                    <a:pt x="463" y="52"/>
                  </a:lnTo>
                  <a:lnTo>
                    <a:pt x="444" y="50"/>
                  </a:lnTo>
                  <a:lnTo>
                    <a:pt x="442" y="48"/>
                  </a:lnTo>
                  <a:lnTo>
                    <a:pt x="439" y="45"/>
                  </a:lnTo>
                  <a:lnTo>
                    <a:pt x="437" y="36"/>
                  </a:lnTo>
                  <a:lnTo>
                    <a:pt x="425" y="16"/>
                  </a:lnTo>
                  <a:lnTo>
                    <a:pt x="420" y="14"/>
                  </a:lnTo>
                  <a:lnTo>
                    <a:pt x="418" y="12"/>
                  </a:lnTo>
                  <a:lnTo>
                    <a:pt x="415" y="12"/>
                  </a:lnTo>
                  <a:lnTo>
                    <a:pt x="413" y="9"/>
                  </a:lnTo>
                  <a:lnTo>
                    <a:pt x="410" y="4"/>
                  </a:lnTo>
                  <a:lnTo>
                    <a:pt x="403" y="0"/>
                  </a:lnTo>
                  <a:lnTo>
                    <a:pt x="60" y="69"/>
                  </a:lnTo>
                  <a:lnTo>
                    <a:pt x="53" y="40"/>
                  </a:lnTo>
                  <a:lnTo>
                    <a:pt x="36" y="57"/>
                  </a:lnTo>
                  <a:lnTo>
                    <a:pt x="31" y="60"/>
                  </a:lnTo>
                  <a:lnTo>
                    <a:pt x="29" y="57"/>
                  </a:lnTo>
                  <a:lnTo>
                    <a:pt x="26" y="57"/>
                  </a:lnTo>
                  <a:lnTo>
                    <a:pt x="21" y="67"/>
                  </a:lnTo>
                  <a:lnTo>
                    <a:pt x="7" y="81"/>
                  </a:lnTo>
                  <a:lnTo>
                    <a:pt x="0" y="86"/>
                  </a:lnTo>
                  <a:lnTo>
                    <a:pt x="26" y="226"/>
                  </a:lnTo>
                  <a:lnTo>
                    <a:pt x="41" y="322"/>
                  </a:lnTo>
                  <a:lnTo>
                    <a:pt x="125" y="305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07" name="Google Shape;135;p14">
              <a:extLst>
                <a:ext uri="{FF2B5EF4-FFF2-40B4-BE49-F238E27FC236}">
                  <a16:creationId xmlns:a16="http://schemas.microsoft.com/office/drawing/2014/main" id="{07E6BA5A-1A38-6F43-A269-346F60E9C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5396" y="3251836"/>
              <a:ext cx="630554" cy="866774"/>
            </a:xfrm>
            <a:custGeom>
              <a:avLst/>
              <a:gdLst>
                <a:gd name="T0" fmla="*/ 314325 w 331"/>
                <a:gd name="T1" fmla="*/ 824864 h 455"/>
                <a:gd name="T2" fmla="*/ 512444 w 331"/>
                <a:gd name="T3" fmla="*/ 805814 h 455"/>
                <a:gd name="T4" fmla="*/ 539114 w 331"/>
                <a:gd name="T5" fmla="*/ 752474 h 455"/>
                <a:gd name="T6" fmla="*/ 548639 w 331"/>
                <a:gd name="T7" fmla="*/ 706754 h 455"/>
                <a:gd name="T8" fmla="*/ 581024 w 331"/>
                <a:gd name="T9" fmla="*/ 659129 h 455"/>
                <a:gd name="T10" fmla="*/ 584834 w 331"/>
                <a:gd name="T11" fmla="*/ 628649 h 455"/>
                <a:gd name="T12" fmla="*/ 603884 w 331"/>
                <a:gd name="T13" fmla="*/ 600074 h 455"/>
                <a:gd name="T14" fmla="*/ 611504 w 331"/>
                <a:gd name="T15" fmla="*/ 613409 h 455"/>
                <a:gd name="T16" fmla="*/ 626744 w 331"/>
                <a:gd name="T17" fmla="*/ 605789 h 455"/>
                <a:gd name="T18" fmla="*/ 626744 w 331"/>
                <a:gd name="T19" fmla="*/ 563879 h 455"/>
                <a:gd name="T20" fmla="*/ 617219 w 331"/>
                <a:gd name="T21" fmla="*/ 504824 h 455"/>
                <a:gd name="T22" fmla="*/ 565784 w 331"/>
                <a:gd name="T23" fmla="*/ 339090 h 455"/>
                <a:gd name="T24" fmla="*/ 506729 w 331"/>
                <a:gd name="T25" fmla="*/ 335280 h 455"/>
                <a:gd name="T26" fmla="*/ 434339 w 331"/>
                <a:gd name="T27" fmla="*/ 436244 h 455"/>
                <a:gd name="T28" fmla="*/ 421004 w 331"/>
                <a:gd name="T29" fmla="*/ 430530 h 455"/>
                <a:gd name="T30" fmla="*/ 398144 w 331"/>
                <a:gd name="T31" fmla="*/ 417195 h 455"/>
                <a:gd name="T32" fmla="*/ 392429 w 331"/>
                <a:gd name="T33" fmla="*/ 367665 h 455"/>
                <a:gd name="T34" fmla="*/ 428624 w 331"/>
                <a:gd name="T35" fmla="*/ 335280 h 455"/>
                <a:gd name="T36" fmla="*/ 438149 w 331"/>
                <a:gd name="T37" fmla="*/ 312420 h 455"/>
                <a:gd name="T38" fmla="*/ 451484 w 331"/>
                <a:gd name="T39" fmla="*/ 289560 h 455"/>
                <a:gd name="T40" fmla="*/ 466724 w 331"/>
                <a:gd name="T41" fmla="*/ 211455 h 455"/>
                <a:gd name="T42" fmla="*/ 447674 w 331"/>
                <a:gd name="T43" fmla="*/ 175260 h 455"/>
                <a:gd name="T44" fmla="*/ 424814 w 331"/>
                <a:gd name="T45" fmla="*/ 142875 h 455"/>
                <a:gd name="T46" fmla="*/ 447674 w 331"/>
                <a:gd name="T47" fmla="*/ 123825 h 455"/>
                <a:gd name="T48" fmla="*/ 428624 w 331"/>
                <a:gd name="T49" fmla="*/ 83820 h 455"/>
                <a:gd name="T50" fmla="*/ 360044 w 331"/>
                <a:gd name="T51" fmla="*/ 51435 h 455"/>
                <a:gd name="T52" fmla="*/ 310515 w 331"/>
                <a:gd name="T53" fmla="*/ 32385 h 455"/>
                <a:gd name="T54" fmla="*/ 251460 w 331"/>
                <a:gd name="T55" fmla="*/ 15240 h 455"/>
                <a:gd name="T56" fmla="*/ 215265 w 331"/>
                <a:gd name="T57" fmla="*/ 9525 h 455"/>
                <a:gd name="T58" fmla="*/ 182880 w 331"/>
                <a:gd name="T59" fmla="*/ 45720 h 455"/>
                <a:gd name="T60" fmla="*/ 186690 w 331"/>
                <a:gd name="T61" fmla="*/ 78105 h 455"/>
                <a:gd name="T62" fmla="*/ 196215 w 331"/>
                <a:gd name="T63" fmla="*/ 87630 h 455"/>
                <a:gd name="T64" fmla="*/ 177165 w 331"/>
                <a:gd name="T65" fmla="*/ 97155 h 455"/>
                <a:gd name="T66" fmla="*/ 154305 w 331"/>
                <a:gd name="T67" fmla="*/ 120015 h 455"/>
                <a:gd name="T68" fmla="*/ 150495 w 331"/>
                <a:gd name="T69" fmla="*/ 160020 h 455"/>
                <a:gd name="T70" fmla="*/ 140970 w 331"/>
                <a:gd name="T71" fmla="*/ 207645 h 455"/>
                <a:gd name="T72" fmla="*/ 118110 w 331"/>
                <a:gd name="T73" fmla="*/ 198120 h 455"/>
                <a:gd name="T74" fmla="*/ 118110 w 331"/>
                <a:gd name="T75" fmla="*/ 156210 h 455"/>
                <a:gd name="T76" fmla="*/ 118110 w 331"/>
                <a:gd name="T77" fmla="*/ 142875 h 455"/>
                <a:gd name="T78" fmla="*/ 104775 w 331"/>
                <a:gd name="T79" fmla="*/ 160020 h 455"/>
                <a:gd name="T80" fmla="*/ 91440 w 331"/>
                <a:gd name="T81" fmla="*/ 192405 h 455"/>
                <a:gd name="T82" fmla="*/ 62865 w 331"/>
                <a:gd name="T83" fmla="*/ 207645 h 455"/>
                <a:gd name="T84" fmla="*/ 53340 w 331"/>
                <a:gd name="T85" fmla="*/ 234315 h 455"/>
                <a:gd name="T86" fmla="*/ 36195 w 331"/>
                <a:gd name="T87" fmla="*/ 283845 h 455"/>
                <a:gd name="T88" fmla="*/ 30480 w 331"/>
                <a:gd name="T89" fmla="*/ 344805 h 455"/>
                <a:gd name="T90" fmla="*/ 7620 w 331"/>
                <a:gd name="T91" fmla="*/ 384810 h 455"/>
                <a:gd name="T92" fmla="*/ 22860 w 331"/>
                <a:gd name="T93" fmla="*/ 449579 h 455"/>
                <a:gd name="T94" fmla="*/ 26670 w 331"/>
                <a:gd name="T95" fmla="*/ 499109 h 455"/>
                <a:gd name="T96" fmla="*/ 78105 w 331"/>
                <a:gd name="T97" fmla="*/ 609599 h 455"/>
                <a:gd name="T98" fmla="*/ 85725 w 331"/>
                <a:gd name="T99" fmla="*/ 659129 h 455"/>
                <a:gd name="T100" fmla="*/ 81915 w 331"/>
                <a:gd name="T101" fmla="*/ 674369 h 455"/>
                <a:gd name="T102" fmla="*/ 68580 w 331"/>
                <a:gd name="T103" fmla="*/ 746759 h 455"/>
                <a:gd name="T104" fmla="*/ 30480 w 331"/>
                <a:gd name="T105" fmla="*/ 838199 h 455"/>
                <a:gd name="T106" fmla="*/ 0 w 331"/>
                <a:gd name="T107" fmla="*/ 866774 h 4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31" h="455" extrusionOk="0">
                  <a:moveTo>
                    <a:pt x="0" y="455"/>
                  </a:moveTo>
                  <a:lnTo>
                    <a:pt x="165" y="433"/>
                  </a:lnTo>
                  <a:lnTo>
                    <a:pt x="165" y="438"/>
                  </a:lnTo>
                  <a:lnTo>
                    <a:pt x="269" y="423"/>
                  </a:lnTo>
                  <a:lnTo>
                    <a:pt x="271" y="419"/>
                  </a:lnTo>
                  <a:lnTo>
                    <a:pt x="283" y="395"/>
                  </a:lnTo>
                  <a:lnTo>
                    <a:pt x="288" y="387"/>
                  </a:lnTo>
                  <a:lnTo>
                    <a:pt x="288" y="371"/>
                  </a:lnTo>
                  <a:lnTo>
                    <a:pt x="293" y="356"/>
                  </a:lnTo>
                  <a:lnTo>
                    <a:pt x="305" y="346"/>
                  </a:lnTo>
                  <a:lnTo>
                    <a:pt x="305" y="332"/>
                  </a:lnTo>
                  <a:lnTo>
                    <a:pt x="307" y="330"/>
                  </a:lnTo>
                  <a:lnTo>
                    <a:pt x="307" y="322"/>
                  </a:lnTo>
                  <a:lnTo>
                    <a:pt x="317" y="315"/>
                  </a:lnTo>
                  <a:lnTo>
                    <a:pt x="319" y="322"/>
                  </a:lnTo>
                  <a:lnTo>
                    <a:pt x="321" y="322"/>
                  </a:lnTo>
                  <a:lnTo>
                    <a:pt x="326" y="320"/>
                  </a:lnTo>
                  <a:lnTo>
                    <a:pt x="329" y="318"/>
                  </a:lnTo>
                  <a:lnTo>
                    <a:pt x="331" y="310"/>
                  </a:lnTo>
                  <a:lnTo>
                    <a:pt x="329" y="296"/>
                  </a:lnTo>
                  <a:lnTo>
                    <a:pt x="331" y="277"/>
                  </a:lnTo>
                  <a:lnTo>
                    <a:pt x="324" y="265"/>
                  </a:lnTo>
                  <a:lnTo>
                    <a:pt x="321" y="238"/>
                  </a:lnTo>
                  <a:lnTo>
                    <a:pt x="297" y="178"/>
                  </a:lnTo>
                  <a:lnTo>
                    <a:pt x="273" y="171"/>
                  </a:lnTo>
                  <a:lnTo>
                    <a:pt x="266" y="176"/>
                  </a:lnTo>
                  <a:lnTo>
                    <a:pt x="254" y="188"/>
                  </a:lnTo>
                  <a:lnTo>
                    <a:pt x="228" y="229"/>
                  </a:lnTo>
                  <a:lnTo>
                    <a:pt x="223" y="229"/>
                  </a:lnTo>
                  <a:lnTo>
                    <a:pt x="221" y="226"/>
                  </a:lnTo>
                  <a:lnTo>
                    <a:pt x="211" y="221"/>
                  </a:lnTo>
                  <a:lnTo>
                    <a:pt x="209" y="219"/>
                  </a:lnTo>
                  <a:lnTo>
                    <a:pt x="204" y="209"/>
                  </a:lnTo>
                  <a:lnTo>
                    <a:pt x="206" y="193"/>
                  </a:lnTo>
                  <a:lnTo>
                    <a:pt x="211" y="185"/>
                  </a:lnTo>
                  <a:lnTo>
                    <a:pt x="225" y="176"/>
                  </a:lnTo>
                  <a:lnTo>
                    <a:pt x="228" y="169"/>
                  </a:lnTo>
                  <a:lnTo>
                    <a:pt x="230" y="164"/>
                  </a:lnTo>
                  <a:lnTo>
                    <a:pt x="230" y="157"/>
                  </a:lnTo>
                  <a:lnTo>
                    <a:pt x="237" y="152"/>
                  </a:lnTo>
                  <a:lnTo>
                    <a:pt x="245" y="140"/>
                  </a:lnTo>
                  <a:lnTo>
                    <a:pt x="245" y="111"/>
                  </a:lnTo>
                  <a:lnTo>
                    <a:pt x="240" y="99"/>
                  </a:lnTo>
                  <a:lnTo>
                    <a:pt x="235" y="92"/>
                  </a:lnTo>
                  <a:lnTo>
                    <a:pt x="228" y="82"/>
                  </a:lnTo>
                  <a:lnTo>
                    <a:pt x="223" y="75"/>
                  </a:lnTo>
                  <a:lnTo>
                    <a:pt x="225" y="70"/>
                  </a:lnTo>
                  <a:lnTo>
                    <a:pt x="235" y="65"/>
                  </a:lnTo>
                  <a:lnTo>
                    <a:pt x="237" y="63"/>
                  </a:lnTo>
                  <a:lnTo>
                    <a:pt x="225" y="44"/>
                  </a:lnTo>
                  <a:lnTo>
                    <a:pt x="216" y="39"/>
                  </a:lnTo>
                  <a:lnTo>
                    <a:pt x="189" y="27"/>
                  </a:lnTo>
                  <a:lnTo>
                    <a:pt x="168" y="24"/>
                  </a:lnTo>
                  <a:lnTo>
                    <a:pt x="163" y="17"/>
                  </a:lnTo>
                  <a:lnTo>
                    <a:pt x="146" y="12"/>
                  </a:lnTo>
                  <a:lnTo>
                    <a:pt x="132" y="8"/>
                  </a:lnTo>
                  <a:lnTo>
                    <a:pt x="120" y="0"/>
                  </a:lnTo>
                  <a:lnTo>
                    <a:pt x="113" y="5"/>
                  </a:lnTo>
                  <a:lnTo>
                    <a:pt x="105" y="10"/>
                  </a:lnTo>
                  <a:lnTo>
                    <a:pt x="96" y="24"/>
                  </a:lnTo>
                  <a:lnTo>
                    <a:pt x="96" y="36"/>
                  </a:lnTo>
                  <a:lnTo>
                    <a:pt x="98" y="41"/>
                  </a:lnTo>
                  <a:lnTo>
                    <a:pt x="101" y="41"/>
                  </a:lnTo>
                  <a:lnTo>
                    <a:pt x="103" y="46"/>
                  </a:lnTo>
                  <a:lnTo>
                    <a:pt x="101" y="48"/>
                  </a:lnTo>
                  <a:lnTo>
                    <a:pt x="93" y="51"/>
                  </a:lnTo>
                  <a:lnTo>
                    <a:pt x="89" y="56"/>
                  </a:lnTo>
                  <a:lnTo>
                    <a:pt x="81" y="63"/>
                  </a:lnTo>
                  <a:lnTo>
                    <a:pt x="77" y="72"/>
                  </a:lnTo>
                  <a:lnTo>
                    <a:pt x="79" y="84"/>
                  </a:lnTo>
                  <a:lnTo>
                    <a:pt x="79" y="97"/>
                  </a:lnTo>
                  <a:lnTo>
                    <a:pt x="74" y="109"/>
                  </a:lnTo>
                  <a:lnTo>
                    <a:pt x="65" y="113"/>
                  </a:lnTo>
                  <a:lnTo>
                    <a:pt x="62" y="104"/>
                  </a:lnTo>
                  <a:lnTo>
                    <a:pt x="67" y="94"/>
                  </a:lnTo>
                  <a:lnTo>
                    <a:pt x="62" y="82"/>
                  </a:lnTo>
                  <a:lnTo>
                    <a:pt x="65" y="77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55" y="84"/>
                  </a:lnTo>
                  <a:lnTo>
                    <a:pt x="53" y="94"/>
                  </a:lnTo>
                  <a:lnTo>
                    <a:pt x="48" y="101"/>
                  </a:lnTo>
                  <a:lnTo>
                    <a:pt x="43" y="101"/>
                  </a:lnTo>
                  <a:lnTo>
                    <a:pt x="33" y="109"/>
                  </a:lnTo>
                  <a:lnTo>
                    <a:pt x="28" y="118"/>
                  </a:lnTo>
                  <a:lnTo>
                    <a:pt x="28" y="123"/>
                  </a:lnTo>
                  <a:lnTo>
                    <a:pt x="19" y="133"/>
                  </a:lnTo>
                  <a:lnTo>
                    <a:pt x="19" y="149"/>
                  </a:lnTo>
                  <a:lnTo>
                    <a:pt x="19" y="169"/>
                  </a:lnTo>
                  <a:lnTo>
                    <a:pt x="16" y="181"/>
                  </a:lnTo>
                  <a:lnTo>
                    <a:pt x="9" y="195"/>
                  </a:lnTo>
                  <a:lnTo>
                    <a:pt x="4" y="202"/>
                  </a:lnTo>
                  <a:lnTo>
                    <a:pt x="4" y="212"/>
                  </a:lnTo>
                  <a:lnTo>
                    <a:pt x="12" y="236"/>
                  </a:lnTo>
                  <a:lnTo>
                    <a:pt x="9" y="250"/>
                  </a:lnTo>
                  <a:lnTo>
                    <a:pt x="14" y="262"/>
                  </a:lnTo>
                  <a:lnTo>
                    <a:pt x="28" y="294"/>
                  </a:lnTo>
                  <a:lnTo>
                    <a:pt x="41" y="320"/>
                  </a:lnTo>
                  <a:lnTo>
                    <a:pt x="41" y="342"/>
                  </a:lnTo>
                  <a:lnTo>
                    <a:pt x="45" y="346"/>
                  </a:lnTo>
                  <a:lnTo>
                    <a:pt x="45" y="351"/>
                  </a:lnTo>
                  <a:lnTo>
                    <a:pt x="43" y="354"/>
                  </a:lnTo>
                  <a:lnTo>
                    <a:pt x="41" y="375"/>
                  </a:lnTo>
                  <a:lnTo>
                    <a:pt x="36" y="392"/>
                  </a:lnTo>
                  <a:lnTo>
                    <a:pt x="28" y="409"/>
                  </a:lnTo>
                  <a:lnTo>
                    <a:pt x="16" y="440"/>
                  </a:lnTo>
                  <a:lnTo>
                    <a:pt x="4" y="450"/>
                  </a:lnTo>
                  <a:lnTo>
                    <a:pt x="0" y="455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08" name="Google Shape;136;p14">
              <a:extLst>
                <a:ext uri="{FF2B5EF4-FFF2-40B4-BE49-F238E27FC236}">
                  <a16:creationId xmlns:a16="http://schemas.microsoft.com/office/drawing/2014/main" id="{66633363-3BF8-8C4D-A95C-7EF2537D8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4846" y="2960371"/>
              <a:ext cx="982980" cy="483870"/>
            </a:xfrm>
            <a:custGeom>
              <a:avLst/>
              <a:gdLst>
                <a:gd name="T0" fmla="*/ 40005 w 516"/>
                <a:gd name="T1" fmla="*/ 186690 h 254"/>
                <a:gd name="T2" fmla="*/ 91440 w 516"/>
                <a:gd name="T3" fmla="*/ 150495 h 254"/>
                <a:gd name="T4" fmla="*/ 228600 w 516"/>
                <a:gd name="T5" fmla="*/ 62865 h 254"/>
                <a:gd name="T6" fmla="*/ 306705 w 516"/>
                <a:gd name="T7" fmla="*/ 3810 h 254"/>
                <a:gd name="T8" fmla="*/ 361950 w 516"/>
                <a:gd name="T9" fmla="*/ 3810 h 254"/>
                <a:gd name="T10" fmla="*/ 323850 w 516"/>
                <a:gd name="T11" fmla="*/ 40005 h 254"/>
                <a:gd name="T12" fmla="*/ 270510 w 516"/>
                <a:gd name="T13" fmla="*/ 99060 h 254"/>
                <a:gd name="T14" fmla="*/ 274320 w 516"/>
                <a:gd name="T15" fmla="*/ 137160 h 254"/>
                <a:gd name="T16" fmla="*/ 329565 w 516"/>
                <a:gd name="T17" fmla="*/ 114300 h 254"/>
                <a:gd name="T18" fmla="*/ 466725 w 516"/>
                <a:gd name="T19" fmla="*/ 182880 h 254"/>
                <a:gd name="T20" fmla="*/ 506730 w 516"/>
                <a:gd name="T21" fmla="*/ 192405 h 254"/>
                <a:gd name="T22" fmla="*/ 525780 w 516"/>
                <a:gd name="T23" fmla="*/ 200025 h 254"/>
                <a:gd name="T24" fmla="*/ 575310 w 516"/>
                <a:gd name="T25" fmla="*/ 154305 h 254"/>
                <a:gd name="T26" fmla="*/ 754380 w 516"/>
                <a:gd name="T27" fmla="*/ 95250 h 254"/>
                <a:gd name="T28" fmla="*/ 750570 w 516"/>
                <a:gd name="T29" fmla="*/ 131445 h 254"/>
                <a:gd name="T30" fmla="*/ 782955 w 516"/>
                <a:gd name="T31" fmla="*/ 163830 h 254"/>
                <a:gd name="T32" fmla="*/ 855345 w 516"/>
                <a:gd name="T33" fmla="*/ 154305 h 254"/>
                <a:gd name="T34" fmla="*/ 901065 w 516"/>
                <a:gd name="T35" fmla="*/ 209550 h 254"/>
                <a:gd name="T36" fmla="*/ 973455 w 516"/>
                <a:gd name="T37" fmla="*/ 219075 h 254"/>
                <a:gd name="T38" fmla="*/ 969645 w 516"/>
                <a:gd name="T39" fmla="*/ 251460 h 254"/>
                <a:gd name="T40" fmla="*/ 937260 w 516"/>
                <a:gd name="T41" fmla="*/ 241935 h 254"/>
                <a:gd name="T42" fmla="*/ 897255 w 516"/>
                <a:gd name="T43" fmla="*/ 251460 h 254"/>
                <a:gd name="T44" fmla="*/ 828675 w 516"/>
                <a:gd name="T45" fmla="*/ 251460 h 254"/>
                <a:gd name="T46" fmla="*/ 819150 w 516"/>
                <a:gd name="T47" fmla="*/ 283845 h 254"/>
                <a:gd name="T48" fmla="*/ 737235 w 516"/>
                <a:gd name="T49" fmla="*/ 251460 h 254"/>
                <a:gd name="T50" fmla="*/ 672465 w 516"/>
                <a:gd name="T51" fmla="*/ 274320 h 254"/>
                <a:gd name="T52" fmla="*/ 643890 w 516"/>
                <a:gd name="T53" fmla="*/ 291465 h 254"/>
                <a:gd name="T54" fmla="*/ 594360 w 516"/>
                <a:gd name="T55" fmla="*/ 291465 h 254"/>
                <a:gd name="T56" fmla="*/ 544830 w 516"/>
                <a:gd name="T57" fmla="*/ 360045 h 254"/>
                <a:gd name="T58" fmla="*/ 548640 w 516"/>
                <a:gd name="T59" fmla="*/ 323850 h 254"/>
                <a:gd name="T60" fmla="*/ 516255 w 516"/>
                <a:gd name="T61" fmla="*/ 337185 h 254"/>
                <a:gd name="T62" fmla="*/ 493395 w 516"/>
                <a:gd name="T63" fmla="*/ 314325 h 254"/>
                <a:gd name="T64" fmla="*/ 466725 w 516"/>
                <a:gd name="T65" fmla="*/ 375285 h 254"/>
                <a:gd name="T66" fmla="*/ 430530 w 516"/>
                <a:gd name="T67" fmla="*/ 451485 h 254"/>
                <a:gd name="T68" fmla="*/ 401955 w 516"/>
                <a:gd name="T69" fmla="*/ 470535 h 254"/>
                <a:gd name="T70" fmla="*/ 407670 w 516"/>
                <a:gd name="T71" fmla="*/ 428625 h 254"/>
                <a:gd name="T72" fmla="*/ 375285 w 516"/>
                <a:gd name="T73" fmla="*/ 428625 h 254"/>
                <a:gd name="T74" fmla="*/ 352425 w 516"/>
                <a:gd name="T75" fmla="*/ 342900 h 254"/>
                <a:gd name="T76" fmla="*/ 333375 w 516"/>
                <a:gd name="T77" fmla="*/ 329565 h 254"/>
                <a:gd name="T78" fmla="*/ 274320 w 516"/>
                <a:gd name="T79" fmla="*/ 306705 h 254"/>
                <a:gd name="T80" fmla="*/ 251460 w 516"/>
                <a:gd name="T81" fmla="*/ 306705 h 254"/>
                <a:gd name="T82" fmla="*/ 186690 w 516"/>
                <a:gd name="T83" fmla="*/ 283845 h 254"/>
                <a:gd name="T84" fmla="*/ 36195 w 516"/>
                <a:gd name="T85" fmla="*/ 228600 h 254"/>
                <a:gd name="T86" fmla="*/ 0 w 516"/>
                <a:gd name="T87" fmla="*/ 205740 h 2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16" h="254" extrusionOk="0">
                  <a:moveTo>
                    <a:pt x="0" y="108"/>
                  </a:moveTo>
                  <a:lnTo>
                    <a:pt x="14" y="103"/>
                  </a:lnTo>
                  <a:lnTo>
                    <a:pt x="21" y="98"/>
                  </a:lnTo>
                  <a:lnTo>
                    <a:pt x="38" y="88"/>
                  </a:lnTo>
                  <a:lnTo>
                    <a:pt x="41" y="81"/>
                  </a:lnTo>
                  <a:lnTo>
                    <a:pt x="48" y="79"/>
                  </a:lnTo>
                  <a:lnTo>
                    <a:pt x="77" y="69"/>
                  </a:lnTo>
                  <a:lnTo>
                    <a:pt x="96" y="57"/>
                  </a:lnTo>
                  <a:lnTo>
                    <a:pt x="120" y="33"/>
                  </a:lnTo>
                  <a:lnTo>
                    <a:pt x="127" y="31"/>
                  </a:lnTo>
                  <a:lnTo>
                    <a:pt x="146" y="9"/>
                  </a:lnTo>
                  <a:lnTo>
                    <a:pt x="161" y="2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0" y="2"/>
                  </a:lnTo>
                  <a:lnTo>
                    <a:pt x="178" y="12"/>
                  </a:lnTo>
                  <a:lnTo>
                    <a:pt x="175" y="12"/>
                  </a:lnTo>
                  <a:lnTo>
                    <a:pt x="170" y="21"/>
                  </a:lnTo>
                  <a:lnTo>
                    <a:pt x="154" y="40"/>
                  </a:lnTo>
                  <a:lnTo>
                    <a:pt x="146" y="48"/>
                  </a:lnTo>
                  <a:lnTo>
                    <a:pt x="142" y="52"/>
                  </a:lnTo>
                  <a:lnTo>
                    <a:pt x="139" y="67"/>
                  </a:lnTo>
                  <a:lnTo>
                    <a:pt x="142" y="79"/>
                  </a:lnTo>
                  <a:lnTo>
                    <a:pt x="144" y="72"/>
                  </a:lnTo>
                  <a:lnTo>
                    <a:pt x="158" y="62"/>
                  </a:lnTo>
                  <a:lnTo>
                    <a:pt x="166" y="62"/>
                  </a:lnTo>
                  <a:lnTo>
                    <a:pt x="173" y="60"/>
                  </a:lnTo>
                  <a:lnTo>
                    <a:pt x="202" y="72"/>
                  </a:lnTo>
                  <a:lnTo>
                    <a:pt x="226" y="98"/>
                  </a:lnTo>
                  <a:lnTo>
                    <a:pt x="245" y="96"/>
                  </a:lnTo>
                  <a:lnTo>
                    <a:pt x="252" y="98"/>
                  </a:lnTo>
                  <a:lnTo>
                    <a:pt x="259" y="101"/>
                  </a:lnTo>
                  <a:lnTo>
                    <a:pt x="266" y="101"/>
                  </a:lnTo>
                  <a:lnTo>
                    <a:pt x="269" y="101"/>
                  </a:lnTo>
                  <a:lnTo>
                    <a:pt x="276" y="103"/>
                  </a:lnTo>
                  <a:lnTo>
                    <a:pt x="276" y="105"/>
                  </a:lnTo>
                  <a:lnTo>
                    <a:pt x="278" y="103"/>
                  </a:lnTo>
                  <a:lnTo>
                    <a:pt x="283" y="96"/>
                  </a:lnTo>
                  <a:lnTo>
                    <a:pt x="302" y="81"/>
                  </a:lnTo>
                  <a:lnTo>
                    <a:pt x="370" y="64"/>
                  </a:lnTo>
                  <a:lnTo>
                    <a:pt x="389" y="52"/>
                  </a:lnTo>
                  <a:lnTo>
                    <a:pt x="396" y="50"/>
                  </a:lnTo>
                  <a:lnTo>
                    <a:pt x="401" y="55"/>
                  </a:lnTo>
                  <a:lnTo>
                    <a:pt x="394" y="64"/>
                  </a:lnTo>
                  <a:lnTo>
                    <a:pt x="394" y="69"/>
                  </a:lnTo>
                  <a:lnTo>
                    <a:pt x="403" y="86"/>
                  </a:lnTo>
                  <a:lnTo>
                    <a:pt x="408" y="88"/>
                  </a:lnTo>
                  <a:lnTo>
                    <a:pt x="411" y="86"/>
                  </a:lnTo>
                  <a:lnTo>
                    <a:pt x="423" y="86"/>
                  </a:lnTo>
                  <a:lnTo>
                    <a:pt x="427" y="84"/>
                  </a:lnTo>
                  <a:lnTo>
                    <a:pt x="449" y="81"/>
                  </a:lnTo>
                  <a:lnTo>
                    <a:pt x="459" y="86"/>
                  </a:lnTo>
                  <a:lnTo>
                    <a:pt x="468" y="103"/>
                  </a:lnTo>
                  <a:lnTo>
                    <a:pt x="473" y="110"/>
                  </a:lnTo>
                  <a:lnTo>
                    <a:pt x="490" y="117"/>
                  </a:lnTo>
                  <a:lnTo>
                    <a:pt x="507" y="115"/>
                  </a:lnTo>
                  <a:lnTo>
                    <a:pt x="511" y="115"/>
                  </a:lnTo>
                  <a:lnTo>
                    <a:pt x="516" y="117"/>
                  </a:lnTo>
                  <a:lnTo>
                    <a:pt x="516" y="125"/>
                  </a:lnTo>
                  <a:lnTo>
                    <a:pt x="509" y="132"/>
                  </a:lnTo>
                  <a:lnTo>
                    <a:pt x="499" y="132"/>
                  </a:lnTo>
                  <a:lnTo>
                    <a:pt x="492" y="132"/>
                  </a:lnTo>
                  <a:lnTo>
                    <a:pt x="492" y="127"/>
                  </a:lnTo>
                  <a:lnTo>
                    <a:pt x="487" y="127"/>
                  </a:lnTo>
                  <a:lnTo>
                    <a:pt x="478" y="134"/>
                  </a:lnTo>
                  <a:lnTo>
                    <a:pt x="471" y="132"/>
                  </a:lnTo>
                  <a:lnTo>
                    <a:pt x="463" y="129"/>
                  </a:lnTo>
                  <a:lnTo>
                    <a:pt x="444" y="134"/>
                  </a:lnTo>
                  <a:lnTo>
                    <a:pt x="435" y="132"/>
                  </a:lnTo>
                  <a:lnTo>
                    <a:pt x="430" y="134"/>
                  </a:lnTo>
                  <a:lnTo>
                    <a:pt x="432" y="144"/>
                  </a:lnTo>
                  <a:lnTo>
                    <a:pt x="430" y="149"/>
                  </a:lnTo>
                  <a:lnTo>
                    <a:pt x="425" y="146"/>
                  </a:lnTo>
                  <a:lnTo>
                    <a:pt x="413" y="137"/>
                  </a:lnTo>
                  <a:lnTo>
                    <a:pt x="387" y="132"/>
                  </a:lnTo>
                  <a:lnTo>
                    <a:pt x="379" y="134"/>
                  </a:lnTo>
                  <a:lnTo>
                    <a:pt x="372" y="132"/>
                  </a:lnTo>
                  <a:lnTo>
                    <a:pt x="353" y="144"/>
                  </a:lnTo>
                  <a:lnTo>
                    <a:pt x="351" y="144"/>
                  </a:lnTo>
                  <a:lnTo>
                    <a:pt x="341" y="149"/>
                  </a:lnTo>
                  <a:lnTo>
                    <a:pt x="338" y="153"/>
                  </a:lnTo>
                  <a:lnTo>
                    <a:pt x="336" y="153"/>
                  </a:lnTo>
                  <a:lnTo>
                    <a:pt x="324" y="151"/>
                  </a:lnTo>
                  <a:lnTo>
                    <a:pt x="312" y="153"/>
                  </a:lnTo>
                  <a:lnTo>
                    <a:pt x="312" y="163"/>
                  </a:lnTo>
                  <a:lnTo>
                    <a:pt x="310" y="168"/>
                  </a:lnTo>
                  <a:lnTo>
                    <a:pt x="286" y="189"/>
                  </a:lnTo>
                  <a:lnTo>
                    <a:pt x="281" y="187"/>
                  </a:lnTo>
                  <a:lnTo>
                    <a:pt x="278" y="185"/>
                  </a:lnTo>
                  <a:lnTo>
                    <a:pt x="288" y="170"/>
                  </a:lnTo>
                  <a:lnTo>
                    <a:pt x="288" y="165"/>
                  </a:lnTo>
                  <a:lnTo>
                    <a:pt x="276" y="165"/>
                  </a:lnTo>
                  <a:lnTo>
                    <a:pt x="271" y="177"/>
                  </a:lnTo>
                  <a:lnTo>
                    <a:pt x="266" y="182"/>
                  </a:lnTo>
                  <a:lnTo>
                    <a:pt x="262" y="177"/>
                  </a:lnTo>
                  <a:lnTo>
                    <a:pt x="259" y="165"/>
                  </a:lnTo>
                  <a:lnTo>
                    <a:pt x="257" y="168"/>
                  </a:lnTo>
                  <a:lnTo>
                    <a:pt x="254" y="182"/>
                  </a:lnTo>
                  <a:lnTo>
                    <a:pt x="245" y="197"/>
                  </a:lnTo>
                  <a:lnTo>
                    <a:pt x="240" y="211"/>
                  </a:lnTo>
                  <a:lnTo>
                    <a:pt x="235" y="221"/>
                  </a:lnTo>
                  <a:lnTo>
                    <a:pt x="226" y="237"/>
                  </a:lnTo>
                  <a:lnTo>
                    <a:pt x="226" y="250"/>
                  </a:lnTo>
                  <a:lnTo>
                    <a:pt x="223" y="254"/>
                  </a:lnTo>
                  <a:lnTo>
                    <a:pt x="211" y="247"/>
                  </a:lnTo>
                  <a:lnTo>
                    <a:pt x="209" y="235"/>
                  </a:lnTo>
                  <a:lnTo>
                    <a:pt x="211" y="230"/>
                  </a:lnTo>
                  <a:lnTo>
                    <a:pt x="214" y="225"/>
                  </a:lnTo>
                  <a:lnTo>
                    <a:pt x="211" y="223"/>
                  </a:lnTo>
                  <a:lnTo>
                    <a:pt x="199" y="225"/>
                  </a:lnTo>
                  <a:lnTo>
                    <a:pt x="197" y="225"/>
                  </a:lnTo>
                  <a:lnTo>
                    <a:pt x="199" y="197"/>
                  </a:lnTo>
                  <a:lnTo>
                    <a:pt x="199" y="187"/>
                  </a:lnTo>
                  <a:lnTo>
                    <a:pt x="185" y="180"/>
                  </a:lnTo>
                  <a:lnTo>
                    <a:pt x="173" y="177"/>
                  </a:lnTo>
                  <a:lnTo>
                    <a:pt x="175" y="175"/>
                  </a:lnTo>
                  <a:lnTo>
                    <a:pt x="175" y="173"/>
                  </a:lnTo>
                  <a:lnTo>
                    <a:pt x="173" y="168"/>
                  </a:lnTo>
                  <a:lnTo>
                    <a:pt x="161" y="165"/>
                  </a:lnTo>
                  <a:lnTo>
                    <a:pt x="144" y="161"/>
                  </a:lnTo>
                  <a:lnTo>
                    <a:pt x="139" y="161"/>
                  </a:lnTo>
                  <a:lnTo>
                    <a:pt x="134" y="165"/>
                  </a:lnTo>
                  <a:lnTo>
                    <a:pt x="132" y="161"/>
                  </a:lnTo>
                  <a:lnTo>
                    <a:pt x="122" y="161"/>
                  </a:lnTo>
                  <a:lnTo>
                    <a:pt x="106" y="149"/>
                  </a:lnTo>
                  <a:lnTo>
                    <a:pt x="98" y="149"/>
                  </a:lnTo>
                  <a:lnTo>
                    <a:pt x="26" y="134"/>
                  </a:lnTo>
                  <a:lnTo>
                    <a:pt x="21" y="132"/>
                  </a:lnTo>
                  <a:lnTo>
                    <a:pt x="19" y="120"/>
                  </a:lnTo>
                  <a:lnTo>
                    <a:pt x="14" y="115"/>
                  </a:lnTo>
                  <a:lnTo>
                    <a:pt x="2" y="113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09" name="Google Shape;137;p14">
              <a:extLst>
                <a:ext uri="{FF2B5EF4-FFF2-40B4-BE49-F238E27FC236}">
                  <a16:creationId xmlns:a16="http://schemas.microsoft.com/office/drawing/2014/main" id="{99E6DEBD-889F-D248-A45B-34A578D3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4216" y="3453766"/>
              <a:ext cx="535304" cy="280034"/>
            </a:xfrm>
            <a:custGeom>
              <a:avLst/>
              <a:gdLst>
                <a:gd name="T0" fmla="*/ 110490 w 281"/>
                <a:gd name="T1" fmla="*/ 97155 h 147"/>
                <a:gd name="T2" fmla="*/ 283844 w 281"/>
                <a:gd name="T3" fmla="*/ 45720 h 147"/>
                <a:gd name="T4" fmla="*/ 297179 w 281"/>
                <a:gd name="T5" fmla="*/ 45720 h 147"/>
                <a:gd name="T6" fmla="*/ 297179 w 281"/>
                <a:gd name="T7" fmla="*/ 32385 h 147"/>
                <a:gd name="T8" fmla="*/ 320039 w 281"/>
                <a:gd name="T9" fmla="*/ 5715 h 147"/>
                <a:gd name="T10" fmla="*/ 342899 w 281"/>
                <a:gd name="T11" fmla="*/ 5715 h 147"/>
                <a:gd name="T12" fmla="*/ 371474 w 281"/>
                <a:gd name="T13" fmla="*/ 45720 h 147"/>
                <a:gd name="T14" fmla="*/ 371474 w 281"/>
                <a:gd name="T15" fmla="*/ 64770 h 147"/>
                <a:gd name="T16" fmla="*/ 352424 w 281"/>
                <a:gd name="T17" fmla="*/ 87630 h 147"/>
                <a:gd name="T18" fmla="*/ 348614 w 281"/>
                <a:gd name="T19" fmla="*/ 120015 h 147"/>
                <a:gd name="T20" fmla="*/ 388619 w 281"/>
                <a:gd name="T21" fmla="*/ 133350 h 147"/>
                <a:gd name="T22" fmla="*/ 430529 w 281"/>
                <a:gd name="T23" fmla="*/ 182879 h 147"/>
                <a:gd name="T24" fmla="*/ 480059 w 281"/>
                <a:gd name="T25" fmla="*/ 201929 h 147"/>
                <a:gd name="T26" fmla="*/ 518159 w 281"/>
                <a:gd name="T27" fmla="*/ 169544 h 147"/>
                <a:gd name="T28" fmla="*/ 495299 w 281"/>
                <a:gd name="T29" fmla="*/ 150494 h 147"/>
                <a:gd name="T30" fmla="*/ 476249 w 281"/>
                <a:gd name="T31" fmla="*/ 133350 h 147"/>
                <a:gd name="T32" fmla="*/ 499109 w 281"/>
                <a:gd name="T33" fmla="*/ 133350 h 147"/>
                <a:gd name="T34" fmla="*/ 535304 w 281"/>
                <a:gd name="T35" fmla="*/ 201929 h 147"/>
                <a:gd name="T36" fmla="*/ 521969 w 281"/>
                <a:gd name="T37" fmla="*/ 211454 h 147"/>
                <a:gd name="T38" fmla="*/ 476249 w 281"/>
                <a:gd name="T39" fmla="*/ 234314 h 147"/>
                <a:gd name="T40" fmla="*/ 443864 w 281"/>
                <a:gd name="T41" fmla="*/ 257174 h 147"/>
                <a:gd name="T42" fmla="*/ 440054 w 281"/>
                <a:gd name="T43" fmla="*/ 243839 h 147"/>
                <a:gd name="T44" fmla="*/ 430529 w 281"/>
                <a:gd name="T45" fmla="*/ 224789 h 147"/>
                <a:gd name="T46" fmla="*/ 398144 w 281"/>
                <a:gd name="T47" fmla="*/ 274319 h 147"/>
                <a:gd name="T48" fmla="*/ 380999 w 281"/>
                <a:gd name="T49" fmla="*/ 266699 h 147"/>
                <a:gd name="T50" fmla="*/ 371474 w 281"/>
                <a:gd name="T51" fmla="*/ 260984 h 147"/>
                <a:gd name="T52" fmla="*/ 358139 w 281"/>
                <a:gd name="T53" fmla="*/ 247649 h 147"/>
                <a:gd name="T54" fmla="*/ 329564 w 281"/>
                <a:gd name="T55" fmla="*/ 234314 h 147"/>
                <a:gd name="T56" fmla="*/ 312419 w 281"/>
                <a:gd name="T57" fmla="*/ 211454 h 147"/>
                <a:gd name="T58" fmla="*/ 247650 w 281"/>
                <a:gd name="T59" fmla="*/ 205739 h 147"/>
                <a:gd name="T60" fmla="*/ 110490 w 281"/>
                <a:gd name="T61" fmla="*/ 247649 h 147"/>
                <a:gd name="T62" fmla="*/ 97155 w 281"/>
                <a:gd name="T63" fmla="*/ 243839 h 147"/>
                <a:gd name="T64" fmla="*/ 0 w 281"/>
                <a:gd name="T65" fmla="*/ 260984 h 1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1" h="147" extrusionOk="0">
                  <a:moveTo>
                    <a:pt x="0" y="63"/>
                  </a:moveTo>
                  <a:lnTo>
                    <a:pt x="58" y="51"/>
                  </a:lnTo>
                  <a:lnTo>
                    <a:pt x="149" y="29"/>
                  </a:lnTo>
                  <a:lnTo>
                    <a:pt x="149" y="24"/>
                  </a:lnTo>
                  <a:lnTo>
                    <a:pt x="152" y="22"/>
                  </a:lnTo>
                  <a:lnTo>
                    <a:pt x="156" y="24"/>
                  </a:lnTo>
                  <a:lnTo>
                    <a:pt x="156" y="22"/>
                  </a:lnTo>
                  <a:lnTo>
                    <a:pt x="156" y="17"/>
                  </a:lnTo>
                  <a:lnTo>
                    <a:pt x="164" y="15"/>
                  </a:lnTo>
                  <a:lnTo>
                    <a:pt x="168" y="3"/>
                  </a:lnTo>
                  <a:lnTo>
                    <a:pt x="176" y="0"/>
                  </a:lnTo>
                  <a:lnTo>
                    <a:pt x="180" y="3"/>
                  </a:lnTo>
                  <a:lnTo>
                    <a:pt x="183" y="17"/>
                  </a:lnTo>
                  <a:lnTo>
                    <a:pt x="195" y="24"/>
                  </a:lnTo>
                  <a:lnTo>
                    <a:pt x="197" y="29"/>
                  </a:lnTo>
                  <a:lnTo>
                    <a:pt x="195" y="34"/>
                  </a:lnTo>
                  <a:lnTo>
                    <a:pt x="190" y="36"/>
                  </a:lnTo>
                  <a:lnTo>
                    <a:pt x="185" y="46"/>
                  </a:lnTo>
                  <a:lnTo>
                    <a:pt x="183" y="58"/>
                  </a:lnTo>
                  <a:lnTo>
                    <a:pt x="183" y="63"/>
                  </a:lnTo>
                  <a:lnTo>
                    <a:pt x="195" y="63"/>
                  </a:lnTo>
                  <a:lnTo>
                    <a:pt x="204" y="70"/>
                  </a:lnTo>
                  <a:lnTo>
                    <a:pt x="221" y="87"/>
                  </a:lnTo>
                  <a:lnTo>
                    <a:pt x="226" y="96"/>
                  </a:lnTo>
                  <a:lnTo>
                    <a:pt x="233" y="106"/>
                  </a:lnTo>
                  <a:lnTo>
                    <a:pt x="252" y="106"/>
                  </a:lnTo>
                  <a:lnTo>
                    <a:pt x="264" y="101"/>
                  </a:lnTo>
                  <a:lnTo>
                    <a:pt x="272" y="89"/>
                  </a:lnTo>
                  <a:lnTo>
                    <a:pt x="267" y="87"/>
                  </a:lnTo>
                  <a:lnTo>
                    <a:pt x="260" y="79"/>
                  </a:lnTo>
                  <a:lnTo>
                    <a:pt x="250" y="75"/>
                  </a:lnTo>
                  <a:lnTo>
                    <a:pt x="250" y="70"/>
                  </a:lnTo>
                  <a:lnTo>
                    <a:pt x="257" y="70"/>
                  </a:lnTo>
                  <a:lnTo>
                    <a:pt x="262" y="70"/>
                  </a:lnTo>
                  <a:lnTo>
                    <a:pt x="274" y="89"/>
                  </a:lnTo>
                  <a:lnTo>
                    <a:pt x="281" y="106"/>
                  </a:lnTo>
                  <a:lnTo>
                    <a:pt x="281" y="115"/>
                  </a:lnTo>
                  <a:lnTo>
                    <a:pt x="274" y="111"/>
                  </a:lnTo>
                  <a:lnTo>
                    <a:pt x="264" y="118"/>
                  </a:lnTo>
                  <a:lnTo>
                    <a:pt x="250" y="123"/>
                  </a:lnTo>
                  <a:lnTo>
                    <a:pt x="238" y="135"/>
                  </a:lnTo>
                  <a:lnTo>
                    <a:pt x="233" y="135"/>
                  </a:lnTo>
                  <a:lnTo>
                    <a:pt x="231" y="132"/>
                  </a:lnTo>
                  <a:lnTo>
                    <a:pt x="231" y="128"/>
                  </a:lnTo>
                  <a:lnTo>
                    <a:pt x="228" y="118"/>
                  </a:lnTo>
                  <a:lnTo>
                    <a:pt x="226" y="118"/>
                  </a:lnTo>
                  <a:lnTo>
                    <a:pt x="219" y="132"/>
                  </a:lnTo>
                  <a:lnTo>
                    <a:pt x="209" y="144"/>
                  </a:lnTo>
                  <a:lnTo>
                    <a:pt x="204" y="147"/>
                  </a:lnTo>
                  <a:lnTo>
                    <a:pt x="200" y="140"/>
                  </a:lnTo>
                  <a:lnTo>
                    <a:pt x="200" y="137"/>
                  </a:lnTo>
                  <a:lnTo>
                    <a:pt x="195" y="137"/>
                  </a:lnTo>
                  <a:lnTo>
                    <a:pt x="195" y="135"/>
                  </a:lnTo>
                  <a:lnTo>
                    <a:pt x="188" y="130"/>
                  </a:lnTo>
                  <a:lnTo>
                    <a:pt x="188" y="128"/>
                  </a:lnTo>
                  <a:lnTo>
                    <a:pt x="173" y="123"/>
                  </a:lnTo>
                  <a:lnTo>
                    <a:pt x="168" y="113"/>
                  </a:lnTo>
                  <a:lnTo>
                    <a:pt x="164" y="111"/>
                  </a:lnTo>
                  <a:lnTo>
                    <a:pt x="161" y="101"/>
                  </a:lnTo>
                  <a:lnTo>
                    <a:pt x="130" y="108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6" y="132"/>
                  </a:lnTo>
                  <a:lnTo>
                    <a:pt x="51" y="128"/>
                  </a:lnTo>
                  <a:lnTo>
                    <a:pt x="3" y="140"/>
                  </a:lnTo>
                  <a:lnTo>
                    <a:pt x="0" y="137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10" name="Google Shape;138;p14">
              <a:extLst>
                <a:ext uri="{FF2B5EF4-FFF2-40B4-BE49-F238E27FC236}">
                  <a16:creationId xmlns:a16="http://schemas.microsoft.com/office/drawing/2014/main" id="{CA93CF75-6A83-E64D-BA8A-FFB4572DB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1866" y="3646171"/>
              <a:ext cx="140970" cy="156210"/>
            </a:xfrm>
            <a:custGeom>
              <a:avLst/>
              <a:gdLst>
                <a:gd name="T0" fmla="*/ 0 w 74"/>
                <a:gd name="T1" fmla="*/ 13335 h 82"/>
                <a:gd name="T2" fmla="*/ 36195 w 74"/>
                <a:gd name="T3" fmla="*/ 127635 h 82"/>
                <a:gd name="T4" fmla="*/ 32385 w 74"/>
                <a:gd name="T5" fmla="*/ 137160 h 82"/>
                <a:gd name="T6" fmla="*/ 26670 w 74"/>
                <a:gd name="T7" fmla="*/ 146685 h 82"/>
                <a:gd name="T8" fmla="*/ 26670 w 74"/>
                <a:gd name="T9" fmla="*/ 150495 h 82"/>
                <a:gd name="T10" fmla="*/ 32385 w 74"/>
                <a:gd name="T11" fmla="*/ 156210 h 82"/>
                <a:gd name="T12" fmla="*/ 36195 w 74"/>
                <a:gd name="T13" fmla="*/ 156210 h 82"/>
                <a:gd name="T14" fmla="*/ 68580 w 74"/>
                <a:gd name="T15" fmla="*/ 137160 h 82"/>
                <a:gd name="T16" fmla="*/ 87630 w 74"/>
                <a:gd name="T17" fmla="*/ 120015 h 82"/>
                <a:gd name="T18" fmla="*/ 87630 w 74"/>
                <a:gd name="T19" fmla="*/ 110490 h 82"/>
                <a:gd name="T20" fmla="*/ 78105 w 74"/>
                <a:gd name="T21" fmla="*/ 100965 h 82"/>
                <a:gd name="T22" fmla="*/ 78105 w 74"/>
                <a:gd name="T23" fmla="*/ 81915 h 82"/>
                <a:gd name="T24" fmla="*/ 91440 w 74"/>
                <a:gd name="T25" fmla="*/ 68580 h 82"/>
                <a:gd name="T26" fmla="*/ 95250 w 74"/>
                <a:gd name="T27" fmla="*/ 74295 h 82"/>
                <a:gd name="T28" fmla="*/ 95250 w 74"/>
                <a:gd name="T29" fmla="*/ 81915 h 82"/>
                <a:gd name="T30" fmla="*/ 95250 w 74"/>
                <a:gd name="T31" fmla="*/ 110490 h 82"/>
                <a:gd name="T32" fmla="*/ 100965 w 74"/>
                <a:gd name="T33" fmla="*/ 114300 h 82"/>
                <a:gd name="T34" fmla="*/ 110490 w 74"/>
                <a:gd name="T35" fmla="*/ 114300 h 82"/>
                <a:gd name="T36" fmla="*/ 110490 w 74"/>
                <a:gd name="T37" fmla="*/ 100965 h 82"/>
                <a:gd name="T38" fmla="*/ 118110 w 74"/>
                <a:gd name="T39" fmla="*/ 100965 h 82"/>
                <a:gd name="T40" fmla="*/ 127635 w 74"/>
                <a:gd name="T41" fmla="*/ 91440 h 82"/>
                <a:gd name="T42" fmla="*/ 140970 w 74"/>
                <a:gd name="T43" fmla="*/ 87630 h 82"/>
                <a:gd name="T44" fmla="*/ 133350 w 74"/>
                <a:gd name="T45" fmla="*/ 74295 h 82"/>
                <a:gd name="T46" fmla="*/ 133350 w 74"/>
                <a:gd name="T47" fmla="*/ 68580 h 82"/>
                <a:gd name="T48" fmla="*/ 123825 w 74"/>
                <a:gd name="T49" fmla="*/ 68580 h 82"/>
                <a:gd name="T50" fmla="*/ 123825 w 74"/>
                <a:gd name="T51" fmla="*/ 64770 h 82"/>
                <a:gd name="T52" fmla="*/ 110490 w 74"/>
                <a:gd name="T53" fmla="*/ 55245 h 82"/>
                <a:gd name="T54" fmla="*/ 110490 w 74"/>
                <a:gd name="T55" fmla="*/ 51435 h 82"/>
                <a:gd name="T56" fmla="*/ 81915 w 74"/>
                <a:gd name="T57" fmla="*/ 41910 h 82"/>
                <a:gd name="T58" fmla="*/ 72390 w 74"/>
                <a:gd name="T59" fmla="*/ 22860 h 82"/>
                <a:gd name="T60" fmla="*/ 64770 w 74"/>
                <a:gd name="T61" fmla="*/ 19050 h 82"/>
                <a:gd name="T62" fmla="*/ 59055 w 74"/>
                <a:gd name="T63" fmla="*/ 0 h 82"/>
                <a:gd name="T64" fmla="*/ 0 w 74"/>
                <a:gd name="T65" fmla="*/ 13335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4" h="82" extrusionOk="0">
                  <a:moveTo>
                    <a:pt x="0" y="7"/>
                  </a:moveTo>
                  <a:lnTo>
                    <a:pt x="19" y="67"/>
                  </a:lnTo>
                  <a:lnTo>
                    <a:pt x="17" y="72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7" y="82"/>
                  </a:lnTo>
                  <a:lnTo>
                    <a:pt x="19" y="82"/>
                  </a:lnTo>
                  <a:lnTo>
                    <a:pt x="36" y="72"/>
                  </a:lnTo>
                  <a:lnTo>
                    <a:pt x="46" y="63"/>
                  </a:lnTo>
                  <a:lnTo>
                    <a:pt x="46" y="58"/>
                  </a:lnTo>
                  <a:lnTo>
                    <a:pt x="41" y="53"/>
                  </a:lnTo>
                  <a:lnTo>
                    <a:pt x="41" y="43"/>
                  </a:lnTo>
                  <a:lnTo>
                    <a:pt x="48" y="36"/>
                  </a:lnTo>
                  <a:lnTo>
                    <a:pt x="50" y="39"/>
                  </a:lnTo>
                  <a:lnTo>
                    <a:pt x="50" y="43"/>
                  </a:lnTo>
                  <a:lnTo>
                    <a:pt x="50" y="58"/>
                  </a:lnTo>
                  <a:lnTo>
                    <a:pt x="53" y="60"/>
                  </a:lnTo>
                  <a:lnTo>
                    <a:pt x="58" y="60"/>
                  </a:lnTo>
                  <a:lnTo>
                    <a:pt x="58" y="53"/>
                  </a:lnTo>
                  <a:lnTo>
                    <a:pt x="62" y="53"/>
                  </a:lnTo>
                  <a:lnTo>
                    <a:pt x="67" y="48"/>
                  </a:lnTo>
                  <a:lnTo>
                    <a:pt x="74" y="46"/>
                  </a:lnTo>
                  <a:lnTo>
                    <a:pt x="70" y="39"/>
                  </a:lnTo>
                  <a:lnTo>
                    <a:pt x="70" y="36"/>
                  </a:lnTo>
                  <a:lnTo>
                    <a:pt x="65" y="36"/>
                  </a:lnTo>
                  <a:lnTo>
                    <a:pt x="65" y="34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43" y="22"/>
                  </a:lnTo>
                  <a:lnTo>
                    <a:pt x="38" y="12"/>
                  </a:lnTo>
                  <a:lnTo>
                    <a:pt x="34" y="10"/>
                  </a:lnTo>
                  <a:lnTo>
                    <a:pt x="31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2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11" name="Google Shape;139;p14">
              <a:extLst>
                <a:ext uri="{FF2B5EF4-FFF2-40B4-BE49-F238E27FC236}">
                  <a16:creationId xmlns:a16="http://schemas.microsoft.com/office/drawing/2014/main" id="{D8C56EF0-5B11-3145-92EF-B849FDCE2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9931" y="3659506"/>
              <a:ext cx="278130" cy="274320"/>
            </a:xfrm>
            <a:custGeom>
              <a:avLst/>
              <a:gdLst>
                <a:gd name="T0" fmla="*/ 0 w 146"/>
                <a:gd name="T1" fmla="*/ 60960 h 144"/>
                <a:gd name="T2" fmla="*/ 91440 w 146"/>
                <a:gd name="T3" fmla="*/ 38100 h 144"/>
                <a:gd name="T4" fmla="*/ 100965 w 146"/>
                <a:gd name="T5" fmla="*/ 45720 h 144"/>
                <a:gd name="T6" fmla="*/ 104775 w 146"/>
                <a:gd name="T7" fmla="*/ 41910 h 144"/>
                <a:gd name="T8" fmla="*/ 104775 w 146"/>
                <a:gd name="T9" fmla="*/ 38100 h 144"/>
                <a:gd name="T10" fmla="*/ 241935 w 146"/>
                <a:gd name="T11" fmla="*/ 0 h 144"/>
                <a:gd name="T12" fmla="*/ 278130 w 146"/>
                <a:gd name="T13" fmla="*/ 114300 h 144"/>
                <a:gd name="T14" fmla="*/ 274320 w 146"/>
                <a:gd name="T15" fmla="*/ 123825 h 144"/>
                <a:gd name="T16" fmla="*/ 268605 w 146"/>
                <a:gd name="T17" fmla="*/ 133350 h 144"/>
                <a:gd name="T18" fmla="*/ 268605 w 146"/>
                <a:gd name="T19" fmla="*/ 137160 h 144"/>
                <a:gd name="T20" fmla="*/ 274320 w 146"/>
                <a:gd name="T21" fmla="*/ 142875 h 144"/>
                <a:gd name="T22" fmla="*/ 255270 w 146"/>
                <a:gd name="T23" fmla="*/ 146685 h 144"/>
                <a:gd name="T24" fmla="*/ 209550 w 146"/>
                <a:gd name="T25" fmla="*/ 165735 h 144"/>
                <a:gd name="T26" fmla="*/ 196215 w 146"/>
                <a:gd name="T27" fmla="*/ 160020 h 144"/>
                <a:gd name="T28" fmla="*/ 192405 w 146"/>
                <a:gd name="T29" fmla="*/ 165735 h 144"/>
                <a:gd name="T30" fmla="*/ 192405 w 146"/>
                <a:gd name="T31" fmla="*/ 175260 h 144"/>
                <a:gd name="T32" fmla="*/ 186690 w 146"/>
                <a:gd name="T33" fmla="*/ 179070 h 144"/>
                <a:gd name="T34" fmla="*/ 160020 w 146"/>
                <a:gd name="T35" fmla="*/ 182880 h 144"/>
                <a:gd name="T36" fmla="*/ 118110 w 146"/>
                <a:gd name="T37" fmla="*/ 198120 h 144"/>
                <a:gd name="T38" fmla="*/ 114300 w 146"/>
                <a:gd name="T39" fmla="*/ 192405 h 144"/>
                <a:gd name="T40" fmla="*/ 95250 w 146"/>
                <a:gd name="T41" fmla="*/ 220980 h 144"/>
                <a:gd name="T42" fmla="*/ 40005 w 146"/>
                <a:gd name="T43" fmla="*/ 260985 h 144"/>
                <a:gd name="T44" fmla="*/ 17145 w 146"/>
                <a:gd name="T45" fmla="*/ 274320 h 144"/>
                <a:gd name="T46" fmla="*/ 3810 w 146"/>
                <a:gd name="T47" fmla="*/ 257175 h 144"/>
                <a:gd name="T48" fmla="*/ 26670 w 146"/>
                <a:gd name="T49" fmla="*/ 234315 h 144"/>
                <a:gd name="T50" fmla="*/ 32385 w 146"/>
                <a:gd name="T51" fmla="*/ 220980 h 144"/>
                <a:gd name="T52" fmla="*/ 17145 w 146"/>
                <a:gd name="T53" fmla="*/ 205740 h 144"/>
                <a:gd name="T54" fmla="*/ 0 w 146"/>
                <a:gd name="T55" fmla="*/ 60960 h 1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6" h="144" extrusionOk="0">
                  <a:moveTo>
                    <a:pt x="0" y="32"/>
                  </a:moveTo>
                  <a:lnTo>
                    <a:pt x="48" y="20"/>
                  </a:lnTo>
                  <a:lnTo>
                    <a:pt x="53" y="24"/>
                  </a:lnTo>
                  <a:lnTo>
                    <a:pt x="55" y="22"/>
                  </a:lnTo>
                  <a:lnTo>
                    <a:pt x="55" y="20"/>
                  </a:lnTo>
                  <a:lnTo>
                    <a:pt x="127" y="0"/>
                  </a:lnTo>
                  <a:lnTo>
                    <a:pt x="146" y="60"/>
                  </a:lnTo>
                  <a:lnTo>
                    <a:pt x="144" y="65"/>
                  </a:lnTo>
                  <a:lnTo>
                    <a:pt x="141" y="70"/>
                  </a:lnTo>
                  <a:lnTo>
                    <a:pt x="141" y="72"/>
                  </a:lnTo>
                  <a:lnTo>
                    <a:pt x="144" y="75"/>
                  </a:lnTo>
                  <a:lnTo>
                    <a:pt x="134" y="77"/>
                  </a:lnTo>
                  <a:lnTo>
                    <a:pt x="110" y="87"/>
                  </a:lnTo>
                  <a:lnTo>
                    <a:pt x="103" y="84"/>
                  </a:lnTo>
                  <a:lnTo>
                    <a:pt x="101" y="87"/>
                  </a:lnTo>
                  <a:lnTo>
                    <a:pt x="101" y="92"/>
                  </a:lnTo>
                  <a:lnTo>
                    <a:pt x="98" y="94"/>
                  </a:lnTo>
                  <a:lnTo>
                    <a:pt x="84" y="96"/>
                  </a:lnTo>
                  <a:lnTo>
                    <a:pt x="62" y="104"/>
                  </a:lnTo>
                  <a:lnTo>
                    <a:pt x="60" y="101"/>
                  </a:lnTo>
                  <a:lnTo>
                    <a:pt x="50" y="116"/>
                  </a:lnTo>
                  <a:lnTo>
                    <a:pt x="21" y="137"/>
                  </a:lnTo>
                  <a:lnTo>
                    <a:pt x="9" y="144"/>
                  </a:lnTo>
                  <a:lnTo>
                    <a:pt x="2" y="135"/>
                  </a:lnTo>
                  <a:lnTo>
                    <a:pt x="14" y="123"/>
                  </a:lnTo>
                  <a:lnTo>
                    <a:pt x="17" y="116"/>
                  </a:lnTo>
                  <a:lnTo>
                    <a:pt x="9" y="108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4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12" name="Google Shape;140;p14">
              <a:extLst>
                <a:ext uri="{FF2B5EF4-FFF2-40B4-BE49-F238E27FC236}">
                  <a16:creationId xmlns:a16="http://schemas.microsoft.com/office/drawing/2014/main" id="{4BFBAB02-AFFC-8A44-929D-E8417286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0250" y="4219576"/>
              <a:ext cx="731520" cy="721994"/>
            </a:xfrm>
            <a:custGeom>
              <a:avLst/>
              <a:gdLst>
                <a:gd name="T0" fmla="*/ 241935 w 384"/>
                <a:gd name="T1" fmla="*/ 0 h 379"/>
                <a:gd name="T2" fmla="*/ 241935 w 384"/>
                <a:gd name="T3" fmla="*/ 30480 h 379"/>
                <a:gd name="T4" fmla="*/ 251460 w 384"/>
                <a:gd name="T5" fmla="*/ 62865 h 379"/>
                <a:gd name="T6" fmla="*/ 234315 w 384"/>
                <a:gd name="T7" fmla="*/ 154305 h 379"/>
                <a:gd name="T8" fmla="*/ 234315 w 384"/>
                <a:gd name="T9" fmla="*/ 182880 h 379"/>
                <a:gd name="T10" fmla="*/ 219075 w 384"/>
                <a:gd name="T11" fmla="*/ 222885 h 379"/>
                <a:gd name="T12" fmla="*/ 182880 w 384"/>
                <a:gd name="T13" fmla="*/ 259080 h 379"/>
                <a:gd name="T14" fmla="*/ 160020 w 384"/>
                <a:gd name="T15" fmla="*/ 274320 h 379"/>
                <a:gd name="T16" fmla="*/ 137160 w 384"/>
                <a:gd name="T17" fmla="*/ 283845 h 379"/>
                <a:gd name="T18" fmla="*/ 120015 w 384"/>
                <a:gd name="T19" fmla="*/ 306705 h 379"/>
                <a:gd name="T20" fmla="*/ 110490 w 384"/>
                <a:gd name="T21" fmla="*/ 365759 h 379"/>
                <a:gd name="T22" fmla="*/ 78105 w 384"/>
                <a:gd name="T23" fmla="*/ 360045 h 379"/>
                <a:gd name="T24" fmla="*/ 51435 w 384"/>
                <a:gd name="T25" fmla="*/ 411479 h 379"/>
                <a:gd name="T26" fmla="*/ 51435 w 384"/>
                <a:gd name="T27" fmla="*/ 457199 h 379"/>
                <a:gd name="T28" fmla="*/ 22860 w 384"/>
                <a:gd name="T29" fmla="*/ 493394 h 379"/>
                <a:gd name="T30" fmla="*/ 5715 w 384"/>
                <a:gd name="T31" fmla="*/ 520064 h 379"/>
                <a:gd name="T32" fmla="*/ 5715 w 384"/>
                <a:gd name="T33" fmla="*/ 552449 h 379"/>
                <a:gd name="T34" fmla="*/ 41910 w 384"/>
                <a:gd name="T35" fmla="*/ 603884 h 379"/>
                <a:gd name="T36" fmla="*/ 68580 w 384"/>
                <a:gd name="T37" fmla="*/ 640079 h 379"/>
                <a:gd name="T38" fmla="*/ 91440 w 384"/>
                <a:gd name="T39" fmla="*/ 649604 h 379"/>
                <a:gd name="T40" fmla="*/ 100965 w 384"/>
                <a:gd name="T41" fmla="*/ 653414 h 379"/>
                <a:gd name="T42" fmla="*/ 123825 w 384"/>
                <a:gd name="T43" fmla="*/ 662939 h 379"/>
                <a:gd name="T44" fmla="*/ 123825 w 384"/>
                <a:gd name="T45" fmla="*/ 681989 h 379"/>
                <a:gd name="T46" fmla="*/ 182880 w 384"/>
                <a:gd name="T47" fmla="*/ 718184 h 379"/>
                <a:gd name="T48" fmla="*/ 219075 w 384"/>
                <a:gd name="T49" fmla="*/ 704849 h 379"/>
                <a:gd name="T50" fmla="*/ 234315 w 384"/>
                <a:gd name="T51" fmla="*/ 685799 h 379"/>
                <a:gd name="T52" fmla="*/ 257175 w 384"/>
                <a:gd name="T53" fmla="*/ 704849 h 379"/>
                <a:gd name="T54" fmla="*/ 306705 w 384"/>
                <a:gd name="T55" fmla="*/ 685799 h 379"/>
                <a:gd name="T56" fmla="*/ 320040 w 384"/>
                <a:gd name="T57" fmla="*/ 659129 h 379"/>
                <a:gd name="T58" fmla="*/ 361950 w 384"/>
                <a:gd name="T59" fmla="*/ 636269 h 379"/>
                <a:gd name="T60" fmla="*/ 398145 w 384"/>
                <a:gd name="T61" fmla="*/ 607694 h 379"/>
                <a:gd name="T62" fmla="*/ 394335 w 384"/>
                <a:gd name="T63" fmla="*/ 571499 h 379"/>
                <a:gd name="T64" fmla="*/ 457200 w 384"/>
                <a:gd name="T65" fmla="*/ 388619 h 379"/>
                <a:gd name="T66" fmla="*/ 480060 w 384"/>
                <a:gd name="T67" fmla="*/ 398144 h 379"/>
                <a:gd name="T68" fmla="*/ 493395 w 384"/>
                <a:gd name="T69" fmla="*/ 415289 h 379"/>
                <a:gd name="T70" fmla="*/ 531495 w 384"/>
                <a:gd name="T71" fmla="*/ 388619 h 379"/>
                <a:gd name="T72" fmla="*/ 554355 w 384"/>
                <a:gd name="T73" fmla="*/ 320040 h 379"/>
                <a:gd name="T74" fmla="*/ 586740 w 384"/>
                <a:gd name="T75" fmla="*/ 297180 h 379"/>
                <a:gd name="T76" fmla="*/ 609600 w 384"/>
                <a:gd name="T77" fmla="*/ 278130 h 379"/>
                <a:gd name="T78" fmla="*/ 626745 w 384"/>
                <a:gd name="T79" fmla="*/ 241935 h 379"/>
                <a:gd name="T80" fmla="*/ 622935 w 384"/>
                <a:gd name="T81" fmla="*/ 232410 h 379"/>
                <a:gd name="T82" fmla="*/ 626745 w 384"/>
                <a:gd name="T83" fmla="*/ 186690 h 379"/>
                <a:gd name="T84" fmla="*/ 708660 w 384"/>
                <a:gd name="T85" fmla="*/ 228600 h 379"/>
                <a:gd name="T86" fmla="*/ 723900 w 384"/>
                <a:gd name="T87" fmla="*/ 228600 h 379"/>
                <a:gd name="T88" fmla="*/ 714375 w 384"/>
                <a:gd name="T89" fmla="*/ 150495 h 379"/>
                <a:gd name="T90" fmla="*/ 701040 w 384"/>
                <a:gd name="T91" fmla="*/ 131445 h 379"/>
                <a:gd name="T92" fmla="*/ 672465 w 384"/>
                <a:gd name="T93" fmla="*/ 137160 h 379"/>
                <a:gd name="T94" fmla="*/ 613410 w 384"/>
                <a:gd name="T95" fmla="*/ 144780 h 379"/>
                <a:gd name="T96" fmla="*/ 586740 w 384"/>
                <a:gd name="T97" fmla="*/ 167640 h 379"/>
                <a:gd name="T98" fmla="*/ 558165 w 384"/>
                <a:gd name="T99" fmla="*/ 154305 h 379"/>
                <a:gd name="T100" fmla="*/ 535305 w 384"/>
                <a:gd name="T101" fmla="*/ 177165 h 379"/>
                <a:gd name="T102" fmla="*/ 512445 w 384"/>
                <a:gd name="T103" fmla="*/ 200025 h 379"/>
                <a:gd name="T104" fmla="*/ 470535 w 384"/>
                <a:gd name="T105" fmla="*/ 241935 h 379"/>
                <a:gd name="T106" fmla="*/ 440055 w 384"/>
                <a:gd name="T107" fmla="*/ 150495 h 379"/>
                <a:gd name="T108" fmla="*/ 251460 w 384"/>
                <a:gd name="T109" fmla="*/ 0 h 3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84" h="379" extrusionOk="0">
                  <a:moveTo>
                    <a:pt x="132" y="0"/>
                  </a:moveTo>
                  <a:lnTo>
                    <a:pt x="127" y="0"/>
                  </a:lnTo>
                  <a:lnTo>
                    <a:pt x="123" y="4"/>
                  </a:lnTo>
                  <a:lnTo>
                    <a:pt x="127" y="16"/>
                  </a:lnTo>
                  <a:lnTo>
                    <a:pt x="115" y="26"/>
                  </a:lnTo>
                  <a:lnTo>
                    <a:pt x="132" y="33"/>
                  </a:lnTo>
                  <a:lnTo>
                    <a:pt x="125" y="72"/>
                  </a:lnTo>
                  <a:lnTo>
                    <a:pt x="123" y="81"/>
                  </a:lnTo>
                  <a:lnTo>
                    <a:pt x="123" y="91"/>
                  </a:lnTo>
                  <a:lnTo>
                    <a:pt x="123" y="96"/>
                  </a:lnTo>
                  <a:lnTo>
                    <a:pt x="125" y="108"/>
                  </a:lnTo>
                  <a:lnTo>
                    <a:pt x="115" y="117"/>
                  </a:lnTo>
                  <a:lnTo>
                    <a:pt x="111" y="117"/>
                  </a:lnTo>
                  <a:lnTo>
                    <a:pt x="96" y="136"/>
                  </a:lnTo>
                  <a:lnTo>
                    <a:pt x="96" y="141"/>
                  </a:lnTo>
                  <a:lnTo>
                    <a:pt x="84" y="144"/>
                  </a:lnTo>
                  <a:lnTo>
                    <a:pt x="79" y="141"/>
                  </a:lnTo>
                  <a:lnTo>
                    <a:pt x="72" y="149"/>
                  </a:lnTo>
                  <a:lnTo>
                    <a:pt x="70" y="153"/>
                  </a:lnTo>
                  <a:lnTo>
                    <a:pt x="63" y="161"/>
                  </a:lnTo>
                  <a:lnTo>
                    <a:pt x="55" y="177"/>
                  </a:lnTo>
                  <a:lnTo>
                    <a:pt x="58" y="192"/>
                  </a:lnTo>
                  <a:lnTo>
                    <a:pt x="48" y="204"/>
                  </a:lnTo>
                  <a:lnTo>
                    <a:pt x="41" y="189"/>
                  </a:lnTo>
                  <a:lnTo>
                    <a:pt x="34" y="189"/>
                  </a:lnTo>
                  <a:lnTo>
                    <a:pt x="27" y="216"/>
                  </a:lnTo>
                  <a:lnTo>
                    <a:pt x="29" y="228"/>
                  </a:lnTo>
                  <a:lnTo>
                    <a:pt x="27" y="240"/>
                  </a:lnTo>
                  <a:lnTo>
                    <a:pt x="19" y="245"/>
                  </a:lnTo>
                  <a:lnTo>
                    <a:pt x="12" y="259"/>
                  </a:lnTo>
                  <a:lnTo>
                    <a:pt x="0" y="259"/>
                  </a:lnTo>
                  <a:lnTo>
                    <a:pt x="3" y="273"/>
                  </a:lnTo>
                  <a:lnTo>
                    <a:pt x="3" y="283"/>
                  </a:lnTo>
                  <a:lnTo>
                    <a:pt x="3" y="290"/>
                  </a:lnTo>
                  <a:lnTo>
                    <a:pt x="5" y="295"/>
                  </a:lnTo>
                  <a:lnTo>
                    <a:pt x="22" y="317"/>
                  </a:lnTo>
                  <a:lnTo>
                    <a:pt x="34" y="334"/>
                  </a:lnTo>
                  <a:lnTo>
                    <a:pt x="36" y="336"/>
                  </a:lnTo>
                  <a:lnTo>
                    <a:pt x="39" y="336"/>
                  </a:lnTo>
                  <a:lnTo>
                    <a:pt x="48" y="341"/>
                  </a:lnTo>
                  <a:lnTo>
                    <a:pt x="51" y="343"/>
                  </a:lnTo>
                  <a:lnTo>
                    <a:pt x="53" y="343"/>
                  </a:lnTo>
                  <a:lnTo>
                    <a:pt x="58" y="348"/>
                  </a:lnTo>
                  <a:lnTo>
                    <a:pt x="65" y="348"/>
                  </a:lnTo>
                  <a:lnTo>
                    <a:pt x="67" y="350"/>
                  </a:lnTo>
                  <a:lnTo>
                    <a:pt x="65" y="358"/>
                  </a:lnTo>
                  <a:lnTo>
                    <a:pt x="79" y="370"/>
                  </a:lnTo>
                  <a:lnTo>
                    <a:pt x="96" y="377"/>
                  </a:lnTo>
                  <a:lnTo>
                    <a:pt x="106" y="379"/>
                  </a:lnTo>
                  <a:lnTo>
                    <a:pt x="115" y="370"/>
                  </a:lnTo>
                  <a:lnTo>
                    <a:pt x="115" y="365"/>
                  </a:lnTo>
                  <a:lnTo>
                    <a:pt x="123" y="360"/>
                  </a:lnTo>
                  <a:lnTo>
                    <a:pt x="130" y="367"/>
                  </a:lnTo>
                  <a:lnTo>
                    <a:pt x="135" y="370"/>
                  </a:lnTo>
                  <a:lnTo>
                    <a:pt x="139" y="367"/>
                  </a:lnTo>
                  <a:lnTo>
                    <a:pt x="161" y="360"/>
                  </a:lnTo>
                  <a:lnTo>
                    <a:pt x="166" y="346"/>
                  </a:lnTo>
                  <a:lnTo>
                    <a:pt x="168" y="346"/>
                  </a:lnTo>
                  <a:lnTo>
                    <a:pt x="173" y="350"/>
                  </a:lnTo>
                  <a:lnTo>
                    <a:pt x="190" y="334"/>
                  </a:lnTo>
                  <a:lnTo>
                    <a:pt x="195" y="338"/>
                  </a:lnTo>
                  <a:lnTo>
                    <a:pt x="209" y="319"/>
                  </a:lnTo>
                  <a:lnTo>
                    <a:pt x="207" y="312"/>
                  </a:lnTo>
                  <a:lnTo>
                    <a:pt x="207" y="300"/>
                  </a:lnTo>
                  <a:lnTo>
                    <a:pt x="221" y="273"/>
                  </a:lnTo>
                  <a:lnTo>
                    <a:pt x="240" y="204"/>
                  </a:lnTo>
                  <a:lnTo>
                    <a:pt x="243" y="201"/>
                  </a:lnTo>
                  <a:lnTo>
                    <a:pt x="252" y="209"/>
                  </a:lnTo>
                  <a:lnTo>
                    <a:pt x="255" y="213"/>
                  </a:lnTo>
                  <a:lnTo>
                    <a:pt x="259" y="218"/>
                  </a:lnTo>
                  <a:lnTo>
                    <a:pt x="271" y="216"/>
                  </a:lnTo>
                  <a:lnTo>
                    <a:pt x="279" y="204"/>
                  </a:lnTo>
                  <a:lnTo>
                    <a:pt x="284" y="177"/>
                  </a:lnTo>
                  <a:lnTo>
                    <a:pt x="291" y="168"/>
                  </a:lnTo>
                  <a:lnTo>
                    <a:pt x="300" y="173"/>
                  </a:lnTo>
                  <a:lnTo>
                    <a:pt x="308" y="156"/>
                  </a:lnTo>
                  <a:lnTo>
                    <a:pt x="315" y="153"/>
                  </a:lnTo>
                  <a:lnTo>
                    <a:pt x="320" y="146"/>
                  </a:lnTo>
                  <a:lnTo>
                    <a:pt x="324" y="132"/>
                  </a:lnTo>
                  <a:lnTo>
                    <a:pt x="329" y="127"/>
                  </a:lnTo>
                  <a:lnTo>
                    <a:pt x="329" y="124"/>
                  </a:lnTo>
                  <a:lnTo>
                    <a:pt x="327" y="122"/>
                  </a:lnTo>
                  <a:lnTo>
                    <a:pt x="329" y="100"/>
                  </a:lnTo>
                  <a:lnTo>
                    <a:pt x="329" y="98"/>
                  </a:lnTo>
                  <a:lnTo>
                    <a:pt x="334" y="93"/>
                  </a:lnTo>
                  <a:lnTo>
                    <a:pt x="372" y="120"/>
                  </a:lnTo>
                  <a:lnTo>
                    <a:pt x="377" y="120"/>
                  </a:lnTo>
                  <a:lnTo>
                    <a:pt x="380" y="120"/>
                  </a:lnTo>
                  <a:lnTo>
                    <a:pt x="384" y="98"/>
                  </a:lnTo>
                  <a:lnTo>
                    <a:pt x="375" y="79"/>
                  </a:lnTo>
                  <a:lnTo>
                    <a:pt x="370" y="79"/>
                  </a:lnTo>
                  <a:lnTo>
                    <a:pt x="368" y="69"/>
                  </a:lnTo>
                  <a:lnTo>
                    <a:pt x="360" y="72"/>
                  </a:lnTo>
                  <a:lnTo>
                    <a:pt x="353" y="72"/>
                  </a:lnTo>
                  <a:lnTo>
                    <a:pt x="348" y="67"/>
                  </a:lnTo>
                  <a:lnTo>
                    <a:pt x="322" y="76"/>
                  </a:lnTo>
                  <a:lnTo>
                    <a:pt x="317" y="84"/>
                  </a:lnTo>
                  <a:lnTo>
                    <a:pt x="308" y="88"/>
                  </a:lnTo>
                  <a:lnTo>
                    <a:pt x="298" y="86"/>
                  </a:lnTo>
                  <a:lnTo>
                    <a:pt x="293" y="81"/>
                  </a:lnTo>
                  <a:lnTo>
                    <a:pt x="288" y="91"/>
                  </a:lnTo>
                  <a:lnTo>
                    <a:pt x="281" y="93"/>
                  </a:lnTo>
                  <a:lnTo>
                    <a:pt x="276" y="103"/>
                  </a:lnTo>
                  <a:lnTo>
                    <a:pt x="269" y="105"/>
                  </a:lnTo>
                  <a:lnTo>
                    <a:pt x="252" y="124"/>
                  </a:lnTo>
                  <a:lnTo>
                    <a:pt x="247" y="127"/>
                  </a:lnTo>
                  <a:lnTo>
                    <a:pt x="243" y="134"/>
                  </a:lnTo>
                  <a:lnTo>
                    <a:pt x="231" y="79"/>
                  </a:lnTo>
                  <a:lnTo>
                    <a:pt x="147" y="9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4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13" name="Google Shape;141;p14">
              <a:extLst>
                <a:ext uri="{FF2B5EF4-FFF2-40B4-BE49-F238E27FC236}">
                  <a16:creationId xmlns:a16="http://schemas.microsoft.com/office/drawing/2014/main" id="{C5DC68F4-F7CF-1445-9F4A-9277050FA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9721" y="3952876"/>
              <a:ext cx="681990" cy="760094"/>
            </a:xfrm>
            <a:custGeom>
              <a:avLst/>
              <a:gdLst>
                <a:gd name="T0" fmla="*/ 60960 w 358"/>
                <a:gd name="T1" fmla="*/ 664844 h 399"/>
                <a:gd name="T2" fmla="*/ 91440 w 358"/>
                <a:gd name="T3" fmla="*/ 672464 h 399"/>
                <a:gd name="T4" fmla="*/ 120015 w 358"/>
                <a:gd name="T5" fmla="*/ 664844 h 399"/>
                <a:gd name="T6" fmla="*/ 160020 w 358"/>
                <a:gd name="T7" fmla="*/ 714374 h 399"/>
                <a:gd name="T8" fmla="*/ 220980 w 358"/>
                <a:gd name="T9" fmla="*/ 723899 h 399"/>
                <a:gd name="T10" fmla="*/ 266700 w 358"/>
                <a:gd name="T11" fmla="*/ 727709 h 399"/>
                <a:gd name="T12" fmla="*/ 302895 w 358"/>
                <a:gd name="T13" fmla="*/ 737234 h 399"/>
                <a:gd name="T14" fmla="*/ 329565 w 358"/>
                <a:gd name="T15" fmla="*/ 727709 h 399"/>
                <a:gd name="T16" fmla="*/ 348615 w 358"/>
                <a:gd name="T17" fmla="*/ 714374 h 399"/>
                <a:gd name="T18" fmla="*/ 375285 w 358"/>
                <a:gd name="T19" fmla="*/ 714374 h 399"/>
                <a:gd name="T20" fmla="*/ 407670 w 358"/>
                <a:gd name="T21" fmla="*/ 741044 h 399"/>
                <a:gd name="T22" fmla="*/ 430530 w 358"/>
                <a:gd name="T23" fmla="*/ 760094 h 399"/>
                <a:gd name="T24" fmla="*/ 466725 w 358"/>
                <a:gd name="T25" fmla="*/ 733424 h 399"/>
                <a:gd name="T26" fmla="*/ 485775 w 358"/>
                <a:gd name="T27" fmla="*/ 701039 h 399"/>
                <a:gd name="T28" fmla="*/ 495300 w 358"/>
                <a:gd name="T29" fmla="*/ 626744 h 399"/>
                <a:gd name="T30" fmla="*/ 521970 w 358"/>
                <a:gd name="T31" fmla="*/ 655319 h 399"/>
                <a:gd name="T32" fmla="*/ 535305 w 358"/>
                <a:gd name="T33" fmla="*/ 603884 h 399"/>
                <a:gd name="T34" fmla="*/ 563880 w 358"/>
                <a:gd name="T35" fmla="*/ 558164 h 399"/>
                <a:gd name="T36" fmla="*/ 581025 w 358"/>
                <a:gd name="T37" fmla="*/ 535304 h 399"/>
                <a:gd name="T38" fmla="*/ 613410 w 358"/>
                <a:gd name="T39" fmla="*/ 535304 h 399"/>
                <a:gd name="T40" fmla="*/ 641985 w 358"/>
                <a:gd name="T41" fmla="*/ 489584 h 399"/>
                <a:gd name="T42" fmla="*/ 668655 w 358"/>
                <a:gd name="T43" fmla="*/ 472439 h 399"/>
                <a:gd name="T44" fmla="*/ 664845 w 358"/>
                <a:gd name="T45" fmla="*/ 440054 h 399"/>
                <a:gd name="T46" fmla="*/ 668655 w 358"/>
                <a:gd name="T47" fmla="*/ 403859 h 399"/>
                <a:gd name="T48" fmla="*/ 649605 w 358"/>
                <a:gd name="T49" fmla="*/ 316230 h 399"/>
                <a:gd name="T50" fmla="*/ 664845 w 358"/>
                <a:gd name="T51" fmla="*/ 274320 h 399"/>
                <a:gd name="T52" fmla="*/ 681990 w 358"/>
                <a:gd name="T53" fmla="*/ 266700 h 399"/>
                <a:gd name="T54" fmla="*/ 554355 w 358"/>
                <a:gd name="T55" fmla="*/ 36195 h 399"/>
                <a:gd name="T56" fmla="*/ 508635 w 358"/>
                <a:gd name="T57" fmla="*/ 68580 h 399"/>
                <a:gd name="T58" fmla="*/ 453390 w 358"/>
                <a:gd name="T59" fmla="*/ 123825 h 399"/>
                <a:gd name="T60" fmla="*/ 413385 w 358"/>
                <a:gd name="T61" fmla="*/ 123825 h 399"/>
                <a:gd name="T62" fmla="*/ 361950 w 358"/>
                <a:gd name="T63" fmla="*/ 160020 h 399"/>
                <a:gd name="T64" fmla="*/ 320040 w 358"/>
                <a:gd name="T65" fmla="*/ 146685 h 399"/>
                <a:gd name="T66" fmla="*/ 297180 w 358"/>
                <a:gd name="T67" fmla="*/ 146685 h 399"/>
                <a:gd name="T68" fmla="*/ 302895 w 358"/>
                <a:gd name="T69" fmla="*/ 133350 h 399"/>
                <a:gd name="T70" fmla="*/ 228600 w 358"/>
                <a:gd name="T71" fmla="*/ 114300 h 399"/>
                <a:gd name="T72" fmla="*/ 198120 w 358"/>
                <a:gd name="T73" fmla="*/ 114300 h 399"/>
                <a:gd name="T74" fmla="*/ 0 w 358"/>
                <a:gd name="T75" fmla="*/ 13335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8" h="399" extrusionOk="0">
                  <a:moveTo>
                    <a:pt x="0" y="70"/>
                  </a:moveTo>
                  <a:lnTo>
                    <a:pt x="32" y="349"/>
                  </a:lnTo>
                  <a:lnTo>
                    <a:pt x="39" y="349"/>
                  </a:lnTo>
                  <a:lnTo>
                    <a:pt x="48" y="353"/>
                  </a:lnTo>
                  <a:lnTo>
                    <a:pt x="53" y="353"/>
                  </a:lnTo>
                  <a:lnTo>
                    <a:pt x="63" y="349"/>
                  </a:lnTo>
                  <a:lnTo>
                    <a:pt x="80" y="361"/>
                  </a:lnTo>
                  <a:lnTo>
                    <a:pt x="84" y="375"/>
                  </a:lnTo>
                  <a:lnTo>
                    <a:pt x="96" y="380"/>
                  </a:lnTo>
                  <a:lnTo>
                    <a:pt x="116" y="380"/>
                  </a:lnTo>
                  <a:lnTo>
                    <a:pt x="132" y="392"/>
                  </a:lnTo>
                  <a:lnTo>
                    <a:pt x="140" y="382"/>
                  </a:lnTo>
                  <a:lnTo>
                    <a:pt x="144" y="382"/>
                  </a:lnTo>
                  <a:lnTo>
                    <a:pt x="159" y="387"/>
                  </a:lnTo>
                  <a:lnTo>
                    <a:pt x="173" y="385"/>
                  </a:lnTo>
                  <a:lnTo>
                    <a:pt x="173" y="382"/>
                  </a:lnTo>
                  <a:lnTo>
                    <a:pt x="180" y="380"/>
                  </a:lnTo>
                  <a:lnTo>
                    <a:pt x="183" y="375"/>
                  </a:lnTo>
                  <a:lnTo>
                    <a:pt x="193" y="368"/>
                  </a:lnTo>
                  <a:lnTo>
                    <a:pt x="197" y="375"/>
                  </a:lnTo>
                  <a:lnTo>
                    <a:pt x="205" y="387"/>
                  </a:lnTo>
                  <a:lnTo>
                    <a:pt x="214" y="389"/>
                  </a:lnTo>
                  <a:lnTo>
                    <a:pt x="224" y="397"/>
                  </a:lnTo>
                  <a:lnTo>
                    <a:pt x="226" y="399"/>
                  </a:lnTo>
                  <a:lnTo>
                    <a:pt x="238" y="399"/>
                  </a:lnTo>
                  <a:lnTo>
                    <a:pt x="245" y="385"/>
                  </a:lnTo>
                  <a:lnTo>
                    <a:pt x="253" y="380"/>
                  </a:lnTo>
                  <a:lnTo>
                    <a:pt x="255" y="368"/>
                  </a:lnTo>
                  <a:lnTo>
                    <a:pt x="253" y="356"/>
                  </a:lnTo>
                  <a:lnTo>
                    <a:pt x="260" y="329"/>
                  </a:lnTo>
                  <a:lnTo>
                    <a:pt x="267" y="329"/>
                  </a:lnTo>
                  <a:lnTo>
                    <a:pt x="274" y="344"/>
                  </a:lnTo>
                  <a:lnTo>
                    <a:pt x="284" y="332"/>
                  </a:lnTo>
                  <a:lnTo>
                    <a:pt x="281" y="317"/>
                  </a:lnTo>
                  <a:lnTo>
                    <a:pt x="289" y="301"/>
                  </a:lnTo>
                  <a:lnTo>
                    <a:pt x="296" y="293"/>
                  </a:lnTo>
                  <a:lnTo>
                    <a:pt x="298" y="289"/>
                  </a:lnTo>
                  <a:lnTo>
                    <a:pt x="305" y="281"/>
                  </a:lnTo>
                  <a:lnTo>
                    <a:pt x="310" y="284"/>
                  </a:lnTo>
                  <a:lnTo>
                    <a:pt x="322" y="281"/>
                  </a:lnTo>
                  <a:lnTo>
                    <a:pt x="322" y="276"/>
                  </a:lnTo>
                  <a:lnTo>
                    <a:pt x="337" y="257"/>
                  </a:lnTo>
                  <a:lnTo>
                    <a:pt x="341" y="257"/>
                  </a:lnTo>
                  <a:lnTo>
                    <a:pt x="351" y="248"/>
                  </a:lnTo>
                  <a:lnTo>
                    <a:pt x="349" y="236"/>
                  </a:lnTo>
                  <a:lnTo>
                    <a:pt x="349" y="231"/>
                  </a:lnTo>
                  <a:lnTo>
                    <a:pt x="349" y="221"/>
                  </a:lnTo>
                  <a:lnTo>
                    <a:pt x="351" y="212"/>
                  </a:lnTo>
                  <a:lnTo>
                    <a:pt x="358" y="173"/>
                  </a:lnTo>
                  <a:lnTo>
                    <a:pt x="341" y="166"/>
                  </a:lnTo>
                  <a:lnTo>
                    <a:pt x="353" y="156"/>
                  </a:lnTo>
                  <a:lnTo>
                    <a:pt x="349" y="144"/>
                  </a:lnTo>
                  <a:lnTo>
                    <a:pt x="353" y="140"/>
                  </a:lnTo>
                  <a:lnTo>
                    <a:pt x="358" y="140"/>
                  </a:lnTo>
                  <a:lnTo>
                    <a:pt x="332" y="0"/>
                  </a:lnTo>
                  <a:lnTo>
                    <a:pt x="291" y="19"/>
                  </a:lnTo>
                  <a:lnTo>
                    <a:pt x="274" y="31"/>
                  </a:lnTo>
                  <a:lnTo>
                    <a:pt x="267" y="36"/>
                  </a:lnTo>
                  <a:lnTo>
                    <a:pt x="243" y="63"/>
                  </a:lnTo>
                  <a:lnTo>
                    <a:pt x="238" y="65"/>
                  </a:lnTo>
                  <a:lnTo>
                    <a:pt x="231" y="65"/>
                  </a:lnTo>
                  <a:lnTo>
                    <a:pt x="217" y="65"/>
                  </a:lnTo>
                  <a:lnTo>
                    <a:pt x="209" y="67"/>
                  </a:lnTo>
                  <a:lnTo>
                    <a:pt x="190" y="84"/>
                  </a:lnTo>
                  <a:lnTo>
                    <a:pt x="183" y="82"/>
                  </a:lnTo>
                  <a:lnTo>
                    <a:pt x="168" y="77"/>
                  </a:lnTo>
                  <a:lnTo>
                    <a:pt x="164" y="79"/>
                  </a:lnTo>
                  <a:lnTo>
                    <a:pt x="156" y="77"/>
                  </a:lnTo>
                  <a:lnTo>
                    <a:pt x="161" y="70"/>
                  </a:lnTo>
                  <a:lnTo>
                    <a:pt x="159" y="70"/>
                  </a:lnTo>
                  <a:lnTo>
                    <a:pt x="147" y="67"/>
                  </a:lnTo>
                  <a:lnTo>
                    <a:pt x="120" y="60"/>
                  </a:lnTo>
                  <a:lnTo>
                    <a:pt x="116" y="58"/>
                  </a:lnTo>
                  <a:lnTo>
                    <a:pt x="104" y="60"/>
                  </a:lnTo>
                  <a:lnTo>
                    <a:pt x="104" y="55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C2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14" name="Google Shape;142;p14">
              <a:extLst>
                <a:ext uri="{FF2B5EF4-FFF2-40B4-BE49-F238E27FC236}">
                  <a16:creationId xmlns:a16="http://schemas.microsoft.com/office/drawing/2014/main" id="{FB707BA2-0CE1-6641-9594-CA540F787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906" y="4076701"/>
              <a:ext cx="489584" cy="864870"/>
            </a:xfrm>
            <a:custGeom>
              <a:avLst/>
              <a:gdLst>
                <a:gd name="T0" fmla="*/ 13335 w 257"/>
                <a:gd name="T1" fmla="*/ 49530 h 454"/>
                <a:gd name="T2" fmla="*/ 55245 w 257"/>
                <a:gd name="T3" fmla="*/ 535305 h 454"/>
                <a:gd name="T4" fmla="*/ 49530 w 257"/>
                <a:gd name="T5" fmla="*/ 544830 h 454"/>
                <a:gd name="T6" fmla="*/ 49530 w 257"/>
                <a:gd name="T7" fmla="*/ 563880 h 454"/>
                <a:gd name="T8" fmla="*/ 45720 w 257"/>
                <a:gd name="T9" fmla="*/ 586740 h 454"/>
                <a:gd name="T10" fmla="*/ 64770 w 257"/>
                <a:gd name="T11" fmla="*/ 626745 h 454"/>
                <a:gd name="T12" fmla="*/ 68580 w 257"/>
                <a:gd name="T13" fmla="*/ 668655 h 454"/>
                <a:gd name="T14" fmla="*/ 49530 w 257"/>
                <a:gd name="T15" fmla="*/ 710565 h 454"/>
                <a:gd name="T16" fmla="*/ 45720 w 257"/>
                <a:gd name="T17" fmla="*/ 723900 h 454"/>
                <a:gd name="T18" fmla="*/ 32385 w 257"/>
                <a:gd name="T19" fmla="*/ 756285 h 454"/>
                <a:gd name="T20" fmla="*/ 3810 w 257"/>
                <a:gd name="T21" fmla="*/ 779145 h 454"/>
                <a:gd name="T22" fmla="*/ 3810 w 257"/>
                <a:gd name="T23" fmla="*/ 809625 h 454"/>
                <a:gd name="T24" fmla="*/ 0 w 257"/>
                <a:gd name="T25" fmla="*/ 847725 h 454"/>
                <a:gd name="T26" fmla="*/ 0 w 257"/>
                <a:gd name="T27" fmla="*/ 855345 h 454"/>
                <a:gd name="T28" fmla="*/ 0 w 257"/>
                <a:gd name="T29" fmla="*/ 864870 h 454"/>
                <a:gd name="T30" fmla="*/ 13335 w 257"/>
                <a:gd name="T31" fmla="*/ 864870 h 454"/>
                <a:gd name="T32" fmla="*/ 26670 w 257"/>
                <a:gd name="T33" fmla="*/ 861060 h 454"/>
                <a:gd name="T34" fmla="*/ 22860 w 257"/>
                <a:gd name="T35" fmla="*/ 851535 h 454"/>
                <a:gd name="T36" fmla="*/ 26670 w 257"/>
                <a:gd name="T37" fmla="*/ 838200 h 454"/>
                <a:gd name="T38" fmla="*/ 59055 w 257"/>
                <a:gd name="T39" fmla="*/ 842010 h 454"/>
                <a:gd name="T40" fmla="*/ 95250 w 257"/>
                <a:gd name="T41" fmla="*/ 828675 h 454"/>
                <a:gd name="T42" fmla="*/ 146685 w 257"/>
                <a:gd name="T43" fmla="*/ 847725 h 454"/>
                <a:gd name="T44" fmla="*/ 150495 w 257"/>
                <a:gd name="T45" fmla="*/ 851535 h 454"/>
                <a:gd name="T46" fmla="*/ 160020 w 257"/>
                <a:gd name="T47" fmla="*/ 851535 h 454"/>
                <a:gd name="T48" fmla="*/ 169545 w 257"/>
                <a:gd name="T49" fmla="*/ 819150 h 454"/>
                <a:gd name="T50" fmla="*/ 196215 w 257"/>
                <a:gd name="T51" fmla="*/ 809625 h 454"/>
                <a:gd name="T52" fmla="*/ 211455 w 257"/>
                <a:gd name="T53" fmla="*/ 824865 h 454"/>
                <a:gd name="T54" fmla="*/ 224790 w 257"/>
                <a:gd name="T55" fmla="*/ 832485 h 454"/>
                <a:gd name="T56" fmla="*/ 238125 w 257"/>
                <a:gd name="T57" fmla="*/ 824865 h 454"/>
                <a:gd name="T58" fmla="*/ 251459 w 257"/>
                <a:gd name="T59" fmla="*/ 782955 h 454"/>
                <a:gd name="T60" fmla="*/ 260984 w 257"/>
                <a:gd name="T61" fmla="*/ 769620 h 454"/>
                <a:gd name="T62" fmla="*/ 270509 w 257"/>
                <a:gd name="T63" fmla="*/ 769620 h 454"/>
                <a:gd name="T64" fmla="*/ 287654 w 257"/>
                <a:gd name="T65" fmla="*/ 792480 h 454"/>
                <a:gd name="T66" fmla="*/ 329564 w 257"/>
                <a:gd name="T67" fmla="*/ 792480 h 454"/>
                <a:gd name="T68" fmla="*/ 339089 w 257"/>
                <a:gd name="T69" fmla="*/ 750570 h 454"/>
                <a:gd name="T70" fmla="*/ 401954 w 257"/>
                <a:gd name="T71" fmla="*/ 668655 h 454"/>
                <a:gd name="T72" fmla="*/ 401954 w 257"/>
                <a:gd name="T73" fmla="*/ 640080 h 454"/>
                <a:gd name="T74" fmla="*/ 417194 w 257"/>
                <a:gd name="T75" fmla="*/ 632460 h 454"/>
                <a:gd name="T76" fmla="*/ 443864 w 257"/>
                <a:gd name="T77" fmla="*/ 636270 h 454"/>
                <a:gd name="T78" fmla="*/ 466724 w 257"/>
                <a:gd name="T79" fmla="*/ 617220 h 454"/>
                <a:gd name="T80" fmla="*/ 485774 w 257"/>
                <a:gd name="T81" fmla="*/ 613410 h 454"/>
                <a:gd name="T82" fmla="*/ 489584 w 257"/>
                <a:gd name="T83" fmla="*/ 600075 h 454"/>
                <a:gd name="T84" fmla="*/ 480059 w 257"/>
                <a:gd name="T85" fmla="*/ 567690 h 454"/>
                <a:gd name="T86" fmla="*/ 480059 w 257"/>
                <a:gd name="T87" fmla="*/ 554355 h 454"/>
                <a:gd name="T88" fmla="*/ 485774 w 257"/>
                <a:gd name="T89" fmla="*/ 541020 h 454"/>
                <a:gd name="T90" fmla="*/ 424814 w 257"/>
                <a:gd name="T91" fmla="*/ 9525 h 454"/>
                <a:gd name="T92" fmla="*/ 424814 w 257"/>
                <a:gd name="T93" fmla="*/ 0 h 454"/>
                <a:gd name="T94" fmla="*/ 110490 w 257"/>
                <a:gd name="T95" fmla="*/ 41910 h 454"/>
                <a:gd name="T96" fmla="*/ 100965 w 257"/>
                <a:gd name="T97" fmla="*/ 45720 h 454"/>
                <a:gd name="T98" fmla="*/ 78105 w 257"/>
                <a:gd name="T99" fmla="*/ 55245 h 454"/>
                <a:gd name="T100" fmla="*/ 64770 w 257"/>
                <a:gd name="T101" fmla="*/ 64770 h 454"/>
                <a:gd name="T102" fmla="*/ 36195 w 257"/>
                <a:gd name="T103" fmla="*/ 68580 h 454"/>
                <a:gd name="T104" fmla="*/ 13335 w 257"/>
                <a:gd name="T105" fmla="*/ 4953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57" h="454" extrusionOk="0">
                  <a:moveTo>
                    <a:pt x="7" y="26"/>
                  </a:moveTo>
                  <a:lnTo>
                    <a:pt x="29" y="281"/>
                  </a:lnTo>
                  <a:lnTo>
                    <a:pt x="26" y="286"/>
                  </a:lnTo>
                  <a:lnTo>
                    <a:pt x="26" y="296"/>
                  </a:lnTo>
                  <a:lnTo>
                    <a:pt x="24" y="308"/>
                  </a:lnTo>
                  <a:lnTo>
                    <a:pt x="34" y="329"/>
                  </a:lnTo>
                  <a:lnTo>
                    <a:pt x="36" y="351"/>
                  </a:lnTo>
                  <a:lnTo>
                    <a:pt x="26" y="373"/>
                  </a:lnTo>
                  <a:lnTo>
                    <a:pt x="24" y="380"/>
                  </a:lnTo>
                  <a:lnTo>
                    <a:pt x="17" y="397"/>
                  </a:lnTo>
                  <a:lnTo>
                    <a:pt x="2" y="409"/>
                  </a:lnTo>
                  <a:lnTo>
                    <a:pt x="2" y="425"/>
                  </a:lnTo>
                  <a:lnTo>
                    <a:pt x="0" y="445"/>
                  </a:lnTo>
                  <a:lnTo>
                    <a:pt x="0" y="449"/>
                  </a:lnTo>
                  <a:lnTo>
                    <a:pt x="0" y="454"/>
                  </a:lnTo>
                  <a:lnTo>
                    <a:pt x="7" y="454"/>
                  </a:lnTo>
                  <a:lnTo>
                    <a:pt x="14" y="452"/>
                  </a:lnTo>
                  <a:lnTo>
                    <a:pt x="12" y="447"/>
                  </a:lnTo>
                  <a:lnTo>
                    <a:pt x="14" y="440"/>
                  </a:lnTo>
                  <a:lnTo>
                    <a:pt x="31" y="442"/>
                  </a:lnTo>
                  <a:lnTo>
                    <a:pt x="50" y="435"/>
                  </a:lnTo>
                  <a:lnTo>
                    <a:pt x="77" y="445"/>
                  </a:lnTo>
                  <a:lnTo>
                    <a:pt x="79" y="447"/>
                  </a:lnTo>
                  <a:lnTo>
                    <a:pt x="84" y="447"/>
                  </a:lnTo>
                  <a:lnTo>
                    <a:pt x="89" y="430"/>
                  </a:lnTo>
                  <a:lnTo>
                    <a:pt x="103" y="425"/>
                  </a:lnTo>
                  <a:lnTo>
                    <a:pt x="111" y="433"/>
                  </a:lnTo>
                  <a:lnTo>
                    <a:pt x="118" y="437"/>
                  </a:lnTo>
                  <a:lnTo>
                    <a:pt x="125" y="433"/>
                  </a:lnTo>
                  <a:lnTo>
                    <a:pt x="132" y="411"/>
                  </a:lnTo>
                  <a:lnTo>
                    <a:pt x="137" y="404"/>
                  </a:lnTo>
                  <a:lnTo>
                    <a:pt x="142" y="404"/>
                  </a:lnTo>
                  <a:lnTo>
                    <a:pt x="151" y="416"/>
                  </a:lnTo>
                  <a:lnTo>
                    <a:pt x="173" y="416"/>
                  </a:lnTo>
                  <a:lnTo>
                    <a:pt x="178" y="394"/>
                  </a:lnTo>
                  <a:lnTo>
                    <a:pt x="211" y="351"/>
                  </a:lnTo>
                  <a:lnTo>
                    <a:pt x="211" y="336"/>
                  </a:lnTo>
                  <a:lnTo>
                    <a:pt x="219" y="332"/>
                  </a:lnTo>
                  <a:lnTo>
                    <a:pt x="233" y="334"/>
                  </a:lnTo>
                  <a:lnTo>
                    <a:pt x="245" y="324"/>
                  </a:lnTo>
                  <a:lnTo>
                    <a:pt x="255" y="322"/>
                  </a:lnTo>
                  <a:lnTo>
                    <a:pt x="257" y="315"/>
                  </a:lnTo>
                  <a:lnTo>
                    <a:pt x="252" y="298"/>
                  </a:lnTo>
                  <a:lnTo>
                    <a:pt x="252" y="291"/>
                  </a:lnTo>
                  <a:lnTo>
                    <a:pt x="255" y="284"/>
                  </a:lnTo>
                  <a:lnTo>
                    <a:pt x="223" y="5"/>
                  </a:lnTo>
                  <a:lnTo>
                    <a:pt x="223" y="0"/>
                  </a:lnTo>
                  <a:lnTo>
                    <a:pt x="58" y="22"/>
                  </a:lnTo>
                  <a:lnTo>
                    <a:pt x="53" y="24"/>
                  </a:lnTo>
                  <a:lnTo>
                    <a:pt x="41" y="29"/>
                  </a:lnTo>
                  <a:lnTo>
                    <a:pt x="34" y="34"/>
                  </a:lnTo>
                  <a:lnTo>
                    <a:pt x="19" y="36"/>
                  </a:lnTo>
                  <a:lnTo>
                    <a:pt x="7" y="26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15" name="Google Shape;143;p14">
              <a:extLst>
                <a:ext uri="{FF2B5EF4-FFF2-40B4-BE49-F238E27FC236}">
                  <a16:creationId xmlns:a16="http://schemas.microsoft.com/office/drawing/2014/main" id="{6F44C480-D28A-6A45-81C8-6736AE6D3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7690" y="3975736"/>
              <a:ext cx="645796" cy="1144904"/>
            </a:xfrm>
            <a:custGeom>
              <a:avLst/>
              <a:gdLst>
                <a:gd name="T0" fmla="*/ 110490 w 339"/>
                <a:gd name="T1" fmla="*/ 28575 h 601"/>
                <a:gd name="T2" fmla="*/ 146685 w 339"/>
                <a:gd name="T3" fmla="*/ 59055 h 601"/>
                <a:gd name="T4" fmla="*/ 179070 w 339"/>
                <a:gd name="T5" fmla="*/ 97155 h 601"/>
                <a:gd name="T6" fmla="*/ 188595 w 339"/>
                <a:gd name="T7" fmla="*/ 146685 h 601"/>
                <a:gd name="T8" fmla="*/ 169545 w 339"/>
                <a:gd name="T9" fmla="*/ 179070 h 601"/>
                <a:gd name="T10" fmla="*/ 142875 w 339"/>
                <a:gd name="T11" fmla="*/ 228600 h 601"/>
                <a:gd name="T12" fmla="*/ 110490 w 339"/>
                <a:gd name="T13" fmla="*/ 243840 h 601"/>
                <a:gd name="T14" fmla="*/ 64770 w 339"/>
                <a:gd name="T15" fmla="*/ 251460 h 601"/>
                <a:gd name="T16" fmla="*/ 55245 w 339"/>
                <a:gd name="T17" fmla="*/ 293370 h 601"/>
                <a:gd name="T18" fmla="*/ 78105 w 339"/>
                <a:gd name="T19" fmla="*/ 325755 h 601"/>
                <a:gd name="T20" fmla="*/ 51435 w 339"/>
                <a:gd name="T21" fmla="*/ 403860 h 601"/>
                <a:gd name="T22" fmla="*/ 19050 w 339"/>
                <a:gd name="T23" fmla="*/ 434340 h 601"/>
                <a:gd name="T24" fmla="*/ 9525 w 339"/>
                <a:gd name="T25" fmla="*/ 472440 h 601"/>
                <a:gd name="T26" fmla="*/ 0 w 339"/>
                <a:gd name="T27" fmla="*/ 499110 h 601"/>
                <a:gd name="T28" fmla="*/ 15240 w 339"/>
                <a:gd name="T29" fmla="*/ 573404 h 601"/>
                <a:gd name="T30" fmla="*/ 64770 w 339"/>
                <a:gd name="T31" fmla="*/ 641984 h 601"/>
                <a:gd name="T32" fmla="*/ 123825 w 339"/>
                <a:gd name="T33" fmla="*/ 691514 h 601"/>
                <a:gd name="T34" fmla="*/ 161925 w 339"/>
                <a:gd name="T35" fmla="*/ 769619 h 601"/>
                <a:gd name="T36" fmla="*/ 188595 w 339"/>
                <a:gd name="T37" fmla="*/ 750569 h 601"/>
                <a:gd name="T38" fmla="*/ 234315 w 339"/>
                <a:gd name="T39" fmla="*/ 782954 h 601"/>
                <a:gd name="T40" fmla="*/ 230505 w 339"/>
                <a:gd name="T41" fmla="*/ 838199 h 601"/>
                <a:gd name="T42" fmla="*/ 192405 w 339"/>
                <a:gd name="T43" fmla="*/ 883919 h 601"/>
                <a:gd name="T44" fmla="*/ 230505 w 339"/>
                <a:gd name="T45" fmla="*/ 933449 h 601"/>
                <a:gd name="T46" fmla="*/ 299085 w 339"/>
                <a:gd name="T47" fmla="*/ 971549 h 601"/>
                <a:gd name="T48" fmla="*/ 352426 w 339"/>
                <a:gd name="T49" fmla="*/ 1043939 h 601"/>
                <a:gd name="T50" fmla="*/ 367666 w 339"/>
                <a:gd name="T51" fmla="*/ 1072514 h 601"/>
                <a:gd name="T52" fmla="*/ 352426 w 339"/>
                <a:gd name="T53" fmla="*/ 1089659 h 601"/>
                <a:gd name="T54" fmla="*/ 394336 w 339"/>
                <a:gd name="T55" fmla="*/ 1144904 h 601"/>
                <a:gd name="T56" fmla="*/ 403861 w 339"/>
                <a:gd name="T57" fmla="*/ 1135379 h 601"/>
                <a:gd name="T58" fmla="*/ 417196 w 339"/>
                <a:gd name="T59" fmla="*/ 1102994 h 601"/>
                <a:gd name="T60" fmla="*/ 462916 w 339"/>
                <a:gd name="T61" fmla="*/ 1099184 h 601"/>
                <a:gd name="T62" fmla="*/ 504826 w 339"/>
                <a:gd name="T63" fmla="*/ 1122044 h 601"/>
                <a:gd name="T64" fmla="*/ 518161 w 339"/>
                <a:gd name="T65" fmla="*/ 1072514 h 601"/>
                <a:gd name="T66" fmla="*/ 527686 w 339"/>
                <a:gd name="T67" fmla="*/ 1043939 h 601"/>
                <a:gd name="T68" fmla="*/ 581026 w 339"/>
                <a:gd name="T69" fmla="*/ 1024889 h 601"/>
                <a:gd name="T70" fmla="*/ 563881 w 339"/>
                <a:gd name="T71" fmla="*/ 998219 h 601"/>
                <a:gd name="T72" fmla="*/ 573406 w 339"/>
                <a:gd name="T73" fmla="*/ 975359 h 601"/>
                <a:gd name="T74" fmla="*/ 577216 w 339"/>
                <a:gd name="T75" fmla="*/ 965834 h 601"/>
                <a:gd name="T76" fmla="*/ 577216 w 339"/>
                <a:gd name="T77" fmla="*/ 948689 h 601"/>
                <a:gd name="T78" fmla="*/ 581026 w 339"/>
                <a:gd name="T79" fmla="*/ 880109 h 601"/>
                <a:gd name="T80" fmla="*/ 622936 w 339"/>
                <a:gd name="T81" fmla="*/ 824864 h 601"/>
                <a:gd name="T82" fmla="*/ 645796 w 339"/>
                <a:gd name="T83" fmla="*/ 769619 h 601"/>
                <a:gd name="T84" fmla="*/ 622936 w 339"/>
                <a:gd name="T85" fmla="*/ 687704 h 601"/>
                <a:gd name="T86" fmla="*/ 626746 w 339"/>
                <a:gd name="T87" fmla="*/ 645794 h 601"/>
                <a:gd name="T88" fmla="*/ 590551 w 339"/>
                <a:gd name="T89" fmla="*/ 150495 h 601"/>
                <a:gd name="T90" fmla="*/ 577216 w 339"/>
                <a:gd name="T91" fmla="*/ 137160 h 601"/>
                <a:gd name="T92" fmla="*/ 563881 w 339"/>
                <a:gd name="T93" fmla="*/ 78105 h 601"/>
                <a:gd name="T94" fmla="*/ 531496 w 339"/>
                <a:gd name="T95" fmla="*/ 36195 h 60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9" h="601" extrusionOk="0">
                  <a:moveTo>
                    <a:pt x="279" y="0"/>
                  </a:moveTo>
                  <a:lnTo>
                    <a:pt x="58" y="15"/>
                  </a:lnTo>
                  <a:lnTo>
                    <a:pt x="60" y="19"/>
                  </a:lnTo>
                  <a:lnTo>
                    <a:pt x="77" y="31"/>
                  </a:lnTo>
                  <a:lnTo>
                    <a:pt x="80" y="41"/>
                  </a:lnTo>
                  <a:lnTo>
                    <a:pt x="94" y="51"/>
                  </a:lnTo>
                  <a:lnTo>
                    <a:pt x="101" y="70"/>
                  </a:lnTo>
                  <a:lnTo>
                    <a:pt x="99" y="77"/>
                  </a:lnTo>
                  <a:lnTo>
                    <a:pt x="94" y="89"/>
                  </a:lnTo>
                  <a:lnTo>
                    <a:pt x="89" y="94"/>
                  </a:lnTo>
                  <a:lnTo>
                    <a:pt x="89" y="103"/>
                  </a:lnTo>
                  <a:lnTo>
                    <a:pt x="75" y="120"/>
                  </a:lnTo>
                  <a:lnTo>
                    <a:pt x="60" y="123"/>
                  </a:lnTo>
                  <a:lnTo>
                    <a:pt x="58" y="128"/>
                  </a:lnTo>
                  <a:lnTo>
                    <a:pt x="41" y="128"/>
                  </a:lnTo>
                  <a:lnTo>
                    <a:pt x="34" y="132"/>
                  </a:lnTo>
                  <a:lnTo>
                    <a:pt x="27" y="144"/>
                  </a:lnTo>
                  <a:lnTo>
                    <a:pt x="29" y="154"/>
                  </a:lnTo>
                  <a:lnTo>
                    <a:pt x="39" y="164"/>
                  </a:lnTo>
                  <a:lnTo>
                    <a:pt x="41" y="171"/>
                  </a:lnTo>
                  <a:lnTo>
                    <a:pt x="39" y="185"/>
                  </a:lnTo>
                  <a:lnTo>
                    <a:pt x="27" y="212"/>
                  </a:lnTo>
                  <a:lnTo>
                    <a:pt x="15" y="221"/>
                  </a:lnTo>
                  <a:lnTo>
                    <a:pt x="10" y="228"/>
                  </a:lnTo>
                  <a:lnTo>
                    <a:pt x="10" y="238"/>
                  </a:lnTo>
                  <a:lnTo>
                    <a:pt x="5" y="248"/>
                  </a:lnTo>
                  <a:lnTo>
                    <a:pt x="5" y="250"/>
                  </a:lnTo>
                  <a:lnTo>
                    <a:pt x="0" y="262"/>
                  </a:lnTo>
                  <a:lnTo>
                    <a:pt x="3" y="284"/>
                  </a:lnTo>
                  <a:lnTo>
                    <a:pt x="8" y="301"/>
                  </a:lnTo>
                  <a:lnTo>
                    <a:pt x="10" y="308"/>
                  </a:lnTo>
                  <a:lnTo>
                    <a:pt x="34" y="337"/>
                  </a:lnTo>
                  <a:lnTo>
                    <a:pt x="58" y="356"/>
                  </a:lnTo>
                  <a:lnTo>
                    <a:pt x="65" y="363"/>
                  </a:lnTo>
                  <a:lnTo>
                    <a:pt x="80" y="401"/>
                  </a:lnTo>
                  <a:lnTo>
                    <a:pt x="85" y="404"/>
                  </a:lnTo>
                  <a:lnTo>
                    <a:pt x="92" y="397"/>
                  </a:lnTo>
                  <a:lnTo>
                    <a:pt x="99" y="394"/>
                  </a:lnTo>
                  <a:lnTo>
                    <a:pt x="118" y="404"/>
                  </a:lnTo>
                  <a:lnTo>
                    <a:pt x="123" y="411"/>
                  </a:lnTo>
                  <a:lnTo>
                    <a:pt x="118" y="423"/>
                  </a:lnTo>
                  <a:lnTo>
                    <a:pt x="121" y="440"/>
                  </a:lnTo>
                  <a:lnTo>
                    <a:pt x="104" y="457"/>
                  </a:lnTo>
                  <a:lnTo>
                    <a:pt x="101" y="464"/>
                  </a:lnTo>
                  <a:lnTo>
                    <a:pt x="106" y="476"/>
                  </a:lnTo>
                  <a:lnTo>
                    <a:pt x="121" y="490"/>
                  </a:lnTo>
                  <a:lnTo>
                    <a:pt x="145" y="505"/>
                  </a:lnTo>
                  <a:lnTo>
                    <a:pt x="157" y="510"/>
                  </a:lnTo>
                  <a:lnTo>
                    <a:pt x="181" y="529"/>
                  </a:lnTo>
                  <a:lnTo>
                    <a:pt x="185" y="548"/>
                  </a:lnTo>
                  <a:lnTo>
                    <a:pt x="193" y="558"/>
                  </a:lnTo>
                  <a:lnTo>
                    <a:pt x="193" y="563"/>
                  </a:lnTo>
                  <a:lnTo>
                    <a:pt x="185" y="567"/>
                  </a:lnTo>
                  <a:lnTo>
                    <a:pt x="185" y="572"/>
                  </a:lnTo>
                  <a:lnTo>
                    <a:pt x="202" y="601"/>
                  </a:lnTo>
                  <a:lnTo>
                    <a:pt x="207" y="601"/>
                  </a:lnTo>
                  <a:lnTo>
                    <a:pt x="207" y="596"/>
                  </a:lnTo>
                  <a:lnTo>
                    <a:pt x="212" y="596"/>
                  </a:lnTo>
                  <a:lnTo>
                    <a:pt x="214" y="599"/>
                  </a:lnTo>
                  <a:lnTo>
                    <a:pt x="219" y="579"/>
                  </a:lnTo>
                  <a:lnTo>
                    <a:pt x="229" y="575"/>
                  </a:lnTo>
                  <a:lnTo>
                    <a:pt x="243" y="577"/>
                  </a:lnTo>
                  <a:lnTo>
                    <a:pt x="255" y="582"/>
                  </a:lnTo>
                  <a:lnTo>
                    <a:pt x="265" y="589"/>
                  </a:lnTo>
                  <a:lnTo>
                    <a:pt x="277" y="584"/>
                  </a:lnTo>
                  <a:lnTo>
                    <a:pt x="272" y="563"/>
                  </a:lnTo>
                  <a:lnTo>
                    <a:pt x="269" y="551"/>
                  </a:lnTo>
                  <a:lnTo>
                    <a:pt x="277" y="548"/>
                  </a:lnTo>
                  <a:lnTo>
                    <a:pt x="303" y="541"/>
                  </a:lnTo>
                  <a:lnTo>
                    <a:pt x="305" y="538"/>
                  </a:lnTo>
                  <a:lnTo>
                    <a:pt x="296" y="526"/>
                  </a:lnTo>
                  <a:lnTo>
                    <a:pt x="296" y="524"/>
                  </a:lnTo>
                  <a:lnTo>
                    <a:pt x="301" y="522"/>
                  </a:lnTo>
                  <a:lnTo>
                    <a:pt x="301" y="512"/>
                  </a:lnTo>
                  <a:lnTo>
                    <a:pt x="305" y="507"/>
                  </a:lnTo>
                  <a:lnTo>
                    <a:pt x="303" y="507"/>
                  </a:lnTo>
                  <a:lnTo>
                    <a:pt x="303" y="502"/>
                  </a:lnTo>
                  <a:lnTo>
                    <a:pt x="303" y="498"/>
                  </a:lnTo>
                  <a:lnTo>
                    <a:pt x="305" y="478"/>
                  </a:lnTo>
                  <a:lnTo>
                    <a:pt x="305" y="462"/>
                  </a:lnTo>
                  <a:lnTo>
                    <a:pt x="320" y="450"/>
                  </a:lnTo>
                  <a:lnTo>
                    <a:pt x="327" y="433"/>
                  </a:lnTo>
                  <a:lnTo>
                    <a:pt x="329" y="426"/>
                  </a:lnTo>
                  <a:lnTo>
                    <a:pt x="339" y="404"/>
                  </a:lnTo>
                  <a:lnTo>
                    <a:pt x="337" y="382"/>
                  </a:lnTo>
                  <a:lnTo>
                    <a:pt x="327" y="361"/>
                  </a:lnTo>
                  <a:lnTo>
                    <a:pt x="329" y="349"/>
                  </a:lnTo>
                  <a:lnTo>
                    <a:pt x="329" y="339"/>
                  </a:lnTo>
                  <a:lnTo>
                    <a:pt x="332" y="334"/>
                  </a:lnTo>
                  <a:lnTo>
                    <a:pt x="310" y="79"/>
                  </a:lnTo>
                  <a:lnTo>
                    <a:pt x="305" y="77"/>
                  </a:lnTo>
                  <a:lnTo>
                    <a:pt x="303" y="72"/>
                  </a:lnTo>
                  <a:lnTo>
                    <a:pt x="298" y="48"/>
                  </a:lnTo>
                  <a:lnTo>
                    <a:pt x="296" y="41"/>
                  </a:lnTo>
                  <a:lnTo>
                    <a:pt x="286" y="34"/>
                  </a:lnTo>
                  <a:lnTo>
                    <a:pt x="279" y="1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F4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16" name="Google Shape;144;p14">
              <a:extLst>
                <a:ext uri="{FF2B5EF4-FFF2-40B4-BE49-F238E27FC236}">
                  <a16:creationId xmlns:a16="http://schemas.microsoft.com/office/drawing/2014/main" id="{AE135F1F-B47C-484F-BD08-845463F44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7840" y="4914900"/>
              <a:ext cx="1423036" cy="617220"/>
            </a:xfrm>
            <a:custGeom>
              <a:avLst/>
              <a:gdLst>
                <a:gd name="T0" fmla="*/ 17145 w 747"/>
                <a:gd name="T1" fmla="*/ 499110 h 324"/>
                <a:gd name="T2" fmla="*/ 36195 w 747"/>
                <a:gd name="T3" fmla="*/ 470535 h 324"/>
                <a:gd name="T4" fmla="*/ 53340 w 747"/>
                <a:gd name="T5" fmla="*/ 434340 h 324"/>
                <a:gd name="T6" fmla="*/ 163830 w 747"/>
                <a:gd name="T7" fmla="*/ 375285 h 324"/>
                <a:gd name="T8" fmla="*/ 209550 w 747"/>
                <a:gd name="T9" fmla="*/ 329565 h 324"/>
                <a:gd name="T10" fmla="*/ 232410 w 747"/>
                <a:gd name="T11" fmla="*/ 316230 h 324"/>
                <a:gd name="T12" fmla="*/ 260985 w 747"/>
                <a:gd name="T13" fmla="*/ 310515 h 324"/>
                <a:gd name="T14" fmla="*/ 297180 w 747"/>
                <a:gd name="T15" fmla="*/ 283845 h 324"/>
                <a:gd name="T16" fmla="*/ 360045 w 747"/>
                <a:gd name="T17" fmla="*/ 228600 h 324"/>
                <a:gd name="T18" fmla="*/ 388620 w 747"/>
                <a:gd name="T19" fmla="*/ 186690 h 324"/>
                <a:gd name="T20" fmla="*/ 392430 w 747"/>
                <a:gd name="T21" fmla="*/ 156210 h 324"/>
                <a:gd name="T22" fmla="*/ 474345 w 747"/>
                <a:gd name="T23" fmla="*/ 150495 h 324"/>
                <a:gd name="T24" fmla="*/ 933451 w 747"/>
                <a:gd name="T25" fmla="*/ 78105 h 324"/>
                <a:gd name="T26" fmla="*/ 1348741 w 747"/>
                <a:gd name="T27" fmla="*/ 13335 h 324"/>
                <a:gd name="T28" fmla="*/ 1375411 w 747"/>
                <a:gd name="T29" fmla="*/ 32385 h 324"/>
                <a:gd name="T30" fmla="*/ 1384936 w 747"/>
                <a:gd name="T31" fmla="*/ 62865 h 324"/>
                <a:gd name="T32" fmla="*/ 1381126 w 747"/>
                <a:gd name="T33" fmla="*/ 59055 h 324"/>
                <a:gd name="T34" fmla="*/ 1348741 w 747"/>
                <a:gd name="T35" fmla="*/ 59055 h 324"/>
                <a:gd name="T36" fmla="*/ 1348741 w 747"/>
                <a:gd name="T37" fmla="*/ 72390 h 324"/>
                <a:gd name="T38" fmla="*/ 1283971 w 747"/>
                <a:gd name="T39" fmla="*/ 114300 h 324"/>
                <a:gd name="T40" fmla="*/ 1257301 w 747"/>
                <a:gd name="T41" fmla="*/ 137160 h 324"/>
                <a:gd name="T42" fmla="*/ 1293496 w 747"/>
                <a:gd name="T43" fmla="*/ 127635 h 324"/>
                <a:gd name="T44" fmla="*/ 1358266 w 747"/>
                <a:gd name="T45" fmla="*/ 110490 h 324"/>
                <a:gd name="T46" fmla="*/ 1362076 w 747"/>
                <a:gd name="T47" fmla="*/ 137160 h 324"/>
                <a:gd name="T48" fmla="*/ 1381126 w 747"/>
                <a:gd name="T49" fmla="*/ 127635 h 324"/>
                <a:gd name="T50" fmla="*/ 1417321 w 747"/>
                <a:gd name="T51" fmla="*/ 133350 h 324"/>
                <a:gd name="T52" fmla="*/ 1423036 w 747"/>
                <a:gd name="T53" fmla="*/ 179070 h 324"/>
                <a:gd name="T54" fmla="*/ 1394461 w 747"/>
                <a:gd name="T55" fmla="*/ 215265 h 324"/>
                <a:gd name="T56" fmla="*/ 1352551 w 747"/>
                <a:gd name="T57" fmla="*/ 241935 h 324"/>
                <a:gd name="T58" fmla="*/ 1312546 w 747"/>
                <a:gd name="T59" fmla="*/ 238125 h 324"/>
                <a:gd name="T60" fmla="*/ 1303021 w 747"/>
                <a:gd name="T61" fmla="*/ 215265 h 324"/>
                <a:gd name="T62" fmla="*/ 1293496 w 747"/>
                <a:gd name="T63" fmla="*/ 241935 h 324"/>
                <a:gd name="T64" fmla="*/ 1293496 w 747"/>
                <a:gd name="T65" fmla="*/ 260985 h 324"/>
                <a:gd name="T66" fmla="*/ 1312546 w 747"/>
                <a:gd name="T67" fmla="*/ 287655 h 324"/>
                <a:gd name="T68" fmla="*/ 1276351 w 747"/>
                <a:gd name="T69" fmla="*/ 333375 h 324"/>
                <a:gd name="T70" fmla="*/ 1243966 w 747"/>
                <a:gd name="T71" fmla="*/ 333375 h 324"/>
                <a:gd name="T72" fmla="*/ 1306831 w 747"/>
                <a:gd name="T73" fmla="*/ 333375 h 324"/>
                <a:gd name="T74" fmla="*/ 1348741 w 747"/>
                <a:gd name="T75" fmla="*/ 310515 h 324"/>
                <a:gd name="T76" fmla="*/ 1325881 w 747"/>
                <a:gd name="T77" fmla="*/ 375285 h 324"/>
                <a:gd name="T78" fmla="*/ 1253491 w 747"/>
                <a:gd name="T79" fmla="*/ 394335 h 324"/>
                <a:gd name="T80" fmla="*/ 1211581 w 747"/>
                <a:gd name="T81" fmla="*/ 443865 h 324"/>
                <a:gd name="T82" fmla="*/ 1165861 w 747"/>
                <a:gd name="T83" fmla="*/ 489585 h 324"/>
                <a:gd name="T84" fmla="*/ 1129666 w 747"/>
                <a:gd name="T85" fmla="*/ 590550 h 324"/>
                <a:gd name="T86" fmla="*/ 1038226 w 747"/>
                <a:gd name="T87" fmla="*/ 617220 h 324"/>
                <a:gd name="T88" fmla="*/ 630555 w 747"/>
                <a:gd name="T89" fmla="*/ 462915 h 324"/>
                <a:gd name="T90" fmla="*/ 575310 w 747"/>
                <a:gd name="T91" fmla="*/ 440055 h 324"/>
                <a:gd name="T92" fmla="*/ 360045 w 747"/>
                <a:gd name="T93" fmla="*/ 453390 h 324"/>
                <a:gd name="T94" fmla="*/ 306705 w 747"/>
                <a:gd name="T95" fmla="*/ 476250 h 324"/>
                <a:gd name="T96" fmla="*/ 241935 w 747"/>
                <a:gd name="T97" fmla="*/ 508635 h 3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47" h="324" extrusionOk="0">
                  <a:moveTo>
                    <a:pt x="0" y="286"/>
                  </a:moveTo>
                  <a:lnTo>
                    <a:pt x="2" y="262"/>
                  </a:lnTo>
                  <a:lnTo>
                    <a:pt x="9" y="262"/>
                  </a:lnTo>
                  <a:lnTo>
                    <a:pt x="12" y="259"/>
                  </a:lnTo>
                  <a:lnTo>
                    <a:pt x="19" y="255"/>
                  </a:lnTo>
                  <a:lnTo>
                    <a:pt x="19" y="247"/>
                  </a:lnTo>
                  <a:lnTo>
                    <a:pt x="19" y="243"/>
                  </a:lnTo>
                  <a:lnTo>
                    <a:pt x="21" y="238"/>
                  </a:lnTo>
                  <a:lnTo>
                    <a:pt x="28" y="228"/>
                  </a:lnTo>
                  <a:lnTo>
                    <a:pt x="45" y="221"/>
                  </a:lnTo>
                  <a:lnTo>
                    <a:pt x="67" y="216"/>
                  </a:lnTo>
                  <a:lnTo>
                    <a:pt x="86" y="197"/>
                  </a:lnTo>
                  <a:lnTo>
                    <a:pt x="93" y="194"/>
                  </a:lnTo>
                  <a:lnTo>
                    <a:pt x="105" y="182"/>
                  </a:lnTo>
                  <a:lnTo>
                    <a:pt x="110" y="173"/>
                  </a:lnTo>
                  <a:lnTo>
                    <a:pt x="117" y="173"/>
                  </a:lnTo>
                  <a:lnTo>
                    <a:pt x="120" y="168"/>
                  </a:lnTo>
                  <a:lnTo>
                    <a:pt x="122" y="166"/>
                  </a:lnTo>
                  <a:lnTo>
                    <a:pt x="127" y="158"/>
                  </a:lnTo>
                  <a:lnTo>
                    <a:pt x="132" y="158"/>
                  </a:lnTo>
                  <a:lnTo>
                    <a:pt x="137" y="163"/>
                  </a:lnTo>
                  <a:lnTo>
                    <a:pt x="144" y="158"/>
                  </a:lnTo>
                  <a:lnTo>
                    <a:pt x="144" y="156"/>
                  </a:lnTo>
                  <a:lnTo>
                    <a:pt x="156" y="149"/>
                  </a:lnTo>
                  <a:lnTo>
                    <a:pt x="163" y="144"/>
                  </a:lnTo>
                  <a:lnTo>
                    <a:pt x="175" y="144"/>
                  </a:lnTo>
                  <a:lnTo>
                    <a:pt x="189" y="120"/>
                  </a:lnTo>
                  <a:lnTo>
                    <a:pt x="201" y="113"/>
                  </a:lnTo>
                  <a:lnTo>
                    <a:pt x="204" y="106"/>
                  </a:lnTo>
                  <a:lnTo>
                    <a:pt x="204" y="98"/>
                  </a:lnTo>
                  <a:lnTo>
                    <a:pt x="204" y="91"/>
                  </a:lnTo>
                  <a:lnTo>
                    <a:pt x="206" y="84"/>
                  </a:lnTo>
                  <a:lnTo>
                    <a:pt x="206" y="82"/>
                  </a:lnTo>
                  <a:lnTo>
                    <a:pt x="228" y="77"/>
                  </a:lnTo>
                  <a:lnTo>
                    <a:pt x="228" y="82"/>
                  </a:lnTo>
                  <a:lnTo>
                    <a:pt x="249" y="79"/>
                  </a:lnTo>
                  <a:lnTo>
                    <a:pt x="259" y="77"/>
                  </a:lnTo>
                  <a:lnTo>
                    <a:pt x="264" y="77"/>
                  </a:lnTo>
                  <a:lnTo>
                    <a:pt x="490" y="41"/>
                  </a:lnTo>
                  <a:lnTo>
                    <a:pt x="703" y="0"/>
                  </a:lnTo>
                  <a:lnTo>
                    <a:pt x="706" y="5"/>
                  </a:lnTo>
                  <a:lnTo>
                    <a:pt x="708" y="7"/>
                  </a:lnTo>
                  <a:lnTo>
                    <a:pt x="713" y="12"/>
                  </a:lnTo>
                  <a:lnTo>
                    <a:pt x="718" y="12"/>
                  </a:lnTo>
                  <a:lnTo>
                    <a:pt x="722" y="17"/>
                  </a:lnTo>
                  <a:lnTo>
                    <a:pt x="725" y="21"/>
                  </a:lnTo>
                  <a:lnTo>
                    <a:pt x="730" y="31"/>
                  </a:lnTo>
                  <a:lnTo>
                    <a:pt x="727" y="33"/>
                  </a:lnTo>
                  <a:lnTo>
                    <a:pt x="727" y="36"/>
                  </a:lnTo>
                  <a:lnTo>
                    <a:pt x="725" y="36"/>
                  </a:lnTo>
                  <a:lnTo>
                    <a:pt x="725" y="31"/>
                  </a:lnTo>
                  <a:lnTo>
                    <a:pt x="718" y="33"/>
                  </a:lnTo>
                  <a:lnTo>
                    <a:pt x="713" y="33"/>
                  </a:lnTo>
                  <a:lnTo>
                    <a:pt x="708" y="31"/>
                  </a:lnTo>
                  <a:lnTo>
                    <a:pt x="706" y="33"/>
                  </a:lnTo>
                  <a:lnTo>
                    <a:pt x="708" y="36"/>
                  </a:lnTo>
                  <a:lnTo>
                    <a:pt x="708" y="38"/>
                  </a:lnTo>
                  <a:lnTo>
                    <a:pt x="686" y="48"/>
                  </a:lnTo>
                  <a:lnTo>
                    <a:pt x="682" y="53"/>
                  </a:lnTo>
                  <a:lnTo>
                    <a:pt x="674" y="60"/>
                  </a:lnTo>
                  <a:lnTo>
                    <a:pt x="662" y="62"/>
                  </a:lnTo>
                  <a:lnTo>
                    <a:pt x="660" y="70"/>
                  </a:lnTo>
                  <a:lnTo>
                    <a:pt x="660" y="72"/>
                  </a:lnTo>
                  <a:lnTo>
                    <a:pt x="662" y="74"/>
                  </a:lnTo>
                  <a:lnTo>
                    <a:pt x="667" y="72"/>
                  </a:lnTo>
                  <a:lnTo>
                    <a:pt x="679" y="67"/>
                  </a:lnTo>
                  <a:lnTo>
                    <a:pt x="694" y="62"/>
                  </a:lnTo>
                  <a:lnTo>
                    <a:pt x="701" y="58"/>
                  </a:lnTo>
                  <a:lnTo>
                    <a:pt x="713" y="58"/>
                  </a:lnTo>
                  <a:lnTo>
                    <a:pt x="715" y="60"/>
                  </a:lnTo>
                  <a:lnTo>
                    <a:pt x="713" y="67"/>
                  </a:lnTo>
                  <a:lnTo>
                    <a:pt x="715" y="72"/>
                  </a:lnTo>
                  <a:lnTo>
                    <a:pt x="718" y="74"/>
                  </a:lnTo>
                  <a:lnTo>
                    <a:pt x="725" y="72"/>
                  </a:lnTo>
                  <a:lnTo>
                    <a:pt x="725" y="67"/>
                  </a:lnTo>
                  <a:lnTo>
                    <a:pt x="732" y="58"/>
                  </a:lnTo>
                  <a:lnTo>
                    <a:pt x="739" y="58"/>
                  </a:lnTo>
                  <a:lnTo>
                    <a:pt x="744" y="70"/>
                  </a:lnTo>
                  <a:lnTo>
                    <a:pt x="747" y="86"/>
                  </a:lnTo>
                  <a:lnTo>
                    <a:pt x="747" y="91"/>
                  </a:lnTo>
                  <a:lnTo>
                    <a:pt x="747" y="94"/>
                  </a:lnTo>
                  <a:lnTo>
                    <a:pt x="737" y="103"/>
                  </a:lnTo>
                  <a:lnTo>
                    <a:pt x="735" y="108"/>
                  </a:lnTo>
                  <a:lnTo>
                    <a:pt x="732" y="113"/>
                  </a:lnTo>
                  <a:lnTo>
                    <a:pt x="725" y="120"/>
                  </a:lnTo>
                  <a:lnTo>
                    <a:pt x="718" y="122"/>
                  </a:lnTo>
                  <a:lnTo>
                    <a:pt x="710" y="127"/>
                  </a:lnTo>
                  <a:lnTo>
                    <a:pt x="696" y="125"/>
                  </a:lnTo>
                  <a:lnTo>
                    <a:pt x="691" y="125"/>
                  </a:lnTo>
                  <a:lnTo>
                    <a:pt x="689" y="125"/>
                  </a:lnTo>
                  <a:lnTo>
                    <a:pt x="686" y="120"/>
                  </a:lnTo>
                  <a:lnTo>
                    <a:pt x="686" y="115"/>
                  </a:lnTo>
                  <a:lnTo>
                    <a:pt x="684" y="113"/>
                  </a:lnTo>
                  <a:lnTo>
                    <a:pt x="679" y="113"/>
                  </a:lnTo>
                  <a:lnTo>
                    <a:pt x="677" y="115"/>
                  </a:lnTo>
                  <a:lnTo>
                    <a:pt x="679" y="127"/>
                  </a:lnTo>
                  <a:lnTo>
                    <a:pt x="677" y="132"/>
                  </a:lnTo>
                  <a:lnTo>
                    <a:pt x="677" y="130"/>
                  </a:lnTo>
                  <a:lnTo>
                    <a:pt x="679" y="137"/>
                  </a:lnTo>
                  <a:lnTo>
                    <a:pt x="686" y="137"/>
                  </a:lnTo>
                  <a:lnTo>
                    <a:pt x="691" y="144"/>
                  </a:lnTo>
                  <a:lnTo>
                    <a:pt x="689" y="151"/>
                  </a:lnTo>
                  <a:lnTo>
                    <a:pt x="691" y="156"/>
                  </a:lnTo>
                  <a:lnTo>
                    <a:pt x="674" y="175"/>
                  </a:lnTo>
                  <a:lnTo>
                    <a:pt x="670" y="175"/>
                  </a:lnTo>
                  <a:lnTo>
                    <a:pt x="660" y="173"/>
                  </a:lnTo>
                  <a:lnTo>
                    <a:pt x="653" y="173"/>
                  </a:lnTo>
                  <a:lnTo>
                    <a:pt x="653" y="175"/>
                  </a:lnTo>
                  <a:lnTo>
                    <a:pt x="658" y="180"/>
                  </a:lnTo>
                  <a:lnTo>
                    <a:pt x="677" y="180"/>
                  </a:lnTo>
                  <a:lnTo>
                    <a:pt x="686" y="175"/>
                  </a:lnTo>
                  <a:lnTo>
                    <a:pt x="703" y="168"/>
                  </a:lnTo>
                  <a:lnTo>
                    <a:pt x="706" y="163"/>
                  </a:lnTo>
                  <a:lnTo>
                    <a:pt x="708" y="163"/>
                  </a:lnTo>
                  <a:lnTo>
                    <a:pt x="715" y="170"/>
                  </a:lnTo>
                  <a:lnTo>
                    <a:pt x="708" y="182"/>
                  </a:lnTo>
                  <a:lnTo>
                    <a:pt x="696" y="197"/>
                  </a:lnTo>
                  <a:lnTo>
                    <a:pt x="682" y="199"/>
                  </a:lnTo>
                  <a:lnTo>
                    <a:pt x="674" y="204"/>
                  </a:lnTo>
                  <a:lnTo>
                    <a:pt x="658" y="207"/>
                  </a:lnTo>
                  <a:lnTo>
                    <a:pt x="643" y="231"/>
                  </a:lnTo>
                  <a:lnTo>
                    <a:pt x="636" y="231"/>
                  </a:lnTo>
                  <a:lnTo>
                    <a:pt x="636" y="233"/>
                  </a:lnTo>
                  <a:lnTo>
                    <a:pt x="638" y="235"/>
                  </a:lnTo>
                  <a:lnTo>
                    <a:pt x="622" y="245"/>
                  </a:lnTo>
                  <a:lnTo>
                    <a:pt x="612" y="257"/>
                  </a:lnTo>
                  <a:lnTo>
                    <a:pt x="602" y="279"/>
                  </a:lnTo>
                  <a:lnTo>
                    <a:pt x="598" y="303"/>
                  </a:lnTo>
                  <a:lnTo>
                    <a:pt x="593" y="310"/>
                  </a:lnTo>
                  <a:lnTo>
                    <a:pt x="586" y="315"/>
                  </a:lnTo>
                  <a:lnTo>
                    <a:pt x="550" y="319"/>
                  </a:lnTo>
                  <a:lnTo>
                    <a:pt x="545" y="324"/>
                  </a:lnTo>
                  <a:lnTo>
                    <a:pt x="432" y="245"/>
                  </a:lnTo>
                  <a:lnTo>
                    <a:pt x="333" y="257"/>
                  </a:lnTo>
                  <a:lnTo>
                    <a:pt x="331" y="243"/>
                  </a:lnTo>
                  <a:lnTo>
                    <a:pt x="314" y="231"/>
                  </a:lnTo>
                  <a:lnTo>
                    <a:pt x="307" y="233"/>
                  </a:lnTo>
                  <a:lnTo>
                    <a:pt x="302" y="231"/>
                  </a:lnTo>
                  <a:lnTo>
                    <a:pt x="305" y="226"/>
                  </a:lnTo>
                  <a:lnTo>
                    <a:pt x="302" y="223"/>
                  </a:lnTo>
                  <a:lnTo>
                    <a:pt x="189" y="238"/>
                  </a:lnTo>
                  <a:lnTo>
                    <a:pt x="187" y="238"/>
                  </a:lnTo>
                  <a:lnTo>
                    <a:pt x="185" y="240"/>
                  </a:lnTo>
                  <a:lnTo>
                    <a:pt x="161" y="250"/>
                  </a:lnTo>
                  <a:lnTo>
                    <a:pt x="161" y="255"/>
                  </a:lnTo>
                  <a:lnTo>
                    <a:pt x="153" y="255"/>
                  </a:lnTo>
                  <a:lnTo>
                    <a:pt x="127" y="267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17" name="Google Shape;145;p14">
              <a:extLst>
                <a:ext uri="{FF2B5EF4-FFF2-40B4-BE49-F238E27FC236}">
                  <a16:creationId xmlns:a16="http://schemas.microsoft.com/office/drawing/2014/main" id="{8315C60B-9A0A-4B49-96BF-C87BFE1BD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676" y="5074920"/>
              <a:ext cx="1331594" cy="466726"/>
            </a:xfrm>
            <a:custGeom>
              <a:avLst/>
              <a:gdLst>
                <a:gd name="T0" fmla="*/ 1331594 w 699"/>
                <a:gd name="T1" fmla="*/ 0 h 245"/>
                <a:gd name="T2" fmla="*/ 1061084 w 699"/>
                <a:gd name="T3" fmla="*/ 32385 h 245"/>
                <a:gd name="T4" fmla="*/ 1043939 w 699"/>
                <a:gd name="T5" fmla="*/ 41910 h 245"/>
                <a:gd name="T6" fmla="*/ 375285 w 699"/>
                <a:gd name="T7" fmla="*/ 104775 h 245"/>
                <a:gd name="T8" fmla="*/ 361950 w 699"/>
                <a:gd name="T9" fmla="*/ 95250 h 245"/>
                <a:gd name="T10" fmla="*/ 335280 w 699"/>
                <a:gd name="T11" fmla="*/ 100965 h 245"/>
                <a:gd name="T12" fmla="*/ 342900 w 699"/>
                <a:gd name="T13" fmla="*/ 110490 h 245"/>
                <a:gd name="T14" fmla="*/ 342900 w 699"/>
                <a:gd name="T15" fmla="*/ 133350 h 245"/>
                <a:gd name="T16" fmla="*/ 106680 w 699"/>
                <a:gd name="T17" fmla="*/ 150495 h 245"/>
                <a:gd name="T18" fmla="*/ 91440 w 699"/>
                <a:gd name="T19" fmla="*/ 179070 h 245"/>
                <a:gd name="T20" fmla="*/ 83820 w 699"/>
                <a:gd name="T21" fmla="*/ 215265 h 245"/>
                <a:gd name="T22" fmla="*/ 87630 w 699"/>
                <a:gd name="T23" fmla="*/ 224790 h 245"/>
                <a:gd name="T24" fmla="*/ 78105 w 699"/>
                <a:gd name="T25" fmla="*/ 257176 h 245"/>
                <a:gd name="T26" fmla="*/ 74295 w 699"/>
                <a:gd name="T27" fmla="*/ 264796 h 245"/>
                <a:gd name="T28" fmla="*/ 78105 w 699"/>
                <a:gd name="T29" fmla="*/ 274321 h 245"/>
                <a:gd name="T30" fmla="*/ 68580 w 699"/>
                <a:gd name="T31" fmla="*/ 293371 h 245"/>
                <a:gd name="T32" fmla="*/ 51435 w 699"/>
                <a:gd name="T33" fmla="*/ 316231 h 245"/>
                <a:gd name="T34" fmla="*/ 41910 w 699"/>
                <a:gd name="T35" fmla="*/ 356236 h 245"/>
                <a:gd name="T36" fmla="*/ 19050 w 699"/>
                <a:gd name="T37" fmla="*/ 384811 h 245"/>
                <a:gd name="T38" fmla="*/ 22860 w 699"/>
                <a:gd name="T39" fmla="*/ 411481 h 245"/>
                <a:gd name="T40" fmla="*/ 22860 w 699"/>
                <a:gd name="T41" fmla="*/ 447676 h 245"/>
                <a:gd name="T42" fmla="*/ 15240 w 699"/>
                <a:gd name="T43" fmla="*/ 447676 h 245"/>
                <a:gd name="T44" fmla="*/ 0 w 699"/>
                <a:gd name="T45" fmla="*/ 466726 h 245"/>
                <a:gd name="T46" fmla="*/ 342900 w 699"/>
                <a:gd name="T47" fmla="*/ 443866 h 245"/>
                <a:gd name="T48" fmla="*/ 769619 w 699"/>
                <a:gd name="T49" fmla="*/ 401956 h 245"/>
                <a:gd name="T50" fmla="*/ 939164 w 699"/>
                <a:gd name="T51" fmla="*/ 384811 h 245"/>
                <a:gd name="T52" fmla="*/ 942974 w 699"/>
                <a:gd name="T53" fmla="*/ 339091 h 245"/>
                <a:gd name="T54" fmla="*/ 956309 w 699"/>
                <a:gd name="T55" fmla="*/ 339091 h 245"/>
                <a:gd name="T56" fmla="*/ 962024 w 699"/>
                <a:gd name="T57" fmla="*/ 333376 h 245"/>
                <a:gd name="T58" fmla="*/ 975359 w 699"/>
                <a:gd name="T59" fmla="*/ 325756 h 245"/>
                <a:gd name="T60" fmla="*/ 975359 w 699"/>
                <a:gd name="T61" fmla="*/ 310516 h 245"/>
                <a:gd name="T62" fmla="*/ 975359 w 699"/>
                <a:gd name="T63" fmla="*/ 302896 h 245"/>
                <a:gd name="T64" fmla="*/ 979169 w 699"/>
                <a:gd name="T65" fmla="*/ 293371 h 245"/>
                <a:gd name="T66" fmla="*/ 992504 w 699"/>
                <a:gd name="T67" fmla="*/ 274321 h 245"/>
                <a:gd name="T68" fmla="*/ 1024889 w 699"/>
                <a:gd name="T69" fmla="*/ 260986 h 245"/>
                <a:gd name="T70" fmla="*/ 1066799 w 699"/>
                <a:gd name="T71" fmla="*/ 251461 h 245"/>
                <a:gd name="T72" fmla="*/ 1102994 w 699"/>
                <a:gd name="T73" fmla="*/ 215265 h 245"/>
                <a:gd name="T74" fmla="*/ 1116329 w 699"/>
                <a:gd name="T75" fmla="*/ 209550 h 245"/>
                <a:gd name="T76" fmla="*/ 1139189 w 699"/>
                <a:gd name="T77" fmla="*/ 186690 h 245"/>
                <a:gd name="T78" fmla="*/ 1148714 w 699"/>
                <a:gd name="T79" fmla="*/ 169545 h 245"/>
                <a:gd name="T80" fmla="*/ 1162049 w 699"/>
                <a:gd name="T81" fmla="*/ 169545 h 245"/>
                <a:gd name="T82" fmla="*/ 1167764 w 699"/>
                <a:gd name="T83" fmla="*/ 160020 h 245"/>
                <a:gd name="T84" fmla="*/ 1171574 w 699"/>
                <a:gd name="T85" fmla="*/ 156210 h 245"/>
                <a:gd name="T86" fmla="*/ 1181099 w 699"/>
                <a:gd name="T87" fmla="*/ 140970 h 245"/>
                <a:gd name="T88" fmla="*/ 1190624 w 699"/>
                <a:gd name="T89" fmla="*/ 140970 h 245"/>
                <a:gd name="T90" fmla="*/ 1200149 w 699"/>
                <a:gd name="T91" fmla="*/ 150495 h 245"/>
                <a:gd name="T92" fmla="*/ 1213484 w 699"/>
                <a:gd name="T93" fmla="*/ 140970 h 245"/>
                <a:gd name="T94" fmla="*/ 1213484 w 699"/>
                <a:gd name="T95" fmla="*/ 137160 h 245"/>
                <a:gd name="T96" fmla="*/ 1236344 w 699"/>
                <a:gd name="T97" fmla="*/ 123825 h 245"/>
                <a:gd name="T98" fmla="*/ 1249679 w 699"/>
                <a:gd name="T99" fmla="*/ 114300 h 245"/>
                <a:gd name="T100" fmla="*/ 1272539 w 699"/>
                <a:gd name="T101" fmla="*/ 114300 h 245"/>
                <a:gd name="T102" fmla="*/ 1299209 w 699"/>
                <a:gd name="T103" fmla="*/ 68580 h 245"/>
                <a:gd name="T104" fmla="*/ 1322069 w 699"/>
                <a:gd name="T105" fmla="*/ 55245 h 245"/>
                <a:gd name="T106" fmla="*/ 1327784 w 699"/>
                <a:gd name="T107" fmla="*/ 41910 h 245"/>
                <a:gd name="T108" fmla="*/ 1327784 w 699"/>
                <a:gd name="T109" fmla="*/ 26670 h 245"/>
                <a:gd name="T110" fmla="*/ 1327784 w 699"/>
                <a:gd name="T111" fmla="*/ 13335 h 245"/>
                <a:gd name="T112" fmla="*/ 1331594 w 699"/>
                <a:gd name="T113" fmla="*/ 0 h 2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99" h="245" extrusionOk="0">
                  <a:moveTo>
                    <a:pt x="699" y="0"/>
                  </a:moveTo>
                  <a:lnTo>
                    <a:pt x="557" y="17"/>
                  </a:lnTo>
                  <a:lnTo>
                    <a:pt x="548" y="22"/>
                  </a:lnTo>
                  <a:lnTo>
                    <a:pt x="197" y="55"/>
                  </a:lnTo>
                  <a:lnTo>
                    <a:pt x="190" y="50"/>
                  </a:lnTo>
                  <a:lnTo>
                    <a:pt x="176" y="53"/>
                  </a:lnTo>
                  <a:lnTo>
                    <a:pt x="180" y="58"/>
                  </a:lnTo>
                  <a:lnTo>
                    <a:pt x="180" y="70"/>
                  </a:lnTo>
                  <a:lnTo>
                    <a:pt x="56" y="79"/>
                  </a:lnTo>
                  <a:lnTo>
                    <a:pt x="48" y="94"/>
                  </a:lnTo>
                  <a:lnTo>
                    <a:pt x="44" y="113"/>
                  </a:lnTo>
                  <a:lnTo>
                    <a:pt x="46" y="118"/>
                  </a:lnTo>
                  <a:lnTo>
                    <a:pt x="41" y="135"/>
                  </a:lnTo>
                  <a:lnTo>
                    <a:pt x="39" y="139"/>
                  </a:lnTo>
                  <a:lnTo>
                    <a:pt x="41" y="144"/>
                  </a:lnTo>
                  <a:lnTo>
                    <a:pt x="36" y="154"/>
                  </a:lnTo>
                  <a:lnTo>
                    <a:pt x="27" y="166"/>
                  </a:lnTo>
                  <a:lnTo>
                    <a:pt x="22" y="187"/>
                  </a:lnTo>
                  <a:lnTo>
                    <a:pt x="10" y="202"/>
                  </a:lnTo>
                  <a:lnTo>
                    <a:pt x="12" y="216"/>
                  </a:lnTo>
                  <a:lnTo>
                    <a:pt x="12" y="235"/>
                  </a:lnTo>
                  <a:lnTo>
                    <a:pt x="8" y="235"/>
                  </a:lnTo>
                  <a:lnTo>
                    <a:pt x="0" y="245"/>
                  </a:lnTo>
                  <a:lnTo>
                    <a:pt x="180" y="233"/>
                  </a:lnTo>
                  <a:lnTo>
                    <a:pt x="404" y="211"/>
                  </a:lnTo>
                  <a:lnTo>
                    <a:pt x="493" y="202"/>
                  </a:lnTo>
                  <a:lnTo>
                    <a:pt x="495" y="178"/>
                  </a:lnTo>
                  <a:lnTo>
                    <a:pt x="502" y="178"/>
                  </a:lnTo>
                  <a:lnTo>
                    <a:pt x="505" y="175"/>
                  </a:lnTo>
                  <a:lnTo>
                    <a:pt x="512" y="171"/>
                  </a:lnTo>
                  <a:lnTo>
                    <a:pt x="512" y="163"/>
                  </a:lnTo>
                  <a:lnTo>
                    <a:pt x="512" y="159"/>
                  </a:lnTo>
                  <a:lnTo>
                    <a:pt x="514" y="154"/>
                  </a:lnTo>
                  <a:lnTo>
                    <a:pt x="521" y="144"/>
                  </a:lnTo>
                  <a:lnTo>
                    <a:pt x="538" y="137"/>
                  </a:lnTo>
                  <a:lnTo>
                    <a:pt x="560" y="132"/>
                  </a:lnTo>
                  <a:lnTo>
                    <a:pt x="579" y="113"/>
                  </a:lnTo>
                  <a:lnTo>
                    <a:pt x="586" y="110"/>
                  </a:lnTo>
                  <a:lnTo>
                    <a:pt x="598" y="98"/>
                  </a:lnTo>
                  <a:lnTo>
                    <a:pt x="603" y="89"/>
                  </a:lnTo>
                  <a:lnTo>
                    <a:pt x="610" y="89"/>
                  </a:lnTo>
                  <a:lnTo>
                    <a:pt x="613" y="84"/>
                  </a:lnTo>
                  <a:lnTo>
                    <a:pt x="615" y="82"/>
                  </a:lnTo>
                  <a:lnTo>
                    <a:pt x="620" y="74"/>
                  </a:lnTo>
                  <a:lnTo>
                    <a:pt x="625" y="74"/>
                  </a:lnTo>
                  <a:lnTo>
                    <a:pt x="630" y="79"/>
                  </a:lnTo>
                  <a:lnTo>
                    <a:pt x="637" y="74"/>
                  </a:lnTo>
                  <a:lnTo>
                    <a:pt x="637" y="72"/>
                  </a:lnTo>
                  <a:lnTo>
                    <a:pt x="649" y="65"/>
                  </a:lnTo>
                  <a:lnTo>
                    <a:pt x="656" y="60"/>
                  </a:lnTo>
                  <a:lnTo>
                    <a:pt x="668" y="60"/>
                  </a:lnTo>
                  <a:lnTo>
                    <a:pt x="682" y="36"/>
                  </a:lnTo>
                  <a:lnTo>
                    <a:pt x="694" y="29"/>
                  </a:lnTo>
                  <a:lnTo>
                    <a:pt x="697" y="22"/>
                  </a:lnTo>
                  <a:lnTo>
                    <a:pt x="697" y="14"/>
                  </a:lnTo>
                  <a:lnTo>
                    <a:pt x="697" y="7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F4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18" name="Google Shape;146;p14">
              <a:extLst>
                <a:ext uri="{FF2B5EF4-FFF2-40B4-BE49-F238E27FC236}">
                  <a16:creationId xmlns:a16="http://schemas.microsoft.com/office/drawing/2014/main" id="{D157CC90-0630-C24B-A72E-4FF66163A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7390" y="5339716"/>
              <a:ext cx="828676" cy="628650"/>
            </a:xfrm>
            <a:custGeom>
              <a:avLst/>
              <a:gdLst>
                <a:gd name="T0" fmla="*/ 489586 w 435"/>
                <a:gd name="T1" fmla="*/ 628650 h 330"/>
                <a:gd name="T2" fmla="*/ 457201 w 435"/>
                <a:gd name="T3" fmla="*/ 622935 h 330"/>
                <a:gd name="T4" fmla="*/ 443866 w 435"/>
                <a:gd name="T5" fmla="*/ 567690 h 330"/>
                <a:gd name="T6" fmla="*/ 398145 w 435"/>
                <a:gd name="T7" fmla="*/ 531495 h 330"/>
                <a:gd name="T8" fmla="*/ 365760 w 435"/>
                <a:gd name="T9" fmla="*/ 466725 h 330"/>
                <a:gd name="T10" fmla="*/ 348615 w 435"/>
                <a:gd name="T11" fmla="*/ 440055 h 330"/>
                <a:gd name="T12" fmla="*/ 297180 w 435"/>
                <a:gd name="T13" fmla="*/ 407670 h 330"/>
                <a:gd name="T14" fmla="*/ 280035 w 435"/>
                <a:gd name="T15" fmla="*/ 381000 h 330"/>
                <a:gd name="T16" fmla="*/ 260985 w 435"/>
                <a:gd name="T17" fmla="*/ 358140 h 330"/>
                <a:gd name="T18" fmla="*/ 182880 w 435"/>
                <a:gd name="T19" fmla="*/ 299085 h 330"/>
                <a:gd name="T20" fmla="*/ 150495 w 435"/>
                <a:gd name="T21" fmla="*/ 270510 h 330"/>
                <a:gd name="T22" fmla="*/ 114300 w 435"/>
                <a:gd name="T23" fmla="*/ 220980 h 330"/>
                <a:gd name="T24" fmla="*/ 91440 w 435"/>
                <a:gd name="T25" fmla="*/ 192405 h 330"/>
                <a:gd name="T26" fmla="*/ 13335 w 435"/>
                <a:gd name="T27" fmla="*/ 165735 h 330"/>
                <a:gd name="T28" fmla="*/ 13335 w 435"/>
                <a:gd name="T29" fmla="*/ 114300 h 330"/>
                <a:gd name="T30" fmla="*/ 32385 w 435"/>
                <a:gd name="T31" fmla="*/ 97155 h 330"/>
                <a:gd name="T32" fmla="*/ 32385 w 435"/>
                <a:gd name="T33" fmla="*/ 83820 h 330"/>
                <a:gd name="T34" fmla="*/ 97155 w 435"/>
                <a:gd name="T35" fmla="*/ 60960 h 330"/>
                <a:gd name="T36" fmla="*/ 142875 w 435"/>
                <a:gd name="T37" fmla="*/ 32385 h 330"/>
                <a:gd name="T38" fmla="*/ 150495 w 435"/>
                <a:gd name="T39" fmla="*/ 28575 h 330"/>
                <a:gd name="T40" fmla="*/ 371475 w 435"/>
                <a:gd name="T41" fmla="*/ 5715 h 330"/>
                <a:gd name="T42" fmla="*/ 375285 w 435"/>
                <a:gd name="T43" fmla="*/ 19050 h 330"/>
                <a:gd name="T44" fmla="*/ 421006 w 435"/>
                <a:gd name="T45" fmla="*/ 38100 h 330"/>
                <a:gd name="T46" fmla="*/ 613411 w 435"/>
                <a:gd name="T47" fmla="*/ 41910 h 330"/>
                <a:gd name="T48" fmla="*/ 822961 w 435"/>
                <a:gd name="T49" fmla="*/ 198120 h 330"/>
                <a:gd name="T50" fmla="*/ 792481 w 435"/>
                <a:gd name="T51" fmla="*/ 230505 h 330"/>
                <a:gd name="T52" fmla="*/ 754381 w 435"/>
                <a:gd name="T53" fmla="*/ 283845 h 330"/>
                <a:gd name="T54" fmla="*/ 746761 w 435"/>
                <a:gd name="T55" fmla="*/ 329565 h 330"/>
                <a:gd name="T56" fmla="*/ 741046 w 435"/>
                <a:gd name="T57" fmla="*/ 358140 h 330"/>
                <a:gd name="T58" fmla="*/ 723901 w 435"/>
                <a:gd name="T59" fmla="*/ 367665 h 330"/>
                <a:gd name="T60" fmla="*/ 704851 w 435"/>
                <a:gd name="T61" fmla="*/ 390525 h 330"/>
                <a:gd name="T62" fmla="*/ 681991 w 435"/>
                <a:gd name="T63" fmla="*/ 421005 h 330"/>
                <a:gd name="T64" fmla="*/ 640081 w 435"/>
                <a:gd name="T65" fmla="*/ 466725 h 330"/>
                <a:gd name="T66" fmla="*/ 609601 w 435"/>
                <a:gd name="T67" fmla="*/ 495300 h 330"/>
                <a:gd name="T68" fmla="*/ 586741 w 435"/>
                <a:gd name="T69" fmla="*/ 514350 h 330"/>
                <a:gd name="T70" fmla="*/ 558166 w 435"/>
                <a:gd name="T71" fmla="*/ 527685 h 330"/>
                <a:gd name="T72" fmla="*/ 554356 w 435"/>
                <a:gd name="T73" fmla="*/ 537210 h 330"/>
                <a:gd name="T74" fmla="*/ 544831 w 435"/>
                <a:gd name="T75" fmla="*/ 560070 h 330"/>
                <a:gd name="T76" fmla="*/ 516256 w 435"/>
                <a:gd name="T77" fmla="*/ 567690 h 330"/>
                <a:gd name="T78" fmla="*/ 512446 w 435"/>
                <a:gd name="T79" fmla="*/ 577215 h 330"/>
                <a:gd name="T80" fmla="*/ 521971 w 435"/>
                <a:gd name="T81" fmla="*/ 582930 h 330"/>
                <a:gd name="T82" fmla="*/ 525781 w 435"/>
                <a:gd name="T83" fmla="*/ 596265 h 330"/>
                <a:gd name="T84" fmla="*/ 502921 w 435"/>
                <a:gd name="T85" fmla="*/ 613410 h 330"/>
                <a:gd name="T86" fmla="*/ 499111 w 435"/>
                <a:gd name="T87" fmla="*/ 628650 h 3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35" h="330" extrusionOk="0">
                  <a:moveTo>
                    <a:pt x="262" y="330"/>
                  </a:moveTo>
                  <a:lnTo>
                    <a:pt x="257" y="330"/>
                  </a:lnTo>
                  <a:lnTo>
                    <a:pt x="245" y="330"/>
                  </a:lnTo>
                  <a:lnTo>
                    <a:pt x="240" y="327"/>
                  </a:lnTo>
                  <a:lnTo>
                    <a:pt x="238" y="320"/>
                  </a:lnTo>
                  <a:lnTo>
                    <a:pt x="233" y="298"/>
                  </a:lnTo>
                  <a:lnTo>
                    <a:pt x="221" y="284"/>
                  </a:lnTo>
                  <a:lnTo>
                    <a:pt x="209" y="279"/>
                  </a:lnTo>
                  <a:lnTo>
                    <a:pt x="202" y="258"/>
                  </a:lnTo>
                  <a:lnTo>
                    <a:pt x="192" y="245"/>
                  </a:lnTo>
                  <a:lnTo>
                    <a:pt x="190" y="233"/>
                  </a:lnTo>
                  <a:lnTo>
                    <a:pt x="183" y="231"/>
                  </a:lnTo>
                  <a:lnTo>
                    <a:pt x="166" y="226"/>
                  </a:lnTo>
                  <a:lnTo>
                    <a:pt x="156" y="214"/>
                  </a:lnTo>
                  <a:lnTo>
                    <a:pt x="147" y="207"/>
                  </a:lnTo>
                  <a:lnTo>
                    <a:pt x="147" y="200"/>
                  </a:lnTo>
                  <a:lnTo>
                    <a:pt x="142" y="190"/>
                  </a:lnTo>
                  <a:lnTo>
                    <a:pt x="137" y="188"/>
                  </a:lnTo>
                  <a:lnTo>
                    <a:pt x="123" y="181"/>
                  </a:lnTo>
                  <a:lnTo>
                    <a:pt x="96" y="157"/>
                  </a:lnTo>
                  <a:lnTo>
                    <a:pt x="84" y="152"/>
                  </a:lnTo>
                  <a:lnTo>
                    <a:pt x="79" y="142"/>
                  </a:lnTo>
                  <a:lnTo>
                    <a:pt x="67" y="133"/>
                  </a:lnTo>
                  <a:lnTo>
                    <a:pt x="60" y="116"/>
                  </a:lnTo>
                  <a:lnTo>
                    <a:pt x="51" y="108"/>
                  </a:lnTo>
                  <a:lnTo>
                    <a:pt x="48" y="101"/>
                  </a:lnTo>
                  <a:lnTo>
                    <a:pt x="31" y="96"/>
                  </a:lnTo>
                  <a:lnTo>
                    <a:pt x="7" y="87"/>
                  </a:lnTo>
                  <a:lnTo>
                    <a:pt x="0" y="80"/>
                  </a:lnTo>
                  <a:lnTo>
                    <a:pt x="7" y="60"/>
                  </a:lnTo>
                  <a:lnTo>
                    <a:pt x="15" y="56"/>
                  </a:lnTo>
                  <a:lnTo>
                    <a:pt x="17" y="51"/>
                  </a:lnTo>
                  <a:lnTo>
                    <a:pt x="19" y="46"/>
                  </a:lnTo>
                  <a:lnTo>
                    <a:pt x="17" y="44"/>
                  </a:lnTo>
                  <a:lnTo>
                    <a:pt x="43" y="32"/>
                  </a:lnTo>
                  <a:lnTo>
                    <a:pt x="51" y="32"/>
                  </a:lnTo>
                  <a:lnTo>
                    <a:pt x="51" y="27"/>
                  </a:lnTo>
                  <a:lnTo>
                    <a:pt x="75" y="17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192" y="0"/>
                  </a:lnTo>
                  <a:lnTo>
                    <a:pt x="195" y="3"/>
                  </a:lnTo>
                  <a:lnTo>
                    <a:pt x="192" y="8"/>
                  </a:lnTo>
                  <a:lnTo>
                    <a:pt x="197" y="10"/>
                  </a:lnTo>
                  <a:lnTo>
                    <a:pt x="204" y="8"/>
                  </a:lnTo>
                  <a:lnTo>
                    <a:pt x="221" y="20"/>
                  </a:lnTo>
                  <a:lnTo>
                    <a:pt x="223" y="34"/>
                  </a:lnTo>
                  <a:lnTo>
                    <a:pt x="322" y="22"/>
                  </a:lnTo>
                  <a:lnTo>
                    <a:pt x="435" y="101"/>
                  </a:lnTo>
                  <a:lnTo>
                    <a:pt x="432" y="104"/>
                  </a:lnTo>
                  <a:lnTo>
                    <a:pt x="423" y="108"/>
                  </a:lnTo>
                  <a:lnTo>
                    <a:pt x="416" y="121"/>
                  </a:lnTo>
                  <a:lnTo>
                    <a:pt x="404" y="135"/>
                  </a:lnTo>
                  <a:lnTo>
                    <a:pt x="396" y="149"/>
                  </a:lnTo>
                  <a:lnTo>
                    <a:pt x="392" y="161"/>
                  </a:lnTo>
                  <a:lnTo>
                    <a:pt x="392" y="173"/>
                  </a:lnTo>
                  <a:lnTo>
                    <a:pt x="392" y="183"/>
                  </a:lnTo>
                  <a:lnTo>
                    <a:pt x="389" y="188"/>
                  </a:lnTo>
                  <a:lnTo>
                    <a:pt x="387" y="193"/>
                  </a:lnTo>
                  <a:lnTo>
                    <a:pt x="380" y="193"/>
                  </a:lnTo>
                  <a:lnTo>
                    <a:pt x="375" y="197"/>
                  </a:lnTo>
                  <a:lnTo>
                    <a:pt x="370" y="205"/>
                  </a:lnTo>
                  <a:lnTo>
                    <a:pt x="363" y="214"/>
                  </a:lnTo>
                  <a:lnTo>
                    <a:pt x="358" y="221"/>
                  </a:lnTo>
                  <a:lnTo>
                    <a:pt x="344" y="231"/>
                  </a:lnTo>
                  <a:lnTo>
                    <a:pt x="336" y="245"/>
                  </a:lnTo>
                  <a:lnTo>
                    <a:pt x="329" y="250"/>
                  </a:lnTo>
                  <a:lnTo>
                    <a:pt x="320" y="260"/>
                  </a:lnTo>
                  <a:lnTo>
                    <a:pt x="312" y="265"/>
                  </a:lnTo>
                  <a:lnTo>
                    <a:pt x="308" y="270"/>
                  </a:lnTo>
                  <a:lnTo>
                    <a:pt x="298" y="274"/>
                  </a:lnTo>
                  <a:lnTo>
                    <a:pt x="293" y="277"/>
                  </a:lnTo>
                  <a:lnTo>
                    <a:pt x="291" y="279"/>
                  </a:lnTo>
                  <a:lnTo>
                    <a:pt x="291" y="282"/>
                  </a:lnTo>
                  <a:lnTo>
                    <a:pt x="291" y="284"/>
                  </a:lnTo>
                  <a:lnTo>
                    <a:pt x="286" y="294"/>
                  </a:lnTo>
                  <a:lnTo>
                    <a:pt x="279" y="298"/>
                  </a:lnTo>
                  <a:lnTo>
                    <a:pt x="271" y="298"/>
                  </a:lnTo>
                  <a:lnTo>
                    <a:pt x="271" y="301"/>
                  </a:lnTo>
                  <a:lnTo>
                    <a:pt x="269" y="303"/>
                  </a:lnTo>
                  <a:lnTo>
                    <a:pt x="271" y="306"/>
                  </a:lnTo>
                  <a:lnTo>
                    <a:pt x="274" y="306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1" y="315"/>
                  </a:lnTo>
                  <a:lnTo>
                    <a:pt x="264" y="322"/>
                  </a:lnTo>
                  <a:lnTo>
                    <a:pt x="262" y="327"/>
                  </a:lnTo>
                  <a:lnTo>
                    <a:pt x="262" y="330"/>
                  </a:lnTo>
                  <a:close/>
                </a:path>
              </a:pathLst>
            </a:custGeom>
            <a:solidFill>
              <a:srgbClr val="F4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19" name="Google Shape;147;p14">
              <a:extLst>
                <a:ext uri="{FF2B5EF4-FFF2-40B4-BE49-F238E27FC236}">
                  <a16:creationId xmlns:a16="http://schemas.microsoft.com/office/drawing/2014/main" id="{06591342-DC39-D142-9C7B-0BC976C32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1576" y="5476876"/>
              <a:ext cx="622934" cy="998220"/>
            </a:xfrm>
            <a:custGeom>
              <a:avLst/>
              <a:gdLst>
                <a:gd name="T0" fmla="*/ 0 w 327"/>
                <a:gd name="T1" fmla="*/ 41910 h 524"/>
                <a:gd name="T2" fmla="*/ 15240 w 327"/>
                <a:gd name="T3" fmla="*/ 60960 h 524"/>
                <a:gd name="T4" fmla="*/ 0 w 327"/>
                <a:gd name="T5" fmla="*/ 661035 h 524"/>
                <a:gd name="T6" fmla="*/ 5715 w 327"/>
                <a:gd name="T7" fmla="*/ 687705 h 524"/>
                <a:gd name="T8" fmla="*/ 41910 w 327"/>
                <a:gd name="T9" fmla="*/ 994410 h 524"/>
                <a:gd name="T10" fmla="*/ 51435 w 327"/>
                <a:gd name="T11" fmla="*/ 984885 h 524"/>
                <a:gd name="T12" fmla="*/ 60960 w 327"/>
                <a:gd name="T13" fmla="*/ 981075 h 524"/>
                <a:gd name="T14" fmla="*/ 87630 w 327"/>
                <a:gd name="T15" fmla="*/ 990600 h 524"/>
                <a:gd name="T16" fmla="*/ 91440 w 327"/>
                <a:gd name="T17" fmla="*/ 975360 h 524"/>
                <a:gd name="T18" fmla="*/ 97155 w 327"/>
                <a:gd name="T19" fmla="*/ 935355 h 524"/>
                <a:gd name="T20" fmla="*/ 110490 w 327"/>
                <a:gd name="T21" fmla="*/ 902970 h 524"/>
                <a:gd name="T22" fmla="*/ 129540 w 327"/>
                <a:gd name="T23" fmla="*/ 935355 h 524"/>
                <a:gd name="T24" fmla="*/ 123825 w 327"/>
                <a:gd name="T25" fmla="*/ 944880 h 524"/>
                <a:gd name="T26" fmla="*/ 133350 w 327"/>
                <a:gd name="T27" fmla="*/ 967740 h 524"/>
                <a:gd name="T28" fmla="*/ 152400 w 327"/>
                <a:gd name="T29" fmla="*/ 994410 h 524"/>
                <a:gd name="T30" fmla="*/ 169545 w 327"/>
                <a:gd name="T31" fmla="*/ 998220 h 524"/>
                <a:gd name="T32" fmla="*/ 184785 w 327"/>
                <a:gd name="T33" fmla="*/ 994410 h 524"/>
                <a:gd name="T34" fmla="*/ 207645 w 327"/>
                <a:gd name="T35" fmla="*/ 971550 h 524"/>
                <a:gd name="T36" fmla="*/ 211455 w 327"/>
                <a:gd name="T37" fmla="*/ 971550 h 524"/>
                <a:gd name="T38" fmla="*/ 220980 w 327"/>
                <a:gd name="T39" fmla="*/ 962025 h 524"/>
                <a:gd name="T40" fmla="*/ 220980 w 327"/>
                <a:gd name="T41" fmla="*/ 958215 h 524"/>
                <a:gd name="T42" fmla="*/ 215265 w 327"/>
                <a:gd name="T43" fmla="*/ 952500 h 524"/>
                <a:gd name="T44" fmla="*/ 207645 w 327"/>
                <a:gd name="T45" fmla="*/ 948690 h 524"/>
                <a:gd name="T46" fmla="*/ 207645 w 327"/>
                <a:gd name="T47" fmla="*/ 944880 h 524"/>
                <a:gd name="T48" fmla="*/ 215265 w 327"/>
                <a:gd name="T49" fmla="*/ 925830 h 524"/>
                <a:gd name="T50" fmla="*/ 211455 w 327"/>
                <a:gd name="T51" fmla="*/ 922020 h 524"/>
                <a:gd name="T52" fmla="*/ 198120 w 327"/>
                <a:gd name="T53" fmla="*/ 906780 h 524"/>
                <a:gd name="T54" fmla="*/ 192405 w 327"/>
                <a:gd name="T55" fmla="*/ 906780 h 524"/>
                <a:gd name="T56" fmla="*/ 184785 w 327"/>
                <a:gd name="T57" fmla="*/ 899160 h 524"/>
                <a:gd name="T58" fmla="*/ 169545 w 327"/>
                <a:gd name="T59" fmla="*/ 880110 h 524"/>
                <a:gd name="T60" fmla="*/ 169545 w 327"/>
                <a:gd name="T61" fmla="*/ 866775 h 524"/>
                <a:gd name="T62" fmla="*/ 175260 w 327"/>
                <a:gd name="T63" fmla="*/ 861060 h 524"/>
                <a:gd name="T64" fmla="*/ 175260 w 327"/>
                <a:gd name="T65" fmla="*/ 857250 h 524"/>
                <a:gd name="T66" fmla="*/ 175260 w 327"/>
                <a:gd name="T67" fmla="*/ 847725 h 524"/>
                <a:gd name="T68" fmla="*/ 622934 w 327"/>
                <a:gd name="T69" fmla="*/ 802005 h 524"/>
                <a:gd name="T70" fmla="*/ 622934 w 327"/>
                <a:gd name="T71" fmla="*/ 792480 h 524"/>
                <a:gd name="T72" fmla="*/ 600074 w 327"/>
                <a:gd name="T73" fmla="*/ 760095 h 524"/>
                <a:gd name="T74" fmla="*/ 603884 w 327"/>
                <a:gd name="T75" fmla="*/ 706755 h 524"/>
                <a:gd name="T76" fmla="*/ 581024 w 327"/>
                <a:gd name="T77" fmla="*/ 661035 h 524"/>
                <a:gd name="T78" fmla="*/ 581024 w 327"/>
                <a:gd name="T79" fmla="*/ 622935 h 524"/>
                <a:gd name="T80" fmla="*/ 590549 w 327"/>
                <a:gd name="T81" fmla="*/ 600075 h 524"/>
                <a:gd name="T82" fmla="*/ 590549 w 327"/>
                <a:gd name="T83" fmla="*/ 573405 h 524"/>
                <a:gd name="T84" fmla="*/ 603884 w 327"/>
                <a:gd name="T85" fmla="*/ 550545 h 524"/>
                <a:gd name="T86" fmla="*/ 609599 w 327"/>
                <a:gd name="T87" fmla="*/ 544830 h 524"/>
                <a:gd name="T88" fmla="*/ 596264 w 327"/>
                <a:gd name="T89" fmla="*/ 527685 h 524"/>
                <a:gd name="T90" fmla="*/ 600074 w 327"/>
                <a:gd name="T91" fmla="*/ 508635 h 524"/>
                <a:gd name="T92" fmla="*/ 590549 w 327"/>
                <a:gd name="T93" fmla="*/ 495300 h 524"/>
                <a:gd name="T94" fmla="*/ 573404 w 327"/>
                <a:gd name="T95" fmla="*/ 485775 h 524"/>
                <a:gd name="T96" fmla="*/ 567689 w 327"/>
                <a:gd name="T97" fmla="*/ 472440 h 524"/>
                <a:gd name="T98" fmla="*/ 558164 w 327"/>
                <a:gd name="T99" fmla="*/ 445770 h 524"/>
                <a:gd name="T100" fmla="*/ 550544 w 327"/>
                <a:gd name="T101" fmla="*/ 430530 h 524"/>
                <a:gd name="T102" fmla="*/ 426719 w 327"/>
                <a:gd name="T103" fmla="*/ 0 h 524"/>
                <a:gd name="T104" fmla="*/ 0 w 327"/>
                <a:gd name="T105" fmla="*/ 41910 h 5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27" h="524" extrusionOk="0">
                  <a:moveTo>
                    <a:pt x="0" y="22"/>
                  </a:moveTo>
                  <a:lnTo>
                    <a:pt x="8" y="32"/>
                  </a:lnTo>
                  <a:lnTo>
                    <a:pt x="0" y="347"/>
                  </a:lnTo>
                  <a:lnTo>
                    <a:pt x="3" y="361"/>
                  </a:lnTo>
                  <a:lnTo>
                    <a:pt x="22" y="522"/>
                  </a:lnTo>
                  <a:lnTo>
                    <a:pt x="27" y="517"/>
                  </a:lnTo>
                  <a:lnTo>
                    <a:pt x="32" y="515"/>
                  </a:lnTo>
                  <a:lnTo>
                    <a:pt x="46" y="520"/>
                  </a:lnTo>
                  <a:lnTo>
                    <a:pt x="48" y="512"/>
                  </a:lnTo>
                  <a:lnTo>
                    <a:pt x="51" y="491"/>
                  </a:lnTo>
                  <a:lnTo>
                    <a:pt x="58" y="474"/>
                  </a:lnTo>
                  <a:lnTo>
                    <a:pt x="68" y="491"/>
                  </a:lnTo>
                  <a:lnTo>
                    <a:pt x="65" y="496"/>
                  </a:lnTo>
                  <a:lnTo>
                    <a:pt x="70" y="508"/>
                  </a:lnTo>
                  <a:lnTo>
                    <a:pt x="80" y="522"/>
                  </a:lnTo>
                  <a:lnTo>
                    <a:pt x="89" y="524"/>
                  </a:lnTo>
                  <a:lnTo>
                    <a:pt x="97" y="522"/>
                  </a:lnTo>
                  <a:lnTo>
                    <a:pt x="109" y="510"/>
                  </a:lnTo>
                  <a:lnTo>
                    <a:pt x="111" y="510"/>
                  </a:lnTo>
                  <a:lnTo>
                    <a:pt x="116" y="505"/>
                  </a:lnTo>
                  <a:lnTo>
                    <a:pt x="116" y="503"/>
                  </a:lnTo>
                  <a:lnTo>
                    <a:pt x="113" y="500"/>
                  </a:lnTo>
                  <a:lnTo>
                    <a:pt x="109" y="498"/>
                  </a:lnTo>
                  <a:lnTo>
                    <a:pt x="109" y="496"/>
                  </a:lnTo>
                  <a:lnTo>
                    <a:pt x="113" y="486"/>
                  </a:lnTo>
                  <a:lnTo>
                    <a:pt x="111" y="484"/>
                  </a:lnTo>
                  <a:lnTo>
                    <a:pt x="104" y="476"/>
                  </a:lnTo>
                  <a:lnTo>
                    <a:pt x="101" y="476"/>
                  </a:lnTo>
                  <a:lnTo>
                    <a:pt x="97" y="472"/>
                  </a:lnTo>
                  <a:lnTo>
                    <a:pt x="89" y="462"/>
                  </a:lnTo>
                  <a:lnTo>
                    <a:pt x="89" y="455"/>
                  </a:lnTo>
                  <a:lnTo>
                    <a:pt x="92" y="452"/>
                  </a:lnTo>
                  <a:lnTo>
                    <a:pt x="92" y="450"/>
                  </a:lnTo>
                  <a:lnTo>
                    <a:pt x="92" y="445"/>
                  </a:lnTo>
                  <a:lnTo>
                    <a:pt x="327" y="421"/>
                  </a:lnTo>
                  <a:lnTo>
                    <a:pt x="327" y="416"/>
                  </a:lnTo>
                  <a:lnTo>
                    <a:pt x="315" y="399"/>
                  </a:lnTo>
                  <a:lnTo>
                    <a:pt x="317" y="371"/>
                  </a:lnTo>
                  <a:lnTo>
                    <a:pt x="305" y="347"/>
                  </a:lnTo>
                  <a:lnTo>
                    <a:pt x="305" y="327"/>
                  </a:lnTo>
                  <a:lnTo>
                    <a:pt x="310" y="315"/>
                  </a:lnTo>
                  <a:lnTo>
                    <a:pt x="310" y="301"/>
                  </a:lnTo>
                  <a:lnTo>
                    <a:pt x="317" y="289"/>
                  </a:lnTo>
                  <a:lnTo>
                    <a:pt x="320" y="286"/>
                  </a:lnTo>
                  <a:lnTo>
                    <a:pt x="313" y="277"/>
                  </a:lnTo>
                  <a:lnTo>
                    <a:pt x="315" y="267"/>
                  </a:lnTo>
                  <a:lnTo>
                    <a:pt x="310" y="260"/>
                  </a:lnTo>
                  <a:lnTo>
                    <a:pt x="301" y="255"/>
                  </a:lnTo>
                  <a:lnTo>
                    <a:pt x="298" y="248"/>
                  </a:lnTo>
                  <a:lnTo>
                    <a:pt x="293" y="234"/>
                  </a:lnTo>
                  <a:lnTo>
                    <a:pt x="289" y="226"/>
                  </a:lnTo>
                  <a:lnTo>
                    <a:pt x="224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20" name="Google Shape;148;p14">
              <a:extLst>
                <a:ext uri="{FF2B5EF4-FFF2-40B4-BE49-F238E27FC236}">
                  <a16:creationId xmlns:a16="http://schemas.microsoft.com/office/drawing/2014/main" id="{90C5CBC8-8948-E140-B095-FC251A08C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986" y="5518786"/>
              <a:ext cx="571500" cy="998220"/>
            </a:xfrm>
            <a:custGeom>
              <a:avLst/>
              <a:gdLst>
                <a:gd name="T0" fmla="*/ 529590 w 300"/>
                <a:gd name="T1" fmla="*/ 0 h 524"/>
                <a:gd name="T2" fmla="*/ 186690 w 300"/>
                <a:gd name="T3" fmla="*/ 22860 h 524"/>
                <a:gd name="T4" fmla="*/ 182880 w 300"/>
                <a:gd name="T5" fmla="*/ 32385 h 524"/>
                <a:gd name="T6" fmla="*/ 150495 w 300"/>
                <a:gd name="T7" fmla="*/ 64770 h 524"/>
                <a:gd name="T8" fmla="*/ 140970 w 300"/>
                <a:gd name="T9" fmla="*/ 91440 h 524"/>
                <a:gd name="T10" fmla="*/ 140970 w 300"/>
                <a:gd name="T11" fmla="*/ 127635 h 524"/>
                <a:gd name="T12" fmla="*/ 137160 w 300"/>
                <a:gd name="T13" fmla="*/ 146685 h 524"/>
                <a:gd name="T14" fmla="*/ 110490 w 300"/>
                <a:gd name="T15" fmla="*/ 165735 h 524"/>
                <a:gd name="T16" fmla="*/ 87630 w 300"/>
                <a:gd name="T17" fmla="*/ 192405 h 524"/>
                <a:gd name="T18" fmla="*/ 81915 w 300"/>
                <a:gd name="T19" fmla="*/ 201930 h 524"/>
                <a:gd name="T20" fmla="*/ 81915 w 300"/>
                <a:gd name="T21" fmla="*/ 228600 h 524"/>
                <a:gd name="T22" fmla="*/ 62865 w 300"/>
                <a:gd name="T23" fmla="*/ 247650 h 524"/>
                <a:gd name="T24" fmla="*/ 62865 w 300"/>
                <a:gd name="T25" fmla="*/ 264795 h 524"/>
                <a:gd name="T26" fmla="*/ 55245 w 300"/>
                <a:gd name="T27" fmla="*/ 293370 h 524"/>
                <a:gd name="T28" fmla="*/ 36195 w 300"/>
                <a:gd name="T29" fmla="*/ 320040 h 524"/>
                <a:gd name="T30" fmla="*/ 45720 w 300"/>
                <a:gd name="T31" fmla="*/ 352425 h 524"/>
                <a:gd name="T32" fmla="*/ 59055 w 300"/>
                <a:gd name="T33" fmla="*/ 371475 h 524"/>
                <a:gd name="T34" fmla="*/ 62865 w 300"/>
                <a:gd name="T35" fmla="*/ 388620 h 524"/>
                <a:gd name="T36" fmla="*/ 68580 w 300"/>
                <a:gd name="T37" fmla="*/ 398145 h 524"/>
                <a:gd name="T38" fmla="*/ 68580 w 300"/>
                <a:gd name="T39" fmla="*/ 403860 h 524"/>
                <a:gd name="T40" fmla="*/ 59055 w 300"/>
                <a:gd name="T41" fmla="*/ 411480 h 524"/>
                <a:gd name="T42" fmla="*/ 55245 w 300"/>
                <a:gd name="T43" fmla="*/ 430530 h 524"/>
                <a:gd name="T44" fmla="*/ 55245 w 300"/>
                <a:gd name="T45" fmla="*/ 440055 h 524"/>
                <a:gd name="T46" fmla="*/ 55245 w 300"/>
                <a:gd name="T47" fmla="*/ 457200 h 524"/>
                <a:gd name="T48" fmla="*/ 78105 w 300"/>
                <a:gd name="T49" fmla="*/ 499110 h 524"/>
                <a:gd name="T50" fmla="*/ 81915 w 300"/>
                <a:gd name="T51" fmla="*/ 535305 h 524"/>
                <a:gd name="T52" fmla="*/ 91440 w 300"/>
                <a:gd name="T53" fmla="*/ 558165 h 524"/>
                <a:gd name="T54" fmla="*/ 100965 w 300"/>
                <a:gd name="T55" fmla="*/ 567690 h 524"/>
                <a:gd name="T56" fmla="*/ 100965 w 300"/>
                <a:gd name="T57" fmla="*/ 590550 h 524"/>
                <a:gd name="T58" fmla="*/ 81915 w 300"/>
                <a:gd name="T59" fmla="*/ 600075 h 524"/>
                <a:gd name="T60" fmla="*/ 72390 w 300"/>
                <a:gd name="T61" fmla="*/ 609600 h 524"/>
                <a:gd name="T62" fmla="*/ 62865 w 300"/>
                <a:gd name="T63" fmla="*/ 649605 h 524"/>
                <a:gd name="T64" fmla="*/ 32385 w 300"/>
                <a:gd name="T65" fmla="*/ 701040 h 524"/>
                <a:gd name="T66" fmla="*/ 3810 w 300"/>
                <a:gd name="T67" fmla="*/ 786765 h 524"/>
                <a:gd name="T68" fmla="*/ 0 w 300"/>
                <a:gd name="T69" fmla="*/ 851535 h 524"/>
                <a:gd name="T70" fmla="*/ 320040 w 300"/>
                <a:gd name="T71" fmla="*/ 838200 h 524"/>
                <a:gd name="T72" fmla="*/ 329565 w 300"/>
                <a:gd name="T73" fmla="*/ 847725 h 524"/>
                <a:gd name="T74" fmla="*/ 320040 w 300"/>
                <a:gd name="T75" fmla="*/ 880110 h 524"/>
                <a:gd name="T76" fmla="*/ 320040 w 300"/>
                <a:gd name="T77" fmla="*/ 925830 h 524"/>
                <a:gd name="T78" fmla="*/ 356235 w 300"/>
                <a:gd name="T79" fmla="*/ 956310 h 524"/>
                <a:gd name="T80" fmla="*/ 361950 w 300"/>
                <a:gd name="T81" fmla="*/ 994410 h 524"/>
                <a:gd name="T82" fmla="*/ 384810 w 300"/>
                <a:gd name="T83" fmla="*/ 998220 h 524"/>
                <a:gd name="T84" fmla="*/ 421005 w 300"/>
                <a:gd name="T85" fmla="*/ 965835 h 524"/>
                <a:gd name="T86" fmla="*/ 499110 w 300"/>
                <a:gd name="T87" fmla="*/ 942975 h 524"/>
                <a:gd name="T88" fmla="*/ 516255 w 300"/>
                <a:gd name="T89" fmla="*/ 952500 h 524"/>
                <a:gd name="T90" fmla="*/ 544830 w 300"/>
                <a:gd name="T91" fmla="*/ 942975 h 524"/>
                <a:gd name="T92" fmla="*/ 548640 w 300"/>
                <a:gd name="T93" fmla="*/ 948690 h 524"/>
                <a:gd name="T94" fmla="*/ 567690 w 300"/>
                <a:gd name="T95" fmla="*/ 952500 h 524"/>
                <a:gd name="T96" fmla="*/ 571500 w 300"/>
                <a:gd name="T97" fmla="*/ 952500 h 524"/>
                <a:gd name="T98" fmla="*/ 535305 w 300"/>
                <a:gd name="T99" fmla="*/ 645795 h 524"/>
                <a:gd name="T100" fmla="*/ 529590 w 300"/>
                <a:gd name="T101" fmla="*/ 619125 h 524"/>
                <a:gd name="T102" fmla="*/ 544830 w 300"/>
                <a:gd name="T103" fmla="*/ 19050 h 524"/>
                <a:gd name="T104" fmla="*/ 529590 w 300"/>
                <a:gd name="T105" fmla="*/ 0 h 5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00" h="524" extrusionOk="0">
                  <a:moveTo>
                    <a:pt x="278" y="0"/>
                  </a:moveTo>
                  <a:lnTo>
                    <a:pt x="98" y="12"/>
                  </a:lnTo>
                  <a:lnTo>
                    <a:pt x="96" y="17"/>
                  </a:lnTo>
                  <a:lnTo>
                    <a:pt x="79" y="34"/>
                  </a:lnTo>
                  <a:lnTo>
                    <a:pt x="74" y="48"/>
                  </a:lnTo>
                  <a:lnTo>
                    <a:pt x="74" y="67"/>
                  </a:lnTo>
                  <a:lnTo>
                    <a:pt x="72" y="77"/>
                  </a:lnTo>
                  <a:lnTo>
                    <a:pt x="58" y="87"/>
                  </a:lnTo>
                  <a:lnTo>
                    <a:pt x="46" y="101"/>
                  </a:lnTo>
                  <a:lnTo>
                    <a:pt x="43" y="106"/>
                  </a:lnTo>
                  <a:lnTo>
                    <a:pt x="43" y="120"/>
                  </a:lnTo>
                  <a:lnTo>
                    <a:pt x="33" y="130"/>
                  </a:lnTo>
                  <a:lnTo>
                    <a:pt x="33" y="139"/>
                  </a:lnTo>
                  <a:lnTo>
                    <a:pt x="29" y="154"/>
                  </a:lnTo>
                  <a:lnTo>
                    <a:pt x="19" y="168"/>
                  </a:lnTo>
                  <a:lnTo>
                    <a:pt x="24" y="185"/>
                  </a:lnTo>
                  <a:lnTo>
                    <a:pt x="31" y="195"/>
                  </a:lnTo>
                  <a:lnTo>
                    <a:pt x="33" y="204"/>
                  </a:lnTo>
                  <a:lnTo>
                    <a:pt x="36" y="209"/>
                  </a:lnTo>
                  <a:lnTo>
                    <a:pt x="36" y="212"/>
                  </a:lnTo>
                  <a:lnTo>
                    <a:pt x="31" y="216"/>
                  </a:lnTo>
                  <a:lnTo>
                    <a:pt x="29" y="226"/>
                  </a:lnTo>
                  <a:lnTo>
                    <a:pt x="29" y="231"/>
                  </a:lnTo>
                  <a:lnTo>
                    <a:pt x="29" y="240"/>
                  </a:lnTo>
                  <a:lnTo>
                    <a:pt x="41" y="262"/>
                  </a:lnTo>
                  <a:lnTo>
                    <a:pt x="43" y="281"/>
                  </a:lnTo>
                  <a:lnTo>
                    <a:pt x="48" y="293"/>
                  </a:lnTo>
                  <a:lnTo>
                    <a:pt x="53" y="298"/>
                  </a:lnTo>
                  <a:lnTo>
                    <a:pt x="53" y="310"/>
                  </a:lnTo>
                  <a:lnTo>
                    <a:pt x="43" y="315"/>
                  </a:lnTo>
                  <a:lnTo>
                    <a:pt x="38" y="320"/>
                  </a:lnTo>
                  <a:lnTo>
                    <a:pt x="33" y="341"/>
                  </a:lnTo>
                  <a:lnTo>
                    <a:pt x="17" y="368"/>
                  </a:lnTo>
                  <a:lnTo>
                    <a:pt x="2" y="413"/>
                  </a:lnTo>
                  <a:lnTo>
                    <a:pt x="0" y="447"/>
                  </a:lnTo>
                  <a:lnTo>
                    <a:pt x="168" y="440"/>
                  </a:lnTo>
                  <a:lnTo>
                    <a:pt x="173" y="445"/>
                  </a:lnTo>
                  <a:lnTo>
                    <a:pt x="168" y="462"/>
                  </a:lnTo>
                  <a:lnTo>
                    <a:pt x="168" y="486"/>
                  </a:lnTo>
                  <a:lnTo>
                    <a:pt x="187" y="502"/>
                  </a:lnTo>
                  <a:lnTo>
                    <a:pt x="190" y="522"/>
                  </a:lnTo>
                  <a:lnTo>
                    <a:pt x="202" y="524"/>
                  </a:lnTo>
                  <a:lnTo>
                    <a:pt x="221" y="507"/>
                  </a:lnTo>
                  <a:lnTo>
                    <a:pt x="262" y="495"/>
                  </a:lnTo>
                  <a:lnTo>
                    <a:pt x="271" y="500"/>
                  </a:lnTo>
                  <a:lnTo>
                    <a:pt x="286" y="495"/>
                  </a:lnTo>
                  <a:lnTo>
                    <a:pt x="288" y="498"/>
                  </a:lnTo>
                  <a:lnTo>
                    <a:pt x="298" y="500"/>
                  </a:lnTo>
                  <a:lnTo>
                    <a:pt x="300" y="500"/>
                  </a:lnTo>
                  <a:lnTo>
                    <a:pt x="281" y="339"/>
                  </a:lnTo>
                  <a:lnTo>
                    <a:pt x="278" y="325"/>
                  </a:lnTo>
                  <a:lnTo>
                    <a:pt x="286" y="1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21" name="Google Shape;149;p14">
              <a:extLst>
                <a:ext uri="{FF2B5EF4-FFF2-40B4-BE49-F238E27FC236}">
                  <a16:creationId xmlns:a16="http://schemas.microsoft.com/office/drawing/2014/main" id="{8D3F8F38-E0C9-D649-8098-74087D446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966" y="5231130"/>
              <a:ext cx="805814" cy="741046"/>
            </a:xfrm>
            <a:custGeom>
              <a:avLst/>
              <a:gdLst>
                <a:gd name="T0" fmla="*/ 0 w 423"/>
                <a:gd name="T1" fmla="*/ 30480 h 389"/>
                <a:gd name="T2" fmla="*/ 723899 w 423"/>
                <a:gd name="T3" fmla="*/ 0 h 389"/>
                <a:gd name="T4" fmla="*/ 723899 w 423"/>
                <a:gd name="T5" fmla="*/ 7620 h 389"/>
                <a:gd name="T6" fmla="*/ 737234 w 423"/>
                <a:gd name="T7" fmla="*/ 17145 h 389"/>
                <a:gd name="T8" fmla="*/ 742949 w 423"/>
                <a:gd name="T9" fmla="*/ 36195 h 389"/>
                <a:gd name="T10" fmla="*/ 742949 w 423"/>
                <a:gd name="T11" fmla="*/ 53340 h 389"/>
                <a:gd name="T12" fmla="*/ 720089 w 423"/>
                <a:gd name="T13" fmla="*/ 72390 h 389"/>
                <a:gd name="T14" fmla="*/ 701039 w 423"/>
                <a:gd name="T15" fmla="*/ 91440 h 389"/>
                <a:gd name="T16" fmla="*/ 697229 w 423"/>
                <a:gd name="T17" fmla="*/ 108585 h 389"/>
                <a:gd name="T18" fmla="*/ 805814 w 423"/>
                <a:gd name="T19" fmla="*/ 100965 h 389"/>
                <a:gd name="T20" fmla="*/ 802004 w 423"/>
                <a:gd name="T21" fmla="*/ 108585 h 389"/>
                <a:gd name="T22" fmla="*/ 805814 w 423"/>
                <a:gd name="T23" fmla="*/ 118110 h 389"/>
                <a:gd name="T24" fmla="*/ 796289 w 423"/>
                <a:gd name="T25" fmla="*/ 137160 h 389"/>
                <a:gd name="T26" fmla="*/ 779144 w 423"/>
                <a:gd name="T27" fmla="*/ 160020 h 389"/>
                <a:gd name="T28" fmla="*/ 769619 w 423"/>
                <a:gd name="T29" fmla="*/ 200025 h 389"/>
                <a:gd name="T30" fmla="*/ 746759 w 423"/>
                <a:gd name="T31" fmla="*/ 228600 h 389"/>
                <a:gd name="T32" fmla="*/ 750569 w 423"/>
                <a:gd name="T33" fmla="*/ 255270 h 389"/>
                <a:gd name="T34" fmla="*/ 750569 w 423"/>
                <a:gd name="T35" fmla="*/ 291465 h 389"/>
                <a:gd name="T36" fmla="*/ 742949 w 423"/>
                <a:gd name="T37" fmla="*/ 291465 h 389"/>
                <a:gd name="T38" fmla="*/ 727709 w 423"/>
                <a:gd name="T39" fmla="*/ 310515 h 389"/>
                <a:gd name="T40" fmla="*/ 723899 w 423"/>
                <a:gd name="T41" fmla="*/ 320040 h 389"/>
                <a:gd name="T42" fmla="*/ 691514 w 423"/>
                <a:gd name="T43" fmla="*/ 352425 h 389"/>
                <a:gd name="T44" fmla="*/ 681989 w 423"/>
                <a:gd name="T45" fmla="*/ 379096 h 389"/>
                <a:gd name="T46" fmla="*/ 681989 w 423"/>
                <a:gd name="T47" fmla="*/ 415291 h 389"/>
                <a:gd name="T48" fmla="*/ 678179 w 423"/>
                <a:gd name="T49" fmla="*/ 434341 h 389"/>
                <a:gd name="T50" fmla="*/ 651509 w 423"/>
                <a:gd name="T51" fmla="*/ 453391 h 389"/>
                <a:gd name="T52" fmla="*/ 628649 w 423"/>
                <a:gd name="T53" fmla="*/ 480061 h 389"/>
                <a:gd name="T54" fmla="*/ 622934 w 423"/>
                <a:gd name="T55" fmla="*/ 489586 h 389"/>
                <a:gd name="T56" fmla="*/ 622934 w 423"/>
                <a:gd name="T57" fmla="*/ 516256 h 389"/>
                <a:gd name="T58" fmla="*/ 603884 w 423"/>
                <a:gd name="T59" fmla="*/ 535306 h 389"/>
                <a:gd name="T60" fmla="*/ 603884 w 423"/>
                <a:gd name="T61" fmla="*/ 552451 h 389"/>
                <a:gd name="T62" fmla="*/ 596264 w 423"/>
                <a:gd name="T63" fmla="*/ 581026 h 389"/>
                <a:gd name="T64" fmla="*/ 577214 w 423"/>
                <a:gd name="T65" fmla="*/ 607696 h 389"/>
                <a:gd name="T66" fmla="*/ 586739 w 423"/>
                <a:gd name="T67" fmla="*/ 640081 h 389"/>
                <a:gd name="T68" fmla="*/ 600074 w 423"/>
                <a:gd name="T69" fmla="*/ 659131 h 389"/>
                <a:gd name="T70" fmla="*/ 603884 w 423"/>
                <a:gd name="T71" fmla="*/ 676276 h 389"/>
                <a:gd name="T72" fmla="*/ 609599 w 423"/>
                <a:gd name="T73" fmla="*/ 685801 h 389"/>
                <a:gd name="T74" fmla="*/ 609599 w 423"/>
                <a:gd name="T75" fmla="*/ 691516 h 389"/>
                <a:gd name="T76" fmla="*/ 600074 w 423"/>
                <a:gd name="T77" fmla="*/ 699136 h 389"/>
                <a:gd name="T78" fmla="*/ 596264 w 423"/>
                <a:gd name="T79" fmla="*/ 718186 h 389"/>
                <a:gd name="T80" fmla="*/ 596264 w 423"/>
                <a:gd name="T81" fmla="*/ 727711 h 389"/>
                <a:gd name="T82" fmla="*/ 106680 w 423"/>
                <a:gd name="T83" fmla="*/ 741046 h 389"/>
                <a:gd name="T84" fmla="*/ 106680 w 423"/>
                <a:gd name="T85" fmla="*/ 636271 h 389"/>
                <a:gd name="T86" fmla="*/ 78105 w 423"/>
                <a:gd name="T87" fmla="*/ 626746 h 389"/>
                <a:gd name="T88" fmla="*/ 55245 w 423"/>
                <a:gd name="T89" fmla="*/ 636271 h 389"/>
                <a:gd name="T90" fmla="*/ 47625 w 423"/>
                <a:gd name="T91" fmla="*/ 636271 h 389"/>
                <a:gd name="T92" fmla="*/ 24765 w 423"/>
                <a:gd name="T93" fmla="*/ 617221 h 389"/>
                <a:gd name="T94" fmla="*/ 28575 w 423"/>
                <a:gd name="T95" fmla="*/ 255270 h 389"/>
                <a:gd name="T96" fmla="*/ 0 w 423"/>
                <a:gd name="T97" fmla="*/ 30480 h 38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23" h="389" extrusionOk="0">
                  <a:moveTo>
                    <a:pt x="0" y="16"/>
                  </a:moveTo>
                  <a:lnTo>
                    <a:pt x="380" y="0"/>
                  </a:lnTo>
                  <a:lnTo>
                    <a:pt x="380" y="4"/>
                  </a:lnTo>
                  <a:lnTo>
                    <a:pt x="387" y="9"/>
                  </a:lnTo>
                  <a:lnTo>
                    <a:pt x="390" y="19"/>
                  </a:lnTo>
                  <a:lnTo>
                    <a:pt x="390" y="28"/>
                  </a:lnTo>
                  <a:lnTo>
                    <a:pt x="378" y="38"/>
                  </a:lnTo>
                  <a:lnTo>
                    <a:pt x="368" y="48"/>
                  </a:lnTo>
                  <a:lnTo>
                    <a:pt x="366" y="57"/>
                  </a:lnTo>
                  <a:lnTo>
                    <a:pt x="423" y="53"/>
                  </a:lnTo>
                  <a:lnTo>
                    <a:pt x="421" y="57"/>
                  </a:lnTo>
                  <a:lnTo>
                    <a:pt x="423" y="62"/>
                  </a:lnTo>
                  <a:lnTo>
                    <a:pt x="418" y="72"/>
                  </a:lnTo>
                  <a:lnTo>
                    <a:pt x="409" y="84"/>
                  </a:lnTo>
                  <a:lnTo>
                    <a:pt x="404" y="105"/>
                  </a:lnTo>
                  <a:lnTo>
                    <a:pt x="392" y="120"/>
                  </a:lnTo>
                  <a:lnTo>
                    <a:pt x="394" y="134"/>
                  </a:lnTo>
                  <a:lnTo>
                    <a:pt x="394" y="153"/>
                  </a:lnTo>
                  <a:lnTo>
                    <a:pt x="390" y="153"/>
                  </a:lnTo>
                  <a:lnTo>
                    <a:pt x="382" y="163"/>
                  </a:lnTo>
                  <a:lnTo>
                    <a:pt x="380" y="168"/>
                  </a:lnTo>
                  <a:lnTo>
                    <a:pt x="363" y="185"/>
                  </a:lnTo>
                  <a:lnTo>
                    <a:pt x="358" y="199"/>
                  </a:lnTo>
                  <a:lnTo>
                    <a:pt x="358" y="218"/>
                  </a:lnTo>
                  <a:lnTo>
                    <a:pt x="356" y="228"/>
                  </a:lnTo>
                  <a:lnTo>
                    <a:pt x="342" y="238"/>
                  </a:lnTo>
                  <a:lnTo>
                    <a:pt x="330" y="252"/>
                  </a:lnTo>
                  <a:lnTo>
                    <a:pt x="327" y="257"/>
                  </a:lnTo>
                  <a:lnTo>
                    <a:pt x="327" y="271"/>
                  </a:lnTo>
                  <a:lnTo>
                    <a:pt x="317" y="281"/>
                  </a:lnTo>
                  <a:lnTo>
                    <a:pt x="317" y="290"/>
                  </a:lnTo>
                  <a:lnTo>
                    <a:pt x="313" y="305"/>
                  </a:lnTo>
                  <a:lnTo>
                    <a:pt x="303" y="319"/>
                  </a:lnTo>
                  <a:lnTo>
                    <a:pt x="308" y="336"/>
                  </a:lnTo>
                  <a:lnTo>
                    <a:pt x="315" y="346"/>
                  </a:lnTo>
                  <a:lnTo>
                    <a:pt x="317" y="355"/>
                  </a:lnTo>
                  <a:lnTo>
                    <a:pt x="320" y="360"/>
                  </a:lnTo>
                  <a:lnTo>
                    <a:pt x="320" y="363"/>
                  </a:lnTo>
                  <a:lnTo>
                    <a:pt x="315" y="367"/>
                  </a:lnTo>
                  <a:lnTo>
                    <a:pt x="313" y="377"/>
                  </a:lnTo>
                  <a:lnTo>
                    <a:pt x="313" y="382"/>
                  </a:lnTo>
                  <a:lnTo>
                    <a:pt x="56" y="389"/>
                  </a:lnTo>
                  <a:lnTo>
                    <a:pt x="56" y="334"/>
                  </a:lnTo>
                  <a:lnTo>
                    <a:pt x="41" y="329"/>
                  </a:lnTo>
                  <a:lnTo>
                    <a:pt x="29" y="334"/>
                  </a:lnTo>
                  <a:lnTo>
                    <a:pt x="25" y="334"/>
                  </a:lnTo>
                  <a:lnTo>
                    <a:pt x="13" y="324"/>
                  </a:lnTo>
                  <a:lnTo>
                    <a:pt x="15" y="134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22" name="Google Shape;150;p14">
              <a:extLst>
                <a:ext uri="{FF2B5EF4-FFF2-40B4-BE49-F238E27FC236}">
                  <a16:creationId xmlns:a16="http://schemas.microsoft.com/office/drawing/2014/main" id="{A98BB7D5-312E-0648-8DF0-B0443F68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7646" y="5958840"/>
              <a:ext cx="918210" cy="800100"/>
            </a:xfrm>
            <a:custGeom>
              <a:avLst/>
              <a:gdLst>
                <a:gd name="T0" fmla="*/ 489585 w 482"/>
                <a:gd name="T1" fmla="*/ 17145 h 420"/>
                <a:gd name="T2" fmla="*/ 525780 w 482"/>
                <a:gd name="T3" fmla="*/ 118110 h 420"/>
                <a:gd name="T4" fmla="*/ 516255 w 482"/>
                <a:gd name="T5" fmla="*/ 160020 h 420"/>
                <a:gd name="T6" fmla="*/ 466725 w 482"/>
                <a:gd name="T7" fmla="*/ 260985 h 420"/>
                <a:gd name="T8" fmla="*/ 754380 w 482"/>
                <a:gd name="T9" fmla="*/ 398145 h 420"/>
                <a:gd name="T10" fmla="*/ 754380 w 482"/>
                <a:gd name="T11" fmla="*/ 485775 h 420"/>
                <a:gd name="T12" fmla="*/ 750570 w 482"/>
                <a:gd name="T13" fmla="*/ 544830 h 420"/>
                <a:gd name="T14" fmla="*/ 685800 w 482"/>
                <a:gd name="T15" fmla="*/ 531495 h 420"/>
                <a:gd name="T16" fmla="*/ 666750 w 482"/>
                <a:gd name="T17" fmla="*/ 590550 h 420"/>
                <a:gd name="T18" fmla="*/ 735330 w 482"/>
                <a:gd name="T19" fmla="*/ 577215 h 420"/>
                <a:gd name="T20" fmla="*/ 781050 w 482"/>
                <a:gd name="T21" fmla="*/ 571500 h 420"/>
                <a:gd name="T22" fmla="*/ 763905 w 482"/>
                <a:gd name="T23" fmla="*/ 594360 h 420"/>
                <a:gd name="T24" fmla="*/ 790575 w 482"/>
                <a:gd name="T25" fmla="*/ 617220 h 420"/>
                <a:gd name="T26" fmla="*/ 849630 w 482"/>
                <a:gd name="T27" fmla="*/ 571500 h 420"/>
                <a:gd name="T28" fmla="*/ 878205 w 482"/>
                <a:gd name="T29" fmla="*/ 577215 h 420"/>
                <a:gd name="T30" fmla="*/ 872490 w 482"/>
                <a:gd name="T31" fmla="*/ 607695 h 420"/>
                <a:gd name="T32" fmla="*/ 803910 w 482"/>
                <a:gd name="T33" fmla="*/ 672465 h 420"/>
                <a:gd name="T34" fmla="*/ 849630 w 482"/>
                <a:gd name="T35" fmla="*/ 727710 h 420"/>
                <a:gd name="T36" fmla="*/ 914400 w 482"/>
                <a:gd name="T37" fmla="*/ 777240 h 420"/>
                <a:gd name="T38" fmla="*/ 849630 w 482"/>
                <a:gd name="T39" fmla="*/ 763905 h 420"/>
                <a:gd name="T40" fmla="*/ 763905 w 482"/>
                <a:gd name="T41" fmla="*/ 714375 h 420"/>
                <a:gd name="T42" fmla="*/ 731520 w 482"/>
                <a:gd name="T43" fmla="*/ 750570 h 420"/>
                <a:gd name="T44" fmla="*/ 708660 w 482"/>
                <a:gd name="T45" fmla="*/ 782955 h 420"/>
                <a:gd name="T46" fmla="*/ 676275 w 482"/>
                <a:gd name="T47" fmla="*/ 754380 h 420"/>
                <a:gd name="T48" fmla="*/ 640080 w 482"/>
                <a:gd name="T49" fmla="*/ 754380 h 420"/>
                <a:gd name="T50" fmla="*/ 581025 w 482"/>
                <a:gd name="T51" fmla="*/ 777240 h 420"/>
                <a:gd name="T52" fmla="*/ 483870 w 482"/>
                <a:gd name="T53" fmla="*/ 714375 h 420"/>
                <a:gd name="T54" fmla="*/ 443865 w 482"/>
                <a:gd name="T55" fmla="*/ 685800 h 420"/>
                <a:gd name="T56" fmla="*/ 443865 w 482"/>
                <a:gd name="T57" fmla="*/ 672465 h 420"/>
                <a:gd name="T58" fmla="*/ 405765 w 482"/>
                <a:gd name="T59" fmla="*/ 668655 h 420"/>
                <a:gd name="T60" fmla="*/ 388620 w 482"/>
                <a:gd name="T61" fmla="*/ 649605 h 420"/>
                <a:gd name="T62" fmla="*/ 365760 w 482"/>
                <a:gd name="T63" fmla="*/ 704850 h 420"/>
                <a:gd name="T64" fmla="*/ 169545 w 482"/>
                <a:gd name="T65" fmla="*/ 672465 h 420"/>
                <a:gd name="T66" fmla="*/ 36195 w 482"/>
                <a:gd name="T67" fmla="*/ 668655 h 420"/>
                <a:gd name="T68" fmla="*/ 59055 w 482"/>
                <a:gd name="T69" fmla="*/ 636270 h 420"/>
                <a:gd name="T70" fmla="*/ 62865 w 482"/>
                <a:gd name="T71" fmla="*/ 558165 h 420"/>
                <a:gd name="T72" fmla="*/ 68580 w 482"/>
                <a:gd name="T73" fmla="*/ 508635 h 420"/>
                <a:gd name="T74" fmla="*/ 95250 w 482"/>
                <a:gd name="T75" fmla="*/ 443865 h 420"/>
                <a:gd name="T76" fmla="*/ 78105 w 482"/>
                <a:gd name="T77" fmla="*/ 365760 h 420"/>
                <a:gd name="T78" fmla="*/ 68580 w 482"/>
                <a:gd name="T79" fmla="*/ 342900 h 420"/>
                <a:gd name="T80" fmla="*/ 40005 w 482"/>
                <a:gd name="T81" fmla="*/ 306705 h 420"/>
                <a:gd name="T82" fmla="*/ 9525 w 482"/>
                <a:gd name="T83" fmla="*/ 232410 h 4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82" h="420" extrusionOk="0">
                  <a:moveTo>
                    <a:pt x="0" y="7"/>
                  </a:moveTo>
                  <a:lnTo>
                    <a:pt x="257" y="0"/>
                  </a:lnTo>
                  <a:lnTo>
                    <a:pt x="257" y="9"/>
                  </a:lnTo>
                  <a:lnTo>
                    <a:pt x="269" y="31"/>
                  </a:lnTo>
                  <a:lnTo>
                    <a:pt x="271" y="50"/>
                  </a:lnTo>
                  <a:lnTo>
                    <a:pt x="276" y="62"/>
                  </a:lnTo>
                  <a:lnTo>
                    <a:pt x="281" y="67"/>
                  </a:lnTo>
                  <a:lnTo>
                    <a:pt x="281" y="79"/>
                  </a:lnTo>
                  <a:lnTo>
                    <a:pt x="271" y="84"/>
                  </a:lnTo>
                  <a:lnTo>
                    <a:pt x="266" y="89"/>
                  </a:lnTo>
                  <a:lnTo>
                    <a:pt x="261" y="110"/>
                  </a:lnTo>
                  <a:lnTo>
                    <a:pt x="245" y="137"/>
                  </a:lnTo>
                  <a:lnTo>
                    <a:pt x="230" y="182"/>
                  </a:lnTo>
                  <a:lnTo>
                    <a:pt x="228" y="216"/>
                  </a:lnTo>
                  <a:lnTo>
                    <a:pt x="396" y="209"/>
                  </a:lnTo>
                  <a:lnTo>
                    <a:pt x="401" y="214"/>
                  </a:lnTo>
                  <a:lnTo>
                    <a:pt x="396" y="231"/>
                  </a:lnTo>
                  <a:lnTo>
                    <a:pt x="396" y="255"/>
                  </a:lnTo>
                  <a:lnTo>
                    <a:pt x="415" y="271"/>
                  </a:lnTo>
                  <a:lnTo>
                    <a:pt x="418" y="291"/>
                  </a:lnTo>
                  <a:lnTo>
                    <a:pt x="394" y="286"/>
                  </a:lnTo>
                  <a:lnTo>
                    <a:pt x="372" y="276"/>
                  </a:lnTo>
                  <a:lnTo>
                    <a:pt x="367" y="276"/>
                  </a:lnTo>
                  <a:lnTo>
                    <a:pt x="360" y="279"/>
                  </a:lnTo>
                  <a:lnTo>
                    <a:pt x="346" y="293"/>
                  </a:lnTo>
                  <a:lnTo>
                    <a:pt x="343" y="300"/>
                  </a:lnTo>
                  <a:lnTo>
                    <a:pt x="350" y="310"/>
                  </a:lnTo>
                  <a:lnTo>
                    <a:pt x="360" y="312"/>
                  </a:lnTo>
                  <a:lnTo>
                    <a:pt x="377" y="310"/>
                  </a:lnTo>
                  <a:lnTo>
                    <a:pt x="386" y="303"/>
                  </a:lnTo>
                  <a:lnTo>
                    <a:pt x="394" y="300"/>
                  </a:lnTo>
                  <a:lnTo>
                    <a:pt x="406" y="300"/>
                  </a:lnTo>
                  <a:lnTo>
                    <a:pt x="410" y="300"/>
                  </a:lnTo>
                  <a:lnTo>
                    <a:pt x="410" y="303"/>
                  </a:lnTo>
                  <a:lnTo>
                    <a:pt x="408" y="307"/>
                  </a:lnTo>
                  <a:lnTo>
                    <a:pt x="401" y="312"/>
                  </a:lnTo>
                  <a:lnTo>
                    <a:pt x="403" y="319"/>
                  </a:lnTo>
                  <a:lnTo>
                    <a:pt x="410" y="324"/>
                  </a:lnTo>
                  <a:lnTo>
                    <a:pt x="415" y="324"/>
                  </a:lnTo>
                  <a:lnTo>
                    <a:pt x="420" y="322"/>
                  </a:lnTo>
                  <a:lnTo>
                    <a:pt x="427" y="307"/>
                  </a:lnTo>
                  <a:lnTo>
                    <a:pt x="446" y="300"/>
                  </a:lnTo>
                  <a:lnTo>
                    <a:pt x="451" y="298"/>
                  </a:lnTo>
                  <a:lnTo>
                    <a:pt x="456" y="298"/>
                  </a:lnTo>
                  <a:lnTo>
                    <a:pt x="461" y="303"/>
                  </a:lnTo>
                  <a:lnTo>
                    <a:pt x="458" y="310"/>
                  </a:lnTo>
                  <a:lnTo>
                    <a:pt x="461" y="315"/>
                  </a:lnTo>
                  <a:lnTo>
                    <a:pt x="458" y="319"/>
                  </a:lnTo>
                  <a:lnTo>
                    <a:pt x="451" y="327"/>
                  </a:lnTo>
                  <a:lnTo>
                    <a:pt x="437" y="343"/>
                  </a:lnTo>
                  <a:lnTo>
                    <a:pt x="422" y="353"/>
                  </a:lnTo>
                  <a:lnTo>
                    <a:pt x="422" y="363"/>
                  </a:lnTo>
                  <a:lnTo>
                    <a:pt x="427" y="372"/>
                  </a:lnTo>
                  <a:lnTo>
                    <a:pt x="446" y="382"/>
                  </a:lnTo>
                  <a:lnTo>
                    <a:pt x="478" y="394"/>
                  </a:lnTo>
                  <a:lnTo>
                    <a:pt x="482" y="401"/>
                  </a:lnTo>
                  <a:lnTo>
                    <a:pt x="480" y="408"/>
                  </a:lnTo>
                  <a:lnTo>
                    <a:pt x="473" y="411"/>
                  </a:lnTo>
                  <a:lnTo>
                    <a:pt x="449" y="420"/>
                  </a:lnTo>
                  <a:lnTo>
                    <a:pt x="446" y="401"/>
                  </a:lnTo>
                  <a:lnTo>
                    <a:pt x="432" y="394"/>
                  </a:lnTo>
                  <a:lnTo>
                    <a:pt x="403" y="382"/>
                  </a:lnTo>
                  <a:lnTo>
                    <a:pt x="401" y="375"/>
                  </a:lnTo>
                  <a:lnTo>
                    <a:pt x="396" y="370"/>
                  </a:lnTo>
                  <a:lnTo>
                    <a:pt x="386" y="375"/>
                  </a:lnTo>
                  <a:lnTo>
                    <a:pt x="384" y="394"/>
                  </a:lnTo>
                  <a:lnTo>
                    <a:pt x="386" y="396"/>
                  </a:lnTo>
                  <a:lnTo>
                    <a:pt x="386" y="401"/>
                  </a:lnTo>
                  <a:lnTo>
                    <a:pt x="372" y="411"/>
                  </a:lnTo>
                  <a:lnTo>
                    <a:pt x="367" y="408"/>
                  </a:lnTo>
                  <a:lnTo>
                    <a:pt x="360" y="399"/>
                  </a:lnTo>
                  <a:lnTo>
                    <a:pt x="355" y="396"/>
                  </a:lnTo>
                  <a:lnTo>
                    <a:pt x="346" y="401"/>
                  </a:lnTo>
                  <a:lnTo>
                    <a:pt x="341" y="396"/>
                  </a:lnTo>
                  <a:lnTo>
                    <a:pt x="336" y="396"/>
                  </a:lnTo>
                  <a:lnTo>
                    <a:pt x="324" y="411"/>
                  </a:lnTo>
                  <a:lnTo>
                    <a:pt x="310" y="411"/>
                  </a:lnTo>
                  <a:lnTo>
                    <a:pt x="305" y="408"/>
                  </a:lnTo>
                  <a:lnTo>
                    <a:pt x="290" y="406"/>
                  </a:lnTo>
                  <a:lnTo>
                    <a:pt x="266" y="377"/>
                  </a:lnTo>
                  <a:lnTo>
                    <a:pt x="254" y="375"/>
                  </a:lnTo>
                  <a:lnTo>
                    <a:pt x="242" y="370"/>
                  </a:lnTo>
                  <a:lnTo>
                    <a:pt x="237" y="360"/>
                  </a:lnTo>
                  <a:lnTo>
                    <a:pt x="233" y="360"/>
                  </a:lnTo>
                  <a:lnTo>
                    <a:pt x="233" y="358"/>
                  </a:lnTo>
                  <a:lnTo>
                    <a:pt x="230" y="358"/>
                  </a:lnTo>
                  <a:lnTo>
                    <a:pt x="233" y="353"/>
                  </a:lnTo>
                  <a:lnTo>
                    <a:pt x="228" y="351"/>
                  </a:lnTo>
                  <a:lnTo>
                    <a:pt x="223" y="353"/>
                  </a:lnTo>
                  <a:lnTo>
                    <a:pt x="213" y="351"/>
                  </a:lnTo>
                  <a:lnTo>
                    <a:pt x="211" y="348"/>
                  </a:lnTo>
                  <a:lnTo>
                    <a:pt x="209" y="341"/>
                  </a:lnTo>
                  <a:lnTo>
                    <a:pt x="204" y="341"/>
                  </a:lnTo>
                  <a:lnTo>
                    <a:pt x="187" y="358"/>
                  </a:lnTo>
                  <a:lnTo>
                    <a:pt x="194" y="368"/>
                  </a:lnTo>
                  <a:lnTo>
                    <a:pt x="192" y="370"/>
                  </a:lnTo>
                  <a:lnTo>
                    <a:pt x="163" y="372"/>
                  </a:lnTo>
                  <a:lnTo>
                    <a:pt x="115" y="363"/>
                  </a:lnTo>
                  <a:lnTo>
                    <a:pt x="89" y="353"/>
                  </a:lnTo>
                  <a:lnTo>
                    <a:pt x="24" y="360"/>
                  </a:lnTo>
                  <a:lnTo>
                    <a:pt x="21" y="358"/>
                  </a:lnTo>
                  <a:lnTo>
                    <a:pt x="19" y="351"/>
                  </a:lnTo>
                  <a:lnTo>
                    <a:pt x="21" y="346"/>
                  </a:lnTo>
                  <a:lnTo>
                    <a:pt x="24" y="341"/>
                  </a:lnTo>
                  <a:lnTo>
                    <a:pt x="31" y="334"/>
                  </a:lnTo>
                  <a:lnTo>
                    <a:pt x="38" y="310"/>
                  </a:lnTo>
                  <a:lnTo>
                    <a:pt x="33" y="300"/>
                  </a:lnTo>
                  <a:lnTo>
                    <a:pt x="33" y="293"/>
                  </a:lnTo>
                  <a:lnTo>
                    <a:pt x="33" y="288"/>
                  </a:lnTo>
                  <a:lnTo>
                    <a:pt x="33" y="281"/>
                  </a:lnTo>
                  <a:lnTo>
                    <a:pt x="36" y="267"/>
                  </a:lnTo>
                  <a:lnTo>
                    <a:pt x="43" y="262"/>
                  </a:lnTo>
                  <a:lnTo>
                    <a:pt x="48" y="252"/>
                  </a:lnTo>
                  <a:lnTo>
                    <a:pt x="50" y="233"/>
                  </a:lnTo>
                  <a:lnTo>
                    <a:pt x="50" y="221"/>
                  </a:lnTo>
                  <a:lnTo>
                    <a:pt x="48" y="204"/>
                  </a:lnTo>
                  <a:lnTo>
                    <a:pt x="41" y="192"/>
                  </a:lnTo>
                  <a:lnTo>
                    <a:pt x="36" y="190"/>
                  </a:lnTo>
                  <a:lnTo>
                    <a:pt x="38" y="182"/>
                  </a:lnTo>
                  <a:lnTo>
                    <a:pt x="36" y="180"/>
                  </a:lnTo>
                  <a:lnTo>
                    <a:pt x="31" y="168"/>
                  </a:lnTo>
                  <a:lnTo>
                    <a:pt x="24" y="163"/>
                  </a:lnTo>
                  <a:lnTo>
                    <a:pt x="21" y="161"/>
                  </a:lnTo>
                  <a:lnTo>
                    <a:pt x="26" y="149"/>
                  </a:lnTo>
                  <a:lnTo>
                    <a:pt x="19" y="134"/>
                  </a:lnTo>
                  <a:lnTo>
                    <a:pt x="5" y="122"/>
                  </a:lnTo>
                  <a:lnTo>
                    <a:pt x="2" y="11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4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23" name="Google Shape;151;p14">
              <a:extLst>
                <a:ext uri="{FF2B5EF4-FFF2-40B4-BE49-F238E27FC236}">
                  <a16:creationId xmlns:a16="http://schemas.microsoft.com/office/drawing/2014/main" id="{1EE0A8B9-54C6-9C4A-A201-19FC2F605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6" y="4396740"/>
              <a:ext cx="1083944" cy="942976"/>
            </a:xfrm>
            <a:custGeom>
              <a:avLst/>
              <a:gdLst>
                <a:gd name="T0" fmla="*/ 910589 w 569"/>
                <a:gd name="T1" fmla="*/ 834391 h 495"/>
                <a:gd name="T2" fmla="*/ 923924 w 569"/>
                <a:gd name="T3" fmla="*/ 851536 h 495"/>
                <a:gd name="T4" fmla="*/ 929639 w 569"/>
                <a:gd name="T5" fmla="*/ 887731 h 495"/>
                <a:gd name="T6" fmla="*/ 887729 w 569"/>
                <a:gd name="T7" fmla="*/ 925831 h 495"/>
                <a:gd name="T8" fmla="*/ 992504 w 569"/>
                <a:gd name="T9" fmla="*/ 935356 h 495"/>
                <a:gd name="T10" fmla="*/ 998219 w 569"/>
                <a:gd name="T11" fmla="*/ 893446 h 495"/>
                <a:gd name="T12" fmla="*/ 1021079 w 569"/>
                <a:gd name="T13" fmla="*/ 828676 h 495"/>
                <a:gd name="T14" fmla="*/ 1051559 w 569"/>
                <a:gd name="T15" fmla="*/ 805816 h 495"/>
                <a:gd name="T16" fmla="*/ 1066799 w 569"/>
                <a:gd name="T17" fmla="*/ 802006 h 495"/>
                <a:gd name="T18" fmla="*/ 1080134 w 569"/>
                <a:gd name="T19" fmla="*/ 733426 h 495"/>
                <a:gd name="T20" fmla="*/ 1066799 w 569"/>
                <a:gd name="T21" fmla="*/ 723901 h 495"/>
                <a:gd name="T22" fmla="*/ 1057274 w 569"/>
                <a:gd name="T23" fmla="*/ 714376 h 495"/>
                <a:gd name="T24" fmla="*/ 1047749 w 569"/>
                <a:gd name="T25" fmla="*/ 723901 h 495"/>
                <a:gd name="T26" fmla="*/ 1005839 w 569"/>
                <a:gd name="T27" fmla="*/ 668656 h 495"/>
                <a:gd name="T28" fmla="*/ 1021079 w 569"/>
                <a:gd name="T29" fmla="*/ 651511 h 495"/>
                <a:gd name="T30" fmla="*/ 1005839 w 569"/>
                <a:gd name="T31" fmla="*/ 622936 h 495"/>
                <a:gd name="T32" fmla="*/ 952499 w 569"/>
                <a:gd name="T33" fmla="*/ 550546 h 495"/>
                <a:gd name="T34" fmla="*/ 883919 w 569"/>
                <a:gd name="T35" fmla="*/ 512446 h 495"/>
                <a:gd name="T36" fmla="*/ 845819 w 569"/>
                <a:gd name="T37" fmla="*/ 462915 h 495"/>
                <a:gd name="T38" fmla="*/ 883919 w 569"/>
                <a:gd name="T39" fmla="*/ 417195 h 495"/>
                <a:gd name="T40" fmla="*/ 887729 w 569"/>
                <a:gd name="T41" fmla="*/ 361950 h 495"/>
                <a:gd name="T42" fmla="*/ 842009 w 569"/>
                <a:gd name="T43" fmla="*/ 329565 h 495"/>
                <a:gd name="T44" fmla="*/ 815339 w 569"/>
                <a:gd name="T45" fmla="*/ 348615 h 495"/>
                <a:gd name="T46" fmla="*/ 777239 w 569"/>
                <a:gd name="T47" fmla="*/ 270510 h 495"/>
                <a:gd name="T48" fmla="*/ 718184 w 569"/>
                <a:gd name="T49" fmla="*/ 220980 h 495"/>
                <a:gd name="T50" fmla="*/ 668654 w 569"/>
                <a:gd name="T51" fmla="*/ 152400 h 495"/>
                <a:gd name="T52" fmla="*/ 653414 w 569"/>
                <a:gd name="T53" fmla="*/ 78105 h 495"/>
                <a:gd name="T54" fmla="*/ 662939 w 569"/>
                <a:gd name="T55" fmla="*/ 51435 h 495"/>
                <a:gd name="T56" fmla="*/ 0 w 569"/>
                <a:gd name="T57" fmla="*/ 22860 h 495"/>
                <a:gd name="T58" fmla="*/ 26670 w 569"/>
                <a:gd name="T59" fmla="*/ 55245 h 495"/>
                <a:gd name="T60" fmla="*/ 55245 w 569"/>
                <a:gd name="T61" fmla="*/ 110490 h 495"/>
                <a:gd name="T62" fmla="*/ 59055 w 569"/>
                <a:gd name="T63" fmla="*/ 137160 h 495"/>
                <a:gd name="T64" fmla="*/ 127635 w 569"/>
                <a:gd name="T65" fmla="*/ 192405 h 495"/>
                <a:gd name="T66" fmla="*/ 100965 w 569"/>
                <a:gd name="T67" fmla="*/ 247650 h 495"/>
                <a:gd name="T68" fmla="*/ 133350 w 569"/>
                <a:gd name="T69" fmla="*/ 266700 h 495"/>
                <a:gd name="T70" fmla="*/ 156210 w 569"/>
                <a:gd name="T71" fmla="*/ 312420 h 495"/>
                <a:gd name="T72" fmla="*/ 179070 w 569"/>
                <a:gd name="T73" fmla="*/ 320040 h 495"/>
                <a:gd name="T74" fmla="*/ 186690 w 569"/>
                <a:gd name="T75" fmla="*/ 864871 h 4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9" h="495" extrusionOk="0">
                  <a:moveTo>
                    <a:pt x="98" y="454"/>
                  </a:moveTo>
                  <a:lnTo>
                    <a:pt x="478" y="438"/>
                  </a:lnTo>
                  <a:lnTo>
                    <a:pt x="478" y="442"/>
                  </a:lnTo>
                  <a:lnTo>
                    <a:pt x="485" y="447"/>
                  </a:lnTo>
                  <a:lnTo>
                    <a:pt x="488" y="457"/>
                  </a:lnTo>
                  <a:lnTo>
                    <a:pt x="488" y="466"/>
                  </a:lnTo>
                  <a:lnTo>
                    <a:pt x="476" y="476"/>
                  </a:lnTo>
                  <a:lnTo>
                    <a:pt x="466" y="486"/>
                  </a:lnTo>
                  <a:lnTo>
                    <a:pt x="464" y="495"/>
                  </a:lnTo>
                  <a:lnTo>
                    <a:pt x="521" y="491"/>
                  </a:lnTo>
                  <a:lnTo>
                    <a:pt x="526" y="474"/>
                  </a:lnTo>
                  <a:lnTo>
                    <a:pt x="524" y="469"/>
                  </a:lnTo>
                  <a:lnTo>
                    <a:pt x="528" y="450"/>
                  </a:lnTo>
                  <a:lnTo>
                    <a:pt x="536" y="435"/>
                  </a:lnTo>
                  <a:lnTo>
                    <a:pt x="540" y="428"/>
                  </a:lnTo>
                  <a:lnTo>
                    <a:pt x="552" y="423"/>
                  </a:lnTo>
                  <a:lnTo>
                    <a:pt x="555" y="426"/>
                  </a:lnTo>
                  <a:lnTo>
                    <a:pt x="560" y="421"/>
                  </a:lnTo>
                  <a:lnTo>
                    <a:pt x="569" y="394"/>
                  </a:lnTo>
                  <a:lnTo>
                    <a:pt x="567" y="385"/>
                  </a:lnTo>
                  <a:lnTo>
                    <a:pt x="562" y="380"/>
                  </a:lnTo>
                  <a:lnTo>
                    <a:pt x="560" y="380"/>
                  </a:lnTo>
                  <a:lnTo>
                    <a:pt x="557" y="378"/>
                  </a:lnTo>
                  <a:lnTo>
                    <a:pt x="555" y="375"/>
                  </a:lnTo>
                  <a:lnTo>
                    <a:pt x="550" y="375"/>
                  </a:lnTo>
                  <a:lnTo>
                    <a:pt x="550" y="380"/>
                  </a:lnTo>
                  <a:lnTo>
                    <a:pt x="545" y="380"/>
                  </a:lnTo>
                  <a:lnTo>
                    <a:pt x="528" y="351"/>
                  </a:lnTo>
                  <a:lnTo>
                    <a:pt x="528" y="346"/>
                  </a:lnTo>
                  <a:lnTo>
                    <a:pt x="536" y="342"/>
                  </a:lnTo>
                  <a:lnTo>
                    <a:pt x="536" y="337"/>
                  </a:lnTo>
                  <a:lnTo>
                    <a:pt x="528" y="327"/>
                  </a:lnTo>
                  <a:lnTo>
                    <a:pt x="524" y="308"/>
                  </a:lnTo>
                  <a:lnTo>
                    <a:pt x="500" y="289"/>
                  </a:lnTo>
                  <a:lnTo>
                    <a:pt x="488" y="284"/>
                  </a:lnTo>
                  <a:lnTo>
                    <a:pt x="464" y="269"/>
                  </a:lnTo>
                  <a:lnTo>
                    <a:pt x="449" y="255"/>
                  </a:lnTo>
                  <a:lnTo>
                    <a:pt x="444" y="243"/>
                  </a:lnTo>
                  <a:lnTo>
                    <a:pt x="447" y="236"/>
                  </a:lnTo>
                  <a:lnTo>
                    <a:pt x="464" y="219"/>
                  </a:lnTo>
                  <a:lnTo>
                    <a:pt x="461" y="202"/>
                  </a:lnTo>
                  <a:lnTo>
                    <a:pt x="466" y="190"/>
                  </a:lnTo>
                  <a:lnTo>
                    <a:pt x="461" y="183"/>
                  </a:lnTo>
                  <a:lnTo>
                    <a:pt x="442" y="173"/>
                  </a:lnTo>
                  <a:lnTo>
                    <a:pt x="435" y="176"/>
                  </a:lnTo>
                  <a:lnTo>
                    <a:pt x="428" y="183"/>
                  </a:lnTo>
                  <a:lnTo>
                    <a:pt x="423" y="180"/>
                  </a:lnTo>
                  <a:lnTo>
                    <a:pt x="408" y="142"/>
                  </a:lnTo>
                  <a:lnTo>
                    <a:pt x="401" y="135"/>
                  </a:lnTo>
                  <a:lnTo>
                    <a:pt x="377" y="116"/>
                  </a:lnTo>
                  <a:lnTo>
                    <a:pt x="353" y="87"/>
                  </a:lnTo>
                  <a:lnTo>
                    <a:pt x="351" y="80"/>
                  </a:lnTo>
                  <a:lnTo>
                    <a:pt x="346" y="63"/>
                  </a:lnTo>
                  <a:lnTo>
                    <a:pt x="343" y="41"/>
                  </a:lnTo>
                  <a:lnTo>
                    <a:pt x="348" y="29"/>
                  </a:lnTo>
                  <a:lnTo>
                    <a:pt x="348" y="27"/>
                  </a:lnTo>
                  <a:lnTo>
                    <a:pt x="324" y="0"/>
                  </a:lnTo>
                  <a:lnTo>
                    <a:pt x="0" y="12"/>
                  </a:lnTo>
                  <a:lnTo>
                    <a:pt x="5" y="22"/>
                  </a:lnTo>
                  <a:lnTo>
                    <a:pt x="14" y="29"/>
                  </a:lnTo>
                  <a:lnTo>
                    <a:pt x="17" y="43"/>
                  </a:lnTo>
                  <a:lnTo>
                    <a:pt x="29" y="58"/>
                  </a:lnTo>
                  <a:lnTo>
                    <a:pt x="34" y="60"/>
                  </a:lnTo>
                  <a:lnTo>
                    <a:pt x="31" y="72"/>
                  </a:lnTo>
                  <a:lnTo>
                    <a:pt x="31" y="75"/>
                  </a:lnTo>
                  <a:lnTo>
                    <a:pt x="67" y="101"/>
                  </a:lnTo>
                  <a:lnTo>
                    <a:pt x="55" y="116"/>
                  </a:lnTo>
                  <a:lnTo>
                    <a:pt x="53" y="130"/>
                  </a:lnTo>
                  <a:lnTo>
                    <a:pt x="60" y="135"/>
                  </a:lnTo>
                  <a:lnTo>
                    <a:pt x="70" y="140"/>
                  </a:lnTo>
                  <a:lnTo>
                    <a:pt x="74" y="159"/>
                  </a:lnTo>
                  <a:lnTo>
                    <a:pt x="82" y="164"/>
                  </a:lnTo>
                  <a:lnTo>
                    <a:pt x="91" y="166"/>
                  </a:lnTo>
                  <a:lnTo>
                    <a:pt x="94" y="168"/>
                  </a:lnTo>
                  <a:lnTo>
                    <a:pt x="96" y="402"/>
                  </a:lnTo>
                  <a:lnTo>
                    <a:pt x="98" y="454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24" name="Google Shape;152;p14">
              <a:extLst>
                <a:ext uri="{FF2B5EF4-FFF2-40B4-BE49-F238E27FC236}">
                  <a16:creationId xmlns:a16="http://schemas.microsoft.com/office/drawing/2014/main" id="{D812CDD4-A222-0349-A1CB-0D0C5CB74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0926" y="3796666"/>
              <a:ext cx="979170" cy="651510"/>
            </a:xfrm>
            <a:custGeom>
              <a:avLst/>
              <a:gdLst>
                <a:gd name="T0" fmla="*/ 796290 w 514"/>
                <a:gd name="T1" fmla="*/ 0 h 342"/>
                <a:gd name="T2" fmla="*/ 819150 w 514"/>
                <a:gd name="T3" fmla="*/ 45720 h 342"/>
                <a:gd name="T4" fmla="*/ 805815 w 514"/>
                <a:gd name="T5" fmla="*/ 78105 h 342"/>
                <a:gd name="T6" fmla="*/ 828675 w 514"/>
                <a:gd name="T7" fmla="*/ 156210 h 342"/>
                <a:gd name="T8" fmla="*/ 893445 w 514"/>
                <a:gd name="T9" fmla="*/ 188595 h 342"/>
                <a:gd name="T10" fmla="*/ 901065 w 514"/>
                <a:gd name="T11" fmla="*/ 215265 h 342"/>
                <a:gd name="T12" fmla="*/ 939165 w 514"/>
                <a:gd name="T13" fmla="*/ 257175 h 342"/>
                <a:gd name="T14" fmla="*/ 979170 w 514"/>
                <a:gd name="T15" fmla="*/ 312420 h 342"/>
                <a:gd name="T16" fmla="*/ 965835 w 514"/>
                <a:gd name="T17" fmla="*/ 348615 h 342"/>
                <a:gd name="T18" fmla="*/ 956310 w 514"/>
                <a:gd name="T19" fmla="*/ 375285 h 342"/>
                <a:gd name="T20" fmla="*/ 901065 w 514"/>
                <a:gd name="T21" fmla="*/ 413385 h 342"/>
                <a:gd name="T22" fmla="*/ 864870 w 514"/>
                <a:gd name="T23" fmla="*/ 422910 h 342"/>
                <a:gd name="T24" fmla="*/ 838200 w 514"/>
                <a:gd name="T25" fmla="*/ 453390 h 342"/>
                <a:gd name="T26" fmla="*/ 861060 w 514"/>
                <a:gd name="T27" fmla="*/ 491490 h 342"/>
                <a:gd name="T28" fmla="*/ 861060 w 514"/>
                <a:gd name="T29" fmla="*/ 531495 h 342"/>
                <a:gd name="T30" fmla="*/ 815340 w 514"/>
                <a:gd name="T31" fmla="*/ 600075 h 342"/>
                <a:gd name="T32" fmla="*/ 805815 w 514"/>
                <a:gd name="T33" fmla="*/ 632460 h 342"/>
                <a:gd name="T34" fmla="*/ 750570 w 514"/>
                <a:gd name="T35" fmla="*/ 600075 h 342"/>
                <a:gd name="T36" fmla="*/ 123825 w 514"/>
                <a:gd name="T37" fmla="*/ 613410 h 342"/>
                <a:gd name="T38" fmla="*/ 123825 w 514"/>
                <a:gd name="T39" fmla="*/ 573405 h 342"/>
                <a:gd name="T40" fmla="*/ 110490 w 514"/>
                <a:gd name="T41" fmla="*/ 541020 h 342"/>
                <a:gd name="T42" fmla="*/ 114300 w 514"/>
                <a:gd name="T43" fmla="*/ 508635 h 342"/>
                <a:gd name="T44" fmla="*/ 97155 w 514"/>
                <a:gd name="T45" fmla="*/ 468630 h 342"/>
                <a:gd name="T46" fmla="*/ 97155 w 514"/>
                <a:gd name="T47" fmla="*/ 430530 h 342"/>
                <a:gd name="T48" fmla="*/ 68580 w 514"/>
                <a:gd name="T49" fmla="*/ 398145 h 342"/>
                <a:gd name="T50" fmla="*/ 60960 w 514"/>
                <a:gd name="T51" fmla="*/ 367665 h 342"/>
                <a:gd name="T52" fmla="*/ 32385 w 514"/>
                <a:gd name="T53" fmla="*/ 321945 h 342"/>
                <a:gd name="T54" fmla="*/ 41910 w 514"/>
                <a:gd name="T55" fmla="*/ 276225 h 342"/>
                <a:gd name="T56" fmla="*/ 22860 w 514"/>
                <a:gd name="T57" fmla="*/ 243840 h 342"/>
                <a:gd name="T58" fmla="*/ 19050 w 514"/>
                <a:gd name="T59" fmla="*/ 215265 h 342"/>
                <a:gd name="T60" fmla="*/ 19050 w 514"/>
                <a:gd name="T61" fmla="*/ 142875 h 342"/>
                <a:gd name="T62" fmla="*/ 28575 w 514"/>
                <a:gd name="T63" fmla="*/ 114300 h 342"/>
                <a:gd name="T64" fmla="*/ 9525 w 514"/>
                <a:gd name="T65" fmla="*/ 74295 h 342"/>
                <a:gd name="T66" fmla="*/ 9525 w 514"/>
                <a:gd name="T67" fmla="*/ 41910 h 342"/>
                <a:gd name="T68" fmla="*/ 19050 w 514"/>
                <a:gd name="T69" fmla="*/ 28575 h 3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14" h="342" extrusionOk="0">
                  <a:moveTo>
                    <a:pt x="15" y="15"/>
                  </a:moveTo>
                  <a:lnTo>
                    <a:pt x="418" y="0"/>
                  </a:lnTo>
                  <a:lnTo>
                    <a:pt x="421" y="15"/>
                  </a:lnTo>
                  <a:lnTo>
                    <a:pt x="430" y="24"/>
                  </a:lnTo>
                  <a:lnTo>
                    <a:pt x="430" y="29"/>
                  </a:lnTo>
                  <a:lnTo>
                    <a:pt x="423" y="41"/>
                  </a:lnTo>
                  <a:lnTo>
                    <a:pt x="428" y="53"/>
                  </a:lnTo>
                  <a:lnTo>
                    <a:pt x="435" y="82"/>
                  </a:lnTo>
                  <a:lnTo>
                    <a:pt x="461" y="92"/>
                  </a:lnTo>
                  <a:lnTo>
                    <a:pt x="469" y="99"/>
                  </a:lnTo>
                  <a:lnTo>
                    <a:pt x="471" y="109"/>
                  </a:lnTo>
                  <a:lnTo>
                    <a:pt x="473" y="113"/>
                  </a:lnTo>
                  <a:lnTo>
                    <a:pt x="490" y="125"/>
                  </a:lnTo>
                  <a:lnTo>
                    <a:pt x="493" y="135"/>
                  </a:lnTo>
                  <a:lnTo>
                    <a:pt x="507" y="145"/>
                  </a:lnTo>
                  <a:lnTo>
                    <a:pt x="514" y="164"/>
                  </a:lnTo>
                  <a:lnTo>
                    <a:pt x="512" y="171"/>
                  </a:lnTo>
                  <a:lnTo>
                    <a:pt x="507" y="183"/>
                  </a:lnTo>
                  <a:lnTo>
                    <a:pt x="502" y="188"/>
                  </a:lnTo>
                  <a:lnTo>
                    <a:pt x="502" y="197"/>
                  </a:lnTo>
                  <a:lnTo>
                    <a:pt x="488" y="214"/>
                  </a:lnTo>
                  <a:lnTo>
                    <a:pt x="473" y="217"/>
                  </a:lnTo>
                  <a:lnTo>
                    <a:pt x="471" y="222"/>
                  </a:lnTo>
                  <a:lnTo>
                    <a:pt x="454" y="222"/>
                  </a:lnTo>
                  <a:lnTo>
                    <a:pt x="447" y="226"/>
                  </a:lnTo>
                  <a:lnTo>
                    <a:pt x="440" y="238"/>
                  </a:lnTo>
                  <a:lnTo>
                    <a:pt x="442" y="248"/>
                  </a:lnTo>
                  <a:lnTo>
                    <a:pt x="452" y="258"/>
                  </a:lnTo>
                  <a:lnTo>
                    <a:pt x="454" y="265"/>
                  </a:lnTo>
                  <a:lnTo>
                    <a:pt x="452" y="279"/>
                  </a:lnTo>
                  <a:lnTo>
                    <a:pt x="440" y="306"/>
                  </a:lnTo>
                  <a:lnTo>
                    <a:pt x="428" y="315"/>
                  </a:lnTo>
                  <a:lnTo>
                    <a:pt x="423" y="322"/>
                  </a:lnTo>
                  <a:lnTo>
                    <a:pt x="423" y="332"/>
                  </a:lnTo>
                  <a:lnTo>
                    <a:pt x="418" y="342"/>
                  </a:lnTo>
                  <a:lnTo>
                    <a:pt x="394" y="315"/>
                  </a:lnTo>
                  <a:lnTo>
                    <a:pt x="70" y="327"/>
                  </a:lnTo>
                  <a:lnTo>
                    <a:pt x="65" y="322"/>
                  </a:lnTo>
                  <a:lnTo>
                    <a:pt x="63" y="310"/>
                  </a:lnTo>
                  <a:lnTo>
                    <a:pt x="65" y="301"/>
                  </a:lnTo>
                  <a:lnTo>
                    <a:pt x="60" y="294"/>
                  </a:lnTo>
                  <a:lnTo>
                    <a:pt x="58" y="284"/>
                  </a:lnTo>
                  <a:lnTo>
                    <a:pt x="63" y="277"/>
                  </a:lnTo>
                  <a:lnTo>
                    <a:pt x="60" y="267"/>
                  </a:lnTo>
                  <a:lnTo>
                    <a:pt x="48" y="262"/>
                  </a:lnTo>
                  <a:lnTo>
                    <a:pt x="51" y="246"/>
                  </a:lnTo>
                  <a:lnTo>
                    <a:pt x="56" y="236"/>
                  </a:lnTo>
                  <a:lnTo>
                    <a:pt x="51" y="226"/>
                  </a:lnTo>
                  <a:lnTo>
                    <a:pt x="41" y="219"/>
                  </a:lnTo>
                  <a:lnTo>
                    <a:pt x="36" y="209"/>
                  </a:lnTo>
                  <a:lnTo>
                    <a:pt x="41" y="202"/>
                  </a:lnTo>
                  <a:lnTo>
                    <a:pt x="32" y="193"/>
                  </a:lnTo>
                  <a:lnTo>
                    <a:pt x="27" y="176"/>
                  </a:lnTo>
                  <a:lnTo>
                    <a:pt x="17" y="169"/>
                  </a:lnTo>
                  <a:lnTo>
                    <a:pt x="22" y="152"/>
                  </a:lnTo>
                  <a:lnTo>
                    <a:pt x="22" y="145"/>
                  </a:lnTo>
                  <a:lnTo>
                    <a:pt x="12" y="137"/>
                  </a:lnTo>
                  <a:lnTo>
                    <a:pt x="12" y="128"/>
                  </a:lnTo>
                  <a:lnTo>
                    <a:pt x="12" y="125"/>
                  </a:lnTo>
                  <a:lnTo>
                    <a:pt x="10" y="113"/>
                  </a:lnTo>
                  <a:lnTo>
                    <a:pt x="0" y="94"/>
                  </a:lnTo>
                  <a:lnTo>
                    <a:pt x="10" y="75"/>
                  </a:lnTo>
                  <a:lnTo>
                    <a:pt x="8" y="65"/>
                  </a:lnTo>
                  <a:lnTo>
                    <a:pt x="15" y="60"/>
                  </a:lnTo>
                  <a:lnTo>
                    <a:pt x="10" y="44"/>
                  </a:lnTo>
                  <a:lnTo>
                    <a:pt x="5" y="39"/>
                  </a:lnTo>
                  <a:lnTo>
                    <a:pt x="10" y="27"/>
                  </a:lnTo>
                  <a:lnTo>
                    <a:pt x="5" y="22"/>
                  </a:lnTo>
                  <a:lnTo>
                    <a:pt x="3" y="15"/>
                  </a:lnTo>
                  <a:lnTo>
                    <a:pt x="10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25" name="Google Shape;153;p14">
              <a:extLst>
                <a:ext uri="{FF2B5EF4-FFF2-40B4-BE49-F238E27FC236}">
                  <a16:creationId xmlns:a16="http://schemas.microsoft.com/office/drawing/2014/main" id="{22E9CAA9-02CB-F74A-B9C9-8D4BE2877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2625091"/>
              <a:ext cx="1064894" cy="1200150"/>
            </a:xfrm>
            <a:custGeom>
              <a:avLst/>
              <a:gdLst>
                <a:gd name="T0" fmla="*/ 104775 w 559"/>
                <a:gd name="T1" fmla="*/ 828675 h 630"/>
                <a:gd name="T2" fmla="*/ 49530 w 559"/>
                <a:gd name="T3" fmla="*/ 760095 h 630"/>
                <a:gd name="T4" fmla="*/ 85725 w 559"/>
                <a:gd name="T5" fmla="*/ 710565 h 630"/>
                <a:gd name="T6" fmla="*/ 81915 w 559"/>
                <a:gd name="T7" fmla="*/ 664845 h 630"/>
                <a:gd name="T8" fmla="*/ 62865 w 559"/>
                <a:gd name="T9" fmla="*/ 563880 h 630"/>
                <a:gd name="T10" fmla="*/ 59055 w 559"/>
                <a:gd name="T11" fmla="*/ 512445 h 630"/>
                <a:gd name="T12" fmla="*/ 49530 w 559"/>
                <a:gd name="T13" fmla="*/ 388620 h 630"/>
                <a:gd name="T14" fmla="*/ 22860 w 559"/>
                <a:gd name="T15" fmla="*/ 312420 h 630"/>
                <a:gd name="T16" fmla="*/ 7620 w 559"/>
                <a:gd name="T17" fmla="*/ 188595 h 630"/>
                <a:gd name="T18" fmla="*/ 17145 w 559"/>
                <a:gd name="T19" fmla="*/ 137160 h 630"/>
                <a:gd name="T20" fmla="*/ 0 w 559"/>
                <a:gd name="T21" fmla="*/ 74295 h 630"/>
                <a:gd name="T22" fmla="*/ 278130 w 559"/>
                <a:gd name="T23" fmla="*/ 28575 h 630"/>
                <a:gd name="T24" fmla="*/ 300990 w 559"/>
                <a:gd name="T25" fmla="*/ 0 h 630"/>
                <a:gd name="T26" fmla="*/ 333375 w 559"/>
                <a:gd name="T27" fmla="*/ 55245 h 630"/>
                <a:gd name="T28" fmla="*/ 342900 w 559"/>
                <a:gd name="T29" fmla="*/ 114300 h 630"/>
                <a:gd name="T30" fmla="*/ 382905 w 559"/>
                <a:gd name="T31" fmla="*/ 133350 h 630"/>
                <a:gd name="T32" fmla="*/ 411480 w 559"/>
                <a:gd name="T33" fmla="*/ 146685 h 630"/>
                <a:gd name="T34" fmla="*/ 461010 w 559"/>
                <a:gd name="T35" fmla="*/ 146685 h 630"/>
                <a:gd name="T36" fmla="*/ 470535 w 559"/>
                <a:gd name="T37" fmla="*/ 165735 h 630"/>
                <a:gd name="T38" fmla="*/ 520065 w 559"/>
                <a:gd name="T39" fmla="*/ 146685 h 630"/>
                <a:gd name="T40" fmla="*/ 617219 w 559"/>
                <a:gd name="T41" fmla="*/ 156210 h 630"/>
                <a:gd name="T42" fmla="*/ 621029 w 559"/>
                <a:gd name="T43" fmla="*/ 169545 h 630"/>
                <a:gd name="T44" fmla="*/ 640079 w 559"/>
                <a:gd name="T45" fmla="*/ 173355 h 630"/>
                <a:gd name="T46" fmla="*/ 653414 w 559"/>
                <a:gd name="T47" fmla="*/ 211455 h 630"/>
                <a:gd name="T48" fmla="*/ 685799 w 559"/>
                <a:gd name="T49" fmla="*/ 196215 h 630"/>
                <a:gd name="T50" fmla="*/ 708659 w 559"/>
                <a:gd name="T51" fmla="*/ 196215 h 630"/>
                <a:gd name="T52" fmla="*/ 748664 w 559"/>
                <a:gd name="T53" fmla="*/ 224790 h 630"/>
                <a:gd name="T54" fmla="*/ 771524 w 559"/>
                <a:gd name="T55" fmla="*/ 251460 h 630"/>
                <a:gd name="T56" fmla="*/ 813434 w 559"/>
                <a:gd name="T57" fmla="*/ 241935 h 630"/>
                <a:gd name="T58" fmla="*/ 878204 w 559"/>
                <a:gd name="T59" fmla="*/ 211455 h 630"/>
                <a:gd name="T60" fmla="*/ 969644 w 559"/>
                <a:gd name="T61" fmla="*/ 228600 h 630"/>
                <a:gd name="T62" fmla="*/ 992504 w 559"/>
                <a:gd name="T63" fmla="*/ 238125 h 630"/>
                <a:gd name="T64" fmla="*/ 1032509 w 559"/>
                <a:gd name="T65" fmla="*/ 241935 h 630"/>
                <a:gd name="T66" fmla="*/ 1047749 w 559"/>
                <a:gd name="T67" fmla="*/ 260985 h 630"/>
                <a:gd name="T68" fmla="*/ 973454 w 559"/>
                <a:gd name="T69" fmla="*/ 297180 h 630"/>
                <a:gd name="T70" fmla="*/ 931544 w 559"/>
                <a:gd name="T71" fmla="*/ 325755 h 630"/>
                <a:gd name="T72" fmla="*/ 872489 w 559"/>
                <a:gd name="T73" fmla="*/ 358140 h 630"/>
                <a:gd name="T74" fmla="*/ 712469 w 559"/>
                <a:gd name="T75" fmla="*/ 518160 h 630"/>
                <a:gd name="T76" fmla="*/ 689609 w 559"/>
                <a:gd name="T77" fmla="*/ 541020 h 630"/>
                <a:gd name="T78" fmla="*/ 680084 w 559"/>
                <a:gd name="T79" fmla="*/ 664845 h 630"/>
                <a:gd name="T80" fmla="*/ 630554 w 559"/>
                <a:gd name="T81" fmla="*/ 704850 h 630"/>
                <a:gd name="T82" fmla="*/ 621029 w 559"/>
                <a:gd name="T83" fmla="*/ 727710 h 630"/>
                <a:gd name="T84" fmla="*/ 634364 w 559"/>
                <a:gd name="T85" fmla="*/ 769620 h 630"/>
                <a:gd name="T86" fmla="*/ 634364 w 559"/>
                <a:gd name="T87" fmla="*/ 819150 h 630"/>
                <a:gd name="T88" fmla="*/ 634364 w 559"/>
                <a:gd name="T89" fmla="*/ 874395 h 630"/>
                <a:gd name="T90" fmla="*/ 640079 w 559"/>
                <a:gd name="T91" fmla="*/ 939165 h 630"/>
                <a:gd name="T92" fmla="*/ 662939 w 559"/>
                <a:gd name="T93" fmla="*/ 962025 h 630"/>
                <a:gd name="T94" fmla="*/ 702944 w 559"/>
                <a:gd name="T95" fmla="*/ 971550 h 630"/>
                <a:gd name="T96" fmla="*/ 718184 w 559"/>
                <a:gd name="T97" fmla="*/ 988695 h 630"/>
                <a:gd name="T98" fmla="*/ 777239 w 559"/>
                <a:gd name="T99" fmla="*/ 1040130 h 630"/>
                <a:gd name="T100" fmla="*/ 862964 w 559"/>
                <a:gd name="T101" fmla="*/ 1099185 h 630"/>
                <a:gd name="T102" fmla="*/ 868679 w 559"/>
                <a:gd name="T103" fmla="*/ 1135380 h 630"/>
                <a:gd name="T104" fmla="*/ 104775 w 559"/>
                <a:gd name="T105" fmla="*/ 1200150 h 6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59" h="630" extrusionOk="0">
                  <a:moveTo>
                    <a:pt x="55" y="630"/>
                  </a:moveTo>
                  <a:lnTo>
                    <a:pt x="55" y="435"/>
                  </a:lnTo>
                  <a:lnTo>
                    <a:pt x="26" y="409"/>
                  </a:lnTo>
                  <a:lnTo>
                    <a:pt x="26" y="399"/>
                  </a:lnTo>
                  <a:lnTo>
                    <a:pt x="40" y="385"/>
                  </a:lnTo>
                  <a:lnTo>
                    <a:pt x="45" y="373"/>
                  </a:lnTo>
                  <a:lnTo>
                    <a:pt x="43" y="365"/>
                  </a:lnTo>
                  <a:lnTo>
                    <a:pt x="43" y="349"/>
                  </a:lnTo>
                  <a:lnTo>
                    <a:pt x="45" y="334"/>
                  </a:lnTo>
                  <a:lnTo>
                    <a:pt x="33" y="296"/>
                  </a:lnTo>
                  <a:lnTo>
                    <a:pt x="31" y="289"/>
                  </a:lnTo>
                  <a:lnTo>
                    <a:pt x="31" y="269"/>
                  </a:lnTo>
                  <a:lnTo>
                    <a:pt x="28" y="257"/>
                  </a:lnTo>
                  <a:lnTo>
                    <a:pt x="26" y="204"/>
                  </a:lnTo>
                  <a:lnTo>
                    <a:pt x="21" y="173"/>
                  </a:lnTo>
                  <a:lnTo>
                    <a:pt x="12" y="164"/>
                  </a:lnTo>
                  <a:lnTo>
                    <a:pt x="4" y="127"/>
                  </a:lnTo>
                  <a:lnTo>
                    <a:pt x="4" y="99"/>
                  </a:lnTo>
                  <a:lnTo>
                    <a:pt x="7" y="82"/>
                  </a:lnTo>
                  <a:lnTo>
                    <a:pt x="9" y="72"/>
                  </a:lnTo>
                  <a:lnTo>
                    <a:pt x="2" y="48"/>
                  </a:lnTo>
                  <a:lnTo>
                    <a:pt x="0" y="39"/>
                  </a:lnTo>
                  <a:lnTo>
                    <a:pt x="146" y="39"/>
                  </a:lnTo>
                  <a:lnTo>
                    <a:pt x="146" y="15"/>
                  </a:lnTo>
                  <a:lnTo>
                    <a:pt x="148" y="0"/>
                  </a:lnTo>
                  <a:lnTo>
                    <a:pt x="158" y="0"/>
                  </a:lnTo>
                  <a:lnTo>
                    <a:pt x="175" y="5"/>
                  </a:lnTo>
                  <a:lnTo>
                    <a:pt x="175" y="29"/>
                  </a:lnTo>
                  <a:lnTo>
                    <a:pt x="180" y="46"/>
                  </a:lnTo>
                  <a:lnTo>
                    <a:pt x="180" y="60"/>
                  </a:lnTo>
                  <a:lnTo>
                    <a:pt x="194" y="72"/>
                  </a:lnTo>
                  <a:lnTo>
                    <a:pt x="201" y="70"/>
                  </a:lnTo>
                  <a:lnTo>
                    <a:pt x="211" y="72"/>
                  </a:lnTo>
                  <a:lnTo>
                    <a:pt x="216" y="77"/>
                  </a:lnTo>
                  <a:lnTo>
                    <a:pt x="230" y="75"/>
                  </a:lnTo>
                  <a:lnTo>
                    <a:pt x="242" y="77"/>
                  </a:lnTo>
                  <a:lnTo>
                    <a:pt x="247" y="84"/>
                  </a:lnTo>
                  <a:lnTo>
                    <a:pt x="247" y="87"/>
                  </a:lnTo>
                  <a:lnTo>
                    <a:pt x="266" y="87"/>
                  </a:lnTo>
                  <a:lnTo>
                    <a:pt x="273" y="77"/>
                  </a:lnTo>
                  <a:lnTo>
                    <a:pt x="305" y="77"/>
                  </a:lnTo>
                  <a:lnTo>
                    <a:pt x="324" y="82"/>
                  </a:lnTo>
                  <a:lnTo>
                    <a:pt x="331" y="82"/>
                  </a:lnTo>
                  <a:lnTo>
                    <a:pt x="326" y="89"/>
                  </a:lnTo>
                  <a:lnTo>
                    <a:pt x="333" y="94"/>
                  </a:lnTo>
                  <a:lnTo>
                    <a:pt x="336" y="91"/>
                  </a:lnTo>
                  <a:lnTo>
                    <a:pt x="341" y="96"/>
                  </a:lnTo>
                  <a:lnTo>
                    <a:pt x="343" y="111"/>
                  </a:lnTo>
                  <a:lnTo>
                    <a:pt x="350" y="115"/>
                  </a:lnTo>
                  <a:lnTo>
                    <a:pt x="360" y="103"/>
                  </a:lnTo>
                  <a:lnTo>
                    <a:pt x="365" y="101"/>
                  </a:lnTo>
                  <a:lnTo>
                    <a:pt x="372" y="103"/>
                  </a:lnTo>
                  <a:lnTo>
                    <a:pt x="377" y="115"/>
                  </a:lnTo>
                  <a:lnTo>
                    <a:pt x="393" y="118"/>
                  </a:lnTo>
                  <a:lnTo>
                    <a:pt x="398" y="125"/>
                  </a:lnTo>
                  <a:lnTo>
                    <a:pt x="405" y="132"/>
                  </a:lnTo>
                  <a:lnTo>
                    <a:pt x="417" y="132"/>
                  </a:lnTo>
                  <a:lnTo>
                    <a:pt x="427" y="127"/>
                  </a:lnTo>
                  <a:lnTo>
                    <a:pt x="456" y="108"/>
                  </a:lnTo>
                  <a:lnTo>
                    <a:pt x="461" y="111"/>
                  </a:lnTo>
                  <a:lnTo>
                    <a:pt x="468" y="120"/>
                  </a:lnTo>
                  <a:lnTo>
                    <a:pt x="509" y="120"/>
                  </a:lnTo>
                  <a:lnTo>
                    <a:pt x="516" y="123"/>
                  </a:lnTo>
                  <a:lnTo>
                    <a:pt x="521" y="125"/>
                  </a:lnTo>
                  <a:lnTo>
                    <a:pt x="533" y="132"/>
                  </a:lnTo>
                  <a:lnTo>
                    <a:pt x="542" y="127"/>
                  </a:lnTo>
                  <a:lnTo>
                    <a:pt x="559" y="127"/>
                  </a:lnTo>
                  <a:lnTo>
                    <a:pt x="550" y="137"/>
                  </a:lnTo>
                  <a:lnTo>
                    <a:pt x="525" y="152"/>
                  </a:lnTo>
                  <a:lnTo>
                    <a:pt x="511" y="156"/>
                  </a:lnTo>
                  <a:lnTo>
                    <a:pt x="501" y="159"/>
                  </a:lnTo>
                  <a:lnTo>
                    <a:pt x="489" y="171"/>
                  </a:lnTo>
                  <a:lnTo>
                    <a:pt x="468" y="180"/>
                  </a:lnTo>
                  <a:lnTo>
                    <a:pt x="458" y="188"/>
                  </a:lnTo>
                  <a:lnTo>
                    <a:pt x="425" y="226"/>
                  </a:lnTo>
                  <a:lnTo>
                    <a:pt x="374" y="272"/>
                  </a:lnTo>
                  <a:lnTo>
                    <a:pt x="367" y="279"/>
                  </a:lnTo>
                  <a:lnTo>
                    <a:pt x="362" y="284"/>
                  </a:lnTo>
                  <a:lnTo>
                    <a:pt x="365" y="344"/>
                  </a:lnTo>
                  <a:lnTo>
                    <a:pt x="357" y="349"/>
                  </a:lnTo>
                  <a:lnTo>
                    <a:pt x="353" y="353"/>
                  </a:lnTo>
                  <a:lnTo>
                    <a:pt x="331" y="370"/>
                  </a:lnTo>
                  <a:lnTo>
                    <a:pt x="329" y="380"/>
                  </a:lnTo>
                  <a:lnTo>
                    <a:pt x="326" y="382"/>
                  </a:lnTo>
                  <a:lnTo>
                    <a:pt x="321" y="399"/>
                  </a:lnTo>
                  <a:lnTo>
                    <a:pt x="333" y="404"/>
                  </a:lnTo>
                  <a:lnTo>
                    <a:pt x="341" y="418"/>
                  </a:lnTo>
                  <a:lnTo>
                    <a:pt x="333" y="430"/>
                  </a:lnTo>
                  <a:lnTo>
                    <a:pt x="333" y="440"/>
                  </a:lnTo>
                  <a:lnTo>
                    <a:pt x="333" y="459"/>
                  </a:lnTo>
                  <a:lnTo>
                    <a:pt x="333" y="488"/>
                  </a:lnTo>
                  <a:lnTo>
                    <a:pt x="336" y="493"/>
                  </a:lnTo>
                  <a:lnTo>
                    <a:pt x="345" y="500"/>
                  </a:lnTo>
                  <a:lnTo>
                    <a:pt x="348" y="505"/>
                  </a:lnTo>
                  <a:lnTo>
                    <a:pt x="367" y="507"/>
                  </a:lnTo>
                  <a:lnTo>
                    <a:pt x="369" y="510"/>
                  </a:lnTo>
                  <a:lnTo>
                    <a:pt x="372" y="514"/>
                  </a:lnTo>
                  <a:lnTo>
                    <a:pt x="377" y="519"/>
                  </a:lnTo>
                  <a:lnTo>
                    <a:pt x="401" y="529"/>
                  </a:lnTo>
                  <a:lnTo>
                    <a:pt x="408" y="546"/>
                  </a:lnTo>
                  <a:lnTo>
                    <a:pt x="427" y="560"/>
                  </a:lnTo>
                  <a:lnTo>
                    <a:pt x="453" y="577"/>
                  </a:lnTo>
                  <a:lnTo>
                    <a:pt x="456" y="584"/>
                  </a:lnTo>
                  <a:lnTo>
                    <a:pt x="456" y="596"/>
                  </a:lnTo>
                  <a:lnTo>
                    <a:pt x="458" y="615"/>
                  </a:lnTo>
                  <a:lnTo>
                    <a:pt x="55" y="630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26" name="Google Shape;154;p14">
              <a:extLst>
                <a:ext uri="{FF2B5EF4-FFF2-40B4-BE49-F238E27FC236}">
                  <a16:creationId xmlns:a16="http://schemas.microsoft.com/office/drawing/2014/main" id="{4BAF2240-BD0E-FC45-BABF-B17861BD8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6230" y="3091816"/>
              <a:ext cx="855346" cy="912494"/>
            </a:xfrm>
            <a:custGeom>
              <a:avLst/>
              <a:gdLst>
                <a:gd name="T0" fmla="*/ 358140 w 449"/>
                <a:gd name="T1" fmla="*/ 893444 h 479"/>
                <a:gd name="T2" fmla="*/ 293370 w 449"/>
                <a:gd name="T3" fmla="*/ 861059 h 479"/>
                <a:gd name="T4" fmla="*/ 270510 w 449"/>
                <a:gd name="T5" fmla="*/ 782954 h 479"/>
                <a:gd name="T6" fmla="*/ 283845 w 449"/>
                <a:gd name="T7" fmla="*/ 750569 h 479"/>
                <a:gd name="T8" fmla="*/ 260985 w 449"/>
                <a:gd name="T9" fmla="*/ 704849 h 479"/>
                <a:gd name="T10" fmla="*/ 257175 w 449"/>
                <a:gd name="T11" fmla="*/ 645794 h 479"/>
                <a:gd name="T12" fmla="*/ 201930 w 449"/>
                <a:gd name="T13" fmla="*/ 600074 h 479"/>
                <a:gd name="T14" fmla="*/ 152400 w 449"/>
                <a:gd name="T15" fmla="*/ 541019 h 479"/>
                <a:gd name="T16" fmla="*/ 97155 w 449"/>
                <a:gd name="T17" fmla="*/ 512444 h 479"/>
                <a:gd name="T18" fmla="*/ 87630 w 449"/>
                <a:gd name="T19" fmla="*/ 499109 h 479"/>
                <a:gd name="T20" fmla="*/ 45720 w 449"/>
                <a:gd name="T21" fmla="*/ 485774 h 479"/>
                <a:gd name="T22" fmla="*/ 22860 w 449"/>
                <a:gd name="T23" fmla="*/ 462914 h 479"/>
                <a:gd name="T24" fmla="*/ 22860 w 449"/>
                <a:gd name="T25" fmla="*/ 371475 h 479"/>
                <a:gd name="T26" fmla="*/ 38100 w 449"/>
                <a:gd name="T27" fmla="*/ 329565 h 479"/>
                <a:gd name="T28" fmla="*/ 0 w 449"/>
                <a:gd name="T29" fmla="*/ 293370 h 479"/>
                <a:gd name="T30" fmla="*/ 15240 w 449"/>
                <a:gd name="T31" fmla="*/ 257175 h 479"/>
                <a:gd name="T32" fmla="*/ 60960 w 449"/>
                <a:gd name="T33" fmla="*/ 205740 h 479"/>
                <a:gd name="T34" fmla="*/ 83820 w 449"/>
                <a:gd name="T35" fmla="*/ 188595 h 479"/>
                <a:gd name="T36" fmla="*/ 87630 w 449"/>
                <a:gd name="T37" fmla="*/ 64770 h 479"/>
                <a:gd name="T38" fmla="*/ 114300 w 449"/>
                <a:gd name="T39" fmla="*/ 60960 h 479"/>
                <a:gd name="T40" fmla="*/ 156210 w 449"/>
                <a:gd name="T41" fmla="*/ 60960 h 479"/>
                <a:gd name="T42" fmla="*/ 266700 w 449"/>
                <a:gd name="T43" fmla="*/ 0 h 479"/>
                <a:gd name="T44" fmla="*/ 283845 w 449"/>
                <a:gd name="T45" fmla="*/ 9525 h 479"/>
                <a:gd name="T46" fmla="*/ 280035 w 449"/>
                <a:gd name="T47" fmla="*/ 32385 h 479"/>
                <a:gd name="T48" fmla="*/ 270510 w 449"/>
                <a:gd name="T49" fmla="*/ 74295 h 479"/>
                <a:gd name="T50" fmla="*/ 312420 w 449"/>
                <a:gd name="T51" fmla="*/ 60960 h 479"/>
                <a:gd name="T52" fmla="*/ 348615 w 449"/>
                <a:gd name="T53" fmla="*/ 74295 h 479"/>
                <a:gd name="T54" fmla="*/ 375285 w 449"/>
                <a:gd name="T55" fmla="*/ 87630 h 479"/>
                <a:gd name="T56" fmla="*/ 388620 w 449"/>
                <a:gd name="T57" fmla="*/ 120015 h 479"/>
                <a:gd name="T58" fmla="*/ 535306 w 449"/>
                <a:gd name="T59" fmla="*/ 152400 h 479"/>
                <a:gd name="T60" fmla="*/ 581026 w 449"/>
                <a:gd name="T61" fmla="*/ 175260 h 479"/>
                <a:gd name="T62" fmla="*/ 603886 w 449"/>
                <a:gd name="T63" fmla="*/ 182880 h 479"/>
                <a:gd name="T64" fmla="*/ 622936 w 449"/>
                <a:gd name="T65" fmla="*/ 175260 h 479"/>
                <a:gd name="T66" fmla="*/ 678181 w 449"/>
                <a:gd name="T67" fmla="*/ 188595 h 479"/>
                <a:gd name="T68" fmla="*/ 681991 w 449"/>
                <a:gd name="T69" fmla="*/ 201930 h 479"/>
                <a:gd name="T70" fmla="*/ 701041 w 449"/>
                <a:gd name="T71" fmla="*/ 211455 h 479"/>
                <a:gd name="T72" fmla="*/ 727711 w 449"/>
                <a:gd name="T73" fmla="*/ 243840 h 479"/>
                <a:gd name="T74" fmla="*/ 727711 w 449"/>
                <a:gd name="T75" fmla="*/ 297180 h 479"/>
                <a:gd name="T76" fmla="*/ 756286 w 449"/>
                <a:gd name="T77" fmla="*/ 297180 h 479"/>
                <a:gd name="T78" fmla="*/ 746761 w 449"/>
                <a:gd name="T79" fmla="*/ 316230 h 479"/>
                <a:gd name="T80" fmla="*/ 773431 w 449"/>
                <a:gd name="T81" fmla="*/ 352425 h 479"/>
                <a:gd name="T82" fmla="*/ 741046 w 449"/>
                <a:gd name="T83" fmla="*/ 384810 h 479"/>
                <a:gd name="T84" fmla="*/ 714376 w 449"/>
                <a:gd name="T85" fmla="*/ 453390 h 479"/>
                <a:gd name="T86" fmla="*/ 718186 w 449"/>
                <a:gd name="T87" fmla="*/ 466724 h 479"/>
                <a:gd name="T88" fmla="*/ 763906 w 449"/>
                <a:gd name="T89" fmla="*/ 413385 h 479"/>
                <a:gd name="T90" fmla="*/ 802006 w 449"/>
                <a:gd name="T91" fmla="*/ 384810 h 479"/>
                <a:gd name="T92" fmla="*/ 815341 w 449"/>
                <a:gd name="T93" fmla="*/ 367665 h 479"/>
                <a:gd name="T94" fmla="*/ 819151 w 449"/>
                <a:gd name="T95" fmla="*/ 339090 h 479"/>
                <a:gd name="T96" fmla="*/ 828676 w 449"/>
                <a:gd name="T97" fmla="*/ 320040 h 479"/>
                <a:gd name="T98" fmla="*/ 842011 w 449"/>
                <a:gd name="T99" fmla="*/ 302895 h 479"/>
                <a:gd name="T100" fmla="*/ 855346 w 449"/>
                <a:gd name="T101" fmla="*/ 306705 h 479"/>
                <a:gd name="T102" fmla="*/ 828676 w 449"/>
                <a:gd name="T103" fmla="*/ 384810 h 479"/>
                <a:gd name="T104" fmla="*/ 815341 w 449"/>
                <a:gd name="T105" fmla="*/ 417195 h 479"/>
                <a:gd name="T106" fmla="*/ 796291 w 449"/>
                <a:gd name="T107" fmla="*/ 472439 h 479"/>
                <a:gd name="T108" fmla="*/ 796291 w 449"/>
                <a:gd name="T109" fmla="*/ 531494 h 479"/>
                <a:gd name="T110" fmla="*/ 773431 w 449"/>
                <a:gd name="T111" fmla="*/ 563879 h 479"/>
                <a:gd name="T112" fmla="*/ 779146 w 449"/>
                <a:gd name="T113" fmla="*/ 641984 h 479"/>
                <a:gd name="T114" fmla="*/ 756286 w 449"/>
                <a:gd name="T115" fmla="*/ 704849 h 479"/>
                <a:gd name="T116" fmla="*/ 786766 w 449"/>
                <a:gd name="T117" fmla="*/ 834389 h 479"/>
                <a:gd name="T118" fmla="*/ 782956 w 449"/>
                <a:gd name="T119" fmla="*/ 851534 h 479"/>
                <a:gd name="T120" fmla="*/ 782956 w 449"/>
                <a:gd name="T121" fmla="*/ 883919 h 4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49" h="479" extrusionOk="0">
                  <a:moveTo>
                    <a:pt x="190" y="479"/>
                  </a:moveTo>
                  <a:lnTo>
                    <a:pt x="188" y="469"/>
                  </a:lnTo>
                  <a:lnTo>
                    <a:pt x="180" y="462"/>
                  </a:lnTo>
                  <a:lnTo>
                    <a:pt x="154" y="452"/>
                  </a:lnTo>
                  <a:lnTo>
                    <a:pt x="147" y="423"/>
                  </a:lnTo>
                  <a:lnTo>
                    <a:pt x="142" y="411"/>
                  </a:lnTo>
                  <a:lnTo>
                    <a:pt x="149" y="399"/>
                  </a:lnTo>
                  <a:lnTo>
                    <a:pt x="149" y="394"/>
                  </a:lnTo>
                  <a:lnTo>
                    <a:pt x="140" y="385"/>
                  </a:lnTo>
                  <a:lnTo>
                    <a:pt x="137" y="370"/>
                  </a:lnTo>
                  <a:lnTo>
                    <a:pt x="135" y="351"/>
                  </a:lnTo>
                  <a:lnTo>
                    <a:pt x="135" y="339"/>
                  </a:lnTo>
                  <a:lnTo>
                    <a:pt x="132" y="332"/>
                  </a:lnTo>
                  <a:lnTo>
                    <a:pt x="106" y="315"/>
                  </a:lnTo>
                  <a:lnTo>
                    <a:pt x="87" y="301"/>
                  </a:lnTo>
                  <a:lnTo>
                    <a:pt x="80" y="284"/>
                  </a:lnTo>
                  <a:lnTo>
                    <a:pt x="56" y="274"/>
                  </a:lnTo>
                  <a:lnTo>
                    <a:pt x="51" y="269"/>
                  </a:lnTo>
                  <a:lnTo>
                    <a:pt x="48" y="265"/>
                  </a:lnTo>
                  <a:lnTo>
                    <a:pt x="46" y="262"/>
                  </a:lnTo>
                  <a:lnTo>
                    <a:pt x="27" y="260"/>
                  </a:lnTo>
                  <a:lnTo>
                    <a:pt x="24" y="255"/>
                  </a:lnTo>
                  <a:lnTo>
                    <a:pt x="15" y="248"/>
                  </a:lnTo>
                  <a:lnTo>
                    <a:pt x="12" y="243"/>
                  </a:lnTo>
                  <a:lnTo>
                    <a:pt x="12" y="214"/>
                  </a:lnTo>
                  <a:lnTo>
                    <a:pt x="12" y="195"/>
                  </a:lnTo>
                  <a:lnTo>
                    <a:pt x="12" y="185"/>
                  </a:lnTo>
                  <a:lnTo>
                    <a:pt x="20" y="173"/>
                  </a:lnTo>
                  <a:lnTo>
                    <a:pt x="12" y="159"/>
                  </a:lnTo>
                  <a:lnTo>
                    <a:pt x="0" y="154"/>
                  </a:lnTo>
                  <a:lnTo>
                    <a:pt x="5" y="137"/>
                  </a:lnTo>
                  <a:lnTo>
                    <a:pt x="8" y="135"/>
                  </a:lnTo>
                  <a:lnTo>
                    <a:pt x="10" y="125"/>
                  </a:lnTo>
                  <a:lnTo>
                    <a:pt x="32" y="108"/>
                  </a:lnTo>
                  <a:lnTo>
                    <a:pt x="36" y="104"/>
                  </a:lnTo>
                  <a:lnTo>
                    <a:pt x="44" y="99"/>
                  </a:lnTo>
                  <a:lnTo>
                    <a:pt x="41" y="39"/>
                  </a:lnTo>
                  <a:lnTo>
                    <a:pt x="46" y="34"/>
                  </a:lnTo>
                  <a:lnTo>
                    <a:pt x="53" y="27"/>
                  </a:lnTo>
                  <a:lnTo>
                    <a:pt x="60" y="32"/>
                  </a:lnTo>
                  <a:lnTo>
                    <a:pt x="70" y="34"/>
                  </a:lnTo>
                  <a:lnTo>
                    <a:pt x="82" y="32"/>
                  </a:lnTo>
                  <a:lnTo>
                    <a:pt x="104" y="19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49" y="5"/>
                  </a:lnTo>
                  <a:lnTo>
                    <a:pt x="149" y="12"/>
                  </a:lnTo>
                  <a:lnTo>
                    <a:pt x="147" y="17"/>
                  </a:lnTo>
                  <a:lnTo>
                    <a:pt x="147" y="22"/>
                  </a:lnTo>
                  <a:lnTo>
                    <a:pt x="142" y="39"/>
                  </a:lnTo>
                  <a:lnTo>
                    <a:pt x="156" y="32"/>
                  </a:lnTo>
                  <a:lnTo>
                    <a:pt x="164" y="32"/>
                  </a:lnTo>
                  <a:lnTo>
                    <a:pt x="173" y="39"/>
                  </a:lnTo>
                  <a:lnTo>
                    <a:pt x="183" y="39"/>
                  </a:lnTo>
                  <a:lnTo>
                    <a:pt x="185" y="44"/>
                  </a:lnTo>
                  <a:lnTo>
                    <a:pt x="197" y="46"/>
                  </a:lnTo>
                  <a:lnTo>
                    <a:pt x="202" y="51"/>
                  </a:lnTo>
                  <a:lnTo>
                    <a:pt x="204" y="63"/>
                  </a:lnTo>
                  <a:lnTo>
                    <a:pt x="209" y="65"/>
                  </a:lnTo>
                  <a:lnTo>
                    <a:pt x="281" y="80"/>
                  </a:lnTo>
                  <a:lnTo>
                    <a:pt x="289" y="80"/>
                  </a:lnTo>
                  <a:lnTo>
                    <a:pt x="305" y="92"/>
                  </a:lnTo>
                  <a:lnTo>
                    <a:pt x="315" y="92"/>
                  </a:lnTo>
                  <a:lnTo>
                    <a:pt x="317" y="96"/>
                  </a:lnTo>
                  <a:lnTo>
                    <a:pt x="322" y="92"/>
                  </a:lnTo>
                  <a:lnTo>
                    <a:pt x="327" y="92"/>
                  </a:lnTo>
                  <a:lnTo>
                    <a:pt x="344" y="96"/>
                  </a:lnTo>
                  <a:lnTo>
                    <a:pt x="356" y="99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8"/>
                  </a:lnTo>
                  <a:lnTo>
                    <a:pt x="368" y="111"/>
                  </a:lnTo>
                  <a:lnTo>
                    <a:pt x="382" y="118"/>
                  </a:lnTo>
                  <a:lnTo>
                    <a:pt x="382" y="128"/>
                  </a:lnTo>
                  <a:lnTo>
                    <a:pt x="380" y="156"/>
                  </a:lnTo>
                  <a:lnTo>
                    <a:pt x="382" y="156"/>
                  </a:lnTo>
                  <a:lnTo>
                    <a:pt x="394" y="154"/>
                  </a:lnTo>
                  <a:lnTo>
                    <a:pt x="397" y="156"/>
                  </a:lnTo>
                  <a:lnTo>
                    <a:pt x="394" y="161"/>
                  </a:lnTo>
                  <a:lnTo>
                    <a:pt x="392" y="166"/>
                  </a:lnTo>
                  <a:lnTo>
                    <a:pt x="394" y="178"/>
                  </a:lnTo>
                  <a:lnTo>
                    <a:pt x="406" y="185"/>
                  </a:lnTo>
                  <a:lnTo>
                    <a:pt x="404" y="188"/>
                  </a:lnTo>
                  <a:lnTo>
                    <a:pt x="389" y="202"/>
                  </a:lnTo>
                  <a:lnTo>
                    <a:pt x="377" y="224"/>
                  </a:lnTo>
                  <a:lnTo>
                    <a:pt x="375" y="238"/>
                  </a:lnTo>
                  <a:lnTo>
                    <a:pt x="373" y="243"/>
                  </a:lnTo>
                  <a:lnTo>
                    <a:pt x="377" y="245"/>
                  </a:lnTo>
                  <a:lnTo>
                    <a:pt x="389" y="241"/>
                  </a:lnTo>
                  <a:lnTo>
                    <a:pt x="401" y="217"/>
                  </a:lnTo>
                  <a:lnTo>
                    <a:pt x="413" y="207"/>
                  </a:lnTo>
                  <a:lnTo>
                    <a:pt x="421" y="202"/>
                  </a:lnTo>
                  <a:lnTo>
                    <a:pt x="423" y="197"/>
                  </a:lnTo>
                  <a:lnTo>
                    <a:pt x="428" y="193"/>
                  </a:lnTo>
                  <a:lnTo>
                    <a:pt x="433" y="185"/>
                  </a:lnTo>
                  <a:lnTo>
                    <a:pt x="430" y="178"/>
                  </a:lnTo>
                  <a:lnTo>
                    <a:pt x="433" y="171"/>
                  </a:lnTo>
                  <a:lnTo>
                    <a:pt x="435" y="168"/>
                  </a:lnTo>
                  <a:lnTo>
                    <a:pt x="437" y="161"/>
                  </a:lnTo>
                  <a:lnTo>
                    <a:pt x="442" y="159"/>
                  </a:lnTo>
                  <a:lnTo>
                    <a:pt x="447" y="159"/>
                  </a:lnTo>
                  <a:lnTo>
                    <a:pt x="449" y="161"/>
                  </a:lnTo>
                  <a:lnTo>
                    <a:pt x="447" y="176"/>
                  </a:lnTo>
                  <a:lnTo>
                    <a:pt x="435" y="202"/>
                  </a:lnTo>
                  <a:lnTo>
                    <a:pt x="430" y="209"/>
                  </a:lnTo>
                  <a:lnTo>
                    <a:pt x="428" y="219"/>
                  </a:lnTo>
                  <a:lnTo>
                    <a:pt x="428" y="226"/>
                  </a:lnTo>
                  <a:lnTo>
                    <a:pt x="418" y="248"/>
                  </a:lnTo>
                  <a:lnTo>
                    <a:pt x="418" y="267"/>
                  </a:lnTo>
                  <a:lnTo>
                    <a:pt x="418" y="279"/>
                  </a:lnTo>
                  <a:lnTo>
                    <a:pt x="409" y="291"/>
                  </a:lnTo>
                  <a:lnTo>
                    <a:pt x="406" y="296"/>
                  </a:lnTo>
                  <a:lnTo>
                    <a:pt x="409" y="313"/>
                  </a:lnTo>
                  <a:lnTo>
                    <a:pt x="409" y="337"/>
                  </a:lnTo>
                  <a:lnTo>
                    <a:pt x="406" y="344"/>
                  </a:lnTo>
                  <a:lnTo>
                    <a:pt x="397" y="370"/>
                  </a:lnTo>
                  <a:lnTo>
                    <a:pt x="401" y="411"/>
                  </a:lnTo>
                  <a:lnTo>
                    <a:pt x="413" y="438"/>
                  </a:lnTo>
                  <a:lnTo>
                    <a:pt x="411" y="440"/>
                  </a:lnTo>
                  <a:lnTo>
                    <a:pt x="411" y="447"/>
                  </a:lnTo>
                  <a:lnTo>
                    <a:pt x="411" y="452"/>
                  </a:lnTo>
                  <a:lnTo>
                    <a:pt x="411" y="464"/>
                  </a:lnTo>
                  <a:lnTo>
                    <a:pt x="190" y="479"/>
                  </a:lnTo>
                  <a:close/>
                </a:path>
              </a:pathLst>
            </a:custGeom>
            <a:solidFill>
              <a:srgbClr val="64D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27" name="Google Shape;155;p14">
              <a:extLst>
                <a:ext uri="{FF2B5EF4-FFF2-40B4-BE49-F238E27FC236}">
                  <a16:creationId xmlns:a16="http://schemas.microsoft.com/office/drawing/2014/main" id="{9A9C8B23-9C6D-E74E-B714-7EEE4637A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0" y="3897631"/>
              <a:ext cx="219076" cy="499110"/>
            </a:xfrm>
            <a:custGeom>
              <a:avLst/>
              <a:gdLst>
                <a:gd name="T0" fmla="*/ 0 w 115"/>
                <a:gd name="T1" fmla="*/ 371475 h 262"/>
                <a:gd name="T2" fmla="*/ 3810 w 115"/>
                <a:gd name="T3" fmla="*/ 375285 h 262"/>
                <a:gd name="T4" fmla="*/ 26670 w 115"/>
                <a:gd name="T5" fmla="*/ 407670 h 262"/>
                <a:gd name="T6" fmla="*/ 72390 w 115"/>
                <a:gd name="T7" fmla="*/ 440055 h 262"/>
                <a:gd name="T8" fmla="*/ 110491 w 115"/>
                <a:gd name="T9" fmla="*/ 449580 h 262"/>
                <a:gd name="T10" fmla="*/ 123826 w 115"/>
                <a:gd name="T11" fmla="*/ 476250 h 262"/>
                <a:gd name="T12" fmla="*/ 133351 w 115"/>
                <a:gd name="T13" fmla="*/ 499110 h 262"/>
                <a:gd name="T14" fmla="*/ 150496 w 115"/>
                <a:gd name="T15" fmla="*/ 462915 h 262"/>
                <a:gd name="T16" fmla="*/ 169546 w 115"/>
                <a:gd name="T17" fmla="*/ 413385 h 262"/>
                <a:gd name="T18" fmla="*/ 182881 w 115"/>
                <a:gd name="T19" fmla="*/ 306705 h 262"/>
                <a:gd name="T20" fmla="*/ 219076 w 115"/>
                <a:gd name="T21" fmla="*/ 312420 h 262"/>
                <a:gd name="T22" fmla="*/ 215266 w 115"/>
                <a:gd name="T23" fmla="*/ 224790 h 262"/>
                <a:gd name="T24" fmla="*/ 196216 w 115"/>
                <a:gd name="T25" fmla="*/ 156210 h 262"/>
                <a:gd name="T26" fmla="*/ 169546 w 115"/>
                <a:gd name="T27" fmla="*/ 169545 h 262"/>
                <a:gd name="T28" fmla="*/ 156211 w 115"/>
                <a:gd name="T29" fmla="*/ 160020 h 262"/>
                <a:gd name="T30" fmla="*/ 146686 w 115"/>
                <a:gd name="T31" fmla="*/ 165735 h 262"/>
                <a:gd name="T32" fmla="*/ 156211 w 115"/>
                <a:gd name="T33" fmla="*/ 129540 h 262"/>
                <a:gd name="T34" fmla="*/ 173356 w 115"/>
                <a:gd name="T35" fmla="*/ 123825 h 262"/>
                <a:gd name="T36" fmla="*/ 173356 w 115"/>
                <a:gd name="T37" fmla="*/ 87630 h 262"/>
                <a:gd name="T38" fmla="*/ 192406 w 115"/>
                <a:gd name="T39" fmla="*/ 68580 h 262"/>
                <a:gd name="T40" fmla="*/ 49530 w 115"/>
                <a:gd name="T41" fmla="*/ 0 h 262"/>
                <a:gd name="T42" fmla="*/ 32385 w 115"/>
                <a:gd name="T43" fmla="*/ 22860 h 262"/>
                <a:gd name="T44" fmla="*/ 22860 w 115"/>
                <a:gd name="T45" fmla="*/ 60960 h 262"/>
                <a:gd name="T46" fmla="*/ 3810 w 115"/>
                <a:gd name="T47" fmla="*/ 87630 h 262"/>
                <a:gd name="T48" fmla="*/ 13335 w 115"/>
                <a:gd name="T49" fmla="*/ 106680 h 262"/>
                <a:gd name="T50" fmla="*/ 9525 w 115"/>
                <a:gd name="T51" fmla="*/ 133350 h 262"/>
                <a:gd name="T52" fmla="*/ 13335 w 115"/>
                <a:gd name="T53" fmla="*/ 175260 h 262"/>
                <a:gd name="T54" fmla="*/ 41910 w 115"/>
                <a:gd name="T55" fmla="*/ 198120 h 262"/>
                <a:gd name="T56" fmla="*/ 59055 w 115"/>
                <a:gd name="T57" fmla="*/ 211455 h 262"/>
                <a:gd name="T58" fmla="*/ 81915 w 115"/>
                <a:gd name="T59" fmla="*/ 224790 h 262"/>
                <a:gd name="T60" fmla="*/ 100965 w 115"/>
                <a:gd name="T61" fmla="*/ 247650 h 262"/>
                <a:gd name="T62" fmla="*/ 49530 w 115"/>
                <a:gd name="T63" fmla="*/ 283845 h 262"/>
                <a:gd name="T64" fmla="*/ 9525 w 115"/>
                <a:gd name="T65" fmla="*/ 335280 h 2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5" h="262" extrusionOk="0">
                  <a:moveTo>
                    <a:pt x="5" y="176"/>
                  </a:moveTo>
                  <a:lnTo>
                    <a:pt x="0" y="19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7" y="207"/>
                  </a:lnTo>
                  <a:lnTo>
                    <a:pt x="14" y="214"/>
                  </a:lnTo>
                  <a:lnTo>
                    <a:pt x="19" y="221"/>
                  </a:lnTo>
                  <a:lnTo>
                    <a:pt x="38" y="231"/>
                  </a:lnTo>
                  <a:lnTo>
                    <a:pt x="46" y="233"/>
                  </a:lnTo>
                  <a:lnTo>
                    <a:pt x="58" y="236"/>
                  </a:lnTo>
                  <a:lnTo>
                    <a:pt x="63" y="236"/>
                  </a:lnTo>
                  <a:lnTo>
                    <a:pt x="65" y="250"/>
                  </a:lnTo>
                  <a:lnTo>
                    <a:pt x="63" y="257"/>
                  </a:lnTo>
                  <a:lnTo>
                    <a:pt x="70" y="262"/>
                  </a:lnTo>
                  <a:lnTo>
                    <a:pt x="75" y="255"/>
                  </a:lnTo>
                  <a:lnTo>
                    <a:pt x="79" y="243"/>
                  </a:lnTo>
                  <a:lnTo>
                    <a:pt x="79" y="231"/>
                  </a:lnTo>
                  <a:lnTo>
                    <a:pt x="89" y="217"/>
                  </a:lnTo>
                  <a:lnTo>
                    <a:pt x="94" y="205"/>
                  </a:lnTo>
                  <a:lnTo>
                    <a:pt x="96" y="161"/>
                  </a:lnTo>
                  <a:lnTo>
                    <a:pt x="111" y="173"/>
                  </a:lnTo>
                  <a:lnTo>
                    <a:pt x="115" y="164"/>
                  </a:lnTo>
                  <a:lnTo>
                    <a:pt x="115" y="154"/>
                  </a:lnTo>
                  <a:lnTo>
                    <a:pt x="113" y="118"/>
                  </a:lnTo>
                  <a:lnTo>
                    <a:pt x="111" y="92"/>
                  </a:lnTo>
                  <a:lnTo>
                    <a:pt x="103" y="82"/>
                  </a:lnTo>
                  <a:lnTo>
                    <a:pt x="91" y="84"/>
                  </a:lnTo>
                  <a:lnTo>
                    <a:pt x="89" y="89"/>
                  </a:lnTo>
                  <a:lnTo>
                    <a:pt x="84" y="87"/>
                  </a:lnTo>
                  <a:lnTo>
                    <a:pt x="82" y="84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2"/>
                  </a:lnTo>
                  <a:lnTo>
                    <a:pt x="82" y="68"/>
                  </a:lnTo>
                  <a:lnTo>
                    <a:pt x="87" y="65"/>
                  </a:lnTo>
                  <a:lnTo>
                    <a:pt x="91" y="65"/>
                  </a:lnTo>
                  <a:lnTo>
                    <a:pt x="91" y="53"/>
                  </a:lnTo>
                  <a:lnTo>
                    <a:pt x="91" y="46"/>
                  </a:lnTo>
                  <a:lnTo>
                    <a:pt x="96" y="41"/>
                  </a:lnTo>
                  <a:lnTo>
                    <a:pt x="101" y="36"/>
                  </a:lnTo>
                  <a:lnTo>
                    <a:pt x="96" y="24"/>
                  </a:lnTo>
                  <a:lnTo>
                    <a:pt x="26" y="0"/>
                  </a:lnTo>
                  <a:lnTo>
                    <a:pt x="22" y="3"/>
                  </a:lnTo>
                  <a:lnTo>
                    <a:pt x="17" y="12"/>
                  </a:lnTo>
                  <a:lnTo>
                    <a:pt x="17" y="17"/>
                  </a:lnTo>
                  <a:lnTo>
                    <a:pt x="12" y="32"/>
                  </a:lnTo>
                  <a:lnTo>
                    <a:pt x="2" y="41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7" y="56"/>
                  </a:lnTo>
                  <a:lnTo>
                    <a:pt x="10" y="65"/>
                  </a:lnTo>
                  <a:lnTo>
                    <a:pt x="5" y="70"/>
                  </a:lnTo>
                  <a:lnTo>
                    <a:pt x="5" y="89"/>
                  </a:lnTo>
                  <a:lnTo>
                    <a:pt x="7" y="92"/>
                  </a:lnTo>
                  <a:lnTo>
                    <a:pt x="17" y="92"/>
                  </a:lnTo>
                  <a:lnTo>
                    <a:pt x="22" y="104"/>
                  </a:lnTo>
                  <a:lnTo>
                    <a:pt x="29" y="108"/>
                  </a:lnTo>
                  <a:lnTo>
                    <a:pt x="31" y="111"/>
                  </a:lnTo>
                  <a:lnTo>
                    <a:pt x="38" y="113"/>
                  </a:lnTo>
                  <a:lnTo>
                    <a:pt x="43" y="118"/>
                  </a:lnTo>
                  <a:lnTo>
                    <a:pt x="55" y="128"/>
                  </a:lnTo>
                  <a:lnTo>
                    <a:pt x="53" y="130"/>
                  </a:lnTo>
                  <a:lnTo>
                    <a:pt x="41" y="137"/>
                  </a:lnTo>
                  <a:lnTo>
                    <a:pt x="26" y="149"/>
                  </a:lnTo>
                  <a:lnTo>
                    <a:pt x="24" y="161"/>
                  </a:lnTo>
                  <a:lnTo>
                    <a:pt x="5" y="176"/>
                  </a:lnTo>
                  <a:close/>
                </a:path>
              </a:pathLst>
            </a:custGeom>
            <a:solidFill>
              <a:srgbClr val="C2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28" name="Google Shape;156;p14">
              <a:extLst>
                <a:ext uri="{FF2B5EF4-FFF2-40B4-BE49-F238E27FC236}">
                  <a16:creationId xmlns:a16="http://schemas.microsoft.com/office/drawing/2014/main" id="{3FCC59BE-3381-6B47-A5BE-BDF01DB14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6580" y="3059431"/>
              <a:ext cx="280036" cy="514350"/>
            </a:xfrm>
            <a:custGeom>
              <a:avLst/>
              <a:gdLst>
                <a:gd name="T0" fmla="*/ 0 w 147"/>
                <a:gd name="T1" fmla="*/ 64770 h 270"/>
                <a:gd name="T2" fmla="*/ 9525 w 147"/>
                <a:gd name="T3" fmla="*/ 87630 h 270"/>
                <a:gd name="T4" fmla="*/ 3810 w 147"/>
                <a:gd name="T5" fmla="*/ 97155 h 270"/>
                <a:gd name="T6" fmla="*/ 13335 w 147"/>
                <a:gd name="T7" fmla="*/ 106680 h 270"/>
                <a:gd name="T8" fmla="*/ 13335 w 147"/>
                <a:gd name="T9" fmla="*/ 110490 h 270"/>
                <a:gd name="T10" fmla="*/ 36195 w 147"/>
                <a:gd name="T11" fmla="*/ 169545 h 270"/>
                <a:gd name="T12" fmla="*/ 45720 w 147"/>
                <a:gd name="T13" fmla="*/ 215265 h 270"/>
                <a:gd name="T14" fmla="*/ 36195 w 147"/>
                <a:gd name="T15" fmla="*/ 234315 h 270"/>
                <a:gd name="T16" fmla="*/ 36195 w 147"/>
                <a:gd name="T17" fmla="*/ 257175 h 270"/>
                <a:gd name="T18" fmla="*/ 64770 w 147"/>
                <a:gd name="T19" fmla="*/ 316230 h 270"/>
                <a:gd name="T20" fmla="*/ 59055 w 147"/>
                <a:gd name="T21" fmla="*/ 339090 h 270"/>
                <a:gd name="T22" fmla="*/ 64770 w 147"/>
                <a:gd name="T23" fmla="*/ 348615 h 270"/>
                <a:gd name="T24" fmla="*/ 68580 w 147"/>
                <a:gd name="T25" fmla="*/ 348615 h 270"/>
                <a:gd name="T26" fmla="*/ 64770 w 147"/>
                <a:gd name="T27" fmla="*/ 339090 h 270"/>
                <a:gd name="T28" fmla="*/ 74295 w 147"/>
                <a:gd name="T29" fmla="*/ 339090 h 270"/>
                <a:gd name="T30" fmla="*/ 91440 w 147"/>
                <a:gd name="T31" fmla="*/ 367665 h 270"/>
                <a:gd name="T32" fmla="*/ 100965 w 147"/>
                <a:gd name="T33" fmla="*/ 417195 h 270"/>
                <a:gd name="T34" fmla="*/ 100965 w 147"/>
                <a:gd name="T35" fmla="*/ 445770 h 270"/>
                <a:gd name="T36" fmla="*/ 110490 w 147"/>
                <a:gd name="T37" fmla="*/ 481965 h 270"/>
                <a:gd name="T38" fmla="*/ 127635 w 147"/>
                <a:gd name="T39" fmla="*/ 514350 h 270"/>
                <a:gd name="T40" fmla="*/ 238126 w 147"/>
                <a:gd name="T41" fmla="*/ 491490 h 270"/>
                <a:gd name="T42" fmla="*/ 234316 w 147"/>
                <a:gd name="T43" fmla="*/ 476250 h 270"/>
                <a:gd name="T44" fmla="*/ 219076 w 147"/>
                <a:gd name="T45" fmla="*/ 462915 h 270"/>
                <a:gd name="T46" fmla="*/ 224791 w 147"/>
                <a:gd name="T47" fmla="*/ 445770 h 270"/>
                <a:gd name="T48" fmla="*/ 228601 w 147"/>
                <a:gd name="T49" fmla="*/ 436245 h 270"/>
                <a:gd name="T50" fmla="*/ 219076 w 147"/>
                <a:gd name="T51" fmla="*/ 417195 h 270"/>
                <a:gd name="T52" fmla="*/ 215266 w 147"/>
                <a:gd name="T53" fmla="*/ 335280 h 270"/>
                <a:gd name="T54" fmla="*/ 215266 w 147"/>
                <a:gd name="T55" fmla="*/ 306705 h 270"/>
                <a:gd name="T56" fmla="*/ 224791 w 147"/>
                <a:gd name="T57" fmla="*/ 260985 h 270"/>
                <a:gd name="T58" fmla="*/ 234316 w 147"/>
                <a:gd name="T59" fmla="*/ 230505 h 270"/>
                <a:gd name="T60" fmla="*/ 234316 w 147"/>
                <a:gd name="T61" fmla="*/ 207645 h 270"/>
                <a:gd name="T62" fmla="*/ 224791 w 147"/>
                <a:gd name="T63" fmla="*/ 188595 h 270"/>
                <a:gd name="T64" fmla="*/ 224791 w 147"/>
                <a:gd name="T65" fmla="*/ 169545 h 270"/>
                <a:gd name="T66" fmla="*/ 234316 w 147"/>
                <a:gd name="T67" fmla="*/ 156210 h 270"/>
                <a:gd name="T68" fmla="*/ 264796 w 147"/>
                <a:gd name="T69" fmla="*/ 129540 h 270"/>
                <a:gd name="T70" fmla="*/ 280036 w 147"/>
                <a:gd name="T71" fmla="*/ 87630 h 270"/>
                <a:gd name="T72" fmla="*/ 264796 w 147"/>
                <a:gd name="T73" fmla="*/ 60960 h 270"/>
                <a:gd name="T74" fmla="*/ 260986 w 147"/>
                <a:gd name="T75" fmla="*/ 45720 h 270"/>
                <a:gd name="T76" fmla="*/ 264796 w 147"/>
                <a:gd name="T77" fmla="*/ 41910 h 270"/>
                <a:gd name="T78" fmla="*/ 264796 w 147"/>
                <a:gd name="T79" fmla="*/ 32385 h 270"/>
                <a:gd name="T80" fmla="*/ 260986 w 147"/>
                <a:gd name="T81" fmla="*/ 0 h 270"/>
                <a:gd name="T82" fmla="*/ 0 w 147"/>
                <a:gd name="T83" fmla="*/ 64770 h 2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7" h="270" extrusionOk="0">
                  <a:moveTo>
                    <a:pt x="0" y="34"/>
                  </a:moveTo>
                  <a:lnTo>
                    <a:pt x="5" y="46"/>
                  </a:lnTo>
                  <a:lnTo>
                    <a:pt x="2" y="51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19" y="89"/>
                  </a:lnTo>
                  <a:lnTo>
                    <a:pt x="24" y="113"/>
                  </a:lnTo>
                  <a:lnTo>
                    <a:pt x="19" y="123"/>
                  </a:lnTo>
                  <a:lnTo>
                    <a:pt x="19" y="135"/>
                  </a:lnTo>
                  <a:lnTo>
                    <a:pt x="34" y="166"/>
                  </a:lnTo>
                  <a:lnTo>
                    <a:pt x="31" y="178"/>
                  </a:lnTo>
                  <a:lnTo>
                    <a:pt x="34" y="183"/>
                  </a:lnTo>
                  <a:lnTo>
                    <a:pt x="36" y="183"/>
                  </a:lnTo>
                  <a:lnTo>
                    <a:pt x="34" y="178"/>
                  </a:lnTo>
                  <a:lnTo>
                    <a:pt x="39" y="178"/>
                  </a:lnTo>
                  <a:lnTo>
                    <a:pt x="48" y="193"/>
                  </a:lnTo>
                  <a:lnTo>
                    <a:pt x="53" y="219"/>
                  </a:lnTo>
                  <a:lnTo>
                    <a:pt x="53" y="234"/>
                  </a:lnTo>
                  <a:lnTo>
                    <a:pt x="58" y="253"/>
                  </a:lnTo>
                  <a:lnTo>
                    <a:pt x="67" y="270"/>
                  </a:lnTo>
                  <a:lnTo>
                    <a:pt x="125" y="258"/>
                  </a:lnTo>
                  <a:lnTo>
                    <a:pt x="123" y="250"/>
                  </a:lnTo>
                  <a:lnTo>
                    <a:pt x="115" y="243"/>
                  </a:lnTo>
                  <a:lnTo>
                    <a:pt x="118" y="234"/>
                  </a:lnTo>
                  <a:lnTo>
                    <a:pt x="120" y="229"/>
                  </a:lnTo>
                  <a:lnTo>
                    <a:pt x="115" y="219"/>
                  </a:lnTo>
                  <a:lnTo>
                    <a:pt x="113" y="176"/>
                  </a:lnTo>
                  <a:lnTo>
                    <a:pt x="113" y="161"/>
                  </a:lnTo>
                  <a:lnTo>
                    <a:pt x="118" y="137"/>
                  </a:lnTo>
                  <a:lnTo>
                    <a:pt x="123" y="121"/>
                  </a:lnTo>
                  <a:lnTo>
                    <a:pt x="123" y="109"/>
                  </a:lnTo>
                  <a:lnTo>
                    <a:pt x="118" y="99"/>
                  </a:lnTo>
                  <a:lnTo>
                    <a:pt x="118" y="89"/>
                  </a:lnTo>
                  <a:lnTo>
                    <a:pt x="123" y="82"/>
                  </a:lnTo>
                  <a:lnTo>
                    <a:pt x="139" y="68"/>
                  </a:lnTo>
                  <a:lnTo>
                    <a:pt x="147" y="46"/>
                  </a:lnTo>
                  <a:lnTo>
                    <a:pt x="139" y="32"/>
                  </a:lnTo>
                  <a:lnTo>
                    <a:pt x="137" y="24"/>
                  </a:lnTo>
                  <a:lnTo>
                    <a:pt x="139" y="22"/>
                  </a:lnTo>
                  <a:lnTo>
                    <a:pt x="139" y="17"/>
                  </a:lnTo>
                  <a:lnTo>
                    <a:pt x="137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4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29" name="Google Shape;157;p14">
              <a:extLst>
                <a:ext uri="{FF2B5EF4-FFF2-40B4-BE49-F238E27FC236}">
                  <a16:creationId xmlns:a16="http://schemas.microsoft.com/office/drawing/2014/main" id="{B2B8D811-E91E-2944-8DDF-0B5EEBF12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1846" y="2987040"/>
              <a:ext cx="260984" cy="563880"/>
            </a:xfrm>
            <a:custGeom>
              <a:avLst/>
              <a:gdLst>
                <a:gd name="T0" fmla="*/ 255269 w 137"/>
                <a:gd name="T1" fmla="*/ 472440 h 296"/>
                <a:gd name="T2" fmla="*/ 247649 w 137"/>
                <a:gd name="T3" fmla="*/ 466725 h 296"/>
                <a:gd name="T4" fmla="*/ 232409 w 137"/>
                <a:gd name="T5" fmla="*/ 472440 h 296"/>
                <a:gd name="T6" fmla="*/ 224789 w 137"/>
                <a:gd name="T7" fmla="*/ 495300 h 296"/>
                <a:gd name="T8" fmla="*/ 209549 w 137"/>
                <a:gd name="T9" fmla="*/ 499110 h 296"/>
                <a:gd name="T10" fmla="*/ 209549 w 137"/>
                <a:gd name="T11" fmla="*/ 508635 h 296"/>
                <a:gd name="T12" fmla="*/ 209549 w 137"/>
                <a:gd name="T13" fmla="*/ 512445 h 296"/>
                <a:gd name="T14" fmla="*/ 201929 w 137"/>
                <a:gd name="T15" fmla="*/ 508635 h 296"/>
                <a:gd name="T16" fmla="*/ 196214 w 137"/>
                <a:gd name="T17" fmla="*/ 512445 h 296"/>
                <a:gd name="T18" fmla="*/ 196214 w 137"/>
                <a:gd name="T19" fmla="*/ 521970 h 296"/>
                <a:gd name="T20" fmla="*/ 22860 w 137"/>
                <a:gd name="T21" fmla="*/ 563880 h 296"/>
                <a:gd name="T22" fmla="*/ 19050 w 137"/>
                <a:gd name="T23" fmla="*/ 548640 h 296"/>
                <a:gd name="T24" fmla="*/ 3810 w 137"/>
                <a:gd name="T25" fmla="*/ 535305 h 296"/>
                <a:gd name="T26" fmla="*/ 9525 w 137"/>
                <a:gd name="T27" fmla="*/ 518160 h 296"/>
                <a:gd name="T28" fmla="*/ 13335 w 137"/>
                <a:gd name="T29" fmla="*/ 508635 h 296"/>
                <a:gd name="T30" fmla="*/ 3810 w 137"/>
                <a:gd name="T31" fmla="*/ 489585 h 296"/>
                <a:gd name="T32" fmla="*/ 0 w 137"/>
                <a:gd name="T33" fmla="*/ 407670 h 296"/>
                <a:gd name="T34" fmla="*/ 0 w 137"/>
                <a:gd name="T35" fmla="*/ 379095 h 296"/>
                <a:gd name="T36" fmla="*/ 9525 w 137"/>
                <a:gd name="T37" fmla="*/ 333375 h 296"/>
                <a:gd name="T38" fmla="*/ 19050 w 137"/>
                <a:gd name="T39" fmla="*/ 302895 h 296"/>
                <a:gd name="T40" fmla="*/ 19050 w 137"/>
                <a:gd name="T41" fmla="*/ 280035 h 296"/>
                <a:gd name="T42" fmla="*/ 9525 w 137"/>
                <a:gd name="T43" fmla="*/ 260985 h 296"/>
                <a:gd name="T44" fmla="*/ 9525 w 137"/>
                <a:gd name="T45" fmla="*/ 241935 h 296"/>
                <a:gd name="T46" fmla="*/ 19050 w 137"/>
                <a:gd name="T47" fmla="*/ 228600 h 296"/>
                <a:gd name="T48" fmla="*/ 49530 w 137"/>
                <a:gd name="T49" fmla="*/ 201930 h 296"/>
                <a:gd name="T50" fmla="*/ 64770 w 137"/>
                <a:gd name="T51" fmla="*/ 160020 h 296"/>
                <a:gd name="T52" fmla="*/ 49530 w 137"/>
                <a:gd name="T53" fmla="*/ 133350 h 296"/>
                <a:gd name="T54" fmla="*/ 45720 w 137"/>
                <a:gd name="T55" fmla="*/ 118110 h 296"/>
                <a:gd name="T56" fmla="*/ 49530 w 137"/>
                <a:gd name="T57" fmla="*/ 114300 h 296"/>
                <a:gd name="T58" fmla="*/ 49530 w 137"/>
                <a:gd name="T59" fmla="*/ 104775 h 296"/>
                <a:gd name="T60" fmla="*/ 45720 w 137"/>
                <a:gd name="T61" fmla="*/ 72390 h 296"/>
                <a:gd name="T62" fmla="*/ 49530 w 137"/>
                <a:gd name="T63" fmla="*/ 36195 h 296"/>
                <a:gd name="T64" fmla="*/ 41910 w 137"/>
                <a:gd name="T65" fmla="*/ 22860 h 296"/>
                <a:gd name="T66" fmla="*/ 45720 w 137"/>
                <a:gd name="T67" fmla="*/ 19050 h 296"/>
                <a:gd name="T68" fmla="*/ 55245 w 137"/>
                <a:gd name="T69" fmla="*/ 19050 h 296"/>
                <a:gd name="T70" fmla="*/ 59055 w 137"/>
                <a:gd name="T71" fmla="*/ 3810 h 296"/>
                <a:gd name="T72" fmla="*/ 68580 w 137"/>
                <a:gd name="T73" fmla="*/ 9525 h 296"/>
                <a:gd name="T74" fmla="*/ 81915 w 137"/>
                <a:gd name="T75" fmla="*/ 3810 h 296"/>
                <a:gd name="T76" fmla="*/ 87630 w 137"/>
                <a:gd name="T77" fmla="*/ 0 h 296"/>
                <a:gd name="T78" fmla="*/ 201929 w 137"/>
                <a:gd name="T79" fmla="*/ 342900 h 296"/>
                <a:gd name="T80" fmla="*/ 205739 w 137"/>
                <a:gd name="T81" fmla="*/ 348615 h 296"/>
                <a:gd name="T82" fmla="*/ 201929 w 137"/>
                <a:gd name="T83" fmla="*/ 365760 h 296"/>
                <a:gd name="T84" fmla="*/ 205739 w 137"/>
                <a:gd name="T85" fmla="*/ 371475 h 296"/>
                <a:gd name="T86" fmla="*/ 232409 w 137"/>
                <a:gd name="T87" fmla="*/ 394335 h 296"/>
                <a:gd name="T88" fmla="*/ 238124 w 137"/>
                <a:gd name="T89" fmla="*/ 394335 h 296"/>
                <a:gd name="T90" fmla="*/ 241934 w 137"/>
                <a:gd name="T91" fmla="*/ 407670 h 296"/>
                <a:gd name="T92" fmla="*/ 241934 w 137"/>
                <a:gd name="T93" fmla="*/ 411480 h 296"/>
                <a:gd name="T94" fmla="*/ 260984 w 137"/>
                <a:gd name="T95" fmla="*/ 440055 h 296"/>
                <a:gd name="T96" fmla="*/ 255269 w 137"/>
                <a:gd name="T97" fmla="*/ 443865 h 296"/>
                <a:gd name="T98" fmla="*/ 255269 w 137"/>
                <a:gd name="T99" fmla="*/ 462915 h 296"/>
                <a:gd name="T100" fmla="*/ 255269 w 137"/>
                <a:gd name="T101" fmla="*/ 472440 h 2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7" h="296" extrusionOk="0">
                  <a:moveTo>
                    <a:pt x="134" y="248"/>
                  </a:moveTo>
                  <a:lnTo>
                    <a:pt x="130" y="245"/>
                  </a:lnTo>
                  <a:lnTo>
                    <a:pt x="122" y="248"/>
                  </a:lnTo>
                  <a:lnTo>
                    <a:pt x="118" y="260"/>
                  </a:lnTo>
                  <a:lnTo>
                    <a:pt x="110" y="262"/>
                  </a:lnTo>
                  <a:lnTo>
                    <a:pt x="110" y="267"/>
                  </a:lnTo>
                  <a:lnTo>
                    <a:pt x="110" y="269"/>
                  </a:lnTo>
                  <a:lnTo>
                    <a:pt x="106" y="267"/>
                  </a:lnTo>
                  <a:lnTo>
                    <a:pt x="103" y="269"/>
                  </a:lnTo>
                  <a:lnTo>
                    <a:pt x="103" y="274"/>
                  </a:lnTo>
                  <a:lnTo>
                    <a:pt x="12" y="296"/>
                  </a:lnTo>
                  <a:lnTo>
                    <a:pt x="10" y="288"/>
                  </a:lnTo>
                  <a:lnTo>
                    <a:pt x="2" y="281"/>
                  </a:lnTo>
                  <a:lnTo>
                    <a:pt x="5" y="272"/>
                  </a:lnTo>
                  <a:lnTo>
                    <a:pt x="7" y="267"/>
                  </a:lnTo>
                  <a:lnTo>
                    <a:pt x="2" y="257"/>
                  </a:lnTo>
                  <a:lnTo>
                    <a:pt x="0" y="214"/>
                  </a:lnTo>
                  <a:lnTo>
                    <a:pt x="0" y="199"/>
                  </a:lnTo>
                  <a:lnTo>
                    <a:pt x="5" y="175"/>
                  </a:lnTo>
                  <a:lnTo>
                    <a:pt x="10" y="159"/>
                  </a:lnTo>
                  <a:lnTo>
                    <a:pt x="10" y="147"/>
                  </a:lnTo>
                  <a:lnTo>
                    <a:pt x="5" y="137"/>
                  </a:lnTo>
                  <a:lnTo>
                    <a:pt x="5" y="127"/>
                  </a:lnTo>
                  <a:lnTo>
                    <a:pt x="10" y="120"/>
                  </a:lnTo>
                  <a:lnTo>
                    <a:pt x="26" y="106"/>
                  </a:lnTo>
                  <a:lnTo>
                    <a:pt x="34" y="84"/>
                  </a:lnTo>
                  <a:lnTo>
                    <a:pt x="26" y="70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26" y="55"/>
                  </a:lnTo>
                  <a:lnTo>
                    <a:pt x="24" y="38"/>
                  </a:lnTo>
                  <a:lnTo>
                    <a:pt x="26" y="19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9" y="10"/>
                  </a:lnTo>
                  <a:lnTo>
                    <a:pt x="31" y="2"/>
                  </a:lnTo>
                  <a:lnTo>
                    <a:pt x="36" y="5"/>
                  </a:lnTo>
                  <a:lnTo>
                    <a:pt x="43" y="2"/>
                  </a:lnTo>
                  <a:lnTo>
                    <a:pt x="46" y="0"/>
                  </a:lnTo>
                  <a:lnTo>
                    <a:pt x="106" y="180"/>
                  </a:lnTo>
                  <a:lnTo>
                    <a:pt x="108" y="183"/>
                  </a:lnTo>
                  <a:lnTo>
                    <a:pt x="106" y="192"/>
                  </a:lnTo>
                  <a:lnTo>
                    <a:pt x="108" y="195"/>
                  </a:lnTo>
                  <a:lnTo>
                    <a:pt x="122" y="207"/>
                  </a:lnTo>
                  <a:lnTo>
                    <a:pt x="125" y="207"/>
                  </a:lnTo>
                  <a:lnTo>
                    <a:pt x="127" y="214"/>
                  </a:lnTo>
                  <a:lnTo>
                    <a:pt x="127" y="216"/>
                  </a:lnTo>
                  <a:lnTo>
                    <a:pt x="137" y="231"/>
                  </a:lnTo>
                  <a:lnTo>
                    <a:pt x="134" y="233"/>
                  </a:lnTo>
                  <a:lnTo>
                    <a:pt x="134" y="243"/>
                  </a:lnTo>
                  <a:lnTo>
                    <a:pt x="134" y="248"/>
                  </a:lnTo>
                  <a:close/>
                </a:path>
              </a:pathLst>
            </a:custGeom>
            <a:solidFill>
              <a:srgbClr val="C2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30" name="Google Shape;158;p14">
              <a:extLst>
                <a:ext uri="{FF2B5EF4-FFF2-40B4-BE49-F238E27FC236}">
                  <a16:creationId xmlns:a16="http://schemas.microsoft.com/office/drawing/2014/main" id="{36BF7A29-D443-D94C-8D48-01BE50F3D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2281" y="4227196"/>
              <a:ext cx="179070" cy="289560"/>
            </a:xfrm>
            <a:custGeom>
              <a:avLst/>
              <a:gdLst>
                <a:gd name="T0" fmla="*/ 179070 w 94"/>
                <a:gd name="T1" fmla="*/ 266700 h 152"/>
                <a:gd name="T2" fmla="*/ 173355 w 94"/>
                <a:gd name="T3" fmla="*/ 247650 h 152"/>
                <a:gd name="T4" fmla="*/ 165735 w 94"/>
                <a:gd name="T5" fmla="*/ 215265 h 152"/>
                <a:gd name="T6" fmla="*/ 146685 w 94"/>
                <a:gd name="T7" fmla="*/ 198120 h 152"/>
                <a:gd name="T8" fmla="*/ 114300 w 94"/>
                <a:gd name="T9" fmla="*/ 179070 h 152"/>
                <a:gd name="T10" fmla="*/ 104775 w 94"/>
                <a:gd name="T11" fmla="*/ 165735 h 152"/>
                <a:gd name="T12" fmla="*/ 100965 w 94"/>
                <a:gd name="T13" fmla="*/ 152400 h 152"/>
                <a:gd name="T14" fmla="*/ 78105 w 94"/>
                <a:gd name="T15" fmla="*/ 114300 h 152"/>
                <a:gd name="T16" fmla="*/ 68580 w 94"/>
                <a:gd name="T17" fmla="*/ 97155 h 152"/>
                <a:gd name="T18" fmla="*/ 49530 w 94"/>
                <a:gd name="T19" fmla="*/ 78105 h 152"/>
                <a:gd name="T20" fmla="*/ 45720 w 94"/>
                <a:gd name="T21" fmla="*/ 64770 h 152"/>
                <a:gd name="T22" fmla="*/ 41910 w 94"/>
                <a:gd name="T23" fmla="*/ 51435 h 152"/>
                <a:gd name="T24" fmla="*/ 45720 w 94"/>
                <a:gd name="T25" fmla="*/ 51435 h 152"/>
                <a:gd name="T26" fmla="*/ 45720 w 94"/>
                <a:gd name="T27" fmla="*/ 41910 h 152"/>
                <a:gd name="T28" fmla="*/ 55245 w 94"/>
                <a:gd name="T29" fmla="*/ 5715 h 152"/>
                <a:gd name="T30" fmla="*/ 41910 w 94"/>
                <a:gd name="T31" fmla="*/ 0 h 152"/>
                <a:gd name="T32" fmla="*/ 22860 w 94"/>
                <a:gd name="T33" fmla="*/ 5715 h 152"/>
                <a:gd name="T34" fmla="*/ 9525 w 94"/>
                <a:gd name="T35" fmla="*/ 19050 h 152"/>
                <a:gd name="T36" fmla="*/ 9525 w 94"/>
                <a:gd name="T37" fmla="*/ 32385 h 152"/>
                <a:gd name="T38" fmla="*/ 0 w 94"/>
                <a:gd name="T39" fmla="*/ 32385 h 152"/>
                <a:gd name="T40" fmla="*/ 0 w 94"/>
                <a:gd name="T41" fmla="*/ 38100 h 152"/>
                <a:gd name="T42" fmla="*/ 78105 w 94"/>
                <a:gd name="T43" fmla="*/ 289560 h 152"/>
                <a:gd name="T44" fmla="*/ 179070 w 94"/>
                <a:gd name="T45" fmla="*/ 266700 h 15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4" h="152" extrusionOk="0">
                  <a:moveTo>
                    <a:pt x="94" y="140"/>
                  </a:moveTo>
                  <a:lnTo>
                    <a:pt x="91" y="130"/>
                  </a:lnTo>
                  <a:lnTo>
                    <a:pt x="87" y="113"/>
                  </a:lnTo>
                  <a:lnTo>
                    <a:pt x="77" y="104"/>
                  </a:lnTo>
                  <a:lnTo>
                    <a:pt x="60" y="94"/>
                  </a:lnTo>
                  <a:lnTo>
                    <a:pt x="55" y="87"/>
                  </a:lnTo>
                  <a:lnTo>
                    <a:pt x="53" y="80"/>
                  </a:lnTo>
                  <a:lnTo>
                    <a:pt x="41" y="60"/>
                  </a:lnTo>
                  <a:lnTo>
                    <a:pt x="36" y="51"/>
                  </a:lnTo>
                  <a:lnTo>
                    <a:pt x="26" y="41"/>
                  </a:lnTo>
                  <a:lnTo>
                    <a:pt x="24" y="34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2"/>
                  </a:lnTo>
                  <a:lnTo>
                    <a:pt x="29" y="3"/>
                  </a:lnTo>
                  <a:lnTo>
                    <a:pt x="22" y="0"/>
                  </a:lnTo>
                  <a:lnTo>
                    <a:pt x="12" y="3"/>
                  </a:lnTo>
                  <a:lnTo>
                    <a:pt x="5" y="10"/>
                  </a:lnTo>
                  <a:lnTo>
                    <a:pt x="5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41" y="152"/>
                  </a:lnTo>
                  <a:lnTo>
                    <a:pt x="94" y="140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5931" name="Google Shape;159;p14">
              <a:extLst>
                <a:ext uri="{FF2B5EF4-FFF2-40B4-BE49-F238E27FC236}">
                  <a16:creationId xmlns:a16="http://schemas.microsoft.com/office/drawing/2014/main" id="{F3950628-C5F8-FA45-98EB-DB44C9ADF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3210" y="4451986"/>
              <a:ext cx="55246" cy="64770"/>
            </a:xfrm>
            <a:custGeom>
              <a:avLst/>
              <a:gdLst>
                <a:gd name="T0" fmla="*/ 0 w 29"/>
                <a:gd name="T1" fmla="*/ 22860 h 34"/>
                <a:gd name="T2" fmla="*/ 28576 w 29"/>
                <a:gd name="T3" fmla="*/ 0 h 34"/>
                <a:gd name="T4" fmla="*/ 55246 w 29"/>
                <a:gd name="T5" fmla="*/ 41910 h 34"/>
                <a:gd name="T6" fmla="*/ 22860 w 29"/>
                <a:gd name="T7" fmla="*/ 64770 h 34"/>
                <a:gd name="T8" fmla="*/ 0 w 29"/>
                <a:gd name="T9" fmla="*/ 2286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 extrusionOk="0">
                  <a:moveTo>
                    <a:pt x="0" y="12"/>
                  </a:moveTo>
                  <a:lnTo>
                    <a:pt x="15" y="0"/>
                  </a:lnTo>
                  <a:lnTo>
                    <a:pt x="29" y="22"/>
                  </a:lnTo>
                  <a:lnTo>
                    <a:pt x="12" y="3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16438" name="Google Shape;160;p14">
              <a:extLst>
                <a:ext uri="{FF2B5EF4-FFF2-40B4-BE49-F238E27FC236}">
                  <a16:creationId xmlns:a16="http://schemas.microsoft.com/office/drawing/2014/main" id="{77244928-40CC-D84D-8A03-0493E26DFA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60273" y="5354447"/>
              <a:ext cx="247650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OK</a:t>
              </a:r>
              <a:endParaRPr lang="en-US" altLang="en-US"/>
            </a:p>
          </p:txBody>
        </p:sp>
        <p:sp>
          <p:nvSpPr>
            <p:cNvPr id="16439" name="Google Shape;161;p14">
              <a:extLst>
                <a:ext uri="{FF2B5EF4-FFF2-40B4-BE49-F238E27FC236}">
                  <a16:creationId xmlns:a16="http://schemas.microsoft.com/office/drawing/2014/main" id="{F3819460-5844-8F41-A614-6DD04C6A28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0086" y="5849717"/>
              <a:ext cx="242888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GA</a:t>
              </a:r>
              <a:endParaRPr lang="en-US" altLang="en-US"/>
            </a:p>
          </p:txBody>
        </p:sp>
        <p:sp>
          <p:nvSpPr>
            <p:cNvPr id="16440" name="Google Shape;162;p14">
              <a:extLst>
                <a:ext uri="{FF2B5EF4-FFF2-40B4-BE49-F238E27FC236}">
                  <a16:creationId xmlns:a16="http://schemas.microsoft.com/office/drawing/2014/main" id="{A925074E-8074-F549-AD5E-20B8C8564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14611" y="4705198"/>
              <a:ext cx="234950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VA</a:t>
              </a:r>
              <a:endParaRPr lang="en-US" altLang="en-US"/>
            </a:p>
          </p:txBody>
        </p:sp>
        <p:sp>
          <p:nvSpPr>
            <p:cNvPr id="16441" name="Google Shape;163;p14">
              <a:extLst>
                <a:ext uri="{FF2B5EF4-FFF2-40B4-BE49-F238E27FC236}">
                  <a16:creationId xmlns:a16="http://schemas.microsoft.com/office/drawing/2014/main" id="{96290B4C-C259-1C4D-B8E8-E0A6293E44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4961" y="3508296"/>
              <a:ext cx="242888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NY</a:t>
              </a:r>
              <a:endParaRPr lang="en-US" altLang="en-US"/>
            </a:p>
          </p:txBody>
        </p:sp>
        <p:sp>
          <p:nvSpPr>
            <p:cNvPr id="16442" name="Google Shape;164;p14">
              <a:extLst>
                <a:ext uri="{FF2B5EF4-FFF2-40B4-BE49-F238E27FC236}">
                  <a16:creationId xmlns:a16="http://schemas.microsoft.com/office/drawing/2014/main" id="{D6383549-B78A-ED4D-98FF-BEB1B65B3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51099" y="6668817"/>
              <a:ext cx="204787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FL</a:t>
              </a:r>
              <a:endParaRPr lang="en-US" altLang="en-US"/>
            </a:p>
          </p:txBody>
        </p:sp>
        <p:sp>
          <p:nvSpPr>
            <p:cNvPr id="16443" name="Google Shape;165;p14">
              <a:extLst>
                <a:ext uri="{FF2B5EF4-FFF2-40B4-BE49-F238E27FC236}">
                  <a16:creationId xmlns:a16="http://schemas.microsoft.com/office/drawing/2014/main" id="{ACD8F1E4-25B7-3B46-9277-793AFC2369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1510" y="5492550"/>
              <a:ext cx="284163" cy="2047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NM</a:t>
              </a:r>
              <a:endParaRPr lang="en-US" altLang="en-US"/>
            </a:p>
          </p:txBody>
        </p:sp>
        <p:sp>
          <p:nvSpPr>
            <p:cNvPr id="16444" name="Google Shape;166;p14">
              <a:extLst>
                <a:ext uri="{FF2B5EF4-FFF2-40B4-BE49-F238E27FC236}">
                  <a16:creationId xmlns:a16="http://schemas.microsoft.com/office/drawing/2014/main" id="{BDB9EE7A-79C4-5449-BB7B-B8506B7349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49123" y="6216406"/>
              <a:ext cx="219075" cy="2047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TX</a:t>
              </a:r>
              <a:endParaRPr lang="en-US" altLang="en-US"/>
            </a:p>
          </p:txBody>
        </p:sp>
        <p:sp>
          <p:nvSpPr>
            <p:cNvPr id="16445" name="Google Shape;167;p14">
              <a:extLst>
                <a:ext uri="{FF2B5EF4-FFF2-40B4-BE49-F238E27FC236}">
                  <a16:creationId xmlns:a16="http://schemas.microsoft.com/office/drawing/2014/main" id="{42B81679-0615-1348-A04B-948774410B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63423" y="4760758"/>
              <a:ext cx="219075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KS</a:t>
              </a:r>
              <a:endParaRPr lang="en-US" altLang="en-US"/>
            </a:p>
          </p:txBody>
        </p:sp>
        <p:sp>
          <p:nvSpPr>
            <p:cNvPr id="16446" name="Google Shape;168;p14">
              <a:extLst>
                <a:ext uri="{FF2B5EF4-FFF2-40B4-BE49-F238E27FC236}">
                  <a16:creationId xmlns:a16="http://schemas.microsoft.com/office/drawing/2014/main" id="{C0A5A4FA-959C-9143-9416-1F59148B7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2760" y="4108335"/>
              <a:ext cx="238125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NE</a:t>
              </a:r>
              <a:endParaRPr lang="en-US" altLang="en-US"/>
            </a:p>
          </p:txBody>
        </p:sp>
        <p:sp>
          <p:nvSpPr>
            <p:cNvPr id="16447" name="Google Shape;169;p14">
              <a:extLst>
                <a:ext uri="{FF2B5EF4-FFF2-40B4-BE49-F238E27FC236}">
                  <a16:creationId xmlns:a16="http://schemas.microsoft.com/office/drawing/2014/main" id="{47D54BAA-40C0-B14E-ADF8-0180FEDDAC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535" y="3532108"/>
              <a:ext cx="233363" cy="2047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SD</a:t>
              </a:r>
              <a:endParaRPr lang="en-US" altLang="en-US"/>
            </a:p>
          </p:txBody>
        </p:sp>
        <p:sp>
          <p:nvSpPr>
            <p:cNvPr id="16448" name="Google Shape;170;p14">
              <a:extLst>
                <a:ext uri="{FF2B5EF4-FFF2-40B4-BE49-F238E27FC236}">
                  <a16:creationId xmlns:a16="http://schemas.microsoft.com/office/drawing/2014/main" id="{E6886A16-28BD-9147-A200-BF75004B0D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34823" y="2901908"/>
              <a:ext cx="261937" cy="2047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ND</a:t>
              </a:r>
              <a:endParaRPr lang="en-US" altLang="en-US"/>
            </a:p>
          </p:txBody>
        </p:sp>
        <p:sp>
          <p:nvSpPr>
            <p:cNvPr id="16449" name="Google Shape;171;p14">
              <a:extLst>
                <a:ext uri="{FF2B5EF4-FFF2-40B4-BE49-F238E27FC236}">
                  <a16:creationId xmlns:a16="http://schemas.microsoft.com/office/drawing/2014/main" id="{C0EAEE76-273D-4244-BFC5-61EF533FD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8948" y="2846350"/>
              <a:ext cx="257175" cy="2047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MT</a:t>
              </a:r>
              <a:endParaRPr lang="en-US" altLang="en-US"/>
            </a:p>
          </p:txBody>
        </p:sp>
        <p:sp>
          <p:nvSpPr>
            <p:cNvPr id="16450" name="Google Shape;172;p14">
              <a:extLst>
                <a:ext uri="{FF2B5EF4-FFF2-40B4-BE49-F238E27FC236}">
                  <a16:creationId xmlns:a16="http://schemas.microsoft.com/office/drawing/2014/main" id="{EE95446F-2C1B-2D42-B81F-2A550F89A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21985" y="3743232"/>
              <a:ext cx="261938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 dirty="0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WY</a:t>
              </a:r>
              <a:endParaRPr lang="en-US" altLang="en-US" dirty="0"/>
            </a:p>
          </p:txBody>
        </p:sp>
        <p:sp>
          <p:nvSpPr>
            <p:cNvPr id="16451" name="Google Shape;173;p14">
              <a:extLst>
                <a:ext uri="{FF2B5EF4-FFF2-40B4-BE49-F238E27FC236}">
                  <a16:creationId xmlns:a16="http://schemas.microsoft.com/office/drawing/2014/main" id="{8C967880-0AA3-3D41-B436-E794135AE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1373" y="4590905"/>
              <a:ext cx="247650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CO</a:t>
              </a:r>
              <a:endParaRPr lang="en-US" altLang="en-US"/>
            </a:p>
          </p:txBody>
        </p:sp>
        <p:sp>
          <p:nvSpPr>
            <p:cNvPr id="16452" name="Google Shape;174;p14">
              <a:extLst>
                <a:ext uri="{FF2B5EF4-FFF2-40B4-BE49-F238E27FC236}">
                  <a16:creationId xmlns:a16="http://schemas.microsoft.com/office/drawing/2014/main" id="{E653561C-9893-FF41-8FC4-C11CBFA0C1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3485" y="4457563"/>
              <a:ext cx="234950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UT</a:t>
              </a:r>
              <a:endParaRPr lang="en-US" altLang="en-US"/>
            </a:p>
          </p:txBody>
        </p:sp>
        <p:sp>
          <p:nvSpPr>
            <p:cNvPr id="16453" name="Google Shape;175;p14">
              <a:extLst>
                <a:ext uri="{FF2B5EF4-FFF2-40B4-BE49-F238E27FC236}">
                  <a16:creationId xmlns:a16="http://schemas.microsoft.com/office/drawing/2014/main" id="{5C265426-3066-8C41-8241-28CEC060FA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2660" y="3427339"/>
              <a:ext cx="201613" cy="2047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ID</a:t>
              </a:r>
              <a:endParaRPr lang="en-US" altLang="en-US"/>
            </a:p>
          </p:txBody>
        </p:sp>
        <p:sp>
          <p:nvSpPr>
            <p:cNvPr id="16454" name="Google Shape;176;p14">
              <a:extLst>
                <a:ext uri="{FF2B5EF4-FFF2-40B4-BE49-F238E27FC236}">
                  <a16:creationId xmlns:a16="http://schemas.microsoft.com/office/drawing/2014/main" id="{3FED6C57-4B40-7946-AA8A-E214E22C2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2348" y="5341748"/>
              <a:ext cx="223837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AZ</a:t>
              </a:r>
              <a:endParaRPr lang="en-US" altLang="en-US"/>
            </a:p>
          </p:txBody>
        </p:sp>
        <p:sp>
          <p:nvSpPr>
            <p:cNvPr id="16455" name="Google Shape;177;p14">
              <a:extLst>
                <a:ext uri="{FF2B5EF4-FFF2-40B4-BE49-F238E27FC236}">
                  <a16:creationId xmlns:a16="http://schemas.microsoft.com/office/drawing/2014/main" id="{38110D9A-E104-5F42-A257-7BD75B26A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3860" y="4228977"/>
              <a:ext cx="247650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NV</a:t>
              </a:r>
              <a:endParaRPr lang="en-US" altLang="en-US"/>
            </a:p>
          </p:txBody>
        </p:sp>
        <p:sp>
          <p:nvSpPr>
            <p:cNvPr id="16456" name="Google Shape;178;p14">
              <a:extLst>
                <a:ext uri="{FF2B5EF4-FFF2-40B4-BE49-F238E27FC236}">
                  <a16:creationId xmlns:a16="http://schemas.microsoft.com/office/drawing/2014/main" id="{A0F10DA4-434F-A14E-B92F-DA3CE20FC8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9710" y="2565379"/>
              <a:ext cx="269875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WA</a:t>
              </a:r>
              <a:endParaRPr lang="en-US" altLang="en-US"/>
            </a:p>
          </p:txBody>
        </p:sp>
        <p:sp>
          <p:nvSpPr>
            <p:cNvPr id="16457" name="Google Shape;179;p14">
              <a:extLst>
                <a:ext uri="{FF2B5EF4-FFF2-40B4-BE49-F238E27FC236}">
                  <a16:creationId xmlns:a16="http://schemas.microsoft.com/office/drawing/2014/main" id="{7A07A6FC-6434-1841-9D2B-54E19DF99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1573" y="4768695"/>
              <a:ext cx="234950" cy="2047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CA</a:t>
              </a:r>
              <a:endParaRPr lang="en-US" altLang="en-US"/>
            </a:p>
          </p:txBody>
        </p:sp>
        <p:sp>
          <p:nvSpPr>
            <p:cNvPr id="16458" name="Google Shape;180;p14">
              <a:extLst>
                <a:ext uri="{FF2B5EF4-FFF2-40B4-BE49-F238E27FC236}">
                  <a16:creationId xmlns:a16="http://schemas.microsoft.com/office/drawing/2014/main" id="{33102F4B-3BCB-AF4E-8881-46BC7EA46D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9210" y="3189229"/>
              <a:ext cx="247650" cy="2047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OR</a:t>
              </a:r>
              <a:endParaRPr lang="en-US" altLang="en-US"/>
            </a:p>
          </p:txBody>
        </p:sp>
        <p:sp>
          <p:nvSpPr>
            <p:cNvPr id="16459" name="Google Shape;181;p14">
              <a:extLst>
                <a:ext uri="{FF2B5EF4-FFF2-40B4-BE49-F238E27FC236}">
                  <a16:creationId xmlns:a16="http://schemas.microsoft.com/office/drawing/2014/main" id="{6C57DA94-6C71-1C4A-9F1E-AAEF535C1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82736" y="4878226"/>
              <a:ext cx="223838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KY</a:t>
              </a:r>
              <a:endParaRPr lang="en-US" altLang="en-US"/>
            </a:p>
          </p:txBody>
        </p:sp>
        <p:sp>
          <p:nvSpPr>
            <p:cNvPr id="16460" name="Google Shape;182;p14">
              <a:extLst>
                <a:ext uri="{FF2B5EF4-FFF2-40B4-BE49-F238E27FC236}">
                  <a16:creationId xmlns:a16="http://schemas.microsoft.com/office/drawing/2014/main" id="{3CE77034-1BCD-5242-84CE-E9653DF95C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0611" y="2809839"/>
              <a:ext cx="257175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</a:t>
              </a:r>
              <a:endParaRPr lang="en-US" altLang="en-US"/>
            </a:p>
          </p:txBody>
        </p:sp>
        <p:sp>
          <p:nvSpPr>
            <p:cNvPr id="16461" name="Google Shape;183;p14">
              <a:extLst>
                <a:ext uri="{FF2B5EF4-FFF2-40B4-BE49-F238E27FC236}">
                  <a16:creationId xmlns:a16="http://schemas.microsoft.com/office/drawing/2014/main" id="{C0FCBF51-8B2E-C84A-8F10-AAD260FCA8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1911" y="3984517"/>
              <a:ext cx="233363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PA</a:t>
              </a:r>
              <a:endParaRPr lang="en-US" altLang="en-US"/>
            </a:p>
          </p:txBody>
        </p:sp>
        <p:sp>
          <p:nvSpPr>
            <p:cNvPr id="16462" name="Google Shape;184;p14">
              <a:extLst>
                <a:ext uri="{FF2B5EF4-FFF2-40B4-BE49-F238E27FC236}">
                  <a16:creationId xmlns:a16="http://schemas.microsoft.com/office/drawing/2014/main" id="{2D818E52-5203-F947-82D3-67D7570354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49399" y="3694023"/>
              <a:ext cx="225425" cy="2047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MI</a:t>
              </a:r>
              <a:endParaRPr lang="en-US" altLang="en-US"/>
            </a:p>
          </p:txBody>
        </p:sp>
        <p:sp>
          <p:nvSpPr>
            <p:cNvPr id="16463" name="Google Shape;185;p14">
              <a:extLst>
                <a:ext uri="{FF2B5EF4-FFF2-40B4-BE49-F238E27FC236}">
                  <a16:creationId xmlns:a16="http://schemas.microsoft.com/office/drawing/2014/main" id="{8677BDD5-ABBD-404F-B983-6232F1A392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21061" y="3508296"/>
              <a:ext cx="269875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MA</a:t>
              </a:r>
              <a:endParaRPr lang="en-US" altLang="en-US"/>
            </a:p>
          </p:txBody>
        </p:sp>
        <p:sp>
          <p:nvSpPr>
            <p:cNvPr id="16464" name="Google Shape;186;p14">
              <a:extLst>
                <a:ext uri="{FF2B5EF4-FFF2-40B4-BE49-F238E27FC236}">
                  <a16:creationId xmlns:a16="http://schemas.microsoft.com/office/drawing/2014/main" id="{1CC1C074-39D0-5B40-A189-5868FB5D3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8511" y="3678149"/>
              <a:ext cx="219075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CT</a:t>
              </a:r>
              <a:endParaRPr lang="en-US" altLang="en-US"/>
            </a:p>
          </p:txBody>
        </p:sp>
        <p:sp>
          <p:nvSpPr>
            <p:cNvPr id="16465" name="Google Shape;187;p14">
              <a:extLst>
                <a:ext uri="{FF2B5EF4-FFF2-40B4-BE49-F238E27FC236}">
                  <a16:creationId xmlns:a16="http://schemas.microsoft.com/office/drawing/2014/main" id="{4D70A826-1F3D-E742-9A20-CDEAA22FA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9161" y="4584556"/>
              <a:ext cx="265113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WV</a:t>
              </a:r>
              <a:endParaRPr lang="en-US" altLang="en-US"/>
            </a:p>
          </p:txBody>
        </p:sp>
        <p:sp>
          <p:nvSpPr>
            <p:cNvPr id="16466" name="Google Shape;188;p14">
              <a:extLst>
                <a:ext uri="{FF2B5EF4-FFF2-40B4-BE49-F238E27FC236}">
                  <a16:creationId xmlns:a16="http://schemas.microsoft.com/office/drawing/2014/main" id="{17736C95-B7BF-1A41-ACDD-04CB5A595C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41499" y="4251201"/>
              <a:ext cx="265112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OH</a:t>
              </a:r>
              <a:endParaRPr lang="en-US" altLang="en-US"/>
            </a:p>
          </p:txBody>
        </p:sp>
        <p:sp>
          <p:nvSpPr>
            <p:cNvPr id="16467" name="Google Shape;189;p14">
              <a:extLst>
                <a:ext uri="{FF2B5EF4-FFF2-40B4-BE49-F238E27FC236}">
                  <a16:creationId xmlns:a16="http://schemas.microsoft.com/office/drawing/2014/main" id="{402B9F5B-7907-9F42-96A9-D853631956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98586" y="4370257"/>
              <a:ext cx="212725" cy="2047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IN</a:t>
              </a:r>
              <a:endParaRPr lang="en-US" altLang="en-US"/>
            </a:p>
          </p:txBody>
        </p:sp>
        <p:sp>
          <p:nvSpPr>
            <p:cNvPr id="16468" name="Google Shape;190;p14">
              <a:extLst>
                <a:ext uri="{FF2B5EF4-FFF2-40B4-BE49-F238E27FC236}">
                  <a16:creationId xmlns:a16="http://schemas.microsoft.com/office/drawing/2014/main" id="{41E8A1F7-F96C-CA45-A434-471E47E91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3286" y="4301998"/>
              <a:ext cx="179388" cy="2047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IL</a:t>
              </a:r>
              <a:endParaRPr lang="en-US" altLang="en-US"/>
            </a:p>
          </p:txBody>
        </p:sp>
        <p:sp>
          <p:nvSpPr>
            <p:cNvPr id="16469" name="Google Shape;191;p14">
              <a:extLst>
                <a:ext uri="{FF2B5EF4-FFF2-40B4-BE49-F238E27FC236}">
                  <a16:creationId xmlns:a16="http://schemas.microsoft.com/office/drawing/2014/main" id="{B1766EB6-8177-E04E-9815-23909A2E03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70174" y="5116336"/>
              <a:ext cx="247650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NC</a:t>
              </a:r>
              <a:endParaRPr lang="en-US" altLang="en-US"/>
            </a:p>
          </p:txBody>
        </p:sp>
        <p:sp>
          <p:nvSpPr>
            <p:cNvPr id="16470" name="Google Shape;192;p14">
              <a:extLst>
                <a:ext uri="{FF2B5EF4-FFF2-40B4-BE49-F238E27FC236}">
                  <a16:creationId xmlns:a16="http://schemas.microsoft.com/office/drawing/2014/main" id="{B4BAD784-0105-7F4E-8697-0F35B816D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70011" y="5240154"/>
              <a:ext cx="242888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TN</a:t>
              </a:r>
              <a:endParaRPr lang="en-US" altLang="en-US"/>
            </a:p>
          </p:txBody>
        </p:sp>
        <p:sp>
          <p:nvSpPr>
            <p:cNvPr id="16471" name="Google Shape;193;p14">
              <a:extLst>
                <a:ext uri="{FF2B5EF4-FFF2-40B4-BE49-F238E27FC236}">
                  <a16:creationId xmlns:a16="http://schemas.microsoft.com/office/drawing/2014/main" id="{2CAB42BC-8429-9148-9F15-1ECCF8E0DE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05061" y="5533823"/>
              <a:ext cx="219075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SC</a:t>
              </a:r>
              <a:endParaRPr lang="en-US" altLang="en-US"/>
            </a:p>
          </p:txBody>
        </p:sp>
        <p:sp>
          <p:nvSpPr>
            <p:cNvPr id="16472" name="Google Shape;194;p14">
              <a:extLst>
                <a:ext uri="{FF2B5EF4-FFF2-40B4-BE49-F238E27FC236}">
                  <a16:creationId xmlns:a16="http://schemas.microsoft.com/office/drawing/2014/main" id="{7DB32FD9-AAF8-314B-A7B2-95A974D56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2399" y="5749710"/>
              <a:ext cx="219075" cy="2047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AL</a:t>
              </a:r>
              <a:endParaRPr lang="en-US" altLang="en-US"/>
            </a:p>
          </p:txBody>
        </p:sp>
        <p:sp>
          <p:nvSpPr>
            <p:cNvPr id="16473" name="Google Shape;195;p14">
              <a:extLst>
                <a:ext uri="{FF2B5EF4-FFF2-40B4-BE49-F238E27FC236}">
                  <a16:creationId xmlns:a16="http://schemas.microsoft.com/office/drawing/2014/main" id="{BDEB02D3-9899-AD49-8DF1-77D74A563F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09636" y="5716375"/>
              <a:ext cx="257175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MS</a:t>
              </a:r>
              <a:endParaRPr lang="en-US" altLang="en-US"/>
            </a:p>
          </p:txBody>
        </p:sp>
        <p:sp>
          <p:nvSpPr>
            <p:cNvPr id="16474" name="Google Shape;196;p14">
              <a:extLst>
                <a:ext uri="{FF2B5EF4-FFF2-40B4-BE49-F238E27FC236}">
                  <a16:creationId xmlns:a16="http://schemas.microsoft.com/office/drawing/2014/main" id="{976A3D60-D9D8-E347-B9BE-2D359F5B3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7036" y="5483026"/>
              <a:ext cx="234950" cy="2047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AR</a:t>
              </a:r>
              <a:endParaRPr lang="en-US" altLang="en-US"/>
            </a:p>
          </p:txBody>
        </p:sp>
        <p:sp>
          <p:nvSpPr>
            <p:cNvPr id="16475" name="Google Shape;197;p14">
              <a:extLst>
                <a:ext uri="{FF2B5EF4-FFF2-40B4-BE49-F238E27FC236}">
                  <a16:creationId xmlns:a16="http://schemas.microsoft.com/office/drawing/2014/main" id="{51D1CCB4-1A2B-0A4C-83EB-E65D88F3F3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5611" y="6210057"/>
              <a:ext cx="219075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LA</a:t>
              </a:r>
              <a:endParaRPr lang="en-US" altLang="en-US"/>
            </a:p>
          </p:txBody>
        </p:sp>
        <p:sp>
          <p:nvSpPr>
            <p:cNvPr id="16476" name="Google Shape;198;p14">
              <a:extLst>
                <a:ext uri="{FF2B5EF4-FFF2-40B4-BE49-F238E27FC236}">
                  <a16:creationId xmlns:a16="http://schemas.microsoft.com/office/drawing/2014/main" id="{22253E47-D721-3A43-B691-909239E4FA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14336" y="4782982"/>
              <a:ext cx="284163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MO</a:t>
              </a:r>
              <a:endParaRPr lang="en-US" altLang="en-US"/>
            </a:p>
          </p:txBody>
        </p:sp>
        <p:sp>
          <p:nvSpPr>
            <p:cNvPr id="16477" name="Google Shape;199;p14">
              <a:extLst>
                <a:ext uri="{FF2B5EF4-FFF2-40B4-BE49-F238E27FC236}">
                  <a16:creationId xmlns:a16="http://schemas.microsoft.com/office/drawing/2014/main" id="{389AE263-6259-9B41-A633-BDB4072CEF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4311" y="4008329"/>
              <a:ext cx="192088" cy="2047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IA</a:t>
              </a:r>
              <a:endParaRPr lang="en-US" altLang="en-US"/>
            </a:p>
          </p:txBody>
        </p:sp>
        <p:sp>
          <p:nvSpPr>
            <p:cNvPr id="16478" name="Google Shape;200;p14">
              <a:extLst>
                <a:ext uri="{FF2B5EF4-FFF2-40B4-BE49-F238E27FC236}">
                  <a16:creationId xmlns:a16="http://schemas.microsoft.com/office/drawing/2014/main" id="{F2CFEA94-7F64-7049-8AA8-CBCD16BABA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61911" y="3184466"/>
              <a:ext cx="284163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MN</a:t>
              </a:r>
              <a:endParaRPr lang="en-US" altLang="en-US"/>
            </a:p>
          </p:txBody>
        </p:sp>
        <p:sp>
          <p:nvSpPr>
            <p:cNvPr id="16479" name="Google Shape;201;p14">
              <a:extLst>
                <a:ext uri="{FF2B5EF4-FFF2-40B4-BE49-F238E27FC236}">
                  <a16:creationId xmlns:a16="http://schemas.microsoft.com/office/drawing/2014/main" id="{B95C148E-C840-FA4E-8151-A9877239F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8986" y="3527345"/>
              <a:ext cx="228600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WI</a:t>
              </a:r>
              <a:endParaRPr lang="en-US" altLang="en-US"/>
            </a:p>
          </p:txBody>
        </p:sp>
        <p:sp>
          <p:nvSpPr>
            <p:cNvPr id="16480" name="Google Shape;202;p14">
              <a:extLst>
                <a:ext uri="{FF2B5EF4-FFF2-40B4-BE49-F238E27FC236}">
                  <a16:creationId xmlns:a16="http://schemas.microsoft.com/office/drawing/2014/main" id="{0F68DE92-A87E-4441-B635-B7D517080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03561" y="4182943"/>
              <a:ext cx="206375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NJ</a:t>
              </a:r>
              <a:endParaRPr lang="en-US" altLang="en-US"/>
            </a:p>
          </p:txBody>
        </p:sp>
        <p:sp>
          <p:nvSpPr>
            <p:cNvPr id="16481" name="Google Shape;203;p14">
              <a:extLst>
                <a:ext uri="{FF2B5EF4-FFF2-40B4-BE49-F238E27FC236}">
                  <a16:creationId xmlns:a16="http://schemas.microsoft.com/office/drawing/2014/main" id="{699D4286-6215-C946-B5C8-E106E841D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17861" y="3140019"/>
              <a:ext cx="219075" cy="2047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VT</a:t>
              </a:r>
              <a:endParaRPr lang="en-US" altLang="en-US"/>
            </a:p>
          </p:txBody>
        </p:sp>
        <p:sp>
          <p:nvSpPr>
            <p:cNvPr id="16482" name="Google Shape;204;p14">
              <a:extLst>
                <a:ext uri="{FF2B5EF4-FFF2-40B4-BE49-F238E27FC236}">
                  <a16:creationId xmlns:a16="http://schemas.microsoft.com/office/drawing/2014/main" id="{B8A4F6DF-A09B-7F48-8F1E-C88EFF30B3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78199" y="3289235"/>
              <a:ext cx="265112" cy="2063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NH</a:t>
              </a:r>
              <a:endParaRPr lang="en-US" altLang="en-US"/>
            </a:p>
          </p:txBody>
        </p:sp>
        <p:sp>
          <p:nvSpPr>
            <p:cNvPr id="16483" name="Google Shape;205;p14">
              <a:extLst>
                <a:ext uri="{FF2B5EF4-FFF2-40B4-BE49-F238E27FC236}">
                  <a16:creationId xmlns:a16="http://schemas.microsoft.com/office/drawing/2014/main" id="{1CDB702B-1A89-F545-A008-000354FB4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9236" y="4284537"/>
              <a:ext cx="242888" cy="2047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191919"/>
                </a:buClr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solidFill>
                    <a:srgbClr val="19191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DC</a:t>
              </a:r>
              <a:endParaRPr lang="en-US" alt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4B9B07B-F4CC-7A4D-BB8B-1E2133194914}"/>
              </a:ext>
            </a:extLst>
          </p:cNvPr>
          <p:cNvGrpSpPr/>
          <p:nvPr/>
        </p:nvGrpSpPr>
        <p:grpSpPr>
          <a:xfrm>
            <a:off x="1078178" y="1469761"/>
            <a:ext cx="1881187" cy="533136"/>
            <a:chOff x="1078178" y="1469761"/>
            <a:chExt cx="1881187" cy="533136"/>
          </a:xfrm>
        </p:grpSpPr>
        <p:sp>
          <p:nvSpPr>
            <p:cNvPr id="16386" name="Google Shape;108;p14">
              <a:extLst>
                <a:ext uri="{FF2B5EF4-FFF2-40B4-BE49-F238E27FC236}">
                  <a16:creationId xmlns:a16="http://schemas.microsoft.com/office/drawing/2014/main" id="{92450DF1-1C34-654A-B757-6D2DB93A0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9449" y="1602053"/>
              <a:ext cx="1449916" cy="400844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  <a:defRPr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16484" name="Google Shape;206;p14">
              <a:extLst>
                <a:ext uri="{FF2B5EF4-FFF2-40B4-BE49-F238E27FC236}">
                  <a16:creationId xmlns:a16="http://schemas.microsoft.com/office/drawing/2014/main" id="{5AB4AFA5-68AF-644F-AEF0-56EAE0930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178" y="1508125"/>
              <a:ext cx="420687" cy="420687"/>
            </a:xfrm>
            <a:prstGeom prst="ellipse">
              <a:avLst/>
            </a:prstGeom>
            <a:solidFill>
              <a:srgbClr val="FFBD33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6493" name="Google Shape;215;p14">
              <a:extLst>
                <a:ext uri="{FF2B5EF4-FFF2-40B4-BE49-F238E27FC236}">
                  <a16:creationId xmlns:a16="http://schemas.microsoft.com/office/drawing/2014/main" id="{935044E2-FE63-B244-BBE2-3FDFBC8635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8667" y="1469761"/>
              <a:ext cx="777875" cy="21034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B312"/>
                </a:buClr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 dirty="0">
                  <a:solidFill>
                    <a:srgbClr val="FFB312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YOUR TITLE</a:t>
              </a:r>
              <a:endParaRPr lang="en-US" altLang="en-US" dirty="0"/>
            </a:p>
          </p:txBody>
        </p:sp>
        <p:sp>
          <p:nvSpPr>
            <p:cNvPr id="16502" name="Google Shape;224;p14">
              <a:extLst>
                <a:ext uri="{FF2B5EF4-FFF2-40B4-BE49-F238E27FC236}">
                  <a16:creationId xmlns:a16="http://schemas.microsoft.com/office/drawing/2014/main" id="{B2BA91F8-96BC-4047-80D2-2AC1401A4A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3000" y="1627188"/>
              <a:ext cx="396875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35%</a:t>
              </a:r>
              <a:endParaRPr lang="en-US" alt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F5DBF91-3FE1-2C45-9B9C-65CDBC3937D5}"/>
              </a:ext>
            </a:extLst>
          </p:cNvPr>
          <p:cNvGrpSpPr/>
          <p:nvPr/>
        </p:nvGrpSpPr>
        <p:grpSpPr>
          <a:xfrm>
            <a:off x="6428053" y="5815543"/>
            <a:ext cx="1874572" cy="555625"/>
            <a:chOff x="6428053" y="5815542"/>
            <a:chExt cx="1874572" cy="555625"/>
          </a:xfrm>
        </p:grpSpPr>
        <p:sp>
          <p:nvSpPr>
            <p:cNvPr id="16514" name="Google Shape;236;p14">
              <a:extLst>
                <a:ext uri="{FF2B5EF4-FFF2-40B4-BE49-F238E27FC236}">
                  <a16:creationId xmlns:a16="http://schemas.microsoft.com/office/drawing/2014/main" id="{9493DC05-3E08-7548-BA16-57C7E2AFF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4032" y="5971646"/>
              <a:ext cx="1448593" cy="399521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  <a:defRPr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16487" name="Google Shape;209;p14">
              <a:extLst>
                <a:ext uri="{FF2B5EF4-FFF2-40B4-BE49-F238E27FC236}">
                  <a16:creationId xmlns:a16="http://schemas.microsoft.com/office/drawing/2014/main" id="{02E0AD55-38EB-394F-937B-ED682BE92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8053" y="5855230"/>
              <a:ext cx="419364" cy="419365"/>
            </a:xfrm>
            <a:prstGeom prst="ellipse">
              <a:avLst/>
            </a:prstGeom>
            <a:solidFill>
              <a:srgbClr val="34B2E3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6496" name="Google Shape;218;p14">
              <a:extLst>
                <a:ext uri="{FF2B5EF4-FFF2-40B4-BE49-F238E27FC236}">
                  <a16:creationId xmlns:a16="http://schemas.microsoft.com/office/drawing/2014/main" id="{93AF909D-29D0-3C48-986F-0A3A58948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3250" y="5815542"/>
              <a:ext cx="777875" cy="209021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4B2E3"/>
                </a:buClr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solidFill>
                    <a:srgbClr val="34B2E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YOUR TITLE</a:t>
              </a:r>
              <a:endParaRPr lang="en-US" altLang="en-US"/>
            </a:p>
          </p:txBody>
        </p:sp>
        <p:sp>
          <p:nvSpPr>
            <p:cNvPr id="16505" name="Google Shape;227;p14">
              <a:extLst>
                <a:ext uri="{FF2B5EF4-FFF2-40B4-BE49-F238E27FC236}">
                  <a16:creationId xmlns:a16="http://schemas.microsoft.com/office/drawing/2014/main" id="{25BFE8F5-3A37-0748-A423-049B1C544D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8907" y="5980907"/>
              <a:ext cx="396875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55%</a:t>
              </a:r>
              <a:endParaRPr lang="en-US" alt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3911574-FA9C-D346-8412-D3EF488FC16F}"/>
              </a:ext>
            </a:extLst>
          </p:cNvPr>
          <p:cNvGrpSpPr/>
          <p:nvPr/>
        </p:nvGrpSpPr>
        <p:grpSpPr>
          <a:xfrm>
            <a:off x="1178720" y="4377533"/>
            <a:ext cx="1869280" cy="542396"/>
            <a:chOff x="1178720" y="4377532"/>
            <a:chExt cx="1869280" cy="542396"/>
          </a:xfrm>
        </p:grpSpPr>
        <p:sp>
          <p:nvSpPr>
            <p:cNvPr id="16485" name="Google Shape;207;p14">
              <a:extLst>
                <a:ext uri="{FF2B5EF4-FFF2-40B4-BE49-F238E27FC236}">
                  <a16:creationId xmlns:a16="http://schemas.microsoft.com/office/drawing/2014/main" id="{863C405F-DEFC-8B4C-823B-7BEA7B961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720" y="4417220"/>
              <a:ext cx="418041" cy="418041"/>
            </a:xfrm>
            <a:prstGeom prst="ellipse">
              <a:avLst/>
            </a:prstGeom>
            <a:solidFill>
              <a:srgbClr val="FF912B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6494" name="Google Shape;216;p14">
              <a:extLst>
                <a:ext uri="{FF2B5EF4-FFF2-40B4-BE49-F238E27FC236}">
                  <a16:creationId xmlns:a16="http://schemas.microsoft.com/office/drawing/2014/main" id="{6D633DBF-8E40-BF4C-8056-BA9D1DDE3C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7886" y="4377532"/>
              <a:ext cx="777875" cy="209021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912B"/>
                </a:buClr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solidFill>
                    <a:srgbClr val="FF912B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YOUR TITLE</a:t>
              </a:r>
              <a:endParaRPr lang="en-US" altLang="en-US"/>
            </a:p>
          </p:txBody>
        </p:sp>
        <p:sp>
          <p:nvSpPr>
            <p:cNvPr id="16503" name="Google Shape;225;p14">
              <a:extLst>
                <a:ext uri="{FF2B5EF4-FFF2-40B4-BE49-F238E27FC236}">
                  <a16:creationId xmlns:a16="http://schemas.microsoft.com/office/drawing/2014/main" id="{7DAF84CD-0CE0-364E-A5D3-A7BABD69AF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3542" y="4520407"/>
              <a:ext cx="396875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37%</a:t>
              </a:r>
              <a:endParaRPr lang="en-US" altLang="en-US"/>
            </a:p>
          </p:txBody>
        </p:sp>
        <p:sp>
          <p:nvSpPr>
            <p:cNvPr id="16512" name="Google Shape;234;p14">
              <a:extLst>
                <a:ext uri="{FF2B5EF4-FFF2-40B4-BE49-F238E27FC236}">
                  <a16:creationId xmlns:a16="http://schemas.microsoft.com/office/drawing/2014/main" id="{DE4413BC-40F3-1F47-A504-DC3EA97043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9407" y="4520407"/>
              <a:ext cx="1448593" cy="399521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  <a:defRPr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E884C6F-77C7-8648-9DDA-4299DA1769D4}"/>
              </a:ext>
            </a:extLst>
          </p:cNvPr>
          <p:cNvGrpSpPr/>
          <p:nvPr/>
        </p:nvGrpSpPr>
        <p:grpSpPr>
          <a:xfrm>
            <a:off x="3427678" y="5499366"/>
            <a:ext cx="1866635" cy="549010"/>
            <a:chOff x="3427678" y="5499366"/>
            <a:chExt cx="1866635" cy="549010"/>
          </a:xfrm>
        </p:grpSpPr>
        <p:sp>
          <p:nvSpPr>
            <p:cNvPr id="16486" name="Google Shape;208;p14">
              <a:extLst>
                <a:ext uri="{FF2B5EF4-FFF2-40B4-BE49-F238E27FC236}">
                  <a16:creationId xmlns:a16="http://schemas.microsoft.com/office/drawing/2014/main" id="{E47D840C-B553-D84A-B7CC-8D11B34C0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678" y="5537730"/>
              <a:ext cx="419364" cy="420687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6495" name="Google Shape;217;p14">
              <a:extLst>
                <a:ext uri="{FF2B5EF4-FFF2-40B4-BE49-F238E27FC236}">
                  <a16:creationId xmlns:a16="http://schemas.microsoft.com/office/drawing/2014/main" id="{2493F7BE-DFEC-2046-AC5F-277B2A9C71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8167" y="5499366"/>
              <a:ext cx="777875" cy="21034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E24956"/>
                </a:buClr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solidFill>
                    <a:srgbClr val="E24956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YOUR TITLE</a:t>
              </a:r>
              <a:endParaRPr lang="en-US" altLang="en-US"/>
            </a:p>
          </p:txBody>
        </p:sp>
        <p:sp>
          <p:nvSpPr>
            <p:cNvPr id="16504" name="Google Shape;226;p14">
              <a:extLst>
                <a:ext uri="{FF2B5EF4-FFF2-40B4-BE49-F238E27FC236}">
                  <a16:creationId xmlns:a16="http://schemas.microsoft.com/office/drawing/2014/main" id="{4D6A9832-B888-8F4A-89A2-BB3566C8DA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8532" y="5656792"/>
              <a:ext cx="396875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74%</a:t>
              </a:r>
              <a:endParaRPr lang="en-US" altLang="en-US"/>
            </a:p>
          </p:txBody>
        </p:sp>
        <p:sp>
          <p:nvSpPr>
            <p:cNvPr id="16513" name="Google Shape;235;p14">
              <a:extLst>
                <a:ext uri="{FF2B5EF4-FFF2-40B4-BE49-F238E27FC236}">
                  <a16:creationId xmlns:a16="http://schemas.microsoft.com/office/drawing/2014/main" id="{5C3EB3A1-86A3-B947-BFA6-27A1BFA70E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5720" y="5648855"/>
              <a:ext cx="1448593" cy="399521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  <a:defRPr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DD36BC0-060E-DB4E-9937-A6CA7D7F66FC}"/>
              </a:ext>
            </a:extLst>
          </p:cNvPr>
          <p:cNvGrpSpPr/>
          <p:nvPr/>
        </p:nvGrpSpPr>
        <p:grpSpPr>
          <a:xfrm>
            <a:off x="8879418" y="5476876"/>
            <a:ext cx="1889125" cy="578114"/>
            <a:chOff x="8879417" y="5476876"/>
            <a:chExt cx="1889125" cy="578114"/>
          </a:xfrm>
        </p:grpSpPr>
        <p:sp>
          <p:nvSpPr>
            <p:cNvPr id="16491" name="Google Shape;213;p14">
              <a:extLst>
                <a:ext uri="{FF2B5EF4-FFF2-40B4-BE49-F238E27FC236}">
                  <a16:creationId xmlns:a16="http://schemas.microsoft.com/office/drawing/2014/main" id="{98A6DF47-D848-1845-9D55-12FD65549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9417" y="5515241"/>
              <a:ext cx="422011" cy="419364"/>
            </a:xfrm>
            <a:prstGeom prst="ellipse">
              <a:avLst/>
            </a:prstGeom>
            <a:solidFill>
              <a:srgbClr val="64DAAD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6500" name="Google Shape;222;p14">
              <a:extLst>
                <a:ext uri="{FF2B5EF4-FFF2-40B4-BE49-F238E27FC236}">
                  <a16:creationId xmlns:a16="http://schemas.microsoft.com/office/drawing/2014/main" id="{BF132458-F5A5-E240-8D2E-FB6BAEC0B2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9907" y="5476876"/>
              <a:ext cx="777875" cy="21034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47C998"/>
                </a:buClr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solidFill>
                    <a:srgbClr val="47C998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YOUR TITLE</a:t>
              </a:r>
              <a:endParaRPr lang="en-US" altLang="en-US"/>
            </a:p>
          </p:txBody>
        </p:sp>
        <p:sp>
          <p:nvSpPr>
            <p:cNvPr id="16509" name="Google Shape;231;p14">
              <a:extLst>
                <a:ext uri="{FF2B5EF4-FFF2-40B4-BE49-F238E27FC236}">
                  <a16:creationId xmlns:a16="http://schemas.microsoft.com/office/drawing/2014/main" id="{8E1F1F13-8AAB-0048-BF9D-476482DB8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0271" y="5646208"/>
              <a:ext cx="396875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71%</a:t>
              </a:r>
              <a:endParaRPr lang="en-US" altLang="en-US"/>
            </a:p>
          </p:txBody>
        </p:sp>
        <p:sp>
          <p:nvSpPr>
            <p:cNvPr id="16515" name="Google Shape;237;p14">
              <a:extLst>
                <a:ext uri="{FF2B5EF4-FFF2-40B4-BE49-F238E27FC236}">
                  <a16:creationId xmlns:a16="http://schemas.microsoft.com/office/drawing/2014/main" id="{622C6B6F-F1B8-874A-A592-BEA502147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18626" y="5655469"/>
              <a:ext cx="1449916" cy="399521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  <a:defRPr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C664619-457F-BE48-9AD5-1B25948B2ED2}"/>
              </a:ext>
            </a:extLst>
          </p:cNvPr>
          <p:cNvGrpSpPr/>
          <p:nvPr/>
        </p:nvGrpSpPr>
        <p:grpSpPr>
          <a:xfrm>
            <a:off x="9167813" y="4136762"/>
            <a:ext cx="1891770" cy="578115"/>
            <a:chOff x="9167813" y="4136761"/>
            <a:chExt cx="1891770" cy="578115"/>
          </a:xfrm>
        </p:grpSpPr>
        <p:sp>
          <p:nvSpPr>
            <p:cNvPr id="16490" name="Google Shape;212;p14">
              <a:extLst>
                <a:ext uri="{FF2B5EF4-FFF2-40B4-BE49-F238E27FC236}">
                  <a16:creationId xmlns:a16="http://schemas.microsoft.com/office/drawing/2014/main" id="{B2501423-BDBC-F64A-819B-E8E70BE49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7813" y="4175125"/>
              <a:ext cx="420687" cy="420687"/>
            </a:xfrm>
            <a:prstGeom prst="ellipse">
              <a:avLst/>
            </a:prstGeom>
            <a:solidFill>
              <a:srgbClr val="065280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6499" name="Google Shape;221;p14">
              <a:extLst>
                <a:ext uri="{FF2B5EF4-FFF2-40B4-BE49-F238E27FC236}">
                  <a16:creationId xmlns:a16="http://schemas.microsoft.com/office/drawing/2014/main" id="{CF2951DE-CEA7-E34D-87A0-8674AA2784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95657" y="4136761"/>
              <a:ext cx="777875" cy="21034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65280"/>
                </a:buClr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solidFill>
                    <a:srgbClr val="06528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YOUR TITLE</a:t>
              </a:r>
              <a:endParaRPr lang="en-US" altLang="en-US"/>
            </a:p>
          </p:txBody>
        </p:sp>
        <p:sp>
          <p:nvSpPr>
            <p:cNvPr id="16508" name="Google Shape;230;p14">
              <a:extLst>
                <a:ext uri="{FF2B5EF4-FFF2-40B4-BE49-F238E27FC236}">
                  <a16:creationId xmlns:a16="http://schemas.microsoft.com/office/drawing/2014/main" id="{7745FCFD-84A2-4548-8AF5-03121FFDE8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6021" y="4283605"/>
              <a:ext cx="396875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19%</a:t>
              </a:r>
              <a:endParaRPr lang="en-US" altLang="en-US"/>
            </a:p>
          </p:txBody>
        </p:sp>
        <p:sp>
          <p:nvSpPr>
            <p:cNvPr id="16516" name="Google Shape;238;p14">
              <a:extLst>
                <a:ext uri="{FF2B5EF4-FFF2-40B4-BE49-F238E27FC236}">
                  <a16:creationId xmlns:a16="http://schemas.microsoft.com/office/drawing/2014/main" id="{B187FAAA-8243-4B40-A068-0C84D1CA06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09667" y="4315355"/>
              <a:ext cx="1449916" cy="399521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  <a:defRPr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7D0C6D1-B6B1-A849-A33D-D4B15F613449}"/>
              </a:ext>
            </a:extLst>
          </p:cNvPr>
          <p:cNvGrpSpPr/>
          <p:nvPr/>
        </p:nvGrpSpPr>
        <p:grpSpPr>
          <a:xfrm>
            <a:off x="9706240" y="1668199"/>
            <a:ext cx="1887802" cy="563563"/>
            <a:chOff x="9706240" y="1668199"/>
            <a:chExt cx="1887802" cy="563563"/>
          </a:xfrm>
        </p:grpSpPr>
        <p:sp>
          <p:nvSpPr>
            <p:cNvPr id="16492" name="Google Shape;214;p14">
              <a:extLst>
                <a:ext uri="{FF2B5EF4-FFF2-40B4-BE49-F238E27FC236}">
                  <a16:creationId xmlns:a16="http://schemas.microsoft.com/office/drawing/2014/main" id="{4213C81A-2A29-CF44-86C7-211B26534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6240" y="1706563"/>
              <a:ext cx="419364" cy="420687"/>
            </a:xfrm>
            <a:prstGeom prst="ellipse">
              <a:avLst/>
            </a:prstGeom>
            <a:solidFill>
              <a:srgbClr val="6B46A1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6501" name="Google Shape;223;p14">
              <a:extLst>
                <a:ext uri="{FF2B5EF4-FFF2-40B4-BE49-F238E27FC236}">
                  <a16:creationId xmlns:a16="http://schemas.microsoft.com/office/drawing/2014/main" id="{CB117442-0E11-4847-BA80-0325ED937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31438" y="1668199"/>
              <a:ext cx="777875" cy="21034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6B46A1"/>
                </a:buClr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 dirty="0">
                  <a:solidFill>
                    <a:srgbClr val="6B46A1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YOUR TITLE</a:t>
              </a:r>
              <a:endParaRPr lang="en-US" altLang="en-US" dirty="0"/>
            </a:p>
          </p:txBody>
        </p:sp>
        <p:sp>
          <p:nvSpPr>
            <p:cNvPr id="16510" name="Google Shape;232;p14">
              <a:extLst>
                <a:ext uri="{FF2B5EF4-FFF2-40B4-BE49-F238E27FC236}">
                  <a16:creationId xmlns:a16="http://schemas.microsoft.com/office/drawing/2014/main" id="{F2A5E64D-A1EF-4E4F-9D11-65FBFA56C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3125" y="1822979"/>
              <a:ext cx="396875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38%</a:t>
              </a:r>
              <a:endParaRPr lang="en-US" altLang="en-US"/>
            </a:p>
          </p:txBody>
        </p:sp>
        <p:sp>
          <p:nvSpPr>
            <p:cNvPr id="16517" name="Google Shape;239;p14">
              <a:extLst>
                <a:ext uri="{FF2B5EF4-FFF2-40B4-BE49-F238E27FC236}">
                  <a16:creationId xmlns:a16="http://schemas.microsoft.com/office/drawing/2014/main" id="{D8880F6F-1583-7C42-B6F3-18F319A34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4126" y="1830917"/>
              <a:ext cx="1449916" cy="400845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  <a:defRPr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B2B33DD-7F5F-6E4F-9406-5546649CD3AA}"/>
              </a:ext>
            </a:extLst>
          </p:cNvPr>
          <p:cNvGrpSpPr/>
          <p:nvPr/>
        </p:nvGrpSpPr>
        <p:grpSpPr>
          <a:xfrm>
            <a:off x="7212543" y="1783293"/>
            <a:ext cx="1886479" cy="555626"/>
            <a:chOff x="7212542" y="1783292"/>
            <a:chExt cx="1886479" cy="555626"/>
          </a:xfrm>
        </p:grpSpPr>
        <p:sp>
          <p:nvSpPr>
            <p:cNvPr id="16488" name="Google Shape;210;p14">
              <a:extLst>
                <a:ext uri="{FF2B5EF4-FFF2-40B4-BE49-F238E27FC236}">
                  <a16:creationId xmlns:a16="http://schemas.microsoft.com/office/drawing/2014/main" id="{C4CBD4DB-F658-F840-B837-1D99D7343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2542" y="1820334"/>
              <a:ext cx="420687" cy="420687"/>
            </a:xfrm>
            <a:prstGeom prst="ellipse">
              <a:avLst/>
            </a:prstGeom>
            <a:solidFill>
              <a:srgbClr val="64D1DA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6497" name="Google Shape;219;p14">
              <a:extLst>
                <a:ext uri="{FF2B5EF4-FFF2-40B4-BE49-F238E27FC236}">
                  <a16:creationId xmlns:a16="http://schemas.microsoft.com/office/drawing/2014/main" id="{2BCAC0BB-59C3-1A4A-B205-DA8C9A9BF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39063" y="1783292"/>
              <a:ext cx="777875" cy="209021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64D1DA"/>
                </a:buClr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solidFill>
                    <a:srgbClr val="64D1DA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YOUR TITLE</a:t>
              </a:r>
              <a:endParaRPr lang="en-US" altLang="en-US"/>
            </a:p>
          </p:txBody>
        </p:sp>
        <p:sp>
          <p:nvSpPr>
            <p:cNvPr id="16506" name="Google Shape;228;p14">
              <a:extLst>
                <a:ext uri="{FF2B5EF4-FFF2-40B4-BE49-F238E27FC236}">
                  <a16:creationId xmlns:a16="http://schemas.microsoft.com/office/drawing/2014/main" id="{8B61F4D0-9177-1B4F-A101-9CEDD4654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74719" y="1943365"/>
              <a:ext cx="396875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29%</a:t>
              </a:r>
              <a:endParaRPr lang="en-US" altLang="en-US"/>
            </a:p>
          </p:txBody>
        </p:sp>
        <p:sp>
          <p:nvSpPr>
            <p:cNvPr id="16518" name="Google Shape;240;p14">
              <a:extLst>
                <a:ext uri="{FF2B5EF4-FFF2-40B4-BE49-F238E27FC236}">
                  <a16:creationId xmlns:a16="http://schemas.microsoft.com/office/drawing/2014/main" id="{367ADBD1-5DE8-E240-B5E6-A7CD018F2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0428" y="1938074"/>
              <a:ext cx="1448593" cy="400844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  <a:defRPr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F8D6001C-A4FA-1B41-A680-435F59A360A4}"/>
              </a:ext>
            </a:extLst>
          </p:cNvPr>
          <p:cNvGrpSpPr/>
          <p:nvPr/>
        </p:nvGrpSpPr>
        <p:grpSpPr>
          <a:xfrm>
            <a:off x="4738689" y="1325564"/>
            <a:ext cx="1894416" cy="538429"/>
            <a:chOff x="4738688" y="1325563"/>
            <a:chExt cx="1894416" cy="538429"/>
          </a:xfrm>
        </p:grpSpPr>
        <p:sp>
          <p:nvSpPr>
            <p:cNvPr id="16489" name="Google Shape;211;p14">
              <a:extLst>
                <a:ext uri="{FF2B5EF4-FFF2-40B4-BE49-F238E27FC236}">
                  <a16:creationId xmlns:a16="http://schemas.microsoft.com/office/drawing/2014/main" id="{0C55A95C-4C34-AB4D-8C0E-A84BFA49E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688" y="1363928"/>
              <a:ext cx="422011" cy="419364"/>
            </a:xfrm>
            <a:prstGeom prst="ellipse">
              <a:avLst/>
            </a:prstGeom>
            <a:solidFill>
              <a:srgbClr val="AD2356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6498" name="Google Shape;220;p14">
              <a:extLst>
                <a:ext uri="{FF2B5EF4-FFF2-40B4-BE49-F238E27FC236}">
                  <a16:creationId xmlns:a16="http://schemas.microsoft.com/office/drawing/2014/main" id="{930DB134-D841-3A48-AFA0-4B95849A1E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9178" y="1325563"/>
              <a:ext cx="777875" cy="209021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AD2356"/>
                </a:buClr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solidFill>
                    <a:srgbClr val="AD2356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YOUR TITLE</a:t>
              </a:r>
              <a:endParaRPr lang="en-US" altLang="en-US"/>
            </a:p>
          </p:txBody>
        </p:sp>
        <p:sp>
          <p:nvSpPr>
            <p:cNvPr id="16507" name="Google Shape;229;p14">
              <a:extLst>
                <a:ext uri="{FF2B5EF4-FFF2-40B4-BE49-F238E27FC236}">
                  <a16:creationId xmlns:a16="http://schemas.microsoft.com/office/drawing/2014/main" id="{66B4CF17-F1EE-D840-B788-28EC7841DC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3512" y="1475053"/>
              <a:ext cx="396875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29%</a:t>
              </a:r>
              <a:endParaRPr lang="en-US" altLang="en-US"/>
            </a:p>
          </p:txBody>
        </p:sp>
        <p:sp>
          <p:nvSpPr>
            <p:cNvPr id="16519" name="Google Shape;241;p14">
              <a:extLst>
                <a:ext uri="{FF2B5EF4-FFF2-40B4-BE49-F238E27FC236}">
                  <a16:creationId xmlns:a16="http://schemas.microsoft.com/office/drawing/2014/main" id="{4FB2A40F-5F15-4D4B-A260-61F06C2685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3188" y="1463147"/>
              <a:ext cx="1449916" cy="400845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  <a:defRPr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  <p:sp>
        <p:nvSpPr>
          <p:cNvPr id="35843" name="Google Shape;233;p14">
            <a:extLst>
              <a:ext uri="{FF2B5EF4-FFF2-40B4-BE49-F238E27FC236}">
                <a16:creationId xmlns:a16="http://schemas.microsoft.com/office/drawing/2014/main" id="{1ADC53C8-BA88-7C48-8D9C-44B6236936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1" y="296334"/>
            <a:ext cx="8235157" cy="620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3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>
                <a:srgbClr val="000000"/>
              </a:buClr>
              <a:buSzPts val="5900"/>
              <a:buFont typeface="Montserrat" panose="02000505000000020004" pitchFamily="2" charset="77"/>
              <a:buNone/>
            </a:pPr>
            <a:r>
              <a:rPr lang="en-US" altLang="en-US" sz="4167" b="1" dirty="0">
                <a:solidFill>
                  <a:srgbClr val="000000"/>
                </a:solidFill>
                <a:latin typeface="Arial" panose="020B0604020202020204" pitchFamily="34" charset="0"/>
                <a:sym typeface="Montserrat" panose="02000505000000020004" pitchFamily="2" charset="77"/>
              </a:rPr>
              <a:t>UNITED STATES OF AMERICA</a:t>
            </a:r>
            <a:endParaRPr lang="en-US" altLang="en-US" sz="4167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pic>
        <p:nvPicPr>
          <p:cNvPr id="35844" name="Picture 1">
            <a:extLst>
              <a:ext uri="{FF2B5EF4-FFF2-40B4-BE49-F238E27FC236}">
                <a16:creationId xmlns:a16="http://schemas.microsoft.com/office/drawing/2014/main" id="{DD3A08E4-9021-7E48-8324-0392A444E5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8594" y="384969"/>
            <a:ext cx="849313" cy="445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1258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58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58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5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5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5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5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E9A71B5B-0DB1-D749-B341-EA5E8EE4B8F0}"/>
              </a:ext>
            </a:extLst>
          </p:cNvPr>
          <p:cNvGrpSpPr/>
          <p:nvPr/>
        </p:nvGrpSpPr>
        <p:grpSpPr>
          <a:xfrm>
            <a:off x="547688" y="384175"/>
            <a:ext cx="7918450" cy="6084888"/>
            <a:chOff x="547688" y="384175"/>
            <a:chExt cx="7918450" cy="6084888"/>
          </a:xfrm>
        </p:grpSpPr>
        <p:sp>
          <p:nvSpPr>
            <p:cNvPr id="147459" name="Google Shape;3056;p68"/>
            <p:cNvSpPr>
              <a:spLocks/>
            </p:cNvSpPr>
            <p:nvPr/>
          </p:nvSpPr>
          <p:spPr bwMode="auto">
            <a:xfrm>
              <a:off x="693738" y="1879600"/>
              <a:ext cx="1119187" cy="1754188"/>
            </a:xfrm>
            <a:custGeom>
              <a:avLst/>
              <a:gdLst>
                <a:gd name="T0" fmla="*/ 2147483646 w 705"/>
                <a:gd name="T1" fmla="*/ 2147483646 h 1105"/>
                <a:gd name="T2" fmla="*/ 2147483646 w 705"/>
                <a:gd name="T3" fmla="*/ 2147483646 h 1105"/>
                <a:gd name="T4" fmla="*/ 2147483646 w 705"/>
                <a:gd name="T5" fmla="*/ 2147483646 h 1105"/>
                <a:gd name="T6" fmla="*/ 2147483646 w 705"/>
                <a:gd name="T7" fmla="*/ 2147483646 h 1105"/>
                <a:gd name="T8" fmla="*/ 2147483646 w 705"/>
                <a:gd name="T9" fmla="*/ 2147483646 h 1105"/>
                <a:gd name="T10" fmla="*/ 2147483646 w 705"/>
                <a:gd name="T11" fmla="*/ 2147483646 h 1105"/>
                <a:gd name="T12" fmla="*/ 2147483646 w 705"/>
                <a:gd name="T13" fmla="*/ 2147483646 h 1105"/>
                <a:gd name="T14" fmla="*/ 2147483646 w 705"/>
                <a:gd name="T15" fmla="*/ 2147483646 h 1105"/>
                <a:gd name="T16" fmla="*/ 2147483646 w 705"/>
                <a:gd name="T17" fmla="*/ 2147483646 h 1105"/>
                <a:gd name="T18" fmla="*/ 2147483646 w 705"/>
                <a:gd name="T19" fmla="*/ 2147483646 h 1105"/>
                <a:gd name="T20" fmla="*/ 2147483646 w 705"/>
                <a:gd name="T21" fmla="*/ 2147483646 h 1105"/>
                <a:gd name="T22" fmla="*/ 2147483646 w 705"/>
                <a:gd name="T23" fmla="*/ 2147483646 h 1105"/>
                <a:gd name="T24" fmla="*/ 2147483646 w 705"/>
                <a:gd name="T25" fmla="*/ 2147483646 h 1105"/>
                <a:gd name="T26" fmla="*/ 2147483646 w 705"/>
                <a:gd name="T27" fmla="*/ 2147483646 h 1105"/>
                <a:gd name="T28" fmla="*/ 2147483646 w 705"/>
                <a:gd name="T29" fmla="*/ 2147483646 h 1105"/>
                <a:gd name="T30" fmla="*/ 2147483646 w 705"/>
                <a:gd name="T31" fmla="*/ 2147483646 h 1105"/>
                <a:gd name="T32" fmla="*/ 2147483646 w 705"/>
                <a:gd name="T33" fmla="*/ 2147483646 h 1105"/>
                <a:gd name="T34" fmla="*/ 2147483646 w 705"/>
                <a:gd name="T35" fmla="*/ 2147483646 h 1105"/>
                <a:gd name="T36" fmla="*/ 2147483646 w 705"/>
                <a:gd name="T37" fmla="*/ 2147483646 h 1105"/>
                <a:gd name="T38" fmla="*/ 2147483646 w 705"/>
                <a:gd name="T39" fmla="*/ 2147483646 h 1105"/>
                <a:gd name="T40" fmla="*/ 2147483646 w 705"/>
                <a:gd name="T41" fmla="*/ 2147483646 h 1105"/>
                <a:gd name="T42" fmla="*/ 2147483646 w 705"/>
                <a:gd name="T43" fmla="*/ 2147483646 h 1105"/>
                <a:gd name="T44" fmla="*/ 2147483646 w 705"/>
                <a:gd name="T45" fmla="*/ 2147483646 h 1105"/>
                <a:gd name="T46" fmla="*/ 2147483646 w 705"/>
                <a:gd name="T47" fmla="*/ 2147483646 h 1105"/>
                <a:gd name="T48" fmla="*/ 2147483646 w 705"/>
                <a:gd name="T49" fmla="*/ 2147483646 h 1105"/>
                <a:gd name="T50" fmla="*/ 2147483646 w 705"/>
                <a:gd name="T51" fmla="*/ 2147483646 h 1105"/>
                <a:gd name="T52" fmla="*/ 2147483646 w 705"/>
                <a:gd name="T53" fmla="*/ 2147483646 h 1105"/>
                <a:gd name="T54" fmla="*/ 2147483646 w 705"/>
                <a:gd name="T55" fmla="*/ 2147483646 h 1105"/>
                <a:gd name="T56" fmla="*/ 2147483646 w 705"/>
                <a:gd name="T57" fmla="*/ 2147483646 h 1105"/>
                <a:gd name="T58" fmla="*/ 2147483646 w 705"/>
                <a:gd name="T59" fmla="*/ 2147483646 h 1105"/>
                <a:gd name="T60" fmla="*/ 2147483646 w 705"/>
                <a:gd name="T61" fmla="*/ 2147483646 h 1105"/>
                <a:gd name="T62" fmla="*/ 2147483646 w 705"/>
                <a:gd name="T63" fmla="*/ 2147483646 h 1105"/>
                <a:gd name="T64" fmla="*/ 2147483646 w 705"/>
                <a:gd name="T65" fmla="*/ 2147483646 h 1105"/>
                <a:gd name="T66" fmla="*/ 2147483646 w 705"/>
                <a:gd name="T67" fmla="*/ 2147483646 h 1105"/>
                <a:gd name="T68" fmla="*/ 2147483646 w 705"/>
                <a:gd name="T69" fmla="*/ 2147483646 h 1105"/>
                <a:gd name="T70" fmla="*/ 2147483646 w 705"/>
                <a:gd name="T71" fmla="*/ 2147483646 h 1105"/>
                <a:gd name="T72" fmla="*/ 2147483646 w 705"/>
                <a:gd name="T73" fmla="*/ 2147483646 h 1105"/>
                <a:gd name="T74" fmla="*/ 2147483646 w 705"/>
                <a:gd name="T75" fmla="*/ 2147483646 h 1105"/>
                <a:gd name="T76" fmla="*/ 2147483646 w 705"/>
                <a:gd name="T77" fmla="*/ 2147483646 h 1105"/>
                <a:gd name="T78" fmla="*/ 2147483646 w 705"/>
                <a:gd name="T79" fmla="*/ 2147483646 h 1105"/>
                <a:gd name="T80" fmla="*/ 2147483646 w 705"/>
                <a:gd name="T81" fmla="*/ 2147483646 h 1105"/>
                <a:gd name="T82" fmla="*/ 2147483646 w 705"/>
                <a:gd name="T83" fmla="*/ 2147483646 h 1105"/>
                <a:gd name="T84" fmla="*/ 2147483646 w 705"/>
                <a:gd name="T85" fmla="*/ 2147483646 h 1105"/>
                <a:gd name="T86" fmla="*/ 2147483646 w 705"/>
                <a:gd name="T87" fmla="*/ 2147483646 h 1105"/>
                <a:gd name="T88" fmla="*/ 2147483646 w 705"/>
                <a:gd name="T89" fmla="*/ 2147483646 h 1105"/>
                <a:gd name="T90" fmla="*/ 2147483646 w 705"/>
                <a:gd name="T91" fmla="*/ 2147483646 h 1105"/>
                <a:gd name="T92" fmla="*/ 2147483646 w 705"/>
                <a:gd name="T93" fmla="*/ 2147483646 h 1105"/>
                <a:gd name="T94" fmla="*/ 2147483646 w 705"/>
                <a:gd name="T95" fmla="*/ 2147483646 h 1105"/>
                <a:gd name="T96" fmla="*/ 2147483646 w 705"/>
                <a:gd name="T97" fmla="*/ 2147483646 h 1105"/>
                <a:gd name="T98" fmla="*/ 2147483646 w 705"/>
                <a:gd name="T99" fmla="*/ 2147483646 h 1105"/>
                <a:gd name="T100" fmla="*/ 2147483646 w 705"/>
                <a:gd name="T101" fmla="*/ 2147483646 h 1105"/>
                <a:gd name="T102" fmla="*/ 2147483646 w 705"/>
                <a:gd name="T103" fmla="*/ 2147483646 h 1105"/>
                <a:gd name="T104" fmla="*/ 2147483646 w 705"/>
                <a:gd name="T105" fmla="*/ 2147483646 h 1105"/>
                <a:gd name="T106" fmla="*/ 2147483646 w 705"/>
                <a:gd name="T107" fmla="*/ 2147483646 h 1105"/>
                <a:gd name="T108" fmla="*/ 2147483646 w 705"/>
                <a:gd name="T109" fmla="*/ 2147483646 h 1105"/>
                <a:gd name="T110" fmla="*/ 2147483646 w 705"/>
                <a:gd name="T111" fmla="*/ 2147483646 h 1105"/>
                <a:gd name="T112" fmla="*/ 2147483646 w 705"/>
                <a:gd name="T113" fmla="*/ 2147483646 h 1105"/>
                <a:gd name="T114" fmla="*/ 2147483646 w 705"/>
                <a:gd name="T115" fmla="*/ 2147483646 h 1105"/>
                <a:gd name="T116" fmla="*/ 2147483646 w 705"/>
                <a:gd name="T117" fmla="*/ 2147483646 h 1105"/>
                <a:gd name="T118" fmla="*/ 2147483646 w 705"/>
                <a:gd name="T119" fmla="*/ 2147483646 h 1105"/>
                <a:gd name="T120" fmla="*/ 2147483646 w 705"/>
                <a:gd name="T121" fmla="*/ 2147483646 h 1105"/>
                <a:gd name="T122" fmla="*/ 2147483646 w 705"/>
                <a:gd name="T123" fmla="*/ 2147483646 h 110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05" h="1105" extrusionOk="0">
                  <a:moveTo>
                    <a:pt x="705" y="1102"/>
                  </a:moveTo>
                  <a:lnTo>
                    <a:pt x="703" y="1100"/>
                  </a:lnTo>
                  <a:lnTo>
                    <a:pt x="700" y="1102"/>
                  </a:lnTo>
                  <a:lnTo>
                    <a:pt x="698" y="1102"/>
                  </a:lnTo>
                  <a:lnTo>
                    <a:pt x="698" y="1100"/>
                  </a:lnTo>
                  <a:lnTo>
                    <a:pt x="698" y="1098"/>
                  </a:lnTo>
                  <a:lnTo>
                    <a:pt x="700" y="1096"/>
                  </a:lnTo>
                  <a:lnTo>
                    <a:pt x="703" y="1094"/>
                  </a:lnTo>
                  <a:lnTo>
                    <a:pt x="703" y="1092"/>
                  </a:lnTo>
                  <a:lnTo>
                    <a:pt x="703" y="1089"/>
                  </a:lnTo>
                  <a:lnTo>
                    <a:pt x="703" y="1087"/>
                  </a:lnTo>
                  <a:lnTo>
                    <a:pt x="700" y="1085"/>
                  </a:lnTo>
                  <a:lnTo>
                    <a:pt x="700" y="1083"/>
                  </a:lnTo>
                  <a:lnTo>
                    <a:pt x="700" y="1081"/>
                  </a:lnTo>
                  <a:lnTo>
                    <a:pt x="700" y="1078"/>
                  </a:lnTo>
                  <a:lnTo>
                    <a:pt x="700" y="1076"/>
                  </a:lnTo>
                  <a:lnTo>
                    <a:pt x="700" y="1074"/>
                  </a:lnTo>
                  <a:lnTo>
                    <a:pt x="700" y="1072"/>
                  </a:lnTo>
                  <a:lnTo>
                    <a:pt x="700" y="1070"/>
                  </a:lnTo>
                  <a:lnTo>
                    <a:pt x="700" y="1067"/>
                  </a:lnTo>
                  <a:lnTo>
                    <a:pt x="700" y="1065"/>
                  </a:lnTo>
                  <a:lnTo>
                    <a:pt x="703" y="1063"/>
                  </a:lnTo>
                  <a:lnTo>
                    <a:pt x="703" y="1061"/>
                  </a:lnTo>
                  <a:lnTo>
                    <a:pt x="703" y="1059"/>
                  </a:lnTo>
                  <a:lnTo>
                    <a:pt x="703" y="1056"/>
                  </a:lnTo>
                  <a:lnTo>
                    <a:pt x="700" y="1054"/>
                  </a:lnTo>
                  <a:lnTo>
                    <a:pt x="698" y="1054"/>
                  </a:lnTo>
                  <a:lnTo>
                    <a:pt x="696" y="1054"/>
                  </a:lnTo>
                  <a:lnTo>
                    <a:pt x="696" y="1052"/>
                  </a:lnTo>
                  <a:lnTo>
                    <a:pt x="696" y="1050"/>
                  </a:lnTo>
                  <a:lnTo>
                    <a:pt x="696" y="1048"/>
                  </a:lnTo>
                  <a:lnTo>
                    <a:pt x="696" y="1046"/>
                  </a:lnTo>
                  <a:lnTo>
                    <a:pt x="696" y="1043"/>
                  </a:lnTo>
                  <a:lnTo>
                    <a:pt x="694" y="1041"/>
                  </a:lnTo>
                  <a:lnTo>
                    <a:pt x="694" y="1037"/>
                  </a:lnTo>
                  <a:lnTo>
                    <a:pt x="694" y="1032"/>
                  </a:lnTo>
                  <a:lnTo>
                    <a:pt x="696" y="1030"/>
                  </a:lnTo>
                  <a:lnTo>
                    <a:pt x="696" y="1028"/>
                  </a:lnTo>
                  <a:lnTo>
                    <a:pt x="698" y="1028"/>
                  </a:lnTo>
                  <a:lnTo>
                    <a:pt x="700" y="1028"/>
                  </a:lnTo>
                  <a:lnTo>
                    <a:pt x="703" y="1026"/>
                  </a:lnTo>
                  <a:lnTo>
                    <a:pt x="703" y="1024"/>
                  </a:lnTo>
                  <a:lnTo>
                    <a:pt x="703" y="1021"/>
                  </a:lnTo>
                  <a:lnTo>
                    <a:pt x="703" y="1019"/>
                  </a:lnTo>
                  <a:lnTo>
                    <a:pt x="703" y="1015"/>
                  </a:lnTo>
                  <a:lnTo>
                    <a:pt x="705" y="1010"/>
                  </a:lnTo>
                  <a:lnTo>
                    <a:pt x="703" y="1008"/>
                  </a:lnTo>
                  <a:lnTo>
                    <a:pt x="700" y="1008"/>
                  </a:lnTo>
                  <a:lnTo>
                    <a:pt x="698" y="1006"/>
                  </a:lnTo>
                  <a:lnTo>
                    <a:pt x="696" y="1006"/>
                  </a:lnTo>
                  <a:lnTo>
                    <a:pt x="694" y="1004"/>
                  </a:lnTo>
                  <a:lnTo>
                    <a:pt x="692" y="1006"/>
                  </a:lnTo>
                  <a:lnTo>
                    <a:pt x="689" y="1006"/>
                  </a:lnTo>
                  <a:lnTo>
                    <a:pt x="689" y="1008"/>
                  </a:lnTo>
                  <a:lnTo>
                    <a:pt x="689" y="1010"/>
                  </a:lnTo>
                  <a:lnTo>
                    <a:pt x="687" y="1013"/>
                  </a:lnTo>
                  <a:lnTo>
                    <a:pt x="685" y="1013"/>
                  </a:lnTo>
                  <a:lnTo>
                    <a:pt x="683" y="1010"/>
                  </a:lnTo>
                  <a:lnTo>
                    <a:pt x="681" y="1010"/>
                  </a:lnTo>
                  <a:lnTo>
                    <a:pt x="678" y="1010"/>
                  </a:lnTo>
                  <a:lnTo>
                    <a:pt x="676" y="1010"/>
                  </a:lnTo>
                  <a:lnTo>
                    <a:pt x="676" y="1008"/>
                  </a:lnTo>
                  <a:lnTo>
                    <a:pt x="674" y="1008"/>
                  </a:lnTo>
                  <a:lnTo>
                    <a:pt x="674" y="1010"/>
                  </a:lnTo>
                  <a:lnTo>
                    <a:pt x="672" y="1010"/>
                  </a:lnTo>
                  <a:lnTo>
                    <a:pt x="670" y="1010"/>
                  </a:lnTo>
                  <a:lnTo>
                    <a:pt x="668" y="1013"/>
                  </a:lnTo>
                  <a:lnTo>
                    <a:pt x="665" y="1013"/>
                  </a:lnTo>
                  <a:lnTo>
                    <a:pt x="663" y="1013"/>
                  </a:lnTo>
                  <a:lnTo>
                    <a:pt x="663" y="1010"/>
                  </a:lnTo>
                  <a:lnTo>
                    <a:pt x="661" y="1010"/>
                  </a:lnTo>
                  <a:lnTo>
                    <a:pt x="659" y="1008"/>
                  </a:lnTo>
                  <a:lnTo>
                    <a:pt x="657" y="1006"/>
                  </a:lnTo>
                  <a:lnTo>
                    <a:pt x="657" y="1004"/>
                  </a:lnTo>
                  <a:lnTo>
                    <a:pt x="654" y="1004"/>
                  </a:lnTo>
                  <a:lnTo>
                    <a:pt x="652" y="1004"/>
                  </a:lnTo>
                  <a:lnTo>
                    <a:pt x="650" y="1002"/>
                  </a:lnTo>
                  <a:lnTo>
                    <a:pt x="650" y="999"/>
                  </a:lnTo>
                  <a:lnTo>
                    <a:pt x="648" y="997"/>
                  </a:lnTo>
                  <a:lnTo>
                    <a:pt x="648" y="995"/>
                  </a:lnTo>
                  <a:lnTo>
                    <a:pt x="646" y="995"/>
                  </a:lnTo>
                  <a:lnTo>
                    <a:pt x="646" y="993"/>
                  </a:lnTo>
                  <a:lnTo>
                    <a:pt x="643" y="995"/>
                  </a:lnTo>
                  <a:lnTo>
                    <a:pt x="641" y="995"/>
                  </a:lnTo>
                  <a:lnTo>
                    <a:pt x="639" y="997"/>
                  </a:lnTo>
                  <a:lnTo>
                    <a:pt x="637" y="999"/>
                  </a:lnTo>
                  <a:lnTo>
                    <a:pt x="635" y="999"/>
                  </a:lnTo>
                  <a:lnTo>
                    <a:pt x="632" y="997"/>
                  </a:lnTo>
                  <a:lnTo>
                    <a:pt x="632" y="995"/>
                  </a:lnTo>
                  <a:lnTo>
                    <a:pt x="635" y="995"/>
                  </a:lnTo>
                  <a:lnTo>
                    <a:pt x="635" y="993"/>
                  </a:lnTo>
                  <a:lnTo>
                    <a:pt x="632" y="993"/>
                  </a:lnTo>
                  <a:lnTo>
                    <a:pt x="630" y="993"/>
                  </a:lnTo>
                  <a:lnTo>
                    <a:pt x="630" y="991"/>
                  </a:lnTo>
                  <a:lnTo>
                    <a:pt x="628" y="993"/>
                  </a:lnTo>
                  <a:lnTo>
                    <a:pt x="628" y="995"/>
                  </a:lnTo>
                  <a:lnTo>
                    <a:pt x="628" y="997"/>
                  </a:lnTo>
                  <a:lnTo>
                    <a:pt x="626" y="997"/>
                  </a:lnTo>
                  <a:lnTo>
                    <a:pt x="624" y="997"/>
                  </a:lnTo>
                  <a:lnTo>
                    <a:pt x="622" y="997"/>
                  </a:lnTo>
                  <a:lnTo>
                    <a:pt x="619" y="997"/>
                  </a:lnTo>
                  <a:lnTo>
                    <a:pt x="619" y="995"/>
                  </a:lnTo>
                  <a:lnTo>
                    <a:pt x="617" y="995"/>
                  </a:lnTo>
                  <a:lnTo>
                    <a:pt x="617" y="993"/>
                  </a:lnTo>
                  <a:lnTo>
                    <a:pt x="615" y="991"/>
                  </a:lnTo>
                  <a:lnTo>
                    <a:pt x="613" y="991"/>
                  </a:lnTo>
                  <a:lnTo>
                    <a:pt x="611" y="993"/>
                  </a:lnTo>
                  <a:lnTo>
                    <a:pt x="608" y="993"/>
                  </a:lnTo>
                  <a:lnTo>
                    <a:pt x="608" y="995"/>
                  </a:lnTo>
                  <a:lnTo>
                    <a:pt x="606" y="995"/>
                  </a:lnTo>
                  <a:lnTo>
                    <a:pt x="604" y="993"/>
                  </a:lnTo>
                  <a:lnTo>
                    <a:pt x="604" y="991"/>
                  </a:lnTo>
                  <a:lnTo>
                    <a:pt x="602" y="991"/>
                  </a:lnTo>
                  <a:lnTo>
                    <a:pt x="600" y="991"/>
                  </a:lnTo>
                  <a:lnTo>
                    <a:pt x="597" y="989"/>
                  </a:lnTo>
                  <a:lnTo>
                    <a:pt x="597" y="986"/>
                  </a:lnTo>
                  <a:lnTo>
                    <a:pt x="600" y="986"/>
                  </a:lnTo>
                  <a:lnTo>
                    <a:pt x="600" y="984"/>
                  </a:lnTo>
                  <a:lnTo>
                    <a:pt x="600" y="982"/>
                  </a:lnTo>
                  <a:lnTo>
                    <a:pt x="600" y="980"/>
                  </a:lnTo>
                  <a:lnTo>
                    <a:pt x="602" y="978"/>
                  </a:lnTo>
                  <a:lnTo>
                    <a:pt x="602" y="975"/>
                  </a:lnTo>
                  <a:lnTo>
                    <a:pt x="604" y="973"/>
                  </a:lnTo>
                  <a:lnTo>
                    <a:pt x="604" y="971"/>
                  </a:lnTo>
                  <a:lnTo>
                    <a:pt x="604" y="969"/>
                  </a:lnTo>
                  <a:lnTo>
                    <a:pt x="604" y="967"/>
                  </a:lnTo>
                  <a:lnTo>
                    <a:pt x="606" y="964"/>
                  </a:lnTo>
                  <a:lnTo>
                    <a:pt x="606" y="962"/>
                  </a:lnTo>
                  <a:lnTo>
                    <a:pt x="604" y="962"/>
                  </a:lnTo>
                  <a:lnTo>
                    <a:pt x="602" y="962"/>
                  </a:lnTo>
                  <a:lnTo>
                    <a:pt x="600" y="962"/>
                  </a:lnTo>
                  <a:lnTo>
                    <a:pt x="600" y="960"/>
                  </a:lnTo>
                  <a:lnTo>
                    <a:pt x="600" y="958"/>
                  </a:lnTo>
                  <a:lnTo>
                    <a:pt x="602" y="958"/>
                  </a:lnTo>
                  <a:lnTo>
                    <a:pt x="604" y="958"/>
                  </a:lnTo>
                  <a:lnTo>
                    <a:pt x="606" y="956"/>
                  </a:lnTo>
                  <a:lnTo>
                    <a:pt x="606" y="953"/>
                  </a:lnTo>
                  <a:lnTo>
                    <a:pt x="606" y="951"/>
                  </a:lnTo>
                  <a:lnTo>
                    <a:pt x="608" y="951"/>
                  </a:lnTo>
                  <a:lnTo>
                    <a:pt x="608" y="949"/>
                  </a:lnTo>
                  <a:lnTo>
                    <a:pt x="608" y="947"/>
                  </a:lnTo>
                  <a:lnTo>
                    <a:pt x="611" y="945"/>
                  </a:lnTo>
                  <a:lnTo>
                    <a:pt x="611" y="943"/>
                  </a:lnTo>
                  <a:lnTo>
                    <a:pt x="611" y="940"/>
                  </a:lnTo>
                  <a:lnTo>
                    <a:pt x="611" y="938"/>
                  </a:lnTo>
                  <a:lnTo>
                    <a:pt x="611" y="936"/>
                  </a:lnTo>
                  <a:lnTo>
                    <a:pt x="613" y="936"/>
                  </a:lnTo>
                  <a:lnTo>
                    <a:pt x="613" y="934"/>
                  </a:lnTo>
                  <a:lnTo>
                    <a:pt x="613" y="932"/>
                  </a:lnTo>
                  <a:lnTo>
                    <a:pt x="611" y="932"/>
                  </a:lnTo>
                  <a:lnTo>
                    <a:pt x="611" y="929"/>
                  </a:lnTo>
                  <a:lnTo>
                    <a:pt x="613" y="927"/>
                  </a:lnTo>
                  <a:lnTo>
                    <a:pt x="613" y="925"/>
                  </a:lnTo>
                  <a:lnTo>
                    <a:pt x="613" y="923"/>
                  </a:lnTo>
                  <a:lnTo>
                    <a:pt x="611" y="921"/>
                  </a:lnTo>
                  <a:lnTo>
                    <a:pt x="611" y="918"/>
                  </a:lnTo>
                  <a:lnTo>
                    <a:pt x="608" y="916"/>
                  </a:lnTo>
                  <a:lnTo>
                    <a:pt x="606" y="916"/>
                  </a:lnTo>
                  <a:lnTo>
                    <a:pt x="604" y="916"/>
                  </a:lnTo>
                  <a:lnTo>
                    <a:pt x="602" y="916"/>
                  </a:lnTo>
                  <a:lnTo>
                    <a:pt x="600" y="914"/>
                  </a:lnTo>
                  <a:lnTo>
                    <a:pt x="597" y="914"/>
                  </a:lnTo>
                  <a:lnTo>
                    <a:pt x="597" y="912"/>
                  </a:lnTo>
                  <a:lnTo>
                    <a:pt x="597" y="910"/>
                  </a:lnTo>
                  <a:lnTo>
                    <a:pt x="595" y="910"/>
                  </a:lnTo>
                  <a:lnTo>
                    <a:pt x="595" y="907"/>
                  </a:lnTo>
                  <a:lnTo>
                    <a:pt x="593" y="907"/>
                  </a:lnTo>
                  <a:lnTo>
                    <a:pt x="593" y="905"/>
                  </a:lnTo>
                  <a:lnTo>
                    <a:pt x="595" y="905"/>
                  </a:lnTo>
                  <a:lnTo>
                    <a:pt x="593" y="903"/>
                  </a:lnTo>
                  <a:lnTo>
                    <a:pt x="591" y="901"/>
                  </a:lnTo>
                  <a:lnTo>
                    <a:pt x="591" y="899"/>
                  </a:lnTo>
                  <a:lnTo>
                    <a:pt x="589" y="897"/>
                  </a:lnTo>
                  <a:lnTo>
                    <a:pt x="589" y="894"/>
                  </a:lnTo>
                  <a:lnTo>
                    <a:pt x="589" y="892"/>
                  </a:lnTo>
                  <a:lnTo>
                    <a:pt x="587" y="892"/>
                  </a:lnTo>
                  <a:lnTo>
                    <a:pt x="587" y="890"/>
                  </a:lnTo>
                  <a:lnTo>
                    <a:pt x="587" y="888"/>
                  </a:lnTo>
                  <a:lnTo>
                    <a:pt x="587" y="886"/>
                  </a:lnTo>
                  <a:lnTo>
                    <a:pt x="589" y="886"/>
                  </a:lnTo>
                  <a:lnTo>
                    <a:pt x="589" y="883"/>
                  </a:lnTo>
                  <a:lnTo>
                    <a:pt x="589" y="881"/>
                  </a:lnTo>
                  <a:lnTo>
                    <a:pt x="589" y="879"/>
                  </a:lnTo>
                  <a:lnTo>
                    <a:pt x="589" y="877"/>
                  </a:lnTo>
                  <a:lnTo>
                    <a:pt x="589" y="875"/>
                  </a:lnTo>
                  <a:lnTo>
                    <a:pt x="589" y="872"/>
                  </a:lnTo>
                  <a:lnTo>
                    <a:pt x="587" y="872"/>
                  </a:lnTo>
                  <a:lnTo>
                    <a:pt x="584" y="872"/>
                  </a:lnTo>
                  <a:lnTo>
                    <a:pt x="582" y="872"/>
                  </a:lnTo>
                  <a:lnTo>
                    <a:pt x="582" y="870"/>
                  </a:lnTo>
                  <a:lnTo>
                    <a:pt x="584" y="870"/>
                  </a:lnTo>
                  <a:lnTo>
                    <a:pt x="584" y="868"/>
                  </a:lnTo>
                  <a:lnTo>
                    <a:pt x="584" y="866"/>
                  </a:lnTo>
                  <a:lnTo>
                    <a:pt x="584" y="864"/>
                  </a:lnTo>
                  <a:lnTo>
                    <a:pt x="584" y="861"/>
                  </a:lnTo>
                  <a:lnTo>
                    <a:pt x="584" y="859"/>
                  </a:lnTo>
                  <a:lnTo>
                    <a:pt x="582" y="859"/>
                  </a:lnTo>
                  <a:lnTo>
                    <a:pt x="582" y="857"/>
                  </a:lnTo>
                  <a:lnTo>
                    <a:pt x="582" y="855"/>
                  </a:lnTo>
                  <a:lnTo>
                    <a:pt x="584" y="855"/>
                  </a:lnTo>
                  <a:lnTo>
                    <a:pt x="582" y="853"/>
                  </a:lnTo>
                  <a:lnTo>
                    <a:pt x="582" y="850"/>
                  </a:lnTo>
                  <a:lnTo>
                    <a:pt x="580" y="848"/>
                  </a:lnTo>
                  <a:lnTo>
                    <a:pt x="580" y="846"/>
                  </a:lnTo>
                  <a:lnTo>
                    <a:pt x="580" y="844"/>
                  </a:lnTo>
                  <a:lnTo>
                    <a:pt x="580" y="842"/>
                  </a:lnTo>
                  <a:lnTo>
                    <a:pt x="578" y="842"/>
                  </a:lnTo>
                  <a:lnTo>
                    <a:pt x="576" y="842"/>
                  </a:lnTo>
                  <a:lnTo>
                    <a:pt x="573" y="842"/>
                  </a:lnTo>
                  <a:lnTo>
                    <a:pt x="571" y="842"/>
                  </a:lnTo>
                  <a:lnTo>
                    <a:pt x="571" y="844"/>
                  </a:lnTo>
                  <a:lnTo>
                    <a:pt x="569" y="844"/>
                  </a:lnTo>
                  <a:lnTo>
                    <a:pt x="567" y="844"/>
                  </a:lnTo>
                  <a:lnTo>
                    <a:pt x="567" y="842"/>
                  </a:lnTo>
                  <a:lnTo>
                    <a:pt x="565" y="842"/>
                  </a:lnTo>
                  <a:lnTo>
                    <a:pt x="567" y="842"/>
                  </a:lnTo>
                  <a:lnTo>
                    <a:pt x="567" y="840"/>
                  </a:lnTo>
                  <a:lnTo>
                    <a:pt x="567" y="837"/>
                  </a:lnTo>
                  <a:lnTo>
                    <a:pt x="565" y="837"/>
                  </a:lnTo>
                  <a:lnTo>
                    <a:pt x="562" y="835"/>
                  </a:lnTo>
                  <a:lnTo>
                    <a:pt x="562" y="833"/>
                  </a:lnTo>
                  <a:lnTo>
                    <a:pt x="560" y="833"/>
                  </a:lnTo>
                  <a:lnTo>
                    <a:pt x="558" y="833"/>
                  </a:lnTo>
                  <a:lnTo>
                    <a:pt x="556" y="833"/>
                  </a:lnTo>
                  <a:lnTo>
                    <a:pt x="556" y="831"/>
                  </a:lnTo>
                  <a:lnTo>
                    <a:pt x="554" y="831"/>
                  </a:lnTo>
                  <a:lnTo>
                    <a:pt x="554" y="829"/>
                  </a:lnTo>
                  <a:lnTo>
                    <a:pt x="551" y="829"/>
                  </a:lnTo>
                  <a:lnTo>
                    <a:pt x="551" y="826"/>
                  </a:lnTo>
                  <a:lnTo>
                    <a:pt x="554" y="826"/>
                  </a:lnTo>
                  <a:lnTo>
                    <a:pt x="556" y="826"/>
                  </a:lnTo>
                  <a:lnTo>
                    <a:pt x="558" y="824"/>
                  </a:lnTo>
                  <a:lnTo>
                    <a:pt x="556" y="824"/>
                  </a:lnTo>
                  <a:lnTo>
                    <a:pt x="556" y="822"/>
                  </a:lnTo>
                  <a:lnTo>
                    <a:pt x="556" y="820"/>
                  </a:lnTo>
                  <a:lnTo>
                    <a:pt x="556" y="818"/>
                  </a:lnTo>
                  <a:lnTo>
                    <a:pt x="558" y="815"/>
                  </a:lnTo>
                  <a:lnTo>
                    <a:pt x="558" y="813"/>
                  </a:lnTo>
                  <a:lnTo>
                    <a:pt x="558" y="811"/>
                  </a:lnTo>
                  <a:lnTo>
                    <a:pt x="560" y="811"/>
                  </a:lnTo>
                  <a:lnTo>
                    <a:pt x="562" y="811"/>
                  </a:lnTo>
                  <a:lnTo>
                    <a:pt x="562" y="809"/>
                  </a:lnTo>
                  <a:lnTo>
                    <a:pt x="562" y="807"/>
                  </a:lnTo>
                  <a:lnTo>
                    <a:pt x="560" y="807"/>
                  </a:lnTo>
                  <a:lnTo>
                    <a:pt x="562" y="804"/>
                  </a:lnTo>
                  <a:lnTo>
                    <a:pt x="562" y="802"/>
                  </a:lnTo>
                  <a:lnTo>
                    <a:pt x="565" y="802"/>
                  </a:lnTo>
                  <a:lnTo>
                    <a:pt x="567" y="802"/>
                  </a:lnTo>
                  <a:lnTo>
                    <a:pt x="569" y="802"/>
                  </a:lnTo>
                  <a:lnTo>
                    <a:pt x="569" y="798"/>
                  </a:lnTo>
                  <a:lnTo>
                    <a:pt x="569" y="796"/>
                  </a:lnTo>
                  <a:lnTo>
                    <a:pt x="567" y="796"/>
                  </a:lnTo>
                  <a:lnTo>
                    <a:pt x="565" y="794"/>
                  </a:lnTo>
                  <a:lnTo>
                    <a:pt x="565" y="791"/>
                  </a:lnTo>
                  <a:lnTo>
                    <a:pt x="565" y="789"/>
                  </a:lnTo>
                  <a:lnTo>
                    <a:pt x="562" y="787"/>
                  </a:lnTo>
                  <a:lnTo>
                    <a:pt x="560" y="787"/>
                  </a:lnTo>
                  <a:lnTo>
                    <a:pt x="558" y="787"/>
                  </a:lnTo>
                  <a:lnTo>
                    <a:pt x="558" y="785"/>
                  </a:lnTo>
                  <a:lnTo>
                    <a:pt x="560" y="785"/>
                  </a:lnTo>
                  <a:lnTo>
                    <a:pt x="562" y="785"/>
                  </a:lnTo>
                  <a:lnTo>
                    <a:pt x="562" y="783"/>
                  </a:lnTo>
                  <a:lnTo>
                    <a:pt x="562" y="780"/>
                  </a:lnTo>
                  <a:lnTo>
                    <a:pt x="562" y="778"/>
                  </a:lnTo>
                  <a:lnTo>
                    <a:pt x="562" y="776"/>
                  </a:lnTo>
                  <a:lnTo>
                    <a:pt x="560" y="776"/>
                  </a:lnTo>
                  <a:lnTo>
                    <a:pt x="560" y="774"/>
                  </a:lnTo>
                  <a:lnTo>
                    <a:pt x="562" y="772"/>
                  </a:lnTo>
                  <a:lnTo>
                    <a:pt x="562" y="769"/>
                  </a:lnTo>
                  <a:lnTo>
                    <a:pt x="562" y="767"/>
                  </a:lnTo>
                  <a:lnTo>
                    <a:pt x="562" y="765"/>
                  </a:lnTo>
                  <a:lnTo>
                    <a:pt x="562" y="763"/>
                  </a:lnTo>
                  <a:lnTo>
                    <a:pt x="560" y="761"/>
                  </a:lnTo>
                  <a:lnTo>
                    <a:pt x="560" y="758"/>
                  </a:lnTo>
                  <a:lnTo>
                    <a:pt x="562" y="758"/>
                  </a:lnTo>
                  <a:lnTo>
                    <a:pt x="562" y="756"/>
                  </a:lnTo>
                  <a:lnTo>
                    <a:pt x="565" y="756"/>
                  </a:lnTo>
                  <a:lnTo>
                    <a:pt x="565" y="754"/>
                  </a:lnTo>
                  <a:lnTo>
                    <a:pt x="567" y="754"/>
                  </a:lnTo>
                  <a:lnTo>
                    <a:pt x="567" y="752"/>
                  </a:lnTo>
                  <a:lnTo>
                    <a:pt x="569" y="752"/>
                  </a:lnTo>
                  <a:lnTo>
                    <a:pt x="569" y="750"/>
                  </a:lnTo>
                  <a:lnTo>
                    <a:pt x="571" y="750"/>
                  </a:lnTo>
                  <a:lnTo>
                    <a:pt x="571" y="748"/>
                  </a:lnTo>
                  <a:lnTo>
                    <a:pt x="573" y="748"/>
                  </a:lnTo>
                  <a:lnTo>
                    <a:pt x="576" y="745"/>
                  </a:lnTo>
                  <a:lnTo>
                    <a:pt x="576" y="743"/>
                  </a:lnTo>
                  <a:lnTo>
                    <a:pt x="576" y="741"/>
                  </a:lnTo>
                  <a:lnTo>
                    <a:pt x="573" y="741"/>
                  </a:lnTo>
                  <a:lnTo>
                    <a:pt x="571" y="741"/>
                  </a:lnTo>
                  <a:lnTo>
                    <a:pt x="569" y="741"/>
                  </a:lnTo>
                  <a:lnTo>
                    <a:pt x="569" y="739"/>
                  </a:lnTo>
                  <a:lnTo>
                    <a:pt x="569" y="737"/>
                  </a:lnTo>
                  <a:lnTo>
                    <a:pt x="569" y="734"/>
                  </a:lnTo>
                  <a:lnTo>
                    <a:pt x="569" y="732"/>
                  </a:lnTo>
                  <a:lnTo>
                    <a:pt x="569" y="730"/>
                  </a:lnTo>
                  <a:lnTo>
                    <a:pt x="569" y="728"/>
                  </a:lnTo>
                  <a:lnTo>
                    <a:pt x="569" y="726"/>
                  </a:lnTo>
                  <a:lnTo>
                    <a:pt x="567" y="726"/>
                  </a:lnTo>
                  <a:lnTo>
                    <a:pt x="567" y="723"/>
                  </a:lnTo>
                  <a:lnTo>
                    <a:pt x="567" y="721"/>
                  </a:lnTo>
                  <a:lnTo>
                    <a:pt x="567" y="719"/>
                  </a:lnTo>
                  <a:lnTo>
                    <a:pt x="567" y="717"/>
                  </a:lnTo>
                  <a:lnTo>
                    <a:pt x="565" y="717"/>
                  </a:lnTo>
                  <a:lnTo>
                    <a:pt x="562" y="717"/>
                  </a:lnTo>
                  <a:lnTo>
                    <a:pt x="565" y="717"/>
                  </a:lnTo>
                  <a:lnTo>
                    <a:pt x="565" y="715"/>
                  </a:lnTo>
                  <a:lnTo>
                    <a:pt x="567" y="712"/>
                  </a:lnTo>
                  <a:lnTo>
                    <a:pt x="569" y="712"/>
                  </a:lnTo>
                  <a:lnTo>
                    <a:pt x="571" y="712"/>
                  </a:lnTo>
                  <a:lnTo>
                    <a:pt x="573" y="712"/>
                  </a:lnTo>
                  <a:lnTo>
                    <a:pt x="576" y="712"/>
                  </a:lnTo>
                  <a:lnTo>
                    <a:pt x="578" y="712"/>
                  </a:lnTo>
                  <a:lnTo>
                    <a:pt x="578" y="710"/>
                  </a:lnTo>
                  <a:lnTo>
                    <a:pt x="578" y="708"/>
                  </a:lnTo>
                  <a:lnTo>
                    <a:pt x="580" y="708"/>
                  </a:lnTo>
                  <a:lnTo>
                    <a:pt x="580" y="706"/>
                  </a:lnTo>
                  <a:lnTo>
                    <a:pt x="582" y="706"/>
                  </a:lnTo>
                  <a:lnTo>
                    <a:pt x="582" y="704"/>
                  </a:lnTo>
                  <a:lnTo>
                    <a:pt x="584" y="704"/>
                  </a:lnTo>
                  <a:lnTo>
                    <a:pt x="584" y="701"/>
                  </a:lnTo>
                  <a:lnTo>
                    <a:pt x="587" y="699"/>
                  </a:lnTo>
                  <a:lnTo>
                    <a:pt x="587" y="697"/>
                  </a:lnTo>
                  <a:lnTo>
                    <a:pt x="587" y="695"/>
                  </a:lnTo>
                  <a:lnTo>
                    <a:pt x="584" y="695"/>
                  </a:lnTo>
                  <a:lnTo>
                    <a:pt x="584" y="693"/>
                  </a:lnTo>
                  <a:lnTo>
                    <a:pt x="587" y="691"/>
                  </a:lnTo>
                  <a:lnTo>
                    <a:pt x="584" y="688"/>
                  </a:lnTo>
                  <a:lnTo>
                    <a:pt x="582" y="688"/>
                  </a:lnTo>
                  <a:lnTo>
                    <a:pt x="582" y="686"/>
                  </a:lnTo>
                  <a:lnTo>
                    <a:pt x="582" y="684"/>
                  </a:lnTo>
                  <a:lnTo>
                    <a:pt x="582" y="682"/>
                  </a:lnTo>
                  <a:lnTo>
                    <a:pt x="584" y="682"/>
                  </a:lnTo>
                  <a:lnTo>
                    <a:pt x="584" y="680"/>
                  </a:lnTo>
                  <a:lnTo>
                    <a:pt x="582" y="680"/>
                  </a:lnTo>
                  <a:lnTo>
                    <a:pt x="580" y="680"/>
                  </a:lnTo>
                  <a:lnTo>
                    <a:pt x="578" y="682"/>
                  </a:lnTo>
                  <a:lnTo>
                    <a:pt x="576" y="682"/>
                  </a:lnTo>
                  <a:lnTo>
                    <a:pt x="576" y="680"/>
                  </a:lnTo>
                  <a:lnTo>
                    <a:pt x="576" y="677"/>
                  </a:lnTo>
                  <a:lnTo>
                    <a:pt x="576" y="675"/>
                  </a:lnTo>
                  <a:lnTo>
                    <a:pt x="578" y="675"/>
                  </a:lnTo>
                  <a:lnTo>
                    <a:pt x="580" y="675"/>
                  </a:lnTo>
                  <a:lnTo>
                    <a:pt x="582" y="675"/>
                  </a:lnTo>
                  <a:lnTo>
                    <a:pt x="582" y="673"/>
                  </a:lnTo>
                  <a:lnTo>
                    <a:pt x="584" y="675"/>
                  </a:lnTo>
                  <a:lnTo>
                    <a:pt x="587" y="675"/>
                  </a:lnTo>
                  <a:lnTo>
                    <a:pt x="587" y="673"/>
                  </a:lnTo>
                  <a:lnTo>
                    <a:pt x="587" y="671"/>
                  </a:lnTo>
                  <a:lnTo>
                    <a:pt x="584" y="671"/>
                  </a:lnTo>
                  <a:lnTo>
                    <a:pt x="584" y="669"/>
                  </a:lnTo>
                  <a:lnTo>
                    <a:pt x="582" y="669"/>
                  </a:lnTo>
                  <a:lnTo>
                    <a:pt x="582" y="666"/>
                  </a:lnTo>
                  <a:lnTo>
                    <a:pt x="580" y="666"/>
                  </a:lnTo>
                  <a:lnTo>
                    <a:pt x="580" y="664"/>
                  </a:lnTo>
                  <a:lnTo>
                    <a:pt x="580" y="662"/>
                  </a:lnTo>
                  <a:lnTo>
                    <a:pt x="580" y="660"/>
                  </a:lnTo>
                  <a:lnTo>
                    <a:pt x="580" y="658"/>
                  </a:lnTo>
                  <a:lnTo>
                    <a:pt x="578" y="658"/>
                  </a:lnTo>
                  <a:lnTo>
                    <a:pt x="578" y="655"/>
                  </a:lnTo>
                  <a:lnTo>
                    <a:pt x="578" y="653"/>
                  </a:lnTo>
                  <a:lnTo>
                    <a:pt x="576" y="653"/>
                  </a:lnTo>
                  <a:lnTo>
                    <a:pt x="576" y="651"/>
                  </a:lnTo>
                  <a:lnTo>
                    <a:pt x="573" y="649"/>
                  </a:lnTo>
                  <a:lnTo>
                    <a:pt x="571" y="649"/>
                  </a:lnTo>
                  <a:lnTo>
                    <a:pt x="571" y="647"/>
                  </a:lnTo>
                  <a:lnTo>
                    <a:pt x="571" y="645"/>
                  </a:lnTo>
                  <a:lnTo>
                    <a:pt x="571" y="642"/>
                  </a:lnTo>
                  <a:lnTo>
                    <a:pt x="573" y="642"/>
                  </a:lnTo>
                  <a:lnTo>
                    <a:pt x="573" y="640"/>
                  </a:lnTo>
                  <a:lnTo>
                    <a:pt x="573" y="638"/>
                  </a:lnTo>
                  <a:lnTo>
                    <a:pt x="571" y="638"/>
                  </a:lnTo>
                  <a:lnTo>
                    <a:pt x="569" y="638"/>
                  </a:lnTo>
                  <a:lnTo>
                    <a:pt x="571" y="636"/>
                  </a:lnTo>
                  <a:lnTo>
                    <a:pt x="571" y="634"/>
                  </a:lnTo>
                  <a:lnTo>
                    <a:pt x="571" y="631"/>
                  </a:lnTo>
                  <a:lnTo>
                    <a:pt x="571" y="629"/>
                  </a:lnTo>
                  <a:lnTo>
                    <a:pt x="571" y="627"/>
                  </a:lnTo>
                  <a:lnTo>
                    <a:pt x="573" y="627"/>
                  </a:lnTo>
                  <a:lnTo>
                    <a:pt x="576" y="627"/>
                  </a:lnTo>
                  <a:lnTo>
                    <a:pt x="576" y="625"/>
                  </a:lnTo>
                  <a:lnTo>
                    <a:pt x="576" y="623"/>
                  </a:lnTo>
                  <a:lnTo>
                    <a:pt x="573" y="623"/>
                  </a:lnTo>
                  <a:lnTo>
                    <a:pt x="576" y="620"/>
                  </a:lnTo>
                  <a:lnTo>
                    <a:pt x="576" y="618"/>
                  </a:lnTo>
                  <a:lnTo>
                    <a:pt x="573" y="616"/>
                  </a:lnTo>
                  <a:lnTo>
                    <a:pt x="573" y="614"/>
                  </a:lnTo>
                  <a:lnTo>
                    <a:pt x="576" y="612"/>
                  </a:lnTo>
                  <a:lnTo>
                    <a:pt x="576" y="609"/>
                  </a:lnTo>
                  <a:lnTo>
                    <a:pt x="576" y="607"/>
                  </a:lnTo>
                  <a:lnTo>
                    <a:pt x="576" y="605"/>
                  </a:lnTo>
                  <a:lnTo>
                    <a:pt x="576" y="603"/>
                  </a:lnTo>
                  <a:lnTo>
                    <a:pt x="576" y="601"/>
                  </a:lnTo>
                  <a:lnTo>
                    <a:pt x="573" y="598"/>
                  </a:lnTo>
                  <a:lnTo>
                    <a:pt x="571" y="598"/>
                  </a:lnTo>
                  <a:lnTo>
                    <a:pt x="571" y="596"/>
                  </a:lnTo>
                  <a:lnTo>
                    <a:pt x="569" y="596"/>
                  </a:lnTo>
                  <a:lnTo>
                    <a:pt x="569" y="594"/>
                  </a:lnTo>
                  <a:lnTo>
                    <a:pt x="569" y="592"/>
                  </a:lnTo>
                  <a:lnTo>
                    <a:pt x="569" y="594"/>
                  </a:lnTo>
                  <a:lnTo>
                    <a:pt x="567" y="594"/>
                  </a:lnTo>
                  <a:lnTo>
                    <a:pt x="567" y="596"/>
                  </a:lnTo>
                  <a:lnTo>
                    <a:pt x="565" y="596"/>
                  </a:lnTo>
                  <a:lnTo>
                    <a:pt x="562" y="596"/>
                  </a:lnTo>
                  <a:lnTo>
                    <a:pt x="560" y="598"/>
                  </a:lnTo>
                  <a:lnTo>
                    <a:pt x="560" y="596"/>
                  </a:lnTo>
                  <a:lnTo>
                    <a:pt x="558" y="596"/>
                  </a:lnTo>
                  <a:lnTo>
                    <a:pt x="558" y="598"/>
                  </a:lnTo>
                  <a:lnTo>
                    <a:pt x="556" y="598"/>
                  </a:lnTo>
                  <a:lnTo>
                    <a:pt x="556" y="596"/>
                  </a:lnTo>
                  <a:lnTo>
                    <a:pt x="556" y="594"/>
                  </a:lnTo>
                  <a:lnTo>
                    <a:pt x="554" y="594"/>
                  </a:lnTo>
                  <a:lnTo>
                    <a:pt x="551" y="594"/>
                  </a:lnTo>
                  <a:lnTo>
                    <a:pt x="549" y="594"/>
                  </a:lnTo>
                  <a:lnTo>
                    <a:pt x="549" y="592"/>
                  </a:lnTo>
                  <a:lnTo>
                    <a:pt x="551" y="590"/>
                  </a:lnTo>
                  <a:lnTo>
                    <a:pt x="554" y="588"/>
                  </a:lnTo>
                  <a:lnTo>
                    <a:pt x="558" y="585"/>
                  </a:lnTo>
                  <a:lnTo>
                    <a:pt x="560" y="583"/>
                  </a:lnTo>
                  <a:lnTo>
                    <a:pt x="560" y="581"/>
                  </a:lnTo>
                  <a:lnTo>
                    <a:pt x="558" y="579"/>
                  </a:lnTo>
                  <a:lnTo>
                    <a:pt x="556" y="579"/>
                  </a:lnTo>
                  <a:lnTo>
                    <a:pt x="556" y="577"/>
                  </a:lnTo>
                  <a:lnTo>
                    <a:pt x="556" y="574"/>
                  </a:lnTo>
                  <a:lnTo>
                    <a:pt x="554" y="574"/>
                  </a:lnTo>
                  <a:lnTo>
                    <a:pt x="554" y="572"/>
                  </a:lnTo>
                  <a:lnTo>
                    <a:pt x="554" y="570"/>
                  </a:lnTo>
                  <a:lnTo>
                    <a:pt x="556" y="568"/>
                  </a:lnTo>
                  <a:lnTo>
                    <a:pt x="554" y="568"/>
                  </a:lnTo>
                  <a:lnTo>
                    <a:pt x="554" y="566"/>
                  </a:lnTo>
                  <a:lnTo>
                    <a:pt x="556" y="563"/>
                  </a:lnTo>
                  <a:lnTo>
                    <a:pt x="554" y="561"/>
                  </a:lnTo>
                  <a:lnTo>
                    <a:pt x="551" y="559"/>
                  </a:lnTo>
                  <a:lnTo>
                    <a:pt x="551" y="557"/>
                  </a:lnTo>
                  <a:lnTo>
                    <a:pt x="549" y="555"/>
                  </a:lnTo>
                  <a:lnTo>
                    <a:pt x="549" y="552"/>
                  </a:lnTo>
                  <a:lnTo>
                    <a:pt x="547" y="550"/>
                  </a:lnTo>
                  <a:lnTo>
                    <a:pt x="545" y="550"/>
                  </a:lnTo>
                  <a:lnTo>
                    <a:pt x="545" y="548"/>
                  </a:lnTo>
                  <a:lnTo>
                    <a:pt x="543" y="548"/>
                  </a:lnTo>
                  <a:lnTo>
                    <a:pt x="541" y="548"/>
                  </a:lnTo>
                  <a:lnTo>
                    <a:pt x="541" y="546"/>
                  </a:lnTo>
                  <a:lnTo>
                    <a:pt x="541" y="544"/>
                  </a:lnTo>
                  <a:lnTo>
                    <a:pt x="541" y="542"/>
                  </a:lnTo>
                  <a:lnTo>
                    <a:pt x="543" y="539"/>
                  </a:lnTo>
                  <a:lnTo>
                    <a:pt x="545" y="539"/>
                  </a:lnTo>
                  <a:lnTo>
                    <a:pt x="547" y="539"/>
                  </a:lnTo>
                  <a:lnTo>
                    <a:pt x="549" y="537"/>
                  </a:lnTo>
                  <a:lnTo>
                    <a:pt x="549" y="535"/>
                  </a:lnTo>
                  <a:lnTo>
                    <a:pt x="549" y="533"/>
                  </a:lnTo>
                  <a:lnTo>
                    <a:pt x="551" y="531"/>
                  </a:lnTo>
                  <a:lnTo>
                    <a:pt x="554" y="531"/>
                  </a:lnTo>
                  <a:lnTo>
                    <a:pt x="556" y="531"/>
                  </a:lnTo>
                  <a:lnTo>
                    <a:pt x="556" y="528"/>
                  </a:lnTo>
                  <a:lnTo>
                    <a:pt x="558" y="528"/>
                  </a:lnTo>
                  <a:lnTo>
                    <a:pt x="558" y="531"/>
                  </a:lnTo>
                  <a:lnTo>
                    <a:pt x="560" y="528"/>
                  </a:lnTo>
                  <a:lnTo>
                    <a:pt x="560" y="526"/>
                  </a:lnTo>
                  <a:lnTo>
                    <a:pt x="560" y="524"/>
                  </a:lnTo>
                  <a:lnTo>
                    <a:pt x="558" y="524"/>
                  </a:lnTo>
                  <a:lnTo>
                    <a:pt x="558" y="522"/>
                  </a:lnTo>
                  <a:lnTo>
                    <a:pt x="556" y="522"/>
                  </a:lnTo>
                  <a:lnTo>
                    <a:pt x="556" y="520"/>
                  </a:lnTo>
                  <a:lnTo>
                    <a:pt x="556" y="517"/>
                  </a:lnTo>
                  <a:lnTo>
                    <a:pt x="558" y="517"/>
                  </a:lnTo>
                  <a:lnTo>
                    <a:pt x="558" y="515"/>
                  </a:lnTo>
                  <a:lnTo>
                    <a:pt x="558" y="513"/>
                  </a:lnTo>
                  <a:lnTo>
                    <a:pt x="558" y="511"/>
                  </a:lnTo>
                  <a:lnTo>
                    <a:pt x="556" y="511"/>
                  </a:lnTo>
                  <a:lnTo>
                    <a:pt x="556" y="513"/>
                  </a:lnTo>
                  <a:lnTo>
                    <a:pt x="554" y="511"/>
                  </a:lnTo>
                  <a:lnTo>
                    <a:pt x="554" y="513"/>
                  </a:lnTo>
                  <a:lnTo>
                    <a:pt x="551" y="511"/>
                  </a:lnTo>
                  <a:lnTo>
                    <a:pt x="551" y="509"/>
                  </a:lnTo>
                  <a:lnTo>
                    <a:pt x="554" y="509"/>
                  </a:lnTo>
                  <a:lnTo>
                    <a:pt x="554" y="506"/>
                  </a:lnTo>
                  <a:lnTo>
                    <a:pt x="554" y="504"/>
                  </a:lnTo>
                  <a:lnTo>
                    <a:pt x="556" y="506"/>
                  </a:lnTo>
                  <a:lnTo>
                    <a:pt x="558" y="504"/>
                  </a:lnTo>
                  <a:lnTo>
                    <a:pt x="560" y="502"/>
                  </a:lnTo>
                  <a:lnTo>
                    <a:pt x="562" y="504"/>
                  </a:lnTo>
                  <a:lnTo>
                    <a:pt x="565" y="504"/>
                  </a:lnTo>
                  <a:lnTo>
                    <a:pt x="565" y="502"/>
                  </a:lnTo>
                  <a:lnTo>
                    <a:pt x="567" y="500"/>
                  </a:lnTo>
                  <a:lnTo>
                    <a:pt x="567" y="498"/>
                  </a:lnTo>
                  <a:lnTo>
                    <a:pt x="569" y="498"/>
                  </a:lnTo>
                  <a:lnTo>
                    <a:pt x="571" y="498"/>
                  </a:lnTo>
                  <a:lnTo>
                    <a:pt x="573" y="496"/>
                  </a:lnTo>
                  <a:lnTo>
                    <a:pt x="576" y="496"/>
                  </a:lnTo>
                  <a:lnTo>
                    <a:pt x="578" y="496"/>
                  </a:lnTo>
                  <a:lnTo>
                    <a:pt x="580" y="496"/>
                  </a:lnTo>
                  <a:lnTo>
                    <a:pt x="580" y="493"/>
                  </a:lnTo>
                  <a:lnTo>
                    <a:pt x="580" y="491"/>
                  </a:lnTo>
                  <a:lnTo>
                    <a:pt x="582" y="491"/>
                  </a:lnTo>
                  <a:lnTo>
                    <a:pt x="584" y="489"/>
                  </a:lnTo>
                  <a:lnTo>
                    <a:pt x="584" y="487"/>
                  </a:lnTo>
                  <a:lnTo>
                    <a:pt x="587" y="487"/>
                  </a:lnTo>
                  <a:lnTo>
                    <a:pt x="589" y="487"/>
                  </a:lnTo>
                  <a:lnTo>
                    <a:pt x="591" y="485"/>
                  </a:lnTo>
                  <a:lnTo>
                    <a:pt x="591" y="482"/>
                  </a:lnTo>
                  <a:lnTo>
                    <a:pt x="591" y="480"/>
                  </a:lnTo>
                  <a:lnTo>
                    <a:pt x="593" y="480"/>
                  </a:lnTo>
                  <a:lnTo>
                    <a:pt x="593" y="478"/>
                  </a:lnTo>
                  <a:lnTo>
                    <a:pt x="593" y="476"/>
                  </a:lnTo>
                  <a:lnTo>
                    <a:pt x="593" y="474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3" y="467"/>
                  </a:lnTo>
                  <a:lnTo>
                    <a:pt x="593" y="463"/>
                  </a:lnTo>
                  <a:lnTo>
                    <a:pt x="591" y="460"/>
                  </a:lnTo>
                  <a:lnTo>
                    <a:pt x="591" y="458"/>
                  </a:lnTo>
                  <a:lnTo>
                    <a:pt x="589" y="458"/>
                  </a:lnTo>
                  <a:lnTo>
                    <a:pt x="589" y="456"/>
                  </a:lnTo>
                  <a:lnTo>
                    <a:pt x="591" y="454"/>
                  </a:lnTo>
                  <a:lnTo>
                    <a:pt x="593" y="454"/>
                  </a:lnTo>
                  <a:lnTo>
                    <a:pt x="593" y="452"/>
                  </a:lnTo>
                  <a:lnTo>
                    <a:pt x="595" y="452"/>
                  </a:lnTo>
                  <a:lnTo>
                    <a:pt x="597" y="452"/>
                  </a:lnTo>
                  <a:lnTo>
                    <a:pt x="600" y="452"/>
                  </a:lnTo>
                  <a:lnTo>
                    <a:pt x="602" y="452"/>
                  </a:lnTo>
                  <a:lnTo>
                    <a:pt x="604" y="449"/>
                  </a:lnTo>
                  <a:lnTo>
                    <a:pt x="604" y="447"/>
                  </a:lnTo>
                  <a:lnTo>
                    <a:pt x="602" y="447"/>
                  </a:lnTo>
                  <a:lnTo>
                    <a:pt x="600" y="447"/>
                  </a:lnTo>
                  <a:lnTo>
                    <a:pt x="597" y="447"/>
                  </a:lnTo>
                  <a:lnTo>
                    <a:pt x="597" y="445"/>
                  </a:lnTo>
                  <a:lnTo>
                    <a:pt x="597" y="443"/>
                  </a:lnTo>
                  <a:lnTo>
                    <a:pt x="597" y="441"/>
                  </a:lnTo>
                  <a:lnTo>
                    <a:pt x="595" y="441"/>
                  </a:lnTo>
                  <a:lnTo>
                    <a:pt x="593" y="441"/>
                  </a:lnTo>
                  <a:lnTo>
                    <a:pt x="591" y="441"/>
                  </a:lnTo>
                  <a:lnTo>
                    <a:pt x="591" y="443"/>
                  </a:lnTo>
                  <a:lnTo>
                    <a:pt x="589" y="443"/>
                  </a:lnTo>
                  <a:lnTo>
                    <a:pt x="587" y="443"/>
                  </a:lnTo>
                  <a:lnTo>
                    <a:pt x="587" y="445"/>
                  </a:lnTo>
                  <a:lnTo>
                    <a:pt x="584" y="445"/>
                  </a:lnTo>
                  <a:lnTo>
                    <a:pt x="582" y="445"/>
                  </a:lnTo>
                  <a:lnTo>
                    <a:pt x="580" y="445"/>
                  </a:lnTo>
                  <a:lnTo>
                    <a:pt x="578" y="445"/>
                  </a:lnTo>
                  <a:lnTo>
                    <a:pt x="578" y="443"/>
                  </a:lnTo>
                  <a:lnTo>
                    <a:pt x="580" y="441"/>
                  </a:lnTo>
                  <a:lnTo>
                    <a:pt x="582" y="441"/>
                  </a:lnTo>
                  <a:lnTo>
                    <a:pt x="584" y="439"/>
                  </a:lnTo>
                  <a:lnTo>
                    <a:pt x="584" y="436"/>
                  </a:lnTo>
                  <a:lnTo>
                    <a:pt x="587" y="436"/>
                  </a:lnTo>
                  <a:lnTo>
                    <a:pt x="584" y="434"/>
                  </a:lnTo>
                  <a:lnTo>
                    <a:pt x="582" y="434"/>
                  </a:lnTo>
                  <a:lnTo>
                    <a:pt x="580" y="432"/>
                  </a:lnTo>
                  <a:lnTo>
                    <a:pt x="578" y="432"/>
                  </a:lnTo>
                  <a:lnTo>
                    <a:pt x="576" y="432"/>
                  </a:lnTo>
                  <a:lnTo>
                    <a:pt x="573" y="432"/>
                  </a:lnTo>
                  <a:lnTo>
                    <a:pt x="571" y="432"/>
                  </a:lnTo>
                  <a:lnTo>
                    <a:pt x="569" y="432"/>
                  </a:lnTo>
                  <a:lnTo>
                    <a:pt x="567" y="434"/>
                  </a:lnTo>
                  <a:lnTo>
                    <a:pt x="565" y="434"/>
                  </a:lnTo>
                  <a:lnTo>
                    <a:pt x="562" y="432"/>
                  </a:lnTo>
                  <a:lnTo>
                    <a:pt x="562" y="430"/>
                  </a:lnTo>
                  <a:lnTo>
                    <a:pt x="560" y="430"/>
                  </a:lnTo>
                  <a:lnTo>
                    <a:pt x="558" y="430"/>
                  </a:lnTo>
                  <a:lnTo>
                    <a:pt x="560" y="428"/>
                  </a:lnTo>
                  <a:lnTo>
                    <a:pt x="560" y="423"/>
                  </a:lnTo>
                  <a:lnTo>
                    <a:pt x="562" y="423"/>
                  </a:lnTo>
                  <a:lnTo>
                    <a:pt x="562" y="421"/>
                  </a:lnTo>
                  <a:lnTo>
                    <a:pt x="560" y="419"/>
                  </a:lnTo>
                  <a:lnTo>
                    <a:pt x="562" y="417"/>
                  </a:lnTo>
                  <a:lnTo>
                    <a:pt x="565" y="414"/>
                  </a:lnTo>
                  <a:lnTo>
                    <a:pt x="567" y="414"/>
                  </a:lnTo>
                  <a:lnTo>
                    <a:pt x="569" y="414"/>
                  </a:lnTo>
                  <a:lnTo>
                    <a:pt x="571" y="412"/>
                  </a:lnTo>
                  <a:lnTo>
                    <a:pt x="571" y="410"/>
                  </a:lnTo>
                  <a:lnTo>
                    <a:pt x="573" y="408"/>
                  </a:lnTo>
                  <a:lnTo>
                    <a:pt x="573" y="406"/>
                  </a:lnTo>
                  <a:lnTo>
                    <a:pt x="576" y="406"/>
                  </a:lnTo>
                  <a:lnTo>
                    <a:pt x="576" y="401"/>
                  </a:lnTo>
                  <a:lnTo>
                    <a:pt x="576" y="399"/>
                  </a:lnTo>
                  <a:lnTo>
                    <a:pt x="573" y="399"/>
                  </a:lnTo>
                  <a:lnTo>
                    <a:pt x="571" y="399"/>
                  </a:lnTo>
                  <a:lnTo>
                    <a:pt x="569" y="399"/>
                  </a:lnTo>
                  <a:lnTo>
                    <a:pt x="569" y="397"/>
                  </a:lnTo>
                  <a:lnTo>
                    <a:pt x="571" y="395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3" y="390"/>
                  </a:lnTo>
                  <a:lnTo>
                    <a:pt x="576" y="390"/>
                  </a:lnTo>
                  <a:lnTo>
                    <a:pt x="576" y="388"/>
                  </a:lnTo>
                  <a:lnTo>
                    <a:pt x="578" y="386"/>
                  </a:lnTo>
                  <a:lnTo>
                    <a:pt x="580" y="388"/>
                  </a:lnTo>
                  <a:lnTo>
                    <a:pt x="582" y="388"/>
                  </a:lnTo>
                  <a:lnTo>
                    <a:pt x="582" y="386"/>
                  </a:lnTo>
                  <a:lnTo>
                    <a:pt x="582" y="384"/>
                  </a:lnTo>
                  <a:lnTo>
                    <a:pt x="582" y="382"/>
                  </a:lnTo>
                  <a:lnTo>
                    <a:pt x="584" y="379"/>
                  </a:lnTo>
                  <a:lnTo>
                    <a:pt x="587" y="379"/>
                  </a:lnTo>
                  <a:lnTo>
                    <a:pt x="589" y="379"/>
                  </a:lnTo>
                  <a:lnTo>
                    <a:pt x="589" y="377"/>
                  </a:lnTo>
                  <a:lnTo>
                    <a:pt x="587" y="375"/>
                  </a:lnTo>
                  <a:lnTo>
                    <a:pt x="587" y="373"/>
                  </a:lnTo>
                  <a:lnTo>
                    <a:pt x="589" y="373"/>
                  </a:lnTo>
                  <a:lnTo>
                    <a:pt x="587" y="371"/>
                  </a:lnTo>
                  <a:lnTo>
                    <a:pt x="587" y="368"/>
                  </a:lnTo>
                  <a:lnTo>
                    <a:pt x="589" y="366"/>
                  </a:lnTo>
                  <a:lnTo>
                    <a:pt x="589" y="364"/>
                  </a:lnTo>
                  <a:lnTo>
                    <a:pt x="589" y="362"/>
                  </a:lnTo>
                  <a:lnTo>
                    <a:pt x="589" y="360"/>
                  </a:lnTo>
                  <a:lnTo>
                    <a:pt x="591" y="360"/>
                  </a:lnTo>
                  <a:lnTo>
                    <a:pt x="593" y="360"/>
                  </a:lnTo>
                  <a:lnTo>
                    <a:pt x="593" y="357"/>
                  </a:lnTo>
                  <a:lnTo>
                    <a:pt x="595" y="357"/>
                  </a:lnTo>
                  <a:lnTo>
                    <a:pt x="595" y="355"/>
                  </a:lnTo>
                  <a:lnTo>
                    <a:pt x="593" y="353"/>
                  </a:lnTo>
                  <a:lnTo>
                    <a:pt x="595" y="351"/>
                  </a:lnTo>
                  <a:lnTo>
                    <a:pt x="595" y="349"/>
                  </a:lnTo>
                  <a:lnTo>
                    <a:pt x="595" y="346"/>
                  </a:lnTo>
                  <a:lnTo>
                    <a:pt x="595" y="344"/>
                  </a:lnTo>
                  <a:lnTo>
                    <a:pt x="593" y="342"/>
                  </a:lnTo>
                  <a:lnTo>
                    <a:pt x="591" y="340"/>
                  </a:lnTo>
                  <a:lnTo>
                    <a:pt x="591" y="338"/>
                  </a:lnTo>
                  <a:lnTo>
                    <a:pt x="593" y="338"/>
                  </a:lnTo>
                  <a:lnTo>
                    <a:pt x="593" y="336"/>
                  </a:lnTo>
                  <a:lnTo>
                    <a:pt x="595" y="336"/>
                  </a:lnTo>
                  <a:lnTo>
                    <a:pt x="595" y="338"/>
                  </a:lnTo>
                  <a:lnTo>
                    <a:pt x="597" y="338"/>
                  </a:lnTo>
                  <a:lnTo>
                    <a:pt x="600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595" y="336"/>
                  </a:lnTo>
                  <a:lnTo>
                    <a:pt x="593" y="333"/>
                  </a:lnTo>
                  <a:lnTo>
                    <a:pt x="589" y="331"/>
                  </a:lnTo>
                  <a:lnTo>
                    <a:pt x="587" y="331"/>
                  </a:lnTo>
                  <a:lnTo>
                    <a:pt x="582" y="329"/>
                  </a:lnTo>
                  <a:lnTo>
                    <a:pt x="580" y="327"/>
                  </a:lnTo>
                  <a:lnTo>
                    <a:pt x="576" y="325"/>
                  </a:lnTo>
                  <a:lnTo>
                    <a:pt x="571" y="322"/>
                  </a:lnTo>
                  <a:lnTo>
                    <a:pt x="567" y="320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6" y="314"/>
                  </a:lnTo>
                  <a:lnTo>
                    <a:pt x="554" y="314"/>
                  </a:lnTo>
                  <a:lnTo>
                    <a:pt x="551" y="311"/>
                  </a:lnTo>
                  <a:lnTo>
                    <a:pt x="547" y="309"/>
                  </a:lnTo>
                  <a:lnTo>
                    <a:pt x="545" y="307"/>
                  </a:lnTo>
                  <a:lnTo>
                    <a:pt x="541" y="307"/>
                  </a:lnTo>
                  <a:lnTo>
                    <a:pt x="538" y="305"/>
                  </a:lnTo>
                  <a:lnTo>
                    <a:pt x="536" y="303"/>
                  </a:lnTo>
                  <a:lnTo>
                    <a:pt x="532" y="300"/>
                  </a:lnTo>
                  <a:lnTo>
                    <a:pt x="530" y="300"/>
                  </a:lnTo>
                  <a:lnTo>
                    <a:pt x="527" y="298"/>
                  </a:lnTo>
                  <a:lnTo>
                    <a:pt x="527" y="296"/>
                  </a:lnTo>
                  <a:lnTo>
                    <a:pt x="527" y="294"/>
                  </a:lnTo>
                  <a:lnTo>
                    <a:pt x="527" y="292"/>
                  </a:lnTo>
                  <a:lnTo>
                    <a:pt x="530" y="292"/>
                  </a:lnTo>
                  <a:lnTo>
                    <a:pt x="530" y="290"/>
                  </a:lnTo>
                  <a:lnTo>
                    <a:pt x="530" y="287"/>
                  </a:lnTo>
                  <a:lnTo>
                    <a:pt x="532" y="287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4" y="281"/>
                  </a:lnTo>
                  <a:lnTo>
                    <a:pt x="536" y="281"/>
                  </a:lnTo>
                  <a:lnTo>
                    <a:pt x="538" y="281"/>
                  </a:lnTo>
                  <a:lnTo>
                    <a:pt x="541" y="281"/>
                  </a:lnTo>
                  <a:lnTo>
                    <a:pt x="541" y="279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4"/>
                  </a:lnTo>
                  <a:lnTo>
                    <a:pt x="545" y="272"/>
                  </a:lnTo>
                  <a:lnTo>
                    <a:pt x="545" y="270"/>
                  </a:lnTo>
                  <a:lnTo>
                    <a:pt x="547" y="270"/>
                  </a:lnTo>
                  <a:lnTo>
                    <a:pt x="547" y="268"/>
                  </a:lnTo>
                  <a:lnTo>
                    <a:pt x="547" y="265"/>
                  </a:lnTo>
                  <a:lnTo>
                    <a:pt x="547" y="263"/>
                  </a:lnTo>
                  <a:lnTo>
                    <a:pt x="549" y="261"/>
                  </a:lnTo>
                  <a:lnTo>
                    <a:pt x="551" y="259"/>
                  </a:lnTo>
                  <a:lnTo>
                    <a:pt x="551" y="257"/>
                  </a:lnTo>
                  <a:lnTo>
                    <a:pt x="554" y="257"/>
                  </a:lnTo>
                  <a:lnTo>
                    <a:pt x="554" y="254"/>
                  </a:lnTo>
                  <a:lnTo>
                    <a:pt x="554" y="252"/>
                  </a:lnTo>
                  <a:lnTo>
                    <a:pt x="556" y="252"/>
                  </a:lnTo>
                  <a:lnTo>
                    <a:pt x="556" y="250"/>
                  </a:lnTo>
                  <a:lnTo>
                    <a:pt x="556" y="248"/>
                  </a:lnTo>
                  <a:lnTo>
                    <a:pt x="556" y="246"/>
                  </a:lnTo>
                  <a:lnTo>
                    <a:pt x="556" y="244"/>
                  </a:lnTo>
                  <a:lnTo>
                    <a:pt x="554" y="244"/>
                  </a:lnTo>
                  <a:lnTo>
                    <a:pt x="554" y="241"/>
                  </a:lnTo>
                  <a:lnTo>
                    <a:pt x="551" y="241"/>
                  </a:lnTo>
                  <a:lnTo>
                    <a:pt x="554" y="239"/>
                  </a:lnTo>
                  <a:lnTo>
                    <a:pt x="554" y="237"/>
                  </a:lnTo>
                  <a:lnTo>
                    <a:pt x="556" y="235"/>
                  </a:lnTo>
                  <a:lnTo>
                    <a:pt x="556" y="233"/>
                  </a:lnTo>
                  <a:lnTo>
                    <a:pt x="558" y="230"/>
                  </a:lnTo>
                  <a:lnTo>
                    <a:pt x="562" y="222"/>
                  </a:lnTo>
                  <a:lnTo>
                    <a:pt x="567" y="215"/>
                  </a:lnTo>
                  <a:lnTo>
                    <a:pt x="573" y="208"/>
                  </a:lnTo>
                  <a:lnTo>
                    <a:pt x="578" y="202"/>
                  </a:lnTo>
                  <a:lnTo>
                    <a:pt x="587" y="184"/>
                  </a:lnTo>
                  <a:lnTo>
                    <a:pt x="593" y="178"/>
                  </a:lnTo>
                  <a:lnTo>
                    <a:pt x="597" y="169"/>
                  </a:lnTo>
                  <a:lnTo>
                    <a:pt x="600" y="165"/>
                  </a:lnTo>
                  <a:lnTo>
                    <a:pt x="604" y="162"/>
                  </a:lnTo>
                  <a:lnTo>
                    <a:pt x="606" y="158"/>
                  </a:lnTo>
                  <a:lnTo>
                    <a:pt x="608" y="154"/>
                  </a:lnTo>
                  <a:lnTo>
                    <a:pt x="611" y="151"/>
                  </a:lnTo>
                  <a:lnTo>
                    <a:pt x="611" y="149"/>
                  </a:lnTo>
                  <a:lnTo>
                    <a:pt x="613" y="147"/>
                  </a:lnTo>
                  <a:lnTo>
                    <a:pt x="615" y="143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3" y="136"/>
                  </a:lnTo>
                  <a:lnTo>
                    <a:pt x="611" y="138"/>
                  </a:lnTo>
                  <a:lnTo>
                    <a:pt x="608" y="136"/>
                  </a:lnTo>
                  <a:lnTo>
                    <a:pt x="606" y="134"/>
                  </a:lnTo>
                  <a:lnTo>
                    <a:pt x="604" y="130"/>
                  </a:lnTo>
                  <a:lnTo>
                    <a:pt x="604" y="127"/>
                  </a:lnTo>
                  <a:lnTo>
                    <a:pt x="602" y="125"/>
                  </a:lnTo>
                  <a:lnTo>
                    <a:pt x="597" y="123"/>
                  </a:lnTo>
                  <a:lnTo>
                    <a:pt x="597" y="119"/>
                  </a:lnTo>
                  <a:lnTo>
                    <a:pt x="593" y="114"/>
                  </a:lnTo>
                  <a:lnTo>
                    <a:pt x="595" y="116"/>
                  </a:lnTo>
                  <a:lnTo>
                    <a:pt x="595" y="114"/>
                  </a:lnTo>
                  <a:lnTo>
                    <a:pt x="593" y="112"/>
                  </a:lnTo>
                  <a:lnTo>
                    <a:pt x="587" y="101"/>
                  </a:lnTo>
                  <a:lnTo>
                    <a:pt x="582" y="92"/>
                  </a:lnTo>
                  <a:lnTo>
                    <a:pt x="582" y="86"/>
                  </a:lnTo>
                  <a:lnTo>
                    <a:pt x="582" y="81"/>
                  </a:lnTo>
                  <a:lnTo>
                    <a:pt x="582" y="79"/>
                  </a:lnTo>
                  <a:lnTo>
                    <a:pt x="584" y="77"/>
                  </a:lnTo>
                  <a:lnTo>
                    <a:pt x="584" y="75"/>
                  </a:lnTo>
                  <a:lnTo>
                    <a:pt x="582" y="75"/>
                  </a:lnTo>
                  <a:lnTo>
                    <a:pt x="580" y="75"/>
                  </a:lnTo>
                  <a:lnTo>
                    <a:pt x="582" y="75"/>
                  </a:lnTo>
                  <a:lnTo>
                    <a:pt x="580" y="77"/>
                  </a:lnTo>
                  <a:lnTo>
                    <a:pt x="578" y="77"/>
                  </a:lnTo>
                  <a:lnTo>
                    <a:pt x="578" y="79"/>
                  </a:lnTo>
                  <a:lnTo>
                    <a:pt x="576" y="77"/>
                  </a:lnTo>
                  <a:lnTo>
                    <a:pt x="578" y="77"/>
                  </a:lnTo>
                  <a:lnTo>
                    <a:pt x="576" y="75"/>
                  </a:lnTo>
                  <a:lnTo>
                    <a:pt x="573" y="77"/>
                  </a:lnTo>
                  <a:lnTo>
                    <a:pt x="573" y="75"/>
                  </a:lnTo>
                  <a:lnTo>
                    <a:pt x="576" y="73"/>
                  </a:lnTo>
                  <a:lnTo>
                    <a:pt x="576" y="70"/>
                  </a:lnTo>
                  <a:lnTo>
                    <a:pt x="576" y="66"/>
                  </a:lnTo>
                  <a:lnTo>
                    <a:pt x="576" y="64"/>
                  </a:lnTo>
                  <a:lnTo>
                    <a:pt x="573" y="57"/>
                  </a:lnTo>
                  <a:lnTo>
                    <a:pt x="573" y="55"/>
                  </a:lnTo>
                  <a:lnTo>
                    <a:pt x="573" y="53"/>
                  </a:lnTo>
                  <a:lnTo>
                    <a:pt x="573" y="51"/>
                  </a:lnTo>
                  <a:lnTo>
                    <a:pt x="573" y="46"/>
                  </a:lnTo>
                  <a:lnTo>
                    <a:pt x="573" y="44"/>
                  </a:lnTo>
                  <a:lnTo>
                    <a:pt x="569" y="42"/>
                  </a:lnTo>
                  <a:lnTo>
                    <a:pt x="569" y="38"/>
                  </a:lnTo>
                  <a:lnTo>
                    <a:pt x="562" y="31"/>
                  </a:lnTo>
                  <a:lnTo>
                    <a:pt x="562" y="29"/>
                  </a:lnTo>
                  <a:lnTo>
                    <a:pt x="562" y="27"/>
                  </a:lnTo>
                  <a:lnTo>
                    <a:pt x="562" y="29"/>
                  </a:lnTo>
                  <a:lnTo>
                    <a:pt x="565" y="31"/>
                  </a:lnTo>
                  <a:lnTo>
                    <a:pt x="558" y="22"/>
                  </a:lnTo>
                  <a:lnTo>
                    <a:pt x="551" y="20"/>
                  </a:lnTo>
                  <a:lnTo>
                    <a:pt x="549" y="20"/>
                  </a:lnTo>
                  <a:lnTo>
                    <a:pt x="545" y="16"/>
                  </a:lnTo>
                  <a:lnTo>
                    <a:pt x="538" y="11"/>
                  </a:lnTo>
                  <a:lnTo>
                    <a:pt x="536" y="5"/>
                  </a:lnTo>
                  <a:lnTo>
                    <a:pt x="534" y="5"/>
                  </a:lnTo>
                  <a:lnTo>
                    <a:pt x="534" y="7"/>
                  </a:lnTo>
                  <a:lnTo>
                    <a:pt x="534" y="5"/>
                  </a:lnTo>
                  <a:lnTo>
                    <a:pt x="532" y="5"/>
                  </a:lnTo>
                  <a:lnTo>
                    <a:pt x="534" y="5"/>
                  </a:lnTo>
                  <a:lnTo>
                    <a:pt x="532" y="2"/>
                  </a:lnTo>
                  <a:lnTo>
                    <a:pt x="532" y="0"/>
                  </a:lnTo>
                  <a:lnTo>
                    <a:pt x="523" y="13"/>
                  </a:lnTo>
                  <a:lnTo>
                    <a:pt x="514" y="24"/>
                  </a:lnTo>
                  <a:lnTo>
                    <a:pt x="505" y="35"/>
                  </a:lnTo>
                  <a:lnTo>
                    <a:pt x="497" y="46"/>
                  </a:lnTo>
                  <a:lnTo>
                    <a:pt x="488" y="57"/>
                  </a:lnTo>
                  <a:lnTo>
                    <a:pt x="479" y="68"/>
                  </a:lnTo>
                  <a:lnTo>
                    <a:pt x="470" y="79"/>
                  </a:lnTo>
                  <a:lnTo>
                    <a:pt x="462" y="92"/>
                  </a:lnTo>
                  <a:lnTo>
                    <a:pt x="453" y="103"/>
                  </a:lnTo>
                  <a:lnTo>
                    <a:pt x="446" y="114"/>
                  </a:lnTo>
                  <a:lnTo>
                    <a:pt x="438" y="125"/>
                  </a:lnTo>
                  <a:lnTo>
                    <a:pt x="429" y="136"/>
                  </a:lnTo>
                  <a:lnTo>
                    <a:pt x="420" y="147"/>
                  </a:lnTo>
                  <a:lnTo>
                    <a:pt x="411" y="160"/>
                  </a:lnTo>
                  <a:lnTo>
                    <a:pt x="403" y="171"/>
                  </a:lnTo>
                  <a:lnTo>
                    <a:pt x="394" y="182"/>
                  </a:lnTo>
                  <a:lnTo>
                    <a:pt x="385" y="193"/>
                  </a:lnTo>
                  <a:lnTo>
                    <a:pt x="378" y="204"/>
                  </a:lnTo>
                  <a:lnTo>
                    <a:pt x="370" y="215"/>
                  </a:lnTo>
                  <a:lnTo>
                    <a:pt x="361" y="228"/>
                  </a:lnTo>
                  <a:lnTo>
                    <a:pt x="352" y="239"/>
                  </a:lnTo>
                  <a:lnTo>
                    <a:pt x="343" y="250"/>
                  </a:lnTo>
                  <a:lnTo>
                    <a:pt x="335" y="261"/>
                  </a:lnTo>
                  <a:lnTo>
                    <a:pt x="326" y="274"/>
                  </a:lnTo>
                  <a:lnTo>
                    <a:pt x="319" y="285"/>
                  </a:lnTo>
                  <a:lnTo>
                    <a:pt x="311" y="296"/>
                  </a:lnTo>
                  <a:lnTo>
                    <a:pt x="302" y="307"/>
                  </a:lnTo>
                  <a:lnTo>
                    <a:pt x="293" y="318"/>
                  </a:lnTo>
                  <a:lnTo>
                    <a:pt x="284" y="331"/>
                  </a:lnTo>
                  <a:lnTo>
                    <a:pt x="278" y="342"/>
                  </a:lnTo>
                  <a:lnTo>
                    <a:pt x="269" y="353"/>
                  </a:lnTo>
                  <a:lnTo>
                    <a:pt x="260" y="364"/>
                  </a:lnTo>
                  <a:lnTo>
                    <a:pt x="251" y="377"/>
                  </a:lnTo>
                  <a:lnTo>
                    <a:pt x="243" y="388"/>
                  </a:lnTo>
                  <a:lnTo>
                    <a:pt x="236" y="399"/>
                  </a:lnTo>
                  <a:lnTo>
                    <a:pt x="227" y="412"/>
                  </a:lnTo>
                  <a:lnTo>
                    <a:pt x="219" y="423"/>
                  </a:lnTo>
                  <a:lnTo>
                    <a:pt x="210" y="434"/>
                  </a:lnTo>
                  <a:lnTo>
                    <a:pt x="201" y="445"/>
                  </a:lnTo>
                  <a:lnTo>
                    <a:pt x="195" y="458"/>
                  </a:lnTo>
                  <a:lnTo>
                    <a:pt x="186" y="469"/>
                  </a:lnTo>
                  <a:lnTo>
                    <a:pt x="177" y="480"/>
                  </a:lnTo>
                  <a:lnTo>
                    <a:pt x="168" y="491"/>
                  </a:lnTo>
                  <a:lnTo>
                    <a:pt x="162" y="504"/>
                  </a:lnTo>
                  <a:lnTo>
                    <a:pt x="153" y="515"/>
                  </a:lnTo>
                  <a:lnTo>
                    <a:pt x="144" y="526"/>
                  </a:lnTo>
                  <a:lnTo>
                    <a:pt x="135" y="539"/>
                  </a:lnTo>
                  <a:lnTo>
                    <a:pt x="129" y="550"/>
                  </a:lnTo>
                  <a:lnTo>
                    <a:pt x="120" y="561"/>
                  </a:lnTo>
                  <a:lnTo>
                    <a:pt x="111" y="574"/>
                  </a:lnTo>
                  <a:lnTo>
                    <a:pt x="96" y="596"/>
                  </a:lnTo>
                  <a:lnTo>
                    <a:pt x="87" y="609"/>
                  </a:lnTo>
                  <a:lnTo>
                    <a:pt x="79" y="620"/>
                  </a:lnTo>
                  <a:lnTo>
                    <a:pt x="72" y="631"/>
                  </a:lnTo>
                  <a:lnTo>
                    <a:pt x="63" y="645"/>
                  </a:lnTo>
                  <a:lnTo>
                    <a:pt x="54" y="655"/>
                  </a:lnTo>
                  <a:lnTo>
                    <a:pt x="48" y="666"/>
                  </a:lnTo>
                  <a:lnTo>
                    <a:pt x="39" y="680"/>
                  </a:lnTo>
                  <a:lnTo>
                    <a:pt x="30" y="691"/>
                  </a:lnTo>
                  <a:lnTo>
                    <a:pt x="24" y="701"/>
                  </a:lnTo>
                  <a:lnTo>
                    <a:pt x="15" y="715"/>
                  </a:lnTo>
                  <a:lnTo>
                    <a:pt x="6" y="726"/>
                  </a:lnTo>
                  <a:lnTo>
                    <a:pt x="0" y="737"/>
                  </a:lnTo>
                  <a:lnTo>
                    <a:pt x="13" y="756"/>
                  </a:lnTo>
                  <a:lnTo>
                    <a:pt x="19" y="752"/>
                  </a:lnTo>
                  <a:lnTo>
                    <a:pt x="33" y="774"/>
                  </a:lnTo>
                  <a:lnTo>
                    <a:pt x="52" y="767"/>
                  </a:lnTo>
                  <a:lnTo>
                    <a:pt x="76" y="780"/>
                  </a:lnTo>
                  <a:lnTo>
                    <a:pt x="76" y="785"/>
                  </a:lnTo>
                  <a:lnTo>
                    <a:pt x="59" y="800"/>
                  </a:lnTo>
                  <a:lnTo>
                    <a:pt x="59" y="811"/>
                  </a:lnTo>
                  <a:lnTo>
                    <a:pt x="76" y="822"/>
                  </a:lnTo>
                  <a:lnTo>
                    <a:pt x="96" y="833"/>
                  </a:lnTo>
                  <a:lnTo>
                    <a:pt x="116" y="844"/>
                  </a:lnTo>
                  <a:lnTo>
                    <a:pt x="135" y="855"/>
                  </a:lnTo>
                  <a:lnTo>
                    <a:pt x="153" y="866"/>
                  </a:lnTo>
                  <a:lnTo>
                    <a:pt x="173" y="877"/>
                  </a:lnTo>
                  <a:lnTo>
                    <a:pt x="192" y="888"/>
                  </a:lnTo>
                  <a:lnTo>
                    <a:pt x="212" y="897"/>
                  </a:lnTo>
                  <a:lnTo>
                    <a:pt x="232" y="907"/>
                  </a:lnTo>
                  <a:lnTo>
                    <a:pt x="251" y="918"/>
                  </a:lnTo>
                  <a:lnTo>
                    <a:pt x="271" y="927"/>
                  </a:lnTo>
                  <a:lnTo>
                    <a:pt x="291" y="938"/>
                  </a:lnTo>
                  <a:lnTo>
                    <a:pt x="313" y="947"/>
                  </a:lnTo>
                  <a:lnTo>
                    <a:pt x="333" y="956"/>
                  </a:lnTo>
                  <a:lnTo>
                    <a:pt x="352" y="967"/>
                  </a:lnTo>
                  <a:lnTo>
                    <a:pt x="372" y="975"/>
                  </a:lnTo>
                  <a:lnTo>
                    <a:pt x="392" y="984"/>
                  </a:lnTo>
                  <a:lnTo>
                    <a:pt x="414" y="993"/>
                  </a:lnTo>
                  <a:lnTo>
                    <a:pt x="433" y="1002"/>
                  </a:lnTo>
                  <a:lnTo>
                    <a:pt x="453" y="1010"/>
                  </a:lnTo>
                  <a:lnTo>
                    <a:pt x="475" y="1019"/>
                  </a:lnTo>
                  <a:lnTo>
                    <a:pt x="495" y="1028"/>
                  </a:lnTo>
                  <a:lnTo>
                    <a:pt x="516" y="1037"/>
                  </a:lnTo>
                  <a:lnTo>
                    <a:pt x="536" y="1046"/>
                  </a:lnTo>
                  <a:lnTo>
                    <a:pt x="558" y="1052"/>
                  </a:lnTo>
                  <a:lnTo>
                    <a:pt x="578" y="1061"/>
                  </a:lnTo>
                  <a:lnTo>
                    <a:pt x="600" y="1070"/>
                  </a:lnTo>
                  <a:lnTo>
                    <a:pt x="622" y="1076"/>
                  </a:lnTo>
                  <a:lnTo>
                    <a:pt x="641" y="1083"/>
                  </a:lnTo>
                  <a:lnTo>
                    <a:pt x="663" y="1092"/>
                  </a:lnTo>
                  <a:lnTo>
                    <a:pt x="685" y="1098"/>
                  </a:lnTo>
                  <a:lnTo>
                    <a:pt x="705" y="1105"/>
                  </a:lnTo>
                  <a:lnTo>
                    <a:pt x="705" y="1102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60" name="Google Shape;3057;p68"/>
            <p:cNvSpPr>
              <a:spLocks/>
            </p:cNvSpPr>
            <p:nvPr/>
          </p:nvSpPr>
          <p:spPr bwMode="auto">
            <a:xfrm>
              <a:off x="1600200" y="1931988"/>
              <a:ext cx="25400" cy="17462"/>
            </a:xfrm>
            <a:custGeom>
              <a:avLst/>
              <a:gdLst>
                <a:gd name="T0" fmla="*/ 2147483646 w 16"/>
                <a:gd name="T1" fmla="*/ 2147483646 h 11"/>
                <a:gd name="T2" fmla="*/ 2147483646 w 16"/>
                <a:gd name="T3" fmla="*/ 2147483646 h 11"/>
                <a:gd name="T4" fmla="*/ 2147483646 w 16"/>
                <a:gd name="T5" fmla="*/ 2147483646 h 11"/>
                <a:gd name="T6" fmla="*/ 2147483646 w 16"/>
                <a:gd name="T7" fmla="*/ 2147483646 h 11"/>
                <a:gd name="T8" fmla="*/ 2147483646 w 16"/>
                <a:gd name="T9" fmla="*/ 2147483646 h 11"/>
                <a:gd name="T10" fmla="*/ 2147483646 w 16"/>
                <a:gd name="T11" fmla="*/ 2147483646 h 11"/>
                <a:gd name="T12" fmla="*/ 2147483646 w 16"/>
                <a:gd name="T13" fmla="*/ 2147483646 h 11"/>
                <a:gd name="T14" fmla="*/ 2147483646 w 16"/>
                <a:gd name="T15" fmla="*/ 2147483646 h 11"/>
                <a:gd name="T16" fmla="*/ 2147483646 w 16"/>
                <a:gd name="T17" fmla="*/ 2147483646 h 11"/>
                <a:gd name="T18" fmla="*/ 2147483646 w 16"/>
                <a:gd name="T19" fmla="*/ 2147483646 h 11"/>
                <a:gd name="T20" fmla="*/ 2147483646 w 16"/>
                <a:gd name="T21" fmla="*/ 2147483646 h 11"/>
                <a:gd name="T22" fmla="*/ 2147483646 w 16"/>
                <a:gd name="T23" fmla="*/ 2147483646 h 11"/>
                <a:gd name="T24" fmla="*/ 2147483646 w 16"/>
                <a:gd name="T25" fmla="*/ 2147483646 h 11"/>
                <a:gd name="T26" fmla="*/ 2147483646 w 16"/>
                <a:gd name="T27" fmla="*/ 2147483646 h 11"/>
                <a:gd name="T28" fmla="*/ 2147483646 w 16"/>
                <a:gd name="T29" fmla="*/ 2147483646 h 11"/>
                <a:gd name="T30" fmla="*/ 2147483646 w 16"/>
                <a:gd name="T31" fmla="*/ 2147483646 h 11"/>
                <a:gd name="T32" fmla="*/ 2147483646 w 16"/>
                <a:gd name="T33" fmla="*/ 2147483646 h 11"/>
                <a:gd name="T34" fmla="*/ 2147483646 w 16"/>
                <a:gd name="T35" fmla="*/ 0 h 11"/>
                <a:gd name="T36" fmla="*/ 2147483646 w 16"/>
                <a:gd name="T37" fmla="*/ 2147483646 h 11"/>
                <a:gd name="T38" fmla="*/ 2147483646 w 16"/>
                <a:gd name="T39" fmla="*/ 2147483646 h 11"/>
                <a:gd name="T40" fmla="*/ 0 w 16"/>
                <a:gd name="T41" fmla="*/ 2147483646 h 11"/>
                <a:gd name="T42" fmla="*/ 2147483646 w 16"/>
                <a:gd name="T43" fmla="*/ 2147483646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" h="11" extrusionOk="0">
                  <a:moveTo>
                    <a:pt x="2" y="5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61" name="Google Shape;3058;p68"/>
            <p:cNvSpPr>
              <a:spLocks/>
            </p:cNvSpPr>
            <p:nvPr/>
          </p:nvSpPr>
          <p:spPr bwMode="auto">
            <a:xfrm>
              <a:off x="2601913" y="3865563"/>
              <a:ext cx="847725" cy="1701800"/>
            </a:xfrm>
            <a:custGeom>
              <a:avLst/>
              <a:gdLst>
                <a:gd name="T0" fmla="*/ 2147483646 w 534"/>
                <a:gd name="T1" fmla="*/ 2147483646 h 1072"/>
                <a:gd name="T2" fmla="*/ 2147483646 w 534"/>
                <a:gd name="T3" fmla="*/ 2147483646 h 1072"/>
                <a:gd name="T4" fmla="*/ 2147483646 w 534"/>
                <a:gd name="T5" fmla="*/ 2147483646 h 1072"/>
                <a:gd name="T6" fmla="*/ 2147483646 w 534"/>
                <a:gd name="T7" fmla="*/ 2147483646 h 1072"/>
                <a:gd name="T8" fmla="*/ 2147483646 w 534"/>
                <a:gd name="T9" fmla="*/ 2147483646 h 1072"/>
                <a:gd name="T10" fmla="*/ 2147483646 w 534"/>
                <a:gd name="T11" fmla="*/ 2147483646 h 1072"/>
                <a:gd name="T12" fmla="*/ 2147483646 w 534"/>
                <a:gd name="T13" fmla="*/ 2147483646 h 1072"/>
                <a:gd name="T14" fmla="*/ 2147483646 w 534"/>
                <a:gd name="T15" fmla="*/ 2147483646 h 1072"/>
                <a:gd name="T16" fmla="*/ 2147483646 w 534"/>
                <a:gd name="T17" fmla="*/ 2147483646 h 1072"/>
                <a:gd name="T18" fmla="*/ 2147483646 w 534"/>
                <a:gd name="T19" fmla="*/ 2147483646 h 1072"/>
                <a:gd name="T20" fmla="*/ 2147483646 w 534"/>
                <a:gd name="T21" fmla="*/ 2147483646 h 1072"/>
                <a:gd name="T22" fmla="*/ 2147483646 w 534"/>
                <a:gd name="T23" fmla="*/ 2147483646 h 1072"/>
                <a:gd name="T24" fmla="*/ 2147483646 w 534"/>
                <a:gd name="T25" fmla="*/ 2147483646 h 1072"/>
                <a:gd name="T26" fmla="*/ 0 w 534"/>
                <a:gd name="T27" fmla="*/ 2147483646 h 1072"/>
                <a:gd name="T28" fmla="*/ 2147483646 w 534"/>
                <a:gd name="T29" fmla="*/ 2147483646 h 1072"/>
                <a:gd name="T30" fmla="*/ 2147483646 w 534"/>
                <a:gd name="T31" fmla="*/ 2147483646 h 1072"/>
                <a:gd name="T32" fmla="*/ 2147483646 w 534"/>
                <a:gd name="T33" fmla="*/ 2147483646 h 1072"/>
                <a:gd name="T34" fmla="*/ 2147483646 w 534"/>
                <a:gd name="T35" fmla="*/ 2147483646 h 1072"/>
                <a:gd name="T36" fmla="*/ 2147483646 w 534"/>
                <a:gd name="T37" fmla="*/ 2147483646 h 1072"/>
                <a:gd name="T38" fmla="*/ 2147483646 w 534"/>
                <a:gd name="T39" fmla="*/ 2147483646 h 1072"/>
                <a:gd name="T40" fmla="*/ 2147483646 w 534"/>
                <a:gd name="T41" fmla="*/ 2147483646 h 1072"/>
                <a:gd name="T42" fmla="*/ 2147483646 w 534"/>
                <a:gd name="T43" fmla="*/ 2147483646 h 1072"/>
                <a:gd name="T44" fmla="*/ 2147483646 w 534"/>
                <a:gd name="T45" fmla="*/ 2147483646 h 1072"/>
                <a:gd name="T46" fmla="*/ 2147483646 w 534"/>
                <a:gd name="T47" fmla="*/ 2147483646 h 1072"/>
                <a:gd name="T48" fmla="*/ 2147483646 w 534"/>
                <a:gd name="T49" fmla="*/ 2147483646 h 1072"/>
                <a:gd name="T50" fmla="*/ 2147483646 w 534"/>
                <a:gd name="T51" fmla="*/ 2147483646 h 1072"/>
                <a:gd name="T52" fmla="*/ 2147483646 w 534"/>
                <a:gd name="T53" fmla="*/ 2147483646 h 1072"/>
                <a:gd name="T54" fmla="*/ 2147483646 w 534"/>
                <a:gd name="T55" fmla="*/ 2147483646 h 1072"/>
                <a:gd name="T56" fmla="*/ 2147483646 w 534"/>
                <a:gd name="T57" fmla="*/ 2147483646 h 1072"/>
                <a:gd name="T58" fmla="*/ 2147483646 w 534"/>
                <a:gd name="T59" fmla="*/ 2147483646 h 1072"/>
                <a:gd name="T60" fmla="*/ 2147483646 w 534"/>
                <a:gd name="T61" fmla="*/ 2147483646 h 1072"/>
                <a:gd name="T62" fmla="*/ 2147483646 w 534"/>
                <a:gd name="T63" fmla="*/ 2147483646 h 1072"/>
                <a:gd name="T64" fmla="*/ 2147483646 w 534"/>
                <a:gd name="T65" fmla="*/ 2147483646 h 1072"/>
                <a:gd name="T66" fmla="*/ 2147483646 w 534"/>
                <a:gd name="T67" fmla="*/ 2147483646 h 1072"/>
                <a:gd name="T68" fmla="*/ 2147483646 w 534"/>
                <a:gd name="T69" fmla="*/ 2147483646 h 1072"/>
                <a:gd name="T70" fmla="*/ 2147483646 w 534"/>
                <a:gd name="T71" fmla="*/ 2147483646 h 1072"/>
                <a:gd name="T72" fmla="*/ 2147483646 w 534"/>
                <a:gd name="T73" fmla="*/ 2147483646 h 1072"/>
                <a:gd name="T74" fmla="*/ 2147483646 w 534"/>
                <a:gd name="T75" fmla="*/ 2147483646 h 1072"/>
                <a:gd name="T76" fmla="*/ 2147483646 w 534"/>
                <a:gd name="T77" fmla="*/ 2147483646 h 1072"/>
                <a:gd name="T78" fmla="*/ 2147483646 w 534"/>
                <a:gd name="T79" fmla="*/ 2147483646 h 1072"/>
                <a:gd name="T80" fmla="*/ 2147483646 w 534"/>
                <a:gd name="T81" fmla="*/ 2147483646 h 1072"/>
                <a:gd name="T82" fmla="*/ 2147483646 w 534"/>
                <a:gd name="T83" fmla="*/ 2147483646 h 1072"/>
                <a:gd name="T84" fmla="*/ 2147483646 w 534"/>
                <a:gd name="T85" fmla="*/ 2147483646 h 1072"/>
                <a:gd name="T86" fmla="*/ 2147483646 w 534"/>
                <a:gd name="T87" fmla="*/ 2147483646 h 10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34" h="1072" extrusionOk="0">
                  <a:moveTo>
                    <a:pt x="534" y="1072"/>
                  </a:moveTo>
                  <a:lnTo>
                    <a:pt x="523" y="1072"/>
                  </a:lnTo>
                  <a:lnTo>
                    <a:pt x="510" y="1072"/>
                  </a:lnTo>
                  <a:lnTo>
                    <a:pt x="497" y="1072"/>
                  </a:lnTo>
                  <a:lnTo>
                    <a:pt x="481" y="1072"/>
                  </a:lnTo>
                  <a:lnTo>
                    <a:pt x="468" y="1072"/>
                  </a:lnTo>
                  <a:lnTo>
                    <a:pt x="455" y="1070"/>
                  </a:lnTo>
                  <a:lnTo>
                    <a:pt x="440" y="1070"/>
                  </a:lnTo>
                  <a:lnTo>
                    <a:pt x="427" y="1070"/>
                  </a:lnTo>
                  <a:lnTo>
                    <a:pt x="414" y="1070"/>
                  </a:lnTo>
                  <a:lnTo>
                    <a:pt x="400" y="1070"/>
                  </a:lnTo>
                  <a:lnTo>
                    <a:pt x="385" y="1068"/>
                  </a:lnTo>
                  <a:lnTo>
                    <a:pt x="372" y="1068"/>
                  </a:lnTo>
                  <a:lnTo>
                    <a:pt x="368" y="1068"/>
                  </a:lnTo>
                  <a:lnTo>
                    <a:pt x="359" y="1068"/>
                  </a:lnTo>
                  <a:lnTo>
                    <a:pt x="346" y="1065"/>
                  </a:lnTo>
                  <a:lnTo>
                    <a:pt x="333" y="1065"/>
                  </a:lnTo>
                  <a:lnTo>
                    <a:pt x="317" y="1065"/>
                  </a:lnTo>
                  <a:lnTo>
                    <a:pt x="304" y="1063"/>
                  </a:lnTo>
                  <a:lnTo>
                    <a:pt x="291" y="1063"/>
                  </a:lnTo>
                  <a:lnTo>
                    <a:pt x="278" y="1061"/>
                  </a:lnTo>
                  <a:lnTo>
                    <a:pt x="263" y="1061"/>
                  </a:lnTo>
                  <a:lnTo>
                    <a:pt x="249" y="1059"/>
                  </a:lnTo>
                  <a:lnTo>
                    <a:pt x="236" y="1059"/>
                  </a:lnTo>
                  <a:lnTo>
                    <a:pt x="223" y="1057"/>
                  </a:lnTo>
                  <a:lnTo>
                    <a:pt x="208" y="1057"/>
                  </a:lnTo>
                  <a:lnTo>
                    <a:pt x="195" y="1055"/>
                  </a:lnTo>
                  <a:lnTo>
                    <a:pt x="182" y="1055"/>
                  </a:lnTo>
                  <a:lnTo>
                    <a:pt x="168" y="1052"/>
                  </a:lnTo>
                  <a:lnTo>
                    <a:pt x="155" y="1052"/>
                  </a:lnTo>
                  <a:lnTo>
                    <a:pt x="140" y="1050"/>
                  </a:lnTo>
                  <a:lnTo>
                    <a:pt x="127" y="1050"/>
                  </a:lnTo>
                  <a:lnTo>
                    <a:pt x="114" y="1048"/>
                  </a:lnTo>
                  <a:lnTo>
                    <a:pt x="100" y="1046"/>
                  </a:lnTo>
                  <a:lnTo>
                    <a:pt x="85" y="1046"/>
                  </a:lnTo>
                  <a:lnTo>
                    <a:pt x="72" y="1044"/>
                  </a:lnTo>
                  <a:lnTo>
                    <a:pt x="59" y="1041"/>
                  </a:lnTo>
                  <a:lnTo>
                    <a:pt x="46" y="1039"/>
                  </a:lnTo>
                  <a:lnTo>
                    <a:pt x="33" y="1039"/>
                  </a:lnTo>
                  <a:lnTo>
                    <a:pt x="17" y="1037"/>
                  </a:lnTo>
                  <a:lnTo>
                    <a:pt x="4" y="1035"/>
                  </a:lnTo>
                  <a:lnTo>
                    <a:pt x="0" y="1035"/>
                  </a:lnTo>
                  <a:lnTo>
                    <a:pt x="2" y="1002"/>
                  </a:lnTo>
                  <a:lnTo>
                    <a:pt x="6" y="969"/>
                  </a:lnTo>
                  <a:lnTo>
                    <a:pt x="11" y="936"/>
                  </a:lnTo>
                  <a:lnTo>
                    <a:pt x="15" y="903"/>
                  </a:lnTo>
                  <a:lnTo>
                    <a:pt x="19" y="873"/>
                  </a:lnTo>
                  <a:lnTo>
                    <a:pt x="24" y="840"/>
                  </a:lnTo>
                  <a:lnTo>
                    <a:pt x="28" y="807"/>
                  </a:lnTo>
                  <a:lnTo>
                    <a:pt x="33" y="774"/>
                  </a:lnTo>
                  <a:lnTo>
                    <a:pt x="37" y="743"/>
                  </a:lnTo>
                  <a:lnTo>
                    <a:pt x="41" y="710"/>
                  </a:lnTo>
                  <a:lnTo>
                    <a:pt x="46" y="678"/>
                  </a:lnTo>
                  <a:lnTo>
                    <a:pt x="50" y="645"/>
                  </a:lnTo>
                  <a:lnTo>
                    <a:pt x="55" y="614"/>
                  </a:lnTo>
                  <a:lnTo>
                    <a:pt x="59" y="581"/>
                  </a:lnTo>
                  <a:lnTo>
                    <a:pt x="63" y="548"/>
                  </a:lnTo>
                  <a:lnTo>
                    <a:pt x="68" y="515"/>
                  </a:lnTo>
                  <a:lnTo>
                    <a:pt x="74" y="485"/>
                  </a:lnTo>
                  <a:lnTo>
                    <a:pt x="79" y="452"/>
                  </a:lnTo>
                  <a:lnTo>
                    <a:pt x="83" y="419"/>
                  </a:lnTo>
                  <a:lnTo>
                    <a:pt x="87" y="386"/>
                  </a:lnTo>
                  <a:lnTo>
                    <a:pt x="92" y="355"/>
                  </a:lnTo>
                  <a:lnTo>
                    <a:pt x="96" y="323"/>
                  </a:lnTo>
                  <a:lnTo>
                    <a:pt x="100" y="290"/>
                  </a:lnTo>
                  <a:lnTo>
                    <a:pt x="105" y="257"/>
                  </a:lnTo>
                  <a:lnTo>
                    <a:pt x="109" y="226"/>
                  </a:lnTo>
                  <a:lnTo>
                    <a:pt x="114" y="193"/>
                  </a:lnTo>
                  <a:lnTo>
                    <a:pt x="120" y="160"/>
                  </a:lnTo>
                  <a:lnTo>
                    <a:pt x="125" y="130"/>
                  </a:lnTo>
                  <a:lnTo>
                    <a:pt x="129" y="97"/>
                  </a:lnTo>
                  <a:lnTo>
                    <a:pt x="133" y="64"/>
                  </a:lnTo>
                  <a:lnTo>
                    <a:pt x="138" y="33"/>
                  </a:lnTo>
                  <a:lnTo>
                    <a:pt x="142" y="0"/>
                  </a:lnTo>
                  <a:lnTo>
                    <a:pt x="166" y="3"/>
                  </a:lnTo>
                  <a:lnTo>
                    <a:pt x="190" y="7"/>
                  </a:lnTo>
                  <a:lnTo>
                    <a:pt x="214" y="9"/>
                  </a:lnTo>
                  <a:lnTo>
                    <a:pt x="238" y="11"/>
                  </a:lnTo>
                  <a:lnTo>
                    <a:pt x="263" y="14"/>
                  </a:lnTo>
                  <a:lnTo>
                    <a:pt x="284" y="16"/>
                  </a:lnTo>
                  <a:lnTo>
                    <a:pt x="309" y="18"/>
                  </a:lnTo>
                  <a:lnTo>
                    <a:pt x="333" y="20"/>
                  </a:lnTo>
                  <a:lnTo>
                    <a:pt x="357" y="22"/>
                  </a:lnTo>
                  <a:lnTo>
                    <a:pt x="381" y="25"/>
                  </a:lnTo>
                  <a:lnTo>
                    <a:pt x="405" y="27"/>
                  </a:lnTo>
                  <a:lnTo>
                    <a:pt x="429" y="27"/>
                  </a:lnTo>
                  <a:lnTo>
                    <a:pt x="453" y="29"/>
                  </a:lnTo>
                  <a:lnTo>
                    <a:pt x="477" y="29"/>
                  </a:lnTo>
                  <a:lnTo>
                    <a:pt x="501" y="31"/>
                  </a:lnTo>
                  <a:lnTo>
                    <a:pt x="523" y="31"/>
                  </a:lnTo>
                  <a:lnTo>
                    <a:pt x="523" y="42"/>
                  </a:lnTo>
                  <a:lnTo>
                    <a:pt x="523" y="53"/>
                  </a:lnTo>
                  <a:lnTo>
                    <a:pt x="523" y="64"/>
                  </a:lnTo>
                  <a:lnTo>
                    <a:pt x="523" y="73"/>
                  </a:lnTo>
                  <a:lnTo>
                    <a:pt x="521" y="128"/>
                  </a:lnTo>
                  <a:lnTo>
                    <a:pt x="519" y="180"/>
                  </a:lnTo>
                  <a:lnTo>
                    <a:pt x="519" y="235"/>
                  </a:lnTo>
                  <a:lnTo>
                    <a:pt x="517" y="288"/>
                  </a:lnTo>
                  <a:lnTo>
                    <a:pt x="517" y="323"/>
                  </a:lnTo>
                  <a:lnTo>
                    <a:pt x="514" y="358"/>
                  </a:lnTo>
                  <a:lnTo>
                    <a:pt x="514" y="391"/>
                  </a:lnTo>
                  <a:lnTo>
                    <a:pt x="512" y="426"/>
                  </a:lnTo>
                  <a:lnTo>
                    <a:pt x="512" y="445"/>
                  </a:lnTo>
                  <a:lnTo>
                    <a:pt x="514" y="467"/>
                  </a:lnTo>
                  <a:lnTo>
                    <a:pt x="514" y="487"/>
                  </a:lnTo>
                  <a:lnTo>
                    <a:pt x="514" y="507"/>
                  </a:lnTo>
                  <a:lnTo>
                    <a:pt x="514" y="526"/>
                  </a:lnTo>
                  <a:lnTo>
                    <a:pt x="517" y="548"/>
                  </a:lnTo>
                  <a:lnTo>
                    <a:pt x="517" y="568"/>
                  </a:lnTo>
                  <a:lnTo>
                    <a:pt x="517" y="588"/>
                  </a:lnTo>
                  <a:lnTo>
                    <a:pt x="519" y="607"/>
                  </a:lnTo>
                  <a:lnTo>
                    <a:pt x="519" y="629"/>
                  </a:lnTo>
                  <a:lnTo>
                    <a:pt x="519" y="649"/>
                  </a:lnTo>
                  <a:lnTo>
                    <a:pt x="519" y="669"/>
                  </a:lnTo>
                  <a:lnTo>
                    <a:pt x="521" y="689"/>
                  </a:lnTo>
                  <a:lnTo>
                    <a:pt x="521" y="710"/>
                  </a:lnTo>
                  <a:lnTo>
                    <a:pt x="521" y="730"/>
                  </a:lnTo>
                  <a:lnTo>
                    <a:pt x="523" y="750"/>
                  </a:lnTo>
                  <a:lnTo>
                    <a:pt x="523" y="772"/>
                  </a:lnTo>
                  <a:lnTo>
                    <a:pt x="523" y="792"/>
                  </a:lnTo>
                  <a:lnTo>
                    <a:pt x="525" y="811"/>
                  </a:lnTo>
                  <a:lnTo>
                    <a:pt x="525" y="831"/>
                  </a:lnTo>
                  <a:lnTo>
                    <a:pt x="525" y="853"/>
                  </a:lnTo>
                  <a:lnTo>
                    <a:pt x="527" y="873"/>
                  </a:lnTo>
                  <a:lnTo>
                    <a:pt x="527" y="892"/>
                  </a:lnTo>
                  <a:lnTo>
                    <a:pt x="527" y="914"/>
                  </a:lnTo>
                  <a:lnTo>
                    <a:pt x="530" y="934"/>
                  </a:lnTo>
                  <a:lnTo>
                    <a:pt x="530" y="954"/>
                  </a:lnTo>
                  <a:lnTo>
                    <a:pt x="530" y="973"/>
                  </a:lnTo>
                  <a:lnTo>
                    <a:pt x="532" y="995"/>
                  </a:lnTo>
                  <a:lnTo>
                    <a:pt x="532" y="1015"/>
                  </a:lnTo>
                  <a:lnTo>
                    <a:pt x="534" y="1035"/>
                  </a:lnTo>
                  <a:lnTo>
                    <a:pt x="534" y="1057"/>
                  </a:lnTo>
                  <a:lnTo>
                    <a:pt x="534" y="1072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62" name="Google Shape;3059;p68"/>
            <p:cNvSpPr>
              <a:spLocks/>
            </p:cNvSpPr>
            <p:nvPr/>
          </p:nvSpPr>
          <p:spPr bwMode="auto">
            <a:xfrm>
              <a:off x="5103813" y="3222625"/>
              <a:ext cx="2266950" cy="2528888"/>
            </a:xfrm>
            <a:custGeom>
              <a:avLst/>
              <a:gdLst>
                <a:gd name="T0" fmla="*/ 2147483646 w 1428"/>
                <a:gd name="T1" fmla="*/ 2147483646 h 1593"/>
                <a:gd name="T2" fmla="*/ 2147483646 w 1428"/>
                <a:gd name="T3" fmla="*/ 2147483646 h 1593"/>
                <a:gd name="T4" fmla="*/ 2147483646 w 1428"/>
                <a:gd name="T5" fmla="*/ 2147483646 h 1593"/>
                <a:gd name="T6" fmla="*/ 2147483646 w 1428"/>
                <a:gd name="T7" fmla="*/ 2147483646 h 1593"/>
                <a:gd name="T8" fmla="*/ 2147483646 w 1428"/>
                <a:gd name="T9" fmla="*/ 2147483646 h 1593"/>
                <a:gd name="T10" fmla="*/ 2147483646 w 1428"/>
                <a:gd name="T11" fmla="*/ 2147483646 h 1593"/>
                <a:gd name="T12" fmla="*/ 2147483646 w 1428"/>
                <a:gd name="T13" fmla="*/ 2147483646 h 1593"/>
                <a:gd name="T14" fmla="*/ 2147483646 w 1428"/>
                <a:gd name="T15" fmla="*/ 2147483646 h 1593"/>
                <a:gd name="T16" fmla="*/ 2147483646 w 1428"/>
                <a:gd name="T17" fmla="*/ 2147483646 h 1593"/>
                <a:gd name="T18" fmla="*/ 2147483646 w 1428"/>
                <a:gd name="T19" fmla="*/ 2147483646 h 1593"/>
                <a:gd name="T20" fmla="*/ 2147483646 w 1428"/>
                <a:gd name="T21" fmla="*/ 2147483646 h 1593"/>
                <a:gd name="T22" fmla="*/ 2147483646 w 1428"/>
                <a:gd name="T23" fmla="*/ 2147483646 h 1593"/>
                <a:gd name="T24" fmla="*/ 2147483646 w 1428"/>
                <a:gd name="T25" fmla="*/ 2147483646 h 1593"/>
                <a:gd name="T26" fmla="*/ 2147483646 w 1428"/>
                <a:gd name="T27" fmla="*/ 2147483646 h 1593"/>
                <a:gd name="T28" fmla="*/ 2147483646 w 1428"/>
                <a:gd name="T29" fmla="*/ 2147483646 h 1593"/>
                <a:gd name="T30" fmla="*/ 2147483646 w 1428"/>
                <a:gd name="T31" fmla="*/ 2147483646 h 1593"/>
                <a:gd name="T32" fmla="*/ 2147483646 w 1428"/>
                <a:gd name="T33" fmla="*/ 2147483646 h 1593"/>
                <a:gd name="T34" fmla="*/ 2147483646 w 1428"/>
                <a:gd name="T35" fmla="*/ 2147483646 h 1593"/>
                <a:gd name="T36" fmla="*/ 2147483646 w 1428"/>
                <a:gd name="T37" fmla="*/ 2147483646 h 1593"/>
                <a:gd name="T38" fmla="*/ 2147483646 w 1428"/>
                <a:gd name="T39" fmla="*/ 2147483646 h 1593"/>
                <a:gd name="T40" fmla="*/ 2147483646 w 1428"/>
                <a:gd name="T41" fmla="*/ 2147483646 h 1593"/>
                <a:gd name="T42" fmla="*/ 2147483646 w 1428"/>
                <a:gd name="T43" fmla="*/ 2147483646 h 1593"/>
                <a:gd name="T44" fmla="*/ 2147483646 w 1428"/>
                <a:gd name="T45" fmla="*/ 2147483646 h 1593"/>
                <a:gd name="T46" fmla="*/ 2147483646 w 1428"/>
                <a:gd name="T47" fmla="*/ 2147483646 h 1593"/>
                <a:gd name="T48" fmla="*/ 2147483646 w 1428"/>
                <a:gd name="T49" fmla="*/ 2147483646 h 1593"/>
                <a:gd name="T50" fmla="*/ 2147483646 w 1428"/>
                <a:gd name="T51" fmla="*/ 2147483646 h 1593"/>
                <a:gd name="T52" fmla="*/ 2147483646 w 1428"/>
                <a:gd name="T53" fmla="*/ 2147483646 h 1593"/>
                <a:gd name="T54" fmla="*/ 2147483646 w 1428"/>
                <a:gd name="T55" fmla="*/ 2147483646 h 1593"/>
                <a:gd name="T56" fmla="*/ 2147483646 w 1428"/>
                <a:gd name="T57" fmla="*/ 2147483646 h 1593"/>
                <a:gd name="T58" fmla="*/ 2147483646 w 1428"/>
                <a:gd name="T59" fmla="*/ 2147483646 h 1593"/>
                <a:gd name="T60" fmla="*/ 2147483646 w 1428"/>
                <a:gd name="T61" fmla="*/ 2147483646 h 1593"/>
                <a:gd name="T62" fmla="*/ 2147483646 w 1428"/>
                <a:gd name="T63" fmla="*/ 2147483646 h 1593"/>
                <a:gd name="T64" fmla="*/ 2147483646 w 1428"/>
                <a:gd name="T65" fmla="*/ 2147483646 h 1593"/>
                <a:gd name="T66" fmla="*/ 2147483646 w 1428"/>
                <a:gd name="T67" fmla="*/ 2147483646 h 1593"/>
                <a:gd name="T68" fmla="*/ 2147483646 w 1428"/>
                <a:gd name="T69" fmla="*/ 2147483646 h 1593"/>
                <a:gd name="T70" fmla="*/ 2147483646 w 1428"/>
                <a:gd name="T71" fmla="*/ 2147483646 h 1593"/>
                <a:gd name="T72" fmla="*/ 2147483646 w 1428"/>
                <a:gd name="T73" fmla="*/ 2147483646 h 1593"/>
                <a:gd name="T74" fmla="*/ 2147483646 w 1428"/>
                <a:gd name="T75" fmla="*/ 2147483646 h 1593"/>
                <a:gd name="T76" fmla="*/ 2147483646 w 1428"/>
                <a:gd name="T77" fmla="*/ 2147483646 h 1593"/>
                <a:gd name="T78" fmla="*/ 2147483646 w 1428"/>
                <a:gd name="T79" fmla="*/ 2147483646 h 1593"/>
                <a:gd name="T80" fmla="*/ 2147483646 w 1428"/>
                <a:gd name="T81" fmla="*/ 2147483646 h 1593"/>
                <a:gd name="T82" fmla="*/ 2147483646 w 1428"/>
                <a:gd name="T83" fmla="*/ 2147483646 h 1593"/>
                <a:gd name="T84" fmla="*/ 2147483646 w 1428"/>
                <a:gd name="T85" fmla="*/ 2147483646 h 1593"/>
                <a:gd name="T86" fmla="*/ 2147483646 w 1428"/>
                <a:gd name="T87" fmla="*/ 2147483646 h 1593"/>
                <a:gd name="T88" fmla="*/ 2147483646 w 1428"/>
                <a:gd name="T89" fmla="*/ 2147483646 h 1593"/>
                <a:gd name="T90" fmla="*/ 2147483646 w 1428"/>
                <a:gd name="T91" fmla="*/ 2147483646 h 1593"/>
                <a:gd name="T92" fmla="*/ 2147483646 w 1428"/>
                <a:gd name="T93" fmla="*/ 2147483646 h 1593"/>
                <a:gd name="T94" fmla="*/ 2147483646 w 1428"/>
                <a:gd name="T95" fmla="*/ 2147483646 h 1593"/>
                <a:gd name="T96" fmla="*/ 2147483646 w 1428"/>
                <a:gd name="T97" fmla="*/ 2147483646 h 1593"/>
                <a:gd name="T98" fmla="*/ 2147483646 w 1428"/>
                <a:gd name="T99" fmla="*/ 2147483646 h 1593"/>
                <a:gd name="T100" fmla="*/ 2147483646 w 1428"/>
                <a:gd name="T101" fmla="*/ 2147483646 h 1593"/>
                <a:gd name="T102" fmla="*/ 2147483646 w 1428"/>
                <a:gd name="T103" fmla="*/ 2147483646 h 1593"/>
                <a:gd name="T104" fmla="*/ 2147483646 w 1428"/>
                <a:gd name="T105" fmla="*/ 2147483646 h 1593"/>
                <a:gd name="T106" fmla="*/ 2147483646 w 1428"/>
                <a:gd name="T107" fmla="*/ 2147483646 h 1593"/>
                <a:gd name="T108" fmla="*/ 2147483646 w 1428"/>
                <a:gd name="T109" fmla="*/ 2147483646 h 1593"/>
                <a:gd name="T110" fmla="*/ 2147483646 w 1428"/>
                <a:gd name="T111" fmla="*/ 2147483646 h 1593"/>
                <a:gd name="T112" fmla="*/ 2147483646 w 1428"/>
                <a:gd name="T113" fmla="*/ 2147483646 h 1593"/>
                <a:gd name="T114" fmla="*/ 2147483646 w 1428"/>
                <a:gd name="T115" fmla="*/ 2147483646 h 1593"/>
                <a:gd name="T116" fmla="*/ 2147483646 w 1428"/>
                <a:gd name="T117" fmla="*/ 2147483646 h 1593"/>
                <a:gd name="T118" fmla="*/ 2147483646 w 1428"/>
                <a:gd name="T119" fmla="*/ 2147483646 h 1593"/>
                <a:gd name="T120" fmla="*/ 2147483646 w 1428"/>
                <a:gd name="T121" fmla="*/ 2147483646 h 1593"/>
                <a:gd name="T122" fmla="*/ 2147483646 w 1428"/>
                <a:gd name="T123" fmla="*/ 2147483646 h 1593"/>
                <a:gd name="T124" fmla="*/ 2147483646 w 1428"/>
                <a:gd name="T125" fmla="*/ 2147483646 h 159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8" h="1593" extrusionOk="0">
                  <a:moveTo>
                    <a:pt x="891" y="1284"/>
                  </a:moveTo>
                  <a:lnTo>
                    <a:pt x="891" y="1284"/>
                  </a:lnTo>
                  <a:lnTo>
                    <a:pt x="894" y="1284"/>
                  </a:lnTo>
                  <a:lnTo>
                    <a:pt x="894" y="1282"/>
                  </a:lnTo>
                  <a:lnTo>
                    <a:pt x="896" y="1278"/>
                  </a:lnTo>
                  <a:lnTo>
                    <a:pt x="894" y="1278"/>
                  </a:lnTo>
                  <a:lnTo>
                    <a:pt x="891" y="1278"/>
                  </a:lnTo>
                  <a:lnTo>
                    <a:pt x="891" y="1280"/>
                  </a:lnTo>
                  <a:lnTo>
                    <a:pt x="889" y="1282"/>
                  </a:lnTo>
                  <a:lnTo>
                    <a:pt x="889" y="1284"/>
                  </a:lnTo>
                  <a:lnTo>
                    <a:pt x="891" y="1284"/>
                  </a:lnTo>
                  <a:close/>
                  <a:moveTo>
                    <a:pt x="743" y="1549"/>
                  </a:moveTo>
                  <a:lnTo>
                    <a:pt x="743" y="1549"/>
                  </a:lnTo>
                  <a:lnTo>
                    <a:pt x="740" y="1552"/>
                  </a:lnTo>
                  <a:lnTo>
                    <a:pt x="734" y="1554"/>
                  </a:lnTo>
                  <a:lnTo>
                    <a:pt x="734" y="1556"/>
                  </a:lnTo>
                  <a:lnTo>
                    <a:pt x="732" y="1556"/>
                  </a:lnTo>
                  <a:lnTo>
                    <a:pt x="734" y="1558"/>
                  </a:lnTo>
                  <a:lnTo>
                    <a:pt x="736" y="1558"/>
                  </a:lnTo>
                  <a:lnTo>
                    <a:pt x="738" y="1558"/>
                  </a:lnTo>
                  <a:lnTo>
                    <a:pt x="740" y="1556"/>
                  </a:lnTo>
                  <a:lnTo>
                    <a:pt x="743" y="1556"/>
                  </a:lnTo>
                  <a:lnTo>
                    <a:pt x="743" y="1554"/>
                  </a:lnTo>
                  <a:lnTo>
                    <a:pt x="745" y="1554"/>
                  </a:lnTo>
                  <a:lnTo>
                    <a:pt x="745" y="1552"/>
                  </a:lnTo>
                  <a:lnTo>
                    <a:pt x="745" y="1549"/>
                  </a:lnTo>
                  <a:lnTo>
                    <a:pt x="747" y="1549"/>
                  </a:lnTo>
                  <a:lnTo>
                    <a:pt x="747" y="1547"/>
                  </a:lnTo>
                  <a:lnTo>
                    <a:pt x="743" y="1549"/>
                  </a:lnTo>
                  <a:close/>
                  <a:moveTo>
                    <a:pt x="1307" y="901"/>
                  </a:moveTo>
                  <a:lnTo>
                    <a:pt x="1307" y="901"/>
                  </a:lnTo>
                  <a:lnTo>
                    <a:pt x="1307" y="899"/>
                  </a:lnTo>
                  <a:lnTo>
                    <a:pt x="1310" y="896"/>
                  </a:lnTo>
                  <a:lnTo>
                    <a:pt x="1307" y="896"/>
                  </a:lnTo>
                  <a:lnTo>
                    <a:pt x="1305" y="894"/>
                  </a:lnTo>
                  <a:lnTo>
                    <a:pt x="1301" y="892"/>
                  </a:lnTo>
                  <a:lnTo>
                    <a:pt x="1299" y="892"/>
                  </a:lnTo>
                  <a:lnTo>
                    <a:pt x="1296" y="890"/>
                  </a:lnTo>
                  <a:lnTo>
                    <a:pt x="1294" y="890"/>
                  </a:lnTo>
                  <a:lnTo>
                    <a:pt x="1294" y="888"/>
                  </a:lnTo>
                  <a:lnTo>
                    <a:pt x="1290" y="885"/>
                  </a:lnTo>
                  <a:lnTo>
                    <a:pt x="1288" y="885"/>
                  </a:lnTo>
                  <a:lnTo>
                    <a:pt x="1286" y="888"/>
                  </a:lnTo>
                  <a:lnTo>
                    <a:pt x="1283" y="888"/>
                  </a:lnTo>
                  <a:lnTo>
                    <a:pt x="1279" y="885"/>
                  </a:lnTo>
                  <a:lnTo>
                    <a:pt x="1272" y="890"/>
                  </a:lnTo>
                  <a:lnTo>
                    <a:pt x="1270" y="890"/>
                  </a:lnTo>
                  <a:lnTo>
                    <a:pt x="1268" y="890"/>
                  </a:lnTo>
                  <a:lnTo>
                    <a:pt x="1266" y="888"/>
                  </a:lnTo>
                  <a:lnTo>
                    <a:pt x="1264" y="888"/>
                  </a:lnTo>
                  <a:lnTo>
                    <a:pt x="1261" y="888"/>
                  </a:lnTo>
                  <a:lnTo>
                    <a:pt x="1259" y="888"/>
                  </a:lnTo>
                  <a:lnTo>
                    <a:pt x="1257" y="888"/>
                  </a:lnTo>
                  <a:lnTo>
                    <a:pt x="1255" y="888"/>
                  </a:lnTo>
                  <a:lnTo>
                    <a:pt x="1251" y="885"/>
                  </a:lnTo>
                  <a:lnTo>
                    <a:pt x="1248" y="885"/>
                  </a:lnTo>
                  <a:lnTo>
                    <a:pt x="1248" y="883"/>
                  </a:lnTo>
                  <a:lnTo>
                    <a:pt x="1248" y="885"/>
                  </a:lnTo>
                  <a:lnTo>
                    <a:pt x="1246" y="885"/>
                  </a:lnTo>
                  <a:lnTo>
                    <a:pt x="1244" y="883"/>
                  </a:lnTo>
                  <a:lnTo>
                    <a:pt x="1242" y="883"/>
                  </a:lnTo>
                  <a:lnTo>
                    <a:pt x="1240" y="883"/>
                  </a:lnTo>
                  <a:lnTo>
                    <a:pt x="1237" y="883"/>
                  </a:lnTo>
                  <a:lnTo>
                    <a:pt x="1231" y="883"/>
                  </a:lnTo>
                  <a:lnTo>
                    <a:pt x="1229" y="883"/>
                  </a:lnTo>
                  <a:lnTo>
                    <a:pt x="1226" y="883"/>
                  </a:lnTo>
                  <a:lnTo>
                    <a:pt x="1222" y="883"/>
                  </a:lnTo>
                  <a:lnTo>
                    <a:pt x="1220" y="885"/>
                  </a:lnTo>
                  <a:lnTo>
                    <a:pt x="1218" y="885"/>
                  </a:lnTo>
                  <a:lnTo>
                    <a:pt x="1215" y="883"/>
                  </a:lnTo>
                  <a:lnTo>
                    <a:pt x="1213" y="883"/>
                  </a:lnTo>
                  <a:lnTo>
                    <a:pt x="1209" y="883"/>
                  </a:lnTo>
                  <a:lnTo>
                    <a:pt x="1202" y="883"/>
                  </a:lnTo>
                  <a:lnTo>
                    <a:pt x="1198" y="885"/>
                  </a:lnTo>
                  <a:lnTo>
                    <a:pt x="1187" y="888"/>
                  </a:lnTo>
                  <a:lnTo>
                    <a:pt x="1178" y="890"/>
                  </a:lnTo>
                  <a:lnTo>
                    <a:pt x="1174" y="892"/>
                  </a:lnTo>
                  <a:lnTo>
                    <a:pt x="1170" y="892"/>
                  </a:lnTo>
                  <a:lnTo>
                    <a:pt x="1154" y="896"/>
                  </a:lnTo>
                  <a:lnTo>
                    <a:pt x="1150" y="896"/>
                  </a:lnTo>
                  <a:lnTo>
                    <a:pt x="1148" y="896"/>
                  </a:lnTo>
                  <a:lnTo>
                    <a:pt x="1141" y="896"/>
                  </a:lnTo>
                  <a:lnTo>
                    <a:pt x="1137" y="899"/>
                  </a:lnTo>
                  <a:lnTo>
                    <a:pt x="1137" y="901"/>
                  </a:lnTo>
                  <a:lnTo>
                    <a:pt x="1137" y="903"/>
                  </a:lnTo>
                  <a:lnTo>
                    <a:pt x="1134" y="903"/>
                  </a:lnTo>
                  <a:lnTo>
                    <a:pt x="1130" y="905"/>
                  </a:lnTo>
                  <a:lnTo>
                    <a:pt x="1126" y="909"/>
                  </a:lnTo>
                  <a:lnTo>
                    <a:pt x="1126" y="912"/>
                  </a:lnTo>
                  <a:lnTo>
                    <a:pt x="1126" y="914"/>
                  </a:lnTo>
                  <a:lnTo>
                    <a:pt x="1128" y="914"/>
                  </a:lnTo>
                  <a:lnTo>
                    <a:pt x="1130" y="916"/>
                  </a:lnTo>
                  <a:lnTo>
                    <a:pt x="1132" y="916"/>
                  </a:lnTo>
                  <a:lnTo>
                    <a:pt x="1134" y="918"/>
                  </a:lnTo>
                  <a:lnTo>
                    <a:pt x="1137" y="916"/>
                  </a:lnTo>
                  <a:lnTo>
                    <a:pt x="1134" y="916"/>
                  </a:lnTo>
                  <a:lnTo>
                    <a:pt x="1134" y="914"/>
                  </a:lnTo>
                  <a:lnTo>
                    <a:pt x="1137" y="914"/>
                  </a:lnTo>
                  <a:lnTo>
                    <a:pt x="1139" y="916"/>
                  </a:lnTo>
                  <a:lnTo>
                    <a:pt x="1141" y="916"/>
                  </a:lnTo>
                  <a:lnTo>
                    <a:pt x="1148" y="916"/>
                  </a:lnTo>
                  <a:lnTo>
                    <a:pt x="1156" y="916"/>
                  </a:lnTo>
                  <a:lnTo>
                    <a:pt x="1165" y="916"/>
                  </a:lnTo>
                  <a:lnTo>
                    <a:pt x="1176" y="916"/>
                  </a:lnTo>
                  <a:lnTo>
                    <a:pt x="1185" y="920"/>
                  </a:lnTo>
                  <a:lnTo>
                    <a:pt x="1187" y="920"/>
                  </a:lnTo>
                  <a:lnTo>
                    <a:pt x="1189" y="923"/>
                  </a:lnTo>
                  <a:lnTo>
                    <a:pt x="1191" y="925"/>
                  </a:lnTo>
                  <a:lnTo>
                    <a:pt x="1191" y="927"/>
                  </a:lnTo>
                  <a:lnTo>
                    <a:pt x="1194" y="927"/>
                  </a:lnTo>
                  <a:lnTo>
                    <a:pt x="1196" y="929"/>
                  </a:lnTo>
                  <a:lnTo>
                    <a:pt x="1196" y="931"/>
                  </a:lnTo>
                  <a:lnTo>
                    <a:pt x="1205" y="929"/>
                  </a:lnTo>
                  <a:lnTo>
                    <a:pt x="1207" y="929"/>
                  </a:lnTo>
                  <a:lnTo>
                    <a:pt x="1209" y="929"/>
                  </a:lnTo>
                  <a:lnTo>
                    <a:pt x="1211" y="929"/>
                  </a:lnTo>
                  <a:lnTo>
                    <a:pt x="1215" y="929"/>
                  </a:lnTo>
                  <a:lnTo>
                    <a:pt x="1220" y="929"/>
                  </a:lnTo>
                  <a:lnTo>
                    <a:pt x="1224" y="929"/>
                  </a:lnTo>
                  <a:lnTo>
                    <a:pt x="1229" y="929"/>
                  </a:lnTo>
                  <a:lnTo>
                    <a:pt x="1242" y="927"/>
                  </a:lnTo>
                  <a:lnTo>
                    <a:pt x="1255" y="925"/>
                  </a:lnTo>
                  <a:lnTo>
                    <a:pt x="1264" y="923"/>
                  </a:lnTo>
                  <a:lnTo>
                    <a:pt x="1270" y="920"/>
                  </a:lnTo>
                  <a:lnTo>
                    <a:pt x="1275" y="920"/>
                  </a:lnTo>
                  <a:lnTo>
                    <a:pt x="1277" y="920"/>
                  </a:lnTo>
                  <a:lnTo>
                    <a:pt x="1279" y="920"/>
                  </a:lnTo>
                  <a:lnTo>
                    <a:pt x="1281" y="920"/>
                  </a:lnTo>
                  <a:lnTo>
                    <a:pt x="1288" y="916"/>
                  </a:lnTo>
                  <a:lnTo>
                    <a:pt x="1292" y="914"/>
                  </a:lnTo>
                  <a:lnTo>
                    <a:pt x="1301" y="909"/>
                  </a:lnTo>
                  <a:lnTo>
                    <a:pt x="1301" y="907"/>
                  </a:lnTo>
                  <a:lnTo>
                    <a:pt x="1303" y="907"/>
                  </a:lnTo>
                  <a:lnTo>
                    <a:pt x="1305" y="907"/>
                  </a:lnTo>
                  <a:lnTo>
                    <a:pt x="1307" y="903"/>
                  </a:lnTo>
                  <a:lnTo>
                    <a:pt x="1310" y="903"/>
                  </a:lnTo>
                  <a:lnTo>
                    <a:pt x="1310" y="901"/>
                  </a:lnTo>
                  <a:lnTo>
                    <a:pt x="1307" y="901"/>
                  </a:lnTo>
                  <a:close/>
                  <a:moveTo>
                    <a:pt x="740" y="1543"/>
                  </a:moveTo>
                  <a:lnTo>
                    <a:pt x="740" y="1543"/>
                  </a:lnTo>
                  <a:lnTo>
                    <a:pt x="743" y="1543"/>
                  </a:lnTo>
                  <a:lnTo>
                    <a:pt x="743" y="1545"/>
                  </a:lnTo>
                  <a:lnTo>
                    <a:pt x="745" y="1545"/>
                  </a:lnTo>
                  <a:lnTo>
                    <a:pt x="745" y="1543"/>
                  </a:lnTo>
                  <a:lnTo>
                    <a:pt x="747" y="1543"/>
                  </a:lnTo>
                  <a:lnTo>
                    <a:pt x="747" y="1541"/>
                  </a:lnTo>
                  <a:lnTo>
                    <a:pt x="749" y="1541"/>
                  </a:lnTo>
                  <a:lnTo>
                    <a:pt x="747" y="1541"/>
                  </a:lnTo>
                  <a:lnTo>
                    <a:pt x="745" y="1541"/>
                  </a:lnTo>
                  <a:lnTo>
                    <a:pt x="740" y="1541"/>
                  </a:lnTo>
                  <a:lnTo>
                    <a:pt x="740" y="1543"/>
                  </a:lnTo>
                  <a:close/>
                  <a:moveTo>
                    <a:pt x="874" y="1343"/>
                  </a:moveTo>
                  <a:lnTo>
                    <a:pt x="876" y="1339"/>
                  </a:lnTo>
                  <a:lnTo>
                    <a:pt x="878" y="1335"/>
                  </a:lnTo>
                  <a:lnTo>
                    <a:pt x="880" y="1335"/>
                  </a:lnTo>
                  <a:lnTo>
                    <a:pt x="880" y="1332"/>
                  </a:lnTo>
                  <a:lnTo>
                    <a:pt x="880" y="1328"/>
                  </a:lnTo>
                  <a:lnTo>
                    <a:pt x="880" y="1326"/>
                  </a:lnTo>
                  <a:lnTo>
                    <a:pt x="880" y="1324"/>
                  </a:lnTo>
                  <a:lnTo>
                    <a:pt x="878" y="1324"/>
                  </a:lnTo>
                  <a:lnTo>
                    <a:pt x="876" y="1326"/>
                  </a:lnTo>
                  <a:lnTo>
                    <a:pt x="874" y="1328"/>
                  </a:lnTo>
                  <a:lnTo>
                    <a:pt x="872" y="1335"/>
                  </a:lnTo>
                  <a:lnTo>
                    <a:pt x="867" y="1341"/>
                  </a:lnTo>
                  <a:lnTo>
                    <a:pt x="867" y="1346"/>
                  </a:lnTo>
                  <a:lnTo>
                    <a:pt x="870" y="1346"/>
                  </a:lnTo>
                  <a:lnTo>
                    <a:pt x="874" y="1343"/>
                  </a:lnTo>
                  <a:close/>
                  <a:moveTo>
                    <a:pt x="740" y="1538"/>
                  </a:moveTo>
                  <a:lnTo>
                    <a:pt x="740" y="1538"/>
                  </a:lnTo>
                  <a:lnTo>
                    <a:pt x="743" y="1538"/>
                  </a:lnTo>
                  <a:lnTo>
                    <a:pt x="747" y="1534"/>
                  </a:lnTo>
                  <a:lnTo>
                    <a:pt x="749" y="1532"/>
                  </a:lnTo>
                  <a:lnTo>
                    <a:pt x="756" y="1530"/>
                  </a:lnTo>
                  <a:lnTo>
                    <a:pt x="762" y="1530"/>
                  </a:lnTo>
                  <a:lnTo>
                    <a:pt x="764" y="1530"/>
                  </a:lnTo>
                  <a:lnTo>
                    <a:pt x="764" y="1527"/>
                  </a:lnTo>
                  <a:lnTo>
                    <a:pt x="764" y="1525"/>
                  </a:lnTo>
                  <a:lnTo>
                    <a:pt x="764" y="1523"/>
                  </a:lnTo>
                  <a:lnTo>
                    <a:pt x="764" y="1521"/>
                  </a:lnTo>
                  <a:lnTo>
                    <a:pt x="762" y="1519"/>
                  </a:lnTo>
                  <a:lnTo>
                    <a:pt x="762" y="1516"/>
                  </a:lnTo>
                  <a:lnTo>
                    <a:pt x="764" y="1514"/>
                  </a:lnTo>
                  <a:lnTo>
                    <a:pt x="764" y="1512"/>
                  </a:lnTo>
                  <a:lnTo>
                    <a:pt x="762" y="1512"/>
                  </a:lnTo>
                  <a:lnTo>
                    <a:pt x="762" y="1506"/>
                  </a:lnTo>
                  <a:lnTo>
                    <a:pt x="762" y="1503"/>
                  </a:lnTo>
                  <a:lnTo>
                    <a:pt x="760" y="1503"/>
                  </a:lnTo>
                  <a:lnTo>
                    <a:pt x="760" y="1506"/>
                  </a:lnTo>
                  <a:lnTo>
                    <a:pt x="758" y="1506"/>
                  </a:lnTo>
                  <a:lnTo>
                    <a:pt x="756" y="1512"/>
                  </a:lnTo>
                  <a:lnTo>
                    <a:pt x="756" y="1514"/>
                  </a:lnTo>
                  <a:lnTo>
                    <a:pt x="756" y="1516"/>
                  </a:lnTo>
                  <a:lnTo>
                    <a:pt x="753" y="1519"/>
                  </a:lnTo>
                  <a:lnTo>
                    <a:pt x="753" y="1521"/>
                  </a:lnTo>
                  <a:lnTo>
                    <a:pt x="751" y="1523"/>
                  </a:lnTo>
                  <a:lnTo>
                    <a:pt x="749" y="1525"/>
                  </a:lnTo>
                  <a:lnTo>
                    <a:pt x="749" y="1527"/>
                  </a:lnTo>
                  <a:lnTo>
                    <a:pt x="747" y="1527"/>
                  </a:lnTo>
                  <a:lnTo>
                    <a:pt x="745" y="1527"/>
                  </a:lnTo>
                  <a:lnTo>
                    <a:pt x="745" y="1530"/>
                  </a:lnTo>
                  <a:lnTo>
                    <a:pt x="745" y="1532"/>
                  </a:lnTo>
                  <a:lnTo>
                    <a:pt x="743" y="1532"/>
                  </a:lnTo>
                  <a:lnTo>
                    <a:pt x="740" y="1536"/>
                  </a:lnTo>
                  <a:lnTo>
                    <a:pt x="740" y="1538"/>
                  </a:lnTo>
                  <a:close/>
                  <a:moveTo>
                    <a:pt x="495" y="219"/>
                  </a:moveTo>
                  <a:lnTo>
                    <a:pt x="497" y="221"/>
                  </a:lnTo>
                  <a:lnTo>
                    <a:pt x="499" y="224"/>
                  </a:lnTo>
                  <a:lnTo>
                    <a:pt x="502" y="224"/>
                  </a:lnTo>
                  <a:lnTo>
                    <a:pt x="502" y="226"/>
                  </a:lnTo>
                  <a:lnTo>
                    <a:pt x="502" y="228"/>
                  </a:lnTo>
                  <a:lnTo>
                    <a:pt x="502" y="230"/>
                  </a:lnTo>
                  <a:lnTo>
                    <a:pt x="502" y="232"/>
                  </a:lnTo>
                  <a:lnTo>
                    <a:pt x="502" y="235"/>
                  </a:lnTo>
                  <a:lnTo>
                    <a:pt x="504" y="235"/>
                  </a:lnTo>
                  <a:lnTo>
                    <a:pt x="504" y="232"/>
                  </a:lnTo>
                  <a:lnTo>
                    <a:pt x="506" y="232"/>
                  </a:lnTo>
                  <a:lnTo>
                    <a:pt x="508" y="232"/>
                  </a:lnTo>
                  <a:lnTo>
                    <a:pt x="508" y="230"/>
                  </a:lnTo>
                  <a:lnTo>
                    <a:pt x="508" y="228"/>
                  </a:lnTo>
                  <a:lnTo>
                    <a:pt x="508" y="226"/>
                  </a:lnTo>
                  <a:lnTo>
                    <a:pt x="508" y="224"/>
                  </a:lnTo>
                  <a:lnTo>
                    <a:pt x="508" y="221"/>
                  </a:lnTo>
                  <a:lnTo>
                    <a:pt x="506" y="221"/>
                  </a:lnTo>
                  <a:lnTo>
                    <a:pt x="504" y="221"/>
                  </a:lnTo>
                  <a:lnTo>
                    <a:pt x="504" y="219"/>
                  </a:lnTo>
                  <a:lnTo>
                    <a:pt x="504" y="217"/>
                  </a:lnTo>
                  <a:lnTo>
                    <a:pt x="502" y="217"/>
                  </a:lnTo>
                  <a:lnTo>
                    <a:pt x="502" y="215"/>
                  </a:lnTo>
                  <a:lnTo>
                    <a:pt x="499" y="215"/>
                  </a:lnTo>
                  <a:lnTo>
                    <a:pt x="497" y="217"/>
                  </a:lnTo>
                  <a:lnTo>
                    <a:pt x="495" y="219"/>
                  </a:lnTo>
                  <a:close/>
                  <a:moveTo>
                    <a:pt x="753" y="1512"/>
                  </a:moveTo>
                  <a:lnTo>
                    <a:pt x="756" y="1510"/>
                  </a:lnTo>
                  <a:lnTo>
                    <a:pt x="756" y="1508"/>
                  </a:lnTo>
                  <a:lnTo>
                    <a:pt x="758" y="1508"/>
                  </a:lnTo>
                  <a:lnTo>
                    <a:pt x="758" y="1506"/>
                  </a:lnTo>
                  <a:lnTo>
                    <a:pt x="756" y="1506"/>
                  </a:lnTo>
                  <a:lnTo>
                    <a:pt x="753" y="1508"/>
                  </a:lnTo>
                  <a:lnTo>
                    <a:pt x="751" y="1508"/>
                  </a:lnTo>
                  <a:lnTo>
                    <a:pt x="751" y="1510"/>
                  </a:lnTo>
                  <a:lnTo>
                    <a:pt x="749" y="1512"/>
                  </a:lnTo>
                  <a:lnTo>
                    <a:pt x="747" y="1512"/>
                  </a:lnTo>
                  <a:lnTo>
                    <a:pt x="747" y="1514"/>
                  </a:lnTo>
                  <a:lnTo>
                    <a:pt x="745" y="1519"/>
                  </a:lnTo>
                  <a:lnTo>
                    <a:pt x="745" y="1521"/>
                  </a:lnTo>
                  <a:lnTo>
                    <a:pt x="743" y="1523"/>
                  </a:lnTo>
                  <a:lnTo>
                    <a:pt x="743" y="1525"/>
                  </a:lnTo>
                  <a:lnTo>
                    <a:pt x="745" y="1525"/>
                  </a:lnTo>
                  <a:lnTo>
                    <a:pt x="749" y="1525"/>
                  </a:lnTo>
                  <a:lnTo>
                    <a:pt x="751" y="1523"/>
                  </a:lnTo>
                  <a:lnTo>
                    <a:pt x="751" y="1521"/>
                  </a:lnTo>
                  <a:lnTo>
                    <a:pt x="753" y="1519"/>
                  </a:lnTo>
                  <a:lnTo>
                    <a:pt x="753" y="1514"/>
                  </a:lnTo>
                  <a:lnTo>
                    <a:pt x="753" y="1512"/>
                  </a:lnTo>
                  <a:close/>
                  <a:moveTo>
                    <a:pt x="743" y="1530"/>
                  </a:moveTo>
                  <a:lnTo>
                    <a:pt x="743" y="1530"/>
                  </a:lnTo>
                  <a:lnTo>
                    <a:pt x="740" y="1530"/>
                  </a:lnTo>
                  <a:lnTo>
                    <a:pt x="740" y="1532"/>
                  </a:lnTo>
                  <a:lnTo>
                    <a:pt x="740" y="1534"/>
                  </a:lnTo>
                  <a:lnTo>
                    <a:pt x="740" y="1532"/>
                  </a:lnTo>
                  <a:lnTo>
                    <a:pt x="743" y="1532"/>
                  </a:lnTo>
                  <a:lnTo>
                    <a:pt x="743" y="1530"/>
                  </a:lnTo>
                  <a:close/>
                  <a:moveTo>
                    <a:pt x="1198" y="1023"/>
                  </a:moveTo>
                  <a:lnTo>
                    <a:pt x="1196" y="1021"/>
                  </a:lnTo>
                  <a:lnTo>
                    <a:pt x="1194" y="1021"/>
                  </a:lnTo>
                  <a:lnTo>
                    <a:pt x="1194" y="1019"/>
                  </a:lnTo>
                  <a:lnTo>
                    <a:pt x="1194" y="1017"/>
                  </a:lnTo>
                  <a:lnTo>
                    <a:pt x="1194" y="1015"/>
                  </a:lnTo>
                  <a:lnTo>
                    <a:pt x="1196" y="1015"/>
                  </a:lnTo>
                  <a:lnTo>
                    <a:pt x="1198" y="1012"/>
                  </a:lnTo>
                  <a:lnTo>
                    <a:pt x="1196" y="1012"/>
                  </a:lnTo>
                  <a:lnTo>
                    <a:pt x="1196" y="1010"/>
                  </a:lnTo>
                  <a:lnTo>
                    <a:pt x="1194" y="1010"/>
                  </a:lnTo>
                  <a:lnTo>
                    <a:pt x="1191" y="1010"/>
                  </a:lnTo>
                  <a:lnTo>
                    <a:pt x="1187" y="1008"/>
                  </a:lnTo>
                  <a:lnTo>
                    <a:pt x="1183" y="1006"/>
                  </a:lnTo>
                  <a:lnTo>
                    <a:pt x="1180" y="1006"/>
                  </a:lnTo>
                  <a:lnTo>
                    <a:pt x="1178" y="1006"/>
                  </a:lnTo>
                  <a:lnTo>
                    <a:pt x="1176" y="1006"/>
                  </a:lnTo>
                  <a:lnTo>
                    <a:pt x="1178" y="1004"/>
                  </a:lnTo>
                  <a:lnTo>
                    <a:pt x="1176" y="1002"/>
                  </a:lnTo>
                  <a:lnTo>
                    <a:pt x="1172" y="1004"/>
                  </a:lnTo>
                  <a:lnTo>
                    <a:pt x="1170" y="1006"/>
                  </a:lnTo>
                  <a:lnTo>
                    <a:pt x="1167" y="1006"/>
                  </a:lnTo>
                  <a:lnTo>
                    <a:pt x="1172" y="1004"/>
                  </a:lnTo>
                  <a:lnTo>
                    <a:pt x="1167" y="1002"/>
                  </a:lnTo>
                  <a:lnTo>
                    <a:pt x="1165" y="1002"/>
                  </a:lnTo>
                  <a:lnTo>
                    <a:pt x="1167" y="1002"/>
                  </a:lnTo>
                  <a:lnTo>
                    <a:pt x="1180" y="999"/>
                  </a:lnTo>
                  <a:lnTo>
                    <a:pt x="1185" y="999"/>
                  </a:lnTo>
                  <a:lnTo>
                    <a:pt x="1187" y="999"/>
                  </a:lnTo>
                  <a:lnTo>
                    <a:pt x="1189" y="1002"/>
                  </a:lnTo>
                  <a:lnTo>
                    <a:pt x="1191" y="1002"/>
                  </a:lnTo>
                  <a:lnTo>
                    <a:pt x="1191" y="999"/>
                  </a:lnTo>
                  <a:lnTo>
                    <a:pt x="1189" y="999"/>
                  </a:lnTo>
                  <a:lnTo>
                    <a:pt x="1187" y="997"/>
                  </a:lnTo>
                  <a:lnTo>
                    <a:pt x="1185" y="993"/>
                  </a:lnTo>
                  <a:lnTo>
                    <a:pt x="1183" y="991"/>
                  </a:lnTo>
                  <a:lnTo>
                    <a:pt x="1178" y="988"/>
                  </a:lnTo>
                  <a:lnTo>
                    <a:pt x="1176" y="988"/>
                  </a:lnTo>
                  <a:lnTo>
                    <a:pt x="1174" y="988"/>
                  </a:lnTo>
                  <a:lnTo>
                    <a:pt x="1172" y="988"/>
                  </a:lnTo>
                  <a:lnTo>
                    <a:pt x="1170" y="986"/>
                  </a:lnTo>
                  <a:lnTo>
                    <a:pt x="1167" y="986"/>
                  </a:lnTo>
                  <a:lnTo>
                    <a:pt x="1165" y="986"/>
                  </a:lnTo>
                  <a:lnTo>
                    <a:pt x="1165" y="984"/>
                  </a:lnTo>
                  <a:lnTo>
                    <a:pt x="1163" y="984"/>
                  </a:lnTo>
                  <a:lnTo>
                    <a:pt x="1161" y="984"/>
                  </a:lnTo>
                  <a:lnTo>
                    <a:pt x="1156" y="982"/>
                  </a:lnTo>
                  <a:lnTo>
                    <a:pt x="1154" y="982"/>
                  </a:lnTo>
                  <a:lnTo>
                    <a:pt x="1152" y="982"/>
                  </a:lnTo>
                  <a:lnTo>
                    <a:pt x="1148" y="984"/>
                  </a:lnTo>
                  <a:lnTo>
                    <a:pt x="1145" y="984"/>
                  </a:lnTo>
                  <a:lnTo>
                    <a:pt x="1143" y="982"/>
                  </a:lnTo>
                  <a:lnTo>
                    <a:pt x="1139" y="982"/>
                  </a:lnTo>
                  <a:lnTo>
                    <a:pt x="1137" y="982"/>
                  </a:lnTo>
                  <a:lnTo>
                    <a:pt x="1134" y="982"/>
                  </a:lnTo>
                  <a:lnTo>
                    <a:pt x="1128" y="982"/>
                  </a:lnTo>
                  <a:lnTo>
                    <a:pt x="1115" y="988"/>
                  </a:lnTo>
                  <a:lnTo>
                    <a:pt x="1110" y="988"/>
                  </a:lnTo>
                  <a:lnTo>
                    <a:pt x="1104" y="991"/>
                  </a:lnTo>
                  <a:lnTo>
                    <a:pt x="1093" y="995"/>
                  </a:lnTo>
                  <a:lnTo>
                    <a:pt x="1091" y="997"/>
                  </a:lnTo>
                  <a:lnTo>
                    <a:pt x="1088" y="999"/>
                  </a:lnTo>
                  <a:lnTo>
                    <a:pt x="1078" y="1006"/>
                  </a:lnTo>
                  <a:lnTo>
                    <a:pt x="1069" y="1010"/>
                  </a:lnTo>
                  <a:lnTo>
                    <a:pt x="1060" y="1017"/>
                  </a:lnTo>
                  <a:lnTo>
                    <a:pt x="1047" y="1032"/>
                  </a:lnTo>
                  <a:lnTo>
                    <a:pt x="1043" y="1034"/>
                  </a:lnTo>
                  <a:lnTo>
                    <a:pt x="1029" y="1048"/>
                  </a:lnTo>
                  <a:lnTo>
                    <a:pt x="1021" y="1061"/>
                  </a:lnTo>
                  <a:lnTo>
                    <a:pt x="1012" y="1069"/>
                  </a:lnTo>
                  <a:lnTo>
                    <a:pt x="1010" y="1074"/>
                  </a:lnTo>
                  <a:lnTo>
                    <a:pt x="1007" y="1078"/>
                  </a:lnTo>
                  <a:lnTo>
                    <a:pt x="1001" y="1080"/>
                  </a:lnTo>
                  <a:lnTo>
                    <a:pt x="999" y="1085"/>
                  </a:lnTo>
                  <a:lnTo>
                    <a:pt x="997" y="1087"/>
                  </a:lnTo>
                  <a:lnTo>
                    <a:pt x="994" y="1089"/>
                  </a:lnTo>
                  <a:lnTo>
                    <a:pt x="994" y="1091"/>
                  </a:lnTo>
                  <a:lnTo>
                    <a:pt x="983" y="1107"/>
                  </a:lnTo>
                  <a:lnTo>
                    <a:pt x="979" y="1109"/>
                  </a:lnTo>
                  <a:lnTo>
                    <a:pt x="977" y="1111"/>
                  </a:lnTo>
                  <a:lnTo>
                    <a:pt x="977" y="1113"/>
                  </a:lnTo>
                  <a:lnTo>
                    <a:pt x="977" y="1115"/>
                  </a:lnTo>
                  <a:lnTo>
                    <a:pt x="972" y="1115"/>
                  </a:lnTo>
                  <a:lnTo>
                    <a:pt x="972" y="1118"/>
                  </a:lnTo>
                  <a:lnTo>
                    <a:pt x="968" y="1124"/>
                  </a:lnTo>
                  <a:lnTo>
                    <a:pt x="968" y="1129"/>
                  </a:lnTo>
                  <a:lnTo>
                    <a:pt x="966" y="1129"/>
                  </a:lnTo>
                  <a:lnTo>
                    <a:pt x="964" y="1131"/>
                  </a:lnTo>
                  <a:lnTo>
                    <a:pt x="961" y="1133"/>
                  </a:lnTo>
                  <a:lnTo>
                    <a:pt x="961" y="1140"/>
                  </a:lnTo>
                  <a:lnTo>
                    <a:pt x="959" y="1142"/>
                  </a:lnTo>
                  <a:lnTo>
                    <a:pt x="955" y="1146"/>
                  </a:lnTo>
                  <a:lnTo>
                    <a:pt x="955" y="1148"/>
                  </a:lnTo>
                  <a:lnTo>
                    <a:pt x="953" y="1153"/>
                  </a:lnTo>
                  <a:lnTo>
                    <a:pt x="951" y="1155"/>
                  </a:lnTo>
                  <a:lnTo>
                    <a:pt x="948" y="1155"/>
                  </a:lnTo>
                  <a:lnTo>
                    <a:pt x="948" y="1157"/>
                  </a:lnTo>
                  <a:lnTo>
                    <a:pt x="946" y="1159"/>
                  </a:lnTo>
                  <a:lnTo>
                    <a:pt x="942" y="1168"/>
                  </a:lnTo>
                  <a:lnTo>
                    <a:pt x="940" y="1175"/>
                  </a:lnTo>
                  <a:lnTo>
                    <a:pt x="937" y="1183"/>
                  </a:lnTo>
                  <a:lnTo>
                    <a:pt x="933" y="1192"/>
                  </a:lnTo>
                  <a:lnTo>
                    <a:pt x="931" y="1199"/>
                  </a:lnTo>
                  <a:lnTo>
                    <a:pt x="931" y="1201"/>
                  </a:lnTo>
                  <a:lnTo>
                    <a:pt x="929" y="1203"/>
                  </a:lnTo>
                  <a:lnTo>
                    <a:pt x="926" y="1203"/>
                  </a:lnTo>
                  <a:lnTo>
                    <a:pt x="926" y="1205"/>
                  </a:lnTo>
                  <a:lnTo>
                    <a:pt x="924" y="1216"/>
                  </a:lnTo>
                  <a:lnTo>
                    <a:pt x="924" y="1218"/>
                  </a:lnTo>
                  <a:lnTo>
                    <a:pt x="924" y="1221"/>
                  </a:lnTo>
                  <a:lnTo>
                    <a:pt x="924" y="1223"/>
                  </a:lnTo>
                  <a:lnTo>
                    <a:pt x="924" y="1225"/>
                  </a:lnTo>
                  <a:lnTo>
                    <a:pt x="922" y="1234"/>
                  </a:lnTo>
                  <a:lnTo>
                    <a:pt x="918" y="1247"/>
                  </a:lnTo>
                  <a:lnTo>
                    <a:pt x="916" y="1256"/>
                  </a:lnTo>
                  <a:lnTo>
                    <a:pt x="913" y="1258"/>
                  </a:lnTo>
                  <a:lnTo>
                    <a:pt x="913" y="1260"/>
                  </a:lnTo>
                  <a:lnTo>
                    <a:pt x="911" y="1262"/>
                  </a:lnTo>
                  <a:lnTo>
                    <a:pt x="911" y="1267"/>
                  </a:lnTo>
                  <a:lnTo>
                    <a:pt x="911" y="1273"/>
                  </a:lnTo>
                  <a:lnTo>
                    <a:pt x="911" y="1275"/>
                  </a:lnTo>
                  <a:lnTo>
                    <a:pt x="907" y="1284"/>
                  </a:lnTo>
                  <a:lnTo>
                    <a:pt x="907" y="1286"/>
                  </a:lnTo>
                  <a:lnTo>
                    <a:pt x="905" y="1295"/>
                  </a:lnTo>
                  <a:lnTo>
                    <a:pt x="902" y="1306"/>
                  </a:lnTo>
                  <a:lnTo>
                    <a:pt x="898" y="1319"/>
                  </a:lnTo>
                  <a:lnTo>
                    <a:pt x="896" y="1319"/>
                  </a:lnTo>
                  <a:lnTo>
                    <a:pt x="894" y="1321"/>
                  </a:lnTo>
                  <a:lnTo>
                    <a:pt x="887" y="1328"/>
                  </a:lnTo>
                  <a:lnTo>
                    <a:pt x="887" y="1330"/>
                  </a:lnTo>
                  <a:lnTo>
                    <a:pt x="887" y="1332"/>
                  </a:lnTo>
                  <a:lnTo>
                    <a:pt x="885" y="1332"/>
                  </a:lnTo>
                  <a:lnTo>
                    <a:pt x="885" y="1335"/>
                  </a:lnTo>
                  <a:lnTo>
                    <a:pt x="883" y="1335"/>
                  </a:lnTo>
                  <a:lnTo>
                    <a:pt x="883" y="1337"/>
                  </a:lnTo>
                  <a:lnTo>
                    <a:pt x="880" y="1337"/>
                  </a:lnTo>
                  <a:lnTo>
                    <a:pt x="878" y="1337"/>
                  </a:lnTo>
                  <a:lnTo>
                    <a:pt x="878" y="1339"/>
                  </a:lnTo>
                  <a:lnTo>
                    <a:pt x="876" y="1343"/>
                  </a:lnTo>
                  <a:lnTo>
                    <a:pt x="874" y="1346"/>
                  </a:lnTo>
                  <a:lnTo>
                    <a:pt x="867" y="1346"/>
                  </a:lnTo>
                  <a:lnTo>
                    <a:pt x="865" y="1348"/>
                  </a:lnTo>
                  <a:lnTo>
                    <a:pt x="865" y="1350"/>
                  </a:lnTo>
                  <a:lnTo>
                    <a:pt x="865" y="1354"/>
                  </a:lnTo>
                  <a:lnTo>
                    <a:pt x="865" y="1357"/>
                  </a:lnTo>
                  <a:lnTo>
                    <a:pt x="863" y="1357"/>
                  </a:lnTo>
                  <a:lnTo>
                    <a:pt x="861" y="1359"/>
                  </a:lnTo>
                  <a:lnTo>
                    <a:pt x="861" y="1361"/>
                  </a:lnTo>
                  <a:lnTo>
                    <a:pt x="839" y="1381"/>
                  </a:lnTo>
                  <a:lnTo>
                    <a:pt x="837" y="1381"/>
                  </a:lnTo>
                  <a:lnTo>
                    <a:pt x="834" y="1381"/>
                  </a:lnTo>
                  <a:lnTo>
                    <a:pt x="832" y="1381"/>
                  </a:lnTo>
                  <a:lnTo>
                    <a:pt x="830" y="1381"/>
                  </a:lnTo>
                  <a:lnTo>
                    <a:pt x="828" y="1385"/>
                  </a:lnTo>
                  <a:lnTo>
                    <a:pt x="826" y="1387"/>
                  </a:lnTo>
                  <a:lnTo>
                    <a:pt x="826" y="1389"/>
                  </a:lnTo>
                  <a:lnTo>
                    <a:pt x="826" y="1392"/>
                  </a:lnTo>
                  <a:lnTo>
                    <a:pt x="824" y="1392"/>
                  </a:lnTo>
                  <a:lnTo>
                    <a:pt x="824" y="1394"/>
                  </a:lnTo>
                  <a:lnTo>
                    <a:pt x="821" y="1394"/>
                  </a:lnTo>
                  <a:lnTo>
                    <a:pt x="819" y="1396"/>
                  </a:lnTo>
                  <a:lnTo>
                    <a:pt x="815" y="1400"/>
                  </a:lnTo>
                  <a:lnTo>
                    <a:pt x="815" y="1403"/>
                  </a:lnTo>
                  <a:lnTo>
                    <a:pt x="815" y="1405"/>
                  </a:lnTo>
                  <a:lnTo>
                    <a:pt x="815" y="1409"/>
                  </a:lnTo>
                  <a:lnTo>
                    <a:pt x="813" y="1411"/>
                  </a:lnTo>
                  <a:lnTo>
                    <a:pt x="806" y="1418"/>
                  </a:lnTo>
                  <a:lnTo>
                    <a:pt x="804" y="1420"/>
                  </a:lnTo>
                  <a:lnTo>
                    <a:pt x="802" y="1422"/>
                  </a:lnTo>
                  <a:lnTo>
                    <a:pt x="799" y="1429"/>
                  </a:lnTo>
                  <a:lnTo>
                    <a:pt x="797" y="1433"/>
                  </a:lnTo>
                  <a:lnTo>
                    <a:pt x="795" y="1435"/>
                  </a:lnTo>
                  <a:lnTo>
                    <a:pt x="795" y="1438"/>
                  </a:lnTo>
                  <a:lnTo>
                    <a:pt x="795" y="1440"/>
                  </a:lnTo>
                  <a:lnTo>
                    <a:pt x="793" y="1444"/>
                  </a:lnTo>
                  <a:lnTo>
                    <a:pt x="791" y="1444"/>
                  </a:lnTo>
                  <a:lnTo>
                    <a:pt x="786" y="1451"/>
                  </a:lnTo>
                  <a:lnTo>
                    <a:pt x="784" y="1453"/>
                  </a:lnTo>
                  <a:lnTo>
                    <a:pt x="782" y="1451"/>
                  </a:lnTo>
                  <a:lnTo>
                    <a:pt x="782" y="1453"/>
                  </a:lnTo>
                  <a:lnTo>
                    <a:pt x="780" y="1455"/>
                  </a:lnTo>
                  <a:lnTo>
                    <a:pt x="780" y="1457"/>
                  </a:lnTo>
                  <a:lnTo>
                    <a:pt x="778" y="1457"/>
                  </a:lnTo>
                  <a:lnTo>
                    <a:pt x="778" y="1460"/>
                  </a:lnTo>
                  <a:lnTo>
                    <a:pt x="771" y="1464"/>
                  </a:lnTo>
                  <a:lnTo>
                    <a:pt x="771" y="1466"/>
                  </a:lnTo>
                  <a:lnTo>
                    <a:pt x="771" y="1468"/>
                  </a:lnTo>
                  <a:lnTo>
                    <a:pt x="771" y="1470"/>
                  </a:lnTo>
                  <a:lnTo>
                    <a:pt x="771" y="1473"/>
                  </a:lnTo>
                  <a:lnTo>
                    <a:pt x="771" y="1475"/>
                  </a:lnTo>
                  <a:lnTo>
                    <a:pt x="771" y="1477"/>
                  </a:lnTo>
                  <a:lnTo>
                    <a:pt x="773" y="1479"/>
                  </a:lnTo>
                  <a:lnTo>
                    <a:pt x="771" y="1486"/>
                  </a:lnTo>
                  <a:lnTo>
                    <a:pt x="764" y="1497"/>
                  </a:lnTo>
                  <a:lnTo>
                    <a:pt x="764" y="1499"/>
                  </a:lnTo>
                  <a:lnTo>
                    <a:pt x="764" y="1503"/>
                  </a:lnTo>
                  <a:lnTo>
                    <a:pt x="764" y="1506"/>
                  </a:lnTo>
                  <a:lnTo>
                    <a:pt x="767" y="1508"/>
                  </a:lnTo>
                  <a:lnTo>
                    <a:pt x="767" y="1510"/>
                  </a:lnTo>
                  <a:lnTo>
                    <a:pt x="767" y="1512"/>
                  </a:lnTo>
                  <a:lnTo>
                    <a:pt x="764" y="1514"/>
                  </a:lnTo>
                  <a:lnTo>
                    <a:pt x="764" y="1519"/>
                  </a:lnTo>
                  <a:lnTo>
                    <a:pt x="764" y="1521"/>
                  </a:lnTo>
                  <a:lnTo>
                    <a:pt x="767" y="1523"/>
                  </a:lnTo>
                  <a:lnTo>
                    <a:pt x="769" y="1525"/>
                  </a:lnTo>
                  <a:lnTo>
                    <a:pt x="769" y="1527"/>
                  </a:lnTo>
                  <a:lnTo>
                    <a:pt x="769" y="1530"/>
                  </a:lnTo>
                  <a:lnTo>
                    <a:pt x="767" y="1532"/>
                  </a:lnTo>
                  <a:lnTo>
                    <a:pt x="764" y="1530"/>
                  </a:lnTo>
                  <a:lnTo>
                    <a:pt x="764" y="1532"/>
                  </a:lnTo>
                  <a:lnTo>
                    <a:pt x="762" y="1532"/>
                  </a:lnTo>
                  <a:lnTo>
                    <a:pt x="758" y="1534"/>
                  </a:lnTo>
                  <a:lnTo>
                    <a:pt x="756" y="1534"/>
                  </a:lnTo>
                  <a:lnTo>
                    <a:pt x="756" y="1536"/>
                  </a:lnTo>
                  <a:lnTo>
                    <a:pt x="753" y="1538"/>
                  </a:lnTo>
                  <a:lnTo>
                    <a:pt x="751" y="1543"/>
                  </a:lnTo>
                  <a:lnTo>
                    <a:pt x="751" y="1545"/>
                  </a:lnTo>
                  <a:lnTo>
                    <a:pt x="749" y="1545"/>
                  </a:lnTo>
                  <a:lnTo>
                    <a:pt x="747" y="1545"/>
                  </a:lnTo>
                  <a:lnTo>
                    <a:pt x="745" y="1554"/>
                  </a:lnTo>
                  <a:lnTo>
                    <a:pt x="743" y="1556"/>
                  </a:lnTo>
                  <a:lnTo>
                    <a:pt x="740" y="1558"/>
                  </a:lnTo>
                  <a:lnTo>
                    <a:pt x="736" y="1560"/>
                  </a:lnTo>
                  <a:lnTo>
                    <a:pt x="734" y="1563"/>
                  </a:lnTo>
                  <a:lnTo>
                    <a:pt x="732" y="1565"/>
                  </a:lnTo>
                  <a:lnTo>
                    <a:pt x="727" y="1569"/>
                  </a:lnTo>
                  <a:lnTo>
                    <a:pt x="725" y="1569"/>
                  </a:lnTo>
                  <a:lnTo>
                    <a:pt x="725" y="1571"/>
                  </a:lnTo>
                  <a:lnTo>
                    <a:pt x="723" y="1573"/>
                  </a:lnTo>
                  <a:lnTo>
                    <a:pt x="723" y="1576"/>
                  </a:lnTo>
                  <a:lnTo>
                    <a:pt x="723" y="1578"/>
                  </a:lnTo>
                  <a:lnTo>
                    <a:pt x="721" y="1580"/>
                  </a:lnTo>
                  <a:lnTo>
                    <a:pt x="718" y="1582"/>
                  </a:lnTo>
                  <a:lnTo>
                    <a:pt x="712" y="1591"/>
                  </a:lnTo>
                  <a:lnTo>
                    <a:pt x="708" y="1593"/>
                  </a:lnTo>
                  <a:lnTo>
                    <a:pt x="714" y="1591"/>
                  </a:lnTo>
                  <a:lnTo>
                    <a:pt x="721" y="1589"/>
                  </a:lnTo>
                  <a:lnTo>
                    <a:pt x="727" y="1587"/>
                  </a:lnTo>
                  <a:lnTo>
                    <a:pt x="732" y="1584"/>
                  </a:lnTo>
                  <a:lnTo>
                    <a:pt x="738" y="1582"/>
                  </a:lnTo>
                  <a:lnTo>
                    <a:pt x="751" y="1578"/>
                  </a:lnTo>
                  <a:lnTo>
                    <a:pt x="758" y="1576"/>
                  </a:lnTo>
                  <a:lnTo>
                    <a:pt x="764" y="1573"/>
                  </a:lnTo>
                  <a:lnTo>
                    <a:pt x="771" y="1571"/>
                  </a:lnTo>
                  <a:lnTo>
                    <a:pt x="775" y="1569"/>
                  </a:lnTo>
                  <a:lnTo>
                    <a:pt x="782" y="1567"/>
                  </a:lnTo>
                  <a:lnTo>
                    <a:pt x="795" y="1563"/>
                  </a:lnTo>
                  <a:lnTo>
                    <a:pt x="802" y="1560"/>
                  </a:lnTo>
                  <a:lnTo>
                    <a:pt x="808" y="1558"/>
                  </a:lnTo>
                  <a:lnTo>
                    <a:pt x="813" y="1556"/>
                  </a:lnTo>
                  <a:lnTo>
                    <a:pt x="826" y="1552"/>
                  </a:lnTo>
                  <a:lnTo>
                    <a:pt x="845" y="1545"/>
                  </a:lnTo>
                  <a:lnTo>
                    <a:pt x="850" y="1543"/>
                  </a:lnTo>
                  <a:lnTo>
                    <a:pt x="856" y="1541"/>
                  </a:lnTo>
                  <a:lnTo>
                    <a:pt x="863" y="1538"/>
                  </a:lnTo>
                  <a:lnTo>
                    <a:pt x="870" y="1536"/>
                  </a:lnTo>
                  <a:lnTo>
                    <a:pt x="876" y="1534"/>
                  </a:lnTo>
                  <a:lnTo>
                    <a:pt x="883" y="1532"/>
                  </a:lnTo>
                  <a:lnTo>
                    <a:pt x="887" y="1530"/>
                  </a:lnTo>
                  <a:lnTo>
                    <a:pt x="894" y="1527"/>
                  </a:lnTo>
                  <a:lnTo>
                    <a:pt x="900" y="1525"/>
                  </a:lnTo>
                  <a:lnTo>
                    <a:pt x="907" y="1521"/>
                  </a:lnTo>
                  <a:lnTo>
                    <a:pt x="905" y="1521"/>
                  </a:lnTo>
                  <a:lnTo>
                    <a:pt x="905" y="1519"/>
                  </a:lnTo>
                  <a:lnTo>
                    <a:pt x="905" y="1516"/>
                  </a:lnTo>
                  <a:lnTo>
                    <a:pt x="907" y="1512"/>
                  </a:lnTo>
                  <a:lnTo>
                    <a:pt x="907" y="1510"/>
                  </a:lnTo>
                  <a:lnTo>
                    <a:pt x="907" y="1508"/>
                  </a:lnTo>
                  <a:lnTo>
                    <a:pt x="907" y="1503"/>
                  </a:lnTo>
                  <a:lnTo>
                    <a:pt x="905" y="1501"/>
                  </a:lnTo>
                  <a:lnTo>
                    <a:pt x="902" y="1501"/>
                  </a:lnTo>
                  <a:lnTo>
                    <a:pt x="905" y="1499"/>
                  </a:lnTo>
                  <a:lnTo>
                    <a:pt x="907" y="1497"/>
                  </a:lnTo>
                  <a:lnTo>
                    <a:pt x="907" y="1495"/>
                  </a:lnTo>
                  <a:lnTo>
                    <a:pt x="907" y="1492"/>
                  </a:lnTo>
                  <a:lnTo>
                    <a:pt x="909" y="1492"/>
                  </a:lnTo>
                  <a:lnTo>
                    <a:pt x="911" y="1492"/>
                  </a:lnTo>
                  <a:lnTo>
                    <a:pt x="916" y="1492"/>
                  </a:lnTo>
                  <a:lnTo>
                    <a:pt x="918" y="1492"/>
                  </a:lnTo>
                  <a:lnTo>
                    <a:pt x="920" y="1492"/>
                  </a:lnTo>
                  <a:lnTo>
                    <a:pt x="922" y="1488"/>
                  </a:lnTo>
                  <a:lnTo>
                    <a:pt x="922" y="1486"/>
                  </a:lnTo>
                  <a:lnTo>
                    <a:pt x="924" y="1486"/>
                  </a:lnTo>
                  <a:lnTo>
                    <a:pt x="924" y="1484"/>
                  </a:lnTo>
                  <a:lnTo>
                    <a:pt x="924" y="1481"/>
                  </a:lnTo>
                  <a:lnTo>
                    <a:pt x="926" y="1481"/>
                  </a:lnTo>
                  <a:lnTo>
                    <a:pt x="926" y="1479"/>
                  </a:lnTo>
                  <a:lnTo>
                    <a:pt x="929" y="1479"/>
                  </a:lnTo>
                  <a:lnTo>
                    <a:pt x="931" y="1479"/>
                  </a:lnTo>
                  <a:lnTo>
                    <a:pt x="935" y="1486"/>
                  </a:lnTo>
                  <a:lnTo>
                    <a:pt x="937" y="1488"/>
                  </a:lnTo>
                  <a:lnTo>
                    <a:pt x="937" y="1486"/>
                  </a:lnTo>
                  <a:lnTo>
                    <a:pt x="937" y="1484"/>
                  </a:lnTo>
                  <a:lnTo>
                    <a:pt x="937" y="1481"/>
                  </a:lnTo>
                  <a:lnTo>
                    <a:pt x="937" y="1479"/>
                  </a:lnTo>
                  <a:lnTo>
                    <a:pt x="937" y="1477"/>
                  </a:lnTo>
                  <a:lnTo>
                    <a:pt x="935" y="1473"/>
                  </a:lnTo>
                  <a:lnTo>
                    <a:pt x="935" y="1470"/>
                  </a:lnTo>
                  <a:lnTo>
                    <a:pt x="935" y="1468"/>
                  </a:lnTo>
                  <a:lnTo>
                    <a:pt x="937" y="1466"/>
                  </a:lnTo>
                  <a:lnTo>
                    <a:pt x="940" y="1468"/>
                  </a:lnTo>
                  <a:lnTo>
                    <a:pt x="942" y="1468"/>
                  </a:lnTo>
                  <a:lnTo>
                    <a:pt x="944" y="1468"/>
                  </a:lnTo>
                  <a:lnTo>
                    <a:pt x="946" y="1468"/>
                  </a:lnTo>
                  <a:lnTo>
                    <a:pt x="946" y="1466"/>
                  </a:lnTo>
                  <a:lnTo>
                    <a:pt x="944" y="1464"/>
                  </a:lnTo>
                  <a:lnTo>
                    <a:pt x="940" y="1464"/>
                  </a:lnTo>
                  <a:lnTo>
                    <a:pt x="940" y="1462"/>
                  </a:lnTo>
                  <a:lnTo>
                    <a:pt x="937" y="1460"/>
                  </a:lnTo>
                  <a:lnTo>
                    <a:pt x="937" y="1453"/>
                  </a:lnTo>
                  <a:lnTo>
                    <a:pt x="942" y="1442"/>
                  </a:lnTo>
                  <a:lnTo>
                    <a:pt x="944" y="1438"/>
                  </a:lnTo>
                  <a:lnTo>
                    <a:pt x="946" y="1435"/>
                  </a:lnTo>
                  <a:lnTo>
                    <a:pt x="948" y="1435"/>
                  </a:lnTo>
                  <a:lnTo>
                    <a:pt x="948" y="1433"/>
                  </a:lnTo>
                  <a:lnTo>
                    <a:pt x="948" y="1431"/>
                  </a:lnTo>
                  <a:lnTo>
                    <a:pt x="948" y="1429"/>
                  </a:lnTo>
                  <a:lnTo>
                    <a:pt x="948" y="1427"/>
                  </a:lnTo>
                  <a:lnTo>
                    <a:pt x="946" y="1427"/>
                  </a:lnTo>
                  <a:lnTo>
                    <a:pt x="946" y="1424"/>
                  </a:lnTo>
                  <a:lnTo>
                    <a:pt x="946" y="1422"/>
                  </a:lnTo>
                  <a:lnTo>
                    <a:pt x="951" y="1416"/>
                  </a:lnTo>
                  <a:lnTo>
                    <a:pt x="951" y="1413"/>
                  </a:lnTo>
                  <a:lnTo>
                    <a:pt x="951" y="1411"/>
                  </a:lnTo>
                  <a:lnTo>
                    <a:pt x="951" y="1407"/>
                  </a:lnTo>
                  <a:lnTo>
                    <a:pt x="948" y="1407"/>
                  </a:lnTo>
                  <a:lnTo>
                    <a:pt x="946" y="1407"/>
                  </a:lnTo>
                  <a:lnTo>
                    <a:pt x="946" y="1405"/>
                  </a:lnTo>
                  <a:lnTo>
                    <a:pt x="944" y="1400"/>
                  </a:lnTo>
                  <a:lnTo>
                    <a:pt x="946" y="1400"/>
                  </a:lnTo>
                  <a:lnTo>
                    <a:pt x="944" y="1400"/>
                  </a:lnTo>
                  <a:lnTo>
                    <a:pt x="944" y="1398"/>
                  </a:lnTo>
                  <a:lnTo>
                    <a:pt x="944" y="1396"/>
                  </a:lnTo>
                  <a:lnTo>
                    <a:pt x="944" y="1394"/>
                  </a:lnTo>
                  <a:lnTo>
                    <a:pt x="946" y="1392"/>
                  </a:lnTo>
                  <a:lnTo>
                    <a:pt x="944" y="1389"/>
                  </a:lnTo>
                  <a:lnTo>
                    <a:pt x="942" y="1387"/>
                  </a:lnTo>
                  <a:lnTo>
                    <a:pt x="940" y="1385"/>
                  </a:lnTo>
                  <a:lnTo>
                    <a:pt x="940" y="1381"/>
                  </a:lnTo>
                  <a:lnTo>
                    <a:pt x="940" y="1376"/>
                  </a:lnTo>
                  <a:lnTo>
                    <a:pt x="942" y="1374"/>
                  </a:lnTo>
                  <a:lnTo>
                    <a:pt x="942" y="1372"/>
                  </a:lnTo>
                  <a:lnTo>
                    <a:pt x="940" y="1370"/>
                  </a:lnTo>
                  <a:lnTo>
                    <a:pt x="942" y="1367"/>
                  </a:lnTo>
                  <a:lnTo>
                    <a:pt x="946" y="1361"/>
                  </a:lnTo>
                  <a:lnTo>
                    <a:pt x="946" y="1359"/>
                  </a:lnTo>
                  <a:lnTo>
                    <a:pt x="944" y="1352"/>
                  </a:lnTo>
                  <a:lnTo>
                    <a:pt x="942" y="1343"/>
                  </a:lnTo>
                  <a:lnTo>
                    <a:pt x="940" y="1339"/>
                  </a:lnTo>
                  <a:lnTo>
                    <a:pt x="940" y="1335"/>
                  </a:lnTo>
                  <a:lnTo>
                    <a:pt x="940" y="1332"/>
                  </a:lnTo>
                  <a:lnTo>
                    <a:pt x="942" y="1321"/>
                  </a:lnTo>
                  <a:lnTo>
                    <a:pt x="944" y="1311"/>
                  </a:lnTo>
                  <a:lnTo>
                    <a:pt x="946" y="1302"/>
                  </a:lnTo>
                  <a:lnTo>
                    <a:pt x="948" y="1291"/>
                  </a:lnTo>
                  <a:lnTo>
                    <a:pt x="951" y="1280"/>
                  </a:lnTo>
                  <a:lnTo>
                    <a:pt x="953" y="1271"/>
                  </a:lnTo>
                  <a:lnTo>
                    <a:pt x="955" y="1260"/>
                  </a:lnTo>
                  <a:lnTo>
                    <a:pt x="957" y="1249"/>
                  </a:lnTo>
                  <a:lnTo>
                    <a:pt x="957" y="1247"/>
                  </a:lnTo>
                  <a:lnTo>
                    <a:pt x="968" y="1247"/>
                  </a:lnTo>
                  <a:lnTo>
                    <a:pt x="970" y="1247"/>
                  </a:lnTo>
                  <a:lnTo>
                    <a:pt x="970" y="1249"/>
                  </a:lnTo>
                  <a:lnTo>
                    <a:pt x="972" y="1256"/>
                  </a:lnTo>
                  <a:lnTo>
                    <a:pt x="972" y="1258"/>
                  </a:lnTo>
                  <a:lnTo>
                    <a:pt x="975" y="1258"/>
                  </a:lnTo>
                  <a:lnTo>
                    <a:pt x="977" y="1254"/>
                  </a:lnTo>
                  <a:lnTo>
                    <a:pt x="981" y="1251"/>
                  </a:lnTo>
                  <a:lnTo>
                    <a:pt x="986" y="1249"/>
                  </a:lnTo>
                  <a:lnTo>
                    <a:pt x="988" y="1245"/>
                  </a:lnTo>
                  <a:lnTo>
                    <a:pt x="994" y="1238"/>
                  </a:lnTo>
                  <a:lnTo>
                    <a:pt x="997" y="1236"/>
                  </a:lnTo>
                  <a:lnTo>
                    <a:pt x="999" y="1234"/>
                  </a:lnTo>
                  <a:lnTo>
                    <a:pt x="999" y="1229"/>
                  </a:lnTo>
                  <a:lnTo>
                    <a:pt x="999" y="1227"/>
                  </a:lnTo>
                  <a:lnTo>
                    <a:pt x="1001" y="1225"/>
                  </a:lnTo>
                  <a:lnTo>
                    <a:pt x="1001" y="1223"/>
                  </a:lnTo>
                  <a:lnTo>
                    <a:pt x="1003" y="1221"/>
                  </a:lnTo>
                  <a:lnTo>
                    <a:pt x="1003" y="1218"/>
                  </a:lnTo>
                  <a:lnTo>
                    <a:pt x="1003" y="1214"/>
                  </a:lnTo>
                  <a:lnTo>
                    <a:pt x="1001" y="1214"/>
                  </a:lnTo>
                  <a:lnTo>
                    <a:pt x="1001" y="1212"/>
                  </a:lnTo>
                  <a:lnTo>
                    <a:pt x="999" y="1208"/>
                  </a:lnTo>
                  <a:lnTo>
                    <a:pt x="999" y="1205"/>
                  </a:lnTo>
                  <a:lnTo>
                    <a:pt x="994" y="1199"/>
                  </a:lnTo>
                  <a:lnTo>
                    <a:pt x="994" y="1194"/>
                  </a:lnTo>
                  <a:lnTo>
                    <a:pt x="992" y="1192"/>
                  </a:lnTo>
                  <a:lnTo>
                    <a:pt x="990" y="1188"/>
                  </a:lnTo>
                  <a:lnTo>
                    <a:pt x="990" y="1186"/>
                  </a:lnTo>
                  <a:lnTo>
                    <a:pt x="994" y="1183"/>
                  </a:lnTo>
                  <a:lnTo>
                    <a:pt x="997" y="1181"/>
                  </a:lnTo>
                  <a:lnTo>
                    <a:pt x="999" y="1181"/>
                  </a:lnTo>
                  <a:lnTo>
                    <a:pt x="1001" y="1179"/>
                  </a:lnTo>
                  <a:lnTo>
                    <a:pt x="1003" y="1179"/>
                  </a:lnTo>
                  <a:lnTo>
                    <a:pt x="1005" y="1179"/>
                  </a:lnTo>
                  <a:lnTo>
                    <a:pt x="1005" y="1177"/>
                  </a:lnTo>
                  <a:lnTo>
                    <a:pt x="1003" y="1177"/>
                  </a:lnTo>
                  <a:lnTo>
                    <a:pt x="1003" y="1175"/>
                  </a:lnTo>
                  <a:lnTo>
                    <a:pt x="1003" y="1172"/>
                  </a:lnTo>
                  <a:lnTo>
                    <a:pt x="1005" y="1170"/>
                  </a:lnTo>
                  <a:lnTo>
                    <a:pt x="1010" y="1168"/>
                  </a:lnTo>
                  <a:lnTo>
                    <a:pt x="1012" y="1168"/>
                  </a:lnTo>
                  <a:lnTo>
                    <a:pt x="1016" y="1166"/>
                  </a:lnTo>
                  <a:lnTo>
                    <a:pt x="1018" y="1164"/>
                  </a:lnTo>
                  <a:lnTo>
                    <a:pt x="1023" y="1164"/>
                  </a:lnTo>
                  <a:lnTo>
                    <a:pt x="1027" y="1161"/>
                  </a:lnTo>
                  <a:lnTo>
                    <a:pt x="1029" y="1159"/>
                  </a:lnTo>
                  <a:lnTo>
                    <a:pt x="1032" y="1159"/>
                  </a:lnTo>
                  <a:lnTo>
                    <a:pt x="1032" y="1161"/>
                  </a:lnTo>
                  <a:lnTo>
                    <a:pt x="1034" y="1164"/>
                  </a:lnTo>
                  <a:lnTo>
                    <a:pt x="1036" y="1164"/>
                  </a:lnTo>
                  <a:lnTo>
                    <a:pt x="1038" y="1164"/>
                  </a:lnTo>
                  <a:lnTo>
                    <a:pt x="1040" y="1164"/>
                  </a:lnTo>
                  <a:lnTo>
                    <a:pt x="1043" y="1164"/>
                  </a:lnTo>
                  <a:lnTo>
                    <a:pt x="1045" y="1164"/>
                  </a:lnTo>
                  <a:lnTo>
                    <a:pt x="1045" y="1166"/>
                  </a:lnTo>
                  <a:lnTo>
                    <a:pt x="1045" y="1164"/>
                  </a:lnTo>
                  <a:lnTo>
                    <a:pt x="1047" y="1164"/>
                  </a:lnTo>
                  <a:lnTo>
                    <a:pt x="1047" y="1166"/>
                  </a:lnTo>
                  <a:lnTo>
                    <a:pt x="1049" y="1166"/>
                  </a:lnTo>
                  <a:lnTo>
                    <a:pt x="1051" y="1168"/>
                  </a:lnTo>
                  <a:lnTo>
                    <a:pt x="1051" y="1166"/>
                  </a:lnTo>
                  <a:lnTo>
                    <a:pt x="1051" y="1164"/>
                  </a:lnTo>
                  <a:lnTo>
                    <a:pt x="1051" y="1161"/>
                  </a:lnTo>
                  <a:lnTo>
                    <a:pt x="1053" y="1161"/>
                  </a:lnTo>
                  <a:lnTo>
                    <a:pt x="1053" y="1159"/>
                  </a:lnTo>
                  <a:lnTo>
                    <a:pt x="1056" y="1159"/>
                  </a:lnTo>
                  <a:lnTo>
                    <a:pt x="1058" y="1159"/>
                  </a:lnTo>
                  <a:lnTo>
                    <a:pt x="1060" y="1159"/>
                  </a:lnTo>
                  <a:lnTo>
                    <a:pt x="1060" y="1157"/>
                  </a:lnTo>
                  <a:lnTo>
                    <a:pt x="1062" y="1157"/>
                  </a:lnTo>
                  <a:lnTo>
                    <a:pt x="1062" y="1155"/>
                  </a:lnTo>
                  <a:lnTo>
                    <a:pt x="1062" y="1153"/>
                  </a:lnTo>
                  <a:lnTo>
                    <a:pt x="1064" y="1153"/>
                  </a:lnTo>
                  <a:lnTo>
                    <a:pt x="1064" y="1151"/>
                  </a:lnTo>
                  <a:lnTo>
                    <a:pt x="1067" y="1151"/>
                  </a:lnTo>
                  <a:lnTo>
                    <a:pt x="1069" y="1151"/>
                  </a:lnTo>
                  <a:lnTo>
                    <a:pt x="1069" y="1153"/>
                  </a:lnTo>
                  <a:lnTo>
                    <a:pt x="1071" y="1153"/>
                  </a:lnTo>
                  <a:lnTo>
                    <a:pt x="1073" y="1151"/>
                  </a:lnTo>
                  <a:lnTo>
                    <a:pt x="1071" y="1148"/>
                  </a:lnTo>
                  <a:lnTo>
                    <a:pt x="1071" y="1146"/>
                  </a:lnTo>
                  <a:lnTo>
                    <a:pt x="1071" y="1144"/>
                  </a:lnTo>
                  <a:lnTo>
                    <a:pt x="1071" y="1142"/>
                  </a:lnTo>
                  <a:lnTo>
                    <a:pt x="1073" y="1140"/>
                  </a:lnTo>
                  <a:lnTo>
                    <a:pt x="1075" y="1140"/>
                  </a:lnTo>
                  <a:lnTo>
                    <a:pt x="1073" y="1140"/>
                  </a:lnTo>
                  <a:lnTo>
                    <a:pt x="1075" y="1140"/>
                  </a:lnTo>
                  <a:lnTo>
                    <a:pt x="1075" y="1137"/>
                  </a:lnTo>
                  <a:lnTo>
                    <a:pt x="1078" y="1137"/>
                  </a:lnTo>
                  <a:lnTo>
                    <a:pt x="1080" y="1135"/>
                  </a:lnTo>
                  <a:lnTo>
                    <a:pt x="1082" y="1133"/>
                  </a:lnTo>
                  <a:lnTo>
                    <a:pt x="1084" y="1131"/>
                  </a:lnTo>
                  <a:lnTo>
                    <a:pt x="1084" y="1129"/>
                  </a:lnTo>
                  <a:lnTo>
                    <a:pt x="1086" y="1129"/>
                  </a:lnTo>
                  <a:lnTo>
                    <a:pt x="1086" y="1126"/>
                  </a:lnTo>
                  <a:lnTo>
                    <a:pt x="1088" y="1126"/>
                  </a:lnTo>
                  <a:lnTo>
                    <a:pt x="1088" y="1124"/>
                  </a:lnTo>
                  <a:lnTo>
                    <a:pt x="1088" y="1122"/>
                  </a:lnTo>
                  <a:lnTo>
                    <a:pt x="1091" y="1120"/>
                  </a:lnTo>
                  <a:lnTo>
                    <a:pt x="1095" y="1118"/>
                  </a:lnTo>
                  <a:lnTo>
                    <a:pt x="1099" y="1118"/>
                  </a:lnTo>
                  <a:lnTo>
                    <a:pt x="1099" y="1120"/>
                  </a:lnTo>
                  <a:lnTo>
                    <a:pt x="1102" y="1118"/>
                  </a:lnTo>
                  <a:lnTo>
                    <a:pt x="1102" y="1120"/>
                  </a:lnTo>
                  <a:lnTo>
                    <a:pt x="1104" y="1120"/>
                  </a:lnTo>
                  <a:lnTo>
                    <a:pt x="1104" y="1118"/>
                  </a:lnTo>
                  <a:lnTo>
                    <a:pt x="1104" y="1115"/>
                  </a:lnTo>
                  <a:lnTo>
                    <a:pt x="1102" y="1115"/>
                  </a:lnTo>
                  <a:lnTo>
                    <a:pt x="1102" y="1113"/>
                  </a:lnTo>
                  <a:lnTo>
                    <a:pt x="1106" y="1111"/>
                  </a:lnTo>
                  <a:lnTo>
                    <a:pt x="1113" y="1111"/>
                  </a:lnTo>
                  <a:lnTo>
                    <a:pt x="1115" y="1111"/>
                  </a:lnTo>
                  <a:lnTo>
                    <a:pt x="1115" y="1109"/>
                  </a:lnTo>
                  <a:lnTo>
                    <a:pt x="1117" y="1100"/>
                  </a:lnTo>
                  <a:lnTo>
                    <a:pt x="1117" y="1098"/>
                  </a:lnTo>
                  <a:lnTo>
                    <a:pt x="1119" y="1098"/>
                  </a:lnTo>
                  <a:lnTo>
                    <a:pt x="1119" y="1096"/>
                  </a:lnTo>
                  <a:lnTo>
                    <a:pt x="1119" y="1098"/>
                  </a:lnTo>
                  <a:lnTo>
                    <a:pt x="1121" y="1100"/>
                  </a:lnTo>
                  <a:lnTo>
                    <a:pt x="1124" y="1100"/>
                  </a:lnTo>
                  <a:lnTo>
                    <a:pt x="1126" y="1100"/>
                  </a:lnTo>
                  <a:lnTo>
                    <a:pt x="1130" y="1102"/>
                  </a:lnTo>
                  <a:lnTo>
                    <a:pt x="1137" y="1100"/>
                  </a:lnTo>
                  <a:lnTo>
                    <a:pt x="1143" y="1100"/>
                  </a:lnTo>
                  <a:lnTo>
                    <a:pt x="1145" y="1100"/>
                  </a:lnTo>
                  <a:lnTo>
                    <a:pt x="1148" y="1100"/>
                  </a:lnTo>
                  <a:lnTo>
                    <a:pt x="1150" y="1100"/>
                  </a:lnTo>
                  <a:lnTo>
                    <a:pt x="1150" y="1102"/>
                  </a:lnTo>
                  <a:lnTo>
                    <a:pt x="1152" y="1102"/>
                  </a:lnTo>
                  <a:lnTo>
                    <a:pt x="1154" y="1102"/>
                  </a:lnTo>
                  <a:lnTo>
                    <a:pt x="1156" y="1100"/>
                  </a:lnTo>
                  <a:lnTo>
                    <a:pt x="1161" y="1098"/>
                  </a:lnTo>
                  <a:lnTo>
                    <a:pt x="1165" y="1091"/>
                  </a:lnTo>
                  <a:lnTo>
                    <a:pt x="1172" y="1083"/>
                  </a:lnTo>
                  <a:lnTo>
                    <a:pt x="1174" y="1078"/>
                  </a:lnTo>
                  <a:lnTo>
                    <a:pt x="1174" y="1076"/>
                  </a:lnTo>
                  <a:lnTo>
                    <a:pt x="1172" y="1074"/>
                  </a:lnTo>
                  <a:lnTo>
                    <a:pt x="1174" y="1074"/>
                  </a:lnTo>
                  <a:lnTo>
                    <a:pt x="1176" y="1072"/>
                  </a:lnTo>
                  <a:lnTo>
                    <a:pt x="1183" y="1067"/>
                  </a:lnTo>
                  <a:lnTo>
                    <a:pt x="1183" y="1065"/>
                  </a:lnTo>
                  <a:lnTo>
                    <a:pt x="1180" y="1063"/>
                  </a:lnTo>
                  <a:lnTo>
                    <a:pt x="1180" y="1061"/>
                  </a:lnTo>
                  <a:lnTo>
                    <a:pt x="1180" y="1059"/>
                  </a:lnTo>
                  <a:lnTo>
                    <a:pt x="1180" y="1056"/>
                  </a:lnTo>
                  <a:lnTo>
                    <a:pt x="1180" y="1054"/>
                  </a:lnTo>
                  <a:lnTo>
                    <a:pt x="1178" y="1054"/>
                  </a:lnTo>
                  <a:lnTo>
                    <a:pt x="1180" y="1052"/>
                  </a:lnTo>
                  <a:lnTo>
                    <a:pt x="1183" y="1050"/>
                  </a:lnTo>
                  <a:lnTo>
                    <a:pt x="1187" y="1043"/>
                  </a:lnTo>
                  <a:lnTo>
                    <a:pt x="1189" y="1043"/>
                  </a:lnTo>
                  <a:lnTo>
                    <a:pt x="1191" y="1039"/>
                  </a:lnTo>
                  <a:lnTo>
                    <a:pt x="1196" y="1037"/>
                  </a:lnTo>
                  <a:lnTo>
                    <a:pt x="1198" y="1034"/>
                  </a:lnTo>
                  <a:lnTo>
                    <a:pt x="1196" y="1034"/>
                  </a:lnTo>
                  <a:lnTo>
                    <a:pt x="1196" y="1032"/>
                  </a:lnTo>
                  <a:lnTo>
                    <a:pt x="1196" y="1030"/>
                  </a:lnTo>
                  <a:lnTo>
                    <a:pt x="1198" y="1030"/>
                  </a:lnTo>
                  <a:lnTo>
                    <a:pt x="1198" y="1028"/>
                  </a:lnTo>
                  <a:lnTo>
                    <a:pt x="1200" y="1026"/>
                  </a:lnTo>
                  <a:lnTo>
                    <a:pt x="1200" y="1023"/>
                  </a:lnTo>
                  <a:lnTo>
                    <a:pt x="1200" y="1021"/>
                  </a:lnTo>
                  <a:lnTo>
                    <a:pt x="1200" y="1023"/>
                  </a:lnTo>
                  <a:lnTo>
                    <a:pt x="1198" y="1023"/>
                  </a:lnTo>
                  <a:close/>
                  <a:moveTo>
                    <a:pt x="653" y="132"/>
                  </a:moveTo>
                  <a:lnTo>
                    <a:pt x="653" y="132"/>
                  </a:lnTo>
                  <a:close/>
                  <a:moveTo>
                    <a:pt x="1393" y="1017"/>
                  </a:moveTo>
                  <a:lnTo>
                    <a:pt x="1386" y="1021"/>
                  </a:lnTo>
                  <a:lnTo>
                    <a:pt x="1384" y="1023"/>
                  </a:lnTo>
                  <a:lnTo>
                    <a:pt x="1382" y="1037"/>
                  </a:lnTo>
                  <a:lnTo>
                    <a:pt x="1382" y="1034"/>
                  </a:lnTo>
                  <a:lnTo>
                    <a:pt x="1382" y="1032"/>
                  </a:lnTo>
                  <a:lnTo>
                    <a:pt x="1384" y="1032"/>
                  </a:lnTo>
                  <a:lnTo>
                    <a:pt x="1384" y="1028"/>
                  </a:lnTo>
                  <a:lnTo>
                    <a:pt x="1384" y="1026"/>
                  </a:lnTo>
                  <a:lnTo>
                    <a:pt x="1386" y="1023"/>
                  </a:lnTo>
                  <a:lnTo>
                    <a:pt x="1388" y="1023"/>
                  </a:lnTo>
                  <a:lnTo>
                    <a:pt x="1388" y="1021"/>
                  </a:lnTo>
                  <a:lnTo>
                    <a:pt x="1391" y="1023"/>
                  </a:lnTo>
                  <a:lnTo>
                    <a:pt x="1388" y="1026"/>
                  </a:lnTo>
                  <a:lnTo>
                    <a:pt x="1388" y="1028"/>
                  </a:lnTo>
                  <a:lnTo>
                    <a:pt x="1388" y="1030"/>
                  </a:lnTo>
                  <a:lnTo>
                    <a:pt x="1391" y="1028"/>
                  </a:lnTo>
                  <a:lnTo>
                    <a:pt x="1393" y="1026"/>
                  </a:lnTo>
                  <a:lnTo>
                    <a:pt x="1391" y="1023"/>
                  </a:lnTo>
                  <a:lnTo>
                    <a:pt x="1393" y="1021"/>
                  </a:lnTo>
                  <a:lnTo>
                    <a:pt x="1393" y="1019"/>
                  </a:lnTo>
                  <a:lnTo>
                    <a:pt x="1393" y="1017"/>
                  </a:lnTo>
                  <a:close/>
                  <a:moveTo>
                    <a:pt x="1426" y="565"/>
                  </a:moveTo>
                  <a:lnTo>
                    <a:pt x="1423" y="561"/>
                  </a:lnTo>
                  <a:lnTo>
                    <a:pt x="1421" y="557"/>
                  </a:lnTo>
                  <a:lnTo>
                    <a:pt x="1417" y="552"/>
                  </a:lnTo>
                  <a:lnTo>
                    <a:pt x="1415" y="548"/>
                  </a:lnTo>
                  <a:lnTo>
                    <a:pt x="1413" y="541"/>
                  </a:lnTo>
                  <a:lnTo>
                    <a:pt x="1408" y="537"/>
                  </a:lnTo>
                  <a:lnTo>
                    <a:pt x="1404" y="530"/>
                  </a:lnTo>
                  <a:lnTo>
                    <a:pt x="1404" y="528"/>
                  </a:lnTo>
                  <a:lnTo>
                    <a:pt x="1399" y="524"/>
                  </a:lnTo>
                  <a:lnTo>
                    <a:pt x="1397" y="519"/>
                  </a:lnTo>
                  <a:lnTo>
                    <a:pt x="1395" y="519"/>
                  </a:lnTo>
                  <a:lnTo>
                    <a:pt x="1391" y="524"/>
                  </a:lnTo>
                  <a:lnTo>
                    <a:pt x="1386" y="526"/>
                  </a:lnTo>
                  <a:lnTo>
                    <a:pt x="1380" y="530"/>
                  </a:lnTo>
                  <a:lnTo>
                    <a:pt x="1375" y="533"/>
                  </a:lnTo>
                  <a:lnTo>
                    <a:pt x="1362" y="541"/>
                  </a:lnTo>
                  <a:lnTo>
                    <a:pt x="1358" y="544"/>
                  </a:lnTo>
                  <a:lnTo>
                    <a:pt x="1351" y="548"/>
                  </a:lnTo>
                  <a:lnTo>
                    <a:pt x="1340" y="555"/>
                  </a:lnTo>
                  <a:lnTo>
                    <a:pt x="1327" y="563"/>
                  </a:lnTo>
                  <a:lnTo>
                    <a:pt x="1316" y="570"/>
                  </a:lnTo>
                  <a:lnTo>
                    <a:pt x="1303" y="579"/>
                  </a:lnTo>
                  <a:lnTo>
                    <a:pt x="1292" y="585"/>
                  </a:lnTo>
                  <a:lnTo>
                    <a:pt x="1279" y="592"/>
                  </a:lnTo>
                  <a:lnTo>
                    <a:pt x="1264" y="601"/>
                  </a:lnTo>
                  <a:lnTo>
                    <a:pt x="1251" y="609"/>
                  </a:lnTo>
                  <a:lnTo>
                    <a:pt x="1235" y="618"/>
                  </a:lnTo>
                  <a:lnTo>
                    <a:pt x="1220" y="627"/>
                  </a:lnTo>
                  <a:lnTo>
                    <a:pt x="1205" y="636"/>
                  </a:lnTo>
                  <a:lnTo>
                    <a:pt x="1189" y="644"/>
                  </a:lnTo>
                  <a:lnTo>
                    <a:pt x="1174" y="653"/>
                  </a:lnTo>
                  <a:lnTo>
                    <a:pt x="1159" y="662"/>
                  </a:lnTo>
                  <a:lnTo>
                    <a:pt x="1150" y="666"/>
                  </a:lnTo>
                  <a:lnTo>
                    <a:pt x="1139" y="673"/>
                  </a:lnTo>
                  <a:lnTo>
                    <a:pt x="1128" y="679"/>
                  </a:lnTo>
                  <a:lnTo>
                    <a:pt x="1119" y="684"/>
                  </a:lnTo>
                  <a:lnTo>
                    <a:pt x="1108" y="690"/>
                  </a:lnTo>
                  <a:lnTo>
                    <a:pt x="1099" y="695"/>
                  </a:lnTo>
                  <a:lnTo>
                    <a:pt x="1093" y="697"/>
                  </a:lnTo>
                  <a:lnTo>
                    <a:pt x="1088" y="699"/>
                  </a:lnTo>
                  <a:lnTo>
                    <a:pt x="1078" y="706"/>
                  </a:lnTo>
                  <a:lnTo>
                    <a:pt x="1075" y="706"/>
                  </a:lnTo>
                  <a:lnTo>
                    <a:pt x="1075" y="708"/>
                  </a:lnTo>
                  <a:lnTo>
                    <a:pt x="1073" y="708"/>
                  </a:lnTo>
                  <a:lnTo>
                    <a:pt x="1071" y="710"/>
                  </a:lnTo>
                  <a:lnTo>
                    <a:pt x="1069" y="708"/>
                  </a:lnTo>
                  <a:lnTo>
                    <a:pt x="1067" y="708"/>
                  </a:lnTo>
                  <a:lnTo>
                    <a:pt x="1064" y="706"/>
                  </a:lnTo>
                  <a:lnTo>
                    <a:pt x="1064" y="704"/>
                  </a:lnTo>
                  <a:lnTo>
                    <a:pt x="1067" y="704"/>
                  </a:lnTo>
                  <a:lnTo>
                    <a:pt x="1071" y="704"/>
                  </a:lnTo>
                  <a:lnTo>
                    <a:pt x="1073" y="704"/>
                  </a:lnTo>
                  <a:lnTo>
                    <a:pt x="1075" y="704"/>
                  </a:lnTo>
                  <a:lnTo>
                    <a:pt x="1073" y="701"/>
                  </a:lnTo>
                  <a:lnTo>
                    <a:pt x="1071" y="699"/>
                  </a:lnTo>
                  <a:lnTo>
                    <a:pt x="1067" y="695"/>
                  </a:lnTo>
                  <a:lnTo>
                    <a:pt x="1064" y="693"/>
                  </a:lnTo>
                  <a:lnTo>
                    <a:pt x="1062" y="688"/>
                  </a:lnTo>
                  <a:lnTo>
                    <a:pt x="1058" y="686"/>
                  </a:lnTo>
                  <a:lnTo>
                    <a:pt x="1056" y="686"/>
                  </a:lnTo>
                  <a:lnTo>
                    <a:pt x="1056" y="684"/>
                  </a:lnTo>
                  <a:lnTo>
                    <a:pt x="1056" y="682"/>
                  </a:lnTo>
                  <a:lnTo>
                    <a:pt x="1053" y="682"/>
                  </a:lnTo>
                  <a:lnTo>
                    <a:pt x="1051" y="682"/>
                  </a:lnTo>
                  <a:lnTo>
                    <a:pt x="1049" y="684"/>
                  </a:lnTo>
                  <a:lnTo>
                    <a:pt x="1047" y="684"/>
                  </a:lnTo>
                  <a:lnTo>
                    <a:pt x="1045" y="684"/>
                  </a:lnTo>
                  <a:lnTo>
                    <a:pt x="1040" y="684"/>
                  </a:lnTo>
                  <a:lnTo>
                    <a:pt x="1040" y="682"/>
                  </a:lnTo>
                  <a:lnTo>
                    <a:pt x="1043" y="682"/>
                  </a:lnTo>
                  <a:lnTo>
                    <a:pt x="1045" y="679"/>
                  </a:lnTo>
                  <a:lnTo>
                    <a:pt x="1043" y="677"/>
                  </a:lnTo>
                  <a:lnTo>
                    <a:pt x="1040" y="677"/>
                  </a:lnTo>
                  <a:lnTo>
                    <a:pt x="1040" y="675"/>
                  </a:lnTo>
                  <a:lnTo>
                    <a:pt x="1038" y="675"/>
                  </a:lnTo>
                  <a:lnTo>
                    <a:pt x="1038" y="677"/>
                  </a:lnTo>
                  <a:lnTo>
                    <a:pt x="1038" y="679"/>
                  </a:lnTo>
                  <a:lnTo>
                    <a:pt x="1036" y="679"/>
                  </a:lnTo>
                  <a:lnTo>
                    <a:pt x="1034" y="679"/>
                  </a:lnTo>
                  <a:lnTo>
                    <a:pt x="1032" y="677"/>
                  </a:lnTo>
                  <a:lnTo>
                    <a:pt x="1032" y="675"/>
                  </a:lnTo>
                  <a:lnTo>
                    <a:pt x="1032" y="673"/>
                  </a:lnTo>
                  <a:lnTo>
                    <a:pt x="1034" y="671"/>
                  </a:lnTo>
                  <a:lnTo>
                    <a:pt x="1034" y="668"/>
                  </a:lnTo>
                  <a:lnTo>
                    <a:pt x="1034" y="664"/>
                  </a:lnTo>
                  <a:lnTo>
                    <a:pt x="1036" y="662"/>
                  </a:lnTo>
                  <a:lnTo>
                    <a:pt x="1038" y="660"/>
                  </a:lnTo>
                  <a:lnTo>
                    <a:pt x="1040" y="657"/>
                  </a:lnTo>
                  <a:lnTo>
                    <a:pt x="1043" y="655"/>
                  </a:lnTo>
                  <a:lnTo>
                    <a:pt x="1045" y="655"/>
                  </a:lnTo>
                  <a:lnTo>
                    <a:pt x="1047" y="653"/>
                  </a:lnTo>
                  <a:lnTo>
                    <a:pt x="1049" y="651"/>
                  </a:lnTo>
                  <a:lnTo>
                    <a:pt x="1051" y="649"/>
                  </a:lnTo>
                  <a:lnTo>
                    <a:pt x="1053" y="647"/>
                  </a:lnTo>
                  <a:lnTo>
                    <a:pt x="1056" y="647"/>
                  </a:lnTo>
                  <a:lnTo>
                    <a:pt x="1058" y="647"/>
                  </a:lnTo>
                  <a:lnTo>
                    <a:pt x="1060" y="644"/>
                  </a:lnTo>
                  <a:lnTo>
                    <a:pt x="1058" y="642"/>
                  </a:lnTo>
                  <a:lnTo>
                    <a:pt x="1056" y="640"/>
                  </a:lnTo>
                  <a:lnTo>
                    <a:pt x="1053" y="640"/>
                  </a:lnTo>
                  <a:lnTo>
                    <a:pt x="1051" y="640"/>
                  </a:lnTo>
                  <a:lnTo>
                    <a:pt x="1049" y="640"/>
                  </a:lnTo>
                  <a:lnTo>
                    <a:pt x="1047" y="640"/>
                  </a:lnTo>
                  <a:lnTo>
                    <a:pt x="1045" y="638"/>
                  </a:lnTo>
                  <a:lnTo>
                    <a:pt x="1043" y="640"/>
                  </a:lnTo>
                  <a:lnTo>
                    <a:pt x="1043" y="636"/>
                  </a:lnTo>
                  <a:lnTo>
                    <a:pt x="1040" y="631"/>
                  </a:lnTo>
                  <a:lnTo>
                    <a:pt x="1040" y="627"/>
                  </a:lnTo>
                  <a:lnTo>
                    <a:pt x="1038" y="622"/>
                  </a:lnTo>
                  <a:lnTo>
                    <a:pt x="1036" y="620"/>
                  </a:lnTo>
                  <a:lnTo>
                    <a:pt x="1036" y="618"/>
                  </a:lnTo>
                  <a:lnTo>
                    <a:pt x="1034" y="618"/>
                  </a:lnTo>
                  <a:lnTo>
                    <a:pt x="1032" y="618"/>
                  </a:lnTo>
                  <a:lnTo>
                    <a:pt x="1029" y="616"/>
                  </a:lnTo>
                  <a:lnTo>
                    <a:pt x="1027" y="614"/>
                  </a:lnTo>
                  <a:lnTo>
                    <a:pt x="1025" y="611"/>
                  </a:lnTo>
                  <a:lnTo>
                    <a:pt x="1023" y="611"/>
                  </a:lnTo>
                  <a:lnTo>
                    <a:pt x="1021" y="614"/>
                  </a:lnTo>
                  <a:lnTo>
                    <a:pt x="1018" y="614"/>
                  </a:lnTo>
                  <a:lnTo>
                    <a:pt x="1016" y="616"/>
                  </a:lnTo>
                  <a:lnTo>
                    <a:pt x="1014" y="618"/>
                  </a:lnTo>
                  <a:lnTo>
                    <a:pt x="1014" y="620"/>
                  </a:lnTo>
                  <a:lnTo>
                    <a:pt x="1014" y="622"/>
                  </a:lnTo>
                  <a:lnTo>
                    <a:pt x="1014" y="625"/>
                  </a:lnTo>
                  <a:lnTo>
                    <a:pt x="1016" y="625"/>
                  </a:lnTo>
                  <a:lnTo>
                    <a:pt x="1016" y="627"/>
                  </a:lnTo>
                  <a:lnTo>
                    <a:pt x="1018" y="629"/>
                  </a:lnTo>
                  <a:lnTo>
                    <a:pt x="1018" y="631"/>
                  </a:lnTo>
                  <a:lnTo>
                    <a:pt x="1016" y="633"/>
                  </a:lnTo>
                  <a:lnTo>
                    <a:pt x="1016" y="636"/>
                  </a:lnTo>
                  <a:lnTo>
                    <a:pt x="1018" y="636"/>
                  </a:lnTo>
                  <a:lnTo>
                    <a:pt x="1021" y="640"/>
                  </a:lnTo>
                  <a:lnTo>
                    <a:pt x="1018" y="642"/>
                  </a:lnTo>
                  <a:lnTo>
                    <a:pt x="1016" y="642"/>
                  </a:lnTo>
                  <a:lnTo>
                    <a:pt x="1014" y="642"/>
                  </a:lnTo>
                  <a:lnTo>
                    <a:pt x="1012" y="644"/>
                  </a:lnTo>
                  <a:lnTo>
                    <a:pt x="1012" y="649"/>
                  </a:lnTo>
                  <a:lnTo>
                    <a:pt x="1012" y="651"/>
                  </a:lnTo>
                  <a:lnTo>
                    <a:pt x="1012" y="653"/>
                  </a:lnTo>
                  <a:lnTo>
                    <a:pt x="1014" y="655"/>
                  </a:lnTo>
                  <a:lnTo>
                    <a:pt x="1016" y="655"/>
                  </a:lnTo>
                  <a:lnTo>
                    <a:pt x="1016" y="657"/>
                  </a:lnTo>
                  <a:lnTo>
                    <a:pt x="1016" y="660"/>
                  </a:lnTo>
                  <a:lnTo>
                    <a:pt x="1018" y="662"/>
                  </a:lnTo>
                  <a:lnTo>
                    <a:pt x="1018" y="664"/>
                  </a:lnTo>
                  <a:lnTo>
                    <a:pt x="1021" y="666"/>
                  </a:lnTo>
                  <a:lnTo>
                    <a:pt x="1023" y="668"/>
                  </a:lnTo>
                  <a:lnTo>
                    <a:pt x="1023" y="671"/>
                  </a:lnTo>
                  <a:lnTo>
                    <a:pt x="1023" y="673"/>
                  </a:lnTo>
                  <a:lnTo>
                    <a:pt x="1023" y="675"/>
                  </a:lnTo>
                  <a:lnTo>
                    <a:pt x="1025" y="675"/>
                  </a:lnTo>
                  <a:lnTo>
                    <a:pt x="1025" y="677"/>
                  </a:lnTo>
                  <a:lnTo>
                    <a:pt x="1027" y="677"/>
                  </a:lnTo>
                  <a:lnTo>
                    <a:pt x="1029" y="679"/>
                  </a:lnTo>
                  <a:lnTo>
                    <a:pt x="1032" y="682"/>
                  </a:lnTo>
                  <a:lnTo>
                    <a:pt x="1034" y="682"/>
                  </a:lnTo>
                  <a:lnTo>
                    <a:pt x="1034" y="684"/>
                  </a:lnTo>
                  <a:lnTo>
                    <a:pt x="1036" y="684"/>
                  </a:lnTo>
                  <a:lnTo>
                    <a:pt x="1036" y="686"/>
                  </a:lnTo>
                  <a:lnTo>
                    <a:pt x="1038" y="686"/>
                  </a:lnTo>
                  <a:lnTo>
                    <a:pt x="1038" y="688"/>
                  </a:lnTo>
                  <a:lnTo>
                    <a:pt x="1038" y="690"/>
                  </a:lnTo>
                  <a:lnTo>
                    <a:pt x="1038" y="693"/>
                  </a:lnTo>
                  <a:lnTo>
                    <a:pt x="1038" y="695"/>
                  </a:lnTo>
                  <a:lnTo>
                    <a:pt x="1040" y="697"/>
                  </a:lnTo>
                  <a:lnTo>
                    <a:pt x="1040" y="699"/>
                  </a:lnTo>
                  <a:lnTo>
                    <a:pt x="1043" y="701"/>
                  </a:lnTo>
                  <a:lnTo>
                    <a:pt x="1043" y="704"/>
                  </a:lnTo>
                  <a:lnTo>
                    <a:pt x="1045" y="704"/>
                  </a:lnTo>
                  <a:lnTo>
                    <a:pt x="1045" y="706"/>
                  </a:lnTo>
                  <a:lnTo>
                    <a:pt x="1045" y="708"/>
                  </a:lnTo>
                  <a:lnTo>
                    <a:pt x="1043" y="710"/>
                  </a:lnTo>
                  <a:lnTo>
                    <a:pt x="1040" y="710"/>
                  </a:lnTo>
                  <a:lnTo>
                    <a:pt x="1040" y="712"/>
                  </a:lnTo>
                  <a:lnTo>
                    <a:pt x="1040" y="714"/>
                  </a:lnTo>
                  <a:lnTo>
                    <a:pt x="1040" y="717"/>
                  </a:lnTo>
                  <a:lnTo>
                    <a:pt x="1040" y="719"/>
                  </a:lnTo>
                  <a:lnTo>
                    <a:pt x="1043" y="721"/>
                  </a:lnTo>
                  <a:lnTo>
                    <a:pt x="1043" y="723"/>
                  </a:lnTo>
                  <a:lnTo>
                    <a:pt x="1045" y="723"/>
                  </a:lnTo>
                  <a:lnTo>
                    <a:pt x="1043" y="725"/>
                  </a:lnTo>
                  <a:lnTo>
                    <a:pt x="1043" y="728"/>
                  </a:lnTo>
                  <a:lnTo>
                    <a:pt x="1045" y="730"/>
                  </a:lnTo>
                  <a:lnTo>
                    <a:pt x="1047" y="732"/>
                  </a:lnTo>
                  <a:lnTo>
                    <a:pt x="1047" y="734"/>
                  </a:lnTo>
                  <a:lnTo>
                    <a:pt x="1047" y="736"/>
                  </a:lnTo>
                  <a:lnTo>
                    <a:pt x="1047" y="739"/>
                  </a:lnTo>
                  <a:lnTo>
                    <a:pt x="1049" y="741"/>
                  </a:lnTo>
                  <a:lnTo>
                    <a:pt x="1051" y="741"/>
                  </a:lnTo>
                  <a:lnTo>
                    <a:pt x="1051" y="743"/>
                  </a:lnTo>
                  <a:lnTo>
                    <a:pt x="1053" y="743"/>
                  </a:lnTo>
                  <a:lnTo>
                    <a:pt x="1056" y="743"/>
                  </a:lnTo>
                  <a:lnTo>
                    <a:pt x="1056" y="745"/>
                  </a:lnTo>
                  <a:lnTo>
                    <a:pt x="1056" y="747"/>
                  </a:lnTo>
                  <a:lnTo>
                    <a:pt x="1056" y="750"/>
                  </a:lnTo>
                  <a:lnTo>
                    <a:pt x="1056" y="752"/>
                  </a:lnTo>
                  <a:lnTo>
                    <a:pt x="1053" y="752"/>
                  </a:lnTo>
                  <a:lnTo>
                    <a:pt x="1053" y="754"/>
                  </a:lnTo>
                  <a:lnTo>
                    <a:pt x="1051" y="754"/>
                  </a:lnTo>
                  <a:lnTo>
                    <a:pt x="1051" y="756"/>
                  </a:lnTo>
                  <a:lnTo>
                    <a:pt x="1049" y="758"/>
                  </a:lnTo>
                  <a:lnTo>
                    <a:pt x="1049" y="760"/>
                  </a:lnTo>
                  <a:lnTo>
                    <a:pt x="1049" y="763"/>
                  </a:lnTo>
                  <a:lnTo>
                    <a:pt x="1049" y="765"/>
                  </a:lnTo>
                  <a:lnTo>
                    <a:pt x="1049" y="767"/>
                  </a:lnTo>
                  <a:lnTo>
                    <a:pt x="1049" y="769"/>
                  </a:lnTo>
                  <a:lnTo>
                    <a:pt x="1047" y="769"/>
                  </a:lnTo>
                  <a:lnTo>
                    <a:pt x="1045" y="767"/>
                  </a:lnTo>
                  <a:lnTo>
                    <a:pt x="1045" y="765"/>
                  </a:lnTo>
                  <a:lnTo>
                    <a:pt x="1043" y="763"/>
                  </a:lnTo>
                  <a:lnTo>
                    <a:pt x="1040" y="760"/>
                  </a:lnTo>
                  <a:lnTo>
                    <a:pt x="1038" y="760"/>
                  </a:lnTo>
                  <a:lnTo>
                    <a:pt x="1036" y="760"/>
                  </a:lnTo>
                  <a:lnTo>
                    <a:pt x="1034" y="758"/>
                  </a:lnTo>
                  <a:lnTo>
                    <a:pt x="1032" y="756"/>
                  </a:lnTo>
                  <a:lnTo>
                    <a:pt x="1032" y="754"/>
                  </a:lnTo>
                  <a:lnTo>
                    <a:pt x="1034" y="754"/>
                  </a:lnTo>
                  <a:lnTo>
                    <a:pt x="1034" y="752"/>
                  </a:lnTo>
                  <a:lnTo>
                    <a:pt x="1036" y="750"/>
                  </a:lnTo>
                  <a:lnTo>
                    <a:pt x="1036" y="747"/>
                  </a:lnTo>
                  <a:lnTo>
                    <a:pt x="1036" y="745"/>
                  </a:lnTo>
                  <a:lnTo>
                    <a:pt x="1034" y="745"/>
                  </a:lnTo>
                  <a:lnTo>
                    <a:pt x="1029" y="745"/>
                  </a:lnTo>
                  <a:lnTo>
                    <a:pt x="1027" y="745"/>
                  </a:lnTo>
                  <a:lnTo>
                    <a:pt x="1025" y="745"/>
                  </a:lnTo>
                  <a:lnTo>
                    <a:pt x="1023" y="745"/>
                  </a:lnTo>
                  <a:lnTo>
                    <a:pt x="1021" y="745"/>
                  </a:lnTo>
                  <a:lnTo>
                    <a:pt x="1018" y="745"/>
                  </a:lnTo>
                  <a:lnTo>
                    <a:pt x="1016" y="743"/>
                  </a:lnTo>
                  <a:lnTo>
                    <a:pt x="1016" y="741"/>
                  </a:lnTo>
                  <a:lnTo>
                    <a:pt x="1016" y="739"/>
                  </a:lnTo>
                  <a:lnTo>
                    <a:pt x="1014" y="736"/>
                  </a:lnTo>
                  <a:lnTo>
                    <a:pt x="1012" y="736"/>
                  </a:lnTo>
                  <a:lnTo>
                    <a:pt x="1010" y="734"/>
                  </a:lnTo>
                  <a:lnTo>
                    <a:pt x="1007" y="734"/>
                  </a:lnTo>
                  <a:lnTo>
                    <a:pt x="1003" y="734"/>
                  </a:lnTo>
                  <a:lnTo>
                    <a:pt x="1001" y="732"/>
                  </a:lnTo>
                  <a:lnTo>
                    <a:pt x="999" y="732"/>
                  </a:lnTo>
                  <a:lnTo>
                    <a:pt x="997" y="730"/>
                  </a:lnTo>
                  <a:lnTo>
                    <a:pt x="994" y="730"/>
                  </a:lnTo>
                  <a:lnTo>
                    <a:pt x="992" y="730"/>
                  </a:lnTo>
                  <a:lnTo>
                    <a:pt x="988" y="732"/>
                  </a:lnTo>
                  <a:lnTo>
                    <a:pt x="986" y="734"/>
                  </a:lnTo>
                  <a:lnTo>
                    <a:pt x="983" y="734"/>
                  </a:lnTo>
                  <a:lnTo>
                    <a:pt x="981" y="734"/>
                  </a:lnTo>
                  <a:lnTo>
                    <a:pt x="981" y="732"/>
                  </a:lnTo>
                  <a:lnTo>
                    <a:pt x="979" y="732"/>
                  </a:lnTo>
                  <a:lnTo>
                    <a:pt x="977" y="734"/>
                  </a:lnTo>
                  <a:lnTo>
                    <a:pt x="975" y="734"/>
                  </a:lnTo>
                  <a:lnTo>
                    <a:pt x="975" y="736"/>
                  </a:lnTo>
                  <a:lnTo>
                    <a:pt x="975" y="739"/>
                  </a:lnTo>
                  <a:lnTo>
                    <a:pt x="975" y="741"/>
                  </a:lnTo>
                  <a:lnTo>
                    <a:pt x="975" y="743"/>
                  </a:lnTo>
                  <a:lnTo>
                    <a:pt x="975" y="747"/>
                  </a:lnTo>
                  <a:lnTo>
                    <a:pt x="975" y="750"/>
                  </a:lnTo>
                  <a:lnTo>
                    <a:pt x="977" y="752"/>
                  </a:lnTo>
                  <a:lnTo>
                    <a:pt x="975" y="754"/>
                  </a:lnTo>
                  <a:lnTo>
                    <a:pt x="972" y="754"/>
                  </a:lnTo>
                  <a:lnTo>
                    <a:pt x="972" y="752"/>
                  </a:lnTo>
                  <a:lnTo>
                    <a:pt x="970" y="752"/>
                  </a:lnTo>
                  <a:lnTo>
                    <a:pt x="968" y="750"/>
                  </a:lnTo>
                  <a:lnTo>
                    <a:pt x="966" y="752"/>
                  </a:lnTo>
                  <a:lnTo>
                    <a:pt x="964" y="752"/>
                  </a:lnTo>
                  <a:lnTo>
                    <a:pt x="961" y="752"/>
                  </a:lnTo>
                  <a:lnTo>
                    <a:pt x="961" y="754"/>
                  </a:lnTo>
                  <a:lnTo>
                    <a:pt x="964" y="756"/>
                  </a:lnTo>
                  <a:lnTo>
                    <a:pt x="964" y="758"/>
                  </a:lnTo>
                  <a:lnTo>
                    <a:pt x="961" y="758"/>
                  </a:lnTo>
                  <a:lnTo>
                    <a:pt x="959" y="758"/>
                  </a:lnTo>
                  <a:lnTo>
                    <a:pt x="959" y="760"/>
                  </a:lnTo>
                  <a:lnTo>
                    <a:pt x="957" y="760"/>
                  </a:lnTo>
                  <a:lnTo>
                    <a:pt x="955" y="760"/>
                  </a:lnTo>
                  <a:lnTo>
                    <a:pt x="953" y="760"/>
                  </a:lnTo>
                  <a:lnTo>
                    <a:pt x="948" y="758"/>
                  </a:lnTo>
                  <a:lnTo>
                    <a:pt x="946" y="758"/>
                  </a:lnTo>
                  <a:lnTo>
                    <a:pt x="946" y="756"/>
                  </a:lnTo>
                  <a:lnTo>
                    <a:pt x="944" y="754"/>
                  </a:lnTo>
                  <a:lnTo>
                    <a:pt x="944" y="752"/>
                  </a:lnTo>
                  <a:lnTo>
                    <a:pt x="942" y="750"/>
                  </a:lnTo>
                  <a:lnTo>
                    <a:pt x="940" y="750"/>
                  </a:lnTo>
                  <a:lnTo>
                    <a:pt x="940" y="752"/>
                  </a:lnTo>
                  <a:lnTo>
                    <a:pt x="937" y="752"/>
                  </a:lnTo>
                  <a:lnTo>
                    <a:pt x="935" y="752"/>
                  </a:lnTo>
                  <a:lnTo>
                    <a:pt x="935" y="750"/>
                  </a:lnTo>
                  <a:lnTo>
                    <a:pt x="933" y="750"/>
                  </a:lnTo>
                  <a:lnTo>
                    <a:pt x="931" y="750"/>
                  </a:lnTo>
                  <a:lnTo>
                    <a:pt x="931" y="747"/>
                  </a:lnTo>
                  <a:lnTo>
                    <a:pt x="929" y="747"/>
                  </a:lnTo>
                  <a:lnTo>
                    <a:pt x="926" y="747"/>
                  </a:lnTo>
                  <a:lnTo>
                    <a:pt x="926" y="750"/>
                  </a:lnTo>
                  <a:lnTo>
                    <a:pt x="929" y="752"/>
                  </a:lnTo>
                  <a:lnTo>
                    <a:pt x="929" y="754"/>
                  </a:lnTo>
                  <a:lnTo>
                    <a:pt x="931" y="754"/>
                  </a:lnTo>
                  <a:lnTo>
                    <a:pt x="931" y="756"/>
                  </a:lnTo>
                  <a:lnTo>
                    <a:pt x="931" y="758"/>
                  </a:lnTo>
                  <a:lnTo>
                    <a:pt x="931" y="760"/>
                  </a:lnTo>
                  <a:lnTo>
                    <a:pt x="933" y="763"/>
                  </a:lnTo>
                  <a:lnTo>
                    <a:pt x="931" y="763"/>
                  </a:lnTo>
                  <a:lnTo>
                    <a:pt x="929" y="763"/>
                  </a:lnTo>
                  <a:lnTo>
                    <a:pt x="926" y="760"/>
                  </a:lnTo>
                  <a:lnTo>
                    <a:pt x="924" y="760"/>
                  </a:lnTo>
                  <a:lnTo>
                    <a:pt x="922" y="758"/>
                  </a:lnTo>
                  <a:lnTo>
                    <a:pt x="922" y="756"/>
                  </a:lnTo>
                  <a:lnTo>
                    <a:pt x="920" y="754"/>
                  </a:lnTo>
                  <a:lnTo>
                    <a:pt x="918" y="752"/>
                  </a:lnTo>
                  <a:lnTo>
                    <a:pt x="918" y="750"/>
                  </a:lnTo>
                  <a:lnTo>
                    <a:pt x="916" y="747"/>
                  </a:lnTo>
                  <a:lnTo>
                    <a:pt x="918" y="745"/>
                  </a:lnTo>
                  <a:lnTo>
                    <a:pt x="918" y="743"/>
                  </a:lnTo>
                  <a:lnTo>
                    <a:pt x="920" y="741"/>
                  </a:lnTo>
                  <a:lnTo>
                    <a:pt x="918" y="739"/>
                  </a:lnTo>
                  <a:lnTo>
                    <a:pt x="916" y="736"/>
                  </a:lnTo>
                  <a:lnTo>
                    <a:pt x="916" y="734"/>
                  </a:lnTo>
                  <a:lnTo>
                    <a:pt x="913" y="734"/>
                  </a:lnTo>
                  <a:lnTo>
                    <a:pt x="911" y="732"/>
                  </a:lnTo>
                  <a:lnTo>
                    <a:pt x="911" y="730"/>
                  </a:lnTo>
                  <a:lnTo>
                    <a:pt x="913" y="730"/>
                  </a:lnTo>
                  <a:lnTo>
                    <a:pt x="911" y="728"/>
                  </a:lnTo>
                  <a:lnTo>
                    <a:pt x="909" y="725"/>
                  </a:lnTo>
                  <a:lnTo>
                    <a:pt x="907" y="723"/>
                  </a:lnTo>
                  <a:lnTo>
                    <a:pt x="907" y="721"/>
                  </a:lnTo>
                  <a:lnTo>
                    <a:pt x="905" y="719"/>
                  </a:lnTo>
                  <a:lnTo>
                    <a:pt x="905" y="717"/>
                  </a:lnTo>
                  <a:lnTo>
                    <a:pt x="905" y="714"/>
                  </a:lnTo>
                  <a:lnTo>
                    <a:pt x="907" y="714"/>
                  </a:lnTo>
                  <a:lnTo>
                    <a:pt x="907" y="712"/>
                  </a:lnTo>
                  <a:lnTo>
                    <a:pt x="907" y="710"/>
                  </a:lnTo>
                  <a:lnTo>
                    <a:pt x="907" y="708"/>
                  </a:lnTo>
                  <a:lnTo>
                    <a:pt x="905" y="708"/>
                  </a:lnTo>
                  <a:lnTo>
                    <a:pt x="902" y="706"/>
                  </a:lnTo>
                  <a:lnTo>
                    <a:pt x="900" y="706"/>
                  </a:lnTo>
                  <a:lnTo>
                    <a:pt x="900" y="704"/>
                  </a:lnTo>
                  <a:lnTo>
                    <a:pt x="902" y="701"/>
                  </a:lnTo>
                  <a:lnTo>
                    <a:pt x="902" y="699"/>
                  </a:lnTo>
                  <a:lnTo>
                    <a:pt x="905" y="699"/>
                  </a:lnTo>
                  <a:lnTo>
                    <a:pt x="905" y="697"/>
                  </a:lnTo>
                  <a:lnTo>
                    <a:pt x="902" y="695"/>
                  </a:lnTo>
                  <a:lnTo>
                    <a:pt x="900" y="695"/>
                  </a:lnTo>
                  <a:lnTo>
                    <a:pt x="898" y="693"/>
                  </a:lnTo>
                  <a:lnTo>
                    <a:pt x="896" y="690"/>
                  </a:lnTo>
                  <a:lnTo>
                    <a:pt x="894" y="690"/>
                  </a:lnTo>
                  <a:lnTo>
                    <a:pt x="891" y="688"/>
                  </a:lnTo>
                  <a:lnTo>
                    <a:pt x="889" y="688"/>
                  </a:lnTo>
                  <a:lnTo>
                    <a:pt x="887" y="688"/>
                  </a:lnTo>
                  <a:lnTo>
                    <a:pt x="887" y="690"/>
                  </a:lnTo>
                  <a:lnTo>
                    <a:pt x="887" y="693"/>
                  </a:lnTo>
                  <a:lnTo>
                    <a:pt x="889" y="695"/>
                  </a:lnTo>
                  <a:lnTo>
                    <a:pt x="889" y="697"/>
                  </a:lnTo>
                  <a:lnTo>
                    <a:pt x="887" y="699"/>
                  </a:lnTo>
                  <a:lnTo>
                    <a:pt x="885" y="699"/>
                  </a:lnTo>
                  <a:lnTo>
                    <a:pt x="883" y="699"/>
                  </a:lnTo>
                  <a:lnTo>
                    <a:pt x="883" y="701"/>
                  </a:lnTo>
                  <a:lnTo>
                    <a:pt x="883" y="704"/>
                  </a:lnTo>
                  <a:lnTo>
                    <a:pt x="885" y="706"/>
                  </a:lnTo>
                  <a:lnTo>
                    <a:pt x="887" y="710"/>
                  </a:lnTo>
                  <a:lnTo>
                    <a:pt x="887" y="712"/>
                  </a:lnTo>
                  <a:lnTo>
                    <a:pt x="889" y="714"/>
                  </a:lnTo>
                  <a:lnTo>
                    <a:pt x="889" y="717"/>
                  </a:lnTo>
                  <a:lnTo>
                    <a:pt x="891" y="719"/>
                  </a:lnTo>
                  <a:lnTo>
                    <a:pt x="891" y="721"/>
                  </a:lnTo>
                  <a:lnTo>
                    <a:pt x="889" y="721"/>
                  </a:lnTo>
                  <a:lnTo>
                    <a:pt x="887" y="723"/>
                  </a:lnTo>
                  <a:lnTo>
                    <a:pt x="887" y="725"/>
                  </a:lnTo>
                  <a:lnTo>
                    <a:pt x="887" y="728"/>
                  </a:lnTo>
                  <a:lnTo>
                    <a:pt x="885" y="730"/>
                  </a:lnTo>
                  <a:lnTo>
                    <a:pt x="883" y="728"/>
                  </a:lnTo>
                  <a:lnTo>
                    <a:pt x="880" y="725"/>
                  </a:lnTo>
                  <a:lnTo>
                    <a:pt x="880" y="723"/>
                  </a:lnTo>
                  <a:lnTo>
                    <a:pt x="878" y="723"/>
                  </a:lnTo>
                  <a:lnTo>
                    <a:pt x="880" y="725"/>
                  </a:lnTo>
                  <a:lnTo>
                    <a:pt x="880" y="728"/>
                  </a:lnTo>
                  <a:lnTo>
                    <a:pt x="883" y="730"/>
                  </a:lnTo>
                  <a:lnTo>
                    <a:pt x="880" y="730"/>
                  </a:lnTo>
                  <a:lnTo>
                    <a:pt x="878" y="730"/>
                  </a:lnTo>
                  <a:lnTo>
                    <a:pt x="876" y="730"/>
                  </a:lnTo>
                  <a:lnTo>
                    <a:pt x="874" y="730"/>
                  </a:lnTo>
                  <a:lnTo>
                    <a:pt x="874" y="732"/>
                  </a:lnTo>
                  <a:lnTo>
                    <a:pt x="872" y="732"/>
                  </a:lnTo>
                  <a:lnTo>
                    <a:pt x="870" y="732"/>
                  </a:lnTo>
                  <a:lnTo>
                    <a:pt x="870" y="730"/>
                  </a:lnTo>
                  <a:lnTo>
                    <a:pt x="867" y="728"/>
                  </a:lnTo>
                  <a:lnTo>
                    <a:pt x="867" y="723"/>
                  </a:lnTo>
                  <a:lnTo>
                    <a:pt x="867" y="721"/>
                  </a:lnTo>
                  <a:lnTo>
                    <a:pt x="865" y="719"/>
                  </a:lnTo>
                  <a:lnTo>
                    <a:pt x="865" y="717"/>
                  </a:lnTo>
                  <a:lnTo>
                    <a:pt x="863" y="714"/>
                  </a:lnTo>
                  <a:lnTo>
                    <a:pt x="861" y="712"/>
                  </a:lnTo>
                  <a:lnTo>
                    <a:pt x="861" y="710"/>
                  </a:lnTo>
                  <a:lnTo>
                    <a:pt x="861" y="706"/>
                  </a:lnTo>
                  <a:lnTo>
                    <a:pt x="863" y="704"/>
                  </a:lnTo>
                  <a:lnTo>
                    <a:pt x="863" y="701"/>
                  </a:lnTo>
                  <a:lnTo>
                    <a:pt x="861" y="699"/>
                  </a:lnTo>
                  <a:lnTo>
                    <a:pt x="861" y="697"/>
                  </a:lnTo>
                  <a:lnTo>
                    <a:pt x="861" y="695"/>
                  </a:lnTo>
                  <a:lnTo>
                    <a:pt x="859" y="693"/>
                  </a:lnTo>
                  <a:lnTo>
                    <a:pt x="859" y="690"/>
                  </a:lnTo>
                  <a:lnTo>
                    <a:pt x="856" y="690"/>
                  </a:lnTo>
                  <a:lnTo>
                    <a:pt x="856" y="688"/>
                  </a:lnTo>
                  <a:lnTo>
                    <a:pt x="854" y="686"/>
                  </a:lnTo>
                  <a:lnTo>
                    <a:pt x="854" y="684"/>
                  </a:lnTo>
                  <a:lnTo>
                    <a:pt x="854" y="679"/>
                  </a:lnTo>
                  <a:lnTo>
                    <a:pt x="854" y="677"/>
                  </a:lnTo>
                  <a:lnTo>
                    <a:pt x="854" y="675"/>
                  </a:lnTo>
                  <a:lnTo>
                    <a:pt x="854" y="673"/>
                  </a:lnTo>
                  <a:lnTo>
                    <a:pt x="852" y="671"/>
                  </a:lnTo>
                  <a:lnTo>
                    <a:pt x="850" y="671"/>
                  </a:lnTo>
                  <a:lnTo>
                    <a:pt x="848" y="668"/>
                  </a:lnTo>
                  <a:lnTo>
                    <a:pt x="845" y="668"/>
                  </a:lnTo>
                  <a:lnTo>
                    <a:pt x="845" y="671"/>
                  </a:lnTo>
                  <a:lnTo>
                    <a:pt x="843" y="673"/>
                  </a:lnTo>
                  <a:lnTo>
                    <a:pt x="843" y="671"/>
                  </a:lnTo>
                  <a:lnTo>
                    <a:pt x="841" y="668"/>
                  </a:lnTo>
                  <a:lnTo>
                    <a:pt x="839" y="668"/>
                  </a:lnTo>
                  <a:lnTo>
                    <a:pt x="839" y="666"/>
                  </a:lnTo>
                  <a:lnTo>
                    <a:pt x="837" y="666"/>
                  </a:lnTo>
                  <a:lnTo>
                    <a:pt x="834" y="664"/>
                  </a:lnTo>
                  <a:lnTo>
                    <a:pt x="834" y="662"/>
                  </a:lnTo>
                  <a:lnTo>
                    <a:pt x="832" y="660"/>
                  </a:lnTo>
                  <a:lnTo>
                    <a:pt x="830" y="660"/>
                  </a:lnTo>
                  <a:lnTo>
                    <a:pt x="828" y="660"/>
                  </a:lnTo>
                  <a:lnTo>
                    <a:pt x="826" y="660"/>
                  </a:lnTo>
                  <a:lnTo>
                    <a:pt x="824" y="662"/>
                  </a:lnTo>
                  <a:lnTo>
                    <a:pt x="821" y="662"/>
                  </a:lnTo>
                  <a:lnTo>
                    <a:pt x="819" y="662"/>
                  </a:lnTo>
                  <a:lnTo>
                    <a:pt x="817" y="664"/>
                  </a:lnTo>
                  <a:lnTo>
                    <a:pt x="815" y="664"/>
                  </a:lnTo>
                  <a:lnTo>
                    <a:pt x="810" y="662"/>
                  </a:lnTo>
                  <a:lnTo>
                    <a:pt x="810" y="655"/>
                  </a:lnTo>
                  <a:lnTo>
                    <a:pt x="810" y="649"/>
                  </a:lnTo>
                  <a:lnTo>
                    <a:pt x="806" y="644"/>
                  </a:lnTo>
                  <a:lnTo>
                    <a:pt x="804" y="644"/>
                  </a:lnTo>
                  <a:lnTo>
                    <a:pt x="802" y="644"/>
                  </a:lnTo>
                  <a:lnTo>
                    <a:pt x="799" y="644"/>
                  </a:lnTo>
                  <a:lnTo>
                    <a:pt x="797" y="642"/>
                  </a:lnTo>
                  <a:lnTo>
                    <a:pt x="795" y="642"/>
                  </a:lnTo>
                  <a:lnTo>
                    <a:pt x="795" y="640"/>
                  </a:lnTo>
                  <a:lnTo>
                    <a:pt x="795" y="638"/>
                  </a:lnTo>
                  <a:lnTo>
                    <a:pt x="793" y="638"/>
                  </a:lnTo>
                  <a:lnTo>
                    <a:pt x="791" y="636"/>
                  </a:lnTo>
                  <a:lnTo>
                    <a:pt x="789" y="636"/>
                  </a:lnTo>
                  <a:lnTo>
                    <a:pt x="786" y="636"/>
                  </a:lnTo>
                  <a:lnTo>
                    <a:pt x="784" y="633"/>
                  </a:lnTo>
                  <a:lnTo>
                    <a:pt x="782" y="633"/>
                  </a:lnTo>
                  <a:lnTo>
                    <a:pt x="780" y="631"/>
                  </a:lnTo>
                  <a:lnTo>
                    <a:pt x="780" y="629"/>
                  </a:lnTo>
                  <a:lnTo>
                    <a:pt x="780" y="627"/>
                  </a:lnTo>
                  <a:lnTo>
                    <a:pt x="780" y="625"/>
                  </a:lnTo>
                  <a:lnTo>
                    <a:pt x="780" y="622"/>
                  </a:lnTo>
                  <a:lnTo>
                    <a:pt x="780" y="620"/>
                  </a:lnTo>
                  <a:lnTo>
                    <a:pt x="782" y="618"/>
                  </a:lnTo>
                  <a:lnTo>
                    <a:pt x="782" y="616"/>
                  </a:lnTo>
                  <a:lnTo>
                    <a:pt x="782" y="614"/>
                  </a:lnTo>
                  <a:lnTo>
                    <a:pt x="784" y="614"/>
                  </a:lnTo>
                  <a:lnTo>
                    <a:pt x="784" y="611"/>
                  </a:lnTo>
                  <a:lnTo>
                    <a:pt x="784" y="609"/>
                  </a:lnTo>
                  <a:lnTo>
                    <a:pt x="786" y="609"/>
                  </a:lnTo>
                  <a:lnTo>
                    <a:pt x="786" y="607"/>
                  </a:lnTo>
                  <a:lnTo>
                    <a:pt x="784" y="607"/>
                  </a:lnTo>
                  <a:lnTo>
                    <a:pt x="784" y="605"/>
                  </a:lnTo>
                  <a:lnTo>
                    <a:pt x="784" y="603"/>
                  </a:lnTo>
                  <a:lnTo>
                    <a:pt x="782" y="601"/>
                  </a:lnTo>
                  <a:lnTo>
                    <a:pt x="780" y="601"/>
                  </a:lnTo>
                  <a:lnTo>
                    <a:pt x="778" y="601"/>
                  </a:lnTo>
                  <a:lnTo>
                    <a:pt x="778" y="598"/>
                  </a:lnTo>
                  <a:lnTo>
                    <a:pt x="775" y="598"/>
                  </a:lnTo>
                  <a:lnTo>
                    <a:pt x="775" y="596"/>
                  </a:lnTo>
                  <a:lnTo>
                    <a:pt x="775" y="594"/>
                  </a:lnTo>
                  <a:lnTo>
                    <a:pt x="773" y="594"/>
                  </a:lnTo>
                  <a:lnTo>
                    <a:pt x="773" y="592"/>
                  </a:lnTo>
                  <a:lnTo>
                    <a:pt x="771" y="592"/>
                  </a:lnTo>
                  <a:lnTo>
                    <a:pt x="769" y="590"/>
                  </a:lnTo>
                  <a:lnTo>
                    <a:pt x="769" y="587"/>
                  </a:lnTo>
                  <a:lnTo>
                    <a:pt x="767" y="585"/>
                  </a:lnTo>
                  <a:lnTo>
                    <a:pt x="767" y="583"/>
                  </a:lnTo>
                  <a:lnTo>
                    <a:pt x="767" y="581"/>
                  </a:lnTo>
                  <a:lnTo>
                    <a:pt x="769" y="579"/>
                  </a:lnTo>
                  <a:lnTo>
                    <a:pt x="771" y="579"/>
                  </a:lnTo>
                  <a:lnTo>
                    <a:pt x="773" y="576"/>
                  </a:lnTo>
                  <a:lnTo>
                    <a:pt x="778" y="579"/>
                  </a:lnTo>
                  <a:lnTo>
                    <a:pt x="780" y="581"/>
                  </a:lnTo>
                  <a:lnTo>
                    <a:pt x="782" y="581"/>
                  </a:lnTo>
                  <a:lnTo>
                    <a:pt x="784" y="579"/>
                  </a:lnTo>
                  <a:lnTo>
                    <a:pt x="784" y="576"/>
                  </a:lnTo>
                  <a:lnTo>
                    <a:pt x="784" y="574"/>
                  </a:lnTo>
                  <a:lnTo>
                    <a:pt x="784" y="572"/>
                  </a:lnTo>
                  <a:lnTo>
                    <a:pt x="784" y="570"/>
                  </a:lnTo>
                  <a:lnTo>
                    <a:pt x="784" y="568"/>
                  </a:lnTo>
                  <a:lnTo>
                    <a:pt x="786" y="568"/>
                  </a:lnTo>
                  <a:lnTo>
                    <a:pt x="789" y="568"/>
                  </a:lnTo>
                  <a:lnTo>
                    <a:pt x="791" y="568"/>
                  </a:lnTo>
                  <a:lnTo>
                    <a:pt x="791" y="565"/>
                  </a:lnTo>
                  <a:lnTo>
                    <a:pt x="793" y="563"/>
                  </a:lnTo>
                  <a:lnTo>
                    <a:pt x="791" y="561"/>
                  </a:lnTo>
                  <a:lnTo>
                    <a:pt x="789" y="561"/>
                  </a:lnTo>
                  <a:lnTo>
                    <a:pt x="786" y="561"/>
                  </a:lnTo>
                  <a:lnTo>
                    <a:pt x="784" y="561"/>
                  </a:lnTo>
                  <a:lnTo>
                    <a:pt x="784" y="563"/>
                  </a:lnTo>
                  <a:lnTo>
                    <a:pt x="782" y="563"/>
                  </a:lnTo>
                  <a:lnTo>
                    <a:pt x="782" y="561"/>
                  </a:lnTo>
                  <a:lnTo>
                    <a:pt x="782" y="559"/>
                  </a:lnTo>
                  <a:lnTo>
                    <a:pt x="780" y="559"/>
                  </a:lnTo>
                  <a:lnTo>
                    <a:pt x="780" y="557"/>
                  </a:lnTo>
                  <a:lnTo>
                    <a:pt x="778" y="557"/>
                  </a:lnTo>
                  <a:lnTo>
                    <a:pt x="775" y="557"/>
                  </a:lnTo>
                  <a:lnTo>
                    <a:pt x="773" y="557"/>
                  </a:lnTo>
                  <a:lnTo>
                    <a:pt x="771" y="555"/>
                  </a:lnTo>
                  <a:lnTo>
                    <a:pt x="771" y="552"/>
                  </a:lnTo>
                  <a:lnTo>
                    <a:pt x="773" y="552"/>
                  </a:lnTo>
                  <a:lnTo>
                    <a:pt x="773" y="550"/>
                  </a:lnTo>
                  <a:lnTo>
                    <a:pt x="771" y="550"/>
                  </a:lnTo>
                  <a:lnTo>
                    <a:pt x="769" y="550"/>
                  </a:lnTo>
                  <a:lnTo>
                    <a:pt x="767" y="548"/>
                  </a:lnTo>
                  <a:lnTo>
                    <a:pt x="764" y="548"/>
                  </a:lnTo>
                  <a:lnTo>
                    <a:pt x="762" y="546"/>
                  </a:lnTo>
                  <a:lnTo>
                    <a:pt x="762" y="544"/>
                  </a:lnTo>
                  <a:lnTo>
                    <a:pt x="760" y="541"/>
                  </a:lnTo>
                  <a:lnTo>
                    <a:pt x="758" y="541"/>
                  </a:lnTo>
                  <a:lnTo>
                    <a:pt x="758" y="539"/>
                  </a:lnTo>
                  <a:lnTo>
                    <a:pt x="756" y="539"/>
                  </a:lnTo>
                  <a:lnTo>
                    <a:pt x="753" y="537"/>
                  </a:lnTo>
                  <a:lnTo>
                    <a:pt x="753" y="535"/>
                  </a:lnTo>
                  <a:lnTo>
                    <a:pt x="756" y="533"/>
                  </a:lnTo>
                  <a:lnTo>
                    <a:pt x="756" y="530"/>
                  </a:lnTo>
                  <a:lnTo>
                    <a:pt x="758" y="530"/>
                  </a:lnTo>
                  <a:lnTo>
                    <a:pt x="760" y="530"/>
                  </a:lnTo>
                  <a:lnTo>
                    <a:pt x="762" y="530"/>
                  </a:lnTo>
                  <a:lnTo>
                    <a:pt x="762" y="533"/>
                  </a:lnTo>
                  <a:lnTo>
                    <a:pt x="762" y="535"/>
                  </a:lnTo>
                  <a:lnTo>
                    <a:pt x="764" y="537"/>
                  </a:lnTo>
                  <a:lnTo>
                    <a:pt x="767" y="537"/>
                  </a:lnTo>
                  <a:lnTo>
                    <a:pt x="767" y="535"/>
                  </a:lnTo>
                  <a:lnTo>
                    <a:pt x="769" y="537"/>
                  </a:lnTo>
                  <a:lnTo>
                    <a:pt x="771" y="537"/>
                  </a:lnTo>
                  <a:lnTo>
                    <a:pt x="773" y="539"/>
                  </a:lnTo>
                  <a:lnTo>
                    <a:pt x="775" y="539"/>
                  </a:lnTo>
                  <a:lnTo>
                    <a:pt x="778" y="539"/>
                  </a:lnTo>
                  <a:lnTo>
                    <a:pt x="780" y="539"/>
                  </a:lnTo>
                  <a:lnTo>
                    <a:pt x="782" y="539"/>
                  </a:lnTo>
                  <a:lnTo>
                    <a:pt x="784" y="541"/>
                  </a:lnTo>
                  <a:lnTo>
                    <a:pt x="784" y="544"/>
                  </a:lnTo>
                  <a:lnTo>
                    <a:pt x="786" y="544"/>
                  </a:lnTo>
                  <a:lnTo>
                    <a:pt x="789" y="546"/>
                  </a:lnTo>
                  <a:lnTo>
                    <a:pt x="791" y="546"/>
                  </a:lnTo>
                  <a:lnTo>
                    <a:pt x="793" y="546"/>
                  </a:lnTo>
                  <a:lnTo>
                    <a:pt x="795" y="546"/>
                  </a:lnTo>
                  <a:lnTo>
                    <a:pt x="799" y="548"/>
                  </a:lnTo>
                  <a:lnTo>
                    <a:pt x="802" y="546"/>
                  </a:lnTo>
                  <a:lnTo>
                    <a:pt x="804" y="546"/>
                  </a:lnTo>
                  <a:lnTo>
                    <a:pt x="802" y="544"/>
                  </a:lnTo>
                  <a:lnTo>
                    <a:pt x="802" y="541"/>
                  </a:lnTo>
                  <a:lnTo>
                    <a:pt x="804" y="541"/>
                  </a:lnTo>
                  <a:lnTo>
                    <a:pt x="806" y="537"/>
                  </a:lnTo>
                  <a:lnTo>
                    <a:pt x="802" y="535"/>
                  </a:lnTo>
                  <a:lnTo>
                    <a:pt x="797" y="530"/>
                  </a:lnTo>
                  <a:lnTo>
                    <a:pt x="793" y="528"/>
                  </a:lnTo>
                  <a:lnTo>
                    <a:pt x="793" y="526"/>
                  </a:lnTo>
                  <a:lnTo>
                    <a:pt x="795" y="524"/>
                  </a:lnTo>
                  <a:lnTo>
                    <a:pt x="795" y="522"/>
                  </a:lnTo>
                  <a:lnTo>
                    <a:pt x="793" y="522"/>
                  </a:lnTo>
                  <a:lnTo>
                    <a:pt x="791" y="522"/>
                  </a:lnTo>
                  <a:lnTo>
                    <a:pt x="791" y="519"/>
                  </a:lnTo>
                  <a:lnTo>
                    <a:pt x="789" y="519"/>
                  </a:lnTo>
                  <a:lnTo>
                    <a:pt x="789" y="517"/>
                  </a:lnTo>
                  <a:lnTo>
                    <a:pt x="786" y="517"/>
                  </a:lnTo>
                  <a:lnTo>
                    <a:pt x="784" y="515"/>
                  </a:lnTo>
                  <a:lnTo>
                    <a:pt x="784" y="513"/>
                  </a:lnTo>
                  <a:lnTo>
                    <a:pt x="784" y="511"/>
                  </a:lnTo>
                  <a:lnTo>
                    <a:pt x="782" y="508"/>
                  </a:lnTo>
                  <a:lnTo>
                    <a:pt x="784" y="506"/>
                  </a:lnTo>
                  <a:lnTo>
                    <a:pt x="784" y="504"/>
                  </a:lnTo>
                  <a:lnTo>
                    <a:pt x="782" y="504"/>
                  </a:lnTo>
                  <a:lnTo>
                    <a:pt x="780" y="502"/>
                  </a:lnTo>
                  <a:lnTo>
                    <a:pt x="778" y="502"/>
                  </a:lnTo>
                  <a:lnTo>
                    <a:pt x="775" y="500"/>
                  </a:lnTo>
                  <a:lnTo>
                    <a:pt x="773" y="500"/>
                  </a:lnTo>
                  <a:lnTo>
                    <a:pt x="773" y="498"/>
                  </a:lnTo>
                  <a:lnTo>
                    <a:pt x="771" y="498"/>
                  </a:lnTo>
                  <a:lnTo>
                    <a:pt x="773" y="495"/>
                  </a:lnTo>
                  <a:lnTo>
                    <a:pt x="775" y="495"/>
                  </a:lnTo>
                  <a:lnTo>
                    <a:pt x="778" y="495"/>
                  </a:lnTo>
                  <a:lnTo>
                    <a:pt x="780" y="495"/>
                  </a:lnTo>
                  <a:lnTo>
                    <a:pt x="782" y="498"/>
                  </a:lnTo>
                  <a:lnTo>
                    <a:pt x="782" y="500"/>
                  </a:lnTo>
                  <a:lnTo>
                    <a:pt x="784" y="500"/>
                  </a:lnTo>
                  <a:lnTo>
                    <a:pt x="786" y="500"/>
                  </a:lnTo>
                  <a:lnTo>
                    <a:pt x="786" y="498"/>
                  </a:lnTo>
                  <a:lnTo>
                    <a:pt x="789" y="500"/>
                  </a:lnTo>
                  <a:lnTo>
                    <a:pt x="791" y="500"/>
                  </a:lnTo>
                  <a:lnTo>
                    <a:pt x="793" y="502"/>
                  </a:lnTo>
                  <a:lnTo>
                    <a:pt x="795" y="504"/>
                  </a:lnTo>
                  <a:lnTo>
                    <a:pt x="797" y="504"/>
                  </a:lnTo>
                  <a:lnTo>
                    <a:pt x="799" y="504"/>
                  </a:lnTo>
                  <a:lnTo>
                    <a:pt x="802" y="504"/>
                  </a:lnTo>
                  <a:lnTo>
                    <a:pt x="802" y="506"/>
                  </a:lnTo>
                  <a:lnTo>
                    <a:pt x="806" y="508"/>
                  </a:lnTo>
                  <a:lnTo>
                    <a:pt x="810" y="511"/>
                  </a:lnTo>
                  <a:lnTo>
                    <a:pt x="815" y="513"/>
                  </a:lnTo>
                  <a:lnTo>
                    <a:pt x="817" y="513"/>
                  </a:lnTo>
                  <a:lnTo>
                    <a:pt x="819" y="513"/>
                  </a:lnTo>
                  <a:lnTo>
                    <a:pt x="821" y="513"/>
                  </a:lnTo>
                  <a:lnTo>
                    <a:pt x="824" y="513"/>
                  </a:lnTo>
                  <a:lnTo>
                    <a:pt x="826" y="515"/>
                  </a:lnTo>
                  <a:lnTo>
                    <a:pt x="828" y="515"/>
                  </a:lnTo>
                  <a:lnTo>
                    <a:pt x="830" y="513"/>
                  </a:lnTo>
                  <a:lnTo>
                    <a:pt x="832" y="513"/>
                  </a:lnTo>
                  <a:lnTo>
                    <a:pt x="832" y="511"/>
                  </a:lnTo>
                  <a:lnTo>
                    <a:pt x="834" y="511"/>
                  </a:lnTo>
                  <a:lnTo>
                    <a:pt x="837" y="511"/>
                  </a:lnTo>
                  <a:lnTo>
                    <a:pt x="839" y="513"/>
                  </a:lnTo>
                  <a:lnTo>
                    <a:pt x="839" y="515"/>
                  </a:lnTo>
                  <a:lnTo>
                    <a:pt x="841" y="517"/>
                  </a:lnTo>
                  <a:lnTo>
                    <a:pt x="843" y="517"/>
                  </a:lnTo>
                  <a:lnTo>
                    <a:pt x="845" y="519"/>
                  </a:lnTo>
                  <a:lnTo>
                    <a:pt x="848" y="519"/>
                  </a:lnTo>
                  <a:lnTo>
                    <a:pt x="850" y="522"/>
                  </a:lnTo>
                  <a:lnTo>
                    <a:pt x="852" y="522"/>
                  </a:lnTo>
                  <a:lnTo>
                    <a:pt x="852" y="524"/>
                  </a:lnTo>
                  <a:lnTo>
                    <a:pt x="854" y="524"/>
                  </a:lnTo>
                  <a:lnTo>
                    <a:pt x="856" y="524"/>
                  </a:lnTo>
                  <a:lnTo>
                    <a:pt x="859" y="522"/>
                  </a:lnTo>
                  <a:lnTo>
                    <a:pt x="861" y="519"/>
                  </a:lnTo>
                  <a:lnTo>
                    <a:pt x="861" y="517"/>
                  </a:lnTo>
                  <a:lnTo>
                    <a:pt x="863" y="515"/>
                  </a:lnTo>
                  <a:lnTo>
                    <a:pt x="865" y="515"/>
                  </a:lnTo>
                  <a:lnTo>
                    <a:pt x="867" y="515"/>
                  </a:lnTo>
                  <a:lnTo>
                    <a:pt x="870" y="515"/>
                  </a:lnTo>
                  <a:lnTo>
                    <a:pt x="870" y="513"/>
                  </a:lnTo>
                  <a:lnTo>
                    <a:pt x="872" y="513"/>
                  </a:lnTo>
                  <a:lnTo>
                    <a:pt x="874" y="513"/>
                  </a:lnTo>
                  <a:lnTo>
                    <a:pt x="876" y="513"/>
                  </a:lnTo>
                  <a:lnTo>
                    <a:pt x="878" y="513"/>
                  </a:lnTo>
                  <a:lnTo>
                    <a:pt x="880" y="513"/>
                  </a:lnTo>
                  <a:lnTo>
                    <a:pt x="885" y="508"/>
                  </a:lnTo>
                  <a:lnTo>
                    <a:pt x="889" y="506"/>
                  </a:lnTo>
                  <a:lnTo>
                    <a:pt x="891" y="502"/>
                  </a:lnTo>
                  <a:lnTo>
                    <a:pt x="896" y="500"/>
                  </a:lnTo>
                  <a:lnTo>
                    <a:pt x="898" y="498"/>
                  </a:lnTo>
                  <a:lnTo>
                    <a:pt x="900" y="498"/>
                  </a:lnTo>
                  <a:lnTo>
                    <a:pt x="902" y="498"/>
                  </a:lnTo>
                  <a:lnTo>
                    <a:pt x="905" y="498"/>
                  </a:lnTo>
                  <a:lnTo>
                    <a:pt x="907" y="498"/>
                  </a:lnTo>
                  <a:lnTo>
                    <a:pt x="909" y="495"/>
                  </a:lnTo>
                  <a:lnTo>
                    <a:pt x="911" y="493"/>
                  </a:lnTo>
                  <a:lnTo>
                    <a:pt x="913" y="491"/>
                  </a:lnTo>
                  <a:lnTo>
                    <a:pt x="913" y="489"/>
                  </a:lnTo>
                  <a:lnTo>
                    <a:pt x="916" y="489"/>
                  </a:lnTo>
                  <a:lnTo>
                    <a:pt x="918" y="489"/>
                  </a:lnTo>
                  <a:lnTo>
                    <a:pt x="920" y="489"/>
                  </a:lnTo>
                  <a:lnTo>
                    <a:pt x="922" y="489"/>
                  </a:lnTo>
                  <a:lnTo>
                    <a:pt x="926" y="489"/>
                  </a:lnTo>
                  <a:lnTo>
                    <a:pt x="929" y="489"/>
                  </a:lnTo>
                  <a:lnTo>
                    <a:pt x="933" y="489"/>
                  </a:lnTo>
                  <a:lnTo>
                    <a:pt x="937" y="489"/>
                  </a:lnTo>
                  <a:lnTo>
                    <a:pt x="944" y="489"/>
                  </a:lnTo>
                  <a:lnTo>
                    <a:pt x="948" y="489"/>
                  </a:lnTo>
                  <a:lnTo>
                    <a:pt x="953" y="487"/>
                  </a:lnTo>
                  <a:lnTo>
                    <a:pt x="955" y="484"/>
                  </a:lnTo>
                  <a:lnTo>
                    <a:pt x="955" y="480"/>
                  </a:lnTo>
                  <a:lnTo>
                    <a:pt x="953" y="473"/>
                  </a:lnTo>
                  <a:lnTo>
                    <a:pt x="953" y="469"/>
                  </a:lnTo>
                  <a:lnTo>
                    <a:pt x="951" y="465"/>
                  </a:lnTo>
                  <a:lnTo>
                    <a:pt x="951" y="458"/>
                  </a:lnTo>
                  <a:lnTo>
                    <a:pt x="948" y="454"/>
                  </a:lnTo>
                  <a:lnTo>
                    <a:pt x="948" y="449"/>
                  </a:lnTo>
                  <a:lnTo>
                    <a:pt x="948" y="447"/>
                  </a:lnTo>
                  <a:lnTo>
                    <a:pt x="946" y="445"/>
                  </a:lnTo>
                  <a:lnTo>
                    <a:pt x="944" y="445"/>
                  </a:lnTo>
                  <a:lnTo>
                    <a:pt x="942" y="443"/>
                  </a:lnTo>
                  <a:lnTo>
                    <a:pt x="940" y="443"/>
                  </a:lnTo>
                  <a:lnTo>
                    <a:pt x="937" y="441"/>
                  </a:lnTo>
                  <a:lnTo>
                    <a:pt x="937" y="438"/>
                  </a:lnTo>
                  <a:lnTo>
                    <a:pt x="935" y="434"/>
                  </a:lnTo>
                  <a:lnTo>
                    <a:pt x="935" y="432"/>
                  </a:lnTo>
                  <a:lnTo>
                    <a:pt x="935" y="430"/>
                  </a:lnTo>
                  <a:lnTo>
                    <a:pt x="935" y="427"/>
                  </a:lnTo>
                  <a:lnTo>
                    <a:pt x="937" y="425"/>
                  </a:lnTo>
                  <a:lnTo>
                    <a:pt x="940" y="423"/>
                  </a:lnTo>
                  <a:lnTo>
                    <a:pt x="942" y="421"/>
                  </a:lnTo>
                  <a:lnTo>
                    <a:pt x="944" y="419"/>
                  </a:lnTo>
                  <a:lnTo>
                    <a:pt x="946" y="414"/>
                  </a:lnTo>
                  <a:lnTo>
                    <a:pt x="948" y="410"/>
                  </a:lnTo>
                  <a:lnTo>
                    <a:pt x="946" y="405"/>
                  </a:lnTo>
                  <a:lnTo>
                    <a:pt x="944" y="405"/>
                  </a:lnTo>
                  <a:lnTo>
                    <a:pt x="942" y="403"/>
                  </a:lnTo>
                  <a:lnTo>
                    <a:pt x="940" y="401"/>
                  </a:lnTo>
                  <a:lnTo>
                    <a:pt x="940" y="399"/>
                  </a:lnTo>
                  <a:lnTo>
                    <a:pt x="940" y="397"/>
                  </a:lnTo>
                  <a:lnTo>
                    <a:pt x="937" y="395"/>
                  </a:lnTo>
                  <a:lnTo>
                    <a:pt x="935" y="392"/>
                  </a:lnTo>
                  <a:lnTo>
                    <a:pt x="933" y="392"/>
                  </a:lnTo>
                  <a:lnTo>
                    <a:pt x="931" y="395"/>
                  </a:lnTo>
                  <a:lnTo>
                    <a:pt x="931" y="397"/>
                  </a:lnTo>
                  <a:lnTo>
                    <a:pt x="929" y="397"/>
                  </a:lnTo>
                  <a:lnTo>
                    <a:pt x="926" y="395"/>
                  </a:lnTo>
                  <a:lnTo>
                    <a:pt x="924" y="395"/>
                  </a:lnTo>
                  <a:lnTo>
                    <a:pt x="922" y="395"/>
                  </a:lnTo>
                  <a:lnTo>
                    <a:pt x="920" y="395"/>
                  </a:lnTo>
                  <a:lnTo>
                    <a:pt x="918" y="392"/>
                  </a:lnTo>
                  <a:lnTo>
                    <a:pt x="916" y="390"/>
                  </a:lnTo>
                  <a:lnTo>
                    <a:pt x="913" y="388"/>
                  </a:lnTo>
                  <a:lnTo>
                    <a:pt x="913" y="386"/>
                  </a:lnTo>
                  <a:lnTo>
                    <a:pt x="911" y="386"/>
                  </a:lnTo>
                  <a:lnTo>
                    <a:pt x="909" y="386"/>
                  </a:lnTo>
                  <a:lnTo>
                    <a:pt x="905" y="384"/>
                  </a:lnTo>
                  <a:lnTo>
                    <a:pt x="900" y="381"/>
                  </a:lnTo>
                  <a:lnTo>
                    <a:pt x="896" y="379"/>
                  </a:lnTo>
                  <a:lnTo>
                    <a:pt x="891" y="375"/>
                  </a:lnTo>
                  <a:lnTo>
                    <a:pt x="891" y="373"/>
                  </a:lnTo>
                  <a:lnTo>
                    <a:pt x="891" y="370"/>
                  </a:lnTo>
                  <a:lnTo>
                    <a:pt x="891" y="368"/>
                  </a:lnTo>
                  <a:lnTo>
                    <a:pt x="894" y="368"/>
                  </a:lnTo>
                  <a:lnTo>
                    <a:pt x="894" y="366"/>
                  </a:lnTo>
                  <a:lnTo>
                    <a:pt x="894" y="364"/>
                  </a:lnTo>
                  <a:lnTo>
                    <a:pt x="896" y="362"/>
                  </a:lnTo>
                  <a:lnTo>
                    <a:pt x="898" y="362"/>
                  </a:lnTo>
                  <a:lnTo>
                    <a:pt x="898" y="359"/>
                  </a:lnTo>
                  <a:lnTo>
                    <a:pt x="900" y="359"/>
                  </a:lnTo>
                  <a:lnTo>
                    <a:pt x="900" y="357"/>
                  </a:lnTo>
                  <a:lnTo>
                    <a:pt x="898" y="357"/>
                  </a:lnTo>
                  <a:lnTo>
                    <a:pt x="896" y="357"/>
                  </a:lnTo>
                  <a:lnTo>
                    <a:pt x="896" y="359"/>
                  </a:lnTo>
                  <a:lnTo>
                    <a:pt x="894" y="359"/>
                  </a:lnTo>
                  <a:lnTo>
                    <a:pt x="894" y="362"/>
                  </a:lnTo>
                  <a:lnTo>
                    <a:pt x="891" y="362"/>
                  </a:lnTo>
                  <a:lnTo>
                    <a:pt x="889" y="362"/>
                  </a:lnTo>
                  <a:lnTo>
                    <a:pt x="887" y="362"/>
                  </a:lnTo>
                  <a:lnTo>
                    <a:pt x="885" y="364"/>
                  </a:lnTo>
                  <a:lnTo>
                    <a:pt x="883" y="364"/>
                  </a:lnTo>
                  <a:lnTo>
                    <a:pt x="880" y="364"/>
                  </a:lnTo>
                  <a:lnTo>
                    <a:pt x="878" y="364"/>
                  </a:lnTo>
                  <a:lnTo>
                    <a:pt x="876" y="364"/>
                  </a:lnTo>
                  <a:lnTo>
                    <a:pt x="876" y="362"/>
                  </a:lnTo>
                  <a:lnTo>
                    <a:pt x="876" y="359"/>
                  </a:lnTo>
                  <a:lnTo>
                    <a:pt x="874" y="359"/>
                  </a:lnTo>
                  <a:lnTo>
                    <a:pt x="874" y="362"/>
                  </a:lnTo>
                  <a:lnTo>
                    <a:pt x="874" y="364"/>
                  </a:lnTo>
                  <a:lnTo>
                    <a:pt x="872" y="366"/>
                  </a:lnTo>
                  <a:lnTo>
                    <a:pt x="872" y="368"/>
                  </a:lnTo>
                  <a:lnTo>
                    <a:pt x="870" y="366"/>
                  </a:lnTo>
                  <a:lnTo>
                    <a:pt x="870" y="364"/>
                  </a:lnTo>
                  <a:lnTo>
                    <a:pt x="867" y="362"/>
                  </a:lnTo>
                  <a:lnTo>
                    <a:pt x="867" y="359"/>
                  </a:lnTo>
                  <a:lnTo>
                    <a:pt x="867" y="357"/>
                  </a:lnTo>
                  <a:lnTo>
                    <a:pt x="870" y="355"/>
                  </a:lnTo>
                  <a:lnTo>
                    <a:pt x="872" y="353"/>
                  </a:lnTo>
                  <a:lnTo>
                    <a:pt x="870" y="351"/>
                  </a:lnTo>
                  <a:lnTo>
                    <a:pt x="867" y="351"/>
                  </a:lnTo>
                  <a:lnTo>
                    <a:pt x="865" y="351"/>
                  </a:lnTo>
                  <a:lnTo>
                    <a:pt x="863" y="351"/>
                  </a:lnTo>
                  <a:lnTo>
                    <a:pt x="861" y="351"/>
                  </a:lnTo>
                  <a:lnTo>
                    <a:pt x="861" y="353"/>
                  </a:lnTo>
                  <a:lnTo>
                    <a:pt x="859" y="353"/>
                  </a:lnTo>
                  <a:lnTo>
                    <a:pt x="856" y="353"/>
                  </a:lnTo>
                  <a:lnTo>
                    <a:pt x="856" y="351"/>
                  </a:lnTo>
                  <a:lnTo>
                    <a:pt x="854" y="351"/>
                  </a:lnTo>
                  <a:lnTo>
                    <a:pt x="854" y="349"/>
                  </a:lnTo>
                  <a:lnTo>
                    <a:pt x="854" y="346"/>
                  </a:lnTo>
                  <a:lnTo>
                    <a:pt x="852" y="344"/>
                  </a:lnTo>
                  <a:lnTo>
                    <a:pt x="850" y="342"/>
                  </a:lnTo>
                  <a:lnTo>
                    <a:pt x="848" y="342"/>
                  </a:lnTo>
                  <a:lnTo>
                    <a:pt x="848" y="340"/>
                  </a:lnTo>
                  <a:lnTo>
                    <a:pt x="850" y="340"/>
                  </a:lnTo>
                  <a:lnTo>
                    <a:pt x="852" y="338"/>
                  </a:lnTo>
                  <a:lnTo>
                    <a:pt x="854" y="338"/>
                  </a:lnTo>
                  <a:lnTo>
                    <a:pt x="856" y="338"/>
                  </a:lnTo>
                  <a:lnTo>
                    <a:pt x="859" y="335"/>
                  </a:lnTo>
                  <a:lnTo>
                    <a:pt x="861" y="333"/>
                  </a:lnTo>
                  <a:lnTo>
                    <a:pt x="859" y="331"/>
                  </a:lnTo>
                  <a:lnTo>
                    <a:pt x="856" y="331"/>
                  </a:lnTo>
                  <a:lnTo>
                    <a:pt x="854" y="331"/>
                  </a:lnTo>
                  <a:lnTo>
                    <a:pt x="854" y="329"/>
                  </a:lnTo>
                  <a:lnTo>
                    <a:pt x="852" y="327"/>
                  </a:lnTo>
                  <a:lnTo>
                    <a:pt x="852" y="324"/>
                  </a:lnTo>
                  <a:lnTo>
                    <a:pt x="850" y="324"/>
                  </a:lnTo>
                  <a:lnTo>
                    <a:pt x="848" y="324"/>
                  </a:lnTo>
                  <a:lnTo>
                    <a:pt x="845" y="324"/>
                  </a:lnTo>
                  <a:lnTo>
                    <a:pt x="845" y="322"/>
                  </a:lnTo>
                  <a:lnTo>
                    <a:pt x="843" y="320"/>
                  </a:lnTo>
                  <a:lnTo>
                    <a:pt x="841" y="320"/>
                  </a:lnTo>
                  <a:lnTo>
                    <a:pt x="839" y="318"/>
                  </a:lnTo>
                  <a:lnTo>
                    <a:pt x="837" y="318"/>
                  </a:lnTo>
                  <a:lnTo>
                    <a:pt x="837" y="316"/>
                  </a:lnTo>
                  <a:lnTo>
                    <a:pt x="834" y="313"/>
                  </a:lnTo>
                  <a:lnTo>
                    <a:pt x="834" y="311"/>
                  </a:lnTo>
                  <a:lnTo>
                    <a:pt x="834" y="309"/>
                  </a:lnTo>
                  <a:lnTo>
                    <a:pt x="837" y="309"/>
                  </a:lnTo>
                  <a:lnTo>
                    <a:pt x="837" y="307"/>
                  </a:lnTo>
                  <a:lnTo>
                    <a:pt x="839" y="307"/>
                  </a:lnTo>
                  <a:lnTo>
                    <a:pt x="837" y="305"/>
                  </a:lnTo>
                  <a:lnTo>
                    <a:pt x="834" y="303"/>
                  </a:lnTo>
                  <a:lnTo>
                    <a:pt x="834" y="300"/>
                  </a:lnTo>
                  <a:lnTo>
                    <a:pt x="834" y="298"/>
                  </a:lnTo>
                  <a:lnTo>
                    <a:pt x="837" y="298"/>
                  </a:lnTo>
                  <a:lnTo>
                    <a:pt x="837" y="296"/>
                  </a:lnTo>
                  <a:lnTo>
                    <a:pt x="839" y="296"/>
                  </a:lnTo>
                  <a:lnTo>
                    <a:pt x="839" y="294"/>
                  </a:lnTo>
                  <a:lnTo>
                    <a:pt x="837" y="294"/>
                  </a:lnTo>
                  <a:lnTo>
                    <a:pt x="834" y="292"/>
                  </a:lnTo>
                  <a:lnTo>
                    <a:pt x="834" y="289"/>
                  </a:lnTo>
                  <a:lnTo>
                    <a:pt x="834" y="287"/>
                  </a:lnTo>
                  <a:lnTo>
                    <a:pt x="834" y="285"/>
                  </a:lnTo>
                  <a:lnTo>
                    <a:pt x="832" y="285"/>
                  </a:lnTo>
                  <a:lnTo>
                    <a:pt x="832" y="283"/>
                  </a:lnTo>
                  <a:lnTo>
                    <a:pt x="830" y="281"/>
                  </a:lnTo>
                  <a:lnTo>
                    <a:pt x="830" y="278"/>
                  </a:lnTo>
                  <a:lnTo>
                    <a:pt x="832" y="276"/>
                  </a:lnTo>
                  <a:lnTo>
                    <a:pt x="832" y="274"/>
                  </a:lnTo>
                  <a:lnTo>
                    <a:pt x="832" y="272"/>
                  </a:lnTo>
                  <a:lnTo>
                    <a:pt x="830" y="272"/>
                  </a:lnTo>
                  <a:lnTo>
                    <a:pt x="830" y="270"/>
                  </a:lnTo>
                  <a:lnTo>
                    <a:pt x="828" y="267"/>
                  </a:lnTo>
                  <a:lnTo>
                    <a:pt x="828" y="265"/>
                  </a:lnTo>
                  <a:lnTo>
                    <a:pt x="828" y="263"/>
                  </a:lnTo>
                  <a:lnTo>
                    <a:pt x="828" y="261"/>
                  </a:lnTo>
                  <a:lnTo>
                    <a:pt x="826" y="261"/>
                  </a:lnTo>
                  <a:lnTo>
                    <a:pt x="824" y="261"/>
                  </a:lnTo>
                  <a:lnTo>
                    <a:pt x="824" y="263"/>
                  </a:lnTo>
                  <a:lnTo>
                    <a:pt x="826" y="265"/>
                  </a:lnTo>
                  <a:lnTo>
                    <a:pt x="826" y="267"/>
                  </a:lnTo>
                  <a:lnTo>
                    <a:pt x="824" y="267"/>
                  </a:lnTo>
                  <a:lnTo>
                    <a:pt x="824" y="265"/>
                  </a:lnTo>
                  <a:lnTo>
                    <a:pt x="821" y="263"/>
                  </a:lnTo>
                  <a:lnTo>
                    <a:pt x="821" y="261"/>
                  </a:lnTo>
                  <a:lnTo>
                    <a:pt x="821" y="259"/>
                  </a:lnTo>
                  <a:lnTo>
                    <a:pt x="819" y="256"/>
                  </a:lnTo>
                  <a:lnTo>
                    <a:pt x="819" y="254"/>
                  </a:lnTo>
                  <a:lnTo>
                    <a:pt x="821" y="254"/>
                  </a:lnTo>
                  <a:lnTo>
                    <a:pt x="821" y="252"/>
                  </a:lnTo>
                  <a:lnTo>
                    <a:pt x="824" y="250"/>
                  </a:lnTo>
                  <a:lnTo>
                    <a:pt x="824" y="248"/>
                  </a:lnTo>
                  <a:lnTo>
                    <a:pt x="821" y="248"/>
                  </a:lnTo>
                  <a:lnTo>
                    <a:pt x="819" y="246"/>
                  </a:lnTo>
                  <a:lnTo>
                    <a:pt x="817" y="246"/>
                  </a:lnTo>
                  <a:lnTo>
                    <a:pt x="817" y="243"/>
                  </a:lnTo>
                  <a:lnTo>
                    <a:pt x="815" y="241"/>
                  </a:lnTo>
                  <a:lnTo>
                    <a:pt x="815" y="239"/>
                  </a:lnTo>
                  <a:lnTo>
                    <a:pt x="813" y="237"/>
                  </a:lnTo>
                  <a:lnTo>
                    <a:pt x="810" y="235"/>
                  </a:lnTo>
                  <a:lnTo>
                    <a:pt x="810" y="232"/>
                  </a:lnTo>
                  <a:lnTo>
                    <a:pt x="810" y="230"/>
                  </a:lnTo>
                  <a:lnTo>
                    <a:pt x="813" y="228"/>
                  </a:lnTo>
                  <a:lnTo>
                    <a:pt x="813" y="226"/>
                  </a:lnTo>
                  <a:lnTo>
                    <a:pt x="813" y="224"/>
                  </a:lnTo>
                  <a:lnTo>
                    <a:pt x="813" y="221"/>
                  </a:lnTo>
                  <a:lnTo>
                    <a:pt x="813" y="219"/>
                  </a:lnTo>
                  <a:lnTo>
                    <a:pt x="810" y="217"/>
                  </a:lnTo>
                  <a:lnTo>
                    <a:pt x="808" y="217"/>
                  </a:lnTo>
                  <a:lnTo>
                    <a:pt x="808" y="219"/>
                  </a:lnTo>
                  <a:lnTo>
                    <a:pt x="810" y="221"/>
                  </a:lnTo>
                  <a:lnTo>
                    <a:pt x="810" y="224"/>
                  </a:lnTo>
                  <a:lnTo>
                    <a:pt x="810" y="226"/>
                  </a:lnTo>
                  <a:lnTo>
                    <a:pt x="808" y="224"/>
                  </a:lnTo>
                  <a:lnTo>
                    <a:pt x="806" y="224"/>
                  </a:lnTo>
                  <a:lnTo>
                    <a:pt x="806" y="221"/>
                  </a:lnTo>
                  <a:lnTo>
                    <a:pt x="804" y="221"/>
                  </a:lnTo>
                  <a:lnTo>
                    <a:pt x="804" y="224"/>
                  </a:lnTo>
                  <a:lnTo>
                    <a:pt x="804" y="226"/>
                  </a:lnTo>
                  <a:lnTo>
                    <a:pt x="802" y="226"/>
                  </a:lnTo>
                  <a:lnTo>
                    <a:pt x="802" y="224"/>
                  </a:lnTo>
                  <a:lnTo>
                    <a:pt x="799" y="224"/>
                  </a:lnTo>
                  <a:lnTo>
                    <a:pt x="797" y="224"/>
                  </a:lnTo>
                  <a:lnTo>
                    <a:pt x="795" y="221"/>
                  </a:lnTo>
                  <a:lnTo>
                    <a:pt x="795" y="219"/>
                  </a:lnTo>
                  <a:lnTo>
                    <a:pt x="793" y="219"/>
                  </a:lnTo>
                  <a:lnTo>
                    <a:pt x="791" y="219"/>
                  </a:lnTo>
                  <a:lnTo>
                    <a:pt x="789" y="219"/>
                  </a:lnTo>
                  <a:lnTo>
                    <a:pt x="789" y="221"/>
                  </a:lnTo>
                  <a:lnTo>
                    <a:pt x="791" y="221"/>
                  </a:lnTo>
                  <a:lnTo>
                    <a:pt x="791" y="224"/>
                  </a:lnTo>
                  <a:lnTo>
                    <a:pt x="789" y="224"/>
                  </a:lnTo>
                  <a:lnTo>
                    <a:pt x="786" y="221"/>
                  </a:lnTo>
                  <a:lnTo>
                    <a:pt x="782" y="219"/>
                  </a:lnTo>
                  <a:lnTo>
                    <a:pt x="780" y="215"/>
                  </a:lnTo>
                  <a:lnTo>
                    <a:pt x="778" y="215"/>
                  </a:lnTo>
                  <a:lnTo>
                    <a:pt x="775" y="213"/>
                  </a:lnTo>
                  <a:lnTo>
                    <a:pt x="773" y="213"/>
                  </a:lnTo>
                  <a:lnTo>
                    <a:pt x="773" y="210"/>
                  </a:lnTo>
                  <a:lnTo>
                    <a:pt x="771" y="208"/>
                  </a:lnTo>
                  <a:lnTo>
                    <a:pt x="769" y="206"/>
                  </a:lnTo>
                  <a:lnTo>
                    <a:pt x="769" y="204"/>
                  </a:lnTo>
                  <a:lnTo>
                    <a:pt x="767" y="206"/>
                  </a:lnTo>
                  <a:lnTo>
                    <a:pt x="764" y="206"/>
                  </a:lnTo>
                  <a:lnTo>
                    <a:pt x="762" y="206"/>
                  </a:lnTo>
                  <a:lnTo>
                    <a:pt x="760" y="206"/>
                  </a:lnTo>
                  <a:lnTo>
                    <a:pt x="760" y="208"/>
                  </a:lnTo>
                  <a:lnTo>
                    <a:pt x="758" y="206"/>
                  </a:lnTo>
                  <a:lnTo>
                    <a:pt x="756" y="202"/>
                  </a:lnTo>
                  <a:lnTo>
                    <a:pt x="756" y="200"/>
                  </a:lnTo>
                  <a:lnTo>
                    <a:pt x="756" y="197"/>
                  </a:lnTo>
                  <a:lnTo>
                    <a:pt x="756" y="193"/>
                  </a:lnTo>
                  <a:lnTo>
                    <a:pt x="758" y="193"/>
                  </a:lnTo>
                  <a:lnTo>
                    <a:pt x="758" y="191"/>
                  </a:lnTo>
                  <a:lnTo>
                    <a:pt x="760" y="191"/>
                  </a:lnTo>
                  <a:lnTo>
                    <a:pt x="760" y="189"/>
                  </a:lnTo>
                  <a:lnTo>
                    <a:pt x="760" y="186"/>
                  </a:lnTo>
                  <a:lnTo>
                    <a:pt x="760" y="184"/>
                  </a:lnTo>
                  <a:lnTo>
                    <a:pt x="758" y="182"/>
                  </a:lnTo>
                  <a:lnTo>
                    <a:pt x="758" y="180"/>
                  </a:lnTo>
                  <a:lnTo>
                    <a:pt x="758" y="178"/>
                  </a:lnTo>
                  <a:lnTo>
                    <a:pt x="758" y="175"/>
                  </a:lnTo>
                  <a:lnTo>
                    <a:pt x="760" y="173"/>
                  </a:lnTo>
                  <a:lnTo>
                    <a:pt x="760" y="171"/>
                  </a:lnTo>
                  <a:lnTo>
                    <a:pt x="760" y="169"/>
                  </a:lnTo>
                  <a:lnTo>
                    <a:pt x="760" y="167"/>
                  </a:lnTo>
                  <a:lnTo>
                    <a:pt x="762" y="164"/>
                  </a:lnTo>
                  <a:lnTo>
                    <a:pt x="764" y="164"/>
                  </a:lnTo>
                  <a:lnTo>
                    <a:pt x="764" y="162"/>
                  </a:lnTo>
                  <a:lnTo>
                    <a:pt x="767" y="160"/>
                  </a:lnTo>
                  <a:lnTo>
                    <a:pt x="764" y="160"/>
                  </a:lnTo>
                  <a:lnTo>
                    <a:pt x="764" y="158"/>
                  </a:lnTo>
                  <a:lnTo>
                    <a:pt x="762" y="158"/>
                  </a:lnTo>
                  <a:lnTo>
                    <a:pt x="762" y="156"/>
                  </a:lnTo>
                  <a:lnTo>
                    <a:pt x="760" y="156"/>
                  </a:lnTo>
                  <a:lnTo>
                    <a:pt x="760" y="153"/>
                  </a:lnTo>
                  <a:lnTo>
                    <a:pt x="758" y="153"/>
                  </a:lnTo>
                  <a:lnTo>
                    <a:pt x="756" y="156"/>
                  </a:lnTo>
                  <a:lnTo>
                    <a:pt x="756" y="158"/>
                  </a:lnTo>
                  <a:lnTo>
                    <a:pt x="756" y="160"/>
                  </a:lnTo>
                  <a:lnTo>
                    <a:pt x="753" y="160"/>
                  </a:lnTo>
                  <a:lnTo>
                    <a:pt x="751" y="158"/>
                  </a:lnTo>
                  <a:lnTo>
                    <a:pt x="749" y="158"/>
                  </a:lnTo>
                  <a:lnTo>
                    <a:pt x="747" y="156"/>
                  </a:lnTo>
                  <a:lnTo>
                    <a:pt x="747" y="153"/>
                  </a:lnTo>
                  <a:lnTo>
                    <a:pt x="747" y="151"/>
                  </a:lnTo>
                  <a:lnTo>
                    <a:pt x="747" y="149"/>
                  </a:lnTo>
                  <a:lnTo>
                    <a:pt x="747" y="147"/>
                  </a:lnTo>
                  <a:lnTo>
                    <a:pt x="747" y="145"/>
                  </a:lnTo>
                  <a:lnTo>
                    <a:pt x="749" y="145"/>
                  </a:lnTo>
                  <a:lnTo>
                    <a:pt x="751" y="145"/>
                  </a:lnTo>
                  <a:lnTo>
                    <a:pt x="751" y="143"/>
                  </a:lnTo>
                  <a:lnTo>
                    <a:pt x="751" y="140"/>
                  </a:lnTo>
                  <a:lnTo>
                    <a:pt x="753" y="140"/>
                  </a:lnTo>
                  <a:lnTo>
                    <a:pt x="756" y="140"/>
                  </a:lnTo>
                  <a:lnTo>
                    <a:pt x="758" y="138"/>
                  </a:lnTo>
                  <a:lnTo>
                    <a:pt x="760" y="136"/>
                  </a:lnTo>
                  <a:lnTo>
                    <a:pt x="762" y="136"/>
                  </a:lnTo>
                  <a:lnTo>
                    <a:pt x="764" y="134"/>
                  </a:lnTo>
                  <a:lnTo>
                    <a:pt x="767" y="132"/>
                  </a:lnTo>
                  <a:lnTo>
                    <a:pt x="767" y="129"/>
                  </a:lnTo>
                  <a:lnTo>
                    <a:pt x="767" y="127"/>
                  </a:lnTo>
                  <a:lnTo>
                    <a:pt x="764" y="125"/>
                  </a:lnTo>
                  <a:lnTo>
                    <a:pt x="762" y="125"/>
                  </a:lnTo>
                  <a:lnTo>
                    <a:pt x="760" y="125"/>
                  </a:lnTo>
                  <a:lnTo>
                    <a:pt x="760" y="123"/>
                  </a:lnTo>
                  <a:lnTo>
                    <a:pt x="758" y="123"/>
                  </a:lnTo>
                  <a:lnTo>
                    <a:pt x="756" y="123"/>
                  </a:lnTo>
                  <a:lnTo>
                    <a:pt x="753" y="123"/>
                  </a:lnTo>
                  <a:lnTo>
                    <a:pt x="751" y="123"/>
                  </a:lnTo>
                  <a:lnTo>
                    <a:pt x="749" y="123"/>
                  </a:lnTo>
                  <a:lnTo>
                    <a:pt x="747" y="125"/>
                  </a:lnTo>
                  <a:lnTo>
                    <a:pt x="747" y="127"/>
                  </a:lnTo>
                  <a:lnTo>
                    <a:pt x="747" y="129"/>
                  </a:lnTo>
                  <a:lnTo>
                    <a:pt x="747" y="132"/>
                  </a:lnTo>
                  <a:lnTo>
                    <a:pt x="745" y="132"/>
                  </a:lnTo>
                  <a:lnTo>
                    <a:pt x="743" y="132"/>
                  </a:lnTo>
                  <a:lnTo>
                    <a:pt x="743" y="134"/>
                  </a:lnTo>
                  <a:lnTo>
                    <a:pt x="740" y="136"/>
                  </a:lnTo>
                  <a:lnTo>
                    <a:pt x="740" y="138"/>
                  </a:lnTo>
                  <a:lnTo>
                    <a:pt x="740" y="140"/>
                  </a:lnTo>
                  <a:lnTo>
                    <a:pt x="738" y="143"/>
                  </a:lnTo>
                  <a:lnTo>
                    <a:pt x="736" y="145"/>
                  </a:lnTo>
                  <a:lnTo>
                    <a:pt x="734" y="145"/>
                  </a:lnTo>
                  <a:lnTo>
                    <a:pt x="732" y="143"/>
                  </a:lnTo>
                  <a:lnTo>
                    <a:pt x="729" y="140"/>
                  </a:lnTo>
                  <a:lnTo>
                    <a:pt x="729" y="138"/>
                  </a:lnTo>
                  <a:lnTo>
                    <a:pt x="727" y="136"/>
                  </a:lnTo>
                  <a:lnTo>
                    <a:pt x="725" y="136"/>
                  </a:lnTo>
                  <a:lnTo>
                    <a:pt x="723" y="136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18" y="138"/>
                  </a:lnTo>
                  <a:lnTo>
                    <a:pt x="716" y="138"/>
                  </a:lnTo>
                  <a:lnTo>
                    <a:pt x="716" y="140"/>
                  </a:lnTo>
                  <a:lnTo>
                    <a:pt x="714" y="140"/>
                  </a:lnTo>
                  <a:lnTo>
                    <a:pt x="712" y="140"/>
                  </a:lnTo>
                  <a:lnTo>
                    <a:pt x="710" y="140"/>
                  </a:lnTo>
                  <a:lnTo>
                    <a:pt x="708" y="140"/>
                  </a:lnTo>
                  <a:lnTo>
                    <a:pt x="705" y="140"/>
                  </a:lnTo>
                  <a:lnTo>
                    <a:pt x="703" y="143"/>
                  </a:lnTo>
                  <a:lnTo>
                    <a:pt x="703" y="145"/>
                  </a:lnTo>
                  <a:lnTo>
                    <a:pt x="701" y="145"/>
                  </a:lnTo>
                  <a:lnTo>
                    <a:pt x="699" y="145"/>
                  </a:lnTo>
                  <a:lnTo>
                    <a:pt x="699" y="143"/>
                  </a:lnTo>
                  <a:lnTo>
                    <a:pt x="699" y="140"/>
                  </a:lnTo>
                  <a:lnTo>
                    <a:pt x="697" y="140"/>
                  </a:lnTo>
                  <a:lnTo>
                    <a:pt x="697" y="138"/>
                  </a:lnTo>
                  <a:lnTo>
                    <a:pt x="697" y="136"/>
                  </a:lnTo>
                  <a:lnTo>
                    <a:pt x="697" y="134"/>
                  </a:lnTo>
                  <a:lnTo>
                    <a:pt x="697" y="132"/>
                  </a:lnTo>
                  <a:lnTo>
                    <a:pt x="697" y="129"/>
                  </a:lnTo>
                  <a:lnTo>
                    <a:pt x="699" y="129"/>
                  </a:lnTo>
                  <a:lnTo>
                    <a:pt x="701" y="129"/>
                  </a:lnTo>
                  <a:lnTo>
                    <a:pt x="703" y="132"/>
                  </a:lnTo>
                  <a:lnTo>
                    <a:pt x="705" y="132"/>
                  </a:lnTo>
                  <a:lnTo>
                    <a:pt x="708" y="129"/>
                  </a:lnTo>
                  <a:lnTo>
                    <a:pt x="710" y="132"/>
                  </a:lnTo>
                  <a:lnTo>
                    <a:pt x="712" y="129"/>
                  </a:lnTo>
                  <a:lnTo>
                    <a:pt x="714" y="129"/>
                  </a:lnTo>
                  <a:lnTo>
                    <a:pt x="716" y="129"/>
                  </a:lnTo>
                  <a:lnTo>
                    <a:pt x="718" y="129"/>
                  </a:lnTo>
                  <a:lnTo>
                    <a:pt x="718" y="127"/>
                  </a:lnTo>
                  <a:lnTo>
                    <a:pt x="721" y="125"/>
                  </a:lnTo>
                  <a:lnTo>
                    <a:pt x="718" y="123"/>
                  </a:lnTo>
                  <a:lnTo>
                    <a:pt x="716" y="123"/>
                  </a:lnTo>
                  <a:lnTo>
                    <a:pt x="716" y="121"/>
                  </a:lnTo>
                  <a:lnTo>
                    <a:pt x="714" y="121"/>
                  </a:lnTo>
                  <a:lnTo>
                    <a:pt x="712" y="121"/>
                  </a:lnTo>
                  <a:lnTo>
                    <a:pt x="710" y="123"/>
                  </a:lnTo>
                  <a:lnTo>
                    <a:pt x="708" y="123"/>
                  </a:lnTo>
                  <a:lnTo>
                    <a:pt x="708" y="121"/>
                  </a:lnTo>
                  <a:lnTo>
                    <a:pt x="705" y="118"/>
                  </a:lnTo>
                  <a:lnTo>
                    <a:pt x="703" y="116"/>
                  </a:lnTo>
                  <a:lnTo>
                    <a:pt x="701" y="116"/>
                  </a:lnTo>
                  <a:lnTo>
                    <a:pt x="701" y="114"/>
                  </a:lnTo>
                  <a:lnTo>
                    <a:pt x="699" y="112"/>
                  </a:lnTo>
                  <a:lnTo>
                    <a:pt x="699" y="110"/>
                  </a:lnTo>
                  <a:lnTo>
                    <a:pt x="699" y="107"/>
                  </a:lnTo>
                  <a:lnTo>
                    <a:pt x="697" y="107"/>
                  </a:lnTo>
                  <a:lnTo>
                    <a:pt x="697" y="105"/>
                  </a:lnTo>
                  <a:lnTo>
                    <a:pt x="697" y="103"/>
                  </a:lnTo>
                  <a:lnTo>
                    <a:pt x="694" y="101"/>
                  </a:lnTo>
                  <a:lnTo>
                    <a:pt x="692" y="99"/>
                  </a:lnTo>
                  <a:lnTo>
                    <a:pt x="692" y="97"/>
                  </a:lnTo>
                  <a:lnTo>
                    <a:pt x="692" y="94"/>
                  </a:lnTo>
                  <a:lnTo>
                    <a:pt x="690" y="94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4" y="88"/>
                  </a:lnTo>
                  <a:lnTo>
                    <a:pt x="694" y="86"/>
                  </a:lnTo>
                  <a:lnTo>
                    <a:pt x="694" y="83"/>
                  </a:lnTo>
                  <a:lnTo>
                    <a:pt x="692" y="83"/>
                  </a:lnTo>
                  <a:lnTo>
                    <a:pt x="690" y="83"/>
                  </a:lnTo>
                  <a:lnTo>
                    <a:pt x="688" y="86"/>
                  </a:lnTo>
                  <a:lnTo>
                    <a:pt x="688" y="88"/>
                  </a:lnTo>
                  <a:lnTo>
                    <a:pt x="686" y="90"/>
                  </a:lnTo>
                  <a:lnTo>
                    <a:pt x="686" y="92"/>
                  </a:lnTo>
                  <a:lnTo>
                    <a:pt x="683" y="92"/>
                  </a:lnTo>
                  <a:lnTo>
                    <a:pt x="683" y="94"/>
                  </a:lnTo>
                  <a:lnTo>
                    <a:pt x="683" y="97"/>
                  </a:lnTo>
                  <a:lnTo>
                    <a:pt x="681" y="97"/>
                  </a:lnTo>
                  <a:lnTo>
                    <a:pt x="679" y="97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5" y="92"/>
                  </a:lnTo>
                  <a:lnTo>
                    <a:pt x="672" y="92"/>
                  </a:lnTo>
                  <a:lnTo>
                    <a:pt x="670" y="92"/>
                  </a:lnTo>
                  <a:lnTo>
                    <a:pt x="670" y="90"/>
                  </a:lnTo>
                  <a:lnTo>
                    <a:pt x="670" y="88"/>
                  </a:lnTo>
                  <a:lnTo>
                    <a:pt x="670" y="86"/>
                  </a:lnTo>
                  <a:lnTo>
                    <a:pt x="668" y="83"/>
                  </a:lnTo>
                  <a:lnTo>
                    <a:pt x="668" y="81"/>
                  </a:lnTo>
                  <a:lnTo>
                    <a:pt x="668" y="79"/>
                  </a:lnTo>
                  <a:lnTo>
                    <a:pt x="666" y="77"/>
                  </a:lnTo>
                  <a:lnTo>
                    <a:pt x="666" y="75"/>
                  </a:lnTo>
                  <a:lnTo>
                    <a:pt x="664" y="75"/>
                  </a:lnTo>
                  <a:lnTo>
                    <a:pt x="664" y="72"/>
                  </a:lnTo>
                  <a:lnTo>
                    <a:pt x="662" y="72"/>
                  </a:lnTo>
                  <a:lnTo>
                    <a:pt x="662" y="70"/>
                  </a:lnTo>
                  <a:lnTo>
                    <a:pt x="662" y="68"/>
                  </a:lnTo>
                  <a:lnTo>
                    <a:pt x="659" y="68"/>
                  </a:lnTo>
                  <a:lnTo>
                    <a:pt x="659" y="66"/>
                  </a:lnTo>
                  <a:lnTo>
                    <a:pt x="662" y="66"/>
                  </a:lnTo>
                  <a:lnTo>
                    <a:pt x="662" y="64"/>
                  </a:lnTo>
                  <a:lnTo>
                    <a:pt x="659" y="64"/>
                  </a:lnTo>
                  <a:lnTo>
                    <a:pt x="659" y="61"/>
                  </a:lnTo>
                  <a:lnTo>
                    <a:pt x="659" y="59"/>
                  </a:lnTo>
                  <a:lnTo>
                    <a:pt x="662" y="59"/>
                  </a:lnTo>
                  <a:lnTo>
                    <a:pt x="662" y="57"/>
                  </a:lnTo>
                  <a:lnTo>
                    <a:pt x="659" y="55"/>
                  </a:lnTo>
                  <a:lnTo>
                    <a:pt x="657" y="55"/>
                  </a:lnTo>
                  <a:lnTo>
                    <a:pt x="655" y="55"/>
                  </a:lnTo>
                  <a:lnTo>
                    <a:pt x="653" y="55"/>
                  </a:lnTo>
                  <a:lnTo>
                    <a:pt x="651" y="57"/>
                  </a:lnTo>
                  <a:lnTo>
                    <a:pt x="651" y="55"/>
                  </a:lnTo>
                  <a:lnTo>
                    <a:pt x="648" y="55"/>
                  </a:lnTo>
                  <a:lnTo>
                    <a:pt x="648" y="53"/>
                  </a:lnTo>
                  <a:lnTo>
                    <a:pt x="646" y="53"/>
                  </a:lnTo>
                  <a:lnTo>
                    <a:pt x="646" y="51"/>
                  </a:lnTo>
                  <a:lnTo>
                    <a:pt x="644" y="51"/>
                  </a:lnTo>
                  <a:lnTo>
                    <a:pt x="646" y="48"/>
                  </a:lnTo>
                  <a:lnTo>
                    <a:pt x="648" y="48"/>
                  </a:lnTo>
                  <a:lnTo>
                    <a:pt x="651" y="48"/>
                  </a:lnTo>
                  <a:lnTo>
                    <a:pt x="651" y="46"/>
                  </a:lnTo>
                  <a:lnTo>
                    <a:pt x="653" y="46"/>
                  </a:lnTo>
                  <a:lnTo>
                    <a:pt x="653" y="44"/>
                  </a:lnTo>
                  <a:lnTo>
                    <a:pt x="651" y="44"/>
                  </a:lnTo>
                  <a:lnTo>
                    <a:pt x="648" y="42"/>
                  </a:lnTo>
                  <a:lnTo>
                    <a:pt x="651" y="42"/>
                  </a:lnTo>
                  <a:lnTo>
                    <a:pt x="651" y="40"/>
                  </a:lnTo>
                  <a:lnTo>
                    <a:pt x="653" y="40"/>
                  </a:lnTo>
                  <a:lnTo>
                    <a:pt x="655" y="40"/>
                  </a:lnTo>
                  <a:lnTo>
                    <a:pt x="655" y="37"/>
                  </a:lnTo>
                  <a:lnTo>
                    <a:pt x="653" y="37"/>
                  </a:lnTo>
                  <a:lnTo>
                    <a:pt x="653" y="35"/>
                  </a:lnTo>
                  <a:lnTo>
                    <a:pt x="651" y="35"/>
                  </a:lnTo>
                  <a:lnTo>
                    <a:pt x="648" y="33"/>
                  </a:lnTo>
                  <a:lnTo>
                    <a:pt x="646" y="35"/>
                  </a:lnTo>
                  <a:lnTo>
                    <a:pt x="646" y="37"/>
                  </a:lnTo>
                  <a:lnTo>
                    <a:pt x="644" y="37"/>
                  </a:lnTo>
                  <a:lnTo>
                    <a:pt x="642" y="35"/>
                  </a:lnTo>
                  <a:lnTo>
                    <a:pt x="640" y="35"/>
                  </a:lnTo>
                  <a:lnTo>
                    <a:pt x="637" y="33"/>
                  </a:lnTo>
                  <a:lnTo>
                    <a:pt x="637" y="31"/>
                  </a:lnTo>
                  <a:lnTo>
                    <a:pt x="637" y="29"/>
                  </a:lnTo>
                  <a:lnTo>
                    <a:pt x="640" y="26"/>
                  </a:lnTo>
                  <a:lnTo>
                    <a:pt x="642" y="26"/>
                  </a:lnTo>
                  <a:lnTo>
                    <a:pt x="642" y="24"/>
                  </a:lnTo>
                  <a:lnTo>
                    <a:pt x="644" y="24"/>
                  </a:lnTo>
                  <a:lnTo>
                    <a:pt x="646" y="22"/>
                  </a:lnTo>
                  <a:lnTo>
                    <a:pt x="648" y="22"/>
                  </a:lnTo>
                  <a:lnTo>
                    <a:pt x="646" y="22"/>
                  </a:lnTo>
                  <a:lnTo>
                    <a:pt x="644" y="20"/>
                  </a:lnTo>
                  <a:lnTo>
                    <a:pt x="642" y="20"/>
                  </a:lnTo>
                  <a:lnTo>
                    <a:pt x="640" y="20"/>
                  </a:lnTo>
                  <a:lnTo>
                    <a:pt x="640" y="22"/>
                  </a:lnTo>
                  <a:lnTo>
                    <a:pt x="637" y="22"/>
                  </a:lnTo>
                  <a:lnTo>
                    <a:pt x="635" y="22"/>
                  </a:lnTo>
                  <a:lnTo>
                    <a:pt x="633" y="22"/>
                  </a:lnTo>
                  <a:lnTo>
                    <a:pt x="631" y="24"/>
                  </a:lnTo>
                  <a:lnTo>
                    <a:pt x="633" y="24"/>
                  </a:lnTo>
                  <a:lnTo>
                    <a:pt x="635" y="26"/>
                  </a:lnTo>
                  <a:lnTo>
                    <a:pt x="635" y="29"/>
                  </a:lnTo>
                  <a:lnTo>
                    <a:pt x="635" y="31"/>
                  </a:lnTo>
                  <a:lnTo>
                    <a:pt x="633" y="31"/>
                  </a:lnTo>
                  <a:lnTo>
                    <a:pt x="633" y="33"/>
                  </a:lnTo>
                  <a:lnTo>
                    <a:pt x="637" y="35"/>
                  </a:lnTo>
                  <a:lnTo>
                    <a:pt x="640" y="37"/>
                  </a:lnTo>
                  <a:lnTo>
                    <a:pt x="637" y="37"/>
                  </a:lnTo>
                  <a:lnTo>
                    <a:pt x="635" y="40"/>
                  </a:lnTo>
                  <a:lnTo>
                    <a:pt x="637" y="42"/>
                  </a:lnTo>
                  <a:lnTo>
                    <a:pt x="637" y="44"/>
                  </a:lnTo>
                  <a:lnTo>
                    <a:pt x="635" y="44"/>
                  </a:lnTo>
                  <a:lnTo>
                    <a:pt x="637" y="44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7" y="46"/>
                  </a:lnTo>
                  <a:lnTo>
                    <a:pt x="635" y="48"/>
                  </a:lnTo>
                  <a:lnTo>
                    <a:pt x="635" y="51"/>
                  </a:lnTo>
                  <a:lnTo>
                    <a:pt x="637" y="51"/>
                  </a:lnTo>
                  <a:lnTo>
                    <a:pt x="640" y="53"/>
                  </a:lnTo>
                  <a:lnTo>
                    <a:pt x="637" y="55"/>
                  </a:lnTo>
                  <a:lnTo>
                    <a:pt x="635" y="55"/>
                  </a:lnTo>
                  <a:lnTo>
                    <a:pt x="635" y="57"/>
                  </a:lnTo>
                  <a:lnTo>
                    <a:pt x="637" y="57"/>
                  </a:lnTo>
                  <a:lnTo>
                    <a:pt x="637" y="59"/>
                  </a:lnTo>
                  <a:lnTo>
                    <a:pt x="640" y="59"/>
                  </a:lnTo>
                  <a:lnTo>
                    <a:pt x="642" y="59"/>
                  </a:lnTo>
                  <a:lnTo>
                    <a:pt x="640" y="59"/>
                  </a:lnTo>
                  <a:lnTo>
                    <a:pt x="640" y="61"/>
                  </a:lnTo>
                  <a:lnTo>
                    <a:pt x="642" y="61"/>
                  </a:lnTo>
                  <a:lnTo>
                    <a:pt x="642" y="64"/>
                  </a:lnTo>
                  <a:lnTo>
                    <a:pt x="644" y="64"/>
                  </a:lnTo>
                  <a:lnTo>
                    <a:pt x="642" y="64"/>
                  </a:lnTo>
                  <a:lnTo>
                    <a:pt x="640" y="64"/>
                  </a:lnTo>
                  <a:lnTo>
                    <a:pt x="640" y="66"/>
                  </a:lnTo>
                  <a:lnTo>
                    <a:pt x="640" y="68"/>
                  </a:lnTo>
                  <a:lnTo>
                    <a:pt x="637" y="68"/>
                  </a:lnTo>
                  <a:lnTo>
                    <a:pt x="642" y="68"/>
                  </a:lnTo>
                  <a:lnTo>
                    <a:pt x="644" y="68"/>
                  </a:lnTo>
                  <a:lnTo>
                    <a:pt x="644" y="70"/>
                  </a:lnTo>
                  <a:lnTo>
                    <a:pt x="642" y="70"/>
                  </a:lnTo>
                  <a:lnTo>
                    <a:pt x="640" y="70"/>
                  </a:lnTo>
                  <a:lnTo>
                    <a:pt x="640" y="72"/>
                  </a:lnTo>
                  <a:lnTo>
                    <a:pt x="642" y="72"/>
                  </a:lnTo>
                  <a:lnTo>
                    <a:pt x="642" y="75"/>
                  </a:lnTo>
                  <a:lnTo>
                    <a:pt x="646" y="77"/>
                  </a:lnTo>
                  <a:lnTo>
                    <a:pt x="648" y="77"/>
                  </a:lnTo>
                  <a:lnTo>
                    <a:pt x="651" y="77"/>
                  </a:lnTo>
                  <a:lnTo>
                    <a:pt x="655" y="75"/>
                  </a:lnTo>
                  <a:lnTo>
                    <a:pt x="655" y="77"/>
                  </a:lnTo>
                  <a:lnTo>
                    <a:pt x="653" y="77"/>
                  </a:lnTo>
                  <a:lnTo>
                    <a:pt x="651" y="77"/>
                  </a:lnTo>
                  <a:lnTo>
                    <a:pt x="648" y="77"/>
                  </a:lnTo>
                  <a:lnTo>
                    <a:pt x="646" y="77"/>
                  </a:lnTo>
                  <a:lnTo>
                    <a:pt x="644" y="77"/>
                  </a:lnTo>
                  <a:lnTo>
                    <a:pt x="642" y="77"/>
                  </a:lnTo>
                  <a:lnTo>
                    <a:pt x="637" y="77"/>
                  </a:lnTo>
                  <a:lnTo>
                    <a:pt x="635" y="79"/>
                  </a:lnTo>
                  <a:lnTo>
                    <a:pt x="637" y="81"/>
                  </a:lnTo>
                  <a:lnTo>
                    <a:pt x="635" y="81"/>
                  </a:lnTo>
                  <a:lnTo>
                    <a:pt x="633" y="81"/>
                  </a:lnTo>
                  <a:lnTo>
                    <a:pt x="635" y="83"/>
                  </a:lnTo>
                  <a:lnTo>
                    <a:pt x="633" y="83"/>
                  </a:lnTo>
                  <a:lnTo>
                    <a:pt x="633" y="86"/>
                  </a:lnTo>
                  <a:lnTo>
                    <a:pt x="635" y="86"/>
                  </a:lnTo>
                  <a:lnTo>
                    <a:pt x="635" y="88"/>
                  </a:lnTo>
                  <a:lnTo>
                    <a:pt x="633" y="90"/>
                  </a:lnTo>
                  <a:lnTo>
                    <a:pt x="633" y="92"/>
                  </a:lnTo>
                  <a:lnTo>
                    <a:pt x="635" y="92"/>
                  </a:lnTo>
                  <a:lnTo>
                    <a:pt x="640" y="99"/>
                  </a:lnTo>
                  <a:lnTo>
                    <a:pt x="646" y="105"/>
                  </a:lnTo>
                  <a:lnTo>
                    <a:pt x="648" y="105"/>
                  </a:lnTo>
                  <a:lnTo>
                    <a:pt x="651" y="105"/>
                  </a:lnTo>
                  <a:lnTo>
                    <a:pt x="653" y="105"/>
                  </a:lnTo>
                  <a:lnTo>
                    <a:pt x="657" y="105"/>
                  </a:lnTo>
                  <a:lnTo>
                    <a:pt x="659" y="105"/>
                  </a:lnTo>
                  <a:lnTo>
                    <a:pt x="664" y="107"/>
                  </a:lnTo>
                  <a:lnTo>
                    <a:pt x="668" y="107"/>
                  </a:lnTo>
                  <a:lnTo>
                    <a:pt x="670" y="110"/>
                  </a:lnTo>
                  <a:lnTo>
                    <a:pt x="672" y="110"/>
                  </a:lnTo>
                  <a:lnTo>
                    <a:pt x="670" y="110"/>
                  </a:lnTo>
                  <a:lnTo>
                    <a:pt x="662" y="107"/>
                  </a:lnTo>
                  <a:lnTo>
                    <a:pt x="662" y="105"/>
                  </a:lnTo>
                  <a:lnTo>
                    <a:pt x="659" y="105"/>
                  </a:lnTo>
                  <a:lnTo>
                    <a:pt x="659" y="107"/>
                  </a:lnTo>
                  <a:lnTo>
                    <a:pt x="657" y="107"/>
                  </a:lnTo>
                  <a:lnTo>
                    <a:pt x="653" y="107"/>
                  </a:lnTo>
                  <a:lnTo>
                    <a:pt x="651" y="110"/>
                  </a:lnTo>
                  <a:lnTo>
                    <a:pt x="648" y="112"/>
                  </a:lnTo>
                  <a:lnTo>
                    <a:pt x="644" y="112"/>
                  </a:lnTo>
                  <a:lnTo>
                    <a:pt x="646" y="114"/>
                  </a:lnTo>
                  <a:lnTo>
                    <a:pt x="648" y="114"/>
                  </a:lnTo>
                  <a:lnTo>
                    <a:pt x="651" y="114"/>
                  </a:lnTo>
                  <a:lnTo>
                    <a:pt x="648" y="114"/>
                  </a:lnTo>
                  <a:lnTo>
                    <a:pt x="653" y="114"/>
                  </a:lnTo>
                  <a:lnTo>
                    <a:pt x="655" y="116"/>
                  </a:lnTo>
                  <a:lnTo>
                    <a:pt x="653" y="116"/>
                  </a:lnTo>
                  <a:lnTo>
                    <a:pt x="653" y="118"/>
                  </a:lnTo>
                  <a:lnTo>
                    <a:pt x="655" y="121"/>
                  </a:lnTo>
                  <a:lnTo>
                    <a:pt x="657" y="121"/>
                  </a:lnTo>
                  <a:lnTo>
                    <a:pt x="662" y="125"/>
                  </a:lnTo>
                  <a:lnTo>
                    <a:pt x="653" y="123"/>
                  </a:lnTo>
                  <a:lnTo>
                    <a:pt x="648" y="121"/>
                  </a:lnTo>
                  <a:lnTo>
                    <a:pt x="648" y="123"/>
                  </a:lnTo>
                  <a:lnTo>
                    <a:pt x="648" y="125"/>
                  </a:lnTo>
                  <a:lnTo>
                    <a:pt x="651" y="125"/>
                  </a:lnTo>
                  <a:lnTo>
                    <a:pt x="653" y="127"/>
                  </a:lnTo>
                  <a:lnTo>
                    <a:pt x="655" y="129"/>
                  </a:lnTo>
                  <a:lnTo>
                    <a:pt x="657" y="129"/>
                  </a:lnTo>
                  <a:lnTo>
                    <a:pt x="657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3" y="134"/>
                  </a:lnTo>
                  <a:lnTo>
                    <a:pt x="653" y="132"/>
                  </a:lnTo>
                  <a:lnTo>
                    <a:pt x="653" y="134"/>
                  </a:lnTo>
                  <a:lnTo>
                    <a:pt x="655" y="136"/>
                  </a:lnTo>
                  <a:lnTo>
                    <a:pt x="655" y="138"/>
                  </a:lnTo>
                  <a:lnTo>
                    <a:pt x="651" y="134"/>
                  </a:lnTo>
                  <a:lnTo>
                    <a:pt x="648" y="134"/>
                  </a:lnTo>
                  <a:lnTo>
                    <a:pt x="646" y="134"/>
                  </a:lnTo>
                  <a:lnTo>
                    <a:pt x="646" y="136"/>
                  </a:lnTo>
                  <a:lnTo>
                    <a:pt x="648" y="136"/>
                  </a:lnTo>
                  <a:lnTo>
                    <a:pt x="648" y="138"/>
                  </a:lnTo>
                  <a:lnTo>
                    <a:pt x="651" y="138"/>
                  </a:lnTo>
                  <a:lnTo>
                    <a:pt x="653" y="140"/>
                  </a:lnTo>
                  <a:lnTo>
                    <a:pt x="651" y="140"/>
                  </a:lnTo>
                  <a:lnTo>
                    <a:pt x="651" y="143"/>
                  </a:lnTo>
                  <a:lnTo>
                    <a:pt x="653" y="143"/>
                  </a:lnTo>
                  <a:lnTo>
                    <a:pt x="653" y="145"/>
                  </a:lnTo>
                  <a:lnTo>
                    <a:pt x="657" y="147"/>
                  </a:lnTo>
                  <a:lnTo>
                    <a:pt x="659" y="149"/>
                  </a:lnTo>
                  <a:lnTo>
                    <a:pt x="662" y="149"/>
                  </a:lnTo>
                  <a:lnTo>
                    <a:pt x="662" y="147"/>
                  </a:lnTo>
                  <a:lnTo>
                    <a:pt x="662" y="145"/>
                  </a:lnTo>
                  <a:lnTo>
                    <a:pt x="664" y="145"/>
                  </a:lnTo>
                  <a:lnTo>
                    <a:pt x="666" y="145"/>
                  </a:lnTo>
                  <a:lnTo>
                    <a:pt x="668" y="145"/>
                  </a:lnTo>
                  <a:lnTo>
                    <a:pt x="672" y="143"/>
                  </a:lnTo>
                  <a:lnTo>
                    <a:pt x="675" y="145"/>
                  </a:lnTo>
                  <a:lnTo>
                    <a:pt x="672" y="145"/>
                  </a:lnTo>
                  <a:lnTo>
                    <a:pt x="668" y="147"/>
                  </a:lnTo>
                  <a:lnTo>
                    <a:pt x="666" y="147"/>
                  </a:lnTo>
                  <a:lnTo>
                    <a:pt x="664" y="147"/>
                  </a:lnTo>
                  <a:lnTo>
                    <a:pt x="664" y="149"/>
                  </a:lnTo>
                  <a:lnTo>
                    <a:pt x="664" y="151"/>
                  </a:lnTo>
                  <a:lnTo>
                    <a:pt x="666" y="151"/>
                  </a:lnTo>
                  <a:lnTo>
                    <a:pt x="668" y="151"/>
                  </a:lnTo>
                  <a:lnTo>
                    <a:pt x="670" y="153"/>
                  </a:lnTo>
                  <a:lnTo>
                    <a:pt x="668" y="153"/>
                  </a:lnTo>
                  <a:lnTo>
                    <a:pt x="664" y="153"/>
                  </a:lnTo>
                  <a:lnTo>
                    <a:pt x="659" y="151"/>
                  </a:lnTo>
                  <a:lnTo>
                    <a:pt x="657" y="153"/>
                  </a:lnTo>
                  <a:lnTo>
                    <a:pt x="657" y="156"/>
                  </a:lnTo>
                  <a:lnTo>
                    <a:pt x="655" y="156"/>
                  </a:lnTo>
                  <a:lnTo>
                    <a:pt x="657" y="156"/>
                  </a:lnTo>
                  <a:lnTo>
                    <a:pt x="655" y="158"/>
                  </a:lnTo>
                  <a:lnTo>
                    <a:pt x="662" y="158"/>
                  </a:lnTo>
                  <a:lnTo>
                    <a:pt x="664" y="160"/>
                  </a:lnTo>
                  <a:lnTo>
                    <a:pt x="664" y="162"/>
                  </a:lnTo>
                  <a:lnTo>
                    <a:pt x="662" y="160"/>
                  </a:lnTo>
                  <a:lnTo>
                    <a:pt x="659" y="160"/>
                  </a:lnTo>
                  <a:lnTo>
                    <a:pt x="653" y="160"/>
                  </a:lnTo>
                  <a:lnTo>
                    <a:pt x="655" y="162"/>
                  </a:lnTo>
                  <a:lnTo>
                    <a:pt x="655" y="164"/>
                  </a:lnTo>
                  <a:lnTo>
                    <a:pt x="653" y="167"/>
                  </a:lnTo>
                  <a:lnTo>
                    <a:pt x="653" y="169"/>
                  </a:lnTo>
                  <a:lnTo>
                    <a:pt x="653" y="171"/>
                  </a:lnTo>
                  <a:lnTo>
                    <a:pt x="655" y="171"/>
                  </a:lnTo>
                  <a:lnTo>
                    <a:pt x="657" y="171"/>
                  </a:lnTo>
                  <a:lnTo>
                    <a:pt x="662" y="171"/>
                  </a:lnTo>
                  <a:lnTo>
                    <a:pt x="664" y="171"/>
                  </a:lnTo>
                  <a:lnTo>
                    <a:pt x="662" y="171"/>
                  </a:lnTo>
                  <a:lnTo>
                    <a:pt x="662" y="173"/>
                  </a:lnTo>
                  <a:lnTo>
                    <a:pt x="657" y="175"/>
                  </a:lnTo>
                  <a:lnTo>
                    <a:pt x="657" y="178"/>
                  </a:lnTo>
                  <a:lnTo>
                    <a:pt x="653" y="175"/>
                  </a:lnTo>
                  <a:lnTo>
                    <a:pt x="653" y="178"/>
                  </a:lnTo>
                  <a:lnTo>
                    <a:pt x="653" y="182"/>
                  </a:lnTo>
                  <a:lnTo>
                    <a:pt x="653" y="184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9" y="189"/>
                  </a:lnTo>
                  <a:lnTo>
                    <a:pt x="659" y="191"/>
                  </a:lnTo>
                  <a:lnTo>
                    <a:pt x="662" y="191"/>
                  </a:lnTo>
                  <a:lnTo>
                    <a:pt x="664" y="189"/>
                  </a:lnTo>
                  <a:lnTo>
                    <a:pt x="666" y="191"/>
                  </a:lnTo>
                  <a:lnTo>
                    <a:pt x="668" y="191"/>
                  </a:lnTo>
                  <a:lnTo>
                    <a:pt x="670" y="193"/>
                  </a:lnTo>
                  <a:lnTo>
                    <a:pt x="672" y="195"/>
                  </a:lnTo>
                  <a:lnTo>
                    <a:pt x="675" y="195"/>
                  </a:lnTo>
                  <a:lnTo>
                    <a:pt x="672" y="195"/>
                  </a:lnTo>
                  <a:lnTo>
                    <a:pt x="670" y="197"/>
                  </a:lnTo>
                  <a:lnTo>
                    <a:pt x="672" y="197"/>
                  </a:lnTo>
                  <a:lnTo>
                    <a:pt x="672" y="200"/>
                  </a:lnTo>
                  <a:lnTo>
                    <a:pt x="672" y="202"/>
                  </a:lnTo>
                  <a:lnTo>
                    <a:pt x="672" y="204"/>
                  </a:lnTo>
                  <a:lnTo>
                    <a:pt x="672" y="206"/>
                  </a:lnTo>
                  <a:lnTo>
                    <a:pt x="672" y="208"/>
                  </a:lnTo>
                  <a:lnTo>
                    <a:pt x="675" y="208"/>
                  </a:lnTo>
                  <a:lnTo>
                    <a:pt x="677" y="208"/>
                  </a:lnTo>
                  <a:lnTo>
                    <a:pt x="675" y="210"/>
                  </a:lnTo>
                  <a:lnTo>
                    <a:pt x="677" y="213"/>
                  </a:lnTo>
                  <a:lnTo>
                    <a:pt x="677" y="215"/>
                  </a:lnTo>
                  <a:lnTo>
                    <a:pt x="675" y="215"/>
                  </a:lnTo>
                  <a:lnTo>
                    <a:pt x="675" y="217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2" y="219"/>
                  </a:lnTo>
                  <a:lnTo>
                    <a:pt x="672" y="217"/>
                  </a:lnTo>
                  <a:lnTo>
                    <a:pt x="675" y="215"/>
                  </a:lnTo>
                  <a:lnTo>
                    <a:pt x="675" y="213"/>
                  </a:lnTo>
                  <a:lnTo>
                    <a:pt x="672" y="210"/>
                  </a:lnTo>
                  <a:lnTo>
                    <a:pt x="670" y="208"/>
                  </a:lnTo>
                  <a:lnTo>
                    <a:pt x="670" y="206"/>
                  </a:lnTo>
                  <a:lnTo>
                    <a:pt x="668" y="204"/>
                  </a:lnTo>
                  <a:lnTo>
                    <a:pt x="668" y="202"/>
                  </a:lnTo>
                  <a:lnTo>
                    <a:pt x="668" y="200"/>
                  </a:lnTo>
                  <a:lnTo>
                    <a:pt x="668" y="197"/>
                  </a:lnTo>
                  <a:lnTo>
                    <a:pt x="668" y="195"/>
                  </a:lnTo>
                  <a:lnTo>
                    <a:pt x="666" y="193"/>
                  </a:lnTo>
                  <a:lnTo>
                    <a:pt x="664" y="195"/>
                  </a:lnTo>
                  <a:lnTo>
                    <a:pt x="664" y="193"/>
                  </a:lnTo>
                  <a:lnTo>
                    <a:pt x="662" y="193"/>
                  </a:lnTo>
                  <a:lnTo>
                    <a:pt x="662" y="195"/>
                  </a:lnTo>
                  <a:lnTo>
                    <a:pt x="659" y="193"/>
                  </a:lnTo>
                  <a:lnTo>
                    <a:pt x="657" y="193"/>
                  </a:lnTo>
                  <a:lnTo>
                    <a:pt x="657" y="191"/>
                  </a:lnTo>
                  <a:lnTo>
                    <a:pt x="655" y="191"/>
                  </a:lnTo>
                  <a:lnTo>
                    <a:pt x="655" y="189"/>
                  </a:lnTo>
                  <a:lnTo>
                    <a:pt x="653" y="189"/>
                  </a:lnTo>
                  <a:lnTo>
                    <a:pt x="651" y="189"/>
                  </a:lnTo>
                  <a:lnTo>
                    <a:pt x="648" y="189"/>
                  </a:lnTo>
                  <a:lnTo>
                    <a:pt x="646" y="186"/>
                  </a:lnTo>
                  <a:lnTo>
                    <a:pt x="644" y="186"/>
                  </a:lnTo>
                  <a:lnTo>
                    <a:pt x="640" y="184"/>
                  </a:lnTo>
                  <a:lnTo>
                    <a:pt x="637" y="184"/>
                  </a:lnTo>
                  <a:lnTo>
                    <a:pt x="637" y="186"/>
                  </a:lnTo>
                  <a:lnTo>
                    <a:pt x="635" y="186"/>
                  </a:lnTo>
                  <a:lnTo>
                    <a:pt x="635" y="189"/>
                  </a:lnTo>
                  <a:lnTo>
                    <a:pt x="637" y="189"/>
                  </a:lnTo>
                  <a:lnTo>
                    <a:pt x="637" y="191"/>
                  </a:lnTo>
                  <a:lnTo>
                    <a:pt x="637" y="193"/>
                  </a:lnTo>
                  <a:lnTo>
                    <a:pt x="637" y="195"/>
                  </a:lnTo>
                  <a:lnTo>
                    <a:pt x="640" y="195"/>
                  </a:lnTo>
                  <a:lnTo>
                    <a:pt x="640" y="197"/>
                  </a:lnTo>
                  <a:lnTo>
                    <a:pt x="637" y="197"/>
                  </a:lnTo>
                  <a:lnTo>
                    <a:pt x="637" y="200"/>
                  </a:lnTo>
                  <a:lnTo>
                    <a:pt x="637" y="202"/>
                  </a:lnTo>
                  <a:lnTo>
                    <a:pt x="637" y="204"/>
                  </a:lnTo>
                  <a:lnTo>
                    <a:pt x="635" y="204"/>
                  </a:lnTo>
                  <a:lnTo>
                    <a:pt x="637" y="204"/>
                  </a:lnTo>
                  <a:lnTo>
                    <a:pt x="637" y="206"/>
                  </a:lnTo>
                  <a:lnTo>
                    <a:pt x="637" y="208"/>
                  </a:lnTo>
                  <a:lnTo>
                    <a:pt x="637" y="210"/>
                  </a:lnTo>
                  <a:lnTo>
                    <a:pt x="640" y="213"/>
                  </a:lnTo>
                  <a:lnTo>
                    <a:pt x="640" y="215"/>
                  </a:lnTo>
                  <a:lnTo>
                    <a:pt x="640" y="217"/>
                  </a:lnTo>
                  <a:lnTo>
                    <a:pt x="644" y="219"/>
                  </a:lnTo>
                  <a:lnTo>
                    <a:pt x="642" y="219"/>
                  </a:lnTo>
                  <a:lnTo>
                    <a:pt x="642" y="221"/>
                  </a:lnTo>
                  <a:lnTo>
                    <a:pt x="640" y="221"/>
                  </a:lnTo>
                  <a:lnTo>
                    <a:pt x="635" y="224"/>
                  </a:lnTo>
                  <a:lnTo>
                    <a:pt x="635" y="226"/>
                  </a:lnTo>
                  <a:lnTo>
                    <a:pt x="635" y="228"/>
                  </a:lnTo>
                  <a:lnTo>
                    <a:pt x="635" y="230"/>
                  </a:lnTo>
                  <a:lnTo>
                    <a:pt x="633" y="230"/>
                  </a:lnTo>
                  <a:lnTo>
                    <a:pt x="633" y="226"/>
                  </a:lnTo>
                  <a:lnTo>
                    <a:pt x="631" y="226"/>
                  </a:lnTo>
                  <a:lnTo>
                    <a:pt x="629" y="226"/>
                  </a:lnTo>
                  <a:lnTo>
                    <a:pt x="629" y="228"/>
                  </a:lnTo>
                  <a:lnTo>
                    <a:pt x="629" y="232"/>
                  </a:lnTo>
                  <a:lnTo>
                    <a:pt x="629" y="235"/>
                  </a:lnTo>
                  <a:lnTo>
                    <a:pt x="626" y="235"/>
                  </a:lnTo>
                  <a:lnTo>
                    <a:pt x="626" y="237"/>
                  </a:lnTo>
                  <a:lnTo>
                    <a:pt x="629" y="237"/>
                  </a:lnTo>
                  <a:lnTo>
                    <a:pt x="629" y="239"/>
                  </a:lnTo>
                  <a:lnTo>
                    <a:pt x="629" y="241"/>
                  </a:lnTo>
                  <a:lnTo>
                    <a:pt x="626" y="241"/>
                  </a:lnTo>
                  <a:lnTo>
                    <a:pt x="624" y="241"/>
                  </a:lnTo>
                  <a:lnTo>
                    <a:pt x="624" y="243"/>
                  </a:lnTo>
                  <a:lnTo>
                    <a:pt x="624" y="246"/>
                  </a:lnTo>
                  <a:lnTo>
                    <a:pt x="622" y="246"/>
                  </a:lnTo>
                  <a:lnTo>
                    <a:pt x="620" y="248"/>
                  </a:lnTo>
                  <a:lnTo>
                    <a:pt x="620" y="250"/>
                  </a:lnTo>
                  <a:lnTo>
                    <a:pt x="620" y="252"/>
                  </a:lnTo>
                  <a:lnTo>
                    <a:pt x="618" y="254"/>
                  </a:lnTo>
                  <a:lnTo>
                    <a:pt x="616" y="254"/>
                  </a:lnTo>
                  <a:lnTo>
                    <a:pt x="616" y="256"/>
                  </a:lnTo>
                  <a:lnTo>
                    <a:pt x="613" y="259"/>
                  </a:lnTo>
                  <a:lnTo>
                    <a:pt x="613" y="261"/>
                  </a:lnTo>
                  <a:lnTo>
                    <a:pt x="613" y="263"/>
                  </a:lnTo>
                  <a:lnTo>
                    <a:pt x="613" y="265"/>
                  </a:lnTo>
                  <a:lnTo>
                    <a:pt x="613" y="267"/>
                  </a:lnTo>
                  <a:lnTo>
                    <a:pt x="613" y="272"/>
                  </a:lnTo>
                  <a:lnTo>
                    <a:pt x="613" y="274"/>
                  </a:lnTo>
                  <a:lnTo>
                    <a:pt x="616" y="276"/>
                  </a:lnTo>
                  <a:lnTo>
                    <a:pt x="618" y="278"/>
                  </a:lnTo>
                  <a:lnTo>
                    <a:pt x="618" y="281"/>
                  </a:lnTo>
                  <a:lnTo>
                    <a:pt x="618" y="285"/>
                  </a:lnTo>
                  <a:lnTo>
                    <a:pt x="618" y="287"/>
                  </a:lnTo>
                  <a:lnTo>
                    <a:pt x="620" y="289"/>
                  </a:lnTo>
                  <a:lnTo>
                    <a:pt x="620" y="292"/>
                  </a:lnTo>
                  <a:lnTo>
                    <a:pt x="618" y="292"/>
                  </a:lnTo>
                  <a:lnTo>
                    <a:pt x="618" y="289"/>
                  </a:lnTo>
                  <a:lnTo>
                    <a:pt x="616" y="287"/>
                  </a:lnTo>
                  <a:lnTo>
                    <a:pt x="616" y="285"/>
                  </a:lnTo>
                  <a:lnTo>
                    <a:pt x="616" y="283"/>
                  </a:lnTo>
                  <a:lnTo>
                    <a:pt x="616" y="278"/>
                  </a:lnTo>
                  <a:lnTo>
                    <a:pt x="613" y="276"/>
                  </a:lnTo>
                  <a:lnTo>
                    <a:pt x="611" y="272"/>
                  </a:lnTo>
                  <a:lnTo>
                    <a:pt x="609" y="270"/>
                  </a:lnTo>
                  <a:lnTo>
                    <a:pt x="609" y="265"/>
                  </a:lnTo>
                  <a:lnTo>
                    <a:pt x="609" y="263"/>
                  </a:lnTo>
                  <a:lnTo>
                    <a:pt x="607" y="261"/>
                  </a:lnTo>
                  <a:lnTo>
                    <a:pt x="605" y="261"/>
                  </a:lnTo>
                  <a:lnTo>
                    <a:pt x="602" y="261"/>
                  </a:lnTo>
                  <a:lnTo>
                    <a:pt x="602" y="259"/>
                  </a:lnTo>
                  <a:lnTo>
                    <a:pt x="600" y="256"/>
                  </a:lnTo>
                  <a:lnTo>
                    <a:pt x="602" y="254"/>
                  </a:lnTo>
                  <a:lnTo>
                    <a:pt x="600" y="252"/>
                  </a:lnTo>
                  <a:lnTo>
                    <a:pt x="600" y="250"/>
                  </a:lnTo>
                  <a:lnTo>
                    <a:pt x="600" y="248"/>
                  </a:lnTo>
                  <a:lnTo>
                    <a:pt x="598" y="246"/>
                  </a:lnTo>
                  <a:lnTo>
                    <a:pt x="598" y="248"/>
                  </a:lnTo>
                  <a:lnTo>
                    <a:pt x="598" y="246"/>
                  </a:lnTo>
                  <a:lnTo>
                    <a:pt x="596" y="246"/>
                  </a:lnTo>
                  <a:lnTo>
                    <a:pt x="594" y="246"/>
                  </a:lnTo>
                  <a:lnTo>
                    <a:pt x="594" y="248"/>
                  </a:lnTo>
                  <a:lnTo>
                    <a:pt x="594" y="252"/>
                  </a:lnTo>
                  <a:lnTo>
                    <a:pt x="598" y="259"/>
                  </a:lnTo>
                  <a:lnTo>
                    <a:pt x="600" y="261"/>
                  </a:lnTo>
                  <a:lnTo>
                    <a:pt x="598" y="263"/>
                  </a:lnTo>
                  <a:lnTo>
                    <a:pt x="598" y="265"/>
                  </a:lnTo>
                  <a:lnTo>
                    <a:pt x="600" y="267"/>
                  </a:lnTo>
                  <a:lnTo>
                    <a:pt x="598" y="270"/>
                  </a:lnTo>
                  <a:lnTo>
                    <a:pt x="596" y="272"/>
                  </a:lnTo>
                  <a:lnTo>
                    <a:pt x="596" y="274"/>
                  </a:lnTo>
                  <a:lnTo>
                    <a:pt x="598" y="278"/>
                  </a:lnTo>
                  <a:lnTo>
                    <a:pt x="598" y="281"/>
                  </a:lnTo>
                  <a:lnTo>
                    <a:pt x="596" y="281"/>
                  </a:lnTo>
                  <a:lnTo>
                    <a:pt x="596" y="283"/>
                  </a:lnTo>
                  <a:lnTo>
                    <a:pt x="596" y="285"/>
                  </a:lnTo>
                  <a:lnTo>
                    <a:pt x="596" y="287"/>
                  </a:lnTo>
                  <a:lnTo>
                    <a:pt x="594" y="287"/>
                  </a:lnTo>
                  <a:lnTo>
                    <a:pt x="594" y="285"/>
                  </a:lnTo>
                  <a:lnTo>
                    <a:pt x="594" y="278"/>
                  </a:lnTo>
                  <a:lnTo>
                    <a:pt x="594" y="274"/>
                  </a:lnTo>
                  <a:lnTo>
                    <a:pt x="596" y="272"/>
                  </a:lnTo>
                  <a:lnTo>
                    <a:pt x="598" y="267"/>
                  </a:lnTo>
                  <a:lnTo>
                    <a:pt x="598" y="265"/>
                  </a:lnTo>
                  <a:lnTo>
                    <a:pt x="598" y="263"/>
                  </a:lnTo>
                  <a:lnTo>
                    <a:pt x="596" y="261"/>
                  </a:lnTo>
                  <a:lnTo>
                    <a:pt x="596" y="259"/>
                  </a:lnTo>
                  <a:lnTo>
                    <a:pt x="591" y="259"/>
                  </a:lnTo>
                  <a:lnTo>
                    <a:pt x="591" y="256"/>
                  </a:lnTo>
                  <a:lnTo>
                    <a:pt x="591" y="254"/>
                  </a:lnTo>
                  <a:lnTo>
                    <a:pt x="589" y="254"/>
                  </a:lnTo>
                  <a:lnTo>
                    <a:pt x="587" y="250"/>
                  </a:lnTo>
                  <a:lnTo>
                    <a:pt x="587" y="248"/>
                  </a:lnTo>
                  <a:lnTo>
                    <a:pt x="587" y="246"/>
                  </a:lnTo>
                  <a:lnTo>
                    <a:pt x="585" y="246"/>
                  </a:lnTo>
                  <a:lnTo>
                    <a:pt x="583" y="246"/>
                  </a:lnTo>
                  <a:lnTo>
                    <a:pt x="583" y="243"/>
                  </a:lnTo>
                  <a:lnTo>
                    <a:pt x="581" y="241"/>
                  </a:lnTo>
                  <a:lnTo>
                    <a:pt x="578" y="241"/>
                  </a:lnTo>
                  <a:lnTo>
                    <a:pt x="578" y="243"/>
                  </a:lnTo>
                  <a:lnTo>
                    <a:pt x="581" y="246"/>
                  </a:lnTo>
                  <a:lnTo>
                    <a:pt x="578" y="248"/>
                  </a:lnTo>
                  <a:lnTo>
                    <a:pt x="576" y="248"/>
                  </a:lnTo>
                  <a:lnTo>
                    <a:pt x="574" y="252"/>
                  </a:lnTo>
                  <a:lnTo>
                    <a:pt x="576" y="252"/>
                  </a:lnTo>
                  <a:lnTo>
                    <a:pt x="578" y="259"/>
                  </a:lnTo>
                  <a:lnTo>
                    <a:pt x="578" y="261"/>
                  </a:lnTo>
                  <a:lnTo>
                    <a:pt x="578" y="263"/>
                  </a:lnTo>
                  <a:lnTo>
                    <a:pt x="581" y="263"/>
                  </a:lnTo>
                  <a:lnTo>
                    <a:pt x="581" y="267"/>
                  </a:lnTo>
                  <a:lnTo>
                    <a:pt x="581" y="270"/>
                  </a:lnTo>
                  <a:lnTo>
                    <a:pt x="581" y="272"/>
                  </a:lnTo>
                  <a:lnTo>
                    <a:pt x="583" y="274"/>
                  </a:lnTo>
                  <a:lnTo>
                    <a:pt x="583" y="276"/>
                  </a:lnTo>
                  <a:lnTo>
                    <a:pt x="581" y="276"/>
                  </a:lnTo>
                  <a:lnTo>
                    <a:pt x="581" y="278"/>
                  </a:lnTo>
                  <a:lnTo>
                    <a:pt x="581" y="281"/>
                  </a:lnTo>
                  <a:lnTo>
                    <a:pt x="583" y="283"/>
                  </a:lnTo>
                  <a:lnTo>
                    <a:pt x="585" y="285"/>
                  </a:lnTo>
                  <a:lnTo>
                    <a:pt x="585" y="287"/>
                  </a:lnTo>
                  <a:lnTo>
                    <a:pt x="585" y="289"/>
                  </a:lnTo>
                  <a:lnTo>
                    <a:pt x="585" y="292"/>
                  </a:lnTo>
                  <a:lnTo>
                    <a:pt x="583" y="292"/>
                  </a:lnTo>
                  <a:lnTo>
                    <a:pt x="583" y="294"/>
                  </a:lnTo>
                  <a:lnTo>
                    <a:pt x="583" y="296"/>
                  </a:lnTo>
                  <a:lnTo>
                    <a:pt x="581" y="298"/>
                  </a:lnTo>
                  <a:lnTo>
                    <a:pt x="576" y="305"/>
                  </a:lnTo>
                  <a:lnTo>
                    <a:pt x="572" y="305"/>
                  </a:lnTo>
                  <a:lnTo>
                    <a:pt x="570" y="309"/>
                  </a:lnTo>
                  <a:lnTo>
                    <a:pt x="563" y="316"/>
                  </a:lnTo>
                  <a:lnTo>
                    <a:pt x="561" y="320"/>
                  </a:lnTo>
                  <a:lnTo>
                    <a:pt x="559" y="322"/>
                  </a:lnTo>
                  <a:lnTo>
                    <a:pt x="556" y="324"/>
                  </a:lnTo>
                  <a:lnTo>
                    <a:pt x="556" y="327"/>
                  </a:lnTo>
                  <a:lnTo>
                    <a:pt x="550" y="340"/>
                  </a:lnTo>
                  <a:lnTo>
                    <a:pt x="554" y="329"/>
                  </a:lnTo>
                  <a:lnTo>
                    <a:pt x="556" y="322"/>
                  </a:lnTo>
                  <a:lnTo>
                    <a:pt x="559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1" y="313"/>
                  </a:lnTo>
                  <a:lnTo>
                    <a:pt x="565" y="311"/>
                  </a:lnTo>
                  <a:lnTo>
                    <a:pt x="570" y="305"/>
                  </a:lnTo>
                  <a:lnTo>
                    <a:pt x="578" y="298"/>
                  </a:lnTo>
                  <a:lnTo>
                    <a:pt x="581" y="298"/>
                  </a:lnTo>
                  <a:lnTo>
                    <a:pt x="583" y="289"/>
                  </a:lnTo>
                  <a:lnTo>
                    <a:pt x="583" y="287"/>
                  </a:lnTo>
                  <a:lnTo>
                    <a:pt x="583" y="285"/>
                  </a:lnTo>
                  <a:lnTo>
                    <a:pt x="581" y="285"/>
                  </a:lnTo>
                  <a:lnTo>
                    <a:pt x="581" y="283"/>
                  </a:lnTo>
                  <a:lnTo>
                    <a:pt x="578" y="276"/>
                  </a:lnTo>
                  <a:lnTo>
                    <a:pt x="578" y="265"/>
                  </a:lnTo>
                  <a:lnTo>
                    <a:pt x="576" y="261"/>
                  </a:lnTo>
                  <a:lnTo>
                    <a:pt x="576" y="259"/>
                  </a:lnTo>
                  <a:lnTo>
                    <a:pt x="576" y="256"/>
                  </a:lnTo>
                  <a:lnTo>
                    <a:pt x="574" y="256"/>
                  </a:lnTo>
                  <a:lnTo>
                    <a:pt x="574" y="254"/>
                  </a:lnTo>
                  <a:lnTo>
                    <a:pt x="572" y="252"/>
                  </a:lnTo>
                  <a:lnTo>
                    <a:pt x="572" y="248"/>
                  </a:lnTo>
                  <a:lnTo>
                    <a:pt x="570" y="250"/>
                  </a:lnTo>
                  <a:lnTo>
                    <a:pt x="570" y="252"/>
                  </a:lnTo>
                  <a:lnTo>
                    <a:pt x="567" y="250"/>
                  </a:lnTo>
                  <a:lnTo>
                    <a:pt x="567" y="248"/>
                  </a:lnTo>
                  <a:lnTo>
                    <a:pt x="565" y="246"/>
                  </a:lnTo>
                  <a:lnTo>
                    <a:pt x="563" y="248"/>
                  </a:lnTo>
                  <a:lnTo>
                    <a:pt x="563" y="246"/>
                  </a:lnTo>
                  <a:lnTo>
                    <a:pt x="561" y="243"/>
                  </a:lnTo>
                  <a:lnTo>
                    <a:pt x="561" y="241"/>
                  </a:lnTo>
                  <a:lnTo>
                    <a:pt x="561" y="239"/>
                  </a:lnTo>
                  <a:lnTo>
                    <a:pt x="559" y="239"/>
                  </a:lnTo>
                  <a:lnTo>
                    <a:pt x="556" y="239"/>
                  </a:lnTo>
                  <a:lnTo>
                    <a:pt x="556" y="237"/>
                  </a:lnTo>
                  <a:lnTo>
                    <a:pt x="554" y="235"/>
                  </a:lnTo>
                  <a:lnTo>
                    <a:pt x="554" y="232"/>
                  </a:lnTo>
                  <a:lnTo>
                    <a:pt x="554" y="230"/>
                  </a:lnTo>
                  <a:lnTo>
                    <a:pt x="552" y="230"/>
                  </a:lnTo>
                  <a:lnTo>
                    <a:pt x="552" y="228"/>
                  </a:lnTo>
                  <a:lnTo>
                    <a:pt x="550" y="228"/>
                  </a:lnTo>
                  <a:lnTo>
                    <a:pt x="545" y="228"/>
                  </a:lnTo>
                  <a:lnTo>
                    <a:pt x="543" y="228"/>
                  </a:lnTo>
                  <a:lnTo>
                    <a:pt x="539" y="226"/>
                  </a:lnTo>
                  <a:lnTo>
                    <a:pt x="537" y="226"/>
                  </a:lnTo>
                  <a:lnTo>
                    <a:pt x="532" y="228"/>
                  </a:lnTo>
                  <a:lnTo>
                    <a:pt x="530" y="228"/>
                  </a:lnTo>
                  <a:lnTo>
                    <a:pt x="530" y="226"/>
                  </a:lnTo>
                  <a:lnTo>
                    <a:pt x="530" y="228"/>
                  </a:lnTo>
                  <a:lnTo>
                    <a:pt x="526" y="232"/>
                  </a:lnTo>
                  <a:lnTo>
                    <a:pt x="521" y="235"/>
                  </a:lnTo>
                  <a:lnTo>
                    <a:pt x="521" y="232"/>
                  </a:lnTo>
                  <a:lnTo>
                    <a:pt x="515" y="235"/>
                  </a:lnTo>
                  <a:lnTo>
                    <a:pt x="513" y="237"/>
                  </a:lnTo>
                  <a:lnTo>
                    <a:pt x="510" y="239"/>
                  </a:lnTo>
                  <a:lnTo>
                    <a:pt x="508" y="239"/>
                  </a:lnTo>
                  <a:lnTo>
                    <a:pt x="508" y="241"/>
                  </a:lnTo>
                  <a:lnTo>
                    <a:pt x="506" y="241"/>
                  </a:lnTo>
                  <a:lnTo>
                    <a:pt x="506" y="243"/>
                  </a:lnTo>
                  <a:lnTo>
                    <a:pt x="506" y="246"/>
                  </a:lnTo>
                  <a:lnTo>
                    <a:pt x="506" y="248"/>
                  </a:lnTo>
                  <a:lnTo>
                    <a:pt x="504" y="252"/>
                  </a:lnTo>
                  <a:lnTo>
                    <a:pt x="502" y="254"/>
                  </a:lnTo>
                  <a:lnTo>
                    <a:pt x="499" y="256"/>
                  </a:lnTo>
                  <a:lnTo>
                    <a:pt x="499" y="259"/>
                  </a:lnTo>
                  <a:lnTo>
                    <a:pt x="499" y="261"/>
                  </a:lnTo>
                  <a:lnTo>
                    <a:pt x="499" y="263"/>
                  </a:lnTo>
                  <a:lnTo>
                    <a:pt x="497" y="263"/>
                  </a:lnTo>
                  <a:lnTo>
                    <a:pt x="497" y="265"/>
                  </a:lnTo>
                  <a:lnTo>
                    <a:pt x="497" y="267"/>
                  </a:lnTo>
                  <a:lnTo>
                    <a:pt x="497" y="270"/>
                  </a:lnTo>
                  <a:lnTo>
                    <a:pt x="497" y="272"/>
                  </a:lnTo>
                  <a:lnTo>
                    <a:pt x="497" y="274"/>
                  </a:lnTo>
                  <a:lnTo>
                    <a:pt x="497" y="276"/>
                  </a:lnTo>
                  <a:lnTo>
                    <a:pt x="495" y="276"/>
                  </a:lnTo>
                  <a:lnTo>
                    <a:pt x="495" y="274"/>
                  </a:lnTo>
                  <a:lnTo>
                    <a:pt x="493" y="274"/>
                  </a:lnTo>
                  <a:lnTo>
                    <a:pt x="493" y="272"/>
                  </a:lnTo>
                  <a:lnTo>
                    <a:pt x="493" y="270"/>
                  </a:lnTo>
                  <a:lnTo>
                    <a:pt x="493" y="267"/>
                  </a:lnTo>
                  <a:lnTo>
                    <a:pt x="493" y="265"/>
                  </a:lnTo>
                  <a:lnTo>
                    <a:pt x="491" y="265"/>
                  </a:lnTo>
                  <a:lnTo>
                    <a:pt x="491" y="267"/>
                  </a:lnTo>
                  <a:lnTo>
                    <a:pt x="489" y="270"/>
                  </a:lnTo>
                  <a:lnTo>
                    <a:pt x="489" y="267"/>
                  </a:lnTo>
                  <a:lnTo>
                    <a:pt x="486" y="265"/>
                  </a:lnTo>
                  <a:lnTo>
                    <a:pt x="486" y="263"/>
                  </a:lnTo>
                  <a:lnTo>
                    <a:pt x="486" y="261"/>
                  </a:lnTo>
                  <a:lnTo>
                    <a:pt x="484" y="261"/>
                  </a:lnTo>
                  <a:lnTo>
                    <a:pt x="484" y="263"/>
                  </a:lnTo>
                  <a:lnTo>
                    <a:pt x="484" y="265"/>
                  </a:lnTo>
                  <a:lnTo>
                    <a:pt x="482" y="265"/>
                  </a:lnTo>
                  <a:lnTo>
                    <a:pt x="482" y="267"/>
                  </a:lnTo>
                  <a:lnTo>
                    <a:pt x="480" y="265"/>
                  </a:lnTo>
                  <a:lnTo>
                    <a:pt x="475" y="267"/>
                  </a:lnTo>
                  <a:lnTo>
                    <a:pt x="473" y="267"/>
                  </a:lnTo>
                  <a:lnTo>
                    <a:pt x="471" y="267"/>
                  </a:lnTo>
                  <a:lnTo>
                    <a:pt x="471" y="265"/>
                  </a:lnTo>
                  <a:lnTo>
                    <a:pt x="475" y="265"/>
                  </a:lnTo>
                  <a:lnTo>
                    <a:pt x="478" y="263"/>
                  </a:lnTo>
                  <a:lnTo>
                    <a:pt x="478" y="261"/>
                  </a:lnTo>
                  <a:lnTo>
                    <a:pt x="480" y="261"/>
                  </a:lnTo>
                  <a:lnTo>
                    <a:pt x="482" y="259"/>
                  </a:lnTo>
                  <a:lnTo>
                    <a:pt x="484" y="256"/>
                  </a:lnTo>
                  <a:lnTo>
                    <a:pt x="484" y="254"/>
                  </a:lnTo>
                  <a:lnTo>
                    <a:pt x="482" y="252"/>
                  </a:lnTo>
                  <a:lnTo>
                    <a:pt x="484" y="252"/>
                  </a:lnTo>
                  <a:lnTo>
                    <a:pt x="484" y="254"/>
                  </a:lnTo>
                  <a:lnTo>
                    <a:pt x="486" y="254"/>
                  </a:lnTo>
                  <a:lnTo>
                    <a:pt x="489" y="256"/>
                  </a:lnTo>
                  <a:lnTo>
                    <a:pt x="489" y="254"/>
                  </a:lnTo>
                  <a:lnTo>
                    <a:pt x="486" y="252"/>
                  </a:lnTo>
                  <a:lnTo>
                    <a:pt x="486" y="250"/>
                  </a:lnTo>
                  <a:lnTo>
                    <a:pt x="484" y="248"/>
                  </a:lnTo>
                  <a:lnTo>
                    <a:pt x="482" y="246"/>
                  </a:lnTo>
                  <a:lnTo>
                    <a:pt x="480" y="243"/>
                  </a:lnTo>
                  <a:lnTo>
                    <a:pt x="478" y="246"/>
                  </a:lnTo>
                  <a:lnTo>
                    <a:pt x="480" y="243"/>
                  </a:lnTo>
                  <a:lnTo>
                    <a:pt x="478" y="241"/>
                  </a:lnTo>
                  <a:lnTo>
                    <a:pt x="478" y="239"/>
                  </a:lnTo>
                  <a:lnTo>
                    <a:pt x="475" y="237"/>
                  </a:lnTo>
                  <a:lnTo>
                    <a:pt x="478" y="237"/>
                  </a:lnTo>
                  <a:lnTo>
                    <a:pt x="482" y="241"/>
                  </a:lnTo>
                  <a:lnTo>
                    <a:pt x="484" y="241"/>
                  </a:lnTo>
                  <a:lnTo>
                    <a:pt x="486" y="239"/>
                  </a:lnTo>
                  <a:lnTo>
                    <a:pt x="486" y="241"/>
                  </a:lnTo>
                  <a:lnTo>
                    <a:pt x="489" y="243"/>
                  </a:lnTo>
                  <a:lnTo>
                    <a:pt x="489" y="246"/>
                  </a:lnTo>
                  <a:lnTo>
                    <a:pt x="491" y="246"/>
                  </a:lnTo>
                  <a:lnTo>
                    <a:pt x="489" y="243"/>
                  </a:lnTo>
                  <a:lnTo>
                    <a:pt x="491" y="243"/>
                  </a:lnTo>
                  <a:lnTo>
                    <a:pt x="491" y="246"/>
                  </a:lnTo>
                  <a:lnTo>
                    <a:pt x="491" y="248"/>
                  </a:lnTo>
                  <a:lnTo>
                    <a:pt x="491" y="250"/>
                  </a:lnTo>
                  <a:lnTo>
                    <a:pt x="495" y="254"/>
                  </a:lnTo>
                  <a:lnTo>
                    <a:pt x="495" y="256"/>
                  </a:lnTo>
                  <a:lnTo>
                    <a:pt x="497" y="254"/>
                  </a:lnTo>
                  <a:lnTo>
                    <a:pt x="499" y="252"/>
                  </a:lnTo>
                  <a:lnTo>
                    <a:pt x="499" y="250"/>
                  </a:lnTo>
                  <a:lnTo>
                    <a:pt x="499" y="248"/>
                  </a:lnTo>
                  <a:lnTo>
                    <a:pt x="499" y="246"/>
                  </a:lnTo>
                  <a:lnTo>
                    <a:pt x="497" y="243"/>
                  </a:lnTo>
                  <a:lnTo>
                    <a:pt x="499" y="243"/>
                  </a:lnTo>
                  <a:lnTo>
                    <a:pt x="499" y="246"/>
                  </a:lnTo>
                  <a:lnTo>
                    <a:pt x="502" y="246"/>
                  </a:lnTo>
                  <a:lnTo>
                    <a:pt x="502" y="243"/>
                  </a:lnTo>
                  <a:lnTo>
                    <a:pt x="502" y="241"/>
                  </a:lnTo>
                  <a:lnTo>
                    <a:pt x="499" y="239"/>
                  </a:lnTo>
                  <a:lnTo>
                    <a:pt x="491" y="228"/>
                  </a:lnTo>
                  <a:lnTo>
                    <a:pt x="493" y="228"/>
                  </a:lnTo>
                  <a:lnTo>
                    <a:pt x="495" y="230"/>
                  </a:lnTo>
                  <a:lnTo>
                    <a:pt x="497" y="230"/>
                  </a:lnTo>
                  <a:lnTo>
                    <a:pt x="497" y="228"/>
                  </a:lnTo>
                  <a:lnTo>
                    <a:pt x="497" y="226"/>
                  </a:lnTo>
                  <a:lnTo>
                    <a:pt x="497" y="224"/>
                  </a:lnTo>
                  <a:lnTo>
                    <a:pt x="497" y="221"/>
                  </a:lnTo>
                  <a:lnTo>
                    <a:pt x="495" y="221"/>
                  </a:lnTo>
                  <a:lnTo>
                    <a:pt x="493" y="224"/>
                  </a:lnTo>
                  <a:lnTo>
                    <a:pt x="491" y="221"/>
                  </a:lnTo>
                  <a:lnTo>
                    <a:pt x="491" y="224"/>
                  </a:lnTo>
                  <a:lnTo>
                    <a:pt x="491" y="226"/>
                  </a:lnTo>
                  <a:lnTo>
                    <a:pt x="489" y="226"/>
                  </a:lnTo>
                  <a:lnTo>
                    <a:pt x="489" y="224"/>
                  </a:lnTo>
                  <a:lnTo>
                    <a:pt x="486" y="224"/>
                  </a:lnTo>
                  <a:lnTo>
                    <a:pt x="486" y="221"/>
                  </a:lnTo>
                  <a:lnTo>
                    <a:pt x="486" y="219"/>
                  </a:lnTo>
                  <a:lnTo>
                    <a:pt x="489" y="213"/>
                  </a:lnTo>
                  <a:lnTo>
                    <a:pt x="489" y="215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3"/>
                  </a:lnTo>
                  <a:lnTo>
                    <a:pt x="491" y="213"/>
                  </a:lnTo>
                  <a:lnTo>
                    <a:pt x="491" y="210"/>
                  </a:lnTo>
                  <a:lnTo>
                    <a:pt x="493" y="210"/>
                  </a:lnTo>
                  <a:lnTo>
                    <a:pt x="495" y="210"/>
                  </a:lnTo>
                  <a:lnTo>
                    <a:pt x="497" y="208"/>
                  </a:lnTo>
                  <a:lnTo>
                    <a:pt x="495" y="206"/>
                  </a:lnTo>
                  <a:lnTo>
                    <a:pt x="493" y="206"/>
                  </a:lnTo>
                  <a:lnTo>
                    <a:pt x="493" y="204"/>
                  </a:lnTo>
                  <a:lnTo>
                    <a:pt x="493" y="202"/>
                  </a:lnTo>
                  <a:lnTo>
                    <a:pt x="491" y="202"/>
                  </a:lnTo>
                  <a:lnTo>
                    <a:pt x="489" y="204"/>
                  </a:lnTo>
                  <a:lnTo>
                    <a:pt x="486" y="204"/>
                  </a:lnTo>
                  <a:lnTo>
                    <a:pt x="486" y="202"/>
                  </a:lnTo>
                  <a:lnTo>
                    <a:pt x="484" y="202"/>
                  </a:lnTo>
                  <a:lnTo>
                    <a:pt x="482" y="202"/>
                  </a:lnTo>
                  <a:lnTo>
                    <a:pt x="480" y="206"/>
                  </a:lnTo>
                  <a:lnTo>
                    <a:pt x="478" y="206"/>
                  </a:lnTo>
                  <a:lnTo>
                    <a:pt x="478" y="208"/>
                  </a:lnTo>
                  <a:lnTo>
                    <a:pt x="478" y="210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1" y="210"/>
                  </a:lnTo>
                  <a:lnTo>
                    <a:pt x="469" y="210"/>
                  </a:lnTo>
                  <a:lnTo>
                    <a:pt x="469" y="208"/>
                  </a:lnTo>
                  <a:lnTo>
                    <a:pt x="473" y="206"/>
                  </a:lnTo>
                  <a:lnTo>
                    <a:pt x="473" y="204"/>
                  </a:lnTo>
                  <a:lnTo>
                    <a:pt x="471" y="204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7"/>
                  </a:lnTo>
                  <a:lnTo>
                    <a:pt x="467" y="197"/>
                  </a:lnTo>
                  <a:lnTo>
                    <a:pt x="467" y="195"/>
                  </a:lnTo>
                  <a:lnTo>
                    <a:pt x="464" y="197"/>
                  </a:lnTo>
                  <a:lnTo>
                    <a:pt x="462" y="197"/>
                  </a:lnTo>
                  <a:lnTo>
                    <a:pt x="462" y="195"/>
                  </a:lnTo>
                  <a:lnTo>
                    <a:pt x="462" y="193"/>
                  </a:lnTo>
                  <a:lnTo>
                    <a:pt x="462" y="189"/>
                  </a:lnTo>
                  <a:lnTo>
                    <a:pt x="464" y="186"/>
                  </a:lnTo>
                  <a:lnTo>
                    <a:pt x="464" y="184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7" y="178"/>
                  </a:lnTo>
                  <a:lnTo>
                    <a:pt x="467" y="175"/>
                  </a:lnTo>
                  <a:lnTo>
                    <a:pt x="464" y="175"/>
                  </a:lnTo>
                  <a:lnTo>
                    <a:pt x="462" y="175"/>
                  </a:lnTo>
                  <a:lnTo>
                    <a:pt x="460" y="175"/>
                  </a:lnTo>
                  <a:lnTo>
                    <a:pt x="458" y="175"/>
                  </a:lnTo>
                  <a:lnTo>
                    <a:pt x="460" y="175"/>
                  </a:lnTo>
                  <a:lnTo>
                    <a:pt x="460" y="173"/>
                  </a:lnTo>
                  <a:lnTo>
                    <a:pt x="460" y="171"/>
                  </a:lnTo>
                  <a:lnTo>
                    <a:pt x="460" y="169"/>
                  </a:lnTo>
                  <a:lnTo>
                    <a:pt x="458" y="169"/>
                  </a:lnTo>
                  <a:lnTo>
                    <a:pt x="458" y="167"/>
                  </a:lnTo>
                  <a:lnTo>
                    <a:pt x="458" y="164"/>
                  </a:lnTo>
                  <a:lnTo>
                    <a:pt x="456" y="164"/>
                  </a:lnTo>
                  <a:lnTo>
                    <a:pt x="456" y="162"/>
                  </a:lnTo>
                  <a:lnTo>
                    <a:pt x="456" y="160"/>
                  </a:lnTo>
                  <a:lnTo>
                    <a:pt x="447" y="160"/>
                  </a:lnTo>
                  <a:lnTo>
                    <a:pt x="445" y="160"/>
                  </a:lnTo>
                  <a:lnTo>
                    <a:pt x="447" y="160"/>
                  </a:lnTo>
                  <a:lnTo>
                    <a:pt x="447" y="158"/>
                  </a:lnTo>
                  <a:lnTo>
                    <a:pt x="447" y="156"/>
                  </a:lnTo>
                  <a:lnTo>
                    <a:pt x="445" y="156"/>
                  </a:lnTo>
                  <a:lnTo>
                    <a:pt x="445" y="153"/>
                  </a:lnTo>
                  <a:lnTo>
                    <a:pt x="443" y="156"/>
                  </a:lnTo>
                  <a:lnTo>
                    <a:pt x="440" y="158"/>
                  </a:lnTo>
                  <a:lnTo>
                    <a:pt x="436" y="158"/>
                  </a:lnTo>
                  <a:lnTo>
                    <a:pt x="432" y="162"/>
                  </a:lnTo>
                  <a:lnTo>
                    <a:pt x="429" y="162"/>
                  </a:lnTo>
                  <a:lnTo>
                    <a:pt x="427" y="162"/>
                  </a:lnTo>
                  <a:lnTo>
                    <a:pt x="423" y="162"/>
                  </a:lnTo>
                  <a:lnTo>
                    <a:pt x="418" y="164"/>
                  </a:lnTo>
                  <a:lnTo>
                    <a:pt x="416" y="164"/>
                  </a:lnTo>
                  <a:lnTo>
                    <a:pt x="414" y="164"/>
                  </a:lnTo>
                  <a:lnTo>
                    <a:pt x="412" y="169"/>
                  </a:lnTo>
                  <a:lnTo>
                    <a:pt x="408" y="169"/>
                  </a:lnTo>
                  <a:lnTo>
                    <a:pt x="401" y="169"/>
                  </a:lnTo>
                  <a:lnTo>
                    <a:pt x="399" y="169"/>
                  </a:lnTo>
                  <a:lnTo>
                    <a:pt x="397" y="169"/>
                  </a:lnTo>
                  <a:lnTo>
                    <a:pt x="394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86" y="169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8" y="167"/>
                  </a:lnTo>
                  <a:lnTo>
                    <a:pt x="418" y="162"/>
                  </a:lnTo>
                  <a:lnTo>
                    <a:pt x="418" y="160"/>
                  </a:lnTo>
                  <a:lnTo>
                    <a:pt x="416" y="160"/>
                  </a:lnTo>
                  <a:lnTo>
                    <a:pt x="418" y="160"/>
                  </a:lnTo>
                  <a:lnTo>
                    <a:pt x="436" y="153"/>
                  </a:lnTo>
                  <a:lnTo>
                    <a:pt x="440" y="153"/>
                  </a:lnTo>
                  <a:lnTo>
                    <a:pt x="443" y="151"/>
                  </a:lnTo>
                  <a:lnTo>
                    <a:pt x="440" y="151"/>
                  </a:lnTo>
                  <a:lnTo>
                    <a:pt x="438" y="151"/>
                  </a:lnTo>
                  <a:lnTo>
                    <a:pt x="436" y="149"/>
                  </a:lnTo>
                  <a:lnTo>
                    <a:pt x="436" y="147"/>
                  </a:lnTo>
                  <a:lnTo>
                    <a:pt x="438" y="147"/>
                  </a:lnTo>
                  <a:lnTo>
                    <a:pt x="440" y="147"/>
                  </a:lnTo>
                  <a:lnTo>
                    <a:pt x="443" y="147"/>
                  </a:lnTo>
                  <a:lnTo>
                    <a:pt x="443" y="145"/>
                  </a:lnTo>
                  <a:lnTo>
                    <a:pt x="445" y="145"/>
                  </a:lnTo>
                  <a:lnTo>
                    <a:pt x="445" y="143"/>
                  </a:lnTo>
                  <a:lnTo>
                    <a:pt x="445" y="140"/>
                  </a:lnTo>
                  <a:lnTo>
                    <a:pt x="443" y="138"/>
                  </a:lnTo>
                  <a:lnTo>
                    <a:pt x="443" y="136"/>
                  </a:lnTo>
                  <a:lnTo>
                    <a:pt x="443" y="134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29"/>
                  </a:lnTo>
                  <a:lnTo>
                    <a:pt x="438" y="129"/>
                  </a:lnTo>
                  <a:lnTo>
                    <a:pt x="436" y="129"/>
                  </a:lnTo>
                  <a:lnTo>
                    <a:pt x="436" y="127"/>
                  </a:lnTo>
                  <a:lnTo>
                    <a:pt x="432" y="125"/>
                  </a:lnTo>
                  <a:lnTo>
                    <a:pt x="429" y="125"/>
                  </a:lnTo>
                  <a:lnTo>
                    <a:pt x="429" y="123"/>
                  </a:lnTo>
                  <a:lnTo>
                    <a:pt x="429" y="121"/>
                  </a:lnTo>
                  <a:lnTo>
                    <a:pt x="429" y="118"/>
                  </a:lnTo>
                  <a:lnTo>
                    <a:pt x="427" y="118"/>
                  </a:lnTo>
                  <a:lnTo>
                    <a:pt x="427" y="116"/>
                  </a:lnTo>
                  <a:lnTo>
                    <a:pt x="425" y="116"/>
                  </a:lnTo>
                  <a:lnTo>
                    <a:pt x="423" y="114"/>
                  </a:lnTo>
                  <a:lnTo>
                    <a:pt x="423" y="112"/>
                  </a:lnTo>
                  <a:lnTo>
                    <a:pt x="421" y="110"/>
                  </a:lnTo>
                  <a:lnTo>
                    <a:pt x="418" y="107"/>
                  </a:lnTo>
                  <a:lnTo>
                    <a:pt x="418" y="105"/>
                  </a:lnTo>
                  <a:lnTo>
                    <a:pt x="423" y="103"/>
                  </a:lnTo>
                  <a:lnTo>
                    <a:pt x="423" y="101"/>
                  </a:lnTo>
                  <a:lnTo>
                    <a:pt x="423" y="99"/>
                  </a:lnTo>
                  <a:lnTo>
                    <a:pt x="421" y="99"/>
                  </a:lnTo>
                  <a:lnTo>
                    <a:pt x="418" y="97"/>
                  </a:lnTo>
                  <a:lnTo>
                    <a:pt x="418" y="94"/>
                  </a:lnTo>
                  <a:lnTo>
                    <a:pt x="416" y="92"/>
                  </a:lnTo>
                  <a:lnTo>
                    <a:pt x="416" y="90"/>
                  </a:lnTo>
                  <a:lnTo>
                    <a:pt x="418" y="90"/>
                  </a:lnTo>
                  <a:lnTo>
                    <a:pt x="418" y="88"/>
                  </a:lnTo>
                  <a:lnTo>
                    <a:pt x="418" y="86"/>
                  </a:lnTo>
                  <a:lnTo>
                    <a:pt x="418" y="83"/>
                  </a:lnTo>
                  <a:lnTo>
                    <a:pt x="421" y="81"/>
                  </a:lnTo>
                  <a:lnTo>
                    <a:pt x="423" y="79"/>
                  </a:lnTo>
                  <a:lnTo>
                    <a:pt x="425" y="77"/>
                  </a:lnTo>
                  <a:lnTo>
                    <a:pt x="425" y="75"/>
                  </a:lnTo>
                  <a:lnTo>
                    <a:pt x="425" y="72"/>
                  </a:lnTo>
                  <a:lnTo>
                    <a:pt x="423" y="70"/>
                  </a:lnTo>
                  <a:lnTo>
                    <a:pt x="421" y="68"/>
                  </a:lnTo>
                  <a:lnTo>
                    <a:pt x="421" y="66"/>
                  </a:lnTo>
                  <a:lnTo>
                    <a:pt x="418" y="66"/>
                  </a:lnTo>
                  <a:lnTo>
                    <a:pt x="418" y="64"/>
                  </a:lnTo>
                  <a:lnTo>
                    <a:pt x="416" y="61"/>
                  </a:lnTo>
                  <a:lnTo>
                    <a:pt x="414" y="61"/>
                  </a:lnTo>
                  <a:lnTo>
                    <a:pt x="412" y="59"/>
                  </a:lnTo>
                  <a:lnTo>
                    <a:pt x="410" y="55"/>
                  </a:lnTo>
                  <a:lnTo>
                    <a:pt x="408" y="55"/>
                  </a:lnTo>
                  <a:lnTo>
                    <a:pt x="405" y="55"/>
                  </a:lnTo>
                  <a:lnTo>
                    <a:pt x="403" y="55"/>
                  </a:lnTo>
                  <a:lnTo>
                    <a:pt x="403" y="57"/>
                  </a:lnTo>
                  <a:lnTo>
                    <a:pt x="403" y="59"/>
                  </a:lnTo>
                  <a:lnTo>
                    <a:pt x="403" y="61"/>
                  </a:lnTo>
                  <a:lnTo>
                    <a:pt x="403" y="64"/>
                  </a:lnTo>
                  <a:lnTo>
                    <a:pt x="405" y="66"/>
                  </a:lnTo>
                  <a:lnTo>
                    <a:pt x="405" y="68"/>
                  </a:lnTo>
                  <a:lnTo>
                    <a:pt x="408" y="68"/>
                  </a:lnTo>
                  <a:lnTo>
                    <a:pt x="408" y="70"/>
                  </a:lnTo>
                  <a:lnTo>
                    <a:pt x="410" y="70"/>
                  </a:lnTo>
                  <a:lnTo>
                    <a:pt x="410" y="72"/>
                  </a:lnTo>
                  <a:lnTo>
                    <a:pt x="408" y="75"/>
                  </a:lnTo>
                  <a:lnTo>
                    <a:pt x="405" y="72"/>
                  </a:lnTo>
                  <a:lnTo>
                    <a:pt x="403" y="72"/>
                  </a:lnTo>
                  <a:lnTo>
                    <a:pt x="403" y="75"/>
                  </a:lnTo>
                  <a:lnTo>
                    <a:pt x="401" y="77"/>
                  </a:lnTo>
                  <a:lnTo>
                    <a:pt x="401" y="79"/>
                  </a:lnTo>
                  <a:lnTo>
                    <a:pt x="401" y="81"/>
                  </a:lnTo>
                  <a:lnTo>
                    <a:pt x="401" y="83"/>
                  </a:lnTo>
                  <a:lnTo>
                    <a:pt x="401" y="81"/>
                  </a:lnTo>
                  <a:lnTo>
                    <a:pt x="403" y="81"/>
                  </a:lnTo>
                  <a:lnTo>
                    <a:pt x="403" y="79"/>
                  </a:lnTo>
                  <a:lnTo>
                    <a:pt x="403" y="81"/>
                  </a:lnTo>
                  <a:lnTo>
                    <a:pt x="403" y="83"/>
                  </a:lnTo>
                  <a:lnTo>
                    <a:pt x="403" y="86"/>
                  </a:lnTo>
                  <a:lnTo>
                    <a:pt x="401" y="83"/>
                  </a:lnTo>
                  <a:lnTo>
                    <a:pt x="399" y="83"/>
                  </a:lnTo>
                  <a:lnTo>
                    <a:pt x="397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3"/>
                  </a:lnTo>
                  <a:lnTo>
                    <a:pt x="390" y="81"/>
                  </a:lnTo>
                  <a:lnTo>
                    <a:pt x="392" y="79"/>
                  </a:lnTo>
                  <a:lnTo>
                    <a:pt x="390" y="79"/>
                  </a:lnTo>
                  <a:lnTo>
                    <a:pt x="390" y="77"/>
                  </a:lnTo>
                  <a:lnTo>
                    <a:pt x="390" y="75"/>
                  </a:lnTo>
                  <a:lnTo>
                    <a:pt x="388" y="75"/>
                  </a:lnTo>
                  <a:lnTo>
                    <a:pt x="388" y="72"/>
                  </a:lnTo>
                  <a:lnTo>
                    <a:pt x="386" y="72"/>
                  </a:lnTo>
                  <a:lnTo>
                    <a:pt x="386" y="70"/>
                  </a:lnTo>
                  <a:lnTo>
                    <a:pt x="383" y="70"/>
                  </a:lnTo>
                  <a:lnTo>
                    <a:pt x="383" y="68"/>
                  </a:lnTo>
                  <a:lnTo>
                    <a:pt x="383" y="66"/>
                  </a:lnTo>
                  <a:lnTo>
                    <a:pt x="381" y="66"/>
                  </a:lnTo>
                  <a:lnTo>
                    <a:pt x="381" y="64"/>
                  </a:lnTo>
                  <a:lnTo>
                    <a:pt x="379" y="66"/>
                  </a:lnTo>
                  <a:lnTo>
                    <a:pt x="379" y="68"/>
                  </a:lnTo>
                  <a:lnTo>
                    <a:pt x="377" y="68"/>
                  </a:lnTo>
                  <a:lnTo>
                    <a:pt x="377" y="66"/>
                  </a:lnTo>
                  <a:lnTo>
                    <a:pt x="375" y="66"/>
                  </a:lnTo>
                  <a:lnTo>
                    <a:pt x="372" y="66"/>
                  </a:lnTo>
                  <a:lnTo>
                    <a:pt x="372" y="68"/>
                  </a:lnTo>
                  <a:lnTo>
                    <a:pt x="375" y="70"/>
                  </a:lnTo>
                  <a:lnTo>
                    <a:pt x="372" y="70"/>
                  </a:lnTo>
                  <a:lnTo>
                    <a:pt x="370" y="70"/>
                  </a:lnTo>
                  <a:lnTo>
                    <a:pt x="372" y="72"/>
                  </a:lnTo>
                  <a:lnTo>
                    <a:pt x="370" y="72"/>
                  </a:lnTo>
                  <a:lnTo>
                    <a:pt x="370" y="75"/>
                  </a:lnTo>
                  <a:lnTo>
                    <a:pt x="372" y="75"/>
                  </a:lnTo>
                  <a:lnTo>
                    <a:pt x="370" y="75"/>
                  </a:lnTo>
                  <a:lnTo>
                    <a:pt x="368" y="75"/>
                  </a:lnTo>
                  <a:lnTo>
                    <a:pt x="368" y="72"/>
                  </a:lnTo>
                  <a:lnTo>
                    <a:pt x="366" y="72"/>
                  </a:lnTo>
                  <a:lnTo>
                    <a:pt x="366" y="75"/>
                  </a:lnTo>
                  <a:lnTo>
                    <a:pt x="366" y="77"/>
                  </a:lnTo>
                  <a:lnTo>
                    <a:pt x="368" y="77"/>
                  </a:lnTo>
                  <a:lnTo>
                    <a:pt x="368" y="79"/>
                  </a:lnTo>
                  <a:lnTo>
                    <a:pt x="364" y="77"/>
                  </a:lnTo>
                  <a:lnTo>
                    <a:pt x="362" y="79"/>
                  </a:lnTo>
                  <a:lnTo>
                    <a:pt x="362" y="77"/>
                  </a:lnTo>
                  <a:lnTo>
                    <a:pt x="357" y="75"/>
                  </a:lnTo>
                  <a:lnTo>
                    <a:pt x="355" y="75"/>
                  </a:lnTo>
                  <a:lnTo>
                    <a:pt x="355" y="77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5" y="79"/>
                  </a:lnTo>
                  <a:lnTo>
                    <a:pt x="353" y="79"/>
                  </a:lnTo>
                  <a:lnTo>
                    <a:pt x="355" y="79"/>
                  </a:lnTo>
                  <a:lnTo>
                    <a:pt x="353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2" y="77"/>
                  </a:lnTo>
                  <a:lnTo>
                    <a:pt x="340" y="77"/>
                  </a:lnTo>
                  <a:lnTo>
                    <a:pt x="340" y="79"/>
                  </a:lnTo>
                  <a:lnTo>
                    <a:pt x="335" y="79"/>
                  </a:lnTo>
                  <a:lnTo>
                    <a:pt x="333" y="79"/>
                  </a:lnTo>
                  <a:lnTo>
                    <a:pt x="333" y="77"/>
                  </a:lnTo>
                  <a:lnTo>
                    <a:pt x="331" y="79"/>
                  </a:lnTo>
                  <a:lnTo>
                    <a:pt x="327" y="81"/>
                  </a:lnTo>
                  <a:lnTo>
                    <a:pt x="329" y="83"/>
                  </a:lnTo>
                  <a:lnTo>
                    <a:pt x="327" y="81"/>
                  </a:lnTo>
                  <a:lnTo>
                    <a:pt x="322" y="79"/>
                  </a:lnTo>
                  <a:lnTo>
                    <a:pt x="322" y="77"/>
                  </a:lnTo>
                  <a:lnTo>
                    <a:pt x="320" y="77"/>
                  </a:lnTo>
                  <a:lnTo>
                    <a:pt x="320" y="75"/>
                  </a:lnTo>
                  <a:lnTo>
                    <a:pt x="318" y="77"/>
                  </a:lnTo>
                  <a:lnTo>
                    <a:pt x="318" y="79"/>
                  </a:lnTo>
                  <a:lnTo>
                    <a:pt x="320" y="81"/>
                  </a:lnTo>
                  <a:lnTo>
                    <a:pt x="320" y="83"/>
                  </a:lnTo>
                  <a:lnTo>
                    <a:pt x="318" y="83"/>
                  </a:lnTo>
                  <a:lnTo>
                    <a:pt x="318" y="81"/>
                  </a:lnTo>
                  <a:lnTo>
                    <a:pt x="318" y="79"/>
                  </a:lnTo>
                  <a:lnTo>
                    <a:pt x="316" y="79"/>
                  </a:lnTo>
                  <a:lnTo>
                    <a:pt x="316" y="77"/>
                  </a:lnTo>
                  <a:lnTo>
                    <a:pt x="316" y="79"/>
                  </a:lnTo>
                  <a:lnTo>
                    <a:pt x="313" y="81"/>
                  </a:lnTo>
                  <a:lnTo>
                    <a:pt x="313" y="79"/>
                  </a:lnTo>
                  <a:lnTo>
                    <a:pt x="313" y="77"/>
                  </a:lnTo>
                  <a:lnTo>
                    <a:pt x="313" y="75"/>
                  </a:lnTo>
                  <a:lnTo>
                    <a:pt x="309" y="75"/>
                  </a:lnTo>
                  <a:lnTo>
                    <a:pt x="307" y="75"/>
                  </a:lnTo>
                  <a:lnTo>
                    <a:pt x="307" y="72"/>
                  </a:lnTo>
                  <a:lnTo>
                    <a:pt x="309" y="70"/>
                  </a:lnTo>
                  <a:lnTo>
                    <a:pt x="307" y="70"/>
                  </a:lnTo>
                  <a:lnTo>
                    <a:pt x="305" y="70"/>
                  </a:lnTo>
                  <a:lnTo>
                    <a:pt x="302" y="70"/>
                  </a:lnTo>
                  <a:lnTo>
                    <a:pt x="300" y="70"/>
                  </a:lnTo>
                  <a:lnTo>
                    <a:pt x="300" y="68"/>
                  </a:lnTo>
                  <a:lnTo>
                    <a:pt x="305" y="68"/>
                  </a:lnTo>
                  <a:lnTo>
                    <a:pt x="307" y="66"/>
                  </a:lnTo>
                  <a:lnTo>
                    <a:pt x="307" y="64"/>
                  </a:lnTo>
                  <a:lnTo>
                    <a:pt x="309" y="61"/>
                  </a:lnTo>
                  <a:lnTo>
                    <a:pt x="307" y="61"/>
                  </a:lnTo>
                  <a:lnTo>
                    <a:pt x="302" y="64"/>
                  </a:lnTo>
                  <a:lnTo>
                    <a:pt x="298" y="64"/>
                  </a:lnTo>
                  <a:lnTo>
                    <a:pt x="296" y="66"/>
                  </a:lnTo>
                  <a:lnTo>
                    <a:pt x="294" y="66"/>
                  </a:lnTo>
                  <a:lnTo>
                    <a:pt x="294" y="64"/>
                  </a:lnTo>
                  <a:lnTo>
                    <a:pt x="298" y="61"/>
                  </a:lnTo>
                  <a:lnTo>
                    <a:pt x="298" y="59"/>
                  </a:lnTo>
                  <a:lnTo>
                    <a:pt x="296" y="57"/>
                  </a:lnTo>
                  <a:lnTo>
                    <a:pt x="296" y="55"/>
                  </a:lnTo>
                  <a:lnTo>
                    <a:pt x="294" y="55"/>
                  </a:lnTo>
                  <a:lnTo>
                    <a:pt x="294" y="57"/>
                  </a:lnTo>
                  <a:lnTo>
                    <a:pt x="291" y="55"/>
                  </a:lnTo>
                  <a:lnTo>
                    <a:pt x="294" y="53"/>
                  </a:lnTo>
                  <a:lnTo>
                    <a:pt x="298" y="53"/>
                  </a:lnTo>
                  <a:lnTo>
                    <a:pt x="300" y="51"/>
                  </a:lnTo>
                  <a:lnTo>
                    <a:pt x="300" y="48"/>
                  </a:lnTo>
                  <a:lnTo>
                    <a:pt x="302" y="48"/>
                  </a:lnTo>
                  <a:lnTo>
                    <a:pt x="302" y="46"/>
                  </a:lnTo>
                  <a:lnTo>
                    <a:pt x="300" y="44"/>
                  </a:lnTo>
                  <a:lnTo>
                    <a:pt x="296" y="42"/>
                  </a:lnTo>
                  <a:lnTo>
                    <a:pt x="291" y="42"/>
                  </a:lnTo>
                  <a:lnTo>
                    <a:pt x="287" y="42"/>
                  </a:lnTo>
                  <a:lnTo>
                    <a:pt x="285" y="42"/>
                  </a:lnTo>
                  <a:lnTo>
                    <a:pt x="281" y="42"/>
                  </a:lnTo>
                  <a:lnTo>
                    <a:pt x="283" y="44"/>
                  </a:lnTo>
                  <a:lnTo>
                    <a:pt x="283" y="46"/>
                  </a:lnTo>
                  <a:lnTo>
                    <a:pt x="283" y="48"/>
                  </a:lnTo>
                  <a:lnTo>
                    <a:pt x="285" y="51"/>
                  </a:lnTo>
                  <a:lnTo>
                    <a:pt x="283" y="51"/>
                  </a:lnTo>
                  <a:lnTo>
                    <a:pt x="283" y="53"/>
                  </a:lnTo>
                  <a:lnTo>
                    <a:pt x="281" y="53"/>
                  </a:lnTo>
                  <a:lnTo>
                    <a:pt x="281" y="55"/>
                  </a:lnTo>
                  <a:lnTo>
                    <a:pt x="278" y="55"/>
                  </a:lnTo>
                  <a:lnTo>
                    <a:pt x="274" y="55"/>
                  </a:lnTo>
                  <a:lnTo>
                    <a:pt x="274" y="57"/>
                  </a:lnTo>
                  <a:lnTo>
                    <a:pt x="272" y="59"/>
                  </a:lnTo>
                  <a:lnTo>
                    <a:pt x="272" y="57"/>
                  </a:lnTo>
                  <a:lnTo>
                    <a:pt x="272" y="55"/>
                  </a:lnTo>
                  <a:lnTo>
                    <a:pt x="274" y="53"/>
                  </a:lnTo>
                  <a:lnTo>
                    <a:pt x="278" y="53"/>
                  </a:lnTo>
                  <a:lnTo>
                    <a:pt x="281" y="53"/>
                  </a:lnTo>
                  <a:lnTo>
                    <a:pt x="281" y="51"/>
                  </a:lnTo>
                  <a:lnTo>
                    <a:pt x="281" y="48"/>
                  </a:lnTo>
                  <a:lnTo>
                    <a:pt x="281" y="46"/>
                  </a:lnTo>
                  <a:lnTo>
                    <a:pt x="281" y="44"/>
                  </a:lnTo>
                  <a:lnTo>
                    <a:pt x="278" y="44"/>
                  </a:lnTo>
                  <a:lnTo>
                    <a:pt x="278" y="42"/>
                  </a:lnTo>
                  <a:lnTo>
                    <a:pt x="276" y="42"/>
                  </a:lnTo>
                  <a:lnTo>
                    <a:pt x="274" y="40"/>
                  </a:lnTo>
                  <a:lnTo>
                    <a:pt x="272" y="40"/>
                  </a:lnTo>
                  <a:lnTo>
                    <a:pt x="272" y="42"/>
                  </a:lnTo>
                  <a:lnTo>
                    <a:pt x="270" y="42"/>
                  </a:lnTo>
                  <a:lnTo>
                    <a:pt x="270" y="44"/>
                  </a:lnTo>
                  <a:lnTo>
                    <a:pt x="267" y="42"/>
                  </a:lnTo>
                  <a:lnTo>
                    <a:pt x="267" y="40"/>
                  </a:lnTo>
                  <a:lnTo>
                    <a:pt x="270" y="40"/>
                  </a:lnTo>
                  <a:lnTo>
                    <a:pt x="267" y="40"/>
                  </a:lnTo>
                  <a:lnTo>
                    <a:pt x="267" y="37"/>
                  </a:lnTo>
                  <a:lnTo>
                    <a:pt x="270" y="37"/>
                  </a:lnTo>
                  <a:lnTo>
                    <a:pt x="270" y="35"/>
                  </a:lnTo>
                  <a:lnTo>
                    <a:pt x="267" y="35"/>
                  </a:lnTo>
                  <a:lnTo>
                    <a:pt x="265" y="33"/>
                  </a:lnTo>
                  <a:lnTo>
                    <a:pt x="263" y="31"/>
                  </a:lnTo>
                  <a:lnTo>
                    <a:pt x="256" y="33"/>
                  </a:lnTo>
                  <a:lnTo>
                    <a:pt x="250" y="31"/>
                  </a:lnTo>
                  <a:lnTo>
                    <a:pt x="248" y="33"/>
                  </a:lnTo>
                  <a:lnTo>
                    <a:pt x="246" y="31"/>
                  </a:lnTo>
                  <a:lnTo>
                    <a:pt x="246" y="33"/>
                  </a:lnTo>
                  <a:lnTo>
                    <a:pt x="246" y="35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50" y="44"/>
                  </a:lnTo>
                  <a:lnTo>
                    <a:pt x="250" y="42"/>
                  </a:lnTo>
                  <a:lnTo>
                    <a:pt x="246" y="42"/>
                  </a:lnTo>
                  <a:lnTo>
                    <a:pt x="246" y="37"/>
                  </a:lnTo>
                  <a:lnTo>
                    <a:pt x="243" y="40"/>
                  </a:lnTo>
                  <a:lnTo>
                    <a:pt x="243" y="42"/>
                  </a:lnTo>
                  <a:lnTo>
                    <a:pt x="243" y="44"/>
                  </a:lnTo>
                  <a:lnTo>
                    <a:pt x="241" y="44"/>
                  </a:lnTo>
                  <a:lnTo>
                    <a:pt x="243" y="37"/>
                  </a:lnTo>
                  <a:lnTo>
                    <a:pt x="243" y="35"/>
                  </a:lnTo>
                  <a:lnTo>
                    <a:pt x="241" y="33"/>
                  </a:lnTo>
                  <a:lnTo>
                    <a:pt x="241" y="31"/>
                  </a:lnTo>
                  <a:lnTo>
                    <a:pt x="243" y="31"/>
                  </a:lnTo>
                  <a:lnTo>
                    <a:pt x="243" y="29"/>
                  </a:lnTo>
                  <a:lnTo>
                    <a:pt x="243" y="26"/>
                  </a:lnTo>
                  <a:lnTo>
                    <a:pt x="243" y="24"/>
                  </a:lnTo>
                  <a:lnTo>
                    <a:pt x="241" y="24"/>
                  </a:lnTo>
                  <a:lnTo>
                    <a:pt x="241" y="22"/>
                  </a:lnTo>
                  <a:lnTo>
                    <a:pt x="239" y="22"/>
                  </a:lnTo>
                  <a:lnTo>
                    <a:pt x="239" y="20"/>
                  </a:lnTo>
                  <a:lnTo>
                    <a:pt x="239" y="18"/>
                  </a:lnTo>
                  <a:lnTo>
                    <a:pt x="237" y="18"/>
                  </a:lnTo>
                  <a:lnTo>
                    <a:pt x="235" y="18"/>
                  </a:lnTo>
                  <a:lnTo>
                    <a:pt x="232" y="15"/>
                  </a:lnTo>
                  <a:lnTo>
                    <a:pt x="230" y="15"/>
                  </a:lnTo>
                  <a:lnTo>
                    <a:pt x="230" y="18"/>
                  </a:lnTo>
                  <a:lnTo>
                    <a:pt x="228" y="18"/>
                  </a:lnTo>
                  <a:lnTo>
                    <a:pt x="232" y="20"/>
                  </a:lnTo>
                  <a:lnTo>
                    <a:pt x="230" y="20"/>
                  </a:lnTo>
                  <a:lnTo>
                    <a:pt x="224" y="22"/>
                  </a:lnTo>
                  <a:lnTo>
                    <a:pt x="224" y="20"/>
                  </a:lnTo>
                  <a:lnTo>
                    <a:pt x="226" y="20"/>
                  </a:lnTo>
                  <a:lnTo>
                    <a:pt x="224" y="18"/>
                  </a:lnTo>
                  <a:lnTo>
                    <a:pt x="221" y="18"/>
                  </a:lnTo>
                  <a:lnTo>
                    <a:pt x="219" y="18"/>
                  </a:lnTo>
                  <a:lnTo>
                    <a:pt x="217" y="18"/>
                  </a:lnTo>
                  <a:lnTo>
                    <a:pt x="217" y="15"/>
                  </a:lnTo>
                  <a:lnTo>
                    <a:pt x="215" y="15"/>
                  </a:lnTo>
                  <a:lnTo>
                    <a:pt x="208" y="13"/>
                  </a:lnTo>
                  <a:lnTo>
                    <a:pt x="208" y="11"/>
                  </a:lnTo>
                  <a:lnTo>
                    <a:pt x="206" y="9"/>
                  </a:lnTo>
                  <a:lnTo>
                    <a:pt x="204" y="9"/>
                  </a:lnTo>
                  <a:lnTo>
                    <a:pt x="202" y="9"/>
                  </a:lnTo>
                  <a:lnTo>
                    <a:pt x="200" y="9"/>
                  </a:lnTo>
                  <a:lnTo>
                    <a:pt x="200" y="7"/>
                  </a:lnTo>
                  <a:lnTo>
                    <a:pt x="197" y="7"/>
                  </a:lnTo>
                  <a:lnTo>
                    <a:pt x="195" y="7"/>
                  </a:lnTo>
                  <a:lnTo>
                    <a:pt x="193" y="7"/>
                  </a:lnTo>
                  <a:lnTo>
                    <a:pt x="191" y="7"/>
                  </a:lnTo>
                  <a:lnTo>
                    <a:pt x="189" y="7"/>
                  </a:lnTo>
                  <a:lnTo>
                    <a:pt x="186" y="7"/>
                  </a:lnTo>
                  <a:lnTo>
                    <a:pt x="184" y="2"/>
                  </a:lnTo>
                  <a:lnTo>
                    <a:pt x="182" y="2"/>
                  </a:lnTo>
                  <a:lnTo>
                    <a:pt x="182" y="0"/>
                  </a:lnTo>
                  <a:lnTo>
                    <a:pt x="180" y="2"/>
                  </a:lnTo>
                  <a:lnTo>
                    <a:pt x="178" y="2"/>
                  </a:lnTo>
                  <a:lnTo>
                    <a:pt x="173" y="4"/>
                  </a:lnTo>
                  <a:lnTo>
                    <a:pt x="173" y="7"/>
                  </a:lnTo>
                  <a:lnTo>
                    <a:pt x="173" y="9"/>
                  </a:lnTo>
                  <a:lnTo>
                    <a:pt x="173" y="11"/>
                  </a:lnTo>
                  <a:lnTo>
                    <a:pt x="173" y="15"/>
                  </a:lnTo>
                  <a:lnTo>
                    <a:pt x="171" y="15"/>
                  </a:lnTo>
                  <a:lnTo>
                    <a:pt x="171" y="18"/>
                  </a:lnTo>
                  <a:lnTo>
                    <a:pt x="169" y="18"/>
                  </a:lnTo>
                  <a:lnTo>
                    <a:pt x="167" y="22"/>
                  </a:lnTo>
                  <a:lnTo>
                    <a:pt x="164" y="22"/>
                  </a:lnTo>
                  <a:lnTo>
                    <a:pt x="162" y="22"/>
                  </a:lnTo>
                  <a:lnTo>
                    <a:pt x="162" y="24"/>
                  </a:lnTo>
                  <a:lnTo>
                    <a:pt x="162" y="26"/>
                  </a:lnTo>
                  <a:lnTo>
                    <a:pt x="162" y="29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58" y="33"/>
                  </a:lnTo>
                  <a:lnTo>
                    <a:pt x="147" y="37"/>
                  </a:lnTo>
                  <a:lnTo>
                    <a:pt x="147" y="40"/>
                  </a:lnTo>
                  <a:lnTo>
                    <a:pt x="147" y="42"/>
                  </a:lnTo>
                  <a:lnTo>
                    <a:pt x="147" y="44"/>
                  </a:lnTo>
                  <a:lnTo>
                    <a:pt x="151" y="46"/>
                  </a:lnTo>
                  <a:lnTo>
                    <a:pt x="154" y="46"/>
                  </a:lnTo>
                  <a:lnTo>
                    <a:pt x="156" y="46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4" y="48"/>
                  </a:lnTo>
                  <a:lnTo>
                    <a:pt x="149" y="46"/>
                  </a:lnTo>
                  <a:lnTo>
                    <a:pt x="147" y="46"/>
                  </a:lnTo>
                  <a:lnTo>
                    <a:pt x="147" y="44"/>
                  </a:lnTo>
                  <a:lnTo>
                    <a:pt x="143" y="44"/>
                  </a:lnTo>
                  <a:lnTo>
                    <a:pt x="140" y="42"/>
                  </a:lnTo>
                  <a:lnTo>
                    <a:pt x="134" y="40"/>
                  </a:lnTo>
                  <a:lnTo>
                    <a:pt x="132" y="40"/>
                  </a:lnTo>
                  <a:lnTo>
                    <a:pt x="129" y="42"/>
                  </a:lnTo>
                  <a:lnTo>
                    <a:pt x="132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27" y="42"/>
                  </a:lnTo>
                  <a:lnTo>
                    <a:pt x="127" y="40"/>
                  </a:lnTo>
                  <a:lnTo>
                    <a:pt x="125" y="40"/>
                  </a:lnTo>
                  <a:lnTo>
                    <a:pt x="119" y="40"/>
                  </a:lnTo>
                  <a:lnTo>
                    <a:pt x="114" y="44"/>
                  </a:lnTo>
                  <a:lnTo>
                    <a:pt x="112" y="44"/>
                  </a:lnTo>
                  <a:lnTo>
                    <a:pt x="112" y="51"/>
                  </a:lnTo>
                  <a:lnTo>
                    <a:pt x="108" y="53"/>
                  </a:lnTo>
                  <a:lnTo>
                    <a:pt x="108" y="55"/>
                  </a:lnTo>
                  <a:lnTo>
                    <a:pt x="105" y="57"/>
                  </a:lnTo>
                  <a:lnTo>
                    <a:pt x="103" y="59"/>
                  </a:lnTo>
                  <a:lnTo>
                    <a:pt x="103" y="61"/>
                  </a:lnTo>
                  <a:lnTo>
                    <a:pt x="101" y="61"/>
                  </a:lnTo>
                  <a:lnTo>
                    <a:pt x="101" y="59"/>
                  </a:lnTo>
                  <a:lnTo>
                    <a:pt x="103" y="59"/>
                  </a:lnTo>
                  <a:lnTo>
                    <a:pt x="103" y="57"/>
                  </a:lnTo>
                  <a:lnTo>
                    <a:pt x="105" y="55"/>
                  </a:lnTo>
                  <a:lnTo>
                    <a:pt x="105" y="53"/>
                  </a:lnTo>
                  <a:lnTo>
                    <a:pt x="110" y="48"/>
                  </a:lnTo>
                  <a:lnTo>
                    <a:pt x="105" y="46"/>
                  </a:lnTo>
                  <a:lnTo>
                    <a:pt x="99" y="48"/>
                  </a:lnTo>
                  <a:lnTo>
                    <a:pt x="97" y="46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0" y="46"/>
                  </a:lnTo>
                  <a:lnTo>
                    <a:pt x="90" y="48"/>
                  </a:lnTo>
                  <a:lnTo>
                    <a:pt x="88" y="46"/>
                  </a:lnTo>
                  <a:lnTo>
                    <a:pt x="88" y="48"/>
                  </a:lnTo>
                  <a:lnTo>
                    <a:pt x="86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79" y="46"/>
                  </a:lnTo>
                  <a:lnTo>
                    <a:pt x="75" y="46"/>
                  </a:lnTo>
                  <a:lnTo>
                    <a:pt x="70" y="46"/>
                  </a:lnTo>
                  <a:lnTo>
                    <a:pt x="68" y="46"/>
                  </a:lnTo>
                  <a:lnTo>
                    <a:pt x="64" y="44"/>
                  </a:lnTo>
                  <a:lnTo>
                    <a:pt x="62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5" y="44"/>
                  </a:lnTo>
                  <a:lnTo>
                    <a:pt x="53" y="44"/>
                  </a:lnTo>
                  <a:lnTo>
                    <a:pt x="46" y="44"/>
                  </a:lnTo>
                  <a:lnTo>
                    <a:pt x="44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37" y="46"/>
                  </a:lnTo>
                  <a:lnTo>
                    <a:pt x="35" y="46"/>
                  </a:lnTo>
                  <a:lnTo>
                    <a:pt x="31" y="46"/>
                  </a:lnTo>
                  <a:lnTo>
                    <a:pt x="27" y="46"/>
                  </a:lnTo>
                  <a:lnTo>
                    <a:pt x="24" y="46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20" y="51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6" y="57"/>
                  </a:lnTo>
                  <a:lnTo>
                    <a:pt x="13" y="59"/>
                  </a:lnTo>
                  <a:lnTo>
                    <a:pt x="11" y="59"/>
                  </a:lnTo>
                  <a:lnTo>
                    <a:pt x="9" y="66"/>
                  </a:lnTo>
                  <a:lnTo>
                    <a:pt x="7" y="66"/>
                  </a:lnTo>
                  <a:lnTo>
                    <a:pt x="7" y="68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9"/>
                  </a:lnTo>
                  <a:lnTo>
                    <a:pt x="0" y="81"/>
                  </a:lnTo>
                  <a:lnTo>
                    <a:pt x="2" y="83"/>
                  </a:lnTo>
                  <a:lnTo>
                    <a:pt x="5" y="86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5" y="92"/>
                  </a:lnTo>
                  <a:lnTo>
                    <a:pt x="5" y="94"/>
                  </a:lnTo>
                  <a:lnTo>
                    <a:pt x="7" y="97"/>
                  </a:lnTo>
                  <a:lnTo>
                    <a:pt x="9" y="103"/>
                  </a:lnTo>
                  <a:lnTo>
                    <a:pt x="11" y="105"/>
                  </a:lnTo>
                  <a:lnTo>
                    <a:pt x="11" y="107"/>
                  </a:lnTo>
                  <a:lnTo>
                    <a:pt x="13" y="107"/>
                  </a:lnTo>
                  <a:lnTo>
                    <a:pt x="16" y="110"/>
                  </a:lnTo>
                  <a:lnTo>
                    <a:pt x="16" y="112"/>
                  </a:lnTo>
                  <a:lnTo>
                    <a:pt x="16" y="114"/>
                  </a:lnTo>
                  <a:lnTo>
                    <a:pt x="18" y="116"/>
                  </a:lnTo>
                  <a:lnTo>
                    <a:pt x="18" y="118"/>
                  </a:lnTo>
                  <a:lnTo>
                    <a:pt x="20" y="121"/>
                  </a:lnTo>
                  <a:lnTo>
                    <a:pt x="20" y="123"/>
                  </a:lnTo>
                  <a:lnTo>
                    <a:pt x="22" y="123"/>
                  </a:lnTo>
                  <a:lnTo>
                    <a:pt x="22" y="125"/>
                  </a:lnTo>
                  <a:lnTo>
                    <a:pt x="24" y="125"/>
                  </a:lnTo>
                  <a:lnTo>
                    <a:pt x="24" y="127"/>
                  </a:lnTo>
                  <a:lnTo>
                    <a:pt x="24" y="129"/>
                  </a:lnTo>
                  <a:lnTo>
                    <a:pt x="27" y="132"/>
                  </a:lnTo>
                  <a:lnTo>
                    <a:pt x="29" y="132"/>
                  </a:lnTo>
                  <a:lnTo>
                    <a:pt x="35" y="129"/>
                  </a:lnTo>
                  <a:lnTo>
                    <a:pt x="37" y="132"/>
                  </a:lnTo>
                  <a:lnTo>
                    <a:pt x="37" y="134"/>
                  </a:lnTo>
                  <a:lnTo>
                    <a:pt x="40" y="134"/>
                  </a:lnTo>
                  <a:lnTo>
                    <a:pt x="42" y="136"/>
                  </a:lnTo>
                  <a:lnTo>
                    <a:pt x="46" y="136"/>
                  </a:lnTo>
                  <a:lnTo>
                    <a:pt x="48" y="136"/>
                  </a:lnTo>
                  <a:lnTo>
                    <a:pt x="46" y="136"/>
                  </a:lnTo>
                  <a:lnTo>
                    <a:pt x="46" y="138"/>
                  </a:lnTo>
                  <a:lnTo>
                    <a:pt x="48" y="138"/>
                  </a:lnTo>
                  <a:lnTo>
                    <a:pt x="53" y="138"/>
                  </a:lnTo>
                  <a:lnTo>
                    <a:pt x="53" y="140"/>
                  </a:lnTo>
                  <a:lnTo>
                    <a:pt x="48" y="140"/>
                  </a:lnTo>
                  <a:lnTo>
                    <a:pt x="48" y="138"/>
                  </a:lnTo>
                  <a:lnTo>
                    <a:pt x="46" y="140"/>
                  </a:lnTo>
                  <a:lnTo>
                    <a:pt x="46" y="143"/>
                  </a:lnTo>
                  <a:lnTo>
                    <a:pt x="48" y="145"/>
                  </a:lnTo>
                  <a:lnTo>
                    <a:pt x="53" y="145"/>
                  </a:lnTo>
                  <a:lnTo>
                    <a:pt x="51" y="147"/>
                  </a:lnTo>
                  <a:lnTo>
                    <a:pt x="51" y="149"/>
                  </a:lnTo>
                  <a:lnTo>
                    <a:pt x="46" y="149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4" y="151"/>
                  </a:lnTo>
                  <a:lnTo>
                    <a:pt x="42" y="151"/>
                  </a:lnTo>
                  <a:lnTo>
                    <a:pt x="46" y="156"/>
                  </a:lnTo>
                  <a:lnTo>
                    <a:pt x="46" y="158"/>
                  </a:lnTo>
                  <a:lnTo>
                    <a:pt x="48" y="160"/>
                  </a:lnTo>
                  <a:lnTo>
                    <a:pt x="51" y="164"/>
                  </a:lnTo>
                  <a:lnTo>
                    <a:pt x="51" y="167"/>
                  </a:lnTo>
                  <a:lnTo>
                    <a:pt x="51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3"/>
                  </a:lnTo>
                  <a:lnTo>
                    <a:pt x="53" y="175"/>
                  </a:lnTo>
                  <a:lnTo>
                    <a:pt x="53" y="178"/>
                  </a:lnTo>
                  <a:lnTo>
                    <a:pt x="53" y="180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5" y="186"/>
                  </a:lnTo>
                  <a:lnTo>
                    <a:pt x="55" y="189"/>
                  </a:lnTo>
                  <a:lnTo>
                    <a:pt x="53" y="189"/>
                  </a:lnTo>
                  <a:lnTo>
                    <a:pt x="51" y="189"/>
                  </a:lnTo>
                  <a:lnTo>
                    <a:pt x="51" y="191"/>
                  </a:lnTo>
                  <a:lnTo>
                    <a:pt x="48" y="197"/>
                  </a:lnTo>
                  <a:lnTo>
                    <a:pt x="48" y="200"/>
                  </a:lnTo>
                  <a:lnTo>
                    <a:pt x="46" y="204"/>
                  </a:lnTo>
                  <a:lnTo>
                    <a:pt x="46" y="206"/>
                  </a:lnTo>
                  <a:lnTo>
                    <a:pt x="46" y="208"/>
                  </a:lnTo>
                  <a:lnTo>
                    <a:pt x="44" y="208"/>
                  </a:lnTo>
                  <a:lnTo>
                    <a:pt x="44" y="210"/>
                  </a:lnTo>
                  <a:lnTo>
                    <a:pt x="46" y="217"/>
                  </a:lnTo>
                  <a:lnTo>
                    <a:pt x="51" y="213"/>
                  </a:lnTo>
                  <a:lnTo>
                    <a:pt x="55" y="210"/>
                  </a:lnTo>
                  <a:lnTo>
                    <a:pt x="57" y="208"/>
                  </a:lnTo>
                  <a:lnTo>
                    <a:pt x="55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59" y="217"/>
                  </a:lnTo>
                  <a:lnTo>
                    <a:pt x="73" y="204"/>
                  </a:lnTo>
                  <a:lnTo>
                    <a:pt x="75" y="204"/>
                  </a:lnTo>
                  <a:lnTo>
                    <a:pt x="66" y="210"/>
                  </a:lnTo>
                  <a:lnTo>
                    <a:pt x="66" y="213"/>
                  </a:lnTo>
                  <a:lnTo>
                    <a:pt x="68" y="210"/>
                  </a:lnTo>
                  <a:lnTo>
                    <a:pt x="70" y="210"/>
                  </a:lnTo>
                  <a:lnTo>
                    <a:pt x="73" y="213"/>
                  </a:lnTo>
                  <a:lnTo>
                    <a:pt x="70" y="215"/>
                  </a:lnTo>
                  <a:lnTo>
                    <a:pt x="70" y="217"/>
                  </a:lnTo>
                  <a:lnTo>
                    <a:pt x="70" y="219"/>
                  </a:lnTo>
                  <a:lnTo>
                    <a:pt x="68" y="221"/>
                  </a:lnTo>
                  <a:lnTo>
                    <a:pt x="66" y="224"/>
                  </a:lnTo>
                  <a:lnTo>
                    <a:pt x="66" y="226"/>
                  </a:lnTo>
                  <a:lnTo>
                    <a:pt x="68" y="228"/>
                  </a:lnTo>
                  <a:lnTo>
                    <a:pt x="70" y="228"/>
                  </a:lnTo>
                  <a:lnTo>
                    <a:pt x="75" y="230"/>
                  </a:lnTo>
                  <a:lnTo>
                    <a:pt x="77" y="230"/>
                  </a:lnTo>
                  <a:lnTo>
                    <a:pt x="79" y="230"/>
                  </a:lnTo>
                  <a:lnTo>
                    <a:pt x="79" y="228"/>
                  </a:lnTo>
                  <a:lnTo>
                    <a:pt x="81" y="228"/>
                  </a:lnTo>
                  <a:lnTo>
                    <a:pt x="86" y="228"/>
                  </a:lnTo>
                  <a:lnTo>
                    <a:pt x="88" y="228"/>
                  </a:lnTo>
                  <a:lnTo>
                    <a:pt x="81" y="230"/>
                  </a:lnTo>
                  <a:lnTo>
                    <a:pt x="81" y="232"/>
                  </a:lnTo>
                  <a:lnTo>
                    <a:pt x="81" y="235"/>
                  </a:lnTo>
                  <a:lnTo>
                    <a:pt x="77" y="239"/>
                  </a:lnTo>
                  <a:lnTo>
                    <a:pt x="77" y="241"/>
                  </a:lnTo>
                  <a:lnTo>
                    <a:pt x="77" y="243"/>
                  </a:lnTo>
                  <a:lnTo>
                    <a:pt x="77" y="246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83" y="248"/>
                  </a:lnTo>
                  <a:lnTo>
                    <a:pt x="83" y="250"/>
                  </a:lnTo>
                  <a:lnTo>
                    <a:pt x="86" y="250"/>
                  </a:lnTo>
                  <a:lnTo>
                    <a:pt x="86" y="254"/>
                  </a:lnTo>
                  <a:lnTo>
                    <a:pt x="86" y="256"/>
                  </a:lnTo>
                  <a:lnTo>
                    <a:pt x="88" y="256"/>
                  </a:lnTo>
                  <a:lnTo>
                    <a:pt x="90" y="254"/>
                  </a:lnTo>
                  <a:lnTo>
                    <a:pt x="90" y="256"/>
                  </a:lnTo>
                  <a:lnTo>
                    <a:pt x="92" y="256"/>
                  </a:lnTo>
                  <a:lnTo>
                    <a:pt x="94" y="259"/>
                  </a:lnTo>
                  <a:lnTo>
                    <a:pt x="94" y="261"/>
                  </a:lnTo>
                  <a:lnTo>
                    <a:pt x="92" y="261"/>
                  </a:lnTo>
                  <a:lnTo>
                    <a:pt x="94" y="263"/>
                  </a:lnTo>
                  <a:lnTo>
                    <a:pt x="97" y="265"/>
                  </a:lnTo>
                  <a:lnTo>
                    <a:pt x="101" y="265"/>
                  </a:lnTo>
                  <a:lnTo>
                    <a:pt x="99" y="265"/>
                  </a:lnTo>
                  <a:lnTo>
                    <a:pt x="97" y="267"/>
                  </a:lnTo>
                  <a:lnTo>
                    <a:pt x="94" y="267"/>
                  </a:lnTo>
                  <a:lnTo>
                    <a:pt x="92" y="270"/>
                  </a:lnTo>
                  <a:lnTo>
                    <a:pt x="94" y="272"/>
                  </a:lnTo>
                  <a:lnTo>
                    <a:pt x="92" y="274"/>
                  </a:lnTo>
                  <a:lnTo>
                    <a:pt x="94" y="274"/>
                  </a:lnTo>
                  <a:lnTo>
                    <a:pt x="97" y="274"/>
                  </a:lnTo>
                  <a:lnTo>
                    <a:pt x="101" y="274"/>
                  </a:lnTo>
                  <a:lnTo>
                    <a:pt x="103" y="274"/>
                  </a:lnTo>
                  <a:lnTo>
                    <a:pt x="103" y="272"/>
                  </a:lnTo>
                  <a:lnTo>
                    <a:pt x="105" y="270"/>
                  </a:lnTo>
                  <a:lnTo>
                    <a:pt x="105" y="272"/>
                  </a:lnTo>
                  <a:lnTo>
                    <a:pt x="108" y="274"/>
                  </a:lnTo>
                  <a:lnTo>
                    <a:pt x="108" y="272"/>
                  </a:lnTo>
                  <a:lnTo>
                    <a:pt x="112" y="270"/>
                  </a:lnTo>
                  <a:lnTo>
                    <a:pt x="112" y="272"/>
                  </a:lnTo>
                  <a:lnTo>
                    <a:pt x="110" y="274"/>
                  </a:lnTo>
                  <a:lnTo>
                    <a:pt x="108" y="274"/>
                  </a:lnTo>
                  <a:lnTo>
                    <a:pt x="110" y="274"/>
                  </a:lnTo>
                  <a:lnTo>
                    <a:pt x="112" y="274"/>
                  </a:lnTo>
                  <a:lnTo>
                    <a:pt x="112" y="276"/>
                  </a:lnTo>
                  <a:lnTo>
                    <a:pt x="110" y="276"/>
                  </a:lnTo>
                  <a:lnTo>
                    <a:pt x="108" y="278"/>
                  </a:lnTo>
                  <a:lnTo>
                    <a:pt x="110" y="278"/>
                  </a:lnTo>
                  <a:lnTo>
                    <a:pt x="108" y="281"/>
                  </a:lnTo>
                  <a:lnTo>
                    <a:pt x="108" y="283"/>
                  </a:lnTo>
                  <a:lnTo>
                    <a:pt x="110" y="283"/>
                  </a:lnTo>
                  <a:lnTo>
                    <a:pt x="108" y="285"/>
                  </a:lnTo>
                  <a:lnTo>
                    <a:pt x="110" y="285"/>
                  </a:lnTo>
                  <a:lnTo>
                    <a:pt x="110" y="287"/>
                  </a:lnTo>
                  <a:lnTo>
                    <a:pt x="112" y="289"/>
                  </a:lnTo>
                  <a:lnTo>
                    <a:pt x="116" y="294"/>
                  </a:lnTo>
                  <a:lnTo>
                    <a:pt x="114" y="296"/>
                  </a:lnTo>
                  <a:lnTo>
                    <a:pt x="112" y="296"/>
                  </a:lnTo>
                  <a:lnTo>
                    <a:pt x="110" y="296"/>
                  </a:lnTo>
                  <a:lnTo>
                    <a:pt x="110" y="298"/>
                  </a:lnTo>
                  <a:lnTo>
                    <a:pt x="110" y="300"/>
                  </a:lnTo>
                  <a:lnTo>
                    <a:pt x="110" y="303"/>
                  </a:lnTo>
                  <a:lnTo>
                    <a:pt x="108" y="300"/>
                  </a:lnTo>
                  <a:lnTo>
                    <a:pt x="105" y="300"/>
                  </a:lnTo>
                  <a:lnTo>
                    <a:pt x="105" y="303"/>
                  </a:lnTo>
                  <a:lnTo>
                    <a:pt x="108" y="303"/>
                  </a:lnTo>
                  <a:lnTo>
                    <a:pt x="110" y="305"/>
                  </a:lnTo>
                  <a:lnTo>
                    <a:pt x="108" y="307"/>
                  </a:lnTo>
                  <a:lnTo>
                    <a:pt x="112" y="307"/>
                  </a:lnTo>
                  <a:lnTo>
                    <a:pt x="114" y="309"/>
                  </a:lnTo>
                  <a:lnTo>
                    <a:pt x="114" y="311"/>
                  </a:lnTo>
                  <a:lnTo>
                    <a:pt x="114" y="313"/>
                  </a:lnTo>
                  <a:lnTo>
                    <a:pt x="116" y="313"/>
                  </a:lnTo>
                  <a:lnTo>
                    <a:pt x="119" y="316"/>
                  </a:lnTo>
                  <a:lnTo>
                    <a:pt x="123" y="313"/>
                  </a:lnTo>
                  <a:lnTo>
                    <a:pt x="123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6"/>
                  </a:lnTo>
                  <a:lnTo>
                    <a:pt x="114" y="311"/>
                  </a:lnTo>
                  <a:lnTo>
                    <a:pt x="112" y="309"/>
                  </a:lnTo>
                  <a:lnTo>
                    <a:pt x="108" y="309"/>
                  </a:lnTo>
                  <a:lnTo>
                    <a:pt x="108" y="307"/>
                  </a:lnTo>
                  <a:lnTo>
                    <a:pt x="105" y="309"/>
                  </a:lnTo>
                  <a:lnTo>
                    <a:pt x="103" y="309"/>
                  </a:lnTo>
                  <a:lnTo>
                    <a:pt x="101" y="309"/>
                  </a:lnTo>
                  <a:lnTo>
                    <a:pt x="97" y="309"/>
                  </a:lnTo>
                  <a:lnTo>
                    <a:pt x="99" y="309"/>
                  </a:lnTo>
                  <a:lnTo>
                    <a:pt x="99" y="311"/>
                  </a:lnTo>
                  <a:lnTo>
                    <a:pt x="97" y="311"/>
                  </a:lnTo>
                  <a:lnTo>
                    <a:pt x="99" y="313"/>
                  </a:lnTo>
                  <a:lnTo>
                    <a:pt x="99" y="316"/>
                  </a:lnTo>
                  <a:lnTo>
                    <a:pt x="101" y="316"/>
                  </a:lnTo>
                  <a:lnTo>
                    <a:pt x="103" y="316"/>
                  </a:lnTo>
                  <a:lnTo>
                    <a:pt x="103" y="320"/>
                  </a:lnTo>
                  <a:lnTo>
                    <a:pt x="103" y="322"/>
                  </a:lnTo>
                  <a:lnTo>
                    <a:pt x="103" y="324"/>
                  </a:lnTo>
                  <a:lnTo>
                    <a:pt x="101" y="329"/>
                  </a:lnTo>
                  <a:lnTo>
                    <a:pt x="99" y="331"/>
                  </a:lnTo>
                  <a:lnTo>
                    <a:pt x="101" y="333"/>
                  </a:lnTo>
                  <a:lnTo>
                    <a:pt x="99" y="333"/>
                  </a:lnTo>
                  <a:lnTo>
                    <a:pt x="99" y="335"/>
                  </a:lnTo>
                  <a:lnTo>
                    <a:pt x="99" y="338"/>
                  </a:lnTo>
                  <a:lnTo>
                    <a:pt x="101" y="338"/>
                  </a:lnTo>
                  <a:lnTo>
                    <a:pt x="103" y="338"/>
                  </a:lnTo>
                  <a:lnTo>
                    <a:pt x="103" y="335"/>
                  </a:lnTo>
                  <a:lnTo>
                    <a:pt x="105" y="333"/>
                  </a:lnTo>
                  <a:lnTo>
                    <a:pt x="105" y="335"/>
                  </a:lnTo>
                  <a:lnTo>
                    <a:pt x="108" y="335"/>
                  </a:lnTo>
                  <a:lnTo>
                    <a:pt x="110" y="335"/>
                  </a:lnTo>
                  <a:lnTo>
                    <a:pt x="112" y="335"/>
                  </a:lnTo>
                  <a:lnTo>
                    <a:pt x="108" y="338"/>
                  </a:lnTo>
                  <a:lnTo>
                    <a:pt x="105" y="340"/>
                  </a:lnTo>
                  <a:lnTo>
                    <a:pt x="108" y="342"/>
                  </a:lnTo>
                  <a:lnTo>
                    <a:pt x="108" y="344"/>
                  </a:lnTo>
                  <a:lnTo>
                    <a:pt x="105" y="344"/>
                  </a:lnTo>
                  <a:lnTo>
                    <a:pt x="103" y="346"/>
                  </a:lnTo>
                  <a:lnTo>
                    <a:pt x="105" y="346"/>
                  </a:lnTo>
                  <a:lnTo>
                    <a:pt x="108" y="346"/>
                  </a:lnTo>
                  <a:lnTo>
                    <a:pt x="105" y="349"/>
                  </a:lnTo>
                  <a:lnTo>
                    <a:pt x="105" y="351"/>
                  </a:lnTo>
                  <a:lnTo>
                    <a:pt x="103" y="351"/>
                  </a:lnTo>
                  <a:lnTo>
                    <a:pt x="101" y="351"/>
                  </a:lnTo>
                  <a:lnTo>
                    <a:pt x="101" y="353"/>
                  </a:lnTo>
                  <a:lnTo>
                    <a:pt x="99" y="357"/>
                  </a:lnTo>
                  <a:lnTo>
                    <a:pt x="97" y="359"/>
                  </a:lnTo>
                  <a:lnTo>
                    <a:pt x="99" y="362"/>
                  </a:lnTo>
                  <a:lnTo>
                    <a:pt x="99" y="364"/>
                  </a:lnTo>
                  <a:lnTo>
                    <a:pt x="97" y="364"/>
                  </a:lnTo>
                  <a:lnTo>
                    <a:pt x="97" y="366"/>
                  </a:lnTo>
                  <a:lnTo>
                    <a:pt x="99" y="366"/>
                  </a:lnTo>
                  <a:lnTo>
                    <a:pt x="99" y="368"/>
                  </a:lnTo>
                  <a:lnTo>
                    <a:pt x="99" y="370"/>
                  </a:lnTo>
                  <a:lnTo>
                    <a:pt x="97" y="370"/>
                  </a:lnTo>
                  <a:lnTo>
                    <a:pt x="94" y="368"/>
                  </a:lnTo>
                  <a:lnTo>
                    <a:pt x="97" y="373"/>
                  </a:lnTo>
                  <a:lnTo>
                    <a:pt x="97" y="375"/>
                  </a:lnTo>
                  <a:lnTo>
                    <a:pt x="94" y="373"/>
                  </a:lnTo>
                  <a:lnTo>
                    <a:pt x="94" y="375"/>
                  </a:lnTo>
                  <a:lnTo>
                    <a:pt x="92" y="375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7" y="379"/>
                  </a:lnTo>
                  <a:lnTo>
                    <a:pt x="97" y="381"/>
                  </a:lnTo>
                  <a:lnTo>
                    <a:pt x="94" y="384"/>
                  </a:lnTo>
                  <a:lnTo>
                    <a:pt x="94" y="386"/>
                  </a:lnTo>
                  <a:lnTo>
                    <a:pt x="97" y="386"/>
                  </a:lnTo>
                  <a:lnTo>
                    <a:pt x="97" y="388"/>
                  </a:lnTo>
                  <a:lnTo>
                    <a:pt x="94" y="388"/>
                  </a:lnTo>
                  <a:lnTo>
                    <a:pt x="92" y="386"/>
                  </a:lnTo>
                  <a:lnTo>
                    <a:pt x="92" y="384"/>
                  </a:lnTo>
                  <a:lnTo>
                    <a:pt x="90" y="384"/>
                  </a:lnTo>
                  <a:lnTo>
                    <a:pt x="90" y="386"/>
                  </a:lnTo>
                  <a:lnTo>
                    <a:pt x="88" y="388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8"/>
                  </a:lnTo>
                  <a:lnTo>
                    <a:pt x="86" y="388"/>
                  </a:lnTo>
                  <a:lnTo>
                    <a:pt x="86" y="386"/>
                  </a:lnTo>
                  <a:lnTo>
                    <a:pt x="83" y="386"/>
                  </a:lnTo>
                  <a:lnTo>
                    <a:pt x="83" y="388"/>
                  </a:lnTo>
                  <a:lnTo>
                    <a:pt x="86" y="388"/>
                  </a:lnTo>
                  <a:lnTo>
                    <a:pt x="86" y="390"/>
                  </a:lnTo>
                  <a:lnTo>
                    <a:pt x="86" y="392"/>
                  </a:lnTo>
                  <a:lnTo>
                    <a:pt x="86" y="395"/>
                  </a:lnTo>
                  <a:lnTo>
                    <a:pt x="88" y="397"/>
                  </a:lnTo>
                  <a:lnTo>
                    <a:pt x="90" y="397"/>
                  </a:lnTo>
                  <a:lnTo>
                    <a:pt x="90" y="399"/>
                  </a:lnTo>
                  <a:lnTo>
                    <a:pt x="90" y="401"/>
                  </a:lnTo>
                  <a:lnTo>
                    <a:pt x="92" y="401"/>
                  </a:lnTo>
                  <a:lnTo>
                    <a:pt x="92" y="403"/>
                  </a:lnTo>
                  <a:lnTo>
                    <a:pt x="90" y="403"/>
                  </a:lnTo>
                  <a:lnTo>
                    <a:pt x="90" y="401"/>
                  </a:lnTo>
                  <a:lnTo>
                    <a:pt x="88" y="403"/>
                  </a:lnTo>
                  <a:lnTo>
                    <a:pt x="90" y="403"/>
                  </a:lnTo>
                  <a:lnTo>
                    <a:pt x="90" y="405"/>
                  </a:lnTo>
                  <a:lnTo>
                    <a:pt x="92" y="405"/>
                  </a:lnTo>
                  <a:lnTo>
                    <a:pt x="94" y="408"/>
                  </a:lnTo>
                  <a:lnTo>
                    <a:pt x="94" y="410"/>
                  </a:lnTo>
                  <a:lnTo>
                    <a:pt x="92" y="410"/>
                  </a:lnTo>
                  <a:lnTo>
                    <a:pt x="92" y="412"/>
                  </a:lnTo>
                  <a:lnTo>
                    <a:pt x="90" y="414"/>
                  </a:lnTo>
                  <a:lnTo>
                    <a:pt x="92" y="414"/>
                  </a:lnTo>
                  <a:lnTo>
                    <a:pt x="92" y="416"/>
                  </a:lnTo>
                  <a:lnTo>
                    <a:pt x="92" y="419"/>
                  </a:lnTo>
                  <a:lnTo>
                    <a:pt x="94" y="419"/>
                  </a:lnTo>
                  <a:lnTo>
                    <a:pt x="97" y="419"/>
                  </a:lnTo>
                  <a:lnTo>
                    <a:pt x="99" y="419"/>
                  </a:lnTo>
                  <a:lnTo>
                    <a:pt x="99" y="421"/>
                  </a:lnTo>
                  <a:lnTo>
                    <a:pt x="101" y="421"/>
                  </a:lnTo>
                  <a:lnTo>
                    <a:pt x="103" y="423"/>
                  </a:lnTo>
                  <a:lnTo>
                    <a:pt x="105" y="423"/>
                  </a:lnTo>
                  <a:lnTo>
                    <a:pt x="108" y="421"/>
                  </a:lnTo>
                  <a:lnTo>
                    <a:pt x="103" y="419"/>
                  </a:lnTo>
                  <a:lnTo>
                    <a:pt x="101" y="419"/>
                  </a:lnTo>
                  <a:lnTo>
                    <a:pt x="99" y="416"/>
                  </a:lnTo>
                  <a:lnTo>
                    <a:pt x="101" y="414"/>
                  </a:lnTo>
                  <a:lnTo>
                    <a:pt x="103" y="416"/>
                  </a:lnTo>
                  <a:lnTo>
                    <a:pt x="105" y="419"/>
                  </a:lnTo>
                  <a:lnTo>
                    <a:pt x="108" y="421"/>
                  </a:lnTo>
                  <a:lnTo>
                    <a:pt x="110" y="423"/>
                  </a:lnTo>
                  <a:lnTo>
                    <a:pt x="114" y="423"/>
                  </a:lnTo>
                  <a:lnTo>
                    <a:pt x="116" y="425"/>
                  </a:lnTo>
                  <a:lnTo>
                    <a:pt x="119" y="425"/>
                  </a:lnTo>
                  <a:lnTo>
                    <a:pt x="119" y="427"/>
                  </a:lnTo>
                  <a:lnTo>
                    <a:pt x="121" y="427"/>
                  </a:lnTo>
                  <a:lnTo>
                    <a:pt x="123" y="427"/>
                  </a:lnTo>
                  <a:lnTo>
                    <a:pt x="125" y="427"/>
                  </a:lnTo>
                  <a:lnTo>
                    <a:pt x="125" y="430"/>
                  </a:lnTo>
                  <a:lnTo>
                    <a:pt x="125" y="432"/>
                  </a:lnTo>
                  <a:lnTo>
                    <a:pt x="129" y="434"/>
                  </a:lnTo>
                  <a:lnTo>
                    <a:pt x="140" y="434"/>
                  </a:lnTo>
                  <a:lnTo>
                    <a:pt x="143" y="436"/>
                  </a:lnTo>
                  <a:lnTo>
                    <a:pt x="145" y="436"/>
                  </a:lnTo>
                  <a:lnTo>
                    <a:pt x="147" y="436"/>
                  </a:lnTo>
                  <a:lnTo>
                    <a:pt x="149" y="436"/>
                  </a:lnTo>
                  <a:lnTo>
                    <a:pt x="154" y="438"/>
                  </a:lnTo>
                  <a:lnTo>
                    <a:pt x="158" y="441"/>
                  </a:lnTo>
                  <a:lnTo>
                    <a:pt x="158" y="443"/>
                  </a:lnTo>
                  <a:lnTo>
                    <a:pt x="158" y="445"/>
                  </a:lnTo>
                  <a:lnTo>
                    <a:pt x="162" y="445"/>
                  </a:lnTo>
                  <a:lnTo>
                    <a:pt x="164" y="447"/>
                  </a:lnTo>
                  <a:lnTo>
                    <a:pt x="167" y="447"/>
                  </a:lnTo>
                  <a:lnTo>
                    <a:pt x="169" y="447"/>
                  </a:lnTo>
                  <a:lnTo>
                    <a:pt x="171" y="447"/>
                  </a:lnTo>
                  <a:lnTo>
                    <a:pt x="175" y="449"/>
                  </a:lnTo>
                  <a:lnTo>
                    <a:pt x="178" y="452"/>
                  </a:lnTo>
                  <a:lnTo>
                    <a:pt x="180" y="454"/>
                  </a:lnTo>
                  <a:lnTo>
                    <a:pt x="180" y="456"/>
                  </a:lnTo>
                  <a:lnTo>
                    <a:pt x="182" y="456"/>
                  </a:lnTo>
                  <a:lnTo>
                    <a:pt x="184" y="456"/>
                  </a:lnTo>
                  <a:lnTo>
                    <a:pt x="184" y="458"/>
                  </a:lnTo>
                  <a:lnTo>
                    <a:pt x="186" y="458"/>
                  </a:lnTo>
                  <a:lnTo>
                    <a:pt x="189" y="465"/>
                  </a:lnTo>
                  <a:lnTo>
                    <a:pt x="191" y="465"/>
                  </a:lnTo>
                  <a:lnTo>
                    <a:pt x="193" y="467"/>
                  </a:lnTo>
                  <a:lnTo>
                    <a:pt x="195" y="467"/>
                  </a:lnTo>
                  <a:lnTo>
                    <a:pt x="195" y="469"/>
                  </a:lnTo>
                  <a:lnTo>
                    <a:pt x="197" y="471"/>
                  </a:lnTo>
                  <a:lnTo>
                    <a:pt x="202" y="476"/>
                  </a:lnTo>
                  <a:lnTo>
                    <a:pt x="206" y="478"/>
                  </a:lnTo>
                  <a:lnTo>
                    <a:pt x="206" y="484"/>
                  </a:lnTo>
                  <a:lnTo>
                    <a:pt x="208" y="484"/>
                  </a:lnTo>
                  <a:lnTo>
                    <a:pt x="210" y="489"/>
                  </a:lnTo>
                  <a:lnTo>
                    <a:pt x="215" y="493"/>
                  </a:lnTo>
                  <a:lnTo>
                    <a:pt x="215" y="495"/>
                  </a:lnTo>
                  <a:lnTo>
                    <a:pt x="217" y="495"/>
                  </a:lnTo>
                  <a:lnTo>
                    <a:pt x="217" y="498"/>
                  </a:lnTo>
                  <a:lnTo>
                    <a:pt x="219" y="500"/>
                  </a:lnTo>
                  <a:lnTo>
                    <a:pt x="221" y="500"/>
                  </a:lnTo>
                  <a:lnTo>
                    <a:pt x="228" y="511"/>
                  </a:lnTo>
                  <a:lnTo>
                    <a:pt x="232" y="517"/>
                  </a:lnTo>
                  <a:lnTo>
                    <a:pt x="232" y="522"/>
                  </a:lnTo>
                  <a:lnTo>
                    <a:pt x="235" y="524"/>
                  </a:lnTo>
                  <a:lnTo>
                    <a:pt x="237" y="524"/>
                  </a:lnTo>
                  <a:lnTo>
                    <a:pt x="237" y="526"/>
                  </a:lnTo>
                  <a:lnTo>
                    <a:pt x="237" y="528"/>
                  </a:lnTo>
                  <a:lnTo>
                    <a:pt x="237" y="530"/>
                  </a:lnTo>
                  <a:lnTo>
                    <a:pt x="237" y="533"/>
                  </a:lnTo>
                  <a:lnTo>
                    <a:pt x="237" y="535"/>
                  </a:lnTo>
                  <a:lnTo>
                    <a:pt x="239" y="537"/>
                  </a:lnTo>
                  <a:lnTo>
                    <a:pt x="241" y="541"/>
                  </a:lnTo>
                  <a:lnTo>
                    <a:pt x="243" y="544"/>
                  </a:lnTo>
                  <a:lnTo>
                    <a:pt x="246" y="548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48" y="555"/>
                  </a:lnTo>
                  <a:lnTo>
                    <a:pt x="248" y="557"/>
                  </a:lnTo>
                  <a:lnTo>
                    <a:pt x="250" y="559"/>
                  </a:lnTo>
                  <a:lnTo>
                    <a:pt x="250" y="561"/>
                  </a:lnTo>
                  <a:lnTo>
                    <a:pt x="252" y="572"/>
                  </a:lnTo>
                  <a:lnTo>
                    <a:pt x="254" y="576"/>
                  </a:lnTo>
                  <a:lnTo>
                    <a:pt x="254" y="579"/>
                  </a:lnTo>
                  <a:lnTo>
                    <a:pt x="254" y="581"/>
                  </a:lnTo>
                  <a:lnTo>
                    <a:pt x="256" y="581"/>
                  </a:lnTo>
                  <a:lnTo>
                    <a:pt x="256" y="583"/>
                  </a:lnTo>
                  <a:lnTo>
                    <a:pt x="259" y="585"/>
                  </a:lnTo>
                  <a:lnTo>
                    <a:pt x="259" y="587"/>
                  </a:lnTo>
                  <a:lnTo>
                    <a:pt x="259" y="590"/>
                  </a:lnTo>
                  <a:lnTo>
                    <a:pt x="259" y="592"/>
                  </a:lnTo>
                  <a:lnTo>
                    <a:pt x="261" y="594"/>
                  </a:lnTo>
                  <a:lnTo>
                    <a:pt x="261" y="596"/>
                  </a:lnTo>
                  <a:lnTo>
                    <a:pt x="261" y="598"/>
                  </a:lnTo>
                  <a:lnTo>
                    <a:pt x="261" y="603"/>
                  </a:lnTo>
                  <a:lnTo>
                    <a:pt x="261" y="605"/>
                  </a:lnTo>
                  <a:lnTo>
                    <a:pt x="261" y="611"/>
                  </a:lnTo>
                  <a:lnTo>
                    <a:pt x="261" y="614"/>
                  </a:lnTo>
                  <a:lnTo>
                    <a:pt x="263" y="620"/>
                  </a:lnTo>
                  <a:lnTo>
                    <a:pt x="261" y="625"/>
                  </a:lnTo>
                  <a:lnTo>
                    <a:pt x="261" y="627"/>
                  </a:lnTo>
                  <a:lnTo>
                    <a:pt x="259" y="629"/>
                  </a:lnTo>
                  <a:lnTo>
                    <a:pt x="256" y="631"/>
                  </a:lnTo>
                  <a:lnTo>
                    <a:pt x="256" y="633"/>
                  </a:lnTo>
                  <a:lnTo>
                    <a:pt x="256" y="636"/>
                  </a:lnTo>
                  <a:lnTo>
                    <a:pt x="254" y="640"/>
                  </a:lnTo>
                  <a:lnTo>
                    <a:pt x="252" y="653"/>
                  </a:lnTo>
                  <a:lnTo>
                    <a:pt x="248" y="662"/>
                  </a:lnTo>
                  <a:lnTo>
                    <a:pt x="248" y="664"/>
                  </a:lnTo>
                  <a:lnTo>
                    <a:pt x="250" y="662"/>
                  </a:lnTo>
                  <a:lnTo>
                    <a:pt x="250" y="660"/>
                  </a:lnTo>
                  <a:lnTo>
                    <a:pt x="252" y="660"/>
                  </a:lnTo>
                  <a:lnTo>
                    <a:pt x="252" y="662"/>
                  </a:lnTo>
                  <a:lnTo>
                    <a:pt x="252" y="664"/>
                  </a:lnTo>
                  <a:lnTo>
                    <a:pt x="250" y="666"/>
                  </a:lnTo>
                  <a:lnTo>
                    <a:pt x="250" y="668"/>
                  </a:lnTo>
                  <a:lnTo>
                    <a:pt x="248" y="673"/>
                  </a:lnTo>
                  <a:lnTo>
                    <a:pt x="232" y="699"/>
                  </a:lnTo>
                  <a:lnTo>
                    <a:pt x="232" y="701"/>
                  </a:lnTo>
                  <a:lnTo>
                    <a:pt x="228" y="712"/>
                  </a:lnTo>
                  <a:lnTo>
                    <a:pt x="226" y="714"/>
                  </a:lnTo>
                  <a:lnTo>
                    <a:pt x="219" y="723"/>
                  </a:lnTo>
                  <a:lnTo>
                    <a:pt x="217" y="723"/>
                  </a:lnTo>
                  <a:lnTo>
                    <a:pt x="213" y="730"/>
                  </a:lnTo>
                  <a:lnTo>
                    <a:pt x="210" y="734"/>
                  </a:lnTo>
                  <a:lnTo>
                    <a:pt x="210" y="736"/>
                  </a:lnTo>
                  <a:lnTo>
                    <a:pt x="208" y="736"/>
                  </a:lnTo>
                  <a:lnTo>
                    <a:pt x="208" y="739"/>
                  </a:lnTo>
                  <a:lnTo>
                    <a:pt x="206" y="741"/>
                  </a:lnTo>
                  <a:lnTo>
                    <a:pt x="206" y="743"/>
                  </a:lnTo>
                  <a:lnTo>
                    <a:pt x="204" y="743"/>
                  </a:lnTo>
                  <a:lnTo>
                    <a:pt x="202" y="745"/>
                  </a:lnTo>
                  <a:lnTo>
                    <a:pt x="200" y="747"/>
                  </a:lnTo>
                  <a:lnTo>
                    <a:pt x="197" y="747"/>
                  </a:lnTo>
                  <a:lnTo>
                    <a:pt x="197" y="750"/>
                  </a:lnTo>
                  <a:lnTo>
                    <a:pt x="195" y="752"/>
                  </a:lnTo>
                  <a:lnTo>
                    <a:pt x="193" y="752"/>
                  </a:lnTo>
                  <a:lnTo>
                    <a:pt x="191" y="754"/>
                  </a:lnTo>
                  <a:lnTo>
                    <a:pt x="189" y="756"/>
                  </a:lnTo>
                  <a:lnTo>
                    <a:pt x="186" y="758"/>
                  </a:lnTo>
                  <a:lnTo>
                    <a:pt x="182" y="760"/>
                  </a:lnTo>
                  <a:lnTo>
                    <a:pt x="182" y="763"/>
                  </a:lnTo>
                  <a:lnTo>
                    <a:pt x="180" y="767"/>
                  </a:lnTo>
                  <a:lnTo>
                    <a:pt x="164" y="778"/>
                  </a:lnTo>
                  <a:lnTo>
                    <a:pt x="162" y="780"/>
                  </a:lnTo>
                  <a:lnTo>
                    <a:pt x="160" y="780"/>
                  </a:lnTo>
                  <a:lnTo>
                    <a:pt x="158" y="782"/>
                  </a:lnTo>
                  <a:lnTo>
                    <a:pt x="156" y="785"/>
                  </a:lnTo>
                  <a:lnTo>
                    <a:pt x="154" y="785"/>
                  </a:lnTo>
                  <a:lnTo>
                    <a:pt x="151" y="787"/>
                  </a:lnTo>
                  <a:lnTo>
                    <a:pt x="149" y="789"/>
                  </a:lnTo>
                  <a:lnTo>
                    <a:pt x="147" y="789"/>
                  </a:lnTo>
                  <a:lnTo>
                    <a:pt x="147" y="787"/>
                  </a:lnTo>
                  <a:lnTo>
                    <a:pt x="147" y="789"/>
                  </a:lnTo>
                  <a:lnTo>
                    <a:pt x="147" y="791"/>
                  </a:lnTo>
                  <a:lnTo>
                    <a:pt x="147" y="793"/>
                  </a:lnTo>
                  <a:lnTo>
                    <a:pt x="145" y="796"/>
                  </a:lnTo>
                  <a:lnTo>
                    <a:pt x="143" y="798"/>
                  </a:lnTo>
                  <a:lnTo>
                    <a:pt x="147" y="796"/>
                  </a:lnTo>
                  <a:lnTo>
                    <a:pt x="147" y="793"/>
                  </a:lnTo>
                  <a:lnTo>
                    <a:pt x="149" y="796"/>
                  </a:lnTo>
                  <a:lnTo>
                    <a:pt x="149" y="798"/>
                  </a:lnTo>
                  <a:lnTo>
                    <a:pt x="147" y="798"/>
                  </a:lnTo>
                  <a:lnTo>
                    <a:pt x="151" y="798"/>
                  </a:lnTo>
                  <a:lnTo>
                    <a:pt x="154" y="798"/>
                  </a:lnTo>
                  <a:lnTo>
                    <a:pt x="154" y="800"/>
                  </a:lnTo>
                  <a:lnTo>
                    <a:pt x="151" y="800"/>
                  </a:lnTo>
                  <a:lnTo>
                    <a:pt x="151" y="802"/>
                  </a:lnTo>
                  <a:lnTo>
                    <a:pt x="154" y="802"/>
                  </a:lnTo>
                  <a:lnTo>
                    <a:pt x="154" y="800"/>
                  </a:lnTo>
                  <a:lnTo>
                    <a:pt x="156" y="798"/>
                  </a:lnTo>
                  <a:lnTo>
                    <a:pt x="158" y="800"/>
                  </a:lnTo>
                  <a:lnTo>
                    <a:pt x="156" y="802"/>
                  </a:lnTo>
                  <a:lnTo>
                    <a:pt x="154" y="802"/>
                  </a:lnTo>
                  <a:lnTo>
                    <a:pt x="154" y="804"/>
                  </a:lnTo>
                  <a:lnTo>
                    <a:pt x="156" y="804"/>
                  </a:lnTo>
                  <a:lnTo>
                    <a:pt x="158" y="804"/>
                  </a:lnTo>
                  <a:lnTo>
                    <a:pt x="158" y="807"/>
                  </a:lnTo>
                  <a:lnTo>
                    <a:pt x="158" y="809"/>
                  </a:lnTo>
                  <a:lnTo>
                    <a:pt x="160" y="809"/>
                  </a:lnTo>
                  <a:lnTo>
                    <a:pt x="162" y="811"/>
                  </a:lnTo>
                  <a:lnTo>
                    <a:pt x="162" y="813"/>
                  </a:lnTo>
                  <a:lnTo>
                    <a:pt x="162" y="815"/>
                  </a:lnTo>
                  <a:lnTo>
                    <a:pt x="167" y="815"/>
                  </a:lnTo>
                  <a:lnTo>
                    <a:pt x="164" y="815"/>
                  </a:lnTo>
                  <a:lnTo>
                    <a:pt x="164" y="817"/>
                  </a:lnTo>
                  <a:lnTo>
                    <a:pt x="164" y="820"/>
                  </a:lnTo>
                  <a:lnTo>
                    <a:pt x="167" y="820"/>
                  </a:lnTo>
                  <a:lnTo>
                    <a:pt x="167" y="822"/>
                  </a:lnTo>
                  <a:lnTo>
                    <a:pt x="169" y="824"/>
                  </a:lnTo>
                  <a:lnTo>
                    <a:pt x="171" y="824"/>
                  </a:lnTo>
                  <a:lnTo>
                    <a:pt x="171" y="826"/>
                  </a:lnTo>
                  <a:lnTo>
                    <a:pt x="169" y="826"/>
                  </a:lnTo>
                  <a:lnTo>
                    <a:pt x="171" y="826"/>
                  </a:lnTo>
                  <a:lnTo>
                    <a:pt x="178" y="826"/>
                  </a:lnTo>
                  <a:lnTo>
                    <a:pt x="180" y="826"/>
                  </a:lnTo>
                  <a:lnTo>
                    <a:pt x="180" y="828"/>
                  </a:lnTo>
                  <a:lnTo>
                    <a:pt x="178" y="828"/>
                  </a:lnTo>
                  <a:lnTo>
                    <a:pt x="175" y="828"/>
                  </a:lnTo>
                  <a:lnTo>
                    <a:pt x="178" y="828"/>
                  </a:lnTo>
                  <a:lnTo>
                    <a:pt x="178" y="831"/>
                  </a:lnTo>
                  <a:lnTo>
                    <a:pt x="175" y="831"/>
                  </a:lnTo>
                  <a:lnTo>
                    <a:pt x="175" y="833"/>
                  </a:lnTo>
                  <a:lnTo>
                    <a:pt x="175" y="835"/>
                  </a:lnTo>
                  <a:lnTo>
                    <a:pt x="178" y="833"/>
                  </a:lnTo>
                  <a:lnTo>
                    <a:pt x="180" y="833"/>
                  </a:lnTo>
                  <a:lnTo>
                    <a:pt x="182" y="835"/>
                  </a:lnTo>
                  <a:lnTo>
                    <a:pt x="184" y="833"/>
                  </a:lnTo>
                  <a:lnTo>
                    <a:pt x="184" y="835"/>
                  </a:lnTo>
                  <a:lnTo>
                    <a:pt x="186" y="833"/>
                  </a:lnTo>
                  <a:lnTo>
                    <a:pt x="191" y="831"/>
                  </a:lnTo>
                  <a:lnTo>
                    <a:pt x="193" y="831"/>
                  </a:lnTo>
                  <a:lnTo>
                    <a:pt x="193" y="833"/>
                  </a:lnTo>
                  <a:lnTo>
                    <a:pt x="191" y="833"/>
                  </a:lnTo>
                  <a:lnTo>
                    <a:pt x="191" y="835"/>
                  </a:lnTo>
                  <a:lnTo>
                    <a:pt x="189" y="835"/>
                  </a:lnTo>
                  <a:lnTo>
                    <a:pt x="191" y="835"/>
                  </a:lnTo>
                  <a:lnTo>
                    <a:pt x="193" y="835"/>
                  </a:lnTo>
                  <a:lnTo>
                    <a:pt x="191" y="837"/>
                  </a:lnTo>
                  <a:lnTo>
                    <a:pt x="191" y="835"/>
                  </a:lnTo>
                  <a:lnTo>
                    <a:pt x="191" y="837"/>
                  </a:lnTo>
                  <a:lnTo>
                    <a:pt x="193" y="837"/>
                  </a:lnTo>
                  <a:lnTo>
                    <a:pt x="191" y="837"/>
                  </a:lnTo>
                  <a:lnTo>
                    <a:pt x="189" y="837"/>
                  </a:lnTo>
                  <a:lnTo>
                    <a:pt x="189" y="839"/>
                  </a:lnTo>
                  <a:lnTo>
                    <a:pt x="184" y="842"/>
                  </a:lnTo>
                  <a:lnTo>
                    <a:pt x="182" y="842"/>
                  </a:lnTo>
                  <a:lnTo>
                    <a:pt x="184" y="842"/>
                  </a:lnTo>
                  <a:lnTo>
                    <a:pt x="191" y="842"/>
                  </a:lnTo>
                  <a:lnTo>
                    <a:pt x="193" y="842"/>
                  </a:lnTo>
                  <a:lnTo>
                    <a:pt x="197" y="844"/>
                  </a:lnTo>
                  <a:lnTo>
                    <a:pt x="197" y="842"/>
                  </a:lnTo>
                  <a:lnTo>
                    <a:pt x="200" y="844"/>
                  </a:lnTo>
                  <a:lnTo>
                    <a:pt x="202" y="844"/>
                  </a:lnTo>
                  <a:lnTo>
                    <a:pt x="202" y="846"/>
                  </a:lnTo>
                  <a:lnTo>
                    <a:pt x="197" y="846"/>
                  </a:lnTo>
                  <a:lnTo>
                    <a:pt x="197" y="848"/>
                  </a:lnTo>
                  <a:lnTo>
                    <a:pt x="195" y="850"/>
                  </a:lnTo>
                  <a:lnTo>
                    <a:pt x="197" y="848"/>
                  </a:lnTo>
                  <a:lnTo>
                    <a:pt x="200" y="848"/>
                  </a:lnTo>
                  <a:lnTo>
                    <a:pt x="200" y="850"/>
                  </a:lnTo>
                  <a:lnTo>
                    <a:pt x="197" y="850"/>
                  </a:lnTo>
                  <a:lnTo>
                    <a:pt x="200" y="850"/>
                  </a:lnTo>
                  <a:lnTo>
                    <a:pt x="202" y="850"/>
                  </a:lnTo>
                  <a:lnTo>
                    <a:pt x="200" y="853"/>
                  </a:lnTo>
                  <a:lnTo>
                    <a:pt x="197" y="853"/>
                  </a:lnTo>
                  <a:lnTo>
                    <a:pt x="195" y="853"/>
                  </a:lnTo>
                  <a:lnTo>
                    <a:pt x="197" y="853"/>
                  </a:lnTo>
                  <a:lnTo>
                    <a:pt x="202" y="853"/>
                  </a:lnTo>
                  <a:lnTo>
                    <a:pt x="204" y="855"/>
                  </a:lnTo>
                  <a:lnTo>
                    <a:pt x="202" y="855"/>
                  </a:lnTo>
                  <a:lnTo>
                    <a:pt x="200" y="855"/>
                  </a:lnTo>
                  <a:lnTo>
                    <a:pt x="197" y="857"/>
                  </a:lnTo>
                  <a:lnTo>
                    <a:pt x="200" y="857"/>
                  </a:lnTo>
                  <a:lnTo>
                    <a:pt x="202" y="857"/>
                  </a:lnTo>
                  <a:lnTo>
                    <a:pt x="202" y="859"/>
                  </a:lnTo>
                  <a:lnTo>
                    <a:pt x="206" y="859"/>
                  </a:lnTo>
                  <a:lnTo>
                    <a:pt x="208" y="859"/>
                  </a:lnTo>
                  <a:lnTo>
                    <a:pt x="210" y="861"/>
                  </a:lnTo>
                  <a:lnTo>
                    <a:pt x="208" y="861"/>
                  </a:lnTo>
                  <a:lnTo>
                    <a:pt x="206" y="861"/>
                  </a:lnTo>
                  <a:lnTo>
                    <a:pt x="204" y="861"/>
                  </a:lnTo>
                  <a:lnTo>
                    <a:pt x="202" y="861"/>
                  </a:lnTo>
                  <a:lnTo>
                    <a:pt x="202" y="863"/>
                  </a:lnTo>
                  <a:lnTo>
                    <a:pt x="204" y="861"/>
                  </a:lnTo>
                  <a:lnTo>
                    <a:pt x="204" y="863"/>
                  </a:lnTo>
                  <a:lnTo>
                    <a:pt x="202" y="866"/>
                  </a:lnTo>
                  <a:lnTo>
                    <a:pt x="204" y="866"/>
                  </a:lnTo>
                  <a:lnTo>
                    <a:pt x="204" y="870"/>
                  </a:lnTo>
                  <a:lnTo>
                    <a:pt x="206" y="870"/>
                  </a:lnTo>
                  <a:lnTo>
                    <a:pt x="206" y="872"/>
                  </a:lnTo>
                  <a:lnTo>
                    <a:pt x="202" y="874"/>
                  </a:lnTo>
                  <a:lnTo>
                    <a:pt x="200" y="874"/>
                  </a:lnTo>
                  <a:lnTo>
                    <a:pt x="202" y="874"/>
                  </a:lnTo>
                  <a:lnTo>
                    <a:pt x="204" y="874"/>
                  </a:lnTo>
                  <a:lnTo>
                    <a:pt x="206" y="874"/>
                  </a:lnTo>
                  <a:lnTo>
                    <a:pt x="208" y="874"/>
                  </a:lnTo>
                  <a:lnTo>
                    <a:pt x="208" y="877"/>
                  </a:lnTo>
                  <a:lnTo>
                    <a:pt x="208" y="879"/>
                  </a:lnTo>
                  <a:lnTo>
                    <a:pt x="210" y="879"/>
                  </a:lnTo>
                  <a:lnTo>
                    <a:pt x="210" y="881"/>
                  </a:lnTo>
                  <a:lnTo>
                    <a:pt x="208" y="879"/>
                  </a:lnTo>
                  <a:lnTo>
                    <a:pt x="208" y="881"/>
                  </a:lnTo>
                  <a:lnTo>
                    <a:pt x="208" y="883"/>
                  </a:lnTo>
                  <a:lnTo>
                    <a:pt x="210" y="883"/>
                  </a:lnTo>
                  <a:lnTo>
                    <a:pt x="210" y="881"/>
                  </a:lnTo>
                  <a:lnTo>
                    <a:pt x="213" y="881"/>
                  </a:lnTo>
                  <a:lnTo>
                    <a:pt x="215" y="883"/>
                  </a:lnTo>
                  <a:lnTo>
                    <a:pt x="217" y="883"/>
                  </a:lnTo>
                  <a:lnTo>
                    <a:pt x="217" y="885"/>
                  </a:lnTo>
                  <a:lnTo>
                    <a:pt x="215" y="888"/>
                  </a:lnTo>
                  <a:lnTo>
                    <a:pt x="213" y="885"/>
                  </a:lnTo>
                  <a:lnTo>
                    <a:pt x="210" y="885"/>
                  </a:lnTo>
                  <a:lnTo>
                    <a:pt x="210" y="888"/>
                  </a:lnTo>
                  <a:lnTo>
                    <a:pt x="213" y="888"/>
                  </a:lnTo>
                  <a:lnTo>
                    <a:pt x="213" y="890"/>
                  </a:lnTo>
                  <a:lnTo>
                    <a:pt x="215" y="890"/>
                  </a:lnTo>
                  <a:lnTo>
                    <a:pt x="217" y="890"/>
                  </a:lnTo>
                  <a:lnTo>
                    <a:pt x="215" y="892"/>
                  </a:lnTo>
                  <a:lnTo>
                    <a:pt x="213" y="892"/>
                  </a:lnTo>
                  <a:lnTo>
                    <a:pt x="213" y="890"/>
                  </a:lnTo>
                  <a:lnTo>
                    <a:pt x="210" y="890"/>
                  </a:lnTo>
                  <a:lnTo>
                    <a:pt x="213" y="890"/>
                  </a:lnTo>
                  <a:lnTo>
                    <a:pt x="210" y="890"/>
                  </a:lnTo>
                  <a:lnTo>
                    <a:pt x="208" y="892"/>
                  </a:lnTo>
                  <a:lnTo>
                    <a:pt x="210" y="894"/>
                  </a:lnTo>
                  <a:lnTo>
                    <a:pt x="210" y="896"/>
                  </a:lnTo>
                  <a:lnTo>
                    <a:pt x="213" y="896"/>
                  </a:lnTo>
                  <a:lnTo>
                    <a:pt x="213" y="899"/>
                  </a:lnTo>
                  <a:lnTo>
                    <a:pt x="215" y="896"/>
                  </a:lnTo>
                  <a:lnTo>
                    <a:pt x="217" y="896"/>
                  </a:lnTo>
                  <a:lnTo>
                    <a:pt x="219" y="899"/>
                  </a:lnTo>
                  <a:lnTo>
                    <a:pt x="219" y="901"/>
                  </a:lnTo>
                  <a:lnTo>
                    <a:pt x="221" y="901"/>
                  </a:lnTo>
                  <a:lnTo>
                    <a:pt x="221" y="903"/>
                  </a:lnTo>
                  <a:lnTo>
                    <a:pt x="221" y="905"/>
                  </a:lnTo>
                  <a:lnTo>
                    <a:pt x="221" y="907"/>
                  </a:lnTo>
                  <a:lnTo>
                    <a:pt x="224" y="907"/>
                  </a:lnTo>
                  <a:lnTo>
                    <a:pt x="224" y="909"/>
                  </a:lnTo>
                  <a:lnTo>
                    <a:pt x="224" y="912"/>
                  </a:lnTo>
                  <a:lnTo>
                    <a:pt x="226" y="912"/>
                  </a:lnTo>
                  <a:lnTo>
                    <a:pt x="226" y="914"/>
                  </a:lnTo>
                  <a:lnTo>
                    <a:pt x="228" y="914"/>
                  </a:lnTo>
                  <a:lnTo>
                    <a:pt x="228" y="916"/>
                  </a:lnTo>
                  <a:lnTo>
                    <a:pt x="226" y="916"/>
                  </a:lnTo>
                  <a:lnTo>
                    <a:pt x="228" y="916"/>
                  </a:lnTo>
                  <a:lnTo>
                    <a:pt x="228" y="918"/>
                  </a:lnTo>
                  <a:lnTo>
                    <a:pt x="226" y="920"/>
                  </a:lnTo>
                  <a:lnTo>
                    <a:pt x="228" y="920"/>
                  </a:lnTo>
                  <a:lnTo>
                    <a:pt x="228" y="931"/>
                  </a:lnTo>
                  <a:lnTo>
                    <a:pt x="230" y="931"/>
                  </a:lnTo>
                  <a:lnTo>
                    <a:pt x="230" y="929"/>
                  </a:lnTo>
                  <a:lnTo>
                    <a:pt x="230" y="931"/>
                  </a:lnTo>
                  <a:lnTo>
                    <a:pt x="230" y="934"/>
                  </a:lnTo>
                  <a:lnTo>
                    <a:pt x="228" y="934"/>
                  </a:lnTo>
                  <a:lnTo>
                    <a:pt x="228" y="936"/>
                  </a:lnTo>
                  <a:lnTo>
                    <a:pt x="230" y="936"/>
                  </a:lnTo>
                  <a:lnTo>
                    <a:pt x="232" y="936"/>
                  </a:lnTo>
                  <a:lnTo>
                    <a:pt x="235" y="936"/>
                  </a:lnTo>
                  <a:lnTo>
                    <a:pt x="235" y="934"/>
                  </a:lnTo>
                  <a:lnTo>
                    <a:pt x="237" y="934"/>
                  </a:lnTo>
                  <a:lnTo>
                    <a:pt x="237" y="936"/>
                  </a:lnTo>
                  <a:lnTo>
                    <a:pt x="239" y="936"/>
                  </a:lnTo>
                  <a:lnTo>
                    <a:pt x="241" y="936"/>
                  </a:lnTo>
                  <a:lnTo>
                    <a:pt x="241" y="938"/>
                  </a:lnTo>
                  <a:lnTo>
                    <a:pt x="239" y="938"/>
                  </a:lnTo>
                  <a:lnTo>
                    <a:pt x="237" y="940"/>
                  </a:lnTo>
                  <a:lnTo>
                    <a:pt x="237" y="938"/>
                  </a:lnTo>
                  <a:lnTo>
                    <a:pt x="237" y="940"/>
                  </a:lnTo>
                  <a:lnTo>
                    <a:pt x="237" y="942"/>
                  </a:lnTo>
                  <a:lnTo>
                    <a:pt x="235" y="942"/>
                  </a:lnTo>
                  <a:lnTo>
                    <a:pt x="237" y="942"/>
                  </a:lnTo>
                  <a:lnTo>
                    <a:pt x="237" y="945"/>
                  </a:lnTo>
                  <a:lnTo>
                    <a:pt x="239" y="947"/>
                  </a:lnTo>
                  <a:lnTo>
                    <a:pt x="241" y="947"/>
                  </a:lnTo>
                  <a:lnTo>
                    <a:pt x="243" y="947"/>
                  </a:lnTo>
                  <a:lnTo>
                    <a:pt x="248" y="945"/>
                  </a:lnTo>
                  <a:lnTo>
                    <a:pt x="246" y="951"/>
                  </a:lnTo>
                  <a:lnTo>
                    <a:pt x="248" y="949"/>
                  </a:lnTo>
                  <a:lnTo>
                    <a:pt x="248" y="951"/>
                  </a:lnTo>
                  <a:lnTo>
                    <a:pt x="248" y="953"/>
                  </a:lnTo>
                  <a:lnTo>
                    <a:pt x="243" y="956"/>
                  </a:lnTo>
                  <a:lnTo>
                    <a:pt x="243" y="958"/>
                  </a:lnTo>
                  <a:lnTo>
                    <a:pt x="246" y="958"/>
                  </a:lnTo>
                  <a:lnTo>
                    <a:pt x="248" y="958"/>
                  </a:lnTo>
                  <a:lnTo>
                    <a:pt x="248" y="960"/>
                  </a:lnTo>
                  <a:lnTo>
                    <a:pt x="248" y="962"/>
                  </a:lnTo>
                  <a:lnTo>
                    <a:pt x="246" y="962"/>
                  </a:lnTo>
                  <a:lnTo>
                    <a:pt x="248" y="962"/>
                  </a:lnTo>
                  <a:lnTo>
                    <a:pt x="250" y="962"/>
                  </a:lnTo>
                  <a:lnTo>
                    <a:pt x="250" y="966"/>
                  </a:lnTo>
                  <a:lnTo>
                    <a:pt x="252" y="966"/>
                  </a:lnTo>
                  <a:lnTo>
                    <a:pt x="254" y="966"/>
                  </a:lnTo>
                  <a:lnTo>
                    <a:pt x="254" y="969"/>
                  </a:lnTo>
                  <a:lnTo>
                    <a:pt x="252" y="969"/>
                  </a:lnTo>
                  <a:lnTo>
                    <a:pt x="254" y="969"/>
                  </a:lnTo>
                  <a:lnTo>
                    <a:pt x="256" y="971"/>
                  </a:lnTo>
                  <a:lnTo>
                    <a:pt x="254" y="971"/>
                  </a:lnTo>
                  <a:lnTo>
                    <a:pt x="254" y="973"/>
                  </a:lnTo>
                  <a:lnTo>
                    <a:pt x="252" y="973"/>
                  </a:lnTo>
                  <a:lnTo>
                    <a:pt x="254" y="973"/>
                  </a:lnTo>
                  <a:lnTo>
                    <a:pt x="256" y="973"/>
                  </a:lnTo>
                  <a:lnTo>
                    <a:pt x="256" y="975"/>
                  </a:lnTo>
                  <a:lnTo>
                    <a:pt x="256" y="973"/>
                  </a:lnTo>
                  <a:lnTo>
                    <a:pt x="259" y="973"/>
                  </a:lnTo>
                  <a:lnTo>
                    <a:pt x="259" y="975"/>
                  </a:lnTo>
                  <a:lnTo>
                    <a:pt x="261" y="975"/>
                  </a:lnTo>
                  <a:lnTo>
                    <a:pt x="263" y="973"/>
                  </a:lnTo>
                  <a:lnTo>
                    <a:pt x="265" y="973"/>
                  </a:lnTo>
                  <a:lnTo>
                    <a:pt x="265" y="975"/>
                  </a:lnTo>
                  <a:lnTo>
                    <a:pt x="267" y="975"/>
                  </a:lnTo>
                  <a:lnTo>
                    <a:pt x="265" y="977"/>
                  </a:lnTo>
                  <a:lnTo>
                    <a:pt x="267" y="977"/>
                  </a:lnTo>
                  <a:lnTo>
                    <a:pt x="270" y="977"/>
                  </a:lnTo>
                  <a:lnTo>
                    <a:pt x="270" y="980"/>
                  </a:lnTo>
                  <a:lnTo>
                    <a:pt x="267" y="982"/>
                  </a:lnTo>
                  <a:lnTo>
                    <a:pt x="270" y="982"/>
                  </a:lnTo>
                  <a:lnTo>
                    <a:pt x="270" y="984"/>
                  </a:lnTo>
                  <a:lnTo>
                    <a:pt x="270" y="986"/>
                  </a:lnTo>
                  <a:lnTo>
                    <a:pt x="272" y="988"/>
                  </a:lnTo>
                  <a:lnTo>
                    <a:pt x="274" y="988"/>
                  </a:lnTo>
                  <a:lnTo>
                    <a:pt x="274" y="993"/>
                  </a:lnTo>
                  <a:lnTo>
                    <a:pt x="272" y="995"/>
                  </a:lnTo>
                  <a:lnTo>
                    <a:pt x="272" y="997"/>
                  </a:lnTo>
                  <a:lnTo>
                    <a:pt x="274" y="997"/>
                  </a:lnTo>
                  <a:lnTo>
                    <a:pt x="276" y="995"/>
                  </a:lnTo>
                  <a:lnTo>
                    <a:pt x="278" y="995"/>
                  </a:lnTo>
                  <a:lnTo>
                    <a:pt x="278" y="997"/>
                  </a:lnTo>
                  <a:lnTo>
                    <a:pt x="281" y="997"/>
                  </a:lnTo>
                  <a:lnTo>
                    <a:pt x="281" y="999"/>
                  </a:lnTo>
                  <a:lnTo>
                    <a:pt x="276" y="997"/>
                  </a:lnTo>
                  <a:lnTo>
                    <a:pt x="274" y="999"/>
                  </a:lnTo>
                  <a:lnTo>
                    <a:pt x="274" y="1002"/>
                  </a:lnTo>
                  <a:lnTo>
                    <a:pt x="276" y="1004"/>
                  </a:lnTo>
                  <a:lnTo>
                    <a:pt x="276" y="1006"/>
                  </a:lnTo>
                  <a:lnTo>
                    <a:pt x="274" y="1006"/>
                  </a:lnTo>
                  <a:lnTo>
                    <a:pt x="274" y="1008"/>
                  </a:lnTo>
                  <a:lnTo>
                    <a:pt x="276" y="1010"/>
                  </a:lnTo>
                  <a:lnTo>
                    <a:pt x="276" y="1012"/>
                  </a:lnTo>
                  <a:lnTo>
                    <a:pt x="274" y="1012"/>
                  </a:lnTo>
                  <a:lnTo>
                    <a:pt x="274" y="1015"/>
                  </a:lnTo>
                  <a:lnTo>
                    <a:pt x="272" y="1015"/>
                  </a:lnTo>
                  <a:lnTo>
                    <a:pt x="272" y="1017"/>
                  </a:lnTo>
                  <a:lnTo>
                    <a:pt x="274" y="1017"/>
                  </a:lnTo>
                  <a:lnTo>
                    <a:pt x="272" y="1019"/>
                  </a:lnTo>
                  <a:lnTo>
                    <a:pt x="270" y="1019"/>
                  </a:lnTo>
                  <a:lnTo>
                    <a:pt x="270" y="1021"/>
                  </a:lnTo>
                  <a:lnTo>
                    <a:pt x="272" y="1021"/>
                  </a:lnTo>
                  <a:lnTo>
                    <a:pt x="272" y="1023"/>
                  </a:lnTo>
                  <a:lnTo>
                    <a:pt x="270" y="1023"/>
                  </a:lnTo>
                  <a:lnTo>
                    <a:pt x="270" y="1026"/>
                  </a:lnTo>
                  <a:lnTo>
                    <a:pt x="270" y="1028"/>
                  </a:lnTo>
                  <a:lnTo>
                    <a:pt x="265" y="1030"/>
                  </a:lnTo>
                  <a:lnTo>
                    <a:pt x="263" y="1032"/>
                  </a:lnTo>
                  <a:lnTo>
                    <a:pt x="263" y="1034"/>
                  </a:lnTo>
                  <a:lnTo>
                    <a:pt x="265" y="1037"/>
                  </a:lnTo>
                  <a:lnTo>
                    <a:pt x="265" y="1039"/>
                  </a:lnTo>
                  <a:lnTo>
                    <a:pt x="267" y="1039"/>
                  </a:lnTo>
                  <a:lnTo>
                    <a:pt x="267" y="1041"/>
                  </a:lnTo>
                  <a:lnTo>
                    <a:pt x="267" y="1043"/>
                  </a:lnTo>
                  <a:lnTo>
                    <a:pt x="267" y="1045"/>
                  </a:lnTo>
                  <a:lnTo>
                    <a:pt x="265" y="1045"/>
                  </a:lnTo>
                  <a:lnTo>
                    <a:pt x="265" y="1048"/>
                  </a:lnTo>
                  <a:lnTo>
                    <a:pt x="263" y="1048"/>
                  </a:lnTo>
                  <a:lnTo>
                    <a:pt x="261" y="1048"/>
                  </a:lnTo>
                  <a:lnTo>
                    <a:pt x="259" y="1050"/>
                  </a:lnTo>
                  <a:lnTo>
                    <a:pt x="259" y="1052"/>
                  </a:lnTo>
                  <a:lnTo>
                    <a:pt x="261" y="1052"/>
                  </a:lnTo>
                  <a:lnTo>
                    <a:pt x="263" y="1054"/>
                  </a:lnTo>
                  <a:lnTo>
                    <a:pt x="263" y="1056"/>
                  </a:lnTo>
                  <a:lnTo>
                    <a:pt x="265" y="1056"/>
                  </a:lnTo>
                  <a:lnTo>
                    <a:pt x="267" y="1059"/>
                  </a:lnTo>
                  <a:lnTo>
                    <a:pt x="267" y="1061"/>
                  </a:lnTo>
                  <a:lnTo>
                    <a:pt x="270" y="1061"/>
                  </a:lnTo>
                  <a:lnTo>
                    <a:pt x="272" y="1061"/>
                  </a:lnTo>
                  <a:lnTo>
                    <a:pt x="274" y="1063"/>
                  </a:lnTo>
                  <a:lnTo>
                    <a:pt x="276" y="1063"/>
                  </a:lnTo>
                  <a:lnTo>
                    <a:pt x="276" y="1067"/>
                  </a:lnTo>
                  <a:lnTo>
                    <a:pt x="276" y="1069"/>
                  </a:lnTo>
                  <a:lnTo>
                    <a:pt x="278" y="1072"/>
                  </a:lnTo>
                  <a:lnTo>
                    <a:pt x="281" y="1072"/>
                  </a:lnTo>
                  <a:lnTo>
                    <a:pt x="285" y="1069"/>
                  </a:lnTo>
                  <a:lnTo>
                    <a:pt x="285" y="1072"/>
                  </a:lnTo>
                  <a:lnTo>
                    <a:pt x="283" y="1074"/>
                  </a:lnTo>
                  <a:lnTo>
                    <a:pt x="281" y="1074"/>
                  </a:lnTo>
                  <a:lnTo>
                    <a:pt x="281" y="1076"/>
                  </a:lnTo>
                  <a:lnTo>
                    <a:pt x="278" y="1078"/>
                  </a:lnTo>
                  <a:lnTo>
                    <a:pt x="278" y="1080"/>
                  </a:lnTo>
                  <a:lnTo>
                    <a:pt x="278" y="1083"/>
                  </a:lnTo>
                  <a:lnTo>
                    <a:pt x="276" y="1083"/>
                  </a:lnTo>
                  <a:lnTo>
                    <a:pt x="278" y="1085"/>
                  </a:lnTo>
                  <a:lnTo>
                    <a:pt x="281" y="1085"/>
                  </a:lnTo>
                  <a:lnTo>
                    <a:pt x="283" y="1087"/>
                  </a:lnTo>
                  <a:lnTo>
                    <a:pt x="281" y="1087"/>
                  </a:lnTo>
                  <a:lnTo>
                    <a:pt x="278" y="1091"/>
                  </a:lnTo>
                  <a:lnTo>
                    <a:pt x="278" y="1094"/>
                  </a:lnTo>
                  <a:lnTo>
                    <a:pt x="278" y="1098"/>
                  </a:lnTo>
                  <a:lnTo>
                    <a:pt x="281" y="1098"/>
                  </a:lnTo>
                  <a:lnTo>
                    <a:pt x="281" y="1100"/>
                  </a:lnTo>
                  <a:lnTo>
                    <a:pt x="283" y="1100"/>
                  </a:lnTo>
                  <a:lnTo>
                    <a:pt x="283" y="1102"/>
                  </a:lnTo>
                  <a:lnTo>
                    <a:pt x="285" y="1102"/>
                  </a:lnTo>
                  <a:lnTo>
                    <a:pt x="285" y="1105"/>
                  </a:lnTo>
                  <a:lnTo>
                    <a:pt x="283" y="1105"/>
                  </a:lnTo>
                  <a:lnTo>
                    <a:pt x="281" y="1105"/>
                  </a:lnTo>
                  <a:lnTo>
                    <a:pt x="278" y="1100"/>
                  </a:lnTo>
                  <a:lnTo>
                    <a:pt x="276" y="1098"/>
                  </a:lnTo>
                  <a:lnTo>
                    <a:pt x="278" y="1096"/>
                  </a:lnTo>
                  <a:lnTo>
                    <a:pt x="276" y="1094"/>
                  </a:lnTo>
                  <a:lnTo>
                    <a:pt x="276" y="1091"/>
                  </a:lnTo>
                  <a:lnTo>
                    <a:pt x="274" y="1087"/>
                  </a:lnTo>
                  <a:lnTo>
                    <a:pt x="272" y="1085"/>
                  </a:lnTo>
                  <a:lnTo>
                    <a:pt x="270" y="1085"/>
                  </a:lnTo>
                  <a:lnTo>
                    <a:pt x="270" y="1083"/>
                  </a:lnTo>
                  <a:lnTo>
                    <a:pt x="270" y="1080"/>
                  </a:lnTo>
                  <a:lnTo>
                    <a:pt x="267" y="1078"/>
                  </a:lnTo>
                  <a:lnTo>
                    <a:pt x="263" y="1076"/>
                  </a:lnTo>
                  <a:lnTo>
                    <a:pt x="261" y="1074"/>
                  </a:lnTo>
                  <a:lnTo>
                    <a:pt x="259" y="1074"/>
                  </a:lnTo>
                  <a:lnTo>
                    <a:pt x="259" y="1076"/>
                  </a:lnTo>
                  <a:lnTo>
                    <a:pt x="256" y="1076"/>
                  </a:lnTo>
                  <a:lnTo>
                    <a:pt x="252" y="1078"/>
                  </a:lnTo>
                  <a:lnTo>
                    <a:pt x="252" y="1076"/>
                  </a:lnTo>
                  <a:lnTo>
                    <a:pt x="250" y="1076"/>
                  </a:lnTo>
                  <a:lnTo>
                    <a:pt x="250" y="1074"/>
                  </a:lnTo>
                  <a:lnTo>
                    <a:pt x="250" y="1069"/>
                  </a:lnTo>
                  <a:lnTo>
                    <a:pt x="250" y="1067"/>
                  </a:lnTo>
                  <a:lnTo>
                    <a:pt x="248" y="1067"/>
                  </a:lnTo>
                  <a:lnTo>
                    <a:pt x="246" y="1065"/>
                  </a:lnTo>
                  <a:lnTo>
                    <a:pt x="243" y="1065"/>
                  </a:lnTo>
                  <a:lnTo>
                    <a:pt x="239" y="1076"/>
                  </a:lnTo>
                  <a:lnTo>
                    <a:pt x="237" y="1078"/>
                  </a:lnTo>
                  <a:lnTo>
                    <a:pt x="235" y="1078"/>
                  </a:lnTo>
                  <a:lnTo>
                    <a:pt x="237" y="1080"/>
                  </a:lnTo>
                  <a:lnTo>
                    <a:pt x="237" y="1083"/>
                  </a:lnTo>
                  <a:lnTo>
                    <a:pt x="239" y="1085"/>
                  </a:lnTo>
                  <a:lnTo>
                    <a:pt x="239" y="1087"/>
                  </a:lnTo>
                  <a:lnTo>
                    <a:pt x="241" y="1096"/>
                  </a:lnTo>
                  <a:lnTo>
                    <a:pt x="246" y="1107"/>
                  </a:lnTo>
                  <a:lnTo>
                    <a:pt x="248" y="1118"/>
                  </a:lnTo>
                  <a:lnTo>
                    <a:pt x="250" y="1126"/>
                  </a:lnTo>
                  <a:lnTo>
                    <a:pt x="252" y="1133"/>
                  </a:lnTo>
                  <a:lnTo>
                    <a:pt x="254" y="1135"/>
                  </a:lnTo>
                  <a:lnTo>
                    <a:pt x="256" y="1135"/>
                  </a:lnTo>
                  <a:lnTo>
                    <a:pt x="256" y="1137"/>
                  </a:lnTo>
                  <a:lnTo>
                    <a:pt x="259" y="1137"/>
                  </a:lnTo>
                  <a:lnTo>
                    <a:pt x="261" y="1140"/>
                  </a:lnTo>
                  <a:lnTo>
                    <a:pt x="265" y="1144"/>
                  </a:lnTo>
                  <a:lnTo>
                    <a:pt x="265" y="1146"/>
                  </a:lnTo>
                  <a:lnTo>
                    <a:pt x="267" y="1146"/>
                  </a:lnTo>
                  <a:lnTo>
                    <a:pt x="267" y="1148"/>
                  </a:lnTo>
                  <a:lnTo>
                    <a:pt x="270" y="1153"/>
                  </a:lnTo>
                  <a:lnTo>
                    <a:pt x="267" y="1153"/>
                  </a:lnTo>
                  <a:lnTo>
                    <a:pt x="267" y="1151"/>
                  </a:lnTo>
                  <a:lnTo>
                    <a:pt x="267" y="1148"/>
                  </a:lnTo>
                  <a:lnTo>
                    <a:pt x="263" y="1146"/>
                  </a:lnTo>
                  <a:lnTo>
                    <a:pt x="263" y="1144"/>
                  </a:lnTo>
                  <a:lnTo>
                    <a:pt x="261" y="1142"/>
                  </a:lnTo>
                  <a:lnTo>
                    <a:pt x="252" y="1135"/>
                  </a:lnTo>
                  <a:lnTo>
                    <a:pt x="254" y="1137"/>
                  </a:lnTo>
                  <a:lnTo>
                    <a:pt x="256" y="1148"/>
                  </a:lnTo>
                  <a:lnTo>
                    <a:pt x="259" y="1159"/>
                  </a:lnTo>
                  <a:lnTo>
                    <a:pt x="263" y="1168"/>
                  </a:lnTo>
                  <a:lnTo>
                    <a:pt x="265" y="1179"/>
                  </a:lnTo>
                  <a:lnTo>
                    <a:pt x="267" y="1190"/>
                  </a:lnTo>
                  <a:lnTo>
                    <a:pt x="272" y="1201"/>
                  </a:lnTo>
                  <a:lnTo>
                    <a:pt x="274" y="1210"/>
                  </a:lnTo>
                  <a:lnTo>
                    <a:pt x="276" y="1221"/>
                  </a:lnTo>
                  <a:lnTo>
                    <a:pt x="278" y="1232"/>
                  </a:lnTo>
                  <a:lnTo>
                    <a:pt x="283" y="1243"/>
                  </a:lnTo>
                  <a:lnTo>
                    <a:pt x="285" y="1251"/>
                  </a:lnTo>
                  <a:lnTo>
                    <a:pt x="287" y="1262"/>
                  </a:lnTo>
                  <a:lnTo>
                    <a:pt x="291" y="1273"/>
                  </a:lnTo>
                  <a:lnTo>
                    <a:pt x="294" y="1284"/>
                  </a:lnTo>
                  <a:lnTo>
                    <a:pt x="296" y="1293"/>
                  </a:lnTo>
                  <a:lnTo>
                    <a:pt x="300" y="1304"/>
                  </a:lnTo>
                  <a:lnTo>
                    <a:pt x="302" y="1315"/>
                  </a:lnTo>
                  <a:lnTo>
                    <a:pt x="305" y="1326"/>
                  </a:lnTo>
                  <a:lnTo>
                    <a:pt x="307" y="1335"/>
                  </a:lnTo>
                  <a:lnTo>
                    <a:pt x="311" y="1346"/>
                  </a:lnTo>
                  <a:lnTo>
                    <a:pt x="313" y="1357"/>
                  </a:lnTo>
                  <a:lnTo>
                    <a:pt x="316" y="1367"/>
                  </a:lnTo>
                  <a:lnTo>
                    <a:pt x="320" y="1376"/>
                  </a:lnTo>
                  <a:lnTo>
                    <a:pt x="322" y="1387"/>
                  </a:lnTo>
                  <a:lnTo>
                    <a:pt x="324" y="1398"/>
                  </a:lnTo>
                  <a:lnTo>
                    <a:pt x="327" y="1409"/>
                  </a:lnTo>
                  <a:lnTo>
                    <a:pt x="331" y="1418"/>
                  </a:lnTo>
                  <a:lnTo>
                    <a:pt x="331" y="1424"/>
                  </a:lnTo>
                  <a:lnTo>
                    <a:pt x="333" y="1429"/>
                  </a:lnTo>
                  <a:lnTo>
                    <a:pt x="333" y="1431"/>
                  </a:lnTo>
                  <a:lnTo>
                    <a:pt x="335" y="1433"/>
                  </a:lnTo>
                  <a:lnTo>
                    <a:pt x="335" y="1435"/>
                  </a:lnTo>
                  <a:lnTo>
                    <a:pt x="335" y="1438"/>
                  </a:lnTo>
                  <a:lnTo>
                    <a:pt x="337" y="1442"/>
                  </a:lnTo>
                  <a:lnTo>
                    <a:pt x="337" y="1444"/>
                  </a:lnTo>
                  <a:lnTo>
                    <a:pt x="337" y="1446"/>
                  </a:lnTo>
                  <a:lnTo>
                    <a:pt x="337" y="1449"/>
                  </a:lnTo>
                  <a:lnTo>
                    <a:pt x="337" y="1453"/>
                  </a:lnTo>
                  <a:lnTo>
                    <a:pt x="337" y="1455"/>
                  </a:lnTo>
                  <a:lnTo>
                    <a:pt x="337" y="1460"/>
                  </a:lnTo>
                  <a:lnTo>
                    <a:pt x="337" y="1462"/>
                  </a:lnTo>
                  <a:lnTo>
                    <a:pt x="340" y="1464"/>
                  </a:lnTo>
                  <a:lnTo>
                    <a:pt x="342" y="1466"/>
                  </a:lnTo>
                  <a:lnTo>
                    <a:pt x="344" y="1468"/>
                  </a:lnTo>
                  <a:lnTo>
                    <a:pt x="346" y="1468"/>
                  </a:lnTo>
                  <a:lnTo>
                    <a:pt x="348" y="1470"/>
                  </a:lnTo>
                  <a:lnTo>
                    <a:pt x="351" y="1473"/>
                  </a:lnTo>
                  <a:lnTo>
                    <a:pt x="351" y="1475"/>
                  </a:lnTo>
                  <a:lnTo>
                    <a:pt x="351" y="1477"/>
                  </a:lnTo>
                  <a:lnTo>
                    <a:pt x="353" y="1479"/>
                  </a:lnTo>
                  <a:lnTo>
                    <a:pt x="353" y="1484"/>
                  </a:lnTo>
                  <a:lnTo>
                    <a:pt x="353" y="1486"/>
                  </a:lnTo>
                  <a:lnTo>
                    <a:pt x="355" y="1490"/>
                  </a:lnTo>
                  <a:lnTo>
                    <a:pt x="357" y="1492"/>
                  </a:lnTo>
                  <a:lnTo>
                    <a:pt x="362" y="1495"/>
                  </a:lnTo>
                  <a:lnTo>
                    <a:pt x="364" y="1499"/>
                  </a:lnTo>
                  <a:lnTo>
                    <a:pt x="368" y="1501"/>
                  </a:lnTo>
                  <a:lnTo>
                    <a:pt x="370" y="1506"/>
                  </a:lnTo>
                  <a:lnTo>
                    <a:pt x="375" y="1508"/>
                  </a:lnTo>
                  <a:lnTo>
                    <a:pt x="379" y="1510"/>
                  </a:lnTo>
                  <a:lnTo>
                    <a:pt x="386" y="1519"/>
                  </a:lnTo>
                  <a:lnTo>
                    <a:pt x="388" y="1521"/>
                  </a:lnTo>
                  <a:lnTo>
                    <a:pt x="390" y="1523"/>
                  </a:lnTo>
                  <a:lnTo>
                    <a:pt x="392" y="1525"/>
                  </a:lnTo>
                  <a:lnTo>
                    <a:pt x="394" y="1527"/>
                  </a:lnTo>
                  <a:lnTo>
                    <a:pt x="394" y="1530"/>
                  </a:lnTo>
                  <a:lnTo>
                    <a:pt x="399" y="1534"/>
                  </a:lnTo>
                  <a:lnTo>
                    <a:pt x="401" y="1536"/>
                  </a:lnTo>
                  <a:lnTo>
                    <a:pt x="403" y="1538"/>
                  </a:lnTo>
                  <a:lnTo>
                    <a:pt x="414" y="1543"/>
                  </a:lnTo>
                  <a:lnTo>
                    <a:pt x="416" y="1543"/>
                  </a:lnTo>
                  <a:lnTo>
                    <a:pt x="416" y="1545"/>
                  </a:lnTo>
                  <a:lnTo>
                    <a:pt x="418" y="1547"/>
                  </a:lnTo>
                  <a:lnTo>
                    <a:pt x="421" y="1547"/>
                  </a:lnTo>
                  <a:lnTo>
                    <a:pt x="438" y="1545"/>
                  </a:lnTo>
                  <a:lnTo>
                    <a:pt x="440" y="1545"/>
                  </a:lnTo>
                  <a:lnTo>
                    <a:pt x="443" y="1545"/>
                  </a:lnTo>
                  <a:lnTo>
                    <a:pt x="445" y="1547"/>
                  </a:lnTo>
                  <a:lnTo>
                    <a:pt x="447" y="1547"/>
                  </a:lnTo>
                  <a:lnTo>
                    <a:pt x="449" y="1545"/>
                  </a:lnTo>
                  <a:lnTo>
                    <a:pt x="458" y="1543"/>
                  </a:lnTo>
                  <a:lnTo>
                    <a:pt x="462" y="1545"/>
                  </a:lnTo>
                  <a:lnTo>
                    <a:pt x="471" y="1543"/>
                  </a:lnTo>
                  <a:lnTo>
                    <a:pt x="484" y="1543"/>
                  </a:lnTo>
                  <a:lnTo>
                    <a:pt x="486" y="1543"/>
                  </a:lnTo>
                  <a:lnTo>
                    <a:pt x="489" y="1543"/>
                  </a:lnTo>
                  <a:lnTo>
                    <a:pt x="502" y="1545"/>
                  </a:lnTo>
                  <a:lnTo>
                    <a:pt x="506" y="1547"/>
                  </a:lnTo>
                  <a:lnTo>
                    <a:pt x="508" y="1547"/>
                  </a:lnTo>
                  <a:lnTo>
                    <a:pt x="510" y="1549"/>
                  </a:lnTo>
                  <a:lnTo>
                    <a:pt x="513" y="1549"/>
                  </a:lnTo>
                  <a:lnTo>
                    <a:pt x="515" y="1552"/>
                  </a:lnTo>
                  <a:lnTo>
                    <a:pt x="517" y="1554"/>
                  </a:lnTo>
                  <a:lnTo>
                    <a:pt x="517" y="1556"/>
                  </a:lnTo>
                  <a:lnTo>
                    <a:pt x="519" y="1558"/>
                  </a:lnTo>
                  <a:lnTo>
                    <a:pt x="521" y="1560"/>
                  </a:lnTo>
                  <a:lnTo>
                    <a:pt x="524" y="1563"/>
                  </a:lnTo>
                  <a:lnTo>
                    <a:pt x="526" y="1563"/>
                  </a:lnTo>
                  <a:lnTo>
                    <a:pt x="528" y="1565"/>
                  </a:lnTo>
                  <a:lnTo>
                    <a:pt x="530" y="1565"/>
                  </a:lnTo>
                  <a:lnTo>
                    <a:pt x="532" y="1565"/>
                  </a:lnTo>
                  <a:lnTo>
                    <a:pt x="537" y="1567"/>
                  </a:lnTo>
                  <a:lnTo>
                    <a:pt x="539" y="1567"/>
                  </a:lnTo>
                  <a:lnTo>
                    <a:pt x="541" y="1567"/>
                  </a:lnTo>
                  <a:lnTo>
                    <a:pt x="543" y="1567"/>
                  </a:lnTo>
                  <a:lnTo>
                    <a:pt x="543" y="1565"/>
                  </a:lnTo>
                  <a:lnTo>
                    <a:pt x="545" y="1563"/>
                  </a:lnTo>
                  <a:lnTo>
                    <a:pt x="543" y="1560"/>
                  </a:lnTo>
                  <a:lnTo>
                    <a:pt x="543" y="1558"/>
                  </a:lnTo>
                  <a:lnTo>
                    <a:pt x="543" y="1556"/>
                  </a:lnTo>
                  <a:lnTo>
                    <a:pt x="545" y="1554"/>
                  </a:lnTo>
                  <a:lnTo>
                    <a:pt x="550" y="1554"/>
                  </a:lnTo>
                  <a:lnTo>
                    <a:pt x="550" y="1556"/>
                  </a:lnTo>
                  <a:lnTo>
                    <a:pt x="552" y="1556"/>
                  </a:lnTo>
                  <a:lnTo>
                    <a:pt x="552" y="1558"/>
                  </a:lnTo>
                  <a:lnTo>
                    <a:pt x="554" y="1563"/>
                  </a:lnTo>
                  <a:lnTo>
                    <a:pt x="556" y="1565"/>
                  </a:lnTo>
                  <a:lnTo>
                    <a:pt x="556" y="1567"/>
                  </a:lnTo>
                  <a:lnTo>
                    <a:pt x="559" y="1567"/>
                  </a:lnTo>
                  <a:lnTo>
                    <a:pt x="561" y="1567"/>
                  </a:lnTo>
                  <a:lnTo>
                    <a:pt x="561" y="1569"/>
                  </a:lnTo>
                  <a:lnTo>
                    <a:pt x="563" y="1573"/>
                  </a:lnTo>
                  <a:lnTo>
                    <a:pt x="565" y="1576"/>
                  </a:lnTo>
                  <a:lnTo>
                    <a:pt x="567" y="1578"/>
                  </a:lnTo>
                  <a:lnTo>
                    <a:pt x="567" y="1580"/>
                  </a:lnTo>
                  <a:lnTo>
                    <a:pt x="570" y="1580"/>
                  </a:lnTo>
                  <a:lnTo>
                    <a:pt x="572" y="1580"/>
                  </a:lnTo>
                  <a:lnTo>
                    <a:pt x="578" y="1580"/>
                  </a:lnTo>
                  <a:lnTo>
                    <a:pt x="581" y="1580"/>
                  </a:lnTo>
                  <a:lnTo>
                    <a:pt x="583" y="1580"/>
                  </a:lnTo>
                  <a:lnTo>
                    <a:pt x="585" y="1580"/>
                  </a:lnTo>
                  <a:lnTo>
                    <a:pt x="585" y="1582"/>
                  </a:lnTo>
                  <a:lnTo>
                    <a:pt x="587" y="1582"/>
                  </a:lnTo>
                  <a:lnTo>
                    <a:pt x="589" y="1582"/>
                  </a:lnTo>
                  <a:lnTo>
                    <a:pt x="591" y="1582"/>
                  </a:lnTo>
                  <a:lnTo>
                    <a:pt x="594" y="1582"/>
                  </a:lnTo>
                  <a:lnTo>
                    <a:pt x="596" y="1580"/>
                  </a:lnTo>
                  <a:lnTo>
                    <a:pt x="596" y="1578"/>
                  </a:lnTo>
                  <a:lnTo>
                    <a:pt x="596" y="1576"/>
                  </a:lnTo>
                  <a:lnTo>
                    <a:pt x="600" y="1573"/>
                  </a:lnTo>
                  <a:lnTo>
                    <a:pt x="602" y="1573"/>
                  </a:lnTo>
                  <a:lnTo>
                    <a:pt x="607" y="1573"/>
                  </a:lnTo>
                  <a:lnTo>
                    <a:pt x="609" y="1573"/>
                  </a:lnTo>
                  <a:lnTo>
                    <a:pt x="611" y="1576"/>
                  </a:lnTo>
                  <a:lnTo>
                    <a:pt x="613" y="1576"/>
                  </a:lnTo>
                  <a:lnTo>
                    <a:pt x="616" y="1576"/>
                  </a:lnTo>
                  <a:lnTo>
                    <a:pt x="616" y="1578"/>
                  </a:lnTo>
                  <a:lnTo>
                    <a:pt x="618" y="1578"/>
                  </a:lnTo>
                  <a:lnTo>
                    <a:pt x="618" y="1580"/>
                  </a:lnTo>
                  <a:lnTo>
                    <a:pt x="622" y="1580"/>
                  </a:lnTo>
                  <a:lnTo>
                    <a:pt x="622" y="1582"/>
                  </a:lnTo>
                  <a:lnTo>
                    <a:pt x="624" y="1582"/>
                  </a:lnTo>
                  <a:lnTo>
                    <a:pt x="629" y="1580"/>
                  </a:lnTo>
                  <a:lnTo>
                    <a:pt x="629" y="1578"/>
                  </a:lnTo>
                  <a:lnTo>
                    <a:pt x="631" y="1576"/>
                  </a:lnTo>
                  <a:lnTo>
                    <a:pt x="631" y="1573"/>
                  </a:lnTo>
                  <a:lnTo>
                    <a:pt x="631" y="1571"/>
                  </a:lnTo>
                  <a:lnTo>
                    <a:pt x="633" y="1569"/>
                  </a:lnTo>
                  <a:lnTo>
                    <a:pt x="637" y="1567"/>
                  </a:lnTo>
                  <a:lnTo>
                    <a:pt x="651" y="1558"/>
                  </a:lnTo>
                  <a:lnTo>
                    <a:pt x="653" y="1554"/>
                  </a:lnTo>
                  <a:lnTo>
                    <a:pt x="668" y="1547"/>
                  </a:lnTo>
                  <a:lnTo>
                    <a:pt x="668" y="1545"/>
                  </a:lnTo>
                  <a:lnTo>
                    <a:pt x="670" y="1543"/>
                  </a:lnTo>
                  <a:lnTo>
                    <a:pt x="672" y="1541"/>
                  </a:lnTo>
                  <a:lnTo>
                    <a:pt x="675" y="1541"/>
                  </a:lnTo>
                  <a:lnTo>
                    <a:pt x="683" y="1538"/>
                  </a:lnTo>
                  <a:lnTo>
                    <a:pt x="688" y="1536"/>
                  </a:lnTo>
                  <a:lnTo>
                    <a:pt x="688" y="1534"/>
                  </a:lnTo>
                  <a:lnTo>
                    <a:pt x="690" y="1534"/>
                  </a:lnTo>
                  <a:lnTo>
                    <a:pt x="692" y="1532"/>
                  </a:lnTo>
                  <a:lnTo>
                    <a:pt x="697" y="1534"/>
                  </a:lnTo>
                  <a:lnTo>
                    <a:pt x="699" y="1534"/>
                  </a:lnTo>
                  <a:lnTo>
                    <a:pt x="701" y="1534"/>
                  </a:lnTo>
                  <a:lnTo>
                    <a:pt x="705" y="1534"/>
                  </a:lnTo>
                  <a:lnTo>
                    <a:pt x="710" y="1534"/>
                  </a:lnTo>
                  <a:lnTo>
                    <a:pt x="710" y="1538"/>
                  </a:lnTo>
                  <a:lnTo>
                    <a:pt x="710" y="1541"/>
                  </a:lnTo>
                  <a:lnTo>
                    <a:pt x="710" y="1543"/>
                  </a:lnTo>
                  <a:lnTo>
                    <a:pt x="710" y="1549"/>
                  </a:lnTo>
                  <a:lnTo>
                    <a:pt x="712" y="1554"/>
                  </a:lnTo>
                  <a:lnTo>
                    <a:pt x="712" y="1558"/>
                  </a:lnTo>
                  <a:lnTo>
                    <a:pt x="712" y="1560"/>
                  </a:lnTo>
                  <a:lnTo>
                    <a:pt x="714" y="1563"/>
                  </a:lnTo>
                  <a:lnTo>
                    <a:pt x="716" y="1563"/>
                  </a:lnTo>
                  <a:lnTo>
                    <a:pt x="718" y="1565"/>
                  </a:lnTo>
                  <a:lnTo>
                    <a:pt x="723" y="1567"/>
                  </a:lnTo>
                  <a:lnTo>
                    <a:pt x="723" y="1565"/>
                  </a:lnTo>
                  <a:lnTo>
                    <a:pt x="725" y="1565"/>
                  </a:lnTo>
                  <a:lnTo>
                    <a:pt x="729" y="1560"/>
                  </a:lnTo>
                  <a:lnTo>
                    <a:pt x="732" y="1558"/>
                  </a:lnTo>
                  <a:lnTo>
                    <a:pt x="732" y="1554"/>
                  </a:lnTo>
                  <a:lnTo>
                    <a:pt x="734" y="1552"/>
                  </a:lnTo>
                  <a:lnTo>
                    <a:pt x="740" y="1549"/>
                  </a:lnTo>
                  <a:lnTo>
                    <a:pt x="743" y="1547"/>
                  </a:lnTo>
                  <a:lnTo>
                    <a:pt x="743" y="1545"/>
                  </a:lnTo>
                  <a:lnTo>
                    <a:pt x="740" y="1545"/>
                  </a:lnTo>
                  <a:lnTo>
                    <a:pt x="738" y="1543"/>
                  </a:lnTo>
                  <a:lnTo>
                    <a:pt x="738" y="1541"/>
                  </a:lnTo>
                  <a:lnTo>
                    <a:pt x="738" y="1538"/>
                  </a:lnTo>
                  <a:lnTo>
                    <a:pt x="736" y="1538"/>
                  </a:lnTo>
                  <a:lnTo>
                    <a:pt x="736" y="1541"/>
                  </a:lnTo>
                  <a:lnTo>
                    <a:pt x="734" y="1541"/>
                  </a:lnTo>
                  <a:lnTo>
                    <a:pt x="732" y="1538"/>
                  </a:lnTo>
                  <a:lnTo>
                    <a:pt x="729" y="1538"/>
                  </a:lnTo>
                  <a:lnTo>
                    <a:pt x="718" y="1538"/>
                  </a:lnTo>
                  <a:lnTo>
                    <a:pt x="716" y="1538"/>
                  </a:lnTo>
                  <a:lnTo>
                    <a:pt x="714" y="1538"/>
                  </a:lnTo>
                  <a:lnTo>
                    <a:pt x="714" y="1536"/>
                  </a:lnTo>
                  <a:lnTo>
                    <a:pt x="712" y="1536"/>
                  </a:lnTo>
                  <a:lnTo>
                    <a:pt x="710" y="1536"/>
                  </a:lnTo>
                  <a:lnTo>
                    <a:pt x="712" y="1536"/>
                  </a:lnTo>
                  <a:lnTo>
                    <a:pt x="714" y="1536"/>
                  </a:lnTo>
                  <a:lnTo>
                    <a:pt x="716" y="1538"/>
                  </a:lnTo>
                  <a:lnTo>
                    <a:pt x="723" y="1534"/>
                  </a:lnTo>
                  <a:lnTo>
                    <a:pt x="725" y="1536"/>
                  </a:lnTo>
                  <a:lnTo>
                    <a:pt x="727" y="1536"/>
                  </a:lnTo>
                  <a:lnTo>
                    <a:pt x="729" y="1536"/>
                  </a:lnTo>
                  <a:lnTo>
                    <a:pt x="734" y="1536"/>
                  </a:lnTo>
                  <a:lnTo>
                    <a:pt x="736" y="1534"/>
                  </a:lnTo>
                  <a:lnTo>
                    <a:pt x="738" y="1534"/>
                  </a:lnTo>
                  <a:lnTo>
                    <a:pt x="738" y="1532"/>
                  </a:lnTo>
                  <a:lnTo>
                    <a:pt x="738" y="1530"/>
                  </a:lnTo>
                  <a:lnTo>
                    <a:pt x="740" y="1530"/>
                  </a:lnTo>
                  <a:lnTo>
                    <a:pt x="740" y="1527"/>
                  </a:lnTo>
                  <a:lnTo>
                    <a:pt x="740" y="1525"/>
                  </a:lnTo>
                  <a:lnTo>
                    <a:pt x="743" y="1521"/>
                  </a:lnTo>
                  <a:lnTo>
                    <a:pt x="747" y="1512"/>
                  </a:lnTo>
                  <a:lnTo>
                    <a:pt x="749" y="1508"/>
                  </a:lnTo>
                  <a:lnTo>
                    <a:pt x="760" y="1501"/>
                  </a:lnTo>
                  <a:lnTo>
                    <a:pt x="764" y="1497"/>
                  </a:lnTo>
                  <a:lnTo>
                    <a:pt x="764" y="1492"/>
                  </a:lnTo>
                  <a:lnTo>
                    <a:pt x="764" y="1488"/>
                  </a:lnTo>
                  <a:lnTo>
                    <a:pt x="767" y="1486"/>
                  </a:lnTo>
                  <a:lnTo>
                    <a:pt x="769" y="1484"/>
                  </a:lnTo>
                  <a:lnTo>
                    <a:pt x="769" y="1481"/>
                  </a:lnTo>
                  <a:lnTo>
                    <a:pt x="771" y="1473"/>
                  </a:lnTo>
                  <a:lnTo>
                    <a:pt x="771" y="1468"/>
                  </a:lnTo>
                  <a:lnTo>
                    <a:pt x="771" y="1466"/>
                  </a:lnTo>
                  <a:lnTo>
                    <a:pt x="769" y="1466"/>
                  </a:lnTo>
                  <a:lnTo>
                    <a:pt x="771" y="1464"/>
                  </a:lnTo>
                  <a:lnTo>
                    <a:pt x="773" y="1462"/>
                  </a:lnTo>
                  <a:lnTo>
                    <a:pt x="775" y="1460"/>
                  </a:lnTo>
                  <a:lnTo>
                    <a:pt x="778" y="1457"/>
                  </a:lnTo>
                  <a:lnTo>
                    <a:pt x="778" y="1453"/>
                  </a:lnTo>
                  <a:lnTo>
                    <a:pt x="778" y="1449"/>
                  </a:lnTo>
                  <a:lnTo>
                    <a:pt x="775" y="1446"/>
                  </a:lnTo>
                  <a:lnTo>
                    <a:pt x="780" y="1442"/>
                  </a:lnTo>
                  <a:lnTo>
                    <a:pt x="784" y="1440"/>
                  </a:lnTo>
                  <a:lnTo>
                    <a:pt x="786" y="1435"/>
                  </a:lnTo>
                  <a:lnTo>
                    <a:pt x="789" y="1435"/>
                  </a:lnTo>
                  <a:lnTo>
                    <a:pt x="793" y="1433"/>
                  </a:lnTo>
                  <a:lnTo>
                    <a:pt x="795" y="1433"/>
                  </a:lnTo>
                  <a:lnTo>
                    <a:pt x="797" y="1431"/>
                  </a:lnTo>
                  <a:lnTo>
                    <a:pt x="802" y="1418"/>
                  </a:lnTo>
                  <a:lnTo>
                    <a:pt x="804" y="1416"/>
                  </a:lnTo>
                  <a:lnTo>
                    <a:pt x="806" y="1416"/>
                  </a:lnTo>
                  <a:lnTo>
                    <a:pt x="808" y="1413"/>
                  </a:lnTo>
                  <a:lnTo>
                    <a:pt x="808" y="1411"/>
                  </a:lnTo>
                  <a:lnTo>
                    <a:pt x="810" y="1409"/>
                  </a:lnTo>
                  <a:lnTo>
                    <a:pt x="813" y="1407"/>
                  </a:lnTo>
                  <a:lnTo>
                    <a:pt x="810" y="1400"/>
                  </a:lnTo>
                  <a:lnTo>
                    <a:pt x="810" y="1398"/>
                  </a:lnTo>
                  <a:lnTo>
                    <a:pt x="813" y="1398"/>
                  </a:lnTo>
                  <a:lnTo>
                    <a:pt x="815" y="1394"/>
                  </a:lnTo>
                  <a:lnTo>
                    <a:pt x="821" y="1392"/>
                  </a:lnTo>
                  <a:lnTo>
                    <a:pt x="824" y="1389"/>
                  </a:lnTo>
                  <a:lnTo>
                    <a:pt x="824" y="1387"/>
                  </a:lnTo>
                  <a:lnTo>
                    <a:pt x="828" y="1378"/>
                  </a:lnTo>
                  <a:lnTo>
                    <a:pt x="830" y="1378"/>
                  </a:lnTo>
                  <a:lnTo>
                    <a:pt x="832" y="1378"/>
                  </a:lnTo>
                  <a:lnTo>
                    <a:pt x="834" y="1378"/>
                  </a:lnTo>
                  <a:lnTo>
                    <a:pt x="839" y="1376"/>
                  </a:lnTo>
                  <a:lnTo>
                    <a:pt x="841" y="1374"/>
                  </a:lnTo>
                  <a:lnTo>
                    <a:pt x="845" y="1372"/>
                  </a:lnTo>
                  <a:lnTo>
                    <a:pt x="848" y="1367"/>
                  </a:lnTo>
                  <a:lnTo>
                    <a:pt x="852" y="1365"/>
                  </a:lnTo>
                  <a:lnTo>
                    <a:pt x="859" y="1363"/>
                  </a:lnTo>
                  <a:lnTo>
                    <a:pt x="859" y="1361"/>
                  </a:lnTo>
                  <a:lnTo>
                    <a:pt x="861" y="1359"/>
                  </a:lnTo>
                  <a:lnTo>
                    <a:pt x="863" y="1357"/>
                  </a:lnTo>
                  <a:lnTo>
                    <a:pt x="863" y="1354"/>
                  </a:lnTo>
                  <a:lnTo>
                    <a:pt x="863" y="1352"/>
                  </a:lnTo>
                  <a:lnTo>
                    <a:pt x="863" y="1350"/>
                  </a:lnTo>
                  <a:lnTo>
                    <a:pt x="863" y="1348"/>
                  </a:lnTo>
                  <a:lnTo>
                    <a:pt x="872" y="1328"/>
                  </a:lnTo>
                  <a:lnTo>
                    <a:pt x="874" y="1326"/>
                  </a:lnTo>
                  <a:lnTo>
                    <a:pt x="880" y="1319"/>
                  </a:lnTo>
                  <a:lnTo>
                    <a:pt x="883" y="1317"/>
                  </a:lnTo>
                  <a:lnTo>
                    <a:pt x="883" y="1313"/>
                  </a:lnTo>
                  <a:lnTo>
                    <a:pt x="883" y="1311"/>
                  </a:lnTo>
                  <a:lnTo>
                    <a:pt x="885" y="1302"/>
                  </a:lnTo>
                  <a:lnTo>
                    <a:pt x="885" y="1300"/>
                  </a:lnTo>
                  <a:lnTo>
                    <a:pt x="885" y="1295"/>
                  </a:lnTo>
                  <a:lnTo>
                    <a:pt x="885" y="1291"/>
                  </a:lnTo>
                  <a:lnTo>
                    <a:pt x="885" y="1289"/>
                  </a:lnTo>
                  <a:lnTo>
                    <a:pt x="885" y="1286"/>
                  </a:lnTo>
                  <a:lnTo>
                    <a:pt x="885" y="1284"/>
                  </a:lnTo>
                  <a:lnTo>
                    <a:pt x="885" y="1280"/>
                  </a:lnTo>
                  <a:lnTo>
                    <a:pt x="887" y="1280"/>
                  </a:lnTo>
                  <a:lnTo>
                    <a:pt x="887" y="1278"/>
                  </a:lnTo>
                  <a:lnTo>
                    <a:pt x="889" y="1275"/>
                  </a:lnTo>
                  <a:lnTo>
                    <a:pt x="891" y="1275"/>
                  </a:lnTo>
                  <a:lnTo>
                    <a:pt x="894" y="1273"/>
                  </a:lnTo>
                  <a:lnTo>
                    <a:pt x="896" y="1273"/>
                  </a:lnTo>
                  <a:lnTo>
                    <a:pt x="896" y="1271"/>
                  </a:lnTo>
                  <a:lnTo>
                    <a:pt x="898" y="1269"/>
                  </a:lnTo>
                  <a:lnTo>
                    <a:pt x="898" y="1267"/>
                  </a:lnTo>
                  <a:lnTo>
                    <a:pt x="898" y="1264"/>
                  </a:lnTo>
                  <a:lnTo>
                    <a:pt x="898" y="1262"/>
                  </a:lnTo>
                  <a:lnTo>
                    <a:pt x="896" y="1260"/>
                  </a:lnTo>
                  <a:lnTo>
                    <a:pt x="896" y="1258"/>
                  </a:lnTo>
                  <a:lnTo>
                    <a:pt x="898" y="1256"/>
                  </a:lnTo>
                  <a:lnTo>
                    <a:pt x="898" y="1254"/>
                  </a:lnTo>
                  <a:lnTo>
                    <a:pt x="898" y="1251"/>
                  </a:lnTo>
                  <a:lnTo>
                    <a:pt x="898" y="1249"/>
                  </a:lnTo>
                  <a:lnTo>
                    <a:pt x="900" y="1249"/>
                  </a:lnTo>
                  <a:lnTo>
                    <a:pt x="900" y="1247"/>
                  </a:lnTo>
                  <a:lnTo>
                    <a:pt x="902" y="1245"/>
                  </a:lnTo>
                  <a:lnTo>
                    <a:pt x="905" y="1240"/>
                  </a:lnTo>
                  <a:lnTo>
                    <a:pt x="905" y="1238"/>
                  </a:lnTo>
                  <a:lnTo>
                    <a:pt x="905" y="1236"/>
                  </a:lnTo>
                  <a:lnTo>
                    <a:pt x="905" y="1234"/>
                  </a:lnTo>
                  <a:lnTo>
                    <a:pt x="905" y="1229"/>
                  </a:lnTo>
                  <a:lnTo>
                    <a:pt x="907" y="1223"/>
                  </a:lnTo>
                  <a:lnTo>
                    <a:pt x="907" y="1221"/>
                  </a:lnTo>
                  <a:lnTo>
                    <a:pt x="905" y="1218"/>
                  </a:lnTo>
                  <a:lnTo>
                    <a:pt x="905" y="1216"/>
                  </a:lnTo>
                  <a:lnTo>
                    <a:pt x="905" y="1214"/>
                  </a:lnTo>
                  <a:lnTo>
                    <a:pt x="907" y="1214"/>
                  </a:lnTo>
                  <a:lnTo>
                    <a:pt x="905" y="1212"/>
                  </a:lnTo>
                  <a:lnTo>
                    <a:pt x="905" y="1208"/>
                  </a:lnTo>
                  <a:lnTo>
                    <a:pt x="905" y="1205"/>
                  </a:lnTo>
                  <a:lnTo>
                    <a:pt x="905" y="1203"/>
                  </a:lnTo>
                  <a:lnTo>
                    <a:pt x="905" y="1201"/>
                  </a:lnTo>
                  <a:lnTo>
                    <a:pt x="902" y="1201"/>
                  </a:lnTo>
                  <a:lnTo>
                    <a:pt x="900" y="1201"/>
                  </a:lnTo>
                  <a:lnTo>
                    <a:pt x="898" y="1201"/>
                  </a:lnTo>
                  <a:lnTo>
                    <a:pt x="896" y="1201"/>
                  </a:lnTo>
                  <a:lnTo>
                    <a:pt x="891" y="1197"/>
                  </a:lnTo>
                  <a:lnTo>
                    <a:pt x="889" y="1197"/>
                  </a:lnTo>
                  <a:lnTo>
                    <a:pt x="887" y="1197"/>
                  </a:lnTo>
                  <a:lnTo>
                    <a:pt x="885" y="1197"/>
                  </a:lnTo>
                  <a:lnTo>
                    <a:pt x="883" y="1197"/>
                  </a:lnTo>
                  <a:lnTo>
                    <a:pt x="880" y="1199"/>
                  </a:lnTo>
                  <a:lnTo>
                    <a:pt x="876" y="1199"/>
                  </a:lnTo>
                  <a:lnTo>
                    <a:pt x="870" y="1199"/>
                  </a:lnTo>
                  <a:lnTo>
                    <a:pt x="865" y="1197"/>
                  </a:lnTo>
                  <a:lnTo>
                    <a:pt x="865" y="1199"/>
                  </a:lnTo>
                  <a:lnTo>
                    <a:pt x="863" y="1199"/>
                  </a:lnTo>
                  <a:lnTo>
                    <a:pt x="863" y="1197"/>
                  </a:lnTo>
                  <a:lnTo>
                    <a:pt x="861" y="1197"/>
                  </a:lnTo>
                  <a:lnTo>
                    <a:pt x="859" y="1197"/>
                  </a:lnTo>
                  <a:lnTo>
                    <a:pt x="856" y="1197"/>
                  </a:lnTo>
                  <a:lnTo>
                    <a:pt x="854" y="1197"/>
                  </a:lnTo>
                  <a:lnTo>
                    <a:pt x="852" y="1197"/>
                  </a:lnTo>
                  <a:lnTo>
                    <a:pt x="850" y="1199"/>
                  </a:lnTo>
                  <a:lnTo>
                    <a:pt x="845" y="1199"/>
                  </a:lnTo>
                  <a:lnTo>
                    <a:pt x="837" y="1203"/>
                  </a:lnTo>
                  <a:lnTo>
                    <a:pt x="837" y="1205"/>
                  </a:lnTo>
                  <a:lnTo>
                    <a:pt x="834" y="1208"/>
                  </a:lnTo>
                  <a:lnTo>
                    <a:pt x="832" y="1208"/>
                  </a:lnTo>
                  <a:lnTo>
                    <a:pt x="830" y="1208"/>
                  </a:lnTo>
                  <a:lnTo>
                    <a:pt x="828" y="1205"/>
                  </a:lnTo>
                  <a:lnTo>
                    <a:pt x="832" y="1205"/>
                  </a:lnTo>
                  <a:lnTo>
                    <a:pt x="832" y="1203"/>
                  </a:lnTo>
                  <a:lnTo>
                    <a:pt x="834" y="1201"/>
                  </a:lnTo>
                  <a:lnTo>
                    <a:pt x="832" y="1199"/>
                  </a:lnTo>
                  <a:lnTo>
                    <a:pt x="830" y="1199"/>
                  </a:lnTo>
                  <a:lnTo>
                    <a:pt x="828" y="1201"/>
                  </a:lnTo>
                  <a:lnTo>
                    <a:pt x="821" y="1199"/>
                  </a:lnTo>
                  <a:lnTo>
                    <a:pt x="819" y="1201"/>
                  </a:lnTo>
                  <a:lnTo>
                    <a:pt x="815" y="1203"/>
                  </a:lnTo>
                  <a:lnTo>
                    <a:pt x="817" y="1201"/>
                  </a:lnTo>
                  <a:lnTo>
                    <a:pt x="819" y="1199"/>
                  </a:lnTo>
                  <a:lnTo>
                    <a:pt x="826" y="1197"/>
                  </a:lnTo>
                  <a:lnTo>
                    <a:pt x="830" y="1199"/>
                  </a:lnTo>
                  <a:lnTo>
                    <a:pt x="830" y="1197"/>
                  </a:lnTo>
                  <a:lnTo>
                    <a:pt x="832" y="1197"/>
                  </a:lnTo>
                  <a:lnTo>
                    <a:pt x="834" y="1197"/>
                  </a:lnTo>
                  <a:lnTo>
                    <a:pt x="839" y="1199"/>
                  </a:lnTo>
                  <a:lnTo>
                    <a:pt x="841" y="1199"/>
                  </a:lnTo>
                  <a:lnTo>
                    <a:pt x="843" y="1197"/>
                  </a:lnTo>
                  <a:lnTo>
                    <a:pt x="856" y="1194"/>
                  </a:lnTo>
                  <a:lnTo>
                    <a:pt x="856" y="1192"/>
                  </a:lnTo>
                  <a:lnTo>
                    <a:pt x="859" y="1192"/>
                  </a:lnTo>
                  <a:lnTo>
                    <a:pt x="865" y="1194"/>
                  </a:lnTo>
                  <a:lnTo>
                    <a:pt x="867" y="1194"/>
                  </a:lnTo>
                  <a:lnTo>
                    <a:pt x="870" y="1194"/>
                  </a:lnTo>
                  <a:lnTo>
                    <a:pt x="874" y="1197"/>
                  </a:lnTo>
                  <a:lnTo>
                    <a:pt x="876" y="1197"/>
                  </a:lnTo>
                  <a:lnTo>
                    <a:pt x="878" y="1194"/>
                  </a:lnTo>
                  <a:lnTo>
                    <a:pt x="880" y="1194"/>
                  </a:lnTo>
                  <a:lnTo>
                    <a:pt x="885" y="1192"/>
                  </a:lnTo>
                  <a:lnTo>
                    <a:pt x="887" y="1192"/>
                  </a:lnTo>
                  <a:lnTo>
                    <a:pt x="891" y="1194"/>
                  </a:lnTo>
                  <a:lnTo>
                    <a:pt x="894" y="1197"/>
                  </a:lnTo>
                  <a:lnTo>
                    <a:pt x="896" y="1199"/>
                  </a:lnTo>
                  <a:lnTo>
                    <a:pt x="898" y="1199"/>
                  </a:lnTo>
                  <a:lnTo>
                    <a:pt x="900" y="1199"/>
                  </a:lnTo>
                  <a:lnTo>
                    <a:pt x="902" y="1199"/>
                  </a:lnTo>
                  <a:lnTo>
                    <a:pt x="902" y="1197"/>
                  </a:lnTo>
                  <a:lnTo>
                    <a:pt x="905" y="1199"/>
                  </a:lnTo>
                  <a:lnTo>
                    <a:pt x="907" y="1197"/>
                  </a:lnTo>
                  <a:lnTo>
                    <a:pt x="907" y="1194"/>
                  </a:lnTo>
                  <a:lnTo>
                    <a:pt x="909" y="1188"/>
                  </a:lnTo>
                  <a:lnTo>
                    <a:pt x="909" y="1186"/>
                  </a:lnTo>
                  <a:lnTo>
                    <a:pt x="911" y="1186"/>
                  </a:lnTo>
                  <a:lnTo>
                    <a:pt x="911" y="1183"/>
                  </a:lnTo>
                  <a:lnTo>
                    <a:pt x="911" y="1181"/>
                  </a:lnTo>
                  <a:lnTo>
                    <a:pt x="913" y="1181"/>
                  </a:lnTo>
                  <a:lnTo>
                    <a:pt x="913" y="1179"/>
                  </a:lnTo>
                  <a:lnTo>
                    <a:pt x="916" y="1179"/>
                  </a:lnTo>
                  <a:lnTo>
                    <a:pt x="916" y="1175"/>
                  </a:lnTo>
                  <a:lnTo>
                    <a:pt x="916" y="1170"/>
                  </a:lnTo>
                  <a:lnTo>
                    <a:pt x="918" y="1164"/>
                  </a:lnTo>
                  <a:lnTo>
                    <a:pt x="918" y="1159"/>
                  </a:lnTo>
                  <a:lnTo>
                    <a:pt x="916" y="1157"/>
                  </a:lnTo>
                  <a:lnTo>
                    <a:pt x="916" y="1155"/>
                  </a:lnTo>
                  <a:lnTo>
                    <a:pt x="916" y="1153"/>
                  </a:lnTo>
                  <a:lnTo>
                    <a:pt x="916" y="1146"/>
                  </a:lnTo>
                  <a:lnTo>
                    <a:pt x="918" y="1146"/>
                  </a:lnTo>
                  <a:lnTo>
                    <a:pt x="920" y="1144"/>
                  </a:lnTo>
                  <a:lnTo>
                    <a:pt x="920" y="1140"/>
                  </a:lnTo>
                  <a:lnTo>
                    <a:pt x="920" y="1129"/>
                  </a:lnTo>
                  <a:lnTo>
                    <a:pt x="920" y="1126"/>
                  </a:lnTo>
                  <a:lnTo>
                    <a:pt x="920" y="1124"/>
                  </a:lnTo>
                  <a:lnTo>
                    <a:pt x="922" y="1124"/>
                  </a:lnTo>
                  <a:lnTo>
                    <a:pt x="922" y="1122"/>
                  </a:lnTo>
                  <a:lnTo>
                    <a:pt x="924" y="1122"/>
                  </a:lnTo>
                  <a:lnTo>
                    <a:pt x="924" y="1120"/>
                  </a:lnTo>
                  <a:lnTo>
                    <a:pt x="922" y="1120"/>
                  </a:lnTo>
                  <a:lnTo>
                    <a:pt x="924" y="1118"/>
                  </a:lnTo>
                  <a:lnTo>
                    <a:pt x="926" y="1115"/>
                  </a:lnTo>
                  <a:lnTo>
                    <a:pt x="929" y="1111"/>
                  </a:lnTo>
                  <a:lnTo>
                    <a:pt x="929" y="1109"/>
                  </a:lnTo>
                  <a:lnTo>
                    <a:pt x="929" y="1107"/>
                  </a:lnTo>
                  <a:lnTo>
                    <a:pt x="937" y="1102"/>
                  </a:lnTo>
                  <a:lnTo>
                    <a:pt x="935" y="1102"/>
                  </a:lnTo>
                  <a:lnTo>
                    <a:pt x="933" y="1102"/>
                  </a:lnTo>
                  <a:lnTo>
                    <a:pt x="935" y="1098"/>
                  </a:lnTo>
                  <a:lnTo>
                    <a:pt x="933" y="1096"/>
                  </a:lnTo>
                  <a:lnTo>
                    <a:pt x="933" y="1094"/>
                  </a:lnTo>
                  <a:lnTo>
                    <a:pt x="933" y="1091"/>
                  </a:lnTo>
                  <a:lnTo>
                    <a:pt x="935" y="1089"/>
                  </a:lnTo>
                  <a:lnTo>
                    <a:pt x="937" y="1087"/>
                  </a:lnTo>
                  <a:lnTo>
                    <a:pt x="940" y="1085"/>
                  </a:lnTo>
                  <a:lnTo>
                    <a:pt x="942" y="1083"/>
                  </a:lnTo>
                  <a:lnTo>
                    <a:pt x="942" y="1080"/>
                  </a:lnTo>
                  <a:lnTo>
                    <a:pt x="942" y="1078"/>
                  </a:lnTo>
                  <a:lnTo>
                    <a:pt x="940" y="1076"/>
                  </a:lnTo>
                  <a:lnTo>
                    <a:pt x="940" y="1074"/>
                  </a:lnTo>
                  <a:lnTo>
                    <a:pt x="937" y="1074"/>
                  </a:lnTo>
                  <a:lnTo>
                    <a:pt x="940" y="1074"/>
                  </a:lnTo>
                  <a:lnTo>
                    <a:pt x="942" y="1076"/>
                  </a:lnTo>
                  <a:lnTo>
                    <a:pt x="944" y="1076"/>
                  </a:lnTo>
                  <a:lnTo>
                    <a:pt x="944" y="1078"/>
                  </a:lnTo>
                  <a:lnTo>
                    <a:pt x="944" y="1080"/>
                  </a:lnTo>
                  <a:lnTo>
                    <a:pt x="942" y="1085"/>
                  </a:lnTo>
                  <a:lnTo>
                    <a:pt x="944" y="1085"/>
                  </a:lnTo>
                  <a:lnTo>
                    <a:pt x="946" y="1085"/>
                  </a:lnTo>
                  <a:lnTo>
                    <a:pt x="946" y="1083"/>
                  </a:lnTo>
                  <a:lnTo>
                    <a:pt x="946" y="1080"/>
                  </a:lnTo>
                  <a:lnTo>
                    <a:pt x="948" y="1080"/>
                  </a:lnTo>
                  <a:lnTo>
                    <a:pt x="953" y="1076"/>
                  </a:lnTo>
                  <a:lnTo>
                    <a:pt x="955" y="1074"/>
                  </a:lnTo>
                  <a:lnTo>
                    <a:pt x="955" y="1072"/>
                  </a:lnTo>
                  <a:lnTo>
                    <a:pt x="953" y="1072"/>
                  </a:lnTo>
                  <a:lnTo>
                    <a:pt x="953" y="1069"/>
                  </a:lnTo>
                  <a:lnTo>
                    <a:pt x="951" y="1072"/>
                  </a:lnTo>
                  <a:lnTo>
                    <a:pt x="948" y="1072"/>
                  </a:lnTo>
                  <a:lnTo>
                    <a:pt x="946" y="1072"/>
                  </a:lnTo>
                  <a:lnTo>
                    <a:pt x="946" y="1069"/>
                  </a:lnTo>
                  <a:lnTo>
                    <a:pt x="951" y="1069"/>
                  </a:lnTo>
                  <a:lnTo>
                    <a:pt x="951" y="1067"/>
                  </a:lnTo>
                  <a:lnTo>
                    <a:pt x="953" y="1067"/>
                  </a:lnTo>
                  <a:lnTo>
                    <a:pt x="953" y="1065"/>
                  </a:lnTo>
                  <a:lnTo>
                    <a:pt x="953" y="1063"/>
                  </a:lnTo>
                  <a:lnTo>
                    <a:pt x="953" y="1061"/>
                  </a:lnTo>
                  <a:lnTo>
                    <a:pt x="953" y="1059"/>
                  </a:lnTo>
                  <a:lnTo>
                    <a:pt x="955" y="1059"/>
                  </a:lnTo>
                  <a:lnTo>
                    <a:pt x="955" y="1056"/>
                  </a:lnTo>
                  <a:lnTo>
                    <a:pt x="957" y="1056"/>
                  </a:lnTo>
                  <a:lnTo>
                    <a:pt x="959" y="1054"/>
                  </a:lnTo>
                  <a:lnTo>
                    <a:pt x="961" y="1052"/>
                  </a:lnTo>
                  <a:lnTo>
                    <a:pt x="964" y="1052"/>
                  </a:lnTo>
                  <a:lnTo>
                    <a:pt x="966" y="1052"/>
                  </a:lnTo>
                  <a:lnTo>
                    <a:pt x="970" y="1052"/>
                  </a:lnTo>
                  <a:lnTo>
                    <a:pt x="970" y="1050"/>
                  </a:lnTo>
                  <a:lnTo>
                    <a:pt x="970" y="1048"/>
                  </a:lnTo>
                  <a:lnTo>
                    <a:pt x="972" y="1045"/>
                  </a:lnTo>
                  <a:lnTo>
                    <a:pt x="977" y="1045"/>
                  </a:lnTo>
                  <a:lnTo>
                    <a:pt x="977" y="1043"/>
                  </a:lnTo>
                  <a:lnTo>
                    <a:pt x="979" y="1043"/>
                  </a:lnTo>
                  <a:lnTo>
                    <a:pt x="981" y="1041"/>
                  </a:lnTo>
                  <a:lnTo>
                    <a:pt x="981" y="1039"/>
                  </a:lnTo>
                  <a:lnTo>
                    <a:pt x="990" y="1037"/>
                  </a:lnTo>
                  <a:lnTo>
                    <a:pt x="992" y="1034"/>
                  </a:lnTo>
                  <a:lnTo>
                    <a:pt x="994" y="1023"/>
                  </a:lnTo>
                  <a:lnTo>
                    <a:pt x="994" y="1021"/>
                  </a:lnTo>
                  <a:lnTo>
                    <a:pt x="994" y="1019"/>
                  </a:lnTo>
                  <a:lnTo>
                    <a:pt x="992" y="1015"/>
                  </a:lnTo>
                  <a:lnTo>
                    <a:pt x="990" y="1012"/>
                  </a:lnTo>
                  <a:lnTo>
                    <a:pt x="990" y="1010"/>
                  </a:lnTo>
                  <a:lnTo>
                    <a:pt x="988" y="1008"/>
                  </a:lnTo>
                  <a:lnTo>
                    <a:pt x="988" y="1006"/>
                  </a:lnTo>
                  <a:lnTo>
                    <a:pt x="988" y="1004"/>
                  </a:lnTo>
                  <a:lnTo>
                    <a:pt x="990" y="1002"/>
                  </a:lnTo>
                  <a:lnTo>
                    <a:pt x="990" y="999"/>
                  </a:lnTo>
                  <a:lnTo>
                    <a:pt x="988" y="997"/>
                  </a:lnTo>
                  <a:lnTo>
                    <a:pt x="986" y="995"/>
                  </a:lnTo>
                  <a:lnTo>
                    <a:pt x="986" y="993"/>
                  </a:lnTo>
                  <a:lnTo>
                    <a:pt x="986" y="991"/>
                  </a:lnTo>
                  <a:lnTo>
                    <a:pt x="986" y="986"/>
                  </a:lnTo>
                  <a:lnTo>
                    <a:pt x="986" y="984"/>
                  </a:lnTo>
                  <a:lnTo>
                    <a:pt x="986" y="982"/>
                  </a:lnTo>
                  <a:lnTo>
                    <a:pt x="988" y="982"/>
                  </a:lnTo>
                  <a:lnTo>
                    <a:pt x="990" y="984"/>
                  </a:lnTo>
                  <a:lnTo>
                    <a:pt x="990" y="982"/>
                  </a:lnTo>
                  <a:lnTo>
                    <a:pt x="990" y="980"/>
                  </a:lnTo>
                  <a:lnTo>
                    <a:pt x="990" y="977"/>
                  </a:lnTo>
                  <a:lnTo>
                    <a:pt x="990" y="975"/>
                  </a:lnTo>
                  <a:lnTo>
                    <a:pt x="990" y="973"/>
                  </a:lnTo>
                  <a:lnTo>
                    <a:pt x="988" y="971"/>
                  </a:lnTo>
                  <a:lnTo>
                    <a:pt x="988" y="969"/>
                  </a:lnTo>
                  <a:lnTo>
                    <a:pt x="988" y="966"/>
                  </a:lnTo>
                  <a:lnTo>
                    <a:pt x="990" y="964"/>
                  </a:lnTo>
                  <a:lnTo>
                    <a:pt x="994" y="960"/>
                  </a:lnTo>
                  <a:lnTo>
                    <a:pt x="997" y="958"/>
                  </a:lnTo>
                  <a:lnTo>
                    <a:pt x="997" y="956"/>
                  </a:lnTo>
                  <a:lnTo>
                    <a:pt x="997" y="951"/>
                  </a:lnTo>
                  <a:lnTo>
                    <a:pt x="999" y="947"/>
                  </a:lnTo>
                  <a:lnTo>
                    <a:pt x="999" y="945"/>
                  </a:lnTo>
                  <a:lnTo>
                    <a:pt x="999" y="942"/>
                  </a:lnTo>
                  <a:lnTo>
                    <a:pt x="1001" y="942"/>
                  </a:lnTo>
                  <a:lnTo>
                    <a:pt x="1003" y="942"/>
                  </a:lnTo>
                  <a:lnTo>
                    <a:pt x="1005" y="942"/>
                  </a:lnTo>
                  <a:lnTo>
                    <a:pt x="1007" y="942"/>
                  </a:lnTo>
                  <a:lnTo>
                    <a:pt x="1010" y="940"/>
                  </a:lnTo>
                  <a:lnTo>
                    <a:pt x="1010" y="938"/>
                  </a:lnTo>
                  <a:lnTo>
                    <a:pt x="1007" y="938"/>
                  </a:lnTo>
                  <a:lnTo>
                    <a:pt x="1005" y="940"/>
                  </a:lnTo>
                  <a:lnTo>
                    <a:pt x="1003" y="940"/>
                  </a:lnTo>
                  <a:lnTo>
                    <a:pt x="1001" y="938"/>
                  </a:lnTo>
                  <a:lnTo>
                    <a:pt x="1001" y="936"/>
                  </a:lnTo>
                  <a:lnTo>
                    <a:pt x="1003" y="931"/>
                  </a:lnTo>
                  <a:lnTo>
                    <a:pt x="1003" y="929"/>
                  </a:lnTo>
                  <a:lnTo>
                    <a:pt x="1005" y="929"/>
                  </a:lnTo>
                  <a:lnTo>
                    <a:pt x="1007" y="929"/>
                  </a:lnTo>
                  <a:lnTo>
                    <a:pt x="1007" y="931"/>
                  </a:lnTo>
                  <a:lnTo>
                    <a:pt x="1007" y="934"/>
                  </a:lnTo>
                  <a:lnTo>
                    <a:pt x="1010" y="934"/>
                  </a:lnTo>
                  <a:lnTo>
                    <a:pt x="1012" y="934"/>
                  </a:lnTo>
                  <a:lnTo>
                    <a:pt x="1014" y="931"/>
                  </a:lnTo>
                  <a:lnTo>
                    <a:pt x="1016" y="931"/>
                  </a:lnTo>
                  <a:lnTo>
                    <a:pt x="1016" y="929"/>
                  </a:lnTo>
                  <a:lnTo>
                    <a:pt x="1018" y="929"/>
                  </a:lnTo>
                  <a:lnTo>
                    <a:pt x="1021" y="929"/>
                  </a:lnTo>
                  <a:lnTo>
                    <a:pt x="1023" y="929"/>
                  </a:lnTo>
                  <a:lnTo>
                    <a:pt x="1025" y="927"/>
                  </a:lnTo>
                  <a:lnTo>
                    <a:pt x="1027" y="927"/>
                  </a:lnTo>
                  <a:lnTo>
                    <a:pt x="1025" y="927"/>
                  </a:lnTo>
                  <a:lnTo>
                    <a:pt x="1025" y="925"/>
                  </a:lnTo>
                  <a:lnTo>
                    <a:pt x="1025" y="923"/>
                  </a:lnTo>
                  <a:lnTo>
                    <a:pt x="1025" y="925"/>
                  </a:lnTo>
                  <a:lnTo>
                    <a:pt x="1027" y="925"/>
                  </a:lnTo>
                  <a:lnTo>
                    <a:pt x="1027" y="923"/>
                  </a:lnTo>
                  <a:lnTo>
                    <a:pt x="1029" y="918"/>
                  </a:lnTo>
                  <a:lnTo>
                    <a:pt x="1029" y="916"/>
                  </a:lnTo>
                  <a:lnTo>
                    <a:pt x="1032" y="914"/>
                  </a:lnTo>
                  <a:lnTo>
                    <a:pt x="1034" y="914"/>
                  </a:lnTo>
                  <a:lnTo>
                    <a:pt x="1036" y="914"/>
                  </a:lnTo>
                  <a:lnTo>
                    <a:pt x="1038" y="914"/>
                  </a:lnTo>
                  <a:lnTo>
                    <a:pt x="1043" y="912"/>
                  </a:lnTo>
                  <a:lnTo>
                    <a:pt x="1049" y="907"/>
                  </a:lnTo>
                  <a:lnTo>
                    <a:pt x="1053" y="905"/>
                  </a:lnTo>
                  <a:lnTo>
                    <a:pt x="1056" y="901"/>
                  </a:lnTo>
                  <a:lnTo>
                    <a:pt x="1064" y="896"/>
                  </a:lnTo>
                  <a:lnTo>
                    <a:pt x="1064" y="894"/>
                  </a:lnTo>
                  <a:lnTo>
                    <a:pt x="1067" y="894"/>
                  </a:lnTo>
                  <a:lnTo>
                    <a:pt x="1069" y="896"/>
                  </a:lnTo>
                  <a:lnTo>
                    <a:pt x="1071" y="896"/>
                  </a:lnTo>
                  <a:lnTo>
                    <a:pt x="1071" y="894"/>
                  </a:lnTo>
                  <a:lnTo>
                    <a:pt x="1073" y="894"/>
                  </a:lnTo>
                  <a:lnTo>
                    <a:pt x="1075" y="892"/>
                  </a:lnTo>
                  <a:lnTo>
                    <a:pt x="1080" y="892"/>
                  </a:lnTo>
                  <a:lnTo>
                    <a:pt x="1084" y="890"/>
                  </a:lnTo>
                  <a:lnTo>
                    <a:pt x="1086" y="888"/>
                  </a:lnTo>
                  <a:lnTo>
                    <a:pt x="1088" y="890"/>
                  </a:lnTo>
                  <a:lnTo>
                    <a:pt x="1088" y="888"/>
                  </a:lnTo>
                  <a:lnTo>
                    <a:pt x="1102" y="881"/>
                  </a:lnTo>
                  <a:lnTo>
                    <a:pt x="1106" y="877"/>
                  </a:lnTo>
                  <a:lnTo>
                    <a:pt x="1106" y="874"/>
                  </a:lnTo>
                  <a:lnTo>
                    <a:pt x="1108" y="874"/>
                  </a:lnTo>
                  <a:lnTo>
                    <a:pt x="1108" y="872"/>
                  </a:lnTo>
                  <a:lnTo>
                    <a:pt x="1110" y="872"/>
                  </a:lnTo>
                  <a:lnTo>
                    <a:pt x="1113" y="872"/>
                  </a:lnTo>
                  <a:lnTo>
                    <a:pt x="1115" y="872"/>
                  </a:lnTo>
                  <a:lnTo>
                    <a:pt x="1121" y="872"/>
                  </a:lnTo>
                  <a:lnTo>
                    <a:pt x="1128" y="870"/>
                  </a:lnTo>
                  <a:lnTo>
                    <a:pt x="1128" y="868"/>
                  </a:lnTo>
                  <a:lnTo>
                    <a:pt x="1128" y="866"/>
                  </a:lnTo>
                  <a:lnTo>
                    <a:pt x="1132" y="863"/>
                  </a:lnTo>
                  <a:lnTo>
                    <a:pt x="1134" y="861"/>
                  </a:lnTo>
                  <a:lnTo>
                    <a:pt x="1143" y="857"/>
                  </a:lnTo>
                  <a:lnTo>
                    <a:pt x="1145" y="857"/>
                  </a:lnTo>
                  <a:lnTo>
                    <a:pt x="1148" y="855"/>
                  </a:lnTo>
                  <a:lnTo>
                    <a:pt x="1150" y="855"/>
                  </a:lnTo>
                  <a:lnTo>
                    <a:pt x="1150" y="857"/>
                  </a:lnTo>
                  <a:lnTo>
                    <a:pt x="1152" y="857"/>
                  </a:lnTo>
                  <a:lnTo>
                    <a:pt x="1152" y="855"/>
                  </a:lnTo>
                  <a:lnTo>
                    <a:pt x="1154" y="855"/>
                  </a:lnTo>
                  <a:lnTo>
                    <a:pt x="1156" y="857"/>
                  </a:lnTo>
                  <a:lnTo>
                    <a:pt x="1159" y="853"/>
                  </a:lnTo>
                  <a:lnTo>
                    <a:pt x="1161" y="853"/>
                  </a:lnTo>
                  <a:lnTo>
                    <a:pt x="1163" y="853"/>
                  </a:lnTo>
                  <a:lnTo>
                    <a:pt x="1165" y="853"/>
                  </a:lnTo>
                  <a:lnTo>
                    <a:pt x="1167" y="855"/>
                  </a:lnTo>
                  <a:lnTo>
                    <a:pt x="1170" y="853"/>
                  </a:lnTo>
                  <a:lnTo>
                    <a:pt x="1170" y="850"/>
                  </a:lnTo>
                  <a:lnTo>
                    <a:pt x="1172" y="848"/>
                  </a:lnTo>
                  <a:lnTo>
                    <a:pt x="1176" y="848"/>
                  </a:lnTo>
                  <a:lnTo>
                    <a:pt x="1178" y="846"/>
                  </a:lnTo>
                  <a:lnTo>
                    <a:pt x="1178" y="844"/>
                  </a:lnTo>
                  <a:lnTo>
                    <a:pt x="1178" y="842"/>
                  </a:lnTo>
                  <a:lnTo>
                    <a:pt x="1176" y="842"/>
                  </a:lnTo>
                  <a:lnTo>
                    <a:pt x="1178" y="839"/>
                  </a:lnTo>
                  <a:lnTo>
                    <a:pt x="1180" y="839"/>
                  </a:lnTo>
                  <a:lnTo>
                    <a:pt x="1183" y="839"/>
                  </a:lnTo>
                  <a:lnTo>
                    <a:pt x="1185" y="837"/>
                  </a:lnTo>
                  <a:lnTo>
                    <a:pt x="1185" y="835"/>
                  </a:lnTo>
                  <a:lnTo>
                    <a:pt x="1187" y="835"/>
                  </a:lnTo>
                  <a:lnTo>
                    <a:pt x="1189" y="835"/>
                  </a:lnTo>
                  <a:lnTo>
                    <a:pt x="1194" y="833"/>
                  </a:lnTo>
                  <a:lnTo>
                    <a:pt x="1196" y="833"/>
                  </a:lnTo>
                  <a:lnTo>
                    <a:pt x="1196" y="831"/>
                  </a:lnTo>
                  <a:lnTo>
                    <a:pt x="1196" y="828"/>
                  </a:lnTo>
                  <a:lnTo>
                    <a:pt x="1198" y="828"/>
                  </a:lnTo>
                  <a:lnTo>
                    <a:pt x="1200" y="826"/>
                  </a:lnTo>
                  <a:lnTo>
                    <a:pt x="1200" y="828"/>
                  </a:lnTo>
                  <a:lnTo>
                    <a:pt x="1200" y="831"/>
                  </a:lnTo>
                  <a:lnTo>
                    <a:pt x="1209" y="826"/>
                  </a:lnTo>
                  <a:lnTo>
                    <a:pt x="1213" y="822"/>
                  </a:lnTo>
                  <a:lnTo>
                    <a:pt x="1215" y="822"/>
                  </a:lnTo>
                  <a:lnTo>
                    <a:pt x="1215" y="824"/>
                  </a:lnTo>
                  <a:lnTo>
                    <a:pt x="1218" y="822"/>
                  </a:lnTo>
                  <a:lnTo>
                    <a:pt x="1218" y="820"/>
                  </a:lnTo>
                  <a:lnTo>
                    <a:pt x="1220" y="820"/>
                  </a:lnTo>
                  <a:lnTo>
                    <a:pt x="1222" y="817"/>
                  </a:lnTo>
                  <a:lnTo>
                    <a:pt x="1224" y="817"/>
                  </a:lnTo>
                  <a:lnTo>
                    <a:pt x="1229" y="820"/>
                  </a:lnTo>
                  <a:lnTo>
                    <a:pt x="1229" y="817"/>
                  </a:lnTo>
                  <a:lnTo>
                    <a:pt x="1233" y="817"/>
                  </a:lnTo>
                  <a:lnTo>
                    <a:pt x="1240" y="815"/>
                  </a:lnTo>
                  <a:lnTo>
                    <a:pt x="1242" y="813"/>
                  </a:lnTo>
                  <a:lnTo>
                    <a:pt x="1242" y="811"/>
                  </a:lnTo>
                  <a:lnTo>
                    <a:pt x="1244" y="811"/>
                  </a:lnTo>
                  <a:lnTo>
                    <a:pt x="1246" y="811"/>
                  </a:lnTo>
                  <a:lnTo>
                    <a:pt x="1248" y="809"/>
                  </a:lnTo>
                  <a:lnTo>
                    <a:pt x="1251" y="811"/>
                  </a:lnTo>
                  <a:lnTo>
                    <a:pt x="1253" y="811"/>
                  </a:lnTo>
                  <a:lnTo>
                    <a:pt x="1255" y="813"/>
                  </a:lnTo>
                  <a:lnTo>
                    <a:pt x="1255" y="815"/>
                  </a:lnTo>
                  <a:lnTo>
                    <a:pt x="1257" y="815"/>
                  </a:lnTo>
                  <a:lnTo>
                    <a:pt x="1259" y="813"/>
                  </a:lnTo>
                  <a:lnTo>
                    <a:pt x="1261" y="811"/>
                  </a:lnTo>
                  <a:lnTo>
                    <a:pt x="1264" y="809"/>
                  </a:lnTo>
                  <a:lnTo>
                    <a:pt x="1264" y="807"/>
                  </a:lnTo>
                  <a:lnTo>
                    <a:pt x="1264" y="804"/>
                  </a:lnTo>
                  <a:lnTo>
                    <a:pt x="1266" y="804"/>
                  </a:lnTo>
                  <a:lnTo>
                    <a:pt x="1266" y="807"/>
                  </a:lnTo>
                  <a:lnTo>
                    <a:pt x="1266" y="809"/>
                  </a:lnTo>
                  <a:lnTo>
                    <a:pt x="1261" y="813"/>
                  </a:lnTo>
                  <a:lnTo>
                    <a:pt x="1259" y="815"/>
                  </a:lnTo>
                  <a:lnTo>
                    <a:pt x="1259" y="817"/>
                  </a:lnTo>
                  <a:lnTo>
                    <a:pt x="1257" y="817"/>
                  </a:lnTo>
                  <a:lnTo>
                    <a:pt x="1259" y="817"/>
                  </a:lnTo>
                  <a:lnTo>
                    <a:pt x="1261" y="817"/>
                  </a:lnTo>
                  <a:lnTo>
                    <a:pt x="1264" y="815"/>
                  </a:lnTo>
                  <a:lnTo>
                    <a:pt x="1266" y="813"/>
                  </a:lnTo>
                  <a:lnTo>
                    <a:pt x="1268" y="811"/>
                  </a:lnTo>
                  <a:lnTo>
                    <a:pt x="1270" y="807"/>
                  </a:lnTo>
                  <a:lnTo>
                    <a:pt x="1275" y="802"/>
                  </a:lnTo>
                  <a:lnTo>
                    <a:pt x="1279" y="796"/>
                  </a:lnTo>
                  <a:lnTo>
                    <a:pt x="1283" y="793"/>
                  </a:lnTo>
                  <a:lnTo>
                    <a:pt x="1286" y="793"/>
                  </a:lnTo>
                  <a:lnTo>
                    <a:pt x="1288" y="793"/>
                  </a:lnTo>
                  <a:lnTo>
                    <a:pt x="1286" y="791"/>
                  </a:lnTo>
                  <a:lnTo>
                    <a:pt x="1288" y="791"/>
                  </a:lnTo>
                  <a:lnTo>
                    <a:pt x="1288" y="789"/>
                  </a:lnTo>
                  <a:lnTo>
                    <a:pt x="1290" y="789"/>
                  </a:lnTo>
                  <a:lnTo>
                    <a:pt x="1292" y="789"/>
                  </a:lnTo>
                  <a:lnTo>
                    <a:pt x="1292" y="787"/>
                  </a:lnTo>
                  <a:lnTo>
                    <a:pt x="1290" y="787"/>
                  </a:lnTo>
                  <a:lnTo>
                    <a:pt x="1292" y="785"/>
                  </a:lnTo>
                  <a:lnTo>
                    <a:pt x="1294" y="785"/>
                  </a:lnTo>
                  <a:lnTo>
                    <a:pt x="1296" y="785"/>
                  </a:lnTo>
                  <a:lnTo>
                    <a:pt x="1299" y="785"/>
                  </a:lnTo>
                  <a:lnTo>
                    <a:pt x="1301" y="778"/>
                  </a:lnTo>
                  <a:lnTo>
                    <a:pt x="1301" y="776"/>
                  </a:lnTo>
                  <a:lnTo>
                    <a:pt x="1303" y="776"/>
                  </a:lnTo>
                  <a:lnTo>
                    <a:pt x="1301" y="778"/>
                  </a:lnTo>
                  <a:lnTo>
                    <a:pt x="1301" y="780"/>
                  </a:lnTo>
                  <a:lnTo>
                    <a:pt x="1303" y="780"/>
                  </a:lnTo>
                  <a:lnTo>
                    <a:pt x="1305" y="780"/>
                  </a:lnTo>
                  <a:lnTo>
                    <a:pt x="1305" y="778"/>
                  </a:lnTo>
                  <a:lnTo>
                    <a:pt x="1305" y="776"/>
                  </a:lnTo>
                  <a:lnTo>
                    <a:pt x="1307" y="776"/>
                  </a:lnTo>
                  <a:lnTo>
                    <a:pt x="1310" y="776"/>
                  </a:lnTo>
                  <a:lnTo>
                    <a:pt x="1312" y="774"/>
                  </a:lnTo>
                  <a:lnTo>
                    <a:pt x="1312" y="771"/>
                  </a:lnTo>
                  <a:lnTo>
                    <a:pt x="1312" y="774"/>
                  </a:lnTo>
                  <a:lnTo>
                    <a:pt x="1314" y="774"/>
                  </a:lnTo>
                  <a:lnTo>
                    <a:pt x="1316" y="771"/>
                  </a:lnTo>
                  <a:lnTo>
                    <a:pt x="1316" y="769"/>
                  </a:lnTo>
                  <a:lnTo>
                    <a:pt x="1318" y="767"/>
                  </a:lnTo>
                  <a:lnTo>
                    <a:pt x="1321" y="765"/>
                  </a:lnTo>
                  <a:lnTo>
                    <a:pt x="1321" y="767"/>
                  </a:lnTo>
                  <a:lnTo>
                    <a:pt x="1323" y="767"/>
                  </a:lnTo>
                  <a:lnTo>
                    <a:pt x="1323" y="765"/>
                  </a:lnTo>
                  <a:lnTo>
                    <a:pt x="1325" y="765"/>
                  </a:lnTo>
                  <a:lnTo>
                    <a:pt x="1325" y="767"/>
                  </a:lnTo>
                  <a:lnTo>
                    <a:pt x="1325" y="765"/>
                  </a:lnTo>
                  <a:lnTo>
                    <a:pt x="1325" y="763"/>
                  </a:lnTo>
                  <a:lnTo>
                    <a:pt x="1327" y="763"/>
                  </a:lnTo>
                  <a:lnTo>
                    <a:pt x="1329" y="763"/>
                  </a:lnTo>
                  <a:lnTo>
                    <a:pt x="1327" y="758"/>
                  </a:lnTo>
                  <a:lnTo>
                    <a:pt x="1329" y="760"/>
                  </a:lnTo>
                  <a:lnTo>
                    <a:pt x="1329" y="758"/>
                  </a:lnTo>
                  <a:lnTo>
                    <a:pt x="1329" y="760"/>
                  </a:lnTo>
                  <a:lnTo>
                    <a:pt x="1329" y="763"/>
                  </a:lnTo>
                  <a:lnTo>
                    <a:pt x="1332" y="763"/>
                  </a:lnTo>
                  <a:lnTo>
                    <a:pt x="1332" y="760"/>
                  </a:lnTo>
                  <a:lnTo>
                    <a:pt x="1332" y="756"/>
                  </a:lnTo>
                  <a:lnTo>
                    <a:pt x="1334" y="754"/>
                  </a:lnTo>
                  <a:lnTo>
                    <a:pt x="1334" y="756"/>
                  </a:lnTo>
                  <a:lnTo>
                    <a:pt x="1336" y="758"/>
                  </a:lnTo>
                  <a:lnTo>
                    <a:pt x="1336" y="760"/>
                  </a:lnTo>
                  <a:lnTo>
                    <a:pt x="1338" y="758"/>
                  </a:lnTo>
                  <a:lnTo>
                    <a:pt x="1338" y="760"/>
                  </a:lnTo>
                  <a:lnTo>
                    <a:pt x="1338" y="758"/>
                  </a:lnTo>
                  <a:lnTo>
                    <a:pt x="1338" y="756"/>
                  </a:lnTo>
                  <a:lnTo>
                    <a:pt x="1340" y="756"/>
                  </a:lnTo>
                  <a:lnTo>
                    <a:pt x="1340" y="754"/>
                  </a:lnTo>
                  <a:lnTo>
                    <a:pt x="1342" y="756"/>
                  </a:lnTo>
                  <a:lnTo>
                    <a:pt x="1342" y="754"/>
                  </a:lnTo>
                  <a:lnTo>
                    <a:pt x="1342" y="752"/>
                  </a:lnTo>
                  <a:lnTo>
                    <a:pt x="1345" y="750"/>
                  </a:lnTo>
                  <a:lnTo>
                    <a:pt x="1345" y="752"/>
                  </a:lnTo>
                  <a:lnTo>
                    <a:pt x="1345" y="750"/>
                  </a:lnTo>
                  <a:lnTo>
                    <a:pt x="1345" y="747"/>
                  </a:lnTo>
                  <a:lnTo>
                    <a:pt x="1347" y="747"/>
                  </a:lnTo>
                  <a:lnTo>
                    <a:pt x="1347" y="743"/>
                  </a:lnTo>
                  <a:lnTo>
                    <a:pt x="1349" y="741"/>
                  </a:lnTo>
                  <a:lnTo>
                    <a:pt x="1347" y="741"/>
                  </a:lnTo>
                  <a:lnTo>
                    <a:pt x="1347" y="739"/>
                  </a:lnTo>
                  <a:lnTo>
                    <a:pt x="1347" y="741"/>
                  </a:lnTo>
                  <a:lnTo>
                    <a:pt x="1347" y="743"/>
                  </a:lnTo>
                  <a:lnTo>
                    <a:pt x="1345" y="741"/>
                  </a:lnTo>
                  <a:lnTo>
                    <a:pt x="1345" y="739"/>
                  </a:lnTo>
                  <a:lnTo>
                    <a:pt x="1342" y="739"/>
                  </a:lnTo>
                  <a:lnTo>
                    <a:pt x="1342" y="741"/>
                  </a:lnTo>
                  <a:lnTo>
                    <a:pt x="1342" y="739"/>
                  </a:lnTo>
                  <a:lnTo>
                    <a:pt x="1342" y="736"/>
                  </a:lnTo>
                  <a:lnTo>
                    <a:pt x="1342" y="732"/>
                  </a:lnTo>
                  <a:lnTo>
                    <a:pt x="1345" y="732"/>
                  </a:lnTo>
                  <a:lnTo>
                    <a:pt x="1345" y="730"/>
                  </a:lnTo>
                  <a:lnTo>
                    <a:pt x="1347" y="730"/>
                  </a:lnTo>
                  <a:lnTo>
                    <a:pt x="1347" y="728"/>
                  </a:lnTo>
                  <a:lnTo>
                    <a:pt x="1349" y="725"/>
                  </a:lnTo>
                  <a:lnTo>
                    <a:pt x="1349" y="723"/>
                  </a:lnTo>
                  <a:lnTo>
                    <a:pt x="1353" y="721"/>
                  </a:lnTo>
                  <a:lnTo>
                    <a:pt x="1353" y="719"/>
                  </a:lnTo>
                  <a:lnTo>
                    <a:pt x="1353" y="717"/>
                  </a:lnTo>
                  <a:lnTo>
                    <a:pt x="1353" y="714"/>
                  </a:lnTo>
                  <a:lnTo>
                    <a:pt x="1351" y="712"/>
                  </a:lnTo>
                  <a:lnTo>
                    <a:pt x="1353" y="712"/>
                  </a:lnTo>
                  <a:lnTo>
                    <a:pt x="1353" y="710"/>
                  </a:lnTo>
                  <a:lnTo>
                    <a:pt x="1353" y="708"/>
                  </a:lnTo>
                  <a:lnTo>
                    <a:pt x="1353" y="706"/>
                  </a:lnTo>
                  <a:lnTo>
                    <a:pt x="1353" y="704"/>
                  </a:lnTo>
                  <a:lnTo>
                    <a:pt x="1353" y="701"/>
                  </a:lnTo>
                  <a:lnTo>
                    <a:pt x="1351" y="701"/>
                  </a:lnTo>
                  <a:lnTo>
                    <a:pt x="1353" y="701"/>
                  </a:lnTo>
                  <a:lnTo>
                    <a:pt x="1353" y="699"/>
                  </a:lnTo>
                  <a:lnTo>
                    <a:pt x="1356" y="699"/>
                  </a:lnTo>
                  <a:lnTo>
                    <a:pt x="1356" y="697"/>
                  </a:lnTo>
                  <a:lnTo>
                    <a:pt x="1356" y="695"/>
                  </a:lnTo>
                  <a:lnTo>
                    <a:pt x="1356" y="693"/>
                  </a:lnTo>
                  <a:lnTo>
                    <a:pt x="1358" y="693"/>
                  </a:lnTo>
                  <a:lnTo>
                    <a:pt x="1358" y="690"/>
                  </a:lnTo>
                  <a:lnTo>
                    <a:pt x="1356" y="690"/>
                  </a:lnTo>
                  <a:lnTo>
                    <a:pt x="1356" y="688"/>
                  </a:lnTo>
                  <a:lnTo>
                    <a:pt x="1358" y="688"/>
                  </a:lnTo>
                  <a:lnTo>
                    <a:pt x="1360" y="688"/>
                  </a:lnTo>
                  <a:lnTo>
                    <a:pt x="1360" y="686"/>
                  </a:lnTo>
                  <a:lnTo>
                    <a:pt x="1360" y="682"/>
                  </a:lnTo>
                  <a:lnTo>
                    <a:pt x="1360" y="677"/>
                  </a:lnTo>
                  <a:lnTo>
                    <a:pt x="1358" y="673"/>
                  </a:lnTo>
                  <a:lnTo>
                    <a:pt x="1358" y="671"/>
                  </a:lnTo>
                  <a:lnTo>
                    <a:pt x="1360" y="673"/>
                  </a:lnTo>
                  <a:lnTo>
                    <a:pt x="1360" y="675"/>
                  </a:lnTo>
                  <a:lnTo>
                    <a:pt x="1360" y="677"/>
                  </a:lnTo>
                  <a:lnTo>
                    <a:pt x="1360" y="679"/>
                  </a:lnTo>
                  <a:lnTo>
                    <a:pt x="1362" y="682"/>
                  </a:lnTo>
                  <a:lnTo>
                    <a:pt x="1364" y="682"/>
                  </a:lnTo>
                  <a:lnTo>
                    <a:pt x="1367" y="682"/>
                  </a:lnTo>
                  <a:lnTo>
                    <a:pt x="1369" y="679"/>
                  </a:lnTo>
                  <a:lnTo>
                    <a:pt x="1367" y="679"/>
                  </a:lnTo>
                  <a:lnTo>
                    <a:pt x="1367" y="677"/>
                  </a:lnTo>
                  <a:lnTo>
                    <a:pt x="1367" y="675"/>
                  </a:lnTo>
                  <a:lnTo>
                    <a:pt x="1367" y="673"/>
                  </a:lnTo>
                  <a:lnTo>
                    <a:pt x="1364" y="671"/>
                  </a:lnTo>
                  <a:lnTo>
                    <a:pt x="1364" y="668"/>
                  </a:lnTo>
                  <a:lnTo>
                    <a:pt x="1362" y="668"/>
                  </a:lnTo>
                  <a:lnTo>
                    <a:pt x="1362" y="666"/>
                  </a:lnTo>
                  <a:lnTo>
                    <a:pt x="1362" y="664"/>
                  </a:lnTo>
                  <a:lnTo>
                    <a:pt x="1360" y="664"/>
                  </a:lnTo>
                  <a:lnTo>
                    <a:pt x="1360" y="662"/>
                  </a:lnTo>
                  <a:lnTo>
                    <a:pt x="1360" y="660"/>
                  </a:lnTo>
                  <a:lnTo>
                    <a:pt x="1358" y="657"/>
                  </a:lnTo>
                  <a:lnTo>
                    <a:pt x="1358" y="660"/>
                  </a:lnTo>
                  <a:lnTo>
                    <a:pt x="1356" y="660"/>
                  </a:lnTo>
                  <a:lnTo>
                    <a:pt x="1356" y="657"/>
                  </a:lnTo>
                  <a:lnTo>
                    <a:pt x="1358" y="655"/>
                  </a:lnTo>
                  <a:lnTo>
                    <a:pt x="1358" y="653"/>
                  </a:lnTo>
                  <a:lnTo>
                    <a:pt x="1360" y="653"/>
                  </a:lnTo>
                  <a:lnTo>
                    <a:pt x="1360" y="655"/>
                  </a:lnTo>
                  <a:lnTo>
                    <a:pt x="1360" y="657"/>
                  </a:lnTo>
                  <a:lnTo>
                    <a:pt x="1362" y="657"/>
                  </a:lnTo>
                  <a:lnTo>
                    <a:pt x="1362" y="655"/>
                  </a:lnTo>
                  <a:lnTo>
                    <a:pt x="1362" y="653"/>
                  </a:lnTo>
                  <a:lnTo>
                    <a:pt x="1362" y="651"/>
                  </a:lnTo>
                  <a:lnTo>
                    <a:pt x="1360" y="651"/>
                  </a:lnTo>
                  <a:lnTo>
                    <a:pt x="1360" y="649"/>
                  </a:lnTo>
                  <a:lnTo>
                    <a:pt x="1360" y="647"/>
                  </a:lnTo>
                  <a:lnTo>
                    <a:pt x="1362" y="649"/>
                  </a:lnTo>
                  <a:lnTo>
                    <a:pt x="1362" y="647"/>
                  </a:lnTo>
                  <a:lnTo>
                    <a:pt x="1364" y="642"/>
                  </a:lnTo>
                  <a:lnTo>
                    <a:pt x="1364" y="640"/>
                  </a:lnTo>
                  <a:lnTo>
                    <a:pt x="1367" y="638"/>
                  </a:lnTo>
                  <a:lnTo>
                    <a:pt x="1367" y="636"/>
                  </a:lnTo>
                  <a:lnTo>
                    <a:pt x="1367" y="633"/>
                  </a:lnTo>
                  <a:lnTo>
                    <a:pt x="1367" y="631"/>
                  </a:lnTo>
                  <a:lnTo>
                    <a:pt x="1364" y="631"/>
                  </a:lnTo>
                  <a:lnTo>
                    <a:pt x="1362" y="631"/>
                  </a:lnTo>
                  <a:lnTo>
                    <a:pt x="1360" y="631"/>
                  </a:lnTo>
                  <a:lnTo>
                    <a:pt x="1360" y="629"/>
                  </a:lnTo>
                  <a:lnTo>
                    <a:pt x="1362" y="629"/>
                  </a:lnTo>
                  <a:lnTo>
                    <a:pt x="1364" y="629"/>
                  </a:lnTo>
                  <a:lnTo>
                    <a:pt x="1362" y="629"/>
                  </a:lnTo>
                  <a:lnTo>
                    <a:pt x="1362" y="627"/>
                  </a:lnTo>
                  <a:lnTo>
                    <a:pt x="1360" y="625"/>
                  </a:lnTo>
                  <a:lnTo>
                    <a:pt x="1362" y="625"/>
                  </a:lnTo>
                  <a:lnTo>
                    <a:pt x="1364" y="627"/>
                  </a:lnTo>
                  <a:lnTo>
                    <a:pt x="1364" y="625"/>
                  </a:lnTo>
                  <a:lnTo>
                    <a:pt x="1367" y="618"/>
                  </a:lnTo>
                  <a:lnTo>
                    <a:pt x="1369" y="616"/>
                  </a:lnTo>
                  <a:lnTo>
                    <a:pt x="1375" y="616"/>
                  </a:lnTo>
                  <a:lnTo>
                    <a:pt x="1378" y="616"/>
                  </a:lnTo>
                  <a:lnTo>
                    <a:pt x="1375" y="614"/>
                  </a:lnTo>
                  <a:lnTo>
                    <a:pt x="1375" y="611"/>
                  </a:lnTo>
                  <a:lnTo>
                    <a:pt x="1375" y="609"/>
                  </a:lnTo>
                  <a:lnTo>
                    <a:pt x="1378" y="611"/>
                  </a:lnTo>
                  <a:lnTo>
                    <a:pt x="1378" y="614"/>
                  </a:lnTo>
                  <a:lnTo>
                    <a:pt x="1380" y="614"/>
                  </a:lnTo>
                  <a:lnTo>
                    <a:pt x="1382" y="611"/>
                  </a:lnTo>
                  <a:lnTo>
                    <a:pt x="1382" y="609"/>
                  </a:lnTo>
                  <a:lnTo>
                    <a:pt x="1384" y="609"/>
                  </a:lnTo>
                  <a:lnTo>
                    <a:pt x="1386" y="605"/>
                  </a:lnTo>
                  <a:lnTo>
                    <a:pt x="1388" y="605"/>
                  </a:lnTo>
                  <a:lnTo>
                    <a:pt x="1391" y="601"/>
                  </a:lnTo>
                  <a:lnTo>
                    <a:pt x="1391" y="596"/>
                  </a:lnTo>
                  <a:lnTo>
                    <a:pt x="1391" y="592"/>
                  </a:lnTo>
                  <a:lnTo>
                    <a:pt x="1393" y="590"/>
                  </a:lnTo>
                  <a:lnTo>
                    <a:pt x="1393" y="587"/>
                  </a:lnTo>
                  <a:lnTo>
                    <a:pt x="1395" y="590"/>
                  </a:lnTo>
                  <a:lnTo>
                    <a:pt x="1395" y="587"/>
                  </a:lnTo>
                  <a:lnTo>
                    <a:pt x="1395" y="585"/>
                  </a:lnTo>
                  <a:lnTo>
                    <a:pt x="1395" y="583"/>
                  </a:lnTo>
                  <a:lnTo>
                    <a:pt x="1395" y="581"/>
                  </a:lnTo>
                  <a:lnTo>
                    <a:pt x="1397" y="581"/>
                  </a:lnTo>
                  <a:lnTo>
                    <a:pt x="1397" y="583"/>
                  </a:lnTo>
                  <a:lnTo>
                    <a:pt x="1399" y="583"/>
                  </a:lnTo>
                  <a:lnTo>
                    <a:pt x="1402" y="581"/>
                  </a:lnTo>
                  <a:lnTo>
                    <a:pt x="1402" y="579"/>
                  </a:lnTo>
                  <a:lnTo>
                    <a:pt x="1402" y="581"/>
                  </a:lnTo>
                  <a:lnTo>
                    <a:pt x="1406" y="576"/>
                  </a:lnTo>
                  <a:lnTo>
                    <a:pt x="1406" y="574"/>
                  </a:lnTo>
                  <a:lnTo>
                    <a:pt x="1408" y="574"/>
                  </a:lnTo>
                  <a:lnTo>
                    <a:pt x="1408" y="576"/>
                  </a:lnTo>
                  <a:lnTo>
                    <a:pt x="1408" y="574"/>
                  </a:lnTo>
                  <a:lnTo>
                    <a:pt x="1408" y="572"/>
                  </a:lnTo>
                  <a:lnTo>
                    <a:pt x="1410" y="572"/>
                  </a:lnTo>
                  <a:lnTo>
                    <a:pt x="1410" y="570"/>
                  </a:lnTo>
                  <a:lnTo>
                    <a:pt x="1415" y="565"/>
                  </a:lnTo>
                  <a:lnTo>
                    <a:pt x="1415" y="563"/>
                  </a:lnTo>
                  <a:lnTo>
                    <a:pt x="1417" y="565"/>
                  </a:lnTo>
                  <a:lnTo>
                    <a:pt x="1417" y="568"/>
                  </a:lnTo>
                  <a:lnTo>
                    <a:pt x="1421" y="570"/>
                  </a:lnTo>
                  <a:lnTo>
                    <a:pt x="1423" y="570"/>
                  </a:lnTo>
                  <a:lnTo>
                    <a:pt x="1423" y="568"/>
                  </a:lnTo>
                  <a:lnTo>
                    <a:pt x="1426" y="568"/>
                  </a:lnTo>
                  <a:lnTo>
                    <a:pt x="1428" y="568"/>
                  </a:lnTo>
                  <a:lnTo>
                    <a:pt x="1426" y="565"/>
                  </a:lnTo>
                  <a:close/>
                  <a:moveTo>
                    <a:pt x="1382" y="1037"/>
                  </a:moveTo>
                  <a:lnTo>
                    <a:pt x="1382" y="1037"/>
                  </a:lnTo>
                  <a:close/>
                  <a:moveTo>
                    <a:pt x="1362" y="704"/>
                  </a:moveTo>
                  <a:lnTo>
                    <a:pt x="1360" y="704"/>
                  </a:lnTo>
                  <a:lnTo>
                    <a:pt x="1358" y="699"/>
                  </a:lnTo>
                  <a:lnTo>
                    <a:pt x="1356" y="699"/>
                  </a:lnTo>
                  <a:lnTo>
                    <a:pt x="1356" y="701"/>
                  </a:lnTo>
                  <a:lnTo>
                    <a:pt x="1356" y="704"/>
                  </a:lnTo>
                  <a:lnTo>
                    <a:pt x="1358" y="704"/>
                  </a:lnTo>
                  <a:lnTo>
                    <a:pt x="1360" y="704"/>
                  </a:lnTo>
                  <a:lnTo>
                    <a:pt x="1360" y="708"/>
                  </a:lnTo>
                  <a:lnTo>
                    <a:pt x="1362" y="710"/>
                  </a:lnTo>
                  <a:lnTo>
                    <a:pt x="1362" y="708"/>
                  </a:lnTo>
                  <a:lnTo>
                    <a:pt x="1362" y="706"/>
                  </a:lnTo>
                  <a:lnTo>
                    <a:pt x="1362" y="704"/>
                  </a:lnTo>
                  <a:close/>
                  <a:moveTo>
                    <a:pt x="1143" y="868"/>
                  </a:moveTo>
                  <a:lnTo>
                    <a:pt x="1145" y="868"/>
                  </a:lnTo>
                  <a:lnTo>
                    <a:pt x="1145" y="866"/>
                  </a:lnTo>
                  <a:lnTo>
                    <a:pt x="1141" y="863"/>
                  </a:lnTo>
                  <a:lnTo>
                    <a:pt x="1141" y="866"/>
                  </a:lnTo>
                  <a:lnTo>
                    <a:pt x="1141" y="868"/>
                  </a:lnTo>
                  <a:lnTo>
                    <a:pt x="1143" y="868"/>
                  </a:lnTo>
                  <a:close/>
                  <a:moveTo>
                    <a:pt x="1378" y="1050"/>
                  </a:moveTo>
                  <a:lnTo>
                    <a:pt x="1375" y="1052"/>
                  </a:lnTo>
                  <a:lnTo>
                    <a:pt x="1373" y="1054"/>
                  </a:lnTo>
                  <a:lnTo>
                    <a:pt x="1373" y="1056"/>
                  </a:lnTo>
                  <a:lnTo>
                    <a:pt x="1375" y="1061"/>
                  </a:lnTo>
                  <a:lnTo>
                    <a:pt x="1375" y="1063"/>
                  </a:lnTo>
                  <a:lnTo>
                    <a:pt x="1375" y="1065"/>
                  </a:lnTo>
                  <a:lnTo>
                    <a:pt x="1378" y="1067"/>
                  </a:lnTo>
                  <a:lnTo>
                    <a:pt x="1375" y="1072"/>
                  </a:lnTo>
                  <a:lnTo>
                    <a:pt x="1378" y="1072"/>
                  </a:lnTo>
                  <a:lnTo>
                    <a:pt x="1380" y="1072"/>
                  </a:lnTo>
                  <a:lnTo>
                    <a:pt x="1382" y="1072"/>
                  </a:lnTo>
                  <a:lnTo>
                    <a:pt x="1384" y="1067"/>
                  </a:lnTo>
                  <a:lnTo>
                    <a:pt x="1386" y="1067"/>
                  </a:lnTo>
                  <a:lnTo>
                    <a:pt x="1388" y="1067"/>
                  </a:lnTo>
                  <a:lnTo>
                    <a:pt x="1388" y="1065"/>
                  </a:lnTo>
                  <a:lnTo>
                    <a:pt x="1388" y="1063"/>
                  </a:lnTo>
                  <a:lnTo>
                    <a:pt x="1388" y="1065"/>
                  </a:lnTo>
                  <a:lnTo>
                    <a:pt x="1386" y="1065"/>
                  </a:lnTo>
                  <a:lnTo>
                    <a:pt x="1384" y="1065"/>
                  </a:lnTo>
                  <a:lnTo>
                    <a:pt x="1382" y="1065"/>
                  </a:lnTo>
                  <a:lnTo>
                    <a:pt x="1382" y="1067"/>
                  </a:lnTo>
                  <a:lnTo>
                    <a:pt x="1380" y="1067"/>
                  </a:lnTo>
                  <a:lnTo>
                    <a:pt x="1378" y="1067"/>
                  </a:lnTo>
                  <a:lnTo>
                    <a:pt x="1378" y="1065"/>
                  </a:lnTo>
                  <a:lnTo>
                    <a:pt x="1378" y="1061"/>
                  </a:lnTo>
                  <a:lnTo>
                    <a:pt x="1378" y="1059"/>
                  </a:lnTo>
                  <a:lnTo>
                    <a:pt x="1380" y="1056"/>
                  </a:lnTo>
                  <a:lnTo>
                    <a:pt x="1380" y="1054"/>
                  </a:lnTo>
                  <a:lnTo>
                    <a:pt x="1380" y="1052"/>
                  </a:lnTo>
                  <a:lnTo>
                    <a:pt x="1382" y="1050"/>
                  </a:lnTo>
                  <a:lnTo>
                    <a:pt x="1382" y="1041"/>
                  </a:lnTo>
                  <a:lnTo>
                    <a:pt x="1384" y="1034"/>
                  </a:lnTo>
                  <a:lnTo>
                    <a:pt x="1384" y="1032"/>
                  </a:lnTo>
                  <a:lnTo>
                    <a:pt x="1386" y="1030"/>
                  </a:lnTo>
                  <a:lnTo>
                    <a:pt x="1384" y="1032"/>
                  </a:lnTo>
                  <a:lnTo>
                    <a:pt x="1382" y="1034"/>
                  </a:lnTo>
                  <a:lnTo>
                    <a:pt x="1380" y="1048"/>
                  </a:lnTo>
                  <a:lnTo>
                    <a:pt x="1380" y="1050"/>
                  </a:lnTo>
                  <a:lnTo>
                    <a:pt x="1378" y="1050"/>
                  </a:lnTo>
                  <a:lnTo>
                    <a:pt x="1380" y="1045"/>
                  </a:lnTo>
                  <a:lnTo>
                    <a:pt x="1380" y="1043"/>
                  </a:lnTo>
                  <a:lnTo>
                    <a:pt x="1382" y="1037"/>
                  </a:lnTo>
                  <a:lnTo>
                    <a:pt x="1378" y="1050"/>
                  </a:lnTo>
                  <a:close/>
                  <a:moveTo>
                    <a:pt x="1373" y="620"/>
                  </a:moveTo>
                  <a:lnTo>
                    <a:pt x="1373" y="620"/>
                  </a:lnTo>
                  <a:lnTo>
                    <a:pt x="1371" y="620"/>
                  </a:lnTo>
                  <a:lnTo>
                    <a:pt x="1371" y="618"/>
                  </a:lnTo>
                  <a:lnTo>
                    <a:pt x="1371" y="620"/>
                  </a:lnTo>
                  <a:lnTo>
                    <a:pt x="1369" y="620"/>
                  </a:lnTo>
                  <a:lnTo>
                    <a:pt x="1367" y="622"/>
                  </a:lnTo>
                  <a:lnTo>
                    <a:pt x="1367" y="625"/>
                  </a:lnTo>
                  <a:lnTo>
                    <a:pt x="1367" y="627"/>
                  </a:lnTo>
                  <a:lnTo>
                    <a:pt x="1371" y="627"/>
                  </a:lnTo>
                  <a:lnTo>
                    <a:pt x="1371" y="625"/>
                  </a:lnTo>
                  <a:lnTo>
                    <a:pt x="1373" y="622"/>
                  </a:lnTo>
                  <a:lnTo>
                    <a:pt x="1373" y="620"/>
                  </a:lnTo>
                  <a:close/>
                  <a:moveTo>
                    <a:pt x="1382" y="1008"/>
                  </a:moveTo>
                  <a:lnTo>
                    <a:pt x="1382" y="1008"/>
                  </a:lnTo>
                  <a:lnTo>
                    <a:pt x="1382" y="1006"/>
                  </a:lnTo>
                  <a:lnTo>
                    <a:pt x="1384" y="1006"/>
                  </a:lnTo>
                  <a:lnTo>
                    <a:pt x="1382" y="1006"/>
                  </a:lnTo>
                  <a:lnTo>
                    <a:pt x="1380" y="1008"/>
                  </a:lnTo>
                  <a:lnTo>
                    <a:pt x="1380" y="1010"/>
                  </a:lnTo>
                  <a:lnTo>
                    <a:pt x="1382" y="1008"/>
                  </a:ln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63" name="Google Shape;3060;p68"/>
            <p:cNvSpPr>
              <a:spLocks/>
            </p:cNvSpPr>
            <p:nvPr/>
          </p:nvSpPr>
          <p:spPr bwMode="auto">
            <a:xfrm>
              <a:off x="5468938" y="4948238"/>
              <a:ext cx="34925" cy="73025"/>
            </a:xfrm>
            <a:custGeom>
              <a:avLst/>
              <a:gdLst>
                <a:gd name="T0" fmla="*/ 2147483646 w 22"/>
                <a:gd name="T1" fmla="*/ 2147483646 h 46"/>
                <a:gd name="T2" fmla="*/ 2147483646 w 22"/>
                <a:gd name="T3" fmla="*/ 2147483646 h 46"/>
                <a:gd name="T4" fmla="*/ 2147483646 w 22"/>
                <a:gd name="T5" fmla="*/ 2147483646 h 46"/>
                <a:gd name="T6" fmla="*/ 2147483646 w 22"/>
                <a:gd name="T7" fmla="*/ 2147483646 h 46"/>
                <a:gd name="T8" fmla="*/ 2147483646 w 22"/>
                <a:gd name="T9" fmla="*/ 2147483646 h 46"/>
                <a:gd name="T10" fmla="*/ 2147483646 w 22"/>
                <a:gd name="T11" fmla="*/ 2147483646 h 46"/>
                <a:gd name="T12" fmla="*/ 2147483646 w 22"/>
                <a:gd name="T13" fmla="*/ 2147483646 h 46"/>
                <a:gd name="T14" fmla="*/ 2147483646 w 22"/>
                <a:gd name="T15" fmla="*/ 2147483646 h 46"/>
                <a:gd name="T16" fmla="*/ 2147483646 w 22"/>
                <a:gd name="T17" fmla="*/ 2147483646 h 46"/>
                <a:gd name="T18" fmla="*/ 2147483646 w 22"/>
                <a:gd name="T19" fmla="*/ 2147483646 h 46"/>
                <a:gd name="T20" fmla="*/ 2147483646 w 22"/>
                <a:gd name="T21" fmla="*/ 2147483646 h 46"/>
                <a:gd name="T22" fmla="*/ 2147483646 w 22"/>
                <a:gd name="T23" fmla="*/ 2147483646 h 46"/>
                <a:gd name="T24" fmla="*/ 2147483646 w 22"/>
                <a:gd name="T25" fmla="*/ 2147483646 h 46"/>
                <a:gd name="T26" fmla="*/ 2147483646 w 22"/>
                <a:gd name="T27" fmla="*/ 2147483646 h 46"/>
                <a:gd name="T28" fmla="*/ 2147483646 w 22"/>
                <a:gd name="T29" fmla="*/ 2147483646 h 46"/>
                <a:gd name="T30" fmla="*/ 2147483646 w 22"/>
                <a:gd name="T31" fmla="*/ 2147483646 h 46"/>
                <a:gd name="T32" fmla="*/ 2147483646 w 22"/>
                <a:gd name="T33" fmla="*/ 0 h 46"/>
                <a:gd name="T34" fmla="*/ 2147483646 w 22"/>
                <a:gd name="T35" fmla="*/ 2147483646 h 46"/>
                <a:gd name="T36" fmla="*/ 2147483646 w 22"/>
                <a:gd name="T37" fmla="*/ 2147483646 h 46"/>
                <a:gd name="T38" fmla="*/ 2147483646 w 22"/>
                <a:gd name="T39" fmla="*/ 2147483646 h 46"/>
                <a:gd name="T40" fmla="*/ 2147483646 w 22"/>
                <a:gd name="T41" fmla="*/ 2147483646 h 46"/>
                <a:gd name="T42" fmla="*/ 2147483646 w 22"/>
                <a:gd name="T43" fmla="*/ 2147483646 h 46"/>
                <a:gd name="T44" fmla="*/ 0 w 22"/>
                <a:gd name="T45" fmla="*/ 2147483646 h 46"/>
                <a:gd name="T46" fmla="*/ 0 w 22"/>
                <a:gd name="T47" fmla="*/ 2147483646 h 46"/>
                <a:gd name="T48" fmla="*/ 2147483646 w 22"/>
                <a:gd name="T49" fmla="*/ 2147483646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" h="46" extrusionOk="0">
                  <a:moveTo>
                    <a:pt x="2" y="11"/>
                  </a:moveTo>
                  <a:lnTo>
                    <a:pt x="2" y="13"/>
                  </a:lnTo>
                  <a:lnTo>
                    <a:pt x="5" y="15"/>
                  </a:lnTo>
                  <a:lnTo>
                    <a:pt x="5" y="20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20" y="44"/>
                  </a:lnTo>
                  <a:lnTo>
                    <a:pt x="22" y="46"/>
                  </a:lnTo>
                  <a:lnTo>
                    <a:pt x="20" y="39"/>
                  </a:lnTo>
                  <a:lnTo>
                    <a:pt x="18" y="31"/>
                  </a:lnTo>
                  <a:lnTo>
                    <a:pt x="16" y="20"/>
                  </a:lnTo>
                  <a:lnTo>
                    <a:pt x="11" y="9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F3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64" name="Google Shape;3061;p68"/>
            <p:cNvSpPr>
              <a:spLocks/>
            </p:cNvSpPr>
            <p:nvPr/>
          </p:nvSpPr>
          <p:spPr bwMode="auto">
            <a:xfrm>
              <a:off x="4025900" y="4322763"/>
              <a:ext cx="2225675" cy="2146300"/>
            </a:xfrm>
            <a:custGeom>
              <a:avLst/>
              <a:gdLst>
                <a:gd name="T0" fmla="*/ 2147483646 w 1402"/>
                <a:gd name="T1" fmla="*/ 2147483646 h 1352"/>
                <a:gd name="T2" fmla="*/ 2147483646 w 1402"/>
                <a:gd name="T3" fmla="*/ 2147483646 h 1352"/>
                <a:gd name="T4" fmla="*/ 2147483646 w 1402"/>
                <a:gd name="T5" fmla="*/ 2147483646 h 1352"/>
                <a:gd name="T6" fmla="*/ 2147483646 w 1402"/>
                <a:gd name="T7" fmla="*/ 2147483646 h 1352"/>
                <a:gd name="T8" fmla="*/ 2147483646 w 1402"/>
                <a:gd name="T9" fmla="*/ 2147483646 h 1352"/>
                <a:gd name="T10" fmla="*/ 2147483646 w 1402"/>
                <a:gd name="T11" fmla="*/ 2147483646 h 1352"/>
                <a:gd name="T12" fmla="*/ 2147483646 w 1402"/>
                <a:gd name="T13" fmla="*/ 2147483646 h 1352"/>
                <a:gd name="T14" fmla="*/ 2147483646 w 1402"/>
                <a:gd name="T15" fmla="*/ 2147483646 h 1352"/>
                <a:gd name="T16" fmla="*/ 2147483646 w 1402"/>
                <a:gd name="T17" fmla="*/ 2147483646 h 1352"/>
                <a:gd name="T18" fmla="*/ 2147483646 w 1402"/>
                <a:gd name="T19" fmla="*/ 2147483646 h 1352"/>
                <a:gd name="T20" fmla="*/ 2147483646 w 1402"/>
                <a:gd name="T21" fmla="*/ 2147483646 h 1352"/>
                <a:gd name="T22" fmla="*/ 2147483646 w 1402"/>
                <a:gd name="T23" fmla="*/ 2147483646 h 1352"/>
                <a:gd name="T24" fmla="*/ 2147483646 w 1402"/>
                <a:gd name="T25" fmla="*/ 2147483646 h 1352"/>
                <a:gd name="T26" fmla="*/ 2147483646 w 1402"/>
                <a:gd name="T27" fmla="*/ 2147483646 h 1352"/>
                <a:gd name="T28" fmla="*/ 2147483646 w 1402"/>
                <a:gd name="T29" fmla="*/ 2147483646 h 1352"/>
                <a:gd name="T30" fmla="*/ 2147483646 w 1402"/>
                <a:gd name="T31" fmla="*/ 2147483646 h 1352"/>
                <a:gd name="T32" fmla="*/ 2147483646 w 1402"/>
                <a:gd name="T33" fmla="*/ 2147483646 h 1352"/>
                <a:gd name="T34" fmla="*/ 2147483646 w 1402"/>
                <a:gd name="T35" fmla="*/ 2147483646 h 1352"/>
                <a:gd name="T36" fmla="*/ 2147483646 w 1402"/>
                <a:gd name="T37" fmla="*/ 2147483646 h 1352"/>
                <a:gd name="T38" fmla="*/ 2147483646 w 1402"/>
                <a:gd name="T39" fmla="*/ 2147483646 h 1352"/>
                <a:gd name="T40" fmla="*/ 2147483646 w 1402"/>
                <a:gd name="T41" fmla="*/ 2147483646 h 1352"/>
                <a:gd name="T42" fmla="*/ 2147483646 w 1402"/>
                <a:gd name="T43" fmla="*/ 2147483646 h 1352"/>
                <a:gd name="T44" fmla="*/ 2147483646 w 1402"/>
                <a:gd name="T45" fmla="*/ 2147483646 h 1352"/>
                <a:gd name="T46" fmla="*/ 2147483646 w 1402"/>
                <a:gd name="T47" fmla="*/ 2147483646 h 1352"/>
                <a:gd name="T48" fmla="*/ 2147483646 w 1402"/>
                <a:gd name="T49" fmla="*/ 2147483646 h 1352"/>
                <a:gd name="T50" fmla="*/ 2147483646 w 1402"/>
                <a:gd name="T51" fmla="*/ 2147483646 h 1352"/>
                <a:gd name="T52" fmla="*/ 2147483646 w 1402"/>
                <a:gd name="T53" fmla="*/ 2147483646 h 1352"/>
                <a:gd name="T54" fmla="*/ 2147483646 w 1402"/>
                <a:gd name="T55" fmla="*/ 2147483646 h 1352"/>
                <a:gd name="T56" fmla="*/ 2147483646 w 1402"/>
                <a:gd name="T57" fmla="*/ 2147483646 h 1352"/>
                <a:gd name="T58" fmla="*/ 2147483646 w 1402"/>
                <a:gd name="T59" fmla="*/ 2147483646 h 1352"/>
                <a:gd name="T60" fmla="*/ 2147483646 w 1402"/>
                <a:gd name="T61" fmla="*/ 2147483646 h 1352"/>
                <a:gd name="T62" fmla="*/ 2147483646 w 1402"/>
                <a:gd name="T63" fmla="*/ 2147483646 h 1352"/>
                <a:gd name="T64" fmla="*/ 2147483646 w 1402"/>
                <a:gd name="T65" fmla="*/ 2147483646 h 1352"/>
                <a:gd name="T66" fmla="*/ 2147483646 w 1402"/>
                <a:gd name="T67" fmla="*/ 2147483646 h 1352"/>
                <a:gd name="T68" fmla="*/ 2147483646 w 1402"/>
                <a:gd name="T69" fmla="*/ 2147483646 h 1352"/>
                <a:gd name="T70" fmla="*/ 2147483646 w 1402"/>
                <a:gd name="T71" fmla="*/ 2147483646 h 1352"/>
                <a:gd name="T72" fmla="*/ 2147483646 w 1402"/>
                <a:gd name="T73" fmla="*/ 2147483646 h 1352"/>
                <a:gd name="T74" fmla="*/ 2147483646 w 1402"/>
                <a:gd name="T75" fmla="*/ 2147483646 h 1352"/>
                <a:gd name="T76" fmla="*/ 2147483646 w 1402"/>
                <a:gd name="T77" fmla="*/ 2147483646 h 1352"/>
                <a:gd name="T78" fmla="*/ 2147483646 w 1402"/>
                <a:gd name="T79" fmla="*/ 2147483646 h 1352"/>
                <a:gd name="T80" fmla="*/ 2147483646 w 1402"/>
                <a:gd name="T81" fmla="*/ 2147483646 h 1352"/>
                <a:gd name="T82" fmla="*/ 2147483646 w 1402"/>
                <a:gd name="T83" fmla="*/ 2147483646 h 1352"/>
                <a:gd name="T84" fmla="*/ 2147483646 w 1402"/>
                <a:gd name="T85" fmla="*/ 2147483646 h 1352"/>
                <a:gd name="T86" fmla="*/ 2147483646 w 1402"/>
                <a:gd name="T87" fmla="*/ 2147483646 h 1352"/>
                <a:gd name="T88" fmla="*/ 2147483646 w 1402"/>
                <a:gd name="T89" fmla="*/ 2147483646 h 1352"/>
                <a:gd name="T90" fmla="*/ 2147483646 w 1402"/>
                <a:gd name="T91" fmla="*/ 2147483646 h 1352"/>
                <a:gd name="T92" fmla="*/ 2147483646 w 1402"/>
                <a:gd name="T93" fmla="*/ 2147483646 h 1352"/>
                <a:gd name="T94" fmla="*/ 2147483646 w 1402"/>
                <a:gd name="T95" fmla="*/ 2147483646 h 1352"/>
                <a:gd name="T96" fmla="*/ 2147483646 w 1402"/>
                <a:gd name="T97" fmla="*/ 2147483646 h 1352"/>
                <a:gd name="T98" fmla="*/ 2147483646 w 1402"/>
                <a:gd name="T99" fmla="*/ 2147483646 h 1352"/>
                <a:gd name="T100" fmla="*/ 2147483646 w 1402"/>
                <a:gd name="T101" fmla="*/ 2147483646 h 1352"/>
                <a:gd name="T102" fmla="*/ 2147483646 w 1402"/>
                <a:gd name="T103" fmla="*/ 2147483646 h 1352"/>
                <a:gd name="T104" fmla="*/ 2147483646 w 1402"/>
                <a:gd name="T105" fmla="*/ 2147483646 h 1352"/>
                <a:gd name="T106" fmla="*/ 2147483646 w 1402"/>
                <a:gd name="T107" fmla="*/ 2147483646 h 1352"/>
                <a:gd name="T108" fmla="*/ 2147483646 w 1402"/>
                <a:gd name="T109" fmla="*/ 2147483646 h 1352"/>
                <a:gd name="T110" fmla="*/ 2147483646 w 1402"/>
                <a:gd name="T111" fmla="*/ 2147483646 h 1352"/>
                <a:gd name="T112" fmla="*/ 2147483646 w 1402"/>
                <a:gd name="T113" fmla="*/ 2147483646 h 1352"/>
                <a:gd name="T114" fmla="*/ 2147483646 w 1402"/>
                <a:gd name="T115" fmla="*/ 2147483646 h 1352"/>
                <a:gd name="T116" fmla="*/ 2147483646 w 1402"/>
                <a:gd name="T117" fmla="*/ 2147483646 h 1352"/>
                <a:gd name="T118" fmla="*/ 2147483646 w 1402"/>
                <a:gd name="T119" fmla="*/ 2147483646 h 1352"/>
                <a:gd name="T120" fmla="*/ 2147483646 w 1402"/>
                <a:gd name="T121" fmla="*/ 2147483646 h 1352"/>
                <a:gd name="T122" fmla="*/ 2147483646 w 1402"/>
                <a:gd name="T123" fmla="*/ 2147483646 h 1352"/>
                <a:gd name="T124" fmla="*/ 2147483646 w 1402"/>
                <a:gd name="T125" fmla="*/ 2147483646 h 135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02" h="1352" extrusionOk="0">
                  <a:moveTo>
                    <a:pt x="1402" y="874"/>
                  </a:moveTo>
                  <a:lnTo>
                    <a:pt x="1397" y="872"/>
                  </a:lnTo>
                  <a:lnTo>
                    <a:pt x="1395" y="870"/>
                  </a:lnTo>
                  <a:lnTo>
                    <a:pt x="1393" y="870"/>
                  </a:lnTo>
                  <a:lnTo>
                    <a:pt x="1391" y="867"/>
                  </a:lnTo>
                  <a:lnTo>
                    <a:pt x="1391" y="865"/>
                  </a:lnTo>
                  <a:lnTo>
                    <a:pt x="1391" y="861"/>
                  </a:lnTo>
                  <a:lnTo>
                    <a:pt x="1389" y="856"/>
                  </a:lnTo>
                  <a:lnTo>
                    <a:pt x="1389" y="850"/>
                  </a:lnTo>
                  <a:lnTo>
                    <a:pt x="1389" y="848"/>
                  </a:lnTo>
                  <a:lnTo>
                    <a:pt x="1389" y="845"/>
                  </a:lnTo>
                  <a:lnTo>
                    <a:pt x="1389" y="841"/>
                  </a:lnTo>
                  <a:lnTo>
                    <a:pt x="1384" y="841"/>
                  </a:lnTo>
                  <a:lnTo>
                    <a:pt x="1380" y="841"/>
                  </a:lnTo>
                  <a:lnTo>
                    <a:pt x="1378" y="841"/>
                  </a:lnTo>
                  <a:lnTo>
                    <a:pt x="1376" y="841"/>
                  </a:lnTo>
                  <a:lnTo>
                    <a:pt x="1371" y="839"/>
                  </a:lnTo>
                  <a:lnTo>
                    <a:pt x="1369" y="841"/>
                  </a:lnTo>
                  <a:lnTo>
                    <a:pt x="1367" y="841"/>
                  </a:lnTo>
                  <a:lnTo>
                    <a:pt x="1367" y="843"/>
                  </a:lnTo>
                  <a:lnTo>
                    <a:pt x="1362" y="845"/>
                  </a:lnTo>
                  <a:lnTo>
                    <a:pt x="1354" y="848"/>
                  </a:lnTo>
                  <a:lnTo>
                    <a:pt x="1351" y="848"/>
                  </a:lnTo>
                  <a:lnTo>
                    <a:pt x="1349" y="850"/>
                  </a:lnTo>
                  <a:lnTo>
                    <a:pt x="1347" y="852"/>
                  </a:lnTo>
                  <a:lnTo>
                    <a:pt x="1347" y="854"/>
                  </a:lnTo>
                  <a:lnTo>
                    <a:pt x="1332" y="861"/>
                  </a:lnTo>
                  <a:lnTo>
                    <a:pt x="1330" y="865"/>
                  </a:lnTo>
                  <a:lnTo>
                    <a:pt x="1316" y="874"/>
                  </a:lnTo>
                  <a:lnTo>
                    <a:pt x="1312" y="876"/>
                  </a:lnTo>
                  <a:lnTo>
                    <a:pt x="1310" y="878"/>
                  </a:lnTo>
                  <a:lnTo>
                    <a:pt x="1310" y="880"/>
                  </a:lnTo>
                  <a:lnTo>
                    <a:pt x="1310" y="883"/>
                  </a:lnTo>
                  <a:lnTo>
                    <a:pt x="1308" y="885"/>
                  </a:lnTo>
                  <a:lnTo>
                    <a:pt x="1308" y="887"/>
                  </a:lnTo>
                  <a:lnTo>
                    <a:pt x="1303" y="889"/>
                  </a:lnTo>
                  <a:lnTo>
                    <a:pt x="1301" y="889"/>
                  </a:lnTo>
                  <a:lnTo>
                    <a:pt x="1301" y="887"/>
                  </a:lnTo>
                  <a:lnTo>
                    <a:pt x="1297" y="887"/>
                  </a:lnTo>
                  <a:lnTo>
                    <a:pt x="1297" y="885"/>
                  </a:lnTo>
                  <a:lnTo>
                    <a:pt x="1295" y="885"/>
                  </a:lnTo>
                  <a:lnTo>
                    <a:pt x="1295" y="883"/>
                  </a:lnTo>
                  <a:lnTo>
                    <a:pt x="1292" y="883"/>
                  </a:lnTo>
                  <a:lnTo>
                    <a:pt x="1290" y="883"/>
                  </a:lnTo>
                  <a:lnTo>
                    <a:pt x="1288" y="880"/>
                  </a:lnTo>
                  <a:lnTo>
                    <a:pt x="1286" y="880"/>
                  </a:lnTo>
                  <a:lnTo>
                    <a:pt x="1281" y="880"/>
                  </a:lnTo>
                  <a:lnTo>
                    <a:pt x="1279" y="880"/>
                  </a:lnTo>
                  <a:lnTo>
                    <a:pt x="1275" y="883"/>
                  </a:lnTo>
                  <a:lnTo>
                    <a:pt x="1275" y="885"/>
                  </a:lnTo>
                  <a:lnTo>
                    <a:pt x="1275" y="887"/>
                  </a:lnTo>
                  <a:lnTo>
                    <a:pt x="1273" y="889"/>
                  </a:lnTo>
                  <a:lnTo>
                    <a:pt x="1270" y="889"/>
                  </a:lnTo>
                  <a:lnTo>
                    <a:pt x="1268" y="889"/>
                  </a:lnTo>
                  <a:lnTo>
                    <a:pt x="1266" y="889"/>
                  </a:lnTo>
                  <a:lnTo>
                    <a:pt x="1264" y="889"/>
                  </a:lnTo>
                  <a:lnTo>
                    <a:pt x="1264" y="887"/>
                  </a:lnTo>
                  <a:lnTo>
                    <a:pt x="1262" y="887"/>
                  </a:lnTo>
                  <a:lnTo>
                    <a:pt x="1260" y="887"/>
                  </a:lnTo>
                  <a:lnTo>
                    <a:pt x="1257" y="887"/>
                  </a:lnTo>
                  <a:lnTo>
                    <a:pt x="1251" y="887"/>
                  </a:lnTo>
                  <a:lnTo>
                    <a:pt x="1249" y="887"/>
                  </a:lnTo>
                  <a:lnTo>
                    <a:pt x="1246" y="887"/>
                  </a:lnTo>
                  <a:lnTo>
                    <a:pt x="1246" y="885"/>
                  </a:lnTo>
                  <a:lnTo>
                    <a:pt x="1244" y="883"/>
                  </a:lnTo>
                  <a:lnTo>
                    <a:pt x="1242" y="880"/>
                  </a:lnTo>
                  <a:lnTo>
                    <a:pt x="1240" y="876"/>
                  </a:lnTo>
                  <a:lnTo>
                    <a:pt x="1240" y="874"/>
                  </a:lnTo>
                  <a:lnTo>
                    <a:pt x="1238" y="874"/>
                  </a:lnTo>
                  <a:lnTo>
                    <a:pt x="1235" y="874"/>
                  </a:lnTo>
                  <a:lnTo>
                    <a:pt x="1235" y="872"/>
                  </a:lnTo>
                  <a:lnTo>
                    <a:pt x="1233" y="870"/>
                  </a:lnTo>
                  <a:lnTo>
                    <a:pt x="1231" y="865"/>
                  </a:lnTo>
                  <a:lnTo>
                    <a:pt x="1231" y="863"/>
                  </a:lnTo>
                  <a:lnTo>
                    <a:pt x="1229" y="863"/>
                  </a:lnTo>
                  <a:lnTo>
                    <a:pt x="1229" y="861"/>
                  </a:lnTo>
                  <a:lnTo>
                    <a:pt x="1224" y="861"/>
                  </a:lnTo>
                  <a:lnTo>
                    <a:pt x="1222" y="863"/>
                  </a:lnTo>
                  <a:lnTo>
                    <a:pt x="1222" y="865"/>
                  </a:lnTo>
                  <a:lnTo>
                    <a:pt x="1222" y="867"/>
                  </a:lnTo>
                  <a:lnTo>
                    <a:pt x="1224" y="870"/>
                  </a:lnTo>
                  <a:lnTo>
                    <a:pt x="1222" y="872"/>
                  </a:lnTo>
                  <a:lnTo>
                    <a:pt x="1222" y="874"/>
                  </a:lnTo>
                  <a:lnTo>
                    <a:pt x="1220" y="874"/>
                  </a:lnTo>
                  <a:lnTo>
                    <a:pt x="1218" y="874"/>
                  </a:lnTo>
                  <a:lnTo>
                    <a:pt x="1216" y="874"/>
                  </a:lnTo>
                  <a:lnTo>
                    <a:pt x="1211" y="872"/>
                  </a:lnTo>
                  <a:lnTo>
                    <a:pt x="1209" y="872"/>
                  </a:lnTo>
                  <a:lnTo>
                    <a:pt x="1207" y="872"/>
                  </a:lnTo>
                  <a:lnTo>
                    <a:pt x="1205" y="870"/>
                  </a:lnTo>
                  <a:lnTo>
                    <a:pt x="1203" y="870"/>
                  </a:lnTo>
                  <a:lnTo>
                    <a:pt x="1200" y="867"/>
                  </a:lnTo>
                  <a:lnTo>
                    <a:pt x="1198" y="865"/>
                  </a:lnTo>
                  <a:lnTo>
                    <a:pt x="1196" y="863"/>
                  </a:lnTo>
                  <a:lnTo>
                    <a:pt x="1196" y="861"/>
                  </a:lnTo>
                  <a:lnTo>
                    <a:pt x="1194" y="859"/>
                  </a:lnTo>
                  <a:lnTo>
                    <a:pt x="1192" y="856"/>
                  </a:lnTo>
                  <a:lnTo>
                    <a:pt x="1189" y="856"/>
                  </a:lnTo>
                  <a:lnTo>
                    <a:pt x="1187" y="854"/>
                  </a:lnTo>
                  <a:lnTo>
                    <a:pt x="1185" y="854"/>
                  </a:lnTo>
                  <a:lnTo>
                    <a:pt x="1181" y="852"/>
                  </a:lnTo>
                  <a:lnTo>
                    <a:pt x="1168" y="850"/>
                  </a:lnTo>
                  <a:lnTo>
                    <a:pt x="1165" y="850"/>
                  </a:lnTo>
                  <a:lnTo>
                    <a:pt x="1163" y="850"/>
                  </a:lnTo>
                  <a:lnTo>
                    <a:pt x="1150" y="850"/>
                  </a:lnTo>
                  <a:lnTo>
                    <a:pt x="1141" y="852"/>
                  </a:lnTo>
                  <a:lnTo>
                    <a:pt x="1137" y="850"/>
                  </a:lnTo>
                  <a:lnTo>
                    <a:pt x="1128" y="852"/>
                  </a:lnTo>
                  <a:lnTo>
                    <a:pt x="1126" y="854"/>
                  </a:lnTo>
                  <a:lnTo>
                    <a:pt x="1124" y="854"/>
                  </a:lnTo>
                  <a:lnTo>
                    <a:pt x="1122" y="852"/>
                  </a:lnTo>
                  <a:lnTo>
                    <a:pt x="1119" y="852"/>
                  </a:lnTo>
                  <a:lnTo>
                    <a:pt x="1117" y="852"/>
                  </a:lnTo>
                  <a:lnTo>
                    <a:pt x="1100" y="854"/>
                  </a:lnTo>
                  <a:lnTo>
                    <a:pt x="1097" y="854"/>
                  </a:lnTo>
                  <a:lnTo>
                    <a:pt x="1095" y="852"/>
                  </a:lnTo>
                  <a:lnTo>
                    <a:pt x="1095" y="850"/>
                  </a:lnTo>
                  <a:lnTo>
                    <a:pt x="1093" y="850"/>
                  </a:lnTo>
                  <a:lnTo>
                    <a:pt x="1082" y="845"/>
                  </a:lnTo>
                  <a:lnTo>
                    <a:pt x="1080" y="843"/>
                  </a:lnTo>
                  <a:lnTo>
                    <a:pt x="1078" y="841"/>
                  </a:lnTo>
                  <a:lnTo>
                    <a:pt x="1073" y="837"/>
                  </a:lnTo>
                  <a:lnTo>
                    <a:pt x="1073" y="834"/>
                  </a:lnTo>
                  <a:lnTo>
                    <a:pt x="1071" y="832"/>
                  </a:lnTo>
                  <a:lnTo>
                    <a:pt x="1069" y="830"/>
                  </a:lnTo>
                  <a:lnTo>
                    <a:pt x="1067" y="828"/>
                  </a:lnTo>
                  <a:lnTo>
                    <a:pt x="1065" y="826"/>
                  </a:lnTo>
                  <a:lnTo>
                    <a:pt x="1058" y="817"/>
                  </a:lnTo>
                  <a:lnTo>
                    <a:pt x="1054" y="815"/>
                  </a:lnTo>
                  <a:lnTo>
                    <a:pt x="1049" y="813"/>
                  </a:lnTo>
                  <a:lnTo>
                    <a:pt x="1047" y="808"/>
                  </a:lnTo>
                  <a:lnTo>
                    <a:pt x="1043" y="806"/>
                  </a:lnTo>
                  <a:lnTo>
                    <a:pt x="1041" y="802"/>
                  </a:lnTo>
                  <a:lnTo>
                    <a:pt x="1036" y="799"/>
                  </a:lnTo>
                  <a:lnTo>
                    <a:pt x="1034" y="797"/>
                  </a:lnTo>
                  <a:lnTo>
                    <a:pt x="1032" y="793"/>
                  </a:lnTo>
                  <a:lnTo>
                    <a:pt x="1032" y="791"/>
                  </a:lnTo>
                  <a:lnTo>
                    <a:pt x="1032" y="786"/>
                  </a:lnTo>
                  <a:lnTo>
                    <a:pt x="1030" y="784"/>
                  </a:lnTo>
                  <a:lnTo>
                    <a:pt x="1030" y="782"/>
                  </a:lnTo>
                  <a:lnTo>
                    <a:pt x="1030" y="780"/>
                  </a:lnTo>
                  <a:lnTo>
                    <a:pt x="1027" y="777"/>
                  </a:lnTo>
                  <a:lnTo>
                    <a:pt x="1025" y="775"/>
                  </a:lnTo>
                  <a:lnTo>
                    <a:pt x="1023" y="775"/>
                  </a:lnTo>
                  <a:lnTo>
                    <a:pt x="1021" y="773"/>
                  </a:lnTo>
                  <a:lnTo>
                    <a:pt x="1019" y="771"/>
                  </a:lnTo>
                  <a:lnTo>
                    <a:pt x="1016" y="769"/>
                  </a:lnTo>
                  <a:lnTo>
                    <a:pt x="1016" y="767"/>
                  </a:lnTo>
                  <a:lnTo>
                    <a:pt x="1016" y="762"/>
                  </a:lnTo>
                  <a:lnTo>
                    <a:pt x="1016" y="760"/>
                  </a:lnTo>
                  <a:lnTo>
                    <a:pt x="1016" y="756"/>
                  </a:lnTo>
                  <a:lnTo>
                    <a:pt x="1016" y="753"/>
                  </a:lnTo>
                  <a:lnTo>
                    <a:pt x="1016" y="751"/>
                  </a:lnTo>
                  <a:lnTo>
                    <a:pt x="1016" y="749"/>
                  </a:lnTo>
                  <a:lnTo>
                    <a:pt x="1014" y="745"/>
                  </a:lnTo>
                  <a:lnTo>
                    <a:pt x="1014" y="742"/>
                  </a:lnTo>
                  <a:lnTo>
                    <a:pt x="1014" y="740"/>
                  </a:lnTo>
                  <a:lnTo>
                    <a:pt x="1012" y="738"/>
                  </a:lnTo>
                  <a:lnTo>
                    <a:pt x="1012" y="736"/>
                  </a:lnTo>
                  <a:lnTo>
                    <a:pt x="1010" y="731"/>
                  </a:lnTo>
                  <a:lnTo>
                    <a:pt x="1010" y="725"/>
                  </a:lnTo>
                  <a:lnTo>
                    <a:pt x="1006" y="716"/>
                  </a:lnTo>
                  <a:lnTo>
                    <a:pt x="1003" y="705"/>
                  </a:lnTo>
                  <a:lnTo>
                    <a:pt x="1001" y="694"/>
                  </a:lnTo>
                  <a:lnTo>
                    <a:pt x="999" y="683"/>
                  </a:lnTo>
                  <a:lnTo>
                    <a:pt x="995" y="674"/>
                  </a:lnTo>
                  <a:lnTo>
                    <a:pt x="992" y="664"/>
                  </a:lnTo>
                  <a:lnTo>
                    <a:pt x="990" y="653"/>
                  </a:lnTo>
                  <a:lnTo>
                    <a:pt x="986" y="642"/>
                  </a:lnTo>
                  <a:lnTo>
                    <a:pt x="984" y="633"/>
                  </a:lnTo>
                  <a:lnTo>
                    <a:pt x="981" y="622"/>
                  </a:lnTo>
                  <a:lnTo>
                    <a:pt x="979" y="611"/>
                  </a:lnTo>
                  <a:lnTo>
                    <a:pt x="975" y="600"/>
                  </a:lnTo>
                  <a:lnTo>
                    <a:pt x="973" y="591"/>
                  </a:lnTo>
                  <a:lnTo>
                    <a:pt x="970" y="580"/>
                  </a:lnTo>
                  <a:lnTo>
                    <a:pt x="966" y="569"/>
                  </a:lnTo>
                  <a:lnTo>
                    <a:pt x="964" y="558"/>
                  </a:lnTo>
                  <a:lnTo>
                    <a:pt x="962" y="550"/>
                  </a:lnTo>
                  <a:lnTo>
                    <a:pt x="957" y="539"/>
                  </a:lnTo>
                  <a:lnTo>
                    <a:pt x="955" y="528"/>
                  </a:lnTo>
                  <a:lnTo>
                    <a:pt x="953" y="517"/>
                  </a:lnTo>
                  <a:lnTo>
                    <a:pt x="951" y="508"/>
                  </a:lnTo>
                  <a:lnTo>
                    <a:pt x="946" y="497"/>
                  </a:lnTo>
                  <a:lnTo>
                    <a:pt x="944" y="486"/>
                  </a:lnTo>
                  <a:lnTo>
                    <a:pt x="942" y="475"/>
                  </a:lnTo>
                  <a:lnTo>
                    <a:pt x="938" y="466"/>
                  </a:lnTo>
                  <a:lnTo>
                    <a:pt x="935" y="455"/>
                  </a:lnTo>
                  <a:lnTo>
                    <a:pt x="933" y="444"/>
                  </a:lnTo>
                  <a:lnTo>
                    <a:pt x="931" y="442"/>
                  </a:lnTo>
                  <a:lnTo>
                    <a:pt x="929" y="438"/>
                  </a:lnTo>
                  <a:lnTo>
                    <a:pt x="920" y="436"/>
                  </a:lnTo>
                  <a:lnTo>
                    <a:pt x="920" y="433"/>
                  </a:lnTo>
                  <a:lnTo>
                    <a:pt x="918" y="433"/>
                  </a:lnTo>
                  <a:lnTo>
                    <a:pt x="914" y="429"/>
                  </a:lnTo>
                  <a:lnTo>
                    <a:pt x="911" y="427"/>
                  </a:lnTo>
                  <a:lnTo>
                    <a:pt x="905" y="425"/>
                  </a:lnTo>
                  <a:lnTo>
                    <a:pt x="903" y="425"/>
                  </a:lnTo>
                  <a:lnTo>
                    <a:pt x="898" y="420"/>
                  </a:lnTo>
                  <a:lnTo>
                    <a:pt x="896" y="420"/>
                  </a:lnTo>
                  <a:lnTo>
                    <a:pt x="892" y="420"/>
                  </a:lnTo>
                  <a:lnTo>
                    <a:pt x="889" y="418"/>
                  </a:lnTo>
                  <a:lnTo>
                    <a:pt x="887" y="418"/>
                  </a:lnTo>
                  <a:lnTo>
                    <a:pt x="885" y="420"/>
                  </a:lnTo>
                  <a:lnTo>
                    <a:pt x="883" y="420"/>
                  </a:lnTo>
                  <a:lnTo>
                    <a:pt x="881" y="418"/>
                  </a:lnTo>
                  <a:lnTo>
                    <a:pt x="872" y="418"/>
                  </a:lnTo>
                  <a:lnTo>
                    <a:pt x="870" y="422"/>
                  </a:lnTo>
                  <a:lnTo>
                    <a:pt x="865" y="425"/>
                  </a:lnTo>
                  <a:lnTo>
                    <a:pt x="863" y="429"/>
                  </a:lnTo>
                  <a:lnTo>
                    <a:pt x="863" y="431"/>
                  </a:lnTo>
                  <a:lnTo>
                    <a:pt x="863" y="433"/>
                  </a:lnTo>
                  <a:lnTo>
                    <a:pt x="859" y="438"/>
                  </a:lnTo>
                  <a:lnTo>
                    <a:pt x="859" y="440"/>
                  </a:lnTo>
                  <a:lnTo>
                    <a:pt x="857" y="442"/>
                  </a:lnTo>
                  <a:lnTo>
                    <a:pt x="854" y="442"/>
                  </a:lnTo>
                  <a:lnTo>
                    <a:pt x="852" y="444"/>
                  </a:lnTo>
                  <a:lnTo>
                    <a:pt x="850" y="449"/>
                  </a:lnTo>
                  <a:lnTo>
                    <a:pt x="850" y="455"/>
                  </a:lnTo>
                  <a:lnTo>
                    <a:pt x="848" y="458"/>
                  </a:lnTo>
                  <a:lnTo>
                    <a:pt x="848" y="455"/>
                  </a:lnTo>
                  <a:lnTo>
                    <a:pt x="848" y="453"/>
                  </a:lnTo>
                  <a:lnTo>
                    <a:pt x="846" y="453"/>
                  </a:lnTo>
                  <a:lnTo>
                    <a:pt x="846" y="455"/>
                  </a:lnTo>
                  <a:lnTo>
                    <a:pt x="843" y="455"/>
                  </a:lnTo>
                  <a:lnTo>
                    <a:pt x="843" y="453"/>
                  </a:lnTo>
                  <a:lnTo>
                    <a:pt x="846" y="453"/>
                  </a:lnTo>
                  <a:lnTo>
                    <a:pt x="846" y="451"/>
                  </a:lnTo>
                  <a:lnTo>
                    <a:pt x="848" y="449"/>
                  </a:lnTo>
                  <a:lnTo>
                    <a:pt x="850" y="444"/>
                  </a:lnTo>
                  <a:lnTo>
                    <a:pt x="850" y="442"/>
                  </a:lnTo>
                  <a:lnTo>
                    <a:pt x="854" y="438"/>
                  </a:lnTo>
                  <a:lnTo>
                    <a:pt x="857" y="438"/>
                  </a:lnTo>
                  <a:lnTo>
                    <a:pt x="857" y="436"/>
                  </a:lnTo>
                  <a:lnTo>
                    <a:pt x="857" y="433"/>
                  </a:lnTo>
                  <a:lnTo>
                    <a:pt x="857" y="431"/>
                  </a:lnTo>
                  <a:lnTo>
                    <a:pt x="859" y="429"/>
                  </a:lnTo>
                  <a:lnTo>
                    <a:pt x="859" y="427"/>
                  </a:lnTo>
                  <a:lnTo>
                    <a:pt x="861" y="425"/>
                  </a:lnTo>
                  <a:lnTo>
                    <a:pt x="868" y="418"/>
                  </a:lnTo>
                  <a:lnTo>
                    <a:pt x="870" y="418"/>
                  </a:lnTo>
                  <a:lnTo>
                    <a:pt x="870" y="416"/>
                  </a:lnTo>
                  <a:lnTo>
                    <a:pt x="868" y="412"/>
                  </a:lnTo>
                  <a:lnTo>
                    <a:pt x="868" y="409"/>
                  </a:lnTo>
                  <a:lnTo>
                    <a:pt x="865" y="407"/>
                  </a:lnTo>
                  <a:lnTo>
                    <a:pt x="865" y="405"/>
                  </a:lnTo>
                  <a:lnTo>
                    <a:pt x="863" y="405"/>
                  </a:lnTo>
                  <a:lnTo>
                    <a:pt x="861" y="403"/>
                  </a:lnTo>
                  <a:lnTo>
                    <a:pt x="857" y="398"/>
                  </a:lnTo>
                  <a:lnTo>
                    <a:pt x="857" y="394"/>
                  </a:lnTo>
                  <a:lnTo>
                    <a:pt x="852" y="392"/>
                  </a:lnTo>
                  <a:lnTo>
                    <a:pt x="852" y="390"/>
                  </a:lnTo>
                  <a:lnTo>
                    <a:pt x="852" y="387"/>
                  </a:lnTo>
                  <a:lnTo>
                    <a:pt x="850" y="385"/>
                  </a:lnTo>
                  <a:lnTo>
                    <a:pt x="848" y="385"/>
                  </a:lnTo>
                  <a:lnTo>
                    <a:pt x="848" y="383"/>
                  </a:lnTo>
                  <a:lnTo>
                    <a:pt x="843" y="381"/>
                  </a:lnTo>
                  <a:lnTo>
                    <a:pt x="841" y="379"/>
                  </a:lnTo>
                  <a:lnTo>
                    <a:pt x="839" y="376"/>
                  </a:lnTo>
                  <a:lnTo>
                    <a:pt x="837" y="376"/>
                  </a:lnTo>
                  <a:lnTo>
                    <a:pt x="835" y="376"/>
                  </a:lnTo>
                  <a:lnTo>
                    <a:pt x="835" y="374"/>
                  </a:lnTo>
                  <a:lnTo>
                    <a:pt x="833" y="374"/>
                  </a:lnTo>
                  <a:lnTo>
                    <a:pt x="830" y="374"/>
                  </a:lnTo>
                  <a:lnTo>
                    <a:pt x="828" y="374"/>
                  </a:lnTo>
                  <a:lnTo>
                    <a:pt x="826" y="372"/>
                  </a:lnTo>
                  <a:lnTo>
                    <a:pt x="824" y="368"/>
                  </a:lnTo>
                  <a:lnTo>
                    <a:pt x="824" y="366"/>
                  </a:lnTo>
                  <a:lnTo>
                    <a:pt x="822" y="366"/>
                  </a:lnTo>
                  <a:lnTo>
                    <a:pt x="817" y="366"/>
                  </a:lnTo>
                  <a:lnTo>
                    <a:pt x="815" y="363"/>
                  </a:lnTo>
                  <a:lnTo>
                    <a:pt x="813" y="363"/>
                  </a:lnTo>
                  <a:lnTo>
                    <a:pt x="811" y="366"/>
                  </a:lnTo>
                  <a:lnTo>
                    <a:pt x="806" y="363"/>
                  </a:lnTo>
                  <a:lnTo>
                    <a:pt x="804" y="361"/>
                  </a:lnTo>
                  <a:lnTo>
                    <a:pt x="800" y="361"/>
                  </a:lnTo>
                  <a:lnTo>
                    <a:pt x="795" y="359"/>
                  </a:lnTo>
                  <a:lnTo>
                    <a:pt x="793" y="355"/>
                  </a:lnTo>
                  <a:lnTo>
                    <a:pt x="791" y="352"/>
                  </a:lnTo>
                  <a:lnTo>
                    <a:pt x="787" y="350"/>
                  </a:lnTo>
                  <a:lnTo>
                    <a:pt x="773" y="355"/>
                  </a:lnTo>
                  <a:lnTo>
                    <a:pt x="771" y="359"/>
                  </a:lnTo>
                  <a:lnTo>
                    <a:pt x="769" y="359"/>
                  </a:lnTo>
                  <a:lnTo>
                    <a:pt x="769" y="361"/>
                  </a:lnTo>
                  <a:lnTo>
                    <a:pt x="767" y="361"/>
                  </a:lnTo>
                  <a:lnTo>
                    <a:pt x="769" y="357"/>
                  </a:lnTo>
                  <a:lnTo>
                    <a:pt x="769" y="355"/>
                  </a:lnTo>
                  <a:lnTo>
                    <a:pt x="769" y="357"/>
                  </a:lnTo>
                  <a:lnTo>
                    <a:pt x="767" y="357"/>
                  </a:lnTo>
                  <a:lnTo>
                    <a:pt x="767" y="355"/>
                  </a:lnTo>
                  <a:lnTo>
                    <a:pt x="769" y="355"/>
                  </a:lnTo>
                  <a:lnTo>
                    <a:pt x="771" y="352"/>
                  </a:lnTo>
                  <a:lnTo>
                    <a:pt x="773" y="352"/>
                  </a:lnTo>
                  <a:lnTo>
                    <a:pt x="773" y="350"/>
                  </a:lnTo>
                  <a:lnTo>
                    <a:pt x="780" y="346"/>
                  </a:lnTo>
                  <a:lnTo>
                    <a:pt x="782" y="346"/>
                  </a:lnTo>
                  <a:lnTo>
                    <a:pt x="787" y="346"/>
                  </a:lnTo>
                  <a:lnTo>
                    <a:pt x="787" y="344"/>
                  </a:lnTo>
                  <a:lnTo>
                    <a:pt x="784" y="341"/>
                  </a:lnTo>
                  <a:lnTo>
                    <a:pt x="782" y="341"/>
                  </a:lnTo>
                  <a:lnTo>
                    <a:pt x="780" y="337"/>
                  </a:lnTo>
                  <a:lnTo>
                    <a:pt x="780" y="335"/>
                  </a:lnTo>
                  <a:lnTo>
                    <a:pt x="780" y="333"/>
                  </a:lnTo>
                  <a:lnTo>
                    <a:pt x="773" y="328"/>
                  </a:lnTo>
                  <a:lnTo>
                    <a:pt x="771" y="328"/>
                  </a:lnTo>
                  <a:lnTo>
                    <a:pt x="769" y="326"/>
                  </a:lnTo>
                  <a:lnTo>
                    <a:pt x="760" y="319"/>
                  </a:lnTo>
                  <a:lnTo>
                    <a:pt x="758" y="317"/>
                  </a:lnTo>
                  <a:lnTo>
                    <a:pt x="756" y="317"/>
                  </a:lnTo>
                  <a:lnTo>
                    <a:pt x="754" y="315"/>
                  </a:lnTo>
                  <a:lnTo>
                    <a:pt x="749" y="311"/>
                  </a:lnTo>
                  <a:lnTo>
                    <a:pt x="747" y="309"/>
                  </a:lnTo>
                  <a:lnTo>
                    <a:pt x="749" y="306"/>
                  </a:lnTo>
                  <a:lnTo>
                    <a:pt x="747" y="306"/>
                  </a:lnTo>
                  <a:lnTo>
                    <a:pt x="743" y="302"/>
                  </a:lnTo>
                  <a:lnTo>
                    <a:pt x="738" y="300"/>
                  </a:lnTo>
                  <a:lnTo>
                    <a:pt x="734" y="300"/>
                  </a:lnTo>
                  <a:lnTo>
                    <a:pt x="734" y="298"/>
                  </a:lnTo>
                  <a:lnTo>
                    <a:pt x="730" y="298"/>
                  </a:lnTo>
                  <a:lnTo>
                    <a:pt x="727" y="295"/>
                  </a:lnTo>
                  <a:lnTo>
                    <a:pt x="725" y="293"/>
                  </a:lnTo>
                  <a:lnTo>
                    <a:pt x="727" y="293"/>
                  </a:lnTo>
                  <a:lnTo>
                    <a:pt x="727" y="291"/>
                  </a:lnTo>
                  <a:lnTo>
                    <a:pt x="725" y="291"/>
                  </a:lnTo>
                  <a:lnTo>
                    <a:pt x="725" y="289"/>
                  </a:lnTo>
                  <a:lnTo>
                    <a:pt x="723" y="280"/>
                  </a:lnTo>
                  <a:lnTo>
                    <a:pt x="723" y="278"/>
                  </a:lnTo>
                  <a:lnTo>
                    <a:pt x="723" y="271"/>
                  </a:lnTo>
                  <a:lnTo>
                    <a:pt x="723" y="269"/>
                  </a:lnTo>
                  <a:lnTo>
                    <a:pt x="725" y="269"/>
                  </a:lnTo>
                  <a:lnTo>
                    <a:pt x="727" y="265"/>
                  </a:lnTo>
                  <a:lnTo>
                    <a:pt x="730" y="263"/>
                  </a:lnTo>
                  <a:lnTo>
                    <a:pt x="727" y="260"/>
                  </a:lnTo>
                  <a:lnTo>
                    <a:pt x="723" y="249"/>
                  </a:lnTo>
                  <a:lnTo>
                    <a:pt x="723" y="247"/>
                  </a:lnTo>
                  <a:lnTo>
                    <a:pt x="721" y="245"/>
                  </a:lnTo>
                  <a:lnTo>
                    <a:pt x="719" y="243"/>
                  </a:lnTo>
                  <a:lnTo>
                    <a:pt x="719" y="241"/>
                  </a:lnTo>
                  <a:lnTo>
                    <a:pt x="716" y="238"/>
                  </a:lnTo>
                  <a:lnTo>
                    <a:pt x="716" y="236"/>
                  </a:lnTo>
                  <a:lnTo>
                    <a:pt x="716" y="234"/>
                  </a:lnTo>
                  <a:lnTo>
                    <a:pt x="716" y="232"/>
                  </a:lnTo>
                  <a:lnTo>
                    <a:pt x="716" y="230"/>
                  </a:lnTo>
                  <a:lnTo>
                    <a:pt x="716" y="227"/>
                  </a:lnTo>
                  <a:lnTo>
                    <a:pt x="716" y="221"/>
                  </a:lnTo>
                  <a:lnTo>
                    <a:pt x="716" y="216"/>
                  </a:lnTo>
                  <a:lnTo>
                    <a:pt x="716" y="214"/>
                  </a:lnTo>
                  <a:lnTo>
                    <a:pt x="716" y="212"/>
                  </a:lnTo>
                  <a:lnTo>
                    <a:pt x="714" y="212"/>
                  </a:lnTo>
                  <a:lnTo>
                    <a:pt x="712" y="208"/>
                  </a:lnTo>
                  <a:lnTo>
                    <a:pt x="712" y="206"/>
                  </a:lnTo>
                  <a:lnTo>
                    <a:pt x="703" y="192"/>
                  </a:lnTo>
                  <a:lnTo>
                    <a:pt x="703" y="190"/>
                  </a:lnTo>
                  <a:lnTo>
                    <a:pt x="699" y="188"/>
                  </a:lnTo>
                  <a:lnTo>
                    <a:pt x="697" y="188"/>
                  </a:lnTo>
                  <a:lnTo>
                    <a:pt x="695" y="188"/>
                  </a:lnTo>
                  <a:lnTo>
                    <a:pt x="695" y="186"/>
                  </a:lnTo>
                  <a:lnTo>
                    <a:pt x="692" y="184"/>
                  </a:lnTo>
                  <a:lnTo>
                    <a:pt x="692" y="181"/>
                  </a:lnTo>
                  <a:lnTo>
                    <a:pt x="690" y="181"/>
                  </a:lnTo>
                  <a:lnTo>
                    <a:pt x="690" y="179"/>
                  </a:lnTo>
                  <a:lnTo>
                    <a:pt x="688" y="173"/>
                  </a:lnTo>
                  <a:lnTo>
                    <a:pt x="688" y="170"/>
                  </a:lnTo>
                  <a:lnTo>
                    <a:pt x="688" y="168"/>
                  </a:lnTo>
                  <a:lnTo>
                    <a:pt x="686" y="166"/>
                  </a:lnTo>
                  <a:lnTo>
                    <a:pt x="688" y="164"/>
                  </a:lnTo>
                  <a:lnTo>
                    <a:pt x="688" y="160"/>
                  </a:lnTo>
                  <a:lnTo>
                    <a:pt x="688" y="155"/>
                  </a:lnTo>
                  <a:lnTo>
                    <a:pt x="688" y="146"/>
                  </a:lnTo>
                  <a:lnTo>
                    <a:pt x="688" y="131"/>
                  </a:lnTo>
                  <a:lnTo>
                    <a:pt x="688" y="120"/>
                  </a:lnTo>
                  <a:lnTo>
                    <a:pt x="688" y="118"/>
                  </a:lnTo>
                  <a:lnTo>
                    <a:pt x="688" y="116"/>
                  </a:lnTo>
                  <a:lnTo>
                    <a:pt x="686" y="116"/>
                  </a:lnTo>
                  <a:lnTo>
                    <a:pt x="684" y="116"/>
                  </a:lnTo>
                  <a:lnTo>
                    <a:pt x="684" y="114"/>
                  </a:lnTo>
                  <a:lnTo>
                    <a:pt x="684" y="111"/>
                  </a:lnTo>
                  <a:lnTo>
                    <a:pt x="681" y="111"/>
                  </a:lnTo>
                  <a:lnTo>
                    <a:pt x="681" y="109"/>
                  </a:lnTo>
                  <a:lnTo>
                    <a:pt x="681" y="107"/>
                  </a:lnTo>
                  <a:lnTo>
                    <a:pt x="679" y="105"/>
                  </a:lnTo>
                  <a:lnTo>
                    <a:pt x="679" y="103"/>
                  </a:lnTo>
                  <a:lnTo>
                    <a:pt x="679" y="98"/>
                  </a:lnTo>
                  <a:lnTo>
                    <a:pt x="679" y="96"/>
                  </a:lnTo>
                  <a:lnTo>
                    <a:pt x="679" y="94"/>
                  </a:lnTo>
                  <a:lnTo>
                    <a:pt x="677" y="94"/>
                  </a:lnTo>
                  <a:lnTo>
                    <a:pt x="675" y="92"/>
                  </a:lnTo>
                  <a:lnTo>
                    <a:pt x="673" y="92"/>
                  </a:lnTo>
                  <a:lnTo>
                    <a:pt x="675" y="94"/>
                  </a:lnTo>
                  <a:lnTo>
                    <a:pt x="677" y="96"/>
                  </a:lnTo>
                  <a:lnTo>
                    <a:pt x="675" y="96"/>
                  </a:lnTo>
                  <a:lnTo>
                    <a:pt x="677" y="98"/>
                  </a:lnTo>
                  <a:lnTo>
                    <a:pt x="677" y="100"/>
                  </a:lnTo>
                  <a:lnTo>
                    <a:pt x="675" y="100"/>
                  </a:lnTo>
                  <a:lnTo>
                    <a:pt x="673" y="100"/>
                  </a:lnTo>
                  <a:lnTo>
                    <a:pt x="671" y="98"/>
                  </a:lnTo>
                  <a:lnTo>
                    <a:pt x="671" y="96"/>
                  </a:lnTo>
                  <a:lnTo>
                    <a:pt x="668" y="96"/>
                  </a:lnTo>
                  <a:lnTo>
                    <a:pt x="666" y="96"/>
                  </a:lnTo>
                  <a:lnTo>
                    <a:pt x="666" y="94"/>
                  </a:lnTo>
                  <a:lnTo>
                    <a:pt x="664" y="94"/>
                  </a:lnTo>
                  <a:lnTo>
                    <a:pt x="662" y="94"/>
                  </a:lnTo>
                  <a:lnTo>
                    <a:pt x="664" y="96"/>
                  </a:lnTo>
                  <a:lnTo>
                    <a:pt x="662" y="96"/>
                  </a:lnTo>
                  <a:lnTo>
                    <a:pt x="660" y="94"/>
                  </a:lnTo>
                  <a:lnTo>
                    <a:pt x="657" y="94"/>
                  </a:lnTo>
                  <a:lnTo>
                    <a:pt x="655" y="96"/>
                  </a:lnTo>
                  <a:lnTo>
                    <a:pt x="653" y="98"/>
                  </a:lnTo>
                  <a:lnTo>
                    <a:pt x="651" y="98"/>
                  </a:lnTo>
                  <a:lnTo>
                    <a:pt x="649" y="98"/>
                  </a:lnTo>
                  <a:lnTo>
                    <a:pt x="646" y="98"/>
                  </a:lnTo>
                  <a:lnTo>
                    <a:pt x="644" y="98"/>
                  </a:lnTo>
                  <a:lnTo>
                    <a:pt x="644" y="100"/>
                  </a:lnTo>
                  <a:lnTo>
                    <a:pt x="644" y="103"/>
                  </a:lnTo>
                  <a:lnTo>
                    <a:pt x="642" y="105"/>
                  </a:lnTo>
                  <a:lnTo>
                    <a:pt x="644" y="100"/>
                  </a:lnTo>
                  <a:lnTo>
                    <a:pt x="642" y="100"/>
                  </a:lnTo>
                  <a:lnTo>
                    <a:pt x="644" y="98"/>
                  </a:lnTo>
                  <a:lnTo>
                    <a:pt x="642" y="94"/>
                  </a:lnTo>
                  <a:lnTo>
                    <a:pt x="638" y="92"/>
                  </a:lnTo>
                  <a:lnTo>
                    <a:pt x="635" y="94"/>
                  </a:lnTo>
                  <a:lnTo>
                    <a:pt x="633" y="94"/>
                  </a:lnTo>
                  <a:lnTo>
                    <a:pt x="629" y="98"/>
                  </a:lnTo>
                  <a:lnTo>
                    <a:pt x="627" y="98"/>
                  </a:lnTo>
                  <a:lnTo>
                    <a:pt x="625" y="96"/>
                  </a:lnTo>
                  <a:lnTo>
                    <a:pt x="622" y="98"/>
                  </a:lnTo>
                  <a:lnTo>
                    <a:pt x="616" y="98"/>
                  </a:lnTo>
                  <a:lnTo>
                    <a:pt x="614" y="98"/>
                  </a:lnTo>
                  <a:lnTo>
                    <a:pt x="611" y="98"/>
                  </a:lnTo>
                  <a:lnTo>
                    <a:pt x="607" y="96"/>
                  </a:lnTo>
                  <a:lnTo>
                    <a:pt x="600" y="96"/>
                  </a:lnTo>
                  <a:lnTo>
                    <a:pt x="598" y="98"/>
                  </a:lnTo>
                  <a:lnTo>
                    <a:pt x="600" y="98"/>
                  </a:lnTo>
                  <a:lnTo>
                    <a:pt x="603" y="100"/>
                  </a:lnTo>
                  <a:lnTo>
                    <a:pt x="605" y="98"/>
                  </a:lnTo>
                  <a:lnTo>
                    <a:pt x="605" y="100"/>
                  </a:lnTo>
                  <a:lnTo>
                    <a:pt x="607" y="100"/>
                  </a:lnTo>
                  <a:lnTo>
                    <a:pt x="607" y="103"/>
                  </a:lnTo>
                  <a:lnTo>
                    <a:pt x="609" y="105"/>
                  </a:lnTo>
                  <a:lnTo>
                    <a:pt x="609" y="107"/>
                  </a:lnTo>
                  <a:lnTo>
                    <a:pt x="609" y="109"/>
                  </a:lnTo>
                  <a:lnTo>
                    <a:pt x="609" y="107"/>
                  </a:lnTo>
                  <a:lnTo>
                    <a:pt x="607" y="107"/>
                  </a:lnTo>
                  <a:lnTo>
                    <a:pt x="607" y="105"/>
                  </a:lnTo>
                  <a:lnTo>
                    <a:pt x="609" y="105"/>
                  </a:lnTo>
                  <a:lnTo>
                    <a:pt x="607" y="103"/>
                  </a:lnTo>
                  <a:lnTo>
                    <a:pt x="605" y="100"/>
                  </a:lnTo>
                  <a:lnTo>
                    <a:pt x="603" y="100"/>
                  </a:lnTo>
                  <a:lnTo>
                    <a:pt x="600" y="100"/>
                  </a:lnTo>
                  <a:lnTo>
                    <a:pt x="600" y="103"/>
                  </a:lnTo>
                  <a:lnTo>
                    <a:pt x="598" y="103"/>
                  </a:lnTo>
                  <a:lnTo>
                    <a:pt x="598" y="100"/>
                  </a:lnTo>
                  <a:lnTo>
                    <a:pt x="598" y="98"/>
                  </a:lnTo>
                  <a:lnTo>
                    <a:pt x="596" y="98"/>
                  </a:lnTo>
                  <a:lnTo>
                    <a:pt x="589" y="96"/>
                  </a:lnTo>
                  <a:lnTo>
                    <a:pt x="587" y="96"/>
                  </a:lnTo>
                  <a:lnTo>
                    <a:pt x="585" y="96"/>
                  </a:lnTo>
                  <a:lnTo>
                    <a:pt x="579" y="100"/>
                  </a:lnTo>
                  <a:lnTo>
                    <a:pt x="579" y="103"/>
                  </a:lnTo>
                  <a:lnTo>
                    <a:pt x="576" y="103"/>
                  </a:lnTo>
                  <a:lnTo>
                    <a:pt x="572" y="100"/>
                  </a:lnTo>
                  <a:lnTo>
                    <a:pt x="561" y="105"/>
                  </a:lnTo>
                  <a:lnTo>
                    <a:pt x="561" y="107"/>
                  </a:lnTo>
                  <a:lnTo>
                    <a:pt x="559" y="107"/>
                  </a:lnTo>
                  <a:lnTo>
                    <a:pt x="554" y="109"/>
                  </a:lnTo>
                  <a:lnTo>
                    <a:pt x="552" y="111"/>
                  </a:lnTo>
                  <a:lnTo>
                    <a:pt x="533" y="109"/>
                  </a:lnTo>
                  <a:lnTo>
                    <a:pt x="528" y="111"/>
                  </a:lnTo>
                  <a:lnTo>
                    <a:pt x="524" y="111"/>
                  </a:lnTo>
                  <a:lnTo>
                    <a:pt x="522" y="114"/>
                  </a:lnTo>
                  <a:lnTo>
                    <a:pt x="522" y="116"/>
                  </a:lnTo>
                  <a:lnTo>
                    <a:pt x="517" y="129"/>
                  </a:lnTo>
                  <a:lnTo>
                    <a:pt x="515" y="131"/>
                  </a:lnTo>
                  <a:lnTo>
                    <a:pt x="515" y="138"/>
                  </a:lnTo>
                  <a:lnTo>
                    <a:pt x="515" y="140"/>
                  </a:lnTo>
                  <a:lnTo>
                    <a:pt x="515" y="142"/>
                  </a:lnTo>
                  <a:lnTo>
                    <a:pt x="513" y="142"/>
                  </a:lnTo>
                  <a:lnTo>
                    <a:pt x="513" y="140"/>
                  </a:lnTo>
                  <a:lnTo>
                    <a:pt x="513" y="138"/>
                  </a:lnTo>
                  <a:lnTo>
                    <a:pt x="515" y="135"/>
                  </a:lnTo>
                  <a:lnTo>
                    <a:pt x="513" y="133"/>
                  </a:lnTo>
                  <a:lnTo>
                    <a:pt x="513" y="131"/>
                  </a:lnTo>
                  <a:lnTo>
                    <a:pt x="515" y="127"/>
                  </a:lnTo>
                  <a:lnTo>
                    <a:pt x="517" y="124"/>
                  </a:lnTo>
                  <a:lnTo>
                    <a:pt x="517" y="120"/>
                  </a:lnTo>
                  <a:lnTo>
                    <a:pt x="517" y="118"/>
                  </a:lnTo>
                  <a:lnTo>
                    <a:pt x="519" y="118"/>
                  </a:lnTo>
                  <a:lnTo>
                    <a:pt x="519" y="116"/>
                  </a:lnTo>
                  <a:lnTo>
                    <a:pt x="519" y="114"/>
                  </a:lnTo>
                  <a:lnTo>
                    <a:pt x="522" y="111"/>
                  </a:lnTo>
                  <a:lnTo>
                    <a:pt x="524" y="111"/>
                  </a:lnTo>
                  <a:lnTo>
                    <a:pt x="524" y="107"/>
                  </a:lnTo>
                  <a:lnTo>
                    <a:pt x="522" y="107"/>
                  </a:lnTo>
                  <a:lnTo>
                    <a:pt x="522" y="105"/>
                  </a:lnTo>
                  <a:lnTo>
                    <a:pt x="515" y="105"/>
                  </a:lnTo>
                  <a:lnTo>
                    <a:pt x="511" y="105"/>
                  </a:lnTo>
                  <a:lnTo>
                    <a:pt x="502" y="100"/>
                  </a:lnTo>
                  <a:lnTo>
                    <a:pt x="500" y="98"/>
                  </a:lnTo>
                  <a:lnTo>
                    <a:pt x="500" y="96"/>
                  </a:lnTo>
                  <a:lnTo>
                    <a:pt x="498" y="94"/>
                  </a:lnTo>
                  <a:lnTo>
                    <a:pt x="495" y="92"/>
                  </a:lnTo>
                  <a:lnTo>
                    <a:pt x="489" y="89"/>
                  </a:lnTo>
                  <a:lnTo>
                    <a:pt x="489" y="87"/>
                  </a:lnTo>
                  <a:lnTo>
                    <a:pt x="487" y="85"/>
                  </a:lnTo>
                  <a:lnTo>
                    <a:pt x="484" y="85"/>
                  </a:lnTo>
                  <a:lnTo>
                    <a:pt x="482" y="85"/>
                  </a:lnTo>
                  <a:lnTo>
                    <a:pt x="480" y="85"/>
                  </a:lnTo>
                  <a:lnTo>
                    <a:pt x="473" y="83"/>
                  </a:lnTo>
                  <a:lnTo>
                    <a:pt x="471" y="83"/>
                  </a:lnTo>
                  <a:lnTo>
                    <a:pt x="467" y="83"/>
                  </a:lnTo>
                  <a:lnTo>
                    <a:pt x="454" y="81"/>
                  </a:lnTo>
                  <a:lnTo>
                    <a:pt x="441" y="76"/>
                  </a:lnTo>
                  <a:lnTo>
                    <a:pt x="434" y="74"/>
                  </a:lnTo>
                  <a:lnTo>
                    <a:pt x="432" y="74"/>
                  </a:lnTo>
                  <a:lnTo>
                    <a:pt x="430" y="74"/>
                  </a:lnTo>
                  <a:lnTo>
                    <a:pt x="427" y="72"/>
                  </a:lnTo>
                  <a:lnTo>
                    <a:pt x="425" y="72"/>
                  </a:lnTo>
                  <a:lnTo>
                    <a:pt x="423" y="72"/>
                  </a:lnTo>
                  <a:lnTo>
                    <a:pt x="421" y="70"/>
                  </a:lnTo>
                  <a:lnTo>
                    <a:pt x="419" y="70"/>
                  </a:lnTo>
                  <a:lnTo>
                    <a:pt x="417" y="72"/>
                  </a:lnTo>
                  <a:lnTo>
                    <a:pt x="414" y="72"/>
                  </a:lnTo>
                  <a:lnTo>
                    <a:pt x="414" y="70"/>
                  </a:lnTo>
                  <a:lnTo>
                    <a:pt x="417" y="70"/>
                  </a:lnTo>
                  <a:lnTo>
                    <a:pt x="414" y="70"/>
                  </a:lnTo>
                  <a:lnTo>
                    <a:pt x="410" y="70"/>
                  </a:lnTo>
                  <a:lnTo>
                    <a:pt x="397" y="70"/>
                  </a:lnTo>
                  <a:lnTo>
                    <a:pt x="395" y="72"/>
                  </a:lnTo>
                  <a:lnTo>
                    <a:pt x="395" y="67"/>
                  </a:lnTo>
                  <a:lnTo>
                    <a:pt x="392" y="65"/>
                  </a:lnTo>
                  <a:lnTo>
                    <a:pt x="388" y="67"/>
                  </a:lnTo>
                  <a:lnTo>
                    <a:pt x="386" y="65"/>
                  </a:lnTo>
                  <a:lnTo>
                    <a:pt x="386" y="63"/>
                  </a:lnTo>
                  <a:lnTo>
                    <a:pt x="384" y="63"/>
                  </a:lnTo>
                  <a:lnTo>
                    <a:pt x="381" y="63"/>
                  </a:lnTo>
                  <a:lnTo>
                    <a:pt x="379" y="65"/>
                  </a:lnTo>
                  <a:lnTo>
                    <a:pt x="379" y="67"/>
                  </a:lnTo>
                  <a:lnTo>
                    <a:pt x="379" y="65"/>
                  </a:lnTo>
                  <a:lnTo>
                    <a:pt x="379" y="63"/>
                  </a:lnTo>
                  <a:lnTo>
                    <a:pt x="379" y="61"/>
                  </a:lnTo>
                  <a:lnTo>
                    <a:pt x="377" y="61"/>
                  </a:lnTo>
                  <a:lnTo>
                    <a:pt x="375" y="57"/>
                  </a:lnTo>
                  <a:lnTo>
                    <a:pt x="373" y="54"/>
                  </a:lnTo>
                  <a:lnTo>
                    <a:pt x="371" y="54"/>
                  </a:lnTo>
                  <a:lnTo>
                    <a:pt x="371" y="52"/>
                  </a:lnTo>
                  <a:lnTo>
                    <a:pt x="362" y="41"/>
                  </a:lnTo>
                  <a:lnTo>
                    <a:pt x="357" y="37"/>
                  </a:lnTo>
                  <a:lnTo>
                    <a:pt x="355" y="35"/>
                  </a:lnTo>
                  <a:lnTo>
                    <a:pt x="353" y="32"/>
                  </a:lnTo>
                  <a:lnTo>
                    <a:pt x="353" y="30"/>
                  </a:lnTo>
                  <a:lnTo>
                    <a:pt x="349" y="28"/>
                  </a:lnTo>
                  <a:lnTo>
                    <a:pt x="346" y="28"/>
                  </a:lnTo>
                  <a:lnTo>
                    <a:pt x="336" y="24"/>
                  </a:lnTo>
                  <a:lnTo>
                    <a:pt x="331" y="21"/>
                  </a:lnTo>
                  <a:lnTo>
                    <a:pt x="329" y="21"/>
                  </a:lnTo>
                  <a:lnTo>
                    <a:pt x="329" y="19"/>
                  </a:lnTo>
                  <a:lnTo>
                    <a:pt x="327" y="19"/>
                  </a:lnTo>
                  <a:lnTo>
                    <a:pt x="325" y="17"/>
                  </a:lnTo>
                  <a:lnTo>
                    <a:pt x="322" y="15"/>
                  </a:lnTo>
                  <a:lnTo>
                    <a:pt x="320" y="15"/>
                  </a:lnTo>
                  <a:lnTo>
                    <a:pt x="318" y="13"/>
                  </a:lnTo>
                  <a:lnTo>
                    <a:pt x="316" y="13"/>
                  </a:lnTo>
                  <a:lnTo>
                    <a:pt x="314" y="11"/>
                  </a:lnTo>
                  <a:lnTo>
                    <a:pt x="311" y="8"/>
                  </a:lnTo>
                  <a:lnTo>
                    <a:pt x="309" y="6"/>
                  </a:lnTo>
                  <a:lnTo>
                    <a:pt x="305" y="4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3" y="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85" y="17"/>
                  </a:lnTo>
                  <a:lnTo>
                    <a:pt x="274" y="35"/>
                  </a:lnTo>
                  <a:lnTo>
                    <a:pt x="263" y="50"/>
                  </a:lnTo>
                  <a:lnTo>
                    <a:pt x="252" y="67"/>
                  </a:lnTo>
                  <a:lnTo>
                    <a:pt x="237" y="89"/>
                  </a:lnTo>
                  <a:lnTo>
                    <a:pt x="222" y="114"/>
                  </a:lnTo>
                  <a:lnTo>
                    <a:pt x="204" y="138"/>
                  </a:lnTo>
                  <a:lnTo>
                    <a:pt x="189" y="160"/>
                  </a:lnTo>
                  <a:lnTo>
                    <a:pt x="176" y="181"/>
                  </a:lnTo>
                  <a:lnTo>
                    <a:pt x="160" y="203"/>
                  </a:lnTo>
                  <a:lnTo>
                    <a:pt x="145" y="225"/>
                  </a:lnTo>
                  <a:lnTo>
                    <a:pt x="132" y="245"/>
                  </a:lnTo>
                  <a:lnTo>
                    <a:pt x="123" y="258"/>
                  </a:lnTo>
                  <a:lnTo>
                    <a:pt x="114" y="271"/>
                  </a:lnTo>
                  <a:lnTo>
                    <a:pt x="108" y="282"/>
                  </a:lnTo>
                  <a:lnTo>
                    <a:pt x="99" y="295"/>
                  </a:lnTo>
                  <a:lnTo>
                    <a:pt x="92" y="304"/>
                  </a:lnTo>
                  <a:lnTo>
                    <a:pt x="88" y="311"/>
                  </a:lnTo>
                  <a:lnTo>
                    <a:pt x="82" y="319"/>
                  </a:lnTo>
                  <a:lnTo>
                    <a:pt x="75" y="328"/>
                  </a:lnTo>
                  <a:lnTo>
                    <a:pt x="64" y="341"/>
                  </a:lnTo>
                  <a:lnTo>
                    <a:pt x="51" y="357"/>
                  </a:lnTo>
                  <a:lnTo>
                    <a:pt x="38" y="370"/>
                  </a:lnTo>
                  <a:lnTo>
                    <a:pt x="27" y="385"/>
                  </a:lnTo>
                  <a:lnTo>
                    <a:pt x="25" y="387"/>
                  </a:lnTo>
                  <a:lnTo>
                    <a:pt x="20" y="392"/>
                  </a:lnTo>
                  <a:lnTo>
                    <a:pt x="18" y="394"/>
                  </a:lnTo>
                  <a:lnTo>
                    <a:pt x="16" y="398"/>
                  </a:lnTo>
                  <a:lnTo>
                    <a:pt x="11" y="401"/>
                  </a:lnTo>
                  <a:lnTo>
                    <a:pt x="9" y="405"/>
                  </a:lnTo>
                  <a:lnTo>
                    <a:pt x="7" y="407"/>
                  </a:lnTo>
                  <a:lnTo>
                    <a:pt x="3" y="412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5" y="455"/>
                  </a:lnTo>
                  <a:lnTo>
                    <a:pt x="7" y="493"/>
                  </a:lnTo>
                  <a:lnTo>
                    <a:pt x="9" y="530"/>
                  </a:lnTo>
                  <a:lnTo>
                    <a:pt x="11" y="567"/>
                  </a:lnTo>
                  <a:lnTo>
                    <a:pt x="14" y="596"/>
                  </a:lnTo>
                  <a:lnTo>
                    <a:pt x="16" y="624"/>
                  </a:lnTo>
                  <a:lnTo>
                    <a:pt x="16" y="653"/>
                  </a:lnTo>
                  <a:lnTo>
                    <a:pt x="18" y="681"/>
                  </a:lnTo>
                  <a:lnTo>
                    <a:pt x="20" y="692"/>
                  </a:lnTo>
                  <a:lnTo>
                    <a:pt x="20" y="703"/>
                  </a:lnTo>
                  <a:lnTo>
                    <a:pt x="20" y="710"/>
                  </a:lnTo>
                  <a:lnTo>
                    <a:pt x="20" y="716"/>
                  </a:lnTo>
                  <a:lnTo>
                    <a:pt x="20" y="725"/>
                  </a:lnTo>
                  <a:lnTo>
                    <a:pt x="22" y="736"/>
                  </a:lnTo>
                  <a:lnTo>
                    <a:pt x="22" y="740"/>
                  </a:lnTo>
                  <a:lnTo>
                    <a:pt x="25" y="742"/>
                  </a:lnTo>
                  <a:lnTo>
                    <a:pt x="33" y="742"/>
                  </a:lnTo>
                  <a:lnTo>
                    <a:pt x="36" y="742"/>
                  </a:lnTo>
                  <a:lnTo>
                    <a:pt x="40" y="745"/>
                  </a:lnTo>
                  <a:lnTo>
                    <a:pt x="42" y="745"/>
                  </a:lnTo>
                  <a:lnTo>
                    <a:pt x="42" y="747"/>
                  </a:lnTo>
                  <a:lnTo>
                    <a:pt x="44" y="751"/>
                  </a:lnTo>
                  <a:lnTo>
                    <a:pt x="44" y="753"/>
                  </a:lnTo>
                  <a:lnTo>
                    <a:pt x="44" y="758"/>
                  </a:lnTo>
                  <a:lnTo>
                    <a:pt x="44" y="760"/>
                  </a:lnTo>
                  <a:lnTo>
                    <a:pt x="46" y="762"/>
                  </a:lnTo>
                  <a:lnTo>
                    <a:pt x="49" y="771"/>
                  </a:lnTo>
                  <a:lnTo>
                    <a:pt x="53" y="782"/>
                  </a:lnTo>
                  <a:lnTo>
                    <a:pt x="53" y="786"/>
                  </a:lnTo>
                  <a:lnTo>
                    <a:pt x="53" y="788"/>
                  </a:lnTo>
                  <a:lnTo>
                    <a:pt x="53" y="791"/>
                  </a:lnTo>
                  <a:lnTo>
                    <a:pt x="53" y="793"/>
                  </a:lnTo>
                  <a:lnTo>
                    <a:pt x="55" y="795"/>
                  </a:lnTo>
                  <a:lnTo>
                    <a:pt x="62" y="799"/>
                  </a:lnTo>
                  <a:lnTo>
                    <a:pt x="66" y="802"/>
                  </a:lnTo>
                  <a:lnTo>
                    <a:pt x="68" y="802"/>
                  </a:lnTo>
                  <a:lnTo>
                    <a:pt x="79" y="799"/>
                  </a:lnTo>
                  <a:lnTo>
                    <a:pt x="82" y="799"/>
                  </a:lnTo>
                  <a:lnTo>
                    <a:pt x="82" y="802"/>
                  </a:lnTo>
                  <a:lnTo>
                    <a:pt x="84" y="804"/>
                  </a:lnTo>
                  <a:lnTo>
                    <a:pt x="84" y="806"/>
                  </a:lnTo>
                  <a:lnTo>
                    <a:pt x="97" y="806"/>
                  </a:lnTo>
                  <a:lnTo>
                    <a:pt x="106" y="804"/>
                  </a:lnTo>
                  <a:lnTo>
                    <a:pt x="110" y="806"/>
                  </a:lnTo>
                  <a:lnTo>
                    <a:pt x="112" y="813"/>
                  </a:lnTo>
                  <a:lnTo>
                    <a:pt x="114" y="815"/>
                  </a:lnTo>
                  <a:lnTo>
                    <a:pt x="123" y="813"/>
                  </a:lnTo>
                  <a:lnTo>
                    <a:pt x="125" y="815"/>
                  </a:lnTo>
                  <a:lnTo>
                    <a:pt x="127" y="813"/>
                  </a:lnTo>
                  <a:lnTo>
                    <a:pt x="132" y="813"/>
                  </a:lnTo>
                  <a:lnTo>
                    <a:pt x="134" y="810"/>
                  </a:lnTo>
                  <a:lnTo>
                    <a:pt x="134" y="808"/>
                  </a:lnTo>
                  <a:lnTo>
                    <a:pt x="134" y="806"/>
                  </a:lnTo>
                  <a:lnTo>
                    <a:pt x="136" y="806"/>
                  </a:lnTo>
                  <a:lnTo>
                    <a:pt x="138" y="804"/>
                  </a:lnTo>
                  <a:lnTo>
                    <a:pt x="145" y="802"/>
                  </a:lnTo>
                  <a:lnTo>
                    <a:pt x="154" y="802"/>
                  </a:lnTo>
                  <a:lnTo>
                    <a:pt x="163" y="802"/>
                  </a:lnTo>
                  <a:lnTo>
                    <a:pt x="165" y="802"/>
                  </a:lnTo>
                  <a:lnTo>
                    <a:pt x="169" y="806"/>
                  </a:lnTo>
                  <a:lnTo>
                    <a:pt x="180" y="806"/>
                  </a:lnTo>
                  <a:lnTo>
                    <a:pt x="184" y="808"/>
                  </a:lnTo>
                  <a:lnTo>
                    <a:pt x="187" y="810"/>
                  </a:lnTo>
                  <a:lnTo>
                    <a:pt x="184" y="810"/>
                  </a:lnTo>
                  <a:lnTo>
                    <a:pt x="182" y="813"/>
                  </a:lnTo>
                  <a:lnTo>
                    <a:pt x="180" y="813"/>
                  </a:lnTo>
                  <a:lnTo>
                    <a:pt x="180" y="815"/>
                  </a:lnTo>
                  <a:lnTo>
                    <a:pt x="182" y="817"/>
                  </a:lnTo>
                  <a:lnTo>
                    <a:pt x="184" y="817"/>
                  </a:lnTo>
                  <a:lnTo>
                    <a:pt x="189" y="815"/>
                  </a:lnTo>
                  <a:lnTo>
                    <a:pt x="193" y="815"/>
                  </a:lnTo>
                  <a:lnTo>
                    <a:pt x="195" y="817"/>
                  </a:lnTo>
                  <a:lnTo>
                    <a:pt x="195" y="819"/>
                  </a:lnTo>
                  <a:lnTo>
                    <a:pt x="198" y="819"/>
                  </a:lnTo>
                  <a:lnTo>
                    <a:pt x="198" y="823"/>
                  </a:lnTo>
                  <a:lnTo>
                    <a:pt x="198" y="826"/>
                  </a:lnTo>
                  <a:lnTo>
                    <a:pt x="198" y="828"/>
                  </a:lnTo>
                  <a:lnTo>
                    <a:pt x="202" y="830"/>
                  </a:lnTo>
                  <a:lnTo>
                    <a:pt x="204" y="834"/>
                  </a:lnTo>
                  <a:lnTo>
                    <a:pt x="204" y="837"/>
                  </a:lnTo>
                  <a:lnTo>
                    <a:pt x="206" y="837"/>
                  </a:lnTo>
                  <a:lnTo>
                    <a:pt x="206" y="834"/>
                  </a:lnTo>
                  <a:lnTo>
                    <a:pt x="209" y="834"/>
                  </a:lnTo>
                  <a:lnTo>
                    <a:pt x="209" y="832"/>
                  </a:lnTo>
                  <a:lnTo>
                    <a:pt x="209" y="830"/>
                  </a:lnTo>
                  <a:lnTo>
                    <a:pt x="209" y="828"/>
                  </a:lnTo>
                  <a:lnTo>
                    <a:pt x="209" y="826"/>
                  </a:lnTo>
                  <a:lnTo>
                    <a:pt x="211" y="823"/>
                  </a:lnTo>
                  <a:lnTo>
                    <a:pt x="217" y="821"/>
                  </a:lnTo>
                  <a:lnTo>
                    <a:pt x="222" y="821"/>
                  </a:lnTo>
                  <a:lnTo>
                    <a:pt x="224" y="823"/>
                  </a:lnTo>
                  <a:lnTo>
                    <a:pt x="226" y="826"/>
                  </a:lnTo>
                  <a:lnTo>
                    <a:pt x="226" y="828"/>
                  </a:lnTo>
                  <a:lnTo>
                    <a:pt x="226" y="830"/>
                  </a:lnTo>
                  <a:lnTo>
                    <a:pt x="228" y="830"/>
                  </a:lnTo>
                  <a:lnTo>
                    <a:pt x="228" y="832"/>
                  </a:lnTo>
                  <a:lnTo>
                    <a:pt x="230" y="832"/>
                  </a:lnTo>
                  <a:lnTo>
                    <a:pt x="237" y="834"/>
                  </a:lnTo>
                  <a:lnTo>
                    <a:pt x="244" y="834"/>
                  </a:lnTo>
                  <a:lnTo>
                    <a:pt x="244" y="837"/>
                  </a:lnTo>
                  <a:lnTo>
                    <a:pt x="246" y="837"/>
                  </a:lnTo>
                  <a:lnTo>
                    <a:pt x="248" y="839"/>
                  </a:lnTo>
                  <a:lnTo>
                    <a:pt x="246" y="841"/>
                  </a:lnTo>
                  <a:lnTo>
                    <a:pt x="248" y="843"/>
                  </a:lnTo>
                  <a:lnTo>
                    <a:pt x="252" y="843"/>
                  </a:lnTo>
                  <a:lnTo>
                    <a:pt x="254" y="843"/>
                  </a:lnTo>
                  <a:lnTo>
                    <a:pt x="257" y="843"/>
                  </a:lnTo>
                  <a:lnTo>
                    <a:pt x="257" y="845"/>
                  </a:lnTo>
                  <a:lnTo>
                    <a:pt x="254" y="845"/>
                  </a:lnTo>
                  <a:lnTo>
                    <a:pt x="254" y="848"/>
                  </a:lnTo>
                  <a:lnTo>
                    <a:pt x="257" y="848"/>
                  </a:lnTo>
                  <a:lnTo>
                    <a:pt x="261" y="845"/>
                  </a:lnTo>
                  <a:lnTo>
                    <a:pt x="263" y="845"/>
                  </a:lnTo>
                  <a:lnTo>
                    <a:pt x="265" y="848"/>
                  </a:lnTo>
                  <a:lnTo>
                    <a:pt x="270" y="845"/>
                  </a:lnTo>
                  <a:lnTo>
                    <a:pt x="274" y="843"/>
                  </a:lnTo>
                  <a:lnTo>
                    <a:pt x="276" y="841"/>
                  </a:lnTo>
                  <a:lnTo>
                    <a:pt x="279" y="839"/>
                  </a:lnTo>
                  <a:lnTo>
                    <a:pt x="287" y="832"/>
                  </a:lnTo>
                  <a:lnTo>
                    <a:pt x="290" y="830"/>
                  </a:lnTo>
                  <a:lnTo>
                    <a:pt x="296" y="826"/>
                  </a:lnTo>
                  <a:lnTo>
                    <a:pt x="298" y="826"/>
                  </a:lnTo>
                  <a:lnTo>
                    <a:pt x="300" y="826"/>
                  </a:lnTo>
                  <a:lnTo>
                    <a:pt x="300" y="828"/>
                  </a:lnTo>
                  <a:lnTo>
                    <a:pt x="300" y="830"/>
                  </a:lnTo>
                  <a:lnTo>
                    <a:pt x="303" y="830"/>
                  </a:lnTo>
                  <a:lnTo>
                    <a:pt x="303" y="832"/>
                  </a:lnTo>
                  <a:lnTo>
                    <a:pt x="305" y="832"/>
                  </a:lnTo>
                  <a:lnTo>
                    <a:pt x="305" y="834"/>
                  </a:lnTo>
                  <a:lnTo>
                    <a:pt x="305" y="837"/>
                  </a:lnTo>
                  <a:lnTo>
                    <a:pt x="307" y="839"/>
                  </a:lnTo>
                  <a:lnTo>
                    <a:pt x="311" y="837"/>
                  </a:lnTo>
                  <a:lnTo>
                    <a:pt x="316" y="834"/>
                  </a:lnTo>
                  <a:lnTo>
                    <a:pt x="318" y="834"/>
                  </a:lnTo>
                  <a:lnTo>
                    <a:pt x="320" y="837"/>
                  </a:lnTo>
                  <a:lnTo>
                    <a:pt x="322" y="837"/>
                  </a:lnTo>
                  <a:lnTo>
                    <a:pt x="322" y="834"/>
                  </a:lnTo>
                  <a:lnTo>
                    <a:pt x="325" y="834"/>
                  </a:lnTo>
                  <a:lnTo>
                    <a:pt x="344" y="830"/>
                  </a:lnTo>
                  <a:lnTo>
                    <a:pt x="346" y="830"/>
                  </a:lnTo>
                  <a:lnTo>
                    <a:pt x="351" y="832"/>
                  </a:lnTo>
                  <a:lnTo>
                    <a:pt x="355" y="837"/>
                  </a:lnTo>
                  <a:lnTo>
                    <a:pt x="355" y="839"/>
                  </a:lnTo>
                  <a:lnTo>
                    <a:pt x="357" y="839"/>
                  </a:lnTo>
                  <a:lnTo>
                    <a:pt x="362" y="841"/>
                  </a:lnTo>
                  <a:lnTo>
                    <a:pt x="368" y="837"/>
                  </a:lnTo>
                  <a:lnTo>
                    <a:pt x="371" y="837"/>
                  </a:lnTo>
                  <a:lnTo>
                    <a:pt x="373" y="837"/>
                  </a:lnTo>
                  <a:lnTo>
                    <a:pt x="375" y="837"/>
                  </a:lnTo>
                  <a:lnTo>
                    <a:pt x="377" y="837"/>
                  </a:lnTo>
                  <a:lnTo>
                    <a:pt x="381" y="837"/>
                  </a:lnTo>
                  <a:lnTo>
                    <a:pt x="388" y="837"/>
                  </a:lnTo>
                  <a:lnTo>
                    <a:pt x="390" y="837"/>
                  </a:lnTo>
                  <a:lnTo>
                    <a:pt x="395" y="837"/>
                  </a:lnTo>
                  <a:lnTo>
                    <a:pt x="397" y="837"/>
                  </a:lnTo>
                  <a:lnTo>
                    <a:pt x="403" y="832"/>
                  </a:lnTo>
                  <a:lnTo>
                    <a:pt x="412" y="826"/>
                  </a:lnTo>
                  <a:lnTo>
                    <a:pt x="423" y="817"/>
                  </a:lnTo>
                  <a:lnTo>
                    <a:pt x="430" y="810"/>
                  </a:lnTo>
                  <a:lnTo>
                    <a:pt x="438" y="804"/>
                  </a:lnTo>
                  <a:lnTo>
                    <a:pt x="441" y="804"/>
                  </a:lnTo>
                  <a:lnTo>
                    <a:pt x="452" y="797"/>
                  </a:lnTo>
                  <a:lnTo>
                    <a:pt x="454" y="797"/>
                  </a:lnTo>
                  <a:lnTo>
                    <a:pt x="456" y="797"/>
                  </a:lnTo>
                  <a:lnTo>
                    <a:pt x="469" y="804"/>
                  </a:lnTo>
                  <a:lnTo>
                    <a:pt x="480" y="808"/>
                  </a:lnTo>
                  <a:lnTo>
                    <a:pt x="493" y="813"/>
                  </a:lnTo>
                  <a:lnTo>
                    <a:pt x="506" y="819"/>
                  </a:lnTo>
                  <a:lnTo>
                    <a:pt x="519" y="823"/>
                  </a:lnTo>
                  <a:lnTo>
                    <a:pt x="533" y="828"/>
                  </a:lnTo>
                  <a:lnTo>
                    <a:pt x="546" y="834"/>
                  </a:lnTo>
                  <a:lnTo>
                    <a:pt x="559" y="839"/>
                  </a:lnTo>
                  <a:lnTo>
                    <a:pt x="565" y="841"/>
                  </a:lnTo>
                  <a:lnTo>
                    <a:pt x="572" y="845"/>
                  </a:lnTo>
                  <a:lnTo>
                    <a:pt x="581" y="848"/>
                  </a:lnTo>
                  <a:lnTo>
                    <a:pt x="594" y="852"/>
                  </a:lnTo>
                  <a:lnTo>
                    <a:pt x="603" y="856"/>
                  </a:lnTo>
                  <a:lnTo>
                    <a:pt x="609" y="859"/>
                  </a:lnTo>
                  <a:lnTo>
                    <a:pt x="616" y="861"/>
                  </a:lnTo>
                  <a:lnTo>
                    <a:pt x="625" y="865"/>
                  </a:lnTo>
                  <a:lnTo>
                    <a:pt x="633" y="867"/>
                  </a:lnTo>
                  <a:lnTo>
                    <a:pt x="642" y="872"/>
                  </a:lnTo>
                  <a:lnTo>
                    <a:pt x="651" y="876"/>
                  </a:lnTo>
                  <a:lnTo>
                    <a:pt x="660" y="878"/>
                  </a:lnTo>
                  <a:lnTo>
                    <a:pt x="668" y="883"/>
                  </a:lnTo>
                  <a:lnTo>
                    <a:pt x="679" y="885"/>
                  </a:lnTo>
                  <a:lnTo>
                    <a:pt x="688" y="889"/>
                  </a:lnTo>
                  <a:lnTo>
                    <a:pt x="690" y="889"/>
                  </a:lnTo>
                  <a:lnTo>
                    <a:pt x="692" y="891"/>
                  </a:lnTo>
                  <a:lnTo>
                    <a:pt x="695" y="891"/>
                  </a:lnTo>
                  <a:lnTo>
                    <a:pt x="697" y="891"/>
                  </a:lnTo>
                  <a:lnTo>
                    <a:pt x="697" y="894"/>
                  </a:lnTo>
                  <a:lnTo>
                    <a:pt x="699" y="896"/>
                  </a:lnTo>
                  <a:lnTo>
                    <a:pt x="701" y="900"/>
                  </a:lnTo>
                  <a:lnTo>
                    <a:pt x="703" y="907"/>
                  </a:lnTo>
                  <a:lnTo>
                    <a:pt x="706" y="913"/>
                  </a:lnTo>
                  <a:lnTo>
                    <a:pt x="708" y="916"/>
                  </a:lnTo>
                  <a:lnTo>
                    <a:pt x="714" y="922"/>
                  </a:lnTo>
                  <a:lnTo>
                    <a:pt x="723" y="929"/>
                  </a:lnTo>
                  <a:lnTo>
                    <a:pt x="725" y="929"/>
                  </a:lnTo>
                  <a:lnTo>
                    <a:pt x="725" y="931"/>
                  </a:lnTo>
                  <a:lnTo>
                    <a:pt x="727" y="929"/>
                  </a:lnTo>
                  <a:lnTo>
                    <a:pt x="730" y="929"/>
                  </a:lnTo>
                  <a:lnTo>
                    <a:pt x="730" y="926"/>
                  </a:lnTo>
                  <a:lnTo>
                    <a:pt x="732" y="924"/>
                  </a:lnTo>
                  <a:lnTo>
                    <a:pt x="732" y="922"/>
                  </a:lnTo>
                  <a:lnTo>
                    <a:pt x="734" y="922"/>
                  </a:lnTo>
                  <a:lnTo>
                    <a:pt x="736" y="920"/>
                  </a:lnTo>
                  <a:lnTo>
                    <a:pt x="741" y="922"/>
                  </a:lnTo>
                  <a:lnTo>
                    <a:pt x="743" y="920"/>
                  </a:lnTo>
                  <a:lnTo>
                    <a:pt x="747" y="918"/>
                  </a:lnTo>
                  <a:lnTo>
                    <a:pt x="749" y="918"/>
                  </a:lnTo>
                  <a:lnTo>
                    <a:pt x="752" y="918"/>
                  </a:lnTo>
                  <a:lnTo>
                    <a:pt x="752" y="926"/>
                  </a:lnTo>
                  <a:lnTo>
                    <a:pt x="752" y="931"/>
                  </a:lnTo>
                  <a:lnTo>
                    <a:pt x="754" y="933"/>
                  </a:lnTo>
                  <a:lnTo>
                    <a:pt x="756" y="935"/>
                  </a:lnTo>
                  <a:lnTo>
                    <a:pt x="756" y="937"/>
                  </a:lnTo>
                  <a:lnTo>
                    <a:pt x="756" y="940"/>
                  </a:lnTo>
                  <a:lnTo>
                    <a:pt x="758" y="942"/>
                  </a:lnTo>
                  <a:lnTo>
                    <a:pt x="758" y="944"/>
                  </a:lnTo>
                  <a:lnTo>
                    <a:pt x="758" y="946"/>
                  </a:lnTo>
                  <a:lnTo>
                    <a:pt x="760" y="948"/>
                  </a:lnTo>
                  <a:lnTo>
                    <a:pt x="762" y="951"/>
                  </a:lnTo>
                  <a:lnTo>
                    <a:pt x="765" y="951"/>
                  </a:lnTo>
                  <a:lnTo>
                    <a:pt x="767" y="955"/>
                  </a:lnTo>
                  <a:lnTo>
                    <a:pt x="769" y="957"/>
                  </a:lnTo>
                  <a:lnTo>
                    <a:pt x="771" y="959"/>
                  </a:lnTo>
                  <a:lnTo>
                    <a:pt x="771" y="957"/>
                  </a:lnTo>
                  <a:lnTo>
                    <a:pt x="776" y="953"/>
                  </a:lnTo>
                  <a:lnTo>
                    <a:pt x="778" y="953"/>
                  </a:lnTo>
                  <a:lnTo>
                    <a:pt x="782" y="953"/>
                  </a:lnTo>
                  <a:lnTo>
                    <a:pt x="789" y="951"/>
                  </a:lnTo>
                  <a:lnTo>
                    <a:pt x="791" y="948"/>
                  </a:lnTo>
                  <a:lnTo>
                    <a:pt x="795" y="951"/>
                  </a:lnTo>
                  <a:lnTo>
                    <a:pt x="800" y="955"/>
                  </a:lnTo>
                  <a:lnTo>
                    <a:pt x="802" y="955"/>
                  </a:lnTo>
                  <a:lnTo>
                    <a:pt x="802" y="957"/>
                  </a:lnTo>
                  <a:lnTo>
                    <a:pt x="804" y="957"/>
                  </a:lnTo>
                  <a:lnTo>
                    <a:pt x="804" y="959"/>
                  </a:lnTo>
                  <a:lnTo>
                    <a:pt x="802" y="966"/>
                  </a:lnTo>
                  <a:lnTo>
                    <a:pt x="800" y="972"/>
                  </a:lnTo>
                  <a:lnTo>
                    <a:pt x="800" y="977"/>
                  </a:lnTo>
                  <a:lnTo>
                    <a:pt x="804" y="979"/>
                  </a:lnTo>
                  <a:lnTo>
                    <a:pt x="813" y="983"/>
                  </a:lnTo>
                  <a:lnTo>
                    <a:pt x="828" y="988"/>
                  </a:lnTo>
                  <a:lnTo>
                    <a:pt x="841" y="992"/>
                  </a:lnTo>
                  <a:lnTo>
                    <a:pt x="861" y="1001"/>
                  </a:lnTo>
                  <a:lnTo>
                    <a:pt x="872" y="1005"/>
                  </a:lnTo>
                  <a:lnTo>
                    <a:pt x="876" y="1008"/>
                  </a:lnTo>
                  <a:lnTo>
                    <a:pt x="879" y="1012"/>
                  </a:lnTo>
                  <a:lnTo>
                    <a:pt x="885" y="1029"/>
                  </a:lnTo>
                  <a:lnTo>
                    <a:pt x="892" y="1049"/>
                  </a:lnTo>
                  <a:lnTo>
                    <a:pt x="907" y="1086"/>
                  </a:lnTo>
                  <a:lnTo>
                    <a:pt x="916" y="1106"/>
                  </a:lnTo>
                  <a:lnTo>
                    <a:pt x="922" y="1124"/>
                  </a:lnTo>
                  <a:lnTo>
                    <a:pt x="929" y="1143"/>
                  </a:lnTo>
                  <a:lnTo>
                    <a:pt x="938" y="1163"/>
                  </a:lnTo>
                  <a:lnTo>
                    <a:pt x="938" y="1165"/>
                  </a:lnTo>
                  <a:lnTo>
                    <a:pt x="938" y="1168"/>
                  </a:lnTo>
                  <a:lnTo>
                    <a:pt x="938" y="1174"/>
                  </a:lnTo>
                  <a:lnTo>
                    <a:pt x="938" y="1181"/>
                  </a:lnTo>
                  <a:lnTo>
                    <a:pt x="935" y="1187"/>
                  </a:lnTo>
                  <a:lnTo>
                    <a:pt x="935" y="1194"/>
                  </a:lnTo>
                  <a:lnTo>
                    <a:pt x="933" y="1200"/>
                  </a:lnTo>
                  <a:lnTo>
                    <a:pt x="933" y="1207"/>
                  </a:lnTo>
                  <a:lnTo>
                    <a:pt x="931" y="1214"/>
                  </a:lnTo>
                  <a:lnTo>
                    <a:pt x="931" y="1218"/>
                  </a:lnTo>
                  <a:lnTo>
                    <a:pt x="931" y="1222"/>
                  </a:lnTo>
                  <a:lnTo>
                    <a:pt x="933" y="1224"/>
                  </a:lnTo>
                  <a:lnTo>
                    <a:pt x="931" y="1229"/>
                  </a:lnTo>
                  <a:lnTo>
                    <a:pt x="931" y="1231"/>
                  </a:lnTo>
                  <a:lnTo>
                    <a:pt x="931" y="1235"/>
                  </a:lnTo>
                  <a:lnTo>
                    <a:pt x="931" y="1238"/>
                  </a:lnTo>
                  <a:lnTo>
                    <a:pt x="931" y="1240"/>
                  </a:lnTo>
                  <a:lnTo>
                    <a:pt x="931" y="1242"/>
                  </a:lnTo>
                  <a:lnTo>
                    <a:pt x="931" y="1244"/>
                  </a:lnTo>
                  <a:lnTo>
                    <a:pt x="933" y="1244"/>
                  </a:lnTo>
                  <a:lnTo>
                    <a:pt x="933" y="1246"/>
                  </a:lnTo>
                  <a:lnTo>
                    <a:pt x="933" y="1251"/>
                  </a:lnTo>
                  <a:lnTo>
                    <a:pt x="933" y="1257"/>
                  </a:lnTo>
                  <a:lnTo>
                    <a:pt x="931" y="1262"/>
                  </a:lnTo>
                  <a:lnTo>
                    <a:pt x="931" y="1264"/>
                  </a:lnTo>
                  <a:lnTo>
                    <a:pt x="929" y="1266"/>
                  </a:lnTo>
                  <a:lnTo>
                    <a:pt x="927" y="1268"/>
                  </a:lnTo>
                  <a:lnTo>
                    <a:pt x="925" y="1268"/>
                  </a:lnTo>
                  <a:lnTo>
                    <a:pt x="922" y="1273"/>
                  </a:lnTo>
                  <a:lnTo>
                    <a:pt x="918" y="1284"/>
                  </a:lnTo>
                  <a:lnTo>
                    <a:pt x="916" y="1286"/>
                  </a:lnTo>
                  <a:lnTo>
                    <a:pt x="909" y="1292"/>
                  </a:lnTo>
                  <a:lnTo>
                    <a:pt x="903" y="1295"/>
                  </a:lnTo>
                  <a:lnTo>
                    <a:pt x="900" y="1299"/>
                  </a:lnTo>
                  <a:lnTo>
                    <a:pt x="898" y="1301"/>
                  </a:lnTo>
                  <a:lnTo>
                    <a:pt x="898" y="1306"/>
                  </a:lnTo>
                  <a:lnTo>
                    <a:pt x="898" y="1310"/>
                  </a:lnTo>
                  <a:lnTo>
                    <a:pt x="900" y="1317"/>
                  </a:lnTo>
                  <a:lnTo>
                    <a:pt x="900" y="1323"/>
                  </a:lnTo>
                  <a:lnTo>
                    <a:pt x="900" y="1327"/>
                  </a:lnTo>
                  <a:lnTo>
                    <a:pt x="905" y="1334"/>
                  </a:lnTo>
                  <a:lnTo>
                    <a:pt x="907" y="1338"/>
                  </a:lnTo>
                  <a:lnTo>
                    <a:pt x="909" y="1341"/>
                  </a:lnTo>
                  <a:lnTo>
                    <a:pt x="916" y="1343"/>
                  </a:lnTo>
                  <a:lnTo>
                    <a:pt x="927" y="1347"/>
                  </a:lnTo>
                  <a:lnTo>
                    <a:pt x="938" y="1352"/>
                  </a:lnTo>
                  <a:lnTo>
                    <a:pt x="940" y="1352"/>
                  </a:lnTo>
                  <a:lnTo>
                    <a:pt x="955" y="1347"/>
                  </a:lnTo>
                  <a:lnTo>
                    <a:pt x="957" y="1347"/>
                  </a:lnTo>
                  <a:lnTo>
                    <a:pt x="966" y="1338"/>
                  </a:lnTo>
                  <a:lnTo>
                    <a:pt x="975" y="1330"/>
                  </a:lnTo>
                  <a:lnTo>
                    <a:pt x="984" y="1323"/>
                  </a:lnTo>
                  <a:lnTo>
                    <a:pt x="992" y="1314"/>
                  </a:lnTo>
                  <a:lnTo>
                    <a:pt x="999" y="1306"/>
                  </a:lnTo>
                  <a:lnTo>
                    <a:pt x="1008" y="1297"/>
                  </a:lnTo>
                  <a:lnTo>
                    <a:pt x="1016" y="1288"/>
                  </a:lnTo>
                  <a:lnTo>
                    <a:pt x="1025" y="1279"/>
                  </a:lnTo>
                  <a:lnTo>
                    <a:pt x="1034" y="1277"/>
                  </a:lnTo>
                  <a:lnTo>
                    <a:pt x="1043" y="1273"/>
                  </a:lnTo>
                  <a:lnTo>
                    <a:pt x="1049" y="1268"/>
                  </a:lnTo>
                  <a:lnTo>
                    <a:pt x="1058" y="1264"/>
                  </a:lnTo>
                  <a:lnTo>
                    <a:pt x="1067" y="1260"/>
                  </a:lnTo>
                  <a:lnTo>
                    <a:pt x="1073" y="1257"/>
                  </a:lnTo>
                  <a:lnTo>
                    <a:pt x="1076" y="1257"/>
                  </a:lnTo>
                  <a:lnTo>
                    <a:pt x="1084" y="1253"/>
                  </a:lnTo>
                  <a:lnTo>
                    <a:pt x="1091" y="1249"/>
                  </a:lnTo>
                  <a:lnTo>
                    <a:pt x="1102" y="1240"/>
                  </a:lnTo>
                  <a:lnTo>
                    <a:pt x="1111" y="1233"/>
                  </a:lnTo>
                  <a:lnTo>
                    <a:pt x="1119" y="1224"/>
                  </a:lnTo>
                  <a:lnTo>
                    <a:pt x="1128" y="1218"/>
                  </a:lnTo>
                  <a:lnTo>
                    <a:pt x="1137" y="1209"/>
                  </a:lnTo>
                  <a:lnTo>
                    <a:pt x="1146" y="1203"/>
                  </a:lnTo>
                  <a:lnTo>
                    <a:pt x="1154" y="1194"/>
                  </a:lnTo>
                  <a:lnTo>
                    <a:pt x="1163" y="1187"/>
                  </a:lnTo>
                  <a:lnTo>
                    <a:pt x="1168" y="1183"/>
                  </a:lnTo>
                  <a:lnTo>
                    <a:pt x="1170" y="1176"/>
                  </a:lnTo>
                  <a:lnTo>
                    <a:pt x="1168" y="1172"/>
                  </a:lnTo>
                  <a:lnTo>
                    <a:pt x="1165" y="1170"/>
                  </a:lnTo>
                  <a:lnTo>
                    <a:pt x="1163" y="1170"/>
                  </a:lnTo>
                  <a:lnTo>
                    <a:pt x="1161" y="1170"/>
                  </a:lnTo>
                  <a:lnTo>
                    <a:pt x="1159" y="1168"/>
                  </a:lnTo>
                  <a:lnTo>
                    <a:pt x="1159" y="1165"/>
                  </a:lnTo>
                  <a:lnTo>
                    <a:pt x="1159" y="1163"/>
                  </a:lnTo>
                  <a:lnTo>
                    <a:pt x="1157" y="1163"/>
                  </a:lnTo>
                  <a:lnTo>
                    <a:pt x="1157" y="1161"/>
                  </a:lnTo>
                  <a:lnTo>
                    <a:pt x="1154" y="1161"/>
                  </a:lnTo>
                  <a:lnTo>
                    <a:pt x="1154" y="1159"/>
                  </a:lnTo>
                  <a:lnTo>
                    <a:pt x="1154" y="1157"/>
                  </a:lnTo>
                  <a:lnTo>
                    <a:pt x="1154" y="1154"/>
                  </a:lnTo>
                  <a:lnTo>
                    <a:pt x="1154" y="1152"/>
                  </a:lnTo>
                  <a:lnTo>
                    <a:pt x="1150" y="1146"/>
                  </a:lnTo>
                  <a:lnTo>
                    <a:pt x="1150" y="1143"/>
                  </a:lnTo>
                  <a:lnTo>
                    <a:pt x="1146" y="1137"/>
                  </a:lnTo>
                  <a:lnTo>
                    <a:pt x="1139" y="1128"/>
                  </a:lnTo>
                  <a:lnTo>
                    <a:pt x="1143" y="1124"/>
                  </a:lnTo>
                  <a:lnTo>
                    <a:pt x="1152" y="1117"/>
                  </a:lnTo>
                  <a:lnTo>
                    <a:pt x="1163" y="1106"/>
                  </a:lnTo>
                  <a:lnTo>
                    <a:pt x="1165" y="1104"/>
                  </a:lnTo>
                  <a:lnTo>
                    <a:pt x="1181" y="1100"/>
                  </a:lnTo>
                  <a:lnTo>
                    <a:pt x="1196" y="1095"/>
                  </a:lnTo>
                  <a:lnTo>
                    <a:pt x="1211" y="1091"/>
                  </a:lnTo>
                  <a:lnTo>
                    <a:pt x="1227" y="1086"/>
                  </a:lnTo>
                  <a:lnTo>
                    <a:pt x="1242" y="1082"/>
                  </a:lnTo>
                  <a:lnTo>
                    <a:pt x="1257" y="1078"/>
                  </a:lnTo>
                  <a:lnTo>
                    <a:pt x="1273" y="1073"/>
                  </a:lnTo>
                  <a:lnTo>
                    <a:pt x="1288" y="1069"/>
                  </a:lnTo>
                  <a:lnTo>
                    <a:pt x="1290" y="1067"/>
                  </a:lnTo>
                  <a:lnTo>
                    <a:pt x="1290" y="1062"/>
                  </a:lnTo>
                  <a:lnTo>
                    <a:pt x="1292" y="1056"/>
                  </a:lnTo>
                  <a:lnTo>
                    <a:pt x="1295" y="1049"/>
                  </a:lnTo>
                  <a:lnTo>
                    <a:pt x="1295" y="1045"/>
                  </a:lnTo>
                  <a:lnTo>
                    <a:pt x="1297" y="1038"/>
                  </a:lnTo>
                  <a:lnTo>
                    <a:pt x="1297" y="1032"/>
                  </a:lnTo>
                  <a:lnTo>
                    <a:pt x="1299" y="1025"/>
                  </a:lnTo>
                  <a:lnTo>
                    <a:pt x="1301" y="1021"/>
                  </a:lnTo>
                  <a:lnTo>
                    <a:pt x="1301" y="1019"/>
                  </a:lnTo>
                  <a:lnTo>
                    <a:pt x="1305" y="1012"/>
                  </a:lnTo>
                  <a:lnTo>
                    <a:pt x="1305" y="1010"/>
                  </a:lnTo>
                  <a:lnTo>
                    <a:pt x="1305" y="1008"/>
                  </a:lnTo>
                  <a:lnTo>
                    <a:pt x="1312" y="1003"/>
                  </a:lnTo>
                  <a:lnTo>
                    <a:pt x="1314" y="1001"/>
                  </a:lnTo>
                  <a:lnTo>
                    <a:pt x="1314" y="999"/>
                  </a:lnTo>
                  <a:lnTo>
                    <a:pt x="1312" y="997"/>
                  </a:lnTo>
                  <a:lnTo>
                    <a:pt x="1314" y="994"/>
                  </a:lnTo>
                  <a:lnTo>
                    <a:pt x="1319" y="988"/>
                  </a:lnTo>
                  <a:lnTo>
                    <a:pt x="1327" y="979"/>
                  </a:lnTo>
                  <a:lnTo>
                    <a:pt x="1330" y="979"/>
                  </a:lnTo>
                  <a:lnTo>
                    <a:pt x="1330" y="977"/>
                  </a:lnTo>
                  <a:lnTo>
                    <a:pt x="1330" y="975"/>
                  </a:lnTo>
                  <a:lnTo>
                    <a:pt x="1330" y="972"/>
                  </a:lnTo>
                  <a:lnTo>
                    <a:pt x="1332" y="968"/>
                  </a:lnTo>
                  <a:lnTo>
                    <a:pt x="1332" y="966"/>
                  </a:lnTo>
                  <a:lnTo>
                    <a:pt x="1334" y="959"/>
                  </a:lnTo>
                  <a:lnTo>
                    <a:pt x="1341" y="951"/>
                  </a:lnTo>
                  <a:lnTo>
                    <a:pt x="1345" y="940"/>
                  </a:lnTo>
                  <a:lnTo>
                    <a:pt x="1351" y="931"/>
                  </a:lnTo>
                  <a:lnTo>
                    <a:pt x="1354" y="924"/>
                  </a:lnTo>
                  <a:lnTo>
                    <a:pt x="1360" y="916"/>
                  </a:lnTo>
                  <a:lnTo>
                    <a:pt x="1365" y="913"/>
                  </a:lnTo>
                  <a:lnTo>
                    <a:pt x="1367" y="911"/>
                  </a:lnTo>
                  <a:lnTo>
                    <a:pt x="1369" y="909"/>
                  </a:lnTo>
                  <a:lnTo>
                    <a:pt x="1371" y="907"/>
                  </a:lnTo>
                  <a:lnTo>
                    <a:pt x="1373" y="905"/>
                  </a:lnTo>
                  <a:lnTo>
                    <a:pt x="1376" y="902"/>
                  </a:lnTo>
                  <a:lnTo>
                    <a:pt x="1384" y="902"/>
                  </a:lnTo>
                  <a:lnTo>
                    <a:pt x="1387" y="900"/>
                  </a:lnTo>
                  <a:lnTo>
                    <a:pt x="1389" y="896"/>
                  </a:lnTo>
                  <a:lnTo>
                    <a:pt x="1393" y="889"/>
                  </a:lnTo>
                  <a:lnTo>
                    <a:pt x="1395" y="889"/>
                  </a:lnTo>
                  <a:lnTo>
                    <a:pt x="1395" y="887"/>
                  </a:lnTo>
                  <a:lnTo>
                    <a:pt x="1395" y="885"/>
                  </a:lnTo>
                  <a:lnTo>
                    <a:pt x="1395" y="883"/>
                  </a:lnTo>
                  <a:lnTo>
                    <a:pt x="1395" y="880"/>
                  </a:lnTo>
                  <a:lnTo>
                    <a:pt x="1397" y="880"/>
                  </a:lnTo>
                  <a:lnTo>
                    <a:pt x="1397" y="878"/>
                  </a:lnTo>
                  <a:lnTo>
                    <a:pt x="1400" y="878"/>
                  </a:lnTo>
                  <a:lnTo>
                    <a:pt x="1400" y="876"/>
                  </a:lnTo>
                  <a:lnTo>
                    <a:pt x="1402" y="874"/>
                  </a:lnTo>
                  <a:close/>
                </a:path>
              </a:pathLst>
            </a:custGeom>
            <a:solidFill>
              <a:srgbClr val="F3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65" name="Google Shape;3062;p68"/>
            <p:cNvSpPr>
              <a:spLocks/>
            </p:cNvSpPr>
            <p:nvPr/>
          </p:nvSpPr>
          <p:spPr bwMode="auto">
            <a:xfrm>
              <a:off x="2414588" y="384175"/>
              <a:ext cx="3725862" cy="4529138"/>
            </a:xfrm>
            <a:custGeom>
              <a:avLst/>
              <a:gdLst>
                <a:gd name="T0" fmla="*/ 2147483646 w 2347"/>
                <a:gd name="T1" fmla="*/ 2147483646 h 2853"/>
                <a:gd name="T2" fmla="*/ 2147483646 w 2347"/>
                <a:gd name="T3" fmla="*/ 2147483646 h 2853"/>
                <a:gd name="T4" fmla="*/ 2147483646 w 2347"/>
                <a:gd name="T5" fmla="*/ 2147483646 h 2853"/>
                <a:gd name="T6" fmla="*/ 2147483646 w 2347"/>
                <a:gd name="T7" fmla="*/ 2147483646 h 2853"/>
                <a:gd name="T8" fmla="*/ 2147483646 w 2347"/>
                <a:gd name="T9" fmla="*/ 2147483646 h 2853"/>
                <a:gd name="T10" fmla="*/ 2147483646 w 2347"/>
                <a:gd name="T11" fmla="*/ 2147483646 h 2853"/>
                <a:gd name="T12" fmla="*/ 2147483646 w 2347"/>
                <a:gd name="T13" fmla="*/ 2147483646 h 2853"/>
                <a:gd name="T14" fmla="*/ 2147483646 w 2347"/>
                <a:gd name="T15" fmla="*/ 2147483646 h 2853"/>
                <a:gd name="T16" fmla="*/ 2147483646 w 2347"/>
                <a:gd name="T17" fmla="*/ 2147483646 h 2853"/>
                <a:gd name="T18" fmla="*/ 2147483646 w 2347"/>
                <a:gd name="T19" fmla="*/ 2147483646 h 2853"/>
                <a:gd name="T20" fmla="*/ 2147483646 w 2347"/>
                <a:gd name="T21" fmla="*/ 2147483646 h 2853"/>
                <a:gd name="T22" fmla="*/ 2147483646 w 2347"/>
                <a:gd name="T23" fmla="*/ 2147483646 h 2853"/>
                <a:gd name="T24" fmla="*/ 2147483646 w 2347"/>
                <a:gd name="T25" fmla="*/ 2147483646 h 2853"/>
                <a:gd name="T26" fmla="*/ 2147483646 w 2347"/>
                <a:gd name="T27" fmla="*/ 2147483646 h 2853"/>
                <a:gd name="T28" fmla="*/ 2147483646 w 2347"/>
                <a:gd name="T29" fmla="*/ 2147483646 h 2853"/>
                <a:gd name="T30" fmla="*/ 2147483646 w 2347"/>
                <a:gd name="T31" fmla="*/ 2147483646 h 2853"/>
                <a:gd name="T32" fmla="*/ 2147483646 w 2347"/>
                <a:gd name="T33" fmla="*/ 2147483646 h 2853"/>
                <a:gd name="T34" fmla="*/ 2147483646 w 2347"/>
                <a:gd name="T35" fmla="*/ 2147483646 h 2853"/>
                <a:gd name="T36" fmla="*/ 2147483646 w 2347"/>
                <a:gd name="T37" fmla="*/ 2147483646 h 2853"/>
                <a:gd name="T38" fmla="*/ 2147483646 w 2347"/>
                <a:gd name="T39" fmla="*/ 2147483646 h 2853"/>
                <a:gd name="T40" fmla="*/ 2147483646 w 2347"/>
                <a:gd name="T41" fmla="*/ 2147483646 h 2853"/>
                <a:gd name="T42" fmla="*/ 2147483646 w 2347"/>
                <a:gd name="T43" fmla="*/ 2147483646 h 2853"/>
                <a:gd name="T44" fmla="*/ 2147483646 w 2347"/>
                <a:gd name="T45" fmla="*/ 2147483646 h 2853"/>
                <a:gd name="T46" fmla="*/ 2147483646 w 2347"/>
                <a:gd name="T47" fmla="*/ 2147483646 h 2853"/>
                <a:gd name="T48" fmla="*/ 2147483646 w 2347"/>
                <a:gd name="T49" fmla="*/ 2147483646 h 2853"/>
                <a:gd name="T50" fmla="*/ 2147483646 w 2347"/>
                <a:gd name="T51" fmla="*/ 2147483646 h 2853"/>
                <a:gd name="T52" fmla="*/ 2147483646 w 2347"/>
                <a:gd name="T53" fmla="*/ 2147483646 h 2853"/>
                <a:gd name="T54" fmla="*/ 2147483646 w 2347"/>
                <a:gd name="T55" fmla="*/ 2147483646 h 2853"/>
                <a:gd name="T56" fmla="*/ 2147483646 w 2347"/>
                <a:gd name="T57" fmla="*/ 2147483646 h 2853"/>
                <a:gd name="T58" fmla="*/ 2147483646 w 2347"/>
                <a:gd name="T59" fmla="*/ 2147483646 h 2853"/>
                <a:gd name="T60" fmla="*/ 2147483646 w 2347"/>
                <a:gd name="T61" fmla="*/ 2147483646 h 2853"/>
                <a:gd name="T62" fmla="*/ 2147483646 w 2347"/>
                <a:gd name="T63" fmla="*/ 2147483646 h 2853"/>
                <a:gd name="T64" fmla="*/ 2147483646 w 2347"/>
                <a:gd name="T65" fmla="*/ 2147483646 h 2853"/>
                <a:gd name="T66" fmla="*/ 2147483646 w 2347"/>
                <a:gd name="T67" fmla="*/ 2147483646 h 2853"/>
                <a:gd name="T68" fmla="*/ 2147483646 w 2347"/>
                <a:gd name="T69" fmla="*/ 2147483646 h 2853"/>
                <a:gd name="T70" fmla="*/ 2147483646 w 2347"/>
                <a:gd name="T71" fmla="*/ 2147483646 h 2853"/>
                <a:gd name="T72" fmla="*/ 2147483646 w 2347"/>
                <a:gd name="T73" fmla="*/ 2147483646 h 2853"/>
                <a:gd name="T74" fmla="*/ 2147483646 w 2347"/>
                <a:gd name="T75" fmla="*/ 2147483646 h 2853"/>
                <a:gd name="T76" fmla="*/ 2147483646 w 2347"/>
                <a:gd name="T77" fmla="*/ 2147483646 h 2853"/>
                <a:gd name="T78" fmla="*/ 2147483646 w 2347"/>
                <a:gd name="T79" fmla="*/ 2147483646 h 2853"/>
                <a:gd name="T80" fmla="*/ 2147483646 w 2347"/>
                <a:gd name="T81" fmla="*/ 2147483646 h 2853"/>
                <a:gd name="T82" fmla="*/ 2147483646 w 2347"/>
                <a:gd name="T83" fmla="*/ 2147483646 h 2853"/>
                <a:gd name="T84" fmla="*/ 2147483646 w 2347"/>
                <a:gd name="T85" fmla="*/ 2147483646 h 2853"/>
                <a:gd name="T86" fmla="*/ 2147483646 w 2347"/>
                <a:gd name="T87" fmla="*/ 2147483646 h 2853"/>
                <a:gd name="T88" fmla="*/ 2147483646 w 2347"/>
                <a:gd name="T89" fmla="*/ 2147483646 h 2853"/>
                <a:gd name="T90" fmla="*/ 2147483646 w 2347"/>
                <a:gd name="T91" fmla="*/ 2147483646 h 2853"/>
                <a:gd name="T92" fmla="*/ 2147483646 w 2347"/>
                <a:gd name="T93" fmla="*/ 2147483646 h 2853"/>
                <a:gd name="T94" fmla="*/ 2147483646 w 2347"/>
                <a:gd name="T95" fmla="*/ 2147483646 h 2853"/>
                <a:gd name="T96" fmla="*/ 2147483646 w 2347"/>
                <a:gd name="T97" fmla="*/ 2147483646 h 2853"/>
                <a:gd name="T98" fmla="*/ 2147483646 w 2347"/>
                <a:gd name="T99" fmla="*/ 2147483646 h 2853"/>
                <a:gd name="T100" fmla="*/ 2147483646 w 2347"/>
                <a:gd name="T101" fmla="*/ 2147483646 h 2853"/>
                <a:gd name="T102" fmla="*/ 2147483646 w 2347"/>
                <a:gd name="T103" fmla="*/ 2147483646 h 2853"/>
                <a:gd name="T104" fmla="*/ 2147483646 w 2347"/>
                <a:gd name="T105" fmla="*/ 2147483646 h 2853"/>
                <a:gd name="T106" fmla="*/ 2147483646 w 2347"/>
                <a:gd name="T107" fmla="*/ 2147483646 h 2853"/>
                <a:gd name="T108" fmla="*/ 2147483646 w 2347"/>
                <a:gd name="T109" fmla="*/ 2147483646 h 2853"/>
                <a:gd name="T110" fmla="*/ 2147483646 w 2347"/>
                <a:gd name="T111" fmla="*/ 2147483646 h 2853"/>
                <a:gd name="T112" fmla="*/ 2147483646 w 2347"/>
                <a:gd name="T113" fmla="*/ 2147483646 h 2853"/>
                <a:gd name="T114" fmla="*/ 2147483646 w 2347"/>
                <a:gd name="T115" fmla="*/ 2147483646 h 2853"/>
                <a:gd name="T116" fmla="*/ 2147483646 w 2347"/>
                <a:gd name="T117" fmla="*/ 2147483646 h 2853"/>
                <a:gd name="T118" fmla="*/ 2147483646 w 2347"/>
                <a:gd name="T119" fmla="*/ 2147483646 h 2853"/>
                <a:gd name="T120" fmla="*/ 2147483646 w 2347"/>
                <a:gd name="T121" fmla="*/ 2147483646 h 2853"/>
                <a:gd name="T122" fmla="*/ 2147483646 w 2347"/>
                <a:gd name="T123" fmla="*/ 2147483646 h 2853"/>
                <a:gd name="T124" fmla="*/ 2147483646 w 2347"/>
                <a:gd name="T125" fmla="*/ 2147483646 h 28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47" h="2853" extrusionOk="0">
                  <a:moveTo>
                    <a:pt x="238" y="1343"/>
                  </a:moveTo>
                  <a:lnTo>
                    <a:pt x="236" y="1343"/>
                  </a:lnTo>
                  <a:lnTo>
                    <a:pt x="238" y="1345"/>
                  </a:lnTo>
                  <a:lnTo>
                    <a:pt x="240" y="1345"/>
                  </a:lnTo>
                  <a:lnTo>
                    <a:pt x="240" y="1343"/>
                  </a:lnTo>
                  <a:lnTo>
                    <a:pt x="238" y="1343"/>
                  </a:lnTo>
                  <a:close/>
                  <a:moveTo>
                    <a:pt x="1081" y="1981"/>
                  </a:moveTo>
                  <a:lnTo>
                    <a:pt x="1081" y="1981"/>
                  </a:lnTo>
                  <a:lnTo>
                    <a:pt x="1079" y="1981"/>
                  </a:lnTo>
                  <a:lnTo>
                    <a:pt x="1077" y="1981"/>
                  </a:lnTo>
                  <a:lnTo>
                    <a:pt x="1077" y="1983"/>
                  </a:lnTo>
                  <a:lnTo>
                    <a:pt x="1079" y="1981"/>
                  </a:lnTo>
                  <a:lnTo>
                    <a:pt x="1081" y="1983"/>
                  </a:lnTo>
                  <a:lnTo>
                    <a:pt x="1079" y="1983"/>
                  </a:lnTo>
                  <a:lnTo>
                    <a:pt x="1077" y="1985"/>
                  </a:lnTo>
                  <a:lnTo>
                    <a:pt x="1079" y="1985"/>
                  </a:lnTo>
                  <a:lnTo>
                    <a:pt x="1081" y="1985"/>
                  </a:lnTo>
                  <a:lnTo>
                    <a:pt x="1083" y="1985"/>
                  </a:lnTo>
                  <a:lnTo>
                    <a:pt x="1086" y="1981"/>
                  </a:lnTo>
                  <a:lnTo>
                    <a:pt x="1081" y="1981"/>
                  </a:lnTo>
                  <a:close/>
                  <a:moveTo>
                    <a:pt x="1053" y="2031"/>
                  </a:moveTo>
                  <a:lnTo>
                    <a:pt x="1053" y="2031"/>
                  </a:lnTo>
                  <a:lnTo>
                    <a:pt x="1051" y="2029"/>
                  </a:lnTo>
                  <a:lnTo>
                    <a:pt x="1048" y="2029"/>
                  </a:lnTo>
                  <a:lnTo>
                    <a:pt x="1044" y="2029"/>
                  </a:lnTo>
                  <a:lnTo>
                    <a:pt x="1044" y="2031"/>
                  </a:lnTo>
                  <a:lnTo>
                    <a:pt x="1044" y="2034"/>
                  </a:lnTo>
                  <a:lnTo>
                    <a:pt x="1044" y="2036"/>
                  </a:lnTo>
                  <a:lnTo>
                    <a:pt x="1046" y="2034"/>
                  </a:lnTo>
                  <a:lnTo>
                    <a:pt x="1048" y="2036"/>
                  </a:lnTo>
                  <a:lnTo>
                    <a:pt x="1051" y="2038"/>
                  </a:lnTo>
                  <a:lnTo>
                    <a:pt x="1053" y="2038"/>
                  </a:lnTo>
                  <a:lnTo>
                    <a:pt x="1055" y="2036"/>
                  </a:lnTo>
                  <a:lnTo>
                    <a:pt x="1055" y="2034"/>
                  </a:lnTo>
                  <a:lnTo>
                    <a:pt x="1053" y="2031"/>
                  </a:lnTo>
                  <a:close/>
                  <a:moveTo>
                    <a:pt x="521" y="752"/>
                  </a:moveTo>
                  <a:lnTo>
                    <a:pt x="521" y="752"/>
                  </a:lnTo>
                  <a:close/>
                  <a:moveTo>
                    <a:pt x="321" y="1413"/>
                  </a:moveTo>
                  <a:lnTo>
                    <a:pt x="319" y="1413"/>
                  </a:lnTo>
                  <a:lnTo>
                    <a:pt x="319" y="1416"/>
                  </a:lnTo>
                  <a:lnTo>
                    <a:pt x="317" y="1418"/>
                  </a:lnTo>
                  <a:lnTo>
                    <a:pt x="317" y="1420"/>
                  </a:lnTo>
                  <a:lnTo>
                    <a:pt x="319" y="1422"/>
                  </a:lnTo>
                  <a:lnTo>
                    <a:pt x="321" y="1422"/>
                  </a:lnTo>
                  <a:lnTo>
                    <a:pt x="321" y="1420"/>
                  </a:lnTo>
                  <a:lnTo>
                    <a:pt x="324" y="1418"/>
                  </a:lnTo>
                  <a:lnTo>
                    <a:pt x="324" y="1416"/>
                  </a:lnTo>
                  <a:lnTo>
                    <a:pt x="326" y="1416"/>
                  </a:lnTo>
                  <a:lnTo>
                    <a:pt x="328" y="1416"/>
                  </a:lnTo>
                  <a:lnTo>
                    <a:pt x="328" y="1413"/>
                  </a:lnTo>
                  <a:lnTo>
                    <a:pt x="321" y="1413"/>
                  </a:lnTo>
                  <a:close/>
                  <a:moveTo>
                    <a:pt x="247" y="1440"/>
                  </a:moveTo>
                  <a:lnTo>
                    <a:pt x="249" y="1440"/>
                  </a:lnTo>
                  <a:lnTo>
                    <a:pt x="258" y="1442"/>
                  </a:lnTo>
                  <a:lnTo>
                    <a:pt x="258" y="1440"/>
                  </a:lnTo>
                  <a:lnTo>
                    <a:pt x="258" y="1438"/>
                  </a:lnTo>
                  <a:lnTo>
                    <a:pt x="256" y="1438"/>
                  </a:lnTo>
                  <a:lnTo>
                    <a:pt x="251" y="1438"/>
                  </a:lnTo>
                  <a:lnTo>
                    <a:pt x="251" y="1440"/>
                  </a:lnTo>
                  <a:lnTo>
                    <a:pt x="254" y="1440"/>
                  </a:lnTo>
                  <a:lnTo>
                    <a:pt x="247" y="1438"/>
                  </a:lnTo>
                  <a:lnTo>
                    <a:pt x="247" y="1440"/>
                  </a:lnTo>
                  <a:close/>
                  <a:moveTo>
                    <a:pt x="243" y="1365"/>
                  </a:moveTo>
                  <a:lnTo>
                    <a:pt x="243" y="1363"/>
                  </a:lnTo>
                  <a:lnTo>
                    <a:pt x="243" y="1365"/>
                  </a:lnTo>
                  <a:lnTo>
                    <a:pt x="243" y="1370"/>
                  </a:lnTo>
                  <a:lnTo>
                    <a:pt x="245" y="1370"/>
                  </a:lnTo>
                  <a:lnTo>
                    <a:pt x="245" y="1367"/>
                  </a:lnTo>
                  <a:lnTo>
                    <a:pt x="243" y="1365"/>
                  </a:lnTo>
                  <a:close/>
                  <a:moveTo>
                    <a:pt x="254" y="1376"/>
                  </a:moveTo>
                  <a:lnTo>
                    <a:pt x="256" y="1374"/>
                  </a:lnTo>
                  <a:lnTo>
                    <a:pt x="254" y="1372"/>
                  </a:lnTo>
                  <a:lnTo>
                    <a:pt x="249" y="1372"/>
                  </a:lnTo>
                  <a:lnTo>
                    <a:pt x="247" y="1372"/>
                  </a:lnTo>
                  <a:lnTo>
                    <a:pt x="247" y="1374"/>
                  </a:lnTo>
                  <a:lnTo>
                    <a:pt x="254" y="1376"/>
                  </a:lnTo>
                  <a:close/>
                  <a:moveTo>
                    <a:pt x="862" y="1155"/>
                  </a:moveTo>
                  <a:lnTo>
                    <a:pt x="862" y="1155"/>
                  </a:lnTo>
                  <a:close/>
                  <a:moveTo>
                    <a:pt x="860" y="1234"/>
                  </a:moveTo>
                  <a:lnTo>
                    <a:pt x="860" y="1234"/>
                  </a:lnTo>
                  <a:close/>
                  <a:moveTo>
                    <a:pt x="937" y="1363"/>
                  </a:moveTo>
                  <a:lnTo>
                    <a:pt x="937" y="1363"/>
                  </a:lnTo>
                  <a:close/>
                  <a:moveTo>
                    <a:pt x="1107" y="1957"/>
                  </a:moveTo>
                  <a:lnTo>
                    <a:pt x="1107" y="1955"/>
                  </a:lnTo>
                  <a:lnTo>
                    <a:pt x="1105" y="1955"/>
                  </a:lnTo>
                  <a:lnTo>
                    <a:pt x="1103" y="1955"/>
                  </a:lnTo>
                  <a:lnTo>
                    <a:pt x="1105" y="1955"/>
                  </a:lnTo>
                  <a:lnTo>
                    <a:pt x="1107" y="1957"/>
                  </a:lnTo>
                  <a:lnTo>
                    <a:pt x="1110" y="1957"/>
                  </a:lnTo>
                  <a:lnTo>
                    <a:pt x="1107" y="1957"/>
                  </a:lnTo>
                  <a:close/>
                  <a:moveTo>
                    <a:pt x="1318" y="1516"/>
                  </a:moveTo>
                  <a:lnTo>
                    <a:pt x="1318" y="1516"/>
                  </a:lnTo>
                  <a:close/>
                  <a:moveTo>
                    <a:pt x="538" y="543"/>
                  </a:moveTo>
                  <a:lnTo>
                    <a:pt x="538" y="543"/>
                  </a:lnTo>
                  <a:lnTo>
                    <a:pt x="540" y="541"/>
                  </a:lnTo>
                  <a:lnTo>
                    <a:pt x="543" y="539"/>
                  </a:lnTo>
                  <a:lnTo>
                    <a:pt x="543" y="537"/>
                  </a:lnTo>
                  <a:lnTo>
                    <a:pt x="543" y="535"/>
                  </a:lnTo>
                  <a:lnTo>
                    <a:pt x="540" y="532"/>
                  </a:lnTo>
                  <a:lnTo>
                    <a:pt x="534" y="530"/>
                  </a:lnTo>
                  <a:lnTo>
                    <a:pt x="534" y="539"/>
                  </a:lnTo>
                  <a:lnTo>
                    <a:pt x="532" y="546"/>
                  </a:lnTo>
                  <a:lnTo>
                    <a:pt x="536" y="546"/>
                  </a:lnTo>
                  <a:lnTo>
                    <a:pt x="538" y="543"/>
                  </a:lnTo>
                  <a:close/>
                  <a:moveTo>
                    <a:pt x="934" y="1400"/>
                  </a:moveTo>
                  <a:lnTo>
                    <a:pt x="934" y="1400"/>
                  </a:lnTo>
                  <a:close/>
                  <a:moveTo>
                    <a:pt x="1059" y="2005"/>
                  </a:moveTo>
                  <a:lnTo>
                    <a:pt x="1059" y="2005"/>
                  </a:lnTo>
                  <a:close/>
                  <a:moveTo>
                    <a:pt x="797" y="1494"/>
                  </a:moveTo>
                  <a:lnTo>
                    <a:pt x="797" y="1494"/>
                  </a:lnTo>
                  <a:close/>
                  <a:moveTo>
                    <a:pt x="665" y="1313"/>
                  </a:moveTo>
                  <a:lnTo>
                    <a:pt x="663" y="1315"/>
                  </a:lnTo>
                  <a:lnTo>
                    <a:pt x="663" y="1317"/>
                  </a:lnTo>
                  <a:lnTo>
                    <a:pt x="663" y="1319"/>
                  </a:lnTo>
                  <a:lnTo>
                    <a:pt x="663" y="1321"/>
                  </a:lnTo>
                  <a:lnTo>
                    <a:pt x="665" y="1321"/>
                  </a:lnTo>
                  <a:lnTo>
                    <a:pt x="667" y="1319"/>
                  </a:lnTo>
                  <a:lnTo>
                    <a:pt x="665" y="1315"/>
                  </a:lnTo>
                  <a:lnTo>
                    <a:pt x="665" y="1313"/>
                  </a:lnTo>
                  <a:close/>
                  <a:moveTo>
                    <a:pt x="341" y="1455"/>
                  </a:moveTo>
                  <a:lnTo>
                    <a:pt x="337" y="1457"/>
                  </a:lnTo>
                  <a:lnTo>
                    <a:pt x="335" y="1457"/>
                  </a:lnTo>
                  <a:lnTo>
                    <a:pt x="335" y="1459"/>
                  </a:lnTo>
                  <a:lnTo>
                    <a:pt x="337" y="1459"/>
                  </a:lnTo>
                  <a:lnTo>
                    <a:pt x="341" y="1457"/>
                  </a:lnTo>
                  <a:lnTo>
                    <a:pt x="343" y="1457"/>
                  </a:lnTo>
                  <a:lnTo>
                    <a:pt x="343" y="1455"/>
                  </a:lnTo>
                  <a:lnTo>
                    <a:pt x="345" y="1453"/>
                  </a:lnTo>
                  <a:lnTo>
                    <a:pt x="348" y="1451"/>
                  </a:lnTo>
                  <a:lnTo>
                    <a:pt x="345" y="1451"/>
                  </a:lnTo>
                  <a:lnTo>
                    <a:pt x="341" y="1455"/>
                  </a:lnTo>
                  <a:close/>
                  <a:moveTo>
                    <a:pt x="486" y="824"/>
                  </a:moveTo>
                  <a:lnTo>
                    <a:pt x="492" y="826"/>
                  </a:lnTo>
                  <a:lnTo>
                    <a:pt x="494" y="824"/>
                  </a:lnTo>
                  <a:lnTo>
                    <a:pt x="497" y="822"/>
                  </a:lnTo>
                  <a:lnTo>
                    <a:pt x="499" y="822"/>
                  </a:lnTo>
                  <a:lnTo>
                    <a:pt x="499" y="820"/>
                  </a:lnTo>
                  <a:lnTo>
                    <a:pt x="501" y="817"/>
                  </a:lnTo>
                  <a:lnTo>
                    <a:pt x="508" y="815"/>
                  </a:lnTo>
                  <a:lnTo>
                    <a:pt x="510" y="815"/>
                  </a:lnTo>
                  <a:lnTo>
                    <a:pt x="510" y="813"/>
                  </a:lnTo>
                  <a:lnTo>
                    <a:pt x="512" y="813"/>
                  </a:lnTo>
                  <a:lnTo>
                    <a:pt x="510" y="813"/>
                  </a:lnTo>
                  <a:lnTo>
                    <a:pt x="512" y="811"/>
                  </a:lnTo>
                  <a:lnTo>
                    <a:pt x="512" y="809"/>
                  </a:lnTo>
                  <a:lnTo>
                    <a:pt x="514" y="809"/>
                  </a:lnTo>
                  <a:lnTo>
                    <a:pt x="518" y="811"/>
                  </a:lnTo>
                  <a:lnTo>
                    <a:pt x="521" y="813"/>
                  </a:lnTo>
                  <a:lnTo>
                    <a:pt x="521" y="815"/>
                  </a:lnTo>
                  <a:lnTo>
                    <a:pt x="521" y="817"/>
                  </a:lnTo>
                  <a:lnTo>
                    <a:pt x="514" y="815"/>
                  </a:lnTo>
                  <a:lnTo>
                    <a:pt x="521" y="820"/>
                  </a:lnTo>
                  <a:lnTo>
                    <a:pt x="521" y="822"/>
                  </a:lnTo>
                  <a:lnTo>
                    <a:pt x="523" y="824"/>
                  </a:lnTo>
                  <a:lnTo>
                    <a:pt x="534" y="824"/>
                  </a:lnTo>
                  <a:lnTo>
                    <a:pt x="536" y="824"/>
                  </a:lnTo>
                  <a:lnTo>
                    <a:pt x="536" y="822"/>
                  </a:lnTo>
                  <a:lnTo>
                    <a:pt x="534" y="822"/>
                  </a:lnTo>
                  <a:lnTo>
                    <a:pt x="536" y="822"/>
                  </a:lnTo>
                  <a:lnTo>
                    <a:pt x="536" y="820"/>
                  </a:lnTo>
                  <a:lnTo>
                    <a:pt x="536" y="817"/>
                  </a:lnTo>
                  <a:lnTo>
                    <a:pt x="536" y="815"/>
                  </a:lnTo>
                  <a:lnTo>
                    <a:pt x="538" y="817"/>
                  </a:lnTo>
                  <a:lnTo>
                    <a:pt x="536" y="817"/>
                  </a:lnTo>
                  <a:lnTo>
                    <a:pt x="538" y="817"/>
                  </a:lnTo>
                  <a:lnTo>
                    <a:pt x="540" y="815"/>
                  </a:lnTo>
                  <a:lnTo>
                    <a:pt x="543" y="813"/>
                  </a:lnTo>
                  <a:lnTo>
                    <a:pt x="543" y="811"/>
                  </a:lnTo>
                  <a:lnTo>
                    <a:pt x="543" y="809"/>
                  </a:lnTo>
                  <a:lnTo>
                    <a:pt x="543" y="811"/>
                  </a:lnTo>
                  <a:lnTo>
                    <a:pt x="543" y="813"/>
                  </a:lnTo>
                  <a:lnTo>
                    <a:pt x="543" y="815"/>
                  </a:lnTo>
                  <a:lnTo>
                    <a:pt x="543" y="817"/>
                  </a:lnTo>
                  <a:lnTo>
                    <a:pt x="543" y="820"/>
                  </a:lnTo>
                  <a:lnTo>
                    <a:pt x="547" y="824"/>
                  </a:lnTo>
                  <a:lnTo>
                    <a:pt x="551" y="826"/>
                  </a:lnTo>
                  <a:lnTo>
                    <a:pt x="553" y="826"/>
                  </a:lnTo>
                  <a:lnTo>
                    <a:pt x="560" y="826"/>
                  </a:lnTo>
                  <a:lnTo>
                    <a:pt x="564" y="822"/>
                  </a:lnTo>
                  <a:lnTo>
                    <a:pt x="567" y="822"/>
                  </a:lnTo>
                  <a:lnTo>
                    <a:pt x="567" y="820"/>
                  </a:lnTo>
                  <a:lnTo>
                    <a:pt x="586" y="817"/>
                  </a:lnTo>
                  <a:lnTo>
                    <a:pt x="586" y="815"/>
                  </a:lnTo>
                  <a:lnTo>
                    <a:pt x="584" y="815"/>
                  </a:lnTo>
                  <a:lnTo>
                    <a:pt x="584" y="813"/>
                  </a:lnTo>
                  <a:lnTo>
                    <a:pt x="584" y="811"/>
                  </a:lnTo>
                  <a:lnTo>
                    <a:pt x="586" y="811"/>
                  </a:lnTo>
                  <a:lnTo>
                    <a:pt x="589" y="809"/>
                  </a:lnTo>
                  <a:lnTo>
                    <a:pt x="591" y="809"/>
                  </a:lnTo>
                  <a:lnTo>
                    <a:pt x="591" y="806"/>
                  </a:lnTo>
                  <a:lnTo>
                    <a:pt x="589" y="804"/>
                  </a:lnTo>
                  <a:lnTo>
                    <a:pt x="589" y="802"/>
                  </a:lnTo>
                  <a:lnTo>
                    <a:pt x="591" y="800"/>
                  </a:lnTo>
                  <a:lnTo>
                    <a:pt x="591" y="798"/>
                  </a:lnTo>
                  <a:lnTo>
                    <a:pt x="593" y="795"/>
                  </a:lnTo>
                  <a:lnTo>
                    <a:pt x="595" y="793"/>
                  </a:lnTo>
                  <a:lnTo>
                    <a:pt x="595" y="791"/>
                  </a:lnTo>
                  <a:lnTo>
                    <a:pt x="597" y="791"/>
                  </a:lnTo>
                  <a:lnTo>
                    <a:pt x="597" y="789"/>
                  </a:lnTo>
                  <a:lnTo>
                    <a:pt x="597" y="787"/>
                  </a:lnTo>
                  <a:lnTo>
                    <a:pt x="597" y="784"/>
                  </a:lnTo>
                  <a:lnTo>
                    <a:pt x="599" y="782"/>
                  </a:lnTo>
                  <a:lnTo>
                    <a:pt x="599" y="780"/>
                  </a:lnTo>
                  <a:lnTo>
                    <a:pt x="597" y="778"/>
                  </a:lnTo>
                  <a:lnTo>
                    <a:pt x="597" y="776"/>
                  </a:lnTo>
                  <a:lnTo>
                    <a:pt x="599" y="776"/>
                  </a:lnTo>
                  <a:lnTo>
                    <a:pt x="597" y="776"/>
                  </a:lnTo>
                  <a:lnTo>
                    <a:pt x="602" y="774"/>
                  </a:lnTo>
                  <a:lnTo>
                    <a:pt x="604" y="771"/>
                  </a:lnTo>
                  <a:lnTo>
                    <a:pt x="604" y="769"/>
                  </a:lnTo>
                  <a:lnTo>
                    <a:pt x="604" y="767"/>
                  </a:lnTo>
                  <a:lnTo>
                    <a:pt x="606" y="765"/>
                  </a:lnTo>
                  <a:lnTo>
                    <a:pt x="606" y="763"/>
                  </a:lnTo>
                  <a:lnTo>
                    <a:pt x="606" y="760"/>
                  </a:lnTo>
                  <a:lnTo>
                    <a:pt x="606" y="758"/>
                  </a:lnTo>
                  <a:lnTo>
                    <a:pt x="606" y="756"/>
                  </a:lnTo>
                  <a:lnTo>
                    <a:pt x="606" y="752"/>
                  </a:lnTo>
                  <a:lnTo>
                    <a:pt x="606" y="749"/>
                  </a:lnTo>
                  <a:lnTo>
                    <a:pt x="606" y="745"/>
                  </a:lnTo>
                  <a:lnTo>
                    <a:pt x="606" y="743"/>
                  </a:lnTo>
                  <a:lnTo>
                    <a:pt x="604" y="738"/>
                  </a:lnTo>
                  <a:lnTo>
                    <a:pt x="602" y="732"/>
                  </a:lnTo>
                  <a:lnTo>
                    <a:pt x="589" y="725"/>
                  </a:lnTo>
                  <a:lnTo>
                    <a:pt x="582" y="723"/>
                  </a:lnTo>
                  <a:lnTo>
                    <a:pt x="580" y="725"/>
                  </a:lnTo>
                  <a:lnTo>
                    <a:pt x="580" y="728"/>
                  </a:lnTo>
                  <a:lnTo>
                    <a:pt x="578" y="728"/>
                  </a:lnTo>
                  <a:lnTo>
                    <a:pt x="575" y="732"/>
                  </a:lnTo>
                  <a:lnTo>
                    <a:pt x="573" y="732"/>
                  </a:lnTo>
                  <a:lnTo>
                    <a:pt x="573" y="734"/>
                  </a:lnTo>
                  <a:lnTo>
                    <a:pt x="573" y="736"/>
                  </a:lnTo>
                  <a:lnTo>
                    <a:pt x="573" y="738"/>
                  </a:lnTo>
                  <a:lnTo>
                    <a:pt x="573" y="743"/>
                  </a:lnTo>
                  <a:lnTo>
                    <a:pt x="573" y="745"/>
                  </a:lnTo>
                  <a:lnTo>
                    <a:pt x="578" y="747"/>
                  </a:lnTo>
                  <a:lnTo>
                    <a:pt x="575" y="747"/>
                  </a:lnTo>
                  <a:lnTo>
                    <a:pt x="573" y="749"/>
                  </a:lnTo>
                  <a:lnTo>
                    <a:pt x="571" y="749"/>
                  </a:lnTo>
                  <a:lnTo>
                    <a:pt x="571" y="752"/>
                  </a:lnTo>
                  <a:lnTo>
                    <a:pt x="571" y="754"/>
                  </a:lnTo>
                  <a:lnTo>
                    <a:pt x="571" y="756"/>
                  </a:lnTo>
                  <a:lnTo>
                    <a:pt x="571" y="758"/>
                  </a:lnTo>
                  <a:lnTo>
                    <a:pt x="571" y="760"/>
                  </a:lnTo>
                  <a:lnTo>
                    <a:pt x="569" y="760"/>
                  </a:lnTo>
                  <a:lnTo>
                    <a:pt x="569" y="758"/>
                  </a:lnTo>
                  <a:lnTo>
                    <a:pt x="569" y="756"/>
                  </a:lnTo>
                  <a:lnTo>
                    <a:pt x="569" y="754"/>
                  </a:lnTo>
                  <a:lnTo>
                    <a:pt x="569" y="752"/>
                  </a:lnTo>
                  <a:lnTo>
                    <a:pt x="569" y="749"/>
                  </a:lnTo>
                  <a:lnTo>
                    <a:pt x="569" y="747"/>
                  </a:lnTo>
                  <a:lnTo>
                    <a:pt x="571" y="747"/>
                  </a:lnTo>
                  <a:lnTo>
                    <a:pt x="569" y="747"/>
                  </a:lnTo>
                  <a:lnTo>
                    <a:pt x="567" y="745"/>
                  </a:lnTo>
                  <a:lnTo>
                    <a:pt x="567" y="743"/>
                  </a:lnTo>
                  <a:lnTo>
                    <a:pt x="567" y="741"/>
                  </a:lnTo>
                  <a:lnTo>
                    <a:pt x="569" y="741"/>
                  </a:lnTo>
                  <a:lnTo>
                    <a:pt x="569" y="738"/>
                  </a:lnTo>
                  <a:lnTo>
                    <a:pt x="567" y="738"/>
                  </a:lnTo>
                  <a:lnTo>
                    <a:pt x="564" y="736"/>
                  </a:lnTo>
                  <a:lnTo>
                    <a:pt x="562" y="736"/>
                  </a:lnTo>
                  <a:lnTo>
                    <a:pt x="553" y="738"/>
                  </a:lnTo>
                  <a:lnTo>
                    <a:pt x="551" y="738"/>
                  </a:lnTo>
                  <a:lnTo>
                    <a:pt x="549" y="743"/>
                  </a:lnTo>
                  <a:lnTo>
                    <a:pt x="547" y="745"/>
                  </a:lnTo>
                  <a:lnTo>
                    <a:pt x="545" y="747"/>
                  </a:lnTo>
                  <a:lnTo>
                    <a:pt x="545" y="745"/>
                  </a:lnTo>
                  <a:lnTo>
                    <a:pt x="545" y="743"/>
                  </a:lnTo>
                  <a:lnTo>
                    <a:pt x="545" y="741"/>
                  </a:lnTo>
                  <a:lnTo>
                    <a:pt x="547" y="738"/>
                  </a:lnTo>
                  <a:lnTo>
                    <a:pt x="549" y="736"/>
                  </a:lnTo>
                  <a:lnTo>
                    <a:pt x="551" y="736"/>
                  </a:lnTo>
                  <a:lnTo>
                    <a:pt x="553" y="734"/>
                  </a:lnTo>
                  <a:lnTo>
                    <a:pt x="551" y="734"/>
                  </a:lnTo>
                  <a:lnTo>
                    <a:pt x="553" y="730"/>
                  </a:lnTo>
                  <a:lnTo>
                    <a:pt x="556" y="730"/>
                  </a:lnTo>
                  <a:lnTo>
                    <a:pt x="556" y="728"/>
                  </a:lnTo>
                  <a:lnTo>
                    <a:pt x="556" y="725"/>
                  </a:lnTo>
                  <a:lnTo>
                    <a:pt x="556" y="723"/>
                  </a:lnTo>
                  <a:lnTo>
                    <a:pt x="553" y="723"/>
                  </a:lnTo>
                  <a:lnTo>
                    <a:pt x="551" y="721"/>
                  </a:lnTo>
                  <a:lnTo>
                    <a:pt x="547" y="721"/>
                  </a:lnTo>
                  <a:lnTo>
                    <a:pt x="545" y="721"/>
                  </a:lnTo>
                  <a:lnTo>
                    <a:pt x="540" y="721"/>
                  </a:lnTo>
                  <a:lnTo>
                    <a:pt x="536" y="721"/>
                  </a:lnTo>
                  <a:lnTo>
                    <a:pt x="538" y="721"/>
                  </a:lnTo>
                  <a:lnTo>
                    <a:pt x="538" y="719"/>
                  </a:lnTo>
                  <a:lnTo>
                    <a:pt x="540" y="717"/>
                  </a:lnTo>
                  <a:lnTo>
                    <a:pt x="538" y="717"/>
                  </a:lnTo>
                  <a:lnTo>
                    <a:pt x="538" y="714"/>
                  </a:lnTo>
                  <a:lnTo>
                    <a:pt x="540" y="714"/>
                  </a:lnTo>
                  <a:lnTo>
                    <a:pt x="540" y="712"/>
                  </a:lnTo>
                  <a:lnTo>
                    <a:pt x="540" y="710"/>
                  </a:lnTo>
                  <a:lnTo>
                    <a:pt x="543" y="708"/>
                  </a:lnTo>
                  <a:lnTo>
                    <a:pt x="547" y="708"/>
                  </a:lnTo>
                  <a:lnTo>
                    <a:pt x="549" y="706"/>
                  </a:lnTo>
                  <a:lnTo>
                    <a:pt x="547" y="703"/>
                  </a:lnTo>
                  <a:lnTo>
                    <a:pt x="545" y="703"/>
                  </a:lnTo>
                  <a:lnTo>
                    <a:pt x="547" y="701"/>
                  </a:lnTo>
                  <a:lnTo>
                    <a:pt x="547" y="703"/>
                  </a:lnTo>
                  <a:lnTo>
                    <a:pt x="549" y="701"/>
                  </a:lnTo>
                  <a:lnTo>
                    <a:pt x="549" y="699"/>
                  </a:lnTo>
                  <a:lnTo>
                    <a:pt x="547" y="695"/>
                  </a:lnTo>
                  <a:lnTo>
                    <a:pt x="549" y="695"/>
                  </a:lnTo>
                  <a:lnTo>
                    <a:pt x="547" y="695"/>
                  </a:lnTo>
                  <a:lnTo>
                    <a:pt x="547" y="692"/>
                  </a:lnTo>
                  <a:lnTo>
                    <a:pt x="545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0" y="688"/>
                  </a:lnTo>
                  <a:lnTo>
                    <a:pt x="538" y="686"/>
                  </a:lnTo>
                  <a:lnTo>
                    <a:pt x="540" y="684"/>
                  </a:lnTo>
                  <a:lnTo>
                    <a:pt x="543" y="684"/>
                  </a:lnTo>
                  <a:lnTo>
                    <a:pt x="543" y="682"/>
                  </a:lnTo>
                  <a:lnTo>
                    <a:pt x="540" y="682"/>
                  </a:lnTo>
                  <a:lnTo>
                    <a:pt x="540" y="679"/>
                  </a:lnTo>
                  <a:lnTo>
                    <a:pt x="543" y="679"/>
                  </a:lnTo>
                  <a:lnTo>
                    <a:pt x="543" y="677"/>
                  </a:lnTo>
                  <a:lnTo>
                    <a:pt x="540" y="677"/>
                  </a:lnTo>
                  <a:lnTo>
                    <a:pt x="543" y="675"/>
                  </a:lnTo>
                  <a:lnTo>
                    <a:pt x="543" y="673"/>
                  </a:lnTo>
                  <a:lnTo>
                    <a:pt x="540" y="673"/>
                  </a:lnTo>
                  <a:lnTo>
                    <a:pt x="540" y="671"/>
                  </a:lnTo>
                  <a:lnTo>
                    <a:pt x="540" y="668"/>
                  </a:lnTo>
                  <a:lnTo>
                    <a:pt x="540" y="666"/>
                  </a:lnTo>
                  <a:lnTo>
                    <a:pt x="543" y="666"/>
                  </a:lnTo>
                  <a:lnTo>
                    <a:pt x="545" y="664"/>
                  </a:lnTo>
                  <a:lnTo>
                    <a:pt x="547" y="662"/>
                  </a:lnTo>
                  <a:lnTo>
                    <a:pt x="547" y="660"/>
                  </a:lnTo>
                  <a:lnTo>
                    <a:pt x="547" y="657"/>
                  </a:lnTo>
                  <a:lnTo>
                    <a:pt x="545" y="655"/>
                  </a:lnTo>
                  <a:lnTo>
                    <a:pt x="543" y="655"/>
                  </a:lnTo>
                  <a:lnTo>
                    <a:pt x="543" y="653"/>
                  </a:lnTo>
                  <a:lnTo>
                    <a:pt x="545" y="651"/>
                  </a:lnTo>
                  <a:lnTo>
                    <a:pt x="543" y="649"/>
                  </a:lnTo>
                  <a:lnTo>
                    <a:pt x="543" y="646"/>
                  </a:lnTo>
                  <a:lnTo>
                    <a:pt x="540" y="646"/>
                  </a:lnTo>
                  <a:lnTo>
                    <a:pt x="540" y="649"/>
                  </a:lnTo>
                  <a:lnTo>
                    <a:pt x="538" y="651"/>
                  </a:lnTo>
                  <a:lnTo>
                    <a:pt x="538" y="649"/>
                  </a:lnTo>
                  <a:lnTo>
                    <a:pt x="536" y="649"/>
                  </a:lnTo>
                  <a:lnTo>
                    <a:pt x="532" y="649"/>
                  </a:lnTo>
                  <a:lnTo>
                    <a:pt x="529" y="651"/>
                  </a:lnTo>
                  <a:lnTo>
                    <a:pt x="527" y="653"/>
                  </a:lnTo>
                  <a:lnTo>
                    <a:pt x="525" y="655"/>
                  </a:lnTo>
                  <a:lnTo>
                    <a:pt x="523" y="657"/>
                  </a:lnTo>
                  <a:lnTo>
                    <a:pt x="523" y="660"/>
                  </a:lnTo>
                  <a:lnTo>
                    <a:pt x="521" y="662"/>
                  </a:lnTo>
                  <a:lnTo>
                    <a:pt x="521" y="664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4" y="666"/>
                  </a:lnTo>
                  <a:lnTo>
                    <a:pt x="514" y="668"/>
                  </a:lnTo>
                  <a:lnTo>
                    <a:pt x="516" y="668"/>
                  </a:lnTo>
                  <a:lnTo>
                    <a:pt x="514" y="671"/>
                  </a:lnTo>
                  <a:lnTo>
                    <a:pt x="514" y="673"/>
                  </a:lnTo>
                  <a:lnTo>
                    <a:pt x="512" y="673"/>
                  </a:lnTo>
                  <a:lnTo>
                    <a:pt x="516" y="673"/>
                  </a:lnTo>
                  <a:lnTo>
                    <a:pt x="514" y="675"/>
                  </a:lnTo>
                  <a:lnTo>
                    <a:pt x="512" y="677"/>
                  </a:lnTo>
                  <a:lnTo>
                    <a:pt x="512" y="675"/>
                  </a:lnTo>
                  <a:lnTo>
                    <a:pt x="510" y="677"/>
                  </a:lnTo>
                  <a:lnTo>
                    <a:pt x="508" y="677"/>
                  </a:lnTo>
                  <a:lnTo>
                    <a:pt x="508" y="679"/>
                  </a:lnTo>
                  <a:lnTo>
                    <a:pt x="505" y="699"/>
                  </a:lnTo>
                  <a:lnTo>
                    <a:pt x="503" y="699"/>
                  </a:lnTo>
                  <a:lnTo>
                    <a:pt x="505" y="703"/>
                  </a:lnTo>
                  <a:lnTo>
                    <a:pt x="508" y="701"/>
                  </a:lnTo>
                  <a:lnTo>
                    <a:pt x="508" y="699"/>
                  </a:lnTo>
                  <a:lnTo>
                    <a:pt x="512" y="701"/>
                  </a:lnTo>
                  <a:lnTo>
                    <a:pt x="512" y="703"/>
                  </a:lnTo>
                  <a:lnTo>
                    <a:pt x="510" y="703"/>
                  </a:lnTo>
                  <a:lnTo>
                    <a:pt x="514" y="706"/>
                  </a:lnTo>
                  <a:lnTo>
                    <a:pt x="514" y="708"/>
                  </a:lnTo>
                  <a:lnTo>
                    <a:pt x="516" y="710"/>
                  </a:lnTo>
                  <a:lnTo>
                    <a:pt x="518" y="712"/>
                  </a:lnTo>
                  <a:lnTo>
                    <a:pt x="518" y="714"/>
                  </a:lnTo>
                  <a:lnTo>
                    <a:pt x="516" y="714"/>
                  </a:lnTo>
                  <a:lnTo>
                    <a:pt x="516" y="717"/>
                  </a:lnTo>
                  <a:lnTo>
                    <a:pt x="518" y="717"/>
                  </a:lnTo>
                  <a:lnTo>
                    <a:pt x="518" y="719"/>
                  </a:lnTo>
                  <a:lnTo>
                    <a:pt x="516" y="719"/>
                  </a:lnTo>
                  <a:lnTo>
                    <a:pt x="514" y="719"/>
                  </a:lnTo>
                  <a:lnTo>
                    <a:pt x="516" y="721"/>
                  </a:lnTo>
                  <a:lnTo>
                    <a:pt x="514" y="721"/>
                  </a:lnTo>
                  <a:lnTo>
                    <a:pt x="512" y="723"/>
                  </a:lnTo>
                  <a:lnTo>
                    <a:pt x="510" y="723"/>
                  </a:lnTo>
                  <a:lnTo>
                    <a:pt x="508" y="725"/>
                  </a:lnTo>
                  <a:lnTo>
                    <a:pt x="501" y="728"/>
                  </a:lnTo>
                  <a:lnTo>
                    <a:pt x="499" y="728"/>
                  </a:lnTo>
                  <a:lnTo>
                    <a:pt x="499" y="732"/>
                  </a:lnTo>
                  <a:lnTo>
                    <a:pt x="499" y="734"/>
                  </a:lnTo>
                  <a:lnTo>
                    <a:pt x="501" y="734"/>
                  </a:lnTo>
                  <a:lnTo>
                    <a:pt x="503" y="732"/>
                  </a:lnTo>
                  <a:lnTo>
                    <a:pt x="503" y="734"/>
                  </a:lnTo>
                  <a:lnTo>
                    <a:pt x="505" y="732"/>
                  </a:lnTo>
                  <a:lnTo>
                    <a:pt x="508" y="734"/>
                  </a:lnTo>
                  <a:lnTo>
                    <a:pt x="505" y="734"/>
                  </a:lnTo>
                  <a:lnTo>
                    <a:pt x="505" y="736"/>
                  </a:lnTo>
                  <a:lnTo>
                    <a:pt x="508" y="736"/>
                  </a:lnTo>
                  <a:lnTo>
                    <a:pt x="505" y="736"/>
                  </a:lnTo>
                  <a:lnTo>
                    <a:pt x="505" y="738"/>
                  </a:lnTo>
                  <a:lnTo>
                    <a:pt x="512" y="741"/>
                  </a:lnTo>
                  <a:lnTo>
                    <a:pt x="510" y="741"/>
                  </a:lnTo>
                  <a:lnTo>
                    <a:pt x="512" y="743"/>
                  </a:lnTo>
                  <a:lnTo>
                    <a:pt x="518" y="745"/>
                  </a:lnTo>
                  <a:lnTo>
                    <a:pt x="518" y="747"/>
                  </a:lnTo>
                  <a:lnTo>
                    <a:pt x="518" y="749"/>
                  </a:lnTo>
                  <a:lnTo>
                    <a:pt x="521" y="749"/>
                  </a:lnTo>
                  <a:lnTo>
                    <a:pt x="523" y="752"/>
                  </a:lnTo>
                  <a:lnTo>
                    <a:pt x="523" y="754"/>
                  </a:lnTo>
                  <a:lnTo>
                    <a:pt x="521" y="752"/>
                  </a:lnTo>
                  <a:lnTo>
                    <a:pt x="521" y="754"/>
                  </a:lnTo>
                  <a:lnTo>
                    <a:pt x="523" y="758"/>
                  </a:lnTo>
                  <a:lnTo>
                    <a:pt x="521" y="760"/>
                  </a:lnTo>
                  <a:lnTo>
                    <a:pt x="521" y="763"/>
                  </a:lnTo>
                  <a:lnTo>
                    <a:pt x="521" y="765"/>
                  </a:lnTo>
                  <a:lnTo>
                    <a:pt x="518" y="763"/>
                  </a:lnTo>
                  <a:lnTo>
                    <a:pt x="516" y="765"/>
                  </a:lnTo>
                  <a:lnTo>
                    <a:pt x="518" y="765"/>
                  </a:lnTo>
                  <a:lnTo>
                    <a:pt x="518" y="767"/>
                  </a:lnTo>
                  <a:lnTo>
                    <a:pt x="518" y="769"/>
                  </a:lnTo>
                  <a:lnTo>
                    <a:pt x="518" y="771"/>
                  </a:lnTo>
                  <a:lnTo>
                    <a:pt x="516" y="769"/>
                  </a:lnTo>
                  <a:lnTo>
                    <a:pt x="492" y="763"/>
                  </a:lnTo>
                  <a:lnTo>
                    <a:pt x="490" y="778"/>
                  </a:lnTo>
                  <a:lnTo>
                    <a:pt x="488" y="798"/>
                  </a:lnTo>
                  <a:lnTo>
                    <a:pt x="483" y="817"/>
                  </a:lnTo>
                  <a:lnTo>
                    <a:pt x="481" y="824"/>
                  </a:lnTo>
                  <a:lnTo>
                    <a:pt x="483" y="824"/>
                  </a:lnTo>
                  <a:lnTo>
                    <a:pt x="486" y="824"/>
                  </a:lnTo>
                  <a:close/>
                  <a:moveTo>
                    <a:pt x="359" y="1402"/>
                  </a:moveTo>
                  <a:lnTo>
                    <a:pt x="359" y="1402"/>
                  </a:lnTo>
                  <a:lnTo>
                    <a:pt x="359" y="1400"/>
                  </a:lnTo>
                  <a:lnTo>
                    <a:pt x="359" y="1398"/>
                  </a:lnTo>
                  <a:lnTo>
                    <a:pt x="356" y="1396"/>
                  </a:lnTo>
                  <a:lnTo>
                    <a:pt x="348" y="1398"/>
                  </a:lnTo>
                  <a:lnTo>
                    <a:pt x="345" y="1400"/>
                  </a:lnTo>
                  <a:lnTo>
                    <a:pt x="345" y="1402"/>
                  </a:lnTo>
                  <a:lnTo>
                    <a:pt x="352" y="1402"/>
                  </a:lnTo>
                  <a:lnTo>
                    <a:pt x="359" y="1402"/>
                  </a:lnTo>
                  <a:close/>
                  <a:moveTo>
                    <a:pt x="416" y="1462"/>
                  </a:moveTo>
                  <a:lnTo>
                    <a:pt x="416" y="1459"/>
                  </a:lnTo>
                  <a:lnTo>
                    <a:pt x="413" y="1459"/>
                  </a:lnTo>
                  <a:lnTo>
                    <a:pt x="413" y="1457"/>
                  </a:lnTo>
                  <a:lnTo>
                    <a:pt x="411" y="1457"/>
                  </a:lnTo>
                  <a:lnTo>
                    <a:pt x="411" y="1459"/>
                  </a:lnTo>
                  <a:lnTo>
                    <a:pt x="409" y="1457"/>
                  </a:lnTo>
                  <a:lnTo>
                    <a:pt x="409" y="1459"/>
                  </a:lnTo>
                  <a:lnTo>
                    <a:pt x="407" y="1457"/>
                  </a:lnTo>
                  <a:lnTo>
                    <a:pt x="405" y="1455"/>
                  </a:lnTo>
                  <a:lnTo>
                    <a:pt x="405" y="1459"/>
                  </a:lnTo>
                  <a:lnTo>
                    <a:pt x="407" y="1462"/>
                  </a:lnTo>
                  <a:lnTo>
                    <a:pt x="413" y="1468"/>
                  </a:lnTo>
                  <a:lnTo>
                    <a:pt x="416" y="1468"/>
                  </a:lnTo>
                  <a:lnTo>
                    <a:pt x="416" y="1466"/>
                  </a:lnTo>
                  <a:lnTo>
                    <a:pt x="416" y="1464"/>
                  </a:lnTo>
                  <a:lnTo>
                    <a:pt x="416" y="1462"/>
                  </a:lnTo>
                  <a:close/>
                  <a:moveTo>
                    <a:pt x="580" y="1422"/>
                  </a:moveTo>
                  <a:lnTo>
                    <a:pt x="578" y="1422"/>
                  </a:lnTo>
                  <a:lnTo>
                    <a:pt x="575" y="1420"/>
                  </a:lnTo>
                  <a:lnTo>
                    <a:pt x="573" y="1418"/>
                  </a:lnTo>
                  <a:lnTo>
                    <a:pt x="564" y="1416"/>
                  </a:lnTo>
                  <a:lnTo>
                    <a:pt x="562" y="1416"/>
                  </a:lnTo>
                  <a:lnTo>
                    <a:pt x="558" y="1418"/>
                  </a:lnTo>
                  <a:lnTo>
                    <a:pt x="560" y="1420"/>
                  </a:lnTo>
                  <a:lnTo>
                    <a:pt x="560" y="1422"/>
                  </a:lnTo>
                  <a:lnTo>
                    <a:pt x="564" y="1427"/>
                  </a:lnTo>
                  <a:lnTo>
                    <a:pt x="564" y="1429"/>
                  </a:lnTo>
                  <a:lnTo>
                    <a:pt x="567" y="1429"/>
                  </a:lnTo>
                  <a:lnTo>
                    <a:pt x="569" y="1431"/>
                  </a:lnTo>
                  <a:lnTo>
                    <a:pt x="571" y="1433"/>
                  </a:lnTo>
                  <a:lnTo>
                    <a:pt x="575" y="1433"/>
                  </a:lnTo>
                  <a:lnTo>
                    <a:pt x="580" y="1433"/>
                  </a:lnTo>
                  <a:lnTo>
                    <a:pt x="580" y="1429"/>
                  </a:lnTo>
                  <a:lnTo>
                    <a:pt x="580" y="1424"/>
                  </a:lnTo>
                  <a:lnTo>
                    <a:pt x="580" y="1422"/>
                  </a:lnTo>
                  <a:close/>
                  <a:moveTo>
                    <a:pt x="398" y="1455"/>
                  </a:moveTo>
                  <a:lnTo>
                    <a:pt x="400" y="1455"/>
                  </a:lnTo>
                  <a:lnTo>
                    <a:pt x="402" y="1453"/>
                  </a:lnTo>
                  <a:lnTo>
                    <a:pt x="402" y="1451"/>
                  </a:lnTo>
                  <a:lnTo>
                    <a:pt x="400" y="1451"/>
                  </a:lnTo>
                  <a:lnTo>
                    <a:pt x="400" y="1448"/>
                  </a:lnTo>
                  <a:lnTo>
                    <a:pt x="398" y="1448"/>
                  </a:lnTo>
                  <a:lnTo>
                    <a:pt x="398" y="1446"/>
                  </a:lnTo>
                  <a:lnTo>
                    <a:pt x="398" y="1444"/>
                  </a:lnTo>
                  <a:lnTo>
                    <a:pt x="396" y="1444"/>
                  </a:lnTo>
                  <a:lnTo>
                    <a:pt x="396" y="1446"/>
                  </a:lnTo>
                  <a:lnTo>
                    <a:pt x="396" y="1448"/>
                  </a:lnTo>
                  <a:lnTo>
                    <a:pt x="396" y="1451"/>
                  </a:lnTo>
                  <a:lnTo>
                    <a:pt x="396" y="1448"/>
                  </a:lnTo>
                  <a:lnTo>
                    <a:pt x="394" y="1448"/>
                  </a:lnTo>
                  <a:lnTo>
                    <a:pt x="398" y="1455"/>
                  </a:lnTo>
                  <a:close/>
                  <a:moveTo>
                    <a:pt x="378" y="1442"/>
                  </a:moveTo>
                  <a:lnTo>
                    <a:pt x="376" y="1442"/>
                  </a:lnTo>
                  <a:lnTo>
                    <a:pt x="374" y="1442"/>
                  </a:lnTo>
                  <a:lnTo>
                    <a:pt x="372" y="1442"/>
                  </a:lnTo>
                  <a:lnTo>
                    <a:pt x="370" y="1444"/>
                  </a:lnTo>
                  <a:lnTo>
                    <a:pt x="367" y="1446"/>
                  </a:lnTo>
                  <a:lnTo>
                    <a:pt x="370" y="1446"/>
                  </a:lnTo>
                  <a:lnTo>
                    <a:pt x="372" y="1446"/>
                  </a:lnTo>
                  <a:lnTo>
                    <a:pt x="372" y="1444"/>
                  </a:lnTo>
                  <a:lnTo>
                    <a:pt x="374" y="1446"/>
                  </a:lnTo>
                  <a:lnTo>
                    <a:pt x="378" y="1444"/>
                  </a:lnTo>
                  <a:lnTo>
                    <a:pt x="381" y="1444"/>
                  </a:lnTo>
                  <a:lnTo>
                    <a:pt x="383" y="1440"/>
                  </a:lnTo>
                  <a:lnTo>
                    <a:pt x="381" y="1440"/>
                  </a:lnTo>
                  <a:lnTo>
                    <a:pt x="378" y="1442"/>
                  </a:lnTo>
                  <a:close/>
                  <a:moveTo>
                    <a:pt x="396" y="1431"/>
                  </a:moveTo>
                  <a:lnTo>
                    <a:pt x="396" y="1431"/>
                  </a:lnTo>
                  <a:lnTo>
                    <a:pt x="394" y="1431"/>
                  </a:lnTo>
                  <a:lnTo>
                    <a:pt x="387" y="1435"/>
                  </a:lnTo>
                  <a:lnTo>
                    <a:pt x="385" y="1438"/>
                  </a:lnTo>
                  <a:lnTo>
                    <a:pt x="385" y="1440"/>
                  </a:lnTo>
                  <a:lnTo>
                    <a:pt x="387" y="1440"/>
                  </a:lnTo>
                  <a:lnTo>
                    <a:pt x="389" y="1438"/>
                  </a:lnTo>
                  <a:lnTo>
                    <a:pt x="391" y="1435"/>
                  </a:lnTo>
                  <a:lnTo>
                    <a:pt x="391" y="1433"/>
                  </a:lnTo>
                  <a:lnTo>
                    <a:pt x="394" y="1433"/>
                  </a:lnTo>
                  <a:lnTo>
                    <a:pt x="396" y="1431"/>
                  </a:lnTo>
                  <a:close/>
                  <a:moveTo>
                    <a:pt x="363" y="1400"/>
                  </a:moveTo>
                  <a:lnTo>
                    <a:pt x="365" y="1400"/>
                  </a:lnTo>
                  <a:lnTo>
                    <a:pt x="367" y="1398"/>
                  </a:lnTo>
                  <a:lnTo>
                    <a:pt x="363" y="1398"/>
                  </a:lnTo>
                  <a:lnTo>
                    <a:pt x="363" y="1396"/>
                  </a:lnTo>
                  <a:lnTo>
                    <a:pt x="363" y="1394"/>
                  </a:lnTo>
                  <a:lnTo>
                    <a:pt x="363" y="1396"/>
                  </a:lnTo>
                  <a:lnTo>
                    <a:pt x="361" y="1396"/>
                  </a:lnTo>
                  <a:lnTo>
                    <a:pt x="359" y="1396"/>
                  </a:lnTo>
                  <a:lnTo>
                    <a:pt x="359" y="1398"/>
                  </a:lnTo>
                  <a:lnTo>
                    <a:pt x="361" y="1400"/>
                  </a:lnTo>
                  <a:lnTo>
                    <a:pt x="363" y="1400"/>
                  </a:lnTo>
                  <a:close/>
                  <a:moveTo>
                    <a:pt x="700" y="1341"/>
                  </a:moveTo>
                  <a:lnTo>
                    <a:pt x="700" y="1341"/>
                  </a:lnTo>
                  <a:lnTo>
                    <a:pt x="702" y="1339"/>
                  </a:lnTo>
                  <a:lnTo>
                    <a:pt x="702" y="1341"/>
                  </a:lnTo>
                  <a:lnTo>
                    <a:pt x="705" y="1341"/>
                  </a:lnTo>
                  <a:lnTo>
                    <a:pt x="705" y="1339"/>
                  </a:lnTo>
                  <a:lnTo>
                    <a:pt x="705" y="1337"/>
                  </a:lnTo>
                  <a:lnTo>
                    <a:pt x="702" y="1337"/>
                  </a:lnTo>
                  <a:lnTo>
                    <a:pt x="702" y="1335"/>
                  </a:lnTo>
                  <a:lnTo>
                    <a:pt x="700" y="1335"/>
                  </a:lnTo>
                  <a:lnTo>
                    <a:pt x="702" y="1332"/>
                  </a:lnTo>
                  <a:lnTo>
                    <a:pt x="700" y="1332"/>
                  </a:lnTo>
                  <a:lnTo>
                    <a:pt x="698" y="1332"/>
                  </a:lnTo>
                  <a:lnTo>
                    <a:pt x="698" y="1330"/>
                  </a:lnTo>
                  <a:lnTo>
                    <a:pt x="696" y="1330"/>
                  </a:lnTo>
                  <a:lnTo>
                    <a:pt x="696" y="1332"/>
                  </a:lnTo>
                  <a:lnTo>
                    <a:pt x="696" y="1330"/>
                  </a:lnTo>
                  <a:lnTo>
                    <a:pt x="696" y="1328"/>
                  </a:lnTo>
                  <a:lnTo>
                    <a:pt x="694" y="1328"/>
                  </a:lnTo>
                  <a:lnTo>
                    <a:pt x="691" y="1328"/>
                  </a:lnTo>
                  <a:lnTo>
                    <a:pt x="691" y="1330"/>
                  </a:lnTo>
                  <a:lnTo>
                    <a:pt x="691" y="1332"/>
                  </a:lnTo>
                  <a:lnTo>
                    <a:pt x="694" y="1335"/>
                  </a:lnTo>
                  <a:lnTo>
                    <a:pt x="694" y="1337"/>
                  </a:lnTo>
                  <a:lnTo>
                    <a:pt x="696" y="1337"/>
                  </a:lnTo>
                  <a:lnTo>
                    <a:pt x="694" y="1337"/>
                  </a:lnTo>
                  <a:lnTo>
                    <a:pt x="696" y="1337"/>
                  </a:lnTo>
                  <a:lnTo>
                    <a:pt x="698" y="1337"/>
                  </a:lnTo>
                  <a:lnTo>
                    <a:pt x="696" y="1341"/>
                  </a:lnTo>
                  <a:lnTo>
                    <a:pt x="694" y="1341"/>
                  </a:lnTo>
                  <a:lnTo>
                    <a:pt x="696" y="1343"/>
                  </a:lnTo>
                  <a:lnTo>
                    <a:pt x="696" y="1345"/>
                  </a:lnTo>
                  <a:lnTo>
                    <a:pt x="694" y="1345"/>
                  </a:lnTo>
                  <a:lnTo>
                    <a:pt x="694" y="1348"/>
                  </a:lnTo>
                  <a:lnTo>
                    <a:pt x="696" y="1348"/>
                  </a:lnTo>
                  <a:lnTo>
                    <a:pt x="696" y="1345"/>
                  </a:lnTo>
                  <a:lnTo>
                    <a:pt x="698" y="1345"/>
                  </a:lnTo>
                  <a:lnTo>
                    <a:pt x="700" y="1345"/>
                  </a:lnTo>
                  <a:lnTo>
                    <a:pt x="700" y="1343"/>
                  </a:lnTo>
                  <a:lnTo>
                    <a:pt x="700" y="1341"/>
                  </a:lnTo>
                  <a:close/>
                  <a:moveTo>
                    <a:pt x="179" y="1260"/>
                  </a:moveTo>
                  <a:lnTo>
                    <a:pt x="179" y="1260"/>
                  </a:lnTo>
                  <a:lnTo>
                    <a:pt x="177" y="1260"/>
                  </a:lnTo>
                  <a:lnTo>
                    <a:pt x="177" y="1258"/>
                  </a:lnTo>
                  <a:lnTo>
                    <a:pt x="175" y="1258"/>
                  </a:lnTo>
                  <a:lnTo>
                    <a:pt x="175" y="1260"/>
                  </a:lnTo>
                  <a:lnTo>
                    <a:pt x="173" y="1260"/>
                  </a:lnTo>
                  <a:lnTo>
                    <a:pt x="173" y="1262"/>
                  </a:lnTo>
                  <a:lnTo>
                    <a:pt x="175" y="1264"/>
                  </a:lnTo>
                  <a:lnTo>
                    <a:pt x="175" y="1267"/>
                  </a:lnTo>
                  <a:lnTo>
                    <a:pt x="177" y="1267"/>
                  </a:lnTo>
                  <a:lnTo>
                    <a:pt x="177" y="1264"/>
                  </a:lnTo>
                  <a:lnTo>
                    <a:pt x="181" y="1267"/>
                  </a:lnTo>
                  <a:lnTo>
                    <a:pt x="181" y="1269"/>
                  </a:lnTo>
                  <a:lnTo>
                    <a:pt x="179" y="1269"/>
                  </a:lnTo>
                  <a:lnTo>
                    <a:pt x="179" y="1271"/>
                  </a:lnTo>
                  <a:lnTo>
                    <a:pt x="181" y="1271"/>
                  </a:lnTo>
                  <a:lnTo>
                    <a:pt x="181" y="1273"/>
                  </a:lnTo>
                  <a:lnTo>
                    <a:pt x="179" y="1273"/>
                  </a:lnTo>
                  <a:lnTo>
                    <a:pt x="179" y="1275"/>
                  </a:lnTo>
                  <a:lnTo>
                    <a:pt x="177" y="1275"/>
                  </a:lnTo>
                  <a:lnTo>
                    <a:pt x="179" y="1280"/>
                  </a:lnTo>
                  <a:lnTo>
                    <a:pt x="183" y="1282"/>
                  </a:lnTo>
                  <a:lnTo>
                    <a:pt x="190" y="1291"/>
                  </a:lnTo>
                  <a:lnTo>
                    <a:pt x="194" y="1291"/>
                  </a:lnTo>
                  <a:lnTo>
                    <a:pt x="194" y="1293"/>
                  </a:lnTo>
                  <a:lnTo>
                    <a:pt x="194" y="1295"/>
                  </a:lnTo>
                  <a:lnTo>
                    <a:pt x="221" y="1306"/>
                  </a:lnTo>
                  <a:lnTo>
                    <a:pt x="223" y="1306"/>
                  </a:lnTo>
                  <a:lnTo>
                    <a:pt x="225" y="1306"/>
                  </a:lnTo>
                  <a:lnTo>
                    <a:pt x="225" y="1304"/>
                  </a:lnTo>
                  <a:lnTo>
                    <a:pt x="227" y="1304"/>
                  </a:lnTo>
                  <a:lnTo>
                    <a:pt x="229" y="1304"/>
                  </a:lnTo>
                  <a:lnTo>
                    <a:pt x="229" y="1306"/>
                  </a:lnTo>
                  <a:lnTo>
                    <a:pt x="232" y="1308"/>
                  </a:lnTo>
                  <a:lnTo>
                    <a:pt x="247" y="1308"/>
                  </a:lnTo>
                  <a:lnTo>
                    <a:pt x="251" y="1308"/>
                  </a:lnTo>
                  <a:lnTo>
                    <a:pt x="254" y="1308"/>
                  </a:lnTo>
                  <a:lnTo>
                    <a:pt x="254" y="1310"/>
                  </a:lnTo>
                  <a:lnTo>
                    <a:pt x="256" y="1313"/>
                  </a:lnTo>
                  <a:lnTo>
                    <a:pt x="260" y="1313"/>
                  </a:lnTo>
                  <a:lnTo>
                    <a:pt x="262" y="1313"/>
                  </a:lnTo>
                  <a:lnTo>
                    <a:pt x="262" y="1315"/>
                  </a:lnTo>
                  <a:lnTo>
                    <a:pt x="264" y="1317"/>
                  </a:lnTo>
                  <a:lnTo>
                    <a:pt x="273" y="1321"/>
                  </a:lnTo>
                  <a:lnTo>
                    <a:pt x="275" y="1321"/>
                  </a:lnTo>
                  <a:lnTo>
                    <a:pt x="275" y="1324"/>
                  </a:lnTo>
                  <a:lnTo>
                    <a:pt x="271" y="1321"/>
                  </a:lnTo>
                  <a:lnTo>
                    <a:pt x="269" y="1321"/>
                  </a:lnTo>
                  <a:lnTo>
                    <a:pt x="269" y="1324"/>
                  </a:lnTo>
                  <a:lnTo>
                    <a:pt x="271" y="1326"/>
                  </a:lnTo>
                  <a:lnTo>
                    <a:pt x="269" y="1326"/>
                  </a:lnTo>
                  <a:lnTo>
                    <a:pt x="269" y="1328"/>
                  </a:lnTo>
                  <a:lnTo>
                    <a:pt x="269" y="1330"/>
                  </a:lnTo>
                  <a:lnTo>
                    <a:pt x="269" y="1332"/>
                  </a:lnTo>
                  <a:lnTo>
                    <a:pt x="271" y="1335"/>
                  </a:lnTo>
                  <a:lnTo>
                    <a:pt x="269" y="1335"/>
                  </a:lnTo>
                  <a:lnTo>
                    <a:pt x="269" y="1337"/>
                  </a:lnTo>
                  <a:lnTo>
                    <a:pt x="271" y="1337"/>
                  </a:lnTo>
                  <a:lnTo>
                    <a:pt x="269" y="1337"/>
                  </a:lnTo>
                  <a:lnTo>
                    <a:pt x="269" y="1339"/>
                  </a:lnTo>
                  <a:lnTo>
                    <a:pt x="269" y="1341"/>
                  </a:lnTo>
                  <a:lnTo>
                    <a:pt x="269" y="1343"/>
                  </a:lnTo>
                  <a:lnTo>
                    <a:pt x="267" y="1343"/>
                  </a:lnTo>
                  <a:lnTo>
                    <a:pt x="267" y="1345"/>
                  </a:lnTo>
                  <a:lnTo>
                    <a:pt x="264" y="1348"/>
                  </a:lnTo>
                  <a:lnTo>
                    <a:pt x="264" y="1350"/>
                  </a:lnTo>
                  <a:lnTo>
                    <a:pt x="264" y="1352"/>
                  </a:lnTo>
                  <a:lnTo>
                    <a:pt x="264" y="1354"/>
                  </a:lnTo>
                  <a:lnTo>
                    <a:pt x="262" y="1354"/>
                  </a:lnTo>
                  <a:lnTo>
                    <a:pt x="262" y="1356"/>
                  </a:lnTo>
                  <a:lnTo>
                    <a:pt x="262" y="1359"/>
                  </a:lnTo>
                  <a:lnTo>
                    <a:pt x="264" y="1359"/>
                  </a:lnTo>
                  <a:lnTo>
                    <a:pt x="264" y="1361"/>
                  </a:lnTo>
                  <a:lnTo>
                    <a:pt x="264" y="1363"/>
                  </a:lnTo>
                  <a:lnTo>
                    <a:pt x="267" y="1365"/>
                  </a:lnTo>
                  <a:lnTo>
                    <a:pt x="267" y="1367"/>
                  </a:lnTo>
                  <a:lnTo>
                    <a:pt x="267" y="1370"/>
                  </a:lnTo>
                  <a:lnTo>
                    <a:pt x="267" y="1372"/>
                  </a:lnTo>
                  <a:lnTo>
                    <a:pt x="267" y="1374"/>
                  </a:lnTo>
                  <a:lnTo>
                    <a:pt x="269" y="1374"/>
                  </a:lnTo>
                  <a:lnTo>
                    <a:pt x="269" y="1376"/>
                  </a:lnTo>
                  <a:lnTo>
                    <a:pt x="269" y="1378"/>
                  </a:lnTo>
                  <a:lnTo>
                    <a:pt x="271" y="1378"/>
                  </a:lnTo>
                  <a:lnTo>
                    <a:pt x="273" y="1381"/>
                  </a:lnTo>
                  <a:lnTo>
                    <a:pt x="275" y="1383"/>
                  </a:lnTo>
                  <a:lnTo>
                    <a:pt x="275" y="1385"/>
                  </a:lnTo>
                  <a:lnTo>
                    <a:pt x="278" y="1387"/>
                  </a:lnTo>
                  <a:lnTo>
                    <a:pt x="278" y="1389"/>
                  </a:lnTo>
                  <a:lnTo>
                    <a:pt x="271" y="1387"/>
                  </a:lnTo>
                  <a:lnTo>
                    <a:pt x="269" y="1387"/>
                  </a:lnTo>
                  <a:lnTo>
                    <a:pt x="269" y="1389"/>
                  </a:lnTo>
                  <a:lnTo>
                    <a:pt x="269" y="1391"/>
                  </a:lnTo>
                  <a:lnTo>
                    <a:pt x="282" y="1391"/>
                  </a:lnTo>
                  <a:lnTo>
                    <a:pt x="286" y="1394"/>
                  </a:lnTo>
                  <a:lnTo>
                    <a:pt x="289" y="1394"/>
                  </a:lnTo>
                  <a:lnTo>
                    <a:pt x="291" y="1394"/>
                  </a:lnTo>
                  <a:lnTo>
                    <a:pt x="293" y="1391"/>
                  </a:lnTo>
                  <a:lnTo>
                    <a:pt x="293" y="1389"/>
                  </a:lnTo>
                  <a:lnTo>
                    <a:pt x="300" y="1391"/>
                  </a:lnTo>
                  <a:lnTo>
                    <a:pt x="302" y="1391"/>
                  </a:lnTo>
                  <a:lnTo>
                    <a:pt x="304" y="1391"/>
                  </a:lnTo>
                  <a:lnTo>
                    <a:pt x="306" y="1391"/>
                  </a:lnTo>
                  <a:lnTo>
                    <a:pt x="330" y="1394"/>
                  </a:lnTo>
                  <a:lnTo>
                    <a:pt x="337" y="1396"/>
                  </a:lnTo>
                  <a:lnTo>
                    <a:pt x="341" y="1396"/>
                  </a:lnTo>
                  <a:lnTo>
                    <a:pt x="343" y="1394"/>
                  </a:lnTo>
                  <a:lnTo>
                    <a:pt x="341" y="1394"/>
                  </a:lnTo>
                  <a:lnTo>
                    <a:pt x="337" y="1391"/>
                  </a:lnTo>
                  <a:lnTo>
                    <a:pt x="335" y="1391"/>
                  </a:lnTo>
                  <a:lnTo>
                    <a:pt x="337" y="1389"/>
                  </a:lnTo>
                  <a:lnTo>
                    <a:pt x="345" y="1391"/>
                  </a:lnTo>
                  <a:lnTo>
                    <a:pt x="348" y="1391"/>
                  </a:lnTo>
                  <a:lnTo>
                    <a:pt x="350" y="1391"/>
                  </a:lnTo>
                  <a:lnTo>
                    <a:pt x="354" y="1389"/>
                  </a:lnTo>
                  <a:lnTo>
                    <a:pt x="356" y="1391"/>
                  </a:lnTo>
                  <a:lnTo>
                    <a:pt x="350" y="1394"/>
                  </a:lnTo>
                  <a:lnTo>
                    <a:pt x="348" y="1394"/>
                  </a:lnTo>
                  <a:lnTo>
                    <a:pt x="350" y="1396"/>
                  </a:lnTo>
                  <a:lnTo>
                    <a:pt x="359" y="1394"/>
                  </a:lnTo>
                  <a:lnTo>
                    <a:pt x="361" y="1394"/>
                  </a:lnTo>
                  <a:lnTo>
                    <a:pt x="363" y="1394"/>
                  </a:lnTo>
                  <a:lnTo>
                    <a:pt x="365" y="1391"/>
                  </a:lnTo>
                  <a:lnTo>
                    <a:pt x="370" y="1394"/>
                  </a:lnTo>
                  <a:lnTo>
                    <a:pt x="372" y="1394"/>
                  </a:lnTo>
                  <a:lnTo>
                    <a:pt x="372" y="1396"/>
                  </a:lnTo>
                  <a:lnTo>
                    <a:pt x="374" y="1396"/>
                  </a:lnTo>
                  <a:lnTo>
                    <a:pt x="376" y="1394"/>
                  </a:lnTo>
                  <a:lnTo>
                    <a:pt x="378" y="1391"/>
                  </a:lnTo>
                  <a:lnTo>
                    <a:pt x="381" y="1391"/>
                  </a:lnTo>
                  <a:lnTo>
                    <a:pt x="387" y="1394"/>
                  </a:lnTo>
                  <a:lnTo>
                    <a:pt x="389" y="1394"/>
                  </a:lnTo>
                  <a:lnTo>
                    <a:pt x="394" y="1394"/>
                  </a:lnTo>
                  <a:lnTo>
                    <a:pt x="400" y="1394"/>
                  </a:lnTo>
                  <a:lnTo>
                    <a:pt x="409" y="1389"/>
                  </a:lnTo>
                  <a:lnTo>
                    <a:pt x="422" y="1389"/>
                  </a:lnTo>
                  <a:lnTo>
                    <a:pt x="424" y="1387"/>
                  </a:lnTo>
                  <a:lnTo>
                    <a:pt x="429" y="1385"/>
                  </a:lnTo>
                  <a:lnTo>
                    <a:pt x="431" y="1383"/>
                  </a:lnTo>
                  <a:lnTo>
                    <a:pt x="435" y="1381"/>
                  </a:lnTo>
                  <a:lnTo>
                    <a:pt x="437" y="1378"/>
                  </a:lnTo>
                  <a:lnTo>
                    <a:pt x="440" y="1376"/>
                  </a:lnTo>
                  <a:lnTo>
                    <a:pt x="442" y="1374"/>
                  </a:lnTo>
                  <a:lnTo>
                    <a:pt x="440" y="1372"/>
                  </a:lnTo>
                  <a:lnTo>
                    <a:pt x="442" y="1370"/>
                  </a:lnTo>
                  <a:lnTo>
                    <a:pt x="448" y="1372"/>
                  </a:lnTo>
                  <a:lnTo>
                    <a:pt x="451" y="1374"/>
                  </a:lnTo>
                  <a:lnTo>
                    <a:pt x="462" y="1374"/>
                  </a:lnTo>
                  <a:lnTo>
                    <a:pt x="464" y="1372"/>
                  </a:lnTo>
                  <a:lnTo>
                    <a:pt x="479" y="1370"/>
                  </a:lnTo>
                  <a:lnTo>
                    <a:pt x="483" y="1367"/>
                  </a:lnTo>
                  <a:lnTo>
                    <a:pt x="486" y="1365"/>
                  </a:lnTo>
                  <a:lnTo>
                    <a:pt x="490" y="1359"/>
                  </a:lnTo>
                  <a:lnTo>
                    <a:pt x="492" y="1356"/>
                  </a:lnTo>
                  <a:lnTo>
                    <a:pt x="494" y="1356"/>
                  </a:lnTo>
                  <a:lnTo>
                    <a:pt x="497" y="1356"/>
                  </a:lnTo>
                  <a:lnTo>
                    <a:pt x="497" y="1354"/>
                  </a:lnTo>
                  <a:lnTo>
                    <a:pt x="497" y="1352"/>
                  </a:lnTo>
                  <a:lnTo>
                    <a:pt x="499" y="1352"/>
                  </a:lnTo>
                  <a:lnTo>
                    <a:pt x="499" y="1350"/>
                  </a:lnTo>
                  <a:lnTo>
                    <a:pt x="501" y="1350"/>
                  </a:lnTo>
                  <a:lnTo>
                    <a:pt x="499" y="1348"/>
                  </a:lnTo>
                  <a:lnTo>
                    <a:pt x="499" y="1343"/>
                  </a:lnTo>
                  <a:lnTo>
                    <a:pt x="499" y="1341"/>
                  </a:lnTo>
                  <a:lnTo>
                    <a:pt x="499" y="1339"/>
                  </a:lnTo>
                  <a:lnTo>
                    <a:pt x="501" y="1337"/>
                  </a:lnTo>
                  <a:lnTo>
                    <a:pt x="508" y="1337"/>
                  </a:lnTo>
                  <a:lnTo>
                    <a:pt x="508" y="1335"/>
                  </a:lnTo>
                  <a:lnTo>
                    <a:pt x="508" y="1332"/>
                  </a:lnTo>
                  <a:lnTo>
                    <a:pt x="508" y="1330"/>
                  </a:lnTo>
                  <a:lnTo>
                    <a:pt x="510" y="1330"/>
                  </a:lnTo>
                  <a:lnTo>
                    <a:pt x="512" y="1328"/>
                  </a:lnTo>
                  <a:lnTo>
                    <a:pt x="514" y="1326"/>
                  </a:lnTo>
                  <a:lnTo>
                    <a:pt x="516" y="1326"/>
                  </a:lnTo>
                  <a:lnTo>
                    <a:pt x="516" y="1328"/>
                  </a:lnTo>
                  <a:lnTo>
                    <a:pt x="518" y="1332"/>
                  </a:lnTo>
                  <a:lnTo>
                    <a:pt x="521" y="1332"/>
                  </a:lnTo>
                  <a:lnTo>
                    <a:pt x="521" y="1335"/>
                  </a:lnTo>
                  <a:lnTo>
                    <a:pt x="523" y="1335"/>
                  </a:lnTo>
                  <a:lnTo>
                    <a:pt x="523" y="1337"/>
                  </a:lnTo>
                  <a:lnTo>
                    <a:pt x="523" y="1341"/>
                  </a:lnTo>
                  <a:lnTo>
                    <a:pt x="523" y="1343"/>
                  </a:lnTo>
                  <a:lnTo>
                    <a:pt x="523" y="1348"/>
                  </a:lnTo>
                  <a:lnTo>
                    <a:pt x="518" y="1350"/>
                  </a:lnTo>
                  <a:lnTo>
                    <a:pt x="518" y="1352"/>
                  </a:lnTo>
                  <a:lnTo>
                    <a:pt x="516" y="1354"/>
                  </a:lnTo>
                  <a:lnTo>
                    <a:pt x="516" y="1356"/>
                  </a:lnTo>
                  <a:lnTo>
                    <a:pt x="521" y="1356"/>
                  </a:lnTo>
                  <a:lnTo>
                    <a:pt x="523" y="1361"/>
                  </a:lnTo>
                  <a:lnTo>
                    <a:pt x="529" y="1359"/>
                  </a:lnTo>
                  <a:lnTo>
                    <a:pt x="532" y="1361"/>
                  </a:lnTo>
                  <a:lnTo>
                    <a:pt x="534" y="1359"/>
                  </a:lnTo>
                  <a:lnTo>
                    <a:pt x="536" y="1359"/>
                  </a:lnTo>
                  <a:lnTo>
                    <a:pt x="547" y="1361"/>
                  </a:lnTo>
                  <a:lnTo>
                    <a:pt x="547" y="1363"/>
                  </a:lnTo>
                  <a:lnTo>
                    <a:pt x="549" y="1363"/>
                  </a:lnTo>
                  <a:lnTo>
                    <a:pt x="549" y="1365"/>
                  </a:lnTo>
                  <a:lnTo>
                    <a:pt x="549" y="1367"/>
                  </a:lnTo>
                  <a:lnTo>
                    <a:pt x="556" y="1367"/>
                  </a:lnTo>
                  <a:lnTo>
                    <a:pt x="558" y="1370"/>
                  </a:lnTo>
                  <a:lnTo>
                    <a:pt x="562" y="1372"/>
                  </a:lnTo>
                  <a:lnTo>
                    <a:pt x="562" y="1370"/>
                  </a:lnTo>
                  <a:lnTo>
                    <a:pt x="562" y="1367"/>
                  </a:lnTo>
                  <a:lnTo>
                    <a:pt x="560" y="1367"/>
                  </a:lnTo>
                  <a:lnTo>
                    <a:pt x="562" y="1367"/>
                  </a:lnTo>
                  <a:lnTo>
                    <a:pt x="567" y="1367"/>
                  </a:lnTo>
                  <a:lnTo>
                    <a:pt x="567" y="1370"/>
                  </a:lnTo>
                  <a:lnTo>
                    <a:pt x="567" y="1372"/>
                  </a:lnTo>
                  <a:lnTo>
                    <a:pt x="567" y="1374"/>
                  </a:lnTo>
                  <a:lnTo>
                    <a:pt x="562" y="1376"/>
                  </a:lnTo>
                  <a:lnTo>
                    <a:pt x="562" y="1378"/>
                  </a:lnTo>
                  <a:lnTo>
                    <a:pt x="560" y="1376"/>
                  </a:lnTo>
                  <a:lnTo>
                    <a:pt x="558" y="1376"/>
                  </a:lnTo>
                  <a:lnTo>
                    <a:pt x="558" y="1378"/>
                  </a:lnTo>
                  <a:lnTo>
                    <a:pt x="556" y="1381"/>
                  </a:lnTo>
                  <a:lnTo>
                    <a:pt x="553" y="1381"/>
                  </a:lnTo>
                  <a:lnTo>
                    <a:pt x="556" y="1381"/>
                  </a:lnTo>
                  <a:lnTo>
                    <a:pt x="556" y="1383"/>
                  </a:lnTo>
                  <a:lnTo>
                    <a:pt x="558" y="1385"/>
                  </a:lnTo>
                  <a:lnTo>
                    <a:pt x="560" y="1387"/>
                  </a:lnTo>
                  <a:lnTo>
                    <a:pt x="578" y="1389"/>
                  </a:lnTo>
                  <a:lnTo>
                    <a:pt x="580" y="1389"/>
                  </a:lnTo>
                  <a:lnTo>
                    <a:pt x="582" y="1387"/>
                  </a:lnTo>
                  <a:lnTo>
                    <a:pt x="582" y="1385"/>
                  </a:lnTo>
                  <a:lnTo>
                    <a:pt x="582" y="1383"/>
                  </a:lnTo>
                  <a:lnTo>
                    <a:pt x="586" y="1385"/>
                  </a:lnTo>
                  <a:lnTo>
                    <a:pt x="589" y="1387"/>
                  </a:lnTo>
                  <a:lnTo>
                    <a:pt x="589" y="1385"/>
                  </a:lnTo>
                  <a:lnTo>
                    <a:pt x="589" y="1383"/>
                  </a:lnTo>
                  <a:lnTo>
                    <a:pt x="591" y="1385"/>
                  </a:lnTo>
                  <a:lnTo>
                    <a:pt x="591" y="1387"/>
                  </a:lnTo>
                  <a:lnTo>
                    <a:pt x="591" y="1389"/>
                  </a:lnTo>
                  <a:lnTo>
                    <a:pt x="595" y="1391"/>
                  </a:lnTo>
                  <a:lnTo>
                    <a:pt x="599" y="1391"/>
                  </a:lnTo>
                  <a:lnTo>
                    <a:pt x="602" y="1394"/>
                  </a:lnTo>
                  <a:lnTo>
                    <a:pt x="604" y="1394"/>
                  </a:lnTo>
                  <a:lnTo>
                    <a:pt x="606" y="1394"/>
                  </a:lnTo>
                  <a:lnTo>
                    <a:pt x="608" y="1396"/>
                  </a:lnTo>
                  <a:lnTo>
                    <a:pt x="610" y="1396"/>
                  </a:lnTo>
                  <a:lnTo>
                    <a:pt x="613" y="1396"/>
                  </a:lnTo>
                  <a:lnTo>
                    <a:pt x="615" y="1398"/>
                  </a:lnTo>
                  <a:lnTo>
                    <a:pt x="617" y="1400"/>
                  </a:lnTo>
                  <a:lnTo>
                    <a:pt x="619" y="1400"/>
                  </a:lnTo>
                  <a:lnTo>
                    <a:pt x="619" y="1398"/>
                  </a:lnTo>
                  <a:lnTo>
                    <a:pt x="621" y="1396"/>
                  </a:lnTo>
                  <a:lnTo>
                    <a:pt x="628" y="1396"/>
                  </a:lnTo>
                  <a:lnTo>
                    <a:pt x="630" y="1398"/>
                  </a:lnTo>
                  <a:lnTo>
                    <a:pt x="632" y="1398"/>
                  </a:lnTo>
                  <a:lnTo>
                    <a:pt x="635" y="1400"/>
                  </a:lnTo>
                  <a:lnTo>
                    <a:pt x="635" y="1398"/>
                  </a:lnTo>
                  <a:lnTo>
                    <a:pt x="639" y="1398"/>
                  </a:lnTo>
                  <a:lnTo>
                    <a:pt x="639" y="1396"/>
                  </a:lnTo>
                  <a:lnTo>
                    <a:pt x="641" y="1396"/>
                  </a:lnTo>
                  <a:lnTo>
                    <a:pt x="643" y="1396"/>
                  </a:lnTo>
                  <a:lnTo>
                    <a:pt x="643" y="1394"/>
                  </a:lnTo>
                  <a:lnTo>
                    <a:pt x="641" y="1391"/>
                  </a:lnTo>
                  <a:lnTo>
                    <a:pt x="641" y="1389"/>
                  </a:lnTo>
                  <a:lnTo>
                    <a:pt x="643" y="1391"/>
                  </a:lnTo>
                  <a:lnTo>
                    <a:pt x="645" y="1394"/>
                  </a:lnTo>
                  <a:lnTo>
                    <a:pt x="650" y="1394"/>
                  </a:lnTo>
                  <a:lnTo>
                    <a:pt x="652" y="1391"/>
                  </a:lnTo>
                  <a:lnTo>
                    <a:pt x="654" y="1391"/>
                  </a:lnTo>
                  <a:lnTo>
                    <a:pt x="654" y="1389"/>
                  </a:lnTo>
                  <a:lnTo>
                    <a:pt x="654" y="1387"/>
                  </a:lnTo>
                  <a:lnTo>
                    <a:pt x="654" y="1385"/>
                  </a:lnTo>
                  <a:lnTo>
                    <a:pt x="656" y="1387"/>
                  </a:lnTo>
                  <a:lnTo>
                    <a:pt x="661" y="1385"/>
                  </a:lnTo>
                  <a:lnTo>
                    <a:pt x="663" y="1387"/>
                  </a:lnTo>
                  <a:lnTo>
                    <a:pt x="663" y="1385"/>
                  </a:lnTo>
                  <a:lnTo>
                    <a:pt x="665" y="1383"/>
                  </a:lnTo>
                  <a:lnTo>
                    <a:pt x="667" y="1381"/>
                  </a:lnTo>
                  <a:lnTo>
                    <a:pt x="667" y="1383"/>
                  </a:lnTo>
                  <a:lnTo>
                    <a:pt x="670" y="1385"/>
                  </a:lnTo>
                  <a:lnTo>
                    <a:pt x="674" y="1383"/>
                  </a:lnTo>
                  <a:lnTo>
                    <a:pt x="674" y="1381"/>
                  </a:lnTo>
                  <a:lnTo>
                    <a:pt x="674" y="1378"/>
                  </a:lnTo>
                  <a:lnTo>
                    <a:pt x="676" y="1374"/>
                  </a:lnTo>
                  <a:lnTo>
                    <a:pt x="676" y="1370"/>
                  </a:lnTo>
                  <a:lnTo>
                    <a:pt x="678" y="1367"/>
                  </a:lnTo>
                  <a:lnTo>
                    <a:pt x="676" y="1363"/>
                  </a:lnTo>
                  <a:lnTo>
                    <a:pt x="674" y="1361"/>
                  </a:lnTo>
                  <a:lnTo>
                    <a:pt x="672" y="1361"/>
                  </a:lnTo>
                  <a:lnTo>
                    <a:pt x="672" y="1359"/>
                  </a:lnTo>
                  <a:lnTo>
                    <a:pt x="670" y="1359"/>
                  </a:lnTo>
                  <a:lnTo>
                    <a:pt x="667" y="1359"/>
                  </a:lnTo>
                  <a:lnTo>
                    <a:pt x="667" y="1361"/>
                  </a:lnTo>
                  <a:lnTo>
                    <a:pt x="667" y="1363"/>
                  </a:lnTo>
                  <a:lnTo>
                    <a:pt x="667" y="1365"/>
                  </a:lnTo>
                  <a:lnTo>
                    <a:pt x="665" y="1365"/>
                  </a:lnTo>
                  <a:lnTo>
                    <a:pt x="665" y="1363"/>
                  </a:lnTo>
                  <a:lnTo>
                    <a:pt x="663" y="1363"/>
                  </a:lnTo>
                  <a:lnTo>
                    <a:pt x="663" y="1361"/>
                  </a:lnTo>
                  <a:lnTo>
                    <a:pt x="661" y="1361"/>
                  </a:lnTo>
                  <a:lnTo>
                    <a:pt x="661" y="1359"/>
                  </a:lnTo>
                  <a:lnTo>
                    <a:pt x="661" y="1356"/>
                  </a:lnTo>
                  <a:lnTo>
                    <a:pt x="663" y="1356"/>
                  </a:lnTo>
                  <a:lnTo>
                    <a:pt x="665" y="1356"/>
                  </a:lnTo>
                  <a:lnTo>
                    <a:pt x="665" y="1359"/>
                  </a:lnTo>
                  <a:lnTo>
                    <a:pt x="667" y="1359"/>
                  </a:lnTo>
                  <a:lnTo>
                    <a:pt x="667" y="1356"/>
                  </a:lnTo>
                  <a:lnTo>
                    <a:pt x="667" y="1354"/>
                  </a:lnTo>
                  <a:lnTo>
                    <a:pt x="665" y="1352"/>
                  </a:lnTo>
                  <a:lnTo>
                    <a:pt x="665" y="1350"/>
                  </a:lnTo>
                  <a:lnTo>
                    <a:pt x="665" y="1352"/>
                  </a:lnTo>
                  <a:lnTo>
                    <a:pt x="663" y="1352"/>
                  </a:lnTo>
                  <a:lnTo>
                    <a:pt x="663" y="1350"/>
                  </a:lnTo>
                  <a:lnTo>
                    <a:pt x="663" y="1348"/>
                  </a:lnTo>
                  <a:lnTo>
                    <a:pt x="665" y="1348"/>
                  </a:lnTo>
                  <a:lnTo>
                    <a:pt x="667" y="1348"/>
                  </a:lnTo>
                  <a:lnTo>
                    <a:pt x="672" y="1343"/>
                  </a:lnTo>
                  <a:lnTo>
                    <a:pt x="672" y="1341"/>
                  </a:lnTo>
                  <a:lnTo>
                    <a:pt x="667" y="1337"/>
                  </a:lnTo>
                  <a:lnTo>
                    <a:pt x="663" y="1337"/>
                  </a:lnTo>
                  <a:lnTo>
                    <a:pt x="661" y="1335"/>
                  </a:lnTo>
                  <a:lnTo>
                    <a:pt x="659" y="1335"/>
                  </a:lnTo>
                  <a:lnTo>
                    <a:pt x="659" y="1337"/>
                  </a:lnTo>
                  <a:lnTo>
                    <a:pt x="656" y="1337"/>
                  </a:lnTo>
                  <a:lnTo>
                    <a:pt x="654" y="1337"/>
                  </a:lnTo>
                  <a:lnTo>
                    <a:pt x="652" y="1341"/>
                  </a:lnTo>
                  <a:lnTo>
                    <a:pt x="650" y="1343"/>
                  </a:lnTo>
                  <a:lnTo>
                    <a:pt x="648" y="1343"/>
                  </a:lnTo>
                  <a:lnTo>
                    <a:pt x="645" y="1345"/>
                  </a:lnTo>
                  <a:lnTo>
                    <a:pt x="641" y="1345"/>
                  </a:lnTo>
                  <a:lnTo>
                    <a:pt x="639" y="1348"/>
                  </a:lnTo>
                  <a:lnTo>
                    <a:pt x="639" y="1350"/>
                  </a:lnTo>
                  <a:lnTo>
                    <a:pt x="639" y="1352"/>
                  </a:lnTo>
                  <a:lnTo>
                    <a:pt x="637" y="1352"/>
                  </a:lnTo>
                  <a:lnTo>
                    <a:pt x="635" y="1361"/>
                  </a:lnTo>
                  <a:lnTo>
                    <a:pt x="632" y="1361"/>
                  </a:lnTo>
                  <a:lnTo>
                    <a:pt x="632" y="1363"/>
                  </a:lnTo>
                  <a:lnTo>
                    <a:pt x="630" y="1365"/>
                  </a:lnTo>
                  <a:lnTo>
                    <a:pt x="628" y="1367"/>
                  </a:lnTo>
                  <a:lnTo>
                    <a:pt x="628" y="1370"/>
                  </a:lnTo>
                  <a:lnTo>
                    <a:pt x="626" y="1367"/>
                  </a:lnTo>
                  <a:lnTo>
                    <a:pt x="628" y="1365"/>
                  </a:lnTo>
                  <a:lnTo>
                    <a:pt x="628" y="1363"/>
                  </a:lnTo>
                  <a:lnTo>
                    <a:pt x="628" y="1361"/>
                  </a:lnTo>
                  <a:lnTo>
                    <a:pt x="632" y="1359"/>
                  </a:lnTo>
                  <a:lnTo>
                    <a:pt x="632" y="1356"/>
                  </a:lnTo>
                  <a:lnTo>
                    <a:pt x="635" y="1354"/>
                  </a:lnTo>
                  <a:lnTo>
                    <a:pt x="635" y="1350"/>
                  </a:lnTo>
                  <a:lnTo>
                    <a:pt x="635" y="1348"/>
                  </a:lnTo>
                  <a:lnTo>
                    <a:pt x="635" y="1345"/>
                  </a:lnTo>
                  <a:lnTo>
                    <a:pt x="635" y="1343"/>
                  </a:lnTo>
                  <a:lnTo>
                    <a:pt x="637" y="1341"/>
                  </a:lnTo>
                  <a:lnTo>
                    <a:pt x="635" y="1339"/>
                  </a:lnTo>
                  <a:lnTo>
                    <a:pt x="635" y="1337"/>
                  </a:lnTo>
                  <a:lnTo>
                    <a:pt x="635" y="1335"/>
                  </a:lnTo>
                  <a:lnTo>
                    <a:pt x="635" y="1332"/>
                  </a:lnTo>
                  <a:lnTo>
                    <a:pt x="632" y="1332"/>
                  </a:lnTo>
                  <a:lnTo>
                    <a:pt x="632" y="1335"/>
                  </a:lnTo>
                  <a:lnTo>
                    <a:pt x="632" y="1337"/>
                  </a:lnTo>
                  <a:lnTo>
                    <a:pt x="632" y="1339"/>
                  </a:lnTo>
                  <a:lnTo>
                    <a:pt x="630" y="1339"/>
                  </a:lnTo>
                  <a:lnTo>
                    <a:pt x="630" y="1335"/>
                  </a:lnTo>
                  <a:lnTo>
                    <a:pt x="630" y="1330"/>
                  </a:lnTo>
                  <a:lnTo>
                    <a:pt x="628" y="1328"/>
                  </a:lnTo>
                  <a:lnTo>
                    <a:pt x="626" y="1328"/>
                  </a:lnTo>
                  <a:lnTo>
                    <a:pt x="621" y="1324"/>
                  </a:lnTo>
                  <a:lnTo>
                    <a:pt x="619" y="1321"/>
                  </a:lnTo>
                  <a:lnTo>
                    <a:pt x="619" y="1319"/>
                  </a:lnTo>
                  <a:lnTo>
                    <a:pt x="621" y="1317"/>
                  </a:lnTo>
                  <a:lnTo>
                    <a:pt x="619" y="1315"/>
                  </a:lnTo>
                  <a:lnTo>
                    <a:pt x="621" y="1315"/>
                  </a:lnTo>
                  <a:lnTo>
                    <a:pt x="624" y="1315"/>
                  </a:lnTo>
                  <a:lnTo>
                    <a:pt x="624" y="1317"/>
                  </a:lnTo>
                  <a:lnTo>
                    <a:pt x="626" y="1317"/>
                  </a:lnTo>
                  <a:lnTo>
                    <a:pt x="626" y="1315"/>
                  </a:lnTo>
                  <a:lnTo>
                    <a:pt x="628" y="1317"/>
                  </a:lnTo>
                  <a:lnTo>
                    <a:pt x="628" y="1321"/>
                  </a:lnTo>
                  <a:lnTo>
                    <a:pt x="630" y="1324"/>
                  </a:lnTo>
                  <a:lnTo>
                    <a:pt x="632" y="1326"/>
                  </a:lnTo>
                  <a:lnTo>
                    <a:pt x="635" y="1326"/>
                  </a:lnTo>
                  <a:lnTo>
                    <a:pt x="637" y="1326"/>
                  </a:lnTo>
                  <a:lnTo>
                    <a:pt x="641" y="1328"/>
                  </a:lnTo>
                  <a:lnTo>
                    <a:pt x="643" y="1330"/>
                  </a:lnTo>
                  <a:lnTo>
                    <a:pt x="645" y="1330"/>
                  </a:lnTo>
                  <a:lnTo>
                    <a:pt x="648" y="1330"/>
                  </a:lnTo>
                  <a:lnTo>
                    <a:pt x="650" y="1330"/>
                  </a:lnTo>
                  <a:lnTo>
                    <a:pt x="652" y="1330"/>
                  </a:lnTo>
                  <a:lnTo>
                    <a:pt x="652" y="1328"/>
                  </a:lnTo>
                  <a:lnTo>
                    <a:pt x="652" y="1326"/>
                  </a:lnTo>
                  <a:lnTo>
                    <a:pt x="654" y="1326"/>
                  </a:lnTo>
                  <a:lnTo>
                    <a:pt x="652" y="1321"/>
                  </a:lnTo>
                  <a:lnTo>
                    <a:pt x="654" y="1319"/>
                  </a:lnTo>
                  <a:lnTo>
                    <a:pt x="654" y="1317"/>
                  </a:lnTo>
                  <a:lnTo>
                    <a:pt x="650" y="1317"/>
                  </a:lnTo>
                  <a:lnTo>
                    <a:pt x="650" y="1315"/>
                  </a:lnTo>
                  <a:lnTo>
                    <a:pt x="648" y="1310"/>
                  </a:lnTo>
                  <a:lnTo>
                    <a:pt x="650" y="1310"/>
                  </a:lnTo>
                  <a:lnTo>
                    <a:pt x="650" y="1313"/>
                  </a:lnTo>
                  <a:lnTo>
                    <a:pt x="652" y="1313"/>
                  </a:lnTo>
                  <a:lnTo>
                    <a:pt x="652" y="1310"/>
                  </a:lnTo>
                  <a:lnTo>
                    <a:pt x="654" y="1308"/>
                  </a:lnTo>
                  <a:lnTo>
                    <a:pt x="656" y="1308"/>
                  </a:lnTo>
                  <a:lnTo>
                    <a:pt x="656" y="1306"/>
                  </a:lnTo>
                  <a:lnTo>
                    <a:pt x="659" y="1306"/>
                  </a:lnTo>
                  <a:lnTo>
                    <a:pt x="659" y="1308"/>
                  </a:lnTo>
                  <a:lnTo>
                    <a:pt x="659" y="1310"/>
                  </a:lnTo>
                  <a:lnTo>
                    <a:pt x="661" y="1310"/>
                  </a:lnTo>
                  <a:lnTo>
                    <a:pt x="661" y="1308"/>
                  </a:lnTo>
                  <a:lnTo>
                    <a:pt x="661" y="1306"/>
                  </a:lnTo>
                  <a:lnTo>
                    <a:pt x="659" y="1304"/>
                  </a:lnTo>
                  <a:lnTo>
                    <a:pt x="661" y="1304"/>
                  </a:lnTo>
                  <a:lnTo>
                    <a:pt x="661" y="1302"/>
                  </a:lnTo>
                  <a:lnTo>
                    <a:pt x="663" y="1302"/>
                  </a:lnTo>
                  <a:lnTo>
                    <a:pt x="663" y="1299"/>
                  </a:lnTo>
                  <a:lnTo>
                    <a:pt x="663" y="1297"/>
                  </a:lnTo>
                  <a:lnTo>
                    <a:pt x="665" y="1297"/>
                  </a:lnTo>
                  <a:lnTo>
                    <a:pt x="665" y="1299"/>
                  </a:lnTo>
                  <a:lnTo>
                    <a:pt x="665" y="1302"/>
                  </a:lnTo>
                  <a:lnTo>
                    <a:pt x="665" y="1304"/>
                  </a:lnTo>
                  <a:lnTo>
                    <a:pt x="667" y="1304"/>
                  </a:lnTo>
                  <a:lnTo>
                    <a:pt x="670" y="1304"/>
                  </a:lnTo>
                  <a:lnTo>
                    <a:pt x="670" y="1302"/>
                  </a:lnTo>
                  <a:lnTo>
                    <a:pt x="670" y="1304"/>
                  </a:lnTo>
                  <a:lnTo>
                    <a:pt x="670" y="1306"/>
                  </a:lnTo>
                  <a:lnTo>
                    <a:pt x="670" y="1308"/>
                  </a:lnTo>
                  <a:lnTo>
                    <a:pt x="672" y="1310"/>
                  </a:lnTo>
                  <a:lnTo>
                    <a:pt x="672" y="1313"/>
                  </a:lnTo>
                  <a:lnTo>
                    <a:pt x="674" y="1315"/>
                  </a:lnTo>
                  <a:lnTo>
                    <a:pt x="674" y="1313"/>
                  </a:lnTo>
                  <a:lnTo>
                    <a:pt x="676" y="1313"/>
                  </a:lnTo>
                  <a:lnTo>
                    <a:pt x="680" y="1317"/>
                  </a:lnTo>
                  <a:lnTo>
                    <a:pt x="680" y="1319"/>
                  </a:lnTo>
                  <a:lnTo>
                    <a:pt x="680" y="1321"/>
                  </a:lnTo>
                  <a:lnTo>
                    <a:pt x="683" y="1319"/>
                  </a:lnTo>
                  <a:lnTo>
                    <a:pt x="683" y="1317"/>
                  </a:lnTo>
                  <a:lnTo>
                    <a:pt x="685" y="1315"/>
                  </a:lnTo>
                  <a:lnTo>
                    <a:pt x="685" y="1313"/>
                  </a:lnTo>
                  <a:lnTo>
                    <a:pt x="685" y="1310"/>
                  </a:lnTo>
                  <a:lnTo>
                    <a:pt x="685" y="1308"/>
                  </a:lnTo>
                  <a:lnTo>
                    <a:pt x="689" y="1299"/>
                  </a:lnTo>
                  <a:lnTo>
                    <a:pt x="689" y="1297"/>
                  </a:lnTo>
                  <a:lnTo>
                    <a:pt x="689" y="1299"/>
                  </a:lnTo>
                  <a:lnTo>
                    <a:pt x="689" y="1302"/>
                  </a:lnTo>
                  <a:lnTo>
                    <a:pt x="689" y="1304"/>
                  </a:lnTo>
                  <a:lnTo>
                    <a:pt x="689" y="1306"/>
                  </a:lnTo>
                  <a:lnTo>
                    <a:pt x="689" y="1310"/>
                  </a:lnTo>
                  <a:lnTo>
                    <a:pt x="691" y="1315"/>
                  </a:lnTo>
                  <a:lnTo>
                    <a:pt x="691" y="1317"/>
                  </a:lnTo>
                  <a:lnTo>
                    <a:pt x="694" y="1319"/>
                  </a:lnTo>
                  <a:lnTo>
                    <a:pt x="696" y="1321"/>
                  </a:lnTo>
                  <a:lnTo>
                    <a:pt x="698" y="1319"/>
                  </a:lnTo>
                  <a:lnTo>
                    <a:pt x="700" y="1319"/>
                  </a:lnTo>
                  <a:lnTo>
                    <a:pt x="700" y="1321"/>
                  </a:lnTo>
                  <a:lnTo>
                    <a:pt x="702" y="1321"/>
                  </a:lnTo>
                  <a:lnTo>
                    <a:pt x="705" y="1321"/>
                  </a:lnTo>
                  <a:lnTo>
                    <a:pt x="707" y="1317"/>
                  </a:lnTo>
                  <a:lnTo>
                    <a:pt x="707" y="1315"/>
                  </a:lnTo>
                  <a:lnTo>
                    <a:pt x="707" y="1313"/>
                  </a:lnTo>
                  <a:lnTo>
                    <a:pt x="709" y="1310"/>
                  </a:lnTo>
                  <a:lnTo>
                    <a:pt x="709" y="1308"/>
                  </a:lnTo>
                  <a:lnTo>
                    <a:pt x="709" y="1302"/>
                  </a:lnTo>
                  <a:lnTo>
                    <a:pt x="709" y="1299"/>
                  </a:lnTo>
                  <a:lnTo>
                    <a:pt x="707" y="1299"/>
                  </a:lnTo>
                  <a:lnTo>
                    <a:pt x="707" y="1297"/>
                  </a:lnTo>
                  <a:lnTo>
                    <a:pt x="707" y="1295"/>
                  </a:lnTo>
                  <a:lnTo>
                    <a:pt x="707" y="1293"/>
                  </a:lnTo>
                  <a:lnTo>
                    <a:pt x="707" y="1291"/>
                  </a:lnTo>
                  <a:lnTo>
                    <a:pt x="707" y="1288"/>
                  </a:lnTo>
                  <a:lnTo>
                    <a:pt x="707" y="1286"/>
                  </a:lnTo>
                  <a:lnTo>
                    <a:pt x="705" y="1282"/>
                  </a:lnTo>
                  <a:lnTo>
                    <a:pt x="705" y="1280"/>
                  </a:lnTo>
                  <a:lnTo>
                    <a:pt x="705" y="1278"/>
                  </a:lnTo>
                  <a:lnTo>
                    <a:pt x="705" y="1275"/>
                  </a:lnTo>
                  <a:lnTo>
                    <a:pt x="705" y="1273"/>
                  </a:lnTo>
                  <a:lnTo>
                    <a:pt x="702" y="1271"/>
                  </a:lnTo>
                  <a:lnTo>
                    <a:pt x="700" y="1271"/>
                  </a:lnTo>
                  <a:lnTo>
                    <a:pt x="700" y="1273"/>
                  </a:lnTo>
                  <a:lnTo>
                    <a:pt x="700" y="1275"/>
                  </a:lnTo>
                  <a:lnTo>
                    <a:pt x="698" y="1275"/>
                  </a:lnTo>
                  <a:lnTo>
                    <a:pt x="698" y="1278"/>
                  </a:lnTo>
                  <a:lnTo>
                    <a:pt x="696" y="1278"/>
                  </a:lnTo>
                  <a:lnTo>
                    <a:pt x="694" y="1273"/>
                  </a:lnTo>
                  <a:lnTo>
                    <a:pt x="691" y="1273"/>
                  </a:lnTo>
                  <a:lnTo>
                    <a:pt x="691" y="1275"/>
                  </a:lnTo>
                  <a:lnTo>
                    <a:pt x="691" y="1278"/>
                  </a:lnTo>
                  <a:lnTo>
                    <a:pt x="689" y="1278"/>
                  </a:lnTo>
                  <a:lnTo>
                    <a:pt x="687" y="1278"/>
                  </a:lnTo>
                  <a:lnTo>
                    <a:pt x="687" y="1280"/>
                  </a:lnTo>
                  <a:lnTo>
                    <a:pt x="687" y="1278"/>
                  </a:lnTo>
                  <a:lnTo>
                    <a:pt x="685" y="1278"/>
                  </a:lnTo>
                  <a:lnTo>
                    <a:pt x="685" y="1273"/>
                  </a:lnTo>
                  <a:lnTo>
                    <a:pt x="683" y="1271"/>
                  </a:lnTo>
                  <a:lnTo>
                    <a:pt x="683" y="1269"/>
                  </a:lnTo>
                  <a:lnTo>
                    <a:pt x="685" y="1267"/>
                  </a:lnTo>
                  <a:lnTo>
                    <a:pt x="685" y="1264"/>
                  </a:lnTo>
                  <a:lnTo>
                    <a:pt x="685" y="1262"/>
                  </a:lnTo>
                  <a:lnTo>
                    <a:pt x="683" y="1262"/>
                  </a:lnTo>
                  <a:lnTo>
                    <a:pt x="683" y="1260"/>
                  </a:lnTo>
                  <a:lnTo>
                    <a:pt x="678" y="1260"/>
                  </a:lnTo>
                  <a:lnTo>
                    <a:pt x="678" y="1262"/>
                  </a:lnTo>
                  <a:lnTo>
                    <a:pt x="678" y="1264"/>
                  </a:lnTo>
                  <a:lnTo>
                    <a:pt x="676" y="1264"/>
                  </a:lnTo>
                  <a:lnTo>
                    <a:pt x="674" y="1264"/>
                  </a:lnTo>
                  <a:lnTo>
                    <a:pt x="672" y="1260"/>
                  </a:lnTo>
                  <a:lnTo>
                    <a:pt x="670" y="1260"/>
                  </a:lnTo>
                  <a:lnTo>
                    <a:pt x="670" y="1258"/>
                  </a:lnTo>
                  <a:lnTo>
                    <a:pt x="667" y="1258"/>
                  </a:lnTo>
                  <a:lnTo>
                    <a:pt x="665" y="1258"/>
                  </a:lnTo>
                  <a:lnTo>
                    <a:pt x="665" y="1253"/>
                  </a:lnTo>
                  <a:lnTo>
                    <a:pt x="659" y="1249"/>
                  </a:lnTo>
                  <a:lnTo>
                    <a:pt x="656" y="1249"/>
                  </a:lnTo>
                  <a:lnTo>
                    <a:pt x="654" y="1247"/>
                  </a:lnTo>
                  <a:lnTo>
                    <a:pt x="652" y="1245"/>
                  </a:lnTo>
                  <a:lnTo>
                    <a:pt x="652" y="1242"/>
                  </a:lnTo>
                  <a:lnTo>
                    <a:pt x="650" y="1242"/>
                  </a:lnTo>
                  <a:lnTo>
                    <a:pt x="645" y="1240"/>
                  </a:lnTo>
                  <a:lnTo>
                    <a:pt x="645" y="1238"/>
                  </a:lnTo>
                  <a:lnTo>
                    <a:pt x="645" y="1236"/>
                  </a:lnTo>
                  <a:lnTo>
                    <a:pt x="645" y="1234"/>
                  </a:lnTo>
                  <a:lnTo>
                    <a:pt x="645" y="1232"/>
                  </a:lnTo>
                  <a:lnTo>
                    <a:pt x="643" y="1232"/>
                  </a:lnTo>
                  <a:lnTo>
                    <a:pt x="643" y="1229"/>
                  </a:lnTo>
                  <a:lnTo>
                    <a:pt x="641" y="1227"/>
                  </a:lnTo>
                  <a:lnTo>
                    <a:pt x="639" y="1225"/>
                  </a:lnTo>
                  <a:lnTo>
                    <a:pt x="637" y="1225"/>
                  </a:lnTo>
                  <a:lnTo>
                    <a:pt x="637" y="1227"/>
                  </a:lnTo>
                  <a:lnTo>
                    <a:pt x="637" y="1229"/>
                  </a:lnTo>
                  <a:lnTo>
                    <a:pt x="637" y="1232"/>
                  </a:lnTo>
                  <a:lnTo>
                    <a:pt x="637" y="1234"/>
                  </a:lnTo>
                  <a:lnTo>
                    <a:pt x="637" y="1236"/>
                  </a:lnTo>
                  <a:lnTo>
                    <a:pt x="639" y="1236"/>
                  </a:lnTo>
                  <a:lnTo>
                    <a:pt x="639" y="1238"/>
                  </a:lnTo>
                  <a:lnTo>
                    <a:pt x="643" y="1238"/>
                  </a:lnTo>
                  <a:lnTo>
                    <a:pt x="643" y="1240"/>
                  </a:lnTo>
                  <a:lnTo>
                    <a:pt x="643" y="1242"/>
                  </a:lnTo>
                  <a:lnTo>
                    <a:pt x="641" y="1242"/>
                  </a:lnTo>
                  <a:lnTo>
                    <a:pt x="637" y="1240"/>
                  </a:lnTo>
                  <a:lnTo>
                    <a:pt x="635" y="1238"/>
                  </a:lnTo>
                  <a:lnTo>
                    <a:pt x="632" y="1236"/>
                  </a:lnTo>
                  <a:lnTo>
                    <a:pt x="632" y="1234"/>
                  </a:lnTo>
                  <a:lnTo>
                    <a:pt x="630" y="1232"/>
                  </a:lnTo>
                  <a:lnTo>
                    <a:pt x="624" y="1232"/>
                  </a:lnTo>
                  <a:lnTo>
                    <a:pt x="621" y="1232"/>
                  </a:lnTo>
                  <a:lnTo>
                    <a:pt x="621" y="1229"/>
                  </a:lnTo>
                  <a:lnTo>
                    <a:pt x="621" y="1225"/>
                  </a:lnTo>
                  <a:lnTo>
                    <a:pt x="619" y="1225"/>
                  </a:lnTo>
                  <a:lnTo>
                    <a:pt x="619" y="1223"/>
                  </a:lnTo>
                  <a:lnTo>
                    <a:pt x="617" y="1221"/>
                  </a:lnTo>
                  <a:lnTo>
                    <a:pt x="615" y="1218"/>
                  </a:lnTo>
                  <a:lnTo>
                    <a:pt x="613" y="1216"/>
                  </a:lnTo>
                  <a:lnTo>
                    <a:pt x="610" y="1216"/>
                  </a:lnTo>
                  <a:lnTo>
                    <a:pt x="608" y="1214"/>
                  </a:lnTo>
                  <a:lnTo>
                    <a:pt x="606" y="1203"/>
                  </a:lnTo>
                  <a:lnTo>
                    <a:pt x="606" y="1201"/>
                  </a:lnTo>
                  <a:lnTo>
                    <a:pt x="604" y="1199"/>
                  </a:lnTo>
                  <a:lnTo>
                    <a:pt x="604" y="1196"/>
                  </a:lnTo>
                  <a:lnTo>
                    <a:pt x="602" y="1196"/>
                  </a:lnTo>
                  <a:lnTo>
                    <a:pt x="593" y="1186"/>
                  </a:lnTo>
                  <a:lnTo>
                    <a:pt x="593" y="1183"/>
                  </a:lnTo>
                  <a:lnTo>
                    <a:pt x="591" y="1181"/>
                  </a:lnTo>
                  <a:lnTo>
                    <a:pt x="593" y="1179"/>
                  </a:lnTo>
                  <a:lnTo>
                    <a:pt x="595" y="1179"/>
                  </a:lnTo>
                  <a:lnTo>
                    <a:pt x="597" y="1175"/>
                  </a:lnTo>
                  <a:lnTo>
                    <a:pt x="597" y="1172"/>
                  </a:lnTo>
                  <a:lnTo>
                    <a:pt x="599" y="1170"/>
                  </a:lnTo>
                  <a:lnTo>
                    <a:pt x="599" y="1168"/>
                  </a:lnTo>
                  <a:lnTo>
                    <a:pt x="597" y="1166"/>
                  </a:lnTo>
                  <a:lnTo>
                    <a:pt x="597" y="1164"/>
                  </a:lnTo>
                  <a:lnTo>
                    <a:pt x="597" y="1161"/>
                  </a:lnTo>
                  <a:lnTo>
                    <a:pt x="599" y="1159"/>
                  </a:lnTo>
                  <a:lnTo>
                    <a:pt x="602" y="1159"/>
                  </a:lnTo>
                  <a:lnTo>
                    <a:pt x="604" y="1161"/>
                  </a:lnTo>
                  <a:lnTo>
                    <a:pt x="604" y="1159"/>
                  </a:lnTo>
                  <a:lnTo>
                    <a:pt x="604" y="1155"/>
                  </a:lnTo>
                  <a:lnTo>
                    <a:pt x="604" y="1153"/>
                  </a:lnTo>
                  <a:lnTo>
                    <a:pt x="604" y="1150"/>
                  </a:lnTo>
                  <a:lnTo>
                    <a:pt x="602" y="1148"/>
                  </a:lnTo>
                  <a:lnTo>
                    <a:pt x="602" y="1146"/>
                  </a:lnTo>
                  <a:lnTo>
                    <a:pt x="604" y="1142"/>
                  </a:lnTo>
                  <a:lnTo>
                    <a:pt x="604" y="1139"/>
                  </a:lnTo>
                  <a:lnTo>
                    <a:pt x="604" y="1137"/>
                  </a:lnTo>
                  <a:lnTo>
                    <a:pt x="599" y="1131"/>
                  </a:lnTo>
                  <a:lnTo>
                    <a:pt x="599" y="1129"/>
                  </a:lnTo>
                  <a:lnTo>
                    <a:pt x="599" y="1126"/>
                  </a:lnTo>
                  <a:lnTo>
                    <a:pt x="597" y="1122"/>
                  </a:lnTo>
                  <a:lnTo>
                    <a:pt x="597" y="1120"/>
                  </a:lnTo>
                  <a:lnTo>
                    <a:pt x="597" y="1118"/>
                  </a:lnTo>
                  <a:lnTo>
                    <a:pt x="595" y="1118"/>
                  </a:lnTo>
                  <a:lnTo>
                    <a:pt x="595" y="1115"/>
                  </a:lnTo>
                  <a:lnTo>
                    <a:pt x="593" y="1115"/>
                  </a:lnTo>
                  <a:lnTo>
                    <a:pt x="591" y="1113"/>
                  </a:lnTo>
                  <a:lnTo>
                    <a:pt x="591" y="1111"/>
                  </a:lnTo>
                  <a:lnTo>
                    <a:pt x="591" y="1109"/>
                  </a:lnTo>
                  <a:lnTo>
                    <a:pt x="591" y="1107"/>
                  </a:lnTo>
                  <a:lnTo>
                    <a:pt x="591" y="1104"/>
                  </a:lnTo>
                  <a:lnTo>
                    <a:pt x="591" y="1100"/>
                  </a:lnTo>
                  <a:lnTo>
                    <a:pt x="591" y="1098"/>
                  </a:lnTo>
                  <a:lnTo>
                    <a:pt x="589" y="1098"/>
                  </a:lnTo>
                  <a:lnTo>
                    <a:pt x="589" y="1096"/>
                  </a:lnTo>
                  <a:lnTo>
                    <a:pt x="589" y="1093"/>
                  </a:lnTo>
                  <a:lnTo>
                    <a:pt x="586" y="1093"/>
                  </a:lnTo>
                  <a:lnTo>
                    <a:pt x="589" y="1091"/>
                  </a:lnTo>
                  <a:lnTo>
                    <a:pt x="586" y="1089"/>
                  </a:lnTo>
                  <a:lnTo>
                    <a:pt x="589" y="1087"/>
                  </a:lnTo>
                  <a:lnTo>
                    <a:pt x="589" y="1085"/>
                  </a:lnTo>
                  <a:lnTo>
                    <a:pt x="591" y="1083"/>
                  </a:lnTo>
                  <a:lnTo>
                    <a:pt x="589" y="1080"/>
                  </a:lnTo>
                  <a:lnTo>
                    <a:pt x="589" y="1078"/>
                  </a:lnTo>
                  <a:lnTo>
                    <a:pt x="589" y="1076"/>
                  </a:lnTo>
                  <a:lnTo>
                    <a:pt x="586" y="1074"/>
                  </a:lnTo>
                  <a:lnTo>
                    <a:pt x="586" y="1072"/>
                  </a:lnTo>
                  <a:lnTo>
                    <a:pt x="586" y="1069"/>
                  </a:lnTo>
                  <a:lnTo>
                    <a:pt x="586" y="1067"/>
                  </a:lnTo>
                  <a:lnTo>
                    <a:pt x="584" y="1065"/>
                  </a:lnTo>
                  <a:lnTo>
                    <a:pt x="584" y="1063"/>
                  </a:lnTo>
                  <a:lnTo>
                    <a:pt x="582" y="1058"/>
                  </a:lnTo>
                  <a:lnTo>
                    <a:pt x="582" y="1056"/>
                  </a:lnTo>
                  <a:lnTo>
                    <a:pt x="584" y="1058"/>
                  </a:lnTo>
                  <a:lnTo>
                    <a:pt x="584" y="1056"/>
                  </a:lnTo>
                  <a:lnTo>
                    <a:pt x="584" y="1054"/>
                  </a:lnTo>
                  <a:lnTo>
                    <a:pt x="584" y="1052"/>
                  </a:lnTo>
                  <a:lnTo>
                    <a:pt x="584" y="1050"/>
                  </a:lnTo>
                  <a:lnTo>
                    <a:pt x="584" y="1047"/>
                  </a:lnTo>
                  <a:lnTo>
                    <a:pt x="582" y="1047"/>
                  </a:lnTo>
                  <a:lnTo>
                    <a:pt x="582" y="1045"/>
                  </a:lnTo>
                  <a:lnTo>
                    <a:pt x="582" y="1043"/>
                  </a:lnTo>
                  <a:lnTo>
                    <a:pt x="582" y="1041"/>
                  </a:lnTo>
                  <a:lnTo>
                    <a:pt x="584" y="1041"/>
                  </a:lnTo>
                  <a:lnTo>
                    <a:pt x="584" y="1039"/>
                  </a:lnTo>
                  <a:lnTo>
                    <a:pt x="582" y="1036"/>
                  </a:lnTo>
                  <a:lnTo>
                    <a:pt x="580" y="1034"/>
                  </a:lnTo>
                  <a:lnTo>
                    <a:pt x="580" y="1032"/>
                  </a:lnTo>
                  <a:lnTo>
                    <a:pt x="578" y="1028"/>
                  </a:lnTo>
                  <a:lnTo>
                    <a:pt x="580" y="1026"/>
                  </a:lnTo>
                  <a:lnTo>
                    <a:pt x="580" y="1028"/>
                  </a:lnTo>
                  <a:lnTo>
                    <a:pt x="582" y="1030"/>
                  </a:lnTo>
                  <a:lnTo>
                    <a:pt x="582" y="1032"/>
                  </a:lnTo>
                  <a:lnTo>
                    <a:pt x="584" y="1032"/>
                  </a:lnTo>
                  <a:lnTo>
                    <a:pt x="584" y="1030"/>
                  </a:lnTo>
                  <a:lnTo>
                    <a:pt x="582" y="1030"/>
                  </a:lnTo>
                  <a:lnTo>
                    <a:pt x="582" y="1028"/>
                  </a:lnTo>
                  <a:lnTo>
                    <a:pt x="582" y="1026"/>
                  </a:lnTo>
                  <a:lnTo>
                    <a:pt x="582" y="1021"/>
                  </a:lnTo>
                  <a:lnTo>
                    <a:pt x="580" y="1021"/>
                  </a:lnTo>
                  <a:lnTo>
                    <a:pt x="580" y="1019"/>
                  </a:lnTo>
                  <a:lnTo>
                    <a:pt x="578" y="1019"/>
                  </a:lnTo>
                  <a:lnTo>
                    <a:pt x="580" y="1019"/>
                  </a:lnTo>
                  <a:lnTo>
                    <a:pt x="580" y="1017"/>
                  </a:lnTo>
                  <a:lnTo>
                    <a:pt x="578" y="1017"/>
                  </a:lnTo>
                  <a:lnTo>
                    <a:pt x="578" y="1015"/>
                  </a:lnTo>
                  <a:lnTo>
                    <a:pt x="578" y="1012"/>
                  </a:lnTo>
                  <a:lnTo>
                    <a:pt x="575" y="1012"/>
                  </a:lnTo>
                  <a:lnTo>
                    <a:pt x="578" y="1010"/>
                  </a:lnTo>
                  <a:lnTo>
                    <a:pt x="573" y="1008"/>
                  </a:lnTo>
                  <a:lnTo>
                    <a:pt x="573" y="1006"/>
                  </a:lnTo>
                  <a:lnTo>
                    <a:pt x="571" y="1006"/>
                  </a:lnTo>
                  <a:lnTo>
                    <a:pt x="571" y="1004"/>
                  </a:lnTo>
                  <a:lnTo>
                    <a:pt x="571" y="1001"/>
                  </a:lnTo>
                  <a:lnTo>
                    <a:pt x="571" y="999"/>
                  </a:lnTo>
                  <a:lnTo>
                    <a:pt x="569" y="999"/>
                  </a:lnTo>
                  <a:lnTo>
                    <a:pt x="569" y="1001"/>
                  </a:lnTo>
                  <a:lnTo>
                    <a:pt x="567" y="1001"/>
                  </a:lnTo>
                  <a:lnTo>
                    <a:pt x="562" y="997"/>
                  </a:lnTo>
                  <a:lnTo>
                    <a:pt x="560" y="997"/>
                  </a:lnTo>
                  <a:lnTo>
                    <a:pt x="560" y="995"/>
                  </a:lnTo>
                  <a:lnTo>
                    <a:pt x="558" y="993"/>
                  </a:lnTo>
                  <a:lnTo>
                    <a:pt x="558" y="990"/>
                  </a:lnTo>
                  <a:lnTo>
                    <a:pt x="556" y="990"/>
                  </a:lnTo>
                  <a:lnTo>
                    <a:pt x="556" y="988"/>
                  </a:lnTo>
                  <a:lnTo>
                    <a:pt x="556" y="986"/>
                  </a:lnTo>
                  <a:lnTo>
                    <a:pt x="556" y="984"/>
                  </a:lnTo>
                  <a:lnTo>
                    <a:pt x="553" y="982"/>
                  </a:lnTo>
                  <a:lnTo>
                    <a:pt x="553" y="984"/>
                  </a:lnTo>
                  <a:lnTo>
                    <a:pt x="549" y="982"/>
                  </a:lnTo>
                  <a:lnTo>
                    <a:pt x="549" y="977"/>
                  </a:lnTo>
                  <a:lnTo>
                    <a:pt x="547" y="977"/>
                  </a:lnTo>
                  <a:lnTo>
                    <a:pt x="547" y="975"/>
                  </a:lnTo>
                  <a:lnTo>
                    <a:pt x="545" y="975"/>
                  </a:lnTo>
                  <a:lnTo>
                    <a:pt x="543" y="975"/>
                  </a:lnTo>
                  <a:lnTo>
                    <a:pt x="540" y="975"/>
                  </a:lnTo>
                  <a:lnTo>
                    <a:pt x="540" y="977"/>
                  </a:lnTo>
                  <a:lnTo>
                    <a:pt x="538" y="977"/>
                  </a:lnTo>
                  <a:lnTo>
                    <a:pt x="538" y="980"/>
                  </a:lnTo>
                  <a:lnTo>
                    <a:pt x="540" y="984"/>
                  </a:lnTo>
                  <a:lnTo>
                    <a:pt x="538" y="986"/>
                  </a:lnTo>
                  <a:lnTo>
                    <a:pt x="536" y="984"/>
                  </a:lnTo>
                  <a:lnTo>
                    <a:pt x="534" y="982"/>
                  </a:lnTo>
                  <a:lnTo>
                    <a:pt x="532" y="980"/>
                  </a:lnTo>
                  <a:lnTo>
                    <a:pt x="529" y="975"/>
                  </a:lnTo>
                  <a:lnTo>
                    <a:pt x="527" y="975"/>
                  </a:lnTo>
                  <a:lnTo>
                    <a:pt x="523" y="971"/>
                  </a:lnTo>
                  <a:lnTo>
                    <a:pt x="518" y="971"/>
                  </a:lnTo>
                  <a:lnTo>
                    <a:pt x="514" y="966"/>
                  </a:lnTo>
                  <a:lnTo>
                    <a:pt x="512" y="966"/>
                  </a:lnTo>
                  <a:lnTo>
                    <a:pt x="512" y="969"/>
                  </a:lnTo>
                  <a:lnTo>
                    <a:pt x="512" y="971"/>
                  </a:lnTo>
                  <a:lnTo>
                    <a:pt x="514" y="971"/>
                  </a:lnTo>
                  <a:lnTo>
                    <a:pt x="510" y="971"/>
                  </a:lnTo>
                  <a:lnTo>
                    <a:pt x="510" y="973"/>
                  </a:lnTo>
                  <a:lnTo>
                    <a:pt x="510" y="975"/>
                  </a:lnTo>
                  <a:lnTo>
                    <a:pt x="510" y="977"/>
                  </a:lnTo>
                  <a:lnTo>
                    <a:pt x="512" y="977"/>
                  </a:lnTo>
                  <a:lnTo>
                    <a:pt x="514" y="982"/>
                  </a:lnTo>
                  <a:lnTo>
                    <a:pt x="516" y="984"/>
                  </a:lnTo>
                  <a:lnTo>
                    <a:pt x="510" y="982"/>
                  </a:lnTo>
                  <a:lnTo>
                    <a:pt x="508" y="980"/>
                  </a:lnTo>
                  <a:lnTo>
                    <a:pt x="505" y="984"/>
                  </a:lnTo>
                  <a:lnTo>
                    <a:pt x="503" y="986"/>
                  </a:lnTo>
                  <a:lnTo>
                    <a:pt x="503" y="990"/>
                  </a:lnTo>
                  <a:lnTo>
                    <a:pt x="505" y="995"/>
                  </a:lnTo>
                  <a:lnTo>
                    <a:pt x="503" y="995"/>
                  </a:lnTo>
                  <a:lnTo>
                    <a:pt x="505" y="999"/>
                  </a:lnTo>
                  <a:lnTo>
                    <a:pt x="505" y="1001"/>
                  </a:lnTo>
                  <a:lnTo>
                    <a:pt x="505" y="1004"/>
                  </a:lnTo>
                  <a:lnTo>
                    <a:pt x="505" y="1006"/>
                  </a:lnTo>
                  <a:lnTo>
                    <a:pt x="505" y="1008"/>
                  </a:lnTo>
                  <a:lnTo>
                    <a:pt x="503" y="1010"/>
                  </a:lnTo>
                  <a:lnTo>
                    <a:pt x="503" y="1012"/>
                  </a:lnTo>
                  <a:lnTo>
                    <a:pt x="505" y="1015"/>
                  </a:lnTo>
                  <a:lnTo>
                    <a:pt x="505" y="1019"/>
                  </a:lnTo>
                  <a:lnTo>
                    <a:pt x="505" y="1021"/>
                  </a:lnTo>
                  <a:lnTo>
                    <a:pt x="505" y="1023"/>
                  </a:lnTo>
                  <a:lnTo>
                    <a:pt x="505" y="1026"/>
                  </a:lnTo>
                  <a:lnTo>
                    <a:pt x="505" y="1028"/>
                  </a:lnTo>
                  <a:lnTo>
                    <a:pt x="505" y="1030"/>
                  </a:lnTo>
                  <a:lnTo>
                    <a:pt x="505" y="1032"/>
                  </a:lnTo>
                  <a:lnTo>
                    <a:pt x="505" y="1034"/>
                  </a:lnTo>
                  <a:lnTo>
                    <a:pt x="508" y="1036"/>
                  </a:lnTo>
                  <a:lnTo>
                    <a:pt x="508" y="1039"/>
                  </a:lnTo>
                  <a:lnTo>
                    <a:pt x="508" y="1041"/>
                  </a:lnTo>
                  <a:lnTo>
                    <a:pt x="508" y="1043"/>
                  </a:lnTo>
                  <a:lnTo>
                    <a:pt x="503" y="1043"/>
                  </a:lnTo>
                  <a:lnTo>
                    <a:pt x="505" y="1047"/>
                  </a:lnTo>
                  <a:lnTo>
                    <a:pt x="508" y="1050"/>
                  </a:lnTo>
                  <a:lnTo>
                    <a:pt x="510" y="1050"/>
                  </a:lnTo>
                  <a:lnTo>
                    <a:pt x="508" y="1052"/>
                  </a:lnTo>
                  <a:lnTo>
                    <a:pt x="505" y="1052"/>
                  </a:lnTo>
                  <a:lnTo>
                    <a:pt x="505" y="1054"/>
                  </a:lnTo>
                  <a:lnTo>
                    <a:pt x="508" y="1054"/>
                  </a:lnTo>
                  <a:lnTo>
                    <a:pt x="508" y="1056"/>
                  </a:lnTo>
                  <a:lnTo>
                    <a:pt x="508" y="1058"/>
                  </a:lnTo>
                  <a:lnTo>
                    <a:pt x="505" y="1058"/>
                  </a:lnTo>
                  <a:lnTo>
                    <a:pt x="508" y="1061"/>
                  </a:lnTo>
                  <a:lnTo>
                    <a:pt x="510" y="1063"/>
                  </a:lnTo>
                  <a:lnTo>
                    <a:pt x="510" y="1065"/>
                  </a:lnTo>
                  <a:lnTo>
                    <a:pt x="508" y="1067"/>
                  </a:lnTo>
                  <a:lnTo>
                    <a:pt x="508" y="1065"/>
                  </a:lnTo>
                  <a:lnTo>
                    <a:pt x="505" y="1063"/>
                  </a:lnTo>
                  <a:lnTo>
                    <a:pt x="505" y="1065"/>
                  </a:lnTo>
                  <a:lnTo>
                    <a:pt x="505" y="1067"/>
                  </a:lnTo>
                  <a:lnTo>
                    <a:pt x="505" y="1069"/>
                  </a:lnTo>
                  <a:lnTo>
                    <a:pt x="505" y="1072"/>
                  </a:lnTo>
                  <a:lnTo>
                    <a:pt x="505" y="1076"/>
                  </a:lnTo>
                  <a:lnTo>
                    <a:pt x="505" y="1078"/>
                  </a:lnTo>
                  <a:lnTo>
                    <a:pt x="505" y="1080"/>
                  </a:lnTo>
                  <a:lnTo>
                    <a:pt x="510" y="1080"/>
                  </a:lnTo>
                  <a:lnTo>
                    <a:pt x="510" y="1083"/>
                  </a:lnTo>
                  <a:lnTo>
                    <a:pt x="510" y="1085"/>
                  </a:lnTo>
                  <a:lnTo>
                    <a:pt x="508" y="1087"/>
                  </a:lnTo>
                  <a:lnTo>
                    <a:pt x="508" y="1089"/>
                  </a:lnTo>
                  <a:lnTo>
                    <a:pt x="510" y="1091"/>
                  </a:lnTo>
                  <a:lnTo>
                    <a:pt x="512" y="1093"/>
                  </a:lnTo>
                  <a:lnTo>
                    <a:pt x="514" y="1096"/>
                  </a:lnTo>
                  <a:lnTo>
                    <a:pt x="514" y="1098"/>
                  </a:lnTo>
                  <a:lnTo>
                    <a:pt x="514" y="1100"/>
                  </a:lnTo>
                  <a:lnTo>
                    <a:pt x="516" y="1102"/>
                  </a:lnTo>
                  <a:lnTo>
                    <a:pt x="518" y="1102"/>
                  </a:lnTo>
                  <a:lnTo>
                    <a:pt x="518" y="1104"/>
                  </a:lnTo>
                  <a:lnTo>
                    <a:pt x="516" y="1104"/>
                  </a:lnTo>
                  <a:lnTo>
                    <a:pt x="512" y="1104"/>
                  </a:lnTo>
                  <a:lnTo>
                    <a:pt x="512" y="1107"/>
                  </a:lnTo>
                  <a:lnTo>
                    <a:pt x="514" y="1109"/>
                  </a:lnTo>
                  <a:lnTo>
                    <a:pt x="516" y="1109"/>
                  </a:lnTo>
                  <a:lnTo>
                    <a:pt x="516" y="1111"/>
                  </a:lnTo>
                  <a:lnTo>
                    <a:pt x="518" y="1111"/>
                  </a:lnTo>
                  <a:lnTo>
                    <a:pt x="510" y="1113"/>
                  </a:lnTo>
                  <a:lnTo>
                    <a:pt x="508" y="1113"/>
                  </a:lnTo>
                  <a:lnTo>
                    <a:pt x="505" y="1115"/>
                  </a:lnTo>
                  <a:lnTo>
                    <a:pt x="505" y="1118"/>
                  </a:lnTo>
                  <a:lnTo>
                    <a:pt x="503" y="1120"/>
                  </a:lnTo>
                  <a:lnTo>
                    <a:pt x="501" y="1118"/>
                  </a:lnTo>
                  <a:lnTo>
                    <a:pt x="499" y="1120"/>
                  </a:lnTo>
                  <a:lnTo>
                    <a:pt x="499" y="1122"/>
                  </a:lnTo>
                  <a:lnTo>
                    <a:pt x="499" y="1124"/>
                  </a:lnTo>
                  <a:lnTo>
                    <a:pt x="501" y="1126"/>
                  </a:lnTo>
                  <a:lnTo>
                    <a:pt x="501" y="1129"/>
                  </a:lnTo>
                  <a:lnTo>
                    <a:pt x="499" y="1129"/>
                  </a:lnTo>
                  <a:lnTo>
                    <a:pt x="499" y="1126"/>
                  </a:lnTo>
                  <a:lnTo>
                    <a:pt x="499" y="1129"/>
                  </a:lnTo>
                  <a:lnTo>
                    <a:pt x="497" y="1129"/>
                  </a:lnTo>
                  <a:lnTo>
                    <a:pt x="494" y="1126"/>
                  </a:lnTo>
                  <a:lnTo>
                    <a:pt x="492" y="1124"/>
                  </a:lnTo>
                  <a:lnTo>
                    <a:pt x="494" y="1122"/>
                  </a:lnTo>
                  <a:lnTo>
                    <a:pt x="494" y="1120"/>
                  </a:lnTo>
                  <a:lnTo>
                    <a:pt x="492" y="1120"/>
                  </a:lnTo>
                  <a:lnTo>
                    <a:pt x="492" y="1118"/>
                  </a:lnTo>
                  <a:lnTo>
                    <a:pt x="490" y="1118"/>
                  </a:lnTo>
                  <a:lnTo>
                    <a:pt x="488" y="1118"/>
                  </a:lnTo>
                  <a:lnTo>
                    <a:pt x="486" y="1115"/>
                  </a:lnTo>
                  <a:lnTo>
                    <a:pt x="488" y="1115"/>
                  </a:lnTo>
                  <a:lnTo>
                    <a:pt x="490" y="1113"/>
                  </a:lnTo>
                  <a:lnTo>
                    <a:pt x="488" y="1113"/>
                  </a:lnTo>
                  <a:lnTo>
                    <a:pt x="488" y="1111"/>
                  </a:lnTo>
                  <a:lnTo>
                    <a:pt x="486" y="1111"/>
                  </a:lnTo>
                  <a:lnTo>
                    <a:pt x="486" y="1109"/>
                  </a:lnTo>
                  <a:lnTo>
                    <a:pt x="488" y="1107"/>
                  </a:lnTo>
                  <a:lnTo>
                    <a:pt x="488" y="1104"/>
                  </a:lnTo>
                  <a:lnTo>
                    <a:pt x="488" y="1102"/>
                  </a:lnTo>
                  <a:lnTo>
                    <a:pt x="488" y="1100"/>
                  </a:lnTo>
                  <a:lnTo>
                    <a:pt x="490" y="1098"/>
                  </a:lnTo>
                  <a:lnTo>
                    <a:pt x="490" y="1096"/>
                  </a:lnTo>
                  <a:lnTo>
                    <a:pt x="490" y="1093"/>
                  </a:lnTo>
                  <a:lnTo>
                    <a:pt x="488" y="1096"/>
                  </a:lnTo>
                  <a:lnTo>
                    <a:pt x="486" y="1096"/>
                  </a:lnTo>
                  <a:lnTo>
                    <a:pt x="488" y="1093"/>
                  </a:lnTo>
                  <a:lnTo>
                    <a:pt x="488" y="1091"/>
                  </a:lnTo>
                  <a:lnTo>
                    <a:pt x="486" y="1091"/>
                  </a:lnTo>
                  <a:lnTo>
                    <a:pt x="486" y="1087"/>
                  </a:lnTo>
                  <a:lnTo>
                    <a:pt x="486" y="1085"/>
                  </a:lnTo>
                  <a:lnTo>
                    <a:pt x="486" y="1083"/>
                  </a:lnTo>
                  <a:lnTo>
                    <a:pt x="486" y="1080"/>
                  </a:lnTo>
                  <a:lnTo>
                    <a:pt x="486" y="1078"/>
                  </a:lnTo>
                  <a:lnTo>
                    <a:pt x="488" y="1078"/>
                  </a:lnTo>
                  <a:lnTo>
                    <a:pt x="488" y="1076"/>
                  </a:lnTo>
                  <a:lnTo>
                    <a:pt x="486" y="1076"/>
                  </a:lnTo>
                  <a:lnTo>
                    <a:pt x="483" y="1078"/>
                  </a:lnTo>
                  <a:lnTo>
                    <a:pt x="483" y="1076"/>
                  </a:lnTo>
                  <a:lnTo>
                    <a:pt x="483" y="1074"/>
                  </a:lnTo>
                  <a:lnTo>
                    <a:pt x="483" y="1072"/>
                  </a:lnTo>
                  <a:lnTo>
                    <a:pt x="483" y="1063"/>
                  </a:lnTo>
                  <a:lnTo>
                    <a:pt x="481" y="1058"/>
                  </a:lnTo>
                  <a:lnTo>
                    <a:pt x="481" y="1056"/>
                  </a:lnTo>
                  <a:lnTo>
                    <a:pt x="483" y="1054"/>
                  </a:lnTo>
                  <a:lnTo>
                    <a:pt x="483" y="1050"/>
                  </a:lnTo>
                  <a:lnTo>
                    <a:pt x="483" y="1047"/>
                  </a:lnTo>
                  <a:lnTo>
                    <a:pt x="486" y="1047"/>
                  </a:lnTo>
                  <a:lnTo>
                    <a:pt x="486" y="1045"/>
                  </a:lnTo>
                  <a:lnTo>
                    <a:pt x="486" y="1043"/>
                  </a:lnTo>
                  <a:lnTo>
                    <a:pt x="486" y="1041"/>
                  </a:lnTo>
                  <a:lnTo>
                    <a:pt x="486" y="1039"/>
                  </a:lnTo>
                  <a:lnTo>
                    <a:pt x="486" y="1036"/>
                  </a:lnTo>
                  <a:lnTo>
                    <a:pt x="479" y="1032"/>
                  </a:lnTo>
                  <a:lnTo>
                    <a:pt x="479" y="1034"/>
                  </a:lnTo>
                  <a:lnTo>
                    <a:pt x="479" y="1036"/>
                  </a:lnTo>
                  <a:lnTo>
                    <a:pt x="477" y="1034"/>
                  </a:lnTo>
                  <a:lnTo>
                    <a:pt x="475" y="1036"/>
                  </a:lnTo>
                  <a:lnTo>
                    <a:pt x="475" y="1034"/>
                  </a:lnTo>
                  <a:lnTo>
                    <a:pt x="475" y="1032"/>
                  </a:lnTo>
                  <a:lnTo>
                    <a:pt x="475" y="1030"/>
                  </a:lnTo>
                  <a:lnTo>
                    <a:pt x="475" y="1028"/>
                  </a:lnTo>
                  <a:lnTo>
                    <a:pt x="477" y="1028"/>
                  </a:lnTo>
                  <a:lnTo>
                    <a:pt x="479" y="1028"/>
                  </a:lnTo>
                  <a:lnTo>
                    <a:pt x="479" y="1026"/>
                  </a:lnTo>
                  <a:lnTo>
                    <a:pt x="475" y="1026"/>
                  </a:lnTo>
                  <a:lnTo>
                    <a:pt x="472" y="1021"/>
                  </a:lnTo>
                  <a:lnTo>
                    <a:pt x="472" y="1019"/>
                  </a:lnTo>
                  <a:lnTo>
                    <a:pt x="475" y="1019"/>
                  </a:lnTo>
                  <a:lnTo>
                    <a:pt x="472" y="1017"/>
                  </a:lnTo>
                  <a:lnTo>
                    <a:pt x="466" y="1017"/>
                  </a:lnTo>
                  <a:lnTo>
                    <a:pt x="468" y="1017"/>
                  </a:lnTo>
                  <a:lnTo>
                    <a:pt x="457" y="1004"/>
                  </a:lnTo>
                  <a:lnTo>
                    <a:pt x="459" y="1004"/>
                  </a:lnTo>
                  <a:lnTo>
                    <a:pt x="462" y="1004"/>
                  </a:lnTo>
                  <a:lnTo>
                    <a:pt x="462" y="1001"/>
                  </a:lnTo>
                  <a:lnTo>
                    <a:pt x="459" y="999"/>
                  </a:lnTo>
                  <a:lnTo>
                    <a:pt x="457" y="1001"/>
                  </a:lnTo>
                  <a:lnTo>
                    <a:pt x="455" y="1001"/>
                  </a:lnTo>
                  <a:lnTo>
                    <a:pt x="455" y="999"/>
                  </a:lnTo>
                  <a:lnTo>
                    <a:pt x="455" y="997"/>
                  </a:lnTo>
                  <a:lnTo>
                    <a:pt x="455" y="995"/>
                  </a:lnTo>
                  <a:lnTo>
                    <a:pt x="453" y="995"/>
                  </a:lnTo>
                  <a:lnTo>
                    <a:pt x="453" y="999"/>
                  </a:lnTo>
                  <a:lnTo>
                    <a:pt x="448" y="1015"/>
                  </a:lnTo>
                  <a:lnTo>
                    <a:pt x="451" y="1017"/>
                  </a:lnTo>
                  <a:lnTo>
                    <a:pt x="455" y="1019"/>
                  </a:lnTo>
                  <a:lnTo>
                    <a:pt x="453" y="1019"/>
                  </a:lnTo>
                  <a:lnTo>
                    <a:pt x="453" y="1021"/>
                  </a:lnTo>
                  <a:lnTo>
                    <a:pt x="453" y="1023"/>
                  </a:lnTo>
                  <a:lnTo>
                    <a:pt x="451" y="1023"/>
                  </a:lnTo>
                  <a:lnTo>
                    <a:pt x="448" y="1019"/>
                  </a:lnTo>
                  <a:lnTo>
                    <a:pt x="446" y="1028"/>
                  </a:lnTo>
                  <a:lnTo>
                    <a:pt x="448" y="1028"/>
                  </a:lnTo>
                  <a:lnTo>
                    <a:pt x="448" y="1030"/>
                  </a:lnTo>
                  <a:lnTo>
                    <a:pt x="448" y="1032"/>
                  </a:lnTo>
                  <a:lnTo>
                    <a:pt x="448" y="1034"/>
                  </a:lnTo>
                  <a:lnTo>
                    <a:pt x="451" y="1034"/>
                  </a:lnTo>
                  <a:lnTo>
                    <a:pt x="451" y="1036"/>
                  </a:lnTo>
                  <a:lnTo>
                    <a:pt x="451" y="1039"/>
                  </a:lnTo>
                  <a:lnTo>
                    <a:pt x="451" y="1041"/>
                  </a:lnTo>
                  <a:lnTo>
                    <a:pt x="448" y="1041"/>
                  </a:lnTo>
                  <a:lnTo>
                    <a:pt x="448" y="1039"/>
                  </a:lnTo>
                  <a:lnTo>
                    <a:pt x="446" y="1036"/>
                  </a:lnTo>
                  <a:lnTo>
                    <a:pt x="444" y="1039"/>
                  </a:lnTo>
                  <a:lnTo>
                    <a:pt x="446" y="1039"/>
                  </a:lnTo>
                  <a:lnTo>
                    <a:pt x="451" y="1043"/>
                  </a:lnTo>
                  <a:lnTo>
                    <a:pt x="451" y="1045"/>
                  </a:lnTo>
                  <a:lnTo>
                    <a:pt x="448" y="1045"/>
                  </a:lnTo>
                  <a:lnTo>
                    <a:pt x="448" y="1043"/>
                  </a:lnTo>
                  <a:lnTo>
                    <a:pt x="446" y="1041"/>
                  </a:lnTo>
                  <a:lnTo>
                    <a:pt x="444" y="1043"/>
                  </a:lnTo>
                  <a:lnTo>
                    <a:pt x="442" y="1058"/>
                  </a:lnTo>
                  <a:lnTo>
                    <a:pt x="440" y="1069"/>
                  </a:lnTo>
                  <a:lnTo>
                    <a:pt x="437" y="1085"/>
                  </a:lnTo>
                  <a:lnTo>
                    <a:pt x="435" y="1098"/>
                  </a:lnTo>
                  <a:lnTo>
                    <a:pt x="431" y="1115"/>
                  </a:lnTo>
                  <a:lnTo>
                    <a:pt x="431" y="1129"/>
                  </a:lnTo>
                  <a:lnTo>
                    <a:pt x="429" y="1139"/>
                  </a:lnTo>
                  <a:lnTo>
                    <a:pt x="424" y="1161"/>
                  </a:lnTo>
                  <a:lnTo>
                    <a:pt x="420" y="1183"/>
                  </a:lnTo>
                  <a:lnTo>
                    <a:pt x="418" y="1203"/>
                  </a:lnTo>
                  <a:lnTo>
                    <a:pt x="413" y="1225"/>
                  </a:lnTo>
                  <a:lnTo>
                    <a:pt x="411" y="1238"/>
                  </a:lnTo>
                  <a:lnTo>
                    <a:pt x="409" y="1249"/>
                  </a:lnTo>
                  <a:lnTo>
                    <a:pt x="407" y="1267"/>
                  </a:lnTo>
                  <a:lnTo>
                    <a:pt x="402" y="1267"/>
                  </a:lnTo>
                  <a:lnTo>
                    <a:pt x="396" y="1267"/>
                  </a:lnTo>
                  <a:lnTo>
                    <a:pt x="391" y="1264"/>
                  </a:lnTo>
                  <a:lnTo>
                    <a:pt x="385" y="1264"/>
                  </a:lnTo>
                  <a:lnTo>
                    <a:pt x="370" y="1262"/>
                  </a:lnTo>
                  <a:lnTo>
                    <a:pt x="354" y="1260"/>
                  </a:lnTo>
                  <a:lnTo>
                    <a:pt x="339" y="1258"/>
                  </a:lnTo>
                  <a:lnTo>
                    <a:pt x="326" y="1253"/>
                  </a:lnTo>
                  <a:lnTo>
                    <a:pt x="324" y="1256"/>
                  </a:lnTo>
                  <a:lnTo>
                    <a:pt x="324" y="1258"/>
                  </a:lnTo>
                  <a:lnTo>
                    <a:pt x="324" y="1260"/>
                  </a:lnTo>
                  <a:lnTo>
                    <a:pt x="324" y="1262"/>
                  </a:lnTo>
                  <a:lnTo>
                    <a:pt x="321" y="1262"/>
                  </a:lnTo>
                  <a:lnTo>
                    <a:pt x="319" y="1262"/>
                  </a:lnTo>
                  <a:lnTo>
                    <a:pt x="317" y="1262"/>
                  </a:lnTo>
                  <a:lnTo>
                    <a:pt x="321" y="1264"/>
                  </a:lnTo>
                  <a:lnTo>
                    <a:pt x="324" y="1264"/>
                  </a:lnTo>
                  <a:lnTo>
                    <a:pt x="326" y="1264"/>
                  </a:lnTo>
                  <a:lnTo>
                    <a:pt x="326" y="1267"/>
                  </a:lnTo>
                  <a:lnTo>
                    <a:pt x="324" y="1267"/>
                  </a:lnTo>
                  <a:lnTo>
                    <a:pt x="324" y="1269"/>
                  </a:lnTo>
                  <a:lnTo>
                    <a:pt x="321" y="1269"/>
                  </a:lnTo>
                  <a:lnTo>
                    <a:pt x="319" y="1269"/>
                  </a:lnTo>
                  <a:lnTo>
                    <a:pt x="319" y="1267"/>
                  </a:lnTo>
                  <a:lnTo>
                    <a:pt x="317" y="1267"/>
                  </a:lnTo>
                  <a:lnTo>
                    <a:pt x="317" y="1269"/>
                  </a:lnTo>
                  <a:lnTo>
                    <a:pt x="315" y="1269"/>
                  </a:lnTo>
                  <a:lnTo>
                    <a:pt x="313" y="1269"/>
                  </a:lnTo>
                  <a:lnTo>
                    <a:pt x="310" y="1267"/>
                  </a:lnTo>
                  <a:lnTo>
                    <a:pt x="308" y="1267"/>
                  </a:lnTo>
                  <a:lnTo>
                    <a:pt x="310" y="1267"/>
                  </a:lnTo>
                  <a:lnTo>
                    <a:pt x="310" y="1264"/>
                  </a:lnTo>
                  <a:lnTo>
                    <a:pt x="310" y="1260"/>
                  </a:lnTo>
                  <a:lnTo>
                    <a:pt x="310" y="1258"/>
                  </a:lnTo>
                  <a:lnTo>
                    <a:pt x="310" y="1256"/>
                  </a:lnTo>
                  <a:lnTo>
                    <a:pt x="313" y="1253"/>
                  </a:lnTo>
                  <a:lnTo>
                    <a:pt x="313" y="1251"/>
                  </a:lnTo>
                  <a:lnTo>
                    <a:pt x="310" y="1251"/>
                  </a:lnTo>
                  <a:lnTo>
                    <a:pt x="308" y="1251"/>
                  </a:lnTo>
                  <a:lnTo>
                    <a:pt x="304" y="1251"/>
                  </a:lnTo>
                  <a:lnTo>
                    <a:pt x="302" y="1251"/>
                  </a:lnTo>
                  <a:lnTo>
                    <a:pt x="300" y="1249"/>
                  </a:lnTo>
                  <a:lnTo>
                    <a:pt x="293" y="1249"/>
                  </a:lnTo>
                  <a:lnTo>
                    <a:pt x="284" y="1247"/>
                  </a:lnTo>
                  <a:lnTo>
                    <a:pt x="269" y="1245"/>
                  </a:lnTo>
                  <a:lnTo>
                    <a:pt x="249" y="1240"/>
                  </a:lnTo>
                  <a:lnTo>
                    <a:pt x="232" y="1236"/>
                  </a:lnTo>
                  <a:lnTo>
                    <a:pt x="212" y="1232"/>
                  </a:lnTo>
                  <a:lnTo>
                    <a:pt x="194" y="1227"/>
                  </a:lnTo>
                  <a:lnTo>
                    <a:pt x="190" y="1227"/>
                  </a:lnTo>
                  <a:lnTo>
                    <a:pt x="186" y="1225"/>
                  </a:lnTo>
                  <a:lnTo>
                    <a:pt x="181" y="1225"/>
                  </a:lnTo>
                  <a:lnTo>
                    <a:pt x="179" y="1225"/>
                  </a:lnTo>
                  <a:lnTo>
                    <a:pt x="175" y="1223"/>
                  </a:lnTo>
                  <a:lnTo>
                    <a:pt x="175" y="1227"/>
                  </a:lnTo>
                  <a:lnTo>
                    <a:pt x="173" y="1232"/>
                  </a:lnTo>
                  <a:lnTo>
                    <a:pt x="173" y="1234"/>
                  </a:lnTo>
                  <a:lnTo>
                    <a:pt x="173" y="1236"/>
                  </a:lnTo>
                  <a:lnTo>
                    <a:pt x="173" y="1238"/>
                  </a:lnTo>
                  <a:lnTo>
                    <a:pt x="175" y="1238"/>
                  </a:lnTo>
                  <a:lnTo>
                    <a:pt x="175" y="1242"/>
                  </a:lnTo>
                  <a:lnTo>
                    <a:pt x="177" y="1245"/>
                  </a:lnTo>
                  <a:lnTo>
                    <a:pt x="177" y="1249"/>
                  </a:lnTo>
                  <a:lnTo>
                    <a:pt x="179" y="1253"/>
                  </a:lnTo>
                  <a:lnTo>
                    <a:pt x="181" y="1256"/>
                  </a:lnTo>
                  <a:lnTo>
                    <a:pt x="181" y="1258"/>
                  </a:lnTo>
                  <a:lnTo>
                    <a:pt x="181" y="1260"/>
                  </a:lnTo>
                  <a:lnTo>
                    <a:pt x="179" y="1260"/>
                  </a:lnTo>
                  <a:close/>
                  <a:moveTo>
                    <a:pt x="418" y="1036"/>
                  </a:moveTo>
                  <a:lnTo>
                    <a:pt x="418" y="1036"/>
                  </a:lnTo>
                  <a:close/>
                  <a:moveTo>
                    <a:pt x="516" y="942"/>
                  </a:moveTo>
                  <a:lnTo>
                    <a:pt x="514" y="947"/>
                  </a:lnTo>
                  <a:lnTo>
                    <a:pt x="516" y="947"/>
                  </a:lnTo>
                  <a:lnTo>
                    <a:pt x="516" y="949"/>
                  </a:lnTo>
                  <a:lnTo>
                    <a:pt x="516" y="951"/>
                  </a:lnTo>
                  <a:lnTo>
                    <a:pt x="525" y="949"/>
                  </a:lnTo>
                  <a:lnTo>
                    <a:pt x="527" y="949"/>
                  </a:lnTo>
                  <a:lnTo>
                    <a:pt x="527" y="947"/>
                  </a:lnTo>
                  <a:lnTo>
                    <a:pt x="529" y="947"/>
                  </a:lnTo>
                  <a:lnTo>
                    <a:pt x="527" y="944"/>
                  </a:lnTo>
                  <a:lnTo>
                    <a:pt x="521" y="942"/>
                  </a:lnTo>
                  <a:lnTo>
                    <a:pt x="516" y="942"/>
                  </a:lnTo>
                  <a:close/>
                  <a:moveTo>
                    <a:pt x="678" y="1416"/>
                  </a:moveTo>
                  <a:lnTo>
                    <a:pt x="678" y="1416"/>
                  </a:lnTo>
                  <a:lnTo>
                    <a:pt x="678" y="1413"/>
                  </a:lnTo>
                  <a:lnTo>
                    <a:pt x="678" y="1411"/>
                  </a:lnTo>
                  <a:lnTo>
                    <a:pt x="678" y="1409"/>
                  </a:lnTo>
                  <a:lnTo>
                    <a:pt x="678" y="1407"/>
                  </a:lnTo>
                  <a:lnTo>
                    <a:pt x="678" y="1405"/>
                  </a:lnTo>
                  <a:lnTo>
                    <a:pt x="678" y="1402"/>
                  </a:lnTo>
                  <a:lnTo>
                    <a:pt x="676" y="1402"/>
                  </a:lnTo>
                  <a:lnTo>
                    <a:pt x="670" y="1398"/>
                  </a:lnTo>
                  <a:lnTo>
                    <a:pt x="667" y="1398"/>
                  </a:lnTo>
                  <a:lnTo>
                    <a:pt x="665" y="1400"/>
                  </a:lnTo>
                  <a:lnTo>
                    <a:pt x="665" y="1402"/>
                  </a:lnTo>
                  <a:lnTo>
                    <a:pt x="665" y="1405"/>
                  </a:lnTo>
                  <a:lnTo>
                    <a:pt x="663" y="1407"/>
                  </a:lnTo>
                  <a:lnTo>
                    <a:pt x="661" y="1409"/>
                  </a:lnTo>
                  <a:lnTo>
                    <a:pt x="659" y="1409"/>
                  </a:lnTo>
                  <a:lnTo>
                    <a:pt x="656" y="1411"/>
                  </a:lnTo>
                  <a:lnTo>
                    <a:pt x="654" y="1411"/>
                  </a:lnTo>
                  <a:lnTo>
                    <a:pt x="656" y="1413"/>
                  </a:lnTo>
                  <a:lnTo>
                    <a:pt x="659" y="1413"/>
                  </a:lnTo>
                  <a:lnTo>
                    <a:pt x="661" y="1416"/>
                  </a:lnTo>
                  <a:lnTo>
                    <a:pt x="663" y="1416"/>
                  </a:lnTo>
                  <a:lnTo>
                    <a:pt x="663" y="1418"/>
                  </a:lnTo>
                  <a:lnTo>
                    <a:pt x="665" y="1418"/>
                  </a:lnTo>
                  <a:lnTo>
                    <a:pt x="667" y="1418"/>
                  </a:lnTo>
                  <a:lnTo>
                    <a:pt x="670" y="1420"/>
                  </a:lnTo>
                  <a:lnTo>
                    <a:pt x="672" y="1422"/>
                  </a:lnTo>
                  <a:lnTo>
                    <a:pt x="674" y="1422"/>
                  </a:lnTo>
                  <a:lnTo>
                    <a:pt x="674" y="1420"/>
                  </a:lnTo>
                  <a:lnTo>
                    <a:pt x="674" y="1416"/>
                  </a:lnTo>
                  <a:lnTo>
                    <a:pt x="674" y="1413"/>
                  </a:lnTo>
                  <a:lnTo>
                    <a:pt x="676" y="1416"/>
                  </a:lnTo>
                  <a:lnTo>
                    <a:pt x="678" y="1416"/>
                  </a:lnTo>
                  <a:close/>
                  <a:moveTo>
                    <a:pt x="1280" y="1611"/>
                  </a:moveTo>
                  <a:lnTo>
                    <a:pt x="1283" y="1606"/>
                  </a:lnTo>
                  <a:lnTo>
                    <a:pt x="1283" y="1604"/>
                  </a:lnTo>
                  <a:lnTo>
                    <a:pt x="1280" y="1602"/>
                  </a:lnTo>
                  <a:lnTo>
                    <a:pt x="1280" y="1600"/>
                  </a:lnTo>
                  <a:lnTo>
                    <a:pt x="1283" y="1595"/>
                  </a:lnTo>
                  <a:lnTo>
                    <a:pt x="1285" y="1595"/>
                  </a:lnTo>
                  <a:lnTo>
                    <a:pt x="1283" y="1593"/>
                  </a:lnTo>
                  <a:lnTo>
                    <a:pt x="1280" y="1591"/>
                  </a:lnTo>
                  <a:lnTo>
                    <a:pt x="1267" y="1589"/>
                  </a:lnTo>
                  <a:lnTo>
                    <a:pt x="1265" y="1587"/>
                  </a:lnTo>
                  <a:lnTo>
                    <a:pt x="1259" y="1587"/>
                  </a:lnTo>
                  <a:lnTo>
                    <a:pt x="1256" y="1587"/>
                  </a:lnTo>
                  <a:lnTo>
                    <a:pt x="1254" y="1587"/>
                  </a:lnTo>
                  <a:lnTo>
                    <a:pt x="1252" y="1584"/>
                  </a:lnTo>
                  <a:lnTo>
                    <a:pt x="1250" y="1582"/>
                  </a:lnTo>
                  <a:lnTo>
                    <a:pt x="1245" y="1578"/>
                  </a:lnTo>
                  <a:lnTo>
                    <a:pt x="1243" y="1576"/>
                  </a:lnTo>
                  <a:lnTo>
                    <a:pt x="1250" y="1576"/>
                  </a:lnTo>
                  <a:lnTo>
                    <a:pt x="1245" y="1571"/>
                  </a:lnTo>
                  <a:lnTo>
                    <a:pt x="1243" y="1569"/>
                  </a:lnTo>
                  <a:lnTo>
                    <a:pt x="1245" y="1567"/>
                  </a:lnTo>
                  <a:lnTo>
                    <a:pt x="1248" y="1569"/>
                  </a:lnTo>
                  <a:lnTo>
                    <a:pt x="1250" y="1569"/>
                  </a:lnTo>
                  <a:lnTo>
                    <a:pt x="1250" y="1565"/>
                  </a:lnTo>
                  <a:lnTo>
                    <a:pt x="1252" y="1565"/>
                  </a:lnTo>
                  <a:lnTo>
                    <a:pt x="1256" y="1567"/>
                  </a:lnTo>
                  <a:lnTo>
                    <a:pt x="1259" y="1567"/>
                  </a:lnTo>
                  <a:lnTo>
                    <a:pt x="1259" y="1565"/>
                  </a:lnTo>
                  <a:lnTo>
                    <a:pt x="1259" y="1562"/>
                  </a:lnTo>
                  <a:lnTo>
                    <a:pt x="1261" y="1565"/>
                  </a:lnTo>
                  <a:lnTo>
                    <a:pt x="1263" y="1565"/>
                  </a:lnTo>
                  <a:lnTo>
                    <a:pt x="1265" y="1565"/>
                  </a:lnTo>
                  <a:lnTo>
                    <a:pt x="1267" y="1565"/>
                  </a:lnTo>
                  <a:lnTo>
                    <a:pt x="1276" y="1562"/>
                  </a:lnTo>
                  <a:lnTo>
                    <a:pt x="1278" y="1562"/>
                  </a:lnTo>
                  <a:lnTo>
                    <a:pt x="1280" y="1560"/>
                  </a:lnTo>
                  <a:lnTo>
                    <a:pt x="1283" y="1558"/>
                  </a:lnTo>
                  <a:lnTo>
                    <a:pt x="1287" y="1554"/>
                  </a:lnTo>
                  <a:lnTo>
                    <a:pt x="1289" y="1554"/>
                  </a:lnTo>
                  <a:lnTo>
                    <a:pt x="1294" y="1556"/>
                  </a:lnTo>
                  <a:lnTo>
                    <a:pt x="1296" y="1558"/>
                  </a:lnTo>
                  <a:lnTo>
                    <a:pt x="1296" y="1560"/>
                  </a:lnTo>
                  <a:lnTo>
                    <a:pt x="1298" y="1560"/>
                  </a:lnTo>
                  <a:lnTo>
                    <a:pt x="1298" y="1562"/>
                  </a:lnTo>
                  <a:lnTo>
                    <a:pt x="1300" y="1567"/>
                  </a:lnTo>
                  <a:lnTo>
                    <a:pt x="1300" y="1569"/>
                  </a:lnTo>
                  <a:lnTo>
                    <a:pt x="1302" y="1571"/>
                  </a:lnTo>
                  <a:lnTo>
                    <a:pt x="1302" y="1573"/>
                  </a:lnTo>
                  <a:lnTo>
                    <a:pt x="1302" y="1576"/>
                  </a:lnTo>
                  <a:lnTo>
                    <a:pt x="1305" y="1578"/>
                  </a:lnTo>
                  <a:lnTo>
                    <a:pt x="1307" y="1580"/>
                  </a:lnTo>
                  <a:lnTo>
                    <a:pt x="1309" y="1580"/>
                  </a:lnTo>
                  <a:lnTo>
                    <a:pt x="1309" y="1578"/>
                  </a:lnTo>
                  <a:lnTo>
                    <a:pt x="1311" y="1578"/>
                  </a:lnTo>
                  <a:lnTo>
                    <a:pt x="1309" y="1576"/>
                  </a:lnTo>
                  <a:lnTo>
                    <a:pt x="1309" y="1573"/>
                  </a:lnTo>
                  <a:lnTo>
                    <a:pt x="1311" y="1573"/>
                  </a:lnTo>
                  <a:lnTo>
                    <a:pt x="1311" y="1576"/>
                  </a:lnTo>
                  <a:lnTo>
                    <a:pt x="1311" y="1578"/>
                  </a:lnTo>
                  <a:lnTo>
                    <a:pt x="1313" y="1578"/>
                  </a:lnTo>
                  <a:lnTo>
                    <a:pt x="1315" y="1578"/>
                  </a:lnTo>
                  <a:lnTo>
                    <a:pt x="1315" y="1580"/>
                  </a:lnTo>
                  <a:lnTo>
                    <a:pt x="1318" y="1580"/>
                  </a:lnTo>
                  <a:lnTo>
                    <a:pt x="1318" y="1578"/>
                  </a:lnTo>
                  <a:lnTo>
                    <a:pt x="1320" y="1578"/>
                  </a:lnTo>
                  <a:lnTo>
                    <a:pt x="1322" y="1578"/>
                  </a:lnTo>
                  <a:lnTo>
                    <a:pt x="1324" y="1580"/>
                  </a:lnTo>
                  <a:lnTo>
                    <a:pt x="1326" y="1580"/>
                  </a:lnTo>
                  <a:lnTo>
                    <a:pt x="1331" y="1580"/>
                  </a:lnTo>
                  <a:lnTo>
                    <a:pt x="1335" y="1582"/>
                  </a:lnTo>
                  <a:lnTo>
                    <a:pt x="1337" y="1584"/>
                  </a:lnTo>
                  <a:lnTo>
                    <a:pt x="1340" y="1582"/>
                  </a:lnTo>
                  <a:lnTo>
                    <a:pt x="1342" y="1582"/>
                  </a:lnTo>
                  <a:lnTo>
                    <a:pt x="1342" y="1580"/>
                  </a:lnTo>
                  <a:lnTo>
                    <a:pt x="1340" y="1580"/>
                  </a:lnTo>
                  <a:lnTo>
                    <a:pt x="1337" y="1578"/>
                  </a:lnTo>
                  <a:lnTo>
                    <a:pt x="1335" y="1576"/>
                  </a:lnTo>
                  <a:lnTo>
                    <a:pt x="1333" y="1571"/>
                  </a:lnTo>
                  <a:lnTo>
                    <a:pt x="1331" y="1571"/>
                  </a:lnTo>
                  <a:lnTo>
                    <a:pt x="1329" y="1571"/>
                  </a:lnTo>
                  <a:lnTo>
                    <a:pt x="1329" y="1569"/>
                  </a:lnTo>
                  <a:lnTo>
                    <a:pt x="1329" y="1567"/>
                  </a:lnTo>
                  <a:lnTo>
                    <a:pt x="1329" y="1565"/>
                  </a:lnTo>
                  <a:lnTo>
                    <a:pt x="1331" y="1562"/>
                  </a:lnTo>
                  <a:lnTo>
                    <a:pt x="1331" y="1565"/>
                  </a:lnTo>
                  <a:lnTo>
                    <a:pt x="1333" y="1565"/>
                  </a:lnTo>
                  <a:lnTo>
                    <a:pt x="1335" y="1565"/>
                  </a:lnTo>
                  <a:lnTo>
                    <a:pt x="1337" y="1567"/>
                  </a:lnTo>
                  <a:lnTo>
                    <a:pt x="1337" y="1569"/>
                  </a:lnTo>
                  <a:lnTo>
                    <a:pt x="1337" y="1571"/>
                  </a:lnTo>
                  <a:lnTo>
                    <a:pt x="1340" y="1571"/>
                  </a:lnTo>
                  <a:lnTo>
                    <a:pt x="1340" y="1573"/>
                  </a:lnTo>
                  <a:lnTo>
                    <a:pt x="1342" y="1571"/>
                  </a:lnTo>
                  <a:lnTo>
                    <a:pt x="1340" y="1571"/>
                  </a:lnTo>
                  <a:lnTo>
                    <a:pt x="1342" y="1569"/>
                  </a:lnTo>
                  <a:lnTo>
                    <a:pt x="1344" y="1567"/>
                  </a:lnTo>
                  <a:lnTo>
                    <a:pt x="1346" y="1567"/>
                  </a:lnTo>
                  <a:lnTo>
                    <a:pt x="1346" y="1569"/>
                  </a:lnTo>
                  <a:lnTo>
                    <a:pt x="1348" y="1571"/>
                  </a:lnTo>
                  <a:lnTo>
                    <a:pt x="1351" y="1573"/>
                  </a:lnTo>
                  <a:lnTo>
                    <a:pt x="1355" y="1573"/>
                  </a:lnTo>
                  <a:lnTo>
                    <a:pt x="1357" y="1576"/>
                  </a:lnTo>
                  <a:lnTo>
                    <a:pt x="1361" y="1573"/>
                  </a:lnTo>
                  <a:lnTo>
                    <a:pt x="1364" y="1573"/>
                  </a:lnTo>
                  <a:lnTo>
                    <a:pt x="1364" y="1576"/>
                  </a:lnTo>
                  <a:lnTo>
                    <a:pt x="1361" y="1576"/>
                  </a:lnTo>
                  <a:lnTo>
                    <a:pt x="1361" y="1578"/>
                  </a:lnTo>
                  <a:lnTo>
                    <a:pt x="1361" y="1580"/>
                  </a:lnTo>
                  <a:lnTo>
                    <a:pt x="1364" y="1578"/>
                  </a:lnTo>
                  <a:lnTo>
                    <a:pt x="1364" y="1576"/>
                  </a:lnTo>
                  <a:lnTo>
                    <a:pt x="1366" y="1576"/>
                  </a:lnTo>
                  <a:lnTo>
                    <a:pt x="1366" y="1573"/>
                  </a:lnTo>
                  <a:lnTo>
                    <a:pt x="1366" y="1571"/>
                  </a:lnTo>
                  <a:lnTo>
                    <a:pt x="1364" y="1569"/>
                  </a:lnTo>
                  <a:lnTo>
                    <a:pt x="1361" y="1569"/>
                  </a:lnTo>
                  <a:lnTo>
                    <a:pt x="1361" y="1565"/>
                  </a:lnTo>
                  <a:lnTo>
                    <a:pt x="1359" y="1565"/>
                  </a:lnTo>
                  <a:lnTo>
                    <a:pt x="1357" y="1565"/>
                  </a:lnTo>
                  <a:lnTo>
                    <a:pt x="1357" y="1562"/>
                  </a:lnTo>
                  <a:lnTo>
                    <a:pt x="1355" y="1558"/>
                  </a:lnTo>
                  <a:lnTo>
                    <a:pt x="1355" y="1556"/>
                  </a:lnTo>
                  <a:lnTo>
                    <a:pt x="1353" y="1554"/>
                  </a:lnTo>
                  <a:lnTo>
                    <a:pt x="1351" y="1551"/>
                  </a:lnTo>
                  <a:lnTo>
                    <a:pt x="1348" y="1551"/>
                  </a:lnTo>
                  <a:lnTo>
                    <a:pt x="1348" y="1549"/>
                  </a:lnTo>
                  <a:lnTo>
                    <a:pt x="1346" y="1549"/>
                  </a:lnTo>
                  <a:lnTo>
                    <a:pt x="1344" y="1547"/>
                  </a:lnTo>
                  <a:lnTo>
                    <a:pt x="1337" y="1543"/>
                  </a:lnTo>
                  <a:lnTo>
                    <a:pt x="1337" y="1540"/>
                  </a:lnTo>
                  <a:lnTo>
                    <a:pt x="1340" y="1540"/>
                  </a:lnTo>
                  <a:lnTo>
                    <a:pt x="1340" y="1538"/>
                  </a:lnTo>
                  <a:lnTo>
                    <a:pt x="1340" y="1536"/>
                  </a:lnTo>
                  <a:lnTo>
                    <a:pt x="1340" y="1534"/>
                  </a:lnTo>
                  <a:lnTo>
                    <a:pt x="1337" y="1534"/>
                  </a:lnTo>
                  <a:lnTo>
                    <a:pt x="1335" y="1534"/>
                  </a:lnTo>
                  <a:lnTo>
                    <a:pt x="1333" y="1534"/>
                  </a:lnTo>
                  <a:lnTo>
                    <a:pt x="1333" y="1536"/>
                  </a:lnTo>
                  <a:lnTo>
                    <a:pt x="1331" y="1536"/>
                  </a:lnTo>
                  <a:lnTo>
                    <a:pt x="1331" y="1534"/>
                  </a:lnTo>
                  <a:lnTo>
                    <a:pt x="1329" y="1534"/>
                  </a:lnTo>
                  <a:lnTo>
                    <a:pt x="1326" y="1534"/>
                  </a:lnTo>
                  <a:lnTo>
                    <a:pt x="1326" y="1532"/>
                  </a:lnTo>
                  <a:lnTo>
                    <a:pt x="1329" y="1527"/>
                  </a:lnTo>
                  <a:lnTo>
                    <a:pt x="1329" y="1525"/>
                  </a:lnTo>
                  <a:lnTo>
                    <a:pt x="1326" y="1527"/>
                  </a:lnTo>
                  <a:lnTo>
                    <a:pt x="1324" y="1527"/>
                  </a:lnTo>
                  <a:lnTo>
                    <a:pt x="1322" y="1525"/>
                  </a:lnTo>
                  <a:lnTo>
                    <a:pt x="1320" y="1525"/>
                  </a:lnTo>
                  <a:lnTo>
                    <a:pt x="1315" y="1525"/>
                  </a:lnTo>
                  <a:lnTo>
                    <a:pt x="1313" y="1523"/>
                  </a:lnTo>
                  <a:lnTo>
                    <a:pt x="1315" y="1523"/>
                  </a:lnTo>
                  <a:lnTo>
                    <a:pt x="1320" y="1523"/>
                  </a:lnTo>
                  <a:lnTo>
                    <a:pt x="1322" y="1523"/>
                  </a:lnTo>
                  <a:lnTo>
                    <a:pt x="1320" y="1521"/>
                  </a:lnTo>
                  <a:lnTo>
                    <a:pt x="1315" y="1521"/>
                  </a:lnTo>
                  <a:lnTo>
                    <a:pt x="1313" y="1519"/>
                  </a:lnTo>
                  <a:lnTo>
                    <a:pt x="1311" y="1519"/>
                  </a:lnTo>
                  <a:lnTo>
                    <a:pt x="1318" y="1516"/>
                  </a:lnTo>
                  <a:lnTo>
                    <a:pt x="1315" y="1516"/>
                  </a:lnTo>
                  <a:lnTo>
                    <a:pt x="1315" y="1514"/>
                  </a:lnTo>
                  <a:lnTo>
                    <a:pt x="1311" y="1516"/>
                  </a:lnTo>
                  <a:lnTo>
                    <a:pt x="1309" y="1514"/>
                  </a:lnTo>
                  <a:lnTo>
                    <a:pt x="1305" y="1516"/>
                  </a:lnTo>
                  <a:lnTo>
                    <a:pt x="1305" y="1519"/>
                  </a:lnTo>
                  <a:lnTo>
                    <a:pt x="1302" y="1519"/>
                  </a:lnTo>
                  <a:lnTo>
                    <a:pt x="1300" y="1519"/>
                  </a:lnTo>
                  <a:lnTo>
                    <a:pt x="1302" y="1519"/>
                  </a:lnTo>
                  <a:lnTo>
                    <a:pt x="1305" y="1519"/>
                  </a:lnTo>
                  <a:lnTo>
                    <a:pt x="1305" y="1521"/>
                  </a:lnTo>
                  <a:lnTo>
                    <a:pt x="1305" y="1523"/>
                  </a:lnTo>
                  <a:lnTo>
                    <a:pt x="1302" y="1525"/>
                  </a:lnTo>
                  <a:lnTo>
                    <a:pt x="1300" y="1525"/>
                  </a:lnTo>
                  <a:lnTo>
                    <a:pt x="1300" y="1527"/>
                  </a:lnTo>
                  <a:lnTo>
                    <a:pt x="1298" y="1527"/>
                  </a:lnTo>
                  <a:lnTo>
                    <a:pt x="1296" y="1527"/>
                  </a:lnTo>
                  <a:lnTo>
                    <a:pt x="1294" y="1525"/>
                  </a:lnTo>
                  <a:lnTo>
                    <a:pt x="1294" y="1523"/>
                  </a:lnTo>
                  <a:lnTo>
                    <a:pt x="1294" y="1525"/>
                  </a:lnTo>
                  <a:lnTo>
                    <a:pt x="1296" y="1523"/>
                  </a:lnTo>
                  <a:lnTo>
                    <a:pt x="1296" y="1521"/>
                  </a:lnTo>
                  <a:lnTo>
                    <a:pt x="1294" y="1521"/>
                  </a:lnTo>
                  <a:lnTo>
                    <a:pt x="1300" y="1514"/>
                  </a:lnTo>
                  <a:lnTo>
                    <a:pt x="1313" y="1510"/>
                  </a:lnTo>
                  <a:lnTo>
                    <a:pt x="1311" y="1510"/>
                  </a:lnTo>
                  <a:lnTo>
                    <a:pt x="1309" y="1510"/>
                  </a:lnTo>
                  <a:lnTo>
                    <a:pt x="1307" y="1510"/>
                  </a:lnTo>
                  <a:lnTo>
                    <a:pt x="1305" y="1512"/>
                  </a:lnTo>
                  <a:lnTo>
                    <a:pt x="1305" y="1510"/>
                  </a:lnTo>
                  <a:lnTo>
                    <a:pt x="1302" y="1508"/>
                  </a:lnTo>
                  <a:lnTo>
                    <a:pt x="1300" y="1508"/>
                  </a:lnTo>
                  <a:lnTo>
                    <a:pt x="1302" y="1508"/>
                  </a:lnTo>
                  <a:lnTo>
                    <a:pt x="1300" y="1505"/>
                  </a:lnTo>
                  <a:lnTo>
                    <a:pt x="1302" y="1505"/>
                  </a:lnTo>
                  <a:lnTo>
                    <a:pt x="1305" y="1508"/>
                  </a:lnTo>
                  <a:lnTo>
                    <a:pt x="1307" y="1508"/>
                  </a:lnTo>
                  <a:lnTo>
                    <a:pt x="1324" y="1510"/>
                  </a:lnTo>
                  <a:lnTo>
                    <a:pt x="1322" y="1510"/>
                  </a:lnTo>
                  <a:lnTo>
                    <a:pt x="1318" y="1510"/>
                  </a:lnTo>
                  <a:lnTo>
                    <a:pt x="1315" y="1510"/>
                  </a:lnTo>
                  <a:lnTo>
                    <a:pt x="1318" y="1512"/>
                  </a:lnTo>
                  <a:lnTo>
                    <a:pt x="1320" y="1512"/>
                  </a:lnTo>
                  <a:lnTo>
                    <a:pt x="1322" y="1512"/>
                  </a:lnTo>
                  <a:lnTo>
                    <a:pt x="1324" y="1514"/>
                  </a:lnTo>
                  <a:lnTo>
                    <a:pt x="1322" y="1514"/>
                  </a:lnTo>
                  <a:lnTo>
                    <a:pt x="1322" y="1516"/>
                  </a:lnTo>
                  <a:lnTo>
                    <a:pt x="1324" y="1516"/>
                  </a:lnTo>
                  <a:lnTo>
                    <a:pt x="1326" y="1519"/>
                  </a:lnTo>
                  <a:lnTo>
                    <a:pt x="1331" y="1521"/>
                  </a:lnTo>
                  <a:lnTo>
                    <a:pt x="1326" y="1521"/>
                  </a:lnTo>
                  <a:lnTo>
                    <a:pt x="1324" y="1523"/>
                  </a:lnTo>
                  <a:lnTo>
                    <a:pt x="1326" y="1525"/>
                  </a:lnTo>
                  <a:lnTo>
                    <a:pt x="1329" y="1525"/>
                  </a:lnTo>
                  <a:lnTo>
                    <a:pt x="1331" y="1525"/>
                  </a:lnTo>
                  <a:lnTo>
                    <a:pt x="1331" y="1527"/>
                  </a:lnTo>
                  <a:lnTo>
                    <a:pt x="1331" y="1530"/>
                  </a:lnTo>
                  <a:lnTo>
                    <a:pt x="1333" y="1530"/>
                  </a:lnTo>
                  <a:lnTo>
                    <a:pt x="1337" y="1532"/>
                  </a:lnTo>
                  <a:lnTo>
                    <a:pt x="1340" y="1530"/>
                  </a:lnTo>
                  <a:lnTo>
                    <a:pt x="1337" y="1527"/>
                  </a:lnTo>
                  <a:lnTo>
                    <a:pt x="1340" y="1525"/>
                  </a:lnTo>
                  <a:lnTo>
                    <a:pt x="1340" y="1523"/>
                  </a:lnTo>
                  <a:lnTo>
                    <a:pt x="1342" y="1521"/>
                  </a:lnTo>
                  <a:lnTo>
                    <a:pt x="1342" y="1519"/>
                  </a:lnTo>
                  <a:lnTo>
                    <a:pt x="1342" y="1514"/>
                  </a:lnTo>
                  <a:lnTo>
                    <a:pt x="1344" y="1516"/>
                  </a:lnTo>
                  <a:lnTo>
                    <a:pt x="1344" y="1519"/>
                  </a:lnTo>
                  <a:lnTo>
                    <a:pt x="1344" y="1523"/>
                  </a:lnTo>
                  <a:lnTo>
                    <a:pt x="1344" y="1525"/>
                  </a:lnTo>
                  <a:lnTo>
                    <a:pt x="1344" y="1527"/>
                  </a:lnTo>
                  <a:lnTo>
                    <a:pt x="1346" y="1530"/>
                  </a:lnTo>
                  <a:lnTo>
                    <a:pt x="1348" y="1530"/>
                  </a:lnTo>
                  <a:lnTo>
                    <a:pt x="1348" y="1532"/>
                  </a:lnTo>
                  <a:lnTo>
                    <a:pt x="1348" y="1534"/>
                  </a:lnTo>
                  <a:lnTo>
                    <a:pt x="1346" y="1534"/>
                  </a:lnTo>
                  <a:lnTo>
                    <a:pt x="1346" y="1532"/>
                  </a:lnTo>
                  <a:lnTo>
                    <a:pt x="1346" y="1530"/>
                  </a:lnTo>
                  <a:lnTo>
                    <a:pt x="1344" y="1530"/>
                  </a:lnTo>
                  <a:lnTo>
                    <a:pt x="1344" y="1532"/>
                  </a:lnTo>
                  <a:lnTo>
                    <a:pt x="1344" y="1534"/>
                  </a:lnTo>
                  <a:lnTo>
                    <a:pt x="1344" y="1536"/>
                  </a:lnTo>
                  <a:lnTo>
                    <a:pt x="1344" y="1538"/>
                  </a:lnTo>
                  <a:lnTo>
                    <a:pt x="1346" y="1538"/>
                  </a:lnTo>
                  <a:lnTo>
                    <a:pt x="1346" y="1540"/>
                  </a:lnTo>
                  <a:lnTo>
                    <a:pt x="1348" y="1540"/>
                  </a:lnTo>
                  <a:lnTo>
                    <a:pt x="1351" y="1543"/>
                  </a:lnTo>
                  <a:lnTo>
                    <a:pt x="1353" y="1543"/>
                  </a:lnTo>
                  <a:lnTo>
                    <a:pt x="1357" y="1543"/>
                  </a:lnTo>
                  <a:lnTo>
                    <a:pt x="1359" y="1545"/>
                  </a:lnTo>
                  <a:lnTo>
                    <a:pt x="1361" y="1547"/>
                  </a:lnTo>
                  <a:lnTo>
                    <a:pt x="1361" y="1549"/>
                  </a:lnTo>
                  <a:lnTo>
                    <a:pt x="1364" y="1551"/>
                  </a:lnTo>
                  <a:lnTo>
                    <a:pt x="1366" y="1551"/>
                  </a:lnTo>
                  <a:lnTo>
                    <a:pt x="1368" y="1554"/>
                  </a:lnTo>
                  <a:lnTo>
                    <a:pt x="1368" y="1556"/>
                  </a:lnTo>
                  <a:lnTo>
                    <a:pt x="1366" y="1556"/>
                  </a:lnTo>
                  <a:lnTo>
                    <a:pt x="1366" y="1554"/>
                  </a:lnTo>
                  <a:lnTo>
                    <a:pt x="1364" y="1551"/>
                  </a:lnTo>
                  <a:lnTo>
                    <a:pt x="1364" y="1554"/>
                  </a:lnTo>
                  <a:lnTo>
                    <a:pt x="1364" y="1556"/>
                  </a:lnTo>
                  <a:lnTo>
                    <a:pt x="1368" y="1558"/>
                  </a:lnTo>
                  <a:lnTo>
                    <a:pt x="1366" y="1558"/>
                  </a:lnTo>
                  <a:lnTo>
                    <a:pt x="1368" y="1560"/>
                  </a:lnTo>
                  <a:lnTo>
                    <a:pt x="1370" y="1558"/>
                  </a:lnTo>
                  <a:lnTo>
                    <a:pt x="1372" y="1558"/>
                  </a:lnTo>
                  <a:lnTo>
                    <a:pt x="1375" y="1558"/>
                  </a:lnTo>
                  <a:lnTo>
                    <a:pt x="1377" y="1554"/>
                  </a:lnTo>
                  <a:lnTo>
                    <a:pt x="1379" y="1551"/>
                  </a:lnTo>
                  <a:lnTo>
                    <a:pt x="1381" y="1547"/>
                  </a:lnTo>
                  <a:lnTo>
                    <a:pt x="1381" y="1545"/>
                  </a:lnTo>
                  <a:lnTo>
                    <a:pt x="1383" y="1543"/>
                  </a:lnTo>
                  <a:lnTo>
                    <a:pt x="1383" y="1540"/>
                  </a:lnTo>
                  <a:lnTo>
                    <a:pt x="1383" y="1538"/>
                  </a:lnTo>
                  <a:lnTo>
                    <a:pt x="1383" y="1536"/>
                  </a:lnTo>
                  <a:lnTo>
                    <a:pt x="1388" y="1534"/>
                  </a:lnTo>
                  <a:lnTo>
                    <a:pt x="1390" y="1534"/>
                  </a:lnTo>
                  <a:lnTo>
                    <a:pt x="1396" y="1532"/>
                  </a:lnTo>
                  <a:lnTo>
                    <a:pt x="1399" y="1530"/>
                  </a:lnTo>
                  <a:lnTo>
                    <a:pt x="1399" y="1525"/>
                  </a:lnTo>
                  <a:lnTo>
                    <a:pt x="1401" y="1523"/>
                  </a:lnTo>
                  <a:lnTo>
                    <a:pt x="1401" y="1521"/>
                  </a:lnTo>
                  <a:lnTo>
                    <a:pt x="1401" y="1519"/>
                  </a:lnTo>
                  <a:lnTo>
                    <a:pt x="1403" y="1516"/>
                  </a:lnTo>
                  <a:lnTo>
                    <a:pt x="1403" y="1514"/>
                  </a:lnTo>
                  <a:lnTo>
                    <a:pt x="1412" y="1514"/>
                  </a:lnTo>
                  <a:lnTo>
                    <a:pt x="1410" y="1512"/>
                  </a:lnTo>
                  <a:lnTo>
                    <a:pt x="1410" y="1510"/>
                  </a:lnTo>
                  <a:lnTo>
                    <a:pt x="1407" y="1510"/>
                  </a:lnTo>
                  <a:lnTo>
                    <a:pt x="1407" y="1508"/>
                  </a:lnTo>
                  <a:lnTo>
                    <a:pt x="1410" y="1505"/>
                  </a:lnTo>
                  <a:lnTo>
                    <a:pt x="1410" y="1503"/>
                  </a:lnTo>
                  <a:lnTo>
                    <a:pt x="1410" y="1501"/>
                  </a:lnTo>
                  <a:lnTo>
                    <a:pt x="1412" y="1494"/>
                  </a:lnTo>
                  <a:lnTo>
                    <a:pt x="1410" y="1494"/>
                  </a:lnTo>
                  <a:lnTo>
                    <a:pt x="1410" y="1492"/>
                  </a:lnTo>
                  <a:lnTo>
                    <a:pt x="1412" y="1492"/>
                  </a:lnTo>
                  <a:lnTo>
                    <a:pt x="1410" y="1490"/>
                  </a:lnTo>
                  <a:lnTo>
                    <a:pt x="1412" y="1490"/>
                  </a:lnTo>
                  <a:lnTo>
                    <a:pt x="1412" y="1488"/>
                  </a:lnTo>
                  <a:lnTo>
                    <a:pt x="1414" y="1488"/>
                  </a:lnTo>
                  <a:lnTo>
                    <a:pt x="1414" y="1486"/>
                  </a:lnTo>
                  <a:lnTo>
                    <a:pt x="1416" y="1486"/>
                  </a:lnTo>
                  <a:lnTo>
                    <a:pt x="1421" y="1486"/>
                  </a:lnTo>
                  <a:lnTo>
                    <a:pt x="1423" y="1486"/>
                  </a:lnTo>
                  <a:lnTo>
                    <a:pt x="1423" y="1484"/>
                  </a:lnTo>
                  <a:lnTo>
                    <a:pt x="1423" y="1481"/>
                  </a:lnTo>
                  <a:lnTo>
                    <a:pt x="1427" y="1481"/>
                  </a:lnTo>
                  <a:lnTo>
                    <a:pt x="1427" y="1479"/>
                  </a:lnTo>
                  <a:lnTo>
                    <a:pt x="1425" y="1477"/>
                  </a:lnTo>
                  <a:lnTo>
                    <a:pt x="1427" y="1475"/>
                  </a:lnTo>
                  <a:lnTo>
                    <a:pt x="1427" y="1473"/>
                  </a:lnTo>
                  <a:lnTo>
                    <a:pt x="1427" y="1470"/>
                  </a:lnTo>
                  <a:lnTo>
                    <a:pt x="1427" y="1468"/>
                  </a:lnTo>
                  <a:lnTo>
                    <a:pt x="1427" y="1464"/>
                  </a:lnTo>
                  <a:lnTo>
                    <a:pt x="1427" y="1462"/>
                  </a:lnTo>
                  <a:lnTo>
                    <a:pt x="1425" y="1457"/>
                  </a:lnTo>
                  <a:lnTo>
                    <a:pt x="1425" y="1455"/>
                  </a:lnTo>
                  <a:lnTo>
                    <a:pt x="1425" y="1448"/>
                  </a:lnTo>
                  <a:lnTo>
                    <a:pt x="1425" y="1446"/>
                  </a:lnTo>
                  <a:lnTo>
                    <a:pt x="1423" y="1446"/>
                  </a:lnTo>
                  <a:lnTo>
                    <a:pt x="1423" y="1444"/>
                  </a:lnTo>
                  <a:lnTo>
                    <a:pt x="1425" y="1440"/>
                  </a:lnTo>
                  <a:lnTo>
                    <a:pt x="1425" y="1438"/>
                  </a:lnTo>
                  <a:lnTo>
                    <a:pt x="1423" y="1435"/>
                  </a:lnTo>
                  <a:lnTo>
                    <a:pt x="1421" y="1433"/>
                  </a:lnTo>
                  <a:lnTo>
                    <a:pt x="1418" y="1431"/>
                  </a:lnTo>
                  <a:lnTo>
                    <a:pt x="1416" y="1429"/>
                  </a:lnTo>
                  <a:lnTo>
                    <a:pt x="1414" y="1427"/>
                  </a:lnTo>
                  <a:lnTo>
                    <a:pt x="1412" y="1424"/>
                  </a:lnTo>
                  <a:lnTo>
                    <a:pt x="1405" y="1422"/>
                  </a:lnTo>
                  <a:lnTo>
                    <a:pt x="1403" y="1422"/>
                  </a:lnTo>
                  <a:lnTo>
                    <a:pt x="1401" y="1418"/>
                  </a:lnTo>
                  <a:lnTo>
                    <a:pt x="1399" y="1418"/>
                  </a:lnTo>
                  <a:lnTo>
                    <a:pt x="1396" y="1416"/>
                  </a:lnTo>
                  <a:lnTo>
                    <a:pt x="1394" y="1416"/>
                  </a:lnTo>
                  <a:lnTo>
                    <a:pt x="1394" y="1413"/>
                  </a:lnTo>
                  <a:lnTo>
                    <a:pt x="1394" y="1411"/>
                  </a:lnTo>
                  <a:lnTo>
                    <a:pt x="1392" y="1411"/>
                  </a:lnTo>
                  <a:lnTo>
                    <a:pt x="1388" y="1411"/>
                  </a:lnTo>
                  <a:lnTo>
                    <a:pt x="1388" y="1409"/>
                  </a:lnTo>
                  <a:lnTo>
                    <a:pt x="1386" y="1407"/>
                  </a:lnTo>
                  <a:lnTo>
                    <a:pt x="1383" y="1407"/>
                  </a:lnTo>
                  <a:lnTo>
                    <a:pt x="1381" y="1407"/>
                  </a:lnTo>
                  <a:lnTo>
                    <a:pt x="1381" y="1405"/>
                  </a:lnTo>
                  <a:lnTo>
                    <a:pt x="1379" y="1402"/>
                  </a:lnTo>
                  <a:lnTo>
                    <a:pt x="1379" y="1400"/>
                  </a:lnTo>
                  <a:lnTo>
                    <a:pt x="1377" y="1398"/>
                  </a:lnTo>
                  <a:lnTo>
                    <a:pt x="1377" y="1396"/>
                  </a:lnTo>
                  <a:lnTo>
                    <a:pt x="1377" y="1394"/>
                  </a:lnTo>
                  <a:lnTo>
                    <a:pt x="1377" y="1391"/>
                  </a:lnTo>
                  <a:lnTo>
                    <a:pt x="1377" y="1389"/>
                  </a:lnTo>
                  <a:lnTo>
                    <a:pt x="1375" y="1387"/>
                  </a:lnTo>
                  <a:lnTo>
                    <a:pt x="1377" y="1385"/>
                  </a:lnTo>
                  <a:lnTo>
                    <a:pt x="1379" y="1385"/>
                  </a:lnTo>
                  <a:lnTo>
                    <a:pt x="1377" y="1378"/>
                  </a:lnTo>
                  <a:lnTo>
                    <a:pt x="1377" y="1376"/>
                  </a:lnTo>
                  <a:lnTo>
                    <a:pt x="1375" y="1376"/>
                  </a:lnTo>
                  <a:lnTo>
                    <a:pt x="1375" y="1378"/>
                  </a:lnTo>
                  <a:lnTo>
                    <a:pt x="1375" y="1381"/>
                  </a:lnTo>
                  <a:lnTo>
                    <a:pt x="1375" y="1383"/>
                  </a:lnTo>
                  <a:lnTo>
                    <a:pt x="1375" y="1385"/>
                  </a:lnTo>
                  <a:lnTo>
                    <a:pt x="1372" y="1387"/>
                  </a:lnTo>
                  <a:lnTo>
                    <a:pt x="1368" y="1385"/>
                  </a:lnTo>
                  <a:lnTo>
                    <a:pt x="1366" y="1385"/>
                  </a:lnTo>
                  <a:lnTo>
                    <a:pt x="1366" y="1383"/>
                  </a:lnTo>
                  <a:lnTo>
                    <a:pt x="1366" y="1378"/>
                  </a:lnTo>
                  <a:lnTo>
                    <a:pt x="1366" y="1376"/>
                  </a:lnTo>
                  <a:lnTo>
                    <a:pt x="1366" y="1374"/>
                  </a:lnTo>
                  <a:lnTo>
                    <a:pt x="1366" y="1372"/>
                  </a:lnTo>
                  <a:lnTo>
                    <a:pt x="1364" y="1372"/>
                  </a:lnTo>
                  <a:lnTo>
                    <a:pt x="1361" y="1376"/>
                  </a:lnTo>
                  <a:lnTo>
                    <a:pt x="1359" y="1374"/>
                  </a:lnTo>
                  <a:lnTo>
                    <a:pt x="1357" y="1374"/>
                  </a:lnTo>
                  <a:lnTo>
                    <a:pt x="1357" y="1372"/>
                  </a:lnTo>
                  <a:lnTo>
                    <a:pt x="1361" y="1372"/>
                  </a:lnTo>
                  <a:lnTo>
                    <a:pt x="1361" y="1370"/>
                  </a:lnTo>
                  <a:lnTo>
                    <a:pt x="1359" y="1367"/>
                  </a:lnTo>
                  <a:lnTo>
                    <a:pt x="1357" y="1365"/>
                  </a:lnTo>
                  <a:lnTo>
                    <a:pt x="1355" y="1365"/>
                  </a:lnTo>
                  <a:lnTo>
                    <a:pt x="1355" y="1363"/>
                  </a:lnTo>
                  <a:lnTo>
                    <a:pt x="1353" y="1363"/>
                  </a:lnTo>
                  <a:lnTo>
                    <a:pt x="1351" y="1365"/>
                  </a:lnTo>
                  <a:lnTo>
                    <a:pt x="1348" y="1363"/>
                  </a:lnTo>
                  <a:lnTo>
                    <a:pt x="1348" y="1361"/>
                  </a:lnTo>
                  <a:lnTo>
                    <a:pt x="1351" y="1361"/>
                  </a:lnTo>
                  <a:lnTo>
                    <a:pt x="1353" y="1361"/>
                  </a:lnTo>
                  <a:lnTo>
                    <a:pt x="1353" y="1359"/>
                  </a:lnTo>
                  <a:lnTo>
                    <a:pt x="1351" y="1359"/>
                  </a:lnTo>
                  <a:lnTo>
                    <a:pt x="1351" y="1356"/>
                  </a:lnTo>
                  <a:lnTo>
                    <a:pt x="1348" y="1356"/>
                  </a:lnTo>
                  <a:lnTo>
                    <a:pt x="1346" y="1356"/>
                  </a:lnTo>
                  <a:lnTo>
                    <a:pt x="1348" y="1354"/>
                  </a:lnTo>
                  <a:lnTo>
                    <a:pt x="1353" y="1356"/>
                  </a:lnTo>
                  <a:lnTo>
                    <a:pt x="1355" y="1356"/>
                  </a:lnTo>
                  <a:lnTo>
                    <a:pt x="1361" y="1356"/>
                  </a:lnTo>
                  <a:lnTo>
                    <a:pt x="1364" y="1356"/>
                  </a:lnTo>
                  <a:lnTo>
                    <a:pt x="1364" y="1354"/>
                  </a:lnTo>
                  <a:lnTo>
                    <a:pt x="1364" y="1352"/>
                  </a:lnTo>
                  <a:lnTo>
                    <a:pt x="1361" y="1352"/>
                  </a:lnTo>
                  <a:lnTo>
                    <a:pt x="1359" y="1352"/>
                  </a:lnTo>
                  <a:lnTo>
                    <a:pt x="1359" y="1350"/>
                  </a:lnTo>
                  <a:lnTo>
                    <a:pt x="1361" y="1350"/>
                  </a:lnTo>
                  <a:lnTo>
                    <a:pt x="1364" y="1352"/>
                  </a:lnTo>
                  <a:lnTo>
                    <a:pt x="1366" y="1352"/>
                  </a:lnTo>
                  <a:lnTo>
                    <a:pt x="1370" y="1356"/>
                  </a:lnTo>
                  <a:lnTo>
                    <a:pt x="1372" y="1356"/>
                  </a:lnTo>
                  <a:lnTo>
                    <a:pt x="1372" y="1354"/>
                  </a:lnTo>
                  <a:lnTo>
                    <a:pt x="1375" y="1354"/>
                  </a:lnTo>
                  <a:lnTo>
                    <a:pt x="1375" y="1352"/>
                  </a:lnTo>
                  <a:lnTo>
                    <a:pt x="1377" y="1352"/>
                  </a:lnTo>
                  <a:lnTo>
                    <a:pt x="1377" y="1350"/>
                  </a:lnTo>
                  <a:lnTo>
                    <a:pt x="1375" y="1348"/>
                  </a:lnTo>
                  <a:lnTo>
                    <a:pt x="1377" y="1348"/>
                  </a:lnTo>
                  <a:lnTo>
                    <a:pt x="1379" y="1348"/>
                  </a:lnTo>
                  <a:lnTo>
                    <a:pt x="1381" y="1348"/>
                  </a:lnTo>
                  <a:lnTo>
                    <a:pt x="1386" y="1339"/>
                  </a:lnTo>
                  <a:lnTo>
                    <a:pt x="1388" y="1337"/>
                  </a:lnTo>
                  <a:lnTo>
                    <a:pt x="1388" y="1335"/>
                  </a:lnTo>
                  <a:lnTo>
                    <a:pt x="1390" y="1332"/>
                  </a:lnTo>
                  <a:lnTo>
                    <a:pt x="1390" y="1330"/>
                  </a:lnTo>
                  <a:lnTo>
                    <a:pt x="1390" y="1328"/>
                  </a:lnTo>
                  <a:lnTo>
                    <a:pt x="1388" y="1326"/>
                  </a:lnTo>
                  <a:lnTo>
                    <a:pt x="1388" y="1324"/>
                  </a:lnTo>
                  <a:lnTo>
                    <a:pt x="1388" y="1321"/>
                  </a:lnTo>
                  <a:lnTo>
                    <a:pt x="1388" y="1319"/>
                  </a:lnTo>
                  <a:lnTo>
                    <a:pt x="1386" y="1319"/>
                  </a:lnTo>
                  <a:lnTo>
                    <a:pt x="1386" y="1317"/>
                  </a:lnTo>
                  <a:lnTo>
                    <a:pt x="1383" y="1317"/>
                  </a:lnTo>
                  <a:lnTo>
                    <a:pt x="1381" y="1313"/>
                  </a:lnTo>
                  <a:lnTo>
                    <a:pt x="1379" y="1313"/>
                  </a:lnTo>
                  <a:lnTo>
                    <a:pt x="1377" y="1313"/>
                  </a:lnTo>
                  <a:lnTo>
                    <a:pt x="1377" y="1315"/>
                  </a:lnTo>
                  <a:lnTo>
                    <a:pt x="1375" y="1315"/>
                  </a:lnTo>
                  <a:lnTo>
                    <a:pt x="1375" y="1317"/>
                  </a:lnTo>
                  <a:lnTo>
                    <a:pt x="1375" y="1315"/>
                  </a:lnTo>
                  <a:lnTo>
                    <a:pt x="1372" y="1315"/>
                  </a:lnTo>
                  <a:lnTo>
                    <a:pt x="1370" y="1313"/>
                  </a:lnTo>
                  <a:lnTo>
                    <a:pt x="1368" y="1313"/>
                  </a:lnTo>
                  <a:lnTo>
                    <a:pt x="1366" y="1313"/>
                  </a:lnTo>
                  <a:lnTo>
                    <a:pt x="1364" y="1313"/>
                  </a:lnTo>
                  <a:lnTo>
                    <a:pt x="1361" y="1315"/>
                  </a:lnTo>
                  <a:lnTo>
                    <a:pt x="1357" y="1317"/>
                  </a:lnTo>
                  <a:lnTo>
                    <a:pt x="1357" y="1315"/>
                  </a:lnTo>
                  <a:lnTo>
                    <a:pt x="1361" y="1313"/>
                  </a:lnTo>
                  <a:lnTo>
                    <a:pt x="1366" y="1308"/>
                  </a:lnTo>
                  <a:lnTo>
                    <a:pt x="1366" y="1306"/>
                  </a:lnTo>
                  <a:lnTo>
                    <a:pt x="1366" y="1304"/>
                  </a:lnTo>
                  <a:lnTo>
                    <a:pt x="1368" y="1304"/>
                  </a:lnTo>
                  <a:lnTo>
                    <a:pt x="1370" y="1304"/>
                  </a:lnTo>
                  <a:lnTo>
                    <a:pt x="1370" y="1302"/>
                  </a:lnTo>
                  <a:lnTo>
                    <a:pt x="1370" y="1297"/>
                  </a:lnTo>
                  <a:lnTo>
                    <a:pt x="1370" y="1295"/>
                  </a:lnTo>
                  <a:lnTo>
                    <a:pt x="1372" y="1293"/>
                  </a:lnTo>
                  <a:lnTo>
                    <a:pt x="1375" y="1291"/>
                  </a:lnTo>
                  <a:lnTo>
                    <a:pt x="1377" y="1291"/>
                  </a:lnTo>
                  <a:lnTo>
                    <a:pt x="1375" y="1291"/>
                  </a:lnTo>
                  <a:lnTo>
                    <a:pt x="1375" y="1288"/>
                  </a:lnTo>
                  <a:lnTo>
                    <a:pt x="1372" y="1284"/>
                  </a:lnTo>
                  <a:lnTo>
                    <a:pt x="1370" y="1282"/>
                  </a:lnTo>
                  <a:lnTo>
                    <a:pt x="1368" y="1282"/>
                  </a:lnTo>
                  <a:lnTo>
                    <a:pt x="1368" y="1284"/>
                  </a:lnTo>
                  <a:lnTo>
                    <a:pt x="1366" y="1284"/>
                  </a:lnTo>
                  <a:lnTo>
                    <a:pt x="1361" y="1282"/>
                  </a:lnTo>
                  <a:lnTo>
                    <a:pt x="1357" y="1280"/>
                  </a:lnTo>
                  <a:lnTo>
                    <a:pt x="1348" y="1282"/>
                  </a:lnTo>
                  <a:lnTo>
                    <a:pt x="1346" y="1282"/>
                  </a:lnTo>
                  <a:lnTo>
                    <a:pt x="1348" y="1284"/>
                  </a:lnTo>
                  <a:lnTo>
                    <a:pt x="1342" y="1286"/>
                  </a:lnTo>
                  <a:lnTo>
                    <a:pt x="1340" y="1286"/>
                  </a:lnTo>
                  <a:lnTo>
                    <a:pt x="1340" y="1284"/>
                  </a:lnTo>
                  <a:lnTo>
                    <a:pt x="1340" y="1282"/>
                  </a:lnTo>
                  <a:lnTo>
                    <a:pt x="1342" y="1282"/>
                  </a:lnTo>
                  <a:lnTo>
                    <a:pt x="1342" y="1280"/>
                  </a:lnTo>
                  <a:lnTo>
                    <a:pt x="1340" y="1278"/>
                  </a:lnTo>
                  <a:lnTo>
                    <a:pt x="1337" y="1278"/>
                  </a:lnTo>
                  <a:lnTo>
                    <a:pt x="1335" y="1275"/>
                  </a:lnTo>
                  <a:lnTo>
                    <a:pt x="1333" y="1273"/>
                  </a:lnTo>
                  <a:lnTo>
                    <a:pt x="1331" y="1273"/>
                  </a:lnTo>
                  <a:lnTo>
                    <a:pt x="1337" y="1273"/>
                  </a:lnTo>
                  <a:lnTo>
                    <a:pt x="1337" y="1271"/>
                  </a:lnTo>
                  <a:lnTo>
                    <a:pt x="1335" y="1271"/>
                  </a:lnTo>
                  <a:lnTo>
                    <a:pt x="1302" y="1267"/>
                  </a:lnTo>
                  <a:lnTo>
                    <a:pt x="1300" y="1269"/>
                  </a:lnTo>
                  <a:lnTo>
                    <a:pt x="1298" y="1269"/>
                  </a:lnTo>
                  <a:lnTo>
                    <a:pt x="1298" y="1267"/>
                  </a:lnTo>
                  <a:lnTo>
                    <a:pt x="1300" y="1267"/>
                  </a:lnTo>
                  <a:lnTo>
                    <a:pt x="1324" y="1267"/>
                  </a:lnTo>
                  <a:lnTo>
                    <a:pt x="1326" y="1264"/>
                  </a:lnTo>
                  <a:lnTo>
                    <a:pt x="1322" y="1262"/>
                  </a:lnTo>
                  <a:lnTo>
                    <a:pt x="1320" y="1260"/>
                  </a:lnTo>
                  <a:lnTo>
                    <a:pt x="1315" y="1260"/>
                  </a:lnTo>
                  <a:lnTo>
                    <a:pt x="1320" y="1258"/>
                  </a:lnTo>
                  <a:lnTo>
                    <a:pt x="1322" y="1258"/>
                  </a:lnTo>
                  <a:lnTo>
                    <a:pt x="1318" y="1256"/>
                  </a:lnTo>
                  <a:lnTo>
                    <a:pt x="1320" y="1253"/>
                  </a:lnTo>
                  <a:lnTo>
                    <a:pt x="1318" y="1253"/>
                  </a:lnTo>
                  <a:lnTo>
                    <a:pt x="1324" y="1253"/>
                  </a:lnTo>
                  <a:lnTo>
                    <a:pt x="1326" y="1253"/>
                  </a:lnTo>
                  <a:lnTo>
                    <a:pt x="1331" y="1251"/>
                  </a:lnTo>
                  <a:lnTo>
                    <a:pt x="1324" y="1251"/>
                  </a:lnTo>
                  <a:lnTo>
                    <a:pt x="1318" y="1251"/>
                  </a:lnTo>
                  <a:lnTo>
                    <a:pt x="1318" y="1249"/>
                  </a:lnTo>
                  <a:lnTo>
                    <a:pt x="1315" y="1249"/>
                  </a:lnTo>
                  <a:lnTo>
                    <a:pt x="1313" y="1249"/>
                  </a:lnTo>
                  <a:lnTo>
                    <a:pt x="1315" y="1249"/>
                  </a:lnTo>
                  <a:lnTo>
                    <a:pt x="1315" y="1251"/>
                  </a:lnTo>
                  <a:lnTo>
                    <a:pt x="1307" y="1251"/>
                  </a:lnTo>
                  <a:lnTo>
                    <a:pt x="1305" y="1253"/>
                  </a:lnTo>
                  <a:lnTo>
                    <a:pt x="1296" y="1253"/>
                  </a:lnTo>
                  <a:lnTo>
                    <a:pt x="1294" y="1256"/>
                  </a:lnTo>
                  <a:lnTo>
                    <a:pt x="1289" y="1256"/>
                  </a:lnTo>
                  <a:lnTo>
                    <a:pt x="1283" y="1256"/>
                  </a:lnTo>
                  <a:lnTo>
                    <a:pt x="1280" y="1256"/>
                  </a:lnTo>
                  <a:lnTo>
                    <a:pt x="1278" y="1256"/>
                  </a:lnTo>
                  <a:lnTo>
                    <a:pt x="1276" y="1256"/>
                  </a:lnTo>
                  <a:lnTo>
                    <a:pt x="1269" y="1253"/>
                  </a:lnTo>
                  <a:lnTo>
                    <a:pt x="1263" y="1249"/>
                  </a:lnTo>
                  <a:lnTo>
                    <a:pt x="1261" y="1249"/>
                  </a:lnTo>
                  <a:lnTo>
                    <a:pt x="1259" y="1249"/>
                  </a:lnTo>
                  <a:lnTo>
                    <a:pt x="1259" y="1247"/>
                  </a:lnTo>
                  <a:lnTo>
                    <a:pt x="1256" y="1247"/>
                  </a:lnTo>
                  <a:lnTo>
                    <a:pt x="1245" y="1249"/>
                  </a:lnTo>
                  <a:lnTo>
                    <a:pt x="1243" y="1251"/>
                  </a:lnTo>
                  <a:lnTo>
                    <a:pt x="1239" y="1251"/>
                  </a:lnTo>
                  <a:lnTo>
                    <a:pt x="1241" y="1253"/>
                  </a:lnTo>
                  <a:lnTo>
                    <a:pt x="1239" y="1256"/>
                  </a:lnTo>
                  <a:lnTo>
                    <a:pt x="1234" y="1256"/>
                  </a:lnTo>
                  <a:lnTo>
                    <a:pt x="1234" y="1258"/>
                  </a:lnTo>
                  <a:lnTo>
                    <a:pt x="1234" y="1260"/>
                  </a:lnTo>
                  <a:lnTo>
                    <a:pt x="1230" y="1258"/>
                  </a:lnTo>
                  <a:lnTo>
                    <a:pt x="1226" y="1256"/>
                  </a:lnTo>
                  <a:lnTo>
                    <a:pt x="1224" y="1256"/>
                  </a:lnTo>
                  <a:lnTo>
                    <a:pt x="1217" y="1256"/>
                  </a:lnTo>
                  <a:lnTo>
                    <a:pt x="1217" y="1258"/>
                  </a:lnTo>
                  <a:lnTo>
                    <a:pt x="1224" y="1258"/>
                  </a:lnTo>
                  <a:lnTo>
                    <a:pt x="1226" y="1258"/>
                  </a:lnTo>
                  <a:lnTo>
                    <a:pt x="1226" y="1260"/>
                  </a:lnTo>
                  <a:lnTo>
                    <a:pt x="1226" y="1262"/>
                  </a:lnTo>
                  <a:lnTo>
                    <a:pt x="1226" y="1264"/>
                  </a:lnTo>
                  <a:lnTo>
                    <a:pt x="1224" y="1264"/>
                  </a:lnTo>
                  <a:lnTo>
                    <a:pt x="1224" y="1260"/>
                  </a:lnTo>
                  <a:lnTo>
                    <a:pt x="1221" y="1262"/>
                  </a:lnTo>
                  <a:lnTo>
                    <a:pt x="1221" y="1264"/>
                  </a:lnTo>
                  <a:lnTo>
                    <a:pt x="1224" y="1264"/>
                  </a:lnTo>
                  <a:lnTo>
                    <a:pt x="1224" y="1269"/>
                  </a:lnTo>
                  <a:lnTo>
                    <a:pt x="1224" y="1271"/>
                  </a:lnTo>
                  <a:lnTo>
                    <a:pt x="1221" y="1271"/>
                  </a:lnTo>
                  <a:lnTo>
                    <a:pt x="1221" y="1273"/>
                  </a:lnTo>
                  <a:lnTo>
                    <a:pt x="1224" y="1278"/>
                  </a:lnTo>
                  <a:lnTo>
                    <a:pt x="1230" y="1282"/>
                  </a:lnTo>
                  <a:lnTo>
                    <a:pt x="1226" y="1282"/>
                  </a:lnTo>
                  <a:lnTo>
                    <a:pt x="1226" y="1284"/>
                  </a:lnTo>
                  <a:lnTo>
                    <a:pt x="1226" y="1286"/>
                  </a:lnTo>
                  <a:lnTo>
                    <a:pt x="1226" y="1288"/>
                  </a:lnTo>
                  <a:lnTo>
                    <a:pt x="1226" y="1291"/>
                  </a:lnTo>
                  <a:lnTo>
                    <a:pt x="1228" y="1293"/>
                  </a:lnTo>
                  <a:lnTo>
                    <a:pt x="1230" y="1293"/>
                  </a:lnTo>
                  <a:lnTo>
                    <a:pt x="1230" y="1291"/>
                  </a:lnTo>
                  <a:lnTo>
                    <a:pt x="1232" y="1291"/>
                  </a:lnTo>
                  <a:lnTo>
                    <a:pt x="1232" y="1293"/>
                  </a:lnTo>
                  <a:lnTo>
                    <a:pt x="1230" y="1291"/>
                  </a:lnTo>
                  <a:lnTo>
                    <a:pt x="1232" y="1293"/>
                  </a:lnTo>
                  <a:lnTo>
                    <a:pt x="1232" y="1295"/>
                  </a:lnTo>
                  <a:lnTo>
                    <a:pt x="1230" y="1295"/>
                  </a:lnTo>
                  <a:lnTo>
                    <a:pt x="1228" y="1295"/>
                  </a:lnTo>
                  <a:lnTo>
                    <a:pt x="1230" y="1297"/>
                  </a:lnTo>
                  <a:lnTo>
                    <a:pt x="1230" y="1299"/>
                  </a:lnTo>
                  <a:lnTo>
                    <a:pt x="1232" y="1299"/>
                  </a:lnTo>
                  <a:lnTo>
                    <a:pt x="1230" y="1299"/>
                  </a:lnTo>
                  <a:lnTo>
                    <a:pt x="1232" y="1302"/>
                  </a:lnTo>
                  <a:lnTo>
                    <a:pt x="1234" y="1304"/>
                  </a:lnTo>
                  <a:lnTo>
                    <a:pt x="1237" y="1304"/>
                  </a:lnTo>
                  <a:lnTo>
                    <a:pt x="1234" y="1304"/>
                  </a:lnTo>
                  <a:lnTo>
                    <a:pt x="1232" y="1304"/>
                  </a:lnTo>
                  <a:lnTo>
                    <a:pt x="1230" y="1304"/>
                  </a:lnTo>
                  <a:lnTo>
                    <a:pt x="1232" y="1306"/>
                  </a:lnTo>
                  <a:lnTo>
                    <a:pt x="1232" y="1308"/>
                  </a:lnTo>
                  <a:lnTo>
                    <a:pt x="1234" y="1308"/>
                  </a:lnTo>
                  <a:lnTo>
                    <a:pt x="1237" y="1313"/>
                  </a:lnTo>
                  <a:lnTo>
                    <a:pt x="1239" y="1315"/>
                  </a:lnTo>
                  <a:lnTo>
                    <a:pt x="1241" y="1313"/>
                  </a:lnTo>
                  <a:lnTo>
                    <a:pt x="1243" y="1315"/>
                  </a:lnTo>
                  <a:lnTo>
                    <a:pt x="1241" y="1317"/>
                  </a:lnTo>
                  <a:lnTo>
                    <a:pt x="1241" y="1319"/>
                  </a:lnTo>
                  <a:lnTo>
                    <a:pt x="1243" y="1319"/>
                  </a:lnTo>
                  <a:lnTo>
                    <a:pt x="1245" y="1319"/>
                  </a:lnTo>
                  <a:lnTo>
                    <a:pt x="1245" y="1317"/>
                  </a:lnTo>
                  <a:lnTo>
                    <a:pt x="1245" y="1315"/>
                  </a:lnTo>
                  <a:lnTo>
                    <a:pt x="1250" y="1313"/>
                  </a:lnTo>
                  <a:lnTo>
                    <a:pt x="1252" y="1313"/>
                  </a:lnTo>
                  <a:lnTo>
                    <a:pt x="1250" y="1315"/>
                  </a:lnTo>
                  <a:lnTo>
                    <a:pt x="1248" y="1315"/>
                  </a:lnTo>
                  <a:lnTo>
                    <a:pt x="1248" y="1317"/>
                  </a:lnTo>
                  <a:lnTo>
                    <a:pt x="1248" y="1319"/>
                  </a:lnTo>
                  <a:lnTo>
                    <a:pt x="1250" y="1319"/>
                  </a:lnTo>
                  <a:lnTo>
                    <a:pt x="1252" y="1317"/>
                  </a:lnTo>
                  <a:lnTo>
                    <a:pt x="1252" y="1319"/>
                  </a:lnTo>
                  <a:lnTo>
                    <a:pt x="1254" y="1319"/>
                  </a:lnTo>
                  <a:lnTo>
                    <a:pt x="1254" y="1321"/>
                  </a:lnTo>
                  <a:lnTo>
                    <a:pt x="1256" y="1321"/>
                  </a:lnTo>
                  <a:lnTo>
                    <a:pt x="1261" y="1319"/>
                  </a:lnTo>
                  <a:lnTo>
                    <a:pt x="1261" y="1321"/>
                  </a:lnTo>
                  <a:lnTo>
                    <a:pt x="1261" y="1324"/>
                  </a:lnTo>
                  <a:lnTo>
                    <a:pt x="1263" y="1324"/>
                  </a:lnTo>
                  <a:lnTo>
                    <a:pt x="1265" y="1324"/>
                  </a:lnTo>
                  <a:lnTo>
                    <a:pt x="1269" y="1324"/>
                  </a:lnTo>
                  <a:lnTo>
                    <a:pt x="1269" y="1326"/>
                  </a:lnTo>
                  <a:lnTo>
                    <a:pt x="1267" y="1326"/>
                  </a:lnTo>
                  <a:lnTo>
                    <a:pt x="1265" y="1326"/>
                  </a:lnTo>
                  <a:lnTo>
                    <a:pt x="1263" y="1326"/>
                  </a:lnTo>
                  <a:lnTo>
                    <a:pt x="1261" y="1326"/>
                  </a:lnTo>
                  <a:lnTo>
                    <a:pt x="1259" y="1326"/>
                  </a:lnTo>
                  <a:lnTo>
                    <a:pt x="1261" y="1328"/>
                  </a:lnTo>
                  <a:lnTo>
                    <a:pt x="1256" y="1328"/>
                  </a:lnTo>
                  <a:lnTo>
                    <a:pt x="1254" y="1328"/>
                  </a:lnTo>
                  <a:lnTo>
                    <a:pt x="1256" y="1328"/>
                  </a:lnTo>
                  <a:lnTo>
                    <a:pt x="1256" y="1330"/>
                  </a:lnTo>
                  <a:lnTo>
                    <a:pt x="1259" y="1332"/>
                  </a:lnTo>
                  <a:lnTo>
                    <a:pt x="1261" y="1332"/>
                  </a:lnTo>
                  <a:lnTo>
                    <a:pt x="1263" y="1332"/>
                  </a:lnTo>
                  <a:lnTo>
                    <a:pt x="1263" y="1335"/>
                  </a:lnTo>
                  <a:lnTo>
                    <a:pt x="1261" y="1335"/>
                  </a:lnTo>
                  <a:lnTo>
                    <a:pt x="1259" y="1335"/>
                  </a:lnTo>
                  <a:lnTo>
                    <a:pt x="1256" y="1335"/>
                  </a:lnTo>
                  <a:lnTo>
                    <a:pt x="1252" y="1332"/>
                  </a:lnTo>
                  <a:lnTo>
                    <a:pt x="1252" y="1335"/>
                  </a:lnTo>
                  <a:lnTo>
                    <a:pt x="1256" y="1337"/>
                  </a:lnTo>
                  <a:lnTo>
                    <a:pt x="1254" y="1337"/>
                  </a:lnTo>
                  <a:lnTo>
                    <a:pt x="1254" y="1339"/>
                  </a:lnTo>
                  <a:lnTo>
                    <a:pt x="1256" y="1339"/>
                  </a:lnTo>
                  <a:lnTo>
                    <a:pt x="1256" y="1341"/>
                  </a:lnTo>
                  <a:lnTo>
                    <a:pt x="1252" y="1341"/>
                  </a:lnTo>
                  <a:lnTo>
                    <a:pt x="1252" y="1343"/>
                  </a:lnTo>
                  <a:lnTo>
                    <a:pt x="1252" y="1345"/>
                  </a:lnTo>
                  <a:lnTo>
                    <a:pt x="1254" y="1345"/>
                  </a:lnTo>
                  <a:lnTo>
                    <a:pt x="1259" y="1348"/>
                  </a:lnTo>
                  <a:lnTo>
                    <a:pt x="1261" y="1345"/>
                  </a:lnTo>
                  <a:lnTo>
                    <a:pt x="1263" y="1345"/>
                  </a:lnTo>
                  <a:lnTo>
                    <a:pt x="1265" y="1345"/>
                  </a:lnTo>
                  <a:lnTo>
                    <a:pt x="1267" y="1348"/>
                  </a:lnTo>
                  <a:lnTo>
                    <a:pt x="1269" y="1350"/>
                  </a:lnTo>
                  <a:lnTo>
                    <a:pt x="1267" y="1350"/>
                  </a:lnTo>
                  <a:lnTo>
                    <a:pt x="1267" y="1352"/>
                  </a:lnTo>
                  <a:lnTo>
                    <a:pt x="1263" y="1352"/>
                  </a:lnTo>
                  <a:lnTo>
                    <a:pt x="1263" y="1350"/>
                  </a:lnTo>
                  <a:lnTo>
                    <a:pt x="1261" y="1350"/>
                  </a:lnTo>
                  <a:lnTo>
                    <a:pt x="1256" y="1354"/>
                  </a:lnTo>
                  <a:lnTo>
                    <a:pt x="1254" y="1352"/>
                  </a:lnTo>
                  <a:lnTo>
                    <a:pt x="1252" y="1352"/>
                  </a:lnTo>
                  <a:lnTo>
                    <a:pt x="1252" y="1354"/>
                  </a:lnTo>
                  <a:lnTo>
                    <a:pt x="1254" y="1356"/>
                  </a:lnTo>
                  <a:lnTo>
                    <a:pt x="1248" y="1356"/>
                  </a:lnTo>
                  <a:lnTo>
                    <a:pt x="1248" y="1354"/>
                  </a:lnTo>
                  <a:lnTo>
                    <a:pt x="1245" y="1352"/>
                  </a:lnTo>
                  <a:lnTo>
                    <a:pt x="1241" y="1352"/>
                  </a:lnTo>
                  <a:lnTo>
                    <a:pt x="1243" y="1354"/>
                  </a:lnTo>
                  <a:lnTo>
                    <a:pt x="1245" y="1354"/>
                  </a:lnTo>
                  <a:lnTo>
                    <a:pt x="1243" y="1356"/>
                  </a:lnTo>
                  <a:lnTo>
                    <a:pt x="1241" y="1359"/>
                  </a:lnTo>
                  <a:lnTo>
                    <a:pt x="1239" y="1356"/>
                  </a:lnTo>
                  <a:lnTo>
                    <a:pt x="1239" y="1359"/>
                  </a:lnTo>
                  <a:lnTo>
                    <a:pt x="1239" y="1361"/>
                  </a:lnTo>
                  <a:lnTo>
                    <a:pt x="1239" y="1363"/>
                  </a:lnTo>
                  <a:lnTo>
                    <a:pt x="1239" y="1365"/>
                  </a:lnTo>
                  <a:lnTo>
                    <a:pt x="1237" y="1367"/>
                  </a:lnTo>
                  <a:lnTo>
                    <a:pt x="1237" y="1370"/>
                  </a:lnTo>
                  <a:lnTo>
                    <a:pt x="1239" y="1370"/>
                  </a:lnTo>
                  <a:lnTo>
                    <a:pt x="1239" y="1372"/>
                  </a:lnTo>
                  <a:lnTo>
                    <a:pt x="1239" y="1374"/>
                  </a:lnTo>
                  <a:lnTo>
                    <a:pt x="1239" y="1376"/>
                  </a:lnTo>
                  <a:lnTo>
                    <a:pt x="1241" y="1376"/>
                  </a:lnTo>
                  <a:lnTo>
                    <a:pt x="1241" y="1378"/>
                  </a:lnTo>
                  <a:lnTo>
                    <a:pt x="1241" y="1381"/>
                  </a:lnTo>
                  <a:lnTo>
                    <a:pt x="1241" y="1383"/>
                  </a:lnTo>
                  <a:lnTo>
                    <a:pt x="1243" y="1383"/>
                  </a:lnTo>
                  <a:lnTo>
                    <a:pt x="1243" y="1385"/>
                  </a:lnTo>
                  <a:lnTo>
                    <a:pt x="1241" y="1385"/>
                  </a:lnTo>
                  <a:lnTo>
                    <a:pt x="1241" y="1387"/>
                  </a:lnTo>
                  <a:lnTo>
                    <a:pt x="1243" y="1387"/>
                  </a:lnTo>
                  <a:lnTo>
                    <a:pt x="1243" y="1389"/>
                  </a:lnTo>
                  <a:lnTo>
                    <a:pt x="1241" y="1396"/>
                  </a:lnTo>
                  <a:lnTo>
                    <a:pt x="1241" y="1398"/>
                  </a:lnTo>
                  <a:lnTo>
                    <a:pt x="1243" y="1400"/>
                  </a:lnTo>
                  <a:lnTo>
                    <a:pt x="1241" y="1400"/>
                  </a:lnTo>
                  <a:lnTo>
                    <a:pt x="1241" y="1402"/>
                  </a:lnTo>
                  <a:lnTo>
                    <a:pt x="1243" y="1405"/>
                  </a:lnTo>
                  <a:lnTo>
                    <a:pt x="1243" y="1407"/>
                  </a:lnTo>
                  <a:lnTo>
                    <a:pt x="1245" y="1407"/>
                  </a:lnTo>
                  <a:lnTo>
                    <a:pt x="1243" y="1409"/>
                  </a:lnTo>
                  <a:lnTo>
                    <a:pt x="1241" y="1409"/>
                  </a:lnTo>
                  <a:lnTo>
                    <a:pt x="1241" y="1411"/>
                  </a:lnTo>
                  <a:lnTo>
                    <a:pt x="1243" y="1411"/>
                  </a:lnTo>
                  <a:lnTo>
                    <a:pt x="1243" y="1413"/>
                  </a:lnTo>
                  <a:lnTo>
                    <a:pt x="1243" y="1416"/>
                  </a:lnTo>
                  <a:lnTo>
                    <a:pt x="1243" y="1418"/>
                  </a:lnTo>
                  <a:lnTo>
                    <a:pt x="1243" y="1420"/>
                  </a:lnTo>
                  <a:lnTo>
                    <a:pt x="1243" y="1422"/>
                  </a:lnTo>
                  <a:lnTo>
                    <a:pt x="1241" y="1427"/>
                  </a:lnTo>
                  <a:lnTo>
                    <a:pt x="1241" y="1429"/>
                  </a:lnTo>
                  <a:lnTo>
                    <a:pt x="1239" y="1429"/>
                  </a:lnTo>
                  <a:lnTo>
                    <a:pt x="1239" y="1427"/>
                  </a:lnTo>
                  <a:lnTo>
                    <a:pt x="1237" y="1427"/>
                  </a:lnTo>
                  <a:lnTo>
                    <a:pt x="1237" y="1429"/>
                  </a:lnTo>
                  <a:lnTo>
                    <a:pt x="1237" y="1431"/>
                  </a:lnTo>
                  <a:lnTo>
                    <a:pt x="1239" y="1431"/>
                  </a:lnTo>
                  <a:lnTo>
                    <a:pt x="1239" y="1433"/>
                  </a:lnTo>
                  <a:lnTo>
                    <a:pt x="1237" y="1435"/>
                  </a:lnTo>
                  <a:lnTo>
                    <a:pt x="1237" y="1438"/>
                  </a:lnTo>
                  <a:lnTo>
                    <a:pt x="1234" y="1440"/>
                  </a:lnTo>
                  <a:lnTo>
                    <a:pt x="1234" y="1442"/>
                  </a:lnTo>
                  <a:lnTo>
                    <a:pt x="1232" y="1444"/>
                  </a:lnTo>
                  <a:lnTo>
                    <a:pt x="1232" y="1448"/>
                  </a:lnTo>
                  <a:lnTo>
                    <a:pt x="1230" y="1457"/>
                  </a:lnTo>
                  <a:lnTo>
                    <a:pt x="1230" y="1459"/>
                  </a:lnTo>
                  <a:lnTo>
                    <a:pt x="1230" y="1462"/>
                  </a:lnTo>
                  <a:lnTo>
                    <a:pt x="1232" y="1462"/>
                  </a:lnTo>
                  <a:lnTo>
                    <a:pt x="1232" y="1464"/>
                  </a:lnTo>
                  <a:lnTo>
                    <a:pt x="1232" y="1466"/>
                  </a:lnTo>
                  <a:lnTo>
                    <a:pt x="1234" y="1466"/>
                  </a:lnTo>
                  <a:lnTo>
                    <a:pt x="1234" y="1468"/>
                  </a:lnTo>
                  <a:lnTo>
                    <a:pt x="1232" y="1470"/>
                  </a:lnTo>
                  <a:lnTo>
                    <a:pt x="1234" y="1470"/>
                  </a:lnTo>
                  <a:lnTo>
                    <a:pt x="1234" y="1473"/>
                  </a:lnTo>
                  <a:lnTo>
                    <a:pt x="1234" y="1475"/>
                  </a:lnTo>
                  <a:lnTo>
                    <a:pt x="1234" y="1477"/>
                  </a:lnTo>
                  <a:lnTo>
                    <a:pt x="1234" y="1479"/>
                  </a:lnTo>
                  <a:lnTo>
                    <a:pt x="1237" y="1481"/>
                  </a:lnTo>
                  <a:lnTo>
                    <a:pt x="1234" y="1481"/>
                  </a:lnTo>
                  <a:lnTo>
                    <a:pt x="1234" y="1484"/>
                  </a:lnTo>
                  <a:lnTo>
                    <a:pt x="1237" y="1486"/>
                  </a:lnTo>
                  <a:lnTo>
                    <a:pt x="1237" y="1488"/>
                  </a:lnTo>
                  <a:lnTo>
                    <a:pt x="1237" y="1490"/>
                  </a:lnTo>
                  <a:lnTo>
                    <a:pt x="1234" y="1490"/>
                  </a:lnTo>
                  <a:lnTo>
                    <a:pt x="1232" y="1490"/>
                  </a:lnTo>
                  <a:lnTo>
                    <a:pt x="1232" y="1488"/>
                  </a:lnTo>
                  <a:lnTo>
                    <a:pt x="1232" y="1486"/>
                  </a:lnTo>
                  <a:lnTo>
                    <a:pt x="1232" y="1490"/>
                  </a:lnTo>
                  <a:lnTo>
                    <a:pt x="1230" y="1490"/>
                  </a:lnTo>
                  <a:lnTo>
                    <a:pt x="1228" y="1488"/>
                  </a:lnTo>
                  <a:lnTo>
                    <a:pt x="1226" y="1486"/>
                  </a:lnTo>
                  <a:lnTo>
                    <a:pt x="1224" y="1486"/>
                  </a:lnTo>
                  <a:lnTo>
                    <a:pt x="1221" y="1488"/>
                  </a:lnTo>
                  <a:lnTo>
                    <a:pt x="1221" y="1490"/>
                  </a:lnTo>
                  <a:lnTo>
                    <a:pt x="1219" y="1492"/>
                  </a:lnTo>
                  <a:lnTo>
                    <a:pt x="1221" y="1494"/>
                  </a:lnTo>
                  <a:lnTo>
                    <a:pt x="1221" y="1497"/>
                  </a:lnTo>
                  <a:lnTo>
                    <a:pt x="1219" y="1497"/>
                  </a:lnTo>
                  <a:lnTo>
                    <a:pt x="1219" y="1494"/>
                  </a:lnTo>
                  <a:lnTo>
                    <a:pt x="1217" y="1494"/>
                  </a:lnTo>
                  <a:lnTo>
                    <a:pt x="1215" y="1494"/>
                  </a:lnTo>
                  <a:lnTo>
                    <a:pt x="1217" y="1494"/>
                  </a:lnTo>
                  <a:lnTo>
                    <a:pt x="1217" y="1497"/>
                  </a:lnTo>
                  <a:lnTo>
                    <a:pt x="1219" y="1497"/>
                  </a:lnTo>
                  <a:lnTo>
                    <a:pt x="1219" y="1499"/>
                  </a:lnTo>
                  <a:lnTo>
                    <a:pt x="1221" y="1501"/>
                  </a:lnTo>
                  <a:lnTo>
                    <a:pt x="1221" y="1503"/>
                  </a:lnTo>
                  <a:lnTo>
                    <a:pt x="1219" y="1503"/>
                  </a:lnTo>
                  <a:lnTo>
                    <a:pt x="1217" y="1501"/>
                  </a:lnTo>
                  <a:lnTo>
                    <a:pt x="1217" y="1503"/>
                  </a:lnTo>
                  <a:lnTo>
                    <a:pt x="1219" y="1505"/>
                  </a:lnTo>
                  <a:lnTo>
                    <a:pt x="1219" y="1508"/>
                  </a:lnTo>
                  <a:lnTo>
                    <a:pt x="1219" y="1510"/>
                  </a:lnTo>
                  <a:lnTo>
                    <a:pt x="1217" y="1510"/>
                  </a:lnTo>
                  <a:lnTo>
                    <a:pt x="1217" y="1508"/>
                  </a:lnTo>
                  <a:lnTo>
                    <a:pt x="1217" y="1505"/>
                  </a:lnTo>
                  <a:lnTo>
                    <a:pt x="1215" y="1505"/>
                  </a:lnTo>
                  <a:lnTo>
                    <a:pt x="1215" y="1508"/>
                  </a:lnTo>
                  <a:lnTo>
                    <a:pt x="1213" y="1505"/>
                  </a:lnTo>
                  <a:lnTo>
                    <a:pt x="1213" y="1508"/>
                  </a:lnTo>
                  <a:lnTo>
                    <a:pt x="1213" y="1510"/>
                  </a:lnTo>
                  <a:lnTo>
                    <a:pt x="1213" y="1512"/>
                  </a:lnTo>
                  <a:lnTo>
                    <a:pt x="1213" y="1519"/>
                  </a:lnTo>
                  <a:lnTo>
                    <a:pt x="1213" y="1516"/>
                  </a:lnTo>
                  <a:lnTo>
                    <a:pt x="1210" y="1516"/>
                  </a:lnTo>
                  <a:lnTo>
                    <a:pt x="1210" y="1514"/>
                  </a:lnTo>
                  <a:lnTo>
                    <a:pt x="1210" y="1512"/>
                  </a:lnTo>
                  <a:lnTo>
                    <a:pt x="1208" y="1512"/>
                  </a:lnTo>
                  <a:lnTo>
                    <a:pt x="1206" y="1512"/>
                  </a:lnTo>
                  <a:lnTo>
                    <a:pt x="1206" y="1514"/>
                  </a:lnTo>
                  <a:lnTo>
                    <a:pt x="1206" y="1516"/>
                  </a:lnTo>
                  <a:lnTo>
                    <a:pt x="1206" y="1519"/>
                  </a:lnTo>
                  <a:lnTo>
                    <a:pt x="1204" y="1519"/>
                  </a:lnTo>
                  <a:lnTo>
                    <a:pt x="1204" y="1516"/>
                  </a:lnTo>
                  <a:lnTo>
                    <a:pt x="1204" y="1514"/>
                  </a:lnTo>
                  <a:lnTo>
                    <a:pt x="1204" y="1512"/>
                  </a:lnTo>
                  <a:lnTo>
                    <a:pt x="1204" y="1510"/>
                  </a:lnTo>
                  <a:lnTo>
                    <a:pt x="1206" y="1510"/>
                  </a:lnTo>
                  <a:lnTo>
                    <a:pt x="1206" y="1508"/>
                  </a:lnTo>
                  <a:lnTo>
                    <a:pt x="1208" y="1505"/>
                  </a:lnTo>
                  <a:lnTo>
                    <a:pt x="1208" y="1503"/>
                  </a:lnTo>
                  <a:lnTo>
                    <a:pt x="1206" y="1503"/>
                  </a:lnTo>
                  <a:lnTo>
                    <a:pt x="1204" y="1503"/>
                  </a:lnTo>
                  <a:lnTo>
                    <a:pt x="1204" y="1505"/>
                  </a:lnTo>
                  <a:lnTo>
                    <a:pt x="1204" y="1503"/>
                  </a:lnTo>
                  <a:lnTo>
                    <a:pt x="1202" y="1499"/>
                  </a:lnTo>
                  <a:lnTo>
                    <a:pt x="1202" y="1497"/>
                  </a:lnTo>
                  <a:lnTo>
                    <a:pt x="1197" y="1494"/>
                  </a:lnTo>
                  <a:lnTo>
                    <a:pt x="1195" y="1490"/>
                  </a:lnTo>
                  <a:lnTo>
                    <a:pt x="1193" y="1490"/>
                  </a:lnTo>
                  <a:lnTo>
                    <a:pt x="1191" y="1486"/>
                  </a:lnTo>
                  <a:lnTo>
                    <a:pt x="1186" y="1484"/>
                  </a:lnTo>
                  <a:lnTo>
                    <a:pt x="1184" y="1481"/>
                  </a:lnTo>
                  <a:lnTo>
                    <a:pt x="1184" y="1479"/>
                  </a:lnTo>
                  <a:lnTo>
                    <a:pt x="1182" y="1479"/>
                  </a:lnTo>
                  <a:lnTo>
                    <a:pt x="1180" y="1477"/>
                  </a:lnTo>
                  <a:lnTo>
                    <a:pt x="1178" y="1475"/>
                  </a:lnTo>
                  <a:lnTo>
                    <a:pt x="1175" y="1475"/>
                  </a:lnTo>
                  <a:lnTo>
                    <a:pt x="1173" y="1473"/>
                  </a:lnTo>
                  <a:lnTo>
                    <a:pt x="1171" y="1470"/>
                  </a:lnTo>
                  <a:lnTo>
                    <a:pt x="1169" y="1468"/>
                  </a:lnTo>
                  <a:lnTo>
                    <a:pt x="1169" y="1466"/>
                  </a:lnTo>
                  <a:lnTo>
                    <a:pt x="1169" y="1464"/>
                  </a:lnTo>
                  <a:lnTo>
                    <a:pt x="1167" y="1462"/>
                  </a:lnTo>
                  <a:lnTo>
                    <a:pt x="1164" y="1462"/>
                  </a:lnTo>
                  <a:lnTo>
                    <a:pt x="1164" y="1459"/>
                  </a:lnTo>
                  <a:lnTo>
                    <a:pt x="1162" y="1457"/>
                  </a:lnTo>
                  <a:lnTo>
                    <a:pt x="1162" y="1455"/>
                  </a:lnTo>
                  <a:lnTo>
                    <a:pt x="1160" y="1451"/>
                  </a:lnTo>
                  <a:lnTo>
                    <a:pt x="1160" y="1448"/>
                  </a:lnTo>
                  <a:lnTo>
                    <a:pt x="1158" y="1446"/>
                  </a:lnTo>
                  <a:lnTo>
                    <a:pt x="1158" y="1444"/>
                  </a:lnTo>
                  <a:lnTo>
                    <a:pt x="1158" y="1442"/>
                  </a:lnTo>
                  <a:lnTo>
                    <a:pt x="1158" y="1440"/>
                  </a:lnTo>
                  <a:lnTo>
                    <a:pt x="1156" y="1440"/>
                  </a:lnTo>
                  <a:lnTo>
                    <a:pt x="1158" y="1440"/>
                  </a:lnTo>
                  <a:lnTo>
                    <a:pt x="1158" y="1438"/>
                  </a:lnTo>
                  <a:lnTo>
                    <a:pt x="1158" y="1435"/>
                  </a:lnTo>
                  <a:lnTo>
                    <a:pt x="1158" y="1433"/>
                  </a:lnTo>
                  <a:lnTo>
                    <a:pt x="1158" y="1431"/>
                  </a:lnTo>
                  <a:lnTo>
                    <a:pt x="1158" y="1427"/>
                  </a:lnTo>
                  <a:lnTo>
                    <a:pt x="1156" y="1424"/>
                  </a:lnTo>
                  <a:lnTo>
                    <a:pt x="1156" y="1422"/>
                  </a:lnTo>
                  <a:lnTo>
                    <a:pt x="1153" y="1422"/>
                  </a:lnTo>
                  <a:lnTo>
                    <a:pt x="1153" y="1420"/>
                  </a:lnTo>
                  <a:lnTo>
                    <a:pt x="1151" y="1418"/>
                  </a:lnTo>
                  <a:lnTo>
                    <a:pt x="1151" y="1416"/>
                  </a:lnTo>
                  <a:lnTo>
                    <a:pt x="1153" y="1413"/>
                  </a:lnTo>
                  <a:lnTo>
                    <a:pt x="1156" y="1413"/>
                  </a:lnTo>
                  <a:lnTo>
                    <a:pt x="1156" y="1411"/>
                  </a:lnTo>
                  <a:lnTo>
                    <a:pt x="1158" y="1409"/>
                  </a:lnTo>
                  <a:lnTo>
                    <a:pt x="1156" y="1407"/>
                  </a:lnTo>
                  <a:lnTo>
                    <a:pt x="1158" y="1407"/>
                  </a:lnTo>
                  <a:lnTo>
                    <a:pt x="1158" y="1409"/>
                  </a:lnTo>
                  <a:lnTo>
                    <a:pt x="1160" y="1416"/>
                  </a:lnTo>
                  <a:lnTo>
                    <a:pt x="1160" y="1418"/>
                  </a:lnTo>
                  <a:lnTo>
                    <a:pt x="1160" y="1420"/>
                  </a:lnTo>
                  <a:lnTo>
                    <a:pt x="1162" y="1420"/>
                  </a:lnTo>
                  <a:lnTo>
                    <a:pt x="1162" y="1418"/>
                  </a:lnTo>
                  <a:lnTo>
                    <a:pt x="1164" y="1418"/>
                  </a:lnTo>
                  <a:lnTo>
                    <a:pt x="1167" y="1420"/>
                  </a:lnTo>
                  <a:lnTo>
                    <a:pt x="1169" y="1422"/>
                  </a:lnTo>
                  <a:lnTo>
                    <a:pt x="1169" y="1420"/>
                  </a:lnTo>
                  <a:lnTo>
                    <a:pt x="1171" y="1418"/>
                  </a:lnTo>
                  <a:lnTo>
                    <a:pt x="1171" y="1416"/>
                  </a:lnTo>
                  <a:lnTo>
                    <a:pt x="1171" y="1413"/>
                  </a:lnTo>
                  <a:lnTo>
                    <a:pt x="1171" y="1411"/>
                  </a:lnTo>
                  <a:lnTo>
                    <a:pt x="1171" y="1409"/>
                  </a:lnTo>
                  <a:lnTo>
                    <a:pt x="1173" y="1409"/>
                  </a:lnTo>
                  <a:lnTo>
                    <a:pt x="1171" y="1409"/>
                  </a:lnTo>
                  <a:lnTo>
                    <a:pt x="1171" y="1407"/>
                  </a:lnTo>
                  <a:lnTo>
                    <a:pt x="1171" y="1405"/>
                  </a:lnTo>
                  <a:lnTo>
                    <a:pt x="1171" y="1402"/>
                  </a:lnTo>
                  <a:lnTo>
                    <a:pt x="1169" y="1400"/>
                  </a:lnTo>
                  <a:lnTo>
                    <a:pt x="1169" y="1398"/>
                  </a:lnTo>
                  <a:lnTo>
                    <a:pt x="1169" y="1396"/>
                  </a:lnTo>
                  <a:lnTo>
                    <a:pt x="1167" y="1396"/>
                  </a:lnTo>
                  <a:lnTo>
                    <a:pt x="1167" y="1394"/>
                  </a:lnTo>
                  <a:lnTo>
                    <a:pt x="1164" y="1391"/>
                  </a:lnTo>
                  <a:lnTo>
                    <a:pt x="1164" y="1389"/>
                  </a:lnTo>
                  <a:lnTo>
                    <a:pt x="1162" y="1387"/>
                  </a:lnTo>
                  <a:lnTo>
                    <a:pt x="1162" y="1385"/>
                  </a:lnTo>
                  <a:lnTo>
                    <a:pt x="1162" y="1381"/>
                  </a:lnTo>
                  <a:lnTo>
                    <a:pt x="1162" y="1378"/>
                  </a:lnTo>
                  <a:lnTo>
                    <a:pt x="1160" y="1376"/>
                  </a:lnTo>
                  <a:lnTo>
                    <a:pt x="1160" y="1374"/>
                  </a:lnTo>
                  <a:lnTo>
                    <a:pt x="1158" y="1370"/>
                  </a:lnTo>
                  <a:lnTo>
                    <a:pt x="1156" y="1367"/>
                  </a:lnTo>
                  <a:lnTo>
                    <a:pt x="1145" y="1356"/>
                  </a:lnTo>
                  <a:lnTo>
                    <a:pt x="1138" y="1352"/>
                  </a:lnTo>
                  <a:lnTo>
                    <a:pt x="1134" y="1350"/>
                  </a:lnTo>
                  <a:lnTo>
                    <a:pt x="1127" y="1345"/>
                  </a:lnTo>
                  <a:lnTo>
                    <a:pt x="1121" y="1341"/>
                  </a:lnTo>
                  <a:lnTo>
                    <a:pt x="1121" y="1339"/>
                  </a:lnTo>
                  <a:lnTo>
                    <a:pt x="1118" y="1337"/>
                  </a:lnTo>
                  <a:lnTo>
                    <a:pt x="1118" y="1335"/>
                  </a:lnTo>
                  <a:lnTo>
                    <a:pt x="1116" y="1335"/>
                  </a:lnTo>
                  <a:lnTo>
                    <a:pt x="1116" y="1332"/>
                  </a:lnTo>
                  <a:lnTo>
                    <a:pt x="1112" y="1330"/>
                  </a:lnTo>
                  <a:lnTo>
                    <a:pt x="1107" y="1330"/>
                  </a:lnTo>
                  <a:lnTo>
                    <a:pt x="1105" y="1332"/>
                  </a:lnTo>
                  <a:lnTo>
                    <a:pt x="1103" y="1332"/>
                  </a:lnTo>
                  <a:lnTo>
                    <a:pt x="1101" y="1337"/>
                  </a:lnTo>
                  <a:lnTo>
                    <a:pt x="1101" y="1339"/>
                  </a:lnTo>
                  <a:lnTo>
                    <a:pt x="1101" y="1341"/>
                  </a:lnTo>
                  <a:lnTo>
                    <a:pt x="1101" y="1343"/>
                  </a:lnTo>
                  <a:lnTo>
                    <a:pt x="1099" y="1348"/>
                  </a:lnTo>
                  <a:lnTo>
                    <a:pt x="1094" y="1354"/>
                  </a:lnTo>
                  <a:lnTo>
                    <a:pt x="1094" y="1356"/>
                  </a:lnTo>
                  <a:lnTo>
                    <a:pt x="1094" y="1359"/>
                  </a:lnTo>
                  <a:lnTo>
                    <a:pt x="1094" y="1361"/>
                  </a:lnTo>
                  <a:lnTo>
                    <a:pt x="1094" y="1363"/>
                  </a:lnTo>
                  <a:lnTo>
                    <a:pt x="1094" y="1365"/>
                  </a:lnTo>
                  <a:lnTo>
                    <a:pt x="1094" y="1367"/>
                  </a:lnTo>
                  <a:lnTo>
                    <a:pt x="1097" y="1370"/>
                  </a:lnTo>
                  <a:lnTo>
                    <a:pt x="1097" y="1372"/>
                  </a:lnTo>
                  <a:lnTo>
                    <a:pt x="1097" y="1374"/>
                  </a:lnTo>
                  <a:lnTo>
                    <a:pt x="1099" y="1374"/>
                  </a:lnTo>
                  <a:lnTo>
                    <a:pt x="1099" y="1376"/>
                  </a:lnTo>
                  <a:lnTo>
                    <a:pt x="1097" y="1376"/>
                  </a:lnTo>
                  <a:lnTo>
                    <a:pt x="1099" y="1378"/>
                  </a:lnTo>
                  <a:lnTo>
                    <a:pt x="1099" y="1381"/>
                  </a:lnTo>
                  <a:lnTo>
                    <a:pt x="1099" y="1383"/>
                  </a:lnTo>
                  <a:lnTo>
                    <a:pt x="1099" y="1385"/>
                  </a:lnTo>
                  <a:lnTo>
                    <a:pt x="1099" y="1387"/>
                  </a:lnTo>
                  <a:lnTo>
                    <a:pt x="1099" y="1389"/>
                  </a:lnTo>
                  <a:lnTo>
                    <a:pt x="1099" y="1391"/>
                  </a:lnTo>
                  <a:lnTo>
                    <a:pt x="1099" y="1389"/>
                  </a:lnTo>
                  <a:lnTo>
                    <a:pt x="1097" y="1387"/>
                  </a:lnTo>
                  <a:lnTo>
                    <a:pt x="1097" y="1385"/>
                  </a:lnTo>
                  <a:lnTo>
                    <a:pt x="1094" y="1385"/>
                  </a:lnTo>
                  <a:lnTo>
                    <a:pt x="1094" y="1387"/>
                  </a:lnTo>
                  <a:lnTo>
                    <a:pt x="1092" y="1389"/>
                  </a:lnTo>
                  <a:lnTo>
                    <a:pt x="1092" y="1391"/>
                  </a:lnTo>
                  <a:lnTo>
                    <a:pt x="1092" y="1394"/>
                  </a:lnTo>
                  <a:lnTo>
                    <a:pt x="1092" y="1396"/>
                  </a:lnTo>
                  <a:lnTo>
                    <a:pt x="1094" y="1398"/>
                  </a:lnTo>
                  <a:lnTo>
                    <a:pt x="1094" y="1400"/>
                  </a:lnTo>
                  <a:lnTo>
                    <a:pt x="1097" y="1400"/>
                  </a:lnTo>
                  <a:lnTo>
                    <a:pt x="1097" y="1402"/>
                  </a:lnTo>
                  <a:lnTo>
                    <a:pt x="1097" y="1405"/>
                  </a:lnTo>
                  <a:lnTo>
                    <a:pt x="1097" y="1407"/>
                  </a:lnTo>
                  <a:lnTo>
                    <a:pt x="1094" y="1407"/>
                  </a:lnTo>
                  <a:lnTo>
                    <a:pt x="1097" y="1409"/>
                  </a:lnTo>
                  <a:lnTo>
                    <a:pt x="1094" y="1409"/>
                  </a:lnTo>
                  <a:lnTo>
                    <a:pt x="1092" y="1411"/>
                  </a:lnTo>
                  <a:lnTo>
                    <a:pt x="1094" y="1411"/>
                  </a:lnTo>
                  <a:lnTo>
                    <a:pt x="1092" y="1413"/>
                  </a:lnTo>
                  <a:lnTo>
                    <a:pt x="1094" y="1413"/>
                  </a:lnTo>
                  <a:lnTo>
                    <a:pt x="1094" y="1416"/>
                  </a:lnTo>
                  <a:lnTo>
                    <a:pt x="1092" y="1418"/>
                  </a:lnTo>
                  <a:lnTo>
                    <a:pt x="1092" y="1420"/>
                  </a:lnTo>
                  <a:lnTo>
                    <a:pt x="1090" y="1420"/>
                  </a:lnTo>
                  <a:lnTo>
                    <a:pt x="1088" y="1422"/>
                  </a:lnTo>
                  <a:lnTo>
                    <a:pt x="1088" y="1424"/>
                  </a:lnTo>
                  <a:lnTo>
                    <a:pt x="1090" y="1424"/>
                  </a:lnTo>
                  <a:lnTo>
                    <a:pt x="1090" y="1427"/>
                  </a:lnTo>
                  <a:lnTo>
                    <a:pt x="1090" y="1429"/>
                  </a:lnTo>
                  <a:lnTo>
                    <a:pt x="1088" y="1431"/>
                  </a:lnTo>
                  <a:lnTo>
                    <a:pt x="1086" y="1431"/>
                  </a:lnTo>
                  <a:lnTo>
                    <a:pt x="1086" y="1429"/>
                  </a:lnTo>
                  <a:lnTo>
                    <a:pt x="1086" y="1427"/>
                  </a:lnTo>
                  <a:lnTo>
                    <a:pt x="1083" y="1424"/>
                  </a:lnTo>
                  <a:lnTo>
                    <a:pt x="1083" y="1422"/>
                  </a:lnTo>
                  <a:lnTo>
                    <a:pt x="1081" y="1420"/>
                  </a:lnTo>
                  <a:lnTo>
                    <a:pt x="1077" y="1422"/>
                  </a:lnTo>
                  <a:lnTo>
                    <a:pt x="1081" y="1418"/>
                  </a:lnTo>
                  <a:lnTo>
                    <a:pt x="1083" y="1418"/>
                  </a:lnTo>
                  <a:lnTo>
                    <a:pt x="1081" y="1418"/>
                  </a:lnTo>
                  <a:lnTo>
                    <a:pt x="1075" y="1416"/>
                  </a:lnTo>
                  <a:lnTo>
                    <a:pt x="1072" y="1413"/>
                  </a:lnTo>
                  <a:lnTo>
                    <a:pt x="1070" y="1413"/>
                  </a:lnTo>
                  <a:lnTo>
                    <a:pt x="1070" y="1411"/>
                  </a:lnTo>
                  <a:lnTo>
                    <a:pt x="1072" y="1409"/>
                  </a:lnTo>
                  <a:lnTo>
                    <a:pt x="1075" y="1409"/>
                  </a:lnTo>
                  <a:lnTo>
                    <a:pt x="1075" y="1405"/>
                  </a:lnTo>
                  <a:lnTo>
                    <a:pt x="1075" y="1402"/>
                  </a:lnTo>
                  <a:lnTo>
                    <a:pt x="1072" y="1402"/>
                  </a:lnTo>
                  <a:lnTo>
                    <a:pt x="1072" y="1400"/>
                  </a:lnTo>
                  <a:lnTo>
                    <a:pt x="1072" y="1398"/>
                  </a:lnTo>
                  <a:lnTo>
                    <a:pt x="1070" y="1396"/>
                  </a:lnTo>
                  <a:lnTo>
                    <a:pt x="1070" y="1394"/>
                  </a:lnTo>
                  <a:lnTo>
                    <a:pt x="1072" y="1391"/>
                  </a:lnTo>
                  <a:lnTo>
                    <a:pt x="1072" y="1389"/>
                  </a:lnTo>
                  <a:lnTo>
                    <a:pt x="1072" y="1387"/>
                  </a:lnTo>
                  <a:lnTo>
                    <a:pt x="1070" y="1387"/>
                  </a:lnTo>
                  <a:lnTo>
                    <a:pt x="1070" y="1385"/>
                  </a:lnTo>
                  <a:lnTo>
                    <a:pt x="1070" y="1383"/>
                  </a:lnTo>
                  <a:lnTo>
                    <a:pt x="1070" y="1381"/>
                  </a:lnTo>
                  <a:lnTo>
                    <a:pt x="1070" y="1383"/>
                  </a:lnTo>
                  <a:lnTo>
                    <a:pt x="1072" y="1383"/>
                  </a:lnTo>
                  <a:lnTo>
                    <a:pt x="1072" y="1381"/>
                  </a:lnTo>
                  <a:lnTo>
                    <a:pt x="1070" y="1381"/>
                  </a:lnTo>
                  <a:lnTo>
                    <a:pt x="1070" y="1378"/>
                  </a:lnTo>
                  <a:lnTo>
                    <a:pt x="1072" y="1378"/>
                  </a:lnTo>
                  <a:lnTo>
                    <a:pt x="1072" y="1376"/>
                  </a:lnTo>
                  <a:lnTo>
                    <a:pt x="1070" y="1378"/>
                  </a:lnTo>
                  <a:lnTo>
                    <a:pt x="1068" y="1381"/>
                  </a:lnTo>
                  <a:lnTo>
                    <a:pt x="1066" y="1381"/>
                  </a:lnTo>
                  <a:lnTo>
                    <a:pt x="1068" y="1378"/>
                  </a:lnTo>
                  <a:lnTo>
                    <a:pt x="1068" y="1376"/>
                  </a:lnTo>
                  <a:lnTo>
                    <a:pt x="1070" y="1376"/>
                  </a:lnTo>
                  <a:lnTo>
                    <a:pt x="1072" y="1376"/>
                  </a:lnTo>
                  <a:lnTo>
                    <a:pt x="1072" y="1374"/>
                  </a:lnTo>
                  <a:lnTo>
                    <a:pt x="1070" y="1374"/>
                  </a:lnTo>
                  <a:lnTo>
                    <a:pt x="1070" y="1372"/>
                  </a:lnTo>
                  <a:lnTo>
                    <a:pt x="1068" y="1370"/>
                  </a:lnTo>
                  <a:lnTo>
                    <a:pt x="1064" y="1370"/>
                  </a:lnTo>
                  <a:lnTo>
                    <a:pt x="1066" y="1367"/>
                  </a:lnTo>
                  <a:lnTo>
                    <a:pt x="1064" y="1367"/>
                  </a:lnTo>
                  <a:lnTo>
                    <a:pt x="1066" y="1367"/>
                  </a:lnTo>
                  <a:lnTo>
                    <a:pt x="1064" y="1363"/>
                  </a:lnTo>
                  <a:lnTo>
                    <a:pt x="1061" y="1363"/>
                  </a:lnTo>
                  <a:lnTo>
                    <a:pt x="1059" y="1361"/>
                  </a:lnTo>
                  <a:lnTo>
                    <a:pt x="1059" y="1359"/>
                  </a:lnTo>
                  <a:lnTo>
                    <a:pt x="1061" y="1356"/>
                  </a:lnTo>
                  <a:lnTo>
                    <a:pt x="1061" y="1354"/>
                  </a:lnTo>
                  <a:lnTo>
                    <a:pt x="1059" y="1354"/>
                  </a:lnTo>
                  <a:lnTo>
                    <a:pt x="1057" y="1352"/>
                  </a:lnTo>
                  <a:lnTo>
                    <a:pt x="1055" y="1350"/>
                  </a:lnTo>
                  <a:lnTo>
                    <a:pt x="1053" y="1350"/>
                  </a:lnTo>
                  <a:lnTo>
                    <a:pt x="1046" y="1343"/>
                  </a:lnTo>
                  <a:lnTo>
                    <a:pt x="1042" y="1341"/>
                  </a:lnTo>
                  <a:lnTo>
                    <a:pt x="1040" y="1339"/>
                  </a:lnTo>
                  <a:lnTo>
                    <a:pt x="1037" y="1339"/>
                  </a:lnTo>
                  <a:lnTo>
                    <a:pt x="1033" y="1335"/>
                  </a:lnTo>
                  <a:lnTo>
                    <a:pt x="1029" y="1332"/>
                  </a:lnTo>
                  <a:lnTo>
                    <a:pt x="1037" y="1337"/>
                  </a:lnTo>
                  <a:lnTo>
                    <a:pt x="1040" y="1337"/>
                  </a:lnTo>
                  <a:lnTo>
                    <a:pt x="1042" y="1335"/>
                  </a:lnTo>
                  <a:lnTo>
                    <a:pt x="1044" y="1332"/>
                  </a:lnTo>
                  <a:lnTo>
                    <a:pt x="1046" y="1330"/>
                  </a:lnTo>
                  <a:lnTo>
                    <a:pt x="1046" y="1332"/>
                  </a:lnTo>
                  <a:lnTo>
                    <a:pt x="1046" y="1335"/>
                  </a:lnTo>
                  <a:lnTo>
                    <a:pt x="1044" y="1337"/>
                  </a:lnTo>
                  <a:lnTo>
                    <a:pt x="1042" y="1337"/>
                  </a:lnTo>
                  <a:lnTo>
                    <a:pt x="1044" y="1339"/>
                  </a:lnTo>
                  <a:lnTo>
                    <a:pt x="1048" y="1335"/>
                  </a:lnTo>
                  <a:lnTo>
                    <a:pt x="1048" y="1337"/>
                  </a:lnTo>
                  <a:lnTo>
                    <a:pt x="1048" y="1339"/>
                  </a:lnTo>
                  <a:lnTo>
                    <a:pt x="1046" y="1339"/>
                  </a:lnTo>
                  <a:lnTo>
                    <a:pt x="1048" y="1339"/>
                  </a:lnTo>
                  <a:lnTo>
                    <a:pt x="1051" y="1339"/>
                  </a:lnTo>
                  <a:lnTo>
                    <a:pt x="1048" y="1339"/>
                  </a:lnTo>
                  <a:lnTo>
                    <a:pt x="1048" y="1341"/>
                  </a:lnTo>
                  <a:lnTo>
                    <a:pt x="1053" y="1339"/>
                  </a:lnTo>
                  <a:lnTo>
                    <a:pt x="1053" y="1337"/>
                  </a:lnTo>
                  <a:lnTo>
                    <a:pt x="1053" y="1335"/>
                  </a:lnTo>
                  <a:lnTo>
                    <a:pt x="1053" y="1332"/>
                  </a:lnTo>
                  <a:lnTo>
                    <a:pt x="1051" y="1332"/>
                  </a:lnTo>
                  <a:lnTo>
                    <a:pt x="1051" y="1330"/>
                  </a:lnTo>
                  <a:lnTo>
                    <a:pt x="1053" y="1330"/>
                  </a:lnTo>
                  <a:lnTo>
                    <a:pt x="1051" y="1328"/>
                  </a:lnTo>
                  <a:lnTo>
                    <a:pt x="1053" y="1326"/>
                  </a:lnTo>
                  <a:lnTo>
                    <a:pt x="1055" y="1326"/>
                  </a:lnTo>
                  <a:lnTo>
                    <a:pt x="1055" y="1324"/>
                  </a:lnTo>
                  <a:lnTo>
                    <a:pt x="1057" y="1324"/>
                  </a:lnTo>
                  <a:lnTo>
                    <a:pt x="1055" y="1321"/>
                  </a:lnTo>
                  <a:lnTo>
                    <a:pt x="1053" y="1321"/>
                  </a:lnTo>
                  <a:lnTo>
                    <a:pt x="1055" y="1321"/>
                  </a:lnTo>
                  <a:lnTo>
                    <a:pt x="1057" y="1319"/>
                  </a:lnTo>
                  <a:lnTo>
                    <a:pt x="1057" y="1321"/>
                  </a:lnTo>
                  <a:lnTo>
                    <a:pt x="1059" y="1321"/>
                  </a:lnTo>
                  <a:lnTo>
                    <a:pt x="1061" y="1319"/>
                  </a:lnTo>
                  <a:lnTo>
                    <a:pt x="1066" y="1321"/>
                  </a:lnTo>
                  <a:lnTo>
                    <a:pt x="1066" y="1319"/>
                  </a:lnTo>
                  <a:lnTo>
                    <a:pt x="1064" y="1319"/>
                  </a:lnTo>
                  <a:lnTo>
                    <a:pt x="1064" y="1317"/>
                  </a:lnTo>
                  <a:lnTo>
                    <a:pt x="1061" y="1317"/>
                  </a:lnTo>
                  <a:lnTo>
                    <a:pt x="1061" y="1315"/>
                  </a:lnTo>
                  <a:lnTo>
                    <a:pt x="1059" y="1315"/>
                  </a:lnTo>
                  <a:lnTo>
                    <a:pt x="1055" y="1313"/>
                  </a:lnTo>
                  <a:lnTo>
                    <a:pt x="1053" y="1313"/>
                  </a:lnTo>
                  <a:lnTo>
                    <a:pt x="1051" y="1315"/>
                  </a:lnTo>
                  <a:lnTo>
                    <a:pt x="1051" y="1317"/>
                  </a:lnTo>
                  <a:lnTo>
                    <a:pt x="1046" y="1317"/>
                  </a:lnTo>
                  <a:lnTo>
                    <a:pt x="1046" y="1315"/>
                  </a:lnTo>
                  <a:lnTo>
                    <a:pt x="1044" y="1317"/>
                  </a:lnTo>
                  <a:lnTo>
                    <a:pt x="1042" y="1315"/>
                  </a:lnTo>
                  <a:lnTo>
                    <a:pt x="1040" y="1317"/>
                  </a:lnTo>
                  <a:lnTo>
                    <a:pt x="1037" y="1315"/>
                  </a:lnTo>
                  <a:lnTo>
                    <a:pt x="1037" y="1313"/>
                  </a:lnTo>
                  <a:lnTo>
                    <a:pt x="1035" y="1313"/>
                  </a:lnTo>
                  <a:lnTo>
                    <a:pt x="1033" y="1315"/>
                  </a:lnTo>
                  <a:lnTo>
                    <a:pt x="1031" y="1315"/>
                  </a:lnTo>
                  <a:lnTo>
                    <a:pt x="1031" y="1317"/>
                  </a:lnTo>
                  <a:lnTo>
                    <a:pt x="1026" y="1317"/>
                  </a:lnTo>
                  <a:lnTo>
                    <a:pt x="1024" y="1317"/>
                  </a:lnTo>
                  <a:lnTo>
                    <a:pt x="1024" y="1319"/>
                  </a:lnTo>
                  <a:lnTo>
                    <a:pt x="1024" y="1317"/>
                  </a:lnTo>
                  <a:lnTo>
                    <a:pt x="1031" y="1315"/>
                  </a:lnTo>
                  <a:lnTo>
                    <a:pt x="1031" y="1313"/>
                  </a:lnTo>
                  <a:lnTo>
                    <a:pt x="1033" y="1308"/>
                  </a:lnTo>
                  <a:lnTo>
                    <a:pt x="1035" y="1308"/>
                  </a:lnTo>
                  <a:lnTo>
                    <a:pt x="1037" y="1306"/>
                  </a:lnTo>
                  <a:lnTo>
                    <a:pt x="1035" y="1306"/>
                  </a:lnTo>
                  <a:lnTo>
                    <a:pt x="1035" y="1304"/>
                  </a:lnTo>
                  <a:lnTo>
                    <a:pt x="1033" y="1306"/>
                  </a:lnTo>
                  <a:lnTo>
                    <a:pt x="1031" y="1304"/>
                  </a:lnTo>
                  <a:lnTo>
                    <a:pt x="1029" y="1304"/>
                  </a:lnTo>
                  <a:lnTo>
                    <a:pt x="1026" y="1304"/>
                  </a:lnTo>
                  <a:lnTo>
                    <a:pt x="1024" y="1304"/>
                  </a:lnTo>
                  <a:lnTo>
                    <a:pt x="1024" y="1306"/>
                  </a:lnTo>
                  <a:lnTo>
                    <a:pt x="1022" y="1308"/>
                  </a:lnTo>
                  <a:lnTo>
                    <a:pt x="1022" y="1310"/>
                  </a:lnTo>
                  <a:lnTo>
                    <a:pt x="1022" y="1313"/>
                  </a:lnTo>
                  <a:lnTo>
                    <a:pt x="1020" y="1315"/>
                  </a:lnTo>
                  <a:lnTo>
                    <a:pt x="1018" y="1315"/>
                  </a:lnTo>
                  <a:lnTo>
                    <a:pt x="1018" y="1317"/>
                  </a:lnTo>
                  <a:lnTo>
                    <a:pt x="1015" y="1319"/>
                  </a:lnTo>
                  <a:lnTo>
                    <a:pt x="1015" y="1321"/>
                  </a:lnTo>
                  <a:lnTo>
                    <a:pt x="1013" y="1319"/>
                  </a:lnTo>
                  <a:lnTo>
                    <a:pt x="1011" y="1319"/>
                  </a:lnTo>
                  <a:lnTo>
                    <a:pt x="1009" y="1319"/>
                  </a:lnTo>
                  <a:lnTo>
                    <a:pt x="1005" y="1317"/>
                  </a:lnTo>
                  <a:lnTo>
                    <a:pt x="1005" y="1315"/>
                  </a:lnTo>
                  <a:lnTo>
                    <a:pt x="1002" y="1315"/>
                  </a:lnTo>
                  <a:lnTo>
                    <a:pt x="1002" y="1313"/>
                  </a:lnTo>
                  <a:lnTo>
                    <a:pt x="1000" y="1313"/>
                  </a:lnTo>
                  <a:lnTo>
                    <a:pt x="998" y="1310"/>
                  </a:lnTo>
                  <a:lnTo>
                    <a:pt x="998" y="1308"/>
                  </a:lnTo>
                  <a:lnTo>
                    <a:pt x="998" y="1310"/>
                  </a:lnTo>
                  <a:lnTo>
                    <a:pt x="1000" y="1310"/>
                  </a:lnTo>
                  <a:lnTo>
                    <a:pt x="1005" y="1310"/>
                  </a:lnTo>
                  <a:lnTo>
                    <a:pt x="1002" y="1310"/>
                  </a:lnTo>
                  <a:lnTo>
                    <a:pt x="1000" y="1308"/>
                  </a:lnTo>
                  <a:lnTo>
                    <a:pt x="998" y="1308"/>
                  </a:lnTo>
                  <a:lnTo>
                    <a:pt x="996" y="1308"/>
                  </a:lnTo>
                  <a:lnTo>
                    <a:pt x="994" y="1308"/>
                  </a:lnTo>
                  <a:lnTo>
                    <a:pt x="996" y="1306"/>
                  </a:lnTo>
                  <a:lnTo>
                    <a:pt x="996" y="1304"/>
                  </a:lnTo>
                  <a:lnTo>
                    <a:pt x="994" y="1304"/>
                  </a:lnTo>
                  <a:lnTo>
                    <a:pt x="994" y="1306"/>
                  </a:lnTo>
                  <a:lnTo>
                    <a:pt x="991" y="1306"/>
                  </a:lnTo>
                  <a:lnTo>
                    <a:pt x="987" y="1306"/>
                  </a:lnTo>
                  <a:lnTo>
                    <a:pt x="985" y="1308"/>
                  </a:lnTo>
                  <a:lnTo>
                    <a:pt x="985" y="1310"/>
                  </a:lnTo>
                  <a:lnTo>
                    <a:pt x="980" y="1308"/>
                  </a:lnTo>
                  <a:lnTo>
                    <a:pt x="978" y="1310"/>
                  </a:lnTo>
                  <a:lnTo>
                    <a:pt x="976" y="1308"/>
                  </a:lnTo>
                  <a:lnTo>
                    <a:pt x="978" y="1306"/>
                  </a:lnTo>
                  <a:lnTo>
                    <a:pt x="980" y="1308"/>
                  </a:lnTo>
                  <a:lnTo>
                    <a:pt x="983" y="1308"/>
                  </a:lnTo>
                  <a:lnTo>
                    <a:pt x="985" y="1306"/>
                  </a:lnTo>
                  <a:lnTo>
                    <a:pt x="985" y="1304"/>
                  </a:lnTo>
                  <a:lnTo>
                    <a:pt x="989" y="1304"/>
                  </a:lnTo>
                  <a:lnTo>
                    <a:pt x="978" y="1306"/>
                  </a:lnTo>
                  <a:lnTo>
                    <a:pt x="983" y="1299"/>
                  </a:lnTo>
                  <a:lnTo>
                    <a:pt x="985" y="1299"/>
                  </a:lnTo>
                  <a:lnTo>
                    <a:pt x="983" y="1299"/>
                  </a:lnTo>
                  <a:lnTo>
                    <a:pt x="983" y="1297"/>
                  </a:lnTo>
                  <a:lnTo>
                    <a:pt x="985" y="1297"/>
                  </a:lnTo>
                  <a:lnTo>
                    <a:pt x="987" y="1299"/>
                  </a:lnTo>
                  <a:lnTo>
                    <a:pt x="987" y="1297"/>
                  </a:lnTo>
                  <a:lnTo>
                    <a:pt x="987" y="1295"/>
                  </a:lnTo>
                  <a:lnTo>
                    <a:pt x="987" y="1293"/>
                  </a:lnTo>
                  <a:lnTo>
                    <a:pt x="989" y="1293"/>
                  </a:lnTo>
                  <a:lnTo>
                    <a:pt x="991" y="1293"/>
                  </a:lnTo>
                  <a:lnTo>
                    <a:pt x="991" y="1291"/>
                  </a:lnTo>
                  <a:lnTo>
                    <a:pt x="994" y="1288"/>
                  </a:lnTo>
                  <a:lnTo>
                    <a:pt x="996" y="1288"/>
                  </a:lnTo>
                  <a:lnTo>
                    <a:pt x="996" y="1286"/>
                  </a:lnTo>
                  <a:lnTo>
                    <a:pt x="996" y="1284"/>
                  </a:lnTo>
                  <a:lnTo>
                    <a:pt x="1000" y="1278"/>
                  </a:lnTo>
                  <a:lnTo>
                    <a:pt x="1000" y="1275"/>
                  </a:lnTo>
                  <a:lnTo>
                    <a:pt x="1002" y="1275"/>
                  </a:lnTo>
                  <a:lnTo>
                    <a:pt x="1005" y="1273"/>
                  </a:lnTo>
                  <a:lnTo>
                    <a:pt x="1002" y="1271"/>
                  </a:lnTo>
                  <a:lnTo>
                    <a:pt x="1000" y="1269"/>
                  </a:lnTo>
                  <a:lnTo>
                    <a:pt x="998" y="1267"/>
                  </a:lnTo>
                  <a:lnTo>
                    <a:pt x="991" y="1269"/>
                  </a:lnTo>
                  <a:lnTo>
                    <a:pt x="987" y="1271"/>
                  </a:lnTo>
                  <a:lnTo>
                    <a:pt x="987" y="1273"/>
                  </a:lnTo>
                  <a:lnTo>
                    <a:pt x="985" y="1271"/>
                  </a:lnTo>
                  <a:lnTo>
                    <a:pt x="983" y="1271"/>
                  </a:lnTo>
                  <a:lnTo>
                    <a:pt x="985" y="1269"/>
                  </a:lnTo>
                  <a:lnTo>
                    <a:pt x="987" y="1269"/>
                  </a:lnTo>
                  <a:lnTo>
                    <a:pt x="987" y="1264"/>
                  </a:lnTo>
                  <a:lnTo>
                    <a:pt x="989" y="1264"/>
                  </a:lnTo>
                  <a:lnTo>
                    <a:pt x="989" y="1262"/>
                  </a:lnTo>
                  <a:lnTo>
                    <a:pt x="987" y="1262"/>
                  </a:lnTo>
                  <a:lnTo>
                    <a:pt x="987" y="1260"/>
                  </a:lnTo>
                  <a:lnTo>
                    <a:pt x="985" y="1260"/>
                  </a:lnTo>
                  <a:lnTo>
                    <a:pt x="987" y="1260"/>
                  </a:lnTo>
                  <a:lnTo>
                    <a:pt x="989" y="1260"/>
                  </a:lnTo>
                  <a:lnTo>
                    <a:pt x="989" y="1258"/>
                  </a:lnTo>
                  <a:lnTo>
                    <a:pt x="991" y="1258"/>
                  </a:lnTo>
                  <a:lnTo>
                    <a:pt x="991" y="1260"/>
                  </a:lnTo>
                  <a:lnTo>
                    <a:pt x="991" y="1258"/>
                  </a:lnTo>
                  <a:lnTo>
                    <a:pt x="991" y="1256"/>
                  </a:lnTo>
                  <a:lnTo>
                    <a:pt x="989" y="1256"/>
                  </a:lnTo>
                  <a:lnTo>
                    <a:pt x="991" y="1253"/>
                  </a:lnTo>
                  <a:lnTo>
                    <a:pt x="989" y="1253"/>
                  </a:lnTo>
                  <a:lnTo>
                    <a:pt x="991" y="1253"/>
                  </a:lnTo>
                  <a:lnTo>
                    <a:pt x="994" y="1258"/>
                  </a:lnTo>
                  <a:lnTo>
                    <a:pt x="994" y="1260"/>
                  </a:lnTo>
                  <a:lnTo>
                    <a:pt x="998" y="1260"/>
                  </a:lnTo>
                  <a:lnTo>
                    <a:pt x="998" y="1262"/>
                  </a:lnTo>
                  <a:lnTo>
                    <a:pt x="1000" y="1262"/>
                  </a:lnTo>
                  <a:lnTo>
                    <a:pt x="1000" y="1264"/>
                  </a:lnTo>
                  <a:lnTo>
                    <a:pt x="1002" y="1264"/>
                  </a:lnTo>
                  <a:lnTo>
                    <a:pt x="1005" y="1262"/>
                  </a:lnTo>
                  <a:lnTo>
                    <a:pt x="1007" y="1262"/>
                  </a:lnTo>
                  <a:lnTo>
                    <a:pt x="1011" y="1262"/>
                  </a:lnTo>
                  <a:lnTo>
                    <a:pt x="1015" y="1260"/>
                  </a:lnTo>
                  <a:lnTo>
                    <a:pt x="1018" y="1260"/>
                  </a:lnTo>
                  <a:lnTo>
                    <a:pt x="1018" y="1258"/>
                  </a:lnTo>
                  <a:lnTo>
                    <a:pt x="1015" y="1258"/>
                  </a:lnTo>
                  <a:lnTo>
                    <a:pt x="1015" y="1256"/>
                  </a:lnTo>
                  <a:lnTo>
                    <a:pt x="1013" y="1253"/>
                  </a:lnTo>
                  <a:lnTo>
                    <a:pt x="1011" y="1253"/>
                  </a:lnTo>
                  <a:lnTo>
                    <a:pt x="1011" y="1256"/>
                  </a:lnTo>
                  <a:lnTo>
                    <a:pt x="1011" y="1253"/>
                  </a:lnTo>
                  <a:lnTo>
                    <a:pt x="1009" y="1251"/>
                  </a:lnTo>
                  <a:lnTo>
                    <a:pt x="1009" y="1247"/>
                  </a:lnTo>
                  <a:lnTo>
                    <a:pt x="1009" y="1245"/>
                  </a:lnTo>
                  <a:lnTo>
                    <a:pt x="1009" y="1242"/>
                  </a:lnTo>
                  <a:lnTo>
                    <a:pt x="1007" y="1242"/>
                  </a:lnTo>
                  <a:lnTo>
                    <a:pt x="1007" y="1245"/>
                  </a:lnTo>
                  <a:lnTo>
                    <a:pt x="1005" y="1242"/>
                  </a:lnTo>
                  <a:lnTo>
                    <a:pt x="1005" y="1240"/>
                  </a:lnTo>
                  <a:lnTo>
                    <a:pt x="1002" y="1240"/>
                  </a:lnTo>
                  <a:lnTo>
                    <a:pt x="1002" y="1242"/>
                  </a:lnTo>
                  <a:lnTo>
                    <a:pt x="1002" y="1245"/>
                  </a:lnTo>
                  <a:lnTo>
                    <a:pt x="1005" y="1247"/>
                  </a:lnTo>
                  <a:lnTo>
                    <a:pt x="1002" y="1247"/>
                  </a:lnTo>
                  <a:lnTo>
                    <a:pt x="1002" y="1249"/>
                  </a:lnTo>
                  <a:lnTo>
                    <a:pt x="1002" y="1251"/>
                  </a:lnTo>
                  <a:lnTo>
                    <a:pt x="1000" y="1251"/>
                  </a:lnTo>
                  <a:lnTo>
                    <a:pt x="1000" y="1249"/>
                  </a:lnTo>
                  <a:lnTo>
                    <a:pt x="1000" y="1247"/>
                  </a:lnTo>
                  <a:lnTo>
                    <a:pt x="998" y="1247"/>
                  </a:lnTo>
                  <a:lnTo>
                    <a:pt x="996" y="1247"/>
                  </a:lnTo>
                  <a:lnTo>
                    <a:pt x="998" y="1247"/>
                  </a:lnTo>
                  <a:lnTo>
                    <a:pt x="1000" y="1245"/>
                  </a:lnTo>
                  <a:lnTo>
                    <a:pt x="998" y="1245"/>
                  </a:lnTo>
                  <a:lnTo>
                    <a:pt x="998" y="1242"/>
                  </a:lnTo>
                  <a:lnTo>
                    <a:pt x="1000" y="1242"/>
                  </a:lnTo>
                  <a:lnTo>
                    <a:pt x="998" y="1240"/>
                  </a:lnTo>
                  <a:lnTo>
                    <a:pt x="998" y="1238"/>
                  </a:lnTo>
                  <a:lnTo>
                    <a:pt x="998" y="1240"/>
                  </a:lnTo>
                  <a:lnTo>
                    <a:pt x="996" y="1240"/>
                  </a:lnTo>
                  <a:lnTo>
                    <a:pt x="996" y="1238"/>
                  </a:lnTo>
                  <a:lnTo>
                    <a:pt x="996" y="1236"/>
                  </a:lnTo>
                  <a:lnTo>
                    <a:pt x="994" y="1236"/>
                  </a:lnTo>
                  <a:lnTo>
                    <a:pt x="994" y="1234"/>
                  </a:lnTo>
                  <a:lnTo>
                    <a:pt x="994" y="1232"/>
                  </a:lnTo>
                  <a:lnTo>
                    <a:pt x="994" y="1234"/>
                  </a:lnTo>
                  <a:lnTo>
                    <a:pt x="991" y="1232"/>
                  </a:lnTo>
                  <a:lnTo>
                    <a:pt x="989" y="1232"/>
                  </a:lnTo>
                  <a:lnTo>
                    <a:pt x="987" y="1232"/>
                  </a:lnTo>
                  <a:lnTo>
                    <a:pt x="989" y="1229"/>
                  </a:lnTo>
                  <a:lnTo>
                    <a:pt x="991" y="1229"/>
                  </a:lnTo>
                  <a:lnTo>
                    <a:pt x="989" y="1227"/>
                  </a:lnTo>
                  <a:lnTo>
                    <a:pt x="987" y="1225"/>
                  </a:lnTo>
                  <a:lnTo>
                    <a:pt x="989" y="1223"/>
                  </a:lnTo>
                  <a:lnTo>
                    <a:pt x="987" y="1223"/>
                  </a:lnTo>
                  <a:lnTo>
                    <a:pt x="989" y="1223"/>
                  </a:lnTo>
                  <a:lnTo>
                    <a:pt x="991" y="1223"/>
                  </a:lnTo>
                  <a:lnTo>
                    <a:pt x="989" y="1221"/>
                  </a:lnTo>
                  <a:lnTo>
                    <a:pt x="989" y="1218"/>
                  </a:lnTo>
                  <a:lnTo>
                    <a:pt x="987" y="1218"/>
                  </a:lnTo>
                  <a:lnTo>
                    <a:pt x="987" y="1221"/>
                  </a:lnTo>
                  <a:lnTo>
                    <a:pt x="987" y="1223"/>
                  </a:lnTo>
                  <a:lnTo>
                    <a:pt x="985" y="1223"/>
                  </a:lnTo>
                  <a:lnTo>
                    <a:pt x="985" y="1221"/>
                  </a:lnTo>
                  <a:lnTo>
                    <a:pt x="985" y="1218"/>
                  </a:lnTo>
                  <a:lnTo>
                    <a:pt x="985" y="1216"/>
                  </a:lnTo>
                  <a:lnTo>
                    <a:pt x="983" y="1216"/>
                  </a:lnTo>
                  <a:lnTo>
                    <a:pt x="980" y="1216"/>
                  </a:lnTo>
                  <a:lnTo>
                    <a:pt x="983" y="1216"/>
                  </a:lnTo>
                  <a:lnTo>
                    <a:pt x="976" y="1214"/>
                  </a:lnTo>
                  <a:lnTo>
                    <a:pt x="974" y="1216"/>
                  </a:lnTo>
                  <a:lnTo>
                    <a:pt x="974" y="1214"/>
                  </a:lnTo>
                  <a:lnTo>
                    <a:pt x="972" y="1214"/>
                  </a:lnTo>
                  <a:lnTo>
                    <a:pt x="974" y="1214"/>
                  </a:lnTo>
                  <a:lnTo>
                    <a:pt x="974" y="1212"/>
                  </a:lnTo>
                  <a:lnTo>
                    <a:pt x="972" y="1212"/>
                  </a:lnTo>
                  <a:lnTo>
                    <a:pt x="972" y="1210"/>
                  </a:lnTo>
                  <a:lnTo>
                    <a:pt x="974" y="1210"/>
                  </a:lnTo>
                  <a:lnTo>
                    <a:pt x="972" y="1210"/>
                  </a:lnTo>
                  <a:lnTo>
                    <a:pt x="972" y="1207"/>
                  </a:lnTo>
                  <a:lnTo>
                    <a:pt x="970" y="1205"/>
                  </a:lnTo>
                  <a:lnTo>
                    <a:pt x="967" y="1203"/>
                  </a:lnTo>
                  <a:lnTo>
                    <a:pt x="963" y="1203"/>
                  </a:lnTo>
                  <a:lnTo>
                    <a:pt x="961" y="1201"/>
                  </a:lnTo>
                  <a:lnTo>
                    <a:pt x="959" y="1199"/>
                  </a:lnTo>
                  <a:lnTo>
                    <a:pt x="961" y="1199"/>
                  </a:lnTo>
                  <a:lnTo>
                    <a:pt x="963" y="1201"/>
                  </a:lnTo>
                  <a:lnTo>
                    <a:pt x="965" y="1199"/>
                  </a:lnTo>
                  <a:lnTo>
                    <a:pt x="963" y="1196"/>
                  </a:lnTo>
                  <a:lnTo>
                    <a:pt x="963" y="1194"/>
                  </a:lnTo>
                  <a:lnTo>
                    <a:pt x="963" y="1192"/>
                  </a:lnTo>
                  <a:lnTo>
                    <a:pt x="963" y="1188"/>
                  </a:lnTo>
                  <a:lnTo>
                    <a:pt x="963" y="1186"/>
                  </a:lnTo>
                  <a:lnTo>
                    <a:pt x="963" y="1181"/>
                  </a:lnTo>
                  <a:lnTo>
                    <a:pt x="963" y="1179"/>
                  </a:lnTo>
                  <a:lnTo>
                    <a:pt x="963" y="1177"/>
                  </a:lnTo>
                  <a:lnTo>
                    <a:pt x="963" y="1175"/>
                  </a:lnTo>
                  <a:lnTo>
                    <a:pt x="963" y="1172"/>
                  </a:lnTo>
                  <a:lnTo>
                    <a:pt x="961" y="1170"/>
                  </a:lnTo>
                  <a:lnTo>
                    <a:pt x="961" y="1168"/>
                  </a:lnTo>
                  <a:lnTo>
                    <a:pt x="959" y="1166"/>
                  </a:lnTo>
                  <a:lnTo>
                    <a:pt x="959" y="1164"/>
                  </a:lnTo>
                  <a:lnTo>
                    <a:pt x="959" y="1159"/>
                  </a:lnTo>
                  <a:lnTo>
                    <a:pt x="956" y="1159"/>
                  </a:lnTo>
                  <a:lnTo>
                    <a:pt x="956" y="1157"/>
                  </a:lnTo>
                  <a:lnTo>
                    <a:pt x="956" y="1155"/>
                  </a:lnTo>
                  <a:lnTo>
                    <a:pt x="954" y="1153"/>
                  </a:lnTo>
                  <a:lnTo>
                    <a:pt x="952" y="1153"/>
                  </a:lnTo>
                  <a:lnTo>
                    <a:pt x="950" y="1153"/>
                  </a:lnTo>
                  <a:lnTo>
                    <a:pt x="950" y="1150"/>
                  </a:lnTo>
                  <a:lnTo>
                    <a:pt x="950" y="1148"/>
                  </a:lnTo>
                  <a:lnTo>
                    <a:pt x="948" y="1146"/>
                  </a:lnTo>
                  <a:lnTo>
                    <a:pt x="948" y="1144"/>
                  </a:lnTo>
                  <a:lnTo>
                    <a:pt x="945" y="1144"/>
                  </a:lnTo>
                  <a:lnTo>
                    <a:pt x="943" y="1142"/>
                  </a:lnTo>
                  <a:lnTo>
                    <a:pt x="941" y="1139"/>
                  </a:lnTo>
                  <a:lnTo>
                    <a:pt x="937" y="1137"/>
                  </a:lnTo>
                  <a:lnTo>
                    <a:pt x="934" y="1135"/>
                  </a:lnTo>
                  <a:lnTo>
                    <a:pt x="930" y="1131"/>
                  </a:lnTo>
                  <a:lnTo>
                    <a:pt x="928" y="1129"/>
                  </a:lnTo>
                  <a:lnTo>
                    <a:pt x="930" y="1124"/>
                  </a:lnTo>
                  <a:lnTo>
                    <a:pt x="930" y="1122"/>
                  </a:lnTo>
                  <a:lnTo>
                    <a:pt x="930" y="1118"/>
                  </a:lnTo>
                  <a:lnTo>
                    <a:pt x="928" y="1118"/>
                  </a:lnTo>
                  <a:lnTo>
                    <a:pt x="926" y="1118"/>
                  </a:lnTo>
                  <a:lnTo>
                    <a:pt x="926" y="1120"/>
                  </a:lnTo>
                  <a:lnTo>
                    <a:pt x="924" y="1120"/>
                  </a:lnTo>
                  <a:lnTo>
                    <a:pt x="921" y="1120"/>
                  </a:lnTo>
                  <a:lnTo>
                    <a:pt x="919" y="1118"/>
                  </a:lnTo>
                  <a:lnTo>
                    <a:pt x="917" y="1120"/>
                  </a:lnTo>
                  <a:lnTo>
                    <a:pt x="915" y="1120"/>
                  </a:lnTo>
                  <a:lnTo>
                    <a:pt x="915" y="1118"/>
                  </a:lnTo>
                  <a:lnTo>
                    <a:pt x="913" y="1118"/>
                  </a:lnTo>
                  <a:lnTo>
                    <a:pt x="913" y="1122"/>
                  </a:lnTo>
                  <a:lnTo>
                    <a:pt x="910" y="1129"/>
                  </a:lnTo>
                  <a:lnTo>
                    <a:pt x="908" y="1129"/>
                  </a:lnTo>
                  <a:lnTo>
                    <a:pt x="908" y="1124"/>
                  </a:lnTo>
                  <a:lnTo>
                    <a:pt x="908" y="1122"/>
                  </a:lnTo>
                  <a:lnTo>
                    <a:pt x="908" y="1120"/>
                  </a:lnTo>
                  <a:lnTo>
                    <a:pt x="908" y="1118"/>
                  </a:lnTo>
                  <a:lnTo>
                    <a:pt x="910" y="1118"/>
                  </a:lnTo>
                  <a:lnTo>
                    <a:pt x="908" y="1115"/>
                  </a:lnTo>
                  <a:lnTo>
                    <a:pt x="908" y="1118"/>
                  </a:lnTo>
                  <a:lnTo>
                    <a:pt x="906" y="1118"/>
                  </a:lnTo>
                  <a:lnTo>
                    <a:pt x="906" y="1115"/>
                  </a:lnTo>
                  <a:lnTo>
                    <a:pt x="904" y="1115"/>
                  </a:lnTo>
                  <a:lnTo>
                    <a:pt x="904" y="1120"/>
                  </a:lnTo>
                  <a:lnTo>
                    <a:pt x="904" y="1122"/>
                  </a:lnTo>
                  <a:lnTo>
                    <a:pt x="902" y="1122"/>
                  </a:lnTo>
                  <a:lnTo>
                    <a:pt x="902" y="1120"/>
                  </a:lnTo>
                  <a:lnTo>
                    <a:pt x="902" y="1118"/>
                  </a:lnTo>
                  <a:lnTo>
                    <a:pt x="899" y="1115"/>
                  </a:lnTo>
                  <a:lnTo>
                    <a:pt x="902" y="1113"/>
                  </a:lnTo>
                  <a:lnTo>
                    <a:pt x="904" y="1113"/>
                  </a:lnTo>
                  <a:lnTo>
                    <a:pt x="906" y="1111"/>
                  </a:lnTo>
                  <a:lnTo>
                    <a:pt x="906" y="1109"/>
                  </a:lnTo>
                  <a:lnTo>
                    <a:pt x="904" y="1109"/>
                  </a:lnTo>
                  <a:lnTo>
                    <a:pt x="904" y="1107"/>
                  </a:lnTo>
                  <a:lnTo>
                    <a:pt x="906" y="1107"/>
                  </a:lnTo>
                  <a:lnTo>
                    <a:pt x="908" y="1104"/>
                  </a:lnTo>
                  <a:lnTo>
                    <a:pt x="906" y="1104"/>
                  </a:lnTo>
                  <a:lnTo>
                    <a:pt x="904" y="1102"/>
                  </a:lnTo>
                  <a:lnTo>
                    <a:pt x="904" y="1100"/>
                  </a:lnTo>
                  <a:lnTo>
                    <a:pt x="902" y="1098"/>
                  </a:lnTo>
                  <a:lnTo>
                    <a:pt x="882" y="1104"/>
                  </a:lnTo>
                  <a:lnTo>
                    <a:pt x="882" y="1107"/>
                  </a:lnTo>
                  <a:lnTo>
                    <a:pt x="882" y="1109"/>
                  </a:lnTo>
                  <a:lnTo>
                    <a:pt x="882" y="1111"/>
                  </a:lnTo>
                  <a:lnTo>
                    <a:pt x="882" y="1113"/>
                  </a:lnTo>
                  <a:lnTo>
                    <a:pt x="884" y="1113"/>
                  </a:lnTo>
                  <a:lnTo>
                    <a:pt x="886" y="1113"/>
                  </a:lnTo>
                  <a:lnTo>
                    <a:pt x="895" y="1113"/>
                  </a:lnTo>
                  <a:lnTo>
                    <a:pt x="897" y="1113"/>
                  </a:lnTo>
                  <a:lnTo>
                    <a:pt x="899" y="1111"/>
                  </a:lnTo>
                  <a:lnTo>
                    <a:pt x="902" y="1111"/>
                  </a:lnTo>
                  <a:lnTo>
                    <a:pt x="899" y="1113"/>
                  </a:lnTo>
                  <a:lnTo>
                    <a:pt x="897" y="1115"/>
                  </a:lnTo>
                  <a:lnTo>
                    <a:pt x="895" y="1113"/>
                  </a:lnTo>
                  <a:lnTo>
                    <a:pt x="891" y="1113"/>
                  </a:lnTo>
                  <a:lnTo>
                    <a:pt x="889" y="1115"/>
                  </a:lnTo>
                  <a:lnTo>
                    <a:pt x="889" y="1113"/>
                  </a:lnTo>
                  <a:lnTo>
                    <a:pt x="886" y="1113"/>
                  </a:lnTo>
                  <a:lnTo>
                    <a:pt x="886" y="1115"/>
                  </a:lnTo>
                  <a:lnTo>
                    <a:pt x="884" y="1115"/>
                  </a:lnTo>
                  <a:lnTo>
                    <a:pt x="882" y="1118"/>
                  </a:lnTo>
                  <a:lnTo>
                    <a:pt x="882" y="1120"/>
                  </a:lnTo>
                  <a:lnTo>
                    <a:pt x="882" y="1122"/>
                  </a:lnTo>
                  <a:lnTo>
                    <a:pt x="882" y="1124"/>
                  </a:lnTo>
                  <a:lnTo>
                    <a:pt x="882" y="1126"/>
                  </a:lnTo>
                  <a:lnTo>
                    <a:pt x="875" y="1126"/>
                  </a:lnTo>
                  <a:lnTo>
                    <a:pt x="873" y="1129"/>
                  </a:lnTo>
                  <a:lnTo>
                    <a:pt x="873" y="1131"/>
                  </a:lnTo>
                  <a:lnTo>
                    <a:pt x="871" y="1131"/>
                  </a:lnTo>
                  <a:lnTo>
                    <a:pt x="871" y="1133"/>
                  </a:lnTo>
                  <a:lnTo>
                    <a:pt x="869" y="1135"/>
                  </a:lnTo>
                  <a:lnTo>
                    <a:pt x="867" y="1135"/>
                  </a:lnTo>
                  <a:lnTo>
                    <a:pt x="864" y="1135"/>
                  </a:lnTo>
                  <a:lnTo>
                    <a:pt x="864" y="1137"/>
                  </a:lnTo>
                  <a:lnTo>
                    <a:pt x="864" y="1139"/>
                  </a:lnTo>
                  <a:lnTo>
                    <a:pt x="862" y="1142"/>
                  </a:lnTo>
                  <a:lnTo>
                    <a:pt x="864" y="1144"/>
                  </a:lnTo>
                  <a:lnTo>
                    <a:pt x="867" y="1146"/>
                  </a:lnTo>
                  <a:lnTo>
                    <a:pt x="871" y="1146"/>
                  </a:lnTo>
                  <a:lnTo>
                    <a:pt x="873" y="1148"/>
                  </a:lnTo>
                  <a:lnTo>
                    <a:pt x="878" y="1148"/>
                  </a:lnTo>
                  <a:lnTo>
                    <a:pt x="878" y="1146"/>
                  </a:lnTo>
                  <a:lnTo>
                    <a:pt x="880" y="1146"/>
                  </a:lnTo>
                  <a:lnTo>
                    <a:pt x="880" y="1148"/>
                  </a:lnTo>
                  <a:lnTo>
                    <a:pt x="878" y="1148"/>
                  </a:lnTo>
                  <a:lnTo>
                    <a:pt x="878" y="1150"/>
                  </a:lnTo>
                  <a:lnTo>
                    <a:pt x="875" y="1153"/>
                  </a:lnTo>
                  <a:lnTo>
                    <a:pt x="875" y="1155"/>
                  </a:lnTo>
                  <a:lnTo>
                    <a:pt x="878" y="1155"/>
                  </a:lnTo>
                  <a:lnTo>
                    <a:pt x="878" y="1157"/>
                  </a:lnTo>
                  <a:lnTo>
                    <a:pt x="880" y="1157"/>
                  </a:lnTo>
                  <a:lnTo>
                    <a:pt x="880" y="1159"/>
                  </a:lnTo>
                  <a:lnTo>
                    <a:pt x="878" y="1159"/>
                  </a:lnTo>
                  <a:lnTo>
                    <a:pt x="880" y="1159"/>
                  </a:lnTo>
                  <a:lnTo>
                    <a:pt x="875" y="1159"/>
                  </a:lnTo>
                  <a:lnTo>
                    <a:pt x="875" y="1161"/>
                  </a:lnTo>
                  <a:lnTo>
                    <a:pt x="878" y="1161"/>
                  </a:lnTo>
                  <a:lnTo>
                    <a:pt x="878" y="1164"/>
                  </a:lnTo>
                  <a:lnTo>
                    <a:pt x="878" y="1166"/>
                  </a:lnTo>
                  <a:lnTo>
                    <a:pt x="875" y="1166"/>
                  </a:lnTo>
                  <a:lnTo>
                    <a:pt x="873" y="1166"/>
                  </a:lnTo>
                  <a:lnTo>
                    <a:pt x="867" y="1161"/>
                  </a:lnTo>
                  <a:lnTo>
                    <a:pt x="867" y="1159"/>
                  </a:lnTo>
                  <a:lnTo>
                    <a:pt x="864" y="1157"/>
                  </a:lnTo>
                  <a:lnTo>
                    <a:pt x="862" y="1155"/>
                  </a:lnTo>
                  <a:lnTo>
                    <a:pt x="858" y="1155"/>
                  </a:lnTo>
                  <a:lnTo>
                    <a:pt x="856" y="1157"/>
                  </a:lnTo>
                  <a:lnTo>
                    <a:pt x="856" y="1159"/>
                  </a:lnTo>
                  <a:lnTo>
                    <a:pt x="856" y="1161"/>
                  </a:lnTo>
                  <a:lnTo>
                    <a:pt x="853" y="1164"/>
                  </a:lnTo>
                  <a:lnTo>
                    <a:pt x="853" y="1166"/>
                  </a:lnTo>
                  <a:lnTo>
                    <a:pt x="849" y="1168"/>
                  </a:lnTo>
                  <a:lnTo>
                    <a:pt x="847" y="1168"/>
                  </a:lnTo>
                  <a:lnTo>
                    <a:pt x="847" y="1170"/>
                  </a:lnTo>
                  <a:lnTo>
                    <a:pt x="849" y="1170"/>
                  </a:lnTo>
                  <a:lnTo>
                    <a:pt x="849" y="1172"/>
                  </a:lnTo>
                  <a:lnTo>
                    <a:pt x="849" y="1175"/>
                  </a:lnTo>
                  <a:lnTo>
                    <a:pt x="849" y="1177"/>
                  </a:lnTo>
                  <a:lnTo>
                    <a:pt x="851" y="1179"/>
                  </a:lnTo>
                  <a:lnTo>
                    <a:pt x="851" y="1181"/>
                  </a:lnTo>
                  <a:lnTo>
                    <a:pt x="849" y="1179"/>
                  </a:lnTo>
                  <a:lnTo>
                    <a:pt x="847" y="1181"/>
                  </a:lnTo>
                  <a:lnTo>
                    <a:pt x="847" y="1183"/>
                  </a:lnTo>
                  <a:lnTo>
                    <a:pt x="849" y="1186"/>
                  </a:lnTo>
                  <a:lnTo>
                    <a:pt x="849" y="1188"/>
                  </a:lnTo>
                  <a:lnTo>
                    <a:pt x="851" y="1186"/>
                  </a:lnTo>
                  <a:lnTo>
                    <a:pt x="851" y="1183"/>
                  </a:lnTo>
                  <a:lnTo>
                    <a:pt x="851" y="1186"/>
                  </a:lnTo>
                  <a:lnTo>
                    <a:pt x="851" y="1188"/>
                  </a:lnTo>
                  <a:lnTo>
                    <a:pt x="851" y="1190"/>
                  </a:lnTo>
                  <a:lnTo>
                    <a:pt x="849" y="1190"/>
                  </a:lnTo>
                  <a:lnTo>
                    <a:pt x="849" y="1192"/>
                  </a:lnTo>
                  <a:lnTo>
                    <a:pt x="849" y="1194"/>
                  </a:lnTo>
                  <a:lnTo>
                    <a:pt x="849" y="1196"/>
                  </a:lnTo>
                  <a:lnTo>
                    <a:pt x="849" y="1201"/>
                  </a:lnTo>
                  <a:lnTo>
                    <a:pt x="849" y="1203"/>
                  </a:lnTo>
                  <a:lnTo>
                    <a:pt x="847" y="1207"/>
                  </a:lnTo>
                  <a:lnTo>
                    <a:pt x="847" y="1212"/>
                  </a:lnTo>
                  <a:lnTo>
                    <a:pt x="847" y="1214"/>
                  </a:lnTo>
                  <a:lnTo>
                    <a:pt x="847" y="1216"/>
                  </a:lnTo>
                  <a:lnTo>
                    <a:pt x="851" y="1218"/>
                  </a:lnTo>
                  <a:lnTo>
                    <a:pt x="853" y="1221"/>
                  </a:lnTo>
                  <a:lnTo>
                    <a:pt x="853" y="1223"/>
                  </a:lnTo>
                  <a:lnTo>
                    <a:pt x="856" y="1225"/>
                  </a:lnTo>
                  <a:lnTo>
                    <a:pt x="858" y="1227"/>
                  </a:lnTo>
                  <a:lnTo>
                    <a:pt x="860" y="1229"/>
                  </a:lnTo>
                  <a:lnTo>
                    <a:pt x="862" y="1227"/>
                  </a:lnTo>
                  <a:lnTo>
                    <a:pt x="862" y="1225"/>
                  </a:lnTo>
                  <a:lnTo>
                    <a:pt x="869" y="1221"/>
                  </a:lnTo>
                  <a:lnTo>
                    <a:pt x="873" y="1221"/>
                  </a:lnTo>
                  <a:lnTo>
                    <a:pt x="871" y="1221"/>
                  </a:lnTo>
                  <a:lnTo>
                    <a:pt x="869" y="1223"/>
                  </a:lnTo>
                  <a:lnTo>
                    <a:pt x="864" y="1227"/>
                  </a:lnTo>
                  <a:lnTo>
                    <a:pt x="864" y="1229"/>
                  </a:lnTo>
                  <a:lnTo>
                    <a:pt x="867" y="1232"/>
                  </a:lnTo>
                  <a:lnTo>
                    <a:pt x="869" y="1234"/>
                  </a:lnTo>
                  <a:lnTo>
                    <a:pt x="871" y="1234"/>
                  </a:lnTo>
                  <a:lnTo>
                    <a:pt x="873" y="1236"/>
                  </a:lnTo>
                  <a:lnTo>
                    <a:pt x="867" y="1234"/>
                  </a:lnTo>
                  <a:lnTo>
                    <a:pt x="867" y="1232"/>
                  </a:lnTo>
                  <a:lnTo>
                    <a:pt x="864" y="1232"/>
                  </a:lnTo>
                  <a:lnTo>
                    <a:pt x="862" y="1234"/>
                  </a:lnTo>
                  <a:lnTo>
                    <a:pt x="862" y="1236"/>
                  </a:lnTo>
                  <a:lnTo>
                    <a:pt x="862" y="1238"/>
                  </a:lnTo>
                  <a:lnTo>
                    <a:pt x="860" y="1236"/>
                  </a:lnTo>
                  <a:lnTo>
                    <a:pt x="860" y="1234"/>
                  </a:lnTo>
                  <a:lnTo>
                    <a:pt x="860" y="1236"/>
                  </a:lnTo>
                  <a:lnTo>
                    <a:pt x="858" y="1238"/>
                  </a:lnTo>
                  <a:lnTo>
                    <a:pt x="858" y="1242"/>
                  </a:lnTo>
                  <a:lnTo>
                    <a:pt x="858" y="1245"/>
                  </a:lnTo>
                  <a:lnTo>
                    <a:pt x="858" y="1247"/>
                  </a:lnTo>
                  <a:lnTo>
                    <a:pt x="858" y="1249"/>
                  </a:lnTo>
                  <a:lnTo>
                    <a:pt x="856" y="1249"/>
                  </a:lnTo>
                  <a:lnTo>
                    <a:pt x="853" y="1249"/>
                  </a:lnTo>
                  <a:lnTo>
                    <a:pt x="851" y="1253"/>
                  </a:lnTo>
                  <a:lnTo>
                    <a:pt x="851" y="1256"/>
                  </a:lnTo>
                  <a:lnTo>
                    <a:pt x="851" y="1258"/>
                  </a:lnTo>
                  <a:lnTo>
                    <a:pt x="851" y="1267"/>
                  </a:lnTo>
                  <a:lnTo>
                    <a:pt x="851" y="1271"/>
                  </a:lnTo>
                  <a:lnTo>
                    <a:pt x="851" y="1273"/>
                  </a:lnTo>
                  <a:lnTo>
                    <a:pt x="851" y="1275"/>
                  </a:lnTo>
                  <a:lnTo>
                    <a:pt x="853" y="1275"/>
                  </a:lnTo>
                  <a:lnTo>
                    <a:pt x="853" y="1278"/>
                  </a:lnTo>
                  <a:lnTo>
                    <a:pt x="862" y="1288"/>
                  </a:lnTo>
                  <a:lnTo>
                    <a:pt x="862" y="1291"/>
                  </a:lnTo>
                  <a:lnTo>
                    <a:pt x="864" y="1291"/>
                  </a:lnTo>
                  <a:lnTo>
                    <a:pt x="864" y="1288"/>
                  </a:lnTo>
                  <a:lnTo>
                    <a:pt x="867" y="1291"/>
                  </a:lnTo>
                  <a:lnTo>
                    <a:pt x="867" y="1293"/>
                  </a:lnTo>
                  <a:lnTo>
                    <a:pt x="869" y="1293"/>
                  </a:lnTo>
                  <a:lnTo>
                    <a:pt x="869" y="1295"/>
                  </a:lnTo>
                  <a:lnTo>
                    <a:pt x="867" y="1295"/>
                  </a:lnTo>
                  <a:lnTo>
                    <a:pt x="869" y="1297"/>
                  </a:lnTo>
                  <a:lnTo>
                    <a:pt x="869" y="1299"/>
                  </a:lnTo>
                  <a:lnTo>
                    <a:pt x="867" y="1297"/>
                  </a:lnTo>
                  <a:lnTo>
                    <a:pt x="864" y="1299"/>
                  </a:lnTo>
                  <a:lnTo>
                    <a:pt x="869" y="1302"/>
                  </a:lnTo>
                  <a:lnTo>
                    <a:pt x="871" y="1302"/>
                  </a:lnTo>
                  <a:lnTo>
                    <a:pt x="871" y="1306"/>
                  </a:lnTo>
                  <a:lnTo>
                    <a:pt x="873" y="1306"/>
                  </a:lnTo>
                  <a:lnTo>
                    <a:pt x="875" y="1306"/>
                  </a:lnTo>
                  <a:lnTo>
                    <a:pt x="878" y="1306"/>
                  </a:lnTo>
                  <a:lnTo>
                    <a:pt x="878" y="1304"/>
                  </a:lnTo>
                  <a:lnTo>
                    <a:pt x="880" y="1306"/>
                  </a:lnTo>
                  <a:lnTo>
                    <a:pt x="878" y="1306"/>
                  </a:lnTo>
                  <a:lnTo>
                    <a:pt x="878" y="1308"/>
                  </a:lnTo>
                  <a:lnTo>
                    <a:pt x="880" y="1308"/>
                  </a:lnTo>
                  <a:lnTo>
                    <a:pt x="880" y="1310"/>
                  </a:lnTo>
                  <a:lnTo>
                    <a:pt x="880" y="1308"/>
                  </a:lnTo>
                  <a:lnTo>
                    <a:pt x="880" y="1306"/>
                  </a:lnTo>
                  <a:lnTo>
                    <a:pt x="882" y="1306"/>
                  </a:lnTo>
                  <a:lnTo>
                    <a:pt x="884" y="1306"/>
                  </a:lnTo>
                  <a:lnTo>
                    <a:pt x="886" y="1310"/>
                  </a:lnTo>
                  <a:lnTo>
                    <a:pt x="889" y="1310"/>
                  </a:lnTo>
                  <a:lnTo>
                    <a:pt x="891" y="1313"/>
                  </a:lnTo>
                  <a:lnTo>
                    <a:pt x="893" y="1315"/>
                  </a:lnTo>
                  <a:lnTo>
                    <a:pt x="899" y="1317"/>
                  </a:lnTo>
                  <a:lnTo>
                    <a:pt x="902" y="1319"/>
                  </a:lnTo>
                  <a:lnTo>
                    <a:pt x="904" y="1319"/>
                  </a:lnTo>
                  <a:lnTo>
                    <a:pt x="906" y="1319"/>
                  </a:lnTo>
                  <a:lnTo>
                    <a:pt x="906" y="1321"/>
                  </a:lnTo>
                  <a:lnTo>
                    <a:pt x="908" y="1319"/>
                  </a:lnTo>
                  <a:lnTo>
                    <a:pt x="908" y="1321"/>
                  </a:lnTo>
                  <a:lnTo>
                    <a:pt x="910" y="1324"/>
                  </a:lnTo>
                  <a:lnTo>
                    <a:pt x="913" y="1324"/>
                  </a:lnTo>
                  <a:lnTo>
                    <a:pt x="915" y="1324"/>
                  </a:lnTo>
                  <a:lnTo>
                    <a:pt x="915" y="1321"/>
                  </a:lnTo>
                  <a:lnTo>
                    <a:pt x="917" y="1319"/>
                  </a:lnTo>
                  <a:lnTo>
                    <a:pt x="915" y="1317"/>
                  </a:lnTo>
                  <a:lnTo>
                    <a:pt x="915" y="1315"/>
                  </a:lnTo>
                  <a:lnTo>
                    <a:pt x="919" y="1313"/>
                  </a:lnTo>
                  <a:lnTo>
                    <a:pt x="919" y="1315"/>
                  </a:lnTo>
                  <a:lnTo>
                    <a:pt x="919" y="1317"/>
                  </a:lnTo>
                  <a:lnTo>
                    <a:pt x="921" y="1315"/>
                  </a:lnTo>
                  <a:lnTo>
                    <a:pt x="921" y="1317"/>
                  </a:lnTo>
                  <a:lnTo>
                    <a:pt x="921" y="1319"/>
                  </a:lnTo>
                  <a:lnTo>
                    <a:pt x="924" y="1319"/>
                  </a:lnTo>
                  <a:lnTo>
                    <a:pt x="924" y="1321"/>
                  </a:lnTo>
                  <a:lnTo>
                    <a:pt x="926" y="1328"/>
                  </a:lnTo>
                  <a:lnTo>
                    <a:pt x="928" y="1328"/>
                  </a:lnTo>
                  <a:lnTo>
                    <a:pt x="928" y="1330"/>
                  </a:lnTo>
                  <a:lnTo>
                    <a:pt x="930" y="1332"/>
                  </a:lnTo>
                  <a:lnTo>
                    <a:pt x="937" y="1335"/>
                  </a:lnTo>
                  <a:lnTo>
                    <a:pt x="943" y="1335"/>
                  </a:lnTo>
                  <a:lnTo>
                    <a:pt x="945" y="1335"/>
                  </a:lnTo>
                  <a:lnTo>
                    <a:pt x="945" y="1332"/>
                  </a:lnTo>
                  <a:lnTo>
                    <a:pt x="945" y="1330"/>
                  </a:lnTo>
                  <a:lnTo>
                    <a:pt x="945" y="1328"/>
                  </a:lnTo>
                  <a:lnTo>
                    <a:pt x="948" y="1328"/>
                  </a:lnTo>
                  <a:lnTo>
                    <a:pt x="948" y="1330"/>
                  </a:lnTo>
                  <a:lnTo>
                    <a:pt x="950" y="1328"/>
                  </a:lnTo>
                  <a:lnTo>
                    <a:pt x="952" y="1326"/>
                  </a:lnTo>
                  <a:lnTo>
                    <a:pt x="956" y="1324"/>
                  </a:lnTo>
                  <a:lnTo>
                    <a:pt x="959" y="1326"/>
                  </a:lnTo>
                  <a:lnTo>
                    <a:pt x="959" y="1328"/>
                  </a:lnTo>
                  <a:lnTo>
                    <a:pt x="961" y="1328"/>
                  </a:lnTo>
                  <a:lnTo>
                    <a:pt x="961" y="1330"/>
                  </a:lnTo>
                  <a:lnTo>
                    <a:pt x="959" y="1330"/>
                  </a:lnTo>
                  <a:lnTo>
                    <a:pt x="961" y="1330"/>
                  </a:lnTo>
                  <a:lnTo>
                    <a:pt x="959" y="1332"/>
                  </a:lnTo>
                  <a:lnTo>
                    <a:pt x="959" y="1335"/>
                  </a:lnTo>
                  <a:lnTo>
                    <a:pt x="956" y="1339"/>
                  </a:lnTo>
                  <a:lnTo>
                    <a:pt x="959" y="1339"/>
                  </a:lnTo>
                  <a:lnTo>
                    <a:pt x="961" y="1339"/>
                  </a:lnTo>
                  <a:lnTo>
                    <a:pt x="963" y="1337"/>
                  </a:lnTo>
                  <a:lnTo>
                    <a:pt x="965" y="1339"/>
                  </a:lnTo>
                  <a:lnTo>
                    <a:pt x="963" y="1339"/>
                  </a:lnTo>
                  <a:lnTo>
                    <a:pt x="961" y="1341"/>
                  </a:lnTo>
                  <a:lnTo>
                    <a:pt x="961" y="1343"/>
                  </a:lnTo>
                  <a:lnTo>
                    <a:pt x="959" y="1345"/>
                  </a:lnTo>
                  <a:lnTo>
                    <a:pt x="956" y="1348"/>
                  </a:lnTo>
                  <a:lnTo>
                    <a:pt x="956" y="1350"/>
                  </a:lnTo>
                  <a:lnTo>
                    <a:pt x="956" y="1348"/>
                  </a:lnTo>
                  <a:lnTo>
                    <a:pt x="956" y="1350"/>
                  </a:lnTo>
                  <a:lnTo>
                    <a:pt x="954" y="1352"/>
                  </a:lnTo>
                  <a:lnTo>
                    <a:pt x="952" y="1354"/>
                  </a:lnTo>
                  <a:lnTo>
                    <a:pt x="952" y="1356"/>
                  </a:lnTo>
                  <a:lnTo>
                    <a:pt x="950" y="1359"/>
                  </a:lnTo>
                  <a:lnTo>
                    <a:pt x="950" y="1356"/>
                  </a:lnTo>
                  <a:lnTo>
                    <a:pt x="950" y="1354"/>
                  </a:lnTo>
                  <a:lnTo>
                    <a:pt x="948" y="1354"/>
                  </a:lnTo>
                  <a:lnTo>
                    <a:pt x="948" y="1352"/>
                  </a:lnTo>
                  <a:lnTo>
                    <a:pt x="950" y="1352"/>
                  </a:lnTo>
                  <a:lnTo>
                    <a:pt x="950" y="1350"/>
                  </a:lnTo>
                  <a:lnTo>
                    <a:pt x="948" y="1350"/>
                  </a:lnTo>
                  <a:lnTo>
                    <a:pt x="950" y="1345"/>
                  </a:lnTo>
                  <a:lnTo>
                    <a:pt x="952" y="1341"/>
                  </a:lnTo>
                  <a:lnTo>
                    <a:pt x="954" y="1341"/>
                  </a:lnTo>
                  <a:lnTo>
                    <a:pt x="954" y="1339"/>
                  </a:lnTo>
                  <a:lnTo>
                    <a:pt x="954" y="1337"/>
                  </a:lnTo>
                  <a:lnTo>
                    <a:pt x="956" y="1337"/>
                  </a:lnTo>
                  <a:lnTo>
                    <a:pt x="959" y="1332"/>
                  </a:lnTo>
                  <a:lnTo>
                    <a:pt x="956" y="1332"/>
                  </a:lnTo>
                  <a:lnTo>
                    <a:pt x="952" y="1337"/>
                  </a:lnTo>
                  <a:lnTo>
                    <a:pt x="950" y="1337"/>
                  </a:lnTo>
                  <a:lnTo>
                    <a:pt x="950" y="1339"/>
                  </a:lnTo>
                  <a:lnTo>
                    <a:pt x="950" y="1341"/>
                  </a:lnTo>
                  <a:lnTo>
                    <a:pt x="948" y="1341"/>
                  </a:lnTo>
                  <a:lnTo>
                    <a:pt x="945" y="1341"/>
                  </a:lnTo>
                  <a:lnTo>
                    <a:pt x="941" y="1341"/>
                  </a:lnTo>
                  <a:lnTo>
                    <a:pt x="939" y="1343"/>
                  </a:lnTo>
                  <a:lnTo>
                    <a:pt x="934" y="1343"/>
                  </a:lnTo>
                  <a:lnTo>
                    <a:pt x="934" y="1345"/>
                  </a:lnTo>
                  <a:lnTo>
                    <a:pt x="932" y="1348"/>
                  </a:lnTo>
                  <a:lnTo>
                    <a:pt x="934" y="1350"/>
                  </a:lnTo>
                  <a:lnTo>
                    <a:pt x="934" y="1352"/>
                  </a:lnTo>
                  <a:lnTo>
                    <a:pt x="934" y="1354"/>
                  </a:lnTo>
                  <a:lnTo>
                    <a:pt x="934" y="1359"/>
                  </a:lnTo>
                  <a:lnTo>
                    <a:pt x="934" y="1361"/>
                  </a:lnTo>
                  <a:lnTo>
                    <a:pt x="937" y="1363"/>
                  </a:lnTo>
                  <a:lnTo>
                    <a:pt x="941" y="1363"/>
                  </a:lnTo>
                  <a:lnTo>
                    <a:pt x="943" y="1361"/>
                  </a:lnTo>
                  <a:lnTo>
                    <a:pt x="945" y="1359"/>
                  </a:lnTo>
                  <a:lnTo>
                    <a:pt x="943" y="1361"/>
                  </a:lnTo>
                  <a:lnTo>
                    <a:pt x="943" y="1363"/>
                  </a:lnTo>
                  <a:lnTo>
                    <a:pt x="941" y="1363"/>
                  </a:lnTo>
                  <a:lnTo>
                    <a:pt x="939" y="1365"/>
                  </a:lnTo>
                  <a:lnTo>
                    <a:pt x="939" y="1367"/>
                  </a:lnTo>
                  <a:lnTo>
                    <a:pt x="941" y="1370"/>
                  </a:lnTo>
                  <a:lnTo>
                    <a:pt x="939" y="1370"/>
                  </a:lnTo>
                  <a:lnTo>
                    <a:pt x="939" y="1372"/>
                  </a:lnTo>
                  <a:lnTo>
                    <a:pt x="937" y="1372"/>
                  </a:lnTo>
                  <a:lnTo>
                    <a:pt x="934" y="1372"/>
                  </a:lnTo>
                  <a:lnTo>
                    <a:pt x="932" y="1374"/>
                  </a:lnTo>
                  <a:lnTo>
                    <a:pt x="932" y="1378"/>
                  </a:lnTo>
                  <a:lnTo>
                    <a:pt x="932" y="1381"/>
                  </a:lnTo>
                  <a:lnTo>
                    <a:pt x="930" y="1381"/>
                  </a:lnTo>
                  <a:lnTo>
                    <a:pt x="928" y="1378"/>
                  </a:lnTo>
                  <a:lnTo>
                    <a:pt x="926" y="1378"/>
                  </a:lnTo>
                  <a:lnTo>
                    <a:pt x="926" y="1381"/>
                  </a:lnTo>
                  <a:lnTo>
                    <a:pt x="928" y="1381"/>
                  </a:lnTo>
                  <a:lnTo>
                    <a:pt x="928" y="1383"/>
                  </a:lnTo>
                  <a:lnTo>
                    <a:pt x="926" y="1385"/>
                  </a:lnTo>
                  <a:lnTo>
                    <a:pt x="928" y="1385"/>
                  </a:lnTo>
                  <a:lnTo>
                    <a:pt x="928" y="1387"/>
                  </a:lnTo>
                  <a:lnTo>
                    <a:pt x="928" y="1389"/>
                  </a:lnTo>
                  <a:lnTo>
                    <a:pt x="928" y="1391"/>
                  </a:lnTo>
                  <a:lnTo>
                    <a:pt x="926" y="1391"/>
                  </a:lnTo>
                  <a:lnTo>
                    <a:pt x="926" y="1396"/>
                  </a:lnTo>
                  <a:lnTo>
                    <a:pt x="926" y="1398"/>
                  </a:lnTo>
                  <a:lnTo>
                    <a:pt x="928" y="1398"/>
                  </a:lnTo>
                  <a:lnTo>
                    <a:pt x="930" y="1398"/>
                  </a:lnTo>
                  <a:lnTo>
                    <a:pt x="930" y="1400"/>
                  </a:lnTo>
                  <a:lnTo>
                    <a:pt x="932" y="1400"/>
                  </a:lnTo>
                  <a:lnTo>
                    <a:pt x="934" y="1400"/>
                  </a:lnTo>
                  <a:lnTo>
                    <a:pt x="939" y="1398"/>
                  </a:lnTo>
                  <a:lnTo>
                    <a:pt x="945" y="1396"/>
                  </a:lnTo>
                  <a:lnTo>
                    <a:pt x="945" y="1394"/>
                  </a:lnTo>
                  <a:lnTo>
                    <a:pt x="948" y="1394"/>
                  </a:lnTo>
                  <a:lnTo>
                    <a:pt x="948" y="1391"/>
                  </a:lnTo>
                  <a:lnTo>
                    <a:pt x="950" y="1389"/>
                  </a:lnTo>
                  <a:lnTo>
                    <a:pt x="950" y="1387"/>
                  </a:lnTo>
                  <a:lnTo>
                    <a:pt x="952" y="1387"/>
                  </a:lnTo>
                  <a:lnTo>
                    <a:pt x="954" y="1385"/>
                  </a:lnTo>
                  <a:lnTo>
                    <a:pt x="954" y="1383"/>
                  </a:lnTo>
                  <a:lnTo>
                    <a:pt x="950" y="1387"/>
                  </a:lnTo>
                  <a:lnTo>
                    <a:pt x="950" y="1385"/>
                  </a:lnTo>
                  <a:lnTo>
                    <a:pt x="948" y="1387"/>
                  </a:lnTo>
                  <a:lnTo>
                    <a:pt x="948" y="1389"/>
                  </a:lnTo>
                  <a:lnTo>
                    <a:pt x="945" y="1389"/>
                  </a:lnTo>
                  <a:lnTo>
                    <a:pt x="945" y="1387"/>
                  </a:lnTo>
                  <a:lnTo>
                    <a:pt x="945" y="1385"/>
                  </a:lnTo>
                  <a:lnTo>
                    <a:pt x="945" y="1383"/>
                  </a:lnTo>
                  <a:lnTo>
                    <a:pt x="948" y="1381"/>
                  </a:lnTo>
                  <a:lnTo>
                    <a:pt x="948" y="1378"/>
                  </a:lnTo>
                  <a:lnTo>
                    <a:pt x="948" y="1376"/>
                  </a:lnTo>
                  <a:lnTo>
                    <a:pt x="950" y="1376"/>
                  </a:lnTo>
                  <a:lnTo>
                    <a:pt x="948" y="1374"/>
                  </a:lnTo>
                  <a:lnTo>
                    <a:pt x="950" y="1372"/>
                  </a:lnTo>
                  <a:lnTo>
                    <a:pt x="948" y="1372"/>
                  </a:lnTo>
                  <a:lnTo>
                    <a:pt x="950" y="1370"/>
                  </a:lnTo>
                  <a:lnTo>
                    <a:pt x="950" y="1367"/>
                  </a:lnTo>
                  <a:lnTo>
                    <a:pt x="952" y="1367"/>
                  </a:lnTo>
                  <a:lnTo>
                    <a:pt x="950" y="1370"/>
                  </a:lnTo>
                  <a:lnTo>
                    <a:pt x="950" y="1372"/>
                  </a:lnTo>
                  <a:lnTo>
                    <a:pt x="950" y="1374"/>
                  </a:lnTo>
                  <a:lnTo>
                    <a:pt x="952" y="1374"/>
                  </a:lnTo>
                  <a:lnTo>
                    <a:pt x="950" y="1376"/>
                  </a:lnTo>
                  <a:lnTo>
                    <a:pt x="952" y="1378"/>
                  </a:lnTo>
                  <a:lnTo>
                    <a:pt x="954" y="1376"/>
                  </a:lnTo>
                  <a:lnTo>
                    <a:pt x="956" y="1376"/>
                  </a:lnTo>
                  <a:lnTo>
                    <a:pt x="959" y="1376"/>
                  </a:lnTo>
                  <a:lnTo>
                    <a:pt x="959" y="1378"/>
                  </a:lnTo>
                  <a:lnTo>
                    <a:pt x="959" y="1381"/>
                  </a:lnTo>
                  <a:lnTo>
                    <a:pt x="959" y="1383"/>
                  </a:lnTo>
                  <a:lnTo>
                    <a:pt x="961" y="1383"/>
                  </a:lnTo>
                  <a:lnTo>
                    <a:pt x="961" y="1385"/>
                  </a:lnTo>
                  <a:lnTo>
                    <a:pt x="963" y="1385"/>
                  </a:lnTo>
                  <a:lnTo>
                    <a:pt x="963" y="1387"/>
                  </a:lnTo>
                  <a:lnTo>
                    <a:pt x="963" y="1389"/>
                  </a:lnTo>
                  <a:lnTo>
                    <a:pt x="961" y="1389"/>
                  </a:lnTo>
                  <a:lnTo>
                    <a:pt x="961" y="1391"/>
                  </a:lnTo>
                  <a:lnTo>
                    <a:pt x="961" y="1394"/>
                  </a:lnTo>
                  <a:lnTo>
                    <a:pt x="961" y="1396"/>
                  </a:lnTo>
                  <a:lnTo>
                    <a:pt x="959" y="1396"/>
                  </a:lnTo>
                  <a:lnTo>
                    <a:pt x="959" y="1398"/>
                  </a:lnTo>
                  <a:lnTo>
                    <a:pt x="961" y="1398"/>
                  </a:lnTo>
                  <a:lnTo>
                    <a:pt x="959" y="1400"/>
                  </a:lnTo>
                  <a:lnTo>
                    <a:pt x="959" y="1402"/>
                  </a:lnTo>
                  <a:lnTo>
                    <a:pt x="959" y="1405"/>
                  </a:lnTo>
                  <a:lnTo>
                    <a:pt x="959" y="1407"/>
                  </a:lnTo>
                  <a:lnTo>
                    <a:pt x="959" y="1409"/>
                  </a:lnTo>
                  <a:lnTo>
                    <a:pt x="961" y="1409"/>
                  </a:lnTo>
                  <a:lnTo>
                    <a:pt x="963" y="1407"/>
                  </a:lnTo>
                  <a:lnTo>
                    <a:pt x="965" y="1409"/>
                  </a:lnTo>
                  <a:lnTo>
                    <a:pt x="972" y="1407"/>
                  </a:lnTo>
                  <a:lnTo>
                    <a:pt x="970" y="1409"/>
                  </a:lnTo>
                  <a:lnTo>
                    <a:pt x="967" y="1409"/>
                  </a:lnTo>
                  <a:lnTo>
                    <a:pt x="965" y="1411"/>
                  </a:lnTo>
                  <a:lnTo>
                    <a:pt x="965" y="1413"/>
                  </a:lnTo>
                  <a:lnTo>
                    <a:pt x="963" y="1416"/>
                  </a:lnTo>
                  <a:lnTo>
                    <a:pt x="963" y="1418"/>
                  </a:lnTo>
                  <a:lnTo>
                    <a:pt x="961" y="1418"/>
                  </a:lnTo>
                  <a:lnTo>
                    <a:pt x="959" y="1420"/>
                  </a:lnTo>
                  <a:lnTo>
                    <a:pt x="952" y="1422"/>
                  </a:lnTo>
                  <a:lnTo>
                    <a:pt x="948" y="1429"/>
                  </a:lnTo>
                  <a:lnTo>
                    <a:pt x="948" y="1431"/>
                  </a:lnTo>
                  <a:lnTo>
                    <a:pt x="945" y="1431"/>
                  </a:lnTo>
                  <a:lnTo>
                    <a:pt x="945" y="1433"/>
                  </a:lnTo>
                  <a:lnTo>
                    <a:pt x="945" y="1435"/>
                  </a:lnTo>
                  <a:lnTo>
                    <a:pt x="945" y="1438"/>
                  </a:lnTo>
                  <a:lnTo>
                    <a:pt x="945" y="1440"/>
                  </a:lnTo>
                  <a:lnTo>
                    <a:pt x="945" y="1442"/>
                  </a:lnTo>
                  <a:lnTo>
                    <a:pt x="943" y="1444"/>
                  </a:lnTo>
                  <a:lnTo>
                    <a:pt x="941" y="1446"/>
                  </a:lnTo>
                  <a:lnTo>
                    <a:pt x="939" y="1446"/>
                  </a:lnTo>
                  <a:lnTo>
                    <a:pt x="939" y="1448"/>
                  </a:lnTo>
                  <a:lnTo>
                    <a:pt x="937" y="1451"/>
                  </a:lnTo>
                  <a:lnTo>
                    <a:pt x="934" y="1453"/>
                  </a:lnTo>
                  <a:lnTo>
                    <a:pt x="930" y="1457"/>
                  </a:lnTo>
                  <a:lnTo>
                    <a:pt x="930" y="1459"/>
                  </a:lnTo>
                  <a:lnTo>
                    <a:pt x="930" y="1462"/>
                  </a:lnTo>
                  <a:lnTo>
                    <a:pt x="928" y="1464"/>
                  </a:lnTo>
                  <a:lnTo>
                    <a:pt x="926" y="1466"/>
                  </a:lnTo>
                  <a:lnTo>
                    <a:pt x="924" y="1466"/>
                  </a:lnTo>
                  <a:lnTo>
                    <a:pt x="921" y="1466"/>
                  </a:lnTo>
                  <a:lnTo>
                    <a:pt x="921" y="1464"/>
                  </a:lnTo>
                  <a:lnTo>
                    <a:pt x="919" y="1464"/>
                  </a:lnTo>
                  <a:lnTo>
                    <a:pt x="919" y="1466"/>
                  </a:lnTo>
                  <a:lnTo>
                    <a:pt x="917" y="1464"/>
                  </a:lnTo>
                  <a:lnTo>
                    <a:pt x="915" y="1462"/>
                  </a:lnTo>
                  <a:lnTo>
                    <a:pt x="913" y="1462"/>
                  </a:lnTo>
                  <a:lnTo>
                    <a:pt x="910" y="1466"/>
                  </a:lnTo>
                  <a:lnTo>
                    <a:pt x="908" y="1466"/>
                  </a:lnTo>
                  <a:lnTo>
                    <a:pt x="910" y="1466"/>
                  </a:lnTo>
                  <a:lnTo>
                    <a:pt x="910" y="1464"/>
                  </a:lnTo>
                  <a:lnTo>
                    <a:pt x="910" y="1462"/>
                  </a:lnTo>
                  <a:lnTo>
                    <a:pt x="908" y="1464"/>
                  </a:lnTo>
                  <a:lnTo>
                    <a:pt x="902" y="1464"/>
                  </a:lnTo>
                  <a:lnTo>
                    <a:pt x="902" y="1466"/>
                  </a:lnTo>
                  <a:lnTo>
                    <a:pt x="904" y="1466"/>
                  </a:lnTo>
                  <a:lnTo>
                    <a:pt x="904" y="1468"/>
                  </a:lnTo>
                  <a:lnTo>
                    <a:pt x="904" y="1470"/>
                  </a:lnTo>
                  <a:lnTo>
                    <a:pt x="904" y="1473"/>
                  </a:lnTo>
                  <a:lnTo>
                    <a:pt x="902" y="1473"/>
                  </a:lnTo>
                  <a:lnTo>
                    <a:pt x="899" y="1477"/>
                  </a:lnTo>
                  <a:lnTo>
                    <a:pt x="899" y="1481"/>
                  </a:lnTo>
                  <a:lnTo>
                    <a:pt x="902" y="1486"/>
                  </a:lnTo>
                  <a:lnTo>
                    <a:pt x="902" y="1488"/>
                  </a:lnTo>
                  <a:lnTo>
                    <a:pt x="899" y="1490"/>
                  </a:lnTo>
                  <a:lnTo>
                    <a:pt x="897" y="1490"/>
                  </a:lnTo>
                  <a:lnTo>
                    <a:pt x="897" y="1492"/>
                  </a:lnTo>
                  <a:lnTo>
                    <a:pt x="895" y="1492"/>
                  </a:lnTo>
                  <a:lnTo>
                    <a:pt x="895" y="1494"/>
                  </a:lnTo>
                  <a:lnTo>
                    <a:pt x="895" y="1497"/>
                  </a:lnTo>
                  <a:lnTo>
                    <a:pt x="895" y="1499"/>
                  </a:lnTo>
                  <a:lnTo>
                    <a:pt x="897" y="1499"/>
                  </a:lnTo>
                  <a:lnTo>
                    <a:pt x="899" y="1499"/>
                  </a:lnTo>
                  <a:lnTo>
                    <a:pt x="899" y="1501"/>
                  </a:lnTo>
                  <a:lnTo>
                    <a:pt x="902" y="1501"/>
                  </a:lnTo>
                  <a:lnTo>
                    <a:pt x="902" y="1503"/>
                  </a:lnTo>
                  <a:lnTo>
                    <a:pt x="904" y="1503"/>
                  </a:lnTo>
                  <a:lnTo>
                    <a:pt x="906" y="1505"/>
                  </a:lnTo>
                  <a:lnTo>
                    <a:pt x="906" y="1508"/>
                  </a:lnTo>
                  <a:lnTo>
                    <a:pt x="908" y="1510"/>
                  </a:lnTo>
                  <a:lnTo>
                    <a:pt x="910" y="1512"/>
                  </a:lnTo>
                  <a:lnTo>
                    <a:pt x="910" y="1514"/>
                  </a:lnTo>
                  <a:lnTo>
                    <a:pt x="910" y="1516"/>
                  </a:lnTo>
                  <a:lnTo>
                    <a:pt x="908" y="1519"/>
                  </a:lnTo>
                  <a:lnTo>
                    <a:pt x="908" y="1521"/>
                  </a:lnTo>
                  <a:lnTo>
                    <a:pt x="908" y="1523"/>
                  </a:lnTo>
                  <a:lnTo>
                    <a:pt x="910" y="1523"/>
                  </a:lnTo>
                  <a:lnTo>
                    <a:pt x="910" y="1525"/>
                  </a:lnTo>
                  <a:lnTo>
                    <a:pt x="910" y="1527"/>
                  </a:lnTo>
                  <a:lnTo>
                    <a:pt x="910" y="1530"/>
                  </a:lnTo>
                  <a:lnTo>
                    <a:pt x="913" y="1532"/>
                  </a:lnTo>
                  <a:lnTo>
                    <a:pt x="917" y="1536"/>
                  </a:lnTo>
                  <a:lnTo>
                    <a:pt x="917" y="1538"/>
                  </a:lnTo>
                  <a:lnTo>
                    <a:pt x="915" y="1538"/>
                  </a:lnTo>
                  <a:lnTo>
                    <a:pt x="915" y="1540"/>
                  </a:lnTo>
                  <a:lnTo>
                    <a:pt x="915" y="1543"/>
                  </a:lnTo>
                  <a:lnTo>
                    <a:pt x="915" y="1545"/>
                  </a:lnTo>
                  <a:lnTo>
                    <a:pt x="913" y="1549"/>
                  </a:lnTo>
                  <a:lnTo>
                    <a:pt x="913" y="1551"/>
                  </a:lnTo>
                  <a:lnTo>
                    <a:pt x="913" y="1554"/>
                  </a:lnTo>
                  <a:lnTo>
                    <a:pt x="913" y="1556"/>
                  </a:lnTo>
                  <a:lnTo>
                    <a:pt x="915" y="1558"/>
                  </a:lnTo>
                  <a:lnTo>
                    <a:pt x="915" y="1560"/>
                  </a:lnTo>
                  <a:lnTo>
                    <a:pt x="915" y="1562"/>
                  </a:lnTo>
                  <a:lnTo>
                    <a:pt x="917" y="1562"/>
                  </a:lnTo>
                  <a:lnTo>
                    <a:pt x="917" y="1565"/>
                  </a:lnTo>
                  <a:lnTo>
                    <a:pt x="919" y="1565"/>
                  </a:lnTo>
                  <a:lnTo>
                    <a:pt x="917" y="1567"/>
                  </a:lnTo>
                  <a:lnTo>
                    <a:pt x="917" y="1569"/>
                  </a:lnTo>
                  <a:lnTo>
                    <a:pt x="917" y="1571"/>
                  </a:lnTo>
                  <a:lnTo>
                    <a:pt x="915" y="1573"/>
                  </a:lnTo>
                  <a:lnTo>
                    <a:pt x="913" y="1573"/>
                  </a:lnTo>
                  <a:lnTo>
                    <a:pt x="913" y="1571"/>
                  </a:lnTo>
                  <a:lnTo>
                    <a:pt x="913" y="1569"/>
                  </a:lnTo>
                  <a:lnTo>
                    <a:pt x="910" y="1569"/>
                  </a:lnTo>
                  <a:lnTo>
                    <a:pt x="910" y="1571"/>
                  </a:lnTo>
                  <a:lnTo>
                    <a:pt x="908" y="1571"/>
                  </a:lnTo>
                  <a:lnTo>
                    <a:pt x="908" y="1573"/>
                  </a:lnTo>
                  <a:lnTo>
                    <a:pt x="906" y="1571"/>
                  </a:lnTo>
                  <a:lnTo>
                    <a:pt x="902" y="1573"/>
                  </a:lnTo>
                  <a:lnTo>
                    <a:pt x="899" y="1573"/>
                  </a:lnTo>
                  <a:lnTo>
                    <a:pt x="897" y="1571"/>
                  </a:lnTo>
                  <a:lnTo>
                    <a:pt x="897" y="1569"/>
                  </a:lnTo>
                  <a:lnTo>
                    <a:pt x="895" y="1569"/>
                  </a:lnTo>
                  <a:lnTo>
                    <a:pt x="895" y="1571"/>
                  </a:lnTo>
                  <a:lnTo>
                    <a:pt x="893" y="1571"/>
                  </a:lnTo>
                  <a:lnTo>
                    <a:pt x="893" y="1569"/>
                  </a:lnTo>
                  <a:lnTo>
                    <a:pt x="891" y="1569"/>
                  </a:lnTo>
                  <a:lnTo>
                    <a:pt x="889" y="1569"/>
                  </a:lnTo>
                  <a:lnTo>
                    <a:pt x="886" y="1571"/>
                  </a:lnTo>
                  <a:lnTo>
                    <a:pt x="886" y="1573"/>
                  </a:lnTo>
                  <a:lnTo>
                    <a:pt x="889" y="1576"/>
                  </a:lnTo>
                  <a:lnTo>
                    <a:pt x="891" y="1578"/>
                  </a:lnTo>
                  <a:lnTo>
                    <a:pt x="891" y="1580"/>
                  </a:lnTo>
                  <a:lnTo>
                    <a:pt x="893" y="1580"/>
                  </a:lnTo>
                  <a:lnTo>
                    <a:pt x="893" y="1582"/>
                  </a:lnTo>
                  <a:lnTo>
                    <a:pt x="895" y="1582"/>
                  </a:lnTo>
                  <a:lnTo>
                    <a:pt x="895" y="1587"/>
                  </a:lnTo>
                  <a:lnTo>
                    <a:pt x="897" y="1587"/>
                  </a:lnTo>
                  <a:lnTo>
                    <a:pt x="897" y="1589"/>
                  </a:lnTo>
                  <a:lnTo>
                    <a:pt x="899" y="1591"/>
                  </a:lnTo>
                  <a:lnTo>
                    <a:pt x="899" y="1593"/>
                  </a:lnTo>
                  <a:lnTo>
                    <a:pt x="902" y="1593"/>
                  </a:lnTo>
                  <a:lnTo>
                    <a:pt x="904" y="1593"/>
                  </a:lnTo>
                  <a:lnTo>
                    <a:pt x="904" y="1591"/>
                  </a:lnTo>
                  <a:lnTo>
                    <a:pt x="902" y="1589"/>
                  </a:lnTo>
                  <a:lnTo>
                    <a:pt x="904" y="1589"/>
                  </a:lnTo>
                  <a:lnTo>
                    <a:pt x="904" y="1591"/>
                  </a:lnTo>
                  <a:lnTo>
                    <a:pt x="904" y="1593"/>
                  </a:lnTo>
                  <a:lnTo>
                    <a:pt x="904" y="1595"/>
                  </a:lnTo>
                  <a:lnTo>
                    <a:pt x="902" y="1595"/>
                  </a:lnTo>
                  <a:lnTo>
                    <a:pt x="902" y="1597"/>
                  </a:lnTo>
                  <a:lnTo>
                    <a:pt x="899" y="1602"/>
                  </a:lnTo>
                  <a:lnTo>
                    <a:pt x="897" y="1602"/>
                  </a:lnTo>
                  <a:lnTo>
                    <a:pt x="899" y="1600"/>
                  </a:lnTo>
                  <a:lnTo>
                    <a:pt x="899" y="1597"/>
                  </a:lnTo>
                  <a:lnTo>
                    <a:pt x="899" y="1595"/>
                  </a:lnTo>
                  <a:lnTo>
                    <a:pt x="899" y="1593"/>
                  </a:lnTo>
                  <a:lnTo>
                    <a:pt x="897" y="1593"/>
                  </a:lnTo>
                  <a:lnTo>
                    <a:pt x="897" y="1591"/>
                  </a:lnTo>
                  <a:lnTo>
                    <a:pt x="897" y="1589"/>
                  </a:lnTo>
                  <a:lnTo>
                    <a:pt x="895" y="1587"/>
                  </a:lnTo>
                  <a:lnTo>
                    <a:pt x="889" y="1582"/>
                  </a:lnTo>
                  <a:lnTo>
                    <a:pt x="886" y="1582"/>
                  </a:lnTo>
                  <a:lnTo>
                    <a:pt x="886" y="1580"/>
                  </a:lnTo>
                  <a:lnTo>
                    <a:pt x="884" y="1578"/>
                  </a:lnTo>
                  <a:lnTo>
                    <a:pt x="884" y="1576"/>
                  </a:lnTo>
                  <a:lnTo>
                    <a:pt x="884" y="1573"/>
                  </a:lnTo>
                  <a:lnTo>
                    <a:pt x="882" y="1573"/>
                  </a:lnTo>
                  <a:lnTo>
                    <a:pt x="880" y="1571"/>
                  </a:lnTo>
                  <a:lnTo>
                    <a:pt x="878" y="1569"/>
                  </a:lnTo>
                  <a:lnTo>
                    <a:pt x="878" y="1567"/>
                  </a:lnTo>
                  <a:lnTo>
                    <a:pt x="873" y="1567"/>
                  </a:lnTo>
                  <a:lnTo>
                    <a:pt x="873" y="1565"/>
                  </a:lnTo>
                  <a:lnTo>
                    <a:pt x="873" y="1562"/>
                  </a:lnTo>
                  <a:lnTo>
                    <a:pt x="871" y="1560"/>
                  </a:lnTo>
                  <a:lnTo>
                    <a:pt x="873" y="1558"/>
                  </a:lnTo>
                  <a:lnTo>
                    <a:pt x="875" y="1558"/>
                  </a:lnTo>
                  <a:lnTo>
                    <a:pt x="878" y="1558"/>
                  </a:lnTo>
                  <a:lnTo>
                    <a:pt x="878" y="1560"/>
                  </a:lnTo>
                  <a:lnTo>
                    <a:pt x="878" y="1565"/>
                  </a:lnTo>
                  <a:lnTo>
                    <a:pt x="880" y="1567"/>
                  </a:lnTo>
                  <a:lnTo>
                    <a:pt x="884" y="1567"/>
                  </a:lnTo>
                  <a:lnTo>
                    <a:pt x="884" y="1569"/>
                  </a:lnTo>
                  <a:lnTo>
                    <a:pt x="886" y="1569"/>
                  </a:lnTo>
                  <a:lnTo>
                    <a:pt x="889" y="1567"/>
                  </a:lnTo>
                  <a:lnTo>
                    <a:pt x="889" y="1565"/>
                  </a:lnTo>
                  <a:lnTo>
                    <a:pt x="886" y="1565"/>
                  </a:lnTo>
                  <a:lnTo>
                    <a:pt x="886" y="1562"/>
                  </a:lnTo>
                  <a:lnTo>
                    <a:pt x="889" y="1558"/>
                  </a:lnTo>
                  <a:lnTo>
                    <a:pt x="891" y="1558"/>
                  </a:lnTo>
                  <a:lnTo>
                    <a:pt x="891" y="1560"/>
                  </a:lnTo>
                  <a:lnTo>
                    <a:pt x="889" y="1562"/>
                  </a:lnTo>
                  <a:lnTo>
                    <a:pt x="889" y="1565"/>
                  </a:lnTo>
                  <a:lnTo>
                    <a:pt x="891" y="1565"/>
                  </a:lnTo>
                  <a:lnTo>
                    <a:pt x="891" y="1567"/>
                  </a:lnTo>
                  <a:lnTo>
                    <a:pt x="891" y="1569"/>
                  </a:lnTo>
                  <a:lnTo>
                    <a:pt x="893" y="1569"/>
                  </a:lnTo>
                  <a:lnTo>
                    <a:pt x="897" y="1569"/>
                  </a:lnTo>
                  <a:lnTo>
                    <a:pt x="902" y="1567"/>
                  </a:lnTo>
                  <a:lnTo>
                    <a:pt x="904" y="1565"/>
                  </a:lnTo>
                  <a:lnTo>
                    <a:pt x="904" y="1567"/>
                  </a:lnTo>
                  <a:lnTo>
                    <a:pt x="904" y="1569"/>
                  </a:lnTo>
                  <a:lnTo>
                    <a:pt x="908" y="1569"/>
                  </a:lnTo>
                  <a:lnTo>
                    <a:pt x="910" y="1569"/>
                  </a:lnTo>
                  <a:lnTo>
                    <a:pt x="910" y="1567"/>
                  </a:lnTo>
                  <a:lnTo>
                    <a:pt x="913" y="1567"/>
                  </a:lnTo>
                  <a:lnTo>
                    <a:pt x="915" y="1562"/>
                  </a:lnTo>
                  <a:lnTo>
                    <a:pt x="913" y="1560"/>
                  </a:lnTo>
                  <a:lnTo>
                    <a:pt x="913" y="1558"/>
                  </a:lnTo>
                  <a:lnTo>
                    <a:pt x="910" y="1558"/>
                  </a:lnTo>
                  <a:lnTo>
                    <a:pt x="910" y="1556"/>
                  </a:lnTo>
                  <a:lnTo>
                    <a:pt x="913" y="1554"/>
                  </a:lnTo>
                  <a:lnTo>
                    <a:pt x="910" y="1554"/>
                  </a:lnTo>
                  <a:lnTo>
                    <a:pt x="910" y="1551"/>
                  </a:lnTo>
                  <a:lnTo>
                    <a:pt x="910" y="1549"/>
                  </a:lnTo>
                  <a:lnTo>
                    <a:pt x="908" y="1547"/>
                  </a:lnTo>
                  <a:lnTo>
                    <a:pt x="908" y="1545"/>
                  </a:lnTo>
                  <a:lnTo>
                    <a:pt x="908" y="1547"/>
                  </a:lnTo>
                  <a:lnTo>
                    <a:pt x="908" y="1549"/>
                  </a:lnTo>
                  <a:lnTo>
                    <a:pt x="908" y="1551"/>
                  </a:lnTo>
                  <a:lnTo>
                    <a:pt x="906" y="1549"/>
                  </a:lnTo>
                  <a:lnTo>
                    <a:pt x="908" y="1547"/>
                  </a:lnTo>
                  <a:lnTo>
                    <a:pt x="906" y="1547"/>
                  </a:lnTo>
                  <a:lnTo>
                    <a:pt x="906" y="1545"/>
                  </a:lnTo>
                  <a:lnTo>
                    <a:pt x="906" y="1543"/>
                  </a:lnTo>
                  <a:lnTo>
                    <a:pt x="902" y="1545"/>
                  </a:lnTo>
                  <a:lnTo>
                    <a:pt x="899" y="1545"/>
                  </a:lnTo>
                  <a:lnTo>
                    <a:pt x="902" y="1543"/>
                  </a:lnTo>
                  <a:lnTo>
                    <a:pt x="899" y="1543"/>
                  </a:lnTo>
                  <a:lnTo>
                    <a:pt x="899" y="1547"/>
                  </a:lnTo>
                  <a:lnTo>
                    <a:pt x="897" y="1547"/>
                  </a:lnTo>
                  <a:lnTo>
                    <a:pt x="895" y="1549"/>
                  </a:lnTo>
                  <a:lnTo>
                    <a:pt x="895" y="1547"/>
                  </a:lnTo>
                  <a:lnTo>
                    <a:pt x="902" y="1536"/>
                  </a:lnTo>
                  <a:lnTo>
                    <a:pt x="904" y="1534"/>
                  </a:lnTo>
                  <a:lnTo>
                    <a:pt x="904" y="1532"/>
                  </a:lnTo>
                  <a:lnTo>
                    <a:pt x="904" y="1530"/>
                  </a:lnTo>
                  <a:lnTo>
                    <a:pt x="904" y="1532"/>
                  </a:lnTo>
                  <a:lnTo>
                    <a:pt x="904" y="1530"/>
                  </a:lnTo>
                  <a:lnTo>
                    <a:pt x="902" y="1527"/>
                  </a:lnTo>
                  <a:lnTo>
                    <a:pt x="902" y="1530"/>
                  </a:lnTo>
                  <a:lnTo>
                    <a:pt x="899" y="1530"/>
                  </a:lnTo>
                  <a:lnTo>
                    <a:pt x="899" y="1532"/>
                  </a:lnTo>
                  <a:lnTo>
                    <a:pt x="899" y="1534"/>
                  </a:lnTo>
                  <a:lnTo>
                    <a:pt x="899" y="1532"/>
                  </a:lnTo>
                  <a:lnTo>
                    <a:pt x="897" y="1532"/>
                  </a:lnTo>
                  <a:lnTo>
                    <a:pt x="897" y="1530"/>
                  </a:lnTo>
                  <a:lnTo>
                    <a:pt x="895" y="1530"/>
                  </a:lnTo>
                  <a:lnTo>
                    <a:pt x="895" y="1532"/>
                  </a:lnTo>
                  <a:lnTo>
                    <a:pt x="891" y="1538"/>
                  </a:lnTo>
                  <a:lnTo>
                    <a:pt x="889" y="1538"/>
                  </a:lnTo>
                  <a:lnTo>
                    <a:pt x="889" y="1536"/>
                  </a:lnTo>
                  <a:lnTo>
                    <a:pt x="889" y="1538"/>
                  </a:lnTo>
                  <a:lnTo>
                    <a:pt x="886" y="1540"/>
                  </a:lnTo>
                  <a:lnTo>
                    <a:pt x="886" y="1543"/>
                  </a:lnTo>
                  <a:lnTo>
                    <a:pt x="884" y="1545"/>
                  </a:lnTo>
                  <a:lnTo>
                    <a:pt x="882" y="1543"/>
                  </a:lnTo>
                  <a:lnTo>
                    <a:pt x="882" y="1540"/>
                  </a:lnTo>
                  <a:lnTo>
                    <a:pt x="878" y="1543"/>
                  </a:lnTo>
                  <a:lnTo>
                    <a:pt x="878" y="1540"/>
                  </a:lnTo>
                  <a:lnTo>
                    <a:pt x="878" y="1538"/>
                  </a:lnTo>
                  <a:lnTo>
                    <a:pt x="878" y="1536"/>
                  </a:lnTo>
                  <a:lnTo>
                    <a:pt x="880" y="1534"/>
                  </a:lnTo>
                  <a:lnTo>
                    <a:pt x="882" y="1532"/>
                  </a:lnTo>
                  <a:lnTo>
                    <a:pt x="882" y="1530"/>
                  </a:lnTo>
                  <a:lnTo>
                    <a:pt x="882" y="1527"/>
                  </a:lnTo>
                  <a:lnTo>
                    <a:pt x="882" y="1525"/>
                  </a:lnTo>
                  <a:lnTo>
                    <a:pt x="884" y="1525"/>
                  </a:lnTo>
                  <a:lnTo>
                    <a:pt x="884" y="1523"/>
                  </a:lnTo>
                  <a:lnTo>
                    <a:pt x="882" y="1523"/>
                  </a:lnTo>
                  <a:lnTo>
                    <a:pt x="882" y="1521"/>
                  </a:lnTo>
                  <a:lnTo>
                    <a:pt x="882" y="1523"/>
                  </a:lnTo>
                  <a:lnTo>
                    <a:pt x="880" y="1523"/>
                  </a:lnTo>
                  <a:lnTo>
                    <a:pt x="880" y="1525"/>
                  </a:lnTo>
                  <a:lnTo>
                    <a:pt x="878" y="1525"/>
                  </a:lnTo>
                  <a:lnTo>
                    <a:pt x="875" y="1525"/>
                  </a:lnTo>
                  <a:lnTo>
                    <a:pt x="873" y="1525"/>
                  </a:lnTo>
                  <a:lnTo>
                    <a:pt x="873" y="1523"/>
                  </a:lnTo>
                  <a:lnTo>
                    <a:pt x="873" y="1521"/>
                  </a:lnTo>
                  <a:lnTo>
                    <a:pt x="871" y="1521"/>
                  </a:lnTo>
                  <a:lnTo>
                    <a:pt x="871" y="1519"/>
                  </a:lnTo>
                  <a:lnTo>
                    <a:pt x="869" y="1521"/>
                  </a:lnTo>
                  <a:lnTo>
                    <a:pt x="869" y="1519"/>
                  </a:lnTo>
                  <a:lnTo>
                    <a:pt x="869" y="1516"/>
                  </a:lnTo>
                  <a:lnTo>
                    <a:pt x="869" y="1514"/>
                  </a:lnTo>
                  <a:lnTo>
                    <a:pt x="871" y="1512"/>
                  </a:lnTo>
                  <a:lnTo>
                    <a:pt x="873" y="1512"/>
                  </a:lnTo>
                  <a:lnTo>
                    <a:pt x="873" y="1508"/>
                  </a:lnTo>
                  <a:lnTo>
                    <a:pt x="873" y="1505"/>
                  </a:lnTo>
                  <a:lnTo>
                    <a:pt x="873" y="1503"/>
                  </a:lnTo>
                  <a:lnTo>
                    <a:pt x="873" y="1501"/>
                  </a:lnTo>
                  <a:lnTo>
                    <a:pt x="873" y="1503"/>
                  </a:lnTo>
                  <a:lnTo>
                    <a:pt x="875" y="1505"/>
                  </a:lnTo>
                  <a:lnTo>
                    <a:pt x="875" y="1508"/>
                  </a:lnTo>
                  <a:lnTo>
                    <a:pt x="878" y="1508"/>
                  </a:lnTo>
                  <a:lnTo>
                    <a:pt x="878" y="1505"/>
                  </a:lnTo>
                  <a:lnTo>
                    <a:pt x="878" y="1501"/>
                  </a:lnTo>
                  <a:lnTo>
                    <a:pt x="878" y="1499"/>
                  </a:lnTo>
                  <a:lnTo>
                    <a:pt x="878" y="1497"/>
                  </a:lnTo>
                  <a:lnTo>
                    <a:pt x="878" y="1494"/>
                  </a:lnTo>
                  <a:lnTo>
                    <a:pt x="875" y="1492"/>
                  </a:lnTo>
                  <a:lnTo>
                    <a:pt x="875" y="1490"/>
                  </a:lnTo>
                  <a:lnTo>
                    <a:pt x="875" y="1488"/>
                  </a:lnTo>
                  <a:lnTo>
                    <a:pt x="878" y="1486"/>
                  </a:lnTo>
                  <a:lnTo>
                    <a:pt x="878" y="1481"/>
                  </a:lnTo>
                  <a:lnTo>
                    <a:pt x="878" y="1479"/>
                  </a:lnTo>
                  <a:lnTo>
                    <a:pt x="878" y="1477"/>
                  </a:lnTo>
                  <a:lnTo>
                    <a:pt x="878" y="1475"/>
                  </a:lnTo>
                  <a:lnTo>
                    <a:pt x="880" y="1473"/>
                  </a:lnTo>
                  <a:lnTo>
                    <a:pt x="880" y="1470"/>
                  </a:lnTo>
                  <a:lnTo>
                    <a:pt x="880" y="1468"/>
                  </a:lnTo>
                  <a:lnTo>
                    <a:pt x="880" y="1464"/>
                  </a:lnTo>
                  <a:lnTo>
                    <a:pt x="882" y="1462"/>
                  </a:lnTo>
                  <a:lnTo>
                    <a:pt x="880" y="1459"/>
                  </a:lnTo>
                  <a:lnTo>
                    <a:pt x="880" y="1457"/>
                  </a:lnTo>
                  <a:lnTo>
                    <a:pt x="880" y="1455"/>
                  </a:lnTo>
                  <a:lnTo>
                    <a:pt x="884" y="1448"/>
                  </a:lnTo>
                  <a:lnTo>
                    <a:pt x="884" y="1446"/>
                  </a:lnTo>
                  <a:lnTo>
                    <a:pt x="884" y="1444"/>
                  </a:lnTo>
                  <a:lnTo>
                    <a:pt x="882" y="1446"/>
                  </a:lnTo>
                  <a:lnTo>
                    <a:pt x="882" y="1448"/>
                  </a:lnTo>
                  <a:lnTo>
                    <a:pt x="875" y="1451"/>
                  </a:lnTo>
                  <a:lnTo>
                    <a:pt x="873" y="1453"/>
                  </a:lnTo>
                  <a:lnTo>
                    <a:pt x="871" y="1455"/>
                  </a:lnTo>
                  <a:lnTo>
                    <a:pt x="869" y="1455"/>
                  </a:lnTo>
                  <a:lnTo>
                    <a:pt x="867" y="1457"/>
                  </a:lnTo>
                  <a:lnTo>
                    <a:pt x="864" y="1459"/>
                  </a:lnTo>
                  <a:lnTo>
                    <a:pt x="862" y="1462"/>
                  </a:lnTo>
                  <a:lnTo>
                    <a:pt x="862" y="1466"/>
                  </a:lnTo>
                  <a:lnTo>
                    <a:pt x="864" y="1464"/>
                  </a:lnTo>
                  <a:lnTo>
                    <a:pt x="864" y="1466"/>
                  </a:lnTo>
                  <a:lnTo>
                    <a:pt x="867" y="1468"/>
                  </a:lnTo>
                  <a:lnTo>
                    <a:pt x="864" y="1470"/>
                  </a:lnTo>
                  <a:lnTo>
                    <a:pt x="862" y="1468"/>
                  </a:lnTo>
                  <a:lnTo>
                    <a:pt x="860" y="1466"/>
                  </a:lnTo>
                  <a:lnTo>
                    <a:pt x="860" y="1468"/>
                  </a:lnTo>
                  <a:lnTo>
                    <a:pt x="858" y="1468"/>
                  </a:lnTo>
                  <a:lnTo>
                    <a:pt x="858" y="1470"/>
                  </a:lnTo>
                  <a:lnTo>
                    <a:pt x="858" y="1473"/>
                  </a:lnTo>
                  <a:lnTo>
                    <a:pt x="856" y="1473"/>
                  </a:lnTo>
                  <a:lnTo>
                    <a:pt x="853" y="1470"/>
                  </a:lnTo>
                  <a:lnTo>
                    <a:pt x="853" y="1468"/>
                  </a:lnTo>
                  <a:lnTo>
                    <a:pt x="853" y="1466"/>
                  </a:lnTo>
                  <a:lnTo>
                    <a:pt x="856" y="1466"/>
                  </a:lnTo>
                  <a:lnTo>
                    <a:pt x="858" y="1464"/>
                  </a:lnTo>
                  <a:lnTo>
                    <a:pt x="860" y="1462"/>
                  </a:lnTo>
                  <a:lnTo>
                    <a:pt x="858" y="1459"/>
                  </a:lnTo>
                  <a:lnTo>
                    <a:pt x="862" y="1455"/>
                  </a:lnTo>
                  <a:lnTo>
                    <a:pt x="864" y="1453"/>
                  </a:lnTo>
                  <a:lnTo>
                    <a:pt x="864" y="1451"/>
                  </a:lnTo>
                  <a:lnTo>
                    <a:pt x="864" y="1446"/>
                  </a:lnTo>
                  <a:lnTo>
                    <a:pt x="867" y="1444"/>
                  </a:lnTo>
                  <a:lnTo>
                    <a:pt x="864" y="1444"/>
                  </a:lnTo>
                  <a:lnTo>
                    <a:pt x="860" y="1448"/>
                  </a:lnTo>
                  <a:lnTo>
                    <a:pt x="860" y="1451"/>
                  </a:lnTo>
                  <a:lnTo>
                    <a:pt x="858" y="1453"/>
                  </a:lnTo>
                  <a:lnTo>
                    <a:pt x="860" y="1455"/>
                  </a:lnTo>
                  <a:lnTo>
                    <a:pt x="858" y="1455"/>
                  </a:lnTo>
                  <a:lnTo>
                    <a:pt x="858" y="1453"/>
                  </a:lnTo>
                  <a:lnTo>
                    <a:pt x="856" y="1453"/>
                  </a:lnTo>
                  <a:lnTo>
                    <a:pt x="858" y="1451"/>
                  </a:lnTo>
                  <a:lnTo>
                    <a:pt x="858" y="1448"/>
                  </a:lnTo>
                  <a:lnTo>
                    <a:pt x="858" y="1446"/>
                  </a:lnTo>
                  <a:lnTo>
                    <a:pt x="856" y="1446"/>
                  </a:lnTo>
                  <a:lnTo>
                    <a:pt x="849" y="1451"/>
                  </a:lnTo>
                  <a:lnTo>
                    <a:pt x="847" y="1451"/>
                  </a:lnTo>
                  <a:lnTo>
                    <a:pt x="843" y="1448"/>
                  </a:lnTo>
                  <a:lnTo>
                    <a:pt x="843" y="1446"/>
                  </a:lnTo>
                  <a:lnTo>
                    <a:pt x="843" y="1444"/>
                  </a:lnTo>
                  <a:lnTo>
                    <a:pt x="845" y="1446"/>
                  </a:lnTo>
                  <a:lnTo>
                    <a:pt x="845" y="1444"/>
                  </a:lnTo>
                  <a:lnTo>
                    <a:pt x="845" y="1442"/>
                  </a:lnTo>
                  <a:lnTo>
                    <a:pt x="840" y="1440"/>
                  </a:lnTo>
                  <a:lnTo>
                    <a:pt x="838" y="1440"/>
                  </a:lnTo>
                  <a:lnTo>
                    <a:pt x="838" y="1438"/>
                  </a:lnTo>
                  <a:lnTo>
                    <a:pt x="840" y="1438"/>
                  </a:lnTo>
                  <a:lnTo>
                    <a:pt x="836" y="1433"/>
                  </a:lnTo>
                  <a:lnTo>
                    <a:pt x="836" y="1431"/>
                  </a:lnTo>
                  <a:lnTo>
                    <a:pt x="829" y="1427"/>
                  </a:lnTo>
                  <a:lnTo>
                    <a:pt x="825" y="1427"/>
                  </a:lnTo>
                  <a:lnTo>
                    <a:pt x="823" y="1429"/>
                  </a:lnTo>
                  <a:lnTo>
                    <a:pt x="823" y="1431"/>
                  </a:lnTo>
                  <a:lnTo>
                    <a:pt x="823" y="1433"/>
                  </a:lnTo>
                  <a:lnTo>
                    <a:pt x="825" y="1433"/>
                  </a:lnTo>
                  <a:lnTo>
                    <a:pt x="827" y="1433"/>
                  </a:lnTo>
                  <a:lnTo>
                    <a:pt x="827" y="1435"/>
                  </a:lnTo>
                  <a:lnTo>
                    <a:pt x="825" y="1435"/>
                  </a:lnTo>
                  <a:lnTo>
                    <a:pt x="825" y="1433"/>
                  </a:lnTo>
                  <a:lnTo>
                    <a:pt x="823" y="1433"/>
                  </a:lnTo>
                  <a:lnTo>
                    <a:pt x="821" y="1429"/>
                  </a:lnTo>
                  <a:lnTo>
                    <a:pt x="821" y="1427"/>
                  </a:lnTo>
                  <a:lnTo>
                    <a:pt x="818" y="1424"/>
                  </a:lnTo>
                  <a:lnTo>
                    <a:pt x="816" y="1424"/>
                  </a:lnTo>
                  <a:lnTo>
                    <a:pt x="814" y="1424"/>
                  </a:lnTo>
                  <a:lnTo>
                    <a:pt x="812" y="1424"/>
                  </a:lnTo>
                  <a:lnTo>
                    <a:pt x="812" y="1427"/>
                  </a:lnTo>
                  <a:lnTo>
                    <a:pt x="810" y="1424"/>
                  </a:lnTo>
                  <a:lnTo>
                    <a:pt x="807" y="1427"/>
                  </a:lnTo>
                  <a:lnTo>
                    <a:pt x="807" y="1429"/>
                  </a:lnTo>
                  <a:lnTo>
                    <a:pt x="810" y="1431"/>
                  </a:lnTo>
                  <a:lnTo>
                    <a:pt x="812" y="1433"/>
                  </a:lnTo>
                  <a:lnTo>
                    <a:pt x="812" y="1435"/>
                  </a:lnTo>
                  <a:lnTo>
                    <a:pt x="814" y="1435"/>
                  </a:lnTo>
                  <a:lnTo>
                    <a:pt x="816" y="1438"/>
                  </a:lnTo>
                  <a:lnTo>
                    <a:pt x="818" y="1438"/>
                  </a:lnTo>
                  <a:lnTo>
                    <a:pt x="818" y="1440"/>
                  </a:lnTo>
                  <a:lnTo>
                    <a:pt x="816" y="1440"/>
                  </a:lnTo>
                  <a:lnTo>
                    <a:pt x="814" y="1438"/>
                  </a:lnTo>
                  <a:lnTo>
                    <a:pt x="812" y="1438"/>
                  </a:lnTo>
                  <a:lnTo>
                    <a:pt x="812" y="1442"/>
                  </a:lnTo>
                  <a:lnTo>
                    <a:pt x="805" y="1440"/>
                  </a:lnTo>
                  <a:lnTo>
                    <a:pt x="805" y="1442"/>
                  </a:lnTo>
                  <a:lnTo>
                    <a:pt x="807" y="1444"/>
                  </a:lnTo>
                  <a:lnTo>
                    <a:pt x="805" y="1444"/>
                  </a:lnTo>
                  <a:lnTo>
                    <a:pt x="803" y="1444"/>
                  </a:lnTo>
                  <a:lnTo>
                    <a:pt x="803" y="1446"/>
                  </a:lnTo>
                  <a:lnTo>
                    <a:pt x="801" y="1446"/>
                  </a:lnTo>
                  <a:lnTo>
                    <a:pt x="799" y="1442"/>
                  </a:lnTo>
                  <a:lnTo>
                    <a:pt x="794" y="1440"/>
                  </a:lnTo>
                  <a:lnTo>
                    <a:pt x="792" y="1440"/>
                  </a:lnTo>
                  <a:lnTo>
                    <a:pt x="792" y="1438"/>
                  </a:lnTo>
                  <a:lnTo>
                    <a:pt x="790" y="1435"/>
                  </a:lnTo>
                  <a:lnTo>
                    <a:pt x="790" y="1438"/>
                  </a:lnTo>
                  <a:lnTo>
                    <a:pt x="792" y="1442"/>
                  </a:lnTo>
                  <a:lnTo>
                    <a:pt x="790" y="1442"/>
                  </a:lnTo>
                  <a:lnTo>
                    <a:pt x="790" y="1444"/>
                  </a:lnTo>
                  <a:lnTo>
                    <a:pt x="788" y="1440"/>
                  </a:lnTo>
                  <a:lnTo>
                    <a:pt x="786" y="1440"/>
                  </a:lnTo>
                  <a:lnTo>
                    <a:pt x="783" y="1440"/>
                  </a:lnTo>
                  <a:lnTo>
                    <a:pt x="783" y="1442"/>
                  </a:lnTo>
                  <a:lnTo>
                    <a:pt x="786" y="1442"/>
                  </a:lnTo>
                  <a:lnTo>
                    <a:pt x="788" y="1448"/>
                  </a:lnTo>
                  <a:lnTo>
                    <a:pt x="790" y="1451"/>
                  </a:lnTo>
                  <a:lnTo>
                    <a:pt x="792" y="1453"/>
                  </a:lnTo>
                  <a:lnTo>
                    <a:pt x="790" y="1453"/>
                  </a:lnTo>
                  <a:lnTo>
                    <a:pt x="792" y="1455"/>
                  </a:lnTo>
                  <a:lnTo>
                    <a:pt x="797" y="1457"/>
                  </a:lnTo>
                  <a:lnTo>
                    <a:pt x="797" y="1459"/>
                  </a:lnTo>
                  <a:lnTo>
                    <a:pt x="799" y="1459"/>
                  </a:lnTo>
                  <a:lnTo>
                    <a:pt x="799" y="1464"/>
                  </a:lnTo>
                  <a:lnTo>
                    <a:pt x="797" y="1466"/>
                  </a:lnTo>
                  <a:lnTo>
                    <a:pt x="794" y="1468"/>
                  </a:lnTo>
                  <a:lnTo>
                    <a:pt x="794" y="1464"/>
                  </a:lnTo>
                  <a:lnTo>
                    <a:pt x="794" y="1462"/>
                  </a:lnTo>
                  <a:lnTo>
                    <a:pt x="794" y="1459"/>
                  </a:lnTo>
                  <a:lnTo>
                    <a:pt x="794" y="1457"/>
                  </a:lnTo>
                  <a:lnTo>
                    <a:pt x="792" y="1457"/>
                  </a:lnTo>
                  <a:lnTo>
                    <a:pt x="792" y="1459"/>
                  </a:lnTo>
                  <a:lnTo>
                    <a:pt x="790" y="1459"/>
                  </a:lnTo>
                  <a:lnTo>
                    <a:pt x="790" y="1462"/>
                  </a:lnTo>
                  <a:lnTo>
                    <a:pt x="788" y="1462"/>
                  </a:lnTo>
                  <a:lnTo>
                    <a:pt x="790" y="1462"/>
                  </a:lnTo>
                  <a:lnTo>
                    <a:pt x="790" y="1464"/>
                  </a:lnTo>
                  <a:lnTo>
                    <a:pt x="792" y="1466"/>
                  </a:lnTo>
                  <a:lnTo>
                    <a:pt x="794" y="1468"/>
                  </a:lnTo>
                  <a:lnTo>
                    <a:pt x="794" y="1473"/>
                  </a:lnTo>
                  <a:lnTo>
                    <a:pt x="797" y="1475"/>
                  </a:lnTo>
                  <a:lnTo>
                    <a:pt x="799" y="1477"/>
                  </a:lnTo>
                  <a:lnTo>
                    <a:pt x="801" y="1479"/>
                  </a:lnTo>
                  <a:lnTo>
                    <a:pt x="801" y="1481"/>
                  </a:lnTo>
                  <a:lnTo>
                    <a:pt x="803" y="1481"/>
                  </a:lnTo>
                  <a:lnTo>
                    <a:pt x="803" y="1484"/>
                  </a:lnTo>
                  <a:lnTo>
                    <a:pt x="803" y="1486"/>
                  </a:lnTo>
                  <a:lnTo>
                    <a:pt x="805" y="1486"/>
                  </a:lnTo>
                  <a:lnTo>
                    <a:pt x="805" y="1488"/>
                  </a:lnTo>
                  <a:lnTo>
                    <a:pt x="807" y="1490"/>
                  </a:lnTo>
                  <a:lnTo>
                    <a:pt x="810" y="1490"/>
                  </a:lnTo>
                  <a:lnTo>
                    <a:pt x="810" y="1488"/>
                  </a:lnTo>
                  <a:lnTo>
                    <a:pt x="807" y="1486"/>
                  </a:lnTo>
                  <a:lnTo>
                    <a:pt x="807" y="1484"/>
                  </a:lnTo>
                  <a:lnTo>
                    <a:pt x="810" y="1479"/>
                  </a:lnTo>
                  <a:lnTo>
                    <a:pt x="812" y="1479"/>
                  </a:lnTo>
                  <a:lnTo>
                    <a:pt x="812" y="1481"/>
                  </a:lnTo>
                  <a:lnTo>
                    <a:pt x="816" y="1477"/>
                  </a:lnTo>
                  <a:lnTo>
                    <a:pt x="818" y="1477"/>
                  </a:lnTo>
                  <a:lnTo>
                    <a:pt x="818" y="1475"/>
                  </a:lnTo>
                  <a:lnTo>
                    <a:pt x="818" y="1477"/>
                  </a:lnTo>
                  <a:lnTo>
                    <a:pt x="821" y="1477"/>
                  </a:lnTo>
                  <a:lnTo>
                    <a:pt x="821" y="1475"/>
                  </a:lnTo>
                  <a:lnTo>
                    <a:pt x="821" y="1473"/>
                  </a:lnTo>
                  <a:lnTo>
                    <a:pt x="823" y="1473"/>
                  </a:lnTo>
                  <a:lnTo>
                    <a:pt x="825" y="1477"/>
                  </a:lnTo>
                  <a:lnTo>
                    <a:pt x="829" y="1481"/>
                  </a:lnTo>
                  <a:lnTo>
                    <a:pt x="832" y="1481"/>
                  </a:lnTo>
                  <a:lnTo>
                    <a:pt x="834" y="1486"/>
                  </a:lnTo>
                  <a:lnTo>
                    <a:pt x="836" y="1486"/>
                  </a:lnTo>
                  <a:lnTo>
                    <a:pt x="838" y="1484"/>
                  </a:lnTo>
                  <a:lnTo>
                    <a:pt x="838" y="1481"/>
                  </a:lnTo>
                  <a:lnTo>
                    <a:pt x="838" y="1484"/>
                  </a:lnTo>
                  <a:lnTo>
                    <a:pt x="840" y="1486"/>
                  </a:lnTo>
                  <a:lnTo>
                    <a:pt x="840" y="1488"/>
                  </a:lnTo>
                  <a:lnTo>
                    <a:pt x="843" y="1490"/>
                  </a:lnTo>
                  <a:lnTo>
                    <a:pt x="843" y="1492"/>
                  </a:lnTo>
                  <a:lnTo>
                    <a:pt x="843" y="1494"/>
                  </a:lnTo>
                  <a:lnTo>
                    <a:pt x="840" y="1499"/>
                  </a:lnTo>
                  <a:lnTo>
                    <a:pt x="840" y="1501"/>
                  </a:lnTo>
                  <a:lnTo>
                    <a:pt x="843" y="1501"/>
                  </a:lnTo>
                  <a:lnTo>
                    <a:pt x="845" y="1501"/>
                  </a:lnTo>
                  <a:lnTo>
                    <a:pt x="845" y="1503"/>
                  </a:lnTo>
                  <a:lnTo>
                    <a:pt x="847" y="1503"/>
                  </a:lnTo>
                  <a:lnTo>
                    <a:pt x="843" y="1503"/>
                  </a:lnTo>
                  <a:lnTo>
                    <a:pt x="840" y="1505"/>
                  </a:lnTo>
                  <a:lnTo>
                    <a:pt x="840" y="1508"/>
                  </a:lnTo>
                  <a:lnTo>
                    <a:pt x="840" y="1510"/>
                  </a:lnTo>
                  <a:lnTo>
                    <a:pt x="840" y="1508"/>
                  </a:lnTo>
                  <a:lnTo>
                    <a:pt x="838" y="1505"/>
                  </a:lnTo>
                  <a:lnTo>
                    <a:pt x="836" y="1505"/>
                  </a:lnTo>
                  <a:lnTo>
                    <a:pt x="834" y="1508"/>
                  </a:lnTo>
                  <a:lnTo>
                    <a:pt x="834" y="1510"/>
                  </a:lnTo>
                  <a:lnTo>
                    <a:pt x="829" y="1510"/>
                  </a:lnTo>
                  <a:lnTo>
                    <a:pt x="827" y="1512"/>
                  </a:lnTo>
                  <a:lnTo>
                    <a:pt x="825" y="1510"/>
                  </a:lnTo>
                  <a:lnTo>
                    <a:pt x="825" y="1508"/>
                  </a:lnTo>
                  <a:lnTo>
                    <a:pt x="823" y="1508"/>
                  </a:lnTo>
                  <a:lnTo>
                    <a:pt x="821" y="1508"/>
                  </a:lnTo>
                  <a:lnTo>
                    <a:pt x="821" y="1505"/>
                  </a:lnTo>
                  <a:lnTo>
                    <a:pt x="818" y="1503"/>
                  </a:lnTo>
                  <a:lnTo>
                    <a:pt x="814" y="1503"/>
                  </a:lnTo>
                  <a:lnTo>
                    <a:pt x="812" y="1499"/>
                  </a:lnTo>
                  <a:lnTo>
                    <a:pt x="810" y="1497"/>
                  </a:lnTo>
                  <a:lnTo>
                    <a:pt x="807" y="1497"/>
                  </a:lnTo>
                  <a:lnTo>
                    <a:pt x="805" y="1490"/>
                  </a:lnTo>
                  <a:lnTo>
                    <a:pt x="803" y="1488"/>
                  </a:lnTo>
                  <a:lnTo>
                    <a:pt x="803" y="1486"/>
                  </a:lnTo>
                  <a:lnTo>
                    <a:pt x="803" y="1484"/>
                  </a:lnTo>
                  <a:lnTo>
                    <a:pt x="801" y="1484"/>
                  </a:lnTo>
                  <a:lnTo>
                    <a:pt x="801" y="1481"/>
                  </a:lnTo>
                  <a:lnTo>
                    <a:pt x="799" y="1479"/>
                  </a:lnTo>
                  <a:lnTo>
                    <a:pt x="792" y="1470"/>
                  </a:lnTo>
                  <a:lnTo>
                    <a:pt x="790" y="1470"/>
                  </a:lnTo>
                  <a:lnTo>
                    <a:pt x="790" y="1468"/>
                  </a:lnTo>
                  <a:lnTo>
                    <a:pt x="790" y="1466"/>
                  </a:lnTo>
                  <a:lnTo>
                    <a:pt x="788" y="1466"/>
                  </a:lnTo>
                  <a:lnTo>
                    <a:pt x="788" y="1468"/>
                  </a:lnTo>
                  <a:lnTo>
                    <a:pt x="783" y="1468"/>
                  </a:lnTo>
                  <a:lnTo>
                    <a:pt x="783" y="1470"/>
                  </a:lnTo>
                  <a:lnTo>
                    <a:pt x="783" y="1473"/>
                  </a:lnTo>
                  <a:lnTo>
                    <a:pt x="783" y="1479"/>
                  </a:lnTo>
                  <a:lnTo>
                    <a:pt x="786" y="1481"/>
                  </a:lnTo>
                  <a:lnTo>
                    <a:pt x="788" y="1484"/>
                  </a:lnTo>
                  <a:lnTo>
                    <a:pt x="790" y="1486"/>
                  </a:lnTo>
                  <a:lnTo>
                    <a:pt x="792" y="1488"/>
                  </a:lnTo>
                  <a:lnTo>
                    <a:pt x="794" y="1488"/>
                  </a:lnTo>
                  <a:lnTo>
                    <a:pt x="797" y="1490"/>
                  </a:lnTo>
                  <a:lnTo>
                    <a:pt x="799" y="1492"/>
                  </a:lnTo>
                  <a:lnTo>
                    <a:pt x="799" y="1494"/>
                  </a:lnTo>
                  <a:lnTo>
                    <a:pt x="797" y="1494"/>
                  </a:lnTo>
                  <a:lnTo>
                    <a:pt x="790" y="1494"/>
                  </a:lnTo>
                  <a:lnTo>
                    <a:pt x="788" y="1494"/>
                  </a:lnTo>
                  <a:lnTo>
                    <a:pt x="786" y="1492"/>
                  </a:lnTo>
                  <a:lnTo>
                    <a:pt x="786" y="1494"/>
                  </a:lnTo>
                  <a:lnTo>
                    <a:pt x="783" y="1499"/>
                  </a:lnTo>
                  <a:lnTo>
                    <a:pt x="779" y="1499"/>
                  </a:lnTo>
                  <a:lnTo>
                    <a:pt x="777" y="1499"/>
                  </a:lnTo>
                  <a:lnTo>
                    <a:pt x="777" y="1503"/>
                  </a:lnTo>
                  <a:lnTo>
                    <a:pt x="775" y="1501"/>
                  </a:lnTo>
                  <a:lnTo>
                    <a:pt x="772" y="1501"/>
                  </a:lnTo>
                  <a:lnTo>
                    <a:pt x="770" y="1501"/>
                  </a:lnTo>
                  <a:lnTo>
                    <a:pt x="768" y="1503"/>
                  </a:lnTo>
                  <a:lnTo>
                    <a:pt x="768" y="1501"/>
                  </a:lnTo>
                  <a:lnTo>
                    <a:pt x="766" y="1503"/>
                  </a:lnTo>
                  <a:lnTo>
                    <a:pt x="766" y="1501"/>
                  </a:lnTo>
                  <a:lnTo>
                    <a:pt x="764" y="1499"/>
                  </a:lnTo>
                  <a:lnTo>
                    <a:pt x="762" y="1497"/>
                  </a:lnTo>
                  <a:lnTo>
                    <a:pt x="759" y="1497"/>
                  </a:lnTo>
                  <a:lnTo>
                    <a:pt x="759" y="1494"/>
                  </a:lnTo>
                  <a:lnTo>
                    <a:pt x="757" y="1494"/>
                  </a:lnTo>
                  <a:lnTo>
                    <a:pt x="757" y="1497"/>
                  </a:lnTo>
                  <a:lnTo>
                    <a:pt x="757" y="1494"/>
                  </a:lnTo>
                  <a:lnTo>
                    <a:pt x="755" y="1494"/>
                  </a:lnTo>
                  <a:lnTo>
                    <a:pt x="753" y="1494"/>
                  </a:lnTo>
                  <a:lnTo>
                    <a:pt x="751" y="1494"/>
                  </a:lnTo>
                  <a:lnTo>
                    <a:pt x="748" y="1492"/>
                  </a:lnTo>
                  <a:lnTo>
                    <a:pt x="746" y="1492"/>
                  </a:lnTo>
                  <a:lnTo>
                    <a:pt x="746" y="1494"/>
                  </a:lnTo>
                  <a:lnTo>
                    <a:pt x="744" y="1494"/>
                  </a:lnTo>
                  <a:lnTo>
                    <a:pt x="742" y="1494"/>
                  </a:lnTo>
                  <a:lnTo>
                    <a:pt x="742" y="1492"/>
                  </a:lnTo>
                  <a:lnTo>
                    <a:pt x="740" y="1492"/>
                  </a:lnTo>
                  <a:lnTo>
                    <a:pt x="740" y="1494"/>
                  </a:lnTo>
                  <a:lnTo>
                    <a:pt x="737" y="1492"/>
                  </a:lnTo>
                  <a:lnTo>
                    <a:pt x="735" y="1492"/>
                  </a:lnTo>
                  <a:lnTo>
                    <a:pt x="733" y="1492"/>
                  </a:lnTo>
                  <a:lnTo>
                    <a:pt x="733" y="1490"/>
                  </a:lnTo>
                  <a:lnTo>
                    <a:pt x="731" y="1490"/>
                  </a:lnTo>
                  <a:lnTo>
                    <a:pt x="722" y="1490"/>
                  </a:lnTo>
                  <a:lnTo>
                    <a:pt x="718" y="1494"/>
                  </a:lnTo>
                  <a:lnTo>
                    <a:pt x="716" y="1494"/>
                  </a:lnTo>
                  <a:lnTo>
                    <a:pt x="716" y="1492"/>
                  </a:lnTo>
                  <a:lnTo>
                    <a:pt x="716" y="1490"/>
                  </a:lnTo>
                  <a:lnTo>
                    <a:pt x="713" y="1492"/>
                  </a:lnTo>
                  <a:lnTo>
                    <a:pt x="713" y="1490"/>
                  </a:lnTo>
                  <a:lnTo>
                    <a:pt x="711" y="1490"/>
                  </a:lnTo>
                  <a:lnTo>
                    <a:pt x="711" y="1492"/>
                  </a:lnTo>
                  <a:lnTo>
                    <a:pt x="709" y="1492"/>
                  </a:lnTo>
                  <a:lnTo>
                    <a:pt x="709" y="1494"/>
                  </a:lnTo>
                  <a:lnTo>
                    <a:pt x="707" y="1494"/>
                  </a:lnTo>
                  <a:lnTo>
                    <a:pt x="707" y="1492"/>
                  </a:lnTo>
                  <a:lnTo>
                    <a:pt x="705" y="1492"/>
                  </a:lnTo>
                  <a:lnTo>
                    <a:pt x="705" y="1494"/>
                  </a:lnTo>
                  <a:lnTo>
                    <a:pt x="705" y="1497"/>
                  </a:lnTo>
                  <a:lnTo>
                    <a:pt x="705" y="1499"/>
                  </a:lnTo>
                  <a:lnTo>
                    <a:pt x="702" y="1499"/>
                  </a:lnTo>
                  <a:lnTo>
                    <a:pt x="698" y="1499"/>
                  </a:lnTo>
                  <a:lnTo>
                    <a:pt x="698" y="1497"/>
                  </a:lnTo>
                  <a:lnTo>
                    <a:pt x="698" y="1494"/>
                  </a:lnTo>
                  <a:lnTo>
                    <a:pt x="698" y="1497"/>
                  </a:lnTo>
                  <a:lnTo>
                    <a:pt x="696" y="1497"/>
                  </a:lnTo>
                  <a:lnTo>
                    <a:pt x="696" y="1499"/>
                  </a:lnTo>
                  <a:lnTo>
                    <a:pt x="694" y="1499"/>
                  </a:lnTo>
                  <a:lnTo>
                    <a:pt x="694" y="1497"/>
                  </a:lnTo>
                  <a:lnTo>
                    <a:pt x="691" y="1497"/>
                  </a:lnTo>
                  <a:lnTo>
                    <a:pt x="691" y="1499"/>
                  </a:lnTo>
                  <a:lnTo>
                    <a:pt x="691" y="1501"/>
                  </a:lnTo>
                  <a:lnTo>
                    <a:pt x="689" y="1501"/>
                  </a:lnTo>
                  <a:lnTo>
                    <a:pt x="687" y="1501"/>
                  </a:lnTo>
                  <a:lnTo>
                    <a:pt x="685" y="1499"/>
                  </a:lnTo>
                  <a:lnTo>
                    <a:pt x="685" y="1501"/>
                  </a:lnTo>
                  <a:lnTo>
                    <a:pt x="687" y="1503"/>
                  </a:lnTo>
                  <a:lnTo>
                    <a:pt x="685" y="1503"/>
                  </a:lnTo>
                  <a:lnTo>
                    <a:pt x="685" y="1505"/>
                  </a:lnTo>
                  <a:lnTo>
                    <a:pt x="685" y="1503"/>
                  </a:lnTo>
                  <a:lnTo>
                    <a:pt x="683" y="1503"/>
                  </a:lnTo>
                  <a:lnTo>
                    <a:pt x="683" y="1505"/>
                  </a:lnTo>
                  <a:lnTo>
                    <a:pt x="680" y="1505"/>
                  </a:lnTo>
                  <a:lnTo>
                    <a:pt x="680" y="1503"/>
                  </a:lnTo>
                  <a:lnTo>
                    <a:pt x="678" y="1503"/>
                  </a:lnTo>
                  <a:lnTo>
                    <a:pt x="676" y="1503"/>
                  </a:lnTo>
                  <a:lnTo>
                    <a:pt x="674" y="1501"/>
                  </a:lnTo>
                  <a:lnTo>
                    <a:pt x="672" y="1501"/>
                  </a:lnTo>
                  <a:lnTo>
                    <a:pt x="672" y="1503"/>
                  </a:lnTo>
                  <a:lnTo>
                    <a:pt x="672" y="1501"/>
                  </a:lnTo>
                  <a:lnTo>
                    <a:pt x="670" y="1501"/>
                  </a:lnTo>
                  <a:lnTo>
                    <a:pt x="670" y="1499"/>
                  </a:lnTo>
                  <a:lnTo>
                    <a:pt x="667" y="1499"/>
                  </a:lnTo>
                  <a:lnTo>
                    <a:pt x="667" y="1497"/>
                  </a:lnTo>
                  <a:lnTo>
                    <a:pt x="667" y="1494"/>
                  </a:lnTo>
                  <a:lnTo>
                    <a:pt x="665" y="1494"/>
                  </a:lnTo>
                  <a:lnTo>
                    <a:pt x="665" y="1497"/>
                  </a:lnTo>
                  <a:lnTo>
                    <a:pt x="663" y="1499"/>
                  </a:lnTo>
                  <a:lnTo>
                    <a:pt x="661" y="1499"/>
                  </a:lnTo>
                  <a:lnTo>
                    <a:pt x="661" y="1497"/>
                  </a:lnTo>
                  <a:lnTo>
                    <a:pt x="659" y="1497"/>
                  </a:lnTo>
                  <a:lnTo>
                    <a:pt x="656" y="1499"/>
                  </a:lnTo>
                  <a:lnTo>
                    <a:pt x="656" y="1501"/>
                  </a:lnTo>
                  <a:lnTo>
                    <a:pt x="656" y="1503"/>
                  </a:lnTo>
                  <a:lnTo>
                    <a:pt x="656" y="1501"/>
                  </a:lnTo>
                  <a:lnTo>
                    <a:pt x="654" y="1499"/>
                  </a:lnTo>
                  <a:lnTo>
                    <a:pt x="654" y="1501"/>
                  </a:lnTo>
                  <a:lnTo>
                    <a:pt x="652" y="1497"/>
                  </a:lnTo>
                  <a:lnTo>
                    <a:pt x="648" y="1494"/>
                  </a:lnTo>
                  <a:lnTo>
                    <a:pt x="643" y="1492"/>
                  </a:lnTo>
                  <a:lnTo>
                    <a:pt x="637" y="1490"/>
                  </a:lnTo>
                  <a:lnTo>
                    <a:pt x="635" y="1488"/>
                  </a:lnTo>
                  <a:lnTo>
                    <a:pt x="632" y="1484"/>
                  </a:lnTo>
                  <a:lnTo>
                    <a:pt x="630" y="1481"/>
                  </a:lnTo>
                  <a:lnTo>
                    <a:pt x="630" y="1479"/>
                  </a:lnTo>
                  <a:lnTo>
                    <a:pt x="628" y="1481"/>
                  </a:lnTo>
                  <a:lnTo>
                    <a:pt x="626" y="1481"/>
                  </a:lnTo>
                  <a:lnTo>
                    <a:pt x="626" y="1479"/>
                  </a:lnTo>
                  <a:lnTo>
                    <a:pt x="624" y="1477"/>
                  </a:lnTo>
                  <a:lnTo>
                    <a:pt x="621" y="1477"/>
                  </a:lnTo>
                  <a:lnTo>
                    <a:pt x="619" y="1477"/>
                  </a:lnTo>
                  <a:lnTo>
                    <a:pt x="619" y="1475"/>
                  </a:lnTo>
                  <a:lnTo>
                    <a:pt x="617" y="1473"/>
                  </a:lnTo>
                  <a:lnTo>
                    <a:pt x="615" y="1470"/>
                  </a:lnTo>
                  <a:lnTo>
                    <a:pt x="617" y="1470"/>
                  </a:lnTo>
                  <a:lnTo>
                    <a:pt x="617" y="1468"/>
                  </a:lnTo>
                  <a:lnTo>
                    <a:pt x="615" y="1466"/>
                  </a:lnTo>
                  <a:lnTo>
                    <a:pt x="617" y="1464"/>
                  </a:lnTo>
                  <a:lnTo>
                    <a:pt x="617" y="1462"/>
                  </a:lnTo>
                  <a:lnTo>
                    <a:pt x="617" y="1459"/>
                  </a:lnTo>
                  <a:lnTo>
                    <a:pt x="615" y="1457"/>
                  </a:lnTo>
                  <a:lnTo>
                    <a:pt x="610" y="1459"/>
                  </a:lnTo>
                  <a:lnTo>
                    <a:pt x="610" y="1462"/>
                  </a:lnTo>
                  <a:lnTo>
                    <a:pt x="610" y="1464"/>
                  </a:lnTo>
                  <a:lnTo>
                    <a:pt x="610" y="1466"/>
                  </a:lnTo>
                  <a:lnTo>
                    <a:pt x="608" y="1466"/>
                  </a:lnTo>
                  <a:lnTo>
                    <a:pt x="608" y="1468"/>
                  </a:lnTo>
                  <a:lnTo>
                    <a:pt x="606" y="1468"/>
                  </a:lnTo>
                  <a:lnTo>
                    <a:pt x="604" y="1466"/>
                  </a:lnTo>
                  <a:lnTo>
                    <a:pt x="602" y="1468"/>
                  </a:lnTo>
                  <a:lnTo>
                    <a:pt x="599" y="1470"/>
                  </a:lnTo>
                  <a:lnTo>
                    <a:pt x="597" y="1470"/>
                  </a:lnTo>
                  <a:lnTo>
                    <a:pt x="593" y="1468"/>
                  </a:lnTo>
                  <a:lnTo>
                    <a:pt x="589" y="1470"/>
                  </a:lnTo>
                  <a:lnTo>
                    <a:pt x="584" y="1468"/>
                  </a:lnTo>
                  <a:lnTo>
                    <a:pt x="582" y="1466"/>
                  </a:lnTo>
                  <a:lnTo>
                    <a:pt x="580" y="1468"/>
                  </a:lnTo>
                  <a:lnTo>
                    <a:pt x="575" y="1468"/>
                  </a:lnTo>
                  <a:lnTo>
                    <a:pt x="575" y="1466"/>
                  </a:lnTo>
                  <a:lnTo>
                    <a:pt x="575" y="1464"/>
                  </a:lnTo>
                  <a:lnTo>
                    <a:pt x="573" y="1464"/>
                  </a:lnTo>
                  <a:lnTo>
                    <a:pt x="571" y="1464"/>
                  </a:lnTo>
                  <a:lnTo>
                    <a:pt x="571" y="1462"/>
                  </a:lnTo>
                  <a:lnTo>
                    <a:pt x="571" y="1459"/>
                  </a:lnTo>
                  <a:lnTo>
                    <a:pt x="571" y="1457"/>
                  </a:lnTo>
                  <a:lnTo>
                    <a:pt x="569" y="1457"/>
                  </a:lnTo>
                  <a:lnTo>
                    <a:pt x="571" y="1453"/>
                  </a:lnTo>
                  <a:lnTo>
                    <a:pt x="573" y="1448"/>
                  </a:lnTo>
                  <a:lnTo>
                    <a:pt x="571" y="1446"/>
                  </a:lnTo>
                  <a:lnTo>
                    <a:pt x="567" y="1446"/>
                  </a:lnTo>
                  <a:lnTo>
                    <a:pt x="564" y="1446"/>
                  </a:lnTo>
                  <a:lnTo>
                    <a:pt x="562" y="1448"/>
                  </a:lnTo>
                  <a:lnTo>
                    <a:pt x="560" y="1448"/>
                  </a:lnTo>
                  <a:lnTo>
                    <a:pt x="560" y="1446"/>
                  </a:lnTo>
                  <a:lnTo>
                    <a:pt x="564" y="1444"/>
                  </a:lnTo>
                  <a:lnTo>
                    <a:pt x="564" y="1442"/>
                  </a:lnTo>
                  <a:lnTo>
                    <a:pt x="564" y="1440"/>
                  </a:lnTo>
                  <a:lnTo>
                    <a:pt x="564" y="1438"/>
                  </a:lnTo>
                  <a:lnTo>
                    <a:pt x="562" y="1438"/>
                  </a:lnTo>
                  <a:lnTo>
                    <a:pt x="562" y="1440"/>
                  </a:lnTo>
                  <a:lnTo>
                    <a:pt x="560" y="1442"/>
                  </a:lnTo>
                  <a:lnTo>
                    <a:pt x="560" y="1440"/>
                  </a:lnTo>
                  <a:lnTo>
                    <a:pt x="558" y="1440"/>
                  </a:lnTo>
                  <a:lnTo>
                    <a:pt x="558" y="1442"/>
                  </a:lnTo>
                  <a:lnTo>
                    <a:pt x="556" y="1440"/>
                  </a:lnTo>
                  <a:lnTo>
                    <a:pt x="556" y="1442"/>
                  </a:lnTo>
                  <a:lnTo>
                    <a:pt x="558" y="1444"/>
                  </a:lnTo>
                  <a:lnTo>
                    <a:pt x="558" y="1446"/>
                  </a:lnTo>
                  <a:lnTo>
                    <a:pt x="556" y="1444"/>
                  </a:lnTo>
                  <a:lnTo>
                    <a:pt x="547" y="1435"/>
                  </a:lnTo>
                  <a:lnTo>
                    <a:pt x="547" y="1433"/>
                  </a:lnTo>
                  <a:lnTo>
                    <a:pt x="547" y="1431"/>
                  </a:lnTo>
                  <a:lnTo>
                    <a:pt x="547" y="1429"/>
                  </a:lnTo>
                  <a:lnTo>
                    <a:pt x="540" y="1431"/>
                  </a:lnTo>
                  <a:lnTo>
                    <a:pt x="540" y="1429"/>
                  </a:lnTo>
                  <a:lnTo>
                    <a:pt x="540" y="1427"/>
                  </a:lnTo>
                  <a:lnTo>
                    <a:pt x="543" y="1427"/>
                  </a:lnTo>
                  <a:lnTo>
                    <a:pt x="543" y="1424"/>
                  </a:lnTo>
                  <a:lnTo>
                    <a:pt x="545" y="1424"/>
                  </a:lnTo>
                  <a:lnTo>
                    <a:pt x="545" y="1422"/>
                  </a:lnTo>
                  <a:lnTo>
                    <a:pt x="547" y="1422"/>
                  </a:lnTo>
                  <a:lnTo>
                    <a:pt x="547" y="1424"/>
                  </a:lnTo>
                  <a:lnTo>
                    <a:pt x="549" y="1424"/>
                  </a:lnTo>
                  <a:lnTo>
                    <a:pt x="549" y="1422"/>
                  </a:lnTo>
                  <a:lnTo>
                    <a:pt x="549" y="1420"/>
                  </a:lnTo>
                  <a:lnTo>
                    <a:pt x="547" y="1420"/>
                  </a:lnTo>
                  <a:lnTo>
                    <a:pt x="545" y="1413"/>
                  </a:lnTo>
                  <a:lnTo>
                    <a:pt x="545" y="1411"/>
                  </a:lnTo>
                  <a:lnTo>
                    <a:pt x="543" y="1409"/>
                  </a:lnTo>
                  <a:lnTo>
                    <a:pt x="543" y="1407"/>
                  </a:lnTo>
                  <a:lnTo>
                    <a:pt x="543" y="1405"/>
                  </a:lnTo>
                  <a:lnTo>
                    <a:pt x="545" y="1405"/>
                  </a:lnTo>
                  <a:lnTo>
                    <a:pt x="545" y="1402"/>
                  </a:lnTo>
                  <a:lnTo>
                    <a:pt x="545" y="1400"/>
                  </a:lnTo>
                  <a:lnTo>
                    <a:pt x="545" y="1398"/>
                  </a:lnTo>
                  <a:lnTo>
                    <a:pt x="540" y="1396"/>
                  </a:lnTo>
                  <a:lnTo>
                    <a:pt x="538" y="1391"/>
                  </a:lnTo>
                  <a:lnTo>
                    <a:pt x="538" y="1389"/>
                  </a:lnTo>
                  <a:lnTo>
                    <a:pt x="536" y="1387"/>
                  </a:lnTo>
                  <a:lnTo>
                    <a:pt x="536" y="1385"/>
                  </a:lnTo>
                  <a:lnTo>
                    <a:pt x="529" y="1383"/>
                  </a:lnTo>
                  <a:lnTo>
                    <a:pt x="523" y="1378"/>
                  </a:lnTo>
                  <a:lnTo>
                    <a:pt x="521" y="1378"/>
                  </a:lnTo>
                  <a:lnTo>
                    <a:pt x="521" y="1381"/>
                  </a:lnTo>
                  <a:lnTo>
                    <a:pt x="518" y="1383"/>
                  </a:lnTo>
                  <a:lnTo>
                    <a:pt x="516" y="1383"/>
                  </a:lnTo>
                  <a:lnTo>
                    <a:pt x="512" y="1385"/>
                  </a:lnTo>
                  <a:lnTo>
                    <a:pt x="508" y="1387"/>
                  </a:lnTo>
                  <a:lnTo>
                    <a:pt x="505" y="1389"/>
                  </a:lnTo>
                  <a:lnTo>
                    <a:pt x="503" y="1389"/>
                  </a:lnTo>
                  <a:lnTo>
                    <a:pt x="501" y="1389"/>
                  </a:lnTo>
                  <a:lnTo>
                    <a:pt x="499" y="1389"/>
                  </a:lnTo>
                  <a:lnTo>
                    <a:pt x="497" y="1389"/>
                  </a:lnTo>
                  <a:lnTo>
                    <a:pt x="490" y="1394"/>
                  </a:lnTo>
                  <a:lnTo>
                    <a:pt x="488" y="1394"/>
                  </a:lnTo>
                  <a:lnTo>
                    <a:pt x="486" y="1394"/>
                  </a:lnTo>
                  <a:lnTo>
                    <a:pt x="481" y="1398"/>
                  </a:lnTo>
                  <a:lnTo>
                    <a:pt x="477" y="1398"/>
                  </a:lnTo>
                  <a:lnTo>
                    <a:pt x="475" y="1398"/>
                  </a:lnTo>
                  <a:lnTo>
                    <a:pt x="470" y="1398"/>
                  </a:lnTo>
                  <a:lnTo>
                    <a:pt x="464" y="1400"/>
                  </a:lnTo>
                  <a:lnTo>
                    <a:pt x="446" y="1402"/>
                  </a:lnTo>
                  <a:lnTo>
                    <a:pt x="444" y="1402"/>
                  </a:lnTo>
                  <a:lnTo>
                    <a:pt x="442" y="1407"/>
                  </a:lnTo>
                  <a:lnTo>
                    <a:pt x="433" y="1420"/>
                  </a:lnTo>
                  <a:lnTo>
                    <a:pt x="427" y="1424"/>
                  </a:lnTo>
                  <a:lnTo>
                    <a:pt x="427" y="1427"/>
                  </a:lnTo>
                  <a:lnTo>
                    <a:pt x="424" y="1429"/>
                  </a:lnTo>
                  <a:lnTo>
                    <a:pt x="427" y="1429"/>
                  </a:lnTo>
                  <a:lnTo>
                    <a:pt x="424" y="1429"/>
                  </a:lnTo>
                  <a:lnTo>
                    <a:pt x="424" y="1431"/>
                  </a:lnTo>
                  <a:lnTo>
                    <a:pt x="422" y="1431"/>
                  </a:lnTo>
                  <a:lnTo>
                    <a:pt x="422" y="1433"/>
                  </a:lnTo>
                  <a:lnTo>
                    <a:pt x="424" y="1435"/>
                  </a:lnTo>
                  <a:lnTo>
                    <a:pt x="427" y="1435"/>
                  </a:lnTo>
                  <a:lnTo>
                    <a:pt x="427" y="1433"/>
                  </a:lnTo>
                  <a:lnTo>
                    <a:pt x="431" y="1433"/>
                  </a:lnTo>
                  <a:lnTo>
                    <a:pt x="431" y="1431"/>
                  </a:lnTo>
                  <a:lnTo>
                    <a:pt x="433" y="1431"/>
                  </a:lnTo>
                  <a:lnTo>
                    <a:pt x="435" y="1431"/>
                  </a:lnTo>
                  <a:lnTo>
                    <a:pt x="435" y="1429"/>
                  </a:lnTo>
                  <a:lnTo>
                    <a:pt x="437" y="1431"/>
                  </a:lnTo>
                  <a:lnTo>
                    <a:pt x="437" y="1433"/>
                  </a:lnTo>
                  <a:lnTo>
                    <a:pt x="437" y="1435"/>
                  </a:lnTo>
                  <a:lnTo>
                    <a:pt x="435" y="1438"/>
                  </a:lnTo>
                  <a:lnTo>
                    <a:pt x="435" y="1440"/>
                  </a:lnTo>
                  <a:lnTo>
                    <a:pt x="435" y="1442"/>
                  </a:lnTo>
                  <a:lnTo>
                    <a:pt x="435" y="1440"/>
                  </a:lnTo>
                  <a:lnTo>
                    <a:pt x="437" y="1440"/>
                  </a:lnTo>
                  <a:lnTo>
                    <a:pt x="437" y="1438"/>
                  </a:lnTo>
                  <a:lnTo>
                    <a:pt x="440" y="1438"/>
                  </a:lnTo>
                  <a:lnTo>
                    <a:pt x="440" y="1440"/>
                  </a:lnTo>
                  <a:lnTo>
                    <a:pt x="440" y="1442"/>
                  </a:lnTo>
                  <a:lnTo>
                    <a:pt x="437" y="1444"/>
                  </a:lnTo>
                  <a:lnTo>
                    <a:pt x="437" y="1446"/>
                  </a:lnTo>
                  <a:lnTo>
                    <a:pt x="435" y="1446"/>
                  </a:lnTo>
                  <a:lnTo>
                    <a:pt x="437" y="1444"/>
                  </a:lnTo>
                  <a:lnTo>
                    <a:pt x="435" y="1442"/>
                  </a:lnTo>
                  <a:lnTo>
                    <a:pt x="435" y="1444"/>
                  </a:lnTo>
                  <a:lnTo>
                    <a:pt x="435" y="1446"/>
                  </a:lnTo>
                  <a:lnTo>
                    <a:pt x="435" y="1448"/>
                  </a:lnTo>
                  <a:lnTo>
                    <a:pt x="442" y="1446"/>
                  </a:lnTo>
                  <a:lnTo>
                    <a:pt x="444" y="1444"/>
                  </a:lnTo>
                  <a:lnTo>
                    <a:pt x="451" y="1444"/>
                  </a:lnTo>
                  <a:lnTo>
                    <a:pt x="451" y="1446"/>
                  </a:lnTo>
                  <a:lnTo>
                    <a:pt x="453" y="1446"/>
                  </a:lnTo>
                  <a:lnTo>
                    <a:pt x="455" y="1446"/>
                  </a:lnTo>
                  <a:lnTo>
                    <a:pt x="455" y="1444"/>
                  </a:lnTo>
                  <a:lnTo>
                    <a:pt x="459" y="1444"/>
                  </a:lnTo>
                  <a:lnTo>
                    <a:pt x="464" y="1446"/>
                  </a:lnTo>
                  <a:lnTo>
                    <a:pt x="464" y="1444"/>
                  </a:lnTo>
                  <a:lnTo>
                    <a:pt x="462" y="1442"/>
                  </a:lnTo>
                  <a:lnTo>
                    <a:pt x="459" y="1442"/>
                  </a:lnTo>
                  <a:lnTo>
                    <a:pt x="459" y="1440"/>
                  </a:lnTo>
                  <a:lnTo>
                    <a:pt x="459" y="1438"/>
                  </a:lnTo>
                  <a:lnTo>
                    <a:pt x="457" y="1438"/>
                  </a:lnTo>
                  <a:lnTo>
                    <a:pt x="455" y="1438"/>
                  </a:lnTo>
                  <a:lnTo>
                    <a:pt x="455" y="1435"/>
                  </a:lnTo>
                  <a:lnTo>
                    <a:pt x="457" y="1433"/>
                  </a:lnTo>
                  <a:lnTo>
                    <a:pt x="457" y="1431"/>
                  </a:lnTo>
                  <a:lnTo>
                    <a:pt x="457" y="1429"/>
                  </a:lnTo>
                  <a:lnTo>
                    <a:pt x="459" y="1429"/>
                  </a:lnTo>
                  <a:lnTo>
                    <a:pt x="462" y="1431"/>
                  </a:lnTo>
                  <a:lnTo>
                    <a:pt x="464" y="1429"/>
                  </a:lnTo>
                  <a:lnTo>
                    <a:pt x="468" y="1429"/>
                  </a:lnTo>
                  <a:lnTo>
                    <a:pt x="470" y="1431"/>
                  </a:lnTo>
                  <a:lnTo>
                    <a:pt x="470" y="1433"/>
                  </a:lnTo>
                  <a:lnTo>
                    <a:pt x="475" y="1433"/>
                  </a:lnTo>
                  <a:lnTo>
                    <a:pt x="477" y="1435"/>
                  </a:lnTo>
                  <a:lnTo>
                    <a:pt x="477" y="1438"/>
                  </a:lnTo>
                  <a:lnTo>
                    <a:pt x="479" y="1438"/>
                  </a:lnTo>
                  <a:lnTo>
                    <a:pt x="481" y="1438"/>
                  </a:lnTo>
                  <a:lnTo>
                    <a:pt x="483" y="1438"/>
                  </a:lnTo>
                  <a:lnTo>
                    <a:pt x="483" y="1435"/>
                  </a:lnTo>
                  <a:lnTo>
                    <a:pt x="483" y="1433"/>
                  </a:lnTo>
                  <a:lnTo>
                    <a:pt x="486" y="1433"/>
                  </a:lnTo>
                  <a:lnTo>
                    <a:pt x="488" y="1431"/>
                  </a:lnTo>
                  <a:lnTo>
                    <a:pt x="488" y="1429"/>
                  </a:lnTo>
                  <a:lnTo>
                    <a:pt x="490" y="1429"/>
                  </a:lnTo>
                  <a:lnTo>
                    <a:pt x="492" y="1429"/>
                  </a:lnTo>
                  <a:lnTo>
                    <a:pt x="494" y="1431"/>
                  </a:lnTo>
                  <a:lnTo>
                    <a:pt x="497" y="1429"/>
                  </a:lnTo>
                  <a:lnTo>
                    <a:pt x="494" y="1427"/>
                  </a:lnTo>
                  <a:lnTo>
                    <a:pt x="497" y="1427"/>
                  </a:lnTo>
                  <a:lnTo>
                    <a:pt x="499" y="1429"/>
                  </a:lnTo>
                  <a:lnTo>
                    <a:pt x="499" y="1431"/>
                  </a:lnTo>
                  <a:lnTo>
                    <a:pt x="499" y="1433"/>
                  </a:lnTo>
                  <a:lnTo>
                    <a:pt x="501" y="1433"/>
                  </a:lnTo>
                  <a:lnTo>
                    <a:pt x="501" y="1435"/>
                  </a:lnTo>
                  <a:lnTo>
                    <a:pt x="501" y="1438"/>
                  </a:lnTo>
                  <a:lnTo>
                    <a:pt x="503" y="1438"/>
                  </a:lnTo>
                  <a:lnTo>
                    <a:pt x="505" y="1438"/>
                  </a:lnTo>
                  <a:lnTo>
                    <a:pt x="503" y="1435"/>
                  </a:lnTo>
                  <a:lnTo>
                    <a:pt x="503" y="1433"/>
                  </a:lnTo>
                  <a:lnTo>
                    <a:pt x="503" y="1431"/>
                  </a:lnTo>
                  <a:lnTo>
                    <a:pt x="505" y="1431"/>
                  </a:lnTo>
                  <a:lnTo>
                    <a:pt x="508" y="1429"/>
                  </a:lnTo>
                  <a:lnTo>
                    <a:pt x="505" y="1427"/>
                  </a:lnTo>
                  <a:lnTo>
                    <a:pt x="503" y="1427"/>
                  </a:lnTo>
                  <a:lnTo>
                    <a:pt x="503" y="1424"/>
                  </a:lnTo>
                  <a:lnTo>
                    <a:pt x="503" y="1422"/>
                  </a:lnTo>
                  <a:lnTo>
                    <a:pt x="505" y="1422"/>
                  </a:lnTo>
                  <a:lnTo>
                    <a:pt x="505" y="1424"/>
                  </a:lnTo>
                  <a:lnTo>
                    <a:pt x="508" y="1422"/>
                  </a:lnTo>
                  <a:lnTo>
                    <a:pt x="505" y="1420"/>
                  </a:lnTo>
                  <a:lnTo>
                    <a:pt x="505" y="1418"/>
                  </a:lnTo>
                  <a:lnTo>
                    <a:pt x="510" y="1418"/>
                  </a:lnTo>
                  <a:lnTo>
                    <a:pt x="505" y="1418"/>
                  </a:lnTo>
                  <a:lnTo>
                    <a:pt x="508" y="1416"/>
                  </a:lnTo>
                  <a:lnTo>
                    <a:pt x="523" y="1411"/>
                  </a:lnTo>
                  <a:lnTo>
                    <a:pt x="525" y="1409"/>
                  </a:lnTo>
                  <a:lnTo>
                    <a:pt x="527" y="1407"/>
                  </a:lnTo>
                  <a:lnTo>
                    <a:pt x="529" y="1409"/>
                  </a:lnTo>
                  <a:lnTo>
                    <a:pt x="532" y="1411"/>
                  </a:lnTo>
                  <a:lnTo>
                    <a:pt x="534" y="1411"/>
                  </a:lnTo>
                  <a:lnTo>
                    <a:pt x="536" y="1409"/>
                  </a:lnTo>
                  <a:lnTo>
                    <a:pt x="538" y="1409"/>
                  </a:lnTo>
                  <a:lnTo>
                    <a:pt x="536" y="1409"/>
                  </a:lnTo>
                  <a:lnTo>
                    <a:pt x="536" y="1411"/>
                  </a:lnTo>
                  <a:lnTo>
                    <a:pt x="536" y="1413"/>
                  </a:lnTo>
                  <a:lnTo>
                    <a:pt x="534" y="1416"/>
                  </a:lnTo>
                  <a:lnTo>
                    <a:pt x="534" y="1418"/>
                  </a:lnTo>
                  <a:lnTo>
                    <a:pt x="534" y="1420"/>
                  </a:lnTo>
                  <a:lnTo>
                    <a:pt x="536" y="1420"/>
                  </a:lnTo>
                  <a:lnTo>
                    <a:pt x="536" y="1422"/>
                  </a:lnTo>
                  <a:lnTo>
                    <a:pt x="536" y="1424"/>
                  </a:lnTo>
                  <a:lnTo>
                    <a:pt x="534" y="1424"/>
                  </a:lnTo>
                  <a:lnTo>
                    <a:pt x="534" y="1427"/>
                  </a:lnTo>
                  <a:lnTo>
                    <a:pt x="534" y="1429"/>
                  </a:lnTo>
                  <a:lnTo>
                    <a:pt x="532" y="1429"/>
                  </a:lnTo>
                  <a:lnTo>
                    <a:pt x="532" y="1427"/>
                  </a:lnTo>
                  <a:lnTo>
                    <a:pt x="532" y="1424"/>
                  </a:lnTo>
                  <a:lnTo>
                    <a:pt x="532" y="1427"/>
                  </a:lnTo>
                  <a:lnTo>
                    <a:pt x="529" y="1427"/>
                  </a:lnTo>
                  <a:lnTo>
                    <a:pt x="529" y="1429"/>
                  </a:lnTo>
                  <a:lnTo>
                    <a:pt x="527" y="1429"/>
                  </a:lnTo>
                  <a:lnTo>
                    <a:pt x="527" y="1427"/>
                  </a:lnTo>
                  <a:lnTo>
                    <a:pt x="525" y="1427"/>
                  </a:lnTo>
                  <a:lnTo>
                    <a:pt x="525" y="1429"/>
                  </a:lnTo>
                  <a:lnTo>
                    <a:pt x="525" y="1431"/>
                  </a:lnTo>
                  <a:lnTo>
                    <a:pt x="523" y="1431"/>
                  </a:lnTo>
                  <a:lnTo>
                    <a:pt x="523" y="1429"/>
                  </a:lnTo>
                  <a:lnTo>
                    <a:pt x="521" y="1431"/>
                  </a:lnTo>
                  <a:lnTo>
                    <a:pt x="518" y="1433"/>
                  </a:lnTo>
                  <a:lnTo>
                    <a:pt x="518" y="1431"/>
                  </a:lnTo>
                  <a:lnTo>
                    <a:pt x="514" y="1429"/>
                  </a:lnTo>
                  <a:lnTo>
                    <a:pt x="514" y="1431"/>
                  </a:lnTo>
                  <a:lnTo>
                    <a:pt x="512" y="1433"/>
                  </a:lnTo>
                  <a:lnTo>
                    <a:pt x="510" y="1433"/>
                  </a:lnTo>
                  <a:lnTo>
                    <a:pt x="508" y="1433"/>
                  </a:lnTo>
                  <a:lnTo>
                    <a:pt x="508" y="1435"/>
                  </a:lnTo>
                  <a:lnTo>
                    <a:pt x="508" y="1438"/>
                  </a:lnTo>
                  <a:lnTo>
                    <a:pt x="508" y="1440"/>
                  </a:lnTo>
                  <a:lnTo>
                    <a:pt x="505" y="1442"/>
                  </a:lnTo>
                  <a:lnTo>
                    <a:pt x="505" y="1444"/>
                  </a:lnTo>
                  <a:lnTo>
                    <a:pt x="510" y="1448"/>
                  </a:lnTo>
                  <a:lnTo>
                    <a:pt x="508" y="1448"/>
                  </a:lnTo>
                  <a:lnTo>
                    <a:pt x="505" y="1451"/>
                  </a:lnTo>
                  <a:lnTo>
                    <a:pt x="505" y="1448"/>
                  </a:lnTo>
                  <a:lnTo>
                    <a:pt x="505" y="1446"/>
                  </a:lnTo>
                  <a:lnTo>
                    <a:pt x="501" y="1442"/>
                  </a:lnTo>
                  <a:lnTo>
                    <a:pt x="499" y="1442"/>
                  </a:lnTo>
                  <a:lnTo>
                    <a:pt x="499" y="1446"/>
                  </a:lnTo>
                  <a:lnTo>
                    <a:pt x="499" y="1448"/>
                  </a:lnTo>
                  <a:lnTo>
                    <a:pt x="499" y="1446"/>
                  </a:lnTo>
                  <a:lnTo>
                    <a:pt x="497" y="1446"/>
                  </a:lnTo>
                  <a:lnTo>
                    <a:pt x="499" y="1444"/>
                  </a:lnTo>
                  <a:lnTo>
                    <a:pt x="497" y="1444"/>
                  </a:lnTo>
                  <a:lnTo>
                    <a:pt x="494" y="1444"/>
                  </a:lnTo>
                  <a:lnTo>
                    <a:pt x="492" y="1444"/>
                  </a:lnTo>
                  <a:lnTo>
                    <a:pt x="494" y="1446"/>
                  </a:lnTo>
                  <a:lnTo>
                    <a:pt x="494" y="1448"/>
                  </a:lnTo>
                  <a:lnTo>
                    <a:pt x="494" y="1451"/>
                  </a:lnTo>
                  <a:lnTo>
                    <a:pt x="494" y="1455"/>
                  </a:lnTo>
                  <a:lnTo>
                    <a:pt x="490" y="1453"/>
                  </a:lnTo>
                  <a:lnTo>
                    <a:pt x="488" y="1453"/>
                  </a:lnTo>
                  <a:lnTo>
                    <a:pt x="486" y="1453"/>
                  </a:lnTo>
                  <a:lnTo>
                    <a:pt x="488" y="1455"/>
                  </a:lnTo>
                  <a:lnTo>
                    <a:pt x="486" y="1455"/>
                  </a:lnTo>
                  <a:lnTo>
                    <a:pt x="486" y="1453"/>
                  </a:lnTo>
                  <a:lnTo>
                    <a:pt x="481" y="1455"/>
                  </a:lnTo>
                  <a:lnTo>
                    <a:pt x="481" y="1453"/>
                  </a:lnTo>
                  <a:lnTo>
                    <a:pt x="481" y="1451"/>
                  </a:lnTo>
                  <a:lnTo>
                    <a:pt x="479" y="1453"/>
                  </a:lnTo>
                  <a:lnTo>
                    <a:pt x="475" y="1455"/>
                  </a:lnTo>
                  <a:lnTo>
                    <a:pt x="472" y="1457"/>
                  </a:lnTo>
                  <a:lnTo>
                    <a:pt x="470" y="1457"/>
                  </a:lnTo>
                  <a:lnTo>
                    <a:pt x="466" y="1457"/>
                  </a:lnTo>
                  <a:lnTo>
                    <a:pt x="464" y="1455"/>
                  </a:lnTo>
                  <a:lnTo>
                    <a:pt x="462" y="1457"/>
                  </a:lnTo>
                  <a:lnTo>
                    <a:pt x="459" y="1457"/>
                  </a:lnTo>
                  <a:lnTo>
                    <a:pt x="457" y="1459"/>
                  </a:lnTo>
                  <a:lnTo>
                    <a:pt x="457" y="1462"/>
                  </a:lnTo>
                  <a:lnTo>
                    <a:pt x="455" y="1462"/>
                  </a:lnTo>
                  <a:lnTo>
                    <a:pt x="455" y="1459"/>
                  </a:lnTo>
                  <a:lnTo>
                    <a:pt x="457" y="1457"/>
                  </a:lnTo>
                  <a:lnTo>
                    <a:pt x="455" y="1457"/>
                  </a:lnTo>
                  <a:lnTo>
                    <a:pt x="455" y="1455"/>
                  </a:lnTo>
                  <a:lnTo>
                    <a:pt x="457" y="1455"/>
                  </a:lnTo>
                  <a:lnTo>
                    <a:pt x="459" y="1455"/>
                  </a:lnTo>
                  <a:lnTo>
                    <a:pt x="459" y="1453"/>
                  </a:lnTo>
                  <a:lnTo>
                    <a:pt x="457" y="1453"/>
                  </a:lnTo>
                  <a:lnTo>
                    <a:pt x="455" y="1451"/>
                  </a:lnTo>
                  <a:lnTo>
                    <a:pt x="453" y="1453"/>
                  </a:lnTo>
                  <a:lnTo>
                    <a:pt x="453" y="1455"/>
                  </a:lnTo>
                  <a:lnTo>
                    <a:pt x="453" y="1457"/>
                  </a:lnTo>
                  <a:lnTo>
                    <a:pt x="453" y="1459"/>
                  </a:lnTo>
                  <a:lnTo>
                    <a:pt x="451" y="1459"/>
                  </a:lnTo>
                  <a:lnTo>
                    <a:pt x="451" y="1462"/>
                  </a:lnTo>
                  <a:lnTo>
                    <a:pt x="453" y="1462"/>
                  </a:lnTo>
                  <a:lnTo>
                    <a:pt x="455" y="1462"/>
                  </a:lnTo>
                  <a:lnTo>
                    <a:pt x="455" y="1464"/>
                  </a:lnTo>
                  <a:lnTo>
                    <a:pt x="455" y="1466"/>
                  </a:lnTo>
                  <a:lnTo>
                    <a:pt x="455" y="1464"/>
                  </a:lnTo>
                  <a:lnTo>
                    <a:pt x="457" y="1464"/>
                  </a:lnTo>
                  <a:lnTo>
                    <a:pt x="459" y="1466"/>
                  </a:lnTo>
                  <a:lnTo>
                    <a:pt x="459" y="1468"/>
                  </a:lnTo>
                  <a:lnTo>
                    <a:pt x="459" y="1470"/>
                  </a:lnTo>
                  <a:lnTo>
                    <a:pt x="457" y="1470"/>
                  </a:lnTo>
                  <a:lnTo>
                    <a:pt x="451" y="1473"/>
                  </a:lnTo>
                  <a:lnTo>
                    <a:pt x="448" y="1473"/>
                  </a:lnTo>
                  <a:lnTo>
                    <a:pt x="448" y="1475"/>
                  </a:lnTo>
                  <a:lnTo>
                    <a:pt x="448" y="1477"/>
                  </a:lnTo>
                  <a:lnTo>
                    <a:pt x="446" y="1481"/>
                  </a:lnTo>
                  <a:lnTo>
                    <a:pt x="444" y="1481"/>
                  </a:lnTo>
                  <a:lnTo>
                    <a:pt x="444" y="1484"/>
                  </a:lnTo>
                  <a:lnTo>
                    <a:pt x="444" y="1488"/>
                  </a:lnTo>
                  <a:lnTo>
                    <a:pt x="446" y="1490"/>
                  </a:lnTo>
                  <a:lnTo>
                    <a:pt x="446" y="1492"/>
                  </a:lnTo>
                  <a:lnTo>
                    <a:pt x="448" y="1494"/>
                  </a:lnTo>
                  <a:lnTo>
                    <a:pt x="451" y="1497"/>
                  </a:lnTo>
                  <a:lnTo>
                    <a:pt x="453" y="1499"/>
                  </a:lnTo>
                  <a:lnTo>
                    <a:pt x="455" y="1501"/>
                  </a:lnTo>
                  <a:lnTo>
                    <a:pt x="455" y="1503"/>
                  </a:lnTo>
                  <a:lnTo>
                    <a:pt x="455" y="1505"/>
                  </a:lnTo>
                  <a:lnTo>
                    <a:pt x="457" y="1505"/>
                  </a:lnTo>
                  <a:lnTo>
                    <a:pt x="457" y="1508"/>
                  </a:lnTo>
                  <a:lnTo>
                    <a:pt x="457" y="1510"/>
                  </a:lnTo>
                  <a:lnTo>
                    <a:pt x="455" y="1512"/>
                  </a:lnTo>
                  <a:lnTo>
                    <a:pt x="455" y="1516"/>
                  </a:lnTo>
                  <a:lnTo>
                    <a:pt x="453" y="1516"/>
                  </a:lnTo>
                  <a:lnTo>
                    <a:pt x="453" y="1514"/>
                  </a:lnTo>
                  <a:lnTo>
                    <a:pt x="451" y="1514"/>
                  </a:lnTo>
                  <a:lnTo>
                    <a:pt x="451" y="1516"/>
                  </a:lnTo>
                  <a:lnTo>
                    <a:pt x="453" y="1519"/>
                  </a:lnTo>
                  <a:lnTo>
                    <a:pt x="455" y="1525"/>
                  </a:lnTo>
                  <a:lnTo>
                    <a:pt x="455" y="1530"/>
                  </a:lnTo>
                  <a:lnTo>
                    <a:pt x="455" y="1534"/>
                  </a:lnTo>
                  <a:lnTo>
                    <a:pt x="457" y="1534"/>
                  </a:lnTo>
                  <a:lnTo>
                    <a:pt x="459" y="1540"/>
                  </a:lnTo>
                  <a:lnTo>
                    <a:pt x="462" y="1540"/>
                  </a:lnTo>
                  <a:lnTo>
                    <a:pt x="464" y="1543"/>
                  </a:lnTo>
                  <a:lnTo>
                    <a:pt x="464" y="1545"/>
                  </a:lnTo>
                  <a:lnTo>
                    <a:pt x="466" y="1543"/>
                  </a:lnTo>
                  <a:lnTo>
                    <a:pt x="468" y="1545"/>
                  </a:lnTo>
                  <a:lnTo>
                    <a:pt x="466" y="1545"/>
                  </a:lnTo>
                  <a:lnTo>
                    <a:pt x="466" y="1547"/>
                  </a:lnTo>
                  <a:lnTo>
                    <a:pt x="462" y="1549"/>
                  </a:lnTo>
                  <a:lnTo>
                    <a:pt x="459" y="1549"/>
                  </a:lnTo>
                  <a:lnTo>
                    <a:pt x="459" y="1551"/>
                  </a:lnTo>
                  <a:lnTo>
                    <a:pt x="462" y="1551"/>
                  </a:lnTo>
                  <a:lnTo>
                    <a:pt x="462" y="1554"/>
                  </a:lnTo>
                  <a:lnTo>
                    <a:pt x="464" y="1556"/>
                  </a:lnTo>
                  <a:lnTo>
                    <a:pt x="468" y="1567"/>
                  </a:lnTo>
                  <a:lnTo>
                    <a:pt x="466" y="1567"/>
                  </a:lnTo>
                  <a:lnTo>
                    <a:pt x="468" y="1571"/>
                  </a:lnTo>
                  <a:lnTo>
                    <a:pt x="468" y="1573"/>
                  </a:lnTo>
                  <a:lnTo>
                    <a:pt x="468" y="1571"/>
                  </a:lnTo>
                  <a:lnTo>
                    <a:pt x="466" y="1571"/>
                  </a:lnTo>
                  <a:lnTo>
                    <a:pt x="466" y="1569"/>
                  </a:lnTo>
                  <a:lnTo>
                    <a:pt x="466" y="1567"/>
                  </a:lnTo>
                  <a:lnTo>
                    <a:pt x="464" y="1565"/>
                  </a:lnTo>
                  <a:lnTo>
                    <a:pt x="462" y="1562"/>
                  </a:lnTo>
                  <a:lnTo>
                    <a:pt x="462" y="1560"/>
                  </a:lnTo>
                  <a:lnTo>
                    <a:pt x="459" y="1558"/>
                  </a:lnTo>
                  <a:lnTo>
                    <a:pt x="457" y="1558"/>
                  </a:lnTo>
                  <a:lnTo>
                    <a:pt x="457" y="1562"/>
                  </a:lnTo>
                  <a:lnTo>
                    <a:pt x="457" y="1565"/>
                  </a:lnTo>
                  <a:lnTo>
                    <a:pt x="457" y="1567"/>
                  </a:lnTo>
                  <a:lnTo>
                    <a:pt x="455" y="1565"/>
                  </a:lnTo>
                  <a:lnTo>
                    <a:pt x="455" y="1567"/>
                  </a:lnTo>
                  <a:lnTo>
                    <a:pt x="455" y="1569"/>
                  </a:lnTo>
                  <a:lnTo>
                    <a:pt x="457" y="1571"/>
                  </a:lnTo>
                  <a:lnTo>
                    <a:pt x="455" y="1573"/>
                  </a:lnTo>
                  <a:lnTo>
                    <a:pt x="455" y="1571"/>
                  </a:lnTo>
                  <a:lnTo>
                    <a:pt x="455" y="1569"/>
                  </a:lnTo>
                  <a:lnTo>
                    <a:pt x="453" y="1569"/>
                  </a:lnTo>
                  <a:lnTo>
                    <a:pt x="453" y="1571"/>
                  </a:lnTo>
                  <a:lnTo>
                    <a:pt x="451" y="1569"/>
                  </a:lnTo>
                  <a:lnTo>
                    <a:pt x="453" y="1567"/>
                  </a:lnTo>
                  <a:lnTo>
                    <a:pt x="453" y="1565"/>
                  </a:lnTo>
                  <a:lnTo>
                    <a:pt x="451" y="1565"/>
                  </a:lnTo>
                  <a:lnTo>
                    <a:pt x="448" y="1565"/>
                  </a:lnTo>
                  <a:lnTo>
                    <a:pt x="448" y="1562"/>
                  </a:lnTo>
                  <a:lnTo>
                    <a:pt x="448" y="1560"/>
                  </a:lnTo>
                  <a:lnTo>
                    <a:pt x="446" y="1558"/>
                  </a:lnTo>
                  <a:lnTo>
                    <a:pt x="448" y="1558"/>
                  </a:lnTo>
                  <a:lnTo>
                    <a:pt x="451" y="1560"/>
                  </a:lnTo>
                  <a:lnTo>
                    <a:pt x="451" y="1562"/>
                  </a:lnTo>
                  <a:lnTo>
                    <a:pt x="453" y="1562"/>
                  </a:lnTo>
                  <a:lnTo>
                    <a:pt x="453" y="1560"/>
                  </a:lnTo>
                  <a:lnTo>
                    <a:pt x="455" y="1562"/>
                  </a:lnTo>
                  <a:lnTo>
                    <a:pt x="455" y="1554"/>
                  </a:lnTo>
                  <a:lnTo>
                    <a:pt x="455" y="1551"/>
                  </a:lnTo>
                  <a:lnTo>
                    <a:pt x="453" y="1551"/>
                  </a:lnTo>
                  <a:lnTo>
                    <a:pt x="451" y="1547"/>
                  </a:lnTo>
                  <a:lnTo>
                    <a:pt x="451" y="1549"/>
                  </a:lnTo>
                  <a:lnTo>
                    <a:pt x="451" y="1551"/>
                  </a:lnTo>
                  <a:lnTo>
                    <a:pt x="451" y="1554"/>
                  </a:lnTo>
                  <a:lnTo>
                    <a:pt x="451" y="1556"/>
                  </a:lnTo>
                  <a:lnTo>
                    <a:pt x="451" y="1558"/>
                  </a:lnTo>
                  <a:lnTo>
                    <a:pt x="448" y="1556"/>
                  </a:lnTo>
                  <a:lnTo>
                    <a:pt x="446" y="1554"/>
                  </a:lnTo>
                  <a:lnTo>
                    <a:pt x="444" y="1554"/>
                  </a:lnTo>
                  <a:lnTo>
                    <a:pt x="444" y="1556"/>
                  </a:lnTo>
                  <a:lnTo>
                    <a:pt x="444" y="1558"/>
                  </a:lnTo>
                  <a:lnTo>
                    <a:pt x="444" y="1560"/>
                  </a:lnTo>
                  <a:lnTo>
                    <a:pt x="446" y="1565"/>
                  </a:lnTo>
                  <a:lnTo>
                    <a:pt x="446" y="1569"/>
                  </a:lnTo>
                  <a:lnTo>
                    <a:pt x="446" y="1571"/>
                  </a:lnTo>
                  <a:lnTo>
                    <a:pt x="446" y="1573"/>
                  </a:lnTo>
                  <a:lnTo>
                    <a:pt x="446" y="1576"/>
                  </a:lnTo>
                  <a:lnTo>
                    <a:pt x="444" y="1578"/>
                  </a:lnTo>
                  <a:lnTo>
                    <a:pt x="444" y="1576"/>
                  </a:lnTo>
                  <a:lnTo>
                    <a:pt x="442" y="1576"/>
                  </a:lnTo>
                  <a:lnTo>
                    <a:pt x="442" y="1578"/>
                  </a:lnTo>
                  <a:lnTo>
                    <a:pt x="446" y="1582"/>
                  </a:lnTo>
                  <a:lnTo>
                    <a:pt x="446" y="1584"/>
                  </a:lnTo>
                  <a:lnTo>
                    <a:pt x="448" y="1589"/>
                  </a:lnTo>
                  <a:lnTo>
                    <a:pt x="448" y="1591"/>
                  </a:lnTo>
                  <a:lnTo>
                    <a:pt x="448" y="1593"/>
                  </a:lnTo>
                  <a:lnTo>
                    <a:pt x="451" y="1595"/>
                  </a:lnTo>
                  <a:lnTo>
                    <a:pt x="453" y="1597"/>
                  </a:lnTo>
                  <a:lnTo>
                    <a:pt x="453" y="1600"/>
                  </a:lnTo>
                  <a:lnTo>
                    <a:pt x="453" y="1602"/>
                  </a:lnTo>
                  <a:lnTo>
                    <a:pt x="457" y="1606"/>
                  </a:lnTo>
                  <a:lnTo>
                    <a:pt x="457" y="1611"/>
                  </a:lnTo>
                  <a:lnTo>
                    <a:pt x="459" y="1613"/>
                  </a:lnTo>
                  <a:lnTo>
                    <a:pt x="459" y="1615"/>
                  </a:lnTo>
                  <a:lnTo>
                    <a:pt x="457" y="1615"/>
                  </a:lnTo>
                  <a:lnTo>
                    <a:pt x="455" y="1608"/>
                  </a:lnTo>
                  <a:lnTo>
                    <a:pt x="453" y="1606"/>
                  </a:lnTo>
                  <a:lnTo>
                    <a:pt x="451" y="1606"/>
                  </a:lnTo>
                  <a:lnTo>
                    <a:pt x="451" y="1604"/>
                  </a:lnTo>
                  <a:lnTo>
                    <a:pt x="451" y="1597"/>
                  </a:lnTo>
                  <a:lnTo>
                    <a:pt x="448" y="1595"/>
                  </a:lnTo>
                  <a:lnTo>
                    <a:pt x="448" y="1597"/>
                  </a:lnTo>
                  <a:lnTo>
                    <a:pt x="446" y="1597"/>
                  </a:lnTo>
                  <a:lnTo>
                    <a:pt x="446" y="1595"/>
                  </a:lnTo>
                  <a:lnTo>
                    <a:pt x="446" y="1593"/>
                  </a:lnTo>
                  <a:lnTo>
                    <a:pt x="444" y="1589"/>
                  </a:lnTo>
                  <a:lnTo>
                    <a:pt x="442" y="1589"/>
                  </a:lnTo>
                  <a:lnTo>
                    <a:pt x="442" y="1587"/>
                  </a:lnTo>
                  <a:lnTo>
                    <a:pt x="444" y="1587"/>
                  </a:lnTo>
                  <a:lnTo>
                    <a:pt x="442" y="1582"/>
                  </a:lnTo>
                  <a:lnTo>
                    <a:pt x="440" y="1576"/>
                  </a:lnTo>
                  <a:lnTo>
                    <a:pt x="437" y="1576"/>
                  </a:lnTo>
                  <a:lnTo>
                    <a:pt x="437" y="1578"/>
                  </a:lnTo>
                  <a:lnTo>
                    <a:pt x="437" y="1580"/>
                  </a:lnTo>
                  <a:lnTo>
                    <a:pt x="437" y="1582"/>
                  </a:lnTo>
                  <a:lnTo>
                    <a:pt x="437" y="1584"/>
                  </a:lnTo>
                  <a:lnTo>
                    <a:pt x="435" y="1582"/>
                  </a:lnTo>
                  <a:lnTo>
                    <a:pt x="435" y="1580"/>
                  </a:lnTo>
                  <a:lnTo>
                    <a:pt x="435" y="1578"/>
                  </a:lnTo>
                  <a:lnTo>
                    <a:pt x="435" y="1576"/>
                  </a:lnTo>
                  <a:lnTo>
                    <a:pt x="435" y="1573"/>
                  </a:lnTo>
                  <a:lnTo>
                    <a:pt x="435" y="1571"/>
                  </a:lnTo>
                  <a:lnTo>
                    <a:pt x="435" y="1569"/>
                  </a:lnTo>
                  <a:lnTo>
                    <a:pt x="433" y="1567"/>
                  </a:lnTo>
                  <a:lnTo>
                    <a:pt x="427" y="1567"/>
                  </a:lnTo>
                  <a:lnTo>
                    <a:pt x="427" y="1565"/>
                  </a:lnTo>
                  <a:lnTo>
                    <a:pt x="429" y="1565"/>
                  </a:lnTo>
                  <a:lnTo>
                    <a:pt x="431" y="1562"/>
                  </a:lnTo>
                  <a:lnTo>
                    <a:pt x="431" y="1560"/>
                  </a:lnTo>
                  <a:lnTo>
                    <a:pt x="431" y="1558"/>
                  </a:lnTo>
                  <a:lnTo>
                    <a:pt x="431" y="1556"/>
                  </a:lnTo>
                  <a:lnTo>
                    <a:pt x="429" y="1556"/>
                  </a:lnTo>
                  <a:lnTo>
                    <a:pt x="429" y="1554"/>
                  </a:lnTo>
                  <a:lnTo>
                    <a:pt x="424" y="1554"/>
                  </a:lnTo>
                  <a:lnTo>
                    <a:pt x="424" y="1551"/>
                  </a:lnTo>
                  <a:lnTo>
                    <a:pt x="422" y="1551"/>
                  </a:lnTo>
                  <a:lnTo>
                    <a:pt x="422" y="1549"/>
                  </a:lnTo>
                  <a:lnTo>
                    <a:pt x="422" y="1547"/>
                  </a:lnTo>
                  <a:lnTo>
                    <a:pt x="422" y="1545"/>
                  </a:lnTo>
                  <a:lnTo>
                    <a:pt x="420" y="1545"/>
                  </a:lnTo>
                  <a:lnTo>
                    <a:pt x="420" y="1543"/>
                  </a:lnTo>
                  <a:lnTo>
                    <a:pt x="420" y="1545"/>
                  </a:lnTo>
                  <a:lnTo>
                    <a:pt x="418" y="1545"/>
                  </a:lnTo>
                  <a:lnTo>
                    <a:pt x="418" y="1547"/>
                  </a:lnTo>
                  <a:lnTo>
                    <a:pt x="418" y="1545"/>
                  </a:lnTo>
                  <a:lnTo>
                    <a:pt x="416" y="1545"/>
                  </a:lnTo>
                  <a:lnTo>
                    <a:pt x="416" y="1540"/>
                  </a:lnTo>
                  <a:lnTo>
                    <a:pt x="416" y="1538"/>
                  </a:lnTo>
                  <a:lnTo>
                    <a:pt x="416" y="1536"/>
                  </a:lnTo>
                  <a:lnTo>
                    <a:pt x="418" y="1536"/>
                  </a:lnTo>
                  <a:lnTo>
                    <a:pt x="418" y="1540"/>
                  </a:lnTo>
                  <a:lnTo>
                    <a:pt x="420" y="1540"/>
                  </a:lnTo>
                  <a:lnTo>
                    <a:pt x="422" y="1543"/>
                  </a:lnTo>
                  <a:lnTo>
                    <a:pt x="424" y="1545"/>
                  </a:lnTo>
                  <a:lnTo>
                    <a:pt x="427" y="1547"/>
                  </a:lnTo>
                  <a:lnTo>
                    <a:pt x="429" y="1549"/>
                  </a:lnTo>
                  <a:lnTo>
                    <a:pt x="429" y="1547"/>
                  </a:lnTo>
                  <a:lnTo>
                    <a:pt x="431" y="1547"/>
                  </a:lnTo>
                  <a:lnTo>
                    <a:pt x="431" y="1545"/>
                  </a:lnTo>
                  <a:lnTo>
                    <a:pt x="433" y="1545"/>
                  </a:lnTo>
                  <a:lnTo>
                    <a:pt x="435" y="1545"/>
                  </a:lnTo>
                  <a:lnTo>
                    <a:pt x="437" y="1545"/>
                  </a:lnTo>
                  <a:lnTo>
                    <a:pt x="440" y="1547"/>
                  </a:lnTo>
                  <a:lnTo>
                    <a:pt x="442" y="1549"/>
                  </a:lnTo>
                  <a:lnTo>
                    <a:pt x="442" y="1547"/>
                  </a:lnTo>
                  <a:lnTo>
                    <a:pt x="442" y="1545"/>
                  </a:lnTo>
                  <a:lnTo>
                    <a:pt x="442" y="1540"/>
                  </a:lnTo>
                  <a:lnTo>
                    <a:pt x="442" y="1538"/>
                  </a:lnTo>
                  <a:lnTo>
                    <a:pt x="442" y="1532"/>
                  </a:lnTo>
                  <a:lnTo>
                    <a:pt x="442" y="1530"/>
                  </a:lnTo>
                  <a:lnTo>
                    <a:pt x="440" y="1530"/>
                  </a:lnTo>
                  <a:lnTo>
                    <a:pt x="440" y="1527"/>
                  </a:lnTo>
                  <a:lnTo>
                    <a:pt x="431" y="1516"/>
                  </a:lnTo>
                  <a:lnTo>
                    <a:pt x="431" y="1514"/>
                  </a:lnTo>
                  <a:lnTo>
                    <a:pt x="431" y="1512"/>
                  </a:lnTo>
                  <a:lnTo>
                    <a:pt x="429" y="1512"/>
                  </a:lnTo>
                  <a:lnTo>
                    <a:pt x="429" y="1510"/>
                  </a:lnTo>
                  <a:lnTo>
                    <a:pt x="427" y="1510"/>
                  </a:lnTo>
                  <a:lnTo>
                    <a:pt x="424" y="1510"/>
                  </a:lnTo>
                  <a:lnTo>
                    <a:pt x="424" y="1512"/>
                  </a:lnTo>
                  <a:lnTo>
                    <a:pt x="424" y="1514"/>
                  </a:lnTo>
                  <a:lnTo>
                    <a:pt x="424" y="1516"/>
                  </a:lnTo>
                  <a:lnTo>
                    <a:pt x="424" y="1519"/>
                  </a:lnTo>
                  <a:lnTo>
                    <a:pt x="422" y="1519"/>
                  </a:lnTo>
                  <a:lnTo>
                    <a:pt x="422" y="1516"/>
                  </a:lnTo>
                  <a:lnTo>
                    <a:pt x="422" y="1514"/>
                  </a:lnTo>
                  <a:lnTo>
                    <a:pt x="422" y="1512"/>
                  </a:lnTo>
                  <a:lnTo>
                    <a:pt x="422" y="1508"/>
                  </a:lnTo>
                  <a:lnTo>
                    <a:pt x="422" y="1505"/>
                  </a:lnTo>
                  <a:lnTo>
                    <a:pt x="422" y="1503"/>
                  </a:lnTo>
                  <a:lnTo>
                    <a:pt x="422" y="1497"/>
                  </a:lnTo>
                  <a:lnTo>
                    <a:pt x="422" y="1494"/>
                  </a:lnTo>
                  <a:lnTo>
                    <a:pt x="422" y="1492"/>
                  </a:lnTo>
                  <a:lnTo>
                    <a:pt x="420" y="1492"/>
                  </a:lnTo>
                  <a:lnTo>
                    <a:pt x="418" y="1492"/>
                  </a:lnTo>
                  <a:lnTo>
                    <a:pt x="416" y="1494"/>
                  </a:lnTo>
                  <a:lnTo>
                    <a:pt x="413" y="1508"/>
                  </a:lnTo>
                  <a:lnTo>
                    <a:pt x="413" y="1512"/>
                  </a:lnTo>
                  <a:lnTo>
                    <a:pt x="411" y="1514"/>
                  </a:lnTo>
                  <a:lnTo>
                    <a:pt x="411" y="1516"/>
                  </a:lnTo>
                  <a:lnTo>
                    <a:pt x="409" y="1514"/>
                  </a:lnTo>
                  <a:lnTo>
                    <a:pt x="409" y="1512"/>
                  </a:lnTo>
                  <a:lnTo>
                    <a:pt x="409" y="1510"/>
                  </a:lnTo>
                  <a:lnTo>
                    <a:pt x="407" y="1510"/>
                  </a:lnTo>
                  <a:lnTo>
                    <a:pt x="407" y="1508"/>
                  </a:lnTo>
                  <a:lnTo>
                    <a:pt x="405" y="1508"/>
                  </a:lnTo>
                  <a:lnTo>
                    <a:pt x="405" y="1505"/>
                  </a:lnTo>
                  <a:lnTo>
                    <a:pt x="405" y="1503"/>
                  </a:lnTo>
                  <a:lnTo>
                    <a:pt x="407" y="1501"/>
                  </a:lnTo>
                  <a:lnTo>
                    <a:pt x="409" y="1499"/>
                  </a:lnTo>
                  <a:lnTo>
                    <a:pt x="407" y="1494"/>
                  </a:lnTo>
                  <a:lnTo>
                    <a:pt x="407" y="1488"/>
                  </a:lnTo>
                  <a:lnTo>
                    <a:pt x="407" y="1486"/>
                  </a:lnTo>
                  <a:lnTo>
                    <a:pt x="407" y="1484"/>
                  </a:lnTo>
                  <a:lnTo>
                    <a:pt x="407" y="1481"/>
                  </a:lnTo>
                  <a:lnTo>
                    <a:pt x="400" y="1479"/>
                  </a:lnTo>
                  <a:lnTo>
                    <a:pt x="398" y="1479"/>
                  </a:lnTo>
                  <a:lnTo>
                    <a:pt x="398" y="1481"/>
                  </a:lnTo>
                  <a:lnTo>
                    <a:pt x="398" y="1479"/>
                  </a:lnTo>
                  <a:lnTo>
                    <a:pt x="396" y="1479"/>
                  </a:lnTo>
                  <a:lnTo>
                    <a:pt x="394" y="1477"/>
                  </a:lnTo>
                  <a:lnTo>
                    <a:pt x="396" y="1477"/>
                  </a:lnTo>
                  <a:lnTo>
                    <a:pt x="396" y="1475"/>
                  </a:lnTo>
                  <a:lnTo>
                    <a:pt x="394" y="1475"/>
                  </a:lnTo>
                  <a:lnTo>
                    <a:pt x="394" y="1477"/>
                  </a:lnTo>
                  <a:lnTo>
                    <a:pt x="391" y="1477"/>
                  </a:lnTo>
                  <a:lnTo>
                    <a:pt x="389" y="1479"/>
                  </a:lnTo>
                  <a:lnTo>
                    <a:pt x="391" y="1479"/>
                  </a:lnTo>
                  <a:lnTo>
                    <a:pt x="389" y="1481"/>
                  </a:lnTo>
                  <a:lnTo>
                    <a:pt x="383" y="1479"/>
                  </a:lnTo>
                  <a:lnTo>
                    <a:pt x="383" y="1477"/>
                  </a:lnTo>
                  <a:lnTo>
                    <a:pt x="383" y="1475"/>
                  </a:lnTo>
                  <a:lnTo>
                    <a:pt x="385" y="1477"/>
                  </a:lnTo>
                  <a:lnTo>
                    <a:pt x="387" y="1477"/>
                  </a:lnTo>
                  <a:lnTo>
                    <a:pt x="385" y="1475"/>
                  </a:lnTo>
                  <a:lnTo>
                    <a:pt x="383" y="1473"/>
                  </a:lnTo>
                  <a:lnTo>
                    <a:pt x="385" y="1470"/>
                  </a:lnTo>
                  <a:lnTo>
                    <a:pt x="383" y="1468"/>
                  </a:lnTo>
                  <a:lnTo>
                    <a:pt x="383" y="1466"/>
                  </a:lnTo>
                  <a:lnTo>
                    <a:pt x="381" y="1464"/>
                  </a:lnTo>
                  <a:lnTo>
                    <a:pt x="378" y="1462"/>
                  </a:lnTo>
                  <a:lnTo>
                    <a:pt x="376" y="1462"/>
                  </a:lnTo>
                  <a:lnTo>
                    <a:pt x="376" y="1464"/>
                  </a:lnTo>
                  <a:lnTo>
                    <a:pt x="378" y="1464"/>
                  </a:lnTo>
                  <a:lnTo>
                    <a:pt x="376" y="1466"/>
                  </a:lnTo>
                  <a:lnTo>
                    <a:pt x="374" y="1464"/>
                  </a:lnTo>
                  <a:lnTo>
                    <a:pt x="374" y="1462"/>
                  </a:lnTo>
                  <a:lnTo>
                    <a:pt x="376" y="1457"/>
                  </a:lnTo>
                  <a:lnTo>
                    <a:pt x="376" y="1455"/>
                  </a:lnTo>
                  <a:lnTo>
                    <a:pt x="376" y="1453"/>
                  </a:lnTo>
                  <a:lnTo>
                    <a:pt x="374" y="1451"/>
                  </a:lnTo>
                  <a:lnTo>
                    <a:pt x="372" y="1451"/>
                  </a:lnTo>
                  <a:lnTo>
                    <a:pt x="370" y="1451"/>
                  </a:lnTo>
                  <a:lnTo>
                    <a:pt x="370" y="1453"/>
                  </a:lnTo>
                  <a:lnTo>
                    <a:pt x="370" y="1455"/>
                  </a:lnTo>
                  <a:lnTo>
                    <a:pt x="372" y="1457"/>
                  </a:lnTo>
                  <a:lnTo>
                    <a:pt x="370" y="1457"/>
                  </a:lnTo>
                  <a:lnTo>
                    <a:pt x="367" y="1455"/>
                  </a:lnTo>
                  <a:lnTo>
                    <a:pt x="365" y="1453"/>
                  </a:lnTo>
                  <a:lnTo>
                    <a:pt x="363" y="1453"/>
                  </a:lnTo>
                  <a:lnTo>
                    <a:pt x="363" y="1455"/>
                  </a:lnTo>
                  <a:lnTo>
                    <a:pt x="361" y="1453"/>
                  </a:lnTo>
                  <a:lnTo>
                    <a:pt x="356" y="1457"/>
                  </a:lnTo>
                  <a:lnTo>
                    <a:pt x="354" y="1459"/>
                  </a:lnTo>
                  <a:lnTo>
                    <a:pt x="350" y="1459"/>
                  </a:lnTo>
                  <a:lnTo>
                    <a:pt x="348" y="1459"/>
                  </a:lnTo>
                  <a:lnTo>
                    <a:pt x="345" y="1462"/>
                  </a:lnTo>
                  <a:lnTo>
                    <a:pt x="343" y="1464"/>
                  </a:lnTo>
                  <a:lnTo>
                    <a:pt x="341" y="1464"/>
                  </a:lnTo>
                  <a:lnTo>
                    <a:pt x="337" y="1468"/>
                  </a:lnTo>
                  <a:lnTo>
                    <a:pt x="335" y="1468"/>
                  </a:lnTo>
                  <a:lnTo>
                    <a:pt x="335" y="1466"/>
                  </a:lnTo>
                  <a:lnTo>
                    <a:pt x="335" y="1464"/>
                  </a:lnTo>
                  <a:lnTo>
                    <a:pt x="330" y="1466"/>
                  </a:lnTo>
                  <a:lnTo>
                    <a:pt x="330" y="1464"/>
                  </a:lnTo>
                  <a:lnTo>
                    <a:pt x="330" y="1462"/>
                  </a:lnTo>
                  <a:lnTo>
                    <a:pt x="332" y="1462"/>
                  </a:lnTo>
                  <a:lnTo>
                    <a:pt x="332" y="1459"/>
                  </a:lnTo>
                  <a:lnTo>
                    <a:pt x="330" y="1459"/>
                  </a:lnTo>
                  <a:lnTo>
                    <a:pt x="328" y="1459"/>
                  </a:lnTo>
                  <a:lnTo>
                    <a:pt x="326" y="1462"/>
                  </a:lnTo>
                  <a:lnTo>
                    <a:pt x="324" y="1464"/>
                  </a:lnTo>
                  <a:lnTo>
                    <a:pt x="321" y="1466"/>
                  </a:lnTo>
                  <a:lnTo>
                    <a:pt x="321" y="1468"/>
                  </a:lnTo>
                  <a:lnTo>
                    <a:pt x="319" y="1468"/>
                  </a:lnTo>
                  <a:lnTo>
                    <a:pt x="319" y="1466"/>
                  </a:lnTo>
                  <a:lnTo>
                    <a:pt x="319" y="1464"/>
                  </a:lnTo>
                  <a:lnTo>
                    <a:pt x="317" y="1464"/>
                  </a:lnTo>
                  <a:lnTo>
                    <a:pt x="317" y="1466"/>
                  </a:lnTo>
                  <a:lnTo>
                    <a:pt x="315" y="1466"/>
                  </a:lnTo>
                  <a:lnTo>
                    <a:pt x="317" y="1468"/>
                  </a:lnTo>
                  <a:lnTo>
                    <a:pt x="306" y="1464"/>
                  </a:lnTo>
                  <a:lnTo>
                    <a:pt x="304" y="1464"/>
                  </a:lnTo>
                  <a:lnTo>
                    <a:pt x="304" y="1466"/>
                  </a:lnTo>
                  <a:lnTo>
                    <a:pt x="302" y="1466"/>
                  </a:lnTo>
                  <a:lnTo>
                    <a:pt x="304" y="1466"/>
                  </a:lnTo>
                  <a:lnTo>
                    <a:pt x="304" y="1468"/>
                  </a:lnTo>
                  <a:lnTo>
                    <a:pt x="304" y="1470"/>
                  </a:lnTo>
                  <a:lnTo>
                    <a:pt x="302" y="1468"/>
                  </a:lnTo>
                  <a:lnTo>
                    <a:pt x="300" y="1468"/>
                  </a:lnTo>
                  <a:lnTo>
                    <a:pt x="300" y="1466"/>
                  </a:lnTo>
                  <a:lnTo>
                    <a:pt x="300" y="1464"/>
                  </a:lnTo>
                  <a:lnTo>
                    <a:pt x="293" y="1464"/>
                  </a:lnTo>
                  <a:lnTo>
                    <a:pt x="289" y="1462"/>
                  </a:lnTo>
                  <a:lnTo>
                    <a:pt x="286" y="1462"/>
                  </a:lnTo>
                  <a:lnTo>
                    <a:pt x="286" y="1464"/>
                  </a:lnTo>
                  <a:lnTo>
                    <a:pt x="286" y="1466"/>
                  </a:lnTo>
                  <a:lnTo>
                    <a:pt x="284" y="1466"/>
                  </a:lnTo>
                  <a:lnTo>
                    <a:pt x="271" y="1466"/>
                  </a:lnTo>
                  <a:lnTo>
                    <a:pt x="269" y="1464"/>
                  </a:lnTo>
                  <a:lnTo>
                    <a:pt x="262" y="1464"/>
                  </a:lnTo>
                  <a:lnTo>
                    <a:pt x="260" y="1464"/>
                  </a:lnTo>
                  <a:lnTo>
                    <a:pt x="256" y="1459"/>
                  </a:lnTo>
                  <a:lnTo>
                    <a:pt x="251" y="1459"/>
                  </a:lnTo>
                  <a:lnTo>
                    <a:pt x="238" y="1457"/>
                  </a:lnTo>
                  <a:lnTo>
                    <a:pt x="232" y="1457"/>
                  </a:lnTo>
                  <a:lnTo>
                    <a:pt x="229" y="1455"/>
                  </a:lnTo>
                  <a:lnTo>
                    <a:pt x="229" y="1453"/>
                  </a:lnTo>
                  <a:lnTo>
                    <a:pt x="223" y="1451"/>
                  </a:lnTo>
                  <a:lnTo>
                    <a:pt x="221" y="1451"/>
                  </a:lnTo>
                  <a:lnTo>
                    <a:pt x="218" y="1451"/>
                  </a:lnTo>
                  <a:lnTo>
                    <a:pt x="216" y="1451"/>
                  </a:lnTo>
                  <a:lnTo>
                    <a:pt x="214" y="1448"/>
                  </a:lnTo>
                  <a:lnTo>
                    <a:pt x="210" y="1442"/>
                  </a:lnTo>
                  <a:lnTo>
                    <a:pt x="210" y="1444"/>
                  </a:lnTo>
                  <a:lnTo>
                    <a:pt x="208" y="1444"/>
                  </a:lnTo>
                  <a:lnTo>
                    <a:pt x="205" y="1440"/>
                  </a:lnTo>
                  <a:lnTo>
                    <a:pt x="201" y="1440"/>
                  </a:lnTo>
                  <a:lnTo>
                    <a:pt x="194" y="1440"/>
                  </a:lnTo>
                  <a:lnTo>
                    <a:pt x="190" y="1438"/>
                  </a:lnTo>
                  <a:lnTo>
                    <a:pt x="188" y="1435"/>
                  </a:lnTo>
                  <a:lnTo>
                    <a:pt x="188" y="1433"/>
                  </a:lnTo>
                  <a:lnTo>
                    <a:pt x="186" y="1431"/>
                  </a:lnTo>
                  <a:lnTo>
                    <a:pt x="186" y="1429"/>
                  </a:lnTo>
                  <a:lnTo>
                    <a:pt x="188" y="1429"/>
                  </a:lnTo>
                  <a:lnTo>
                    <a:pt x="181" y="1429"/>
                  </a:lnTo>
                  <a:lnTo>
                    <a:pt x="179" y="1427"/>
                  </a:lnTo>
                  <a:lnTo>
                    <a:pt x="177" y="1427"/>
                  </a:lnTo>
                  <a:lnTo>
                    <a:pt x="177" y="1424"/>
                  </a:lnTo>
                  <a:lnTo>
                    <a:pt x="179" y="1422"/>
                  </a:lnTo>
                  <a:lnTo>
                    <a:pt x="181" y="1422"/>
                  </a:lnTo>
                  <a:lnTo>
                    <a:pt x="188" y="1420"/>
                  </a:lnTo>
                  <a:lnTo>
                    <a:pt x="190" y="1420"/>
                  </a:lnTo>
                  <a:lnTo>
                    <a:pt x="192" y="1420"/>
                  </a:lnTo>
                  <a:lnTo>
                    <a:pt x="194" y="1418"/>
                  </a:lnTo>
                  <a:lnTo>
                    <a:pt x="192" y="1418"/>
                  </a:lnTo>
                  <a:lnTo>
                    <a:pt x="192" y="1416"/>
                  </a:lnTo>
                  <a:lnTo>
                    <a:pt x="190" y="1416"/>
                  </a:lnTo>
                  <a:lnTo>
                    <a:pt x="192" y="1413"/>
                  </a:lnTo>
                  <a:lnTo>
                    <a:pt x="192" y="1411"/>
                  </a:lnTo>
                  <a:lnTo>
                    <a:pt x="192" y="1409"/>
                  </a:lnTo>
                  <a:lnTo>
                    <a:pt x="194" y="1409"/>
                  </a:lnTo>
                  <a:lnTo>
                    <a:pt x="194" y="1407"/>
                  </a:lnTo>
                  <a:lnTo>
                    <a:pt x="194" y="1405"/>
                  </a:lnTo>
                  <a:lnTo>
                    <a:pt x="194" y="1402"/>
                  </a:lnTo>
                  <a:lnTo>
                    <a:pt x="205" y="1407"/>
                  </a:lnTo>
                  <a:lnTo>
                    <a:pt x="208" y="1407"/>
                  </a:lnTo>
                  <a:lnTo>
                    <a:pt x="208" y="1405"/>
                  </a:lnTo>
                  <a:lnTo>
                    <a:pt x="210" y="1405"/>
                  </a:lnTo>
                  <a:lnTo>
                    <a:pt x="212" y="1405"/>
                  </a:lnTo>
                  <a:lnTo>
                    <a:pt x="210" y="1400"/>
                  </a:lnTo>
                  <a:lnTo>
                    <a:pt x="208" y="1398"/>
                  </a:lnTo>
                  <a:lnTo>
                    <a:pt x="208" y="1396"/>
                  </a:lnTo>
                  <a:lnTo>
                    <a:pt x="205" y="1396"/>
                  </a:lnTo>
                  <a:lnTo>
                    <a:pt x="208" y="1394"/>
                  </a:lnTo>
                  <a:lnTo>
                    <a:pt x="208" y="1396"/>
                  </a:lnTo>
                  <a:lnTo>
                    <a:pt x="210" y="1398"/>
                  </a:lnTo>
                  <a:lnTo>
                    <a:pt x="216" y="1400"/>
                  </a:lnTo>
                  <a:lnTo>
                    <a:pt x="223" y="1400"/>
                  </a:lnTo>
                  <a:lnTo>
                    <a:pt x="225" y="1400"/>
                  </a:lnTo>
                  <a:lnTo>
                    <a:pt x="225" y="1402"/>
                  </a:lnTo>
                  <a:lnTo>
                    <a:pt x="227" y="1402"/>
                  </a:lnTo>
                  <a:lnTo>
                    <a:pt x="227" y="1405"/>
                  </a:lnTo>
                  <a:lnTo>
                    <a:pt x="229" y="1405"/>
                  </a:lnTo>
                  <a:lnTo>
                    <a:pt x="232" y="1402"/>
                  </a:lnTo>
                  <a:lnTo>
                    <a:pt x="236" y="1405"/>
                  </a:lnTo>
                  <a:lnTo>
                    <a:pt x="238" y="1405"/>
                  </a:lnTo>
                  <a:lnTo>
                    <a:pt x="238" y="1402"/>
                  </a:lnTo>
                  <a:lnTo>
                    <a:pt x="238" y="1400"/>
                  </a:lnTo>
                  <a:lnTo>
                    <a:pt x="238" y="1398"/>
                  </a:lnTo>
                  <a:lnTo>
                    <a:pt x="243" y="1394"/>
                  </a:lnTo>
                  <a:lnTo>
                    <a:pt x="245" y="1391"/>
                  </a:lnTo>
                  <a:lnTo>
                    <a:pt x="245" y="1387"/>
                  </a:lnTo>
                  <a:lnTo>
                    <a:pt x="243" y="1387"/>
                  </a:lnTo>
                  <a:lnTo>
                    <a:pt x="243" y="1389"/>
                  </a:lnTo>
                  <a:lnTo>
                    <a:pt x="243" y="1391"/>
                  </a:lnTo>
                  <a:lnTo>
                    <a:pt x="240" y="1391"/>
                  </a:lnTo>
                  <a:lnTo>
                    <a:pt x="238" y="1391"/>
                  </a:lnTo>
                  <a:lnTo>
                    <a:pt x="238" y="1389"/>
                  </a:lnTo>
                  <a:lnTo>
                    <a:pt x="238" y="1387"/>
                  </a:lnTo>
                  <a:lnTo>
                    <a:pt x="240" y="1387"/>
                  </a:lnTo>
                  <a:lnTo>
                    <a:pt x="240" y="1385"/>
                  </a:lnTo>
                  <a:lnTo>
                    <a:pt x="240" y="1383"/>
                  </a:lnTo>
                  <a:lnTo>
                    <a:pt x="240" y="1381"/>
                  </a:lnTo>
                  <a:lnTo>
                    <a:pt x="240" y="1378"/>
                  </a:lnTo>
                  <a:lnTo>
                    <a:pt x="238" y="1378"/>
                  </a:lnTo>
                  <a:lnTo>
                    <a:pt x="238" y="1376"/>
                  </a:lnTo>
                  <a:lnTo>
                    <a:pt x="240" y="1374"/>
                  </a:lnTo>
                  <a:lnTo>
                    <a:pt x="238" y="1374"/>
                  </a:lnTo>
                  <a:lnTo>
                    <a:pt x="234" y="1370"/>
                  </a:lnTo>
                  <a:lnTo>
                    <a:pt x="234" y="1367"/>
                  </a:lnTo>
                  <a:lnTo>
                    <a:pt x="234" y="1365"/>
                  </a:lnTo>
                  <a:lnTo>
                    <a:pt x="232" y="1365"/>
                  </a:lnTo>
                  <a:lnTo>
                    <a:pt x="232" y="1363"/>
                  </a:lnTo>
                  <a:lnTo>
                    <a:pt x="234" y="1363"/>
                  </a:lnTo>
                  <a:lnTo>
                    <a:pt x="232" y="1359"/>
                  </a:lnTo>
                  <a:lnTo>
                    <a:pt x="225" y="1354"/>
                  </a:lnTo>
                  <a:lnTo>
                    <a:pt x="223" y="1352"/>
                  </a:lnTo>
                  <a:lnTo>
                    <a:pt x="223" y="1350"/>
                  </a:lnTo>
                  <a:lnTo>
                    <a:pt x="223" y="1348"/>
                  </a:lnTo>
                  <a:lnTo>
                    <a:pt x="218" y="1341"/>
                  </a:lnTo>
                  <a:lnTo>
                    <a:pt x="216" y="1341"/>
                  </a:lnTo>
                  <a:lnTo>
                    <a:pt x="216" y="1343"/>
                  </a:lnTo>
                  <a:lnTo>
                    <a:pt x="214" y="1341"/>
                  </a:lnTo>
                  <a:lnTo>
                    <a:pt x="212" y="1337"/>
                  </a:lnTo>
                  <a:lnTo>
                    <a:pt x="205" y="1335"/>
                  </a:lnTo>
                  <a:lnTo>
                    <a:pt x="205" y="1332"/>
                  </a:lnTo>
                  <a:lnTo>
                    <a:pt x="203" y="1330"/>
                  </a:lnTo>
                  <a:lnTo>
                    <a:pt x="201" y="1328"/>
                  </a:lnTo>
                  <a:lnTo>
                    <a:pt x="197" y="1328"/>
                  </a:lnTo>
                  <a:lnTo>
                    <a:pt x="194" y="1326"/>
                  </a:lnTo>
                  <a:lnTo>
                    <a:pt x="194" y="1324"/>
                  </a:lnTo>
                  <a:lnTo>
                    <a:pt x="190" y="1321"/>
                  </a:lnTo>
                  <a:lnTo>
                    <a:pt x="190" y="1324"/>
                  </a:lnTo>
                  <a:lnTo>
                    <a:pt x="190" y="1326"/>
                  </a:lnTo>
                  <a:lnTo>
                    <a:pt x="192" y="1328"/>
                  </a:lnTo>
                  <a:lnTo>
                    <a:pt x="194" y="1330"/>
                  </a:lnTo>
                  <a:lnTo>
                    <a:pt x="192" y="1328"/>
                  </a:lnTo>
                  <a:lnTo>
                    <a:pt x="190" y="1328"/>
                  </a:lnTo>
                  <a:lnTo>
                    <a:pt x="190" y="1330"/>
                  </a:lnTo>
                  <a:lnTo>
                    <a:pt x="188" y="1330"/>
                  </a:lnTo>
                  <a:lnTo>
                    <a:pt x="181" y="1321"/>
                  </a:lnTo>
                  <a:lnTo>
                    <a:pt x="179" y="1321"/>
                  </a:lnTo>
                  <a:lnTo>
                    <a:pt x="177" y="1321"/>
                  </a:lnTo>
                  <a:lnTo>
                    <a:pt x="175" y="1324"/>
                  </a:lnTo>
                  <a:lnTo>
                    <a:pt x="181" y="1332"/>
                  </a:lnTo>
                  <a:lnTo>
                    <a:pt x="179" y="1332"/>
                  </a:lnTo>
                  <a:lnTo>
                    <a:pt x="181" y="1335"/>
                  </a:lnTo>
                  <a:lnTo>
                    <a:pt x="186" y="1339"/>
                  </a:lnTo>
                  <a:lnTo>
                    <a:pt x="183" y="1339"/>
                  </a:lnTo>
                  <a:lnTo>
                    <a:pt x="177" y="1337"/>
                  </a:lnTo>
                  <a:lnTo>
                    <a:pt x="177" y="1335"/>
                  </a:lnTo>
                  <a:lnTo>
                    <a:pt x="175" y="1335"/>
                  </a:lnTo>
                  <a:lnTo>
                    <a:pt x="173" y="1330"/>
                  </a:lnTo>
                  <a:lnTo>
                    <a:pt x="170" y="1330"/>
                  </a:lnTo>
                  <a:lnTo>
                    <a:pt x="168" y="1330"/>
                  </a:lnTo>
                  <a:lnTo>
                    <a:pt x="159" y="1326"/>
                  </a:lnTo>
                  <a:lnTo>
                    <a:pt x="157" y="1326"/>
                  </a:lnTo>
                  <a:lnTo>
                    <a:pt x="155" y="1326"/>
                  </a:lnTo>
                  <a:lnTo>
                    <a:pt x="155" y="1321"/>
                  </a:lnTo>
                  <a:lnTo>
                    <a:pt x="153" y="1319"/>
                  </a:lnTo>
                  <a:lnTo>
                    <a:pt x="153" y="1321"/>
                  </a:lnTo>
                  <a:lnTo>
                    <a:pt x="153" y="1324"/>
                  </a:lnTo>
                  <a:lnTo>
                    <a:pt x="151" y="1324"/>
                  </a:lnTo>
                  <a:lnTo>
                    <a:pt x="151" y="1321"/>
                  </a:lnTo>
                  <a:lnTo>
                    <a:pt x="148" y="1321"/>
                  </a:lnTo>
                  <a:lnTo>
                    <a:pt x="146" y="1324"/>
                  </a:lnTo>
                  <a:lnTo>
                    <a:pt x="142" y="1319"/>
                  </a:lnTo>
                  <a:lnTo>
                    <a:pt x="140" y="1315"/>
                  </a:lnTo>
                  <a:lnTo>
                    <a:pt x="131" y="1310"/>
                  </a:lnTo>
                  <a:lnTo>
                    <a:pt x="127" y="1308"/>
                  </a:lnTo>
                  <a:lnTo>
                    <a:pt x="120" y="1304"/>
                  </a:lnTo>
                  <a:lnTo>
                    <a:pt x="116" y="1297"/>
                  </a:lnTo>
                  <a:lnTo>
                    <a:pt x="107" y="1291"/>
                  </a:lnTo>
                  <a:lnTo>
                    <a:pt x="105" y="1282"/>
                  </a:lnTo>
                  <a:lnTo>
                    <a:pt x="105" y="1280"/>
                  </a:lnTo>
                  <a:lnTo>
                    <a:pt x="98" y="1275"/>
                  </a:lnTo>
                  <a:lnTo>
                    <a:pt x="87" y="1269"/>
                  </a:lnTo>
                  <a:lnTo>
                    <a:pt x="81" y="1267"/>
                  </a:lnTo>
                  <a:lnTo>
                    <a:pt x="72" y="1262"/>
                  </a:lnTo>
                  <a:lnTo>
                    <a:pt x="72" y="1260"/>
                  </a:lnTo>
                  <a:lnTo>
                    <a:pt x="65" y="1258"/>
                  </a:lnTo>
                  <a:lnTo>
                    <a:pt x="61" y="1256"/>
                  </a:lnTo>
                  <a:lnTo>
                    <a:pt x="61" y="1251"/>
                  </a:lnTo>
                  <a:lnTo>
                    <a:pt x="56" y="1249"/>
                  </a:lnTo>
                  <a:lnTo>
                    <a:pt x="50" y="1234"/>
                  </a:lnTo>
                  <a:lnTo>
                    <a:pt x="48" y="1232"/>
                  </a:lnTo>
                  <a:lnTo>
                    <a:pt x="48" y="1234"/>
                  </a:lnTo>
                  <a:lnTo>
                    <a:pt x="41" y="1253"/>
                  </a:lnTo>
                  <a:lnTo>
                    <a:pt x="35" y="1271"/>
                  </a:lnTo>
                  <a:lnTo>
                    <a:pt x="28" y="1291"/>
                  </a:lnTo>
                  <a:lnTo>
                    <a:pt x="21" y="1310"/>
                  </a:lnTo>
                  <a:lnTo>
                    <a:pt x="17" y="1321"/>
                  </a:lnTo>
                  <a:lnTo>
                    <a:pt x="13" y="1335"/>
                  </a:lnTo>
                  <a:lnTo>
                    <a:pt x="8" y="1345"/>
                  </a:lnTo>
                  <a:lnTo>
                    <a:pt x="6" y="1356"/>
                  </a:lnTo>
                  <a:lnTo>
                    <a:pt x="4" y="1361"/>
                  </a:lnTo>
                  <a:lnTo>
                    <a:pt x="4" y="1363"/>
                  </a:lnTo>
                  <a:lnTo>
                    <a:pt x="2" y="1367"/>
                  </a:lnTo>
                  <a:lnTo>
                    <a:pt x="2" y="1370"/>
                  </a:lnTo>
                  <a:lnTo>
                    <a:pt x="0" y="1372"/>
                  </a:lnTo>
                  <a:lnTo>
                    <a:pt x="2" y="1372"/>
                  </a:lnTo>
                  <a:lnTo>
                    <a:pt x="6" y="1381"/>
                  </a:lnTo>
                  <a:lnTo>
                    <a:pt x="13" y="1389"/>
                  </a:lnTo>
                  <a:lnTo>
                    <a:pt x="19" y="1396"/>
                  </a:lnTo>
                  <a:lnTo>
                    <a:pt x="24" y="1405"/>
                  </a:lnTo>
                  <a:lnTo>
                    <a:pt x="37" y="1422"/>
                  </a:lnTo>
                  <a:lnTo>
                    <a:pt x="50" y="1442"/>
                  </a:lnTo>
                  <a:lnTo>
                    <a:pt x="63" y="1459"/>
                  </a:lnTo>
                  <a:lnTo>
                    <a:pt x="78" y="1479"/>
                  </a:lnTo>
                  <a:lnTo>
                    <a:pt x="94" y="1499"/>
                  </a:lnTo>
                  <a:lnTo>
                    <a:pt x="111" y="1521"/>
                  </a:lnTo>
                  <a:lnTo>
                    <a:pt x="129" y="1543"/>
                  </a:lnTo>
                  <a:lnTo>
                    <a:pt x="146" y="1565"/>
                  </a:lnTo>
                  <a:lnTo>
                    <a:pt x="162" y="1582"/>
                  </a:lnTo>
                  <a:lnTo>
                    <a:pt x="179" y="1600"/>
                  </a:lnTo>
                  <a:lnTo>
                    <a:pt x="194" y="1617"/>
                  </a:lnTo>
                  <a:lnTo>
                    <a:pt x="210" y="1635"/>
                  </a:lnTo>
                  <a:lnTo>
                    <a:pt x="218" y="1643"/>
                  </a:lnTo>
                  <a:lnTo>
                    <a:pt x="225" y="1650"/>
                  </a:lnTo>
                  <a:lnTo>
                    <a:pt x="234" y="1659"/>
                  </a:lnTo>
                  <a:lnTo>
                    <a:pt x="240" y="1668"/>
                  </a:lnTo>
                  <a:lnTo>
                    <a:pt x="243" y="1668"/>
                  </a:lnTo>
                  <a:lnTo>
                    <a:pt x="245" y="1668"/>
                  </a:lnTo>
                  <a:lnTo>
                    <a:pt x="247" y="1668"/>
                  </a:lnTo>
                  <a:lnTo>
                    <a:pt x="251" y="1670"/>
                  </a:lnTo>
                  <a:lnTo>
                    <a:pt x="256" y="1670"/>
                  </a:lnTo>
                  <a:lnTo>
                    <a:pt x="260" y="1670"/>
                  </a:lnTo>
                  <a:lnTo>
                    <a:pt x="267" y="1672"/>
                  </a:lnTo>
                  <a:lnTo>
                    <a:pt x="275" y="1672"/>
                  </a:lnTo>
                  <a:lnTo>
                    <a:pt x="286" y="1674"/>
                  </a:lnTo>
                  <a:lnTo>
                    <a:pt x="297" y="1676"/>
                  </a:lnTo>
                  <a:lnTo>
                    <a:pt x="308" y="1679"/>
                  </a:lnTo>
                  <a:lnTo>
                    <a:pt x="310" y="1679"/>
                  </a:lnTo>
                  <a:lnTo>
                    <a:pt x="313" y="1679"/>
                  </a:lnTo>
                  <a:lnTo>
                    <a:pt x="315" y="1681"/>
                  </a:lnTo>
                  <a:lnTo>
                    <a:pt x="317" y="1685"/>
                  </a:lnTo>
                  <a:lnTo>
                    <a:pt x="321" y="1692"/>
                  </a:lnTo>
                  <a:lnTo>
                    <a:pt x="324" y="1696"/>
                  </a:lnTo>
                  <a:lnTo>
                    <a:pt x="328" y="1703"/>
                  </a:lnTo>
                  <a:lnTo>
                    <a:pt x="330" y="1709"/>
                  </a:lnTo>
                  <a:lnTo>
                    <a:pt x="335" y="1716"/>
                  </a:lnTo>
                  <a:lnTo>
                    <a:pt x="339" y="1722"/>
                  </a:lnTo>
                  <a:lnTo>
                    <a:pt x="343" y="1731"/>
                  </a:lnTo>
                  <a:lnTo>
                    <a:pt x="345" y="1733"/>
                  </a:lnTo>
                  <a:lnTo>
                    <a:pt x="348" y="1738"/>
                  </a:lnTo>
                  <a:lnTo>
                    <a:pt x="350" y="1740"/>
                  </a:lnTo>
                  <a:lnTo>
                    <a:pt x="352" y="1742"/>
                  </a:lnTo>
                  <a:lnTo>
                    <a:pt x="361" y="1751"/>
                  </a:lnTo>
                  <a:lnTo>
                    <a:pt x="370" y="1755"/>
                  </a:lnTo>
                  <a:lnTo>
                    <a:pt x="381" y="1757"/>
                  </a:lnTo>
                  <a:lnTo>
                    <a:pt x="389" y="1760"/>
                  </a:lnTo>
                  <a:lnTo>
                    <a:pt x="411" y="1766"/>
                  </a:lnTo>
                  <a:lnTo>
                    <a:pt x="431" y="1773"/>
                  </a:lnTo>
                  <a:lnTo>
                    <a:pt x="453" y="1777"/>
                  </a:lnTo>
                  <a:lnTo>
                    <a:pt x="472" y="1784"/>
                  </a:lnTo>
                  <a:lnTo>
                    <a:pt x="499" y="1790"/>
                  </a:lnTo>
                  <a:lnTo>
                    <a:pt x="523" y="1797"/>
                  </a:lnTo>
                  <a:lnTo>
                    <a:pt x="547" y="1803"/>
                  </a:lnTo>
                  <a:lnTo>
                    <a:pt x="573" y="1808"/>
                  </a:lnTo>
                  <a:lnTo>
                    <a:pt x="591" y="1812"/>
                  </a:lnTo>
                  <a:lnTo>
                    <a:pt x="608" y="1817"/>
                  </a:lnTo>
                  <a:lnTo>
                    <a:pt x="626" y="1821"/>
                  </a:lnTo>
                  <a:lnTo>
                    <a:pt x="643" y="1823"/>
                  </a:lnTo>
                  <a:lnTo>
                    <a:pt x="645" y="1825"/>
                  </a:lnTo>
                  <a:lnTo>
                    <a:pt x="650" y="1825"/>
                  </a:lnTo>
                  <a:lnTo>
                    <a:pt x="652" y="1825"/>
                  </a:lnTo>
                  <a:lnTo>
                    <a:pt x="654" y="1828"/>
                  </a:lnTo>
                  <a:lnTo>
                    <a:pt x="654" y="1832"/>
                  </a:lnTo>
                  <a:lnTo>
                    <a:pt x="654" y="1836"/>
                  </a:lnTo>
                  <a:lnTo>
                    <a:pt x="654" y="1841"/>
                  </a:lnTo>
                  <a:lnTo>
                    <a:pt x="654" y="1845"/>
                  </a:lnTo>
                  <a:lnTo>
                    <a:pt x="654" y="1849"/>
                  </a:lnTo>
                  <a:lnTo>
                    <a:pt x="654" y="1854"/>
                  </a:lnTo>
                  <a:lnTo>
                    <a:pt x="652" y="1858"/>
                  </a:lnTo>
                  <a:lnTo>
                    <a:pt x="652" y="1863"/>
                  </a:lnTo>
                  <a:lnTo>
                    <a:pt x="652" y="1867"/>
                  </a:lnTo>
                  <a:lnTo>
                    <a:pt x="652" y="1869"/>
                  </a:lnTo>
                  <a:lnTo>
                    <a:pt x="652" y="1874"/>
                  </a:lnTo>
                  <a:lnTo>
                    <a:pt x="652" y="1876"/>
                  </a:lnTo>
                  <a:lnTo>
                    <a:pt x="650" y="1924"/>
                  </a:lnTo>
                  <a:lnTo>
                    <a:pt x="650" y="1974"/>
                  </a:lnTo>
                  <a:lnTo>
                    <a:pt x="648" y="2023"/>
                  </a:lnTo>
                  <a:lnTo>
                    <a:pt x="645" y="2071"/>
                  </a:lnTo>
                  <a:lnTo>
                    <a:pt x="645" y="2108"/>
                  </a:lnTo>
                  <a:lnTo>
                    <a:pt x="643" y="2147"/>
                  </a:lnTo>
                  <a:lnTo>
                    <a:pt x="643" y="2185"/>
                  </a:lnTo>
                  <a:lnTo>
                    <a:pt x="641" y="2224"/>
                  </a:lnTo>
                  <a:lnTo>
                    <a:pt x="663" y="2224"/>
                  </a:lnTo>
                  <a:lnTo>
                    <a:pt x="685" y="2224"/>
                  </a:lnTo>
                  <a:lnTo>
                    <a:pt x="707" y="2224"/>
                  </a:lnTo>
                  <a:lnTo>
                    <a:pt x="729" y="2224"/>
                  </a:lnTo>
                  <a:lnTo>
                    <a:pt x="751" y="2224"/>
                  </a:lnTo>
                  <a:lnTo>
                    <a:pt x="770" y="2224"/>
                  </a:lnTo>
                  <a:lnTo>
                    <a:pt x="792" y="2224"/>
                  </a:lnTo>
                  <a:lnTo>
                    <a:pt x="814" y="2224"/>
                  </a:lnTo>
                  <a:lnTo>
                    <a:pt x="836" y="2224"/>
                  </a:lnTo>
                  <a:lnTo>
                    <a:pt x="858" y="2224"/>
                  </a:lnTo>
                  <a:lnTo>
                    <a:pt x="880" y="2222"/>
                  </a:lnTo>
                  <a:lnTo>
                    <a:pt x="899" y="2222"/>
                  </a:lnTo>
                  <a:lnTo>
                    <a:pt x="921" y="2220"/>
                  </a:lnTo>
                  <a:lnTo>
                    <a:pt x="943" y="2220"/>
                  </a:lnTo>
                  <a:lnTo>
                    <a:pt x="965" y="2218"/>
                  </a:lnTo>
                  <a:lnTo>
                    <a:pt x="987" y="2218"/>
                  </a:lnTo>
                  <a:lnTo>
                    <a:pt x="987" y="2215"/>
                  </a:lnTo>
                  <a:lnTo>
                    <a:pt x="989" y="2215"/>
                  </a:lnTo>
                  <a:lnTo>
                    <a:pt x="987" y="2213"/>
                  </a:lnTo>
                  <a:lnTo>
                    <a:pt x="987" y="2211"/>
                  </a:lnTo>
                  <a:lnTo>
                    <a:pt x="989" y="2209"/>
                  </a:lnTo>
                  <a:lnTo>
                    <a:pt x="991" y="2207"/>
                  </a:lnTo>
                  <a:lnTo>
                    <a:pt x="989" y="2204"/>
                  </a:lnTo>
                  <a:lnTo>
                    <a:pt x="989" y="2202"/>
                  </a:lnTo>
                  <a:lnTo>
                    <a:pt x="989" y="2200"/>
                  </a:lnTo>
                  <a:lnTo>
                    <a:pt x="991" y="2200"/>
                  </a:lnTo>
                  <a:lnTo>
                    <a:pt x="991" y="2198"/>
                  </a:lnTo>
                  <a:lnTo>
                    <a:pt x="991" y="2196"/>
                  </a:lnTo>
                  <a:lnTo>
                    <a:pt x="989" y="2193"/>
                  </a:lnTo>
                  <a:lnTo>
                    <a:pt x="989" y="2191"/>
                  </a:lnTo>
                  <a:lnTo>
                    <a:pt x="989" y="2189"/>
                  </a:lnTo>
                  <a:lnTo>
                    <a:pt x="989" y="2187"/>
                  </a:lnTo>
                  <a:lnTo>
                    <a:pt x="991" y="2185"/>
                  </a:lnTo>
                  <a:lnTo>
                    <a:pt x="991" y="2183"/>
                  </a:lnTo>
                  <a:lnTo>
                    <a:pt x="991" y="2180"/>
                  </a:lnTo>
                  <a:lnTo>
                    <a:pt x="991" y="2178"/>
                  </a:lnTo>
                  <a:lnTo>
                    <a:pt x="991" y="2176"/>
                  </a:lnTo>
                  <a:lnTo>
                    <a:pt x="989" y="2172"/>
                  </a:lnTo>
                  <a:lnTo>
                    <a:pt x="987" y="2172"/>
                  </a:lnTo>
                  <a:lnTo>
                    <a:pt x="983" y="2169"/>
                  </a:lnTo>
                  <a:lnTo>
                    <a:pt x="985" y="2169"/>
                  </a:lnTo>
                  <a:lnTo>
                    <a:pt x="989" y="2169"/>
                  </a:lnTo>
                  <a:lnTo>
                    <a:pt x="989" y="2167"/>
                  </a:lnTo>
                  <a:lnTo>
                    <a:pt x="987" y="2167"/>
                  </a:lnTo>
                  <a:lnTo>
                    <a:pt x="985" y="2165"/>
                  </a:lnTo>
                  <a:lnTo>
                    <a:pt x="987" y="2165"/>
                  </a:lnTo>
                  <a:lnTo>
                    <a:pt x="994" y="2167"/>
                  </a:lnTo>
                  <a:lnTo>
                    <a:pt x="996" y="2165"/>
                  </a:lnTo>
                  <a:lnTo>
                    <a:pt x="996" y="2163"/>
                  </a:lnTo>
                  <a:lnTo>
                    <a:pt x="996" y="2161"/>
                  </a:lnTo>
                  <a:lnTo>
                    <a:pt x="996" y="2158"/>
                  </a:lnTo>
                  <a:lnTo>
                    <a:pt x="996" y="2156"/>
                  </a:lnTo>
                  <a:lnTo>
                    <a:pt x="996" y="2154"/>
                  </a:lnTo>
                  <a:lnTo>
                    <a:pt x="998" y="2152"/>
                  </a:lnTo>
                  <a:lnTo>
                    <a:pt x="1000" y="2150"/>
                  </a:lnTo>
                  <a:lnTo>
                    <a:pt x="1000" y="2147"/>
                  </a:lnTo>
                  <a:lnTo>
                    <a:pt x="1000" y="2145"/>
                  </a:lnTo>
                  <a:lnTo>
                    <a:pt x="1000" y="2143"/>
                  </a:lnTo>
                  <a:lnTo>
                    <a:pt x="1000" y="2141"/>
                  </a:lnTo>
                  <a:lnTo>
                    <a:pt x="1000" y="2137"/>
                  </a:lnTo>
                  <a:lnTo>
                    <a:pt x="1000" y="2134"/>
                  </a:lnTo>
                  <a:lnTo>
                    <a:pt x="1002" y="2134"/>
                  </a:lnTo>
                  <a:lnTo>
                    <a:pt x="1002" y="2132"/>
                  </a:lnTo>
                  <a:lnTo>
                    <a:pt x="1005" y="2132"/>
                  </a:lnTo>
                  <a:lnTo>
                    <a:pt x="1005" y="2130"/>
                  </a:lnTo>
                  <a:lnTo>
                    <a:pt x="1007" y="2130"/>
                  </a:lnTo>
                  <a:lnTo>
                    <a:pt x="1007" y="2128"/>
                  </a:lnTo>
                  <a:lnTo>
                    <a:pt x="1007" y="2126"/>
                  </a:lnTo>
                  <a:lnTo>
                    <a:pt x="1009" y="2121"/>
                  </a:lnTo>
                  <a:lnTo>
                    <a:pt x="1009" y="2119"/>
                  </a:lnTo>
                  <a:lnTo>
                    <a:pt x="1009" y="2117"/>
                  </a:lnTo>
                  <a:lnTo>
                    <a:pt x="1009" y="2115"/>
                  </a:lnTo>
                  <a:lnTo>
                    <a:pt x="1011" y="2115"/>
                  </a:lnTo>
                  <a:lnTo>
                    <a:pt x="1011" y="2112"/>
                  </a:lnTo>
                  <a:lnTo>
                    <a:pt x="1013" y="2112"/>
                  </a:lnTo>
                  <a:lnTo>
                    <a:pt x="1015" y="2112"/>
                  </a:lnTo>
                  <a:lnTo>
                    <a:pt x="1015" y="2110"/>
                  </a:lnTo>
                  <a:lnTo>
                    <a:pt x="1015" y="2108"/>
                  </a:lnTo>
                  <a:lnTo>
                    <a:pt x="1013" y="2110"/>
                  </a:lnTo>
                  <a:lnTo>
                    <a:pt x="1011" y="2108"/>
                  </a:lnTo>
                  <a:lnTo>
                    <a:pt x="1013" y="2106"/>
                  </a:lnTo>
                  <a:lnTo>
                    <a:pt x="1011" y="2106"/>
                  </a:lnTo>
                  <a:lnTo>
                    <a:pt x="1011" y="2104"/>
                  </a:lnTo>
                  <a:lnTo>
                    <a:pt x="1013" y="2101"/>
                  </a:lnTo>
                  <a:lnTo>
                    <a:pt x="1013" y="2099"/>
                  </a:lnTo>
                  <a:lnTo>
                    <a:pt x="1015" y="2099"/>
                  </a:lnTo>
                  <a:lnTo>
                    <a:pt x="1013" y="2099"/>
                  </a:lnTo>
                  <a:lnTo>
                    <a:pt x="1013" y="2097"/>
                  </a:lnTo>
                  <a:lnTo>
                    <a:pt x="1013" y="2095"/>
                  </a:lnTo>
                  <a:lnTo>
                    <a:pt x="1011" y="2093"/>
                  </a:lnTo>
                  <a:lnTo>
                    <a:pt x="1009" y="2091"/>
                  </a:lnTo>
                  <a:lnTo>
                    <a:pt x="1011" y="2091"/>
                  </a:lnTo>
                  <a:lnTo>
                    <a:pt x="1013" y="2091"/>
                  </a:lnTo>
                  <a:lnTo>
                    <a:pt x="1015" y="2091"/>
                  </a:lnTo>
                  <a:lnTo>
                    <a:pt x="1018" y="2091"/>
                  </a:lnTo>
                  <a:lnTo>
                    <a:pt x="1020" y="2091"/>
                  </a:lnTo>
                  <a:lnTo>
                    <a:pt x="1022" y="2088"/>
                  </a:lnTo>
                  <a:lnTo>
                    <a:pt x="1020" y="2088"/>
                  </a:lnTo>
                  <a:lnTo>
                    <a:pt x="1022" y="2086"/>
                  </a:lnTo>
                  <a:lnTo>
                    <a:pt x="1020" y="2084"/>
                  </a:lnTo>
                  <a:lnTo>
                    <a:pt x="1020" y="2082"/>
                  </a:lnTo>
                  <a:lnTo>
                    <a:pt x="1018" y="2082"/>
                  </a:lnTo>
                  <a:lnTo>
                    <a:pt x="1018" y="2084"/>
                  </a:lnTo>
                  <a:lnTo>
                    <a:pt x="1015" y="2084"/>
                  </a:lnTo>
                  <a:lnTo>
                    <a:pt x="1013" y="2082"/>
                  </a:lnTo>
                  <a:lnTo>
                    <a:pt x="1015" y="2082"/>
                  </a:lnTo>
                  <a:lnTo>
                    <a:pt x="1015" y="2080"/>
                  </a:lnTo>
                  <a:lnTo>
                    <a:pt x="1013" y="2080"/>
                  </a:lnTo>
                  <a:lnTo>
                    <a:pt x="1013" y="2077"/>
                  </a:lnTo>
                  <a:lnTo>
                    <a:pt x="1015" y="2073"/>
                  </a:lnTo>
                  <a:lnTo>
                    <a:pt x="1018" y="2073"/>
                  </a:lnTo>
                  <a:lnTo>
                    <a:pt x="1018" y="2071"/>
                  </a:lnTo>
                  <a:lnTo>
                    <a:pt x="1020" y="2066"/>
                  </a:lnTo>
                  <a:lnTo>
                    <a:pt x="1022" y="2066"/>
                  </a:lnTo>
                  <a:lnTo>
                    <a:pt x="1024" y="2062"/>
                  </a:lnTo>
                  <a:lnTo>
                    <a:pt x="1033" y="2053"/>
                  </a:lnTo>
                  <a:lnTo>
                    <a:pt x="1035" y="2053"/>
                  </a:lnTo>
                  <a:lnTo>
                    <a:pt x="1042" y="2049"/>
                  </a:lnTo>
                  <a:lnTo>
                    <a:pt x="1040" y="2049"/>
                  </a:lnTo>
                  <a:lnTo>
                    <a:pt x="1037" y="2049"/>
                  </a:lnTo>
                  <a:lnTo>
                    <a:pt x="1035" y="2049"/>
                  </a:lnTo>
                  <a:lnTo>
                    <a:pt x="1035" y="2047"/>
                  </a:lnTo>
                  <a:lnTo>
                    <a:pt x="1033" y="2047"/>
                  </a:lnTo>
                  <a:lnTo>
                    <a:pt x="1035" y="2044"/>
                  </a:lnTo>
                  <a:lnTo>
                    <a:pt x="1037" y="2047"/>
                  </a:lnTo>
                  <a:lnTo>
                    <a:pt x="1040" y="2047"/>
                  </a:lnTo>
                  <a:lnTo>
                    <a:pt x="1042" y="2047"/>
                  </a:lnTo>
                  <a:lnTo>
                    <a:pt x="1044" y="2049"/>
                  </a:lnTo>
                  <a:lnTo>
                    <a:pt x="1044" y="2047"/>
                  </a:lnTo>
                  <a:lnTo>
                    <a:pt x="1044" y="2044"/>
                  </a:lnTo>
                  <a:lnTo>
                    <a:pt x="1044" y="2042"/>
                  </a:lnTo>
                  <a:lnTo>
                    <a:pt x="1042" y="2042"/>
                  </a:lnTo>
                  <a:lnTo>
                    <a:pt x="1040" y="2044"/>
                  </a:lnTo>
                  <a:lnTo>
                    <a:pt x="1037" y="2044"/>
                  </a:lnTo>
                  <a:lnTo>
                    <a:pt x="1035" y="2042"/>
                  </a:lnTo>
                  <a:lnTo>
                    <a:pt x="1037" y="2042"/>
                  </a:lnTo>
                  <a:lnTo>
                    <a:pt x="1040" y="2040"/>
                  </a:lnTo>
                  <a:lnTo>
                    <a:pt x="1033" y="2040"/>
                  </a:lnTo>
                  <a:lnTo>
                    <a:pt x="1033" y="2038"/>
                  </a:lnTo>
                  <a:lnTo>
                    <a:pt x="1031" y="2038"/>
                  </a:lnTo>
                  <a:lnTo>
                    <a:pt x="1026" y="2038"/>
                  </a:lnTo>
                  <a:lnTo>
                    <a:pt x="1026" y="2036"/>
                  </a:lnTo>
                  <a:lnTo>
                    <a:pt x="1031" y="2036"/>
                  </a:lnTo>
                  <a:lnTo>
                    <a:pt x="1031" y="2034"/>
                  </a:lnTo>
                  <a:lnTo>
                    <a:pt x="1026" y="2031"/>
                  </a:lnTo>
                  <a:lnTo>
                    <a:pt x="1026" y="2029"/>
                  </a:lnTo>
                  <a:lnTo>
                    <a:pt x="1031" y="2029"/>
                  </a:lnTo>
                  <a:lnTo>
                    <a:pt x="1040" y="2034"/>
                  </a:lnTo>
                  <a:lnTo>
                    <a:pt x="1042" y="2034"/>
                  </a:lnTo>
                  <a:lnTo>
                    <a:pt x="1040" y="2031"/>
                  </a:lnTo>
                  <a:lnTo>
                    <a:pt x="1040" y="2029"/>
                  </a:lnTo>
                  <a:lnTo>
                    <a:pt x="1037" y="2029"/>
                  </a:lnTo>
                  <a:lnTo>
                    <a:pt x="1035" y="2029"/>
                  </a:lnTo>
                  <a:lnTo>
                    <a:pt x="1037" y="2029"/>
                  </a:lnTo>
                  <a:lnTo>
                    <a:pt x="1044" y="2027"/>
                  </a:lnTo>
                  <a:lnTo>
                    <a:pt x="1033" y="2023"/>
                  </a:lnTo>
                  <a:lnTo>
                    <a:pt x="1033" y="2020"/>
                  </a:lnTo>
                  <a:lnTo>
                    <a:pt x="1040" y="2023"/>
                  </a:lnTo>
                  <a:lnTo>
                    <a:pt x="1040" y="2020"/>
                  </a:lnTo>
                  <a:lnTo>
                    <a:pt x="1037" y="2020"/>
                  </a:lnTo>
                  <a:lnTo>
                    <a:pt x="1037" y="2018"/>
                  </a:lnTo>
                  <a:lnTo>
                    <a:pt x="1040" y="2018"/>
                  </a:lnTo>
                  <a:lnTo>
                    <a:pt x="1040" y="2020"/>
                  </a:lnTo>
                  <a:lnTo>
                    <a:pt x="1042" y="2020"/>
                  </a:lnTo>
                  <a:lnTo>
                    <a:pt x="1044" y="2025"/>
                  </a:lnTo>
                  <a:lnTo>
                    <a:pt x="1046" y="2025"/>
                  </a:lnTo>
                  <a:lnTo>
                    <a:pt x="1046" y="2023"/>
                  </a:lnTo>
                  <a:lnTo>
                    <a:pt x="1046" y="2020"/>
                  </a:lnTo>
                  <a:lnTo>
                    <a:pt x="1046" y="2018"/>
                  </a:lnTo>
                  <a:lnTo>
                    <a:pt x="1044" y="2018"/>
                  </a:lnTo>
                  <a:lnTo>
                    <a:pt x="1046" y="2018"/>
                  </a:lnTo>
                  <a:lnTo>
                    <a:pt x="1048" y="2018"/>
                  </a:lnTo>
                  <a:lnTo>
                    <a:pt x="1046" y="2018"/>
                  </a:lnTo>
                  <a:lnTo>
                    <a:pt x="1048" y="2018"/>
                  </a:lnTo>
                  <a:lnTo>
                    <a:pt x="1048" y="2016"/>
                  </a:lnTo>
                  <a:lnTo>
                    <a:pt x="1051" y="2016"/>
                  </a:lnTo>
                  <a:lnTo>
                    <a:pt x="1053" y="2016"/>
                  </a:lnTo>
                  <a:lnTo>
                    <a:pt x="1053" y="2014"/>
                  </a:lnTo>
                  <a:lnTo>
                    <a:pt x="1055" y="2012"/>
                  </a:lnTo>
                  <a:lnTo>
                    <a:pt x="1053" y="2012"/>
                  </a:lnTo>
                  <a:lnTo>
                    <a:pt x="1053" y="2009"/>
                  </a:lnTo>
                  <a:lnTo>
                    <a:pt x="1051" y="2012"/>
                  </a:lnTo>
                  <a:lnTo>
                    <a:pt x="1048" y="2012"/>
                  </a:lnTo>
                  <a:lnTo>
                    <a:pt x="1046" y="2012"/>
                  </a:lnTo>
                  <a:lnTo>
                    <a:pt x="1046" y="2009"/>
                  </a:lnTo>
                  <a:lnTo>
                    <a:pt x="1046" y="2007"/>
                  </a:lnTo>
                  <a:lnTo>
                    <a:pt x="1048" y="2005"/>
                  </a:lnTo>
                  <a:lnTo>
                    <a:pt x="1051" y="2007"/>
                  </a:lnTo>
                  <a:lnTo>
                    <a:pt x="1051" y="2005"/>
                  </a:lnTo>
                  <a:lnTo>
                    <a:pt x="1053" y="2005"/>
                  </a:lnTo>
                  <a:lnTo>
                    <a:pt x="1051" y="2003"/>
                  </a:lnTo>
                  <a:lnTo>
                    <a:pt x="1053" y="2003"/>
                  </a:lnTo>
                  <a:lnTo>
                    <a:pt x="1055" y="2003"/>
                  </a:lnTo>
                  <a:lnTo>
                    <a:pt x="1057" y="2003"/>
                  </a:lnTo>
                  <a:lnTo>
                    <a:pt x="1057" y="2005"/>
                  </a:lnTo>
                  <a:lnTo>
                    <a:pt x="1059" y="2005"/>
                  </a:lnTo>
                  <a:lnTo>
                    <a:pt x="1059" y="2003"/>
                  </a:lnTo>
                  <a:lnTo>
                    <a:pt x="1059" y="2001"/>
                  </a:lnTo>
                  <a:lnTo>
                    <a:pt x="1061" y="2001"/>
                  </a:lnTo>
                  <a:lnTo>
                    <a:pt x="1059" y="1998"/>
                  </a:lnTo>
                  <a:lnTo>
                    <a:pt x="1057" y="1996"/>
                  </a:lnTo>
                  <a:lnTo>
                    <a:pt x="1055" y="1996"/>
                  </a:lnTo>
                  <a:lnTo>
                    <a:pt x="1053" y="1996"/>
                  </a:lnTo>
                  <a:lnTo>
                    <a:pt x="1051" y="1994"/>
                  </a:lnTo>
                  <a:lnTo>
                    <a:pt x="1046" y="1992"/>
                  </a:lnTo>
                  <a:lnTo>
                    <a:pt x="1042" y="1992"/>
                  </a:lnTo>
                  <a:lnTo>
                    <a:pt x="1042" y="1990"/>
                  </a:lnTo>
                  <a:lnTo>
                    <a:pt x="1037" y="1990"/>
                  </a:lnTo>
                  <a:lnTo>
                    <a:pt x="1044" y="1990"/>
                  </a:lnTo>
                  <a:lnTo>
                    <a:pt x="1053" y="1992"/>
                  </a:lnTo>
                  <a:lnTo>
                    <a:pt x="1055" y="1992"/>
                  </a:lnTo>
                  <a:lnTo>
                    <a:pt x="1057" y="1992"/>
                  </a:lnTo>
                  <a:lnTo>
                    <a:pt x="1057" y="1994"/>
                  </a:lnTo>
                  <a:lnTo>
                    <a:pt x="1059" y="1994"/>
                  </a:lnTo>
                  <a:lnTo>
                    <a:pt x="1061" y="1994"/>
                  </a:lnTo>
                  <a:lnTo>
                    <a:pt x="1064" y="1996"/>
                  </a:lnTo>
                  <a:lnTo>
                    <a:pt x="1064" y="1998"/>
                  </a:lnTo>
                  <a:lnTo>
                    <a:pt x="1068" y="2001"/>
                  </a:lnTo>
                  <a:lnTo>
                    <a:pt x="1068" y="2003"/>
                  </a:lnTo>
                  <a:lnTo>
                    <a:pt x="1068" y="2005"/>
                  </a:lnTo>
                  <a:lnTo>
                    <a:pt x="1070" y="2005"/>
                  </a:lnTo>
                  <a:lnTo>
                    <a:pt x="1075" y="2005"/>
                  </a:lnTo>
                  <a:lnTo>
                    <a:pt x="1072" y="2005"/>
                  </a:lnTo>
                  <a:lnTo>
                    <a:pt x="1070" y="2003"/>
                  </a:lnTo>
                  <a:lnTo>
                    <a:pt x="1070" y="2001"/>
                  </a:lnTo>
                  <a:lnTo>
                    <a:pt x="1068" y="1998"/>
                  </a:lnTo>
                  <a:lnTo>
                    <a:pt x="1066" y="1996"/>
                  </a:lnTo>
                  <a:lnTo>
                    <a:pt x="1068" y="1996"/>
                  </a:lnTo>
                  <a:lnTo>
                    <a:pt x="1068" y="1994"/>
                  </a:lnTo>
                  <a:lnTo>
                    <a:pt x="1068" y="1992"/>
                  </a:lnTo>
                  <a:lnTo>
                    <a:pt x="1066" y="1990"/>
                  </a:lnTo>
                  <a:lnTo>
                    <a:pt x="1064" y="1990"/>
                  </a:lnTo>
                  <a:lnTo>
                    <a:pt x="1061" y="1988"/>
                  </a:lnTo>
                  <a:lnTo>
                    <a:pt x="1057" y="1990"/>
                  </a:lnTo>
                  <a:lnTo>
                    <a:pt x="1057" y="1988"/>
                  </a:lnTo>
                  <a:lnTo>
                    <a:pt x="1059" y="1988"/>
                  </a:lnTo>
                  <a:lnTo>
                    <a:pt x="1061" y="1988"/>
                  </a:lnTo>
                  <a:lnTo>
                    <a:pt x="1061" y="1985"/>
                  </a:lnTo>
                  <a:lnTo>
                    <a:pt x="1064" y="1985"/>
                  </a:lnTo>
                  <a:lnTo>
                    <a:pt x="1061" y="1985"/>
                  </a:lnTo>
                  <a:lnTo>
                    <a:pt x="1061" y="1983"/>
                  </a:lnTo>
                  <a:lnTo>
                    <a:pt x="1061" y="1981"/>
                  </a:lnTo>
                  <a:lnTo>
                    <a:pt x="1059" y="1979"/>
                  </a:lnTo>
                  <a:lnTo>
                    <a:pt x="1061" y="1979"/>
                  </a:lnTo>
                  <a:lnTo>
                    <a:pt x="1061" y="1977"/>
                  </a:lnTo>
                  <a:lnTo>
                    <a:pt x="1066" y="1977"/>
                  </a:lnTo>
                  <a:lnTo>
                    <a:pt x="1068" y="1979"/>
                  </a:lnTo>
                  <a:lnTo>
                    <a:pt x="1068" y="1977"/>
                  </a:lnTo>
                  <a:lnTo>
                    <a:pt x="1068" y="1974"/>
                  </a:lnTo>
                  <a:lnTo>
                    <a:pt x="1070" y="1974"/>
                  </a:lnTo>
                  <a:lnTo>
                    <a:pt x="1070" y="1972"/>
                  </a:lnTo>
                  <a:lnTo>
                    <a:pt x="1068" y="1972"/>
                  </a:lnTo>
                  <a:lnTo>
                    <a:pt x="1068" y="1974"/>
                  </a:lnTo>
                  <a:lnTo>
                    <a:pt x="1066" y="1974"/>
                  </a:lnTo>
                  <a:lnTo>
                    <a:pt x="1066" y="1972"/>
                  </a:lnTo>
                  <a:lnTo>
                    <a:pt x="1068" y="1972"/>
                  </a:lnTo>
                  <a:lnTo>
                    <a:pt x="1068" y="1970"/>
                  </a:lnTo>
                  <a:lnTo>
                    <a:pt x="1066" y="1968"/>
                  </a:lnTo>
                  <a:lnTo>
                    <a:pt x="1066" y="1966"/>
                  </a:lnTo>
                  <a:lnTo>
                    <a:pt x="1064" y="1966"/>
                  </a:lnTo>
                  <a:lnTo>
                    <a:pt x="1064" y="1963"/>
                  </a:lnTo>
                  <a:lnTo>
                    <a:pt x="1066" y="1963"/>
                  </a:lnTo>
                  <a:lnTo>
                    <a:pt x="1068" y="1966"/>
                  </a:lnTo>
                  <a:lnTo>
                    <a:pt x="1070" y="1963"/>
                  </a:lnTo>
                  <a:lnTo>
                    <a:pt x="1070" y="1966"/>
                  </a:lnTo>
                  <a:lnTo>
                    <a:pt x="1070" y="1968"/>
                  </a:lnTo>
                  <a:lnTo>
                    <a:pt x="1070" y="1970"/>
                  </a:lnTo>
                  <a:lnTo>
                    <a:pt x="1072" y="1970"/>
                  </a:lnTo>
                  <a:lnTo>
                    <a:pt x="1075" y="1970"/>
                  </a:lnTo>
                  <a:lnTo>
                    <a:pt x="1077" y="1968"/>
                  </a:lnTo>
                  <a:lnTo>
                    <a:pt x="1077" y="1966"/>
                  </a:lnTo>
                  <a:lnTo>
                    <a:pt x="1079" y="1966"/>
                  </a:lnTo>
                  <a:lnTo>
                    <a:pt x="1081" y="1966"/>
                  </a:lnTo>
                  <a:lnTo>
                    <a:pt x="1079" y="1963"/>
                  </a:lnTo>
                  <a:lnTo>
                    <a:pt x="1081" y="1963"/>
                  </a:lnTo>
                  <a:lnTo>
                    <a:pt x="1083" y="1961"/>
                  </a:lnTo>
                  <a:lnTo>
                    <a:pt x="1083" y="1963"/>
                  </a:lnTo>
                  <a:lnTo>
                    <a:pt x="1086" y="1963"/>
                  </a:lnTo>
                  <a:lnTo>
                    <a:pt x="1083" y="1966"/>
                  </a:lnTo>
                  <a:lnTo>
                    <a:pt x="1083" y="1968"/>
                  </a:lnTo>
                  <a:lnTo>
                    <a:pt x="1088" y="1968"/>
                  </a:lnTo>
                  <a:lnTo>
                    <a:pt x="1090" y="1968"/>
                  </a:lnTo>
                  <a:lnTo>
                    <a:pt x="1092" y="1968"/>
                  </a:lnTo>
                  <a:lnTo>
                    <a:pt x="1094" y="1968"/>
                  </a:lnTo>
                  <a:lnTo>
                    <a:pt x="1092" y="1966"/>
                  </a:lnTo>
                  <a:lnTo>
                    <a:pt x="1094" y="1966"/>
                  </a:lnTo>
                  <a:lnTo>
                    <a:pt x="1094" y="1963"/>
                  </a:lnTo>
                  <a:lnTo>
                    <a:pt x="1094" y="1961"/>
                  </a:lnTo>
                  <a:lnTo>
                    <a:pt x="1094" y="1959"/>
                  </a:lnTo>
                  <a:lnTo>
                    <a:pt x="1094" y="1957"/>
                  </a:lnTo>
                  <a:lnTo>
                    <a:pt x="1092" y="1957"/>
                  </a:lnTo>
                  <a:lnTo>
                    <a:pt x="1081" y="1957"/>
                  </a:lnTo>
                  <a:lnTo>
                    <a:pt x="1077" y="1957"/>
                  </a:lnTo>
                  <a:lnTo>
                    <a:pt x="1077" y="1955"/>
                  </a:lnTo>
                  <a:lnTo>
                    <a:pt x="1079" y="1955"/>
                  </a:lnTo>
                  <a:lnTo>
                    <a:pt x="1075" y="1952"/>
                  </a:lnTo>
                  <a:lnTo>
                    <a:pt x="1072" y="1950"/>
                  </a:lnTo>
                  <a:lnTo>
                    <a:pt x="1072" y="1948"/>
                  </a:lnTo>
                  <a:lnTo>
                    <a:pt x="1070" y="1948"/>
                  </a:lnTo>
                  <a:lnTo>
                    <a:pt x="1070" y="1946"/>
                  </a:lnTo>
                  <a:lnTo>
                    <a:pt x="1068" y="1946"/>
                  </a:lnTo>
                  <a:lnTo>
                    <a:pt x="1068" y="1944"/>
                  </a:lnTo>
                  <a:lnTo>
                    <a:pt x="1070" y="1941"/>
                  </a:lnTo>
                  <a:lnTo>
                    <a:pt x="1072" y="1941"/>
                  </a:lnTo>
                  <a:lnTo>
                    <a:pt x="1075" y="1941"/>
                  </a:lnTo>
                  <a:lnTo>
                    <a:pt x="1079" y="1941"/>
                  </a:lnTo>
                  <a:lnTo>
                    <a:pt x="1081" y="1944"/>
                  </a:lnTo>
                  <a:lnTo>
                    <a:pt x="1083" y="1944"/>
                  </a:lnTo>
                  <a:lnTo>
                    <a:pt x="1083" y="1941"/>
                  </a:lnTo>
                  <a:lnTo>
                    <a:pt x="1083" y="1939"/>
                  </a:lnTo>
                  <a:lnTo>
                    <a:pt x="1081" y="1939"/>
                  </a:lnTo>
                  <a:lnTo>
                    <a:pt x="1081" y="1937"/>
                  </a:lnTo>
                  <a:lnTo>
                    <a:pt x="1083" y="1937"/>
                  </a:lnTo>
                  <a:lnTo>
                    <a:pt x="1088" y="1939"/>
                  </a:lnTo>
                  <a:lnTo>
                    <a:pt x="1094" y="1939"/>
                  </a:lnTo>
                  <a:lnTo>
                    <a:pt x="1099" y="1939"/>
                  </a:lnTo>
                  <a:lnTo>
                    <a:pt x="1101" y="1939"/>
                  </a:lnTo>
                  <a:lnTo>
                    <a:pt x="1103" y="1941"/>
                  </a:lnTo>
                  <a:lnTo>
                    <a:pt x="1112" y="1941"/>
                  </a:lnTo>
                  <a:lnTo>
                    <a:pt x="1114" y="1941"/>
                  </a:lnTo>
                  <a:lnTo>
                    <a:pt x="1116" y="1939"/>
                  </a:lnTo>
                  <a:lnTo>
                    <a:pt x="1114" y="1939"/>
                  </a:lnTo>
                  <a:lnTo>
                    <a:pt x="1114" y="1937"/>
                  </a:lnTo>
                  <a:lnTo>
                    <a:pt x="1118" y="1937"/>
                  </a:lnTo>
                  <a:lnTo>
                    <a:pt x="1121" y="1933"/>
                  </a:lnTo>
                  <a:lnTo>
                    <a:pt x="1123" y="1933"/>
                  </a:lnTo>
                  <a:lnTo>
                    <a:pt x="1123" y="1931"/>
                  </a:lnTo>
                  <a:lnTo>
                    <a:pt x="1123" y="1928"/>
                  </a:lnTo>
                  <a:lnTo>
                    <a:pt x="1125" y="1928"/>
                  </a:lnTo>
                  <a:lnTo>
                    <a:pt x="1127" y="1928"/>
                  </a:lnTo>
                  <a:lnTo>
                    <a:pt x="1127" y="1924"/>
                  </a:lnTo>
                  <a:lnTo>
                    <a:pt x="1129" y="1924"/>
                  </a:lnTo>
                  <a:lnTo>
                    <a:pt x="1138" y="1924"/>
                  </a:lnTo>
                  <a:lnTo>
                    <a:pt x="1140" y="1924"/>
                  </a:lnTo>
                  <a:lnTo>
                    <a:pt x="1140" y="1922"/>
                  </a:lnTo>
                  <a:lnTo>
                    <a:pt x="1138" y="1922"/>
                  </a:lnTo>
                  <a:lnTo>
                    <a:pt x="1140" y="1922"/>
                  </a:lnTo>
                  <a:lnTo>
                    <a:pt x="1142" y="1920"/>
                  </a:lnTo>
                  <a:lnTo>
                    <a:pt x="1140" y="1920"/>
                  </a:lnTo>
                  <a:lnTo>
                    <a:pt x="1140" y="1917"/>
                  </a:lnTo>
                  <a:lnTo>
                    <a:pt x="1142" y="1917"/>
                  </a:lnTo>
                  <a:lnTo>
                    <a:pt x="1140" y="1917"/>
                  </a:lnTo>
                  <a:lnTo>
                    <a:pt x="1142" y="1915"/>
                  </a:lnTo>
                  <a:lnTo>
                    <a:pt x="1142" y="1913"/>
                  </a:lnTo>
                  <a:lnTo>
                    <a:pt x="1142" y="1915"/>
                  </a:lnTo>
                  <a:lnTo>
                    <a:pt x="1145" y="1913"/>
                  </a:lnTo>
                  <a:lnTo>
                    <a:pt x="1145" y="1911"/>
                  </a:lnTo>
                  <a:lnTo>
                    <a:pt x="1142" y="1911"/>
                  </a:lnTo>
                  <a:lnTo>
                    <a:pt x="1142" y="1909"/>
                  </a:lnTo>
                  <a:lnTo>
                    <a:pt x="1140" y="1906"/>
                  </a:lnTo>
                  <a:lnTo>
                    <a:pt x="1140" y="1904"/>
                  </a:lnTo>
                  <a:lnTo>
                    <a:pt x="1140" y="1902"/>
                  </a:lnTo>
                  <a:lnTo>
                    <a:pt x="1138" y="1902"/>
                  </a:lnTo>
                  <a:lnTo>
                    <a:pt x="1138" y="1900"/>
                  </a:lnTo>
                  <a:lnTo>
                    <a:pt x="1140" y="1900"/>
                  </a:lnTo>
                  <a:lnTo>
                    <a:pt x="1140" y="1898"/>
                  </a:lnTo>
                  <a:lnTo>
                    <a:pt x="1140" y="1895"/>
                  </a:lnTo>
                  <a:lnTo>
                    <a:pt x="1138" y="1895"/>
                  </a:lnTo>
                  <a:lnTo>
                    <a:pt x="1138" y="1893"/>
                  </a:lnTo>
                  <a:lnTo>
                    <a:pt x="1138" y="1891"/>
                  </a:lnTo>
                  <a:lnTo>
                    <a:pt x="1136" y="1891"/>
                  </a:lnTo>
                  <a:lnTo>
                    <a:pt x="1136" y="1889"/>
                  </a:lnTo>
                  <a:lnTo>
                    <a:pt x="1138" y="1887"/>
                  </a:lnTo>
                  <a:lnTo>
                    <a:pt x="1138" y="1885"/>
                  </a:lnTo>
                  <a:lnTo>
                    <a:pt x="1136" y="1885"/>
                  </a:lnTo>
                  <a:lnTo>
                    <a:pt x="1134" y="1885"/>
                  </a:lnTo>
                  <a:lnTo>
                    <a:pt x="1132" y="1885"/>
                  </a:lnTo>
                  <a:lnTo>
                    <a:pt x="1129" y="1882"/>
                  </a:lnTo>
                  <a:lnTo>
                    <a:pt x="1127" y="1882"/>
                  </a:lnTo>
                  <a:lnTo>
                    <a:pt x="1125" y="1882"/>
                  </a:lnTo>
                  <a:lnTo>
                    <a:pt x="1125" y="1880"/>
                  </a:lnTo>
                  <a:lnTo>
                    <a:pt x="1132" y="1882"/>
                  </a:lnTo>
                  <a:lnTo>
                    <a:pt x="1134" y="1882"/>
                  </a:lnTo>
                  <a:lnTo>
                    <a:pt x="1127" y="1878"/>
                  </a:lnTo>
                  <a:lnTo>
                    <a:pt x="1125" y="1878"/>
                  </a:lnTo>
                  <a:lnTo>
                    <a:pt x="1123" y="1876"/>
                  </a:lnTo>
                  <a:lnTo>
                    <a:pt x="1121" y="1878"/>
                  </a:lnTo>
                  <a:lnTo>
                    <a:pt x="1118" y="1878"/>
                  </a:lnTo>
                  <a:lnTo>
                    <a:pt x="1116" y="1876"/>
                  </a:lnTo>
                  <a:lnTo>
                    <a:pt x="1116" y="1874"/>
                  </a:lnTo>
                  <a:lnTo>
                    <a:pt x="1110" y="1874"/>
                  </a:lnTo>
                  <a:lnTo>
                    <a:pt x="1110" y="1876"/>
                  </a:lnTo>
                  <a:lnTo>
                    <a:pt x="1107" y="1876"/>
                  </a:lnTo>
                  <a:lnTo>
                    <a:pt x="1105" y="1876"/>
                  </a:lnTo>
                  <a:lnTo>
                    <a:pt x="1105" y="1874"/>
                  </a:lnTo>
                  <a:lnTo>
                    <a:pt x="1107" y="1874"/>
                  </a:lnTo>
                  <a:lnTo>
                    <a:pt x="1105" y="1871"/>
                  </a:lnTo>
                  <a:lnTo>
                    <a:pt x="1101" y="1869"/>
                  </a:lnTo>
                  <a:lnTo>
                    <a:pt x="1099" y="1869"/>
                  </a:lnTo>
                  <a:lnTo>
                    <a:pt x="1097" y="1869"/>
                  </a:lnTo>
                  <a:lnTo>
                    <a:pt x="1097" y="1867"/>
                  </a:lnTo>
                  <a:lnTo>
                    <a:pt x="1094" y="1867"/>
                  </a:lnTo>
                  <a:lnTo>
                    <a:pt x="1094" y="1865"/>
                  </a:lnTo>
                  <a:lnTo>
                    <a:pt x="1094" y="1863"/>
                  </a:lnTo>
                  <a:lnTo>
                    <a:pt x="1092" y="1860"/>
                  </a:lnTo>
                  <a:lnTo>
                    <a:pt x="1088" y="1856"/>
                  </a:lnTo>
                  <a:lnTo>
                    <a:pt x="1086" y="1856"/>
                  </a:lnTo>
                  <a:lnTo>
                    <a:pt x="1086" y="1858"/>
                  </a:lnTo>
                  <a:lnTo>
                    <a:pt x="1083" y="1860"/>
                  </a:lnTo>
                  <a:lnTo>
                    <a:pt x="1079" y="1860"/>
                  </a:lnTo>
                  <a:lnTo>
                    <a:pt x="1079" y="1863"/>
                  </a:lnTo>
                  <a:lnTo>
                    <a:pt x="1077" y="1865"/>
                  </a:lnTo>
                  <a:lnTo>
                    <a:pt x="1075" y="1865"/>
                  </a:lnTo>
                  <a:lnTo>
                    <a:pt x="1075" y="1867"/>
                  </a:lnTo>
                  <a:lnTo>
                    <a:pt x="1070" y="1867"/>
                  </a:lnTo>
                  <a:lnTo>
                    <a:pt x="1070" y="1869"/>
                  </a:lnTo>
                  <a:lnTo>
                    <a:pt x="1070" y="1871"/>
                  </a:lnTo>
                  <a:lnTo>
                    <a:pt x="1070" y="1874"/>
                  </a:lnTo>
                  <a:lnTo>
                    <a:pt x="1070" y="1876"/>
                  </a:lnTo>
                  <a:lnTo>
                    <a:pt x="1068" y="1876"/>
                  </a:lnTo>
                  <a:lnTo>
                    <a:pt x="1066" y="1871"/>
                  </a:lnTo>
                  <a:lnTo>
                    <a:pt x="1066" y="1874"/>
                  </a:lnTo>
                  <a:lnTo>
                    <a:pt x="1066" y="1876"/>
                  </a:lnTo>
                  <a:lnTo>
                    <a:pt x="1064" y="1876"/>
                  </a:lnTo>
                  <a:lnTo>
                    <a:pt x="1061" y="1876"/>
                  </a:lnTo>
                  <a:lnTo>
                    <a:pt x="1061" y="1878"/>
                  </a:lnTo>
                  <a:lnTo>
                    <a:pt x="1059" y="1878"/>
                  </a:lnTo>
                  <a:lnTo>
                    <a:pt x="1057" y="1876"/>
                  </a:lnTo>
                  <a:lnTo>
                    <a:pt x="1057" y="1874"/>
                  </a:lnTo>
                  <a:lnTo>
                    <a:pt x="1061" y="1871"/>
                  </a:lnTo>
                  <a:lnTo>
                    <a:pt x="1064" y="1871"/>
                  </a:lnTo>
                  <a:lnTo>
                    <a:pt x="1064" y="1869"/>
                  </a:lnTo>
                  <a:lnTo>
                    <a:pt x="1064" y="1867"/>
                  </a:lnTo>
                  <a:lnTo>
                    <a:pt x="1066" y="1865"/>
                  </a:lnTo>
                  <a:lnTo>
                    <a:pt x="1066" y="1867"/>
                  </a:lnTo>
                  <a:lnTo>
                    <a:pt x="1068" y="1867"/>
                  </a:lnTo>
                  <a:lnTo>
                    <a:pt x="1070" y="1865"/>
                  </a:lnTo>
                  <a:lnTo>
                    <a:pt x="1072" y="1865"/>
                  </a:lnTo>
                  <a:lnTo>
                    <a:pt x="1070" y="1865"/>
                  </a:lnTo>
                  <a:lnTo>
                    <a:pt x="1070" y="1863"/>
                  </a:lnTo>
                  <a:lnTo>
                    <a:pt x="1070" y="1860"/>
                  </a:lnTo>
                  <a:lnTo>
                    <a:pt x="1072" y="1860"/>
                  </a:lnTo>
                  <a:lnTo>
                    <a:pt x="1075" y="1860"/>
                  </a:lnTo>
                  <a:lnTo>
                    <a:pt x="1072" y="1858"/>
                  </a:lnTo>
                  <a:lnTo>
                    <a:pt x="1068" y="1858"/>
                  </a:lnTo>
                  <a:lnTo>
                    <a:pt x="1068" y="1856"/>
                  </a:lnTo>
                  <a:lnTo>
                    <a:pt x="1066" y="1856"/>
                  </a:lnTo>
                  <a:lnTo>
                    <a:pt x="1064" y="1856"/>
                  </a:lnTo>
                  <a:lnTo>
                    <a:pt x="1059" y="1856"/>
                  </a:lnTo>
                  <a:lnTo>
                    <a:pt x="1059" y="1852"/>
                  </a:lnTo>
                  <a:lnTo>
                    <a:pt x="1057" y="1852"/>
                  </a:lnTo>
                  <a:lnTo>
                    <a:pt x="1055" y="1849"/>
                  </a:lnTo>
                  <a:lnTo>
                    <a:pt x="1053" y="1852"/>
                  </a:lnTo>
                  <a:lnTo>
                    <a:pt x="1053" y="1854"/>
                  </a:lnTo>
                  <a:lnTo>
                    <a:pt x="1051" y="1854"/>
                  </a:lnTo>
                  <a:lnTo>
                    <a:pt x="1044" y="1849"/>
                  </a:lnTo>
                  <a:lnTo>
                    <a:pt x="1037" y="1849"/>
                  </a:lnTo>
                  <a:lnTo>
                    <a:pt x="1033" y="1847"/>
                  </a:lnTo>
                  <a:lnTo>
                    <a:pt x="1031" y="1847"/>
                  </a:lnTo>
                  <a:lnTo>
                    <a:pt x="1029" y="1847"/>
                  </a:lnTo>
                  <a:lnTo>
                    <a:pt x="1029" y="1845"/>
                  </a:lnTo>
                  <a:lnTo>
                    <a:pt x="1026" y="1845"/>
                  </a:lnTo>
                  <a:lnTo>
                    <a:pt x="1024" y="1845"/>
                  </a:lnTo>
                  <a:lnTo>
                    <a:pt x="1020" y="1841"/>
                  </a:lnTo>
                  <a:lnTo>
                    <a:pt x="1015" y="1839"/>
                  </a:lnTo>
                  <a:lnTo>
                    <a:pt x="1013" y="1841"/>
                  </a:lnTo>
                  <a:lnTo>
                    <a:pt x="1015" y="1843"/>
                  </a:lnTo>
                  <a:lnTo>
                    <a:pt x="1013" y="1843"/>
                  </a:lnTo>
                  <a:lnTo>
                    <a:pt x="1018" y="1845"/>
                  </a:lnTo>
                  <a:lnTo>
                    <a:pt x="1018" y="1849"/>
                  </a:lnTo>
                  <a:lnTo>
                    <a:pt x="1020" y="1849"/>
                  </a:lnTo>
                  <a:lnTo>
                    <a:pt x="1022" y="1849"/>
                  </a:lnTo>
                  <a:lnTo>
                    <a:pt x="1022" y="1852"/>
                  </a:lnTo>
                  <a:lnTo>
                    <a:pt x="1024" y="1849"/>
                  </a:lnTo>
                  <a:lnTo>
                    <a:pt x="1024" y="1852"/>
                  </a:lnTo>
                  <a:lnTo>
                    <a:pt x="1022" y="1852"/>
                  </a:lnTo>
                  <a:lnTo>
                    <a:pt x="1018" y="1852"/>
                  </a:lnTo>
                  <a:lnTo>
                    <a:pt x="1018" y="1854"/>
                  </a:lnTo>
                  <a:lnTo>
                    <a:pt x="1020" y="1854"/>
                  </a:lnTo>
                  <a:lnTo>
                    <a:pt x="1015" y="1852"/>
                  </a:lnTo>
                  <a:lnTo>
                    <a:pt x="1013" y="1852"/>
                  </a:lnTo>
                  <a:lnTo>
                    <a:pt x="1011" y="1852"/>
                  </a:lnTo>
                  <a:lnTo>
                    <a:pt x="1007" y="1849"/>
                  </a:lnTo>
                  <a:lnTo>
                    <a:pt x="1007" y="1847"/>
                  </a:lnTo>
                  <a:lnTo>
                    <a:pt x="1005" y="1847"/>
                  </a:lnTo>
                  <a:lnTo>
                    <a:pt x="1005" y="1845"/>
                  </a:lnTo>
                  <a:lnTo>
                    <a:pt x="1005" y="1843"/>
                  </a:lnTo>
                  <a:lnTo>
                    <a:pt x="1002" y="1843"/>
                  </a:lnTo>
                  <a:lnTo>
                    <a:pt x="1002" y="1841"/>
                  </a:lnTo>
                  <a:lnTo>
                    <a:pt x="1000" y="1843"/>
                  </a:lnTo>
                  <a:lnTo>
                    <a:pt x="1000" y="1841"/>
                  </a:lnTo>
                  <a:lnTo>
                    <a:pt x="1000" y="1839"/>
                  </a:lnTo>
                  <a:lnTo>
                    <a:pt x="1007" y="1839"/>
                  </a:lnTo>
                  <a:lnTo>
                    <a:pt x="1009" y="1839"/>
                  </a:lnTo>
                  <a:lnTo>
                    <a:pt x="1009" y="1836"/>
                  </a:lnTo>
                  <a:lnTo>
                    <a:pt x="1007" y="1836"/>
                  </a:lnTo>
                  <a:lnTo>
                    <a:pt x="1009" y="1836"/>
                  </a:lnTo>
                  <a:lnTo>
                    <a:pt x="1009" y="1834"/>
                  </a:lnTo>
                  <a:lnTo>
                    <a:pt x="1007" y="1834"/>
                  </a:lnTo>
                  <a:lnTo>
                    <a:pt x="1005" y="1830"/>
                  </a:lnTo>
                  <a:lnTo>
                    <a:pt x="1002" y="1828"/>
                  </a:lnTo>
                  <a:lnTo>
                    <a:pt x="1002" y="1825"/>
                  </a:lnTo>
                  <a:lnTo>
                    <a:pt x="1002" y="1823"/>
                  </a:lnTo>
                  <a:lnTo>
                    <a:pt x="998" y="1821"/>
                  </a:lnTo>
                  <a:lnTo>
                    <a:pt x="1000" y="1821"/>
                  </a:lnTo>
                  <a:lnTo>
                    <a:pt x="1000" y="1823"/>
                  </a:lnTo>
                  <a:lnTo>
                    <a:pt x="1002" y="1823"/>
                  </a:lnTo>
                  <a:lnTo>
                    <a:pt x="1005" y="1823"/>
                  </a:lnTo>
                  <a:lnTo>
                    <a:pt x="1005" y="1825"/>
                  </a:lnTo>
                  <a:lnTo>
                    <a:pt x="1005" y="1828"/>
                  </a:lnTo>
                  <a:lnTo>
                    <a:pt x="1007" y="1830"/>
                  </a:lnTo>
                  <a:lnTo>
                    <a:pt x="1009" y="1830"/>
                  </a:lnTo>
                  <a:lnTo>
                    <a:pt x="1011" y="1832"/>
                  </a:lnTo>
                  <a:lnTo>
                    <a:pt x="1011" y="1834"/>
                  </a:lnTo>
                  <a:lnTo>
                    <a:pt x="1013" y="1834"/>
                  </a:lnTo>
                  <a:lnTo>
                    <a:pt x="1015" y="1836"/>
                  </a:lnTo>
                  <a:lnTo>
                    <a:pt x="1018" y="1836"/>
                  </a:lnTo>
                  <a:lnTo>
                    <a:pt x="1020" y="1836"/>
                  </a:lnTo>
                  <a:lnTo>
                    <a:pt x="1026" y="1839"/>
                  </a:lnTo>
                  <a:lnTo>
                    <a:pt x="1029" y="1841"/>
                  </a:lnTo>
                  <a:lnTo>
                    <a:pt x="1031" y="1843"/>
                  </a:lnTo>
                  <a:lnTo>
                    <a:pt x="1033" y="1841"/>
                  </a:lnTo>
                  <a:lnTo>
                    <a:pt x="1035" y="1841"/>
                  </a:lnTo>
                  <a:lnTo>
                    <a:pt x="1035" y="1843"/>
                  </a:lnTo>
                  <a:lnTo>
                    <a:pt x="1037" y="1845"/>
                  </a:lnTo>
                  <a:lnTo>
                    <a:pt x="1040" y="1845"/>
                  </a:lnTo>
                  <a:lnTo>
                    <a:pt x="1040" y="1843"/>
                  </a:lnTo>
                  <a:lnTo>
                    <a:pt x="1042" y="1843"/>
                  </a:lnTo>
                  <a:lnTo>
                    <a:pt x="1044" y="1845"/>
                  </a:lnTo>
                  <a:lnTo>
                    <a:pt x="1044" y="1847"/>
                  </a:lnTo>
                  <a:lnTo>
                    <a:pt x="1055" y="1849"/>
                  </a:lnTo>
                  <a:lnTo>
                    <a:pt x="1057" y="1849"/>
                  </a:lnTo>
                  <a:lnTo>
                    <a:pt x="1059" y="1854"/>
                  </a:lnTo>
                  <a:lnTo>
                    <a:pt x="1061" y="1854"/>
                  </a:lnTo>
                  <a:lnTo>
                    <a:pt x="1064" y="1854"/>
                  </a:lnTo>
                  <a:lnTo>
                    <a:pt x="1070" y="1854"/>
                  </a:lnTo>
                  <a:lnTo>
                    <a:pt x="1072" y="1854"/>
                  </a:lnTo>
                  <a:lnTo>
                    <a:pt x="1075" y="1856"/>
                  </a:lnTo>
                  <a:lnTo>
                    <a:pt x="1075" y="1854"/>
                  </a:lnTo>
                  <a:lnTo>
                    <a:pt x="1077" y="1852"/>
                  </a:lnTo>
                  <a:lnTo>
                    <a:pt x="1077" y="1849"/>
                  </a:lnTo>
                  <a:lnTo>
                    <a:pt x="1077" y="1847"/>
                  </a:lnTo>
                  <a:lnTo>
                    <a:pt x="1081" y="1849"/>
                  </a:lnTo>
                  <a:lnTo>
                    <a:pt x="1079" y="1852"/>
                  </a:lnTo>
                  <a:lnTo>
                    <a:pt x="1077" y="1852"/>
                  </a:lnTo>
                  <a:lnTo>
                    <a:pt x="1079" y="1854"/>
                  </a:lnTo>
                  <a:lnTo>
                    <a:pt x="1081" y="1854"/>
                  </a:lnTo>
                  <a:lnTo>
                    <a:pt x="1088" y="1854"/>
                  </a:lnTo>
                  <a:lnTo>
                    <a:pt x="1090" y="1852"/>
                  </a:lnTo>
                  <a:lnTo>
                    <a:pt x="1090" y="1849"/>
                  </a:lnTo>
                  <a:lnTo>
                    <a:pt x="1090" y="1852"/>
                  </a:lnTo>
                  <a:lnTo>
                    <a:pt x="1092" y="1852"/>
                  </a:lnTo>
                  <a:lnTo>
                    <a:pt x="1092" y="1854"/>
                  </a:lnTo>
                  <a:lnTo>
                    <a:pt x="1090" y="1854"/>
                  </a:lnTo>
                  <a:lnTo>
                    <a:pt x="1092" y="1856"/>
                  </a:lnTo>
                  <a:lnTo>
                    <a:pt x="1094" y="1856"/>
                  </a:lnTo>
                  <a:lnTo>
                    <a:pt x="1097" y="1856"/>
                  </a:lnTo>
                  <a:lnTo>
                    <a:pt x="1097" y="1854"/>
                  </a:lnTo>
                  <a:lnTo>
                    <a:pt x="1099" y="1854"/>
                  </a:lnTo>
                  <a:lnTo>
                    <a:pt x="1105" y="1856"/>
                  </a:lnTo>
                  <a:lnTo>
                    <a:pt x="1107" y="1858"/>
                  </a:lnTo>
                  <a:lnTo>
                    <a:pt x="1105" y="1858"/>
                  </a:lnTo>
                  <a:lnTo>
                    <a:pt x="1103" y="1858"/>
                  </a:lnTo>
                  <a:lnTo>
                    <a:pt x="1103" y="1860"/>
                  </a:lnTo>
                  <a:lnTo>
                    <a:pt x="1105" y="1860"/>
                  </a:lnTo>
                  <a:lnTo>
                    <a:pt x="1107" y="1860"/>
                  </a:lnTo>
                  <a:lnTo>
                    <a:pt x="1110" y="1860"/>
                  </a:lnTo>
                  <a:lnTo>
                    <a:pt x="1112" y="1863"/>
                  </a:lnTo>
                  <a:lnTo>
                    <a:pt x="1114" y="1860"/>
                  </a:lnTo>
                  <a:lnTo>
                    <a:pt x="1116" y="1860"/>
                  </a:lnTo>
                  <a:lnTo>
                    <a:pt x="1116" y="1863"/>
                  </a:lnTo>
                  <a:lnTo>
                    <a:pt x="1118" y="1863"/>
                  </a:lnTo>
                  <a:lnTo>
                    <a:pt x="1121" y="1863"/>
                  </a:lnTo>
                  <a:lnTo>
                    <a:pt x="1123" y="1865"/>
                  </a:lnTo>
                  <a:lnTo>
                    <a:pt x="1125" y="1867"/>
                  </a:lnTo>
                  <a:lnTo>
                    <a:pt x="1134" y="1865"/>
                  </a:lnTo>
                  <a:lnTo>
                    <a:pt x="1134" y="1863"/>
                  </a:lnTo>
                  <a:lnTo>
                    <a:pt x="1136" y="1863"/>
                  </a:lnTo>
                  <a:lnTo>
                    <a:pt x="1138" y="1860"/>
                  </a:lnTo>
                  <a:lnTo>
                    <a:pt x="1140" y="1863"/>
                  </a:lnTo>
                  <a:lnTo>
                    <a:pt x="1140" y="1860"/>
                  </a:lnTo>
                  <a:lnTo>
                    <a:pt x="1140" y="1858"/>
                  </a:lnTo>
                  <a:lnTo>
                    <a:pt x="1140" y="1856"/>
                  </a:lnTo>
                  <a:lnTo>
                    <a:pt x="1138" y="1854"/>
                  </a:lnTo>
                  <a:lnTo>
                    <a:pt x="1136" y="1856"/>
                  </a:lnTo>
                  <a:lnTo>
                    <a:pt x="1134" y="1856"/>
                  </a:lnTo>
                  <a:lnTo>
                    <a:pt x="1136" y="1856"/>
                  </a:lnTo>
                  <a:lnTo>
                    <a:pt x="1136" y="1854"/>
                  </a:lnTo>
                  <a:lnTo>
                    <a:pt x="1136" y="1852"/>
                  </a:lnTo>
                  <a:lnTo>
                    <a:pt x="1140" y="1854"/>
                  </a:lnTo>
                  <a:lnTo>
                    <a:pt x="1142" y="1854"/>
                  </a:lnTo>
                  <a:lnTo>
                    <a:pt x="1142" y="1856"/>
                  </a:lnTo>
                  <a:lnTo>
                    <a:pt x="1140" y="1856"/>
                  </a:lnTo>
                  <a:lnTo>
                    <a:pt x="1145" y="1856"/>
                  </a:lnTo>
                  <a:lnTo>
                    <a:pt x="1142" y="1858"/>
                  </a:lnTo>
                  <a:lnTo>
                    <a:pt x="1145" y="1858"/>
                  </a:lnTo>
                  <a:lnTo>
                    <a:pt x="1147" y="1858"/>
                  </a:lnTo>
                  <a:lnTo>
                    <a:pt x="1149" y="1858"/>
                  </a:lnTo>
                  <a:lnTo>
                    <a:pt x="1151" y="1856"/>
                  </a:lnTo>
                  <a:lnTo>
                    <a:pt x="1149" y="1856"/>
                  </a:lnTo>
                  <a:lnTo>
                    <a:pt x="1151" y="1856"/>
                  </a:lnTo>
                  <a:lnTo>
                    <a:pt x="1153" y="1856"/>
                  </a:lnTo>
                  <a:lnTo>
                    <a:pt x="1151" y="1858"/>
                  </a:lnTo>
                  <a:lnTo>
                    <a:pt x="1153" y="1858"/>
                  </a:lnTo>
                  <a:lnTo>
                    <a:pt x="1156" y="1856"/>
                  </a:lnTo>
                  <a:lnTo>
                    <a:pt x="1158" y="1856"/>
                  </a:lnTo>
                  <a:lnTo>
                    <a:pt x="1156" y="1856"/>
                  </a:lnTo>
                  <a:lnTo>
                    <a:pt x="1156" y="1854"/>
                  </a:lnTo>
                  <a:lnTo>
                    <a:pt x="1156" y="1849"/>
                  </a:lnTo>
                  <a:lnTo>
                    <a:pt x="1158" y="1849"/>
                  </a:lnTo>
                  <a:lnTo>
                    <a:pt x="1158" y="1847"/>
                  </a:lnTo>
                  <a:lnTo>
                    <a:pt x="1160" y="1845"/>
                  </a:lnTo>
                  <a:lnTo>
                    <a:pt x="1158" y="1843"/>
                  </a:lnTo>
                  <a:lnTo>
                    <a:pt x="1156" y="1843"/>
                  </a:lnTo>
                  <a:lnTo>
                    <a:pt x="1160" y="1841"/>
                  </a:lnTo>
                  <a:lnTo>
                    <a:pt x="1162" y="1843"/>
                  </a:lnTo>
                  <a:lnTo>
                    <a:pt x="1162" y="1841"/>
                  </a:lnTo>
                  <a:lnTo>
                    <a:pt x="1162" y="1839"/>
                  </a:lnTo>
                  <a:lnTo>
                    <a:pt x="1160" y="1836"/>
                  </a:lnTo>
                  <a:lnTo>
                    <a:pt x="1156" y="1832"/>
                  </a:lnTo>
                  <a:lnTo>
                    <a:pt x="1156" y="1830"/>
                  </a:lnTo>
                  <a:lnTo>
                    <a:pt x="1153" y="1830"/>
                  </a:lnTo>
                  <a:lnTo>
                    <a:pt x="1156" y="1830"/>
                  </a:lnTo>
                  <a:lnTo>
                    <a:pt x="1153" y="1828"/>
                  </a:lnTo>
                  <a:lnTo>
                    <a:pt x="1149" y="1823"/>
                  </a:lnTo>
                  <a:lnTo>
                    <a:pt x="1147" y="1823"/>
                  </a:lnTo>
                  <a:lnTo>
                    <a:pt x="1147" y="1821"/>
                  </a:lnTo>
                  <a:lnTo>
                    <a:pt x="1149" y="1821"/>
                  </a:lnTo>
                  <a:lnTo>
                    <a:pt x="1151" y="1821"/>
                  </a:lnTo>
                  <a:lnTo>
                    <a:pt x="1151" y="1823"/>
                  </a:lnTo>
                  <a:lnTo>
                    <a:pt x="1153" y="1825"/>
                  </a:lnTo>
                  <a:lnTo>
                    <a:pt x="1156" y="1825"/>
                  </a:lnTo>
                  <a:lnTo>
                    <a:pt x="1158" y="1825"/>
                  </a:lnTo>
                  <a:lnTo>
                    <a:pt x="1158" y="1823"/>
                  </a:lnTo>
                  <a:lnTo>
                    <a:pt x="1158" y="1821"/>
                  </a:lnTo>
                  <a:lnTo>
                    <a:pt x="1158" y="1823"/>
                  </a:lnTo>
                  <a:lnTo>
                    <a:pt x="1160" y="1823"/>
                  </a:lnTo>
                  <a:lnTo>
                    <a:pt x="1160" y="1825"/>
                  </a:lnTo>
                  <a:lnTo>
                    <a:pt x="1160" y="1828"/>
                  </a:lnTo>
                  <a:lnTo>
                    <a:pt x="1162" y="1828"/>
                  </a:lnTo>
                  <a:lnTo>
                    <a:pt x="1164" y="1828"/>
                  </a:lnTo>
                  <a:lnTo>
                    <a:pt x="1167" y="1828"/>
                  </a:lnTo>
                  <a:lnTo>
                    <a:pt x="1167" y="1825"/>
                  </a:lnTo>
                  <a:lnTo>
                    <a:pt x="1167" y="1823"/>
                  </a:lnTo>
                  <a:lnTo>
                    <a:pt x="1164" y="1821"/>
                  </a:lnTo>
                  <a:lnTo>
                    <a:pt x="1162" y="1821"/>
                  </a:lnTo>
                  <a:lnTo>
                    <a:pt x="1162" y="1819"/>
                  </a:lnTo>
                  <a:lnTo>
                    <a:pt x="1164" y="1819"/>
                  </a:lnTo>
                  <a:lnTo>
                    <a:pt x="1162" y="1817"/>
                  </a:lnTo>
                  <a:lnTo>
                    <a:pt x="1160" y="1817"/>
                  </a:lnTo>
                  <a:lnTo>
                    <a:pt x="1160" y="1814"/>
                  </a:lnTo>
                  <a:lnTo>
                    <a:pt x="1160" y="1812"/>
                  </a:lnTo>
                  <a:lnTo>
                    <a:pt x="1160" y="1810"/>
                  </a:lnTo>
                  <a:lnTo>
                    <a:pt x="1158" y="1810"/>
                  </a:lnTo>
                  <a:lnTo>
                    <a:pt x="1156" y="1810"/>
                  </a:lnTo>
                  <a:lnTo>
                    <a:pt x="1156" y="1812"/>
                  </a:lnTo>
                  <a:lnTo>
                    <a:pt x="1153" y="1812"/>
                  </a:lnTo>
                  <a:lnTo>
                    <a:pt x="1153" y="1810"/>
                  </a:lnTo>
                  <a:lnTo>
                    <a:pt x="1151" y="1810"/>
                  </a:lnTo>
                  <a:lnTo>
                    <a:pt x="1153" y="1808"/>
                  </a:lnTo>
                  <a:lnTo>
                    <a:pt x="1156" y="1806"/>
                  </a:lnTo>
                  <a:lnTo>
                    <a:pt x="1158" y="1806"/>
                  </a:lnTo>
                  <a:lnTo>
                    <a:pt x="1160" y="1806"/>
                  </a:lnTo>
                  <a:lnTo>
                    <a:pt x="1162" y="1808"/>
                  </a:lnTo>
                  <a:lnTo>
                    <a:pt x="1164" y="1806"/>
                  </a:lnTo>
                  <a:lnTo>
                    <a:pt x="1162" y="1803"/>
                  </a:lnTo>
                  <a:lnTo>
                    <a:pt x="1160" y="1803"/>
                  </a:lnTo>
                  <a:lnTo>
                    <a:pt x="1160" y="1801"/>
                  </a:lnTo>
                  <a:lnTo>
                    <a:pt x="1162" y="1801"/>
                  </a:lnTo>
                  <a:lnTo>
                    <a:pt x="1162" y="1799"/>
                  </a:lnTo>
                  <a:lnTo>
                    <a:pt x="1162" y="1797"/>
                  </a:lnTo>
                  <a:lnTo>
                    <a:pt x="1164" y="1797"/>
                  </a:lnTo>
                  <a:lnTo>
                    <a:pt x="1164" y="1799"/>
                  </a:lnTo>
                  <a:lnTo>
                    <a:pt x="1167" y="1801"/>
                  </a:lnTo>
                  <a:lnTo>
                    <a:pt x="1167" y="1803"/>
                  </a:lnTo>
                  <a:lnTo>
                    <a:pt x="1167" y="1806"/>
                  </a:lnTo>
                  <a:lnTo>
                    <a:pt x="1167" y="1808"/>
                  </a:lnTo>
                  <a:lnTo>
                    <a:pt x="1164" y="1808"/>
                  </a:lnTo>
                  <a:lnTo>
                    <a:pt x="1164" y="1810"/>
                  </a:lnTo>
                  <a:lnTo>
                    <a:pt x="1167" y="1812"/>
                  </a:lnTo>
                  <a:lnTo>
                    <a:pt x="1169" y="1814"/>
                  </a:lnTo>
                  <a:lnTo>
                    <a:pt x="1169" y="1817"/>
                  </a:lnTo>
                  <a:lnTo>
                    <a:pt x="1169" y="1814"/>
                  </a:lnTo>
                  <a:lnTo>
                    <a:pt x="1169" y="1812"/>
                  </a:lnTo>
                  <a:lnTo>
                    <a:pt x="1171" y="1814"/>
                  </a:lnTo>
                  <a:lnTo>
                    <a:pt x="1175" y="1817"/>
                  </a:lnTo>
                  <a:lnTo>
                    <a:pt x="1178" y="1821"/>
                  </a:lnTo>
                  <a:lnTo>
                    <a:pt x="1180" y="1823"/>
                  </a:lnTo>
                  <a:lnTo>
                    <a:pt x="1178" y="1819"/>
                  </a:lnTo>
                  <a:lnTo>
                    <a:pt x="1175" y="1819"/>
                  </a:lnTo>
                  <a:lnTo>
                    <a:pt x="1175" y="1817"/>
                  </a:lnTo>
                  <a:lnTo>
                    <a:pt x="1175" y="1814"/>
                  </a:lnTo>
                  <a:lnTo>
                    <a:pt x="1175" y="1812"/>
                  </a:lnTo>
                  <a:lnTo>
                    <a:pt x="1178" y="1812"/>
                  </a:lnTo>
                  <a:lnTo>
                    <a:pt x="1180" y="1814"/>
                  </a:lnTo>
                  <a:lnTo>
                    <a:pt x="1182" y="1817"/>
                  </a:lnTo>
                  <a:lnTo>
                    <a:pt x="1184" y="1814"/>
                  </a:lnTo>
                  <a:lnTo>
                    <a:pt x="1186" y="1817"/>
                  </a:lnTo>
                  <a:lnTo>
                    <a:pt x="1188" y="1819"/>
                  </a:lnTo>
                  <a:lnTo>
                    <a:pt x="1191" y="1821"/>
                  </a:lnTo>
                  <a:lnTo>
                    <a:pt x="1191" y="1819"/>
                  </a:lnTo>
                  <a:lnTo>
                    <a:pt x="1188" y="1819"/>
                  </a:lnTo>
                  <a:lnTo>
                    <a:pt x="1188" y="1817"/>
                  </a:lnTo>
                  <a:lnTo>
                    <a:pt x="1191" y="1817"/>
                  </a:lnTo>
                  <a:lnTo>
                    <a:pt x="1191" y="1819"/>
                  </a:lnTo>
                  <a:lnTo>
                    <a:pt x="1193" y="1819"/>
                  </a:lnTo>
                  <a:lnTo>
                    <a:pt x="1195" y="1819"/>
                  </a:lnTo>
                  <a:lnTo>
                    <a:pt x="1195" y="1821"/>
                  </a:lnTo>
                  <a:lnTo>
                    <a:pt x="1199" y="1821"/>
                  </a:lnTo>
                  <a:lnTo>
                    <a:pt x="1199" y="1819"/>
                  </a:lnTo>
                  <a:lnTo>
                    <a:pt x="1197" y="1819"/>
                  </a:lnTo>
                  <a:lnTo>
                    <a:pt x="1195" y="1819"/>
                  </a:lnTo>
                  <a:lnTo>
                    <a:pt x="1195" y="1817"/>
                  </a:lnTo>
                  <a:lnTo>
                    <a:pt x="1193" y="1814"/>
                  </a:lnTo>
                  <a:lnTo>
                    <a:pt x="1191" y="1812"/>
                  </a:lnTo>
                  <a:lnTo>
                    <a:pt x="1188" y="1808"/>
                  </a:lnTo>
                  <a:lnTo>
                    <a:pt x="1186" y="1806"/>
                  </a:lnTo>
                  <a:lnTo>
                    <a:pt x="1186" y="1803"/>
                  </a:lnTo>
                  <a:lnTo>
                    <a:pt x="1186" y="1801"/>
                  </a:lnTo>
                  <a:lnTo>
                    <a:pt x="1186" y="1803"/>
                  </a:lnTo>
                  <a:lnTo>
                    <a:pt x="1188" y="1803"/>
                  </a:lnTo>
                  <a:lnTo>
                    <a:pt x="1188" y="1806"/>
                  </a:lnTo>
                  <a:lnTo>
                    <a:pt x="1191" y="1808"/>
                  </a:lnTo>
                  <a:lnTo>
                    <a:pt x="1191" y="1810"/>
                  </a:lnTo>
                  <a:lnTo>
                    <a:pt x="1193" y="1810"/>
                  </a:lnTo>
                  <a:lnTo>
                    <a:pt x="1195" y="1812"/>
                  </a:lnTo>
                  <a:lnTo>
                    <a:pt x="1197" y="1814"/>
                  </a:lnTo>
                  <a:lnTo>
                    <a:pt x="1199" y="1814"/>
                  </a:lnTo>
                  <a:lnTo>
                    <a:pt x="1199" y="1817"/>
                  </a:lnTo>
                  <a:lnTo>
                    <a:pt x="1202" y="1817"/>
                  </a:lnTo>
                  <a:lnTo>
                    <a:pt x="1204" y="1814"/>
                  </a:lnTo>
                  <a:lnTo>
                    <a:pt x="1206" y="1814"/>
                  </a:lnTo>
                  <a:lnTo>
                    <a:pt x="1206" y="1817"/>
                  </a:lnTo>
                  <a:lnTo>
                    <a:pt x="1206" y="1814"/>
                  </a:lnTo>
                  <a:lnTo>
                    <a:pt x="1208" y="1817"/>
                  </a:lnTo>
                  <a:lnTo>
                    <a:pt x="1210" y="1817"/>
                  </a:lnTo>
                  <a:lnTo>
                    <a:pt x="1213" y="1817"/>
                  </a:lnTo>
                  <a:lnTo>
                    <a:pt x="1213" y="1814"/>
                  </a:lnTo>
                  <a:lnTo>
                    <a:pt x="1213" y="1812"/>
                  </a:lnTo>
                  <a:lnTo>
                    <a:pt x="1217" y="1810"/>
                  </a:lnTo>
                  <a:lnTo>
                    <a:pt x="1217" y="1808"/>
                  </a:lnTo>
                  <a:lnTo>
                    <a:pt x="1219" y="1808"/>
                  </a:lnTo>
                  <a:lnTo>
                    <a:pt x="1221" y="1808"/>
                  </a:lnTo>
                  <a:lnTo>
                    <a:pt x="1226" y="1801"/>
                  </a:lnTo>
                  <a:lnTo>
                    <a:pt x="1228" y="1801"/>
                  </a:lnTo>
                  <a:lnTo>
                    <a:pt x="1228" y="1799"/>
                  </a:lnTo>
                  <a:lnTo>
                    <a:pt x="1228" y="1797"/>
                  </a:lnTo>
                  <a:lnTo>
                    <a:pt x="1230" y="1797"/>
                  </a:lnTo>
                  <a:lnTo>
                    <a:pt x="1234" y="1797"/>
                  </a:lnTo>
                  <a:lnTo>
                    <a:pt x="1234" y="1795"/>
                  </a:lnTo>
                  <a:lnTo>
                    <a:pt x="1237" y="1792"/>
                  </a:lnTo>
                  <a:lnTo>
                    <a:pt x="1239" y="1790"/>
                  </a:lnTo>
                  <a:lnTo>
                    <a:pt x="1234" y="1788"/>
                  </a:lnTo>
                  <a:lnTo>
                    <a:pt x="1234" y="1786"/>
                  </a:lnTo>
                  <a:lnTo>
                    <a:pt x="1237" y="1784"/>
                  </a:lnTo>
                  <a:lnTo>
                    <a:pt x="1239" y="1777"/>
                  </a:lnTo>
                  <a:lnTo>
                    <a:pt x="1241" y="1775"/>
                  </a:lnTo>
                  <a:lnTo>
                    <a:pt x="1239" y="1771"/>
                  </a:lnTo>
                  <a:lnTo>
                    <a:pt x="1239" y="1768"/>
                  </a:lnTo>
                  <a:lnTo>
                    <a:pt x="1239" y="1766"/>
                  </a:lnTo>
                  <a:lnTo>
                    <a:pt x="1239" y="1764"/>
                  </a:lnTo>
                  <a:lnTo>
                    <a:pt x="1241" y="1764"/>
                  </a:lnTo>
                  <a:lnTo>
                    <a:pt x="1241" y="1762"/>
                  </a:lnTo>
                  <a:lnTo>
                    <a:pt x="1241" y="1760"/>
                  </a:lnTo>
                  <a:lnTo>
                    <a:pt x="1248" y="1755"/>
                  </a:lnTo>
                  <a:lnTo>
                    <a:pt x="1248" y="1753"/>
                  </a:lnTo>
                  <a:lnTo>
                    <a:pt x="1250" y="1753"/>
                  </a:lnTo>
                  <a:lnTo>
                    <a:pt x="1250" y="1751"/>
                  </a:lnTo>
                  <a:lnTo>
                    <a:pt x="1250" y="1749"/>
                  </a:lnTo>
                  <a:lnTo>
                    <a:pt x="1250" y="1746"/>
                  </a:lnTo>
                  <a:lnTo>
                    <a:pt x="1250" y="1744"/>
                  </a:lnTo>
                  <a:lnTo>
                    <a:pt x="1248" y="1742"/>
                  </a:lnTo>
                  <a:lnTo>
                    <a:pt x="1248" y="1740"/>
                  </a:lnTo>
                  <a:lnTo>
                    <a:pt x="1248" y="1738"/>
                  </a:lnTo>
                  <a:lnTo>
                    <a:pt x="1250" y="1736"/>
                  </a:lnTo>
                  <a:lnTo>
                    <a:pt x="1250" y="1738"/>
                  </a:lnTo>
                  <a:lnTo>
                    <a:pt x="1250" y="1740"/>
                  </a:lnTo>
                  <a:lnTo>
                    <a:pt x="1252" y="1740"/>
                  </a:lnTo>
                  <a:lnTo>
                    <a:pt x="1252" y="1738"/>
                  </a:lnTo>
                  <a:lnTo>
                    <a:pt x="1254" y="1736"/>
                  </a:lnTo>
                  <a:lnTo>
                    <a:pt x="1256" y="1733"/>
                  </a:lnTo>
                  <a:lnTo>
                    <a:pt x="1256" y="1731"/>
                  </a:lnTo>
                  <a:lnTo>
                    <a:pt x="1254" y="1731"/>
                  </a:lnTo>
                  <a:lnTo>
                    <a:pt x="1254" y="1729"/>
                  </a:lnTo>
                  <a:lnTo>
                    <a:pt x="1256" y="1725"/>
                  </a:lnTo>
                  <a:lnTo>
                    <a:pt x="1256" y="1722"/>
                  </a:lnTo>
                  <a:lnTo>
                    <a:pt x="1256" y="1720"/>
                  </a:lnTo>
                  <a:lnTo>
                    <a:pt x="1259" y="1718"/>
                  </a:lnTo>
                  <a:lnTo>
                    <a:pt x="1259" y="1716"/>
                  </a:lnTo>
                  <a:lnTo>
                    <a:pt x="1261" y="1716"/>
                  </a:lnTo>
                  <a:lnTo>
                    <a:pt x="1261" y="1714"/>
                  </a:lnTo>
                  <a:lnTo>
                    <a:pt x="1261" y="1711"/>
                  </a:lnTo>
                  <a:lnTo>
                    <a:pt x="1259" y="1709"/>
                  </a:lnTo>
                  <a:lnTo>
                    <a:pt x="1261" y="1709"/>
                  </a:lnTo>
                  <a:lnTo>
                    <a:pt x="1263" y="1705"/>
                  </a:lnTo>
                  <a:lnTo>
                    <a:pt x="1263" y="1703"/>
                  </a:lnTo>
                  <a:lnTo>
                    <a:pt x="1263" y="1700"/>
                  </a:lnTo>
                  <a:lnTo>
                    <a:pt x="1263" y="1698"/>
                  </a:lnTo>
                  <a:lnTo>
                    <a:pt x="1263" y="1696"/>
                  </a:lnTo>
                  <a:lnTo>
                    <a:pt x="1263" y="1694"/>
                  </a:lnTo>
                  <a:lnTo>
                    <a:pt x="1261" y="1694"/>
                  </a:lnTo>
                  <a:lnTo>
                    <a:pt x="1259" y="1692"/>
                  </a:lnTo>
                  <a:lnTo>
                    <a:pt x="1259" y="1690"/>
                  </a:lnTo>
                  <a:lnTo>
                    <a:pt x="1259" y="1687"/>
                  </a:lnTo>
                  <a:lnTo>
                    <a:pt x="1243" y="1687"/>
                  </a:lnTo>
                  <a:lnTo>
                    <a:pt x="1239" y="1690"/>
                  </a:lnTo>
                  <a:lnTo>
                    <a:pt x="1234" y="1687"/>
                  </a:lnTo>
                  <a:lnTo>
                    <a:pt x="1232" y="1687"/>
                  </a:lnTo>
                  <a:lnTo>
                    <a:pt x="1230" y="1687"/>
                  </a:lnTo>
                  <a:lnTo>
                    <a:pt x="1228" y="1687"/>
                  </a:lnTo>
                  <a:lnTo>
                    <a:pt x="1230" y="1690"/>
                  </a:lnTo>
                  <a:lnTo>
                    <a:pt x="1228" y="1690"/>
                  </a:lnTo>
                  <a:lnTo>
                    <a:pt x="1226" y="1690"/>
                  </a:lnTo>
                  <a:lnTo>
                    <a:pt x="1221" y="1690"/>
                  </a:lnTo>
                  <a:lnTo>
                    <a:pt x="1219" y="1690"/>
                  </a:lnTo>
                  <a:lnTo>
                    <a:pt x="1217" y="1692"/>
                  </a:lnTo>
                  <a:lnTo>
                    <a:pt x="1215" y="1692"/>
                  </a:lnTo>
                  <a:lnTo>
                    <a:pt x="1197" y="1692"/>
                  </a:lnTo>
                  <a:lnTo>
                    <a:pt x="1193" y="1692"/>
                  </a:lnTo>
                  <a:lnTo>
                    <a:pt x="1184" y="1692"/>
                  </a:lnTo>
                  <a:lnTo>
                    <a:pt x="1182" y="1692"/>
                  </a:lnTo>
                  <a:lnTo>
                    <a:pt x="1182" y="1690"/>
                  </a:lnTo>
                  <a:lnTo>
                    <a:pt x="1180" y="1692"/>
                  </a:lnTo>
                  <a:lnTo>
                    <a:pt x="1178" y="1692"/>
                  </a:lnTo>
                  <a:lnTo>
                    <a:pt x="1175" y="1692"/>
                  </a:lnTo>
                  <a:lnTo>
                    <a:pt x="1175" y="1690"/>
                  </a:lnTo>
                  <a:lnTo>
                    <a:pt x="1173" y="1690"/>
                  </a:lnTo>
                  <a:lnTo>
                    <a:pt x="1171" y="1687"/>
                  </a:lnTo>
                  <a:lnTo>
                    <a:pt x="1171" y="1685"/>
                  </a:lnTo>
                  <a:lnTo>
                    <a:pt x="1169" y="1683"/>
                  </a:lnTo>
                  <a:lnTo>
                    <a:pt x="1167" y="1683"/>
                  </a:lnTo>
                  <a:lnTo>
                    <a:pt x="1160" y="1679"/>
                  </a:lnTo>
                  <a:lnTo>
                    <a:pt x="1158" y="1676"/>
                  </a:lnTo>
                  <a:lnTo>
                    <a:pt x="1158" y="1674"/>
                  </a:lnTo>
                  <a:lnTo>
                    <a:pt x="1156" y="1672"/>
                  </a:lnTo>
                  <a:lnTo>
                    <a:pt x="1156" y="1670"/>
                  </a:lnTo>
                  <a:lnTo>
                    <a:pt x="1156" y="1668"/>
                  </a:lnTo>
                  <a:lnTo>
                    <a:pt x="1151" y="1668"/>
                  </a:lnTo>
                  <a:lnTo>
                    <a:pt x="1149" y="1668"/>
                  </a:lnTo>
                  <a:lnTo>
                    <a:pt x="1149" y="1665"/>
                  </a:lnTo>
                  <a:lnTo>
                    <a:pt x="1147" y="1663"/>
                  </a:lnTo>
                  <a:lnTo>
                    <a:pt x="1142" y="1659"/>
                  </a:lnTo>
                  <a:lnTo>
                    <a:pt x="1138" y="1659"/>
                  </a:lnTo>
                  <a:lnTo>
                    <a:pt x="1134" y="1654"/>
                  </a:lnTo>
                  <a:lnTo>
                    <a:pt x="1127" y="1652"/>
                  </a:lnTo>
                  <a:lnTo>
                    <a:pt x="1121" y="1652"/>
                  </a:lnTo>
                  <a:lnTo>
                    <a:pt x="1110" y="1650"/>
                  </a:lnTo>
                  <a:lnTo>
                    <a:pt x="1103" y="1650"/>
                  </a:lnTo>
                  <a:lnTo>
                    <a:pt x="1097" y="1650"/>
                  </a:lnTo>
                  <a:lnTo>
                    <a:pt x="1092" y="1648"/>
                  </a:lnTo>
                  <a:lnTo>
                    <a:pt x="1088" y="1648"/>
                  </a:lnTo>
                  <a:lnTo>
                    <a:pt x="1086" y="1650"/>
                  </a:lnTo>
                  <a:lnTo>
                    <a:pt x="1088" y="1650"/>
                  </a:lnTo>
                  <a:lnTo>
                    <a:pt x="1088" y="1652"/>
                  </a:lnTo>
                  <a:lnTo>
                    <a:pt x="1090" y="1654"/>
                  </a:lnTo>
                  <a:lnTo>
                    <a:pt x="1092" y="1659"/>
                  </a:lnTo>
                  <a:lnTo>
                    <a:pt x="1090" y="1659"/>
                  </a:lnTo>
                  <a:lnTo>
                    <a:pt x="1088" y="1657"/>
                  </a:lnTo>
                  <a:lnTo>
                    <a:pt x="1072" y="1648"/>
                  </a:lnTo>
                  <a:lnTo>
                    <a:pt x="1075" y="1646"/>
                  </a:lnTo>
                  <a:lnTo>
                    <a:pt x="1077" y="1646"/>
                  </a:lnTo>
                  <a:lnTo>
                    <a:pt x="1079" y="1643"/>
                  </a:lnTo>
                  <a:lnTo>
                    <a:pt x="1083" y="1646"/>
                  </a:lnTo>
                  <a:lnTo>
                    <a:pt x="1086" y="1646"/>
                  </a:lnTo>
                  <a:lnTo>
                    <a:pt x="1088" y="1646"/>
                  </a:lnTo>
                  <a:lnTo>
                    <a:pt x="1090" y="1646"/>
                  </a:lnTo>
                  <a:lnTo>
                    <a:pt x="1114" y="1646"/>
                  </a:lnTo>
                  <a:lnTo>
                    <a:pt x="1121" y="1643"/>
                  </a:lnTo>
                  <a:lnTo>
                    <a:pt x="1123" y="1646"/>
                  </a:lnTo>
                  <a:lnTo>
                    <a:pt x="1121" y="1646"/>
                  </a:lnTo>
                  <a:lnTo>
                    <a:pt x="1118" y="1646"/>
                  </a:lnTo>
                  <a:lnTo>
                    <a:pt x="1116" y="1648"/>
                  </a:lnTo>
                  <a:lnTo>
                    <a:pt x="1114" y="1648"/>
                  </a:lnTo>
                  <a:lnTo>
                    <a:pt x="1118" y="1650"/>
                  </a:lnTo>
                  <a:lnTo>
                    <a:pt x="1123" y="1650"/>
                  </a:lnTo>
                  <a:lnTo>
                    <a:pt x="1125" y="1648"/>
                  </a:lnTo>
                  <a:lnTo>
                    <a:pt x="1127" y="1646"/>
                  </a:lnTo>
                  <a:lnTo>
                    <a:pt x="1129" y="1646"/>
                  </a:lnTo>
                  <a:lnTo>
                    <a:pt x="1132" y="1648"/>
                  </a:lnTo>
                  <a:lnTo>
                    <a:pt x="1134" y="1648"/>
                  </a:lnTo>
                  <a:lnTo>
                    <a:pt x="1136" y="1648"/>
                  </a:lnTo>
                  <a:lnTo>
                    <a:pt x="1136" y="1650"/>
                  </a:lnTo>
                  <a:lnTo>
                    <a:pt x="1138" y="1650"/>
                  </a:lnTo>
                  <a:lnTo>
                    <a:pt x="1140" y="1650"/>
                  </a:lnTo>
                  <a:lnTo>
                    <a:pt x="1142" y="1650"/>
                  </a:lnTo>
                  <a:lnTo>
                    <a:pt x="1142" y="1648"/>
                  </a:lnTo>
                  <a:lnTo>
                    <a:pt x="1140" y="1646"/>
                  </a:lnTo>
                  <a:lnTo>
                    <a:pt x="1140" y="1643"/>
                  </a:lnTo>
                  <a:lnTo>
                    <a:pt x="1129" y="1641"/>
                  </a:lnTo>
                  <a:lnTo>
                    <a:pt x="1132" y="1639"/>
                  </a:lnTo>
                  <a:lnTo>
                    <a:pt x="1138" y="1639"/>
                  </a:lnTo>
                  <a:lnTo>
                    <a:pt x="1138" y="1641"/>
                  </a:lnTo>
                  <a:lnTo>
                    <a:pt x="1140" y="1639"/>
                  </a:lnTo>
                  <a:lnTo>
                    <a:pt x="1142" y="1639"/>
                  </a:lnTo>
                  <a:lnTo>
                    <a:pt x="1145" y="1641"/>
                  </a:lnTo>
                  <a:lnTo>
                    <a:pt x="1147" y="1641"/>
                  </a:lnTo>
                  <a:lnTo>
                    <a:pt x="1149" y="1643"/>
                  </a:lnTo>
                  <a:lnTo>
                    <a:pt x="1149" y="1646"/>
                  </a:lnTo>
                  <a:lnTo>
                    <a:pt x="1151" y="1646"/>
                  </a:lnTo>
                  <a:lnTo>
                    <a:pt x="1151" y="1643"/>
                  </a:lnTo>
                  <a:lnTo>
                    <a:pt x="1153" y="1646"/>
                  </a:lnTo>
                  <a:lnTo>
                    <a:pt x="1158" y="1648"/>
                  </a:lnTo>
                  <a:lnTo>
                    <a:pt x="1158" y="1650"/>
                  </a:lnTo>
                  <a:lnTo>
                    <a:pt x="1160" y="1650"/>
                  </a:lnTo>
                  <a:lnTo>
                    <a:pt x="1162" y="1650"/>
                  </a:lnTo>
                  <a:lnTo>
                    <a:pt x="1164" y="1652"/>
                  </a:lnTo>
                  <a:lnTo>
                    <a:pt x="1167" y="1652"/>
                  </a:lnTo>
                  <a:lnTo>
                    <a:pt x="1167" y="1654"/>
                  </a:lnTo>
                  <a:lnTo>
                    <a:pt x="1167" y="1657"/>
                  </a:lnTo>
                  <a:lnTo>
                    <a:pt x="1169" y="1657"/>
                  </a:lnTo>
                  <a:lnTo>
                    <a:pt x="1171" y="1657"/>
                  </a:lnTo>
                  <a:lnTo>
                    <a:pt x="1173" y="1659"/>
                  </a:lnTo>
                  <a:lnTo>
                    <a:pt x="1178" y="1657"/>
                  </a:lnTo>
                  <a:lnTo>
                    <a:pt x="1180" y="1659"/>
                  </a:lnTo>
                  <a:lnTo>
                    <a:pt x="1182" y="1659"/>
                  </a:lnTo>
                  <a:lnTo>
                    <a:pt x="1195" y="1659"/>
                  </a:lnTo>
                  <a:lnTo>
                    <a:pt x="1197" y="1661"/>
                  </a:lnTo>
                  <a:lnTo>
                    <a:pt x="1195" y="1661"/>
                  </a:lnTo>
                  <a:lnTo>
                    <a:pt x="1191" y="1661"/>
                  </a:lnTo>
                  <a:lnTo>
                    <a:pt x="1180" y="1661"/>
                  </a:lnTo>
                  <a:lnTo>
                    <a:pt x="1184" y="1663"/>
                  </a:lnTo>
                  <a:lnTo>
                    <a:pt x="1186" y="1665"/>
                  </a:lnTo>
                  <a:lnTo>
                    <a:pt x="1188" y="1665"/>
                  </a:lnTo>
                  <a:lnTo>
                    <a:pt x="1191" y="1665"/>
                  </a:lnTo>
                  <a:lnTo>
                    <a:pt x="1193" y="1665"/>
                  </a:lnTo>
                  <a:lnTo>
                    <a:pt x="1195" y="1668"/>
                  </a:lnTo>
                  <a:lnTo>
                    <a:pt x="1197" y="1670"/>
                  </a:lnTo>
                  <a:lnTo>
                    <a:pt x="1202" y="1672"/>
                  </a:lnTo>
                  <a:lnTo>
                    <a:pt x="1202" y="1674"/>
                  </a:lnTo>
                  <a:lnTo>
                    <a:pt x="1204" y="1674"/>
                  </a:lnTo>
                  <a:lnTo>
                    <a:pt x="1204" y="1676"/>
                  </a:lnTo>
                  <a:lnTo>
                    <a:pt x="1206" y="1676"/>
                  </a:lnTo>
                  <a:lnTo>
                    <a:pt x="1206" y="1679"/>
                  </a:lnTo>
                  <a:lnTo>
                    <a:pt x="1208" y="1679"/>
                  </a:lnTo>
                  <a:lnTo>
                    <a:pt x="1208" y="1681"/>
                  </a:lnTo>
                  <a:lnTo>
                    <a:pt x="1210" y="1681"/>
                  </a:lnTo>
                  <a:lnTo>
                    <a:pt x="1215" y="1683"/>
                  </a:lnTo>
                  <a:lnTo>
                    <a:pt x="1221" y="1685"/>
                  </a:lnTo>
                  <a:lnTo>
                    <a:pt x="1243" y="1683"/>
                  </a:lnTo>
                  <a:lnTo>
                    <a:pt x="1245" y="1681"/>
                  </a:lnTo>
                  <a:lnTo>
                    <a:pt x="1248" y="1679"/>
                  </a:lnTo>
                  <a:lnTo>
                    <a:pt x="1248" y="1676"/>
                  </a:lnTo>
                  <a:lnTo>
                    <a:pt x="1250" y="1676"/>
                  </a:lnTo>
                  <a:lnTo>
                    <a:pt x="1250" y="1674"/>
                  </a:lnTo>
                  <a:lnTo>
                    <a:pt x="1254" y="1674"/>
                  </a:lnTo>
                  <a:lnTo>
                    <a:pt x="1254" y="1672"/>
                  </a:lnTo>
                  <a:lnTo>
                    <a:pt x="1252" y="1670"/>
                  </a:lnTo>
                  <a:lnTo>
                    <a:pt x="1250" y="1670"/>
                  </a:lnTo>
                  <a:lnTo>
                    <a:pt x="1250" y="1668"/>
                  </a:lnTo>
                  <a:lnTo>
                    <a:pt x="1252" y="1665"/>
                  </a:lnTo>
                  <a:lnTo>
                    <a:pt x="1254" y="1665"/>
                  </a:lnTo>
                  <a:lnTo>
                    <a:pt x="1254" y="1663"/>
                  </a:lnTo>
                  <a:lnTo>
                    <a:pt x="1254" y="1661"/>
                  </a:lnTo>
                  <a:lnTo>
                    <a:pt x="1254" y="1659"/>
                  </a:lnTo>
                  <a:lnTo>
                    <a:pt x="1256" y="1659"/>
                  </a:lnTo>
                  <a:lnTo>
                    <a:pt x="1259" y="1657"/>
                  </a:lnTo>
                  <a:lnTo>
                    <a:pt x="1261" y="1657"/>
                  </a:lnTo>
                  <a:lnTo>
                    <a:pt x="1261" y="1654"/>
                  </a:lnTo>
                  <a:lnTo>
                    <a:pt x="1263" y="1652"/>
                  </a:lnTo>
                  <a:lnTo>
                    <a:pt x="1263" y="1650"/>
                  </a:lnTo>
                  <a:lnTo>
                    <a:pt x="1263" y="1648"/>
                  </a:lnTo>
                  <a:lnTo>
                    <a:pt x="1265" y="1646"/>
                  </a:lnTo>
                  <a:lnTo>
                    <a:pt x="1267" y="1646"/>
                  </a:lnTo>
                  <a:lnTo>
                    <a:pt x="1269" y="1643"/>
                  </a:lnTo>
                  <a:lnTo>
                    <a:pt x="1269" y="1641"/>
                  </a:lnTo>
                  <a:lnTo>
                    <a:pt x="1269" y="1639"/>
                  </a:lnTo>
                  <a:lnTo>
                    <a:pt x="1269" y="1637"/>
                  </a:lnTo>
                  <a:lnTo>
                    <a:pt x="1269" y="1635"/>
                  </a:lnTo>
                  <a:lnTo>
                    <a:pt x="1269" y="1633"/>
                  </a:lnTo>
                  <a:lnTo>
                    <a:pt x="1267" y="1633"/>
                  </a:lnTo>
                  <a:lnTo>
                    <a:pt x="1267" y="1630"/>
                  </a:lnTo>
                  <a:lnTo>
                    <a:pt x="1269" y="1630"/>
                  </a:lnTo>
                  <a:lnTo>
                    <a:pt x="1269" y="1628"/>
                  </a:lnTo>
                  <a:lnTo>
                    <a:pt x="1267" y="1628"/>
                  </a:lnTo>
                  <a:lnTo>
                    <a:pt x="1269" y="1626"/>
                  </a:lnTo>
                  <a:lnTo>
                    <a:pt x="1269" y="1624"/>
                  </a:lnTo>
                  <a:lnTo>
                    <a:pt x="1269" y="1622"/>
                  </a:lnTo>
                  <a:lnTo>
                    <a:pt x="1272" y="1622"/>
                  </a:lnTo>
                  <a:lnTo>
                    <a:pt x="1272" y="1619"/>
                  </a:lnTo>
                  <a:lnTo>
                    <a:pt x="1274" y="1619"/>
                  </a:lnTo>
                  <a:lnTo>
                    <a:pt x="1276" y="1617"/>
                  </a:lnTo>
                  <a:lnTo>
                    <a:pt x="1276" y="1615"/>
                  </a:lnTo>
                  <a:lnTo>
                    <a:pt x="1276" y="1613"/>
                  </a:lnTo>
                  <a:lnTo>
                    <a:pt x="1278" y="1613"/>
                  </a:lnTo>
                  <a:lnTo>
                    <a:pt x="1280" y="1613"/>
                  </a:lnTo>
                  <a:lnTo>
                    <a:pt x="1280" y="1611"/>
                  </a:lnTo>
                  <a:close/>
                  <a:moveTo>
                    <a:pt x="402" y="1475"/>
                  </a:moveTo>
                  <a:lnTo>
                    <a:pt x="402" y="1477"/>
                  </a:lnTo>
                  <a:lnTo>
                    <a:pt x="405" y="1477"/>
                  </a:lnTo>
                  <a:lnTo>
                    <a:pt x="407" y="1475"/>
                  </a:lnTo>
                  <a:lnTo>
                    <a:pt x="409" y="1475"/>
                  </a:lnTo>
                  <a:lnTo>
                    <a:pt x="407" y="1473"/>
                  </a:lnTo>
                  <a:lnTo>
                    <a:pt x="405" y="1473"/>
                  </a:lnTo>
                  <a:lnTo>
                    <a:pt x="402" y="1475"/>
                  </a:lnTo>
                  <a:close/>
                  <a:moveTo>
                    <a:pt x="680" y="1372"/>
                  </a:moveTo>
                  <a:lnTo>
                    <a:pt x="678" y="1374"/>
                  </a:lnTo>
                  <a:lnTo>
                    <a:pt x="680" y="1374"/>
                  </a:lnTo>
                  <a:lnTo>
                    <a:pt x="683" y="1372"/>
                  </a:lnTo>
                  <a:lnTo>
                    <a:pt x="685" y="1372"/>
                  </a:lnTo>
                  <a:lnTo>
                    <a:pt x="685" y="1370"/>
                  </a:lnTo>
                  <a:lnTo>
                    <a:pt x="685" y="1367"/>
                  </a:lnTo>
                  <a:lnTo>
                    <a:pt x="685" y="1365"/>
                  </a:lnTo>
                  <a:lnTo>
                    <a:pt x="685" y="1363"/>
                  </a:lnTo>
                  <a:lnTo>
                    <a:pt x="685" y="1361"/>
                  </a:lnTo>
                  <a:lnTo>
                    <a:pt x="683" y="1361"/>
                  </a:lnTo>
                  <a:lnTo>
                    <a:pt x="680" y="1363"/>
                  </a:lnTo>
                  <a:lnTo>
                    <a:pt x="678" y="1365"/>
                  </a:lnTo>
                  <a:lnTo>
                    <a:pt x="680" y="1367"/>
                  </a:lnTo>
                  <a:lnTo>
                    <a:pt x="683" y="1367"/>
                  </a:lnTo>
                  <a:lnTo>
                    <a:pt x="683" y="1370"/>
                  </a:lnTo>
                  <a:lnTo>
                    <a:pt x="680" y="1372"/>
                  </a:lnTo>
                  <a:close/>
                  <a:moveTo>
                    <a:pt x="1127" y="1950"/>
                  </a:moveTo>
                  <a:lnTo>
                    <a:pt x="1123" y="1948"/>
                  </a:lnTo>
                  <a:lnTo>
                    <a:pt x="1121" y="1950"/>
                  </a:lnTo>
                  <a:lnTo>
                    <a:pt x="1123" y="1950"/>
                  </a:lnTo>
                  <a:lnTo>
                    <a:pt x="1125" y="1950"/>
                  </a:lnTo>
                  <a:lnTo>
                    <a:pt x="1127" y="1952"/>
                  </a:lnTo>
                  <a:lnTo>
                    <a:pt x="1134" y="1950"/>
                  </a:lnTo>
                  <a:lnTo>
                    <a:pt x="1132" y="1950"/>
                  </a:lnTo>
                  <a:lnTo>
                    <a:pt x="1127" y="1950"/>
                  </a:lnTo>
                  <a:close/>
                  <a:moveTo>
                    <a:pt x="1206" y="1424"/>
                  </a:moveTo>
                  <a:lnTo>
                    <a:pt x="1206" y="1424"/>
                  </a:lnTo>
                  <a:lnTo>
                    <a:pt x="1206" y="1427"/>
                  </a:lnTo>
                  <a:lnTo>
                    <a:pt x="1206" y="1429"/>
                  </a:lnTo>
                  <a:lnTo>
                    <a:pt x="1208" y="1431"/>
                  </a:lnTo>
                  <a:lnTo>
                    <a:pt x="1210" y="1431"/>
                  </a:lnTo>
                  <a:lnTo>
                    <a:pt x="1213" y="1433"/>
                  </a:lnTo>
                  <a:lnTo>
                    <a:pt x="1213" y="1435"/>
                  </a:lnTo>
                  <a:lnTo>
                    <a:pt x="1213" y="1438"/>
                  </a:lnTo>
                  <a:lnTo>
                    <a:pt x="1210" y="1438"/>
                  </a:lnTo>
                  <a:lnTo>
                    <a:pt x="1210" y="1440"/>
                  </a:lnTo>
                  <a:lnTo>
                    <a:pt x="1210" y="1442"/>
                  </a:lnTo>
                  <a:lnTo>
                    <a:pt x="1210" y="1444"/>
                  </a:lnTo>
                  <a:lnTo>
                    <a:pt x="1213" y="1446"/>
                  </a:lnTo>
                  <a:lnTo>
                    <a:pt x="1215" y="1451"/>
                  </a:lnTo>
                  <a:lnTo>
                    <a:pt x="1217" y="1453"/>
                  </a:lnTo>
                  <a:lnTo>
                    <a:pt x="1219" y="1453"/>
                  </a:lnTo>
                  <a:lnTo>
                    <a:pt x="1221" y="1453"/>
                  </a:lnTo>
                  <a:lnTo>
                    <a:pt x="1221" y="1455"/>
                  </a:lnTo>
                  <a:lnTo>
                    <a:pt x="1224" y="1457"/>
                  </a:lnTo>
                  <a:lnTo>
                    <a:pt x="1226" y="1457"/>
                  </a:lnTo>
                  <a:lnTo>
                    <a:pt x="1228" y="1455"/>
                  </a:lnTo>
                  <a:lnTo>
                    <a:pt x="1228" y="1451"/>
                  </a:lnTo>
                  <a:lnTo>
                    <a:pt x="1230" y="1451"/>
                  </a:lnTo>
                  <a:lnTo>
                    <a:pt x="1230" y="1444"/>
                  </a:lnTo>
                  <a:lnTo>
                    <a:pt x="1230" y="1438"/>
                  </a:lnTo>
                  <a:lnTo>
                    <a:pt x="1230" y="1435"/>
                  </a:lnTo>
                  <a:lnTo>
                    <a:pt x="1230" y="1433"/>
                  </a:lnTo>
                  <a:lnTo>
                    <a:pt x="1228" y="1429"/>
                  </a:lnTo>
                  <a:lnTo>
                    <a:pt x="1226" y="1427"/>
                  </a:lnTo>
                  <a:lnTo>
                    <a:pt x="1226" y="1424"/>
                  </a:lnTo>
                  <a:lnTo>
                    <a:pt x="1226" y="1422"/>
                  </a:lnTo>
                  <a:lnTo>
                    <a:pt x="1224" y="1422"/>
                  </a:lnTo>
                  <a:lnTo>
                    <a:pt x="1224" y="1416"/>
                  </a:lnTo>
                  <a:lnTo>
                    <a:pt x="1224" y="1413"/>
                  </a:lnTo>
                  <a:lnTo>
                    <a:pt x="1224" y="1411"/>
                  </a:lnTo>
                  <a:lnTo>
                    <a:pt x="1221" y="1411"/>
                  </a:lnTo>
                  <a:lnTo>
                    <a:pt x="1219" y="1407"/>
                  </a:lnTo>
                  <a:lnTo>
                    <a:pt x="1215" y="1405"/>
                  </a:lnTo>
                  <a:lnTo>
                    <a:pt x="1213" y="1405"/>
                  </a:lnTo>
                  <a:lnTo>
                    <a:pt x="1210" y="1405"/>
                  </a:lnTo>
                  <a:lnTo>
                    <a:pt x="1210" y="1407"/>
                  </a:lnTo>
                  <a:lnTo>
                    <a:pt x="1208" y="1409"/>
                  </a:lnTo>
                  <a:lnTo>
                    <a:pt x="1208" y="1411"/>
                  </a:lnTo>
                  <a:lnTo>
                    <a:pt x="1206" y="1416"/>
                  </a:lnTo>
                  <a:lnTo>
                    <a:pt x="1206" y="1418"/>
                  </a:lnTo>
                  <a:lnTo>
                    <a:pt x="1206" y="1420"/>
                  </a:lnTo>
                  <a:lnTo>
                    <a:pt x="1208" y="1420"/>
                  </a:lnTo>
                  <a:lnTo>
                    <a:pt x="1206" y="1422"/>
                  </a:lnTo>
                  <a:lnTo>
                    <a:pt x="1206" y="1424"/>
                  </a:lnTo>
                  <a:close/>
                  <a:moveTo>
                    <a:pt x="1372" y="1587"/>
                  </a:moveTo>
                  <a:lnTo>
                    <a:pt x="1372" y="1589"/>
                  </a:lnTo>
                  <a:lnTo>
                    <a:pt x="1375" y="1589"/>
                  </a:lnTo>
                  <a:lnTo>
                    <a:pt x="1375" y="1587"/>
                  </a:lnTo>
                  <a:lnTo>
                    <a:pt x="1375" y="1584"/>
                  </a:lnTo>
                  <a:lnTo>
                    <a:pt x="1372" y="1584"/>
                  </a:lnTo>
                  <a:lnTo>
                    <a:pt x="1372" y="1587"/>
                  </a:lnTo>
                  <a:close/>
                  <a:moveTo>
                    <a:pt x="1320" y="1619"/>
                  </a:moveTo>
                  <a:lnTo>
                    <a:pt x="1322" y="1624"/>
                  </a:lnTo>
                  <a:lnTo>
                    <a:pt x="1322" y="1626"/>
                  </a:lnTo>
                  <a:lnTo>
                    <a:pt x="1324" y="1626"/>
                  </a:lnTo>
                  <a:lnTo>
                    <a:pt x="1324" y="1628"/>
                  </a:lnTo>
                  <a:lnTo>
                    <a:pt x="1326" y="1628"/>
                  </a:lnTo>
                  <a:lnTo>
                    <a:pt x="1331" y="1630"/>
                  </a:lnTo>
                  <a:lnTo>
                    <a:pt x="1333" y="1633"/>
                  </a:lnTo>
                  <a:lnTo>
                    <a:pt x="1335" y="1633"/>
                  </a:lnTo>
                  <a:lnTo>
                    <a:pt x="1335" y="1635"/>
                  </a:lnTo>
                  <a:lnTo>
                    <a:pt x="1335" y="1637"/>
                  </a:lnTo>
                  <a:lnTo>
                    <a:pt x="1337" y="1639"/>
                  </a:lnTo>
                  <a:lnTo>
                    <a:pt x="1340" y="1641"/>
                  </a:lnTo>
                  <a:lnTo>
                    <a:pt x="1342" y="1641"/>
                  </a:lnTo>
                  <a:lnTo>
                    <a:pt x="1344" y="1641"/>
                  </a:lnTo>
                  <a:lnTo>
                    <a:pt x="1344" y="1639"/>
                  </a:lnTo>
                  <a:lnTo>
                    <a:pt x="1344" y="1637"/>
                  </a:lnTo>
                  <a:lnTo>
                    <a:pt x="1346" y="1635"/>
                  </a:lnTo>
                  <a:lnTo>
                    <a:pt x="1346" y="1633"/>
                  </a:lnTo>
                  <a:lnTo>
                    <a:pt x="1344" y="1630"/>
                  </a:lnTo>
                  <a:lnTo>
                    <a:pt x="1344" y="1628"/>
                  </a:lnTo>
                  <a:lnTo>
                    <a:pt x="1342" y="1626"/>
                  </a:lnTo>
                  <a:lnTo>
                    <a:pt x="1342" y="1624"/>
                  </a:lnTo>
                  <a:lnTo>
                    <a:pt x="1340" y="1624"/>
                  </a:lnTo>
                  <a:lnTo>
                    <a:pt x="1337" y="1619"/>
                  </a:lnTo>
                  <a:lnTo>
                    <a:pt x="1337" y="1617"/>
                  </a:lnTo>
                  <a:lnTo>
                    <a:pt x="1335" y="1617"/>
                  </a:lnTo>
                  <a:lnTo>
                    <a:pt x="1335" y="1615"/>
                  </a:lnTo>
                  <a:lnTo>
                    <a:pt x="1333" y="1613"/>
                  </a:lnTo>
                  <a:lnTo>
                    <a:pt x="1333" y="1611"/>
                  </a:lnTo>
                  <a:lnTo>
                    <a:pt x="1331" y="1611"/>
                  </a:lnTo>
                  <a:lnTo>
                    <a:pt x="1331" y="1608"/>
                  </a:lnTo>
                  <a:lnTo>
                    <a:pt x="1326" y="1606"/>
                  </a:lnTo>
                  <a:lnTo>
                    <a:pt x="1329" y="1604"/>
                  </a:lnTo>
                  <a:lnTo>
                    <a:pt x="1326" y="1602"/>
                  </a:lnTo>
                  <a:lnTo>
                    <a:pt x="1324" y="1602"/>
                  </a:lnTo>
                  <a:lnTo>
                    <a:pt x="1322" y="1602"/>
                  </a:lnTo>
                  <a:lnTo>
                    <a:pt x="1320" y="1602"/>
                  </a:lnTo>
                  <a:lnTo>
                    <a:pt x="1320" y="1600"/>
                  </a:lnTo>
                  <a:lnTo>
                    <a:pt x="1318" y="1600"/>
                  </a:lnTo>
                  <a:lnTo>
                    <a:pt x="1318" y="1602"/>
                  </a:lnTo>
                  <a:lnTo>
                    <a:pt x="1315" y="1602"/>
                  </a:lnTo>
                  <a:lnTo>
                    <a:pt x="1315" y="1604"/>
                  </a:lnTo>
                  <a:lnTo>
                    <a:pt x="1315" y="1606"/>
                  </a:lnTo>
                  <a:lnTo>
                    <a:pt x="1315" y="1608"/>
                  </a:lnTo>
                  <a:lnTo>
                    <a:pt x="1318" y="1611"/>
                  </a:lnTo>
                  <a:lnTo>
                    <a:pt x="1318" y="1613"/>
                  </a:lnTo>
                  <a:lnTo>
                    <a:pt x="1320" y="1615"/>
                  </a:lnTo>
                  <a:lnTo>
                    <a:pt x="1320" y="1617"/>
                  </a:lnTo>
                  <a:lnTo>
                    <a:pt x="1320" y="1619"/>
                  </a:lnTo>
                  <a:close/>
                  <a:moveTo>
                    <a:pt x="1372" y="1580"/>
                  </a:moveTo>
                  <a:lnTo>
                    <a:pt x="1372" y="1580"/>
                  </a:lnTo>
                  <a:lnTo>
                    <a:pt x="1370" y="1580"/>
                  </a:lnTo>
                  <a:lnTo>
                    <a:pt x="1370" y="1582"/>
                  </a:lnTo>
                  <a:lnTo>
                    <a:pt x="1370" y="1584"/>
                  </a:lnTo>
                  <a:lnTo>
                    <a:pt x="1372" y="1584"/>
                  </a:lnTo>
                  <a:lnTo>
                    <a:pt x="1372" y="1582"/>
                  </a:lnTo>
                  <a:lnTo>
                    <a:pt x="1372" y="1580"/>
                  </a:lnTo>
                  <a:close/>
                  <a:moveTo>
                    <a:pt x="1361" y="1365"/>
                  </a:moveTo>
                  <a:lnTo>
                    <a:pt x="1361" y="1367"/>
                  </a:lnTo>
                  <a:lnTo>
                    <a:pt x="1364" y="1367"/>
                  </a:lnTo>
                  <a:lnTo>
                    <a:pt x="1368" y="1367"/>
                  </a:lnTo>
                  <a:lnTo>
                    <a:pt x="1372" y="1370"/>
                  </a:lnTo>
                  <a:lnTo>
                    <a:pt x="1372" y="1367"/>
                  </a:lnTo>
                  <a:lnTo>
                    <a:pt x="1372" y="1365"/>
                  </a:lnTo>
                  <a:lnTo>
                    <a:pt x="1370" y="1365"/>
                  </a:lnTo>
                  <a:lnTo>
                    <a:pt x="1368" y="1365"/>
                  </a:lnTo>
                  <a:lnTo>
                    <a:pt x="1368" y="1363"/>
                  </a:lnTo>
                  <a:lnTo>
                    <a:pt x="1366" y="1363"/>
                  </a:lnTo>
                  <a:lnTo>
                    <a:pt x="1364" y="1363"/>
                  </a:lnTo>
                  <a:lnTo>
                    <a:pt x="1364" y="1365"/>
                  </a:lnTo>
                  <a:lnTo>
                    <a:pt x="1366" y="1365"/>
                  </a:lnTo>
                  <a:lnTo>
                    <a:pt x="1364" y="1365"/>
                  </a:lnTo>
                  <a:lnTo>
                    <a:pt x="1361" y="1365"/>
                  </a:lnTo>
                  <a:close/>
                  <a:moveTo>
                    <a:pt x="1280" y="1249"/>
                  </a:moveTo>
                  <a:lnTo>
                    <a:pt x="1283" y="1249"/>
                  </a:lnTo>
                  <a:lnTo>
                    <a:pt x="1285" y="1249"/>
                  </a:lnTo>
                  <a:lnTo>
                    <a:pt x="1285" y="1247"/>
                  </a:lnTo>
                  <a:lnTo>
                    <a:pt x="1283" y="1247"/>
                  </a:lnTo>
                  <a:lnTo>
                    <a:pt x="1274" y="1247"/>
                  </a:lnTo>
                  <a:lnTo>
                    <a:pt x="1272" y="1247"/>
                  </a:lnTo>
                  <a:lnTo>
                    <a:pt x="1272" y="1249"/>
                  </a:lnTo>
                  <a:lnTo>
                    <a:pt x="1274" y="1251"/>
                  </a:lnTo>
                  <a:lnTo>
                    <a:pt x="1274" y="1253"/>
                  </a:lnTo>
                  <a:lnTo>
                    <a:pt x="1276" y="1253"/>
                  </a:lnTo>
                  <a:lnTo>
                    <a:pt x="1278" y="1256"/>
                  </a:lnTo>
                  <a:lnTo>
                    <a:pt x="1280" y="1256"/>
                  </a:lnTo>
                  <a:lnTo>
                    <a:pt x="1283" y="1253"/>
                  </a:lnTo>
                  <a:lnTo>
                    <a:pt x="1280" y="1253"/>
                  </a:lnTo>
                  <a:lnTo>
                    <a:pt x="1280" y="1251"/>
                  </a:lnTo>
                  <a:lnTo>
                    <a:pt x="1280" y="1249"/>
                  </a:lnTo>
                  <a:close/>
                  <a:moveTo>
                    <a:pt x="1383" y="1560"/>
                  </a:moveTo>
                  <a:lnTo>
                    <a:pt x="1386" y="1560"/>
                  </a:lnTo>
                  <a:lnTo>
                    <a:pt x="1383" y="1558"/>
                  </a:lnTo>
                  <a:lnTo>
                    <a:pt x="1381" y="1558"/>
                  </a:lnTo>
                  <a:lnTo>
                    <a:pt x="1381" y="1556"/>
                  </a:lnTo>
                  <a:lnTo>
                    <a:pt x="1379" y="1556"/>
                  </a:lnTo>
                  <a:lnTo>
                    <a:pt x="1379" y="1558"/>
                  </a:lnTo>
                  <a:lnTo>
                    <a:pt x="1379" y="1560"/>
                  </a:lnTo>
                  <a:lnTo>
                    <a:pt x="1379" y="1565"/>
                  </a:lnTo>
                  <a:lnTo>
                    <a:pt x="1381" y="1565"/>
                  </a:lnTo>
                  <a:lnTo>
                    <a:pt x="1386" y="1567"/>
                  </a:lnTo>
                  <a:lnTo>
                    <a:pt x="1388" y="1567"/>
                  </a:lnTo>
                  <a:lnTo>
                    <a:pt x="1388" y="1569"/>
                  </a:lnTo>
                  <a:lnTo>
                    <a:pt x="1390" y="1569"/>
                  </a:lnTo>
                  <a:lnTo>
                    <a:pt x="1392" y="1569"/>
                  </a:lnTo>
                  <a:lnTo>
                    <a:pt x="1392" y="1567"/>
                  </a:lnTo>
                  <a:lnTo>
                    <a:pt x="1394" y="1565"/>
                  </a:lnTo>
                  <a:lnTo>
                    <a:pt x="1394" y="1562"/>
                  </a:lnTo>
                  <a:lnTo>
                    <a:pt x="1394" y="1560"/>
                  </a:lnTo>
                  <a:lnTo>
                    <a:pt x="1390" y="1562"/>
                  </a:lnTo>
                  <a:lnTo>
                    <a:pt x="1388" y="1562"/>
                  </a:lnTo>
                  <a:lnTo>
                    <a:pt x="1388" y="1560"/>
                  </a:lnTo>
                  <a:lnTo>
                    <a:pt x="1386" y="1560"/>
                  </a:lnTo>
                  <a:lnTo>
                    <a:pt x="1386" y="1562"/>
                  </a:lnTo>
                  <a:lnTo>
                    <a:pt x="1383" y="1562"/>
                  </a:lnTo>
                  <a:lnTo>
                    <a:pt x="1383" y="1560"/>
                  </a:lnTo>
                  <a:close/>
                  <a:moveTo>
                    <a:pt x="1375" y="1234"/>
                  </a:moveTo>
                  <a:lnTo>
                    <a:pt x="1375" y="1234"/>
                  </a:lnTo>
                  <a:lnTo>
                    <a:pt x="1377" y="1236"/>
                  </a:lnTo>
                  <a:lnTo>
                    <a:pt x="1383" y="1234"/>
                  </a:lnTo>
                  <a:lnTo>
                    <a:pt x="1386" y="1234"/>
                  </a:lnTo>
                  <a:lnTo>
                    <a:pt x="1388" y="1234"/>
                  </a:lnTo>
                  <a:lnTo>
                    <a:pt x="1390" y="1236"/>
                  </a:lnTo>
                  <a:lnTo>
                    <a:pt x="1392" y="1236"/>
                  </a:lnTo>
                  <a:lnTo>
                    <a:pt x="1392" y="1238"/>
                  </a:lnTo>
                  <a:lnTo>
                    <a:pt x="1394" y="1238"/>
                  </a:lnTo>
                  <a:lnTo>
                    <a:pt x="1394" y="1240"/>
                  </a:lnTo>
                  <a:lnTo>
                    <a:pt x="1394" y="1242"/>
                  </a:lnTo>
                  <a:lnTo>
                    <a:pt x="1394" y="1240"/>
                  </a:lnTo>
                  <a:lnTo>
                    <a:pt x="1394" y="1236"/>
                  </a:lnTo>
                  <a:lnTo>
                    <a:pt x="1396" y="1234"/>
                  </a:lnTo>
                  <a:lnTo>
                    <a:pt x="1396" y="1236"/>
                  </a:lnTo>
                  <a:lnTo>
                    <a:pt x="1396" y="1238"/>
                  </a:lnTo>
                  <a:lnTo>
                    <a:pt x="1396" y="1240"/>
                  </a:lnTo>
                  <a:lnTo>
                    <a:pt x="1399" y="1242"/>
                  </a:lnTo>
                  <a:lnTo>
                    <a:pt x="1401" y="1242"/>
                  </a:lnTo>
                  <a:lnTo>
                    <a:pt x="1403" y="1245"/>
                  </a:lnTo>
                  <a:lnTo>
                    <a:pt x="1407" y="1245"/>
                  </a:lnTo>
                  <a:lnTo>
                    <a:pt x="1407" y="1242"/>
                  </a:lnTo>
                  <a:lnTo>
                    <a:pt x="1407" y="1240"/>
                  </a:lnTo>
                  <a:lnTo>
                    <a:pt x="1407" y="1238"/>
                  </a:lnTo>
                  <a:lnTo>
                    <a:pt x="1401" y="1234"/>
                  </a:lnTo>
                  <a:lnTo>
                    <a:pt x="1401" y="1232"/>
                  </a:lnTo>
                  <a:lnTo>
                    <a:pt x="1403" y="1232"/>
                  </a:lnTo>
                  <a:lnTo>
                    <a:pt x="1405" y="1232"/>
                  </a:lnTo>
                  <a:lnTo>
                    <a:pt x="1405" y="1234"/>
                  </a:lnTo>
                  <a:lnTo>
                    <a:pt x="1407" y="1234"/>
                  </a:lnTo>
                  <a:lnTo>
                    <a:pt x="1407" y="1232"/>
                  </a:lnTo>
                  <a:lnTo>
                    <a:pt x="1416" y="1229"/>
                  </a:lnTo>
                  <a:lnTo>
                    <a:pt x="1418" y="1227"/>
                  </a:lnTo>
                  <a:lnTo>
                    <a:pt x="1423" y="1221"/>
                  </a:lnTo>
                  <a:lnTo>
                    <a:pt x="1423" y="1218"/>
                  </a:lnTo>
                  <a:lnTo>
                    <a:pt x="1421" y="1218"/>
                  </a:lnTo>
                  <a:lnTo>
                    <a:pt x="1421" y="1216"/>
                  </a:lnTo>
                  <a:lnTo>
                    <a:pt x="1418" y="1216"/>
                  </a:lnTo>
                  <a:lnTo>
                    <a:pt x="1418" y="1214"/>
                  </a:lnTo>
                  <a:lnTo>
                    <a:pt x="1416" y="1212"/>
                  </a:lnTo>
                  <a:lnTo>
                    <a:pt x="1414" y="1212"/>
                  </a:lnTo>
                  <a:lnTo>
                    <a:pt x="1414" y="1214"/>
                  </a:lnTo>
                  <a:lnTo>
                    <a:pt x="1407" y="1212"/>
                  </a:lnTo>
                  <a:lnTo>
                    <a:pt x="1407" y="1214"/>
                  </a:lnTo>
                  <a:lnTo>
                    <a:pt x="1407" y="1216"/>
                  </a:lnTo>
                  <a:lnTo>
                    <a:pt x="1405" y="1216"/>
                  </a:lnTo>
                  <a:lnTo>
                    <a:pt x="1407" y="1216"/>
                  </a:lnTo>
                  <a:lnTo>
                    <a:pt x="1407" y="1218"/>
                  </a:lnTo>
                  <a:lnTo>
                    <a:pt x="1405" y="1218"/>
                  </a:lnTo>
                  <a:lnTo>
                    <a:pt x="1403" y="1221"/>
                  </a:lnTo>
                  <a:lnTo>
                    <a:pt x="1401" y="1223"/>
                  </a:lnTo>
                  <a:lnTo>
                    <a:pt x="1396" y="1223"/>
                  </a:lnTo>
                  <a:lnTo>
                    <a:pt x="1396" y="1225"/>
                  </a:lnTo>
                  <a:lnTo>
                    <a:pt x="1394" y="1225"/>
                  </a:lnTo>
                  <a:lnTo>
                    <a:pt x="1394" y="1223"/>
                  </a:lnTo>
                  <a:lnTo>
                    <a:pt x="1394" y="1221"/>
                  </a:lnTo>
                  <a:lnTo>
                    <a:pt x="1392" y="1221"/>
                  </a:lnTo>
                  <a:lnTo>
                    <a:pt x="1392" y="1218"/>
                  </a:lnTo>
                  <a:lnTo>
                    <a:pt x="1390" y="1218"/>
                  </a:lnTo>
                  <a:lnTo>
                    <a:pt x="1388" y="1221"/>
                  </a:lnTo>
                  <a:lnTo>
                    <a:pt x="1388" y="1223"/>
                  </a:lnTo>
                  <a:lnTo>
                    <a:pt x="1388" y="1221"/>
                  </a:lnTo>
                  <a:lnTo>
                    <a:pt x="1386" y="1221"/>
                  </a:lnTo>
                  <a:lnTo>
                    <a:pt x="1383" y="1221"/>
                  </a:lnTo>
                  <a:lnTo>
                    <a:pt x="1383" y="1223"/>
                  </a:lnTo>
                  <a:lnTo>
                    <a:pt x="1383" y="1225"/>
                  </a:lnTo>
                  <a:lnTo>
                    <a:pt x="1386" y="1227"/>
                  </a:lnTo>
                  <a:lnTo>
                    <a:pt x="1388" y="1227"/>
                  </a:lnTo>
                  <a:lnTo>
                    <a:pt x="1388" y="1229"/>
                  </a:lnTo>
                  <a:lnTo>
                    <a:pt x="1388" y="1232"/>
                  </a:lnTo>
                  <a:lnTo>
                    <a:pt x="1390" y="1232"/>
                  </a:lnTo>
                  <a:lnTo>
                    <a:pt x="1388" y="1234"/>
                  </a:lnTo>
                  <a:lnTo>
                    <a:pt x="1388" y="1232"/>
                  </a:lnTo>
                  <a:lnTo>
                    <a:pt x="1386" y="1232"/>
                  </a:lnTo>
                  <a:lnTo>
                    <a:pt x="1386" y="1229"/>
                  </a:lnTo>
                  <a:lnTo>
                    <a:pt x="1383" y="1227"/>
                  </a:lnTo>
                  <a:lnTo>
                    <a:pt x="1383" y="1229"/>
                  </a:lnTo>
                  <a:lnTo>
                    <a:pt x="1381" y="1229"/>
                  </a:lnTo>
                  <a:lnTo>
                    <a:pt x="1379" y="1227"/>
                  </a:lnTo>
                  <a:lnTo>
                    <a:pt x="1377" y="1227"/>
                  </a:lnTo>
                  <a:lnTo>
                    <a:pt x="1377" y="1229"/>
                  </a:lnTo>
                  <a:lnTo>
                    <a:pt x="1377" y="1232"/>
                  </a:lnTo>
                  <a:lnTo>
                    <a:pt x="1375" y="1234"/>
                  </a:lnTo>
                  <a:close/>
                  <a:moveTo>
                    <a:pt x="1396" y="1615"/>
                  </a:moveTo>
                  <a:lnTo>
                    <a:pt x="1396" y="1615"/>
                  </a:lnTo>
                  <a:lnTo>
                    <a:pt x="1396" y="1613"/>
                  </a:lnTo>
                  <a:lnTo>
                    <a:pt x="1394" y="1613"/>
                  </a:lnTo>
                  <a:lnTo>
                    <a:pt x="1386" y="1615"/>
                  </a:lnTo>
                  <a:lnTo>
                    <a:pt x="1386" y="1617"/>
                  </a:lnTo>
                  <a:lnTo>
                    <a:pt x="1383" y="1617"/>
                  </a:lnTo>
                  <a:lnTo>
                    <a:pt x="1383" y="1615"/>
                  </a:lnTo>
                  <a:lnTo>
                    <a:pt x="1383" y="1613"/>
                  </a:lnTo>
                  <a:lnTo>
                    <a:pt x="1379" y="1613"/>
                  </a:lnTo>
                  <a:lnTo>
                    <a:pt x="1377" y="1611"/>
                  </a:lnTo>
                  <a:lnTo>
                    <a:pt x="1375" y="1611"/>
                  </a:lnTo>
                  <a:lnTo>
                    <a:pt x="1372" y="1611"/>
                  </a:lnTo>
                  <a:lnTo>
                    <a:pt x="1372" y="1608"/>
                  </a:lnTo>
                  <a:lnTo>
                    <a:pt x="1375" y="1606"/>
                  </a:lnTo>
                  <a:lnTo>
                    <a:pt x="1375" y="1602"/>
                  </a:lnTo>
                  <a:lnTo>
                    <a:pt x="1372" y="1600"/>
                  </a:lnTo>
                  <a:lnTo>
                    <a:pt x="1372" y="1597"/>
                  </a:lnTo>
                  <a:lnTo>
                    <a:pt x="1370" y="1595"/>
                  </a:lnTo>
                  <a:lnTo>
                    <a:pt x="1368" y="1595"/>
                  </a:lnTo>
                  <a:lnTo>
                    <a:pt x="1366" y="1595"/>
                  </a:lnTo>
                  <a:lnTo>
                    <a:pt x="1361" y="1593"/>
                  </a:lnTo>
                  <a:lnTo>
                    <a:pt x="1359" y="1591"/>
                  </a:lnTo>
                  <a:lnTo>
                    <a:pt x="1359" y="1589"/>
                  </a:lnTo>
                  <a:lnTo>
                    <a:pt x="1357" y="1589"/>
                  </a:lnTo>
                  <a:lnTo>
                    <a:pt x="1357" y="1587"/>
                  </a:lnTo>
                  <a:lnTo>
                    <a:pt x="1357" y="1589"/>
                  </a:lnTo>
                  <a:lnTo>
                    <a:pt x="1355" y="1589"/>
                  </a:lnTo>
                  <a:lnTo>
                    <a:pt x="1353" y="1589"/>
                  </a:lnTo>
                  <a:lnTo>
                    <a:pt x="1351" y="1589"/>
                  </a:lnTo>
                  <a:lnTo>
                    <a:pt x="1344" y="1587"/>
                  </a:lnTo>
                  <a:lnTo>
                    <a:pt x="1342" y="1584"/>
                  </a:lnTo>
                  <a:lnTo>
                    <a:pt x="1340" y="1584"/>
                  </a:lnTo>
                  <a:lnTo>
                    <a:pt x="1340" y="1587"/>
                  </a:lnTo>
                  <a:lnTo>
                    <a:pt x="1340" y="1589"/>
                  </a:lnTo>
                  <a:lnTo>
                    <a:pt x="1340" y="1591"/>
                  </a:lnTo>
                  <a:lnTo>
                    <a:pt x="1342" y="1593"/>
                  </a:lnTo>
                  <a:lnTo>
                    <a:pt x="1342" y="1595"/>
                  </a:lnTo>
                  <a:lnTo>
                    <a:pt x="1344" y="1597"/>
                  </a:lnTo>
                  <a:lnTo>
                    <a:pt x="1346" y="1597"/>
                  </a:lnTo>
                  <a:lnTo>
                    <a:pt x="1348" y="1597"/>
                  </a:lnTo>
                  <a:lnTo>
                    <a:pt x="1351" y="1597"/>
                  </a:lnTo>
                  <a:lnTo>
                    <a:pt x="1353" y="1600"/>
                  </a:lnTo>
                  <a:lnTo>
                    <a:pt x="1355" y="1602"/>
                  </a:lnTo>
                  <a:lnTo>
                    <a:pt x="1355" y="1604"/>
                  </a:lnTo>
                  <a:lnTo>
                    <a:pt x="1357" y="1604"/>
                  </a:lnTo>
                  <a:lnTo>
                    <a:pt x="1357" y="1606"/>
                  </a:lnTo>
                  <a:lnTo>
                    <a:pt x="1359" y="1608"/>
                  </a:lnTo>
                  <a:lnTo>
                    <a:pt x="1359" y="1611"/>
                  </a:lnTo>
                  <a:lnTo>
                    <a:pt x="1359" y="1613"/>
                  </a:lnTo>
                  <a:lnTo>
                    <a:pt x="1359" y="1615"/>
                  </a:lnTo>
                  <a:lnTo>
                    <a:pt x="1359" y="1617"/>
                  </a:lnTo>
                  <a:lnTo>
                    <a:pt x="1361" y="1617"/>
                  </a:lnTo>
                  <a:lnTo>
                    <a:pt x="1364" y="1617"/>
                  </a:lnTo>
                  <a:lnTo>
                    <a:pt x="1366" y="1617"/>
                  </a:lnTo>
                  <a:lnTo>
                    <a:pt x="1368" y="1617"/>
                  </a:lnTo>
                  <a:lnTo>
                    <a:pt x="1370" y="1613"/>
                  </a:lnTo>
                  <a:lnTo>
                    <a:pt x="1372" y="1613"/>
                  </a:lnTo>
                  <a:lnTo>
                    <a:pt x="1372" y="1615"/>
                  </a:lnTo>
                  <a:lnTo>
                    <a:pt x="1377" y="1613"/>
                  </a:lnTo>
                  <a:lnTo>
                    <a:pt x="1377" y="1615"/>
                  </a:lnTo>
                  <a:lnTo>
                    <a:pt x="1375" y="1617"/>
                  </a:lnTo>
                  <a:lnTo>
                    <a:pt x="1375" y="1619"/>
                  </a:lnTo>
                  <a:lnTo>
                    <a:pt x="1375" y="1622"/>
                  </a:lnTo>
                  <a:lnTo>
                    <a:pt x="1372" y="1622"/>
                  </a:lnTo>
                  <a:lnTo>
                    <a:pt x="1372" y="1624"/>
                  </a:lnTo>
                  <a:lnTo>
                    <a:pt x="1375" y="1626"/>
                  </a:lnTo>
                  <a:lnTo>
                    <a:pt x="1375" y="1624"/>
                  </a:lnTo>
                  <a:lnTo>
                    <a:pt x="1377" y="1622"/>
                  </a:lnTo>
                  <a:lnTo>
                    <a:pt x="1379" y="1622"/>
                  </a:lnTo>
                  <a:lnTo>
                    <a:pt x="1381" y="1624"/>
                  </a:lnTo>
                  <a:lnTo>
                    <a:pt x="1383" y="1624"/>
                  </a:lnTo>
                  <a:lnTo>
                    <a:pt x="1381" y="1622"/>
                  </a:lnTo>
                  <a:lnTo>
                    <a:pt x="1381" y="1619"/>
                  </a:lnTo>
                  <a:lnTo>
                    <a:pt x="1383" y="1617"/>
                  </a:lnTo>
                  <a:lnTo>
                    <a:pt x="1381" y="1622"/>
                  </a:lnTo>
                  <a:lnTo>
                    <a:pt x="1383" y="1622"/>
                  </a:lnTo>
                  <a:lnTo>
                    <a:pt x="1388" y="1622"/>
                  </a:lnTo>
                  <a:lnTo>
                    <a:pt x="1390" y="1622"/>
                  </a:lnTo>
                  <a:lnTo>
                    <a:pt x="1392" y="1624"/>
                  </a:lnTo>
                  <a:lnTo>
                    <a:pt x="1394" y="1624"/>
                  </a:lnTo>
                  <a:lnTo>
                    <a:pt x="1394" y="1622"/>
                  </a:lnTo>
                  <a:lnTo>
                    <a:pt x="1396" y="1622"/>
                  </a:lnTo>
                  <a:lnTo>
                    <a:pt x="1396" y="1619"/>
                  </a:lnTo>
                  <a:lnTo>
                    <a:pt x="1396" y="1617"/>
                  </a:lnTo>
                  <a:lnTo>
                    <a:pt x="1396" y="1615"/>
                  </a:lnTo>
                  <a:close/>
                  <a:moveTo>
                    <a:pt x="1475" y="1352"/>
                  </a:moveTo>
                  <a:lnTo>
                    <a:pt x="1478" y="1352"/>
                  </a:lnTo>
                  <a:lnTo>
                    <a:pt x="1480" y="1354"/>
                  </a:lnTo>
                  <a:lnTo>
                    <a:pt x="1480" y="1352"/>
                  </a:lnTo>
                  <a:lnTo>
                    <a:pt x="1482" y="1350"/>
                  </a:lnTo>
                  <a:lnTo>
                    <a:pt x="1484" y="1345"/>
                  </a:lnTo>
                  <a:lnTo>
                    <a:pt x="1484" y="1343"/>
                  </a:lnTo>
                  <a:lnTo>
                    <a:pt x="1484" y="1341"/>
                  </a:lnTo>
                  <a:lnTo>
                    <a:pt x="1482" y="1339"/>
                  </a:lnTo>
                  <a:lnTo>
                    <a:pt x="1480" y="1339"/>
                  </a:lnTo>
                  <a:lnTo>
                    <a:pt x="1480" y="1337"/>
                  </a:lnTo>
                  <a:lnTo>
                    <a:pt x="1478" y="1337"/>
                  </a:lnTo>
                  <a:lnTo>
                    <a:pt x="1478" y="1335"/>
                  </a:lnTo>
                  <a:lnTo>
                    <a:pt x="1471" y="1339"/>
                  </a:lnTo>
                  <a:lnTo>
                    <a:pt x="1471" y="1341"/>
                  </a:lnTo>
                  <a:lnTo>
                    <a:pt x="1471" y="1343"/>
                  </a:lnTo>
                  <a:lnTo>
                    <a:pt x="1471" y="1345"/>
                  </a:lnTo>
                  <a:lnTo>
                    <a:pt x="1473" y="1348"/>
                  </a:lnTo>
                  <a:lnTo>
                    <a:pt x="1473" y="1350"/>
                  </a:lnTo>
                  <a:lnTo>
                    <a:pt x="1475" y="1352"/>
                  </a:lnTo>
                  <a:close/>
                  <a:moveTo>
                    <a:pt x="1486" y="1308"/>
                  </a:moveTo>
                  <a:lnTo>
                    <a:pt x="1484" y="1308"/>
                  </a:lnTo>
                  <a:lnTo>
                    <a:pt x="1484" y="1306"/>
                  </a:lnTo>
                  <a:lnTo>
                    <a:pt x="1482" y="1308"/>
                  </a:lnTo>
                  <a:lnTo>
                    <a:pt x="1480" y="1308"/>
                  </a:lnTo>
                  <a:lnTo>
                    <a:pt x="1478" y="1306"/>
                  </a:lnTo>
                  <a:lnTo>
                    <a:pt x="1471" y="1306"/>
                  </a:lnTo>
                  <a:lnTo>
                    <a:pt x="1471" y="1308"/>
                  </a:lnTo>
                  <a:lnTo>
                    <a:pt x="1469" y="1308"/>
                  </a:lnTo>
                  <a:lnTo>
                    <a:pt x="1475" y="1310"/>
                  </a:lnTo>
                  <a:lnTo>
                    <a:pt x="1478" y="1310"/>
                  </a:lnTo>
                  <a:lnTo>
                    <a:pt x="1480" y="1313"/>
                  </a:lnTo>
                  <a:lnTo>
                    <a:pt x="1480" y="1315"/>
                  </a:lnTo>
                  <a:lnTo>
                    <a:pt x="1478" y="1317"/>
                  </a:lnTo>
                  <a:lnTo>
                    <a:pt x="1475" y="1317"/>
                  </a:lnTo>
                  <a:lnTo>
                    <a:pt x="1475" y="1319"/>
                  </a:lnTo>
                  <a:lnTo>
                    <a:pt x="1473" y="1321"/>
                  </a:lnTo>
                  <a:lnTo>
                    <a:pt x="1473" y="1324"/>
                  </a:lnTo>
                  <a:lnTo>
                    <a:pt x="1473" y="1326"/>
                  </a:lnTo>
                  <a:lnTo>
                    <a:pt x="1475" y="1324"/>
                  </a:lnTo>
                  <a:lnTo>
                    <a:pt x="1475" y="1326"/>
                  </a:lnTo>
                  <a:lnTo>
                    <a:pt x="1478" y="1326"/>
                  </a:lnTo>
                  <a:lnTo>
                    <a:pt x="1480" y="1326"/>
                  </a:lnTo>
                  <a:lnTo>
                    <a:pt x="1482" y="1326"/>
                  </a:lnTo>
                  <a:lnTo>
                    <a:pt x="1484" y="1321"/>
                  </a:lnTo>
                  <a:lnTo>
                    <a:pt x="1484" y="1319"/>
                  </a:lnTo>
                  <a:lnTo>
                    <a:pt x="1482" y="1317"/>
                  </a:lnTo>
                  <a:lnTo>
                    <a:pt x="1480" y="1319"/>
                  </a:lnTo>
                  <a:lnTo>
                    <a:pt x="1480" y="1317"/>
                  </a:lnTo>
                  <a:lnTo>
                    <a:pt x="1480" y="1315"/>
                  </a:lnTo>
                  <a:lnTo>
                    <a:pt x="1484" y="1315"/>
                  </a:lnTo>
                  <a:lnTo>
                    <a:pt x="1486" y="1315"/>
                  </a:lnTo>
                  <a:lnTo>
                    <a:pt x="1486" y="1313"/>
                  </a:lnTo>
                  <a:lnTo>
                    <a:pt x="1486" y="1310"/>
                  </a:lnTo>
                  <a:lnTo>
                    <a:pt x="1486" y="1308"/>
                  </a:lnTo>
                  <a:close/>
                  <a:moveTo>
                    <a:pt x="1388" y="1602"/>
                  </a:moveTo>
                  <a:lnTo>
                    <a:pt x="1388" y="1602"/>
                  </a:lnTo>
                  <a:lnTo>
                    <a:pt x="1381" y="1602"/>
                  </a:lnTo>
                  <a:lnTo>
                    <a:pt x="1379" y="1604"/>
                  </a:lnTo>
                  <a:lnTo>
                    <a:pt x="1379" y="1606"/>
                  </a:lnTo>
                  <a:lnTo>
                    <a:pt x="1381" y="1606"/>
                  </a:lnTo>
                  <a:lnTo>
                    <a:pt x="1383" y="1608"/>
                  </a:lnTo>
                  <a:lnTo>
                    <a:pt x="1386" y="1608"/>
                  </a:lnTo>
                  <a:lnTo>
                    <a:pt x="1386" y="1606"/>
                  </a:lnTo>
                  <a:lnTo>
                    <a:pt x="1386" y="1604"/>
                  </a:lnTo>
                  <a:lnTo>
                    <a:pt x="1388" y="1604"/>
                  </a:lnTo>
                  <a:lnTo>
                    <a:pt x="1390" y="1604"/>
                  </a:lnTo>
                  <a:lnTo>
                    <a:pt x="1390" y="1602"/>
                  </a:lnTo>
                  <a:lnTo>
                    <a:pt x="1388" y="1602"/>
                  </a:lnTo>
                  <a:close/>
                  <a:moveTo>
                    <a:pt x="1445" y="1291"/>
                  </a:moveTo>
                  <a:lnTo>
                    <a:pt x="1445" y="1291"/>
                  </a:lnTo>
                  <a:lnTo>
                    <a:pt x="1445" y="1293"/>
                  </a:lnTo>
                  <a:lnTo>
                    <a:pt x="1447" y="1295"/>
                  </a:lnTo>
                  <a:lnTo>
                    <a:pt x="1449" y="1295"/>
                  </a:lnTo>
                  <a:lnTo>
                    <a:pt x="1451" y="1297"/>
                  </a:lnTo>
                  <a:lnTo>
                    <a:pt x="1453" y="1295"/>
                  </a:lnTo>
                  <a:lnTo>
                    <a:pt x="1453" y="1293"/>
                  </a:lnTo>
                  <a:lnTo>
                    <a:pt x="1453" y="1291"/>
                  </a:lnTo>
                  <a:lnTo>
                    <a:pt x="1456" y="1291"/>
                  </a:lnTo>
                  <a:lnTo>
                    <a:pt x="1460" y="1288"/>
                  </a:lnTo>
                  <a:lnTo>
                    <a:pt x="1460" y="1286"/>
                  </a:lnTo>
                  <a:lnTo>
                    <a:pt x="1462" y="1286"/>
                  </a:lnTo>
                  <a:lnTo>
                    <a:pt x="1462" y="1284"/>
                  </a:lnTo>
                  <a:lnTo>
                    <a:pt x="1462" y="1282"/>
                  </a:lnTo>
                  <a:lnTo>
                    <a:pt x="1464" y="1280"/>
                  </a:lnTo>
                  <a:lnTo>
                    <a:pt x="1464" y="1278"/>
                  </a:lnTo>
                  <a:lnTo>
                    <a:pt x="1464" y="1275"/>
                  </a:lnTo>
                  <a:lnTo>
                    <a:pt x="1467" y="1269"/>
                  </a:lnTo>
                  <a:lnTo>
                    <a:pt x="1467" y="1264"/>
                  </a:lnTo>
                  <a:lnTo>
                    <a:pt x="1464" y="1262"/>
                  </a:lnTo>
                  <a:lnTo>
                    <a:pt x="1467" y="1260"/>
                  </a:lnTo>
                  <a:lnTo>
                    <a:pt x="1467" y="1258"/>
                  </a:lnTo>
                  <a:lnTo>
                    <a:pt x="1467" y="1256"/>
                  </a:lnTo>
                  <a:lnTo>
                    <a:pt x="1464" y="1253"/>
                  </a:lnTo>
                  <a:lnTo>
                    <a:pt x="1467" y="1253"/>
                  </a:lnTo>
                  <a:lnTo>
                    <a:pt x="1469" y="1253"/>
                  </a:lnTo>
                  <a:lnTo>
                    <a:pt x="1469" y="1256"/>
                  </a:lnTo>
                  <a:lnTo>
                    <a:pt x="1471" y="1253"/>
                  </a:lnTo>
                  <a:lnTo>
                    <a:pt x="1469" y="1253"/>
                  </a:lnTo>
                  <a:lnTo>
                    <a:pt x="1469" y="1251"/>
                  </a:lnTo>
                  <a:lnTo>
                    <a:pt x="1469" y="1249"/>
                  </a:lnTo>
                  <a:lnTo>
                    <a:pt x="1471" y="1247"/>
                  </a:lnTo>
                  <a:lnTo>
                    <a:pt x="1471" y="1245"/>
                  </a:lnTo>
                  <a:lnTo>
                    <a:pt x="1469" y="1242"/>
                  </a:lnTo>
                  <a:lnTo>
                    <a:pt x="1467" y="1238"/>
                  </a:lnTo>
                  <a:lnTo>
                    <a:pt x="1464" y="1238"/>
                  </a:lnTo>
                  <a:lnTo>
                    <a:pt x="1462" y="1238"/>
                  </a:lnTo>
                  <a:lnTo>
                    <a:pt x="1460" y="1238"/>
                  </a:lnTo>
                  <a:lnTo>
                    <a:pt x="1458" y="1240"/>
                  </a:lnTo>
                  <a:lnTo>
                    <a:pt x="1456" y="1240"/>
                  </a:lnTo>
                  <a:lnTo>
                    <a:pt x="1456" y="1242"/>
                  </a:lnTo>
                  <a:lnTo>
                    <a:pt x="1456" y="1245"/>
                  </a:lnTo>
                  <a:lnTo>
                    <a:pt x="1453" y="1245"/>
                  </a:lnTo>
                  <a:lnTo>
                    <a:pt x="1453" y="1247"/>
                  </a:lnTo>
                  <a:lnTo>
                    <a:pt x="1456" y="1249"/>
                  </a:lnTo>
                  <a:lnTo>
                    <a:pt x="1458" y="1251"/>
                  </a:lnTo>
                  <a:lnTo>
                    <a:pt x="1460" y="1251"/>
                  </a:lnTo>
                  <a:lnTo>
                    <a:pt x="1458" y="1253"/>
                  </a:lnTo>
                  <a:lnTo>
                    <a:pt x="1456" y="1251"/>
                  </a:lnTo>
                  <a:lnTo>
                    <a:pt x="1456" y="1253"/>
                  </a:lnTo>
                  <a:lnTo>
                    <a:pt x="1453" y="1258"/>
                  </a:lnTo>
                  <a:lnTo>
                    <a:pt x="1453" y="1260"/>
                  </a:lnTo>
                  <a:lnTo>
                    <a:pt x="1453" y="1262"/>
                  </a:lnTo>
                  <a:lnTo>
                    <a:pt x="1456" y="1262"/>
                  </a:lnTo>
                  <a:lnTo>
                    <a:pt x="1456" y="1264"/>
                  </a:lnTo>
                  <a:lnTo>
                    <a:pt x="1453" y="1267"/>
                  </a:lnTo>
                  <a:lnTo>
                    <a:pt x="1453" y="1269"/>
                  </a:lnTo>
                  <a:lnTo>
                    <a:pt x="1451" y="1269"/>
                  </a:lnTo>
                  <a:lnTo>
                    <a:pt x="1449" y="1271"/>
                  </a:lnTo>
                  <a:lnTo>
                    <a:pt x="1447" y="1271"/>
                  </a:lnTo>
                  <a:lnTo>
                    <a:pt x="1447" y="1273"/>
                  </a:lnTo>
                  <a:lnTo>
                    <a:pt x="1445" y="1273"/>
                  </a:lnTo>
                  <a:lnTo>
                    <a:pt x="1445" y="1275"/>
                  </a:lnTo>
                  <a:lnTo>
                    <a:pt x="1445" y="1284"/>
                  </a:lnTo>
                  <a:lnTo>
                    <a:pt x="1445" y="1288"/>
                  </a:lnTo>
                  <a:lnTo>
                    <a:pt x="1442" y="1288"/>
                  </a:lnTo>
                  <a:lnTo>
                    <a:pt x="1445" y="1291"/>
                  </a:lnTo>
                  <a:close/>
                  <a:moveTo>
                    <a:pt x="1519" y="1223"/>
                  </a:moveTo>
                  <a:lnTo>
                    <a:pt x="1519" y="1223"/>
                  </a:lnTo>
                  <a:lnTo>
                    <a:pt x="1519" y="1221"/>
                  </a:lnTo>
                  <a:lnTo>
                    <a:pt x="1517" y="1218"/>
                  </a:lnTo>
                  <a:lnTo>
                    <a:pt x="1515" y="1218"/>
                  </a:lnTo>
                  <a:lnTo>
                    <a:pt x="1513" y="1221"/>
                  </a:lnTo>
                  <a:lnTo>
                    <a:pt x="1508" y="1223"/>
                  </a:lnTo>
                  <a:lnTo>
                    <a:pt x="1504" y="1223"/>
                  </a:lnTo>
                  <a:lnTo>
                    <a:pt x="1504" y="1221"/>
                  </a:lnTo>
                  <a:lnTo>
                    <a:pt x="1502" y="1221"/>
                  </a:lnTo>
                  <a:lnTo>
                    <a:pt x="1497" y="1223"/>
                  </a:lnTo>
                  <a:lnTo>
                    <a:pt x="1495" y="1225"/>
                  </a:lnTo>
                  <a:lnTo>
                    <a:pt x="1495" y="1227"/>
                  </a:lnTo>
                  <a:lnTo>
                    <a:pt x="1497" y="1229"/>
                  </a:lnTo>
                  <a:lnTo>
                    <a:pt x="1497" y="1232"/>
                  </a:lnTo>
                  <a:lnTo>
                    <a:pt x="1499" y="1234"/>
                  </a:lnTo>
                  <a:lnTo>
                    <a:pt x="1499" y="1238"/>
                  </a:lnTo>
                  <a:lnTo>
                    <a:pt x="1502" y="1242"/>
                  </a:lnTo>
                  <a:lnTo>
                    <a:pt x="1504" y="1245"/>
                  </a:lnTo>
                  <a:lnTo>
                    <a:pt x="1506" y="1249"/>
                  </a:lnTo>
                  <a:lnTo>
                    <a:pt x="1510" y="1249"/>
                  </a:lnTo>
                  <a:lnTo>
                    <a:pt x="1513" y="1249"/>
                  </a:lnTo>
                  <a:lnTo>
                    <a:pt x="1513" y="1247"/>
                  </a:lnTo>
                  <a:lnTo>
                    <a:pt x="1515" y="1245"/>
                  </a:lnTo>
                  <a:lnTo>
                    <a:pt x="1517" y="1245"/>
                  </a:lnTo>
                  <a:lnTo>
                    <a:pt x="1517" y="1247"/>
                  </a:lnTo>
                  <a:lnTo>
                    <a:pt x="1519" y="1247"/>
                  </a:lnTo>
                  <a:lnTo>
                    <a:pt x="1519" y="1245"/>
                  </a:lnTo>
                  <a:lnTo>
                    <a:pt x="1519" y="1242"/>
                  </a:lnTo>
                  <a:lnTo>
                    <a:pt x="1517" y="1242"/>
                  </a:lnTo>
                  <a:lnTo>
                    <a:pt x="1517" y="1240"/>
                  </a:lnTo>
                  <a:lnTo>
                    <a:pt x="1515" y="1240"/>
                  </a:lnTo>
                  <a:lnTo>
                    <a:pt x="1515" y="1238"/>
                  </a:lnTo>
                  <a:lnTo>
                    <a:pt x="1515" y="1236"/>
                  </a:lnTo>
                  <a:lnTo>
                    <a:pt x="1517" y="1236"/>
                  </a:lnTo>
                  <a:lnTo>
                    <a:pt x="1517" y="1232"/>
                  </a:lnTo>
                  <a:lnTo>
                    <a:pt x="1519" y="1232"/>
                  </a:lnTo>
                  <a:lnTo>
                    <a:pt x="1519" y="1227"/>
                  </a:lnTo>
                  <a:lnTo>
                    <a:pt x="1519" y="1225"/>
                  </a:lnTo>
                  <a:lnTo>
                    <a:pt x="1519" y="1223"/>
                  </a:lnTo>
                  <a:close/>
                  <a:moveTo>
                    <a:pt x="1451" y="1216"/>
                  </a:moveTo>
                  <a:lnTo>
                    <a:pt x="1449" y="1216"/>
                  </a:lnTo>
                  <a:lnTo>
                    <a:pt x="1449" y="1218"/>
                  </a:lnTo>
                  <a:lnTo>
                    <a:pt x="1447" y="1221"/>
                  </a:lnTo>
                  <a:lnTo>
                    <a:pt x="1447" y="1225"/>
                  </a:lnTo>
                  <a:lnTo>
                    <a:pt x="1445" y="1232"/>
                  </a:lnTo>
                  <a:lnTo>
                    <a:pt x="1445" y="1234"/>
                  </a:lnTo>
                  <a:lnTo>
                    <a:pt x="1445" y="1236"/>
                  </a:lnTo>
                  <a:lnTo>
                    <a:pt x="1447" y="1236"/>
                  </a:lnTo>
                  <a:lnTo>
                    <a:pt x="1451" y="1229"/>
                  </a:lnTo>
                  <a:lnTo>
                    <a:pt x="1453" y="1229"/>
                  </a:lnTo>
                  <a:lnTo>
                    <a:pt x="1453" y="1232"/>
                  </a:lnTo>
                  <a:lnTo>
                    <a:pt x="1456" y="1232"/>
                  </a:lnTo>
                  <a:lnTo>
                    <a:pt x="1456" y="1227"/>
                  </a:lnTo>
                  <a:lnTo>
                    <a:pt x="1458" y="1225"/>
                  </a:lnTo>
                  <a:lnTo>
                    <a:pt x="1460" y="1223"/>
                  </a:lnTo>
                  <a:lnTo>
                    <a:pt x="1464" y="1218"/>
                  </a:lnTo>
                  <a:lnTo>
                    <a:pt x="1467" y="1218"/>
                  </a:lnTo>
                  <a:lnTo>
                    <a:pt x="1467" y="1216"/>
                  </a:lnTo>
                  <a:lnTo>
                    <a:pt x="1467" y="1214"/>
                  </a:lnTo>
                  <a:lnTo>
                    <a:pt x="1469" y="1214"/>
                  </a:lnTo>
                  <a:lnTo>
                    <a:pt x="1469" y="1212"/>
                  </a:lnTo>
                  <a:lnTo>
                    <a:pt x="1467" y="1207"/>
                  </a:lnTo>
                  <a:lnTo>
                    <a:pt x="1464" y="1207"/>
                  </a:lnTo>
                  <a:lnTo>
                    <a:pt x="1464" y="1205"/>
                  </a:lnTo>
                  <a:lnTo>
                    <a:pt x="1460" y="1205"/>
                  </a:lnTo>
                  <a:lnTo>
                    <a:pt x="1458" y="1203"/>
                  </a:lnTo>
                  <a:lnTo>
                    <a:pt x="1458" y="1205"/>
                  </a:lnTo>
                  <a:lnTo>
                    <a:pt x="1456" y="1207"/>
                  </a:lnTo>
                  <a:lnTo>
                    <a:pt x="1458" y="1210"/>
                  </a:lnTo>
                  <a:lnTo>
                    <a:pt x="1458" y="1212"/>
                  </a:lnTo>
                  <a:lnTo>
                    <a:pt x="1458" y="1214"/>
                  </a:lnTo>
                  <a:lnTo>
                    <a:pt x="1456" y="1214"/>
                  </a:lnTo>
                  <a:lnTo>
                    <a:pt x="1456" y="1212"/>
                  </a:lnTo>
                  <a:lnTo>
                    <a:pt x="1453" y="1210"/>
                  </a:lnTo>
                  <a:lnTo>
                    <a:pt x="1453" y="1212"/>
                  </a:lnTo>
                  <a:lnTo>
                    <a:pt x="1453" y="1214"/>
                  </a:lnTo>
                  <a:lnTo>
                    <a:pt x="1453" y="1216"/>
                  </a:lnTo>
                  <a:lnTo>
                    <a:pt x="1451" y="1216"/>
                  </a:lnTo>
                  <a:close/>
                  <a:moveTo>
                    <a:pt x="1504" y="1731"/>
                  </a:moveTo>
                  <a:lnTo>
                    <a:pt x="1502" y="1731"/>
                  </a:lnTo>
                  <a:lnTo>
                    <a:pt x="1502" y="1733"/>
                  </a:lnTo>
                  <a:lnTo>
                    <a:pt x="1502" y="1736"/>
                  </a:lnTo>
                  <a:lnTo>
                    <a:pt x="1504" y="1736"/>
                  </a:lnTo>
                  <a:lnTo>
                    <a:pt x="1506" y="1736"/>
                  </a:lnTo>
                  <a:lnTo>
                    <a:pt x="1506" y="1733"/>
                  </a:lnTo>
                  <a:lnTo>
                    <a:pt x="1506" y="1731"/>
                  </a:lnTo>
                  <a:lnTo>
                    <a:pt x="1504" y="1731"/>
                  </a:lnTo>
                  <a:close/>
                  <a:moveTo>
                    <a:pt x="1567" y="1757"/>
                  </a:moveTo>
                  <a:lnTo>
                    <a:pt x="1567" y="1757"/>
                  </a:lnTo>
                  <a:lnTo>
                    <a:pt x="1565" y="1755"/>
                  </a:lnTo>
                  <a:lnTo>
                    <a:pt x="1563" y="1757"/>
                  </a:lnTo>
                  <a:lnTo>
                    <a:pt x="1559" y="1755"/>
                  </a:lnTo>
                  <a:lnTo>
                    <a:pt x="1545" y="1755"/>
                  </a:lnTo>
                  <a:lnTo>
                    <a:pt x="1543" y="1753"/>
                  </a:lnTo>
                  <a:lnTo>
                    <a:pt x="1545" y="1753"/>
                  </a:lnTo>
                  <a:lnTo>
                    <a:pt x="1548" y="1753"/>
                  </a:lnTo>
                  <a:lnTo>
                    <a:pt x="1550" y="1751"/>
                  </a:lnTo>
                  <a:lnTo>
                    <a:pt x="1548" y="1749"/>
                  </a:lnTo>
                  <a:lnTo>
                    <a:pt x="1548" y="1746"/>
                  </a:lnTo>
                  <a:lnTo>
                    <a:pt x="1548" y="1744"/>
                  </a:lnTo>
                  <a:lnTo>
                    <a:pt x="1543" y="1742"/>
                  </a:lnTo>
                  <a:lnTo>
                    <a:pt x="1541" y="1744"/>
                  </a:lnTo>
                  <a:lnTo>
                    <a:pt x="1539" y="1742"/>
                  </a:lnTo>
                  <a:lnTo>
                    <a:pt x="1537" y="1738"/>
                  </a:lnTo>
                  <a:lnTo>
                    <a:pt x="1532" y="1738"/>
                  </a:lnTo>
                  <a:lnTo>
                    <a:pt x="1530" y="1736"/>
                  </a:lnTo>
                  <a:lnTo>
                    <a:pt x="1526" y="1736"/>
                  </a:lnTo>
                  <a:lnTo>
                    <a:pt x="1528" y="1736"/>
                  </a:lnTo>
                  <a:lnTo>
                    <a:pt x="1528" y="1738"/>
                  </a:lnTo>
                  <a:lnTo>
                    <a:pt x="1528" y="1740"/>
                  </a:lnTo>
                  <a:lnTo>
                    <a:pt x="1528" y="1742"/>
                  </a:lnTo>
                  <a:lnTo>
                    <a:pt x="1530" y="1744"/>
                  </a:lnTo>
                  <a:lnTo>
                    <a:pt x="1532" y="1746"/>
                  </a:lnTo>
                  <a:lnTo>
                    <a:pt x="1532" y="1749"/>
                  </a:lnTo>
                  <a:lnTo>
                    <a:pt x="1530" y="1749"/>
                  </a:lnTo>
                  <a:lnTo>
                    <a:pt x="1526" y="1746"/>
                  </a:lnTo>
                  <a:lnTo>
                    <a:pt x="1517" y="1744"/>
                  </a:lnTo>
                  <a:lnTo>
                    <a:pt x="1515" y="1744"/>
                  </a:lnTo>
                  <a:lnTo>
                    <a:pt x="1510" y="1744"/>
                  </a:lnTo>
                  <a:lnTo>
                    <a:pt x="1510" y="1742"/>
                  </a:lnTo>
                  <a:lnTo>
                    <a:pt x="1508" y="1744"/>
                  </a:lnTo>
                  <a:lnTo>
                    <a:pt x="1508" y="1746"/>
                  </a:lnTo>
                  <a:lnTo>
                    <a:pt x="1510" y="1746"/>
                  </a:lnTo>
                  <a:lnTo>
                    <a:pt x="1508" y="1749"/>
                  </a:lnTo>
                  <a:lnTo>
                    <a:pt x="1506" y="1751"/>
                  </a:lnTo>
                  <a:lnTo>
                    <a:pt x="1504" y="1751"/>
                  </a:lnTo>
                  <a:lnTo>
                    <a:pt x="1502" y="1753"/>
                  </a:lnTo>
                  <a:lnTo>
                    <a:pt x="1497" y="1755"/>
                  </a:lnTo>
                  <a:lnTo>
                    <a:pt x="1493" y="1757"/>
                  </a:lnTo>
                  <a:lnTo>
                    <a:pt x="1488" y="1760"/>
                  </a:lnTo>
                  <a:lnTo>
                    <a:pt x="1488" y="1757"/>
                  </a:lnTo>
                  <a:lnTo>
                    <a:pt x="1488" y="1755"/>
                  </a:lnTo>
                  <a:lnTo>
                    <a:pt x="1486" y="1753"/>
                  </a:lnTo>
                  <a:lnTo>
                    <a:pt x="1488" y="1753"/>
                  </a:lnTo>
                  <a:lnTo>
                    <a:pt x="1488" y="1751"/>
                  </a:lnTo>
                  <a:lnTo>
                    <a:pt x="1488" y="1753"/>
                  </a:lnTo>
                  <a:lnTo>
                    <a:pt x="1491" y="1751"/>
                  </a:lnTo>
                  <a:lnTo>
                    <a:pt x="1491" y="1749"/>
                  </a:lnTo>
                  <a:lnTo>
                    <a:pt x="1495" y="1746"/>
                  </a:lnTo>
                  <a:lnTo>
                    <a:pt x="1497" y="1744"/>
                  </a:lnTo>
                  <a:lnTo>
                    <a:pt x="1499" y="1744"/>
                  </a:lnTo>
                  <a:lnTo>
                    <a:pt x="1499" y="1742"/>
                  </a:lnTo>
                  <a:lnTo>
                    <a:pt x="1499" y="1740"/>
                  </a:lnTo>
                  <a:lnTo>
                    <a:pt x="1499" y="1738"/>
                  </a:lnTo>
                  <a:lnTo>
                    <a:pt x="1497" y="1736"/>
                  </a:lnTo>
                  <a:lnTo>
                    <a:pt x="1497" y="1733"/>
                  </a:lnTo>
                  <a:lnTo>
                    <a:pt x="1495" y="1733"/>
                  </a:lnTo>
                  <a:lnTo>
                    <a:pt x="1493" y="1733"/>
                  </a:lnTo>
                  <a:lnTo>
                    <a:pt x="1491" y="1729"/>
                  </a:lnTo>
                  <a:lnTo>
                    <a:pt x="1488" y="1729"/>
                  </a:lnTo>
                  <a:lnTo>
                    <a:pt x="1488" y="1727"/>
                  </a:lnTo>
                  <a:lnTo>
                    <a:pt x="1488" y="1725"/>
                  </a:lnTo>
                  <a:lnTo>
                    <a:pt x="1488" y="1722"/>
                  </a:lnTo>
                  <a:lnTo>
                    <a:pt x="1488" y="1720"/>
                  </a:lnTo>
                  <a:lnTo>
                    <a:pt x="1486" y="1718"/>
                  </a:lnTo>
                  <a:lnTo>
                    <a:pt x="1486" y="1716"/>
                  </a:lnTo>
                  <a:lnTo>
                    <a:pt x="1484" y="1716"/>
                  </a:lnTo>
                  <a:lnTo>
                    <a:pt x="1486" y="1714"/>
                  </a:lnTo>
                  <a:lnTo>
                    <a:pt x="1484" y="1711"/>
                  </a:lnTo>
                  <a:lnTo>
                    <a:pt x="1484" y="1709"/>
                  </a:lnTo>
                  <a:lnTo>
                    <a:pt x="1482" y="1709"/>
                  </a:lnTo>
                  <a:lnTo>
                    <a:pt x="1480" y="1709"/>
                  </a:lnTo>
                  <a:lnTo>
                    <a:pt x="1469" y="1700"/>
                  </a:lnTo>
                  <a:lnTo>
                    <a:pt x="1469" y="1698"/>
                  </a:lnTo>
                  <a:lnTo>
                    <a:pt x="1467" y="1698"/>
                  </a:lnTo>
                  <a:lnTo>
                    <a:pt x="1467" y="1696"/>
                  </a:lnTo>
                  <a:lnTo>
                    <a:pt x="1464" y="1696"/>
                  </a:lnTo>
                  <a:lnTo>
                    <a:pt x="1462" y="1698"/>
                  </a:lnTo>
                  <a:lnTo>
                    <a:pt x="1460" y="1696"/>
                  </a:lnTo>
                  <a:lnTo>
                    <a:pt x="1460" y="1694"/>
                  </a:lnTo>
                  <a:lnTo>
                    <a:pt x="1458" y="1694"/>
                  </a:lnTo>
                  <a:lnTo>
                    <a:pt x="1456" y="1694"/>
                  </a:lnTo>
                  <a:lnTo>
                    <a:pt x="1456" y="1692"/>
                  </a:lnTo>
                  <a:lnTo>
                    <a:pt x="1453" y="1692"/>
                  </a:lnTo>
                  <a:lnTo>
                    <a:pt x="1451" y="1692"/>
                  </a:lnTo>
                  <a:lnTo>
                    <a:pt x="1449" y="1694"/>
                  </a:lnTo>
                  <a:lnTo>
                    <a:pt x="1447" y="1696"/>
                  </a:lnTo>
                  <a:lnTo>
                    <a:pt x="1445" y="1694"/>
                  </a:lnTo>
                  <a:lnTo>
                    <a:pt x="1442" y="1694"/>
                  </a:lnTo>
                  <a:lnTo>
                    <a:pt x="1438" y="1694"/>
                  </a:lnTo>
                  <a:lnTo>
                    <a:pt x="1436" y="1694"/>
                  </a:lnTo>
                  <a:lnTo>
                    <a:pt x="1436" y="1692"/>
                  </a:lnTo>
                  <a:lnTo>
                    <a:pt x="1432" y="1687"/>
                  </a:lnTo>
                  <a:lnTo>
                    <a:pt x="1429" y="1687"/>
                  </a:lnTo>
                  <a:lnTo>
                    <a:pt x="1427" y="1687"/>
                  </a:lnTo>
                  <a:lnTo>
                    <a:pt x="1427" y="1685"/>
                  </a:lnTo>
                  <a:lnTo>
                    <a:pt x="1425" y="1685"/>
                  </a:lnTo>
                  <a:lnTo>
                    <a:pt x="1423" y="1685"/>
                  </a:lnTo>
                  <a:lnTo>
                    <a:pt x="1421" y="1683"/>
                  </a:lnTo>
                  <a:lnTo>
                    <a:pt x="1416" y="1683"/>
                  </a:lnTo>
                  <a:lnTo>
                    <a:pt x="1414" y="1683"/>
                  </a:lnTo>
                  <a:lnTo>
                    <a:pt x="1414" y="1681"/>
                  </a:lnTo>
                  <a:lnTo>
                    <a:pt x="1410" y="1679"/>
                  </a:lnTo>
                  <a:lnTo>
                    <a:pt x="1407" y="1676"/>
                  </a:lnTo>
                  <a:lnTo>
                    <a:pt x="1407" y="1674"/>
                  </a:lnTo>
                  <a:lnTo>
                    <a:pt x="1405" y="1672"/>
                  </a:lnTo>
                  <a:lnTo>
                    <a:pt x="1405" y="1670"/>
                  </a:lnTo>
                  <a:lnTo>
                    <a:pt x="1403" y="1668"/>
                  </a:lnTo>
                  <a:lnTo>
                    <a:pt x="1401" y="1668"/>
                  </a:lnTo>
                  <a:lnTo>
                    <a:pt x="1396" y="1668"/>
                  </a:lnTo>
                  <a:lnTo>
                    <a:pt x="1390" y="1668"/>
                  </a:lnTo>
                  <a:lnTo>
                    <a:pt x="1388" y="1668"/>
                  </a:lnTo>
                  <a:lnTo>
                    <a:pt x="1386" y="1670"/>
                  </a:lnTo>
                  <a:lnTo>
                    <a:pt x="1383" y="1670"/>
                  </a:lnTo>
                  <a:lnTo>
                    <a:pt x="1381" y="1670"/>
                  </a:lnTo>
                  <a:lnTo>
                    <a:pt x="1383" y="1668"/>
                  </a:lnTo>
                  <a:lnTo>
                    <a:pt x="1379" y="1668"/>
                  </a:lnTo>
                  <a:lnTo>
                    <a:pt x="1377" y="1668"/>
                  </a:lnTo>
                  <a:lnTo>
                    <a:pt x="1375" y="1668"/>
                  </a:lnTo>
                  <a:lnTo>
                    <a:pt x="1370" y="1665"/>
                  </a:lnTo>
                  <a:lnTo>
                    <a:pt x="1368" y="1663"/>
                  </a:lnTo>
                  <a:lnTo>
                    <a:pt x="1368" y="1661"/>
                  </a:lnTo>
                  <a:lnTo>
                    <a:pt x="1368" y="1659"/>
                  </a:lnTo>
                  <a:lnTo>
                    <a:pt x="1368" y="1657"/>
                  </a:lnTo>
                  <a:lnTo>
                    <a:pt x="1370" y="1657"/>
                  </a:lnTo>
                  <a:lnTo>
                    <a:pt x="1368" y="1657"/>
                  </a:lnTo>
                  <a:lnTo>
                    <a:pt x="1366" y="1654"/>
                  </a:lnTo>
                  <a:lnTo>
                    <a:pt x="1364" y="1654"/>
                  </a:lnTo>
                  <a:lnTo>
                    <a:pt x="1359" y="1654"/>
                  </a:lnTo>
                  <a:lnTo>
                    <a:pt x="1357" y="1652"/>
                  </a:lnTo>
                  <a:lnTo>
                    <a:pt x="1357" y="1650"/>
                  </a:lnTo>
                  <a:lnTo>
                    <a:pt x="1355" y="1648"/>
                  </a:lnTo>
                  <a:lnTo>
                    <a:pt x="1353" y="1648"/>
                  </a:lnTo>
                  <a:lnTo>
                    <a:pt x="1351" y="1646"/>
                  </a:lnTo>
                  <a:lnTo>
                    <a:pt x="1348" y="1646"/>
                  </a:lnTo>
                  <a:lnTo>
                    <a:pt x="1348" y="1648"/>
                  </a:lnTo>
                  <a:lnTo>
                    <a:pt x="1348" y="1650"/>
                  </a:lnTo>
                  <a:lnTo>
                    <a:pt x="1348" y="1652"/>
                  </a:lnTo>
                  <a:lnTo>
                    <a:pt x="1346" y="1657"/>
                  </a:lnTo>
                  <a:lnTo>
                    <a:pt x="1346" y="1659"/>
                  </a:lnTo>
                  <a:lnTo>
                    <a:pt x="1346" y="1661"/>
                  </a:lnTo>
                  <a:lnTo>
                    <a:pt x="1346" y="1663"/>
                  </a:lnTo>
                  <a:lnTo>
                    <a:pt x="1346" y="1665"/>
                  </a:lnTo>
                  <a:lnTo>
                    <a:pt x="1346" y="1668"/>
                  </a:lnTo>
                  <a:lnTo>
                    <a:pt x="1346" y="1670"/>
                  </a:lnTo>
                  <a:lnTo>
                    <a:pt x="1346" y="1672"/>
                  </a:lnTo>
                  <a:lnTo>
                    <a:pt x="1344" y="1674"/>
                  </a:lnTo>
                  <a:lnTo>
                    <a:pt x="1342" y="1674"/>
                  </a:lnTo>
                  <a:lnTo>
                    <a:pt x="1342" y="1672"/>
                  </a:lnTo>
                  <a:lnTo>
                    <a:pt x="1342" y="1670"/>
                  </a:lnTo>
                  <a:lnTo>
                    <a:pt x="1340" y="1670"/>
                  </a:lnTo>
                  <a:lnTo>
                    <a:pt x="1337" y="1665"/>
                  </a:lnTo>
                  <a:lnTo>
                    <a:pt x="1335" y="1663"/>
                  </a:lnTo>
                  <a:lnTo>
                    <a:pt x="1335" y="1661"/>
                  </a:lnTo>
                  <a:lnTo>
                    <a:pt x="1335" y="1659"/>
                  </a:lnTo>
                  <a:lnTo>
                    <a:pt x="1335" y="1657"/>
                  </a:lnTo>
                  <a:lnTo>
                    <a:pt x="1333" y="1657"/>
                  </a:lnTo>
                  <a:lnTo>
                    <a:pt x="1331" y="1652"/>
                  </a:lnTo>
                  <a:lnTo>
                    <a:pt x="1326" y="1652"/>
                  </a:lnTo>
                  <a:lnTo>
                    <a:pt x="1324" y="1650"/>
                  </a:lnTo>
                  <a:lnTo>
                    <a:pt x="1322" y="1650"/>
                  </a:lnTo>
                  <a:lnTo>
                    <a:pt x="1320" y="1648"/>
                  </a:lnTo>
                  <a:lnTo>
                    <a:pt x="1320" y="1646"/>
                  </a:lnTo>
                  <a:lnTo>
                    <a:pt x="1322" y="1646"/>
                  </a:lnTo>
                  <a:lnTo>
                    <a:pt x="1326" y="1641"/>
                  </a:lnTo>
                  <a:lnTo>
                    <a:pt x="1329" y="1639"/>
                  </a:lnTo>
                  <a:lnTo>
                    <a:pt x="1329" y="1637"/>
                  </a:lnTo>
                  <a:lnTo>
                    <a:pt x="1326" y="1635"/>
                  </a:lnTo>
                  <a:lnTo>
                    <a:pt x="1322" y="1630"/>
                  </a:lnTo>
                  <a:lnTo>
                    <a:pt x="1320" y="1630"/>
                  </a:lnTo>
                  <a:lnTo>
                    <a:pt x="1322" y="1628"/>
                  </a:lnTo>
                  <a:lnTo>
                    <a:pt x="1320" y="1626"/>
                  </a:lnTo>
                  <a:lnTo>
                    <a:pt x="1320" y="1624"/>
                  </a:lnTo>
                  <a:lnTo>
                    <a:pt x="1318" y="1622"/>
                  </a:lnTo>
                  <a:lnTo>
                    <a:pt x="1313" y="1619"/>
                  </a:lnTo>
                  <a:lnTo>
                    <a:pt x="1311" y="1619"/>
                  </a:lnTo>
                  <a:lnTo>
                    <a:pt x="1311" y="1622"/>
                  </a:lnTo>
                  <a:lnTo>
                    <a:pt x="1309" y="1622"/>
                  </a:lnTo>
                  <a:lnTo>
                    <a:pt x="1309" y="1624"/>
                  </a:lnTo>
                  <a:lnTo>
                    <a:pt x="1309" y="1626"/>
                  </a:lnTo>
                  <a:lnTo>
                    <a:pt x="1307" y="1626"/>
                  </a:lnTo>
                  <a:lnTo>
                    <a:pt x="1307" y="1624"/>
                  </a:lnTo>
                  <a:lnTo>
                    <a:pt x="1305" y="1622"/>
                  </a:lnTo>
                  <a:lnTo>
                    <a:pt x="1305" y="1619"/>
                  </a:lnTo>
                  <a:lnTo>
                    <a:pt x="1305" y="1613"/>
                  </a:lnTo>
                  <a:lnTo>
                    <a:pt x="1302" y="1613"/>
                  </a:lnTo>
                  <a:lnTo>
                    <a:pt x="1300" y="1615"/>
                  </a:lnTo>
                  <a:lnTo>
                    <a:pt x="1296" y="1619"/>
                  </a:lnTo>
                  <a:lnTo>
                    <a:pt x="1289" y="1633"/>
                  </a:lnTo>
                  <a:lnTo>
                    <a:pt x="1289" y="1637"/>
                  </a:lnTo>
                  <a:lnTo>
                    <a:pt x="1289" y="1641"/>
                  </a:lnTo>
                  <a:lnTo>
                    <a:pt x="1289" y="1646"/>
                  </a:lnTo>
                  <a:lnTo>
                    <a:pt x="1289" y="1648"/>
                  </a:lnTo>
                  <a:lnTo>
                    <a:pt x="1289" y="1652"/>
                  </a:lnTo>
                  <a:lnTo>
                    <a:pt x="1289" y="1657"/>
                  </a:lnTo>
                  <a:lnTo>
                    <a:pt x="1289" y="1663"/>
                  </a:lnTo>
                  <a:lnTo>
                    <a:pt x="1289" y="1665"/>
                  </a:lnTo>
                  <a:lnTo>
                    <a:pt x="1289" y="1668"/>
                  </a:lnTo>
                  <a:lnTo>
                    <a:pt x="1291" y="1670"/>
                  </a:lnTo>
                  <a:lnTo>
                    <a:pt x="1294" y="1670"/>
                  </a:lnTo>
                  <a:lnTo>
                    <a:pt x="1291" y="1672"/>
                  </a:lnTo>
                  <a:lnTo>
                    <a:pt x="1291" y="1676"/>
                  </a:lnTo>
                  <a:lnTo>
                    <a:pt x="1291" y="1679"/>
                  </a:lnTo>
                  <a:lnTo>
                    <a:pt x="1291" y="1681"/>
                  </a:lnTo>
                  <a:lnTo>
                    <a:pt x="1294" y="1681"/>
                  </a:lnTo>
                  <a:lnTo>
                    <a:pt x="1294" y="1683"/>
                  </a:lnTo>
                  <a:lnTo>
                    <a:pt x="1294" y="1685"/>
                  </a:lnTo>
                  <a:lnTo>
                    <a:pt x="1294" y="1687"/>
                  </a:lnTo>
                  <a:lnTo>
                    <a:pt x="1296" y="1694"/>
                  </a:lnTo>
                  <a:lnTo>
                    <a:pt x="1296" y="1696"/>
                  </a:lnTo>
                  <a:lnTo>
                    <a:pt x="1296" y="1698"/>
                  </a:lnTo>
                  <a:lnTo>
                    <a:pt x="1294" y="1698"/>
                  </a:lnTo>
                  <a:lnTo>
                    <a:pt x="1294" y="1700"/>
                  </a:lnTo>
                  <a:lnTo>
                    <a:pt x="1294" y="1703"/>
                  </a:lnTo>
                  <a:lnTo>
                    <a:pt x="1296" y="1705"/>
                  </a:lnTo>
                  <a:lnTo>
                    <a:pt x="1296" y="1707"/>
                  </a:lnTo>
                  <a:lnTo>
                    <a:pt x="1298" y="1707"/>
                  </a:lnTo>
                  <a:lnTo>
                    <a:pt x="1298" y="1709"/>
                  </a:lnTo>
                  <a:lnTo>
                    <a:pt x="1298" y="1711"/>
                  </a:lnTo>
                  <a:lnTo>
                    <a:pt x="1298" y="1714"/>
                  </a:lnTo>
                  <a:lnTo>
                    <a:pt x="1298" y="1716"/>
                  </a:lnTo>
                  <a:lnTo>
                    <a:pt x="1300" y="1716"/>
                  </a:lnTo>
                  <a:lnTo>
                    <a:pt x="1298" y="1718"/>
                  </a:lnTo>
                  <a:lnTo>
                    <a:pt x="1300" y="1718"/>
                  </a:lnTo>
                  <a:lnTo>
                    <a:pt x="1300" y="1720"/>
                  </a:lnTo>
                  <a:lnTo>
                    <a:pt x="1298" y="1720"/>
                  </a:lnTo>
                  <a:lnTo>
                    <a:pt x="1298" y="1722"/>
                  </a:lnTo>
                  <a:lnTo>
                    <a:pt x="1296" y="1738"/>
                  </a:lnTo>
                  <a:lnTo>
                    <a:pt x="1296" y="1740"/>
                  </a:lnTo>
                  <a:lnTo>
                    <a:pt x="1296" y="1742"/>
                  </a:lnTo>
                  <a:lnTo>
                    <a:pt x="1298" y="1746"/>
                  </a:lnTo>
                  <a:lnTo>
                    <a:pt x="1298" y="1753"/>
                  </a:lnTo>
                  <a:lnTo>
                    <a:pt x="1298" y="1755"/>
                  </a:lnTo>
                  <a:lnTo>
                    <a:pt x="1298" y="1757"/>
                  </a:lnTo>
                  <a:lnTo>
                    <a:pt x="1300" y="1757"/>
                  </a:lnTo>
                  <a:lnTo>
                    <a:pt x="1302" y="1760"/>
                  </a:lnTo>
                  <a:lnTo>
                    <a:pt x="1302" y="1762"/>
                  </a:lnTo>
                  <a:lnTo>
                    <a:pt x="1300" y="1762"/>
                  </a:lnTo>
                  <a:lnTo>
                    <a:pt x="1302" y="1764"/>
                  </a:lnTo>
                  <a:lnTo>
                    <a:pt x="1302" y="1766"/>
                  </a:lnTo>
                  <a:lnTo>
                    <a:pt x="1302" y="1768"/>
                  </a:lnTo>
                  <a:lnTo>
                    <a:pt x="1305" y="1771"/>
                  </a:lnTo>
                  <a:lnTo>
                    <a:pt x="1307" y="1773"/>
                  </a:lnTo>
                  <a:lnTo>
                    <a:pt x="1307" y="1775"/>
                  </a:lnTo>
                  <a:lnTo>
                    <a:pt x="1307" y="1777"/>
                  </a:lnTo>
                  <a:lnTo>
                    <a:pt x="1311" y="1777"/>
                  </a:lnTo>
                  <a:lnTo>
                    <a:pt x="1311" y="1779"/>
                  </a:lnTo>
                  <a:lnTo>
                    <a:pt x="1313" y="1782"/>
                  </a:lnTo>
                  <a:lnTo>
                    <a:pt x="1313" y="1784"/>
                  </a:lnTo>
                  <a:lnTo>
                    <a:pt x="1313" y="1786"/>
                  </a:lnTo>
                  <a:lnTo>
                    <a:pt x="1313" y="1788"/>
                  </a:lnTo>
                  <a:lnTo>
                    <a:pt x="1311" y="1788"/>
                  </a:lnTo>
                  <a:lnTo>
                    <a:pt x="1309" y="1790"/>
                  </a:lnTo>
                  <a:lnTo>
                    <a:pt x="1307" y="1792"/>
                  </a:lnTo>
                  <a:lnTo>
                    <a:pt x="1302" y="1797"/>
                  </a:lnTo>
                  <a:lnTo>
                    <a:pt x="1300" y="1797"/>
                  </a:lnTo>
                  <a:lnTo>
                    <a:pt x="1300" y="1799"/>
                  </a:lnTo>
                  <a:lnTo>
                    <a:pt x="1289" y="1808"/>
                  </a:lnTo>
                  <a:lnTo>
                    <a:pt x="1287" y="1810"/>
                  </a:lnTo>
                  <a:lnTo>
                    <a:pt x="1280" y="1828"/>
                  </a:lnTo>
                  <a:lnTo>
                    <a:pt x="1280" y="1832"/>
                  </a:lnTo>
                  <a:lnTo>
                    <a:pt x="1280" y="1834"/>
                  </a:lnTo>
                  <a:lnTo>
                    <a:pt x="1280" y="1839"/>
                  </a:lnTo>
                  <a:lnTo>
                    <a:pt x="1283" y="1841"/>
                  </a:lnTo>
                  <a:lnTo>
                    <a:pt x="1285" y="1843"/>
                  </a:lnTo>
                  <a:lnTo>
                    <a:pt x="1289" y="1843"/>
                  </a:lnTo>
                  <a:lnTo>
                    <a:pt x="1296" y="1841"/>
                  </a:lnTo>
                  <a:lnTo>
                    <a:pt x="1298" y="1839"/>
                  </a:lnTo>
                  <a:lnTo>
                    <a:pt x="1300" y="1836"/>
                  </a:lnTo>
                  <a:lnTo>
                    <a:pt x="1302" y="1832"/>
                  </a:lnTo>
                  <a:lnTo>
                    <a:pt x="1302" y="1830"/>
                  </a:lnTo>
                  <a:lnTo>
                    <a:pt x="1305" y="1830"/>
                  </a:lnTo>
                  <a:lnTo>
                    <a:pt x="1309" y="1828"/>
                  </a:lnTo>
                  <a:lnTo>
                    <a:pt x="1320" y="1830"/>
                  </a:lnTo>
                  <a:lnTo>
                    <a:pt x="1322" y="1828"/>
                  </a:lnTo>
                  <a:lnTo>
                    <a:pt x="1333" y="1821"/>
                  </a:lnTo>
                  <a:lnTo>
                    <a:pt x="1337" y="1819"/>
                  </a:lnTo>
                  <a:lnTo>
                    <a:pt x="1340" y="1817"/>
                  </a:lnTo>
                  <a:lnTo>
                    <a:pt x="1340" y="1812"/>
                  </a:lnTo>
                  <a:lnTo>
                    <a:pt x="1342" y="1814"/>
                  </a:lnTo>
                  <a:lnTo>
                    <a:pt x="1342" y="1817"/>
                  </a:lnTo>
                  <a:lnTo>
                    <a:pt x="1342" y="1819"/>
                  </a:lnTo>
                  <a:lnTo>
                    <a:pt x="1344" y="1821"/>
                  </a:lnTo>
                  <a:lnTo>
                    <a:pt x="1346" y="1821"/>
                  </a:lnTo>
                  <a:lnTo>
                    <a:pt x="1348" y="1823"/>
                  </a:lnTo>
                  <a:lnTo>
                    <a:pt x="1348" y="1825"/>
                  </a:lnTo>
                  <a:lnTo>
                    <a:pt x="1348" y="1828"/>
                  </a:lnTo>
                  <a:lnTo>
                    <a:pt x="1348" y="1830"/>
                  </a:lnTo>
                  <a:lnTo>
                    <a:pt x="1348" y="1832"/>
                  </a:lnTo>
                  <a:lnTo>
                    <a:pt x="1351" y="1834"/>
                  </a:lnTo>
                  <a:lnTo>
                    <a:pt x="1351" y="1836"/>
                  </a:lnTo>
                  <a:lnTo>
                    <a:pt x="1351" y="1839"/>
                  </a:lnTo>
                  <a:lnTo>
                    <a:pt x="1351" y="1841"/>
                  </a:lnTo>
                  <a:lnTo>
                    <a:pt x="1351" y="1843"/>
                  </a:lnTo>
                  <a:lnTo>
                    <a:pt x="1351" y="1845"/>
                  </a:lnTo>
                  <a:lnTo>
                    <a:pt x="1351" y="1849"/>
                  </a:lnTo>
                  <a:lnTo>
                    <a:pt x="1351" y="1852"/>
                  </a:lnTo>
                  <a:lnTo>
                    <a:pt x="1353" y="1852"/>
                  </a:lnTo>
                  <a:lnTo>
                    <a:pt x="1353" y="1856"/>
                  </a:lnTo>
                  <a:lnTo>
                    <a:pt x="1353" y="1858"/>
                  </a:lnTo>
                  <a:lnTo>
                    <a:pt x="1355" y="1858"/>
                  </a:lnTo>
                  <a:lnTo>
                    <a:pt x="1355" y="1860"/>
                  </a:lnTo>
                  <a:lnTo>
                    <a:pt x="1357" y="1863"/>
                  </a:lnTo>
                  <a:lnTo>
                    <a:pt x="1357" y="1867"/>
                  </a:lnTo>
                  <a:lnTo>
                    <a:pt x="1361" y="1871"/>
                  </a:lnTo>
                  <a:lnTo>
                    <a:pt x="1364" y="1871"/>
                  </a:lnTo>
                  <a:lnTo>
                    <a:pt x="1372" y="1869"/>
                  </a:lnTo>
                  <a:lnTo>
                    <a:pt x="1379" y="1865"/>
                  </a:lnTo>
                  <a:lnTo>
                    <a:pt x="1383" y="1860"/>
                  </a:lnTo>
                  <a:lnTo>
                    <a:pt x="1390" y="1852"/>
                  </a:lnTo>
                  <a:lnTo>
                    <a:pt x="1392" y="1849"/>
                  </a:lnTo>
                  <a:lnTo>
                    <a:pt x="1394" y="1847"/>
                  </a:lnTo>
                  <a:lnTo>
                    <a:pt x="1396" y="1847"/>
                  </a:lnTo>
                  <a:lnTo>
                    <a:pt x="1396" y="1845"/>
                  </a:lnTo>
                  <a:lnTo>
                    <a:pt x="1399" y="1839"/>
                  </a:lnTo>
                  <a:lnTo>
                    <a:pt x="1401" y="1836"/>
                  </a:lnTo>
                  <a:lnTo>
                    <a:pt x="1401" y="1832"/>
                  </a:lnTo>
                  <a:lnTo>
                    <a:pt x="1399" y="1830"/>
                  </a:lnTo>
                  <a:lnTo>
                    <a:pt x="1401" y="1823"/>
                  </a:lnTo>
                  <a:lnTo>
                    <a:pt x="1399" y="1821"/>
                  </a:lnTo>
                  <a:lnTo>
                    <a:pt x="1401" y="1821"/>
                  </a:lnTo>
                  <a:lnTo>
                    <a:pt x="1401" y="1819"/>
                  </a:lnTo>
                  <a:lnTo>
                    <a:pt x="1403" y="1817"/>
                  </a:lnTo>
                  <a:lnTo>
                    <a:pt x="1403" y="1814"/>
                  </a:lnTo>
                  <a:lnTo>
                    <a:pt x="1405" y="1814"/>
                  </a:lnTo>
                  <a:lnTo>
                    <a:pt x="1407" y="1812"/>
                  </a:lnTo>
                  <a:lnTo>
                    <a:pt x="1410" y="1814"/>
                  </a:lnTo>
                  <a:lnTo>
                    <a:pt x="1412" y="1814"/>
                  </a:lnTo>
                  <a:lnTo>
                    <a:pt x="1412" y="1812"/>
                  </a:lnTo>
                  <a:lnTo>
                    <a:pt x="1414" y="1808"/>
                  </a:lnTo>
                  <a:lnTo>
                    <a:pt x="1416" y="1806"/>
                  </a:lnTo>
                  <a:lnTo>
                    <a:pt x="1416" y="1803"/>
                  </a:lnTo>
                  <a:lnTo>
                    <a:pt x="1416" y="1801"/>
                  </a:lnTo>
                  <a:lnTo>
                    <a:pt x="1421" y="1797"/>
                  </a:lnTo>
                  <a:lnTo>
                    <a:pt x="1421" y="1795"/>
                  </a:lnTo>
                  <a:lnTo>
                    <a:pt x="1423" y="1795"/>
                  </a:lnTo>
                  <a:lnTo>
                    <a:pt x="1425" y="1795"/>
                  </a:lnTo>
                  <a:lnTo>
                    <a:pt x="1427" y="1795"/>
                  </a:lnTo>
                  <a:lnTo>
                    <a:pt x="1427" y="1790"/>
                  </a:lnTo>
                  <a:lnTo>
                    <a:pt x="1425" y="1790"/>
                  </a:lnTo>
                  <a:lnTo>
                    <a:pt x="1427" y="1790"/>
                  </a:lnTo>
                  <a:lnTo>
                    <a:pt x="1427" y="1788"/>
                  </a:lnTo>
                  <a:lnTo>
                    <a:pt x="1425" y="1788"/>
                  </a:lnTo>
                  <a:lnTo>
                    <a:pt x="1423" y="1786"/>
                  </a:lnTo>
                  <a:lnTo>
                    <a:pt x="1423" y="1784"/>
                  </a:lnTo>
                  <a:lnTo>
                    <a:pt x="1425" y="1784"/>
                  </a:lnTo>
                  <a:lnTo>
                    <a:pt x="1423" y="1782"/>
                  </a:lnTo>
                  <a:lnTo>
                    <a:pt x="1425" y="1782"/>
                  </a:lnTo>
                  <a:lnTo>
                    <a:pt x="1425" y="1779"/>
                  </a:lnTo>
                  <a:lnTo>
                    <a:pt x="1423" y="1779"/>
                  </a:lnTo>
                  <a:lnTo>
                    <a:pt x="1423" y="1777"/>
                  </a:lnTo>
                  <a:lnTo>
                    <a:pt x="1421" y="1775"/>
                  </a:lnTo>
                  <a:lnTo>
                    <a:pt x="1418" y="1775"/>
                  </a:lnTo>
                  <a:lnTo>
                    <a:pt x="1418" y="1773"/>
                  </a:lnTo>
                  <a:lnTo>
                    <a:pt x="1421" y="1771"/>
                  </a:lnTo>
                  <a:lnTo>
                    <a:pt x="1421" y="1768"/>
                  </a:lnTo>
                  <a:lnTo>
                    <a:pt x="1421" y="1766"/>
                  </a:lnTo>
                  <a:lnTo>
                    <a:pt x="1423" y="1764"/>
                  </a:lnTo>
                  <a:lnTo>
                    <a:pt x="1423" y="1762"/>
                  </a:lnTo>
                  <a:lnTo>
                    <a:pt x="1425" y="1762"/>
                  </a:lnTo>
                  <a:lnTo>
                    <a:pt x="1427" y="1762"/>
                  </a:lnTo>
                  <a:lnTo>
                    <a:pt x="1429" y="1762"/>
                  </a:lnTo>
                  <a:lnTo>
                    <a:pt x="1429" y="1760"/>
                  </a:lnTo>
                  <a:lnTo>
                    <a:pt x="1432" y="1757"/>
                  </a:lnTo>
                  <a:lnTo>
                    <a:pt x="1434" y="1757"/>
                  </a:lnTo>
                  <a:lnTo>
                    <a:pt x="1434" y="1760"/>
                  </a:lnTo>
                  <a:lnTo>
                    <a:pt x="1436" y="1760"/>
                  </a:lnTo>
                  <a:lnTo>
                    <a:pt x="1436" y="1757"/>
                  </a:lnTo>
                  <a:lnTo>
                    <a:pt x="1436" y="1755"/>
                  </a:lnTo>
                  <a:lnTo>
                    <a:pt x="1436" y="1753"/>
                  </a:lnTo>
                  <a:lnTo>
                    <a:pt x="1438" y="1753"/>
                  </a:lnTo>
                  <a:lnTo>
                    <a:pt x="1438" y="1751"/>
                  </a:lnTo>
                  <a:lnTo>
                    <a:pt x="1442" y="1751"/>
                  </a:lnTo>
                  <a:lnTo>
                    <a:pt x="1445" y="1753"/>
                  </a:lnTo>
                  <a:lnTo>
                    <a:pt x="1445" y="1755"/>
                  </a:lnTo>
                  <a:lnTo>
                    <a:pt x="1445" y="1757"/>
                  </a:lnTo>
                  <a:lnTo>
                    <a:pt x="1442" y="1762"/>
                  </a:lnTo>
                  <a:lnTo>
                    <a:pt x="1442" y="1764"/>
                  </a:lnTo>
                  <a:lnTo>
                    <a:pt x="1442" y="1766"/>
                  </a:lnTo>
                  <a:lnTo>
                    <a:pt x="1440" y="1768"/>
                  </a:lnTo>
                  <a:lnTo>
                    <a:pt x="1442" y="1771"/>
                  </a:lnTo>
                  <a:lnTo>
                    <a:pt x="1445" y="1773"/>
                  </a:lnTo>
                  <a:lnTo>
                    <a:pt x="1447" y="1771"/>
                  </a:lnTo>
                  <a:lnTo>
                    <a:pt x="1449" y="1771"/>
                  </a:lnTo>
                  <a:lnTo>
                    <a:pt x="1453" y="1768"/>
                  </a:lnTo>
                  <a:lnTo>
                    <a:pt x="1458" y="1768"/>
                  </a:lnTo>
                  <a:lnTo>
                    <a:pt x="1467" y="1766"/>
                  </a:lnTo>
                  <a:lnTo>
                    <a:pt x="1469" y="1768"/>
                  </a:lnTo>
                  <a:lnTo>
                    <a:pt x="1473" y="1768"/>
                  </a:lnTo>
                  <a:lnTo>
                    <a:pt x="1475" y="1771"/>
                  </a:lnTo>
                  <a:lnTo>
                    <a:pt x="1475" y="1773"/>
                  </a:lnTo>
                  <a:lnTo>
                    <a:pt x="1478" y="1775"/>
                  </a:lnTo>
                  <a:lnTo>
                    <a:pt x="1478" y="1777"/>
                  </a:lnTo>
                  <a:lnTo>
                    <a:pt x="1475" y="1779"/>
                  </a:lnTo>
                  <a:lnTo>
                    <a:pt x="1473" y="1782"/>
                  </a:lnTo>
                  <a:lnTo>
                    <a:pt x="1471" y="1782"/>
                  </a:lnTo>
                  <a:lnTo>
                    <a:pt x="1471" y="1784"/>
                  </a:lnTo>
                  <a:lnTo>
                    <a:pt x="1471" y="1786"/>
                  </a:lnTo>
                  <a:lnTo>
                    <a:pt x="1471" y="1788"/>
                  </a:lnTo>
                  <a:lnTo>
                    <a:pt x="1473" y="1788"/>
                  </a:lnTo>
                  <a:lnTo>
                    <a:pt x="1475" y="1788"/>
                  </a:lnTo>
                  <a:lnTo>
                    <a:pt x="1475" y="1790"/>
                  </a:lnTo>
                  <a:lnTo>
                    <a:pt x="1475" y="1792"/>
                  </a:lnTo>
                  <a:lnTo>
                    <a:pt x="1482" y="1792"/>
                  </a:lnTo>
                  <a:lnTo>
                    <a:pt x="1484" y="1792"/>
                  </a:lnTo>
                  <a:lnTo>
                    <a:pt x="1484" y="1790"/>
                  </a:lnTo>
                  <a:lnTo>
                    <a:pt x="1486" y="1792"/>
                  </a:lnTo>
                  <a:lnTo>
                    <a:pt x="1486" y="1790"/>
                  </a:lnTo>
                  <a:lnTo>
                    <a:pt x="1493" y="1788"/>
                  </a:lnTo>
                  <a:lnTo>
                    <a:pt x="1495" y="1788"/>
                  </a:lnTo>
                  <a:lnTo>
                    <a:pt x="1497" y="1788"/>
                  </a:lnTo>
                  <a:lnTo>
                    <a:pt x="1499" y="1788"/>
                  </a:lnTo>
                  <a:lnTo>
                    <a:pt x="1502" y="1790"/>
                  </a:lnTo>
                  <a:lnTo>
                    <a:pt x="1504" y="1788"/>
                  </a:lnTo>
                  <a:lnTo>
                    <a:pt x="1506" y="1788"/>
                  </a:lnTo>
                  <a:lnTo>
                    <a:pt x="1508" y="1788"/>
                  </a:lnTo>
                  <a:lnTo>
                    <a:pt x="1510" y="1790"/>
                  </a:lnTo>
                  <a:lnTo>
                    <a:pt x="1510" y="1792"/>
                  </a:lnTo>
                  <a:lnTo>
                    <a:pt x="1513" y="1792"/>
                  </a:lnTo>
                  <a:lnTo>
                    <a:pt x="1517" y="1792"/>
                  </a:lnTo>
                  <a:lnTo>
                    <a:pt x="1519" y="1792"/>
                  </a:lnTo>
                  <a:lnTo>
                    <a:pt x="1521" y="1795"/>
                  </a:lnTo>
                  <a:lnTo>
                    <a:pt x="1532" y="1795"/>
                  </a:lnTo>
                  <a:lnTo>
                    <a:pt x="1537" y="1797"/>
                  </a:lnTo>
                  <a:lnTo>
                    <a:pt x="1543" y="1799"/>
                  </a:lnTo>
                  <a:lnTo>
                    <a:pt x="1543" y="1797"/>
                  </a:lnTo>
                  <a:lnTo>
                    <a:pt x="1545" y="1795"/>
                  </a:lnTo>
                  <a:lnTo>
                    <a:pt x="1545" y="1792"/>
                  </a:lnTo>
                  <a:lnTo>
                    <a:pt x="1543" y="1792"/>
                  </a:lnTo>
                  <a:lnTo>
                    <a:pt x="1543" y="1790"/>
                  </a:lnTo>
                  <a:lnTo>
                    <a:pt x="1545" y="1790"/>
                  </a:lnTo>
                  <a:lnTo>
                    <a:pt x="1548" y="1788"/>
                  </a:lnTo>
                  <a:lnTo>
                    <a:pt x="1548" y="1786"/>
                  </a:lnTo>
                  <a:lnTo>
                    <a:pt x="1550" y="1784"/>
                  </a:lnTo>
                  <a:lnTo>
                    <a:pt x="1550" y="1782"/>
                  </a:lnTo>
                  <a:lnTo>
                    <a:pt x="1554" y="1777"/>
                  </a:lnTo>
                  <a:lnTo>
                    <a:pt x="1554" y="1775"/>
                  </a:lnTo>
                  <a:lnTo>
                    <a:pt x="1556" y="1775"/>
                  </a:lnTo>
                  <a:lnTo>
                    <a:pt x="1556" y="1773"/>
                  </a:lnTo>
                  <a:lnTo>
                    <a:pt x="1556" y="1771"/>
                  </a:lnTo>
                  <a:lnTo>
                    <a:pt x="1556" y="1768"/>
                  </a:lnTo>
                  <a:lnTo>
                    <a:pt x="1556" y="1766"/>
                  </a:lnTo>
                  <a:lnTo>
                    <a:pt x="1565" y="1764"/>
                  </a:lnTo>
                  <a:lnTo>
                    <a:pt x="1565" y="1762"/>
                  </a:lnTo>
                  <a:lnTo>
                    <a:pt x="1567" y="1762"/>
                  </a:lnTo>
                  <a:lnTo>
                    <a:pt x="1567" y="1760"/>
                  </a:lnTo>
                  <a:lnTo>
                    <a:pt x="1567" y="1757"/>
                  </a:lnTo>
                  <a:close/>
                  <a:moveTo>
                    <a:pt x="1077" y="1348"/>
                  </a:moveTo>
                  <a:lnTo>
                    <a:pt x="1077" y="1348"/>
                  </a:lnTo>
                  <a:lnTo>
                    <a:pt x="1075" y="1348"/>
                  </a:lnTo>
                  <a:lnTo>
                    <a:pt x="1075" y="1350"/>
                  </a:lnTo>
                  <a:lnTo>
                    <a:pt x="1072" y="1348"/>
                  </a:lnTo>
                  <a:lnTo>
                    <a:pt x="1072" y="1350"/>
                  </a:lnTo>
                  <a:lnTo>
                    <a:pt x="1072" y="1352"/>
                  </a:lnTo>
                  <a:lnTo>
                    <a:pt x="1075" y="1352"/>
                  </a:lnTo>
                  <a:lnTo>
                    <a:pt x="1075" y="1354"/>
                  </a:lnTo>
                  <a:lnTo>
                    <a:pt x="1077" y="1354"/>
                  </a:lnTo>
                  <a:lnTo>
                    <a:pt x="1077" y="1352"/>
                  </a:lnTo>
                  <a:lnTo>
                    <a:pt x="1077" y="1354"/>
                  </a:lnTo>
                  <a:lnTo>
                    <a:pt x="1079" y="1354"/>
                  </a:lnTo>
                  <a:lnTo>
                    <a:pt x="1077" y="1352"/>
                  </a:lnTo>
                  <a:lnTo>
                    <a:pt x="1077" y="1350"/>
                  </a:lnTo>
                  <a:lnTo>
                    <a:pt x="1077" y="1348"/>
                  </a:lnTo>
                  <a:close/>
                  <a:moveTo>
                    <a:pt x="227" y="1438"/>
                  </a:moveTo>
                  <a:lnTo>
                    <a:pt x="225" y="1435"/>
                  </a:lnTo>
                  <a:lnTo>
                    <a:pt x="223" y="1435"/>
                  </a:lnTo>
                  <a:lnTo>
                    <a:pt x="221" y="1435"/>
                  </a:lnTo>
                  <a:lnTo>
                    <a:pt x="223" y="1438"/>
                  </a:lnTo>
                  <a:lnTo>
                    <a:pt x="232" y="1440"/>
                  </a:lnTo>
                  <a:lnTo>
                    <a:pt x="234" y="1440"/>
                  </a:lnTo>
                  <a:lnTo>
                    <a:pt x="232" y="1438"/>
                  </a:lnTo>
                  <a:lnTo>
                    <a:pt x="227" y="1438"/>
                  </a:lnTo>
                  <a:close/>
                  <a:moveTo>
                    <a:pt x="424" y="1501"/>
                  </a:moveTo>
                  <a:lnTo>
                    <a:pt x="424" y="1501"/>
                  </a:lnTo>
                  <a:lnTo>
                    <a:pt x="424" y="1503"/>
                  </a:lnTo>
                  <a:lnTo>
                    <a:pt x="427" y="1505"/>
                  </a:lnTo>
                  <a:lnTo>
                    <a:pt x="427" y="1508"/>
                  </a:lnTo>
                  <a:lnTo>
                    <a:pt x="429" y="1508"/>
                  </a:lnTo>
                  <a:lnTo>
                    <a:pt x="431" y="1505"/>
                  </a:lnTo>
                  <a:lnTo>
                    <a:pt x="431" y="1503"/>
                  </a:lnTo>
                  <a:lnTo>
                    <a:pt x="433" y="1501"/>
                  </a:lnTo>
                  <a:lnTo>
                    <a:pt x="433" y="1499"/>
                  </a:lnTo>
                  <a:lnTo>
                    <a:pt x="431" y="1499"/>
                  </a:lnTo>
                  <a:lnTo>
                    <a:pt x="429" y="1501"/>
                  </a:lnTo>
                  <a:lnTo>
                    <a:pt x="429" y="1499"/>
                  </a:lnTo>
                  <a:lnTo>
                    <a:pt x="427" y="1499"/>
                  </a:lnTo>
                  <a:lnTo>
                    <a:pt x="427" y="1497"/>
                  </a:lnTo>
                  <a:lnTo>
                    <a:pt x="424" y="1499"/>
                  </a:lnTo>
                  <a:lnTo>
                    <a:pt x="427" y="1499"/>
                  </a:lnTo>
                  <a:lnTo>
                    <a:pt x="424" y="1501"/>
                  </a:lnTo>
                  <a:close/>
                  <a:moveTo>
                    <a:pt x="1068" y="1981"/>
                  </a:moveTo>
                  <a:lnTo>
                    <a:pt x="1068" y="1981"/>
                  </a:lnTo>
                  <a:lnTo>
                    <a:pt x="1068" y="1983"/>
                  </a:lnTo>
                  <a:lnTo>
                    <a:pt x="1066" y="1983"/>
                  </a:lnTo>
                  <a:lnTo>
                    <a:pt x="1068" y="1985"/>
                  </a:lnTo>
                  <a:lnTo>
                    <a:pt x="1070" y="1985"/>
                  </a:lnTo>
                  <a:lnTo>
                    <a:pt x="1072" y="1983"/>
                  </a:lnTo>
                  <a:lnTo>
                    <a:pt x="1075" y="1983"/>
                  </a:lnTo>
                  <a:lnTo>
                    <a:pt x="1075" y="1981"/>
                  </a:lnTo>
                  <a:lnTo>
                    <a:pt x="1070" y="1981"/>
                  </a:lnTo>
                  <a:lnTo>
                    <a:pt x="1068" y="1981"/>
                  </a:lnTo>
                  <a:close/>
                  <a:moveTo>
                    <a:pt x="437" y="1503"/>
                  </a:moveTo>
                  <a:lnTo>
                    <a:pt x="437" y="1505"/>
                  </a:lnTo>
                  <a:lnTo>
                    <a:pt x="437" y="1508"/>
                  </a:lnTo>
                  <a:lnTo>
                    <a:pt x="437" y="1510"/>
                  </a:lnTo>
                  <a:lnTo>
                    <a:pt x="440" y="1510"/>
                  </a:lnTo>
                  <a:lnTo>
                    <a:pt x="440" y="1508"/>
                  </a:lnTo>
                  <a:lnTo>
                    <a:pt x="442" y="1505"/>
                  </a:lnTo>
                  <a:lnTo>
                    <a:pt x="442" y="1503"/>
                  </a:lnTo>
                  <a:lnTo>
                    <a:pt x="440" y="1503"/>
                  </a:lnTo>
                  <a:lnTo>
                    <a:pt x="442" y="1501"/>
                  </a:lnTo>
                  <a:lnTo>
                    <a:pt x="444" y="1501"/>
                  </a:lnTo>
                  <a:lnTo>
                    <a:pt x="444" y="1503"/>
                  </a:lnTo>
                  <a:lnTo>
                    <a:pt x="446" y="1503"/>
                  </a:lnTo>
                  <a:lnTo>
                    <a:pt x="446" y="1501"/>
                  </a:lnTo>
                  <a:lnTo>
                    <a:pt x="446" y="1499"/>
                  </a:lnTo>
                  <a:lnTo>
                    <a:pt x="444" y="1499"/>
                  </a:lnTo>
                  <a:lnTo>
                    <a:pt x="444" y="1497"/>
                  </a:lnTo>
                  <a:lnTo>
                    <a:pt x="444" y="1492"/>
                  </a:lnTo>
                  <a:lnTo>
                    <a:pt x="444" y="1490"/>
                  </a:lnTo>
                  <a:lnTo>
                    <a:pt x="442" y="1490"/>
                  </a:lnTo>
                  <a:lnTo>
                    <a:pt x="440" y="1490"/>
                  </a:lnTo>
                  <a:lnTo>
                    <a:pt x="440" y="1492"/>
                  </a:lnTo>
                  <a:lnTo>
                    <a:pt x="440" y="1494"/>
                  </a:lnTo>
                  <a:lnTo>
                    <a:pt x="440" y="1497"/>
                  </a:lnTo>
                  <a:lnTo>
                    <a:pt x="440" y="1499"/>
                  </a:lnTo>
                  <a:lnTo>
                    <a:pt x="440" y="1501"/>
                  </a:lnTo>
                  <a:lnTo>
                    <a:pt x="437" y="1501"/>
                  </a:lnTo>
                  <a:lnTo>
                    <a:pt x="437" y="1503"/>
                  </a:lnTo>
                  <a:close/>
                  <a:moveTo>
                    <a:pt x="1033" y="1843"/>
                  </a:moveTo>
                  <a:lnTo>
                    <a:pt x="1029" y="1845"/>
                  </a:lnTo>
                  <a:lnTo>
                    <a:pt x="1031" y="1845"/>
                  </a:lnTo>
                  <a:lnTo>
                    <a:pt x="1031" y="1847"/>
                  </a:lnTo>
                  <a:lnTo>
                    <a:pt x="1035" y="1847"/>
                  </a:lnTo>
                  <a:lnTo>
                    <a:pt x="1035" y="1845"/>
                  </a:lnTo>
                  <a:lnTo>
                    <a:pt x="1033" y="1843"/>
                  </a:lnTo>
                  <a:close/>
                  <a:moveTo>
                    <a:pt x="440" y="1470"/>
                  </a:moveTo>
                  <a:lnTo>
                    <a:pt x="440" y="1470"/>
                  </a:lnTo>
                  <a:lnTo>
                    <a:pt x="442" y="1470"/>
                  </a:lnTo>
                  <a:lnTo>
                    <a:pt x="444" y="1470"/>
                  </a:lnTo>
                  <a:lnTo>
                    <a:pt x="444" y="1468"/>
                  </a:lnTo>
                  <a:lnTo>
                    <a:pt x="446" y="1466"/>
                  </a:lnTo>
                  <a:lnTo>
                    <a:pt x="446" y="1464"/>
                  </a:lnTo>
                  <a:lnTo>
                    <a:pt x="446" y="1462"/>
                  </a:lnTo>
                  <a:lnTo>
                    <a:pt x="444" y="1462"/>
                  </a:lnTo>
                  <a:lnTo>
                    <a:pt x="442" y="1464"/>
                  </a:lnTo>
                  <a:lnTo>
                    <a:pt x="440" y="1464"/>
                  </a:lnTo>
                  <a:lnTo>
                    <a:pt x="440" y="1466"/>
                  </a:lnTo>
                  <a:lnTo>
                    <a:pt x="440" y="1468"/>
                  </a:lnTo>
                  <a:lnTo>
                    <a:pt x="437" y="1468"/>
                  </a:lnTo>
                  <a:lnTo>
                    <a:pt x="437" y="1470"/>
                  </a:lnTo>
                  <a:lnTo>
                    <a:pt x="440" y="1470"/>
                  </a:lnTo>
                  <a:close/>
                  <a:moveTo>
                    <a:pt x="1136" y="1876"/>
                  </a:moveTo>
                  <a:lnTo>
                    <a:pt x="1136" y="1876"/>
                  </a:lnTo>
                  <a:lnTo>
                    <a:pt x="1138" y="1876"/>
                  </a:lnTo>
                  <a:lnTo>
                    <a:pt x="1140" y="1876"/>
                  </a:lnTo>
                  <a:lnTo>
                    <a:pt x="1140" y="1874"/>
                  </a:lnTo>
                  <a:lnTo>
                    <a:pt x="1138" y="1874"/>
                  </a:lnTo>
                  <a:lnTo>
                    <a:pt x="1138" y="1871"/>
                  </a:lnTo>
                  <a:lnTo>
                    <a:pt x="1134" y="1871"/>
                  </a:lnTo>
                  <a:lnTo>
                    <a:pt x="1134" y="1876"/>
                  </a:lnTo>
                  <a:lnTo>
                    <a:pt x="1136" y="1876"/>
                  </a:lnTo>
                  <a:close/>
                  <a:moveTo>
                    <a:pt x="1107" y="1867"/>
                  </a:moveTo>
                  <a:lnTo>
                    <a:pt x="1105" y="1867"/>
                  </a:lnTo>
                  <a:lnTo>
                    <a:pt x="1103" y="1865"/>
                  </a:lnTo>
                  <a:lnTo>
                    <a:pt x="1101" y="1865"/>
                  </a:lnTo>
                  <a:lnTo>
                    <a:pt x="1099" y="1865"/>
                  </a:lnTo>
                  <a:lnTo>
                    <a:pt x="1099" y="1867"/>
                  </a:lnTo>
                  <a:lnTo>
                    <a:pt x="1101" y="1867"/>
                  </a:lnTo>
                  <a:lnTo>
                    <a:pt x="1101" y="1869"/>
                  </a:lnTo>
                  <a:lnTo>
                    <a:pt x="1103" y="1869"/>
                  </a:lnTo>
                  <a:lnTo>
                    <a:pt x="1105" y="1869"/>
                  </a:lnTo>
                  <a:lnTo>
                    <a:pt x="1110" y="1869"/>
                  </a:lnTo>
                  <a:lnTo>
                    <a:pt x="1107" y="1867"/>
                  </a:lnTo>
                  <a:close/>
                  <a:moveTo>
                    <a:pt x="440" y="1565"/>
                  </a:moveTo>
                  <a:lnTo>
                    <a:pt x="440" y="1565"/>
                  </a:lnTo>
                  <a:lnTo>
                    <a:pt x="442" y="1562"/>
                  </a:lnTo>
                  <a:lnTo>
                    <a:pt x="442" y="1560"/>
                  </a:lnTo>
                  <a:lnTo>
                    <a:pt x="444" y="1556"/>
                  </a:lnTo>
                  <a:lnTo>
                    <a:pt x="444" y="1554"/>
                  </a:lnTo>
                  <a:lnTo>
                    <a:pt x="444" y="1551"/>
                  </a:lnTo>
                  <a:lnTo>
                    <a:pt x="442" y="1554"/>
                  </a:lnTo>
                  <a:lnTo>
                    <a:pt x="442" y="1556"/>
                  </a:lnTo>
                  <a:lnTo>
                    <a:pt x="440" y="1558"/>
                  </a:lnTo>
                  <a:lnTo>
                    <a:pt x="440" y="1560"/>
                  </a:lnTo>
                  <a:lnTo>
                    <a:pt x="440" y="1562"/>
                  </a:lnTo>
                  <a:lnTo>
                    <a:pt x="437" y="1567"/>
                  </a:lnTo>
                  <a:lnTo>
                    <a:pt x="440" y="1565"/>
                  </a:lnTo>
                  <a:close/>
                  <a:moveTo>
                    <a:pt x="1070" y="1324"/>
                  </a:moveTo>
                  <a:lnTo>
                    <a:pt x="1070" y="1324"/>
                  </a:lnTo>
                  <a:lnTo>
                    <a:pt x="1070" y="1321"/>
                  </a:lnTo>
                  <a:lnTo>
                    <a:pt x="1068" y="1321"/>
                  </a:lnTo>
                  <a:lnTo>
                    <a:pt x="1066" y="1321"/>
                  </a:lnTo>
                  <a:lnTo>
                    <a:pt x="1066" y="1324"/>
                  </a:lnTo>
                  <a:lnTo>
                    <a:pt x="1061" y="1326"/>
                  </a:lnTo>
                  <a:lnTo>
                    <a:pt x="1061" y="1328"/>
                  </a:lnTo>
                  <a:lnTo>
                    <a:pt x="1061" y="1330"/>
                  </a:lnTo>
                  <a:lnTo>
                    <a:pt x="1064" y="1330"/>
                  </a:lnTo>
                  <a:lnTo>
                    <a:pt x="1064" y="1332"/>
                  </a:lnTo>
                  <a:lnTo>
                    <a:pt x="1066" y="1332"/>
                  </a:lnTo>
                  <a:lnTo>
                    <a:pt x="1066" y="1335"/>
                  </a:lnTo>
                  <a:lnTo>
                    <a:pt x="1068" y="1339"/>
                  </a:lnTo>
                  <a:lnTo>
                    <a:pt x="1070" y="1339"/>
                  </a:lnTo>
                  <a:lnTo>
                    <a:pt x="1070" y="1337"/>
                  </a:lnTo>
                  <a:lnTo>
                    <a:pt x="1072" y="1335"/>
                  </a:lnTo>
                  <a:lnTo>
                    <a:pt x="1070" y="1332"/>
                  </a:lnTo>
                  <a:lnTo>
                    <a:pt x="1072" y="1332"/>
                  </a:lnTo>
                  <a:lnTo>
                    <a:pt x="1072" y="1330"/>
                  </a:lnTo>
                  <a:lnTo>
                    <a:pt x="1072" y="1328"/>
                  </a:lnTo>
                  <a:lnTo>
                    <a:pt x="1072" y="1326"/>
                  </a:lnTo>
                  <a:lnTo>
                    <a:pt x="1075" y="1326"/>
                  </a:lnTo>
                  <a:lnTo>
                    <a:pt x="1072" y="1326"/>
                  </a:lnTo>
                  <a:lnTo>
                    <a:pt x="1072" y="1324"/>
                  </a:lnTo>
                  <a:lnTo>
                    <a:pt x="1072" y="1321"/>
                  </a:lnTo>
                  <a:lnTo>
                    <a:pt x="1070" y="1321"/>
                  </a:lnTo>
                  <a:lnTo>
                    <a:pt x="1070" y="1319"/>
                  </a:lnTo>
                  <a:lnTo>
                    <a:pt x="1070" y="1321"/>
                  </a:lnTo>
                  <a:lnTo>
                    <a:pt x="1070" y="1324"/>
                  </a:lnTo>
                  <a:close/>
                  <a:moveTo>
                    <a:pt x="827" y="1505"/>
                  </a:moveTo>
                  <a:lnTo>
                    <a:pt x="827" y="1508"/>
                  </a:lnTo>
                  <a:lnTo>
                    <a:pt x="829" y="1510"/>
                  </a:lnTo>
                  <a:lnTo>
                    <a:pt x="832" y="1508"/>
                  </a:lnTo>
                  <a:lnTo>
                    <a:pt x="834" y="1505"/>
                  </a:lnTo>
                  <a:lnTo>
                    <a:pt x="836" y="1505"/>
                  </a:lnTo>
                  <a:lnTo>
                    <a:pt x="836" y="1503"/>
                  </a:lnTo>
                  <a:lnTo>
                    <a:pt x="836" y="1499"/>
                  </a:lnTo>
                  <a:lnTo>
                    <a:pt x="834" y="1499"/>
                  </a:lnTo>
                  <a:lnTo>
                    <a:pt x="834" y="1501"/>
                  </a:lnTo>
                  <a:lnTo>
                    <a:pt x="832" y="1501"/>
                  </a:lnTo>
                  <a:lnTo>
                    <a:pt x="832" y="1503"/>
                  </a:lnTo>
                  <a:lnTo>
                    <a:pt x="829" y="1503"/>
                  </a:lnTo>
                  <a:lnTo>
                    <a:pt x="827" y="1503"/>
                  </a:lnTo>
                  <a:lnTo>
                    <a:pt x="829" y="1503"/>
                  </a:lnTo>
                  <a:lnTo>
                    <a:pt x="827" y="1505"/>
                  </a:lnTo>
                  <a:close/>
                  <a:moveTo>
                    <a:pt x="1123" y="1869"/>
                  </a:moveTo>
                  <a:lnTo>
                    <a:pt x="1125" y="1869"/>
                  </a:lnTo>
                  <a:lnTo>
                    <a:pt x="1129" y="1871"/>
                  </a:lnTo>
                  <a:lnTo>
                    <a:pt x="1132" y="1871"/>
                  </a:lnTo>
                  <a:lnTo>
                    <a:pt x="1134" y="1871"/>
                  </a:lnTo>
                  <a:lnTo>
                    <a:pt x="1136" y="1871"/>
                  </a:lnTo>
                  <a:lnTo>
                    <a:pt x="1136" y="1869"/>
                  </a:lnTo>
                  <a:lnTo>
                    <a:pt x="1134" y="1867"/>
                  </a:lnTo>
                  <a:lnTo>
                    <a:pt x="1132" y="1867"/>
                  </a:lnTo>
                  <a:lnTo>
                    <a:pt x="1132" y="1869"/>
                  </a:lnTo>
                  <a:lnTo>
                    <a:pt x="1123" y="1867"/>
                  </a:lnTo>
                  <a:lnTo>
                    <a:pt x="1123" y="1869"/>
                  </a:lnTo>
                  <a:close/>
                  <a:moveTo>
                    <a:pt x="1059" y="1339"/>
                  </a:moveTo>
                  <a:lnTo>
                    <a:pt x="1059" y="1341"/>
                  </a:lnTo>
                  <a:lnTo>
                    <a:pt x="1061" y="1343"/>
                  </a:lnTo>
                  <a:lnTo>
                    <a:pt x="1064" y="1343"/>
                  </a:lnTo>
                  <a:lnTo>
                    <a:pt x="1064" y="1341"/>
                  </a:lnTo>
                  <a:lnTo>
                    <a:pt x="1066" y="1341"/>
                  </a:lnTo>
                  <a:lnTo>
                    <a:pt x="1066" y="1339"/>
                  </a:lnTo>
                  <a:lnTo>
                    <a:pt x="1064" y="1339"/>
                  </a:lnTo>
                  <a:lnTo>
                    <a:pt x="1064" y="1337"/>
                  </a:lnTo>
                  <a:lnTo>
                    <a:pt x="1064" y="1335"/>
                  </a:lnTo>
                  <a:lnTo>
                    <a:pt x="1061" y="1335"/>
                  </a:lnTo>
                  <a:lnTo>
                    <a:pt x="1061" y="1332"/>
                  </a:lnTo>
                  <a:lnTo>
                    <a:pt x="1061" y="1330"/>
                  </a:lnTo>
                  <a:lnTo>
                    <a:pt x="1059" y="1328"/>
                  </a:lnTo>
                  <a:lnTo>
                    <a:pt x="1057" y="1328"/>
                  </a:lnTo>
                  <a:lnTo>
                    <a:pt x="1053" y="1328"/>
                  </a:lnTo>
                  <a:lnTo>
                    <a:pt x="1053" y="1330"/>
                  </a:lnTo>
                  <a:lnTo>
                    <a:pt x="1053" y="1332"/>
                  </a:lnTo>
                  <a:lnTo>
                    <a:pt x="1053" y="1337"/>
                  </a:lnTo>
                  <a:lnTo>
                    <a:pt x="1055" y="1337"/>
                  </a:lnTo>
                  <a:lnTo>
                    <a:pt x="1055" y="1335"/>
                  </a:lnTo>
                  <a:lnTo>
                    <a:pt x="1055" y="1330"/>
                  </a:lnTo>
                  <a:lnTo>
                    <a:pt x="1057" y="1330"/>
                  </a:lnTo>
                  <a:lnTo>
                    <a:pt x="1057" y="1332"/>
                  </a:lnTo>
                  <a:lnTo>
                    <a:pt x="1057" y="1335"/>
                  </a:lnTo>
                  <a:lnTo>
                    <a:pt x="1057" y="1337"/>
                  </a:lnTo>
                  <a:lnTo>
                    <a:pt x="1057" y="1339"/>
                  </a:lnTo>
                  <a:lnTo>
                    <a:pt x="1057" y="1341"/>
                  </a:lnTo>
                  <a:lnTo>
                    <a:pt x="1057" y="1339"/>
                  </a:lnTo>
                  <a:lnTo>
                    <a:pt x="1059" y="1339"/>
                  </a:lnTo>
                  <a:close/>
                  <a:moveTo>
                    <a:pt x="437" y="1512"/>
                  </a:moveTo>
                  <a:lnTo>
                    <a:pt x="435" y="1512"/>
                  </a:lnTo>
                  <a:lnTo>
                    <a:pt x="435" y="1514"/>
                  </a:lnTo>
                  <a:lnTo>
                    <a:pt x="437" y="1516"/>
                  </a:lnTo>
                  <a:lnTo>
                    <a:pt x="440" y="1519"/>
                  </a:lnTo>
                  <a:lnTo>
                    <a:pt x="442" y="1523"/>
                  </a:lnTo>
                  <a:lnTo>
                    <a:pt x="442" y="1525"/>
                  </a:lnTo>
                  <a:lnTo>
                    <a:pt x="444" y="1523"/>
                  </a:lnTo>
                  <a:lnTo>
                    <a:pt x="444" y="1521"/>
                  </a:lnTo>
                  <a:lnTo>
                    <a:pt x="444" y="1519"/>
                  </a:lnTo>
                  <a:lnTo>
                    <a:pt x="444" y="1516"/>
                  </a:lnTo>
                  <a:lnTo>
                    <a:pt x="446" y="1516"/>
                  </a:lnTo>
                  <a:lnTo>
                    <a:pt x="446" y="1514"/>
                  </a:lnTo>
                  <a:lnTo>
                    <a:pt x="446" y="1512"/>
                  </a:lnTo>
                  <a:lnTo>
                    <a:pt x="446" y="1510"/>
                  </a:lnTo>
                  <a:lnTo>
                    <a:pt x="446" y="1508"/>
                  </a:lnTo>
                  <a:lnTo>
                    <a:pt x="444" y="1508"/>
                  </a:lnTo>
                  <a:lnTo>
                    <a:pt x="444" y="1510"/>
                  </a:lnTo>
                  <a:lnTo>
                    <a:pt x="442" y="1510"/>
                  </a:lnTo>
                  <a:lnTo>
                    <a:pt x="440" y="1512"/>
                  </a:lnTo>
                  <a:lnTo>
                    <a:pt x="437" y="1512"/>
                  </a:lnTo>
                  <a:lnTo>
                    <a:pt x="440" y="1514"/>
                  </a:lnTo>
                  <a:lnTo>
                    <a:pt x="440" y="1516"/>
                  </a:lnTo>
                  <a:lnTo>
                    <a:pt x="437" y="1514"/>
                  </a:lnTo>
                  <a:lnTo>
                    <a:pt x="437" y="1512"/>
                  </a:lnTo>
                  <a:close/>
                  <a:moveTo>
                    <a:pt x="433" y="1562"/>
                  </a:moveTo>
                  <a:lnTo>
                    <a:pt x="435" y="1562"/>
                  </a:lnTo>
                  <a:lnTo>
                    <a:pt x="435" y="1560"/>
                  </a:lnTo>
                  <a:lnTo>
                    <a:pt x="437" y="1560"/>
                  </a:lnTo>
                  <a:lnTo>
                    <a:pt x="437" y="1558"/>
                  </a:lnTo>
                  <a:lnTo>
                    <a:pt x="435" y="1556"/>
                  </a:lnTo>
                  <a:lnTo>
                    <a:pt x="435" y="1554"/>
                  </a:lnTo>
                  <a:lnTo>
                    <a:pt x="433" y="1554"/>
                  </a:lnTo>
                  <a:lnTo>
                    <a:pt x="433" y="1551"/>
                  </a:lnTo>
                  <a:lnTo>
                    <a:pt x="433" y="1549"/>
                  </a:lnTo>
                  <a:lnTo>
                    <a:pt x="433" y="1551"/>
                  </a:lnTo>
                  <a:lnTo>
                    <a:pt x="433" y="1554"/>
                  </a:lnTo>
                  <a:lnTo>
                    <a:pt x="433" y="1558"/>
                  </a:lnTo>
                  <a:lnTo>
                    <a:pt x="433" y="1560"/>
                  </a:lnTo>
                  <a:lnTo>
                    <a:pt x="433" y="1562"/>
                  </a:lnTo>
                  <a:close/>
                  <a:moveTo>
                    <a:pt x="1156" y="1242"/>
                  </a:moveTo>
                  <a:lnTo>
                    <a:pt x="1156" y="1242"/>
                  </a:lnTo>
                  <a:lnTo>
                    <a:pt x="1153" y="1242"/>
                  </a:lnTo>
                  <a:lnTo>
                    <a:pt x="1153" y="1245"/>
                  </a:lnTo>
                  <a:lnTo>
                    <a:pt x="1156" y="1247"/>
                  </a:lnTo>
                  <a:lnTo>
                    <a:pt x="1158" y="1247"/>
                  </a:lnTo>
                  <a:lnTo>
                    <a:pt x="1158" y="1249"/>
                  </a:lnTo>
                  <a:lnTo>
                    <a:pt x="1158" y="1251"/>
                  </a:lnTo>
                  <a:lnTo>
                    <a:pt x="1160" y="1251"/>
                  </a:lnTo>
                  <a:lnTo>
                    <a:pt x="1164" y="1253"/>
                  </a:lnTo>
                  <a:lnTo>
                    <a:pt x="1164" y="1251"/>
                  </a:lnTo>
                  <a:lnTo>
                    <a:pt x="1167" y="1249"/>
                  </a:lnTo>
                  <a:lnTo>
                    <a:pt x="1167" y="1251"/>
                  </a:lnTo>
                  <a:lnTo>
                    <a:pt x="1171" y="1251"/>
                  </a:lnTo>
                  <a:lnTo>
                    <a:pt x="1175" y="1253"/>
                  </a:lnTo>
                  <a:lnTo>
                    <a:pt x="1184" y="1249"/>
                  </a:lnTo>
                  <a:lnTo>
                    <a:pt x="1184" y="1247"/>
                  </a:lnTo>
                  <a:lnTo>
                    <a:pt x="1182" y="1247"/>
                  </a:lnTo>
                  <a:lnTo>
                    <a:pt x="1182" y="1245"/>
                  </a:lnTo>
                  <a:lnTo>
                    <a:pt x="1182" y="1242"/>
                  </a:lnTo>
                  <a:lnTo>
                    <a:pt x="1180" y="1242"/>
                  </a:lnTo>
                  <a:lnTo>
                    <a:pt x="1178" y="1240"/>
                  </a:lnTo>
                  <a:lnTo>
                    <a:pt x="1178" y="1238"/>
                  </a:lnTo>
                  <a:lnTo>
                    <a:pt x="1175" y="1238"/>
                  </a:lnTo>
                  <a:lnTo>
                    <a:pt x="1171" y="1242"/>
                  </a:lnTo>
                  <a:lnTo>
                    <a:pt x="1164" y="1240"/>
                  </a:lnTo>
                  <a:lnTo>
                    <a:pt x="1162" y="1238"/>
                  </a:lnTo>
                  <a:lnTo>
                    <a:pt x="1160" y="1238"/>
                  </a:lnTo>
                  <a:lnTo>
                    <a:pt x="1160" y="1240"/>
                  </a:lnTo>
                  <a:lnTo>
                    <a:pt x="1162" y="1240"/>
                  </a:lnTo>
                  <a:lnTo>
                    <a:pt x="1158" y="1242"/>
                  </a:lnTo>
                  <a:lnTo>
                    <a:pt x="1156" y="1242"/>
                  </a:lnTo>
                  <a:close/>
                  <a:moveTo>
                    <a:pt x="455" y="1547"/>
                  </a:moveTo>
                  <a:lnTo>
                    <a:pt x="455" y="1547"/>
                  </a:lnTo>
                  <a:lnTo>
                    <a:pt x="459" y="1547"/>
                  </a:lnTo>
                  <a:lnTo>
                    <a:pt x="462" y="1547"/>
                  </a:lnTo>
                  <a:lnTo>
                    <a:pt x="464" y="1545"/>
                  </a:lnTo>
                  <a:lnTo>
                    <a:pt x="462" y="1545"/>
                  </a:lnTo>
                  <a:lnTo>
                    <a:pt x="459" y="1545"/>
                  </a:lnTo>
                  <a:lnTo>
                    <a:pt x="455" y="1536"/>
                  </a:lnTo>
                  <a:lnTo>
                    <a:pt x="453" y="1534"/>
                  </a:lnTo>
                  <a:lnTo>
                    <a:pt x="453" y="1536"/>
                  </a:lnTo>
                  <a:lnTo>
                    <a:pt x="453" y="1538"/>
                  </a:lnTo>
                  <a:lnTo>
                    <a:pt x="453" y="1545"/>
                  </a:lnTo>
                  <a:lnTo>
                    <a:pt x="455" y="1547"/>
                  </a:lnTo>
                  <a:close/>
                  <a:moveTo>
                    <a:pt x="1523" y="1869"/>
                  </a:moveTo>
                  <a:lnTo>
                    <a:pt x="1521" y="1869"/>
                  </a:lnTo>
                  <a:lnTo>
                    <a:pt x="1519" y="1867"/>
                  </a:lnTo>
                  <a:lnTo>
                    <a:pt x="1521" y="1865"/>
                  </a:lnTo>
                  <a:lnTo>
                    <a:pt x="1519" y="1865"/>
                  </a:lnTo>
                  <a:lnTo>
                    <a:pt x="1519" y="1863"/>
                  </a:lnTo>
                  <a:lnTo>
                    <a:pt x="1521" y="1863"/>
                  </a:lnTo>
                  <a:lnTo>
                    <a:pt x="1521" y="1860"/>
                  </a:lnTo>
                  <a:lnTo>
                    <a:pt x="1521" y="1858"/>
                  </a:lnTo>
                  <a:lnTo>
                    <a:pt x="1521" y="1856"/>
                  </a:lnTo>
                  <a:lnTo>
                    <a:pt x="1521" y="1854"/>
                  </a:lnTo>
                  <a:lnTo>
                    <a:pt x="1519" y="1854"/>
                  </a:lnTo>
                  <a:lnTo>
                    <a:pt x="1517" y="1852"/>
                  </a:lnTo>
                  <a:lnTo>
                    <a:pt x="1510" y="1854"/>
                  </a:lnTo>
                  <a:lnTo>
                    <a:pt x="1506" y="1852"/>
                  </a:lnTo>
                  <a:lnTo>
                    <a:pt x="1504" y="1852"/>
                  </a:lnTo>
                  <a:lnTo>
                    <a:pt x="1502" y="1854"/>
                  </a:lnTo>
                  <a:lnTo>
                    <a:pt x="1499" y="1856"/>
                  </a:lnTo>
                  <a:lnTo>
                    <a:pt x="1499" y="1858"/>
                  </a:lnTo>
                  <a:lnTo>
                    <a:pt x="1497" y="1860"/>
                  </a:lnTo>
                  <a:lnTo>
                    <a:pt x="1488" y="1860"/>
                  </a:lnTo>
                  <a:lnTo>
                    <a:pt x="1486" y="1860"/>
                  </a:lnTo>
                  <a:lnTo>
                    <a:pt x="1484" y="1863"/>
                  </a:lnTo>
                  <a:lnTo>
                    <a:pt x="1475" y="1874"/>
                  </a:lnTo>
                  <a:lnTo>
                    <a:pt x="1473" y="1874"/>
                  </a:lnTo>
                  <a:lnTo>
                    <a:pt x="1471" y="1874"/>
                  </a:lnTo>
                  <a:lnTo>
                    <a:pt x="1467" y="1871"/>
                  </a:lnTo>
                  <a:lnTo>
                    <a:pt x="1464" y="1869"/>
                  </a:lnTo>
                  <a:lnTo>
                    <a:pt x="1462" y="1869"/>
                  </a:lnTo>
                  <a:lnTo>
                    <a:pt x="1460" y="1869"/>
                  </a:lnTo>
                  <a:lnTo>
                    <a:pt x="1456" y="1874"/>
                  </a:lnTo>
                  <a:lnTo>
                    <a:pt x="1456" y="1876"/>
                  </a:lnTo>
                  <a:lnTo>
                    <a:pt x="1456" y="1878"/>
                  </a:lnTo>
                  <a:lnTo>
                    <a:pt x="1453" y="1880"/>
                  </a:lnTo>
                  <a:lnTo>
                    <a:pt x="1453" y="1882"/>
                  </a:lnTo>
                  <a:lnTo>
                    <a:pt x="1453" y="1885"/>
                  </a:lnTo>
                  <a:lnTo>
                    <a:pt x="1453" y="1887"/>
                  </a:lnTo>
                  <a:lnTo>
                    <a:pt x="1453" y="1889"/>
                  </a:lnTo>
                  <a:lnTo>
                    <a:pt x="1456" y="1891"/>
                  </a:lnTo>
                  <a:lnTo>
                    <a:pt x="1456" y="1893"/>
                  </a:lnTo>
                  <a:lnTo>
                    <a:pt x="1453" y="1895"/>
                  </a:lnTo>
                  <a:lnTo>
                    <a:pt x="1453" y="1898"/>
                  </a:lnTo>
                  <a:lnTo>
                    <a:pt x="1451" y="1900"/>
                  </a:lnTo>
                  <a:lnTo>
                    <a:pt x="1451" y="1902"/>
                  </a:lnTo>
                  <a:lnTo>
                    <a:pt x="1451" y="1906"/>
                  </a:lnTo>
                  <a:lnTo>
                    <a:pt x="1445" y="1915"/>
                  </a:lnTo>
                  <a:lnTo>
                    <a:pt x="1445" y="1917"/>
                  </a:lnTo>
                  <a:lnTo>
                    <a:pt x="1445" y="1922"/>
                  </a:lnTo>
                  <a:lnTo>
                    <a:pt x="1447" y="1924"/>
                  </a:lnTo>
                  <a:lnTo>
                    <a:pt x="1456" y="1931"/>
                  </a:lnTo>
                  <a:lnTo>
                    <a:pt x="1458" y="1933"/>
                  </a:lnTo>
                  <a:lnTo>
                    <a:pt x="1458" y="1935"/>
                  </a:lnTo>
                  <a:lnTo>
                    <a:pt x="1460" y="1944"/>
                  </a:lnTo>
                  <a:lnTo>
                    <a:pt x="1462" y="1944"/>
                  </a:lnTo>
                  <a:lnTo>
                    <a:pt x="1471" y="1933"/>
                  </a:lnTo>
                  <a:lnTo>
                    <a:pt x="1478" y="1931"/>
                  </a:lnTo>
                  <a:lnTo>
                    <a:pt x="1482" y="1933"/>
                  </a:lnTo>
                  <a:lnTo>
                    <a:pt x="1484" y="1933"/>
                  </a:lnTo>
                  <a:lnTo>
                    <a:pt x="1484" y="1935"/>
                  </a:lnTo>
                  <a:lnTo>
                    <a:pt x="1486" y="1937"/>
                  </a:lnTo>
                  <a:lnTo>
                    <a:pt x="1488" y="1935"/>
                  </a:lnTo>
                  <a:lnTo>
                    <a:pt x="1493" y="1926"/>
                  </a:lnTo>
                  <a:lnTo>
                    <a:pt x="1499" y="1920"/>
                  </a:lnTo>
                  <a:lnTo>
                    <a:pt x="1502" y="1911"/>
                  </a:lnTo>
                  <a:lnTo>
                    <a:pt x="1508" y="1902"/>
                  </a:lnTo>
                  <a:lnTo>
                    <a:pt x="1508" y="1898"/>
                  </a:lnTo>
                  <a:lnTo>
                    <a:pt x="1508" y="1895"/>
                  </a:lnTo>
                  <a:lnTo>
                    <a:pt x="1510" y="1893"/>
                  </a:lnTo>
                  <a:lnTo>
                    <a:pt x="1510" y="1891"/>
                  </a:lnTo>
                  <a:lnTo>
                    <a:pt x="1517" y="1887"/>
                  </a:lnTo>
                  <a:lnTo>
                    <a:pt x="1519" y="1882"/>
                  </a:lnTo>
                  <a:lnTo>
                    <a:pt x="1521" y="1880"/>
                  </a:lnTo>
                  <a:lnTo>
                    <a:pt x="1521" y="1878"/>
                  </a:lnTo>
                  <a:lnTo>
                    <a:pt x="1523" y="1876"/>
                  </a:lnTo>
                  <a:lnTo>
                    <a:pt x="1523" y="1874"/>
                  </a:lnTo>
                  <a:lnTo>
                    <a:pt x="1523" y="1871"/>
                  </a:lnTo>
                  <a:lnTo>
                    <a:pt x="1523" y="1869"/>
                  </a:lnTo>
                  <a:close/>
                  <a:moveTo>
                    <a:pt x="847" y="1335"/>
                  </a:moveTo>
                  <a:lnTo>
                    <a:pt x="845" y="1335"/>
                  </a:lnTo>
                  <a:lnTo>
                    <a:pt x="843" y="1335"/>
                  </a:lnTo>
                  <a:lnTo>
                    <a:pt x="838" y="1328"/>
                  </a:lnTo>
                  <a:lnTo>
                    <a:pt x="836" y="1326"/>
                  </a:lnTo>
                  <a:lnTo>
                    <a:pt x="836" y="1324"/>
                  </a:lnTo>
                  <a:lnTo>
                    <a:pt x="832" y="1317"/>
                  </a:lnTo>
                  <a:lnTo>
                    <a:pt x="829" y="1317"/>
                  </a:lnTo>
                  <a:lnTo>
                    <a:pt x="827" y="1319"/>
                  </a:lnTo>
                  <a:lnTo>
                    <a:pt x="827" y="1324"/>
                  </a:lnTo>
                  <a:lnTo>
                    <a:pt x="827" y="1326"/>
                  </a:lnTo>
                  <a:lnTo>
                    <a:pt x="825" y="1324"/>
                  </a:lnTo>
                  <a:lnTo>
                    <a:pt x="823" y="1319"/>
                  </a:lnTo>
                  <a:lnTo>
                    <a:pt x="823" y="1317"/>
                  </a:lnTo>
                  <a:lnTo>
                    <a:pt x="827" y="1317"/>
                  </a:lnTo>
                  <a:lnTo>
                    <a:pt x="827" y="1315"/>
                  </a:lnTo>
                  <a:lnTo>
                    <a:pt x="825" y="1315"/>
                  </a:lnTo>
                  <a:lnTo>
                    <a:pt x="825" y="1313"/>
                  </a:lnTo>
                  <a:lnTo>
                    <a:pt x="823" y="1310"/>
                  </a:lnTo>
                  <a:lnTo>
                    <a:pt x="823" y="1308"/>
                  </a:lnTo>
                  <a:lnTo>
                    <a:pt x="818" y="1308"/>
                  </a:lnTo>
                  <a:lnTo>
                    <a:pt x="816" y="1308"/>
                  </a:lnTo>
                  <a:lnTo>
                    <a:pt x="816" y="1306"/>
                  </a:lnTo>
                  <a:lnTo>
                    <a:pt x="814" y="1304"/>
                  </a:lnTo>
                  <a:lnTo>
                    <a:pt x="814" y="1302"/>
                  </a:lnTo>
                  <a:lnTo>
                    <a:pt x="810" y="1302"/>
                  </a:lnTo>
                  <a:lnTo>
                    <a:pt x="810" y="1299"/>
                  </a:lnTo>
                  <a:lnTo>
                    <a:pt x="807" y="1299"/>
                  </a:lnTo>
                  <a:lnTo>
                    <a:pt x="805" y="1299"/>
                  </a:lnTo>
                  <a:lnTo>
                    <a:pt x="803" y="1299"/>
                  </a:lnTo>
                  <a:lnTo>
                    <a:pt x="803" y="1302"/>
                  </a:lnTo>
                  <a:lnTo>
                    <a:pt x="801" y="1306"/>
                  </a:lnTo>
                  <a:lnTo>
                    <a:pt x="801" y="1308"/>
                  </a:lnTo>
                  <a:lnTo>
                    <a:pt x="799" y="1308"/>
                  </a:lnTo>
                  <a:lnTo>
                    <a:pt x="797" y="1308"/>
                  </a:lnTo>
                  <a:lnTo>
                    <a:pt x="797" y="1313"/>
                  </a:lnTo>
                  <a:lnTo>
                    <a:pt x="794" y="1315"/>
                  </a:lnTo>
                  <a:lnTo>
                    <a:pt x="794" y="1317"/>
                  </a:lnTo>
                  <a:lnTo>
                    <a:pt x="794" y="1319"/>
                  </a:lnTo>
                  <a:lnTo>
                    <a:pt x="794" y="1321"/>
                  </a:lnTo>
                  <a:lnTo>
                    <a:pt x="794" y="1324"/>
                  </a:lnTo>
                  <a:lnTo>
                    <a:pt x="792" y="1326"/>
                  </a:lnTo>
                  <a:lnTo>
                    <a:pt x="794" y="1326"/>
                  </a:lnTo>
                  <a:lnTo>
                    <a:pt x="794" y="1328"/>
                  </a:lnTo>
                  <a:lnTo>
                    <a:pt x="797" y="1328"/>
                  </a:lnTo>
                  <a:lnTo>
                    <a:pt x="797" y="1330"/>
                  </a:lnTo>
                  <a:lnTo>
                    <a:pt x="799" y="1332"/>
                  </a:lnTo>
                  <a:lnTo>
                    <a:pt x="801" y="1335"/>
                  </a:lnTo>
                  <a:lnTo>
                    <a:pt x="805" y="1341"/>
                  </a:lnTo>
                  <a:lnTo>
                    <a:pt x="803" y="1343"/>
                  </a:lnTo>
                  <a:lnTo>
                    <a:pt x="803" y="1341"/>
                  </a:lnTo>
                  <a:lnTo>
                    <a:pt x="803" y="1339"/>
                  </a:lnTo>
                  <a:lnTo>
                    <a:pt x="801" y="1339"/>
                  </a:lnTo>
                  <a:lnTo>
                    <a:pt x="799" y="1339"/>
                  </a:lnTo>
                  <a:lnTo>
                    <a:pt x="797" y="1337"/>
                  </a:lnTo>
                  <a:lnTo>
                    <a:pt x="797" y="1335"/>
                  </a:lnTo>
                  <a:lnTo>
                    <a:pt x="794" y="1332"/>
                  </a:lnTo>
                  <a:lnTo>
                    <a:pt x="794" y="1330"/>
                  </a:lnTo>
                  <a:lnTo>
                    <a:pt x="792" y="1330"/>
                  </a:lnTo>
                  <a:lnTo>
                    <a:pt x="790" y="1328"/>
                  </a:lnTo>
                  <a:lnTo>
                    <a:pt x="788" y="1328"/>
                  </a:lnTo>
                  <a:lnTo>
                    <a:pt x="786" y="1328"/>
                  </a:lnTo>
                  <a:lnTo>
                    <a:pt x="786" y="1330"/>
                  </a:lnTo>
                  <a:lnTo>
                    <a:pt x="786" y="1335"/>
                  </a:lnTo>
                  <a:lnTo>
                    <a:pt x="788" y="1337"/>
                  </a:lnTo>
                  <a:lnTo>
                    <a:pt x="792" y="1339"/>
                  </a:lnTo>
                  <a:lnTo>
                    <a:pt x="790" y="1339"/>
                  </a:lnTo>
                  <a:lnTo>
                    <a:pt x="788" y="1337"/>
                  </a:lnTo>
                  <a:lnTo>
                    <a:pt x="786" y="1337"/>
                  </a:lnTo>
                  <a:lnTo>
                    <a:pt x="786" y="1339"/>
                  </a:lnTo>
                  <a:lnTo>
                    <a:pt x="786" y="1341"/>
                  </a:lnTo>
                  <a:lnTo>
                    <a:pt x="788" y="1345"/>
                  </a:lnTo>
                  <a:lnTo>
                    <a:pt x="790" y="1348"/>
                  </a:lnTo>
                  <a:lnTo>
                    <a:pt x="792" y="1350"/>
                  </a:lnTo>
                  <a:lnTo>
                    <a:pt x="792" y="1352"/>
                  </a:lnTo>
                  <a:lnTo>
                    <a:pt x="792" y="1354"/>
                  </a:lnTo>
                  <a:lnTo>
                    <a:pt x="790" y="1354"/>
                  </a:lnTo>
                  <a:lnTo>
                    <a:pt x="788" y="1354"/>
                  </a:lnTo>
                  <a:lnTo>
                    <a:pt x="788" y="1356"/>
                  </a:lnTo>
                  <a:lnTo>
                    <a:pt x="786" y="1356"/>
                  </a:lnTo>
                  <a:lnTo>
                    <a:pt x="786" y="1354"/>
                  </a:lnTo>
                  <a:lnTo>
                    <a:pt x="783" y="1354"/>
                  </a:lnTo>
                  <a:lnTo>
                    <a:pt x="783" y="1356"/>
                  </a:lnTo>
                  <a:lnTo>
                    <a:pt x="781" y="1359"/>
                  </a:lnTo>
                  <a:lnTo>
                    <a:pt x="781" y="1361"/>
                  </a:lnTo>
                  <a:lnTo>
                    <a:pt x="783" y="1361"/>
                  </a:lnTo>
                  <a:lnTo>
                    <a:pt x="781" y="1363"/>
                  </a:lnTo>
                  <a:lnTo>
                    <a:pt x="781" y="1365"/>
                  </a:lnTo>
                  <a:lnTo>
                    <a:pt x="779" y="1365"/>
                  </a:lnTo>
                  <a:lnTo>
                    <a:pt x="779" y="1367"/>
                  </a:lnTo>
                  <a:lnTo>
                    <a:pt x="775" y="1365"/>
                  </a:lnTo>
                  <a:lnTo>
                    <a:pt x="775" y="1367"/>
                  </a:lnTo>
                  <a:lnTo>
                    <a:pt x="772" y="1370"/>
                  </a:lnTo>
                  <a:lnTo>
                    <a:pt x="768" y="1370"/>
                  </a:lnTo>
                  <a:lnTo>
                    <a:pt x="766" y="1370"/>
                  </a:lnTo>
                  <a:lnTo>
                    <a:pt x="764" y="1370"/>
                  </a:lnTo>
                  <a:lnTo>
                    <a:pt x="764" y="1367"/>
                  </a:lnTo>
                  <a:lnTo>
                    <a:pt x="764" y="1370"/>
                  </a:lnTo>
                  <a:lnTo>
                    <a:pt x="762" y="1367"/>
                  </a:lnTo>
                  <a:lnTo>
                    <a:pt x="762" y="1370"/>
                  </a:lnTo>
                  <a:lnTo>
                    <a:pt x="759" y="1370"/>
                  </a:lnTo>
                  <a:lnTo>
                    <a:pt x="757" y="1370"/>
                  </a:lnTo>
                  <a:lnTo>
                    <a:pt x="755" y="1372"/>
                  </a:lnTo>
                  <a:lnTo>
                    <a:pt x="753" y="1376"/>
                  </a:lnTo>
                  <a:lnTo>
                    <a:pt x="753" y="1378"/>
                  </a:lnTo>
                  <a:lnTo>
                    <a:pt x="753" y="1381"/>
                  </a:lnTo>
                  <a:lnTo>
                    <a:pt x="753" y="1383"/>
                  </a:lnTo>
                  <a:lnTo>
                    <a:pt x="755" y="1385"/>
                  </a:lnTo>
                  <a:lnTo>
                    <a:pt x="757" y="1387"/>
                  </a:lnTo>
                  <a:lnTo>
                    <a:pt x="757" y="1389"/>
                  </a:lnTo>
                  <a:lnTo>
                    <a:pt x="757" y="1391"/>
                  </a:lnTo>
                  <a:lnTo>
                    <a:pt x="757" y="1394"/>
                  </a:lnTo>
                  <a:lnTo>
                    <a:pt x="762" y="1396"/>
                  </a:lnTo>
                  <a:lnTo>
                    <a:pt x="764" y="1396"/>
                  </a:lnTo>
                  <a:lnTo>
                    <a:pt x="766" y="1398"/>
                  </a:lnTo>
                  <a:lnTo>
                    <a:pt x="768" y="1398"/>
                  </a:lnTo>
                  <a:lnTo>
                    <a:pt x="768" y="1396"/>
                  </a:lnTo>
                  <a:lnTo>
                    <a:pt x="770" y="1396"/>
                  </a:lnTo>
                  <a:lnTo>
                    <a:pt x="770" y="1394"/>
                  </a:lnTo>
                  <a:lnTo>
                    <a:pt x="768" y="1391"/>
                  </a:lnTo>
                  <a:lnTo>
                    <a:pt x="768" y="1389"/>
                  </a:lnTo>
                  <a:lnTo>
                    <a:pt x="770" y="1389"/>
                  </a:lnTo>
                  <a:lnTo>
                    <a:pt x="772" y="1391"/>
                  </a:lnTo>
                  <a:lnTo>
                    <a:pt x="772" y="1389"/>
                  </a:lnTo>
                  <a:lnTo>
                    <a:pt x="772" y="1387"/>
                  </a:lnTo>
                  <a:lnTo>
                    <a:pt x="775" y="1387"/>
                  </a:lnTo>
                  <a:lnTo>
                    <a:pt x="777" y="1387"/>
                  </a:lnTo>
                  <a:lnTo>
                    <a:pt x="779" y="1389"/>
                  </a:lnTo>
                  <a:lnTo>
                    <a:pt x="779" y="1391"/>
                  </a:lnTo>
                  <a:lnTo>
                    <a:pt x="777" y="1394"/>
                  </a:lnTo>
                  <a:lnTo>
                    <a:pt x="777" y="1396"/>
                  </a:lnTo>
                  <a:lnTo>
                    <a:pt x="777" y="1398"/>
                  </a:lnTo>
                  <a:lnTo>
                    <a:pt x="783" y="1402"/>
                  </a:lnTo>
                  <a:lnTo>
                    <a:pt x="786" y="1400"/>
                  </a:lnTo>
                  <a:lnTo>
                    <a:pt x="788" y="1402"/>
                  </a:lnTo>
                  <a:lnTo>
                    <a:pt x="788" y="1405"/>
                  </a:lnTo>
                  <a:lnTo>
                    <a:pt x="790" y="1405"/>
                  </a:lnTo>
                  <a:lnTo>
                    <a:pt x="792" y="1407"/>
                  </a:lnTo>
                  <a:lnTo>
                    <a:pt x="792" y="1405"/>
                  </a:lnTo>
                  <a:lnTo>
                    <a:pt x="794" y="1405"/>
                  </a:lnTo>
                  <a:lnTo>
                    <a:pt x="794" y="1402"/>
                  </a:lnTo>
                  <a:lnTo>
                    <a:pt x="794" y="1400"/>
                  </a:lnTo>
                  <a:lnTo>
                    <a:pt x="792" y="1398"/>
                  </a:lnTo>
                  <a:lnTo>
                    <a:pt x="792" y="1396"/>
                  </a:lnTo>
                  <a:lnTo>
                    <a:pt x="794" y="1396"/>
                  </a:lnTo>
                  <a:lnTo>
                    <a:pt x="799" y="1398"/>
                  </a:lnTo>
                  <a:lnTo>
                    <a:pt x="799" y="1400"/>
                  </a:lnTo>
                  <a:lnTo>
                    <a:pt x="799" y="1402"/>
                  </a:lnTo>
                  <a:lnTo>
                    <a:pt x="799" y="1405"/>
                  </a:lnTo>
                  <a:lnTo>
                    <a:pt x="799" y="1407"/>
                  </a:lnTo>
                  <a:lnTo>
                    <a:pt x="801" y="1409"/>
                  </a:lnTo>
                  <a:lnTo>
                    <a:pt x="803" y="1409"/>
                  </a:lnTo>
                  <a:lnTo>
                    <a:pt x="803" y="1411"/>
                  </a:lnTo>
                  <a:lnTo>
                    <a:pt x="805" y="1411"/>
                  </a:lnTo>
                  <a:lnTo>
                    <a:pt x="805" y="1409"/>
                  </a:lnTo>
                  <a:lnTo>
                    <a:pt x="807" y="1409"/>
                  </a:lnTo>
                  <a:lnTo>
                    <a:pt x="814" y="1413"/>
                  </a:lnTo>
                  <a:lnTo>
                    <a:pt x="816" y="1413"/>
                  </a:lnTo>
                  <a:lnTo>
                    <a:pt x="818" y="1418"/>
                  </a:lnTo>
                  <a:lnTo>
                    <a:pt x="821" y="1418"/>
                  </a:lnTo>
                  <a:lnTo>
                    <a:pt x="825" y="1422"/>
                  </a:lnTo>
                  <a:lnTo>
                    <a:pt x="827" y="1424"/>
                  </a:lnTo>
                  <a:lnTo>
                    <a:pt x="829" y="1424"/>
                  </a:lnTo>
                  <a:lnTo>
                    <a:pt x="829" y="1422"/>
                  </a:lnTo>
                  <a:lnTo>
                    <a:pt x="834" y="1424"/>
                  </a:lnTo>
                  <a:lnTo>
                    <a:pt x="836" y="1424"/>
                  </a:lnTo>
                  <a:lnTo>
                    <a:pt x="838" y="1427"/>
                  </a:lnTo>
                  <a:lnTo>
                    <a:pt x="840" y="1424"/>
                  </a:lnTo>
                  <a:lnTo>
                    <a:pt x="840" y="1422"/>
                  </a:lnTo>
                  <a:lnTo>
                    <a:pt x="838" y="1418"/>
                  </a:lnTo>
                  <a:lnTo>
                    <a:pt x="840" y="1420"/>
                  </a:lnTo>
                  <a:lnTo>
                    <a:pt x="843" y="1420"/>
                  </a:lnTo>
                  <a:lnTo>
                    <a:pt x="843" y="1422"/>
                  </a:lnTo>
                  <a:lnTo>
                    <a:pt x="845" y="1424"/>
                  </a:lnTo>
                  <a:lnTo>
                    <a:pt x="847" y="1424"/>
                  </a:lnTo>
                  <a:lnTo>
                    <a:pt x="849" y="1424"/>
                  </a:lnTo>
                  <a:lnTo>
                    <a:pt x="856" y="1429"/>
                  </a:lnTo>
                  <a:lnTo>
                    <a:pt x="858" y="1429"/>
                  </a:lnTo>
                  <a:lnTo>
                    <a:pt x="860" y="1431"/>
                  </a:lnTo>
                  <a:lnTo>
                    <a:pt x="862" y="1431"/>
                  </a:lnTo>
                  <a:lnTo>
                    <a:pt x="869" y="1429"/>
                  </a:lnTo>
                  <a:lnTo>
                    <a:pt x="873" y="1420"/>
                  </a:lnTo>
                  <a:lnTo>
                    <a:pt x="875" y="1420"/>
                  </a:lnTo>
                  <a:lnTo>
                    <a:pt x="875" y="1418"/>
                  </a:lnTo>
                  <a:lnTo>
                    <a:pt x="878" y="1418"/>
                  </a:lnTo>
                  <a:lnTo>
                    <a:pt x="880" y="1413"/>
                  </a:lnTo>
                  <a:lnTo>
                    <a:pt x="884" y="1416"/>
                  </a:lnTo>
                  <a:lnTo>
                    <a:pt x="884" y="1413"/>
                  </a:lnTo>
                  <a:lnTo>
                    <a:pt x="884" y="1411"/>
                  </a:lnTo>
                  <a:lnTo>
                    <a:pt x="884" y="1409"/>
                  </a:lnTo>
                  <a:lnTo>
                    <a:pt x="884" y="1407"/>
                  </a:lnTo>
                  <a:lnTo>
                    <a:pt x="886" y="1407"/>
                  </a:lnTo>
                  <a:lnTo>
                    <a:pt x="886" y="1405"/>
                  </a:lnTo>
                  <a:lnTo>
                    <a:pt x="886" y="1402"/>
                  </a:lnTo>
                  <a:lnTo>
                    <a:pt x="889" y="1402"/>
                  </a:lnTo>
                  <a:lnTo>
                    <a:pt x="893" y="1400"/>
                  </a:lnTo>
                  <a:lnTo>
                    <a:pt x="893" y="1402"/>
                  </a:lnTo>
                  <a:lnTo>
                    <a:pt x="895" y="1402"/>
                  </a:lnTo>
                  <a:lnTo>
                    <a:pt x="895" y="1405"/>
                  </a:lnTo>
                  <a:lnTo>
                    <a:pt x="893" y="1407"/>
                  </a:lnTo>
                  <a:lnTo>
                    <a:pt x="895" y="1407"/>
                  </a:lnTo>
                  <a:lnTo>
                    <a:pt x="897" y="1402"/>
                  </a:lnTo>
                  <a:lnTo>
                    <a:pt x="899" y="1400"/>
                  </a:lnTo>
                  <a:lnTo>
                    <a:pt x="904" y="1396"/>
                  </a:lnTo>
                  <a:lnTo>
                    <a:pt x="904" y="1394"/>
                  </a:lnTo>
                  <a:lnTo>
                    <a:pt x="904" y="1391"/>
                  </a:lnTo>
                  <a:lnTo>
                    <a:pt x="906" y="1391"/>
                  </a:lnTo>
                  <a:lnTo>
                    <a:pt x="906" y="1389"/>
                  </a:lnTo>
                  <a:lnTo>
                    <a:pt x="904" y="1389"/>
                  </a:lnTo>
                  <a:lnTo>
                    <a:pt x="902" y="1389"/>
                  </a:lnTo>
                  <a:lnTo>
                    <a:pt x="902" y="1387"/>
                  </a:lnTo>
                  <a:lnTo>
                    <a:pt x="899" y="1387"/>
                  </a:lnTo>
                  <a:lnTo>
                    <a:pt x="893" y="1394"/>
                  </a:lnTo>
                  <a:lnTo>
                    <a:pt x="891" y="1394"/>
                  </a:lnTo>
                  <a:lnTo>
                    <a:pt x="889" y="1394"/>
                  </a:lnTo>
                  <a:lnTo>
                    <a:pt x="889" y="1391"/>
                  </a:lnTo>
                  <a:lnTo>
                    <a:pt x="889" y="1389"/>
                  </a:lnTo>
                  <a:lnTo>
                    <a:pt x="886" y="1389"/>
                  </a:lnTo>
                  <a:lnTo>
                    <a:pt x="884" y="1389"/>
                  </a:lnTo>
                  <a:lnTo>
                    <a:pt x="882" y="1389"/>
                  </a:lnTo>
                  <a:lnTo>
                    <a:pt x="882" y="1387"/>
                  </a:lnTo>
                  <a:lnTo>
                    <a:pt x="882" y="1385"/>
                  </a:lnTo>
                  <a:lnTo>
                    <a:pt x="882" y="1383"/>
                  </a:lnTo>
                  <a:lnTo>
                    <a:pt x="882" y="1381"/>
                  </a:lnTo>
                  <a:lnTo>
                    <a:pt x="880" y="1381"/>
                  </a:lnTo>
                  <a:lnTo>
                    <a:pt x="880" y="1378"/>
                  </a:lnTo>
                  <a:lnTo>
                    <a:pt x="878" y="1376"/>
                  </a:lnTo>
                  <a:lnTo>
                    <a:pt x="878" y="1374"/>
                  </a:lnTo>
                  <a:lnTo>
                    <a:pt x="878" y="1372"/>
                  </a:lnTo>
                  <a:lnTo>
                    <a:pt x="880" y="1372"/>
                  </a:lnTo>
                  <a:lnTo>
                    <a:pt x="878" y="1367"/>
                  </a:lnTo>
                  <a:lnTo>
                    <a:pt x="878" y="1365"/>
                  </a:lnTo>
                  <a:lnTo>
                    <a:pt x="875" y="1363"/>
                  </a:lnTo>
                  <a:lnTo>
                    <a:pt x="875" y="1359"/>
                  </a:lnTo>
                  <a:lnTo>
                    <a:pt x="873" y="1359"/>
                  </a:lnTo>
                  <a:lnTo>
                    <a:pt x="873" y="1356"/>
                  </a:lnTo>
                  <a:lnTo>
                    <a:pt x="873" y="1359"/>
                  </a:lnTo>
                  <a:lnTo>
                    <a:pt x="871" y="1361"/>
                  </a:lnTo>
                  <a:lnTo>
                    <a:pt x="871" y="1363"/>
                  </a:lnTo>
                  <a:lnTo>
                    <a:pt x="871" y="1365"/>
                  </a:lnTo>
                  <a:lnTo>
                    <a:pt x="871" y="1367"/>
                  </a:lnTo>
                  <a:lnTo>
                    <a:pt x="871" y="1370"/>
                  </a:lnTo>
                  <a:lnTo>
                    <a:pt x="871" y="1372"/>
                  </a:lnTo>
                  <a:lnTo>
                    <a:pt x="871" y="1374"/>
                  </a:lnTo>
                  <a:lnTo>
                    <a:pt x="873" y="1376"/>
                  </a:lnTo>
                  <a:lnTo>
                    <a:pt x="871" y="1376"/>
                  </a:lnTo>
                  <a:lnTo>
                    <a:pt x="869" y="1376"/>
                  </a:lnTo>
                  <a:lnTo>
                    <a:pt x="869" y="1374"/>
                  </a:lnTo>
                  <a:lnTo>
                    <a:pt x="869" y="1372"/>
                  </a:lnTo>
                  <a:lnTo>
                    <a:pt x="869" y="1370"/>
                  </a:lnTo>
                  <a:lnTo>
                    <a:pt x="869" y="1367"/>
                  </a:lnTo>
                  <a:lnTo>
                    <a:pt x="867" y="1365"/>
                  </a:lnTo>
                  <a:lnTo>
                    <a:pt x="867" y="1363"/>
                  </a:lnTo>
                  <a:lnTo>
                    <a:pt x="869" y="1363"/>
                  </a:lnTo>
                  <a:lnTo>
                    <a:pt x="869" y="1361"/>
                  </a:lnTo>
                  <a:lnTo>
                    <a:pt x="869" y="1359"/>
                  </a:lnTo>
                  <a:lnTo>
                    <a:pt x="869" y="1356"/>
                  </a:lnTo>
                  <a:lnTo>
                    <a:pt x="869" y="1354"/>
                  </a:lnTo>
                  <a:lnTo>
                    <a:pt x="869" y="1352"/>
                  </a:lnTo>
                  <a:lnTo>
                    <a:pt x="867" y="1350"/>
                  </a:lnTo>
                  <a:lnTo>
                    <a:pt x="864" y="1348"/>
                  </a:lnTo>
                  <a:lnTo>
                    <a:pt x="860" y="1345"/>
                  </a:lnTo>
                  <a:lnTo>
                    <a:pt x="858" y="1343"/>
                  </a:lnTo>
                  <a:lnTo>
                    <a:pt x="858" y="1341"/>
                  </a:lnTo>
                  <a:lnTo>
                    <a:pt x="856" y="1341"/>
                  </a:lnTo>
                  <a:lnTo>
                    <a:pt x="853" y="1339"/>
                  </a:lnTo>
                  <a:lnTo>
                    <a:pt x="851" y="1339"/>
                  </a:lnTo>
                  <a:lnTo>
                    <a:pt x="849" y="1339"/>
                  </a:lnTo>
                  <a:lnTo>
                    <a:pt x="847" y="1335"/>
                  </a:lnTo>
                  <a:close/>
                  <a:moveTo>
                    <a:pt x="871" y="1337"/>
                  </a:moveTo>
                  <a:lnTo>
                    <a:pt x="871" y="1337"/>
                  </a:lnTo>
                  <a:lnTo>
                    <a:pt x="871" y="1335"/>
                  </a:lnTo>
                  <a:lnTo>
                    <a:pt x="871" y="1332"/>
                  </a:lnTo>
                  <a:lnTo>
                    <a:pt x="869" y="1330"/>
                  </a:lnTo>
                  <a:lnTo>
                    <a:pt x="869" y="1328"/>
                  </a:lnTo>
                  <a:lnTo>
                    <a:pt x="867" y="1326"/>
                  </a:lnTo>
                  <a:lnTo>
                    <a:pt x="867" y="1328"/>
                  </a:lnTo>
                  <a:lnTo>
                    <a:pt x="864" y="1330"/>
                  </a:lnTo>
                  <a:lnTo>
                    <a:pt x="862" y="1330"/>
                  </a:lnTo>
                  <a:lnTo>
                    <a:pt x="862" y="1328"/>
                  </a:lnTo>
                  <a:lnTo>
                    <a:pt x="860" y="1328"/>
                  </a:lnTo>
                  <a:lnTo>
                    <a:pt x="856" y="1328"/>
                  </a:lnTo>
                  <a:lnTo>
                    <a:pt x="851" y="1328"/>
                  </a:lnTo>
                  <a:lnTo>
                    <a:pt x="849" y="1326"/>
                  </a:lnTo>
                  <a:lnTo>
                    <a:pt x="851" y="1330"/>
                  </a:lnTo>
                  <a:lnTo>
                    <a:pt x="853" y="1332"/>
                  </a:lnTo>
                  <a:lnTo>
                    <a:pt x="856" y="1335"/>
                  </a:lnTo>
                  <a:lnTo>
                    <a:pt x="856" y="1337"/>
                  </a:lnTo>
                  <a:lnTo>
                    <a:pt x="858" y="1337"/>
                  </a:lnTo>
                  <a:lnTo>
                    <a:pt x="860" y="1339"/>
                  </a:lnTo>
                  <a:lnTo>
                    <a:pt x="862" y="1339"/>
                  </a:lnTo>
                  <a:lnTo>
                    <a:pt x="864" y="1343"/>
                  </a:lnTo>
                  <a:lnTo>
                    <a:pt x="864" y="1345"/>
                  </a:lnTo>
                  <a:lnTo>
                    <a:pt x="867" y="1345"/>
                  </a:lnTo>
                  <a:lnTo>
                    <a:pt x="869" y="1348"/>
                  </a:lnTo>
                  <a:lnTo>
                    <a:pt x="869" y="1345"/>
                  </a:lnTo>
                  <a:lnTo>
                    <a:pt x="871" y="1343"/>
                  </a:lnTo>
                  <a:lnTo>
                    <a:pt x="869" y="1341"/>
                  </a:lnTo>
                  <a:lnTo>
                    <a:pt x="869" y="1339"/>
                  </a:lnTo>
                  <a:lnTo>
                    <a:pt x="871" y="1337"/>
                  </a:lnTo>
                  <a:close/>
                  <a:moveTo>
                    <a:pt x="873" y="1332"/>
                  </a:moveTo>
                  <a:lnTo>
                    <a:pt x="873" y="1335"/>
                  </a:lnTo>
                  <a:lnTo>
                    <a:pt x="873" y="1337"/>
                  </a:lnTo>
                  <a:lnTo>
                    <a:pt x="875" y="1339"/>
                  </a:lnTo>
                  <a:lnTo>
                    <a:pt x="875" y="1341"/>
                  </a:lnTo>
                  <a:lnTo>
                    <a:pt x="875" y="1343"/>
                  </a:lnTo>
                  <a:lnTo>
                    <a:pt x="875" y="1345"/>
                  </a:lnTo>
                  <a:lnTo>
                    <a:pt x="878" y="1348"/>
                  </a:lnTo>
                  <a:lnTo>
                    <a:pt x="880" y="1348"/>
                  </a:lnTo>
                  <a:lnTo>
                    <a:pt x="880" y="1345"/>
                  </a:lnTo>
                  <a:lnTo>
                    <a:pt x="880" y="1343"/>
                  </a:lnTo>
                  <a:lnTo>
                    <a:pt x="880" y="1341"/>
                  </a:lnTo>
                  <a:lnTo>
                    <a:pt x="882" y="1335"/>
                  </a:lnTo>
                  <a:lnTo>
                    <a:pt x="880" y="1335"/>
                  </a:lnTo>
                  <a:lnTo>
                    <a:pt x="880" y="1332"/>
                  </a:lnTo>
                  <a:lnTo>
                    <a:pt x="880" y="1328"/>
                  </a:lnTo>
                  <a:lnTo>
                    <a:pt x="880" y="1326"/>
                  </a:lnTo>
                  <a:lnTo>
                    <a:pt x="882" y="1326"/>
                  </a:lnTo>
                  <a:lnTo>
                    <a:pt x="882" y="1328"/>
                  </a:lnTo>
                  <a:lnTo>
                    <a:pt x="884" y="1328"/>
                  </a:lnTo>
                  <a:lnTo>
                    <a:pt x="884" y="1330"/>
                  </a:lnTo>
                  <a:lnTo>
                    <a:pt x="884" y="1332"/>
                  </a:lnTo>
                  <a:lnTo>
                    <a:pt x="884" y="1335"/>
                  </a:lnTo>
                  <a:lnTo>
                    <a:pt x="884" y="1337"/>
                  </a:lnTo>
                  <a:lnTo>
                    <a:pt x="886" y="1341"/>
                  </a:lnTo>
                  <a:lnTo>
                    <a:pt x="884" y="1341"/>
                  </a:lnTo>
                  <a:lnTo>
                    <a:pt x="884" y="1343"/>
                  </a:lnTo>
                  <a:lnTo>
                    <a:pt x="884" y="1345"/>
                  </a:lnTo>
                  <a:lnTo>
                    <a:pt x="884" y="1348"/>
                  </a:lnTo>
                  <a:lnTo>
                    <a:pt x="891" y="1348"/>
                  </a:lnTo>
                  <a:lnTo>
                    <a:pt x="891" y="1345"/>
                  </a:lnTo>
                  <a:lnTo>
                    <a:pt x="893" y="1343"/>
                  </a:lnTo>
                  <a:lnTo>
                    <a:pt x="895" y="1341"/>
                  </a:lnTo>
                  <a:lnTo>
                    <a:pt x="895" y="1339"/>
                  </a:lnTo>
                  <a:lnTo>
                    <a:pt x="895" y="1337"/>
                  </a:lnTo>
                  <a:lnTo>
                    <a:pt x="895" y="1335"/>
                  </a:lnTo>
                  <a:lnTo>
                    <a:pt x="895" y="1332"/>
                  </a:lnTo>
                  <a:lnTo>
                    <a:pt x="895" y="1330"/>
                  </a:lnTo>
                  <a:lnTo>
                    <a:pt x="891" y="1326"/>
                  </a:lnTo>
                  <a:lnTo>
                    <a:pt x="889" y="1324"/>
                  </a:lnTo>
                  <a:lnTo>
                    <a:pt x="886" y="1321"/>
                  </a:lnTo>
                  <a:lnTo>
                    <a:pt x="884" y="1321"/>
                  </a:lnTo>
                  <a:lnTo>
                    <a:pt x="884" y="1319"/>
                  </a:lnTo>
                  <a:lnTo>
                    <a:pt x="880" y="1319"/>
                  </a:lnTo>
                  <a:lnTo>
                    <a:pt x="880" y="1321"/>
                  </a:lnTo>
                  <a:lnTo>
                    <a:pt x="878" y="1324"/>
                  </a:lnTo>
                  <a:lnTo>
                    <a:pt x="875" y="1324"/>
                  </a:lnTo>
                  <a:lnTo>
                    <a:pt x="875" y="1328"/>
                  </a:lnTo>
                  <a:lnTo>
                    <a:pt x="875" y="1330"/>
                  </a:lnTo>
                  <a:lnTo>
                    <a:pt x="875" y="1332"/>
                  </a:lnTo>
                  <a:lnTo>
                    <a:pt x="873" y="1332"/>
                  </a:lnTo>
                  <a:close/>
                  <a:moveTo>
                    <a:pt x="1015" y="1286"/>
                  </a:moveTo>
                  <a:lnTo>
                    <a:pt x="1013" y="1286"/>
                  </a:lnTo>
                  <a:lnTo>
                    <a:pt x="1011" y="1286"/>
                  </a:lnTo>
                  <a:lnTo>
                    <a:pt x="1009" y="1288"/>
                  </a:lnTo>
                  <a:lnTo>
                    <a:pt x="1011" y="1291"/>
                  </a:lnTo>
                  <a:lnTo>
                    <a:pt x="1013" y="1288"/>
                  </a:lnTo>
                  <a:lnTo>
                    <a:pt x="1015" y="1288"/>
                  </a:lnTo>
                  <a:lnTo>
                    <a:pt x="1018" y="1286"/>
                  </a:lnTo>
                  <a:lnTo>
                    <a:pt x="1015" y="1286"/>
                  </a:lnTo>
                  <a:close/>
                  <a:moveTo>
                    <a:pt x="1000" y="916"/>
                  </a:moveTo>
                  <a:lnTo>
                    <a:pt x="1000" y="914"/>
                  </a:lnTo>
                  <a:lnTo>
                    <a:pt x="1000" y="916"/>
                  </a:lnTo>
                  <a:lnTo>
                    <a:pt x="1002" y="916"/>
                  </a:lnTo>
                  <a:lnTo>
                    <a:pt x="1002" y="912"/>
                  </a:lnTo>
                  <a:lnTo>
                    <a:pt x="1002" y="909"/>
                  </a:lnTo>
                  <a:lnTo>
                    <a:pt x="1000" y="909"/>
                  </a:lnTo>
                  <a:lnTo>
                    <a:pt x="998" y="909"/>
                  </a:lnTo>
                  <a:lnTo>
                    <a:pt x="998" y="912"/>
                  </a:lnTo>
                  <a:lnTo>
                    <a:pt x="991" y="909"/>
                  </a:lnTo>
                  <a:lnTo>
                    <a:pt x="980" y="905"/>
                  </a:lnTo>
                  <a:lnTo>
                    <a:pt x="970" y="905"/>
                  </a:lnTo>
                  <a:lnTo>
                    <a:pt x="965" y="905"/>
                  </a:lnTo>
                  <a:lnTo>
                    <a:pt x="959" y="907"/>
                  </a:lnTo>
                  <a:lnTo>
                    <a:pt x="959" y="905"/>
                  </a:lnTo>
                  <a:lnTo>
                    <a:pt x="952" y="909"/>
                  </a:lnTo>
                  <a:lnTo>
                    <a:pt x="950" y="909"/>
                  </a:lnTo>
                  <a:lnTo>
                    <a:pt x="950" y="912"/>
                  </a:lnTo>
                  <a:lnTo>
                    <a:pt x="950" y="914"/>
                  </a:lnTo>
                  <a:lnTo>
                    <a:pt x="945" y="914"/>
                  </a:lnTo>
                  <a:lnTo>
                    <a:pt x="945" y="912"/>
                  </a:lnTo>
                  <a:lnTo>
                    <a:pt x="945" y="909"/>
                  </a:lnTo>
                  <a:lnTo>
                    <a:pt x="945" y="907"/>
                  </a:lnTo>
                  <a:lnTo>
                    <a:pt x="943" y="905"/>
                  </a:lnTo>
                  <a:lnTo>
                    <a:pt x="941" y="905"/>
                  </a:lnTo>
                  <a:lnTo>
                    <a:pt x="939" y="903"/>
                  </a:lnTo>
                  <a:lnTo>
                    <a:pt x="934" y="901"/>
                  </a:lnTo>
                  <a:lnTo>
                    <a:pt x="932" y="903"/>
                  </a:lnTo>
                  <a:lnTo>
                    <a:pt x="932" y="901"/>
                  </a:lnTo>
                  <a:lnTo>
                    <a:pt x="932" y="898"/>
                  </a:lnTo>
                  <a:lnTo>
                    <a:pt x="930" y="898"/>
                  </a:lnTo>
                  <a:lnTo>
                    <a:pt x="924" y="898"/>
                  </a:lnTo>
                  <a:lnTo>
                    <a:pt x="917" y="896"/>
                  </a:lnTo>
                  <a:lnTo>
                    <a:pt x="913" y="896"/>
                  </a:lnTo>
                  <a:lnTo>
                    <a:pt x="906" y="896"/>
                  </a:lnTo>
                  <a:lnTo>
                    <a:pt x="906" y="898"/>
                  </a:lnTo>
                  <a:lnTo>
                    <a:pt x="904" y="901"/>
                  </a:lnTo>
                  <a:lnTo>
                    <a:pt x="906" y="903"/>
                  </a:lnTo>
                  <a:lnTo>
                    <a:pt x="906" y="905"/>
                  </a:lnTo>
                  <a:lnTo>
                    <a:pt x="906" y="907"/>
                  </a:lnTo>
                  <a:lnTo>
                    <a:pt x="904" y="907"/>
                  </a:lnTo>
                  <a:lnTo>
                    <a:pt x="904" y="905"/>
                  </a:lnTo>
                  <a:lnTo>
                    <a:pt x="902" y="901"/>
                  </a:lnTo>
                  <a:lnTo>
                    <a:pt x="889" y="903"/>
                  </a:lnTo>
                  <a:lnTo>
                    <a:pt x="886" y="905"/>
                  </a:lnTo>
                  <a:lnTo>
                    <a:pt x="882" y="907"/>
                  </a:lnTo>
                  <a:lnTo>
                    <a:pt x="880" y="905"/>
                  </a:lnTo>
                  <a:lnTo>
                    <a:pt x="880" y="907"/>
                  </a:lnTo>
                  <a:lnTo>
                    <a:pt x="878" y="909"/>
                  </a:lnTo>
                  <a:lnTo>
                    <a:pt x="875" y="909"/>
                  </a:lnTo>
                  <a:lnTo>
                    <a:pt x="873" y="912"/>
                  </a:lnTo>
                  <a:lnTo>
                    <a:pt x="871" y="914"/>
                  </a:lnTo>
                  <a:lnTo>
                    <a:pt x="867" y="916"/>
                  </a:lnTo>
                  <a:lnTo>
                    <a:pt x="864" y="918"/>
                  </a:lnTo>
                  <a:lnTo>
                    <a:pt x="864" y="920"/>
                  </a:lnTo>
                  <a:lnTo>
                    <a:pt x="864" y="925"/>
                  </a:lnTo>
                  <a:lnTo>
                    <a:pt x="864" y="927"/>
                  </a:lnTo>
                  <a:lnTo>
                    <a:pt x="867" y="927"/>
                  </a:lnTo>
                  <a:lnTo>
                    <a:pt x="867" y="929"/>
                  </a:lnTo>
                  <a:lnTo>
                    <a:pt x="869" y="929"/>
                  </a:lnTo>
                  <a:lnTo>
                    <a:pt x="871" y="931"/>
                  </a:lnTo>
                  <a:lnTo>
                    <a:pt x="871" y="929"/>
                  </a:lnTo>
                  <a:lnTo>
                    <a:pt x="873" y="929"/>
                  </a:lnTo>
                  <a:lnTo>
                    <a:pt x="875" y="929"/>
                  </a:lnTo>
                  <a:lnTo>
                    <a:pt x="875" y="931"/>
                  </a:lnTo>
                  <a:lnTo>
                    <a:pt x="871" y="934"/>
                  </a:lnTo>
                  <a:lnTo>
                    <a:pt x="871" y="936"/>
                  </a:lnTo>
                  <a:lnTo>
                    <a:pt x="873" y="936"/>
                  </a:lnTo>
                  <a:lnTo>
                    <a:pt x="873" y="938"/>
                  </a:lnTo>
                  <a:lnTo>
                    <a:pt x="875" y="938"/>
                  </a:lnTo>
                  <a:lnTo>
                    <a:pt x="875" y="940"/>
                  </a:lnTo>
                  <a:lnTo>
                    <a:pt x="878" y="942"/>
                  </a:lnTo>
                  <a:lnTo>
                    <a:pt x="880" y="944"/>
                  </a:lnTo>
                  <a:lnTo>
                    <a:pt x="884" y="944"/>
                  </a:lnTo>
                  <a:lnTo>
                    <a:pt x="886" y="947"/>
                  </a:lnTo>
                  <a:lnTo>
                    <a:pt x="882" y="947"/>
                  </a:lnTo>
                  <a:lnTo>
                    <a:pt x="875" y="947"/>
                  </a:lnTo>
                  <a:lnTo>
                    <a:pt x="873" y="944"/>
                  </a:lnTo>
                  <a:lnTo>
                    <a:pt x="869" y="938"/>
                  </a:lnTo>
                  <a:lnTo>
                    <a:pt x="867" y="938"/>
                  </a:lnTo>
                  <a:lnTo>
                    <a:pt x="864" y="940"/>
                  </a:lnTo>
                  <a:lnTo>
                    <a:pt x="864" y="938"/>
                  </a:lnTo>
                  <a:lnTo>
                    <a:pt x="862" y="938"/>
                  </a:lnTo>
                  <a:lnTo>
                    <a:pt x="860" y="940"/>
                  </a:lnTo>
                  <a:lnTo>
                    <a:pt x="858" y="942"/>
                  </a:lnTo>
                  <a:lnTo>
                    <a:pt x="856" y="942"/>
                  </a:lnTo>
                  <a:lnTo>
                    <a:pt x="858" y="944"/>
                  </a:lnTo>
                  <a:lnTo>
                    <a:pt x="856" y="944"/>
                  </a:lnTo>
                  <a:lnTo>
                    <a:pt x="856" y="947"/>
                  </a:lnTo>
                  <a:lnTo>
                    <a:pt x="856" y="951"/>
                  </a:lnTo>
                  <a:lnTo>
                    <a:pt x="858" y="951"/>
                  </a:lnTo>
                  <a:lnTo>
                    <a:pt x="860" y="953"/>
                  </a:lnTo>
                  <a:lnTo>
                    <a:pt x="862" y="955"/>
                  </a:lnTo>
                  <a:lnTo>
                    <a:pt x="860" y="955"/>
                  </a:lnTo>
                  <a:lnTo>
                    <a:pt x="860" y="953"/>
                  </a:lnTo>
                  <a:lnTo>
                    <a:pt x="858" y="953"/>
                  </a:lnTo>
                  <a:lnTo>
                    <a:pt x="858" y="955"/>
                  </a:lnTo>
                  <a:lnTo>
                    <a:pt x="858" y="958"/>
                  </a:lnTo>
                  <a:lnTo>
                    <a:pt x="858" y="960"/>
                  </a:lnTo>
                  <a:lnTo>
                    <a:pt x="858" y="962"/>
                  </a:lnTo>
                  <a:lnTo>
                    <a:pt x="860" y="962"/>
                  </a:lnTo>
                  <a:lnTo>
                    <a:pt x="858" y="964"/>
                  </a:lnTo>
                  <a:lnTo>
                    <a:pt x="858" y="966"/>
                  </a:lnTo>
                  <a:lnTo>
                    <a:pt x="858" y="969"/>
                  </a:lnTo>
                  <a:lnTo>
                    <a:pt x="860" y="971"/>
                  </a:lnTo>
                  <a:lnTo>
                    <a:pt x="860" y="973"/>
                  </a:lnTo>
                  <a:lnTo>
                    <a:pt x="860" y="975"/>
                  </a:lnTo>
                  <a:lnTo>
                    <a:pt x="860" y="977"/>
                  </a:lnTo>
                  <a:lnTo>
                    <a:pt x="860" y="980"/>
                  </a:lnTo>
                  <a:lnTo>
                    <a:pt x="862" y="980"/>
                  </a:lnTo>
                  <a:lnTo>
                    <a:pt x="862" y="982"/>
                  </a:lnTo>
                  <a:lnTo>
                    <a:pt x="862" y="984"/>
                  </a:lnTo>
                  <a:lnTo>
                    <a:pt x="862" y="986"/>
                  </a:lnTo>
                  <a:lnTo>
                    <a:pt x="862" y="988"/>
                  </a:lnTo>
                  <a:lnTo>
                    <a:pt x="862" y="990"/>
                  </a:lnTo>
                  <a:lnTo>
                    <a:pt x="862" y="993"/>
                  </a:lnTo>
                  <a:lnTo>
                    <a:pt x="862" y="995"/>
                  </a:lnTo>
                  <a:lnTo>
                    <a:pt x="864" y="995"/>
                  </a:lnTo>
                  <a:lnTo>
                    <a:pt x="864" y="997"/>
                  </a:lnTo>
                  <a:lnTo>
                    <a:pt x="862" y="997"/>
                  </a:lnTo>
                  <a:lnTo>
                    <a:pt x="860" y="1001"/>
                  </a:lnTo>
                  <a:lnTo>
                    <a:pt x="862" y="1004"/>
                  </a:lnTo>
                  <a:lnTo>
                    <a:pt x="862" y="1006"/>
                  </a:lnTo>
                  <a:lnTo>
                    <a:pt x="860" y="1008"/>
                  </a:lnTo>
                  <a:lnTo>
                    <a:pt x="860" y="1010"/>
                  </a:lnTo>
                  <a:lnTo>
                    <a:pt x="862" y="1010"/>
                  </a:lnTo>
                  <a:lnTo>
                    <a:pt x="862" y="1012"/>
                  </a:lnTo>
                  <a:lnTo>
                    <a:pt x="862" y="1015"/>
                  </a:lnTo>
                  <a:lnTo>
                    <a:pt x="864" y="1015"/>
                  </a:lnTo>
                  <a:lnTo>
                    <a:pt x="862" y="1017"/>
                  </a:lnTo>
                  <a:lnTo>
                    <a:pt x="862" y="1019"/>
                  </a:lnTo>
                  <a:lnTo>
                    <a:pt x="862" y="1023"/>
                  </a:lnTo>
                  <a:lnTo>
                    <a:pt x="862" y="1026"/>
                  </a:lnTo>
                  <a:lnTo>
                    <a:pt x="862" y="1028"/>
                  </a:lnTo>
                  <a:lnTo>
                    <a:pt x="864" y="1028"/>
                  </a:lnTo>
                  <a:lnTo>
                    <a:pt x="867" y="1028"/>
                  </a:lnTo>
                  <a:lnTo>
                    <a:pt x="867" y="1030"/>
                  </a:lnTo>
                  <a:lnTo>
                    <a:pt x="867" y="1032"/>
                  </a:lnTo>
                  <a:lnTo>
                    <a:pt x="869" y="1032"/>
                  </a:lnTo>
                  <a:lnTo>
                    <a:pt x="867" y="1032"/>
                  </a:lnTo>
                  <a:lnTo>
                    <a:pt x="864" y="1034"/>
                  </a:lnTo>
                  <a:lnTo>
                    <a:pt x="867" y="1034"/>
                  </a:lnTo>
                  <a:lnTo>
                    <a:pt x="867" y="1036"/>
                  </a:lnTo>
                  <a:lnTo>
                    <a:pt x="871" y="1039"/>
                  </a:lnTo>
                  <a:lnTo>
                    <a:pt x="871" y="1041"/>
                  </a:lnTo>
                  <a:lnTo>
                    <a:pt x="873" y="1041"/>
                  </a:lnTo>
                  <a:lnTo>
                    <a:pt x="873" y="1043"/>
                  </a:lnTo>
                  <a:lnTo>
                    <a:pt x="875" y="1045"/>
                  </a:lnTo>
                  <a:lnTo>
                    <a:pt x="873" y="1045"/>
                  </a:lnTo>
                  <a:lnTo>
                    <a:pt x="873" y="1047"/>
                  </a:lnTo>
                  <a:lnTo>
                    <a:pt x="875" y="1047"/>
                  </a:lnTo>
                  <a:lnTo>
                    <a:pt x="875" y="1050"/>
                  </a:lnTo>
                  <a:lnTo>
                    <a:pt x="878" y="1050"/>
                  </a:lnTo>
                  <a:lnTo>
                    <a:pt x="878" y="1052"/>
                  </a:lnTo>
                  <a:lnTo>
                    <a:pt x="880" y="1054"/>
                  </a:lnTo>
                  <a:lnTo>
                    <a:pt x="880" y="1056"/>
                  </a:lnTo>
                  <a:lnTo>
                    <a:pt x="882" y="1056"/>
                  </a:lnTo>
                  <a:lnTo>
                    <a:pt x="880" y="1058"/>
                  </a:lnTo>
                  <a:lnTo>
                    <a:pt x="882" y="1061"/>
                  </a:lnTo>
                  <a:lnTo>
                    <a:pt x="878" y="1058"/>
                  </a:lnTo>
                  <a:lnTo>
                    <a:pt x="878" y="1061"/>
                  </a:lnTo>
                  <a:lnTo>
                    <a:pt x="880" y="1063"/>
                  </a:lnTo>
                  <a:lnTo>
                    <a:pt x="880" y="1065"/>
                  </a:lnTo>
                  <a:lnTo>
                    <a:pt x="882" y="1067"/>
                  </a:lnTo>
                  <a:lnTo>
                    <a:pt x="882" y="1069"/>
                  </a:lnTo>
                  <a:lnTo>
                    <a:pt x="880" y="1069"/>
                  </a:lnTo>
                  <a:lnTo>
                    <a:pt x="882" y="1072"/>
                  </a:lnTo>
                  <a:lnTo>
                    <a:pt x="882" y="1074"/>
                  </a:lnTo>
                  <a:lnTo>
                    <a:pt x="880" y="1074"/>
                  </a:lnTo>
                  <a:lnTo>
                    <a:pt x="880" y="1076"/>
                  </a:lnTo>
                  <a:lnTo>
                    <a:pt x="880" y="1078"/>
                  </a:lnTo>
                  <a:lnTo>
                    <a:pt x="880" y="1080"/>
                  </a:lnTo>
                  <a:lnTo>
                    <a:pt x="880" y="1083"/>
                  </a:lnTo>
                  <a:lnTo>
                    <a:pt x="882" y="1083"/>
                  </a:lnTo>
                  <a:lnTo>
                    <a:pt x="882" y="1085"/>
                  </a:lnTo>
                  <a:lnTo>
                    <a:pt x="884" y="1087"/>
                  </a:lnTo>
                  <a:lnTo>
                    <a:pt x="893" y="1085"/>
                  </a:lnTo>
                  <a:lnTo>
                    <a:pt x="884" y="1087"/>
                  </a:lnTo>
                  <a:lnTo>
                    <a:pt x="884" y="1089"/>
                  </a:lnTo>
                  <a:lnTo>
                    <a:pt x="882" y="1089"/>
                  </a:lnTo>
                  <a:lnTo>
                    <a:pt x="882" y="1091"/>
                  </a:lnTo>
                  <a:lnTo>
                    <a:pt x="884" y="1091"/>
                  </a:lnTo>
                  <a:lnTo>
                    <a:pt x="884" y="1093"/>
                  </a:lnTo>
                  <a:lnTo>
                    <a:pt x="882" y="1093"/>
                  </a:lnTo>
                  <a:lnTo>
                    <a:pt x="882" y="1096"/>
                  </a:lnTo>
                  <a:lnTo>
                    <a:pt x="882" y="1098"/>
                  </a:lnTo>
                  <a:lnTo>
                    <a:pt x="882" y="1100"/>
                  </a:lnTo>
                  <a:lnTo>
                    <a:pt x="886" y="1100"/>
                  </a:lnTo>
                  <a:lnTo>
                    <a:pt x="884" y="1102"/>
                  </a:lnTo>
                  <a:lnTo>
                    <a:pt x="895" y="1098"/>
                  </a:lnTo>
                  <a:lnTo>
                    <a:pt x="899" y="1098"/>
                  </a:lnTo>
                  <a:lnTo>
                    <a:pt x="902" y="1098"/>
                  </a:lnTo>
                  <a:lnTo>
                    <a:pt x="908" y="1096"/>
                  </a:lnTo>
                  <a:lnTo>
                    <a:pt x="910" y="1098"/>
                  </a:lnTo>
                  <a:lnTo>
                    <a:pt x="913" y="1098"/>
                  </a:lnTo>
                  <a:lnTo>
                    <a:pt x="915" y="1100"/>
                  </a:lnTo>
                  <a:lnTo>
                    <a:pt x="917" y="1100"/>
                  </a:lnTo>
                  <a:lnTo>
                    <a:pt x="917" y="1098"/>
                  </a:lnTo>
                  <a:lnTo>
                    <a:pt x="917" y="1096"/>
                  </a:lnTo>
                  <a:lnTo>
                    <a:pt x="917" y="1091"/>
                  </a:lnTo>
                  <a:lnTo>
                    <a:pt x="915" y="1093"/>
                  </a:lnTo>
                  <a:lnTo>
                    <a:pt x="915" y="1096"/>
                  </a:lnTo>
                  <a:lnTo>
                    <a:pt x="913" y="1096"/>
                  </a:lnTo>
                  <a:lnTo>
                    <a:pt x="910" y="1096"/>
                  </a:lnTo>
                  <a:lnTo>
                    <a:pt x="913" y="1093"/>
                  </a:lnTo>
                  <a:lnTo>
                    <a:pt x="915" y="1091"/>
                  </a:lnTo>
                  <a:lnTo>
                    <a:pt x="915" y="1089"/>
                  </a:lnTo>
                  <a:lnTo>
                    <a:pt x="917" y="1089"/>
                  </a:lnTo>
                  <a:lnTo>
                    <a:pt x="917" y="1087"/>
                  </a:lnTo>
                  <a:lnTo>
                    <a:pt x="917" y="1085"/>
                  </a:lnTo>
                  <a:lnTo>
                    <a:pt x="917" y="1083"/>
                  </a:lnTo>
                  <a:lnTo>
                    <a:pt x="919" y="1078"/>
                  </a:lnTo>
                  <a:lnTo>
                    <a:pt x="919" y="1076"/>
                  </a:lnTo>
                  <a:lnTo>
                    <a:pt x="919" y="1074"/>
                  </a:lnTo>
                  <a:lnTo>
                    <a:pt x="919" y="1072"/>
                  </a:lnTo>
                  <a:lnTo>
                    <a:pt x="921" y="1069"/>
                  </a:lnTo>
                  <a:lnTo>
                    <a:pt x="921" y="1067"/>
                  </a:lnTo>
                  <a:lnTo>
                    <a:pt x="924" y="1067"/>
                  </a:lnTo>
                  <a:lnTo>
                    <a:pt x="926" y="1065"/>
                  </a:lnTo>
                  <a:lnTo>
                    <a:pt x="926" y="1063"/>
                  </a:lnTo>
                  <a:lnTo>
                    <a:pt x="928" y="1063"/>
                  </a:lnTo>
                  <a:lnTo>
                    <a:pt x="928" y="1061"/>
                  </a:lnTo>
                  <a:lnTo>
                    <a:pt x="928" y="1058"/>
                  </a:lnTo>
                  <a:lnTo>
                    <a:pt x="928" y="1056"/>
                  </a:lnTo>
                  <a:lnTo>
                    <a:pt x="930" y="1056"/>
                  </a:lnTo>
                  <a:lnTo>
                    <a:pt x="930" y="1054"/>
                  </a:lnTo>
                  <a:lnTo>
                    <a:pt x="928" y="1050"/>
                  </a:lnTo>
                  <a:lnTo>
                    <a:pt x="926" y="1045"/>
                  </a:lnTo>
                  <a:lnTo>
                    <a:pt x="924" y="1041"/>
                  </a:lnTo>
                  <a:lnTo>
                    <a:pt x="919" y="1039"/>
                  </a:lnTo>
                  <a:lnTo>
                    <a:pt x="917" y="1039"/>
                  </a:lnTo>
                  <a:lnTo>
                    <a:pt x="917" y="1036"/>
                  </a:lnTo>
                  <a:lnTo>
                    <a:pt x="917" y="1034"/>
                  </a:lnTo>
                  <a:lnTo>
                    <a:pt x="917" y="1032"/>
                  </a:lnTo>
                  <a:lnTo>
                    <a:pt x="917" y="1030"/>
                  </a:lnTo>
                  <a:lnTo>
                    <a:pt x="917" y="1028"/>
                  </a:lnTo>
                  <a:lnTo>
                    <a:pt x="917" y="1030"/>
                  </a:lnTo>
                  <a:lnTo>
                    <a:pt x="915" y="1032"/>
                  </a:lnTo>
                  <a:lnTo>
                    <a:pt x="910" y="1032"/>
                  </a:lnTo>
                  <a:lnTo>
                    <a:pt x="906" y="1030"/>
                  </a:lnTo>
                  <a:lnTo>
                    <a:pt x="904" y="1030"/>
                  </a:lnTo>
                  <a:lnTo>
                    <a:pt x="904" y="1032"/>
                  </a:lnTo>
                  <a:lnTo>
                    <a:pt x="902" y="1032"/>
                  </a:lnTo>
                  <a:lnTo>
                    <a:pt x="902" y="1030"/>
                  </a:lnTo>
                  <a:lnTo>
                    <a:pt x="902" y="1028"/>
                  </a:lnTo>
                  <a:lnTo>
                    <a:pt x="904" y="1026"/>
                  </a:lnTo>
                  <a:lnTo>
                    <a:pt x="906" y="1028"/>
                  </a:lnTo>
                  <a:lnTo>
                    <a:pt x="924" y="1023"/>
                  </a:lnTo>
                  <a:lnTo>
                    <a:pt x="926" y="1023"/>
                  </a:lnTo>
                  <a:lnTo>
                    <a:pt x="928" y="1023"/>
                  </a:lnTo>
                  <a:lnTo>
                    <a:pt x="930" y="1021"/>
                  </a:lnTo>
                  <a:lnTo>
                    <a:pt x="932" y="1021"/>
                  </a:lnTo>
                  <a:lnTo>
                    <a:pt x="932" y="1023"/>
                  </a:lnTo>
                  <a:lnTo>
                    <a:pt x="934" y="1023"/>
                  </a:lnTo>
                  <a:lnTo>
                    <a:pt x="937" y="1023"/>
                  </a:lnTo>
                  <a:lnTo>
                    <a:pt x="939" y="1023"/>
                  </a:lnTo>
                  <a:lnTo>
                    <a:pt x="952" y="1026"/>
                  </a:lnTo>
                  <a:lnTo>
                    <a:pt x="952" y="1028"/>
                  </a:lnTo>
                  <a:lnTo>
                    <a:pt x="956" y="1028"/>
                  </a:lnTo>
                  <a:lnTo>
                    <a:pt x="959" y="1028"/>
                  </a:lnTo>
                  <a:lnTo>
                    <a:pt x="965" y="1026"/>
                  </a:lnTo>
                  <a:lnTo>
                    <a:pt x="967" y="1023"/>
                  </a:lnTo>
                  <a:lnTo>
                    <a:pt x="967" y="1019"/>
                  </a:lnTo>
                  <a:lnTo>
                    <a:pt x="972" y="1012"/>
                  </a:lnTo>
                  <a:lnTo>
                    <a:pt x="974" y="1008"/>
                  </a:lnTo>
                  <a:lnTo>
                    <a:pt x="974" y="1006"/>
                  </a:lnTo>
                  <a:lnTo>
                    <a:pt x="976" y="1001"/>
                  </a:lnTo>
                  <a:lnTo>
                    <a:pt x="976" y="999"/>
                  </a:lnTo>
                  <a:lnTo>
                    <a:pt x="976" y="997"/>
                  </a:lnTo>
                  <a:lnTo>
                    <a:pt x="976" y="993"/>
                  </a:lnTo>
                  <a:lnTo>
                    <a:pt x="978" y="990"/>
                  </a:lnTo>
                  <a:lnTo>
                    <a:pt x="978" y="988"/>
                  </a:lnTo>
                  <a:lnTo>
                    <a:pt x="978" y="986"/>
                  </a:lnTo>
                  <a:lnTo>
                    <a:pt x="980" y="980"/>
                  </a:lnTo>
                  <a:lnTo>
                    <a:pt x="980" y="977"/>
                  </a:lnTo>
                  <a:lnTo>
                    <a:pt x="974" y="977"/>
                  </a:lnTo>
                  <a:lnTo>
                    <a:pt x="978" y="975"/>
                  </a:lnTo>
                  <a:lnTo>
                    <a:pt x="980" y="975"/>
                  </a:lnTo>
                  <a:lnTo>
                    <a:pt x="983" y="975"/>
                  </a:lnTo>
                  <a:lnTo>
                    <a:pt x="983" y="973"/>
                  </a:lnTo>
                  <a:lnTo>
                    <a:pt x="983" y="971"/>
                  </a:lnTo>
                  <a:lnTo>
                    <a:pt x="985" y="966"/>
                  </a:lnTo>
                  <a:lnTo>
                    <a:pt x="985" y="964"/>
                  </a:lnTo>
                  <a:lnTo>
                    <a:pt x="987" y="962"/>
                  </a:lnTo>
                  <a:lnTo>
                    <a:pt x="987" y="960"/>
                  </a:lnTo>
                  <a:lnTo>
                    <a:pt x="987" y="958"/>
                  </a:lnTo>
                  <a:lnTo>
                    <a:pt x="987" y="955"/>
                  </a:lnTo>
                  <a:lnTo>
                    <a:pt x="989" y="953"/>
                  </a:lnTo>
                  <a:lnTo>
                    <a:pt x="989" y="951"/>
                  </a:lnTo>
                  <a:lnTo>
                    <a:pt x="987" y="949"/>
                  </a:lnTo>
                  <a:lnTo>
                    <a:pt x="987" y="947"/>
                  </a:lnTo>
                  <a:lnTo>
                    <a:pt x="987" y="944"/>
                  </a:lnTo>
                  <a:lnTo>
                    <a:pt x="987" y="947"/>
                  </a:lnTo>
                  <a:lnTo>
                    <a:pt x="989" y="947"/>
                  </a:lnTo>
                  <a:lnTo>
                    <a:pt x="991" y="947"/>
                  </a:lnTo>
                  <a:lnTo>
                    <a:pt x="991" y="944"/>
                  </a:lnTo>
                  <a:lnTo>
                    <a:pt x="996" y="936"/>
                  </a:lnTo>
                  <a:lnTo>
                    <a:pt x="998" y="931"/>
                  </a:lnTo>
                  <a:lnTo>
                    <a:pt x="998" y="929"/>
                  </a:lnTo>
                  <a:lnTo>
                    <a:pt x="998" y="927"/>
                  </a:lnTo>
                  <a:lnTo>
                    <a:pt x="1000" y="923"/>
                  </a:lnTo>
                  <a:lnTo>
                    <a:pt x="1000" y="920"/>
                  </a:lnTo>
                  <a:lnTo>
                    <a:pt x="1000" y="918"/>
                  </a:lnTo>
                  <a:lnTo>
                    <a:pt x="998" y="916"/>
                  </a:lnTo>
                  <a:lnTo>
                    <a:pt x="1000" y="916"/>
                  </a:lnTo>
                  <a:close/>
                  <a:moveTo>
                    <a:pt x="884" y="1102"/>
                  </a:moveTo>
                  <a:lnTo>
                    <a:pt x="884" y="1102"/>
                  </a:lnTo>
                  <a:close/>
                  <a:moveTo>
                    <a:pt x="882" y="1115"/>
                  </a:moveTo>
                  <a:lnTo>
                    <a:pt x="882" y="1115"/>
                  </a:lnTo>
                  <a:lnTo>
                    <a:pt x="880" y="1115"/>
                  </a:lnTo>
                  <a:lnTo>
                    <a:pt x="878" y="1115"/>
                  </a:lnTo>
                  <a:lnTo>
                    <a:pt x="875" y="1118"/>
                  </a:lnTo>
                  <a:lnTo>
                    <a:pt x="878" y="1118"/>
                  </a:lnTo>
                  <a:lnTo>
                    <a:pt x="878" y="1120"/>
                  </a:lnTo>
                  <a:lnTo>
                    <a:pt x="880" y="1120"/>
                  </a:lnTo>
                  <a:lnTo>
                    <a:pt x="878" y="1122"/>
                  </a:lnTo>
                  <a:lnTo>
                    <a:pt x="875" y="1122"/>
                  </a:lnTo>
                  <a:lnTo>
                    <a:pt x="875" y="1124"/>
                  </a:lnTo>
                  <a:lnTo>
                    <a:pt x="878" y="1124"/>
                  </a:lnTo>
                  <a:lnTo>
                    <a:pt x="878" y="1126"/>
                  </a:lnTo>
                  <a:lnTo>
                    <a:pt x="880" y="1124"/>
                  </a:lnTo>
                  <a:lnTo>
                    <a:pt x="880" y="1122"/>
                  </a:lnTo>
                  <a:lnTo>
                    <a:pt x="880" y="1120"/>
                  </a:lnTo>
                  <a:lnTo>
                    <a:pt x="882" y="1115"/>
                  </a:lnTo>
                  <a:close/>
                  <a:moveTo>
                    <a:pt x="775" y="1473"/>
                  </a:moveTo>
                  <a:lnTo>
                    <a:pt x="775" y="1468"/>
                  </a:lnTo>
                  <a:lnTo>
                    <a:pt x="772" y="1470"/>
                  </a:lnTo>
                  <a:lnTo>
                    <a:pt x="770" y="1470"/>
                  </a:lnTo>
                  <a:lnTo>
                    <a:pt x="772" y="1473"/>
                  </a:lnTo>
                  <a:lnTo>
                    <a:pt x="772" y="1475"/>
                  </a:lnTo>
                  <a:lnTo>
                    <a:pt x="775" y="1477"/>
                  </a:lnTo>
                  <a:lnTo>
                    <a:pt x="777" y="1477"/>
                  </a:lnTo>
                  <a:lnTo>
                    <a:pt x="777" y="1475"/>
                  </a:lnTo>
                  <a:lnTo>
                    <a:pt x="775" y="1475"/>
                  </a:lnTo>
                  <a:lnTo>
                    <a:pt x="775" y="1473"/>
                  </a:lnTo>
                  <a:close/>
                  <a:moveTo>
                    <a:pt x="860" y="1021"/>
                  </a:moveTo>
                  <a:lnTo>
                    <a:pt x="860" y="1021"/>
                  </a:lnTo>
                  <a:lnTo>
                    <a:pt x="858" y="1021"/>
                  </a:lnTo>
                  <a:lnTo>
                    <a:pt x="860" y="1026"/>
                  </a:lnTo>
                  <a:lnTo>
                    <a:pt x="860" y="1028"/>
                  </a:lnTo>
                  <a:lnTo>
                    <a:pt x="862" y="1026"/>
                  </a:lnTo>
                  <a:lnTo>
                    <a:pt x="862" y="1023"/>
                  </a:lnTo>
                  <a:lnTo>
                    <a:pt x="860" y="1023"/>
                  </a:lnTo>
                  <a:lnTo>
                    <a:pt x="860" y="1021"/>
                  </a:lnTo>
                  <a:close/>
                  <a:moveTo>
                    <a:pt x="713" y="1262"/>
                  </a:moveTo>
                  <a:lnTo>
                    <a:pt x="713" y="1262"/>
                  </a:lnTo>
                  <a:lnTo>
                    <a:pt x="713" y="1260"/>
                  </a:lnTo>
                  <a:lnTo>
                    <a:pt x="711" y="1260"/>
                  </a:lnTo>
                  <a:lnTo>
                    <a:pt x="709" y="1260"/>
                  </a:lnTo>
                  <a:lnTo>
                    <a:pt x="711" y="1260"/>
                  </a:lnTo>
                  <a:lnTo>
                    <a:pt x="709" y="1262"/>
                  </a:lnTo>
                  <a:lnTo>
                    <a:pt x="711" y="1264"/>
                  </a:lnTo>
                  <a:lnTo>
                    <a:pt x="711" y="1267"/>
                  </a:lnTo>
                  <a:lnTo>
                    <a:pt x="713" y="1267"/>
                  </a:lnTo>
                  <a:lnTo>
                    <a:pt x="713" y="1264"/>
                  </a:lnTo>
                  <a:lnTo>
                    <a:pt x="713" y="1262"/>
                  </a:lnTo>
                  <a:close/>
                  <a:moveTo>
                    <a:pt x="847" y="1063"/>
                  </a:moveTo>
                  <a:lnTo>
                    <a:pt x="847" y="1063"/>
                  </a:lnTo>
                  <a:lnTo>
                    <a:pt x="847" y="1061"/>
                  </a:lnTo>
                  <a:lnTo>
                    <a:pt x="847" y="1058"/>
                  </a:lnTo>
                  <a:lnTo>
                    <a:pt x="847" y="1056"/>
                  </a:lnTo>
                  <a:lnTo>
                    <a:pt x="845" y="1056"/>
                  </a:lnTo>
                  <a:lnTo>
                    <a:pt x="845" y="1054"/>
                  </a:lnTo>
                  <a:lnTo>
                    <a:pt x="845" y="1052"/>
                  </a:lnTo>
                  <a:lnTo>
                    <a:pt x="843" y="1052"/>
                  </a:lnTo>
                  <a:lnTo>
                    <a:pt x="843" y="1050"/>
                  </a:lnTo>
                  <a:lnTo>
                    <a:pt x="843" y="1047"/>
                  </a:lnTo>
                  <a:lnTo>
                    <a:pt x="840" y="1045"/>
                  </a:lnTo>
                  <a:lnTo>
                    <a:pt x="840" y="1043"/>
                  </a:lnTo>
                  <a:lnTo>
                    <a:pt x="838" y="1039"/>
                  </a:lnTo>
                  <a:lnTo>
                    <a:pt x="836" y="1039"/>
                  </a:lnTo>
                  <a:lnTo>
                    <a:pt x="838" y="1036"/>
                  </a:lnTo>
                  <a:lnTo>
                    <a:pt x="838" y="1034"/>
                  </a:lnTo>
                  <a:lnTo>
                    <a:pt x="838" y="1032"/>
                  </a:lnTo>
                  <a:lnTo>
                    <a:pt x="836" y="1032"/>
                  </a:lnTo>
                  <a:lnTo>
                    <a:pt x="836" y="1034"/>
                  </a:lnTo>
                  <a:lnTo>
                    <a:pt x="836" y="1036"/>
                  </a:lnTo>
                  <a:lnTo>
                    <a:pt x="834" y="1036"/>
                  </a:lnTo>
                  <a:lnTo>
                    <a:pt x="827" y="1041"/>
                  </a:lnTo>
                  <a:lnTo>
                    <a:pt x="823" y="1047"/>
                  </a:lnTo>
                  <a:lnTo>
                    <a:pt x="821" y="1047"/>
                  </a:lnTo>
                  <a:lnTo>
                    <a:pt x="821" y="1045"/>
                  </a:lnTo>
                  <a:lnTo>
                    <a:pt x="821" y="1043"/>
                  </a:lnTo>
                  <a:lnTo>
                    <a:pt x="821" y="1041"/>
                  </a:lnTo>
                  <a:lnTo>
                    <a:pt x="821" y="1039"/>
                  </a:lnTo>
                  <a:lnTo>
                    <a:pt x="823" y="1039"/>
                  </a:lnTo>
                  <a:lnTo>
                    <a:pt x="825" y="1036"/>
                  </a:lnTo>
                  <a:lnTo>
                    <a:pt x="823" y="1034"/>
                  </a:lnTo>
                  <a:lnTo>
                    <a:pt x="823" y="1032"/>
                  </a:lnTo>
                  <a:lnTo>
                    <a:pt x="823" y="1030"/>
                  </a:lnTo>
                  <a:lnTo>
                    <a:pt x="821" y="1030"/>
                  </a:lnTo>
                  <a:lnTo>
                    <a:pt x="821" y="1032"/>
                  </a:lnTo>
                  <a:lnTo>
                    <a:pt x="821" y="1030"/>
                  </a:lnTo>
                  <a:lnTo>
                    <a:pt x="818" y="1028"/>
                  </a:lnTo>
                  <a:lnTo>
                    <a:pt x="818" y="1026"/>
                  </a:lnTo>
                  <a:lnTo>
                    <a:pt x="816" y="1026"/>
                  </a:lnTo>
                  <a:lnTo>
                    <a:pt x="812" y="1023"/>
                  </a:lnTo>
                  <a:lnTo>
                    <a:pt x="816" y="1023"/>
                  </a:lnTo>
                  <a:lnTo>
                    <a:pt x="816" y="1021"/>
                  </a:lnTo>
                  <a:lnTo>
                    <a:pt x="816" y="1019"/>
                  </a:lnTo>
                  <a:lnTo>
                    <a:pt x="816" y="1017"/>
                  </a:lnTo>
                  <a:lnTo>
                    <a:pt x="818" y="1017"/>
                  </a:lnTo>
                  <a:lnTo>
                    <a:pt x="816" y="1015"/>
                  </a:lnTo>
                  <a:lnTo>
                    <a:pt x="805" y="1008"/>
                  </a:lnTo>
                  <a:lnTo>
                    <a:pt x="799" y="1008"/>
                  </a:lnTo>
                  <a:lnTo>
                    <a:pt x="794" y="1008"/>
                  </a:lnTo>
                  <a:lnTo>
                    <a:pt x="794" y="1010"/>
                  </a:lnTo>
                  <a:lnTo>
                    <a:pt x="792" y="1010"/>
                  </a:lnTo>
                  <a:lnTo>
                    <a:pt x="792" y="1008"/>
                  </a:lnTo>
                  <a:lnTo>
                    <a:pt x="792" y="1010"/>
                  </a:lnTo>
                  <a:lnTo>
                    <a:pt x="788" y="1012"/>
                  </a:lnTo>
                  <a:lnTo>
                    <a:pt x="788" y="1015"/>
                  </a:lnTo>
                  <a:lnTo>
                    <a:pt x="786" y="1017"/>
                  </a:lnTo>
                  <a:lnTo>
                    <a:pt x="783" y="1021"/>
                  </a:lnTo>
                  <a:lnTo>
                    <a:pt x="783" y="1023"/>
                  </a:lnTo>
                  <a:lnTo>
                    <a:pt x="783" y="1026"/>
                  </a:lnTo>
                  <a:lnTo>
                    <a:pt x="783" y="1023"/>
                  </a:lnTo>
                  <a:lnTo>
                    <a:pt x="781" y="1021"/>
                  </a:lnTo>
                  <a:lnTo>
                    <a:pt x="783" y="1019"/>
                  </a:lnTo>
                  <a:lnTo>
                    <a:pt x="783" y="1017"/>
                  </a:lnTo>
                  <a:lnTo>
                    <a:pt x="781" y="1015"/>
                  </a:lnTo>
                  <a:lnTo>
                    <a:pt x="783" y="1015"/>
                  </a:lnTo>
                  <a:lnTo>
                    <a:pt x="781" y="1012"/>
                  </a:lnTo>
                  <a:lnTo>
                    <a:pt x="781" y="1010"/>
                  </a:lnTo>
                  <a:lnTo>
                    <a:pt x="783" y="1008"/>
                  </a:lnTo>
                  <a:lnTo>
                    <a:pt x="786" y="1008"/>
                  </a:lnTo>
                  <a:lnTo>
                    <a:pt x="788" y="1004"/>
                  </a:lnTo>
                  <a:lnTo>
                    <a:pt x="790" y="1001"/>
                  </a:lnTo>
                  <a:lnTo>
                    <a:pt x="799" y="990"/>
                  </a:lnTo>
                  <a:lnTo>
                    <a:pt x="799" y="988"/>
                  </a:lnTo>
                  <a:lnTo>
                    <a:pt x="799" y="986"/>
                  </a:lnTo>
                  <a:lnTo>
                    <a:pt x="801" y="984"/>
                  </a:lnTo>
                  <a:lnTo>
                    <a:pt x="803" y="984"/>
                  </a:lnTo>
                  <a:lnTo>
                    <a:pt x="803" y="982"/>
                  </a:lnTo>
                  <a:lnTo>
                    <a:pt x="805" y="982"/>
                  </a:lnTo>
                  <a:lnTo>
                    <a:pt x="814" y="977"/>
                  </a:lnTo>
                  <a:lnTo>
                    <a:pt x="816" y="980"/>
                  </a:lnTo>
                  <a:lnTo>
                    <a:pt x="816" y="977"/>
                  </a:lnTo>
                  <a:lnTo>
                    <a:pt x="816" y="975"/>
                  </a:lnTo>
                  <a:lnTo>
                    <a:pt x="818" y="975"/>
                  </a:lnTo>
                  <a:lnTo>
                    <a:pt x="816" y="973"/>
                  </a:lnTo>
                  <a:lnTo>
                    <a:pt x="814" y="971"/>
                  </a:lnTo>
                  <a:lnTo>
                    <a:pt x="816" y="971"/>
                  </a:lnTo>
                  <a:lnTo>
                    <a:pt x="816" y="969"/>
                  </a:lnTo>
                  <a:lnTo>
                    <a:pt x="816" y="966"/>
                  </a:lnTo>
                  <a:lnTo>
                    <a:pt x="812" y="969"/>
                  </a:lnTo>
                  <a:lnTo>
                    <a:pt x="810" y="966"/>
                  </a:lnTo>
                  <a:lnTo>
                    <a:pt x="810" y="964"/>
                  </a:lnTo>
                  <a:lnTo>
                    <a:pt x="807" y="966"/>
                  </a:lnTo>
                  <a:lnTo>
                    <a:pt x="805" y="969"/>
                  </a:lnTo>
                  <a:lnTo>
                    <a:pt x="803" y="969"/>
                  </a:lnTo>
                  <a:lnTo>
                    <a:pt x="803" y="966"/>
                  </a:lnTo>
                  <a:lnTo>
                    <a:pt x="803" y="964"/>
                  </a:lnTo>
                  <a:lnTo>
                    <a:pt x="803" y="962"/>
                  </a:lnTo>
                  <a:lnTo>
                    <a:pt x="805" y="962"/>
                  </a:lnTo>
                  <a:lnTo>
                    <a:pt x="807" y="964"/>
                  </a:lnTo>
                  <a:lnTo>
                    <a:pt x="810" y="962"/>
                  </a:lnTo>
                  <a:lnTo>
                    <a:pt x="807" y="960"/>
                  </a:lnTo>
                  <a:lnTo>
                    <a:pt x="807" y="958"/>
                  </a:lnTo>
                  <a:lnTo>
                    <a:pt x="810" y="958"/>
                  </a:lnTo>
                  <a:lnTo>
                    <a:pt x="814" y="960"/>
                  </a:lnTo>
                  <a:lnTo>
                    <a:pt x="816" y="958"/>
                  </a:lnTo>
                  <a:lnTo>
                    <a:pt x="821" y="953"/>
                  </a:lnTo>
                  <a:lnTo>
                    <a:pt x="821" y="951"/>
                  </a:lnTo>
                  <a:lnTo>
                    <a:pt x="821" y="949"/>
                  </a:lnTo>
                  <a:lnTo>
                    <a:pt x="823" y="947"/>
                  </a:lnTo>
                  <a:lnTo>
                    <a:pt x="823" y="944"/>
                  </a:lnTo>
                  <a:lnTo>
                    <a:pt x="821" y="942"/>
                  </a:lnTo>
                  <a:lnTo>
                    <a:pt x="818" y="940"/>
                  </a:lnTo>
                  <a:lnTo>
                    <a:pt x="816" y="934"/>
                  </a:lnTo>
                  <a:lnTo>
                    <a:pt x="814" y="934"/>
                  </a:lnTo>
                  <a:lnTo>
                    <a:pt x="812" y="931"/>
                  </a:lnTo>
                  <a:lnTo>
                    <a:pt x="807" y="931"/>
                  </a:lnTo>
                  <a:lnTo>
                    <a:pt x="803" y="929"/>
                  </a:lnTo>
                  <a:lnTo>
                    <a:pt x="801" y="931"/>
                  </a:lnTo>
                  <a:lnTo>
                    <a:pt x="799" y="931"/>
                  </a:lnTo>
                  <a:lnTo>
                    <a:pt x="799" y="934"/>
                  </a:lnTo>
                  <a:lnTo>
                    <a:pt x="797" y="931"/>
                  </a:lnTo>
                  <a:lnTo>
                    <a:pt x="799" y="929"/>
                  </a:lnTo>
                  <a:lnTo>
                    <a:pt x="799" y="927"/>
                  </a:lnTo>
                  <a:lnTo>
                    <a:pt x="794" y="929"/>
                  </a:lnTo>
                  <a:lnTo>
                    <a:pt x="794" y="931"/>
                  </a:lnTo>
                  <a:lnTo>
                    <a:pt x="792" y="934"/>
                  </a:lnTo>
                  <a:lnTo>
                    <a:pt x="792" y="936"/>
                  </a:lnTo>
                  <a:lnTo>
                    <a:pt x="790" y="936"/>
                  </a:lnTo>
                  <a:lnTo>
                    <a:pt x="777" y="940"/>
                  </a:lnTo>
                  <a:lnTo>
                    <a:pt x="775" y="940"/>
                  </a:lnTo>
                  <a:lnTo>
                    <a:pt x="772" y="942"/>
                  </a:lnTo>
                  <a:lnTo>
                    <a:pt x="770" y="944"/>
                  </a:lnTo>
                  <a:lnTo>
                    <a:pt x="770" y="942"/>
                  </a:lnTo>
                  <a:lnTo>
                    <a:pt x="768" y="942"/>
                  </a:lnTo>
                  <a:lnTo>
                    <a:pt x="764" y="942"/>
                  </a:lnTo>
                  <a:lnTo>
                    <a:pt x="762" y="942"/>
                  </a:lnTo>
                  <a:lnTo>
                    <a:pt x="762" y="944"/>
                  </a:lnTo>
                  <a:lnTo>
                    <a:pt x="762" y="947"/>
                  </a:lnTo>
                  <a:lnTo>
                    <a:pt x="762" y="949"/>
                  </a:lnTo>
                  <a:lnTo>
                    <a:pt x="759" y="949"/>
                  </a:lnTo>
                  <a:lnTo>
                    <a:pt x="759" y="947"/>
                  </a:lnTo>
                  <a:lnTo>
                    <a:pt x="759" y="944"/>
                  </a:lnTo>
                  <a:lnTo>
                    <a:pt x="755" y="940"/>
                  </a:lnTo>
                  <a:lnTo>
                    <a:pt x="755" y="938"/>
                  </a:lnTo>
                  <a:lnTo>
                    <a:pt x="753" y="940"/>
                  </a:lnTo>
                  <a:lnTo>
                    <a:pt x="753" y="938"/>
                  </a:lnTo>
                  <a:lnTo>
                    <a:pt x="751" y="936"/>
                  </a:lnTo>
                  <a:lnTo>
                    <a:pt x="746" y="934"/>
                  </a:lnTo>
                  <a:lnTo>
                    <a:pt x="744" y="931"/>
                  </a:lnTo>
                  <a:lnTo>
                    <a:pt x="744" y="934"/>
                  </a:lnTo>
                  <a:lnTo>
                    <a:pt x="744" y="931"/>
                  </a:lnTo>
                  <a:lnTo>
                    <a:pt x="742" y="929"/>
                  </a:lnTo>
                  <a:lnTo>
                    <a:pt x="742" y="927"/>
                  </a:lnTo>
                  <a:lnTo>
                    <a:pt x="744" y="927"/>
                  </a:lnTo>
                  <a:lnTo>
                    <a:pt x="737" y="925"/>
                  </a:lnTo>
                  <a:lnTo>
                    <a:pt x="735" y="925"/>
                  </a:lnTo>
                  <a:lnTo>
                    <a:pt x="735" y="927"/>
                  </a:lnTo>
                  <a:lnTo>
                    <a:pt x="733" y="927"/>
                  </a:lnTo>
                  <a:lnTo>
                    <a:pt x="731" y="929"/>
                  </a:lnTo>
                  <a:lnTo>
                    <a:pt x="731" y="931"/>
                  </a:lnTo>
                  <a:lnTo>
                    <a:pt x="729" y="934"/>
                  </a:lnTo>
                  <a:lnTo>
                    <a:pt x="731" y="934"/>
                  </a:lnTo>
                  <a:lnTo>
                    <a:pt x="731" y="936"/>
                  </a:lnTo>
                  <a:lnTo>
                    <a:pt x="735" y="936"/>
                  </a:lnTo>
                  <a:lnTo>
                    <a:pt x="737" y="936"/>
                  </a:lnTo>
                  <a:lnTo>
                    <a:pt x="740" y="931"/>
                  </a:lnTo>
                  <a:lnTo>
                    <a:pt x="742" y="934"/>
                  </a:lnTo>
                  <a:lnTo>
                    <a:pt x="742" y="929"/>
                  </a:lnTo>
                  <a:lnTo>
                    <a:pt x="742" y="931"/>
                  </a:lnTo>
                  <a:lnTo>
                    <a:pt x="742" y="934"/>
                  </a:lnTo>
                  <a:lnTo>
                    <a:pt x="742" y="936"/>
                  </a:lnTo>
                  <a:lnTo>
                    <a:pt x="740" y="938"/>
                  </a:lnTo>
                  <a:lnTo>
                    <a:pt x="740" y="940"/>
                  </a:lnTo>
                  <a:lnTo>
                    <a:pt x="737" y="940"/>
                  </a:lnTo>
                  <a:lnTo>
                    <a:pt x="737" y="942"/>
                  </a:lnTo>
                  <a:lnTo>
                    <a:pt x="737" y="944"/>
                  </a:lnTo>
                  <a:lnTo>
                    <a:pt x="735" y="942"/>
                  </a:lnTo>
                  <a:lnTo>
                    <a:pt x="733" y="938"/>
                  </a:lnTo>
                  <a:lnTo>
                    <a:pt x="729" y="938"/>
                  </a:lnTo>
                  <a:lnTo>
                    <a:pt x="726" y="936"/>
                  </a:lnTo>
                  <a:lnTo>
                    <a:pt x="720" y="934"/>
                  </a:lnTo>
                  <a:lnTo>
                    <a:pt x="720" y="936"/>
                  </a:lnTo>
                  <a:lnTo>
                    <a:pt x="718" y="938"/>
                  </a:lnTo>
                  <a:lnTo>
                    <a:pt x="716" y="938"/>
                  </a:lnTo>
                  <a:lnTo>
                    <a:pt x="713" y="936"/>
                  </a:lnTo>
                  <a:lnTo>
                    <a:pt x="713" y="938"/>
                  </a:lnTo>
                  <a:lnTo>
                    <a:pt x="711" y="938"/>
                  </a:lnTo>
                  <a:lnTo>
                    <a:pt x="709" y="940"/>
                  </a:lnTo>
                  <a:lnTo>
                    <a:pt x="711" y="942"/>
                  </a:lnTo>
                  <a:lnTo>
                    <a:pt x="707" y="944"/>
                  </a:lnTo>
                  <a:lnTo>
                    <a:pt x="707" y="947"/>
                  </a:lnTo>
                  <a:lnTo>
                    <a:pt x="709" y="944"/>
                  </a:lnTo>
                  <a:lnTo>
                    <a:pt x="709" y="947"/>
                  </a:lnTo>
                  <a:lnTo>
                    <a:pt x="709" y="949"/>
                  </a:lnTo>
                  <a:lnTo>
                    <a:pt x="709" y="951"/>
                  </a:lnTo>
                  <a:lnTo>
                    <a:pt x="711" y="951"/>
                  </a:lnTo>
                  <a:lnTo>
                    <a:pt x="713" y="951"/>
                  </a:lnTo>
                  <a:lnTo>
                    <a:pt x="713" y="953"/>
                  </a:lnTo>
                  <a:lnTo>
                    <a:pt x="713" y="955"/>
                  </a:lnTo>
                  <a:lnTo>
                    <a:pt x="716" y="955"/>
                  </a:lnTo>
                  <a:lnTo>
                    <a:pt x="716" y="958"/>
                  </a:lnTo>
                  <a:lnTo>
                    <a:pt x="718" y="958"/>
                  </a:lnTo>
                  <a:lnTo>
                    <a:pt x="718" y="955"/>
                  </a:lnTo>
                  <a:lnTo>
                    <a:pt x="720" y="955"/>
                  </a:lnTo>
                  <a:lnTo>
                    <a:pt x="720" y="958"/>
                  </a:lnTo>
                  <a:lnTo>
                    <a:pt x="722" y="958"/>
                  </a:lnTo>
                  <a:lnTo>
                    <a:pt x="722" y="960"/>
                  </a:lnTo>
                  <a:lnTo>
                    <a:pt x="722" y="962"/>
                  </a:lnTo>
                  <a:lnTo>
                    <a:pt x="722" y="964"/>
                  </a:lnTo>
                  <a:lnTo>
                    <a:pt x="722" y="966"/>
                  </a:lnTo>
                  <a:lnTo>
                    <a:pt x="722" y="969"/>
                  </a:lnTo>
                  <a:lnTo>
                    <a:pt x="724" y="971"/>
                  </a:lnTo>
                  <a:lnTo>
                    <a:pt x="726" y="973"/>
                  </a:lnTo>
                  <a:lnTo>
                    <a:pt x="726" y="975"/>
                  </a:lnTo>
                  <a:lnTo>
                    <a:pt x="724" y="975"/>
                  </a:lnTo>
                  <a:lnTo>
                    <a:pt x="724" y="973"/>
                  </a:lnTo>
                  <a:lnTo>
                    <a:pt x="722" y="971"/>
                  </a:lnTo>
                  <a:lnTo>
                    <a:pt x="720" y="971"/>
                  </a:lnTo>
                  <a:lnTo>
                    <a:pt x="718" y="969"/>
                  </a:lnTo>
                  <a:lnTo>
                    <a:pt x="718" y="966"/>
                  </a:lnTo>
                  <a:lnTo>
                    <a:pt x="716" y="962"/>
                  </a:lnTo>
                  <a:lnTo>
                    <a:pt x="716" y="960"/>
                  </a:lnTo>
                  <a:lnTo>
                    <a:pt x="713" y="958"/>
                  </a:lnTo>
                  <a:lnTo>
                    <a:pt x="711" y="958"/>
                  </a:lnTo>
                  <a:lnTo>
                    <a:pt x="705" y="955"/>
                  </a:lnTo>
                  <a:lnTo>
                    <a:pt x="702" y="958"/>
                  </a:lnTo>
                  <a:lnTo>
                    <a:pt x="702" y="960"/>
                  </a:lnTo>
                  <a:lnTo>
                    <a:pt x="702" y="962"/>
                  </a:lnTo>
                  <a:lnTo>
                    <a:pt x="700" y="960"/>
                  </a:lnTo>
                  <a:lnTo>
                    <a:pt x="698" y="962"/>
                  </a:lnTo>
                  <a:lnTo>
                    <a:pt x="696" y="966"/>
                  </a:lnTo>
                  <a:lnTo>
                    <a:pt x="694" y="966"/>
                  </a:lnTo>
                  <a:lnTo>
                    <a:pt x="694" y="969"/>
                  </a:lnTo>
                  <a:lnTo>
                    <a:pt x="694" y="971"/>
                  </a:lnTo>
                  <a:lnTo>
                    <a:pt x="694" y="969"/>
                  </a:lnTo>
                  <a:lnTo>
                    <a:pt x="694" y="971"/>
                  </a:lnTo>
                  <a:lnTo>
                    <a:pt x="696" y="971"/>
                  </a:lnTo>
                  <a:lnTo>
                    <a:pt x="698" y="973"/>
                  </a:lnTo>
                  <a:lnTo>
                    <a:pt x="700" y="975"/>
                  </a:lnTo>
                  <a:lnTo>
                    <a:pt x="700" y="977"/>
                  </a:lnTo>
                  <a:lnTo>
                    <a:pt x="702" y="980"/>
                  </a:lnTo>
                  <a:lnTo>
                    <a:pt x="709" y="982"/>
                  </a:lnTo>
                  <a:lnTo>
                    <a:pt x="709" y="984"/>
                  </a:lnTo>
                  <a:lnTo>
                    <a:pt x="711" y="986"/>
                  </a:lnTo>
                  <a:lnTo>
                    <a:pt x="713" y="988"/>
                  </a:lnTo>
                  <a:lnTo>
                    <a:pt x="720" y="986"/>
                  </a:lnTo>
                  <a:lnTo>
                    <a:pt x="724" y="982"/>
                  </a:lnTo>
                  <a:lnTo>
                    <a:pt x="729" y="982"/>
                  </a:lnTo>
                  <a:lnTo>
                    <a:pt x="726" y="982"/>
                  </a:lnTo>
                  <a:lnTo>
                    <a:pt x="726" y="980"/>
                  </a:lnTo>
                  <a:lnTo>
                    <a:pt x="726" y="977"/>
                  </a:lnTo>
                  <a:lnTo>
                    <a:pt x="726" y="975"/>
                  </a:lnTo>
                  <a:lnTo>
                    <a:pt x="729" y="975"/>
                  </a:lnTo>
                  <a:lnTo>
                    <a:pt x="729" y="977"/>
                  </a:lnTo>
                  <a:lnTo>
                    <a:pt x="731" y="980"/>
                  </a:lnTo>
                  <a:lnTo>
                    <a:pt x="733" y="982"/>
                  </a:lnTo>
                  <a:lnTo>
                    <a:pt x="733" y="984"/>
                  </a:lnTo>
                  <a:lnTo>
                    <a:pt x="733" y="986"/>
                  </a:lnTo>
                  <a:lnTo>
                    <a:pt x="735" y="988"/>
                  </a:lnTo>
                  <a:lnTo>
                    <a:pt x="735" y="990"/>
                  </a:lnTo>
                  <a:lnTo>
                    <a:pt x="737" y="990"/>
                  </a:lnTo>
                  <a:lnTo>
                    <a:pt x="740" y="993"/>
                  </a:lnTo>
                  <a:lnTo>
                    <a:pt x="744" y="993"/>
                  </a:lnTo>
                  <a:lnTo>
                    <a:pt x="744" y="995"/>
                  </a:lnTo>
                  <a:lnTo>
                    <a:pt x="737" y="995"/>
                  </a:lnTo>
                  <a:lnTo>
                    <a:pt x="733" y="993"/>
                  </a:lnTo>
                  <a:lnTo>
                    <a:pt x="735" y="990"/>
                  </a:lnTo>
                  <a:lnTo>
                    <a:pt x="733" y="990"/>
                  </a:lnTo>
                  <a:lnTo>
                    <a:pt x="731" y="990"/>
                  </a:lnTo>
                  <a:lnTo>
                    <a:pt x="731" y="988"/>
                  </a:lnTo>
                  <a:lnTo>
                    <a:pt x="731" y="986"/>
                  </a:lnTo>
                  <a:lnTo>
                    <a:pt x="729" y="986"/>
                  </a:lnTo>
                  <a:lnTo>
                    <a:pt x="729" y="988"/>
                  </a:lnTo>
                  <a:lnTo>
                    <a:pt x="726" y="986"/>
                  </a:lnTo>
                  <a:lnTo>
                    <a:pt x="729" y="986"/>
                  </a:lnTo>
                  <a:lnTo>
                    <a:pt x="726" y="986"/>
                  </a:lnTo>
                  <a:lnTo>
                    <a:pt x="726" y="988"/>
                  </a:lnTo>
                  <a:lnTo>
                    <a:pt x="724" y="988"/>
                  </a:lnTo>
                  <a:lnTo>
                    <a:pt x="724" y="990"/>
                  </a:lnTo>
                  <a:lnTo>
                    <a:pt x="722" y="990"/>
                  </a:lnTo>
                  <a:lnTo>
                    <a:pt x="722" y="993"/>
                  </a:lnTo>
                  <a:lnTo>
                    <a:pt x="724" y="993"/>
                  </a:lnTo>
                  <a:lnTo>
                    <a:pt x="724" y="995"/>
                  </a:lnTo>
                  <a:lnTo>
                    <a:pt x="722" y="995"/>
                  </a:lnTo>
                  <a:lnTo>
                    <a:pt x="722" y="997"/>
                  </a:lnTo>
                  <a:lnTo>
                    <a:pt x="720" y="999"/>
                  </a:lnTo>
                  <a:lnTo>
                    <a:pt x="722" y="1001"/>
                  </a:lnTo>
                  <a:lnTo>
                    <a:pt x="722" y="1004"/>
                  </a:lnTo>
                  <a:lnTo>
                    <a:pt x="724" y="1004"/>
                  </a:lnTo>
                  <a:lnTo>
                    <a:pt x="726" y="1004"/>
                  </a:lnTo>
                  <a:lnTo>
                    <a:pt x="726" y="1001"/>
                  </a:lnTo>
                  <a:lnTo>
                    <a:pt x="726" y="999"/>
                  </a:lnTo>
                  <a:lnTo>
                    <a:pt x="729" y="999"/>
                  </a:lnTo>
                  <a:lnTo>
                    <a:pt x="731" y="999"/>
                  </a:lnTo>
                  <a:lnTo>
                    <a:pt x="731" y="1001"/>
                  </a:lnTo>
                  <a:lnTo>
                    <a:pt x="729" y="1001"/>
                  </a:lnTo>
                  <a:lnTo>
                    <a:pt x="731" y="1001"/>
                  </a:lnTo>
                  <a:lnTo>
                    <a:pt x="729" y="1004"/>
                  </a:lnTo>
                  <a:lnTo>
                    <a:pt x="731" y="1004"/>
                  </a:lnTo>
                  <a:lnTo>
                    <a:pt x="733" y="1006"/>
                  </a:lnTo>
                  <a:lnTo>
                    <a:pt x="731" y="1008"/>
                  </a:lnTo>
                  <a:lnTo>
                    <a:pt x="733" y="1008"/>
                  </a:lnTo>
                  <a:lnTo>
                    <a:pt x="733" y="1010"/>
                  </a:lnTo>
                  <a:lnTo>
                    <a:pt x="735" y="1010"/>
                  </a:lnTo>
                  <a:lnTo>
                    <a:pt x="735" y="1012"/>
                  </a:lnTo>
                  <a:lnTo>
                    <a:pt x="733" y="1012"/>
                  </a:lnTo>
                  <a:lnTo>
                    <a:pt x="737" y="1017"/>
                  </a:lnTo>
                  <a:lnTo>
                    <a:pt x="735" y="1017"/>
                  </a:lnTo>
                  <a:lnTo>
                    <a:pt x="737" y="1017"/>
                  </a:lnTo>
                  <a:lnTo>
                    <a:pt x="737" y="1019"/>
                  </a:lnTo>
                  <a:lnTo>
                    <a:pt x="735" y="1019"/>
                  </a:lnTo>
                  <a:lnTo>
                    <a:pt x="735" y="1021"/>
                  </a:lnTo>
                  <a:lnTo>
                    <a:pt x="735" y="1023"/>
                  </a:lnTo>
                  <a:lnTo>
                    <a:pt x="733" y="1021"/>
                  </a:lnTo>
                  <a:lnTo>
                    <a:pt x="733" y="1023"/>
                  </a:lnTo>
                  <a:lnTo>
                    <a:pt x="729" y="1023"/>
                  </a:lnTo>
                  <a:lnTo>
                    <a:pt x="729" y="1021"/>
                  </a:lnTo>
                  <a:lnTo>
                    <a:pt x="731" y="1019"/>
                  </a:lnTo>
                  <a:lnTo>
                    <a:pt x="731" y="1017"/>
                  </a:lnTo>
                  <a:lnTo>
                    <a:pt x="729" y="1017"/>
                  </a:lnTo>
                  <a:lnTo>
                    <a:pt x="729" y="1019"/>
                  </a:lnTo>
                  <a:lnTo>
                    <a:pt x="729" y="1017"/>
                  </a:lnTo>
                  <a:lnTo>
                    <a:pt x="726" y="1017"/>
                  </a:lnTo>
                  <a:lnTo>
                    <a:pt x="726" y="1015"/>
                  </a:lnTo>
                  <a:lnTo>
                    <a:pt x="726" y="1012"/>
                  </a:lnTo>
                  <a:lnTo>
                    <a:pt x="729" y="1010"/>
                  </a:lnTo>
                  <a:lnTo>
                    <a:pt x="729" y="1008"/>
                  </a:lnTo>
                  <a:lnTo>
                    <a:pt x="726" y="1008"/>
                  </a:lnTo>
                  <a:lnTo>
                    <a:pt x="726" y="1010"/>
                  </a:lnTo>
                  <a:lnTo>
                    <a:pt x="726" y="1008"/>
                  </a:lnTo>
                  <a:lnTo>
                    <a:pt x="726" y="1010"/>
                  </a:lnTo>
                  <a:lnTo>
                    <a:pt x="724" y="1010"/>
                  </a:lnTo>
                  <a:lnTo>
                    <a:pt x="724" y="1012"/>
                  </a:lnTo>
                  <a:lnTo>
                    <a:pt x="724" y="1017"/>
                  </a:lnTo>
                  <a:lnTo>
                    <a:pt x="726" y="1017"/>
                  </a:lnTo>
                  <a:lnTo>
                    <a:pt x="724" y="1019"/>
                  </a:lnTo>
                  <a:lnTo>
                    <a:pt x="726" y="1021"/>
                  </a:lnTo>
                  <a:lnTo>
                    <a:pt x="726" y="1023"/>
                  </a:lnTo>
                  <a:lnTo>
                    <a:pt x="726" y="1026"/>
                  </a:lnTo>
                  <a:lnTo>
                    <a:pt x="729" y="1026"/>
                  </a:lnTo>
                  <a:lnTo>
                    <a:pt x="729" y="1028"/>
                  </a:lnTo>
                  <a:lnTo>
                    <a:pt x="729" y="1030"/>
                  </a:lnTo>
                  <a:lnTo>
                    <a:pt x="729" y="1032"/>
                  </a:lnTo>
                  <a:lnTo>
                    <a:pt x="726" y="1034"/>
                  </a:lnTo>
                  <a:lnTo>
                    <a:pt x="726" y="1036"/>
                  </a:lnTo>
                  <a:lnTo>
                    <a:pt x="724" y="1036"/>
                  </a:lnTo>
                  <a:lnTo>
                    <a:pt x="724" y="1034"/>
                  </a:lnTo>
                  <a:lnTo>
                    <a:pt x="722" y="1036"/>
                  </a:lnTo>
                  <a:lnTo>
                    <a:pt x="720" y="1034"/>
                  </a:lnTo>
                  <a:lnTo>
                    <a:pt x="716" y="1036"/>
                  </a:lnTo>
                  <a:lnTo>
                    <a:pt x="713" y="1034"/>
                  </a:lnTo>
                  <a:lnTo>
                    <a:pt x="713" y="1036"/>
                  </a:lnTo>
                  <a:lnTo>
                    <a:pt x="713" y="1039"/>
                  </a:lnTo>
                  <a:lnTo>
                    <a:pt x="713" y="1041"/>
                  </a:lnTo>
                  <a:lnTo>
                    <a:pt x="711" y="1041"/>
                  </a:lnTo>
                  <a:lnTo>
                    <a:pt x="709" y="1041"/>
                  </a:lnTo>
                  <a:lnTo>
                    <a:pt x="709" y="1039"/>
                  </a:lnTo>
                  <a:lnTo>
                    <a:pt x="709" y="1041"/>
                  </a:lnTo>
                  <a:lnTo>
                    <a:pt x="707" y="1041"/>
                  </a:lnTo>
                  <a:lnTo>
                    <a:pt x="705" y="1039"/>
                  </a:lnTo>
                  <a:lnTo>
                    <a:pt x="700" y="1039"/>
                  </a:lnTo>
                  <a:lnTo>
                    <a:pt x="698" y="1034"/>
                  </a:lnTo>
                  <a:lnTo>
                    <a:pt x="696" y="1034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700" y="1036"/>
                  </a:lnTo>
                  <a:lnTo>
                    <a:pt x="700" y="1034"/>
                  </a:lnTo>
                  <a:lnTo>
                    <a:pt x="700" y="1032"/>
                  </a:lnTo>
                  <a:lnTo>
                    <a:pt x="700" y="1030"/>
                  </a:lnTo>
                  <a:lnTo>
                    <a:pt x="698" y="1030"/>
                  </a:lnTo>
                  <a:lnTo>
                    <a:pt x="700" y="1032"/>
                  </a:lnTo>
                  <a:lnTo>
                    <a:pt x="698" y="1032"/>
                  </a:lnTo>
                  <a:lnTo>
                    <a:pt x="696" y="1032"/>
                  </a:lnTo>
                  <a:lnTo>
                    <a:pt x="696" y="1030"/>
                  </a:lnTo>
                  <a:lnTo>
                    <a:pt x="696" y="1028"/>
                  </a:lnTo>
                  <a:lnTo>
                    <a:pt x="696" y="1026"/>
                  </a:lnTo>
                  <a:lnTo>
                    <a:pt x="694" y="1023"/>
                  </a:lnTo>
                  <a:lnTo>
                    <a:pt x="691" y="1021"/>
                  </a:lnTo>
                  <a:lnTo>
                    <a:pt x="691" y="1019"/>
                  </a:lnTo>
                  <a:lnTo>
                    <a:pt x="694" y="1019"/>
                  </a:lnTo>
                  <a:lnTo>
                    <a:pt x="691" y="1019"/>
                  </a:lnTo>
                  <a:lnTo>
                    <a:pt x="691" y="1021"/>
                  </a:lnTo>
                  <a:lnTo>
                    <a:pt x="689" y="1021"/>
                  </a:lnTo>
                  <a:lnTo>
                    <a:pt x="689" y="1019"/>
                  </a:lnTo>
                  <a:lnTo>
                    <a:pt x="687" y="1019"/>
                  </a:lnTo>
                  <a:lnTo>
                    <a:pt x="685" y="1015"/>
                  </a:lnTo>
                  <a:lnTo>
                    <a:pt x="687" y="1015"/>
                  </a:lnTo>
                  <a:lnTo>
                    <a:pt x="687" y="1012"/>
                  </a:lnTo>
                  <a:lnTo>
                    <a:pt x="687" y="1010"/>
                  </a:lnTo>
                  <a:lnTo>
                    <a:pt x="685" y="1010"/>
                  </a:lnTo>
                  <a:lnTo>
                    <a:pt x="683" y="1008"/>
                  </a:lnTo>
                  <a:lnTo>
                    <a:pt x="683" y="1006"/>
                  </a:lnTo>
                  <a:lnTo>
                    <a:pt x="683" y="1008"/>
                  </a:lnTo>
                  <a:lnTo>
                    <a:pt x="680" y="1006"/>
                  </a:lnTo>
                  <a:lnTo>
                    <a:pt x="683" y="1004"/>
                  </a:lnTo>
                  <a:lnTo>
                    <a:pt x="680" y="1004"/>
                  </a:lnTo>
                  <a:lnTo>
                    <a:pt x="678" y="1004"/>
                  </a:lnTo>
                  <a:lnTo>
                    <a:pt x="676" y="1004"/>
                  </a:lnTo>
                  <a:lnTo>
                    <a:pt x="674" y="1004"/>
                  </a:lnTo>
                  <a:lnTo>
                    <a:pt x="674" y="1006"/>
                  </a:lnTo>
                  <a:lnTo>
                    <a:pt x="672" y="1006"/>
                  </a:lnTo>
                  <a:lnTo>
                    <a:pt x="670" y="1006"/>
                  </a:lnTo>
                  <a:lnTo>
                    <a:pt x="672" y="1006"/>
                  </a:lnTo>
                  <a:lnTo>
                    <a:pt x="670" y="1008"/>
                  </a:lnTo>
                  <a:lnTo>
                    <a:pt x="667" y="1008"/>
                  </a:lnTo>
                  <a:lnTo>
                    <a:pt x="665" y="1010"/>
                  </a:lnTo>
                  <a:lnTo>
                    <a:pt x="665" y="1012"/>
                  </a:lnTo>
                  <a:lnTo>
                    <a:pt x="663" y="1015"/>
                  </a:lnTo>
                  <a:lnTo>
                    <a:pt x="663" y="1017"/>
                  </a:lnTo>
                  <a:lnTo>
                    <a:pt x="663" y="1019"/>
                  </a:lnTo>
                  <a:lnTo>
                    <a:pt x="661" y="1023"/>
                  </a:lnTo>
                  <a:lnTo>
                    <a:pt x="659" y="1026"/>
                  </a:lnTo>
                  <a:lnTo>
                    <a:pt x="659" y="1028"/>
                  </a:lnTo>
                  <a:lnTo>
                    <a:pt x="659" y="1030"/>
                  </a:lnTo>
                  <a:lnTo>
                    <a:pt x="659" y="1032"/>
                  </a:lnTo>
                  <a:lnTo>
                    <a:pt x="659" y="1034"/>
                  </a:lnTo>
                  <a:lnTo>
                    <a:pt x="659" y="1036"/>
                  </a:lnTo>
                  <a:lnTo>
                    <a:pt x="661" y="1039"/>
                  </a:lnTo>
                  <a:lnTo>
                    <a:pt x="661" y="1041"/>
                  </a:lnTo>
                  <a:lnTo>
                    <a:pt x="661" y="1043"/>
                  </a:lnTo>
                  <a:lnTo>
                    <a:pt x="667" y="1047"/>
                  </a:lnTo>
                  <a:lnTo>
                    <a:pt x="667" y="1050"/>
                  </a:lnTo>
                  <a:lnTo>
                    <a:pt x="670" y="1050"/>
                  </a:lnTo>
                  <a:lnTo>
                    <a:pt x="672" y="1052"/>
                  </a:lnTo>
                  <a:lnTo>
                    <a:pt x="672" y="1054"/>
                  </a:lnTo>
                  <a:lnTo>
                    <a:pt x="674" y="1054"/>
                  </a:lnTo>
                  <a:lnTo>
                    <a:pt x="676" y="1054"/>
                  </a:lnTo>
                  <a:lnTo>
                    <a:pt x="676" y="1056"/>
                  </a:lnTo>
                  <a:lnTo>
                    <a:pt x="678" y="1058"/>
                  </a:lnTo>
                  <a:lnTo>
                    <a:pt x="680" y="1058"/>
                  </a:lnTo>
                  <a:lnTo>
                    <a:pt x="683" y="1061"/>
                  </a:lnTo>
                  <a:lnTo>
                    <a:pt x="680" y="1061"/>
                  </a:lnTo>
                  <a:lnTo>
                    <a:pt x="680" y="1063"/>
                  </a:lnTo>
                  <a:lnTo>
                    <a:pt x="680" y="1065"/>
                  </a:lnTo>
                  <a:lnTo>
                    <a:pt x="683" y="1065"/>
                  </a:lnTo>
                  <a:lnTo>
                    <a:pt x="680" y="1065"/>
                  </a:lnTo>
                  <a:lnTo>
                    <a:pt x="680" y="1067"/>
                  </a:lnTo>
                  <a:lnTo>
                    <a:pt x="683" y="1065"/>
                  </a:lnTo>
                  <a:lnTo>
                    <a:pt x="685" y="1067"/>
                  </a:lnTo>
                  <a:lnTo>
                    <a:pt x="683" y="1067"/>
                  </a:lnTo>
                  <a:lnTo>
                    <a:pt x="683" y="1069"/>
                  </a:lnTo>
                  <a:lnTo>
                    <a:pt x="683" y="1072"/>
                  </a:lnTo>
                  <a:lnTo>
                    <a:pt x="683" y="1074"/>
                  </a:lnTo>
                  <a:lnTo>
                    <a:pt x="685" y="1076"/>
                  </a:lnTo>
                  <a:lnTo>
                    <a:pt x="687" y="1076"/>
                  </a:lnTo>
                  <a:lnTo>
                    <a:pt x="687" y="1078"/>
                  </a:lnTo>
                  <a:lnTo>
                    <a:pt x="687" y="1076"/>
                  </a:lnTo>
                  <a:lnTo>
                    <a:pt x="689" y="1076"/>
                  </a:lnTo>
                  <a:lnTo>
                    <a:pt x="691" y="1078"/>
                  </a:lnTo>
                  <a:lnTo>
                    <a:pt x="694" y="1078"/>
                  </a:lnTo>
                  <a:lnTo>
                    <a:pt x="694" y="1080"/>
                  </a:lnTo>
                  <a:lnTo>
                    <a:pt x="694" y="1083"/>
                  </a:lnTo>
                  <a:lnTo>
                    <a:pt x="696" y="1083"/>
                  </a:lnTo>
                  <a:lnTo>
                    <a:pt x="696" y="1080"/>
                  </a:lnTo>
                  <a:lnTo>
                    <a:pt x="696" y="1078"/>
                  </a:lnTo>
                  <a:lnTo>
                    <a:pt x="698" y="1076"/>
                  </a:lnTo>
                  <a:lnTo>
                    <a:pt x="700" y="1074"/>
                  </a:lnTo>
                  <a:lnTo>
                    <a:pt x="702" y="1074"/>
                  </a:lnTo>
                  <a:lnTo>
                    <a:pt x="702" y="1076"/>
                  </a:lnTo>
                  <a:lnTo>
                    <a:pt x="705" y="1078"/>
                  </a:lnTo>
                  <a:lnTo>
                    <a:pt x="707" y="1078"/>
                  </a:lnTo>
                  <a:lnTo>
                    <a:pt x="707" y="1080"/>
                  </a:lnTo>
                  <a:lnTo>
                    <a:pt x="705" y="1080"/>
                  </a:lnTo>
                  <a:lnTo>
                    <a:pt x="707" y="1080"/>
                  </a:lnTo>
                  <a:lnTo>
                    <a:pt x="707" y="1083"/>
                  </a:lnTo>
                  <a:lnTo>
                    <a:pt x="707" y="1085"/>
                  </a:lnTo>
                  <a:lnTo>
                    <a:pt x="707" y="1087"/>
                  </a:lnTo>
                  <a:lnTo>
                    <a:pt x="709" y="1089"/>
                  </a:lnTo>
                  <a:lnTo>
                    <a:pt x="709" y="1087"/>
                  </a:lnTo>
                  <a:lnTo>
                    <a:pt x="711" y="1087"/>
                  </a:lnTo>
                  <a:lnTo>
                    <a:pt x="711" y="1085"/>
                  </a:lnTo>
                  <a:lnTo>
                    <a:pt x="711" y="1087"/>
                  </a:lnTo>
                  <a:lnTo>
                    <a:pt x="713" y="1087"/>
                  </a:lnTo>
                  <a:lnTo>
                    <a:pt x="713" y="1085"/>
                  </a:lnTo>
                  <a:lnTo>
                    <a:pt x="720" y="1087"/>
                  </a:lnTo>
                  <a:lnTo>
                    <a:pt x="720" y="1089"/>
                  </a:lnTo>
                  <a:lnTo>
                    <a:pt x="720" y="1091"/>
                  </a:lnTo>
                  <a:lnTo>
                    <a:pt x="722" y="1091"/>
                  </a:lnTo>
                  <a:lnTo>
                    <a:pt x="724" y="1093"/>
                  </a:lnTo>
                  <a:lnTo>
                    <a:pt x="722" y="1093"/>
                  </a:lnTo>
                  <a:lnTo>
                    <a:pt x="722" y="1096"/>
                  </a:lnTo>
                  <a:lnTo>
                    <a:pt x="724" y="1096"/>
                  </a:lnTo>
                  <a:lnTo>
                    <a:pt x="724" y="1098"/>
                  </a:lnTo>
                  <a:lnTo>
                    <a:pt x="724" y="1100"/>
                  </a:lnTo>
                  <a:lnTo>
                    <a:pt x="726" y="1100"/>
                  </a:lnTo>
                  <a:lnTo>
                    <a:pt x="726" y="1102"/>
                  </a:lnTo>
                  <a:lnTo>
                    <a:pt x="729" y="1107"/>
                  </a:lnTo>
                  <a:lnTo>
                    <a:pt x="729" y="1109"/>
                  </a:lnTo>
                  <a:lnTo>
                    <a:pt x="733" y="1111"/>
                  </a:lnTo>
                  <a:lnTo>
                    <a:pt x="735" y="1115"/>
                  </a:lnTo>
                  <a:lnTo>
                    <a:pt x="735" y="1118"/>
                  </a:lnTo>
                  <a:lnTo>
                    <a:pt x="737" y="1118"/>
                  </a:lnTo>
                  <a:lnTo>
                    <a:pt x="742" y="1118"/>
                  </a:lnTo>
                  <a:lnTo>
                    <a:pt x="742" y="1120"/>
                  </a:lnTo>
                  <a:lnTo>
                    <a:pt x="744" y="1122"/>
                  </a:lnTo>
                  <a:lnTo>
                    <a:pt x="744" y="1124"/>
                  </a:lnTo>
                  <a:lnTo>
                    <a:pt x="746" y="1124"/>
                  </a:lnTo>
                  <a:lnTo>
                    <a:pt x="746" y="1126"/>
                  </a:lnTo>
                  <a:lnTo>
                    <a:pt x="748" y="1126"/>
                  </a:lnTo>
                  <a:lnTo>
                    <a:pt x="748" y="1129"/>
                  </a:lnTo>
                  <a:lnTo>
                    <a:pt x="748" y="1131"/>
                  </a:lnTo>
                  <a:lnTo>
                    <a:pt x="751" y="1133"/>
                  </a:lnTo>
                  <a:lnTo>
                    <a:pt x="751" y="1135"/>
                  </a:lnTo>
                  <a:lnTo>
                    <a:pt x="751" y="1137"/>
                  </a:lnTo>
                  <a:lnTo>
                    <a:pt x="751" y="1139"/>
                  </a:lnTo>
                  <a:lnTo>
                    <a:pt x="753" y="1142"/>
                  </a:lnTo>
                  <a:lnTo>
                    <a:pt x="757" y="1144"/>
                  </a:lnTo>
                  <a:lnTo>
                    <a:pt x="757" y="1146"/>
                  </a:lnTo>
                  <a:lnTo>
                    <a:pt x="755" y="1146"/>
                  </a:lnTo>
                  <a:lnTo>
                    <a:pt x="757" y="1150"/>
                  </a:lnTo>
                  <a:lnTo>
                    <a:pt x="759" y="1153"/>
                  </a:lnTo>
                  <a:lnTo>
                    <a:pt x="759" y="1155"/>
                  </a:lnTo>
                  <a:lnTo>
                    <a:pt x="759" y="1157"/>
                  </a:lnTo>
                  <a:lnTo>
                    <a:pt x="759" y="1159"/>
                  </a:lnTo>
                  <a:lnTo>
                    <a:pt x="762" y="1161"/>
                  </a:lnTo>
                  <a:lnTo>
                    <a:pt x="762" y="1164"/>
                  </a:lnTo>
                  <a:lnTo>
                    <a:pt x="762" y="1166"/>
                  </a:lnTo>
                  <a:lnTo>
                    <a:pt x="766" y="1166"/>
                  </a:lnTo>
                  <a:lnTo>
                    <a:pt x="766" y="1164"/>
                  </a:lnTo>
                  <a:lnTo>
                    <a:pt x="768" y="1161"/>
                  </a:lnTo>
                  <a:lnTo>
                    <a:pt x="770" y="1161"/>
                  </a:lnTo>
                  <a:lnTo>
                    <a:pt x="770" y="1164"/>
                  </a:lnTo>
                  <a:lnTo>
                    <a:pt x="775" y="1170"/>
                  </a:lnTo>
                  <a:lnTo>
                    <a:pt x="777" y="1170"/>
                  </a:lnTo>
                  <a:lnTo>
                    <a:pt x="777" y="1172"/>
                  </a:lnTo>
                  <a:lnTo>
                    <a:pt x="779" y="1172"/>
                  </a:lnTo>
                  <a:lnTo>
                    <a:pt x="779" y="1170"/>
                  </a:lnTo>
                  <a:lnTo>
                    <a:pt x="783" y="1170"/>
                  </a:lnTo>
                  <a:lnTo>
                    <a:pt x="783" y="1168"/>
                  </a:lnTo>
                  <a:lnTo>
                    <a:pt x="786" y="1166"/>
                  </a:lnTo>
                  <a:lnTo>
                    <a:pt x="788" y="1166"/>
                  </a:lnTo>
                  <a:lnTo>
                    <a:pt x="790" y="1161"/>
                  </a:lnTo>
                  <a:lnTo>
                    <a:pt x="794" y="1159"/>
                  </a:lnTo>
                  <a:lnTo>
                    <a:pt x="794" y="1157"/>
                  </a:lnTo>
                  <a:lnTo>
                    <a:pt x="794" y="1155"/>
                  </a:lnTo>
                  <a:lnTo>
                    <a:pt x="797" y="1153"/>
                  </a:lnTo>
                  <a:lnTo>
                    <a:pt x="797" y="1150"/>
                  </a:lnTo>
                  <a:lnTo>
                    <a:pt x="799" y="1148"/>
                  </a:lnTo>
                  <a:lnTo>
                    <a:pt x="799" y="1146"/>
                  </a:lnTo>
                  <a:lnTo>
                    <a:pt x="797" y="1146"/>
                  </a:lnTo>
                  <a:lnTo>
                    <a:pt x="794" y="1146"/>
                  </a:lnTo>
                  <a:lnTo>
                    <a:pt x="794" y="1144"/>
                  </a:lnTo>
                  <a:lnTo>
                    <a:pt x="794" y="1142"/>
                  </a:lnTo>
                  <a:lnTo>
                    <a:pt x="792" y="1142"/>
                  </a:lnTo>
                  <a:lnTo>
                    <a:pt x="792" y="1139"/>
                  </a:lnTo>
                  <a:lnTo>
                    <a:pt x="790" y="1139"/>
                  </a:lnTo>
                  <a:lnTo>
                    <a:pt x="790" y="1137"/>
                  </a:lnTo>
                  <a:lnTo>
                    <a:pt x="788" y="1137"/>
                  </a:lnTo>
                  <a:lnTo>
                    <a:pt x="788" y="1135"/>
                  </a:lnTo>
                  <a:lnTo>
                    <a:pt x="788" y="1133"/>
                  </a:lnTo>
                  <a:lnTo>
                    <a:pt x="786" y="1133"/>
                  </a:lnTo>
                  <a:lnTo>
                    <a:pt x="788" y="1133"/>
                  </a:lnTo>
                  <a:lnTo>
                    <a:pt x="788" y="1131"/>
                  </a:lnTo>
                  <a:lnTo>
                    <a:pt x="786" y="1131"/>
                  </a:lnTo>
                  <a:lnTo>
                    <a:pt x="783" y="1131"/>
                  </a:lnTo>
                  <a:lnTo>
                    <a:pt x="783" y="1126"/>
                  </a:lnTo>
                  <a:lnTo>
                    <a:pt x="786" y="1122"/>
                  </a:lnTo>
                  <a:lnTo>
                    <a:pt x="788" y="1118"/>
                  </a:lnTo>
                  <a:lnTo>
                    <a:pt x="790" y="1118"/>
                  </a:lnTo>
                  <a:lnTo>
                    <a:pt x="790" y="1115"/>
                  </a:lnTo>
                  <a:lnTo>
                    <a:pt x="790" y="1113"/>
                  </a:lnTo>
                  <a:lnTo>
                    <a:pt x="792" y="1113"/>
                  </a:lnTo>
                  <a:lnTo>
                    <a:pt x="792" y="1115"/>
                  </a:lnTo>
                  <a:lnTo>
                    <a:pt x="790" y="1122"/>
                  </a:lnTo>
                  <a:lnTo>
                    <a:pt x="788" y="1124"/>
                  </a:lnTo>
                  <a:lnTo>
                    <a:pt x="788" y="1129"/>
                  </a:lnTo>
                  <a:lnTo>
                    <a:pt x="788" y="1131"/>
                  </a:lnTo>
                  <a:lnTo>
                    <a:pt x="792" y="1135"/>
                  </a:lnTo>
                  <a:lnTo>
                    <a:pt x="794" y="1137"/>
                  </a:lnTo>
                  <a:lnTo>
                    <a:pt x="797" y="1137"/>
                  </a:lnTo>
                  <a:lnTo>
                    <a:pt x="801" y="1135"/>
                  </a:lnTo>
                  <a:lnTo>
                    <a:pt x="803" y="1137"/>
                  </a:lnTo>
                  <a:lnTo>
                    <a:pt x="807" y="1137"/>
                  </a:lnTo>
                  <a:lnTo>
                    <a:pt x="807" y="1139"/>
                  </a:lnTo>
                  <a:lnTo>
                    <a:pt x="810" y="1139"/>
                  </a:lnTo>
                  <a:lnTo>
                    <a:pt x="816" y="1139"/>
                  </a:lnTo>
                  <a:lnTo>
                    <a:pt x="821" y="1135"/>
                  </a:lnTo>
                  <a:lnTo>
                    <a:pt x="823" y="1135"/>
                  </a:lnTo>
                  <a:lnTo>
                    <a:pt x="827" y="1131"/>
                  </a:lnTo>
                  <a:lnTo>
                    <a:pt x="827" y="1129"/>
                  </a:lnTo>
                  <a:lnTo>
                    <a:pt x="829" y="1126"/>
                  </a:lnTo>
                  <a:lnTo>
                    <a:pt x="829" y="1122"/>
                  </a:lnTo>
                  <a:lnTo>
                    <a:pt x="829" y="1120"/>
                  </a:lnTo>
                  <a:lnTo>
                    <a:pt x="832" y="1120"/>
                  </a:lnTo>
                  <a:lnTo>
                    <a:pt x="834" y="1120"/>
                  </a:lnTo>
                  <a:lnTo>
                    <a:pt x="836" y="1120"/>
                  </a:lnTo>
                  <a:lnTo>
                    <a:pt x="836" y="1118"/>
                  </a:lnTo>
                  <a:lnTo>
                    <a:pt x="836" y="1115"/>
                  </a:lnTo>
                  <a:lnTo>
                    <a:pt x="838" y="1115"/>
                  </a:lnTo>
                  <a:lnTo>
                    <a:pt x="838" y="1118"/>
                  </a:lnTo>
                  <a:lnTo>
                    <a:pt x="836" y="1120"/>
                  </a:lnTo>
                  <a:lnTo>
                    <a:pt x="838" y="1122"/>
                  </a:lnTo>
                  <a:lnTo>
                    <a:pt x="840" y="1120"/>
                  </a:lnTo>
                  <a:lnTo>
                    <a:pt x="843" y="1120"/>
                  </a:lnTo>
                  <a:lnTo>
                    <a:pt x="843" y="1118"/>
                  </a:lnTo>
                  <a:lnTo>
                    <a:pt x="845" y="1111"/>
                  </a:lnTo>
                  <a:lnTo>
                    <a:pt x="845" y="1109"/>
                  </a:lnTo>
                  <a:lnTo>
                    <a:pt x="843" y="1109"/>
                  </a:lnTo>
                  <a:lnTo>
                    <a:pt x="840" y="1109"/>
                  </a:lnTo>
                  <a:lnTo>
                    <a:pt x="838" y="1111"/>
                  </a:lnTo>
                  <a:lnTo>
                    <a:pt x="836" y="1111"/>
                  </a:lnTo>
                  <a:lnTo>
                    <a:pt x="836" y="1109"/>
                  </a:lnTo>
                  <a:lnTo>
                    <a:pt x="838" y="1107"/>
                  </a:lnTo>
                  <a:lnTo>
                    <a:pt x="840" y="1107"/>
                  </a:lnTo>
                  <a:lnTo>
                    <a:pt x="843" y="1107"/>
                  </a:lnTo>
                  <a:lnTo>
                    <a:pt x="843" y="1104"/>
                  </a:lnTo>
                  <a:lnTo>
                    <a:pt x="843" y="1102"/>
                  </a:lnTo>
                  <a:lnTo>
                    <a:pt x="843" y="1100"/>
                  </a:lnTo>
                  <a:lnTo>
                    <a:pt x="843" y="1098"/>
                  </a:lnTo>
                  <a:lnTo>
                    <a:pt x="838" y="1100"/>
                  </a:lnTo>
                  <a:lnTo>
                    <a:pt x="836" y="1100"/>
                  </a:lnTo>
                  <a:lnTo>
                    <a:pt x="834" y="1100"/>
                  </a:lnTo>
                  <a:lnTo>
                    <a:pt x="832" y="1098"/>
                  </a:lnTo>
                  <a:lnTo>
                    <a:pt x="843" y="1096"/>
                  </a:lnTo>
                  <a:lnTo>
                    <a:pt x="843" y="1093"/>
                  </a:lnTo>
                  <a:lnTo>
                    <a:pt x="843" y="1091"/>
                  </a:lnTo>
                  <a:lnTo>
                    <a:pt x="843" y="1089"/>
                  </a:lnTo>
                  <a:lnTo>
                    <a:pt x="843" y="1087"/>
                  </a:lnTo>
                  <a:lnTo>
                    <a:pt x="843" y="1085"/>
                  </a:lnTo>
                  <a:lnTo>
                    <a:pt x="840" y="1083"/>
                  </a:lnTo>
                  <a:lnTo>
                    <a:pt x="840" y="1080"/>
                  </a:lnTo>
                  <a:lnTo>
                    <a:pt x="838" y="1080"/>
                  </a:lnTo>
                  <a:lnTo>
                    <a:pt x="840" y="1078"/>
                  </a:lnTo>
                  <a:lnTo>
                    <a:pt x="840" y="1076"/>
                  </a:lnTo>
                  <a:lnTo>
                    <a:pt x="838" y="1078"/>
                  </a:lnTo>
                  <a:lnTo>
                    <a:pt x="838" y="1076"/>
                  </a:lnTo>
                  <a:lnTo>
                    <a:pt x="836" y="1076"/>
                  </a:lnTo>
                  <a:lnTo>
                    <a:pt x="832" y="1074"/>
                  </a:lnTo>
                  <a:lnTo>
                    <a:pt x="829" y="1074"/>
                  </a:lnTo>
                  <a:lnTo>
                    <a:pt x="834" y="1072"/>
                  </a:lnTo>
                  <a:lnTo>
                    <a:pt x="836" y="1074"/>
                  </a:lnTo>
                  <a:lnTo>
                    <a:pt x="840" y="1069"/>
                  </a:lnTo>
                  <a:lnTo>
                    <a:pt x="843" y="1069"/>
                  </a:lnTo>
                  <a:lnTo>
                    <a:pt x="843" y="1067"/>
                  </a:lnTo>
                  <a:lnTo>
                    <a:pt x="843" y="1065"/>
                  </a:lnTo>
                  <a:lnTo>
                    <a:pt x="845" y="1065"/>
                  </a:lnTo>
                  <a:lnTo>
                    <a:pt x="847" y="1065"/>
                  </a:lnTo>
                  <a:lnTo>
                    <a:pt x="847" y="1063"/>
                  </a:lnTo>
                  <a:close/>
                  <a:moveTo>
                    <a:pt x="619" y="802"/>
                  </a:moveTo>
                  <a:lnTo>
                    <a:pt x="619" y="802"/>
                  </a:lnTo>
                  <a:lnTo>
                    <a:pt x="619" y="804"/>
                  </a:lnTo>
                  <a:lnTo>
                    <a:pt x="617" y="806"/>
                  </a:lnTo>
                  <a:lnTo>
                    <a:pt x="617" y="809"/>
                  </a:lnTo>
                  <a:lnTo>
                    <a:pt x="615" y="809"/>
                  </a:lnTo>
                  <a:lnTo>
                    <a:pt x="615" y="811"/>
                  </a:lnTo>
                  <a:lnTo>
                    <a:pt x="615" y="813"/>
                  </a:lnTo>
                  <a:lnTo>
                    <a:pt x="617" y="815"/>
                  </a:lnTo>
                  <a:lnTo>
                    <a:pt x="619" y="817"/>
                  </a:lnTo>
                  <a:lnTo>
                    <a:pt x="621" y="820"/>
                  </a:lnTo>
                  <a:lnTo>
                    <a:pt x="624" y="822"/>
                  </a:lnTo>
                  <a:lnTo>
                    <a:pt x="628" y="822"/>
                  </a:lnTo>
                  <a:lnTo>
                    <a:pt x="630" y="824"/>
                  </a:lnTo>
                  <a:lnTo>
                    <a:pt x="632" y="822"/>
                  </a:lnTo>
                  <a:lnTo>
                    <a:pt x="639" y="820"/>
                  </a:lnTo>
                  <a:lnTo>
                    <a:pt x="643" y="817"/>
                  </a:lnTo>
                  <a:lnTo>
                    <a:pt x="645" y="813"/>
                  </a:lnTo>
                  <a:lnTo>
                    <a:pt x="648" y="813"/>
                  </a:lnTo>
                  <a:lnTo>
                    <a:pt x="648" y="811"/>
                  </a:lnTo>
                  <a:lnTo>
                    <a:pt x="645" y="809"/>
                  </a:lnTo>
                  <a:lnTo>
                    <a:pt x="645" y="806"/>
                  </a:lnTo>
                  <a:lnTo>
                    <a:pt x="645" y="804"/>
                  </a:lnTo>
                  <a:lnTo>
                    <a:pt x="643" y="804"/>
                  </a:lnTo>
                  <a:lnTo>
                    <a:pt x="645" y="800"/>
                  </a:lnTo>
                  <a:lnTo>
                    <a:pt x="643" y="795"/>
                  </a:lnTo>
                  <a:lnTo>
                    <a:pt x="643" y="793"/>
                  </a:lnTo>
                  <a:lnTo>
                    <a:pt x="641" y="791"/>
                  </a:lnTo>
                  <a:lnTo>
                    <a:pt x="641" y="789"/>
                  </a:lnTo>
                  <a:lnTo>
                    <a:pt x="639" y="789"/>
                  </a:lnTo>
                  <a:lnTo>
                    <a:pt x="637" y="787"/>
                  </a:lnTo>
                  <a:lnTo>
                    <a:pt x="628" y="787"/>
                  </a:lnTo>
                  <a:lnTo>
                    <a:pt x="621" y="793"/>
                  </a:lnTo>
                  <a:lnTo>
                    <a:pt x="619" y="795"/>
                  </a:lnTo>
                  <a:lnTo>
                    <a:pt x="621" y="798"/>
                  </a:lnTo>
                  <a:lnTo>
                    <a:pt x="619" y="798"/>
                  </a:lnTo>
                  <a:lnTo>
                    <a:pt x="619" y="800"/>
                  </a:lnTo>
                  <a:lnTo>
                    <a:pt x="621" y="800"/>
                  </a:lnTo>
                  <a:lnTo>
                    <a:pt x="619" y="802"/>
                  </a:lnTo>
                  <a:close/>
                  <a:moveTo>
                    <a:pt x="632" y="684"/>
                  </a:moveTo>
                  <a:lnTo>
                    <a:pt x="632" y="684"/>
                  </a:lnTo>
                  <a:lnTo>
                    <a:pt x="632" y="686"/>
                  </a:lnTo>
                  <a:lnTo>
                    <a:pt x="632" y="688"/>
                  </a:lnTo>
                  <a:lnTo>
                    <a:pt x="632" y="690"/>
                  </a:lnTo>
                  <a:lnTo>
                    <a:pt x="635" y="690"/>
                  </a:lnTo>
                  <a:lnTo>
                    <a:pt x="635" y="688"/>
                  </a:lnTo>
                  <a:lnTo>
                    <a:pt x="637" y="688"/>
                  </a:lnTo>
                  <a:lnTo>
                    <a:pt x="637" y="690"/>
                  </a:lnTo>
                  <a:lnTo>
                    <a:pt x="637" y="692"/>
                  </a:lnTo>
                  <a:lnTo>
                    <a:pt x="637" y="695"/>
                  </a:lnTo>
                  <a:lnTo>
                    <a:pt x="635" y="697"/>
                  </a:lnTo>
                  <a:lnTo>
                    <a:pt x="635" y="699"/>
                  </a:lnTo>
                  <a:lnTo>
                    <a:pt x="637" y="699"/>
                  </a:lnTo>
                  <a:lnTo>
                    <a:pt x="637" y="701"/>
                  </a:lnTo>
                  <a:lnTo>
                    <a:pt x="637" y="703"/>
                  </a:lnTo>
                  <a:lnTo>
                    <a:pt x="635" y="703"/>
                  </a:lnTo>
                  <a:lnTo>
                    <a:pt x="637" y="703"/>
                  </a:lnTo>
                  <a:lnTo>
                    <a:pt x="645" y="706"/>
                  </a:lnTo>
                  <a:lnTo>
                    <a:pt x="648" y="706"/>
                  </a:lnTo>
                  <a:lnTo>
                    <a:pt x="661" y="706"/>
                  </a:lnTo>
                  <a:lnTo>
                    <a:pt x="667" y="697"/>
                  </a:lnTo>
                  <a:lnTo>
                    <a:pt x="667" y="695"/>
                  </a:lnTo>
                  <a:lnTo>
                    <a:pt x="667" y="692"/>
                  </a:lnTo>
                  <a:lnTo>
                    <a:pt x="663" y="692"/>
                  </a:lnTo>
                  <a:lnTo>
                    <a:pt x="663" y="690"/>
                  </a:lnTo>
                  <a:lnTo>
                    <a:pt x="663" y="688"/>
                  </a:lnTo>
                  <a:lnTo>
                    <a:pt x="661" y="690"/>
                  </a:lnTo>
                  <a:lnTo>
                    <a:pt x="656" y="686"/>
                  </a:lnTo>
                  <a:lnTo>
                    <a:pt x="656" y="684"/>
                  </a:lnTo>
                  <a:lnTo>
                    <a:pt x="654" y="684"/>
                  </a:lnTo>
                  <a:lnTo>
                    <a:pt x="654" y="682"/>
                  </a:lnTo>
                  <a:lnTo>
                    <a:pt x="652" y="679"/>
                  </a:lnTo>
                  <a:lnTo>
                    <a:pt x="652" y="677"/>
                  </a:lnTo>
                  <a:lnTo>
                    <a:pt x="650" y="677"/>
                  </a:lnTo>
                  <a:lnTo>
                    <a:pt x="650" y="679"/>
                  </a:lnTo>
                  <a:lnTo>
                    <a:pt x="650" y="682"/>
                  </a:lnTo>
                  <a:lnTo>
                    <a:pt x="648" y="682"/>
                  </a:lnTo>
                  <a:lnTo>
                    <a:pt x="645" y="684"/>
                  </a:lnTo>
                  <a:lnTo>
                    <a:pt x="645" y="682"/>
                  </a:lnTo>
                  <a:lnTo>
                    <a:pt x="648" y="677"/>
                  </a:lnTo>
                  <a:lnTo>
                    <a:pt x="648" y="675"/>
                  </a:lnTo>
                  <a:lnTo>
                    <a:pt x="645" y="673"/>
                  </a:lnTo>
                  <a:lnTo>
                    <a:pt x="639" y="673"/>
                  </a:lnTo>
                  <a:lnTo>
                    <a:pt x="632" y="679"/>
                  </a:lnTo>
                  <a:lnTo>
                    <a:pt x="630" y="679"/>
                  </a:lnTo>
                  <a:lnTo>
                    <a:pt x="632" y="679"/>
                  </a:lnTo>
                  <a:lnTo>
                    <a:pt x="630" y="684"/>
                  </a:lnTo>
                  <a:lnTo>
                    <a:pt x="632" y="684"/>
                  </a:lnTo>
                  <a:close/>
                  <a:moveTo>
                    <a:pt x="540" y="513"/>
                  </a:moveTo>
                  <a:lnTo>
                    <a:pt x="540" y="513"/>
                  </a:lnTo>
                  <a:lnTo>
                    <a:pt x="547" y="513"/>
                  </a:lnTo>
                  <a:lnTo>
                    <a:pt x="549" y="513"/>
                  </a:lnTo>
                  <a:lnTo>
                    <a:pt x="551" y="511"/>
                  </a:lnTo>
                  <a:lnTo>
                    <a:pt x="551" y="508"/>
                  </a:lnTo>
                  <a:lnTo>
                    <a:pt x="551" y="506"/>
                  </a:lnTo>
                  <a:lnTo>
                    <a:pt x="553" y="504"/>
                  </a:lnTo>
                  <a:lnTo>
                    <a:pt x="553" y="502"/>
                  </a:lnTo>
                  <a:lnTo>
                    <a:pt x="556" y="500"/>
                  </a:lnTo>
                  <a:lnTo>
                    <a:pt x="556" y="497"/>
                  </a:lnTo>
                  <a:lnTo>
                    <a:pt x="553" y="497"/>
                  </a:lnTo>
                  <a:lnTo>
                    <a:pt x="553" y="495"/>
                  </a:lnTo>
                  <a:lnTo>
                    <a:pt x="553" y="493"/>
                  </a:lnTo>
                  <a:lnTo>
                    <a:pt x="553" y="491"/>
                  </a:lnTo>
                  <a:lnTo>
                    <a:pt x="551" y="491"/>
                  </a:lnTo>
                  <a:lnTo>
                    <a:pt x="551" y="489"/>
                  </a:lnTo>
                  <a:lnTo>
                    <a:pt x="549" y="489"/>
                  </a:lnTo>
                  <a:lnTo>
                    <a:pt x="549" y="486"/>
                  </a:lnTo>
                  <a:lnTo>
                    <a:pt x="547" y="484"/>
                  </a:lnTo>
                  <a:lnTo>
                    <a:pt x="547" y="482"/>
                  </a:lnTo>
                  <a:lnTo>
                    <a:pt x="547" y="480"/>
                  </a:lnTo>
                  <a:lnTo>
                    <a:pt x="545" y="480"/>
                  </a:lnTo>
                  <a:lnTo>
                    <a:pt x="545" y="478"/>
                  </a:lnTo>
                  <a:lnTo>
                    <a:pt x="545" y="480"/>
                  </a:lnTo>
                  <a:lnTo>
                    <a:pt x="540" y="500"/>
                  </a:lnTo>
                  <a:lnTo>
                    <a:pt x="538" y="511"/>
                  </a:lnTo>
                  <a:lnTo>
                    <a:pt x="540" y="513"/>
                  </a:lnTo>
                  <a:close/>
                  <a:moveTo>
                    <a:pt x="726" y="1232"/>
                  </a:moveTo>
                  <a:lnTo>
                    <a:pt x="726" y="1232"/>
                  </a:lnTo>
                  <a:lnTo>
                    <a:pt x="724" y="1232"/>
                  </a:lnTo>
                  <a:lnTo>
                    <a:pt x="722" y="1229"/>
                  </a:lnTo>
                  <a:lnTo>
                    <a:pt x="722" y="1227"/>
                  </a:lnTo>
                  <a:lnTo>
                    <a:pt x="720" y="1227"/>
                  </a:lnTo>
                  <a:lnTo>
                    <a:pt x="720" y="1229"/>
                  </a:lnTo>
                  <a:lnTo>
                    <a:pt x="716" y="1227"/>
                  </a:lnTo>
                  <a:lnTo>
                    <a:pt x="716" y="1229"/>
                  </a:lnTo>
                  <a:lnTo>
                    <a:pt x="716" y="1232"/>
                  </a:lnTo>
                  <a:lnTo>
                    <a:pt x="716" y="1234"/>
                  </a:lnTo>
                  <a:lnTo>
                    <a:pt x="716" y="1236"/>
                  </a:lnTo>
                  <a:lnTo>
                    <a:pt x="716" y="1238"/>
                  </a:lnTo>
                  <a:lnTo>
                    <a:pt x="722" y="1245"/>
                  </a:lnTo>
                  <a:lnTo>
                    <a:pt x="726" y="1245"/>
                  </a:lnTo>
                  <a:lnTo>
                    <a:pt x="729" y="1247"/>
                  </a:lnTo>
                  <a:lnTo>
                    <a:pt x="731" y="1247"/>
                  </a:lnTo>
                  <a:lnTo>
                    <a:pt x="729" y="1245"/>
                  </a:lnTo>
                  <a:lnTo>
                    <a:pt x="729" y="1242"/>
                  </a:lnTo>
                  <a:lnTo>
                    <a:pt x="729" y="1240"/>
                  </a:lnTo>
                  <a:lnTo>
                    <a:pt x="729" y="1238"/>
                  </a:lnTo>
                  <a:lnTo>
                    <a:pt x="726" y="1238"/>
                  </a:lnTo>
                  <a:lnTo>
                    <a:pt x="724" y="1236"/>
                  </a:lnTo>
                  <a:lnTo>
                    <a:pt x="726" y="1236"/>
                  </a:lnTo>
                  <a:lnTo>
                    <a:pt x="729" y="1236"/>
                  </a:lnTo>
                  <a:lnTo>
                    <a:pt x="731" y="1238"/>
                  </a:lnTo>
                  <a:lnTo>
                    <a:pt x="731" y="1236"/>
                  </a:lnTo>
                  <a:lnTo>
                    <a:pt x="731" y="1234"/>
                  </a:lnTo>
                  <a:lnTo>
                    <a:pt x="729" y="1234"/>
                  </a:lnTo>
                  <a:lnTo>
                    <a:pt x="726" y="1234"/>
                  </a:lnTo>
                  <a:lnTo>
                    <a:pt x="726" y="1232"/>
                  </a:lnTo>
                  <a:close/>
                  <a:moveTo>
                    <a:pt x="735" y="1442"/>
                  </a:moveTo>
                  <a:lnTo>
                    <a:pt x="735" y="1442"/>
                  </a:lnTo>
                  <a:lnTo>
                    <a:pt x="735" y="1440"/>
                  </a:lnTo>
                  <a:lnTo>
                    <a:pt x="733" y="1440"/>
                  </a:lnTo>
                  <a:lnTo>
                    <a:pt x="733" y="1442"/>
                  </a:lnTo>
                  <a:lnTo>
                    <a:pt x="733" y="1444"/>
                  </a:lnTo>
                  <a:lnTo>
                    <a:pt x="731" y="1446"/>
                  </a:lnTo>
                  <a:lnTo>
                    <a:pt x="729" y="1446"/>
                  </a:lnTo>
                  <a:lnTo>
                    <a:pt x="733" y="1448"/>
                  </a:lnTo>
                  <a:lnTo>
                    <a:pt x="733" y="1451"/>
                  </a:lnTo>
                  <a:lnTo>
                    <a:pt x="735" y="1448"/>
                  </a:lnTo>
                  <a:lnTo>
                    <a:pt x="735" y="1444"/>
                  </a:lnTo>
                  <a:lnTo>
                    <a:pt x="735" y="1442"/>
                  </a:lnTo>
                  <a:close/>
                  <a:moveTo>
                    <a:pt x="656" y="710"/>
                  </a:moveTo>
                  <a:lnTo>
                    <a:pt x="656" y="710"/>
                  </a:lnTo>
                  <a:lnTo>
                    <a:pt x="654" y="712"/>
                  </a:lnTo>
                  <a:lnTo>
                    <a:pt x="652" y="710"/>
                  </a:lnTo>
                  <a:lnTo>
                    <a:pt x="650" y="712"/>
                  </a:lnTo>
                  <a:lnTo>
                    <a:pt x="648" y="712"/>
                  </a:lnTo>
                  <a:lnTo>
                    <a:pt x="645" y="712"/>
                  </a:lnTo>
                  <a:lnTo>
                    <a:pt x="641" y="714"/>
                  </a:lnTo>
                  <a:lnTo>
                    <a:pt x="639" y="714"/>
                  </a:lnTo>
                  <a:lnTo>
                    <a:pt x="637" y="714"/>
                  </a:lnTo>
                  <a:lnTo>
                    <a:pt x="637" y="717"/>
                  </a:lnTo>
                  <a:lnTo>
                    <a:pt x="635" y="719"/>
                  </a:lnTo>
                  <a:lnTo>
                    <a:pt x="632" y="719"/>
                  </a:lnTo>
                  <a:lnTo>
                    <a:pt x="632" y="721"/>
                  </a:lnTo>
                  <a:lnTo>
                    <a:pt x="632" y="723"/>
                  </a:lnTo>
                  <a:lnTo>
                    <a:pt x="635" y="725"/>
                  </a:lnTo>
                  <a:lnTo>
                    <a:pt x="635" y="728"/>
                  </a:lnTo>
                  <a:lnTo>
                    <a:pt x="641" y="730"/>
                  </a:lnTo>
                  <a:lnTo>
                    <a:pt x="641" y="728"/>
                  </a:lnTo>
                  <a:lnTo>
                    <a:pt x="645" y="730"/>
                  </a:lnTo>
                  <a:lnTo>
                    <a:pt x="643" y="730"/>
                  </a:lnTo>
                  <a:lnTo>
                    <a:pt x="648" y="732"/>
                  </a:lnTo>
                  <a:lnTo>
                    <a:pt x="661" y="732"/>
                  </a:lnTo>
                  <a:lnTo>
                    <a:pt x="670" y="728"/>
                  </a:lnTo>
                  <a:lnTo>
                    <a:pt x="674" y="725"/>
                  </a:lnTo>
                  <a:lnTo>
                    <a:pt x="676" y="723"/>
                  </a:lnTo>
                  <a:lnTo>
                    <a:pt x="676" y="721"/>
                  </a:lnTo>
                  <a:lnTo>
                    <a:pt x="678" y="721"/>
                  </a:lnTo>
                  <a:lnTo>
                    <a:pt x="676" y="719"/>
                  </a:lnTo>
                  <a:lnTo>
                    <a:pt x="678" y="717"/>
                  </a:lnTo>
                  <a:lnTo>
                    <a:pt x="678" y="714"/>
                  </a:lnTo>
                  <a:lnTo>
                    <a:pt x="676" y="712"/>
                  </a:lnTo>
                  <a:lnTo>
                    <a:pt x="676" y="710"/>
                  </a:lnTo>
                  <a:lnTo>
                    <a:pt x="674" y="708"/>
                  </a:lnTo>
                  <a:lnTo>
                    <a:pt x="656" y="710"/>
                  </a:lnTo>
                  <a:close/>
                  <a:moveTo>
                    <a:pt x="722" y="1407"/>
                  </a:moveTo>
                  <a:lnTo>
                    <a:pt x="722" y="1409"/>
                  </a:lnTo>
                  <a:lnTo>
                    <a:pt x="724" y="1409"/>
                  </a:lnTo>
                  <a:lnTo>
                    <a:pt x="726" y="1407"/>
                  </a:lnTo>
                  <a:lnTo>
                    <a:pt x="726" y="1405"/>
                  </a:lnTo>
                  <a:lnTo>
                    <a:pt x="729" y="1405"/>
                  </a:lnTo>
                  <a:lnTo>
                    <a:pt x="731" y="1405"/>
                  </a:lnTo>
                  <a:lnTo>
                    <a:pt x="731" y="1402"/>
                  </a:lnTo>
                  <a:lnTo>
                    <a:pt x="731" y="1400"/>
                  </a:lnTo>
                  <a:lnTo>
                    <a:pt x="731" y="1398"/>
                  </a:lnTo>
                  <a:lnTo>
                    <a:pt x="731" y="1396"/>
                  </a:lnTo>
                  <a:lnTo>
                    <a:pt x="733" y="1394"/>
                  </a:lnTo>
                  <a:lnTo>
                    <a:pt x="731" y="1394"/>
                  </a:lnTo>
                  <a:lnTo>
                    <a:pt x="733" y="1391"/>
                  </a:lnTo>
                  <a:lnTo>
                    <a:pt x="733" y="1389"/>
                  </a:lnTo>
                  <a:lnTo>
                    <a:pt x="731" y="1389"/>
                  </a:lnTo>
                  <a:lnTo>
                    <a:pt x="729" y="1387"/>
                  </a:lnTo>
                  <a:lnTo>
                    <a:pt x="726" y="1385"/>
                  </a:lnTo>
                  <a:lnTo>
                    <a:pt x="726" y="1383"/>
                  </a:lnTo>
                  <a:lnTo>
                    <a:pt x="724" y="1381"/>
                  </a:lnTo>
                  <a:lnTo>
                    <a:pt x="720" y="1378"/>
                  </a:lnTo>
                  <a:lnTo>
                    <a:pt x="718" y="1378"/>
                  </a:lnTo>
                  <a:lnTo>
                    <a:pt x="718" y="1381"/>
                  </a:lnTo>
                  <a:lnTo>
                    <a:pt x="716" y="1383"/>
                  </a:lnTo>
                  <a:lnTo>
                    <a:pt x="718" y="1385"/>
                  </a:lnTo>
                  <a:lnTo>
                    <a:pt x="718" y="1387"/>
                  </a:lnTo>
                  <a:lnTo>
                    <a:pt x="718" y="1389"/>
                  </a:lnTo>
                  <a:lnTo>
                    <a:pt x="716" y="1389"/>
                  </a:lnTo>
                  <a:lnTo>
                    <a:pt x="716" y="1394"/>
                  </a:lnTo>
                  <a:lnTo>
                    <a:pt x="716" y="1402"/>
                  </a:lnTo>
                  <a:lnTo>
                    <a:pt x="716" y="1405"/>
                  </a:lnTo>
                  <a:lnTo>
                    <a:pt x="718" y="1405"/>
                  </a:lnTo>
                  <a:lnTo>
                    <a:pt x="718" y="1402"/>
                  </a:lnTo>
                  <a:lnTo>
                    <a:pt x="720" y="1402"/>
                  </a:lnTo>
                  <a:lnTo>
                    <a:pt x="720" y="1400"/>
                  </a:lnTo>
                  <a:lnTo>
                    <a:pt x="722" y="1402"/>
                  </a:lnTo>
                  <a:lnTo>
                    <a:pt x="722" y="1405"/>
                  </a:lnTo>
                  <a:lnTo>
                    <a:pt x="720" y="1405"/>
                  </a:lnTo>
                  <a:lnTo>
                    <a:pt x="722" y="1407"/>
                  </a:lnTo>
                  <a:close/>
                  <a:moveTo>
                    <a:pt x="1996" y="1192"/>
                  </a:moveTo>
                  <a:lnTo>
                    <a:pt x="1996" y="1192"/>
                  </a:lnTo>
                  <a:lnTo>
                    <a:pt x="1996" y="1194"/>
                  </a:lnTo>
                  <a:lnTo>
                    <a:pt x="1999" y="1199"/>
                  </a:lnTo>
                  <a:lnTo>
                    <a:pt x="1999" y="1201"/>
                  </a:lnTo>
                  <a:lnTo>
                    <a:pt x="2001" y="1201"/>
                  </a:lnTo>
                  <a:lnTo>
                    <a:pt x="2003" y="1201"/>
                  </a:lnTo>
                  <a:lnTo>
                    <a:pt x="2007" y="1199"/>
                  </a:lnTo>
                  <a:lnTo>
                    <a:pt x="2010" y="1196"/>
                  </a:lnTo>
                  <a:lnTo>
                    <a:pt x="2005" y="1194"/>
                  </a:lnTo>
                  <a:lnTo>
                    <a:pt x="2001" y="1192"/>
                  </a:lnTo>
                  <a:lnTo>
                    <a:pt x="1996" y="1190"/>
                  </a:lnTo>
                  <a:lnTo>
                    <a:pt x="1994" y="1190"/>
                  </a:lnTo>
                  <a:lnTo>
                    <a:pt x="1996" y="1192"/>
                  </a:lnTo>
                  <a:close/>
                  <a:moveTo>
                    <a:pt x="2060" y="1218"/>
                  </a:moveTo>
                  <a:lnTo>
                    <a:pt x="2064" y="1221"/>
                  </a:lnTo>
                  <a:lnTo>
                    <a:pt x="2066" y="1221"/>
                  </a:lnTo>
                  <a:lnTo>
                    <a:pt x="2066" y="1218"/>
                  </a:lnTo>
                  <a:lnTo>
                    <a:pt x="2066" y="1216"/>
                  </a:lnTo>
                  <a:lnTo>
                    <a:pt x="2069" y="1216"/>
                  </a:lnTo>
                  <a:lnTo>
                    <a:pt x="2069" y="1214"/>
                  </a:lnTo>
                  <a:lnTo>
                    <a:pt x="2069" y="1212"/>
                  </a:lnTo>
                  <a:lnTo>
                    <a:pt x="2066" y="1210"/>
                  </a:lnTo>
                  <a:lnTo>
                    <a:pt x="2071" y="1201"/>
                  </a:lnTo>
                  <a:lnTo>
                    <a:pt x="2069" y="1199"/>
                  </a:lnTo>
                  <a:lnTo>
                    <a:pt x="2066" y="1199"/>
                  </a:lnTo>
                  <a:lnTo>
                    <a:pt x="2064" y="1201"/>
                  </a:lnTo>
                  <a:lnTo>
                    <a:pt x="2064" y="1203"/>
                  </a:lnTo>
                  <a:lnTo>
                    <a:pt x="2062" y="1203"/>
                  </a:lnTo>
                  <a:lnTo>
                    <a:pt x="2062" y="1205"/>
                  </a:lnTo>
                  <a:lnTo>
                    <a:pt x="2064" y="1205"/>
                  </a:lnTo>
                  <a:lnTo>
                    <a:pt x="2064" y="1207"/>
                  </a:lnTo>
                  <a:lnTo>
                    <a:pt x="2062" y="1207"/>
                  </a:lnTo>
                  <a:lnTo>
                    <a:pt x="2062" y="1210"/>
                  </a:lnTo>
                  <a:lnTo>
                    <a:pt x="2062" y="1212"/>
                  </a:lnTo>
                  <a:lnTo>
                    <a:pt x="2060" y="1214"/>
                  </a:lnTo>
                  <a:lnTo>
                    <a:pt x="2062" y="1216"/>
                  </a:lnTo>
                  <a:lnTo>
                    <a:pt x="2062" y="1218"/>
                  </a:lnTo>
                  <a:lnTo>
                    <a:pt x="2060" y="1218"/>
                  </a:lnTo>
                  <a:close/>
                  <a:moveTo>
                    <a:pt x="2031" y="1212"/>
                  </a:moveTo>
                  <a:lnTo>
                    <a:pt x="2031" y="1210"/>
                  </a:lnTo>
                  <a:lnTo>
                    <a:pt x="2034" y="1207"/>
                  </a:lnTo>
                  <a:lnTo>
                    <a:pt x="2031" y="1207"/>
                  </a:lnTo>
                  <a:lnTo>
                    <a:pt x="2027" y="1205"/>
                  </a:lnTo>
                  <a:lnTo>
                    <a:pt x="2027" y="1207"/>
                  </a:lnTo>
                  <a:lnTo>
                    <a:pt x="2027" y="1210"/>
                  </a:lnTo>
                  <a:lnTo>
                    <a:pt x="2025" y="1210"/>
                  </a:lnTo>
                  <a:lnTo>
                    <a:pt x="2025" y="1212"/>
                  </a:lnTo>
                  <a:lnTo>
                    <a:pt x="2023" y="1207"/>
                  </a:lnTo>
                  <a:lnTo>
                    <a:pt x="2021" y="1207"/>
                  </a:lnTo>
                  <a:lnTo>
                    <a:pt x="2021" y="1210"/>
                  </a:lnTo>
                  <a:lnTo>
                    <a:pt x="2018" y="1214"/>
                  </a:lnTo>
                  <a:lnTo>
                    <a:pt x="2018" y="1216"/>
                  </a:lnTo>
                  <a:lnTo>
                    <a:pt x="2021" y="1216"/>
                  </a:lnTo>
                  <a:lnTo>
                    <a:pt x="2031" y="1212"/>
                  </a:lnTo>
                  <a:close/>
                  <a:moveTo>
                    <a:pt x="1793" y="1087"/>
                  </a:moveTo>
                  <a:lnTo>
                    <a:pt x="1793" y="1087"/>
                  </a:lnTo>
                  <a:close/>
                  <a:moveTo>
                    <a:pt x="1885" y="1190"/>
                  </a:moveTo>
                  <a:lnTo>
                    <a:pt x="1885" y="1190"/>
                  </a:lnTo>
                  <a:lnTo>
                    <a:pt x="1887" y="1190"/>
                  </a:lnTo>
                  <a:lnTo>
                    <a:pt x="1896" y="1188"/>
                  </a:lnTo>
                  <a:lnTo>
                    <a:pt x="1898" y="1186"/>
                  </a:lnTo>
                  <a:lnTo>
                    <a:pt x="1896" y="1183"/>
                  </a:lnTo>
                  <a:lnTo>
                    <a:pt x="1896" y="1181"/>
                  </a:lnTo>
                  <a:lnTo>
                    <a:pt x="1896" y="1179"/>
                  </a:lnTo>
                  <a:lnTo>
                    <a:pt x="1896" y="1177"/>
                  </a:lnTo>
                  <a:lnTo>
                    <a:pt x="1894" y="1177"/>
                  </a:lnTo>
                  <a:lnTo>
                    <a:pt x="1891" y="1177"/>
                  </a:lnTo>
                  <a:lnTo>
                    <a:pt x="1891" y="1179"/>
                  </a:lnTo>
                  <a:lnTo>
                    <a:pt x="1894" y="1181"/>
                  </a:lnTo>
                  <a:lnTo>
                    <a:pt x="1891" y="1181"/>
                  </a:lnTo>
                  <a:lnTo>
                    <a:pt x="1887" y="1183"/>
                  </a:lnTo>
                  <a:lnTo>
                    <a:pt x="1887" y="1186"/>
                  </a:lnTo>
                  <a:lnTo>
                    <a:pt x="1887" y="1188"/>
                  </a:lnTo>
                  <a:lnTo>
                    <a:pt x="1885" y="1188"/>
                  </a:lnTo>
                  <a:lnTo>
                    <a:pt x="1883" y="1188"/>
                  </a:lnTo>
                  <a:lnTo>
                    <a:pt x="1885" y="1190"/>
                  </a:lnTo>
                  <a:close/>
                  <a:moveTo>
                    <a:pt x="2145" y="1315"/>
                  </a:moveTo>
                  <a:lnTo>
                    <a:pt x="2145" y="1317"/>
                  </a:lnTo>
                  <a:lnTo>
                    <a:pt x="2143" y="1317"/>
                  </a:lnTo>
                  <a:lnTo>
                    <a:pt x="2143" y="1319"/>
                  </a:lnTo>
                  <a:lnTo>
                    <a:pt x="2145" y="1319"/>
                  </a:lnTo>
                  <a:lnTo>
                    <a:pt x="2145" y="1321"/>
                  </a:lnTo>
                  <a:lnTo>
                    <a:pt x="2148" y="1321"/>
                  </a:lnTo>
                  <a:lnTo>
                    <a:pt x="2148" y="1324"/>
                  </a:lnTo>
                  <a:lnTo>
                    <a:pt x="2150" y="1321"/>
                  </a:lnTo>
                  <a:lnTo>
                    <a:pt x="2150" y="1324"/>
                  </a:lnTo>
                  <a:lnTo>
                    <a:pt x="2152" y="1324"/>
                  </a:lnTo>
                  <a:lnTo>
                    <a:pt x="2152" y="1321"/>
                  </a:lnTo>
                  <a:lnTo>
                    <a:pt x="2154" y="1321"/>
                  </a:lnTo>
                  <a:lnTo>
                    <a:pt x="2154" y="1324"/>
                  </a:lnTo>
                  <a:lnTo>
                    <a:pt x="2154" y="1326"/>
                  </a:lnTo>
                  <a:lnTo>
                    <a:pt x="2156" y="1324"/>
                  </a:lnTo>
                  <a:lnTo>
                    <a:pt x="2154" y="1321"/>
                  </a:lnTo>
                  <a:lnTo>
                    <a:pt x="2154" y="1319"/>
                  </a:lnTo>
                  <a:lnTo>
                    <a:pt x="2156" y="1321"/>
                  </a:lnTo>
                  <a:lnTo>
                    <a:pt x="2158" y="1321"/>
                  </a:lnTo>
                  <a:lnTo>
                    <a:pt x="2158" y="1324"/>
                  </a:lnTo>
                  <a:lnTo>
                    <a:pt x="2158" y="1321"/>
                  </a:lnTo>
                  <a:lnTo>
                    <a:pt x="2158" y="1319"/>
                  </a:lnTo>
                  <a:lnTo>
                    <a:pt x="2158" y="1317"/>
                  </a:lnTo>
                  <a:lnTo>
                    <a:pt x="2158" y="1315"/>
                  </a:lnTo>
                  <a:lnTo>
                    <a:pt x="2156" y="1315"/>
                  </a:lnTo>
                  <a:lnTo>
                    <a:pt x="2156" y="1317"/>
                  </a:lnTo>
                  <a:lnTo>
                    <a:pt x="2154" y="1317"/>
                  </a:lnTo>
                  <a:lnTo>
                    <a:pt x="2156" y="1315"/>
                  </a:lnTo>
                  <a:lnTo>
                    <a:pt x="2154" y="1315"/>
                  </a:lnTo>
                  <a:lnTo>
                    <a:pt x="2152" y="1317"/>
                  </a:lnTo>
                  <a:lnTo>
                    <a:pt x="2150" y="1317"/>
                  </a:lnTo>
                  <a:lnTo>
                    <a:pt x="2152" y="1315"/>
                  </a:lnTo>
                  <a:lnTo>
                    <a:pt x="2150" y="1313"/>
                  </a:lnTo>
                  <a:lnTo>
                    <a:pt x="2152" y="1313"/>
                  </a:lnTo>
                  <a:lnTo>
                    <a:pt x="2150" y="1313"/>
                  </a:lnTo>
                  <a:lnTo>
                    <a:pt x="2148" y="1315"/>
                  </a:lnTo>
                  <a:lnTo>
                    <a:pt x="2148" y="1317"/>
                  </a:lnTo>
                  <a:lnTo>
                    <a:pt x="2145" y="1315"/>
                  </a:lnTo>
                  <a:close/>
                  <a:moveTo>
                    <a:pt x="2183" y="1527"/>
                  </a:moveTo>
                  <a:lnTo>
                    <a:pt x="2183" y="1527"/>
                  </a:lnTo>
                  <a:lnTo>
                    <a:pt x="2183" y="1530"/>
                  </a:lnTo>
                  <a:lnTo>
                    <a:pt x="2183" y="1532"/>
                  </a:lnTo>
                  <a:lnTo>
                    <a:pt x="2185" y="1534"/>
                  </a:lnTo>
                  <a:lnTo>
                    <a:pt x="2187" y="1536"/>
                  </a:lnTo>
                  <a:lnTo>
                    <a:pt x="2189" y="1536"/>
                  </a:lnTo>
                  <a:lnTo>
                    <a:pt x="2191" y="1538"/>
                  </a:lnTo>
                  <a:lnTo>
                    <a:pt x="2191" y="1540"/>
                  </a:lnTo>
                  <a:lnTo>
                    <a:pt x="2191" y="1543"/>
                  </a:lnTo>
                  <a:lnTo>
                    <a:pt x="2193" y="1543"/>
                  </a:lnTo>
                  <a:lnTo>
                    <a:pt x="2196" y="1543"/>
                  </a:lnTo>
                  <a:lnTo>
                    <a:pt x="2196" y="1545"/>
                  </a:lnTo>
                  <a:lnTo>
                    <a:pt x="2198" y="1545"/>
                  </a:lnTo>
                  <a:lnTo>
                    <a:pt x="2198" y="1547"/>
                  </a:lnTo>
                  <a:lnTo>
                    <a:pt x="2200" y="1547"/>
                  </a:lnTo>
                  <a:lnTo>
                    <a:pt x="2204" y="1549"/>
                  </a:lnTo>
                  <a:lnTo>
                    <a:pt x="2204" y="1551"/>
                  </a:lnTo>
                  <a:lnTo>
                    <a:pt x="2207" y="1551"/>
                  </a:lnTo>
                  <a:lnTo>
                    <a:pt x="2209" y="1551"/>
                  </a:lnTo>
                  <a:lnTo>
                    <a:pt x="2209" y="1549"/>
                  </a:lnTo>
                  <a:lnTo>
                    <a:pt x="2213" y="1551"/>
                  </a:lnTo>
                  <a:lnTo>
                    <a:pt x="2215" y="1551"/>
                  </a:lnTo>
                  <a:lnTo>
                    <a:pt x="2213" y="1549"/>
                  </a:lnTo>
                  <a:lnTo>
                    <a:pt x="2211" y="1549"/>
                  </a:lnTo>
                  <a:lnTo>
                    <a:pt x="2211" y="1547"/>
                  </a:lnTo>
                  <a:lnTo>
                    <a:pt x="2209" y="1547"/>
                  </a:lnTo>
                  <a:lnTo>
                    <a:pt x="2207" y="1545"/>
                  </a:lnTo>
                  <a:lnTo>
                    <a:pt x="2204" y="1543"/>
                  </a:lnTo>
                  <a:lnTo>
                    <a:pt x="2204" y="1545"/>
                  </a:lnTo>
                  <a:lnTo>
                    <a:pt x="2202" y="1545"/>
                  </a:lnTo>
                  <a:lnTo>
                    <a:pt x="2202" y="1543"/>
                  </a:lnTo>
                  <a:lnTo>
                    <a:pt x="2200" y="1543"/>
                  </a:lnTo>
                  <a:lnTo>
                    <a:pt x="2198" y="1543"/>
                  </a:lnTo>
                  <a:lnTo>
                    <a:pt x="2198" y="1540"/>
                  </a:lnTo>
                  <a:lnTo>
                    <a:pt x="2200" y="1540"/>
                  </a:lnTo>
                  <a:lnTo>
                    <a:pt x="2198" y="1538"/>
                  </a:lnTo>
                  <a:lnTo>
                    <a:pt x="2196" y="1538"/>
                  </a:lnTo>
                  <a:lnTo>
                    <a:pt x="2196" y="1536"/>
                  </a:lnTo>
                  <a:lnTo>
                    <a:pt x="2193" y="1534"/>
                  </a:lnTo>
                  <a:lnTo>
                    <a:pt x="2191" y="1532"/>
                  </a:lnTo>
                  <a:lnTo>
                    <a:pt x="2189" y="1530"/>
                  </a:lnTo>
                  <a:lnTo>
                    <a:pt x="2187" y="1525"/>
                  </a:lnTo>
                  <a:lnTo>
                    <a:pt x="2185" y="1525"/>
                  </a:lnTo>
                  <a:lnTo>
                    <a:pt x="2183" y="1523"/>
                  </a:lnTo>
                  <a:lnTo>
                    <a:pt x="2183" y="1525"/>
                  </a:lnTo>
                  <a:lnTo>
                    <a:pt x="2183" y="1527"/>
                  </a:lnTo>
                  <a:close/>
                  <a:moveTo>
                    <a:pt x="2161" y="1514"/>
                  </a:moveTo>
                  <a:lnTo>
                    <a:pt x="2161" y="1514"/>
                  </a:lnTo>
                  <a:lnTo>
                    <a:pt x="2158" y="1514"/>
                  </a:lnTo>
                  <a:lnTo>
                    <a:pt x="2158" y="1516"/>
                  </a:lnTo>
                  <a:lnTo>
                    <a:pt x="2161" y="1516"/>
                  </a:lnTo>
                  <a:lnTo>
                    <a:pt x="2161" y="1519"/>
                  </a:lnTo>
                  <a:lnTo>
                    <a:pt x="2163" y="1519"/>
                  </a:lnTo>
                  <a:lnTo>
                    <a:pt x="2161" y="1519"/>
                  </a:lnTo>
                  <a:lnTo>
                    <a:pt x="2158" y="1516"/>
                  </a:lnTo>
                  <a:lnTo>
                    <a:pt x="2156" y="1514"/>
                  </a:lnTo>
                  <a:lnTo>
                    <a:pt x="2156" y="1521"/>
                  </a:lnTo>
                  <a:lnTo>
                    <a:pt x="2156" y="1523"/>
                  </a:lnTo>
                  <a:lnTo>
                    <a:pt x="2158" y="1523"/>
                  </a:lnTo>
                  <a:lnTo>
                    <a:pt x="2161" y="1525"/>
                  </a:lnTo>
                  <a:lnTo>
                    <a:pt x="2163" y="1525"/>
                  </a:lnTo>
                  <a:lnTo>
                    <a:pt x="2165" y="1523"/>
                  </a:lnTo>
                  <a:lnTo>
                    <a:pt x="2165" y="1521"/>
                  </a:lnTo>
                  <a:lnTo>
                    <a:pt x="2167" y="1521"/>
                  </a:lnTo>
                  <a:lnTo>
                    <a:pt x="2169" y="1523"/>
                  </a:lnTo>
                  <a:lnTo>
                    <a:pt x="2172" y="1523"/>
                  </a:lnTo>
                  <a:lnTo>
                    <a:pt x="2174" y="1523"/>
                  </a:lnTo>
                  <a:lnTo>
                    <a:pt x="2176" y="1523"/>
                  </a:lnTo>
                  <a:lnTo>
                    <a:pt x="2178" y="1525"/>
                  </a:lnTo>
                  <a:lnTo>
                    <a:pt x="2180" y="1525"/>
                  </a:lnTo>
                  <a:lnTo>
                    <a:pt x="2183" y="1523"/>
                  </a:lnTo>
                  <a:lnTo>
                    <a:pt x="2180" y="1523"/>
                  </a:lnTo>
                  <a:lnTo>
                    <a:pt x="2180" y="1521"/>
                  </a:lnTo>
                  <a:lnTo>
                    <a:pt x="2178" y="1521"/>
                  </a:lnTo>
                  <a:lnTo>
                    <a:pt x="2180" y="1519"/>
                  </a:lnTo>
                  <a:lnTo>
                    <a:pt x="2176" y="1516"/>
                  </a:lnTo>
                  <a:lnTo>
                    <a:pt x="2176" y="1519"/>
                  </a:lnTo>
                  <a:lnTo>
                    <a:pt x="2176" y="1521"/>
                  </a:lnTo>
                  <a:lnTo>
                    <a:pt x="2174" y="1521"/>
                  </a:lnTo>
                  <a:lnTo>
                    <a:pt x="2172" y="1519"/>
                  </a:lnTo>
                  <a:lnTo>
                    <a:pt x="2169" y="1519"/>
                  </a:lnTo>
                  <a:lnTo>
                    <a:pt x="2169" y="1516"/>
                  </a:lnTo>
                  <a:lnTo>
                    <a:pt x="2169" y="1512"/>
                  </a:lnTo>
                  <a:lnTo>
                    <a:pt x="2167" y="1512"/>
                  </a:lnTo>
                  <a:lnTo>
                    <a:pt x="2167" y="1514"/>
                  </a:lnTo>
                  <a:lnTo>
                    <a:pt x="2167" y="1512"/>
                  </a:lnTo>
                  <a:lnTo>
                    <a:pt x="2165" y="1510"/>
                  </a:lnTo>
                  <a:lnTo>
                    <a:pt x="2165" y="1508"/>
                  </a:lnTo>
                  <a:lnTo>
                    <a:pt x="2165" y="1512"/>
                  </a:lnTo>
                  <a:lnTo>
                    <a:pt x="2163" y="1510"/>
                  </a:lnTo>
                  <a:lnTo>
                    <a:pt x="2161" y="1510"/>
                  </a:lnTo>
                  <a:lnTo>
                    <a:pt x="2158" y="1512"/>
                  </a:lnTo>
                  <a:lnTo>
                    <a:pt x="2161" y="1514"/>
                  </a:lnTo>
                  <a:close/>
                  <a:moveTo>
                    <a:pt x="1545" y="993"/>
                  </a:moveTo>
                  <a:lnTo>
                    <a:pt x="1554" y="993"/>
                  </a:lnTo>
                  <a:lnTo>
                    <a:pt x="1554" y="990"/>
                  </a:lnTo>
                  <a:lnTo>
                    <a:pt x="1554" y="984"/>
                  </a:lnTo>
                  <a:lnTo>
                    <a:pt x="1550" y="982"/>
                  </a:lnTo>
                  <a:lnTo>
                    <a:pt x="1550" y="980"/>
                  </a:lnTo>
                  <a:lnTo>
                    <a:pt x="1548" y="980"/>
                  </a:lnTo>
                  <a:lnTo>
                    <a:pt x="1543" y="984"/>
                  </a:lnTo>
                  <a:lnTo>
                    <a:pt x="1543" y="986"/>
                  </a:lnTo>
                  <a:lnTo>
                    <a:pt x="1543" y="988"/>
                  </a:lnTo>
                  <a:lnTo>
                    <a:pt x="1543" y="990"/>
                  </a:lnTo>
                  <a:lnTo>
                    <a:pt x="1545" y="993"/>
                  </a:lnTo>
                  <a:close/>
                  <a:moveTo>
                    <a:pt x="1035" y="749"/>
                  </a:moveTo>
                  <a:lnTo>
                    <a:pt x="1035" y="749"/>
                  </a:lnTo>
                  <a:close/>
                  <a:moveTo>
                    <a:pt x="1795" y="1085"/>
                  </a:moveTo>
                  <a:lnTo>
                    <a:pt x="1793" y="1087"/>
                  </a:lnTo>
                  <a:lnTo>
                    <a:pt x="1791" y="1087"/>
                  </a:lnTo>
                  <a:lnTo>
                    <a:pt x="1791" y="1085"/>
                  </a:lnTo>
                  <a:lnTo>
                    <a:pt x="1791" y="1087"/>
                  </a:lnTo>
                  <a:lnTo>
                    <a:pt x="1791" y="1089"/>
                  </a:lnTo>
                  <a:lnTo>
                    <a:pt x="1788" y="1091"/>
                  </a:lnTo>
                  <a:lnTo>
                    <a:pt x="1788" y="1093"/>
                  </a:lnTo>
                  <a:lnTo>
                    <a:pt x="1786" y="1093"/>
                  </a:lnTo>
                  <a:lnTo>
                    <a:pt x="1786" y="1096"/>
                  </a:lnTo>
                  <a:lnTo>
                    <a:pt x="1788" y="1096"/>
                  </a:lnTo>
                  <a:lnTo>
                    <a:pt x="1791" y="1096"/>
                  </a:lnTo>
                  <a:lnTo>
                    <a:pt x="1793" y="1096"/>
                  </a:lnTo>
                  <a:lnTo>
                    <a:pt x="1795" y="1096"/>
                  </a:lnTo>
                  <a:lnTo>
                    <a:pt x="1795" y="1093"/>
                  </a:lnTo>
                  <a:lnTo>
                    <a:pt x="1793" y="1093"/>
                  </a:lnTo>
                  <a:lnTo>
                    <a:pt x="1795" y="1091"/>
                  </a:lnTo>
                  <a:lnTo>
                    <a:pt x="1799" y="1089"/>
                  </a:lnTo>
                  <a:lnTo>
                    <a:pt x="1799" y="1087"/>
                  </a:lnTo>
                  <a:lnTo>
                    <a:pt x="1797" y="1087"/>
                  </a:lnTo>
                  <a:lnTo>
                    <a:pt x="1795" y="1085"/>
                  </a:lnTo>
                  <a:close/>
                  <a:moveTo>
                    <a:pt x="1256" y="872"/>
                  </a:moveTo>
                  <a:lnTo>
                    <a:pt x="1254" y="874"/>
                  </a:lnTo>
                  <a:lnTo>
                    <a:pt x="1256" y="877"/>
                  </a:lnTo>
                  <a:lnTo>
                    <a:pt x="1259" y="881"/>
                  </a:lnTo>
                  <a:lnTo>
                    <a:pt x="1259" y="885"/>
                  </a:lnTo>
                  <a:lnTo>
                    <a:pt x="1259" y="887"/>
                  </a:lnTo>
                  <a:lnTo>
                    <a:pt x="1259" y="890"/>
                  </a:lnTo>
                  <a:lnTo>
                    <a:pt x="1261" y="892"/>
                  </a:lnTo>
                  <a:lnTo>
                    <a:pt x="1263" y="894"/>
                  </a:lnTo>
                  <a:lnTo>
                    <a:pt x="1265" y="896"/>
                  </a:lnTo>
                  <a:lnTo>
                    <a:pt x="1267" y="896"/>
                  </a:lnTo>
                  <a:lnTo>
                    <a:pt x="1263" y="896"/>
                  </a:lnTo>
                  <a:lnTo>
                    <a:pt x="1263" y="898"/>
                  </a:lnTo>
                  <a:lnTo>
                    <a:pt x="1263" y="901"/>
                  </a:lnTo>
                  <a:lnTo>
                    <a:pt x="1263" y="903"/>
                  </a:lnTo>
                  <a:lnTo>
                    <a:pt x="1265" y="905"/>
                  </a:lnTo>
                  <a:lnTo>
                    <a:pt x="1265" y="907"/>
                  </a:lnTo>
                  <a:lnTo>
                    <a:pt x="1267" y="907"/>
                  </a:lnTo>
                  <a:lnTo>
                    <a:pt x="1267" y="909"/>
                  </a:lnTo>
                  <a:lnTo>
                    <a:pt x="1267" y="912"/>
                  </a:lnTo>
                  <a:lnTo>
                    <a:pt x="1269" y="914"/>
                  </a:lnTo>
                  <a:lnTo>
                    <a:pt x="1272" y="916"/>
                  </a:lnTo>
                  <a:lnTo>
                    <a:pt x="1272" y="914"/>
                  </a:lnTo>
                  <a:lnTo>
                    <a:pt x="1278" y="916"/>
                  </a:lnTo>
                  <a:lnTo>
                    <a:pt x="1280" y="914"/>
                  </a:lnTo>
                  <a:lnTo>
                    <a:pt x="1283" y="916"/>
                  </a:lnTo>
                  <a:lnTo>
                    <a:pt x="1285" y="914"/>
                  </a:lnTo>
                  <a:lnTo>
                    <a:pt x="1287" y="914"/>
                  </a:lnTo>
                  <a:lnTo>
                    <a:pt x="1289" y="914"/>
                  </a:lnTo>
                  <a:lnTo>
                    <a:pt x="1289" y="916"/>
                  </a:lnTo>
                  <a:lnTo>
                    <a:pt x="1291" y="916"/>
                  </a:lnTo>
                  <a:lnTo>
                    <a:pt x="1291" y="918"/>
                  </a:lnTo>
                  <a:lnTo>
                    <a:pt x="1291" y="920"/>
                  </a:lnTo>
                  <a:lnTo>
                    <a:pt x="1289" y="920"/>
                  </a:lnTo>
                  <a:lnTo>
                    <a:pt x="1291" y="920"/>
                  </a:lnTo>
                  <a:lnTo>
                    <a:pt x="1291" y="923"/>
                  </a:lnTo>
                  <a:lnTo>
                    <a:pt x="1294" y="923"/>
                  </a:lnTo>
                  <a:lnTo>
                    <a:pt x="1294" y="925"/>
                  </a:lnTo>
                  <a:lnTo>
                    <a:pt x="1294" y="927"/>
                  </a:lnTo>
                  <a:lnTo>
                    <a:pt x="1294" y="929"/>
                  </a:lnTo>
                  <a:lnTo>
                    <a:pt x="1294" y="931"/>
                  </a:lnTo>
                  <a:lnTo>
                    <a:pt x="1296" y="934"/>
                  </a:lnTo>
                  <a:lnTo>
                    <a:pt x="1298" y="936"/>
                  </a:lnTo>
                  <a:lnTo>
                    <a:pt x="1298" y="938"/>
                  </a:lnTo>
                  <a:lnTo>
                    <a:pt x="1300" y="938"/>
                  </a:lnTo>
                  <a:lnTo>
                    <a:pt x="1300" y="940"/>
                  </a:lnTo>
                  <a:lnTo>
                    <a:pt x="1302" y="940"/>
                  </a:lnTo>
                  <a:lnTo>
                    <a:pt x="1302" y="942"/>
                  </a:lnTo>
                  <a:lnTo>
                    <a:pt x="1305" y="944"/>
                  </a:lnTo>
                  <a:lnTo>
                    <a:pt x="1305" y="947"/>
                  </a:lnTo>
                  <a:lnTo>
                    <a:pt x="1307" y="947"/>
                  </a:lnTo>
                  <a:lnTo>
                    <a:pt x="1311" y="947"/>
                  </a:lnTo>
                  <a:lnTo>
                    <a:pt x="1320" y="951"/>
                  </a:lnTo>
                  <a:lnTo>
                    <a:pt x="1324" y="951"/>
                  </a:lnTo>
                  <a:lnTo>
                    <a:pt x="1331" y="949"/>
                  </a:lnTo>
                  <a:lnTo>
                    <a:pt x="1335" y="944"/>
                  </a:lnTo>
                  <a:lnTo>
                    <a:pt x="1337" y="940"/>
                  </a:lnTo>
                  <a:lnTo>
                    <a:pt x="1340" y="938"/>
                  </a:lnTo>
                  <a:lnTo>
                    <a:pt x="1342" y="936"/>
                  </a:lnTo>
                  <a:lnTo>
                    <a:pt x="1353" y="927"/>
                  </a:lnTo>
                  <a:lnTo>
                    <a:pt x="1355" y="927"/>
                  </a:lnTo>
                  <a:lnTo>
                    <a:pt x="1357" y="927"/>
                  </a:lnTo>
                  <a:lnTo>
                    <a:pt x="1375" y="923"/>
                  </a:lnTo>
                  <a:lnTo>
                    <a:pt x="1377" y="925"/>
                  </a:lnTo>
                  <a:lnTo>
                    <a:pt x="1392" y="920"/>
                  </a:lnTo>
                  <a:lnTo>
                    <a:pt x="1394" y="920"/>
                  </a:lnTo>
                  <a:lnTo>
                    <a:pt x="1396" y="920"/>
                  </a:lnTo>
                  <a:lnTo>
                    <a:pt x="1405" y="918"/>
                  </a:lnTo>
                  <a:lnTo>
                    <a:pt x="1407" y="916"/>
                  </a:lnTo>
                  <a:lnTo>
                    <a:pt x="1410" y="914"/>
                  </a:lnTo>
                  <a:lnTo>
                    <a:pt x="1410" y="912"/>
                  </a:lnTo>
                  <a:lnTo>
                    <a:pt x="1410" y="909"/>
                  </a:lnTo>
                  <a:lnTo>
                    <a:pt x="1407" y="905"/>
                  </a:lnTo>
                  <a:lnTo>
                    <a:pt x="1403" y="907"/>
                  </a:lnTo>
                  <a:lnTo>
                    <a:pt x="1399" y="905"/>
                  </a:lnTo>
                  <a:lnTo>
                    <a:pt x="1401" y="903"/>
                  </a:lnTo>
                  <a:lnTo>
                    <a:pt x="1401" y="901"/>
                  </a:lnTo>
                  <a:lnTo>
                    <a:pt x="1399" y="901"/>
                  </a:lnTo>
                  <a:lnTo>
                    <a:pt x="1399" y="898"/>
                  </a:lnTo>
                  <a:lnTo>
                    <a:pt x="1396" y="898"/>
                  </a:lnTo>
                  <a:lnTo>
                    <a:pt x="1396" y="896"/>
                  </a:lnTo>
                  <a:lnTo>
                    <a:pt x="1396" y="894"/>
                  </a:lnTo>
                  <a:lnTo>
                    <a:pt x="1399" y="894"/>
                  </a:lnTo>
                  <a:lnTo>
                    <a:pt x="1396" y="894"/>
                  </a:lnTo>
                  <a:lnTo>
                    <a:pt x="1394" y="894"/>
                  </a:lnTo>
                  <a:lnTo>
                    <a:pt x="1392" y="894"/>
                  </a:lnTo>
                  <a:lnTo>
                    <a:pt x="1390" y="894"/>
                  </a:lnTo>
                  <a:lnTo>
                    <a:pt x="1390" y="892"/>
                  </a:lnTo>
                  <a:lnTo>
                    <a:pt x="1386" y="890"/>
                  </a:lnTo>
                  <a:lnTo>
                    <a:pt x="1386" y="887"/>
                  </a:lnTo>
                  <a:lnTo>
                    <a:pt x="1383" y="885"/>
                  </a:lnTo>
                  <a:lnTo>
                    <a:pt x="1379" y="883"/>
                  </a:lnTo>
                  <a:lnTo>
                    <a:pt x="1379" y="881"/>
                  </a:lnTo>
                  <a:lnTo>
                    <a:pt x="1377" y="881"/>
                  </a:lnTo>
                  <a:lnTo>
                    <a:pt x="1377" y="879"/>
                  </a:lnTo>
                  <a:lnTo>
                    <a:pt x="1375" y="879"/>
                  </a:lnTo>
                  <a:lnTo>
                    <a:pt x="1372" y="879"/>
                  </a:lnTo>
                  <a:lnTo>
                    <a:pt x="1368" y="879"/>
                  </a:lnTo>
                  <a:lnTo>
                    <a:pt x="1366" y="877"/>
                  </a:lnTo>
                  <a:lnTo>
                    <a:pt x="1366" y="874"/>
                  </a:lnTo>
                  <a:lnTo>
                    <a:pt x="1364" y="872"/>
                  </a:lnTo>
                  <a:lnTo>
                    <a:pt x="1359" y="870"/>
                  </a:lnTo>
                  <a:lnTo>
                    <a:pt x="1359" y="868"/>
                  </a:lnTo>
                  <a:lnTo>
                    <a:pt x="1357" y="868"/>
                  </a:lnTo>
                  <a:lnTo>
                    <a:pt x="1357" y="866"/>
                  </a:lnTo>
                  <a:lnTo>
                    <a:pt x="1355" y="866"/>
                  </a:lnTo>
                  <a:lnTo>
                    <a:pt x="1353" y="866"/>
                  </a:lnTo>
                  <a:lnTo>
                    <a:pt x="1351" y="863"/>
                  </a:lnTo>
                  <a:lnTo>
                    <a:pt x="1337" y="863"/>
                  </a:lnTo>
                  <a:lnTo>
                    <a:pt x="1333" y="861"/>
                  </a:lnTo>
                  <a:lnTo>
                    <a:pt x="1331" y="861"/>
                  </a:lnTo>
                  <a:lnTo>
                    <a:pt x="1329" y="861"/>
                  </a:lnTo>
                  <a:lnTo>
                    <a:pt x="1329" y="859"/>
                  </a:lnTo>
                  <a:lnTo>
                    <a:pt x="1311" y="866"/>
                  </a:lnTo>
                  <a:lnTo>
                    <a:pt x="1309" y="866"/>
                  </a:lnTo>
                  <a:lnTo>
                    <a:pt x="1309" y="868"/>
                  </a:lnTo>
                  <a:lnTo>
                    <a:pt x="1307" y="870"/>
                  </a:lnTo>
                  <a:lnTo>
                    <a:pt x="1296" y="874"/>
                  </a:lnTo>
                  <a:lnTo>
                    <a:pt x="1289" y="872"/>
                  </a:lnTo>
                  <a:lnTo>
                    <a:pt x="1280" y="870"/>
                  </a:lnTo>
                  <a:lnTo>
                    <a:pt x="1278" y="870"/>
                  </a:lnTo>
                  <a:lnTo>
                    <a:pt x="1276" y="870"/>
                  </a:lnTo>
                  <a:lnTo>
                    <a:pt x="1276" y="872"/>
                  </a:lnTo>
                  <a:lnTo>
                    <a:pt x="1267" y="870"/>
                  </a:lnTo>
                  <a:lnTo>
                    <a:pt x="1265" y="870"/>
                  </a:lnTo>
                  <a:lnTo>
                    <a:pt x="1261" y="870"/>
                  </a:lnTo>
                  <a:lnTo>
                    <a:pt x="1259" y="872"/>
                  </a:lnTo>
                  <a:lnTo>
                    <a:pt x="1256" y="872"/>
                  </a:lnTo>
                  <a:close/>
                  <a:moveTo>
                    <a:pt x="1234" y="721"/>
                  </a:moveTo>
                  <a:lnTo>
                    <a:pt x="1234" y="719"/>
                  </a:lnTo>
                  <a:lnTo>
                    <a:pt x="1232" y="717"/>
                  </a:lnTo>
                  <a:lnTo>
                    <a:pt x="1234" y="717"/>
                  </a:lnTo>
                  <a:lnTo>
                    <a:pt x="1232" y="714"/>
                  </a:lnTo>
                  <a:lnTo>
                    <a:pt x="1230" y="714"/>
                  </a:lnTo>
                  <a:lnTo>
                    <a:pt x="1215" y="719"/>
                  </a:lnTo>
                  <a:lnTo>
                    <a:pt x="1221" y="712"/>
                  </a:lnTo>
                  <a:lnTo>
                    <a:pt x="1221" y="710"/>
                  </a:lnTo>
                  <a:lnTo>
                    <a:pt x="1219" y="710"/>
                  </a:lnTo>
                  <a:lnTo>
                    <a:pt x="1219" y="708"/>
                  </a:lnTo>
                  <a:lnTo>
                    <a:pt x="1217" y="708"/>
                  </a:lnTo>
                  <a:lnTo>
                    <a:pt x="1215" y="706"/>
                  </a:lnTo>
                  <a:lnTo>
                    <a:pt x="1213" y="706"/>
                  </a:lnTo>
                  <a:lnTo>
                    <a:pt x="1210" y="703"/>
                  </a:lnTo>
                  <a:lnTo>
                    <a:pt x="1208" y="706"/>
                  </a:lnTo>
                  <a:lnTo>
                    <a:pt x="1206" y="703"/>
                  </a:lnTo>
                  <a:lnTo>
                    <a:pt x="1195" y="710"/>
                  </a:lnTo>
                  <a:lnTo>
                    <a:pt x="1193" y="708"/>
                  </a:lnTo>
                  <a:lnTo>
                    <a:pt x="1191" y="708"/>
                  </a:lnTo>
                  <a:lnTo>
                    <a:pt x="1188" y="710"/>
                  </a:lnTo>
                  <a:lnTo>
                    <a:pt x="1186" y="708"/>
                  </a:lnTo>
                  <a:lnTo>
                    <a:pt x="1186" y="706"/>
                  </a:lnTo>
                  <a:lnTo>
                    <a:pt x="1188" y="701"/>
                  </a:lnTo>
                  <a:lnTo>
                    <a:pt x="1188" y="699"/>
                  </a:lnTo>
                  <a:lnTo>
                    <a:pt x="1188" y="697"/>
                  </a:lnTo>
                  <a:lnTo>
                    <a:pt x="1158" y="699"/>
                  </a:lnTo>
                  <a:lnTo>
                    <a:pt x="1156" y="701"/>
                  </a:lnTo>
                  <a:lnTo>
                    <a:pt x="1153" y="701"/>
                  </a:lnTo>
                  <a:lnTo>
                    <a:pt x="1151" y="703"/>
                  </a:lnTo>
                  <a:lnTo>
                    <a:pt x="1142" y="712"/>
                  </a:lnTo>
                  <a:lnTo>
                    <a:pt x="1140" y="712"/>
                  </a:lnTo>
                  <a:lnTo>
                    <a:pt x="1138" y="712"/>
                  </a:lnTo>
                  <a:lnTo>
                    <a:pt x="1136" y="714"/>
                  </a:lnTo>
                  <a:lnTo>
                    <a:pt x="1134" y="712"/>
                  </a:lnTo>
                  <a:lnTo>
                    <a:pt x="1132" y="710"/>
                  </a:lnTo>
                  <a:lnTo>
                    <a:pt x="1127" y="712"/>
                  </a:lnTo>
                  <a:lnTo>
                    <a:pt x="1125" y="710"/>
                  </a:lnTo>
                  <a:lnTo>
                    <a:pt x="1127" y="710"/>
                  </a:lnTo>
                  <a:lnTo>
                    <a:pt x="1127" y="708"/>
                  </a:lnTo>
                  <a:lnTo>
                    <a:pt x="1125" y="708"/>
                  </a:lnTo>
                  <a:lnTo>
                    <a:pt x="1123" y="710"/>
                  </a:lnTo>
                  <a:lnTo>
                    <a:pt x="1118" y="710"/>
                  </a:lnTo>
                  <a:lnTo>
                    <a:pt x="1121" y="710"/>
                  </a:lnTo>
                  <a:lnTo>
                    <a:pt x="1121" y="712"/>
                  </a:lnTo>
                  <a:lnTo>
                    <a:pt x="1121" y="714"/>
                  </a:lnTo>
                  <a:lnTo>
                    <a:pt x="1116" y="717"/>
                  </a:lnTo>
                  <a:lnTo>
                    <a:pt x="1116" y="721"/>
                  </a:lnTo>
                  <a:lnTo>
                    <a:pt x="1107" y="725"/>
                  </a:lnTo>
                  <a:lnTo>
                    <a:pt x="1107" y="728"/>
                  </a:lnTo>
                  <a:lnTo>
                    <a:pt x="1107" y="730"/>
                  </a:lnTo>
                  <a:lnTo>
                    <a:pt x="1110" y="730"/>
                  </a:lnTo>
                  <a:lnTo>
                    <a:pt x="1112" y="730"/>
                  </a:lnTo>
                  <a:lnTo>
                    <a:pt x="1112" y="732"/>
                  </a:lnTo>
                  <a:lnTo>
                    <a:pt x="1105" y="730"/>
                  </a:lnTo>
                  <a:lnTo>
                    <a:pt x="1099" y="730"/>
                  </a:lnTo>
                  <a:lnTo>
                    <a:pt x="1099" y="732"/>
                  </a:lnTo>
                  <a:lnTo>
                    <a:pt x="1101" y="732"/>
                  </a:lnTo>
                  <a:lnTo>
                    <a:pt x="1099" y="732"/>
                  </a:lnTo>
                  <a:lnTo>
                    <a:pt x="1099" y="734"/>
                  </a:lnTo>
                  <a:lnTo>
                    <a:pt x="1097" y="734"/>
                  </a:lnTo>
                  <a:lnTo>
                    <a:pt x="1097" y="736"/>
                  </a:lnTo>
                  <a:lnTo>
                    <a:pt x="1094" y="736"/>
                  </a:lnTo>
                  <a:lnTo>
                    <a:pt x="1094" y="738"/>
                  </a:lnTo>
                  <a:lnTo>
                    <a:pt x="1097" y="738"/>
                  </a:lnTo>
                  <a:lnTo>
                    <a:pt x="1097" y="741"/>
                  </a:lnTo>
                  <a:lnTo>
                    <a:pt x="1092" y="738"/>
                  </a:lnTo>
                  <a:lnTo>
                    <a:pt x="1092" y="741"/>
                  </a:lnTo>
                  <a:lnTo>
                    <a:pt x="1090" y="741"/>
                  </a:lnTo>
                  <a:lnTo>
                    <a:pt x="1088" y="741"/>
                  </a:lnTo>
                  <a:lnTo>
                    <a:pt x="1088" y="738"/>
                  </a:lnTo>
                  <a:lnTo>
                    <a:pt x="1086" y="743"/>
                  </a:lnTo>
                  <a:lnTo>
                    <a:pt x="1079" y="745"/>
                  </a:lnTo>
                  <a:lnTo>
                    <a:pt x="1077" y="747"/>
                  </a:lnTo>
                  <a:lnTo>
                    <a:pt x="1077" y="749"/>
                  </a:lnTo>
                  <a:lnTo>
                    <a:pt x="1077" y="752"/>
                  </a:lnTo>
                  <a:lnTo>
                    <a:pt x="1083" y="752"/>
                  </a:lnTo>
                  <a:lnTo>
                    <a:pt x="1086" y="754"/>
                  </a:lnTo>
                  <a:lnTo>
                    <a:pt x="1092" y="754"/>
                  </a:lnTo>
                  <a:lnTo>
                    <a:pt x="1092" y="756"/>
                  </a:lnTo>
                  <a:lnTo>
                    <a:pt x="1092" y="754"/>
                  </a:lnTo>
                  <a:lnTo>
                    <a:pt x="1094" y="754"/>
                  </a:lnTo>
                  <a:lnTo>
                    <a:pt x="1094" y="756"/>
                  </a:lnTo>
                  <a:lnTo>
                    <a:pt x="1086" y="756"/>
                  </a:lnTo>
                  <a:lnTo>
                    <a:pt x="1081" y="756"/>
                  </a:lnTo>
                  <a:lnTo>
                    <a:pt x="1077" y="758"/>
                  </a:lnTo>
                  <a:lnTo>
                    <a:pt x="1072" y="763"/>
                  </a:lnTo>
                  <a:lnTo>
                    <a:pt x="1068" y="765"/>
                  </a:lnTo>
                  <a:lnTo>
                    <a:pt x="1072" y="760"/>
                  </a:lnTo>
                  <a:lnTo>
                    <a:pt x="1072" y="758"/>
                  </a:lnTo>
                  <a:lnTo>
                    <a:pt x="1072" y="756"/>
                  </a:lnTo>
                  <a:lnTo>
                    <a:pt x="1072" y="758"/>
                  </a:lnTo>
                  <a:lnTo>
                    <a:pt x="1068" y="754"/>
                  </a:lnTo>
                  <a:lnTo>
                    <a:pt x="1066" y="754"/>
                  </a:lnTo>
                  <a:lnTo>
                    <a:pt x="1061" y="754"/>
                  </a:lnTo>
                  <a:lnTo>
                    <a:pt x="1053" y="749"/>
                  </a:lnTo>
                  <a:lnTo>
                    <a:pt x="1053" y="747"/>
                  </a:lnTo>
                  <a:lnTo>
                    <a:pt x="1051" y="747"/>
                  </a:lnTo>
                  <a:lnTo>
                    <a:pt x="1051" y="745"/>
                  </a:lnTo>
                  <a:lnTo>
                    <a:pt x="1046" y="743"/>
                  </a:lnTo>
                  <a:lnTo>
                    <a:pt x="1044" y="745"/>
                  </a:lnTo>
                  <a:lnTo>
                    <a:pt x="1044" y="747"/>
                  </a:lnTo>
                  <a:lnTo>
                    <a:pt x="1044" y="749"/>
                  </a:lnTo>
                  <a:lnTo>
                    <a:pt x="1042" y="749"/>
                  </a:lnTo>
                  <a:lnTo>
                    <a:pt x="1042" y="752"/>
                  </a:lnTo>
                  <a:lnTo>
                    <a:pt x="1044" y="754"/>
                  </a:lnTo>
                  <a:lnTo>
                    <a:pt x="1046" y="756"/>
                  </a:lnTo>
                  <a:lnTo>
                    <a:pt x="1046" y="758"/>
                  </a:lnTo>
                  <a:lnTo>
                    <a:pt x="1046" y="760"/>
                  </a:lnTo>
                  <a:lnTo>
                    <a:pt x="1044" y="760"/>
                  </a:lnTo>
                  <a:lnTo>
                    <a:pt x="1042" y="760"/>
                  </a:lnTo>
                  <a:lnTo>
                    <a:pt x="1044" y="758"/>
                  </a:lnTo>
                  <a:lnTo>
                    <a:pt x="1044" y="756"/>
                  </a:lnTo>
                  <a:lnTo>
                    <a:pt x="1040" y="754"/>
                  </a:lnTo>
                  <a:lnTo>
                    <a:pt x="1040" y="752"/>
                  </a:lnTo>
                  <a:lnTo>
                    <a:pt x="1037" y="749"/>
                  </a:lnTo>
                  <a:lnTo>
                    <a:pt x="1035" y="749"/>
                  </a:lnTo>
                  <a:lnTo>
                    <a:pt x="1031" y="754"/>
                  </a:lnTo>
                  <a:lnTo>
                    <a:pt x="1031" y="756"/>
                  </a:lnTo>
                  <a:lnTo>
                    <a:pt x="1026" y="760"/>
                  </a:lnTo>
                  <a:lnTo>
                    <a:pt x="1026" y="763"/>
                  </a:lnTo>
                  <a:lnTo>
                    <a:pt x="1026" y="760"/>
                  </a:lnTo>
                  <a:lnTo>
                    <a:pt x="1024" y="760"/>
                  </a:lnTo>
                  <a:lnTo>
                    <a:pt x="1024" y="758"/>
                  </a:lnTo>
                  <a:lnTo>
                    <a:pt x="1026" y="758"/>
                  </a:lnTo>
                  <a:lnTo>
                    <a:pt x="1026" y="756"/>
                  </a:lnTo>
                  <a:lnTo>
                    <a:pt x="1024" y="754"/>
                  </a:lnTo>
                  <a:lnTo>
                    <a:pt x="1022" y="754"/>
                  </a:lnTo>
                  <a:lnTo>
                    <a:pt x="1018" y="749"/>
                  </a:lnTo>
                  <a:lnTo>
                    <a:pt x="1015" y="745"/>
                  </a:lnTo>
                  <a:lnTo>
                    <a:pt x="1013" y="745"/>
                  </a:lnTo>
                  <a:lnTo>
                    <a:pt x="1011" y="745"/>
                  </a:lnTo>
                  <a:lnTo>
                    <a:pt x="1011" y="747"/>
                  </a:lnTo>
                  <a:lnTo>
                    <a:pt x="1009" y="749"/>
                  </a:lnTo>
                  <a:lnTo>
                    <a:pt x="1007" y="752"/>
                  </a:lnTo>
                  <a:lnTo>
                    <a:pt x="1011" y="756"/>
                  </a:lnTo>
                  <a:lnTo>
                    <a:pt x="1011" y="758"/>
                  </a:lnTo>
                  <a:lnTo>
                    <a:pt x="1013" y="763"/>
                  </a:lnTo>
                  <a:lnTo>
                    <a:pt x="1013" y="765"/>
                  </a:lnTo>
                  <a:lnTo>
                    <a:pt x="1013" y="767"/>
                  </a:lnTo>
                  <a:lnTo>
                    <a:pt x="1011" y="767"/>
                  </a:lnTo>
                  <a:lnTo>
                    <a:pt x="1009" y="767"/>
                  </a:lnTo>
                  <a:lnTo>
                    <a:pt x="1009" y="765"/>
                  </a:lnTo>
                  <a:lnTo>
                    <a:pt x="1007" y="765"/>
                  </a:lnTo>
                  <a:lnTo>
                    <a:pt x="1005" y="763"/>
                  </a:lnTo>
                  <a:lnTo>
                    <a:pt x="1005" y="760"/>
                  </a:lnTo>
                  <a:lnTo>
                    <a:pt x="1002" y="760"/>
                  </a:lnTo>
                  <a:lnTo>
                    <a:pt x="1002" y="756"/>
                  </a:lnTo>
                  <a:lnTo>
                    <a:pt x="1000" y="756"/>
                  </a:lnTo>
                  <a:lnTo>
                    <a:pt x="996" y="756"/>
                  </a:lnTo>
                  <a:lnTo>
                    <a:pt x="994" y="758"/>
                  </a:lnTo>
                  <a:lnTo>
                    <a:pt x="989" y="760"/>
                  </a:lnTo>
                  <a:lnTo>
                    <a:pt x="989" y="758"/>
                  </a:lnTo>
                  <a:lnTo>
                    <a:pt x="991" y="758"/>
                  </a:lnTo>
                  <a:lnTo>
                    <a:pt x="994" y="758"/>
                  </a:lnTo>
                  <a:lnTo>
                    <a:pt x="991" y="756"/>
                  </a:lnTo>
                  <a:lnTo>
                    <a:pt x="989" y="758"/>
                  </a:lnTo>
                  <a:lnTo>
                    <a:pt x="987" y="758"/>
                  </a:lnTo>
                  <a:lnTo>
                    <a:pt x="989" y="756"/>
                  </a:lnTo>
                  <a:lnTo>
                    <a:pt x="989" y="754"/>
                  </a:lnTo>
                  <a:lnTo>
                    <a:pt x="996" y="754"/>
                  </a:lnTo>
                  <a:lnTo>
                    <a:pt x="998" y="752"/>
                  </a:lnTo>
                  <a:lnTo>
                    <a:pt x="998" y="749"/>
                  </a:lnTo>
                  <a:lnTo>
                    <a:pt x="998" y="747"/>
                  </a:lnTo>
                  <a:lnTo>
                    <a:pt x="998" y="743"/>
                  </a:lnTo>
                  <a:lnTo>
                    <a:pt x="998" y="741"/>
                  </a:lnTo>
                  <a:lnTo>
                    <a:pt x="998" y="738"/>
                  </a:lnTo>
                  <a:lnTo>
                    <a:pt x="998" y="736"/>
                  </a:lnTo>
                  <a:lnTo>
                    <a:pt x="994" y="736"/>
                  </a:lnTo>
                  <a:lnTo>
                    <a:pt x="991" y="732"/>
                  </a:lnTo>
                  <a:lnTo>
                    <a:pt x="989" y="732"/>
                  </a:lnTo>
                  <a:lnTo>
                    <a:pt x="987" y="732"/>
                  </a:lnTo>
                  <a:lnTo>
                    <a:pt x="987" y="734"/>
                  </a:lnTo>
                  <a:lnTo>
                    <a:pt x="985" y="734"/>
                  </a:lnTo>
                  <a:lnTo>
                    <a:pt x="985" y="736"/>
                  </a:lnTo>
                  <a:lnTo>
                    <a:pt x="985" y="738"/>
                  </a:lnTo>
                  <a:lnTo>
                    <a:pt x="983" y="738"/>
                  </a:lnTo>
                  <a:lnTo>
                    <a:pt x="985" y="736"/>
                  </a:lnTo>
                  <a:lnTo>
                    <a:pt x="983" y="736"/>
                  </a:lnTo>
                  <a:lnTo>
                    <a:pt x="983" y="734"/>
                  </a:lnTo>
                  <a:lnTo>
                    <a:pt x="985" y="730"/>
                  </a:lnTo>
                  <a:lnTo>
                    <a:pt x="985" y="728"/>
                  </a:lnTo>
                  <a:lnTo>
                    <a:pt x="983" y="725"/>
                  </a:lnTo>
                  <a:lnTo>
                    <a:pt x="980" y="725"/>
                  </a:lnTo>
                  <a:lnTo>
                    <a:pt x="980" y="723"/>
                  </a:lnTo>
                  <a:lnTo>
                    <a:pt x="978" y="723"/>
                  </a:lnTo>
                  <a:lnTo>
                    <a:pt x="976" y="723"/>
                  </a:lnTo>
                  <a:lnTo>
                    <a:pt x="976" y="721"/>
                  </a:lnTo>
                  <a:lnTo>
                    <a:pt x="976" y="719"/>
                  </a:lnTo>
                  <a:lnTo>
                    <a:pt x="974" y="719"/>
                  </a:lnTo>
                  <a:lnTo>
                    <a:pt x="974" y="721"/>
                  </a:lnTo>
                  <a:lnTo>
                    <a:pt x="974" y="723"/>
                  </a:lnTo>
                  <a:lnTo>
                    <a:pt x="974" y="725"/>
                  </a:lnTo>
                  <a:lnTo>
                    <a:pt x="972" y="728"/>
                  </a:lnTo>
                  <a:lnTo>
                    <a:pt x="972" y="725"/>
                  </a:lnTo>
                  <a:lnTo>
                    <a:pt x="970" y="725"/>
                  </a:lnTo>
                  <a:lnTo>
                    <a:pt x="970" y="723"/>
                  </a:lnTo>
                  <a:lnTo>
                    <a:pt x="967" y="723"/>
                  </a:lnTo>
                  <a:lnTo>
                    <a:pt x="967" y="725"/>
                  </a:lnTo>
                  <a:lnTo>
                    <a:pt x="965" y="728"/>
                  </a:lnTo>
                  <a:lnTo>
                    <a:pt x="965" y="730"/>
                  </a:lnTo>
                  <a:lnTo>
                    <a:pt x="965" y="732"/>
                  </a:lnTo>
                  <a:lnTo>
                    <a:pt x="963" y="730"/>
                  </a:lnTo>
                  <a:lnTo>
                    <a:pt x="963" y="728"/>
                  </a:lnTo>
                  <a:lnTo>
                    <a:pt x="965" y="725"/>
                  </a:lnTo>
                  <a:lnTo>
                    <a:pt x="965" y="723"/>
                  </a:lnTo>
                  <a:lnTo>
                    <a:pt x="963" y="723"/>
                  </a:lnTo>
                  <a:lnTo>
                    <a:pt x="961" y="725"/>
                  </a:lnTo>
                  <a:lnTo>
                    <a:pt x="959" y="728"/>
                  </a:lnTo>
                  <a:lnTo>
                    <a:pt x="959" y="725"/>
                  </a:lnTo>
                  <a:lnTo>
                    <a:pt x="959" y="723"/>
                  </a:lnTo>
                  <a:lnTo>
                    <a:pt x="956" y="723"/>
                  </a:lnTo>
                  <a:lnTo>
                    <a:pt x="956" y="725"/>
                  </a:lnTo>
                  <a:lnTo>
                    <a:pt x="956" y="728"/>
                  </a:lnTo>
                  <a:lnTo>
                    <a:pt x="954" y="730"/>
                  </a:lnTo>
                  <a:lnTo>
                    <a:pt x="952" y="732"/>
                  </a:lnTo>
                  <a:lnTo>
                    <a:pt x="952" y="734"/>
                  </a:lnTo>
                  <a:lnTo>
                    <a:pt x="952" y="738"/>
                  </a:lnTo>
                  <a:lnTo>
                    <a:pt x="950" y="738"/>
                  </a:lnTo>
                  <a:lnTo>
                    <a:pt x="950" y="736"/>
                  </a:lnTo>
                  <a:lnTo>
                    <a:pt x="950" y="734"/>
                  </a:lnTo>
                  <a:lnTo>
                    <a:pt x="950" y="732"/>
                  </a:lnTo>
                  <a:lnTo>
                    <a:pt x="952" y="730"/>
                  </a:lnTo>
                  <a:lnTo>
                    <a:pt x="954" y="730"/>
                  </a:lnTo>
                  <a:lnTo>
                    <a:pt x="954" y="728"/>
                  </a:lnTo>
                  <a:lnTo>
                    <a:pt x="952" y="725"/>
                  </a:lnTo>
                  <a:lnTo>
                    <a:pt x="950" y="725"/>
                  </a:lnTo>
                  <a:lnTo>
                    <a:pt x="950" y="723"/>
                  </a:lnTo>
                  <a:lnTo>
                    <a:pt x="952" y="723"/>
                  </a:lnTo>
                  <a:lnTo>
                    <a:pt x="952" y="721"/>
                  </a:lnTo>
                  <a:lnTo>
                    <a:pt x="950" y="723"/>
                  </a:lnTo>
                  <a:lnTo>
                    <a:pt x="948" y="723"/>
                  </a:lnTo>
                  <a:lnTo>
                    <a:pt x="948" y="721"/>
                  </a:lnTo>
                  <a:lnTo>
                    <a:pt x="967" y="719"/>
                  </a:lnTo>
                  <a:lnTo>
                    <a:pt x="970" y="717"/>
                  </a:lnTo>
                  <a:lnTo>
                    <a:pt x="970" y="714"/>
                  </a:lnTo>
                  <a:lnTo>
                    <a:pt x="961" y="714"/>
                  </a:lnTo>
                  <a:lnTo>
                    <a:pt x="959" y="714"/>
                  </a:lnTo>
                  <a:lnTo>
                    <a:pt x="959" y="717"/>
                  </a:lnTo>
                  <a:lnTo>
                    <a:pt x="956" y="717"/>
                  </a:lnTo>
                  <a:lnTo>
                    <a:pt x="954" y="717"/>
                  </a:lnTo>
                  <a:lnTo>
                    <a:pt x="956" y="717"/>
                  </a:lnTo>
                  <a:lnTo>
                    <a:pt x="956" y="714"/>
                  </a:lnTo>
                  <a:lnTo>
                    <a:pt x="956" y="712"/>
                  </a:lnTo>
                  <a:lnTo>
                    <a:pt x="959" y="712"/>
                  </a:lnTo>
                  <a:lnTo>
                    <a:pt x="956" y="712"/>
                  </a:lnTo>
                  <a:lnTo>
                    <a:pt x="954" y="710"/>
                  </a:lnTo>
                  <a:lnTo>
                    <a:pt x="943" y="710"/>
                  </a:lnTo>
                  <a:lnTo>
                    <a:pt x="941" y="712"/>
                  </a:lnTo>
                  <a:lnTo>
                    <a:pt x="939" y="712"/>
                  </a:lnTo>
                  <a:lnTo>
                    <a:pt x="939" y="710"/>
                  </a:lnTo>
                  <a:lnTo>
                    <a:pt x="941" y="710"/>
                  </a:lnTo>
                  <a:lnTo>
                    <a:pt x="941" y="708"/>
                  </a:lnTo>
                  <a:lnTo>
                    <a:pt x="943" y="708"/>
                  </a:lnTo>
                  <a:lnTo>
                    <a:pt x="943" y="706"/>
                  </a:lnTo>
                  <a:lnTo>
                    <a:pt x="941" y="706"/>
                  </a:lnTo>
                  <a:lnTo>
                    <a:pt x="937" y="703"/>
                  </a:lnTo>
                  <a:lnTo>
                    <a:pt x="937" y="701"/>
                  </a:lnTo>
                  <a:lnTo>
                    <a:pt x="934" y="701"/>
                  </a:lnTo>
                  <a:lnTo>
                    <a:pt x="943" y="703"/>
                  </a:lnTo>
                  <a:lnTo>
                    <a:pt x="945" y="706"/>
                  </a:lnTo>
                  <a:lnTo>
                    <a:pt x="967" y="708"/>
                  </a:lnTo>
                  <a:lnTo>
                    <a:pt x="970" y="710"/>
                  </a:lnTo>
                  <a:lnTo>
                    <a:pt x="972" y="710"/>
                  </a:lnTo>
                  <a:lnTo>
                    <a:pt x="972" y="708"/>
                  </a:lnTo>
                  <a:lnTo>
                    <a:pt x="970" y="708"/>
                  </a:lnTo>
                  <a:lnTo>
                    <a:pt x="963" y="708"/>
                  </a:lnTo>
                  <a:lnTo>
                    <a:pt x="961" y="706"/>
                  </a:lnTo>
                  <a:lnTo>
                    <a:pt x="987" y="701"/>
                  </a:lnTo>
                  <a:lnTo>
                    <a:pt x="989" y="699"/>
                  </a:lnTo>
                  <a:lnTo>
                    <a:pt x="989" y="697"/>
                  </a:lnTo>
                  <a:lnTo>
                    <a:pt x="989" y="695"/>
                  </a:lnTo>
                  <a:lnTo>
                    <a:pt x="987" y="692"/>
                  </a:lnTo>
                  <a:lnTo>
                    <a:pt x="987" y="690"/>
                  </a:lnTo>
                  <a:lnTo>
                    <a:pt x="959" y="684"/>
                  </a:lnTo>
                  <a:lnTo>
                    <a:pt x="956" y="686"/>
                  </a:lnTo>
                  <a:lnTo>
                    <a:pt x="954" y="684"/>
                  </a:lnTo>
                  <a:lnTo>
                    <a:pt x="952" y="684"/>
                  </a:lnTo>
                  <a:lnTo>
                    <a:pt x="950" y="684"/>
                  </a:lnTo>
                  <a:lnTo>
                    <a:pt x="945" y="684"/>
                  </a:lnTo>
                  <a:lnTo>
                    <a:pt x="945" y="682"/>
                  </a:lnTo>
                  <a:lnTo>
                    <a:pt x="937" y="684"/>
                  </a:lnTo>
                  <a:lnTo>
                    <a:pt x="934" y="684"/>
                  </a:lnTo>
                  <a:lnTo>
                    <a:pt x="934" y="682"/>
                  </a:lnTo>
                  <a:lnTo>
                    <a:pt x="932" y="679"/>
                  </a:lnTo>
                  <a:lnTo>
                    <a:pt x="937" y="677"/>
                  </a:lnTo>
                  <a:lnTo>
                    <a:pt x="941" y="679"/>
                  </a:lnTo>
                  <a:lnTo>
                    <a:pt x="943" y="679"/>
                  </a:lnTo>
                  <a:lnTo>
                    <a:pt x="943" y="677"/>
                  </a:lnTo>
                  <a:lnTo>
                    <a:pt x="945" y="677"/>
                  </a:lnTo>
                  <a:lnTo>
                    <a:pt x="945" y="679"/>
                  </a:lnTo>
                  <a:lnTo>
                    <a:pt x="952" y="682"/>
                  </a:lnTo>
                  <a:lnTo>
                    <a:pt x="956" y="679"/>
                  </a:lnTo>
                  <a:lnTo>
                    <a:pt x="956" y="677"/>
                  </a:lnTo>
                  <a:lnTo>
                    <a:pt x="954" y="677"/>
                  </a:lnTo>
                  <a:lnTo>
                    <a:pt x="954" y="675"/>
                  </a:lnTo>
                  <a:lnTo>
                    <a:pt x="956" y="675"/>
                  </a:lnTo>
                  <a:lnTo>
                    <a:pt x="954" y="673"/>
                  </a:lnTo>
                  <a:lnTo>
                    <a:pt x="952" y="671"/>
                  </a:lnTo>
                  <a:lnTo>
                    <a:pt x="948" y="671"/>
                  </a:lnTo>
                  <a:lnTo>
                    <a:pt x="945" y="668"/>
                  </a:lnTo>
                  <a:lnTo>
                    <a:pt x="945" y="666"/>
                  </a:lnTo>
                  <a:lnTo>
                    <a:pt x="943" y="664"/>
                  </a:lnTo>
                  <a:lnTo>
                    <a:pt x="941" y="664"/>
                  </a:lnTo>
                  <a:lnTo>
                    <a:pt x="939" y="664"/>
                  </a:lnTo>
                  <a:lnTo>
                    <a:pt x="932" y="662"/>
                  </a:lnTo>
                  <a:lnTo>
                    <a:pt x="919" y="666"/>
                  </a:lnTo>
                  <a:lnTo>
                    <a:pt x="917" y="671"/>
                  </a:lnTo>
                  <a:lnTo>
                    <a:pt x="915" y="671"/>
                  </a:lnTo>
                  <a:lnTo>
                    <a:pt x="913" y="673"/>
                  </a:lnTo>
                  <a:lnTo>
                    <a:pt x="910" y="673"/>
                  </a:lnTo>
                  <a:lnTo>
                    <a:pt x="910" y="671"/>
                  </a:lnTo>
                  <a:lnTo>
                    <a:pt x="908" y="671"/>
                  </a:lnTo>
                  <a:lnTo>
                    <a:pt x="904" y="675"/>
                  </a:lnTo>
                  <a:lnTo>
                    <a:pt x="904" y="673"/>
                  </a:lnTo>
                  <a:lnTo>
                    <a:pt x="902" y="673"/>
                  </a:lnTo>
                  <a:lnTo>
                    <a:pt x="899" y="673"/>
                  </a:lnTo>
                  <a:lnTo>
                    <a:pt x="897" y="671"/>
                  </a:lnTo>
                  <a:lnTo>
                    <a:pt x="895" y="673"/>
                  </a:lnTo>
                  <a:lnTo>
                    <a:pt x="895" y="675"/>
                  </a:lnTo>
                  <a:lnTo>
                    <a:pt x="895" y="677"/>
                  </a:lnTo>
                  <a:lnTo>
                    <a:pt x="893" y="679"/>
                  </a:lnTo>
                  <a:lnTo>
                    <a:pt x="893" y="682"/>
                  </a:lnTo>
                  <a:lnTo>
                    <a:pt x="891" y="684"/>
                  </a:lnTo>
                  <a:lnTo>
                    <a:pt x="891" y="686"/>
                  </a:lnTo>
                  <a:lnTo>
                    <a:pt x="891" y="688"/>
                  </a:lnTo>
                  <a:lnTo>
                    <a:pt x="889" y="688"/>
                  </a:lnTo>
                  <a:lnTo>
                    <a:pt x="886" y="690"/>
                  </a:lnTo>
                  <a:lnTo>
                    <a:pt x="886" y="692"/>
                  </a:lnTo>
                  <a:lnTo>
                    <a:pt x="889" y="692"/>
                  </a:lnTo>
                  <a:lnTo>
                    <a:pt x="889" y="695"/>
                  </a:lnTo>
                  <a:lnTo>
                    <a:pt x="886" y="695"/>
                  </a:lnTo>
                  <a:lnTo>
                    <a:pt x="886" y="692"/>
                  </a:lnTo>
                  <a:lnTo>
                    <a:pt x="884" y="690"/>
                  </a:lnTo>
                  <a:lnTo>
                    <a:pt x="884" y="688"/>
                  </a:lnTo>
                  <a:lnTo>
                    <a:pt x="886" y="686"/>
                  </a:lnTo>
                  <a:lnTo>
                    <a:pt x="889" y="686"/>
                  </a:lnTo>
                  <a:lnTo>
                    <a:pt x="889" y="684"/>
                  </a:lnTo>
                  <a:lnTo>
                    <a:pt x="891" y="682"/>
                  </a:lnTo>
                  <a:lnTo>
                    <a:pt x="891" y="679"/>
                  </a:lnTo>
                  <a:lnTo>
                    <a:pt x="891" y="677"/>
                  </a:lnTo>
                  <a:lnTo>
                    <a:pt x="891" y="675"/>
                  </a:lnTo>
                  <a:lnTo>
                    <a:pt x="891" y="673"/>
                  </a:lnTo>
                  <a:lnTo>
                    <a:pt x="893" y="668"/>
                  </a:lnTo>
                  <a:lnTo>
                    <a:pt x="893" y="664"/>
                  </a:lnTo>
                  <a:lnTo>
                    <a:pt x="891" y="662"/>
                  </a:lnTo>
                  <a:lnTo>
                    <a:pt x="889" y="660"/>
                  </a:lnTo>
                  <a:lnTo>
                    <a:pt x="889" y="657"/>
                  </a:lnTo>
                  <a:lnTo>
                    <a:pt x="886" y="657"/>
                  </a:lnTo>
                  <a:lnTo>
                    <a:pt x="886" y="655"/>
                  </a:lnTo>
                  <a:lnTo>
                    <a:pt x="884" y="655"/>
                  </a:lnTo>
                  <a:lnTo>
                    <a:pt x="884" y="653"/>
                  </a:lnTo>
                  <a:lnTo>
                    <a:pt x="882" y="651"/>
                  </a:lnTo>
                  <a:lnTo>
                    <a:pt x="880" y="651"/>
                  </a:lnTo>
                  <a:lnTo>
                    <a:pt x="880" y="649"/>
                  </a:lnTo>
                  <a:lnTo>
                    <a:pt x="880" y="646"/>
                  </a:lnTo>
                  <a:lnTo>
                    <a:pt x="878" y="646"/>
                  </a:lnTo>
                  <a:lnTo>
                    <a:pt x="875" y="646"/>
                  </a:lnTo>
                  <a:lnTo>
                    <a:pt x="873" y="646"/>
                  </a:lnTo>
                  <a:lnTo>
                    <a:pt x="871" y="646"/>
                  </a:lnTo>
                  <a:lnTo>
                    <a:pt x="871" y="649"/>
                  </a:lnTo>
                  <a:lnTo>
                    <a:pt x="869" y="651"/>
                  </a:lnTo>
                  <a:lnTo>
                    <a:pt x="867" y="651"/>
                  </a:lnTo>
                  <a:lnTo>
                    <a:pt x="867" y="649"/>
                  </a:lnTo>
                  <a:lnTo>
                    <a:pt x="864" y="649"/>
                  </a:lnTo>
                  <a:lnTo>
                    <a:pt x="862" y="649"/>
                  </a:lnTo>
                  <a:lnTo>
                    <a:pt x="860" y="646"/>
                  </a:lnTo>
                  <a:lnTo>
                    <a:pt x="860" y="644"/>
                  </a:lnTo>
                  <a:lnTo>
                    <a:pt x="851" y="644"/>
                  </a:lnTo>
                  <a:lnTo>
                    <a:pt x="849" y="644"/>
                  </a:lnTo>
                  <a:lnTo>
                    <a:pt x="849" y="642"/>
                  </a:lnTo>
                  <a:lnTo>
                    <a:pt x="845" y="642"/>
                  </a:lnTo>
                  <a:lnTo>
                    <a:pt x="843" y="640"/>
                  </a:lnTo>
                  <a:lnTo>
                    <a:pt x="843" y="638"/>
                  </a:lnTo>
                  <a:lnTo>
                    <a:pt x="840" y="638"/>
                  </a:lnTo>
                  <a:lnTo>
                    <a:pt x="838" y="638"/>
                  </a:lnTo>
                  <a:lnTo>
                    <a:pt x="834" y="638"/>
                  </a:lnTo>
                  <a:lnTo>
                    <a:pt x="832" y="635"/>
                  </a:lnTo>
                  <a:lnTo>
                    <a:pt x="829" y="638"/>
                  </a:lnTo>
                  <a:lnTo>
                    <a:pt x="827" y="638"/>
                  </a:lnTo>
                  <a:lnTo>
                    <a:pt x="818" y="640"/>
                  </a:lnTo>
                  <a:lnTo>
                    <a:pt x="818" y="642"/>
                  </a:lnTo>
                  <a:lnTo>
                    <a:pt x="821" y="642"/>
                  </a:lnTo>
                  <a:lnTo>
                    <a:pt x="821" y="644"/>
                  </a:lnTo>
                  <a:lnTo>
                    <a:pt x="818" y="644"/>
                  </a:lnTo>
                  <a:lnTo>
                    <a:pt x="816" y="646"/>
                  </a:lnTo>
                  <a:lnTo>
                    <a:pt x="810" y="644"/>
                  </a:lnTo>
                  <a:lnTo>
                    <a:pt x="807" y="646"/>
                  </a:lnTo>
                  <a:lnTo>
                    <a:pt x="810" y="646"/>
                  </a:lnTo>
                  <a:lnTo>
                    <a:pt x="812" y="646"/>
                  </a:lnTo>
                  <a:lnTo>
                    <a:pt x="812" y="649"/>
                  </a:lnTo>
                  <a:lnTo>
                    <a:pt x="810" y="649"/>
                  </a:lnTo>
                  <a:lnTo>
                    <a:pt x="807" y="651"/>
                  </a:lnTo>
                  <a:lnTo>
                    <a:pt x="807" y="653"/>
                  </a:lnTo>
                  <a:lnTo>
                    <a:pt x="810" y="655"/>
                  </a:lnTo>
                  <a:lnTo>
                    <a:pt x="812" y="655"/>
                  </a:lnTo>
                  <a:lnTo>
                    <a:pt x="814" y="657"/>
                  </a:lnTo>
                  <a:lnTo>
                    <a:pt x="821" y="662"/>
                  </a:lnTo>
                  <a:lnTo>
                    <a:pt x="818" y="662"/>
                  </a:lnTo>
                  <a:lnTo>
                    <a:pt x="816" y="662"/>
                  </a:lnTo>
                  <a:lnTo>
                    <a:pt x="816" y="664"/>
                  </a:lnTo>
                  <a:lnTo>
                    <a:pt x="814" y="664"/>
                  </a:lnTo>
                  <a:lnTo>
                    <a:pt x="816" y="664"/>
                  </a:lnTo>
                  <a:lnTo>
                    <a:pt x="818" y="664"/>
                  </a:lnTo>
                  <a:lnTo>
                    <a:pt x="818" y="666"/>
                  </a:lnTo>
                  <a:lnTo>
                    <a:pt x="821" y="666"/>
                  </a:lnTo>
                  <a:lnTo>
                    <a:pt x="818" y="666"/>
                  </a:lnTo>
                  <a:lnTo>
                    <a:pt x="816" y="664"/>
                  </a:lnTo>
                  <a:lnTo>
                    <a:pt x="816" y="666"/>
                  </a:lnTo>
                  <a:lnTo>
                    <a:pt x="816" y="664"/>
                  </a:lnTo>
                  <a:lnTo>
                    <a:pt x="814" y="666"/>
                  </a:lnTo>
                  <a:lnTo>
                    <a:pt x="812" y="666"/>
                  </a:lnTo>
                  <a:lnTo>
                    <a:pt x="812" y="664"/>
                  </a:lnTo>
                  <a:lnTo>
                    <a:pt x="812" y="662"/>
                  </a:lnTo>
                  <a:lnTo>
                    <a:pt x="810" y="662"/>
                  </a:lnTo>
                  <a:lnTo>
                    <a:pt x="807" y="662"/>
                  </a:lnTo>
                  <a:lnTo>
                    <a:pt x="807" y="664"/>
                  </a:lnTo>
                  <a:lnTo>
                    <a:pt x="810" y="664"/>
                  </a:lnTo>
                  <a:lnTo>
                    <a:pt x="810" y="666"/>
                  </a:lnTo>
                  <a:lnTo>
                    <a:pt x="807" y="666"/>
                  </a:lnTo>
                  <a:lnTo>
                    <a:pt x="807" y="668"/>
                  </a:lnTo>
                  <a:lnTo>
                    <a:pt x="807" y="671"/>
                  </a:lnTo>
                  <a:lnTo>
                    <a:pt x="810" y="671"/>
                  </a:lnTo>
                  <a:lnTo>
                    <a:pt x="812" y="671"/>
                  </a:lnTo>
                  <a:lnTo>
                    <a:pt x="814" y="671"/>
                  </a:lnTo>
                  <a:lnTo>
                    <a:pt x="816" y="671"/>
                  </a:lnTo>
                  <a:lnTo>
                    <a:pt x="818" y="673"/>
                  </a:lnTo>
                  <a:lnTo>
                    <a:pt x="818" y="675"/>
                  </a:lnTo>
                  <a:lnTo>
                    <a:pt x="821" y="677"/>
                  </a:lnTo>
                  <a:lnTo>
                    <a:pt x="823" y="677"/>
                  </a:lnTo>
                  <a:lnTo>
                    <a:pt x="825" y="679"/>
                  </a:lnTo>
                  <a:lnTo>
                    <a:pt x="825" y="682"/>
                  </a:lnTo>
                  <a:lnTo>
                    <a:pt x="827" y="682"/>
                  </a:lnTo>
                  <a:lnTo>
                    <a:pt x="829" y="682"/>
                  </a:lnTo>
                  <a:lnTo>
                    <a:pt x="829" y="684"/>
                  </a:lnTo>
                  <a:lnTo>
                    <a:pt x="832" y="684"/>
                  </a:lnTo>
                  <a:lnTo>
                    <a:pt x="834" y="682"/>
                  </a:lnTo>
                  <a:lnTo>
                    <a:pt x="834" y="684"/>
                  </a:lnTo>
                  <a:lnTo>
                    <a:pt x="836" y="684"/>
                  </a:lnTo>
                  <a:lnTo>
                    <a:pt x="838" y="679"/>
                  </a:lnTo>
                  <a:lnTo>
                    <a:pt x="838" y="677"/>
                  </a:lnTo>
                  <a:lnTo>
                    <a:pt x="838" y="679"/>
                  </a:lnTo>
                  <a:lnTo>
                    <a:pt x="836" y="686"/>
                  </a:lnTo>
                  <a:lnTo>
                    <a:pt x="834" y="686"/>
                  </a:lnTo>
                  <a:lnTo>
                    <a:pt x="829" y="686"/>
                  </a:lnTo>
                  <a:lnTo>
                    <a:pt x="827" y="688"/>
                  </a:lnTo>
                  <a:lnTo>
                    <a:pt x="829" y="692"/>
                  </a:lnTo>
                  <a:lnTo>
                    <a:pt x="832" y="695"/>
                  </a:lnTo>
                  <a:lnTo>
                    <a:pt x="834" y="695"/>
                  </a:lnTo>
                  <a:lnTo>
                    <a:pt x="834" y="697"/>
                  </a:lnTo>
                  <a:lnTo>
                    <a:pt x="840" y="699"/>
                  </a:lnTo>
                  <a:lnTo>
                    <a:pt x="845" y="697"/>
                  </a:lnTo>
                  <a:lnTo>
                    <a:pt x="845" y="699"/>
                  </a:lnTo>
                  <a:lnTo>
                    <a:pt x="843" y="699"/>
                  </a:lnTo>
                  <a:lnTo>
                    <a:pt x="845" y="701"/>
                  </a:lnTo>
                  <a:lnTo>
                    <a:pt x="847" y="701"/>
                  </a:lnTo>
                  <a:lnTo>
                    <a:pt x="847" y="699"/>
                  </a:lnTo>
                  <a:lnTo>
                    <a:pt x="849" y="699"/>
                  </a:lnTo>
                  <a:lnTo>
                    <a:pt x="849" y="701"/>
                  </a:lnTo>
                  <a:lnTo>
                    <a:pt x="851" y="701"/>
                  </a:lnTo>
                  <a:lnTo>
                    <a:pt x="851" y="699"/>
                  </a:lnTo>
                  <a:lnTo>
                    <a:pt x="858" y="701"/>
                  </a:lnTo>
                  <a:lnTo>
                    <a:pt x="858" y="703"/>
                  </a:lnTo>
                  <a:lnTo>
                    <a:pt x="858" y="706"/>
                  </a:lnTo>
                  <a:lnTo>
                    <a:pt x="858" y="703"/>
                  </a:lnTo>
                  <a:lnTo>
                    <a:pt x="858" y="701"/>
                  </a:lnTo>
                  <a:lnTo>
                    <a:pt x="853" y="703"/>
                  </a:lnTo>
                  <a:lnTo>
                    <a:pt x="851" y="706"/>
                  </a:lnTo>
                  <a:lnTo>
                    <a:pt x="847" y="708"/>
                  </a:lnTo>
                  <a:lnTo>
                    <a:pt x="847" y="706"/>
                  </a:lnTo>
                  <a:lnTo>
                    <a:pt x="845" y="706"/>
                  </a:lnTo>
                  <a:lnTo>
                    <a:pt x="845" y="708"/>
                  </a:lnTo>
                  <a:lnTo>
                    <a:pt x="845" y="710"/>
                  </a:lnTo>
                  <a:lnTo>
                    <a:pt x="847" y="710"/>
                  </a:lnTo>
                  <a:lnTo>
                    <a:pt x="845" y="712"/>
                  </a:lnTo>
                  <a:lnTo>
                    <a:pt x="851" y="712"/>
                  </a:lnTo>
                  <a:lnTo>
                    <a:pt x="853" y="712"/>
                  </a:lnTo>
                  <a:lnTo>
                    <a:pt x="853" y="710"/>
                  </a:lnTo>
                  <a:lnTo>
                    <a:pt x="856" y="710"/>
                  </a:lnTo>
                  <a:lnTo>
                    <a:pt x="858" y="708"/>
                  </a:lnTo>
                  <a:lnTo>
                    <a:pt x="860" y="706"/>
                  </a:lnTo>
                  <a:lnTo>
                    <a:pt x="860" y="703"/>
                  </a:lnTo>
                  <a:lnTo>
                    <a:pt x="862" y="703"/>
                  </a:lnTo>
                  <a:lnTo>
                    <a:pt x="862" y="706"/>
                  </a:lnTo>
                  <a:lnTo>
                    <a:pt x="864" y="708"/>
                  </a:lnTo>
                  <a:lnTo>
                    <a:pt x="873" y="706"/>
                  </a:lnTo>
                  <a:lnTo>
                    <a:pt x="878" y="708"/>
                  </a:lnTo>
                  <a:lnTo>
                    <a:pt x="880" y="708"/>
                  </a:lnTo>
                  <a:lnTo>
                    <a:pt x="882" y="706"/>
                  </a:lnTo>
                  <a:lnTo>
                    <a:pt x="884" y="708"/>
                  </a:lnTo>
                  <a:lnTo>
                    <a:pt x="886" y="706"/>
                  </a:lnTo>
                  <a:lnTo>
                    <a:pt x="884" y="706"/>
                  </a:lnTo>
                  <a:lnTo>
                    <a:pt x="884" y="703"/>
                  </a:lnTo>
                  <a:lnTo>
                    <a:pt x="884" y="701"/>
                  </a:lnTo>
                  <a:lnTo>
                    <a:pt x="886" y="701"/>
                  </a:lnTo>
                  <a:lnTo>
                    <a:pt x="886" y="703"/>
                  </a:lnTo>
                  <a:lnTo>
                    <a:pt x="893" y="697"/>
                  </a:lnTo>
                  <a:lnTo>
                    <a:pt x="895" y="695"/>
                  </a:lnTo>
                  <a:lnTo>
                    <a:pt x="897" y="695"/>
                  </a:lnTo>
                  <a:lnTo>
                    <a:pt x="899" y="697"/>
                  </a:lnTo>
                  <a:lnTo>
                    <a:pt x="899" y="699"/>
                  </a:lnTo>
                  <a:lnTo>
                    <a:pt x="899" y="701"/>
                  </a:lnTo>
                  <a:lnTo>
                    <a:pt x="902" y="703"/>
                  </a:lnTo>
                  <a:lnTo>
                    <a:pt x="904" y="708"/>
                  </a:lnTo>
                  <a:lnTo>
                    <a:pt x="906" y="708"/>
                  </a:lnTo>
                  <a:lnTo>
                    <a:pt x="906" y="710"/>
                  </a:lnTo>
                  <a:lnTo>
                    <a:pt x="908" y="712"/>
                  </a:lnTo>
                  <a:lnTo>
                    <a:pt x="908" y="714"/>
                  </a:lnTo>
                  <a:lnTo>
                    <a:pt x="910" y="714"/>
                  </a:lnTo>
                  <a:lnTo>
                    <a:pt x="910" y="717"/>
                  </a:lnTo>
                  <a:lnTo>
                    <a:pt x="913" y="719"/>
                  </a:lnTo>
                  <a:lnTo>
                    <a:pt x="913" y="721"/>
                  </a:lnTo>
                  <a:lnTo>
                    <a:pt x="913" y="723"/>
                  </a:lnTo>
                  <a:lnTo>
                    <a:pt x="913" y="725"/>
                  </a:lnTo>
                  <a:lnTo>
                    <a:pt x="913" y="728"/>
                  </a:lnTo>
                  <a:lnTo>
                    <a:pt x="915" y="728"/>
                  </a:lnTo>
                  <a:lnTo>
                    <a:pt x="915" y="730"/>
                  </a:lnTo>
                  <a:lnTo>
                    <a:pt x="917" y="732"/>
                  </a:lnTo>
                  <a:lnTo>
                    <a:pt x="917" y="730"/>
                  </a:lnTo>
                  <a:lnTo>
                    <a:pt x="917" y="732"/>
                  </a:lnTo>
                  <a:lnTo>
                    <a:pt x="919" y="732"/>
                  </a:lnTo>
                  <a:lnTo>
                    <a:pt x="919" y="734"/>
                  </a:lnTo>
                  <a:lnTo>
                    <a:pt x="924" y="736"/>
                  </a:lnTo>
                  <a:lnTo>
                    <a:pt x="926" y="736"/>
                  </a:lnTo>
                  <a:lnTo>
                    <a:pt x="926" y="738"/>
                  </a:lnTo>
                  <a:lnTo>
                    <a:pt x="928" y="738"/>
                  </a:lnTo>
                  <a:lnTo>
                    <a:pt x="928" y="743"/>
                  </a:lnTo>
                  <a:lnTo>
                    <a:pt x="928" y="745"/>
                  </a:lnTo>
                  <a:lnTo>
                    <a:pt x="928" y="749"/>
                  </a:lnTo>
                  <a:lnTo>
                    <a:pt x="928" y="752"/>
                  </a:lnTo>
                  <a:lnTo>
                    <a:pt x="930" y="754"/>
                  </a:lnTo>
                  <a:lnTo>
                    <a:pt x="930" y="756"/>
                  </a:lnTo>
                  <a:lnTo>
                    <a:pt x="932" y="756"/>
                  </a:lnTo>
                  <a:lnTo>
                    <a:pt x="930" y="758"/>
                  </a:lnTo>
                  <a:lnTo>
                    <a:pt x="930" y="760"/>
                  </a:lnTo>
                  <a:lnTo>
                    <a:pt x="932" y="763"/>
                  </a:lnTo>
                  <a:lnTo>
                    <a:pt x="932" y="765"/>
                  </a:lnTo>
                  <a:lnTo>
                    <a:pt x="928" y="767"/>
                  </a:lnTo>
                  <a:lnTo>
                    <a:pt x="928" y="769"/>
                  </a:lnTo>
                  <a:lnTo>
                    <a:pt x="928" y="771"/>
                  </a:lnTo>
                  <a:lnTo>
                    <a:pt x="926" y="778"/>
                  </a:lnTo>
                  <a:lnTo>
                    <a:pt x="924" y="784"/>
                  </a:lnTo>
                  <a:lnTo>
                    <a:pt x="926" y="784"/>
                  </a:lnTo>
                  <a:lnTo>
                    <a:pt x="928" y="784"/>
                  </a:lnTo>
                  <a:lnTo>
                    <a:pt x="926" y="787"/>
                  </a:lnTo>
                  <a:lnTo>
                    <a:pt x="926" y="789"/>
                  </a:lnTo>
                  <a:lnTo>
                    <a:pt x="926" y="791"/>
                  </a:lnTo>
                  <a:lnTo>
                    <a:pt x="926" y="793"/>
                  </a:lnTo>
                  <a:lnTo>
                    <a:pt x="926" y="795"/>
                  </a:lnTo>
                  <a:lnTo>
                    <a:pt x="926" y="798"/>
                  </a:lnTo>
                  <a:lnTo>
                    <a:pt x="926" y="800"/>
                  </a:lnTo>
                  <a:lnTo>
                    <a:pt x="928" y="800"/>
                  </a:lnTo>
                  <a:lnTo>
                    <a:pt x="928" y="802"/>
                  </a:lnTo>
                  <a:lnTo>
                    <a:pt x="930" y="802"/>
                  </a:lnTo>
                  <a:lnTo>
                    <a:pt x="930" y="804"/>
                  </a:lnTo>
                  <a:lnTo>
                    <a:pt x="932" y="804"/>
                  </a:lnTo>
                  <a:lnTo>
                    <a:pt x="937" y="802"/>
                  </a:lnTo>
                  <a:lnTo>
                    <a:pt x="937" y="804"/>
                  </a:lnTo>
                  <a:lnTo>
                    <a:pt x="937" y="806"/>
                  </a:lnTo>
                  <a:lnTo>
                    <a:pt x="939" y="809"/>
                  </a:lnTo>
                  <a:lnTo>
                    <a:pt x="937" y="809"/>
                  </a:lnTo>
                  <a:lnTo>
                    <a:pt x="934" y="811"/>
                  </a:lnTo>
                  <a:lnTo>
                    <a:pt x="934" y="813"/>
                  </a:lnTo>
                  <a:lnTo>
                    <a:pt x="934" y="815"/>
                  </a:lnTo>
                  <a:lnTo>
                    <a:pt x="939" y="822"/>
                  </a:lnTo>
                  <a:lnTo>
                    <a:pt x="941" y="822"/>
                  </a:lnTo>
                  <a:lnTo>
                    <a:pt x="939" y="824"/>
                  </a:lnTo>
                  <a:lnTo>
                    <a:pt x="941" y="824"/>
                  </a:lnTo>
                  <a:lnTo>
                    <a:pt x="941" y="826"/>
                  </a:lnTo>
                  <a:lnTo>
                    <a:pt x="941" y="828"/>
                  </a:lnTo>
                  <a:lnTo>
                    <a:pt x="941" y="831"/>
                  </a:lnTo>
                  <a:lnTo>
                    <a:pt x="943" y="831"/>
                  </a:lnTo>
                  <a:lnTo>
                    <a:pt x="941" y="831"/>
                  </a:lnTo>
                  <a:lnTo>
                    <a:pt x="941" y="833"/>
                  </a:lnTo>
                  <a:lnTo>
                    <a:pt x="941" y="835"/>
                  </a:lnTo>
                  <a:lnTo>
                    <a:pt x="943" y="837"/>
                  </a:lnTo>
                  <a:lnTo>
                    <a:pt x="945" y="839"/>
                  </a:lnTo>
                  <a:lnTo>
                    <a:pt x="948" y="839"/>
                  </a:lnTo>
                  <a:lnTo>
                    <a:pt x="950" y="841"/>
                  </a:lnTo>
                  <a:lnTo>
                    <a:pt x="948" y="841"/>
                  </a:lnTo>
                  <a:lnTo>
                    <a:pt x="948" y="844"/>
                  </a:lnTo>
                  <a:lnTo>
                    <a:pt x="950" y="844"/>
                  </a:lnTo>
                  <a:lnTo>
                    <a:pt x="950" y="841"/>
                  </a:lnTo>
                  <a:lnTo>
                    <a:pt x="952" y="841"/>
                  </a:lnTo>
                  <a:lnTo>
                    <a:pt x="954" y="841"/>
                  </a:lnTo>
                  <a:lnTo>
                    <a:pt x="954" y="844"/>
                  </a:lnTo>
                  <a:lnTo>
                    <a:pt x="952" y="844"/>
                  </a:lnTo>
                  <a:lnTo>
                    <a:pt x="952" y="846"/>
                  </a:lnTo>
                  <a:lnTo>
                    <a:pt x="954" y="846"/>
                  </a:lnTo>
                  <a:lnTo>
                    <a:pt x="959" y="848"/>
                  </a:lnTo>
                  <a:lnTo>
                    <a:pt x="961" y="848"/>
                  </a:lnTo>
                  <a:lnTo>
                    <a:pt x="961" y="846"/>
                  </a:lnTo>
                  <a:lnTo>
                    <a:pt x="961" y="844"/>
                  </a:lnTo>
                  <a:lnTo>
                    <a:pt x="961" y="841"/>
                  </a:lnTo>
                  <a:lnTo>
                    <a:pt x="963" y="841"/>
                  </a:lnTo>
                  <a:lnTo>
                    <a:pt x="963" y="844"/>
                  </a:lnTo>
                  <a:lnTo>
                    <a:pt x="963" y="846"/>
                  </a:lnTo>
                  <a:lnTo>
                    <a:pt x="963" y="848"/>
                  </a:lnTo>
                  <a:lnTo>
                    <a:pt x="970" y="848"/>
                  </a:lnTo>
                  <a:lnTo>
                    <a:pt x="967" y="846"/>
                  </a:lnTo>
                  <a:lnTo>
                    <a:pt x="965" y="844"/>
                  </a:lnTo>
                  <a:lnTo>
                    <a:pt x="965" y="841"/>
                  </a:lnTo>
                  <a:lnTo>
                    <a:pt x="963" y="839"/>
                  </a:lnTo>
                  <a:lnTo>
                    <a:pt x="965" y="837"/>
                  </a:lnTo>
                  <a:lnTo>
                    <a:pt x="967" y="837"/>
                  </a:lnTo>
                  <a:lnTo>
                    <a:pt x="972" y="828"/>
                  </a:lnTo>
                  <a:lnTo>
                    <a:pt x="972" y="826"/>
                  </a:lnTo>
                  <a:lnTo>
                    <a:pt x="972" y="824"/>
                  </a:lnTo>
                  <a:lnTo>
                    <a:pt x="974" y="824"/>
                  </a:lnTo>
                  <a:lnTo>
                    <a:pt x="974" y="826"/>
                  </a:lnTo>
                  <a:lnTo>
                    <a:pt x="974" y="828"/>
                  </a:lnTo>
                  <a:lnTo>
                    <a:pt x="974" y="831"/>
                  </a:lnTo>
                  <a:lnTo>
                    <a:pt x="974" y="833"/>
                  </a:lnTo>
                  <a:lnTo>
                    <a:pt x="972" y="835"/>
                  </a:lnTo>
                  <a:lnTo>
                    <a:pt x="970" y="837"/>
                  </a:lnTo>
                  <a:lnTo>
                    <a:pt x="970" y="841"/>
                  </a:lnTo>
                  <a:lnTo>
                    <a:pt x="972" y="841"/>
                  </a:lnTo>
                  <a:lnTo>
                    <a:pt x="974" y="841"/>
                  </a:lnTo>
                  <a:lnTo>
                    <a:pt x="974" y="839"/>
                  </a:lnTo>
                  <a:lnTo>
                    <a:pt x="976" y="837"/>
                  </a:lnTo>
                  <a:lnTo>
                    <a:pt x="976" y="839"/>
                  </a:lnTo>
                  <a:lnTo>
                    <a:pt x="976" y="841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83" y="848"/>
                  </a:lnTo>
                  <a:lnTo>
                    <a:pt x="985" y="848"/>
                  </a:lnTo>
                  <a:lnTo>
                    <a:pt x="989" y="846"/>
                  </a:lnTo>
                  <a:lnTo>
                    <a:pt x="987" y="848"/>
                  </a:lnTo>
                  <a:lnTo>
                    <a:pt x="996" y="852"/>
                  </a:lnTo>
                  <a:lnTo>
                    <a:pt x="996" y="850"/>
                  </a:lnTo>
                  <a:lnTo>
                    <a:pt x="996" y="848"/>
                  </a:lnTo>
                  <a:lnTo>
                    <a:pt x="998" y="848"/>
                  </a:lnTo>
                  <a:lnTo>
                    <a:pt x="998" y="850"/>
                  </a:lnTo>
                  <a:lnTo>
                    <a:pt x="1000" y="852"/>
                  </a:lnTo>
                  <a:lnTo>
                    <a:pt x="1000" y="855"/>
                  </a:lnTo>
                  <a:lnTo>
                    <a:pt x="1002" y="852"/>
                  </a:lnTo>
                  <a:lnTo>
                    <a:pt x="1007" y="852"/>
                  </a:lnTo>
                  <a:lnTo>
                    <a:pt x="1009" y="850"/>
                  </a:lnTo>
                  <a:lnTo>
                    <a:pt x="1013" y="850"/>
                  </a:lnTo>
                  <a:lnTo>
                    <a:pt x="1013" y="848"/>
                  </a:lnTo>
                  <a:lnTo>
                    <a:pt x="1013" y="846"/>
                  </a:lnTo>
                  <a:lnTo>
                    <a:pt x="1018" y="846"/>
                  </a:lnTo>
                  <a:lnTo>
                    <a:pt x="1020" y="844"/>
                  </a:lnTo>
                  <a:lnTo>
                    <a:pt x="1020" y="841"/>
                  </a:lnTo>
                  <a:lnTo>
                    <a:pt x="1020" y="839"/>
                  </a:lnTo>
                  <a:lnTo>
                    <a:pt x="1020" y="837"/>
                  </a:lnTo>
                  <a:lnTo>
                    <a:pt x="1020" y="835"/>
                  </a:lnTo>
                  <a:lnTo>
                    <a:pt x="1018" y="835"/>
                  </a:lnTo>
                  <a:lnTo>
                    <a:pt x="1015" y="833"/>
                  </a:lnTo>
                  <a:lnTo>
                    <a:pt x="1013" y="831"/>
                  </a:lnTo>
                  <a:lnTo>
                    <a:pt x="1018" y="833"/>
                  </a:lnTo>
                  <a:lnTo>
                    <a:pt x="1020" y="833"/>
                  </a:lnTo>
                  <a:lnTo>
                    <a:pt x="1020" y="831"/>
                  </a:lnTo>
                  <a:lnTo>
                    <a:pt x="1020" y="826"/>
                  </a:lnTo>
                  <a:lnTo>
                    <a:pt x="1018" y="826"/>
                  </a:lnTo>
                  <a:lnTo>
                    <a:pt x="1018" y="824"/>
                  </a:lnTo>
                  <a:lnTo>
                    <a:pt x="1015" y="822"/>
                  </a:lnTo>
                  <a:lnTo>
                    <a:pt x="1018" y="822"/>
                  </a:lnTo>
                  <a:lnTo>
                    <a:pt x="1020" y="824"/>
                  </a:lnTo>
                  <a:lnTo>
                    <a:pt x="1022" y="826"/>
                  </a:lnTo>
                  <a:lnTo>
                    <a:pt x="1022" y="828"/>
                  </a:lnTo>
                  <a:lnTo>
                    <a:pt x="1022" y="831"/>
                  </a:lnTo>
                  <a:lnTo>
                    <a:pt x="1022" y="833"/>
                  </a:lnTo>
                  <a:lnTo>
                    <a:pt x="1024" y="833"/>
                  </a:lnTo>
                  <a:lnTo>
                    <a:pt x="1024" y="835"/>
                  </a:lnTo>
                  <a:lnTo>
                    <a:pt x="1024" y="837"/>
                  </a:lnTo>
                  <a:lnTo>
                    <a:pt x="1026" y="837"/>
                  </a:lnTo>
                  <a:lnTo>
                    <a:pt x="1026" y="835"/>
                  </a:lnTo>
                  <a:lnTo>
                    <a:pt x="1026" y="833"/>
                  </a:lnTo>
                  <a:lnTo>
                    <a:pt x="1026" y="831"/>
                  </a:lnTo>
                  <a:lnTo>
                    <a:pt x="1026" y="828"/>
                  </a:lnTo>
                  <a:lnTo>
                    <a:pt x="1026" y="826"/>
                  </a:lnTo>
                  <a:lnTo>
                    <a:pt x="1026" y="824"/>
                  </a:lnTo>
                  <a:lnTo>
                    <a:pt x="1026" y="822"/>
                  </a:lnTo>
                  <a:lnTo>
                    <a:pt x="1026" y="820"/>
                  </a:lnTo>
                  <a:lnTo>
                    <a:pt x="1029" y="820"/>
                  </a:lnTo>
                  <a:lnTo>
                    <a:pt x="1029" y="822"/>
                  </a:lnTo>
                  <a:lnTo>
                    <a:pt x="1031" y="822"/>
                  </a:lnTo>
                  <a:lnTo>
                    <a:pt x="1031" y="820"/>
                  </a:lnTo>
                  <a:lnTo>
                    <a:pt x="1029" y="817"/>
                  </a:lnTo>
                  <a:lnTo>
                    <a:pt x="1029" y="815"/>
                  </a:lnTo>
                  <a:lnTo>
                    <a:pt x="1029" y="813"/>
                  </a:lnTo>
                  <a:lnTo>
                    <a:pt x="1031" y="815"/>
                  </a:lnTo>
                  <a:lnTo>
                    <a:pt x="1033" y="820"/>
                  </a:lnTo>
                  <a:lnTo>
                    <a:pt x="1033" y="822"/>
                  </a:lnTo>
                  <a:lnTo>
                    <a:pt x="1033" y="824"/>
                  </a:lnTo>
                  <a:lnTo>
                    <a:pt x="1035" y="824"/>
                  </a:lnTo>
                  <a:lnTo>
                    <a:pt x="1037" y="824"/>
                  </a:lnTo>
                  <a:lnTo>
                    <a:pt x="1035" y="826"/>
                  </a:lnTo>
                  <a:lnTo>
                    <a:pt x="1035" y="828"/>
                  </a:lnTo>
                  <a:lnTo>
                    <a:pt x="1035" y="831"/>
                  </a:lnTo>
                  <a:lnTo>
                    <a:pt x="1035" y="833"/>
                  </a:lnTo>
                  <a:lnTo>
                    <a:pt x="1035" y="835"/>
                  </a:lnTo>
                  <a:lnTo>
                    <a:pt x="1035" y="837"/>
                  </a:lnTo>
                  <a:lnTo>
                    <a:pt x="1035" y="839"/>
                  </a:lnTo>
                  <a:lnTo>
                    <a:pt x="1035" y="844"/>
                  </a:lnTo>
                  <a:lnTo>
                    <a:pt x="1035" y="846"/>
                  </a:lnTo>
                  <a:lnTo>
                    <a:pt x="1035" y="848"/>
                  </a:lnTo>
                  <a:lnTo>
                    <a:pt x="1037" y="850"/>
                  </a:lnTo>
                  <a:lnTo>
                    <a:pt x="1044" y="850"/>
                  </a:lnTo>
                  <a:lnTo>
                    <a:pt x="1046" y="850"/>
                  </a:lnTo>
                  <a:lnTo>
                    <a:pt x="1046" y="848"/>
                  </a:lnTo>
                  <a:lnTo>
                    <a:pt x="1048" y="850"/>
                  </a:lnTo>
                  <a:lnTo>
                    <a:pt x="1051" y="850"/>
                  </a:lnTo>
                  <a:lnTo>
                    <a:pt x="1055" y="850"/>
                  </a:lnTo>
                  <a:lnTo>
                    <a:pt x="1055" y="848"/>
                  </a:lnTo>
                  <a:lnTo>
                    <a:pt x="1057" y="846"/>
                  </a:lnTo>
                  <a:lnTo>
                    <a:pt x="1057" y="848"/>
                  </a:lnTo>
                  <a:lnTo>
                    <a:pt x="1057" y="850"/>
                  </a:lnTo>
                  <a:lnTo>
                    <a:pt x="1059" y="850"/>
                  </a:lnTo>
                  <a:lnTo>
                    <a:pt x="1061" y="850"/>
                  </a:lnTo>
                  <a:lnTo>
                    <a:pt x="1064" y="848"/>
                  </a:lnTo>
                  <a:lnTo>
                    <a:pt x="1066" y="846"/>
                  </a:lnTo>
                  <a:lnTo>
                    <a:pt x="1066" y="844"/>
                  </a:lnTo>
                  <a:lnTo>
                    <a:pt x="1066" y="841"/>
                  </a:lnTo>
                  <a:lnTo>
                    <a:pt x="1068" y="841"/>
                  </a:lnTo>
                  <a:lnTo>
                    <a:pt x="1066" y="844"/>
                  </a:lnTo>
                  <a:lnTo>
                    <a:pt x="1068" y="846"/>
                  </a:lnTo>
                  <a:lnTo>
                    <a:pt x="1070" y="848"/>
                  </a:lnTo>
                  <a:lnTo>
                    <a:pt x="1075" y="846"/>
                  </a:lnTo>
                  <a:lnTo>
                    <a:pt x="1077" y="846"/>
                  </a:lnTo>
                  <a:lnTo>
                    <a:pt x="1075" y="846"/>
                  </a:lnTo>
                  <a:lnTo>
                    <a:pt x="1075" y="844"/>
                  </a:lnTo>
                  <a:lnTo>
                    <a:pt x="1075" y="841"/>
                  </a:lnTo>
                  <a:lnTo>
                    <a:pt x="1077" y="844"/>
                  </a:lnTo>
                  <a:lnTo>
                    <a:pt x="1079" y="846"/>
                  </a:lnTo>
                  <a:lnTo>
                    <a:pt x="1088" y="844"/>
                  </a:lnTo>
                  <a:lnTo>
                    <a:pt x="1086" y="844"/>
                  </a:lnTo>
                  <a:lnTo>
                    <a:pt x="1083" y="839"/>
                  </a:lnTo>
                  <a:lnTo>
                    <a:pt x="1081" y="839"/>
                  </a:lnTo>
                  <a:lnTo>
                    <a:pt x="1079" y="837"/>
                  </a:lnTo>
                  <a:lnTo>
                    <a:pt x="1079" y="835"/>
                  </a:lnTo>
                  <a:lnTo>
                    <a:pt x="1079" y="833"/>
                  </a:lnTo>
                  <a:lnTo>
                    <a:pt x="1081" y="833"/>
                  </a:lnTo>
                  <a:lnTo>
                    <a:pt x="1081" y="835"/>
                  </a:lnTo>
                  <a:lnTo>
                    <a:pt x="1083" y="837"/>
                  </a:lnTo>
                  <a:lnTo>
                    <a:pt x="1083" y="839"/>
                  </a:lnTo>
                  <a:lnTo>
                    <a:pt x="1090" y="841"/>
                  </a:lnTo>
                  <a:lnTo>
                    <a:pt x="1092" y="841"/>
                  </a:lnTo>
                  <a:lnTo>
                    <a:pt x="1094" y="841"/>
                  </a:lnTo>
                  <a:lnTo>
                    <a:pt x="1094" y="839"/>
                  </a:lnTo>
                  <a:lnTo>
                    <a:pt x="1094" y="837"/>
                  </a:lnTo>
                  <a:lnTo>
                    <a:pt x="1094" y="835"/>
                  </a:lnTo>
                  <a:lnTo>
                    <a:pt x="1094" y="833"/>
                  </a:lnTo>
                  <a:lnTo>
                    <a:pt x="1094" y="831"/>
                  </a:lnTo>
                  <a:lnTo>
                    <a:pt x="1094" y="828"/>
                  </a:lnTo>
                  <a:lnTo>
                    <a:pt x="1097" y="831"/>
                  </a:lnTo>
                  <a:lnTo>
                    <a:pt x="1094" y="831"/>
                  </a:lnTo>
                  <a:lnTo>
                    <a:pt x="1097" y="833"/>
                  </a:lnTo>
                  <a:lnTo>
                    <a:pt x="1099" y="833"/>
                  </a:lnTo>
                  <a:lnTo>
                    <a:pt x="1099" y="835"/>
                  </a:lnTo>
                  <a:lnTo>
                    <a:pt x="1099" y="841"/>
                  </a:lnTo>
                  <a:lnTo>
                    <a:pt x="1112" y="837"/>
                  </a:lnTo>
                  <a:lnTo>
                    <a:pt x="1114" y="835"/>
                  </a:lnTo>
                  <a:lnTo>
                    <a:pt x="1114" y="833"/>
                  </a:lnTo>
                  <a:lnTo>
                    <a:pt x="1114" y="831"/>
                  </a:lnTo>
                  <a:lnTo>
                    <a:pt x="1112" y="828"/>
                  </a:lnTo>
                  <a:lnTo>
                    <a:pt x="1112" y="826"/>
                  </a:lnTo>
                  <a:lnTo>
                    <a:pt x="1112" y="824"/>
                  </a:lnTo>
                  <a:lnTo>
                    <a:pt x="1110" y="824"/>
                  </a:lnTo>
                  <a:lnTo>
                    <a:pt x="1110" y="822"/>
                  </a:lnTo>
                  <a:lnTo>
                    <a:pt x="1110" y="820"/>
                  </a:lnTo>
                  <a:lnTo>
                    <a:pt x="1112" y="820"/>
                  </a:lnTo>
                  <a:lnTo>
                    <a:pt x="1112" y="822"/>
                  </a:lnTo>
                  <a:lnTo>
                    <a:pt x="1114" y="828"/>
                  </a:lnTo>
                  <a:lnTo>
                    <a:pt x="1116" y="828"/>
                  </a:lnTo>
                  <a:lnTo>
                    <a:pt x="1116" y="831"/>
                  </a:lnTo>
                  <a:lnTo>
                    <a:pt x="1118" y="833"/>
                  </a:lnTo>
                  <a:lnTo>
                    <a:pt x="1118" y="835"/>
                  </a:lnTo>
                  <a:lnTo>
                    <a:pt x="1123" y="835"/>
                  </a:lnTo>
                  <a:lnTo>
                    <a:pt x="1125" y="835"/>
                  </a:lnTo>
                  <a:lnTo>
                    <a:pt x="1125" y="833"/>
                  </a:lnTo>
                  <a:lnTo>
                    <a:pt x="1125" y="831"/>
                  </a:lnTo>
                  <a:lnTo>
                    <a:pt x="1125" y="828"/>
                  </a:lnTo>
                  <a:lnTo>
                    <a:pt x="1125" y="826"/>
                  </a:lnTo>
                  <a:lnTo>
                    <a:pt x="1123" y="826"/>
                  </a:lnTo>
                  <a:lnTo>
                    <a:pt x="1123" y="824"/>
                  </a:lnTo>
                  <a:lnTo>
                    <a:pt x="1123" y="822"/>
                  </a:lnTo>
                  <a:lnTo>
                    <a:pt x="1123" y="820"/>
                  </a:lnTo>
                  <a:lnTo>
                    <a:pt x="1123" y="817"/>
                  </a:lnTo>
                  <a:lnTo>
                    <a:pt x="1123" y="815"/>
                  </a:lnTo>
                  <a:lnTo>
                    <a:pt x="1125" y="817"/>
                  </a:lnTo>
                  <a:lnTo>
                    <a:pt x="1125" y="820"/>
                  </a:lnTo>
                  <a:lnTo>
                    <a:pt x="1125" y="822"/>
                  </a:lnTo>
                  <a:lnTo>
                    <a:pt x="1125" y="824"/>
                  </a:lnTo>
                  <a:lnTo>
                    <a:pt x="1125" y="826"/>
                  </a:lnTo>
                  <a:lnTo>
                    <a:pt x="1127" y="828"/>
                  </a:lnTo>
                  <a:lnTo>
                    <a:pt x="1127" y="831"/>
                  </a:lnTo>
                  <a:lnTo>
                    <a:pt x="1129" y="831"/>
                  </a:lnTo>
                  <a:lnTo>
                    <a:pt x="1129" y="833"/>
                  </a:lnTo>
                  <a:lnTo>
                    <a:pt x="1132" y="833"/>
                  </a:lnTo>
                  <a:lnTo>
                    <a:pt x="1134" y="831"/>
                  </a:lnTo>
                  <a:lnTo>
                    <a:pt x="1136" y="831"/>
                  </a:lnTo>
                  <a:lnTo>
                    <a:pt x="1138" y="831"/>
                  </a:lnTo>
                  <a:lnTo>
                    <a:pt x="1140" y="831"/>
                  </a:lnTo>
                  <a:lnTo>
                    <a:pt x="1147" y="828"/>
                  </a:lnTo>
                  <a:lnTo>
                    <a:pt x="1149" y="826"/>
                  </a:lnTo>
                  <a:lnTo>
                    <a:pt x="1151" y="824"/>
                  </a:lnTo>
                  <a:lnTo>
                    <a:pt x="1160" y="822"/>
                  </a:lnTo>
                  <a:lnTo>
                    <a:pt x="1162" y="822"/>
                  </a:lnTo>
                  <a:lnTo>
                    <a:pt x="1162" y="820"/>
                  </a:lnTo>
                  <a:lnTo>
                    <a:pt x="1164" y="820"/>
                  </a:lnTo>
                  <a:lnTo>
                    <a:pt x="1164" y="817"/>
                  </a:lnTo>
                  <a:lnTo>
                    <a:pt x="1164" y="815"/>
                  </a:lnTo>
                  <a:lnTo>
                    <a:pt x="1162" y="813"/>
                  </a:lnTo>
                  <a:lnTo>
                    <a:pt x="1162" y="811"/>
                  </a:lnTo>
                  <a:lnTo>
                    <a:pt x="1162" y="809"/>
                  </a:lnTo>
                  <a:lnTo>
                    <a:pt x="1164" y="809"/>
                  </a:lnTo>
                  <a:lnTo>
                    <a:pt x="1164" y="806"/>
                  </a:lnTo>
                  <a:lnTo>
                    <a:pt x="1162" y="806"/>
                  </a:lnTo>
                  <a:lnTo>
                    <a:pt x="1164" y="802"/>
                  </a:lnTo>
                  <a:lnTo>
                    <a:pt x="1162" y="800"/>
                  </a:lnTo>
                  <a:lnTo>
                    <a:pt x="1162" y="798"/>
                  </a:lnTo>
                  <a:lnTo>
                    <a:pt x="1160" y="798"/>
                  </a:lnTo>
                  <a:lnTo>
                    <a:pt x="1158" y="795"/>
                  </a:lnTo>
                  <a:lnTo>
                    <a:pt x="1156" y="795"/>
                  </a:lnTo>
                  <a:lnTo>
                    <a:pt x="1153" y="791"/>
                  </a:lnTo>
                  <a:lnTo>
                    <a:pt x="1153" y="789"/>
                  </a:lnTo>
                  <a:lnTo>
                    <a:pt x="1156" y="789"/>
                  </a:lnTo>
                  <a:lnTo>
                    <a:pt x="1158" y="791"/>
                  </a:lnTo>
                  <a:lnTo>
                    <a:pt x="1160" y="793"/>
                  </a:lnTo>
                  <a:lnTo>
                    <a:pt x="1164" y="793"/>
                  </a:lnTo>
                  <a:lnTo>
                    <a:pt x="1167" y="793"/>
                  </a:lnTo>
                  <a:lnTo>
                    <a:pt x="1169" y="793"/>
                  </a:lnTo>
                  <a:lnTo>
                    <a:pt x="1169" y="795"/>
                  </a:lnTo>
                  <a:lnTo>
                    <a:pt x="1169" y="798"/>
                  </a:lnTo>
                  <a:lnTo>
                    <a:pt x="1169" y="800"/>
                  </a:lnTo>
                  <a:lnTo>
                    <a:pt x="1169" y="802"/>
                  </a:lnTo>
                  <a:lnTo>
                    <a:pt x="1169" y="804"/>
                  </a:lnTo>
                  <a:lnTo>
                    <a:pt x="1171" y="809"/>
                  </a:lnTo>
                  <a:lnTo>
                    <a:pt x="1173" y="811"/>
                  </a:lnTo>
                  <a:lnTo>
                    <a:pt x="1178" y="815"/>
                  </a:lnTo>
                  <a:lnTo>
                    <a:pt x="1180" y="817"/>
                  </a:lnTo>
                  <a:lnTo>
                    <a:pt x="1184" y="817"/>
                  </a:lnTo>
                  <a:lnTo>
                    <a:pt x="1186" y="817"/>
                  </a:lnTo>
                  <a:lnTo>
                    <a:pt x="1188" y="817"/>
                  </a:lnTo>
                  <a:lnTo>
                    <a:pt x="1191" y="815"/>
                  </a:lnTo>
                  <a:lnTo>
                    <a:pt x="1191" y="813"/>
                  </a:lnTo>
                  <a:lnTo>
                    <a:pt x="1191" y="811"/>
                  </a:lnTo>
                  <a:lnTo>
                    <a:pt x="1191" y="813"/>
                  </a:lnTo>
                  <a:lnTo>
                    <a:pt x="1193" y="813"/>
                  </a:lnTo>
                  <a:lnTo>
                    <a:pt x="1193" y="815"/>
                  </a:lnTo>
                  <a:lnTo>
                    <a:pt x="1193" y="817"/>
                  </a:lnTo>
                  <a:lnTo>
                    <a:pt x="1191" y="817"/>
                  </a:lnTo>
                  <a:lnTo>
                    <a:pt x="1197" y="815"/>
                  </a:lnTo>
                  <a:lnTo>
                    <a:pt x="1199" y="817"/>
                  </a:lnTo>
                  <a:lnTo>
                    <a:pt x="1202" y="817"/>
                  </a:lnTo>
                  <a:lnTo>
                    <a:pt x="1204" y="817"/>
                  </a:lnTo>
                  <a:lnTo>
                    <a:pt x="1208" y="817"/>
                  </a:lnTo>
                  <a:lnTo>
                    <a:pt x="1210" y="817"/>
                  </a:lnTo>
                  <a:lnTo>
                    <a:pt x="1213" y="813"/>
                  </a:lnTo>
                  <a:lnTo>
                    <a:pt x="1215" y="813"/>
                  </a:lnTo>
                  <a:lnTo>
                    <a:pt x="1215" y="811"/>
                  </a:lnTo>
                  <a:lnTo>
                    <a:pt x="1217" y="809"/>
                  </a:lnTo>
                  <a:lnTo>
                    <a:pt x="1219" y="806"/>
                  </a:lnTo>
                  <a:lnTo>
                    <a:pt x="1224" y="802"/>
                  </a:lnTo>
                  <a:lnTo>
                    <a:pt x="1239" y="800"/>
                  </a:lnTo>
                  <a:lnTo>
                    <a:pt x="1239" y="798"/>
                  </a:lnTo>
                  <a:lnTo>
                    <a:pt x="1241" y="798"/>
                  </a:lnTo>
                  <a:lnTo>
                    <a:pt x="1245" y="798"/>
                  </a:lnTo>
                  <a:lnTo>
                    <a:pt x="1245" y="795"/>
                  </a:lnTo>
                  <a:lnTo>
                    <a:pt x="1245" y="793"/>
                  </a:lnTo>
                  <a:lnTo>
                    <a:pt x="1245" y="791"/>
                  </a:lnTo>
                  <a:lnTo>
                    <a:pt x="1243" y="791"/>
                  </a:lnTo>
                  <a:lnTo>
                    <a:pt x="1243" y="789"/>
                  </a:lnTo>
                  <a:lnTo>
                    <a:pt x="1243" y="787"/>
                  </a:lnTo>
                  <a:lnTo>
                    <a:pt x="1243" y="784"/>
                  </a:lnTo>
                  <a:lnTo>
                    <a:pt x="1243" y="782"/>
                  </a:lnTo>
                  <a:lnTo>
                    <a:pt x="1239" y="780"/>
                  </a:lnTo>
                  <a:lnTo>
                    <a:pt x="1241" y="778"/>
                  </a:lnTo>
                  <a:lnTo>
                    <a:pt x="1241" y="776"/>
                  </a:lnTo>
                  <a:lnTo>
                    <a:pt x="1241" y="774"/>
                  </a:lnTo>
                  <a:lnTo>
                    <a:pt x="1232" y="771"/>
                  </a:lnTo>
                  <a:lnTo>
                    <a:pt x="1230" y="769"/>
                  </a:lnTo>
                  <a:lnTo>
                    <a:pt x="1232" y="765"/>
                  </a:lnTo>
                  <a:lnTo>
                    <a:pt x="1232" y="767"/>
                  </a:lnTo>
                  <a:lnTo>
                    <a:pt x="1234" y="769"/>
                  </a:lnTo>
                  <a:lnTo>
                    <a:pt x="1234" y="771"/>
                  </a:lnTo>
                  <a:lnTo>
                    <a:pt x="1237" y="771"/>
                  </a:lnTo>
                  <a:lnTo>
                    <a:pt x="1237" y="769"/>
                  </a:lnTo>
                  <a:lnTo>
                    <a:pt x="1234" y="767"/>
                  </a:lnTo>
                  <a:lnTo>
                    <a:pt x="1234" y="765"/>
                  </a:lnTo>
                  <a:lnTo>
                    <a:pt x="1237" y="765"/>
                  </a:lnTo>
                  <a:lnTo>
                    <a:pt x="1237" y="767"/>
                  </a:lnTo>
                  <a:lnTo>
                    <a:pt x="1237" y="769"/>
                  </a:lnTo>
                  <a:lnTo>
                    <a:pt x="1237" y="771"/>
                  </a:lnTo>
                  <a:lnTo>
                    <a:pt x="1239" y="771"/>
                  </a:lnTo>
                  <a:lnTo>
                    <a:pt x="1245" y="774"/>
                  </a:lnTo>
                  <a:lnTo>
                    <a:pt x="1248" y="771"/>
                  </a:lnTo>
                  <a:lnTo>
                    <a:pt x="1256" y="765"/>
                  </a:lnTo>
                  <a:lnTo>
                    <a:pt x="1256" y="763"/>
                  </a:lnTo>
                  <a:lnTo>
                    <a:pt x="1254" y="760"/>
                  </a:lnTo>
                  <a:lnTo>
                    <a:pt x="1252" y="758"/>
                  </a:lnTo>
                  <a:lnTo>
                    <a:pt x="1250" y="756"/>
                  </a:lnTo>
                  <a:lnTo>
                    <a:pt x="1248" y="756"/>
                  </a:lnTo>
                  <a:lnTo>
                    <a:pt x="1250" y="756"/>
                  </a:lnTo>
                  <a:lnTo>
                    <a:pt x="1250" y="754"/>
                  </a:lnTo>
                  <a:lnTo>
                    <a:pt x="1248" y="754"/>
                  </a:lnTo>
                  <a:lnTo>
                    <a:pt x="1245" y="754"/>
                  </a:lnTo>
                  <a:lnTo>
                    <a:pt x="1243" y="754"/>
                  </a:lnTo>
                  <a:lnTo>
                    <a:pt x="1241" y="754"/>
                  </a:lnTo>
                  <a:lnTo>
                    <a:pt x="1237" y="760"/>
                  </a:lnTo>
                  <a:lnTo>
                    <a:pt x="1239" y="760"/>
                  </a:lnTo>
                  <a:lnTo>
                    <a:pt x="1237" y="763"/>
                  </a:lnTo>
                  <a:lnTo>
                    <a:pt x="1237" y="760"/>
                  </a:lnTo>
                  <a:lnTo>
                    <a:pt x="1234" y="763"/>
                  </a:lnTo>
                  <a:lnTo>
                    <a:pt x="1232" y="765"/>
                  </a:lnTo>
                  <a:lnTo>
                    <a:pt x="1232" y="763"/>
                  </a:lnTo>
                  <a:lnTo>
                    <a:pt x="1234" y="760"/>
                  </a:lnTo>
                  <a:lnTo>
                    <a:pt x="1232" y="760"/>
                  </a:lnTo>
                  <a:lnTo>
                    <a:pt x="1230" y="760"/>
                  </a:lnTo>
                  <a:lnTo>
                    <a:pt x="1228" y="758"/>
                  </a:lnTo>
                  <a:lnTo>
                    <a:pt x="1226" y="758"/>
                  </a:lnTo>
                  <a:lnTo>
                    <a:pt x="1228" y="756"/>
                  </a:lnTo>
                  <a:lnTo>
                    <a:pt x="1228" y="754"/>
                  </a:lnTo>
                  <a:lnTo>
                    <a:pt x="1234" y="749"/>
                  </a:lnTo>
                  <a:lnTo>
                    <a:pt x="1234" y="747"/>
                  </a:lnTo>
                  <a:lnTo>
                    <a:pt x="1234" y="745"/>
                  </a:lnTo>
                  <a:lnTo>
                    <a:pt x="1237" y="743"/>
                  </a:lnTo>
                  <a:lnTo>
                    <a:pt x="1237" y="741"/>
                  </a:lnTo>
                  <a:lnTo>
                    <a:pt x="1239" y="741"/>
                  </a:lnTo>
                  <a:lnTo>
                    <a:pt x="1241" y="741"/>
                  </a:lnTo>
                  <a:lnTo>
                    <a:pt x="1241" y="738"/>
                  </a:lnTo>
                  <a:lnTo>
                    <a:pt x="1241" y="734"/>
                  </a:lnTo>
                  <a:lnTo>
                    <a:pt x="1241" y="732"/>
                  </a:lnTo>
                  <a:lnTo>
                    <a:pt x="1241" y="730"/>
                  </a:lnTo>
                  <a:lnTo>
                    <a:pt x="1239" y="730"/>
                  </a:lnTo>
                  <a:lnTo>
                    <a:pt x="1237" y="730"/>
                  </a:lnTo>
                  <a:lnTo>
                    <a:pt x="1237" y="728"/>
                  </a:lnTo>
                  <a:lnTo>
                    <a:pt x="1239" y="725"/>
                  </a:lnTo>
                  <a:lnTo>
                    <a:pt x="1239" y="723"/>
                  </a:lnTo>
                  <a:lnTo>
                    <a:pt x="1237" y="723"/>
                  </a:lnTo>
                  <a:lnTo>
                    <a:pt x="1239" y="723"/>
                  </a:lnTo>
                  <a:lnTo>
                    <a:pt x="1237" y="721"/>
                  </a:lnTo>
                  <a:lnTo>
                    <a:pt x="1234" y="721"/>
                  </a:lnTo>
                  <a:close/>
                  <a:moveTo>
                    <a:pt x="1241" y="730"/>
                  </a:moveTo>
                  <a:lnTo>
                    <a:pt x="1241" y="730"/>
                  </a:lnTo>
                  <a:close/>
                  <a:moveTo>
                    <a:pt x="1600" y="1021"/>
                  </a:moveTo>
                  <a:lnTo>
                    <a:pt x="1600" y="1021"/>
                  </a:lnTo>
                  <a:lnTo>
                    <a:pt x="1598" y="1021"/>
                  </a:lnTo>
                  <a:lnTo>
                    <a:pt x="1598" y="1019"/>
                  </a:lnTo>
                  <a:lnTo>
                    <a:pt x="1594" y="1023"/>
                  </a:lnTo>
                  <a:lnTo>
                    <a:pt x="1594" y="1026"/>
                  </a:lnTo>
                  <a:lnTo>
                    <a:pt x="1596" y="1026"/>
                  </a:lnTo>
                  <a:lnTo>
                    <a:pt x="1596" y="1028"/>
                  </a:lnTo>
                  <a:lnTo>
                    <a:pt x="1598" y="1032"/>
                  </a:lnTo>
                  <a:lnTo>
                    <a:pt x="1598" y="1034"/>
                  </a:lnTo>
                  <a:lnTo>
                    <a:pt x="1598" y="1036"/>
                  </a:lnTo>
                  <a:lnTo>
                    <a:pt x="1596" y="1036"/>
                  </a:lnTo>
                  <a:lnTo>
                    <a:pt x="1596" y="1034"/>
                  </a:lnTo>
                  <a:lnTo>
                    <a:pt x="1594" y="1034"/>
                  </a:lnTo>
                  <a:lnTo>
                    <a:pt x="1594" y="1036"/>
                  </a:lnTo>
                  <a:lnTo>
                    <a:pt x="1596" y="1039"/>
                  </a:lnTo>
                  <a:lnTo>
                    <a:pt x="1596" y="1041"/>
                  </a:lnTo>
                  <a:lnTo>
                    <a:pt x="1598" y="1041"/>
                  </a:lnTo>
                  <a:lnTo>
                    <a:pt x="1600" y="1041"/>
                  </a:lnTo>
                  <a:lnTo>
                    <a:pt x="1600" y="1043"/>
                  </a:lnTo>
                  <a:lnTo>
                    <a:pt x="1600" y="1045"/>
                  </a:lnTo>
                  <a:lnTo>
                    <a:pt x="1602" y="1045"/>
                  </a:lnTo>
                  <a:lnTo>
                    <a:pt x="1604" y="1045"/>
                  </a:lnTo>
                  <a:lnTo>
                    <a:pt x="1607" y="1043"/>
                  </a:lnTo>
                  <a:lnTo>
                    <a:pt x="1607" y="1041"/>
                  </a:lnTo>
                  <a:lnTo>
                    <a:pt x="1607" y="1039"/>
                  </a:lnTo>
                  <a:lnTo>
                    <a:pt x="1611" y="1032"/>
                  </a:lnTo>
                  <a:lnTo>
                    <a:pt x="1618" y="1030"/>
                  </a:lnTo>
                  <a:lnTo>
                    <a:pt x="1618" y="1028"/>
                  </a:lnTo>
                  <a:lnTo>
                    <a:pt x="1615" y="1026"/>
                  </a:lnTo>
                  <a:lnTo>
                    <a:pt x="1615" y="1023"/>
                  </a:lnTo>
                  <a:lnTo>
                    <a:pt x="1615" y="1021"/>
                  </a:lnTo>
                  <a:lnTo>
                    <a:pt x="1615" y="1019"/>
                  </a:lnTo>
                  <a:lnTo>
                    <a:pt x="1611" y="1021"/>
                  </a:lnTo>
                  <a:lnTo>
                    <a:pt x="1600" y="1021"/>
                  </a:lnTo>
                  <a:close/>
                  <a:moveTo>
                    <a:pt x="1024" y="1284"/>
                  </a:moveTo>
                  <a:lnTo>
                    <a:pt x="1024" y="1284"/>
                  </a:lnTo>
                  <a:lnTo>
                    <a:pt x="1022" y="1284"/>
                  </a:lnTo>
                  <a:lnTo>
                    <a:pt x="1022" y="1286"/>
                  </a:lnTo>
                  <a:lnTo>
                    <a:pt x="1022" y="1288"/>
                  </a:lnTo>
                  <a:lnTo>
                    <a:pt x="1020" y="1288"/>
                  </a:lnTo>
                  <a:lnTo>
                    <a:pt x="1018" y="1291"/>
                  </a:lnTo>
                  <a:lnTo>
                    <a:pt x="1013" y="1293"/>
                  </a:lnTo>
                  <a:lnTo>
                    <a:pt x="1015" y="1293"/>
                  </a:lnTo>
                  <a:lnTo>
                    <a:pt x="1015" y="1295"/>
                  </a:lnTo>
                  <a:lnTo>
                    <a:pt x="1018" y="1295"/>
                  </a:lnTo>
                  <a:lnTo>
                    <a:pt x="1018" y="1297"/>
                  </a:lnTo>
                  <a:lnTo>
                    <a:pt x="1020" y="1297"/>
                  </a:lnTo>
                  <a:lnTo>
                    <a:pt x="1022" y="1299"/>
                  </a:lnTo>
                  <a:lnTo>
                    <a:pt x="1024" y="1297"/>
                  </a:lnTo>
                  <a:lnTo>
                    <a:pt x="1024" y="1295"/>
                  </a:lnTo>
                  <a:lnTo>
                    <a:pt x="1024" y="1293"/>
                  </a:lnTo>
                  <a:lnTo>
                    <a:pt x="1022" y="1291"/>
                  </a:lnTo>
                  <a:lnTo>
                    <a:pt x="1024" y="1288"/>
                  </a:lnTo>
                  <a:lnTo>
                    <a:pt x="1024" y="1286"/>
                  </a:lnTo>
                  <a:lnTo>
                    <a:pt x="1022" y="1286"/>
                  </a:lnTo>
                  <a:lnTo>
                    <a:pt x="1024" y="1286"/>
                  </a:lnTo>
                  <a:lnTo>
                    <a:pt x="1024" y="1284"/>
                  </a:lnTo>
                  <a:close/>
                  <a:moveTo>
                    <a:pt x="1537" y="999"/>
                  </a:moveTo>
                  <a:lnTo>
                    <a:pt x="1537" y="1001"/>
                  </a:lnTo>
                  <a:lnTo>
                    <a:pt x="1539" y="1001"/>
                  </a:lnTo>
                  <a:lnTo>
                    <a:pt x="1541" y="1004"/>
                  </a:lnTo>
                  <a:lnTo>
                    <a:pt x="1541" y="1006"/>
                  </a:lnTo>
                  <a:lnTo>
                    <a:pt x="1543" y="1006"/>
                  </a:lnTo>
                  <a:lnTo>
                    <a:pt x="1545" y="1012"/>
                  </a:lnTo>
                  <a:lnTo>
                    <a:pt x="1548" y="1012"/>
                  </a:lnTo>
                  <a:lnTo>
                    <a:pt x="1552" y="1012"/>
                  </a:lnTo>
                  <a:lnTo>
                    <a:pt x="1554" y="1012"/>
                  </a:lnTo>
                  <a:lnTo>
                    <a:pt x="1552" y="1012"/>
                  </a:lnTo>
                  <a:lnTo>
                    <a:pt x="1552" y="1015"/>
                  </a:lnTo>
                  <a:lnTo>
                    <a:pt x="1554" y="1015"/>
                  </a:lnTo>
                  <a:lnTo>
                    <a:pt x="1556" y="1015"/>
                  </a:lnTo>
                  <a:lnTo>
                    <a:pt x="1556" y="1012"/>
                  </a:lnTo>
                  <a:lnTo>
                    <a:pt x="1554" y="1010"/>
                  </a:lnTo>
                  <a:lnTo>
                    <a:pt x="1552" y="1008"/>
                  </a:lnTo>
                  <a:lnTo>
                    <a:pt x="1552" y="1006"/>
                  </a:lnTo>
                  <a:lnTo>
                    <a:pt x="1550" y="1006"/>
                  </a:lnTo>
                  <a:lnTo>
                    <a:pt x="1550" y="1004"/>
                  </a:lnTo>
                  <a:lnTo>
                    <a:pt x="1552" y="1001"/>
                  </a:lnTo>
                  <a:lnTo>
                    <a:pt x="1554" y="1001"/>
                  </a:lnTo>
                  <a:lnTo>
                    <a:pt x="1554" y="999"/>
                  </a:lnTo>
                  <a:lnTo>
                    <a:pt x="1552" y="999"/>
                  </a:lnTo>
                  <a:lnTo>
                    <a:pt x="1552" y="997"/>
                  </a:lnTo>
                  <a:lnTo>
                    <a:pt x="1550" y="997"/>
                  </a:lnTo>
                  <a:lnTo>
                    <a:pt x="1550" y="995"/>
                  </a:lnTo>
                  <a:lnTo>
                    <a:pt x="1548" y="995"/>
                  </a:lnTo>
                  <a:lnTo>
                    <a:pt x="1548" y="997"/>
                  </a:lnTo>
                  <a:lnTo>
                    <a:pt x="1548" y="999"/>
                  </a:lnTo>
                  <a:lnTo>
                    <a:pt x="1548" y="1001"/>
                  </a:lnTo>
                  <a:lnTo>
                    <a:pt x="1545" y="1001"/>
                  </a:lnTo>
                  <a:lnTo>
                    <a:pt x="1545" y="1004"/>
                  </a:lnTo>
                  <a:lnTo>
                    <a:pt x="1548" y="1004"/>
                  </a:lnTo>
                  <a:lnTo>
                    <a:pt x="1548" y="1006"/>
                  </a:lnTo>
                  <a:lnTo>
                    <a:pt x="1545" y="1004"/>
                  </a:lnTo>
                  <a:lnTo>
                    <a:pt x="1545" y="1001"/>
                  </a:lnTo>
                  <a:lnTo>
                    <a:pt x="1545" y="999"/>
                  </a:lnTo>
                  <a:lnTo>
                    <a:pt x="1545" y="997"/>
                  </a:lnTo>
                  <a:lnTo>
                    <a:pt x="1545" y="995"/>
                  </a:lnTo>
                  <a:lnTo>
                    <a:pt x="1543" y="995"/>
                  </a:lnTo>
                  <a:lnTo>
                    <a:pt x="1541" y="993"/>
                  </a:lnTo>
                  <a:lnTo>
                    <a:pt x="1537" y="999"/>
                  </a:lnTo>
                  <a:close/>
                  <a:moveTo>
                    <a:pt x="737" y="1389"/>
                  </a:moveTo>
                  <a:lnTo>
                    <a:pt x="737" y="1387"/>
                  </a:lnTo>
                  <a:lnTo>
                    <a:pt x="737" y="1381"/>
                  </a:lnTo>
                  <a:lnTo>
                    <a:pt x="737" y="1378"/>
                  </a:lnTo>
                  <a:lnTo>
                    <a:pt x="737" y="1376"/>
                  </a:lnTo>
                  <a:lnTo>
                    <a:pt x="737" y="1374"/>
                  </a:lnTo>
                  <a:lnTo>
                    <a:pt x="735" y="1374"/>
                  </a:lnTo>
                  <a:lnTo>
                    <a:pt x="735" y="1372"/>
                  </a:lnTo>
                  <a:lnTo>
                    <a:pt x="733" y="1372"/>
                  </a:lnTo>
                  <a:lnTo>
                    <a:pt x="733" y="1370"/>
                  </a:lnTo>
                  <a:lnTo>
                    <a:pt x="733" y="1372"/>
                  </a:lnTo>
                  <a:lnTo>
                    <a:pt x="731" y="1372"/>
                  </a:lnTo>
                  <a:lnTo>
                    <a:pt x="731" y="1374"/>
                  </a:lnTo>
                  <a:lnTo>
                    <a:pt x="729" y="1374"/>
                  </a:lnTo>
                  <a:lnTo>
                    <a:pt x="729" y="1376"/>
                  </a:lnTo>
                  <a:lnTo>
                    <a:pt x="729" y="1378"/>
                  </a:lnTo>
                  <a:lnTo>
                    <a:pt x="729" y="1381"/>
                  </a:lnTo>
                  <a:lnTo>
                    <a:pt x="731" y="1383"/>
                  </a:lnTo>
                  <a:lnTo>
                    <a:pt x="731" y="1385"/>
                  </a:lnTo>
                  <a:lnTo>
                    <a:pt x="733" y="1385"/>
                  </a:lnTo>
                  <a:lnTo>
                    <a:pt x="737" y="1389"/>
                  </a:lnTo>
                  <a:close/>
                  <a:moveTo>
                    <a:pt x="1053" y="570"/>
                  </a:moveTo>
                  <a:lnTo>
                    <a:pt x="1053" y="570"/>
                  </a:lnTo>
                  <a:lnTo>
                    <a:pt x="1055" y="570"/>
                  </a:lnTo>
                  <a:lnTo>
                    <a:pt x="1059" y="568"/>
                  </a:lnTo>
                  <a:lnTo>
                    <a:pt x="1059" y="565"/>
                  </a:lnTo>
                  <a:lnTo>
                    <a:pt x="1059" y="563"/>
                  </a:lnTo>
                  <a:lnTo>
                    <a:pt x="1057" y="563"/>
                  </a:lnTo>
                  <a:lnTo>
                    <a:pt x="1055" y="563"/>
                  </a:lnTo>
                  <a:lnTo>
                    <a:pt x="1055" y="559"/>
                  </a:lnTo>
                  <a:lnTo>
                    <a:pt x="1053" y="559"/>
                  </a:lnTo>
                  <a:lnTo>
                    <a:pt x="1046" y="559"/>
                  </a:lnTo>
                  <a:lnTo>
                    <a:pt x="1046" y="561"/>
                  </a:lnTo>
                  <a:lnTo>
                    <a:pt x="1044" y="563"/>
                  </a:lnTo>
                  <a:lnTo>
                    <a:pt x="1044" y="565"/>
                  </a:lnTo>
                  <a:lnTo>
                    <a:pt x="1051" y="565"/>
                  </a:lnTo>
                  <a:lnTo>
                    <a:pt x="1053" y="565"/>
                  </a:lnTo>
                  <a:lnTo>
                    <a:pt x="1053" y="568"/>
                  </a:lnTo>
                  <a:lnTo>
                    <a:pt x="1053" y="570"/>
                  </a:lnTo>
                  <a:close/>
                  <a:moveTo>
                    <a:pt x="1213" y="399"/>
                  </a:moveTo>
                  <a:lnTo>
                    <a:pt x="1213" y="399"/>
                  </a:lnTo>
                  <a:lnTo>
                    <a:pt x="1215" y="401"/>
                  </a:lnTo>
                  <a:lnTo>
                    <a:pt x="1224" y="403"/>
                  </a:lnTo>
                  <a:lnTo>
                    <a:pt x="1224" y="401"/>
                  </a:lnTo>
                  <a:lnTo>
                    <a:pt x="1224" y="399"/>
                  </a:lnTo>
                  <a:lnTo>
                    <a:pt x="1224" y="397"/>
                  </a:lnTo>
                  <a:lnTo>
                    <a:pt x="1219" y="397"/>
                  </a:lnTo>
                  <a:lnTo>
                    <a:pt x="1215" y="397"/>
                  </a:lnTo>
                  <a:lnTo>
                    <a:pt x="1213" y="397"/>
                  </a:lnTo>
                  <a:lnTo>
                    <a:pt x="1215" y="399"/>
                  </a:lnTo>
                  <a:lnTo>
                    <a:pt x="1213" y="399"/>
                  </a:lnTo>
                  <a:close/>
                  <a:moveTo>
                    <a:pt x="1121" y="651"/>
                  </a:moveTo>
                  <a:lnTo>
                    <a:pt x="1121" y="651"/>
                  </a:lnTo>
                  <a:close/>
                  <a:moveTo>
                    <a:pt x="1195" y="493"/>
                  </a:moveTo>
                  <a:lnTo>
                    <a:pt x="1193" y="493"/>
                  </a:lnTo>
                  <a:lnTo>
                    <a:pt x="1188" y="497"/>
                  </a:lnTo>
                  <a:lnTo>
                    <a:pt x="1188" y="500"/>
                  </a:lnTo>
                  <a:lnTo>
                    <a:pt x="1191" y="502"/>
                  </a:lnTo>
                  <a:lnTo>
                    <a:pt x="1193" y="500"/>
                  </a:lnTo>
                  <a:lnTo>
                    <a:pt x="1195" y="500"/>
                  </a:lnTo>
                  <a:lnTo>
                    <a:pt x="1195" y="497"/>
                  </a:lnTo>
                  <a:lnTo>
                    <a:pt x="1195" y="495"/>
                  </a:lnTo>
                  <a:lnTo>
                    <a:pt x="1195" y="493"/>
                  </a:lnTo>
                  <a:close/>
                  <a:moveTo>
                    <a:pt x="856" y="217"/>
                  </a:moveTo>
                  <a:lnTo>
                    <a:pt x="856" y="217"/>
                  </a:lnTo>
                  <a:lnTo>
                    <a:pt x="856" y="219"/>
                  </a:lnTo>
                  <a:lnTo>
                    <a:pt x="858" y="221"/>
                  </a:lnTo>
                  <a:lnTo>
                    <a:pt x="862" y="221"/>
                  </a:lnTo>
                  <a:lnTo>
                    <a:pt x="864" y="224"/>
                  </a:lnTo>
                  <a:lnTo>
                    <a:pt x="864" y="226"/>
                  </a:lnTo>
                  <a:lnTo>
                    <a:pt x="862" y="226"/>
                  </a:lnTo>
                  <a:lnTo>
                    <a:pt x="867" y="224"/>
                  </a:lnTo>
                  <a:lnTo>
                    <a:pt x="869" y="224"/>
                  </a:lnTo>
                  <a:lnTo>
                    <a:pt x="869" y="226"/>
                  </a:lnTo>
                  <a:lnTo>
                    <a:pt x="869" y="224"/>
                  </a:lnTo>
                  <a:lnTo>
                    <a:pt x="869" y="219"/>
                  </a:lnTo>
                  <a:lnTo>
                    <a:pt x="869" y="217"/>
                  </a:lnTo>
                  <a:lnTo>
                    <a:pt x="871" y="217"/>
                  </a:lnTo>
                  <a:lnTo>
                    <a:pt x="871" y="215"/>
                  </a:lnTo>
                  <a:lnTo>
                    <a:pt x="871" y="213"/>
                  </a:lnTo>
                  <a:lnTo>
                    <a:pt x="873" y="213"/>
                  </a:lnTo>
                  <a:lnTo>
                    <a:pt x="875" y="213"/>
                  </a:lnTo>
                  <a:lnTo>
                    <a:pt x="878" y="213"/>
                  </a:lnTo>
                  <a:lnTo>
                    <a:pt x="878" y="215"/>
                  </a:lnTo>
                  <a:lnTo>
                    <a:pt x="878" y="213"/>
                  </a:lnTo>
                  <a:lnTo>
                    <a:pt x="878" y="210"/>
                  </a:lnTo>
                  <a:lnTo>
                    <a:pt x="878" y="208"/>
                  </a:lnTo>
                  <a:lnTo>
                    <a:pt x="878" y="210"/>
                  </a:lnTo>
                  <a:lnTo>
                    <a:pt x="880" y="213"/>
                  </a:lnTo>
                  <a:lnTo>
                    <a:pt x="882" y="213"/>
                  </a:lnTo>
                  <a:lnTo>
                    <a:pt x="882" y="215"/>
                  </a:lnTo>
                  <a:lnTo>
                    <a:pt x="884" y="215"/>
                  </a:lnTo>
                  <a:lnTo>
                    <a:pt x="889" y="215"/>
                  </a:lnTo>
                  <a:lnTo>
                    <a:pt x="889" y="217"/>
                  </a:lnTo>
                  <a:lnTo>
                    <a:pt x="884" y="217"/>
                  </a:lnTo>
                  <a:lnTo>
                    <a:pt x="884" y="219"/>
                  </a:lnTo>
                  <a:lnTo>
                    <a:pt x="884" y="221"/>
                  </a:lnTo>
                  <a:lnTo>
                    <a:pt x="882" y="221"/>
                  </a:lnTo>
                  <a:lnTo>
                    <a:pt x="873" y="232"/>
                  </a:lnTo>
                  <a:lnTo>
                    <a:pt x="880" y="237"/>
                  </a:lnTo>
                  <a:lnTo>
                    <a:pt x="878" y="239"/>
                  </a:lnTo>
                  <a:lnTo>
                    <a:pt x="880" y="239"/>
                  </a:lnTo>
                  <a:lnTo>
                    <a:pt x="882" y="239"/>
                  </a:lnTo>
                  <a:lnTo>
                    <a:pt x="882" y="237"/>
                  </a:lnTo>
                  <a:lnTo>
                    <a:pt x="889" y="230"/>
                  </a:lnTo>
                  <a:lnTo>
                    <a:pt x="893" y="226"/>
                  </a:lnTo>
                  <a:lnTo>
                    <a:pt x="895" y="224"/>
                  </a:lnTo>
                  <a:lnTo>
                    <a:pt x="899" y="221"/>
                  </a:lnTo>
                  <a:lnTo>
                    <a:pt x="904" y="219"/>
                  </a:lnTo>
                  <a:lnTo>
                    <a:pt x="906" y="217"/>
                  </a:lnTo>
                  <a:lnTo>
                    <a:pt x="906" y="215"/>
                  </a:lnTo>
                  <a:lnTo>
                    <a:pt x="908" y="215"/>
                  </a:lnTo>
                  <a:lnTo>
                    <a:pt x="908" y="217"/>
                  </a:lnTo>
                  <a:lnTo>
                    <a:pt x="910" y="217"/>
                  </a:lnTo>
                  <a:lnTo>
                    <a:pt x="913" y="215"/>
                  </a:lnTo>
                  <a:lnTo>
                    <a:pt x="924" y="219"/>
                  </a:lnTo>
                  <a:lnTo>
                    <a:pt x="926" y="221"/>
                  </a:lnTo>
                  <a:lnTo>
                    <a:pt x="924" y="221"/>
                  </a:lnTo>
                  <a:lnTo>
                    <a:pt x="921" y="219"/>
                  </a:lnTo>
                  <a:lnTo>
                    <a:pt x="917" y="219"/>
                  </a:lnTo>
                  <a:lnTo>
                    <a:pt x="915" y="221"/>
                  </a:lnTo>
                  <a:lnTo>
                    <a:pt x="915" y="219"/>
                  </a:lnTo>
                  <a:lnTo>
                    <a:pt x="908" y="221"/>
                  </a:lnTo>
                  <a:lnTo>
                    <a:pt x="906" y="221"/>
                  </a:lnTo>
                  <a:lnTo>
                    <a:pt x="902" y="224"/>
                  </a:lnTo>
                  <a:lnTo>
                    <a:pt x="902" y="226"/>
                  </a:lnTo>
                  <a:lnTo>
                    <a:pt x="902" y="228"/>
                  </a:lnTo>
                  <a:lnTo>
                    <a:pt x="904" y="228"/>
                  </a:lnTo>
                  <a:lnTo>
                    <a:pt x="902" y="228"/>
                  </a:lnTo>
                  <a:lnTo>
                    <a:pt x="899" y="228"/>
                  </a:lnTo>
                  <a:lnTo>
                    <a:pt x="897" y="232"/>
                  </a:lnTo>
                  <a:lnTo>
                    <a:pt x="895" y="234"/>
                  </a:lnTo>
                  <a:lnTo>
                    <a:pt x="893" y="239"/>
                  </a:lnTo>
                  <a:lnTo>
                    <a:pt x="889" y="241"/>
                  </a:lnTo>
                  <a:lnTo>
                    <a:pt x="891" y="243"/>
                  </a:lnTo>
                  <a:lnTo>
                    <a:pt x="895" y="245"/>
                  </a:lnTo>
                  <a:lnTo>
                    <a:pt x="897" y="248"/>
                  </a:lnTo>
                  <a:lnTo>
                    <a:pt x="904" y="245"/>
                  </a:lnTo>
                  <a:lnTo>
                    <a:pt x="906" y="245"/>
                  </a:lnTo>
                  <a:lnTo>
                    <a:pt x="897" y="252"/>
                  </a:lnTo>
                  <a:lnTo>
                    <a:pt x="895" y="252"/>
                  </a:lnTo>
                  <a:lnTo>
                    <a:pt x="893" y="248"/>
                  </a:lnTo>
                  <a:lnTo>
                    <a:pt x="891" y="248"/>
                  </a:lnTo>
                  <a:lnTo>
                    <a:pt x="891" y="250"/>
                  </a:lnTo>
                  <a:lnTo>
                    <a:pt x="889" y="250"/>
                  </a:lnTo>
                  <a:lnTo>
                    <a:pt x="886" y="254"/>
                  </a:lnTo>
                  <a:lnTo>
                    <a:pt x="884" y="256"/>
                  </a:lnTo>
                  <a:lnTo>
                    <a:pt x="886" y="259"/>
                  </a:lnTo>
                  <a:lnTo>
                    <a:pt x="889" y="261"/>
                  </a:lnTo>
                  <a:lnTo>
                    <a:pt x="889" y="265"/>
                  </a:lnTo>
                  <a:lnTo>
                    <a:pt x="891" y="267"/>
                  </a:lnTo>
                  <a:lnTo>
                    <a:pt x="893" y="267"/>
                  </a:lnTo>
                  <a:lnTo>
                    <a:pt x="893" y="270"/>
                  </a:lnTo>
                  <a:lnTo>
                    <a:pt x="895" y="270"/>
                  </a:lnTo>
                  <a:lnTo>
                    <a:pt x="924" y="259"/>
                  </a:lnTo>
                  <a:lnTo>
                    <a:pt x="932" y="259"/>
                  </a:lnTo>
                  <a:lnTo>
                    <a:pt x="939" y="254"/>
                  </a:lnTo>
                  <a:lnTo>
                    <a:pt x="943" y="252"/>
                  </a:lnTo>
                  <a:lnTo>
                    <a:pt x="945" y="248"/>
                  </a:lnTo>
                  <a:lnTo>
                    <a:pt x="948" y="245"/>
                  </a:lnTo>
                  <a:lnTo>
                    <a:pt x="950" y="239"/>
                  </a:lnTo>
                  <a:lnTo>
                    <a:pt x="959" y="232"/>
                  </a:lnTo>
                  <a:lnTo>
                    <a:pt x="963" y="230"/>
                  </a:lnTo>
                  <a:lnTo>
                    <a:pt x="965" y="232"/>
                  </a:lnTo>
                  <a:lnTo>
                    <a:pt x="965" y="230"/>
                  </a:lnTo>
                  <a:lnTo>
                    <a:pt x="967" y="232"/>
                  </a:lnTo>
                  <a:lnTo>
                    <a:pt x="965" y="232"/>
                  </a:lnTo>
                  <a:lnTo>
                    <a:pt x="965" y="234"/>
                  </a:lnTo>
                  <a:lnTo>
                    <a:pt x="961" y="237"/>
                  </a:lnTo>
                  <a:lnTo>
                    <a:pt x="956" y="243"/>
                  </a:lnTo>
                  <a:lnTo>
                    <a:pt x="956" y="245"/>
                  </a:lnTo>
                  <a:lnTo>
                    <a:pt x="954" y="248"/>
                  </a:lnTo>
                  <a:lnTo>
                    <a:pt x="954" y="250"/>
                  </a:lnTo>
                  <a:lnTo>
                    <a:pt x="952" y="250"/>
                  </a:lnTo>
                  <a:lnTo>
                    <a:pt x="954" y="252"/>
                  </a:lnTo>
                  <a:lnTo>
                    <a:pt x="954" y="254"/>
                  </a:lnTo>
                  <a:lnTo>
                    <a:pt x="952" y="252"/>
                  </a:lnTo>
                  <a:lnTo>
                    <a:pt x="948" y="254"/>
                  </a:lnTo>
                  <a:lnTo>
                    <a:pt x="948" y="259"/>
                  </a:lnTo>
                  <a:lnTo>
                    <a:pt x="943" y="263"/>
                  </a:lnTo>
                  <a:lnTo>
                    <a:pt x="939" y="263"/>
                  </a:lnTo>
                  <a:lnTo>
                    <a:pt x="937" y="265"/>
                  </a:lnTo>
                  <a:lnTo>
                    <a:pt x="930" y="267"/>
                  </a:lnTo>
                  <a:lnTo>
                    <a:pt x="926" y="265"/>
                  </a:lnTo>
                  <a:lnTo>
                    <a:pt x="921" y="267"/>
                  </a:lnTo>
                  <a:lnTo>
                    <a:pt x="917" y="267"/>
                  </a:lnTo>
                  <a:lnTo>
                    <a:pt x="910" y="270"/>
                  </a:lnTo>
                  <a:lnTo>
                    <a:pt x="908" y="272"/>
                  </a:lnTo>
                  <a:lnTo>
                    <a:pt x="906" y="274"/>
                  </a:lnTo>
                  <a:lnTo>
                    <a:pt x="904" y="276"/>
                  </a:lnTo>
                  <a:lnTo>
                    <a:pt x="904" y="278"/>
                  </a:lnTo>
                  <a:lnTo>
                    <a:pt x="904" y="280"/>
                  </a:lnTo>
                  <a:lnTo>
                    <a:pt x="908" y="283"/>
                  </a:lnTo>
                  <a:lnTo>
                    <a:pt x="913" y="287"/>
                  </a:lnTo>
                  <a:lnTo>
                    <a:pt x="919" y="289"/>
                  </a:lnTo>
                  <a:lnTo>
                    <a:pt x="924" y="291"/>
                  </a:lnTo>
                  <a:lnTo>
                    <a:pt x="928" y="296"/>
                  </a:lnTo>
                  <a:lnTo>
                    <a:pt x="932" y="296"/>
                  </a:lnTo>
                  <a:lnTo>
                    <a:pt x="937" y="296"/>
                  </a:lnTo>
                  <a:lnTo>
                    <a:pt x="939" y="298"/>
                  </a:lnTo>
                  <a:lnTo>
                    <a:pt x="943" y="296"/>
                  </a:lnTo>
                  <a:lnTo>
                    <a:pt x="943" y="294"/>
                  </a:lnTo>
                  <a:lnTo>
                    <a:pt x="943" y="291"/>
                  </a:lnTo>
                  <a:lnTo>
                    <a:pt x="943" y="289"/>
                  </a:lnTo>
                  <a:lnTo>
                    <a:pt x="943" y="287"/>
                  </a:lnTo>
                  <a:lnTo>
                    <a:pt x="948" y="276"/>
                  </a:lnTo>
                  <a:lnTo>
                    <a:pt x="948" y="274"/>
                  </a:lnTo>
                  <a:lnTo>
                    <a:pt x="950" y="272"/>
                  </a:lnTo>
                  <a:lnTo>
                    <a:pt x="950" y="267"/>
                  </a:lnTo>
                  <a:lnTo>
                    <a:pt x="952" y="261"/>
                  </a:lnTo>
                  <a:lnTo>
                    <a:pt x="956" y="256"/>
                  </a:lnTo>
                  <a:lnTo>
                    <a:pt x="961" y="254"/>
                  </a:lnTo>
                  <a:lnTo>
                    <a:pt x="963" y="254"/>
                  </a:lnTo>
                  <a:lnTo>
                    <a:pt x="965" y="254"/>
                  </a:lnTo>
                  <a:lnTo>
                    <a:pt x="965" y="252"/>
                  </a:lnTo>
                  <a:lnTo>
                    <a:pt x="978" y="245"/>
                  </a:lnTo>
                  <a:lnTo>
                    <a:pt x="1005" y="232"/>
                  </a:lnTo>
                  <a:lnTo>
                    <a:pt x="1002" y="234"/>
                  </a:lnTo>
                  <a:lnTo>
                    <a:pt x="1000" y="237"/>
                  </a:lnTo>
                  <a:lnTo>
                    <a:pt x="980" y="248"/>
                  </a:lnTo>
                  <a:lnTo>
                    <a:pt x="980" y="250"/>
                  </a:lnTo>
                  <a:lnTo>
                    <a:pt x="972" y="254"/>
                  </a:lnTo>
                  <a:lnTo>
                    <a:pt x="970" y="254"/>
                  </a:lnTo>
                  <a:lnTo>
                    <a:pt x="965" y="256"/>
                  </a:lnTo>
                  <a:lnTo>
                    <a:pt x="965" y="259"/>
                  </a:lnTo>
                  <a:lnTo>
                    <a:pt x="963" y="259"/>
                  </a:lnTo>
                  <a:lnTo>
                    <a:pt x="963" y="261"/>
                  </a:lnTo>
                  <a:lnTo>
                    <a:pt x="961" y="261"/>
                  </a:lnTo>
                  <a:lnTo>
                    <a:pt x="959" y="265"/>
                  </a:lnTo>
                  <a:lnTo>
                    <a:pt x="952" y="287"/>
                  </a:lnTo>
                  <a:lnTo>
                    <a:pt x="952" y="294"/>
                  </a:lnTo>
                  <a:lnTo>
                    <a:pt x="952" y="298"/>
                  </a:lnTo>
                  <a:lnTo>
                    <a:pt x="963" y="302"/>
                  </a:lnTo>
                  <a:lnTo>
                    <a:pt x="965" y="302"/>
                  </a:lnTo>
                  <a:lnTo>
                    <a:pt x="967" y="296"/>
                  </a:lnTo>
                  <a:lnTo>
                    <a:pt x="970" y="291"/>
                  </a:lnTo>
                  <a:lnTo>
                    <a:pt x="970" y="294"/>
                  </a:lnTo>
                  <a:lnTo>
                    <a:pt x="967" y="298"/>
                  </a:lnTo>
                  <a:lnTo>
                    <a:pt x="967" y="300"/>
                  </a:lnTo>
                  <a:lnTo>
                    <a:pt x="970" y="300"/>
                  </a:lnTo>
                  <a:lnTo>
                    <a:pt x="972" y="300"/>
                  </a:lnTo>
                  <a:lnTo>
                    <a:pt x="980" y="300"/>
                  </a:lnTo>
                  <a:lnTo>
                    <a:pt x="983" y="298"/>
                  </a:lnTo>
                  <a:lnTo>
                    <a:pt x="987" y="298"/>
                  </a:lnTo>
                  <a:lnTo>
                    <a:pt x="991" y="298"/>
                  </a:lnTo>
                  <a:lnTo>
                    <a:pt x="996" y="294"/>
                  </a:lnTo>
                  <a:lnTo>
                    <a:pt x="998" y="294"/>
                  </a:lnTo>
                  <a:lnTo>
                    <a:pt x="1000" y="294"/>
                  </a:lnTo>
                  <a:lnTo>
                    <a:pt x="1000" y="291"/>
                  </a:lnTo>
                  <a:lnTo>
                    <a:pt x="1000" y="289"/>
                  </a:lnTo>
                  <a:lnTo>
                    <a:pt x="998" y="287"/>
                  </a:lnTo>
                  <a:lnTo>
                    <a:pt x="998" y="285"/>
                  </a:lnTo>
                  <a:lnTo>
                    <a:pt x="998" y="283"/>
                  </a:lnTo>
                  <a:lnTo>
                    <a:pt x="996" y="280"/>
                  </a:lnTo>
                  <a:lnTo>
                    <a:pt x="996" y="278"/>
                  </a:lnTo>
                  <a:lnTo>
                    <a:pt x="994" y="276"/>
                  </a:lnTo>
                  <a:lnTo>
                    <a:pt x="996" y="276"/>
                  </a:lnTo>
                  <a:lnTo>
                    <a:pt x="994" y="274"/>
                  </a:lnTo>
                  <a:lnTo>
                    <a:pt x="996" y="274"/>
                  </a:lnTo>
                  <a:lnTo>
                    <a:pt x="996" y="272"/>
                  </a:lnTo>
                  <a:lnTo>
                    <a:pt x="998" y="272"/>
                  </a:lnTo>
                  <a:lnTo>
                    <a:pt x="1000" y="267"/>
                  </a:lnTo>
                  <a:lnTo>
                    <a:pt x="1000" y="265"/>
                  </a:lnTo>
                  <a:lnTo>
                    <a:pt x="1002" y="265"/>
                  </a:lnTo>
                  <a:lnTo>
                    <a:pt x="1002" y="267"/>
                  </a:lnTo>
                  <a:lnTo>
                    <a:pt x="1000" y="272"/>
                  </a:lnTo>
                  <a:lnTo>
                    <a:pt x="998" y="274"/>
                  </a:lnTo>
                  <a:lnTo>
                    <a:pt x="998" y="276"/>
                  </a:lnTo>
                  <a:lnTo>
                    <a:pt x="1000" y="276"/>
                  </a:lnTo>
                  <a:lnTo>
                    <a:pt x="1000" y="278"/>
                  </a:lnTo>
                  <a:lnTo>
                    <a:pt x="1005" y="278"/>
                  </a:lnTo>
                  <a:lnTo>
                    <a:pt x="1007" y="274"/>
                  </a:lnTo>
                  <a:lnTo>
                    <a:pt x="1013" y="272"/>
                  </a:lnTo>
                  <a:lnTo>
                    <a:pt x="1013" y="270"/>
                  </a:lnTo>
                  <a:lnTo>
                    <a:pt x="1013" y="267"/>
                  </a:lnTo>
                  <a:lnTo>
                    <a:pt x="1015" y="267"/>
                  </a:lnTo>
                  <a:lnTo>
                    <a:pt x="1018" y="263"/>
                  </a:lnTo>
                  <a:lnTo>
                    <a:pt x="1020" y="261"/>
                  </a:lnTo>
                  <a:lnTo>
                    <a:pt x="1022" y="261"/>
                  </a:lnTo>
                  <a:lnTo>
                    <a:pt x="1024" y="261"/>
                  </a:lnTo>
                  <a:lnTo>
                    <a:pt x="1022" y="267"/>
                  </a:lnTo>
                  <a:lnTo>
                    <a:pt x="1020" y="270"/>
                  </a:lnTo>
                  <a:lnTo>
                    <a:pt x="1011" y="276"/>
                  </a:lnTo>
                  <a:lnTo>
                    <a:pt x="1011" y="280"/>
                  </a:lnTo>
                  <a:lnTo>
                    <a:pt x="1009" y="280"/>
                  </a:lnTo>
                  <a:lnTo>
                    <a:pt x="1009" y="283"/>
                  </a:lnTo>
                  <a:lnTo>
                    <a:pt x="1009" y="285"/>
                  </a:lnTo>
                  <a:lnTo>
                    <a:pt x="1009" y="287"/>
                  </a:lnTo>
                  <a:lnTo>
                    <a:pt x="1009" y="289"/>
                  </a:lnTo>
                  <a:lnTo>
                    <a:pt x="1011" y="289"/>
                  </a:lnTo>
                  <a:lnTo>
                    <a:pt x="1013" y="289"/>
                  </a:lnTo>
                  <a:lnTo>
                    <a:pt x="1015" y="287"/>
                  </a:lnTo>
                  <a:lnTo>
                    <a:pt x="1022" y="287"/>
                  </a:lnTo>
                  <a:lnTo>
                    <a:pt x="1022" y="285"/>
                  </a:lnTo>
                  <a:lnTo>
                    <a:pt x="1029" y="280"/>
                  </a:lnTo>
                  <a:lnTo>
                    <a:pt x="1033" y="276"/>
                  </a:lnTo>
                  <a:lnTo>
                    <a:pt x="1037" y="276"/>
                  </a:lnTo>
                  <a:lnTo>
                    <a:pt x="1042" y="272"/>
                  </a:lnTo>
                  <a:lnTo>
                    <a:pt x="1044" y="265"/>
                  </a:lnTo>
                  <a:lnTo>
                    <a:pt x="1048" y="261"/>
                  </a:lnTo>
                  <a:lnTo>
                    <a:pt x="1051" y="261"/>
                  </a:lnTo>
                  <a:lnTo>
                    <a:pt x="1051" y="259"/>
                  </a:lnTo>
                  <a:lnTo>
                    <a:pt x="1053" y="254"/>
                  </a:lnTo>
                  <a:lnTo>
                    <a:pt x="1055" y="250"/>
                  </a:lnTo>
                  <a:lnTo>
                    <a:pt x="1057" y="248"/>
                  </a:lnTo>
                  <a:lnTo>
                    <a:pt x="1057" y="245"/>
                  </a:lnTo>
                  <a:lnTo>
                    <a:pt x="1055" y="243"/>
                  </a:lnTo>
                  <a:lnTo>
                    <a:pt x="1055" y="241"/>
                  </a:lnTo>
                  <a:lnTo>
                    <a:pt x="1057" y="241"/>
                  </a:lnTo>
                  <a:lnTo>
                    <a:pt x="1057" y="237"/>
                  </a:lnTo>
                  <a:lnTo>
                    <a:pt x="1057" y="234"/>
                  </a:lnTo>
                  <a:lnTo>
                    <a:pt x="1055" y="234"/>
                  </a:lnTo>
                  <a:lnTo>
                    <a:pt x="1055" y="237"/>
                  </a:lnTo>
                  <a:lnTo>
                    <a:pt x="1055" y="234"/>
                  </a:lnTo>
                  <a:lnTo>
                    <a:pt x="1053" y="232"/>
                  </a:lnTo>
                  <a:lnTo>
                    <a:pt x="1053" y="230"/>
                  </a:lnTo>
                  <a:lnTo>
                    <a:pt x="1053" y="228"/>
                  </a:lnTo>
                  <a:lnTo>
                    <a:pt x="1055" y="228"/>
                  </a:lnTo>
                  <a:lnTo>
                    <a:pt x="1055" y="226"/>
                  </a:lnTo>
                  <a:lnTo>
                    <a:pt x="1053" y="226"/>
                  </a:lnTo>
                  <a:lnTo>
                    <a:pt x="1046" y="221"/>
                  </a:lnTo>
                  <a:lnTo>
                    <a:pt x="1044" y="219"/>
                  </a:lnTo>
                  <a:lnTo>
                    <a:pt x="1057" y="224"/>
                  </a:lnTo>
                  <a:lnTo>
                    <a:pt x="1059" y="224"/>
                  </a:lnTo>
                  <a:lnTo>
                    <a:pt x="1059" y="221"/>
                  </a:lnTo>
                  <a:lnTo>
                    <a:pt x="1057" y="221"/>
                  </a:lnTo>
                  <a:lnTo>
                    <a:pt x="1057" y="219"/>
                  </a:lnTo>
                  <a:lnTo>
                    <a:pt x="1057" y="217"/>
                  </a:lnTo>
                  <a:lnTo>
                    <a:pt x="1057" y="215"/>
                  </a:lnTo>
                  <a:lnTo>
                    <a:pt x="1057" y="213"/>
                  </a:lnTo>
                  <a:lnTo>
                    <a:pt x="1059" y="213"/>
                  </a:lnTo>
                  <a:lnTo>
                    <a:pt x="1059" y="204"/>
                  </a:lnTo>
                  <a:lnTo>
                    <a:pt x="1064" y="199"/>
                  </a:lnTo>
                  <a:lnTo>
                    <a:pt x="1064" y="197"/>
                  </a:lnTo>
                  <a:lnTo>
                    <a:pt x="1072" y="184"/>
                  </a:lnTo>
                  <a:lnTo>
                    <a:pt x="1075" y="184"/>
                  </a:lnTo>
                  <a:lnTo>
                    <a:pt x="1075" y="186"/>
                  </a:lnTo>
                  <a:lnTo>
                    <a:pt x="1072" y="188"/>
                  </a:lnTo>
                  <a:lnTo>
                    <a:pt x="1072" y="193"/>
                  </a:lnTo>
                  <a:lnTo>
                    <a:pt x="1070" y="193"/>
                  </a:lnTo>
                  <a:lnTo>
                    <a:pt x="1070" y="197"/>
                  </a:lnTo>
                  <a:lnTo>
                    <a:pt x="1068" y="199"/>
                  </a:lnTo>
                  <a:lnTo>
                    <a:pt x="1068" y="202"/>
                  </a:lnTo>
                  <a:lnTo>
                    <a:pt x="1066" y="204"/>
                  </a:lnTo>
                  <a:lnTo>
                    <a:pt x="1066" y="208"/>
                  </a:lnTo>
                  <a:lnTo>
                    <a:pt x="1066" y="210"/>
                  </a:lnTo>
                  <a:lnTo>
                    <a:pt x="1064" y="213"/>
                  </a:lnTo>
                  <a:lnTo>
                    <a:pt x="1064" y="215"/>
                  </a:lnTo>
                  <a:lnTo>
                    <a:pt x="1061" y="215"/>
                  </a:lnTo>
                  <a:lnTo>
                    <a:pt x="1061" y="217"/>
                  </a:lnTo>
                  <a:lnTo>
                    <a:pt x="1064" y="219"/>
                  </a:lnTo>
                  <a:lnTo>
                    <a:pt x="1064" y="221"/>
                  </a:lnTo>
                  <a:lnTo>
                    <a:pt x="1059" y="232"/>
                  </a:lnTo>
                  <a:lnTo>
                    <a:pt x="1061" y="234"/>
                  </a:lnTo>
                  <a:lnTo>
                    <a:pt x="1061" y="237"/>
                  </a:lnTo>
                  <a:lnTo>
                    <a:pt x="1064" y="239"/>
                  </a:lnTo>
                  <a:lnTo>
                    <a:pt x="1064" y="241"/>
                  </a:lnTo>
                  <a:lnTo>
                    <a:pt x="1064" y="243"/>
                  </a:lnTo>
                  <a:lnTo>
                    <a:pt x="1066" y="245"/>
                  </a:lnTo>
                  <a:lnTo>
                    <a:pt x="1077" y="239"/>
                  </a:lnTo>
                  <a:lnTo>
                    <a:pt x="1077" y="237"/>
                  </a:lnTo>
                  <a:lnTo>
                    <a:pt x="1086" y="234"/>
                  </a:lnTo>
                  <a:lnTo>
                    <a:pt x="1092" y="232"/>
                  </a:lnTo>
                  <a:lnTo>
                    <a:pt x="1094" y="230"/>
                  </a:lnTo>
                  <a:lnTo>
                    <a:pt x="1099" y="230"/>
                  </a:lnTo>
                  <a:lnTo>
                    <a:pt x="1101" y="232"/>
                  </a:lnTo>
                  <a:lnTo>
                    <a:pt x="1101" y="234"/>
                  </a:lnTo>
                  <a:lnTo>
                    <a:pt x="1092" y="239"/>
                  </a:lnTo>
                  <a:lnTo>
                    <a:pt x="1088" y="241"/>
                  </a:lnTo>
                  <a:lnTo>
                    <a:pt x="1083" y="243"/>
                  </a:lnTo>
                  <a:lnTo>
                    <a:pt x="1077" y="245"/>
                  </a:lnTo>
                  <a:lnTo>
                    <a:pt x="1077" y="248"/>
                  </a:lnTo>
                  <a:lnTo>
                    <a:pt x="1075" y="250"/>
                  </a:lnTo>
                  <a:lnTo>
                    <a:pt x="1072" y="252"/>
                  </a:lnTo>
                  <a:lnTo>
                    <a:pt x="1070" y="254"/>
                  </a:lnTo>
                  <a:lnTo>
                    <a:pt x="1068" y="259"/>
                  </a:lnTo>
                  <a:lnTo>
                    <a:pt x="1064" y="261"/>
                  </a:lnTo>
                  <a:lnTo>
                    <a:pt x="1061" y="265"/>
                  </a:lnTo>
                  <a:lnTo>
                    <a:pt x="1057" y="270"/>
                  </a:lnTo>
                  <a:lnTo>
                    <a:pt x="1057" y="272"/>
                  </a:lnTo>
                  <a:lnTo>
                    <a:pt x="1068" y="267"/>
                  </a:lnTo>
                  <a:lnTo>
                    <a:pt x="1075" y="265"/>
                  </a:lnTo>
                  <a:lnTo>
                    <a:pt x="1088" y="263"/>
                  </a:lnTo>
                  <a:lnTo>
                    <a:pt x="1088" y="265"/>
                  </a:lnTo>
                  <a:lnTo>
                    <a:pt x="1079" y="270"/>
                  </a:lnTo>
                  <a:lnTo>
                    <a:pt x="1077" y="270"/>
                  </a:lnTo>
                  <a:lnTo>
                    <a:pt x="1075" y="270"/>
                  </a:lnTo>
                  <a:lnTo>
                    <a:pt x="1075" y="272"/>
                  </a:lnTo>
                  <a:lnTo>
                    <a:pt x="1068" y="274"/>
                  </a:lnTo>
                  <a:lnTo>
                    <a:pt x="1068" y="276"/>
                  </a:lnTo>
                  <a:lnTo>
                    <a:pt x="1059" y="278"/>
                  </a:lnTo>
                  <a:lnTo>
                    <a:pt x="1055" y="283"/>
                  </a:lnTo>
                  <a:lnTo>
                    <a:pt x="1057" y="283"/>
                  </a:lnTo>
                  <a:lnTo>
                    <a:pt x="1057" y="285"/>
                  </a:lnTo>
                  <a:lnTo>
                    <a:pt x="1037" y="296"/>
                  </a:lnTo>
                  <a:lnTo>
                    <a:pt x="1033" y="298"/>
                  </a:lnTo>
                  <a:lnTo>
                    <a:pt x="1024" y="302"/>
                  </a:lnTo>
                  <a:lnTo>
                    <a:pt x="1015" y="309"/>
                  </a:lnTo>
                  <a:lnTo>
                    <a:pt x="1015" y="311"/>
                  </a:lnTo>
                  <a:lnTo>
                    <a:pt x="1020" y="313"/>
                  </a:lnTo>
                  <a:lnTo>
                    <a:pt x="1022" y="316"/>
                  </a:lnTo>
                  <a:lnTo>
                    <a:pt x="1033" y="324"/>
                  </a:lnTo>
                  <a:lnTo>
                    <a:pt x="1042" y="333"/>
                  </a:lnTo>
                  <a:lnTo>
                    <a:pt x="1044" y="333"/>
                  </a:lnTo>
                  <a:lnTo>
                    <a:pt x="1055" y="335"/>
                  </a:lnTo>
                  <a:lnTo>
                    <a:pt x="1055" y="337"/>
                  </a:lnTo>
                  <a:lnTo>
                    <a:pt x="1053" y="337"/>
                  </a:lnTo>
                  <a:lnTo>
                    <a:pt x="1053" y="340"/>
                  </a:lnTo>
                  <a:lnTo>
                    <a:pt x="1053" y="342"/>
                  </a:lnTo>
                  <a:lnTo>
                    <a:pt x="1055" y="342"/>
                  </a:lnTo>
                  <a:lnTo>
                    <a:pt x="1055" y="344"/>
                  </a:lnTo>
                  <a:lnTo>
                    <a:pt x="1057" y="346"/>
                  </a:lnTo>
                  <a:lnTo>
                    <a:pt x="1057" y="348"/>
                  </a:lnTo>
                  <a:lnTo>
                    <a:pt x="1057" y="351"/>
                  </a:lnTo>
                  <a:lnTo>
                    <a:pt x="1059" y="351"/>
                  </a:lnTo>
                  <a:lnTo>
                    <a:pt x="1059" y="353"/>
                  </a:lnTo>
                  <a:lnTo>
                    <a:pt x="1061" y="355"/>
                  </a:lnTo>
                  <a:lnTo>
                    <a:pt x="1064" y="355"/>
                  </a:lnTo>
                  <a:lnTo>
                    <a:pt x="1075" y="357"/>
                  </a:lnTo>
                  <a:lnTo>
                    <a:pt x="1081" y="355"/>
                  </a:lnTo>
                  <a:lnTo>
                    <a:pt x="1081" y="353"/>
                  </a:lnTo>
                  <a:lnTo>
                    <a:pt x="1090" y="348"/>
                  </a:lnTo>
                  <a:lnTo>
                    <a:pt x="1090" y="353"/>
                  </a:lnTo>
                  <a:lnTo>
                    <a:pt x="1090" y="355"/>
                  </a:lnTo>
                  <a:lnTo>
                    <a:pt x="1088" y="355"/>
                  </a:lnTo>
                  <a:lnTo>
                    <a:pt x="1079" y="362"/>
                  </a:lnTo>
                  <a:lnTo>
                    <a:pt x="1081" y="364"/>
                  </a:lnTo>
                  <a:lnTo>
                    <a:pt x="1066" y="362"/>
                  </a:lnTo>
                  <a:lnTo>
                    <a:pt x="1064" y="362"/>
                  </a:lnTo>
                  <a:lnTo>
                    <a:pt x="1064" y="366"/>
                  </a:lnTo>
                  <a:lnTo>
                    <a:pt x="1061" y="366"/>
                  </a:lnTo>
                  <a:lnTo>
                    <a:pt x="1059" y="366"/>
                  </a:lnTo>
                  <a:lnTo>
                    <a:pt x="1059" y="364"/>
                  </a:lnTo>
                  <a:lnTo>
                    <a:pt x="1061" y="366"/>
                  </a:lnTo>
                  <a:lnTo>
                    <a:pt x="1061" y="364"/>
                  </a:lnTo>
                  <a:lnTo>
                    <a:pt x="1059" y="362"/>
                  </a:lnTo>
                  <a:lnTo>
                    <a:pt x="1059" y="357"/>
                  </a:lnTo>
                  <a:lnTo>
                    <a:pt x="1057" y="359"/>
                  </a:lnTo>
                  <a:lnTo>
                    <a:pt x="1055" y="359"/>
                  </a:lnTo>
                  <a:lnTo>
                    <a:pt x="1053" y="357"/>
                  </a:lnTo>
                  <a:lnTo>
                    <a:pt x="1053" y="355"/>
                  </a:lnTo>
                  <a:lnTo>
                    <a:pt x="1051" y="353"/>
                  </a:lnTo>
                  <a:lnTo>
                    <a:pt x="1048" y="348"/>
                  </a:lnTo>
                  <a:lnTo>
                    <a:pt x="1046" y="346"/>
                  </a:lnTo>
                  <a:lnTo>
                    <a:pt x="1033" y="337"/>
                  </a:lnTo>
                  <a:lnTo>
                    <a:pt x="1024" y="331"/>
                  </a:lnTo>
                  <a:lnTo>
                    <a:pt x="1018" y="327"/>
                  </a:lnTo>
                  <a:lnTo>
                    <a:pt x="1009" y="318"/>
                  </a:lnTo>
                  <a:lnTo>
                    <a:pt x="1002" y="318"/>
                  </a:lnTo>
                  <a:lnTo>
                    <a:pt x="994" y="320"/>
                  </a:lnTo>
                  <a:lnTo>
                    <a:pt x="983" y="322"/>
                  </a:lnTo>
                  <a:lnTo>
                    <a:pt x="974" y="320"/>
                  </a:lnTo>
                  <a:lnTo>
                    <a:pt x="972" y="318"/>
                  </a:lnTo>
                  <a:lnTo>
                    <a:pt x="963" y="322"/>
                  </a:lnTo>
                  <a:lnTo>
                    <a:pt x="963" y="324"/>
                  </a:lnTo>
                  <a:lnTo>
                    <a:pt x="963" y="327"/>
                  </a:lnTo>
                  <a:lnTo>
                    <a:pt x="963" y="329"/>
                  </a:lnTo>
                  <a:lnTo>
                    <a:pt x="963" y="331"/>
                  </a:lnTo>
                  <a:lnTo>
                    <a:pt x="963" y="333"/>
                  </a:lnTo>
                  <a:lnTo>
                    <a:pt x="963" y="337"/>
                  </a:lnTo>
                  <a:lnTo>
                    <a:pt x="963" y="340"/>
                  </a:lnTo>
                  <a:lnTo>
                    <a:pt x="965" y="342"/>
                  </a:lnTo>
                  <a:lnTo>
                    <a:pt x="965" y="344"/>
                  </a:lnTo>
                  <a:lnTo>
                    <a:pt x="967" y="344"/>
                  </a:lnTo>
                  <a:lnTo>
                    <a:pt x="967" y="346"/>
                  </a:lnTo>
                  <a:lnTo>
                    <a:pt x="967" y="348"/>
                  </a:lnTo>
                  <a:lnTo>
                    <a:pt x="970" y="348"/>
                  </a:lnTo>
                  <a:lnTo>
                    <a:pt x="978" y="348"/>
                  </a:lnTo>
                  <a:lnTo>
                    <a:pt x="980" y="351"/>
                  </a:lnTo>
                  <a:lnTo>
                    <a:pt x="987" y="351"/>
                  </a:lnTo>
                  <a:lnTo>
                    <a:pt x="989" y="353"/>
                  </a:lnTo>
                  <a:lnTo>
                    <a:pt x="991" y="353"/>
                  </a:lnTo>
                  <a:lnTo>
                    <a:pt x="991" y="355"/>
                  </a:lnTo>
                  <a:lnTo>
                    <a:pt x="989" y="355"/>
                  </a:lnTo>
                  <a:lnTo>
                    <a:pt x="987" y="353"/>
                  </a:lnTo>
                  <a:lnTo>
                    <a:pt x="980" y="353"/>
                  </a:lnTo>
                  <a:lnTo>
                    <a:pt x="978" y="353"/>
                  </a:lnTo>
                  <a:lnTo>
                    <a:pt x="974" y="353"/>
                  </a:lnTo>
                  <a:lnTo>
                    <a:pt x="972" y="353"/>
                  </a:lnTo>
                  <a:lnTo>
                    <a:pt x="972" y="355"/>
                  </a:lnTo>
                  <a:lnTo>
                    <a:pt x="972" y="357"/>
                  </a:lnTo>
                  <a:lnTo>
                    <a:pt x="972" y="359"/>
                  </a:lnTo>
                  <a:lnTo>
                    <a:pt x="972" y="362"/>
                  </a:lnTo>
                  <a:lnTo>
                    <a:pt x="974" y="362"/>
                  </a:lnTo>
                  <a:lnTo>
                    <a:pt x="974" y="364"/>
                  </a:lnTo>
                  <a:lnTo>
                    <a:pt x="974" y="366"/>
                  </a:lnTo>
                  <a:lnTo>
                    <a:pt x="976" y="366"/>
                  </a:lnTo>
                  <a:lnTo>
                    <a:pt x="974" y="366"/>
                  </a:lnTo>
                  <a:lnTo>
                    <a:pt x="974" y="370"/>
                  </a:lnTo>
                  <a:lnTo>
                    <a:pt x="974" y="373"/>
                  </a:lnTo>
                  <a:lnTo>
                    <a:pt x="976" y="373"/>
                  </a:lnTo>
                  <a:lnTo>
                    <a:pt x="980" y="373"/>
                  </a:lnTo>
                  <a:lnTo>
                    <a:pt x="987" y="375"/>
                  </a:lnTo>
                  <a:lnTo>
                    <a:pt x="991" y="373"/>
                  </a:lnTo>
                  <a:lnTo>
                    <a:pt x="996" y="375"/>
                  </a:lnTo>
                  <a:lnTo>
                    <a:pt x="1000" y="377"/>
                  </a:lnTo>
                  <a:lnTo>
                    <a:pt x="1005" y="379"/>
                  </a:lnTo>
                  <a:lnTo>
                    <a:pt x="1005" y="381"/>
                  </a:lnTo>
                  <a:lnTo>
                    <a:pt x="1005" y="383"/>
                  </a:lnTo>
                  <a:lnTo>
                    <a:pt x="1007" y="383"/>
                  </a:lnTo>
                  <a:lnTo>
                    <a:pt x="1007" y="386"/>
                  </a:lnTo>
                  <a:lnTo>
                    <a:pt x="1009" y="388"/>
                  </a:lnTo>
                  <a:lnTo>
                    <a:pt x="1009" y="390"/>
                  </a:lnTo>
                  <a:lnTo>
                    <a:pt x="1013" y="392"/>
                  </a:lnTo>
                  <a:lnTo>
                    <a:pt x="1015" y="392"/>
                  </a:lnTo>
                  <a:lnTo>
                    <a:pt x="1018" y="394"/>
                  </a:lnTo>
                  <a:lnTo>
                    <a:pt x="1018" y="397"/>
                  </a:lnTo>
                  <a:lnTo>
                    <a:pt x="1020" y="399"/>
                  </a:lnTo>
                  <a:lnTo>
                    <a:pt x="1020" y="401"/>
                  </a:lnTo>
                  <a:lnTo>
                    <a:pt x="1022" y="403"/>
                  </a:lnTo>
                  <a:lnTo>
                    <a:pt x="1022" y="405"/>
                  </a:lnTo>
                  <a:lnTo>
                    <a:pt x="1024" y="408"/>
                  </a:lnTo>
                  <a:lnTo>
                    <a:pt x="1024" y="410"/>
                  </a:lnTo>
                  <a:lnTo>
                    <a:pt x="1026" y="412"/>
                  </a:lnTo>
                  <a:lnTo>
                    <a:pt x="1026" y="414"/>
                  </a:lnTo>
                  <a:lnTo>
                    <a:pt x="1031" y="414"/>
                  </a:lnTo>
                  <a:lnTo>
                    <a:pt x="1031" y="412"/>
                  </a:lnTo>
                  <a:lnTo>
                    <a:pt x="1031" y="410"/>
                  </a:lnTo>
                  <a:lnTo>
                    <a:pt x="1033" y="410"/>
                  </a:lnTo>
                  <a:lnTo>
                    <a:pt x="1033" y="412"/>
                  </a:lnTo>
                  <a:lnTo>
                    <a:pt x="1033" y="414"/>
                  </a:lnTo>
                  <a:lnTo>
                    <a:pt x="1033" y="416"/>
                  </a:lnTo>
                  <a:lnTo>
                    <a:pt x="1035" y="419"/>
                  </a:lnTo>
                  <a:lnTo>
                    <a:pt x="1040" y="419"/>
                  </a:lnTo>
                  <a:lnTo>
                    <a:pt x="1042" y="421"/>
                  </a:lnTo>
                  <a:lnTo>
                    <a:pt x="1040" y="421"/>
                  </a:lnTo>
                  <a:lnTo>
                    <a:pt x="1042" y="421"/>
                  </a:lnTo>
                  <a:lnTo>
                    <a:pt x="1044" y="423"/>
                  </a:lnTo>
                  <a:lnTo>
                    <a:pt x="1046" y="423"/>
                  </a:lnTo>
                  <a:lnTo>
                    <a:pt x="1046" y="421"/>
                  </a:lnTo>
                  <a:lnTo>
                    <a:pt x="1048" y="421"/>
                  </a:lnTo>
                  <a:lnTo>
                    <a:pt x="1048" y="423"/>
                  </a:lnTo>
                  <a:lnTo>
                    <a:pt x="1046" y="425"/>
                  </a:lnTo>
                  <a:lnTo>
                    <a:pt x="1037" y="425"/>
                  </a:lnTo>
                  <a:lnTo>
                    <a:pt x="1035" y="425"/>
                  </a:lnTo>
                  <a:lnTo>
                    <a:pt x="1035" y="423"/>
                  </a:lnTo>
                  <a:lnTo>
                    <a:pt x="1033" y="423"/>
                  </a:lnTo>
                  <a:lnTo>
                    <a:pt x="1033" y="421"/>
                  </a:lnTo>
                  <a:lnTo>
                    <a:pt x="1031" y="419"/>
                  </a:lnTo>
                  <a:lnTo>
                    <a:pt x="1029" y="419"/>
                  </a:lnTo>
                  <a:lnTo>
                    <a:pt x="1024" y="419"/>
                  </a:lnTo>
                  <a:lnTo>
                    <a:pt x="1022" y="423"/>
                  </a:lnTo>
                  <a:lnTo>
                    <a:pt x="1022" y="425"/>
                  </a:lnTo>
                  <a:lnTo>
                    <a:pt x="1022" y="427"/>
                  </a:lnTo>
                  <a:lnTo>
                    <a:pt x="1022" y="430"/>
                  </a:lnTo>
                  <a:lnTo>
                    <a:pt x="1029" y="430"/>
                  </a:lnTo>
                  <a:lnTo>
                    <a:pt x="1033" y="434"/>
                  </a:lnTo>
                  <a:lnTo>
                    <a:pt x="1040" y="432"/>
                  </a:lnTo>
                  <a:lnTo>
                    <a:pt x="1046" y="434"/>
                  </a:lnTo>
                  <a:lnTo>
                    <a:pt x="1051" y="432"/>
                  </a:lnTo>
                  <a:lnTo>
                    <a:pt x="1057" y="430"/>
                  </a:lnTo>
                  <a:lnTo>
                    <a:pt x="1066" y="432"/>
                  </a:lnTo>
                  <a:lnTo>
                    <a:pt x="1068" y="432"/>
                  </a:lnTo>
                  <a:lnTo>
                    <a:pt x="1075" y="427"/>
                  </a:lnTo>
                  <a:lnTo>
                    <a:pt x="1075" y="425"/>
                  </a:lnTo>
                  <a:lnTo>
                    <a:pt x="1075" y="423"/>
                  </a:lnTo>
                  <a:lnTo>
                    <a:pt x="1075" y="421"/>
                  </a:lnTo>
                  <a:lnTo>
                    <a:pt x="1075" y="419"/>
                  </a:lnTo>
                  <a:lnTo>
                    <a:pt x="1079" y="412"/>
                  </a:lnTo>
                  <a:lnTo>
                    <a:pt x="1081" y="412"/>
                  </a:lnTo>
                  <a:lnTo>
                    <a:pt x="1081" y="414"/>
                  </a:lnTo>
                  <a:lnTo>
                    <a:pt x="1081" y="419"/>
                  </a:lnTo>
                  <a:lnTo>
                    <a:pt x="1079" y="419"/>
                  </a:lnTo>
                  <a:lnTo>
                    <a:pt x="1079" y="421"/>
                  </a:lnTo>
                  <a:lnTo>
                    <a:pt x="1081" y="423"/>
                  </a:lnTo>
                  <a:lnTo>
                    <a:pt x="1081" y="425"/>
                  </a:lnTo>
                  <a:lnTo>
                    <a:pt x="1083" y="427"/>
                  </a:lnTo>
                  <a:lnTo>
                    <a:pt x="1083" y="430"/>
                  </a:lnTo>
                  <a:lnTo>
                    <a:pt x="1083" y="432"/>
                  </a:lnTo>
                  <a:lnTo>
                    <a:pt x="1081" y="432"/>
                  </a:lnTo>
                  <a:lnTo>
                    <a:pt x="1083" y="432"/>
                  </a:lnTo>
                  <a:lnTo>
                    <a:pt x="1081" y="432"/>
                  </a:lnTo>
                  <a:lnTo>
                    <a:pt x="1077" y="432"/>
                  </a:lnTo>
                  <a:lnTo>
                    <a:pt x="1072" y="434"/>
                  </a:lnTo>
                  <a:lnTo>
                    <a:pt x="1072" y="436"/>
                  </a:lnTo>
                  <a:lnTo>
                    <a:pt x="1066" y="438"/>
                  </a:lnTo>
                  <a:lnTo>
                    <a:pt x="1059" y="438"/>
                  </a:lnTo>
                  <a:lnTo>
                    <a:pt x="1055" y="438"/>
                  </a:lnTo>
                  <a:lnTo>
                    <a:pt x="1055" y="440"/>
                  </a:lnTo>
                  <a:lnTo>
                    <a:pt x="1057" y="443"/>
                  </a:lnTo>
                  <a:lnTo>
                    <a:pt x="1059" y="443"/>
                  </a:lnTo>
                  <a:lnTo>
                    <a:pt x="1061" y="445"/>
                  </a:lnTo>
                  <a:lnTo>
                    <a:pt x="1064" y="445"/>
                  </a:lnTo>
                  <a:lnTo>
                    <a:pt x="1066" y="447"/>
                  </a:lnTo>
                  <a:lnTo>
                    <a:pt x="1068" y="447"/>
                  </a:lnTo>
                  <a:lnTo>
                    <a:pt x="1075" y="443"/>
                  </a:lnTo>
                  <a:lnTo>
                    <a:pt x="1077" y="443"/>
                  </a:lnTo>
                  <a:lnTo>
                    <a:pt x="1077" y="445"/>
                  </a:lnTo>
                  <a:lnTo>
                    <a:pt x="1072" y="445"/>
                  </a:lnTo>
                  <a:lnTo>
                    <a:pt x="1072" y="447"/>
                  </a:lnTo>
                  <a:lnTo>
                    <a:pt x="1070" y="449"/>
                  </a:lnTo>
                  <a:lnTo>
                    <a:pt x="1075" y="451"/>
                  </a:lnTo>
                  <a:lnTo>
                    <a:pt x="1081" y="456"/>
                  </a:lnTo>
                  <a:lnTo>
                    <a:pt x="1081" y="458"/>
                  </a:lnTo>
                  <a:lnTo>
                    <a:pt x="1079" y="460"/>
                  </a:lnTo>
                  <a:lnTo>
                    <a:pt x="1077" y="458"/>
                  </a:lnTo>
                  <a:lnTo>
                    <a:pt x="1075" y="458"/>
                  </a:lnTo>
                  <a:lnTo>
                    <a:pt x="1075" y="456"/>
                  </a:lnTo>
                  <a:lnTo>
                    <a:pt x="1072" y="456"/>
                  </a:lnTo>
                  <a:lnTo>
                    <a:pt x="1072" y="454"/>
                  </a:lnTo>
                  <a:lnTo>
                    <a:pt x="1070" y="454"/>
                  </a:lnTo>
                  <a:lnTo>
                    <a:pt x="1070" y="451"/>
                  </a:lnTo>
                  <a:lnTo>
                    <a:pt x="1068" y="451"/>
                  </a:lnTo>
                  <a:lnTo>
                    <a:pt x="1059" y="449"/>
                  </a:lnTo>
                  <a:lnTo>
                    <a:pt x="1057" y="447"/>
                  </a:lnTo>
                  <a:lnTo>
                    <a:pt x="1055" y="447"/>
                  </a:lnTo>
                  <a:lnTo>
                    <a:pt x="1051" y="445"/>
                  </a:lnTo>
                  <a:lnTo>
                    <a:pt x="1046" y="443"/>
                  </a:lnTo>
                  <a:lnTo>
                    <a:pt x="1029" y="443"/>
                  </a:lnTo>
                  <a:lnTo>
                    <a:pt x="1020" y="440"/>
                  </a:lnTo>
                  <a:lnTo>
                    <a:pt x="1018" y="443"/>
                  </a:lnTo>
                  <a:lnTo>
                    <a:pt x="1018" y="440"/>
                  </a:lnTo>
                  <a:lnTo>
                    <a:pt x="1015" y="443"/>
                  </a:lnTo>
                  <a:lnTo>
                    <a:pt x="1015" y="445"/>
                  </a:lnTo>
                  <a:lnTo>
                    <a:pt x="1013" y="447"/>
                  </a:lnTo>
                  <a:lnTo>
                    <a:pt x="1009" y="451"/>
                  </a:lnTo>
                  <a:lnTo>
                    <a:pt x="1005" y="451"/>
                  </a:lnTo>
                  <a:lnTo>
                    <a:pt x="996" y="456"/>
                  </a:lnTo>
                  <a:lnTo>
                    <a:pt x="994" y="456"/>
                  </a:lnTo>
                  <a:lnTo>
                    <a:pt x="989" y="467"/>
                  </a:lnTo>
                  <a:lnTo>
                    <a:pt x="989" y="471"/>
                  </a:lnTo>
                  <a:lnTo>
                    <a:pt x="989" y="478"/>
                  </a:lnTo>
                  <a:lnTo>
                    <a:pt x="989" y="480"/>
                  </a:lnTo>
                  <a:lnTo>
                    <a:pt x="994" y="478"/>
                  </a:lnTo>
                  <a:lnTo>
                    <a:pt x="994" y="480"/>
                  </a:lnTo>
                  <a:lnTo>
                    <a:pt x="989" y="482"/>
                  </a:lnTo>
                  <a:lnTo>
                    <a:pt x="985" y="491"/>
                  </a:lnTo>
                  <a:lnTo>
                    <a:pt x="985" y="493"/>
                  </a:lnTo>
                  <a:lnTo>
                    <a:pt x="985" y="495"/>
                  </a:lnTo>
                  <a:lnTo>
                    <a:pt x="985" y="497"/>
                  </a:lnTo>
                  <a:lnTo>
                    <a:pt x="987" y="500"/>
                  </a:lnTo>
                  <a:lnTo>
                    <a:pt x="987" y="502"/>
                  </a:lnTo>
                  <a:lnTo>
                    <a:pt x="987" y="504"/>
                  </a:lnTo>
                  <a:lnTo>
                    <a:pt x="987" y="506"/>
                  </a:lnTo>
                  <a:lnTo>
                    <a:pt x="987" y="508"/>
                  </a:lnTo>
                  <a:lnTo>
                    <a:pt x="987" y="511"/>
                  </a:lnTo>
                  <a:lnTo>
                    <a:pt x="989" y="513"/>
                  </a:lnTo>
                  <a:lnTo>
                    <a:pt x="991" y="513"/>
                  </a:lnTo>
                  <a:lnTo>
                    <a:pt x="991" y="511"/>
                  </a:lnTo>
                  <a:lnTo>
                    <a:pt x="994" y="511"/>
                  </a:lnTo>
                  <a:lnTo>
                    <a:pt x="996" y="511"/>
                  </a:lnTo>
                  <a:lnTo>
                    <a:pt x="998" y="511"/>
                  </a:lnTo>
                  <a:lnTo>
                    <a:pt x="998" y="513"/>
                  </a:lnTo>
                  <a:lnTo>
                    <a:pt x="991" y="515"/>
                  </a:lnTo>
                  <a:lnTo>
                    <a:pt x="989" y="517"/>
                  </a:lnTo>
                  <a:lnTo>
                    <a:pt x="989" y="519"/>
                  </a:lnTo>
                  <a:lnTo>
                    <a:pt x="991" y="519"/>
                  </a:lnTo>
                  <a:lnTo>
                    <a:pt x="1005" y="519"/>
                  </a:lnTo>
                  <a:lnTo>
                    <a:pt x="1007" y="517"/>
                  </a:lnTo>
                  <a:lnTo>
                    <a:pt x="1009" y="513"/>
                  </a:lnTo>
                  <a:lnTo>
                    <a:pt x="1009" y="511"/>
                  </a:lnTo>
                  <a:lnTo>
                    <a:pt x="1009" y="508"/>
                  </a:lnTo>
                  <a:lnTo>
                    <a:pt x="1011" y="508"/>
                  </a:lnTo>
                  <a:lnTo>
                    <a:pt x="1013" y="511"/>
                  </a:lnTo>
                  <a:lnTo>
                    <a:pt x="1013" y="508"/>
                  </a:lnTo>
                  <a:lnTo>
                    <a:pt x="1015" y="506"/>
                  </a:lnTo>
                  <a:lnTo>
                    <a:pt x="1015" y="504"/>
                  </a:lnTo>
                  <a:lnTo>
                    <a:pt x="1015" y="502"/>
                  </a:lnTo>
                  <a:lnTo>
                    <a:pt x="1015" y="500"/>
                  </a:lnTo>
                  <a:lnTo>
                    <a:pt x="1015" y="497"/>
                  </a:lnTo>
                  <a:lnTo>
                    <a:pt x="1018" y="495"/>
                  </a:lnTo>
                  <a:lnTo>
                    <a:pt x="1018" y="493"/>
                  </a:lnTo>
                  <a:lnTo>
                    <a:pt x="1018" y="491"/>
                  </a:lnTo>
                  <a:lnTo>
                    <a:pt x="1018" y="493"/>
                  </a:lnTo>
                  <a:lnTo>
                    <a:pt x="1018" y="491"/>
                  </a:lnTo>
                  <a:lnTo>
                    <a:pt x="1018" y="493"/>
                  </a:lnTo>
                  <a:lnTo>
                    <a:pt x="1020" y="495"/>
                  </a:lnTo>
                  <a:lnTo>
                    <a:pt x="1018" y="497"/>
                  </a:lnTo>
                  <a:lnTo>
                    <a:pt x="1018" y="500"/>
                  </a:lnTo>
                  <a:lnTo>
                    <a:pt x="1020" y="500"/>
                  </a:lnTo>
                  <a:lnTo>
                    <a:pt x="1020" y="502"/>
                  </a:lnTo>
                  <a:lnTo>
                    <a:pt x="1020" y="504"/>
                  </a:lnTo>
                  <a:lnTo>
                    <a:pt x="1018" y="506"/>
                  </a:lnTo>
                  <a:lnTo>
                    <a:pt x="1018" y="511"/>
                  </a:lnTo>
                  <a:lnTo>
                    <a:pt x="1015" y="513"/>
                  </a:lnTo>
                  <a:lnTo>
                    <a:pt x="1015" y="515"/>
                  </a:lnTo>
                  <a:lnTo>
                    <a:pt x="1015" y="517"/>
                  </a:lnTo>
                  <a:lnTo>
                    <a:pt x="1015" y="519"/>
                  </a:lnTo>
                  <a:lnTo>
                    <a:pt x="1015" y="522"/>
                  </a:lnTo>
                  <a:lnTo>
                    <a:pt x="1018" y="522"/>
                  </a:lnTo>
                  <a:lnTo>
                    <a:pt x="1031" y="513"/>
                  </a:lnTo>
                  <a:lnTo>
                    <a:pt x="1031" y="515"/>
                  </a:lnTo>
                  <a:lnTo>
                    <a:pt x="1033" y="511"/>
                  </a:lnTo>
                  <a:lnTo>
                    <a:pt x="1033" y="508"/>
                  </a:lnTo>
                  <a:lnTo>
                    <a:pt x="1033" y="504"/>
                  </a:lnTo>
                  <a:lnTo>
                    <a:pt x="1033" y="502"/>
                  </a:lnTo>
                  <a:lnTo>
                    <a:pt x="1035" y="497"/>
                  </a:lnTo>
                  <a:lnTo>
                    <a:pt x="1035" y="495"/>
                  </a:lnTo>
                  <a:lnTo>
                    <a:pt x="1035" y="493"/>
                  </a:lnTo>
                  <a:lnTo>
                    <a:pt x="1035" y="491"/>
                  </a:lnTo>
                  <a:lnTo>
                    <a:pt x="1035" y="489"/>
                  </a:lnTo>
                  <a:lnTo>
                    <a:pt x="1035" y="486"/>
                  </a:lnTo>
                  <a:lnTo>
                    <a:pt x="1033" y="484"/>
                  </a:lnTo>
                  <a:lnTo>
                    <a:pt x="1035" y="482"/>
                  </a:lnTo>
                  <a:lnTo>
                    <a:pt x="1035" y="480"/>
                  </a:lnTo>
                  <a:lnTo>
                    <a:pt x="1035" y="478"/>
                  </a:lnTo>
                  <a:lnTo>
                    <a:pt x="1033" y="478"/>
                  </a:lnTo>
                  <a:lnTo>
                    <a:pt x="1033" y="476"/>
                  </a:lnTo>
                  <a:lnTo>
                    <a:pt x="1035" y="471"/>
                  </a:lnTo>
                  <a:lnTo>
                    <a:pt x="1035" y="469"/>
                  </a:lnTo>
                  <a:lnTo>
                    <a:pt x="1035" y="467"/>
                  </a:lnTo>
                  <a:lnTo>
                    <a:pt x="1037" y="469"/>
                  </a:lnTo>
                  <a:lnTo>
                    <a:pt x="1035" y="469"/>
                  </a:lnTo>
                  <a:lnTo>
                    <a:pt x="1035" y="473"/>
                  </a:lnTo>
                  <a:lnTo>
                    <a:pt x="1035" y="476"/>
                  </a:lnTo>
                  <a:lnTo>
                    <a:pt x="1035" y="478"/>
                  </a:lnTo>
                  <a:lnTo>
                    <a:pt x="1035" y="480"/>
                  </a:lnTo>
                  <a:lnTo>
                    <a:pt x="1035" y="482"/>
                  </a:lnTo>
                  <a:lnTo>
                    <a:pt x="1037" y="482"/>
                  </a:lnTo>
                  <a:lnTo>
                    <a:pt x="1037" y="484"/>
                  </a:lnTo>
                  <a:lnTo>
                    <a:pt x="1037" y="486"/>
                  </a:lnTo>
                  <a:lnTo>
                    <a:pt x="1037" y="489"/>
                  </a:lnTo>
                  <a:lnTo>
                    <a:pt x="1040" y="491"/>
                  </a:lnTo>
                  <a:lnTo>
                    <a:pt x="1042" y="489"/>
                  </a:lnTo>
                  <a:lnTo>
                    <a:pt x="1042" y="486"/>
                  </a:lnTo>
                  <a:lnTo>
                    <a:pt x="1044" y="489"/>
                  </a:lnTo>
                  <a:lnTo>
                    <a:pt x="1040" y="493"/>
                  </a:lnTo>
                  <a:lnTo>
                    <a:pt x="1040" y="495"/>
                  </a:lnTo>
                  <a:lnTo>
                    <a:pt x="1040" y="497"/>
                  </a:lnTo>
                  <a:lnTo>
                    <a:pt x="1040" y="500"/>
                  </a:lnTo>
                  <a:lnTo>
                    <a:pt x="1040" y="502"/>
                  </a:lnTo>
                  <a:lnTo>
                    <a:pt x="1040" y="504"/>
                  </a:lnTo>
                  <a:lnTo>
                    <a:pt x="1042" y="504"/>
                  </a:lnTo>
                  <a:lnTo>
                    <a:pt x="1044" y="502"/>
                  </a:lnTo>
                  <a:lnTo>
                    <a:pt x="1051" y="500"/>
                  </a:lnTo>
                  <a:lnTo>
                    <a:pt x="1055" y="502"/>
                  </a:lnTo>
                  <a:lnTo>
                    <a:pt x="1057" y="502"/>
                  </a:lnTo>
                  <a:lnTo>
                    <a:pt x="1055" y="504"/>
                  </a:lnTo>
                  <a:lnTo>
                    <a:pt x="1051" y="502"/>
                  </a:lnTo>
                  <a:lnTo>
                    <a:pt x="1046" y="502"/>
                  </a:lnTo>
                  <a:lnTo>
                    <a:pt x="1042" y="506"/>
                  </a:lnTo>
                  <a:lnTo>
                    <a:pt x="1037" y="506"/>
                  </a:lnTo>
                  <a:lnTo>
                    <a:pt x="1040" y="506"/>
                  </a:lnTo>
                  <a:lnTo>
                    <a:pt x="1040" y="508"/>
                  </a:lnTo>
                  <a:lnTo>
                    <a:pt x="1040" y="511"/>
                  </a:lnTo>
                  <a:lnTo>
                    <a:pt x="1040" y="513"/>
                  </a:lnTo>
                  <a:lnTo>
                    <a:pt x="1044" y="515"/>
                  </a:lnTo>
                  <a:lnTo>
                    <a:pt x="1046" y="515"/>
                  </a:lnTo>
                  <a:lnTo>
                    <a:pt x="1051" y="513"/>
                  </a:lnTo>
                  <a:lnTo>
                    <a:pt x="1055" y="511"/>
                  </a:lnTo>
                  <a:lnTo>
                    <a:pt x="1055" y="513"/>
                  </a:lnTo>
                  <a:lnTo>
                    <a:pt x="1051" y="513"/>
                  </a:lnTo>
                  <a:lnTo>
                    <a:pt x="1051" y="515"/>
                  </a:lnTo>
                  <a:lnTo>
                    <a:pt x="1048" y="517"/>
                  </a:lnTo>
                  <a:lnTo>
                    <a:pt x="1044" y="517"/>
                  </a:lnTo>
                  <a:lnTo>
                    <a:pt x="1042" y="517"/>
                  </a:lnTo>
                  <a:lnTo>
                    <a:pt x="1040" y="517"/>
                  </a:lnTo>
                  <a:lnTo>
                    <a:pt x="1031" y="528"/>
                  </a:lnTo>
                  <a:lnTo>
                    <a:pt x="1031" y="530"/>
                  </a:lnTo>
                  <a:lnTo>
                    <a:pt x="1033" y="532"/>
                  </a:lnTo>
                  <a:lnTo>
                    <a:pt x="1035" y="532"/>
                  </a:lnTo>
                  <a:lnTo>
                    <a:pt x="1035" y="535"/>
                  </a:lnTo>
                  <a:lnTo>
                    <a:pt x="1037" y="535"/>
                  </a:lnTo>
                  <a:lnTo>
                    <a:pt x="1040" y="532"/>
                  </a:lnTo>
                  <a:lnTo>
                    <a:pt x="1042" y="530"/>
                  </a:lnTo>
                  <a:lnTo>
                    <a:pt x="1055" y="526"/>
                  </a:lnTo>
                  <a:lnTo>
                    <a:pt x="1059" y="528"/>
                  </a:lnTo>
                  <a:lnTo>
                    <a:pt x="1053" y="528"/>
                  </a:lnTo>
                  <a:lnTo>
                    <a:pt x="1051" y="535"/>
                  </a:lnTo>
                  <a:lnTo>
                    <a:pt x="1048" y="535"/>
                  </a:lnTo>
                  <a:lnTo>
                    <a:pt x="1048" y="530"/>
                  </a:lnTo>
                  <a:lnTo>
                    <a:pt x="1046" y="532"/>
                  </a:lnTo>
                  <a:lnTo>
                    <a:pt x="1042" y="532"/>
                  </a:lnTo>
                  <a:lnTo>
                    <a:pt x="1040" y="535"/>
                  </a:lnTo>
                  <a:lnTo>
                    <a:pt x="1040" y="537"/>
                  </a:lnTo>
                  <a:lnTo>
                    <a:pt x="1040" y="539"/>
                  </a:lnTo>
                  <a:lnTo>
                    <a:pt x="1042" y="541"/>
                  </a:lnTo>
                  <a:lnTo>
                    <a:pt x="1044" y="541"/>
                  </a:lnTo>
                  <a:lnTo>
                    <a:pt x="1044" y="539"/>
                  </a:lnTo>
                  <a:lnTo>
                    <a:pt x="1046" y="539"/>
                  </a:lnTo>
                  <a:lnTo>
                    <a:pt x="1046" y="537"/>
                  </a:lnTo>
                  <a:lnTo>
                    <a:pt x="1046" y="535"/>
                  </a:lnTo>
                  <a:lnTo>
                    <a:pt x="1048" y="535"/>
                  </a:lnTo>
                  <a:lnTo>
                    <a:pt x="1048" y="537"/>
                  </a:lnTo>
                  <a:lnTo>
                    <a:pt x="1046" y="539"/>
                  </a:lnTo>
                  <a:lnTo>
                    <a:pt x="1044" y="539"/>
                  </a:lnTo>
                  <a:lnTo>
                    <a:pt x="1044" y="541"/>
                  </a:lnTo>
                  <a:lnTo>
                    <a:pt x="1044" y="543"/>
                  </a:lnTo>
                  <a:lnTo>
                    <a:pt x="1042" y="546"/>
                  </a:lnTo>
                  <a:lnTo>
                    <a:pt x="1044" y="548"/>
                  </a:lnTo>
                  <a:lnTo>
                    <a:pt x="1044" y="550"/>
                  </a:lnTo>
                  <a:lnTo>
                    <a:pt x="1046" y="552"/>
                  </a:lnTo>
                  <a:lnTo>
                    <a:pt x="1053" y="554"/>
                  </a:lnTo>
                  <a:lnTo>
                    <a:pt x="1053" y="557"/>
                  </a:lnTo>
                  <a:lnTo>
                    <a:pt x="1055" y="557"/>
                  </a:lnTo>
                  <a:lnTo>
                    <a:pt x="1057" y="552"/>
                  </a:lnTo>
                  <a:lnTo>
                    <a:pt x="1059" y="550"/>
                  </a:lnTo>
                  <a:lnTo>
                    <a:pt x="1061" y="548"/>
                  </a:lnTo>
                  <a:lnTo>
                    <a:pt x="1061" y="546"/>
                  </a:lnTo>
                  <a:lnTo>
                    <a:pt x="1061" y="543"/>
                  </a:lnTo>
                  <a:lnTo>
                    <a:pt x="1059" y="541"/>
                  </a:lnTo>
                  <a:lnTo>
                    <a:pt x="1061" y="541"/>
                  </a:lnTo>
                  <a:lnTo>
                    <a:pt x="1061" y="543"/>
                  </a:lnTo>
                  <a:lnTo>
                    <a:pt x="1061" y="546"/>
                  </a:lnTo>
                  <a:lnTo>
                    <a:pt x="1061" y="548"/>
                  </a:lnTo>
                  <a:lnTo>
                    <a:pt x="1059" y="550"/>
                  </a:lnTo>
                  <a:lnTo>
                    <a:pt x="1059" y="552"/>
                  </a:lnTo>
                  <a:lnTo>
                    <a:pt x="1059" y="554"/>
                  </a:lnTo>
                  <a:lnTo>
                    <a:pt x="1057" y="557"/>
                  </a:lnTo>
                  <a:lnTo>
                    <a:pt x="1057" y="559"/>
                  </a:lnTo>
                  <a:lnTo>
                    <a:pt x="1057" y="561"/>
                  </a:lnTo>
                  <a:lnTo>
                    <a:pt x="1059" y="563"/>
                  </a:lnTo>
                  <a:lnTo>
                    <a:pt x="1068" y="561"/>
                  </a:lnTo>
                  <a:lnTo>
                    <a:pt x="1075" y="561"/>
                  </a:lnTo>
                  <a:lnTo>
                    <a:pt x="1079" y="559"/>
                  </a:lnTo>
                  <a:lnTo>
                    <a:pt x="1077" y="561"/>
                  </a:lnTo>
                  <a:lnTo>
                    <a:pt x="1079" y="561"/>
                  </a:lnTo>
                  <a:lnTo>
                    <a:pt x="1081" y="557"/>
                  </a:lnTo>
                  <a:lnTo>
                    <a:pt x="1086" y="550"/>
                  </a:lnTo>
                  <a:lnTo>
                    <a:pt x="1086" y="548"/>
                  </a:lnTo>
                  <a:lnTo>
                    <a:pt x="1086" y="543"/>
                  </a:lnTo>
                  <a:lnTo>
                    <a:pt x="1088" y="541"/>
                  </a:lnTo>
                  <a:lnTo>
                    <a:pt x="1088" y="539"/>
                  </a:lnTo>
                  <a:lnTo>
                    <a:pt x="1088" y="537"/>
                  </a:lnTo>
                  <a:lnTo>
                    <a:pt x="1086" y="532"/>
                  </a:lnTo>
                  <a:lnTo>
                    <a:pt x="1086" y="530"/>
                  </a:lnTo>
                  <a:lnTo>
                    <a:pt x="1088" y="530"/>
                  </a:lnTo>
                  <a:lnTo>
                    <a:pt x="1088" y="528"/>
                  </a:lnTo>
                  <a:lnTo>
                    <a:pt x="1088" y="526"/>
                  </a:lnTo>
                  <a:lnTo>
                    <a:pt x="1088" y="524"/>
                  </a:lnTo>
                  <a:lnTo>
                    <a:pt x="1088" y="522"/>
                  </a:lnTo>
                  <a:lnTo>
                    <a:pt x="1090" y="519"/>
                  </a:lnTo>
                  <a:lnTo>
                    <a:pt x="1090" y="517"/>
                  </a:lnTo>
                  <a:lnTo>
                    <a:pt x="1090" y="515"/>
                  </a:lnTo>
                  <a:lnTo>
                    <a:pt x="1088" y="515"/>
                  </a:lnTo>
                  <a:lnTo>
                    <a:pt x="1088" y="513"/>
                  </a:lnTo>
                  <a:lnTo>
                    <a:pt x="1088" y="511"/>
                  </a:lnTo>
                  <a:lnTo>
                    <a:pt x="1088" y="508"/>
                  </a:lnTo>
                  <a:lnTo>
                    <a:pt x="1088" y="506"/>
                  </a:lnTo>
                  <a:lnTo>
                    <a:pt x="1090" y="504"/>
                  </a:lnTo>
                  <a:lnTo>
                    <a:pt x="1094" y="502"/>
                  </a:lnTo>
                  <a:lnTo>
                    <a:pt x="1094" y="504"/>
                  </a:lnTo>
                  <a:lnTo>
                    <a:pt x="1094" y="506"/>
                  </a:lnTo>
                  <a:lnTo>
                    <a:pt x="1092" y="506"/>
                  </a:lnTo>
                  <a:lnTo>
                    <a:pt x="1090" y="508"/>
                  </a:lnTo>
                  <a:lnTo>
                    <a:pt x="1092" y="508"/>
                  </a:lnTo>
                  <a:lnTo>
                    <a:pt x="1092" y="511"/>
                  </a:lnTo>
                  <a:lnTo>
                    <a:pt x="1092" y="513"/>
                  </a:lnTo>
                  <a:lnTo>
                    <a:pt x="1094" y="513"/>
                  </a:lnTo>
                  <a:lnTo>
                    <a:pt x="1094" y="515"/>
                  </a:lnTo>
                  <a:lnTo>
                    <a:pt x="1092" y="515"/>
                  </a:lnTo>
                  <a:lnTo>
                    <a:pt x="1094" y="517"/>
                  </a:lnTo>
                  <a:lnTo>
                    <a:pt x="1094" y="519"/>
                  </a:lnTo>
                  <a:lnTo>
                    <a:pt x="1094" y="522"/>
                  </a:lnTo>
                  <a:lnTo>
                    <a:pt x="1094" y="524"/>
                  </a:lnTo>
                  <a:lnTo>
                    <a:pt x="1094" y="526"/>
                  </a:lnTo>
                  <a:lnTo>
                    <a:pt x="1092" y="528"/>
                  </a:lnTo>
                  <a:lnTo>
                    <a:pt x="1092" y="530"/>
                  </a:lnTo>
                  <a:lnTo>
                    <a:pt x="1094" y="530"/>
                  </a:lnTo>
                  <a:lnTo>
                    <a:pt x="1092" y="537"/>
                  </a:lnTo>
                  <a:lnTo>
                    <a:pt x="1092" y="539"/>
                  </a:lnTo>
                  <a:lnTo>
                    <a:pt x="1092" y="541"/>
                  </a:lnTo>
                  <a:lnTo>
                    <a:pt x="1090" y="552"/>
                  </a:lnTo>
                  <a:lnTo>
                    <a:pt x="1088" y="552"/>
                  </a:lnTo>
                  <a:lnTo>
                    <a:pt x="1088" y="557"/>
                  </a:lnTo>
                  <a:lnTo>
                    <a:pt x="1088" y="559"/>
                  </a:lnTo>
                  <a:lnTo>
                    <a:pt x="1086" y="559"/>
                  </a:lnTo>
                  <a:lnTo>
                    <a:pt x="1086" y="561"/>
                  </a:lnTo>
                  <a:lnTo>
                    <a:pt x="1081" y="563"/>
                  </a:lnTo>
                  <a:lnTo>
                    <a:pt x="1081" y="565"/>
                  </a:lnTo>
                  <a:lnTo>
                    <a:pt x="1083" y="568"/>
                  </a:lnTo>
                  <a:lnTo>
                    <a:pt x="1090" y="568"/>
                  </a:lnTo>
                  <a:lnTo>
                    <a:pt x="1090" y="570"/>
                  </a:lnTo>
                  <a:lnTo>
                    <a:pt x="1090" y="572"/>
                  </a:lnTo>
                  <a:lnTo>
                    <a:pt x="1092" y="572"/>
                  </a:lnTo>
                  <a:lnTo>
                    <a:pt x="1077" y="570"/>
                  </a:lnTo>
                  <a:lnTo>
                    <a:pt x="1072" y="572"/>
                  </a:lnTo>
                  <a:lnTo>
                    <a:pt x="1068" y="572"/>
                  </a:lnTo>
                  <a:lnTo>
                    <a:pt x="1066" y="572"/>
                  </a:lnTo>
                  <a:lnTo>
                    <a:pt x="1066" y="574"/>
                  </a:lnTo>
                  <a:lnTo>
                    <a:pt x="1068" y="576"/>
                  </a:lnTo>
                  <a:lnTo>
                    <a:pt x="1068" y="579"/>
                  </a:lnTo>
                  <a:lnTo>
                    <a:pt x="1070" y="581"/>
                  </a:lnTo>
                  <a:lnTo>
                    <a:pt x="1072" y="581"/>
                  </a:lnTo>
                  <a:lnTo>
                    <a:pt x="1066" y="581"/>
                  </a:lnTo>
                  <a:lnTo>
                    <a:pt x="1059" y="576"/>
                  </a:lnTo>
                  <a:lnTo>
                    <a:pt x="1051" y="576"/>
                  </a:lnTo>
                  <a:lnTo>
                    <a:pt x="1048" y="576"/>
                  </a:lnTo>
                  <a:lnTo>
                    <a:pt x="1048" y="574"/>
                  </a:lnTo>
                  <a:lnTo>
                    <a:pt x="1046" y="574"/>
                  </a:lnTo>
                  <a:lnTo>
                    <a:pt x="1046" y="572"/>
                  </a:lnTo>
                  <a:lnTo>
                    <a:pt x="1046" y="570"/>
                  </a:lnTo>
                  <a:lnTo>
                    <a:pt x="1046" y="572"/>
                  </a:lnTo>
                  <a:lnTo>
                    <a:pt x="1044" y="572"/>
                  </a:lnTo>
                  <a:lnTo>
                    <a:pt x="1042" y="576"/>
                  </a:lnTo>
                  <a:lnTo>
                    <a:pt x="1042" y="574"/>
                  </a:lnTo>
                  <a:lnTo>
                    <a:pt x="1042" y="572"/>
                  </a:lnTo>
                  <a:lnTo>
                    <a:pt x="1040" y="570"/>
                  </a:lnTo>
                  <a:lnTo>
                    <a:pt x="1040" y="568"/>
                  </a:lnTo>
                  <a:lnTo>
                    <a:pt x="1037" y="568"/>
                  </a:lnTo>
                  <a:lnTo>
                    <a:pt x="1037" y="563"/>
                  </a:lnTo>
                  <a:lnTo>
                    <a:pt x="1035" y="563"/>
                  </a:lnTo>
                  <a:lnTo>
                    <a:pt x="1035" y="561"/>
                  </a:lnTo>
                  <a:lnTo>
                    <a:pt x="1035" y="559"/>
                  </a:lnTo>
                  <a:lnTo>
                    <a:pt x="1033" y="557"/>
                  </a:lnTo>
                  <a:lnTo>
                    <a:pt x="1031" y="552"/>
                  </a:lnTo>
                  <a:lnTo>
                    <a:pt x="1029" y="550"/>
                  </a:lnTo>
                  <a:lnTo>
                    <a:pt x="1024" y="546"/>
                  </a:lnTo>
                  <a:lnTo>
                    <a:pt x="1018" y="541"/>
                  </a:lnTo>
                  <a:lnTo>
                    <a:pt x="1013" y="541"/>
                  </a:lnTo>
                  <a:lnTo>
                    <a:pt x="1009" y="539"/>
                  </a:lnTo>
                  <a:lnTo>
                    <a:pt x="1002" y="539"/>
                  </a:lnTo>
                  <a:lnTo>
                    <a:pt x="985" y="550"/>
                  </a:lnTo>
                  <a:lnTo>
                    <a:pt x="985" y="548"/>
                  </a:lnTo>
                  <a:lnTo>
                    <a:pt x="983" y="548"/>
                  </a:lnTo>
                  <a:lnTo>
                    <a:pt x="980" y="546"/>
                  </a:lnTo>
                  <a:lnTo>
                    <a:pt x="980" y="548"/>
                  </a:lnTo>
                  <a:lnTo>
                    <a:pt x="985" y="550"/>
                  </a:lnTo>
                  <a:lnTo>
                    <a:pt x="983" y="552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7"/>
                  </a:lnTo>
                  <a:lnTo>
                    <a:pt x="985" y="554"/>
                  </a:lnTo>
                  <a:lnTo>
                    <a:pt x="985" y="557"/>
                  </a:lnTo>
                  <a:lnTo>
                    <a:pt x="985" y="559"/>
                  </a:lnTo>
                  <a:lnTo>
                    <a:pt x="985" y="561"/>
                  </a:lnTo>
                  <a:lnTo>
                    <a:pt x="985" y="563"/>
                  </a:lnTo>
                  <a:lnTo>
                    <a:pt x="985" y="565"/>
                  </a:lnTo>
                  <a:lnTo>
                    <a:pt x="987" y="565"/>
                  </a:lnTo>
                  <a:lnTo>
                    <a:pt x="991" y="568"/>
                  </a:lnTo>
                  <a:lnTo>
                    <a:pt x="994" y="570"/>
                  </a:lnTo>
                  <a:lnTo>
                    <a:pt x="996" y="570"/>
                  </a:lnTo>
                  <a:lnTo>
                    <a:pt x="996" y="572"/>
                  </a:lnTo>
                  <a:lnTo>
                    <a:pt x="996" y="574"/>
                  </a:lnTo>
                  <a:lnTo>
                    <a:pt x="998" y="572"/>
                  </a:lnTo>
                  <a:lnTo>
                    <a:pt x="998" y="574"/>
                  </a:lnTo>
                  <a:lnTo>
                    <a:pt x="998" y="576"/>
                  </a:lnTo>
                  <a:lnTo>
                    <a:pt x="1000" y="576"/>
                  </a:lnTo>
                  <a:lnTo>
                    <a:pt x="1000" y="579"/>
                  </a:lnTo>
                  <a:lnTo>
                    <a:pt x="1000" y="581"/>
                  </a:lnTo>
                  <a:lnTo>
                    <a:pt x="998" y="581"/>
                  </a:lnTo>
                  <a:lnTo>
                    <a:pt x="998" y="583"/>
                  </a:lnTo>
                  <a:lnTo>
                    <a:pt x="1000" y="585"/>
                  </a:lnTo>
                  <a:lnTo>
                    <a:pt x="1002" y="587"/>
                  </a:lnTo>
                  <a:lnTo>
                    <a:pt x="1002" y="589"/>
                  </a:lnTo>
                  <a:lnTo>
                    <a:pt x="1011" y="592"/>
                  </a:lnTo>
                  <a:lnTo>
                    <a:pt x="1013" y="587"/>
                  </a:lnTo>
                  <a:lnTo>
                    <a:pt x="1020" y="585"/>
                  </a:lnTo>
                  <a:lnTo>
                    <a:pt x="1020" y="587"/>
                  </a:lnTo>
                  <a:lnTo>
                    <a:pt x="1018" y="587"/>
                  </a:lnTo>
                  <a:lnTo>
                    <a:pt x="1015" y="587"/>
                  </a:lnTo>
                  <a:lnTo>
                    <a:pt x="1015" y="589"/>
                  </a:lnTo>
                  <a:lnTo>
                    <a:pt x="1013" y="592"/>
                  </a:lnTo>
                  <a:lnTo>
                    <a:pt x="1013" y="594"/>
                  </a:lnTo>
                  <a:lnTo>
                    <a:pt x="1015" y="596"/>
                  </a:lnTo>
                  <a:lnTo>
                    <a:pt x="1018" y="594"/>
                  </a:lnTo>
                  <a:lnTo>
                    <a:pt x="1020" y="594"/>
                  </a:lnTo>
                  <a:lnTo>
                    <a:pt x="1020" y="596"/>
                  </a:lnTo>
                  <a:lnTo>
                    <a:pt x="1018" y="596"/>
                  </a:lnTo>
                  <a:lnTo>
                    <a:pt x="1018" y="598"/>
                  </a:lnTo>
                  <a:lnTo>
                    <a:pt x="1015" y="598"/>
                  </a:lnTo>
                  <a:lnTo>
                    <a:pt x="1015" y="600"/>
                  </a:lnTo>
                  <a:lnTo>
                    <a:pt x="1015" y="603"/>
                  </a:lnTo>
                  <a:lnTo>
                    <a:pt x="1018" y="603"/>
                  </a:lnTo>
                  <a:lnTo>
                    <a:pt x="1018" y="600"/>
                  </a:lnTo>
                  <a:lnTo>
                    <a:pt x="1022" y="600"/>
                  </a:lnTo>
                  <a:lnTo>
                    <a:pt x="1022" y="603"/>
                  </a:lnTo>
                  <a:lnTo>
                    <a:pt x="1024" y="603"/>
                  </a:lnTo>
                  <a:lnTo>
                    <a:pt x="1026" y="600"/>
                  </a:lnTo>
                  <a:lnTo>
                    <a:pt x="1029" y="603"/>
                  </a:lnTo>
                  <a:lnTo>
                    <a:pt x="1022" y="603"/>
                  </a:lnTo>
                  <a:lnTo>
                    <a:pt x="1024" y="605"/>
                  </a:lnTo>
                  <a:lnTo>
                    <a:pt x="1026" y="607"/>
                  </a:lnTo>
                  <a:lnTo>
                    <a:pt x="1024" y="607"/>
                  </a:lnTo>
                  <a:lnTo>
                    <a:pt x="1022" y="605"/>
                  </a:lnTo>
                  <a:lnTo>
                    <a:pt x="1020" y="605"/>
                  </a:lnTo>
                  <a:lnTo>
                    <a:pt x="1020" y="603"/>
                  </a:lnTo>
                  <a:lnTo>
                    <a:pt x="1018" y="603"/>
                  </a:lnTo>
                  <a:lnTo>
                    <a:pt x="1013" y="605"/>
                  </a:lnTo>
                  <a:lnTo>
                    <a:pt x="1011" y="609"/>
                  </a:lnTo>
                  <a:lnTo>
                    <a:pt x="1015" y="609"/>
                  </a:lnTo>
                  <a:lnTo>
                    <a:pt x="1013" y="611"/>
                  </a:lnTo>
                  <a:lnTo>
                    <a:pt x="1011" y="611"/>
                  </a:lnTo>
                  <a:lnTo>
                    <a:pt x="1009" y="614"/>
                  </a:lnTo>
                  <a:lnTo>
                    <a:pt x="1009" y="611"/>
                  </a:lnTo>
                  <a:lnTo>
                    <a:pt x="1007" y="609"/>
                  </a:lnTo>
                  <a:lnTo>
                    <a:pt x="1005" y="611"/>
                  </a:lnTo>
                  <a:lnTo>
                    <a:pt x="1002" y="611"/>
                  </a:lnTo>
                  <a:lnTo>
                    <a:pt x="998" y="614"/>
                  </a:lnTo>
                  <a:lnTo>
                    <a:pt x="996" y="614"/>
                  </a:lnTo>
                  <a:lnTo>
                    <a:pt x="998" y="614"/>
                  </a:lnTo>
                  <a:lnTo>
                    <a:pt x="998" y="611"/>
                  </a:lnTo>
                  <a:lnTo>
                    <a:pt x="994" y="611"/>
                  </a:lnTo>
                  <a:lnTo>
                    <a:pt x="991" y="614"/>
                  </a:lnTo>
                  <a:lnTo>
                    <a:pt x="989" y="616"/>
                  </a:lnTo>
                  <a:lnTo>
                    <a:pt x="991" y="616"/>
                  </a:lnTo>
                  <a:lnTo>
                    <a:pt x="991" y="618"/>
                  </a:lnTo>
                  <a:lnTo>
                    <a:pt x="989" y="618"/>
                  </a:lnTo>
                  <a:lnTo>
                    <a:pt x="987" y="622"/>
                  </a:lnTo>
                  <a:lnTo>
                    <a:pt x="987" y="625"/>
                  </a:lnTo>
                  <a:lnTo>
                    <a:pt x="980" y="629"/>
                  </a:lnTo>
                  <a:lnTo>
                    <a:pt x="983" y="629"/>
                  </a:lnTo>
                  <a:lnTo>
                    <a:pt x="983" y="631"/>
                  </a:lnTo>
                  <a:lnTo>
                    <a:pt x="972" y="640"/>
                  </a:lnTo>
                  <a:lnTo>
                    <a:pt x="972" y="642"/>
                  </a:lnTo>
                  <a:lnTo>
                    <a:pt x="974" y="644"/>
                  </a:lnTo>
                  <a:lnTo>
                    <a:pt x="974" y="646"/>
                  </a:lnTo>
                  <a:lnTo>
                    <a:pt x="974" y="649"/>
                  </a:lnTo>
                  <a:lnTo>
                    <a:pt x="976" y="651"/>
                  </a:lnTo>
                  <a:lnTo>
                    <a:pt x="976" y="653"/>
                  </a:lnTo>
                  <a:lnTo>
                    <a:pt x="976" y="655"/>
                  </a:lnTo>
                  <a:lnTo>
                    <a:pt x="976" y="657"/>
                  </a:lnTo>
                  <a:lnTo>
                    <a:pt x="976" y="660"/>
                  </a:lnTo>
                  <a:lnTo>
                    <a:pt x="974" y="662"/>
                  </a:lnTo>
                  <a:lnTo>
                    <a:pt x="974" y="664"/>
                  </a:lnTo>
                  <a:lnTo>
                    <a:pt x="974" y="666"/>
                  </a:lnTo>
                  <a:lnTo>
                    <a:pt x="974" y="668"/>
                  </a:lnTo>
                  <a:lnTo>
                    <a:pt x="976" y="668"/>
                  </a:lnTo>
                  <a:lnTo>
                    <a:pt x="976" y="671"/>
                  </a:lnTo>
                  <a:lnTo>
                    <a:pt x="976" y="668"/>
                  </a:lnTo>
                  <a:lnTo>
                    <a:pt x="978" y="666"/>
                  </a:lnTo>
                  <a:lnTo>
                    <a:pt x="978" y="668"/>
                  </a:lnTo>
                  <a:lnTo>
                    <a:pt x="980" y="668"/>
                  </a:lnTo>
                  <a:lnTo>
                    <a:pt x="980" y="671"/>
                  </a:lnTo>
                  <a:lnTo>
                    <a:pt x="980" y="673"/>
                  </a:lnTo>
                  <a:lnTo>
                    <a:pt x="980" y="675"/>
                  </a:lnTo>
                  <a:lnTo>
                    <a:pt x="985" y="677"/>
                  </a:lnTo>
                  <a:lnTo>
                    <a:pt x="987" y="679"/>
                  </a:lnTo>
                  <a:lnTo>
                    <a:pt x="989" y="679"/>
                  </a:lnTo>
                  <a:lnTo>
                    <a:pt x="989" y="677"/>
                  </a:lnTo>
                  <a:lnTo>
                    <a:pt x="989" y="679"/>
                  </a:lnTo>
                  <a:lnTo>
                    <a:pt x="991" y="679"/>
                  </a:lnTo>
                  <a:lnTo>
                    <a:pt x="994" y="679"/>
                  </a:lnTo>
                  <a:lnTo>
                    <a:pt x="994" y="677"/>
                  </a:lnTo>
                  <a:lnTo>
                    <a:pt x="996" y="675"/>
                  </a:lnTo>
                  <a:lnTo>
                    <a:pt x="996" y="673"/>
                  </a:lnTo>
                  <a:lnTo>
                    <a:pt x="994" y="673"/>
                  </a:lnTo>
                  <a:lnTo>
                    <a:pt x="994" y="671"/>
                  </a:lnTo>
                  <a:lnTo>
                    <a:pt x="994" y="668"/>
                  </a:lnTo>
                  <a:lnTo>
                    <a:pt x="994" y="666"/>
                  </a:lnTo>
                  <a:lnTo>
                    <a:pt x="994" y="664"/>
                  </a:lnTo>
                  <a:lnTo>
                    <a:pt x="994" y="662"/>
                  </a:lnTo>
                  <a:lnTo>
                    <a:pt x="996" y="662"/>
                  </a:lnTo>
                  <a:lnTo>
                    <a:pt x="996" y="664"/>
                  </a:lnTo>
                  <a:lnTo>
                    <a:pt x="996" y="666"/>
                  </a:lnTo>
                  <a:lnTo>
                    <a:pt x="996" y="668"/>
                  </a:lnTo>
                  <a:lnTo>
                    <a:pt x="998" y="671"/>
                  </a:lnTo>
                  <a:lnTo>
                    <a:pt x="998" y="673"/>
                  </a:lnTo>
                  <a:lnTo>
                    <a:pt x="998" y="675"/>
                  </a:lnTo>
                  <a:lnTo>
                    <a:pt x="998" y="677"/>
                  </a:lnTo>
                  <a:lnTo>
                    <a:pt x="998" y="679"/>
                  </a:lnTo>
                  <a:lnTo>
                    <a:pt x="1000" y="679"/>
                  </a:lnTo>
                  <a:lnTo>
                    <a:pt x="1000" y="675"/>
                  </a:lnTo>
                  <a:lnTo>
                    <a:pt x="1000" y="673"/>
                  </a:lnTo>
                  <a:lnTo>
                    <a:pt x="1000" y="668"/>
                  </a:lnTo>
                  <a:lnTo>
                    <a:pt x="1000" y="666"/>
                  </a:lnTo>
                  <a:lnTo>
                    <a:pt x="998" y="662"/>
                  </a:lnTo>
                  <a:lnTo>
                    <a:pt x="996" y="662"/>
                  </a:lnTo>
                  <a:lnTo>
                    <a:pt x="996" y="660"/>
                  </a:lnTo>
                  <a:lnTo>
                    <a:pt x="996" y="657"/>
                  </a:lnTo>
                  <a:lnTo>
                    <a:pt x="994" y="653"/>
                  </a:lnTo>
                  <a:lnTo>
                    <a:pt x="991" y="651"/>
                  </a:lnTo>
                  <a:lnTo>
                    <a:pt x="991" y="649"/>
                  </a:lnTo>
                  <a:lnTo>
                    <a:pt x="994" y="646"/>
                  </a:lnTo>
                  <a:lnTo>
                    <a:pt x="994" y="644"/>
                  </a:lnTo>
                  <a:lnTo>
                    <a:pt x="994" y="642"/>
                  </a:lnTo>
                  <a:lnTo>
                    <a:pt x="996" y="640"/>
                  </a:lnTo>
                  <a:lnTo>
                    <a:pt x="996" y="642"/>
                  </a:lnTo>
                  <a:lnTo>
                    <a:pt x="996" y="644"/>
                  </a:lnTo>
                  <a:lnTo>
                    <a:pt x="996" y="646"/>
                  </a:lnTo>
                  <a:lnTo>
                    <a:pt x="996" y="649"/>
                  </a:lnTo>
                  <a:lnTo>
                    <a:pt x="996" y="651"/>
                  </a:lnTo>
                  <a:lnTo>
                    <a:pt x="998" y="653"/>
                  </a:lnTo>
                  <a:lnTo>
                    <a:pt x="998" y="655"/>
                  </a:lnTo>
                  <a:lnTo>
                    <a:pt x="998" y="657"/>
                  </a:lnTo>
                  <a:lnTo>
                    <a:pt x="998" y="660"/>
                  </a:lnTo>
                  <a:lnTo>
                    <a:pt x="1000" y="662"/>
                  </a:lnTo>
                  <a:lnTo>
                    <a:pt x="1002" y="664"/>
                  </a:lnTo>
                  <a:lnTo>
                    <a:pt x="1002" y="666"/>
                  </a:lnTo>
                  <a:lnTo>
                    <a:pt x="1005" y="668"/>
                  </a:lnTo>
                  <a:lnTo>
                    <a:pt x="1005" y="671"/>
                  </a:lnTo>
                  <a:lnTo>
                    <a:pt x="1002" y="673"/>
                  </a:lnTo>
                  <a:lnTo>
                    <a:pt x="1005" y="673"/>
                  </a:lnTo>
                  <a:lnTo>
                    <a:pt x="1005" y="675"/>
                  </a:lnTo>
                  <a:lnTo>
                    <a:pt x="1005" y="677"/>
                  </a:lnTo>
                  <a:lnTo>
                    <a:pt x="1005" y="679"/>
                  </a:lnTo>
                  <a:lnTo>
                    <a:pt x="1018" y="679"/>
                  </a:lnTo>
                  <a:lnTo>
                    <a:pt x="1018" y="677"/>
                  </a:lnTo>
                  <a:lnTo>
                    <a:pt x="1018" y="675"/>
                  </a:lnTo>
                  <a:lnTo>
                    <a:pt x="1020" y="679"/>
                  </a:lnTo>
                  <a:lnTo>
                    <a:pt x="1022" y="682"/>
                  </a:lnTo>
                  <a:lnTo>
                    <a:pt x="1024" y="682"/>
                  </a:lnTo>
                  <a:lnTo>
                    <a:pt x="1024" y="679"/>
                  </a:lnTo>
                  <a:lnTo>
                    <a:pt x="1024" y="677"/>
                  </a:lnTo>
                  <a:lnTo>
                    <a:pt x="1029" y="679"/>
                  </a:lnTo>
                  <a:lnTo>
                    <a:pt x="1026" y="677"/>
                  </a:lnTo>
                  <a:lnTo>
                    <a:pt x="1026" y="675"/>
                  </a:lnTo>
                  <a:lnTo>
                    <a:pt x="1026" y="673"/>
                  </a:lnTo>
                  <a:lnTo>
                    <a:pt x="1024" y="673"/>
                  </a:lnTo>
                  <a:lnTo>
                    <a:pt x="1024" y="671"/>
                  </a:lnTo>
                  <a:lnTo>
                    <a:pt x="1024" y="668"/>
                  </a:lnTo>
                  <a:lnTo>
                    <a:pt x="1024" y="666"/>
                  </a:lnTo>
                  <a:lnTo>
                    <a:pt x="1024" y="664"/>
                  </a:lnTo>
                  <a:lnTo>
                    <a:pt x="1022" y="664"/>
                  </a:lnTo>
                  <a:lnTo>
                    <a:pt x="1020" y="664"/>
                  </a:lnTo>
                  <a:lnTo>
                    <a:pt x="1020" y="662"/>
                  </a:lnTo>
                  <a:lnTo>
                    <a:pt x="1020" y="660"/>
                  </a:lnTo>
                  <a:lnTo>
                    <a:pt x="1020" y="657"/>
                  </a:lnTo>
                  <a:lnTo>
                    <a:pt x="1020" y="655"/>
                  </a:lnTo>
                  <a:lnTo>
                    <a:pt x="1022" y="657"/>
                  </a:lnTo>
                  <a:lnTo>
                    <a:pt x="1022" y="660"/>
                  </a:lnTo>
                  <a:lnTo>
                    <a:pt x="1022" y="662"/>
                  </a:lnTo>
                  <a:lnTo>
                    <a:pt x="1024" y="664"/>
                  </a:lnTo>
                  <a:lnTo>
                    <a:pt x="1026" y="664"/>
                  </a:lnTo>
                  <a:lnTo>
                    <a:pt x="1026" y="666"/>
                  </a:lnTo>
                  <a:lnTo>
                    <a:pt x="1026" y="668"/>
                  </a:lnTo>
                  <a:lnTo>
                    <a:pt x="1026" y="671"/>
                  </a:lnTo>
                  <a:lnTo>
                    <a:pt x="1033" y="668"/>
                  </a:lnTo>
                  <a:lnTo>
                    <a:pt x="1033" y="671"/>
                  </a:lnTo>
                  <a:lnTo>
                    <a:pt x="1033" y="673"/>
                  </a:lnTo>
                  <a:lnTo>
                    <a:pt x="1035" y="675"/>
                  </a:lnTo>
                  <a:lnTo>
                    <a:pt x="1042" y="675"/>
                  </a:lnTo>
                  <a:lnTo>
                    <a:pt x="1044" y="675"/>
                  </a:lnTo>
                  <a:lnTo>
                    <a:pt x="1044" y="677"/>
                  </a:lnTo>
                  <a:lnTo>
                    <a:pt x="1044" y="675"/>
                  </a:lnTo>
                  <a:lnTo>
                    <a:pt x="1044" y="671"/>
                  </a:lnTo>
                  <a:lnTo>
                    <a:pt x="1044" y="666"/>
                  </a:lnTo>
                  <a:lnTo>
                    <a:pt x="1044" y="664"/>
                  </a:lnTo>
                  <a:lnTo>
                    <a:pt x="1051" y="660"/>
                  </a:lnTo>
                  <a:lnTo>
                    <a:pt x="1051" y="657"/>
                  </a:lnTo>
                  <a:lnTo>
                    <a:pt x="1040" y="651"/>
                  </a:lnTo>
                  <a:lnTo>
                    <a:pt x="1042" y="649"/>
                  </a:lnTo>
                  <a:lnTo>
                    <a:pt x="1044" y="651"/>
                  </a:lnTo>
                  <a:lnTo>
                    <a:pt x="1046" y="653"/>
                  </a:lnTo>
                  <a:lnTo>
                    <a:pt x="1051" y="657"/>
                  </a:lnTo>
                  <a:lnTo>
                    <a:pt x="1053" y="657"/>
                  </a:lnTo>
                  <a:lnTo>
                    <a:pt x="1053" y="660"/>
                  </a:lnTo>
                  <a:lnTo>
                    <a:pt x="1048" y="664"/>
                  </a:lnTo>
                  <a:lnTo>
                    <a:pt x="1048" y="666"/>
                  </a:lnTo>
                  <a:lnTo>
                    <a:pt x="1051" y="666"/>
                  </a:lnTo>
                  <a:lnTo>
                    <a:pt x="1051" y="668"/>
                  </a:lnTo>
                  <a:lnTo>
                    <a:pt x="1051" y="671"/>
                  </a:lnTo>
                  <a:lnTo>
                    <a:pt x="1053" y="671"/>
                  </a:lnTo>
                  <a:lnTo>
                    <a:pt x="1055" y="673"/>
                  </a:lnTo>
                  <a:lnTo>
                    <a:pt x="1059" y="671"/>
                  </a:lnTo>
                  <a:lnTo>
                    <a:pt x="1064" y="673"/>
                  </a:lnTo>
                  <a:lnTo>
                    <a:pt x="1066" y="671"/>
                  </a:lnTo>
                  <a:lnTo>
                    <a:pt x="1070" y="673"/>
                  </a:lnTo>
                  <a:lnTo>
                    <a:pt x="1072" y="673"/>
                  </a:lnTo>
                  <a:lnTo>
                    <a:pt x="1075" y="673"/>
                  </a:lnTo>
                  <a:lnTo>
                    <a:pt x="1075" y="675"/>
                  </a:lnTo>
                  <a:lnTo>
                    <a:pt x="1079" y="673"/>
                  </a:lnTo>
                  <a:lnTo>
                    <a:pt x="1079" y="675"/>
                  </a:lnTo>
                  <a:lnTo>
                    <a:pt x="1081" y="675"/>
                  </a:lnTo>
                  <a:lnTo>
                    <a:pt x="1099" y="668"/>
                  </a:lnTo>
                  <a:lnTo>
                    <a:pt x="1099" y="666"/>
                  </a:lnTo>
                  <a:lnTo>
                    <a:pt x="1097" y="666"/>
                  </a:lnTo>
                  <a:lnTo>
                    <a:pt x="1083" y="662"/>
                  </a:lnTo>
                  <a:lnTo>
                    <a:pt x="1081" y="660"/>
                  </a:lnTo>
                  <a:lnTo>
                    <a:pt x="1079" y="657"/>
                  </a:lnTo>
                  <a:lnTo>
                    <a:pt x="1079" y="655"/>
                  </a:lnTo>
                  <a:lnTo>
                    <a:pt x="1079" y="653"/>
                  </a:lnTo>
                  <a:lnTo>
                    <a:pt x="1077" y="653"/>
                  </a:lnTo>
                  <a:lnTo>
                    <a:pt x="1077" y="649"/>
                  </a:lnTo>
                  <a:lnTo>
                    <a:pt x="1077" y="646"/>
                  </a:lnTo>
                  <a:lnTo>
                    <a:pt x="1079" y="646"/>
                  </a:lnTo>
                  <a:lnTo>
                    <a:pt x="1081" y="649"/>
                  </a:lnTo>
                  <a:lnTo>
                    <a:pt x="1083" y="651"/>
                  </a:lnTo>
                  <a:lnTo>
                    <a:pt x="1083" y="653"/>
                  </a:lnTo>
                  <a:lnTo>
                    <a:pt x="1086" y="655"/>
                  </a:lnTo>
                  <a:lnTo>
                    <a:pt x="1088" y="657"/>
                  </a:lnTo>
                  <a:lnTo>
                    <a:pt x="1090" y="660"/>
                  </a:lnTo>
                  <a:lnTo>
                    <a:pt x="1092" y="660"/>
                  </a:lnTo>
                  <a:lnTo>
                    <a:pt x="1099" y="655"/>
                  </a:lnTo>
                  <a:lnTo>
                    <a:pt x="1099" y="653"/>
                  </a:lnTo>
                  <a:lnTo>
                    <a:pt x="1099" y="651"/>
                  </a:lnTo>
                  <a:lnTo>
                    <a:pt x="1097" y="649"/>
                  </a:lnTo>
                  <a:lnTo>
                    <a:pt x="1094" y="646"/>
                  </a:lnTo>
                  <a:lnTo>
                    <a:pt x="1094" y="642"/>
                  </a:lnTo>
                  <a:lnTo>
                    <a:pt x="1094" y="640"/>
                  </a:lnTo>
                  <a:lnTo>
                    <a:pt x="1092" y="640"/>
                  </a:lnTo>
                  <a:lnTo>
                    <a:pt x="1090" y="638"/>
                  </a:lnTo>
                  <a:lnTo>
                    <a:pt x="1092" y="638"/>
                  </a:lnTo>
                  <a:lnTo>
                    <a:pt x="1097" y="638"/>
                  </a:lnTo>
                  <a:lnTo>
                    <a:pt x="1097" y="640"/>
                  </a:lnTo>
                  <a:lnTo>
                    <a:pt x="1099" y="644"/>
                  </a:lnTo>
                  <a:lnTo>
                    <a:pt x="1099" y="646"/>
                  </a:lnTo>
                  <a:lnTo>
                    <a:pt x="1101" y="646"/>
                  </a:lnTo>
                  <a:lnTo>
                    <a:pt x="1103" y="649"/>
                  </a:lnTo>
                  <a:lnTo>
                    <a:pt x="1105" y="651"/>
                  </a:lnTo>
                  <a:lnTo>
                    <a:pt x="1107" y="651"/>
                  </a:lnTo>
                  <a:lnTo>
                    <a:pt x="1110" y="653"/>
                  </a:lnTo>
                  <a:lnTo>
                    <a:pt x="1110" y="655"/>
                  </a:lnTo>
                  <a:lnTo>
                    <a:pt x="1121" y="655"/>
                  </a:lnTo>
                  <a:lnTo>
                    <a:pt x="1121" y="653"/>
                  </a:lnTo>
                  <a:lnTo>
                    <a:pt x="1123" y="651"/>
                  </a:lnTo>
                  <a:lnTo>
                    <a:pt x="1121" y="651"/>
                  </a:lnTo>
                  <a:lnTo>
                    <a:pt x="1121" y="649"/>
                  </a:lnTo>
                  <a:lnTo>
                    <a:pt x="1121" y="646"/>
                  </a:lnTo>
                  <a:lnTo>
                    <a:pt x="1121" y="644"/>
                  </a:lnTo>
                  <a:lnTo>
                    <a:pt x="1118" y="644"/>
                  </a:lnTo>
                  <a:lnTo>
                    <a:pt x="1118" y="642"/>
                  </a:lnTo>
                  <a:lnTo>
                    <a:pt x="1116" y="640"/>
                  </a:lnTo>
                  <a:lnTo>
                    <a:pt x="1116" y="638"/>
                  </a:lnTo>
                  <a:lnTo>
                    <a:pt x="1114" y="638"/>
                  </a:lnTo>
                  <a:lnTo>
                    <a:pt x="1114" y="635"/>
                  </a:lnTo>
                  <a:lnTo>
                    <a:pt x="1112" y="635"/>
                  </a:lnTo>
                  <a:lnTo>
                    <a:pt x="1112" y="633"/>
                  </a:lnTo>
                  <a:lnTo>
                    <a:pt x="1107" y="631"/>
                  </a:lnTo>
                  <a:lnTo>
                    <a:pt x="1107" y="629"/>
                  </a:lnTo>
                  <a:lnTo>
                    <a:pt x="1107" y="627"/>
                  </a:lnTo>
                  <a:lnTo>
                    <a:pt x="1107" y="625"/>
                  </a:lnTo>
                  <a:lnTo>
                    <a:pt x="1110" y="625"/>
                  </a:lnTo>
                  <a:lnTo>
                    <a:pt x="1110" y="627"/>
                  </a:lnTo>
                  <a:lnTo>
                    <a:pt x="1110" y="629"/>
                  </a:lnTo>
                  <a:lnTo>
                    <a:pt x="1110" y="631"/>
                  </a:lnTo>
                  <a:lnTo>
                    <a:pt x="1112" y="631"/>
                  </a:lnTo>
                  <a:lnTo>
                    <a:pt x="1116" y="633"/>
                  </a:lnTo>
                  <a:lnTo>
                    <a:pt x="1116" y="635"/>
                  </a:lnTo>
                  <a:lnTo>
                    <a:pt x="1118" y="638"/>
                  </a:lnTo>
                  <a:lnTo>
                    <a:pt x="1121" y="638"/>
                  </a:lnTo>
                  <a:lnTo>
                    <a:pt x="1121" y="642"/>
                  </a:lnTo>
                  <a:lnTo>
                    <a:pt x="1123" y="644"/>
                  </a:lnTo>
                  <a:lnTo>
                    <a:pt x="1123" y="646"/>
                  </a:lnTo>
                  <a:lnTo>
                    <a:pt x="1123" y="649"/>
                  </a:lnTo>
                  <a:lnTo>
                    <a:pt x="1125" y="651"/>
                  </a:lnTo>
                  <a:lnTo>
                    <a:pt x="1129" y="651"/>
                  </a:lnTo>
                  <a:lnTo>
                    <a:pt x="1132" y="653"/>
                  </a:lnTo>
                  <a:lnTo>
                    <a:pt x="1142" y="649"/>
                  </a:lnTo>
                  <a:lnTo>
                    <a:pt x="1145" y="646"/>
                  </a:lnTo>
                  <a:lnTo>
                    <a:pt x="1145" y="644"/>
                  </a:lnTo>
                  <a:lnTo>
                    <a:pt x="1142" y="640"/>
                  </a:lnTo>
                  <a:lnTo>
                    <a:pt x="1140" y="638"/>
                  </a:lnTo>
                  <a:lnTo>
                    <a:pt x="1140" y="635"/>
                  </a:lnTo>
                  <a:lnTo>
                    <a:pt x="1142" y="633"/>
                  </a:lnTo>
                  <a:lnTo>
                    <a:pt x="1136" y="631"/>
                  </a:lnTo>
                  <a:lnTo>
                    <a:pt x="1134" y="631"/>
                  </a:lnTo>
                  <a:lnTo>
                    <a:pt x="1132" y="627"/>
                  </a:lnTo>
                  <a:lnTo>
                    <a:pt x="1129" y="625"/>
                  </a:lnTo>
                  <a:lnTo>
                    <a:pt x="1127" y="622"/>
                  </a:lnTo>
                  <a:lnTo>
                    <a:pt x="1125" y="620"/>
                  </a:lnTo>
                  <a:lnTo>
                    <a:pt x="1125" y="618"/>
                  </a:lnTo>
                  <a:lnTo>
                    <a:pt x="1123" y="618"/>
                  </a:lnTo>
                  <a:lnTo>
                    <a:pt x="1121" y="616"/>
                  </a:lnTo>
                  <a:lnTo>
                    <a:pt x="1123" y="616"/>
                  </a:lnTo>
                  <a:lnTo>
                    <a:pt x="1125" y="618"/>
                  </a:lnTo>
                  <a:lnTo>
                    <a:pt x="1127" y="618"/>
                  </a:lnTo>
                  <a:lnTo>
                    <a:pt x="1127" y="620"/>
                  </a:lnTo>
                  <a:lnTo>
                    <a:pt x="1129" y="620"/>
                  </a:lnTo>
                  <a:lnTo>
                    <a:pt x="1129" y="622"/>
                  </a:lnTo>
                  <a:lnTo>
                    <a:pt x="1132" y="625"/>
                  </a:lnTo>
                  <a:lnTo>
                    <a:pt x="1136" y="629"/>
                  </a:lnTo>
                  <a:lnTo>
                    <a:pt x="1138" y="629"/>
                  </a:lnTo>
                  <a:lnTo>
                    <a:pt x="1145" y="625"/>
                  </a:lnTo>
                  <a:lnTo>
                    <a:pt x="1145" y="620"/>
                  </a:lnTo>
                  <a:lnTo>
                    <a:pt x="1145" y="622"/>
                  </a:lnTo>
                  <a:lnTo>
                    <a:pt x="1147" y="622"/>
                  </a:lnTo>
                  <a:lnTo>
                    <a:pt x="1145" y="622"/>
                  </a:lnTo>
                  <a:lnTo>
                    <a:pt x="1145" y="625"/>
                  </a:lnTo>
                  <a:lnTo>
                    <a:pt x="1142" y="629"/>
                  </a:lnTo>
                  <a:lnTo>
                    <a:pt x="1145" y="631"/>
                  </a:lnTo>
                  <a:lnTo>
                    <a:pt x="1145" y="633"/>
                  </a:lnTo>
                  <a:lnTo>
                    <a:pt x="1145" y="635"/>
                  </a:lnTo>
                  <a:lnTo>
                    <a:pt x="1145" y="638"/>
                  </a:lnTo>
                  <a:lnTo>
                    <a:pt x="1147" y="640"/>
                  </a:lnTo>
                  <a:lnTo>
                    <a:pt x="1158" y="638"/>
                  </a:lnTo>
                  <a:lnTo>
                    <a:pt x="1160" y="638"/>
                  </a:lnTo>
                  <a:lnTo>
                    <a:pt x="1160" y="635"/>
                  </a:lnTo>
                  <a:lnTo>
                    <a:pt x="1162" y="633"/>
                  </a:lnTo>
                  <a:lnTo>
                    <a:pt x="1162" y="631"/>
                  </a:lnTo>
                  <a:lnTo>
                    <a:pt x="1162" y="629"/>
                  </a:lnTo>
                  <a:lnTo>
                    <a:pt x="1164" y="631"/>
                  </a:lnTo>
                  <a:lnTo>
                    <a:pt x="1164" y="633"/>
                  </a:lnTo>
                  <a:lnTo>
                    <a:pt x="1164" y="635"/>
                  </a:lnTo>
                  <a:lnTo>
                    <a:pt x="1167" y="633"/>
                  </a:lnTo>
                  <a:lnTo>
                    <a:pt x="1169" y="633"/>
                  </a:lnTo>
                  <a:lnTo>
                    <a:pt x="1169" y="635"/>
                  </a:lnTo>
                  <a:lnTo>
                    <a:pt x="1171" y="635"/>
                  </a:lnTo>
                  <a:lnTo>
                    <a:pt x="1173" y="638"/>
                  </a:lnTo>
                  <a:lnTo>
                    <a:pt x="1175" y="638"/>
                  </a:lnTo>
                  <a:lnTo>
                    <a:pt x="1178" y="642"/>
                  </a:lnTo>
                  <a:lnTo>
                    <a:pt x="1178" y="644"/>
                  </a:lnTo>
                  <a:lnTo>
                    <a:pt x="1175" y="646"/>
                  </a:lnTo>
                  <a:lnTo>
                    <a:pt x="1175" y="653"/>
                  </a:lnTo>
                  <a:lnTo>
                    <a:pt x="1175" y="655"/>
                  </a:lnTo>
                  <a:lnTo>
                    <a:pt x="1175" y="657"/>
                  </a:lnTo>
                  <a:lnTo>
                    <a:pt x="1175" y="660"/>
                  </a:lnTo>
                  <a:lnTo>
                    <a:pt x="1178" y="660"/>
                  </a:lnTo>
                  <a:lnTo>
                    <a:pt x="1178" y="662"/>
                  </a:lnTo>
                  <a:lnTo>
                    <a:pt x="1178" y="664"/>
                  </a:lnTo>
                  <a:lnTo>
                    <a:pt x="1178" y="666"/>
                  </a:lnTo>
                  <a:lnTo>
                    <a:pt x="1180" y="664"/>
                  </a:lnTo>
                  <a:lnTo>
                    <a:pt x="1180" y="662"/>
                  </a:lnTo>
                  <a:lnTo>
                    <a:pt x="1182" y="662"/>
                  </a:lnTo>
                  <a:lnTo>
                    <a:pt x="1184" y="662"/>
                  </a:lnTo>
                  <a:lnTo>
                    <a:pt x="1186" y="660"/>
                  </a:lnTo>
                  <a:lnTo>
                    <a:pt x="1186" y="657"/>
                  </a:lnTo>
                  <a:lnTo>
                    <a:pt x="1191" y="655"/>
                  </a:lnTo>
                  <a:lnTo>
                    <a:pt x="1191" y="653"/>
                  </a:lnTo>
                  <a:lnTo>
                    <a:pt x="1193" y="651"/>
                  </a:lnTo>
                  <a:lnTo>
                    <a:pt x="1195" y="651"/>
                  </a:lnTo>
                  <a:lnTo>
                    <a:pt x="1197" y="651"/>
                  </a:lnTo>
                  <a:lnTo>
                    <a:pt x="1206" y="640"/>
                  </a:lnTo>
                  <a:lnTo>
                    <a:pt x="1210" y="640"/>
                  </a:lnTo>
                  <a:lnTo>
                    <a:pt x="1213" y="640"/>
                  </a:lnTo>
                  <a:lnTo>
                    <a:pt x="1213" y="638"/>
                  </a:lnTo>
                  <a:lnTo>
                    <a:pt x="1210" y="635"/>
                  </a:lnTo>
                  <a:lnTo>
                    <a:pt x="1210" y="633"/>
                  </a:lnTo>
                  <a:lnTo>
                    <a:pt x="1213" y="633"/>
                  </a:lnTo>
                  <a:lnTo>
                    <a:pt x="1213" y="631"/>
                  </a:lnTo>
                  <a:lnTo>
                    <a:pt x="1210" y="631"/>
                  </a:lnTo>
                  <a:lnTo>
                    <a:pt x="1210" y="629"/>
                  </a:lnTo>
                  <a:lnTo>
                    <a:pt x="1213" y="629"/>
                  </a:lnTo>
                  <a:lnTo>
                    <a:pt x="1215" y="627"/>
                  </a:lnTo>
                  <a:lnTo>
                    <a:pt x="1215" y="625"/>
                  </a:lnTo>
                  <a:lnTo>
                    <a:pt x="1215" y="622"/>
                  </a:lnTo>
                  <a:lnTo>
                    <a:pt x="1215" y="618"/>
                  </a:lnTo>
                  <a:lnTo>
                    <a:pt x="1215" y="616"/>
                  </a:lnTo>
                  <a:lnTo>
                    <a:pt x="1215" y="614"/>
                  </a:lnTo>
                  <a:lnTo>
                    <a:pt x="1215" y="611"/>
                  </a:lnTo>
                  <a:lnTo>
                    <a:pt x="1217" y="611"/>
                  </a:lnTo>
                  <a:lnTo>
                    <a:pt x="1219" y="611"/>
                  </a:lnTo>
                  <a:lnTo>
                    <a:pt x="1219" y="614"/>
                  </a:lnTo>
                  <a:lnTo>
                    <a:pt x="1219" y="616"/>
                  </a:lnTo>
                  <a:lnTo>
                    <a:pt x="1221" y="616"/>
                  </a:lnTo>
                  <a:lnTo>
                    <a:pt x="1221" y="618"/>
                  </a:lnTo>
                  <a:lnTo>
                    <a:pt x="1219" y="618"/>
                  </a:lnTo>
                  <a:lnTo>
                    <a:pt x="1221" y="620"/>
                  </a:lnTo>
                  <a:lnTo>
                    <a:pt x="1224" y="620"/>
                  </a:lnTo>
                  <a:lnTo>
                    <a:pt x="1228" y="618"/>
                  </a:lnTo>
                  <a:lnTo>
                    <a:pt x="1226" y="618"/>
                  </a:lnTo>
                  <a:lnTo>
                    <a:pt x="1226" y="616"/>
                  </a:lnTo>
                  <a:lnTo>
                    <a:pt x="1230" y="611"/>
                  </a:lnTo>
                  <a:lnTo>
                    <a:pt x="1228" y="611"/>
                  </a:lnTo>
                  <a:lnTo>
                    <a:pt x="1228" y="609"/>
                  </a:lnTo>
                  <a:lnTo>
                    <a:pt x="1228" y="607"/>
                  </a:lnTo>
                  <a:lnTo>
                    <a:pt x="1228" y="605"/>
                  </a:lnTo>
                  <a:lnTo>
                    <a:pt x="1228" y="603"/>
                  </a:lnTo>
                  <a:lnTo>
                    <a:pt x="1232" y="600"/>
                  </a:lnTo>
                  <a:lnTo>
                    <a:pt x="1232" y="598"/>
                  </a:lnTo>
                  <a:lnTo>
                    <a:pt x="1232" y="596"/>
                  </a:lnTo>
                  <a:lnTo>
                    <a:pt x="1230" y="596"/>
                  </a:lnTo>
                  <a:lnTo>
                    <a:pt x="1230" y="594"/>
                  </a:lnTo>
                  <a:lnTo>
                    <a:pt x="1230" y="592"/>
                  </a:lnTo>
                  <a:lnTo>
                    <a:pt x="1230" y="589"/>
                  </a:lnTo>
                  <a:lnTo>
                    <a:pt x="1228" y="589"/>
                  </a:lnTo>
                  <a:lnTo>
                    <a:pt x="1228" y="587"/>
                  </a:lnTo>
                  <a:lnTo>
                    <a:pt x="1228" y="585"/>
                  </a:lnTo>
                  <a:lnTo>
                    <a:pt x="1228" y="583"/>
                  </a:lnTo>
                  <a:lnTo>
                    <a:pt x="1226" y="583"/>
                  </a:lnTo>
                  <a:lnTo>
                    <a:pt x="1224" y="581"/>
                  </a:lnTo>
                  <a:lnTo>
                    <a:pt x="1224" y="579"/>
                  </a:lnTo>
                  <a:lnTo>
                    <a:pt x="1221" y="576"/>
                  </a:lnTo>
                  <a:lnTo>
                    <a:pt x="1221" y="574"/>
                  </a:lnTo>
                  <a:lnTo>
                    <a:pt x="1219" y="574"/>
                  </a:lnTo>
                  <a:lnTo>
                    <a:pt x="1219" y="572"/>
                  </a:lnTo>
                  <a:lnTo>
                    <a:pt x="1213" y="570"/>
                  </a:lnTo>
                  <a:lnTo>
                    <a:pt x="1208" y="572"/>
                  </a:lnTo>
                  <a:lnTo>
                    <a:pt x="1208" y="574"/>
                  </a:lnTo>
                  <a:lnTo>
                    <a:pt x="1208" y="576"/>
                  </a:lnTo>
                  <a:lnTo>
                    <a:pt x="1206" y="579"/>
                  </a:lnTo>
                  <a:lnTo>
                    <a:pt x="1206" y="581"/>
                  </a:lnTo>
                  <a:lnTo>
                    <a:pt x="1208" y="581"/>
                  </a:lnTo>
                  <a:lnTo>
                    <a:pt x="1208" y="583"/>
                  </a:lnTo>
                  <a:lnTo>
                    <a:pt x="1208" y="585"/>
                  </a:lnTo>
                  <a:lnTo>
                    <a:pt x="1206" y="585"/>
                  </a:lnTo>
                  <a:lnTo>
                    <a:pt x="1206" y="587"/>
                  </a:lnTo>
                  <a:lnTo>
                    <a:pt x="1206" y="589"/>
                  </a:lnTo>
                  <a:lnTo>
                    <a:pt x="1202" y="589"/>
                  </a:lnTo>
                  <a:lnTo>
                    <a:pt x="1202" y="587"/>
                  </a:lnTo>
                  <a:lnTo>
                    <a:pt x="1202" y="585"/>
                  </a:lnTo>
                  <a:lnTo>
                    <a:pt x="1199" y="585"/>
                  </a:lnTo>
                  <a:lnTo>
                    <a:pt x="1202" y="585"/>
                  </a:lnTo>
                  <a:lnTo>
                    <a:pt x="1202" y="583"/>
                  </a:lnTo>
                  <a:lnTo>
                    <a:pt x="1199" y="583"/>
                  </a:lnTo>
                  <a:lnTo>
                    <a:pt x="1197" y="583"/>
                  </a:lnTo>
                  <a:lnTo>
                    <a:pt x="1195" y="585"/>
                  </a:lnTo>
                  <a:lnTo>
                    <a:pt x="1195" y="583"/>
                  </a:lnTo>
                  <a:lnTo>
                    <a:pt x="1191" y="585"/>
                  </a:lnTo>
                  <a:lnTo>
                    <a:pt x="1188" y="585"/>
                  </a:lnTo>
                  <a:lnTo>
                    <a:pt x="1188" y="583"/>
                  </a:lnTo>
                  <a:lnTo>
                    <a:pt x="1188" y="581"/>
                  </a:lnTo>
                  <a:lnTo>
                    <a:pt x="1191" y="572"/>
                  </a:lnTo>
                  <a:lnTo>
                    <a:pt x="1191" y="570"/>
                  </a:lnTo>
                  <a:lnTo>
                    <a:pt x="1191" y="568"/>
                  </a:lnTo>
                  <a:lnTo>
                    <a:pt x="1188" y="565"/>
                  </a:lnTo>
                  <a:lnTo>
                    <a:pt x="1188" y="563"/>
                  </a:lnTo>
                  <a:lnTo>
                    <a:pt x="1186" y="563"/>
                  </a:lnTo>
                  <a:lnTo>
                    <a:pt x="1184" y="561"/>
                  </a:lnTo>
                  <a:lnTo>
                    <a:pt x="1182" y="561"/>
                  </a:lnTo>
                  <a:lnTo>
                    <a:pt x="1180" y="561"/>
                  </a:lnTo>
                  <a:lnTo>
                    <a:pt x="1178" y="559"/>
                  </a:lnTo>
                  <a:lnTo>
                    <a:pt x="1173" y="561"/>
                  </a:lnTo>
                  <a:lnTo>
                    <a:pt x="1167" y="568"/>
                  </a:lnTo>
                  <a:lnTo>
                    <a:pt x="1164" y="579"/>
                  </a:lnTo>
                  <a:lnTo>
                    <a:pt x="1162" y="579"/>
                  </a:lnTo>
                  <a:lnTo>
                    <a:pt x="1162" y="576"/>
                  </a:lnTo>
                  <a:lnTo>
                    <a:pt x="1164" y="574"/>
                  </a:lnTo>
                  <a:lnTo>
                    <a:pt x="1164" y="570"/>
                  </a:lnTo>
                  <a:lnTo>
                    <a:pt x="1164" y="568"/>
                  </a:lnTo>
                  <a:lnTo>
                    <a:pt x="1164" y="565"/>
                  </a:lnTo>
                  <a:lnTo>
                    <a:pt x="1160" y="565"/>
                  </a:lnTo>
                  <a:lnTo>
                    <a:pt x="1142" y="565"/>
                  </a:lnTo>
                  <a:lnTo>
                    <a:pt x="1136" y="572"/>
                  </a:lnTo>
                  <a:lnTo>
                    <a:pt x="1136" y="574"/>
                  </a:lnTo>
                  <a:lnTo>
                    <a:pt x="1134" y="576"/>
                  </a:lnTo>
                  <a:lnTo>
                    <a:pt x="1132" y="579"/>
                  </a:lnTo>
                  <a:lnTo>
                    <a:pt x="1129" y="579"/>
                  </a:lnTo>
                  <a:lnTo>
                    <a:pt x="1127" y="576"/>
                  </a:lnTo>
                  <a:lnTo>
                    <a:pt x="1127" y="574"/>
                  </a:lnTo>
                  <a:lnTo>
                    <a:pt x="1127" y="572"/>
                  </a:lnTo>
                  <a:lnTo>
                    <a:pt x="1125" y="572"/>
                  </a:lnTo>
                  <a:lnTo>
                    <a:pt x="1123" y="572"/>
                  </a:lnTo>
                  <a:lnTo>
                    <a:pt x="1118" y="570"/>
                  </a:lnTo>
                  <a:lnTo>
                    <a:pt x="1121" y="568"/>
                  </a:lnTo>
                  <a:lnTo>
                    <a:pt x="1127" y="570"/>
                  </a:lnTo>
                  <a:lnTo>
                    <a:pt x="1138" y="563"/>
                  </a:lnTo>
                  <a:lnTo>
                    <a:pt x="1140" y="561"/>
                  </a:lnTo>
                  <a:lnTo>
                    <a:pt x="1138" y="559"/>
                  </a:lnTo>
                  <a:lnTo>
                    <a:pt x="1132" y="559"/>
                  </a:lnTo>
                  <a:lnTo>
                    <a:pt x="1129" y="559"/>
                  </a:lnTo>
                  <a:lnTo>
                    <a:pt x="1127" y="557"/>
                  </a:lnTo>
                  <a:lnTo>
                    <a:pt x="1125" y="557"/>
                  </a:lnTo>
                  <a:lnTo>
                    <a:pt x="1125" y="554"/>
                  </a:lnTo>
                  <a:lnTo>
                    <a:pt x="1123" y="552"/>
                  </a:lnTo>
                  <a:lnTo>
                    <a:pt x="1125" y="552"/>
                  </a:lnTo>
                  <a:lnTo>
                    <a:pt x="1125" y="550"/>
                  </a:lnTo>
                  <a:lnTo>
                    <a:pt x="1123" y="548"/>
                  </a:lnTo>
                  <a:lnTo>
                    <a:pt x="1123" y="546"/>
                  </a:lnTo>
                  <a:lnTo>
                    <a:pt x="1121" y="546"/>
                  </a:lnTo>
                  <a:lnTo>
                    <a:pt x="1121" y="543"/>
                  </a:lnTo>
                  <a:lnTo>
                    <a:pt x="1118" y="543"/>
                  </a:lnTo>
                  <a:lnTo>
                    <a:pt x="1118" y="541"/>
                  </a:lnTo>
                  <a:lnTo>
                    <a:pt x="1116" y="541"/>
                  </a:lnTo>
                  <a:lnTo>
                    <a:pt x="1116" y="539"/>
                  </a:lnTo>
                  <a:lnTo>
                    <a:pt x="1114" y="537"/>
                  </a:lnTo>
                  <a:lnTo>
                    <a:pt x="1114" y="535"/>
                  </a:lnTo>
                  <a:lnTo>
                    <a:pt x="1116" y="535"/>
                  </a:lnTo>
                  <a:lnTo>
                    <a:pt x="1116" y="537"/>
                  </a:lnTo>
                  <a:lnTo>
                    <a:pt x="1116" y="539"/>
                  </a:lnTo>
                  <a:lnTo>
                    <a:pt x="1118" y="539"/>
                  </a:lnTo>
                  <a:lnTo>
                    <a:pt x="1123" y="541"/>
                  </a:lnTo>
                  <a:lnTo>
                    <a:pt x="1123" y="543"/>
                  </a:lnTo>
                  <a:lnTo>
                    <a:pt x="1125" y="543"/>
                  </a:lnTo>
                  <a:lnTo>
                    <a:pt x="1125" y="546"/>
                  </a:lnTo>
                  <a:lnTo>
                    <a:pt x="1125" y="548"/>
                  </a:lnTo>
                  <a:lnTo>
                    <a:pt x="1127" y="548"/>
                  </a:lnTo>
                  <a:lnTo>
                    <a:pt x="1129" y="548"/>
                  </a:lnTo>
                  <a:lnTo>
                    <a:pt x="1132" y="550"/>
                  </a:lnTo>
                  <a:lnTo>
                    <a:pt x="1132" y="552"/>
                  </a:lnTo>
                  <a:lnTo>
                    <a:pt x="1134" y="552"/>
                  </a:lnTo>
                  <a:lnTo>
                    <a:pt x="1136" y="554"/>
                  </a:lnTo>
                  <a:lnTo>
                    <a:pt x="1140" y="554"/>
                  </a:lnTo>
                  <a:lnTo>
                    <a:pt x="1140" y="557"/>
                  </a:lnTo>
                  <a:lnTo>
                    <a:pt x="1142" y="557"/>
                  </a:lnTo>
                  <a:lnTo>
                    <a:pt x="1147" y="559"/>
                  </a:lnTo>
                  <a:lnTo>
                    <a:pt x="1151" y="559"/>
                  </a:lnTo>
                  <a:lnTo>
                    <a:pt x="1153" y="559"/>
                  </a:lnTo>
                  <a:lnTo>
                    <a:pt x="1156" y="559"/>
                  </a:lnTo>
                  <a:lnTo>
                    <a:pt x="1156" y="561"/>
                  </a:lnTo>
                  <a:lnTo>
                    <a:pt x="1158" y="559"/>
                  </a:lnTo>
                  <a:lnTo>
                    <a:pt x="1160" y="559"/>
                  </a:lnTo>
                  <a:lnTo>
                    <a:pt x="1167" y="559"/>
                  </a:lnTo>
                  <a:lnTo>
                    <a:pt x="1167" y="554"/>
                  </a:lnTo>
                  <a:lnTo>
                    <a:pt x="1171" y="552"/>
                  </a:lnTo>
                  <a:lnTo>
                    <a:pt x="1182" y="552"/>
                  </a:lnTo>
                  <a:lnTo>
                    <a:pt x="1184" y="550"/>
                  </a:lnTo>
                  <a:lnTo>
                    <a:pt x="1184" y="548"/>
                  </a:lnTo>
                  <a:lnTo>
                    <a:pt x="1184" y="546"/>
                  </a:lnTo>
                  <a:lnTo>
                    <a:pt x="1186" y="546"/>
                  </a:lnTo>
                  <a:lnTo>
                    <a:pt x="1186" y="543"/>
                  </a:lnTo>
                  <a:lnTo>
                    <a:pt x="1186" y="541"/>
                  </a:lnTo>
                  <a:lnTo>
                    <a:pt x="1188" y="543"/>
                  </a:lnTo>
                  <a:lnTo>
                    <a:pt x="1188" y="548"/>
                  </a:lnTo>
                  <a:lnTo>
                    <a:pt x="1191" y="548"/>
                  </a:lnTo>
                  <a:lnTo>
                    <a:pt x="1193" y="541"/>
                  </a:lnTo>
                  <a:lnTo>
                    <a:pt x="1197" y="539"/>
                  </a:lnTo>
                  <a:lnTo>
                    <a:pt x="1197" y="537"/>
                  </a:lnTo>
                  <a:lnTo>
                    <a:pt x="1195" y="535"/>
                  </a:lnTo>
                  <a:lnTo>
                    <a:pt x="1197" y="532"/>
                  </a:lnTo>
                  <a:lnTo>
                    <a:pt x="1199" y="530"/>
                  </a:lnTo>
                  <a:lnTo>
                    <a:pt x="1199" y="526"/>
                  </a:lnTo>
                  <a:lnTo>
                    <a:pt x="1197" y="524"/>
                  </a:lnTo>
                  <a:lnTo>
                    <a:pt x="1197" y="522"/>
                  </a:lnTo>
                  <a:lnTo>
                    <a:pt x="1199" y="517"/>
                  </a:lnTo>
                  <a:lnTo>
                    <a:pt x="1199" y="515"/>
                  </a:lnTo>
                  <a:lnTo>
                    <a:pt x="1197" y="515"/>
                  </a:lnTo>
                  <a:lnTo>
                    <a:pt x="1195" y="513"/>
                  </a:lnTo>
                  <a:lnTo>
                    <a:pt x="1193" y="513"/>
                  </a:lnTo>
                  <a:lnTo>
                    <a:pt x="1191" y="513"/>
                  </a:lnTo>
                  <a:lnTo>
                    <a:pt x="1191" y="511"/>
                  </a:lnTo>
                  <a:lnTo>
                    <a:pt x="1191" y="508"/>
                  </a:lnTo>
                  <a:lnTo>
                    <a:pt x="1188" y="508"/>
                  </a:lnTo>
                  <a:lnTo>
                    <a:pt x="1191" y="506"/>
                  </a:lnTo>
                  <a:lnTo>
                    <a:pt x="1191" y="504"/>
                  </a:lnTo>
                  <a:lnTo>
                    <a:pt x="1188" y="502"/>
                  </a:lnTo>
                  <a:lnTo>
                    <a:pt x="1188" y="500"/>
                  </a:lnTo>
                  <a:lnTo>
                    <a:pt x="1184" y="500"/>
                  </a:lnTo>
                  <a:lnTo>
                    <a:pt x="1184" y="497"/>
                  </a:lnTo>
                  <a:lnTo>
                    <a:pt x="1182" y="497"/>
                  </a:lnTo>
                  <a:lnTo>
                    <a:pt x="1180" y="497"/>
                  </a:lnTo>
                  <a:lnTo>
                    <a:pt x="1178" y="497"/>
                  </a:lnTo>
                  <a:lnTo>
                    <a:pt x="1178" y="495"/>
                  </a:lnTo>
                  <a:lnTo>
                    <a:pt x="1175" y="495"/>
                  </a:lnTo>
                  <a:lnTo>
                    <a:pt x="1175" y="493"/>
                  </a:lnTo>
                  <a:lnTo>
                    <a:pt x="1178" y="489"/>
                  </a:lnTo>
                  <a:lnTo>
                    <a:pt x="1178" y="486"/>
                  </a:lnTo>
                  <a:lnTo>
                    <a:pt x="1175" y="489"/>
                  </a:lnTo>
                  <a:lnTo>
                    <a:pt x="1175" y="486"/>
                  </a:lnTo>
                  <a:lnTo>
                    <a:pt x="1178" y="486"/>
                  </a:lnTo>
                  <a:lnTo>
                    <a:pt x="1184" y="489"/>
                  </a:lnTo>
                  <a:lnTo>
                    <a:pt x="1199" y="484"/>
                  </a:lnTo>
                  <a:lnTo>
                    <a:pt x="1202" y="486"/>
                  </a:lnTo>
                  <a:lnTo>
                    <a:pt x="1206" y="484"/>
                  </a:lnTo>
                  <a:lnTo>
                    <a:pt x="1208" y="482"/>
                  </a:lnTo>
                  <a:lnTo>
                    <a:pt x="1210" y="480"/>
                  </a:lnTo>
                  <a:lnTo>
                    <a:pt x="1210" y="478"/>
                  </a:lnTo>
                  <a:lnTo>
                    <a:pt x="1210" y="476"/>
                  </a:lnTo>
                  <a:lnTo>
                    <a:pt x="1215" y="471"/>
                  </a:lnTo>
                  <a:lnTo>
                    <a:pt x="1217" y="471"/>
                  </a:lnTo>
                  <a:lnTo>
                    <a:pt x="1217" y="473"/>
                  </a:lnTo>
                  <a:lnTo>
                    <a:pt x="1219" y="473"/>
                  </a:lnTo>
                  <a:lnTo>
                    <a:pt x="1221" y="473"/>
                  </a:lnTo>
                  <a:lnTo>
                    <a:pt x="1221" y="471"/>
                  </a:lnTo>
                  <a:lnTo>
                    <a:pt x="1224" y="465"/>
                  </a:lnTo>
                  <a:lnTo>
                    <a:pt x="1224" y="460"/>
                  </a:lnTo>
                  <a:lnTo>
                    <a:pt x="1224" y="458"/>
                  </a:lnTo>
                  <a:lnTo>
                    <a:pt x="1221" y="458"/>
                  </a:lnTo>
                  <a:lnTo>
                    <a:pt x="1219" y="458"/>
                  </a:lnTo>
                  <a:lnTo>
                    <a:pt x="1210" y="462"/>
                  </a:lnTo>
                  <a:lnTo>
                    <a:pt x="1208" y="460"/>
                  </a:lnTo>
                  <a:lnTo>
                    <a:pt x="1202" y="462"/>
                  </a:lnTo>
                  <a:lnTo>
                    <a:pt x="1199" y="460"/>
                  </a:lnTo>
                  <a:lnTo>
                    <a:pt x="1199" y="462"/>
                  </a:lnTo>
                  <a:lnTo>
                    <a:pt x="1199" y="460"/>
                  </a:lnTo>
                  <a:lnTo>
                    <a:pt x="1197" y="460"/>
                  </a:lnTo>
                  <a:lnTo>
                    <a:pt x="1195" y="460"/>
                  </a:lnTo>
                  <a:lnTo>
                    <a:pt x="1193" y="458"/>
                  </a:lnTo>
                  <a:lnTo>
                    <a:pt x="1197" y="456"/>
                  </a:lnTo>
                  <a:lnTo>
                    <a:pt x="1197" y="454"/>
                  </a:lnTo>
                  <a:lnTo>
                    <a:pt x="1204" y="454"/>
                  </a:lnTo>
                  <a:lnTo>
                    <a:pt x="1206" y="451"/>
                  </a:lnTo>
                  <a:lnTo>
                    <a:pt x="1219" y="451"/>
                  </a:lnTo>
                  <a:lnTo>
                    <a:pt x="1219" y="449"/>
                  </a:lnTo>
                  <a:lnTo>
                    <a:pt x="1219" y="447"/>
                  </a:lnTo>
                  <a:lnTo>
                    <a:pt x="1219" y="445"/>
                  </a:lnTo>
                  <a:lnTo>
                    <a:pt x="1219" y="440"/>
                  </a:lnTo>
                  <a:lnTo>
                    <a:pt x="1221" y="440"/>
                  </a:lnTo>
                  <a:lnTo>
                    <a:pt x="1224" y="440"/>
                  </a:lnTo>
                  <a:lnTo>
                    <a:pt x="1224" y="438"/>
                  </a:lnTo>
                  <a:lnTo>
                    <a:pt x="1224" y="436"/>
                  </a:lnTo>
                  <a:lnTo>
                    <a:pt x="1221" y="434"/>
                  </a:lnTo>
                  <a:lnTo>
                    <a:pt x="1199" y="432"/>
                  </a:lnTo>
                  <a:lnTo>
                    <a:pt x="1197" y="430"/>
                  </a:lnTo>
                  <a:lnTo>
                    <a:pt x="1195" y="430"/>
                  </a:lnTo>
                  <a:lnTo>
                    <a:pt x="1186" y="432"/>
                  </a:lnTo>
                  <a:lnTo>
                    <a:pt x="1186" y="430"/>
                  </a:lnTo>
                  <a:lnTo>
                    <a:pt x="1188" y="430"/>
                  </a:lnTo>
                  <a:lnTo>
                    <a:pt x="1188" y="427"/>
                  </a:lnTo>
                  <a:lnTo>
                    <a:pt x="1210" y="423"/>
                  </a:lnTo>
                  <a:lnTo>
                    <a:pt x="1213" y="421"/>
                  </a:lnTo>
                  <a:lnTo>
                    <a:pt x="1217" y="419"/>
                  </a:lnTo>
                  <a:lnTo>
                    <a:pt x="1219" y="414"/>
                  </a:lnTo>
                  <a:lnTo>
                    <a:pt x="1221" y="412"/>
                  </a:lnTo>
                  <a:lnTo>
                    <a:pt x="1219" y="410"/>
                  </a:lnTo>
                  <a:lnTo>
                    <a:pt x="1217" y="410"/>
                  </a:lnTo>
                  <a:lnTo>
                    <a:pt x="1215" y="410"/>
                  </a:lnTo>
                  <a:lnTo>
                    <a:pt x="1215" y="408"/>
                  </a:lnTo>
                  <a:lnTo>
                    <a:pt x="1213" y="405"/>
                  </a:lnTo>
                  <a:lnTo>
                    <a:pt x="1213" y="403"/>
                  </a:lnTo>
                  <a:lnTo>
                    <a:pt x="1215" y="403"/>
                  </a:lnTo>
                  <a:lnTo>
                    <a:pt x="1213" y="401"/>
                  </a:lnTo>
                  <a:lnTo>
                    <a:pt x="1210" y="401"/>
                  </a:lnTo>
                  <a:lnTo>
                    <a:pt x="1213" y="399"/>
                  </a:lnTo>
                  <a:lnTo>
                    <a:pt x="1210" y="397"/>
                  </a:lnTo>
                  <a:lnTo>
                    <a:pt x="1208" y="397"/>
                  </a:lnTo>
                  <a:lnTo>
                    <a:pt x="1210" y="394"/>
                  </a:lnTo>
                  <a:lnTo>
                    <a:pt x="1208" y="392"/>
                  </a:lnTo>
                  <a:lnTo>
                    <a:pt x="1208" y="394"/>
                  </a:lnTo>
                  <a:lnTo>
                    <a:pt x="1206" y="394"/>
                  </a:lnTo>
                  <a:lnTo>
                    <a:pt x="1206" y="392"/>
                  </a:lnTo>
                  <a:lnTo>
                    <a:pt x="1202" y="392"/>
                  </a:lnTo>
                  <a:lnTo>
                    <a:pt x="1197" y="392"/>
                  </a:lnTo>
                  <a:lnTo>
                    <a:pt x="1193" y="392"/>
                  </a:lnTo>
                  <a:lnTo>
                    <a:pt x="1188" y="394"/>
                  </a:lnTo>
                  <a:lnTo>
                    <a:pt x="1188" y="397"/>
                  </a:lnTo>
                  <a:lnTo>
                    <a:pt x="1180" y="399"/>
                  </a:lnTo>
                  <a:lnTo>
                    <a:pt x="1180" y="401"/>
                  </a:lnTo>
                  <a:lnTo>
                    <a:pt x="1180" y="403"/>
                  </a:lnTo>
                  <a:lnTo>
                    <a:pt x="1178" y="403"/>
                  </a:lnTo>
                  <a:lnTo>
                    <a:pt x="1178" y="401"/>
                  </a:lnTo>
                  <a:lnTo>
                    <a:pt x="1180" y="397"/>
                  </a:lnTo>
                  <a:lnTo>
                    <a:pt x="1186" y="392"/>
                  </a:lnTo>
                  <a:lnTo>
                    <a:pt x="1186" y="388"/>
                  </a:lnTo>
                  <a:lnTo>
                    <a:pt x="1184" y="388"/>
                  </a:lnTo>
                  <a:lnTo>
                    <a:pt x="1167" y="388"/>
                  </a:lnTo>
                  <a:lnTo>
                    <a:pt x="1151" y="399"/>
                  </a:lnTo>
                  <a:lnTo>
                    <a:pt x="1151" y="403"/>
                  </a:lnTo>
                  <a:lnTo>
                    <a:pt x="1149" y="412"/>
                  </a:lnTo>
                  <a:lnTo>
                    <a:pt x="1149" y="414"/>
                  </a:lnTo>
                  <a:lnTo>
                    <a:pt x="1149" y="416"/>
                  </a:lnTo>
                  <a:lnTo>
                    <a:pt x="1149" y="419"/>
                  </a:lnTo>
                  <a:lnTo>
                    <a:pt x="1149" y="421"/>
                  </a:lnTo>
                  <a:lnTo>
                    <a:pt x="1147" y="419"/>
                  </a:lnTo>
                  <a:lnTo>
                    <a:pt x="1147" y="416"/>
                  </a:lnTo>
                  <a:lnTo>
                    <a:pt x="1147" y="414"/>
                  </a:lnTo>
                  <a:lnTo>
                    <a:pt x="1147" y="410"/>
                  </a:lnTo>
                  <a:lnTo>
                    <a:pt x="1147" y="403"/>
                  </a:lnTo>
                  <a:lnTo>
                    <a:pt x="1147" y="401"/>
                  </a:lnTo>
                  <a:lnTo>
                    <a:pt x="1149" y="397"/>
                  </a:lnTo>
                  <a:lnTo>
                    <a:pt x="1151" y="397"/>
                  </a:lnTo>
                  <a:lnTo>
                    <a:pt x="1149" y="394"/>
                  </a:lnTo>
                  <a:lnTo>
                    <a:pt x="1145" y="394"/>
                  </a:lnTo>
                  <a:lnTo>
                    <a:pt x="1136" y="397"/>
                  </a:lnTo>
                  <a:lnTo>
                    <a:pt x="1127" y="399"/>
                  </a:lnTo>
                  <a:lnTo>
                    <a:pt x="1136" y="394"/>
                  </a:lnTo>
                  <a:lnTo>
                    <a:pt x="1140" y="392"/>
                  </a:lnTo>
                  <a:lnTo>
                    <a:pt x="1147" y="392"/>
                  </a:lnTo>
                  <a:lnTo>
                    <a:pt x="1149" y="394"/>
                  </a:lnTo>
                  <a:lnTo>
                    <a:pt x="1151" y="394"/>
                  </a:lnTo>
                  <a:lnTo>
                    <a:pt x="1153" y="394"/>
                  </a:lnTo>
                  <a:lnTo>
                    <a:pt x="1158" y="388"/>
                  </a:lnTo>
                  <a:lnTo>
                    <a:pt x="1160" y="386"/>
                  </a:lnTo>
                  <a:lnTo>
                    <a:pt x="1164" y="383"/>
                  </a:lnTo>
                  <a:lnTo>
                    <a:pt x="1171" y="383"/>
                  </a:lnTo>
                  <a:lnTo>
                    <a:pt x="1175" y="381"/>
                  </a:lnTo>
                  <a:lnTo>
                    <a:pt x="1175" y="379"/>
                  </a:lnTo>
                  <a:lnTo>
                    <a:pt x="1173" y="379"/>
                  </a:lnTo>
                  <a:lnTo>
                    <a:pt x="1173" y="377"/>
                  </a:lnTo>
                  <a:lnTo>
                    <a:pt x="1167" y="379"/>
                  </a:lnTo>
                  <a:lnTo>
                    <a:pt x="1162" y="379"/>
                  </a:lnTo>
                  <a:lnTo>
                    <a:pt x="1158" y="381"/>
                  </a:lnTo>
                  <a:lnTo>
                    <a:pt x="1138" y="383"/>
                  </a:lnTo>
                  <a:lnTo>
                    <a:pt x="1136" y="386"/>
                  </a:lnTo>
                  <a:lnTo>
                    <a:pt x="1134" y="386"/>
                  </a:lnTo>
                  <a:lnTo>
                    <a:pt x="1134" y="383"/>
                  </a:lnTo>
                  <a:lnTo>
                    <a:pt x="1136" y="383"/>
                  </a:lnTo>
                  <a:lnTo>
                    <a:pt x="1151" y="377"/>
                  </a:lnTo>
                  <a:lnTo>
                    <a:pt x="1156" y="377"/>
                  </a:lnTo>
                  <a:lnTo>
                    <a:pt x="1162" y="373"/>
                  </a:lnTo>
                  <a:lnTo>
                    <a:pt x="1171" y="370"/>
                  </a:lnTo>
                  <a:lnTo>
                    <a:pt x="1175" y="373"/>
                  </a:lnTo>
                  <a:lnTo>
                    <a:pt x="1178" y="373"/>
                  </a:lnTo>
                  <a:lnTo>
                    <a:pt x="1178" y="375"/>
                  </a:lnTo>
                  <a:lnTo>
                    <a:pt x="1178" y="377"/>
                  </a:lnTo>
                  <a:lnTo>
                    <a:pt x="1180" y="377"/>
                  </a:lnTo>
                  <a:lnTo>
                    <a:pt x="1182" y="377"/>
                  </a:lnTo>
                  <a:lnTo>
                    <a:pt x="1182" y="379"/>
                  </a:lnTo>
                  <a:lnTo>
                    <a:pt x="1186" y="377"/>
                  </a:lnTo>
                  <a:lnTo>
                    <a:pt x="1195" y="379"/>
                  </a:lnTo>
                  <a:lnTo>
                    <a:pt x="1199" y="375"/>
                  </a:lnTo>
                  <a:lnTo>
                    <a:pt x="1206" y="375"/>
                  </a:lnTo>
                  <a:lnTo>
                    <a:pt x="1206" y="373"/>
                  </a:lnTo>
                  <a:lnTo>
                    <a:pt x="1206" y="370"/>
                  </a:lnTo>
                  <a:lnTo>
                    <a:pt x="1204" y="370"/>
                  </a:lnTo>
                  <a:lnTo>
                    <a:pt x="1202" y="368"/>
                  </a:lnTo>
                  <a:lnTo>
                    <a:pt x="1199" y="368"/>
                  </a:lnTo>
                  <a:lnTo>
                    <a:pt x="1199" y="366"/>
                  </a:lnTo>
                  <a:lnTo>
                    <a:pt x="1197" y="366"/>
                  </a:lnTo>
                  <a:lnTo>
                    <a:pt x="1199" y="366"/>
                  </a:lnTo>
                  <a:lnTo>
                    <a:pt x="1197" y="364"/>
                  </a:lnTo>
                  <a:lnTo>
                    <a:pt x="1195" y="366"/>
                  </a:lnTo>
                  <a:lnTo>
                    <a:pt x="1193" y="364"/>
                  </a:lnTo>
                  <a:lnTo>
                    <a:pt x="1193" y="362"/>
                  </a:lnTo>
                  <a:lnTo>
                    <a:pt x="1197" y="362"/>
                  </a:lnTo>
                  <a:lnTo>
                    <a:pt x="1197" y="359"/>
                  </a:lnTo>
                  <a:lnTo>
                    <a:pt x="1197" y="357"/>
                  </a:lnTo>
                  <a:lnTo>
                    <a:pt x="1191" y="359"/>
                  </a:lnTo>
                  <a:lnTo>
                    <a:pt x="1188" y="362"/>
                  </a:lnTo>
                  <a:lnTo>
                    <a:pt x="1182" y="364"/>
                  </a:lnTo>
                  <a:lnTo>
                    <a:pt x="1173" y="366"/>
                  </a:lnTo>
                  <a:lnTo>
                    <a:pt x="1167" y="364"/>
                  </a:lnTo>
                  <a:lnTo>
                    <a:pt x="1164" y="366"/>
                  </a:lnTo>
                  <a:lnTo>
                    <a:pt x="1162" y="368"/>
                  </a:lnTo>
                  <a:lnTo>
                    <a:pt x="1156" y="368"/>
                  </a:lnTo>
                  <a:lnTo>
                    <a:pt x="1151" y="370"/>
                  </a:lnTo>
                  <a:lnTo>
                    <a:pt x="1145" y="375"/>
                  </a:lnTo>
                  <a:lnTo>
                    <a:pt x="1145" y="373"/>
                  </a:lnTo>
                  <a:lnTo>
                    <a:pt x="1147" y="373"/>
                  </a:lnTo>
                  <a:lnTo>
                    <a:pt x="1147" y="370"/>
                  </a:lnTo>
                  <a:lnTo>
                    <a:pt x="1140" y="370"/>
                  </a:lnTo>
                  <a:lnTo>
                    <a:pt x="1136" y="370"/>
                  </a:lnTo>
                  <a:lnTo>
                    <a:pt x="1132" y="370"/>
                  </a:lnTo>
                  <a:lnTo>
                    <a:pt x="1132" y="368"/>
                  </a:lnTo>
                  <a:lnTo>
                    <a:pt x="1134" y="366"/>
                  </a:lnTo>
                  <a:lnTo>
                    <a:pt x="1136" y="368"/>
                  </a:lnTo>
                  <a:lnTo>
                    <a:pt x="1147" y="366"/>
                  </a:lnTo>
                  <a:lnTo>
                    <a:pt x="1149" y="366"/>
                  </a:lnTo>
                  <a:lnTo>
                    <a:pt x="1147" y="366"/>
                  </a:lnTo>
                  <a:lnTo>
                    <a:pt x="1147" y="364"/>
                  </a:lnTo>
                  <a:lnTo>
                    <a:pt x="1145" y="364"/>
                  </a:lnTo>
                  <a:lnTo>
                    <a:pt x="1145" y="362"/>
                  </a:lnTo>
                  <a:lnTo>
                    <a:pt x="1142" y="362"/>
                  </a:lnTo>
                  <a:lnTo>
                    <a:pt x="1140" y="357"/>
                  </a:lnTo>
                  <a:lnTo>
                    <a:pt x="1140" y="355"/>
                  </a:lnTo>
                  <a:lnTo>
                    <a:pt x="1142" y="357"/>
                  </a:lnTo>
                  <a:lnTo>
                    <a:pt x="1142" y="355"/>
                  </a:lnTo>
                  <a:lnTo>
                    <a:pt x="1142" y="353"/>
                  </a:lnTo>
                  <a:lnTo>
                    <a:pt x="1145" y="355"/>
                  </a:lnTo>
                  <a:lnTo>
                    <a:pt x="1145" y="357"/>
                  </a:lnTo>
                  <a:lnTo>
                    <a:pt x="1147" y="357"/>
                  </a:lnTo>
                  <a:lnTo>
                    <a:pt x="1147" y="359"/>
                  </a:lnTo>
                  <a:lnTo>
                    <a:pt x="1151" y="362"/>
                  </a:lnTo>
                  <a:lnTo>
                    <a:pt x="1153" y="362"/>
                  </a:lnTo>
                  <a:lnTo>
                    <a:pt x="1162" y="359"/>
                  </a:lnTo>
                  <a:lnTo>
                    <a:pt x="1164" y="359"/>
                  </a:lnTo>
                  <a:lnTo>
                    <a:pt x="1169" y="357"/>
                  </a:lnTo>
                  <a:lnTo>
                    <a:pt x="1169" y="355"/>
                  </a:lnTo>
                  <a:lnTo>
                    <a:pt x="1167" y="355"/>
                  </a:lnTo>
                  <a:lnTo>
                    <a:pt x="1162" y="355"/>
                  </a:lnTo>
                  <a:lnTo>
                    <a:pt x="1162" y="353"/>
                  </a:lnTo>
                  <a:lnTo>
                    <a:pt x="1160" y="353"/>
                  </a:lnTo>
                  <a:lnTo>
                    <a:pt x="1160" y="351"/>
                  </a:lnTo>
                  <a:lnTo>
                    <a:pt x="1160" y="348"/>
                  </a:lnTo>
                  <a:lnTo>
                    <a:pt x="1153" y="348"/>
                  </a:lnTo>
                  <a:lnTo>
                    <a:pt x="1153" y="351"/>
                  </a:lnTo>
                  <a:lnTo>
                    <a:pt x="1149" y="351"/>
                  </a:lnTo>
                  <a:lnTo>
                    <a:pt x="1147" y="351"/>
                  </a:lnTo>
                  <a:lnTo>
                    <a:pt x="1145" y="351"/>
                  </a:lnTo>
                  <a:lnTo>
                    <a:pt x="1142" y="351"/>
                  </a:lnTo>
                  <a:lnTo>
                    <a:pt x="1140" y="351"/>
                  </a:lnTo>
                  <a:lnTo>
                    <a:pt x="1140" y="348"/>
                  </a:lnTo>
                  <a:lnTo>
                    <a:pt x="1140" y="346"/>
                  </a:lnTo>
                  <a:lnTo>
                    <a:pt x="1142" y="348"/>
                  </a:lnTo>
                  <a:lnTo>
                    <a:pt x="1158" y="346"/>
                  </a:lnTo>
                  <a:lnTo>
                    <a:pt x="1164" y="351"/>
                  </a:lnTo>
                  <a:lnTo>
                    <a:pt x="1167" y="348"/>
                  </a:lnTo>
                  <a:lnTo>
                    <a:pt x="1169" y="351"/>
                  </a:lnTo>
                  <a:lnTo>
                    <a:pt x="1169" y="348"/>
                  </a:lnTo>
                  <a:lnTo>
                    <a:pt x="1171" y="348"/>
                  </a:lnTo>
                  <a:lnTo>
                    <a:pt x="1173" y="351"/>
                  </a:lnTo>
                  <a:lnTo>
                    <a:pt x="1182" y="348"/>
                  </a:lnTo>
                  <a:lnTo>
                    <a:pt x="1184" y="348"/>
                  </a:lnTo>
                  <a:lnTo>
                    <a:pt x="1184" y="346"/>
                  </a:lnTo>
                  <a:lnTo>
                    <a:pt x="1184" y="344"/>
                  </a:lnTo>
                  <a:lnTo>
                    <a:pt x="1182" y="344"/>
                  </a:lnTo>
                  <a:lnTo>
                    <a:pt x="1180" y="342"/>
                  </a:lnTo>
                  <a:lnTo>
                    <a:pt x="1178" y="340"/>
                  </a:lnTo>
                  <a:lnTo>
                    <a:pt x="1178" y="337"/>
                  </a:lnTo>
                  <a:lnTo>
                    <a:pt x="1180" y="337"/>
                  </a:lnTo>
                  <a:lnTo>
                    <a:pt x="1180" y="340"/>
                  </a:lnTo>
                  <a:lnTo>
                    <a:pt x="1182" y="340"/>
                  </a:lnTo>
                  <a:lnTo>
                    <a:pt x="1184" y="340"/>
                  </a:lnTo>
                  <a:lnTo>
                    <a:pt x="1191" y="337"/>
                  </a:lnTo>
                  <a:lnTo>
                    <a:pt x="1193" y="340"/>
                  </a:lnTo>
                  <a:lnTo>
                    <a:pt x="1195" y="335"/>
                  </a:lnTo>
                  <a:lnTo>
                    <a:pt x="1197" y="335"/>
                  </a:lnTo>
                  <a:lnTo>
                    <a:pt x="1197" y="333"/>
                  </a:lnTo>
                  <a:lnTo>
                    <a:pt x="1195" y="333"/>
                  </a:lnTo>
                  <a:lnTo>
                    <a:pt x="1195" y="331"/>
                  </a:lnTo>
                  <a:lnTo>
                    <a:pt x="1193" y="329"/>
                  </a:lnTo>
                  <a:lnTo>
                    <a:pt x="1193" y="327"/>
                  </a:lnTo>
                  <a:lnTo>
                    <a:pt x="1197" y="329"/>
                  </a:lnTo>
                  <a:lnTo>
                    <a:pt x="1199" y="331"/>
                  </a:lnTo>
                  <a:lnTo>
                    <a:pt x="1202" y="329"/>
                  </a:lnTo>
                  <a:lnTo>
                    <a:pt x="1204" y="329"/>
                  </a:lnTo>
                  <a:lnTo>
                    <a:pt x="1206" y="327"/>
                  </a:lnTo>
                  <a:lnTo>
                    <a:pt x="1206" y="324"/>
                  </a:lnTo>
                  <a:lnTo>
                    <a:pt x="1206" y="322"/>
                  </a:lnTo>
                  <a:lnTo>
                    <a:pt x="1206" y="320"/>
                  </a:lnTo>
                  <a:lnTo>
                    <a:pt x="1204" y="320"/>
                  </a:lnTo>
                  <a:lnTo>
                    <a:pt x="1204" y="318"/>
                  </a:lnTo>
                  <a:lnTo>
                    <a:pt x="1202" y="316"/>
                  </a:lnTo>
                  <a:lnTo>
                    <a:pt x="1202" y="313"/>
                  </a:lnTo>
                  <a:lnTo>
                    <a:pt x="1199" y="313"/>
                  </a:lnTo>
                  <a:lnTo>
                    <a:pt x="1199" y="311"/>
                  </a:lnTo>
                  <a:lnTo>
                    <a:pt x="1197" y="311"/>
                  </a:lnTo>
                  <a:lnTo>
                    <a:pt x="1195" y="309"/>
                  </a:lnTo>
                  <a:lnTo>
                    <a:pt x="1195" y="307"/>
                  </a:lnTo>
                  <a:lnTo>
                    <a:pt x="1193" y="307"/>
                  </a:lnTo>
                  <a:lnTo>
                    <a:pt x="1193" y="305"/>
                  </a:lnTo>
                  <a:lnTo>
                    <a:pt x="1191" y="307"/>
                  </a:lnTo>
                  <a:lnTo>
                    <a:pt x="1175" y="309"/>
                  </a:lnTo>
                  <a:lnTo>
                    <a:pt x="1171" y="311"/>
                  </a:lnTo>
                  <a:lnTo>
                    <a:pt x="1169" y="309"/>
                  </a:lnTo>
                  <a:lnTo>
                    <a:pt x="1167" y="309"/>
                  </a:lnTo>
                  <a:lnTo>
                    <a:pt x="1173" y="302"/>
                  </a:lnTo>
                  <a:lnTo>
                    <a:pt x="1173" y="300"/>
                  </a:lnTo>
                  <a:lnTo>
                    <a:pt x="1182" y="300"/>
                  </a:lnTo>
                  <a:lnTo>
                    <a:pt x="1184" y="300"/>
                  </a:lnTo>
                  <a:lnTo>
                    <a:pt x="1182" y="302"/>
                  </a:lnTo>
                  <a:lnTo>
                    <a:pt x="1184" y="305"/>
                  </a:lnTo>
                  <a:lnTo>
                    <a:pt x="1191" y="300"/>
                  </a:lnTo>
                  <a:lnTo>
                    <a:pt x="1193" y="300"/>
                  </a:lnTo>
                  <a:lnTo>
                    <a:pt x="1197" y="298"/>
                  </a:lnTo>
                  <a:lnTo>
                    <a:pt x="1199" y="298"/>
                  </a:lnTo>
                  <a:lnTo>
                    <a:pt x="1197" y="300"/>
                  </a:lnTo>
                  <a:lnTo>
                    <a:pt x="1197" y="302"/>
                  </a:lnTo>
                  <a:lnTo>
                    <a:pt x="1199" y="302"/>
                  </a:lnTo>
                  <a:lnTo>
                    <a:pt x="1199" y="305"/>
                  </a:lnTo>
                  <a:lnTo>
                    <a:pt x="1202" y="305"/>
                  </a:lnTo>
                  <a:lnTo>
                    <a:pt x="1202" y="307"/>
                  </a:lnTo>
                  <a:lnTo>
                    <a:pt x="1204" y="307"/>
                  </a:lnTo>
                  <a:lnTo>
                    <a:pt x="1208" y="309"/>
                  </a:lnTo>
                  <a:lnTo>
                    <a:pt x="1213" y="307"/>
                  </a:lnTo>
                  <a:lnTo>
                    <a:pt x="1217" y="307"/>
                  </a:lnTo>
                  <a:lnTo>
                    <a:pt x="1217" y="305"/>
                  </a:lnTo>
                  <a:lnTo>
                    <a:pt x="1219" y="302"/>
                  </a:lnTo>
                  <a:lnTo>
                    <a:pt x="1224" y="296"/>
                  </a:lnTo>
                  <a:lnTo>
                    <a:pt x="1226" y="294"/>
                  </a:lnTo>
                  <a:lnTo>
                    <a:pt x="1228" y="289"/>
                  </a:lnTo>
                  <a:lnTo>
                    <a:pt x="1228" y="287"/>
                  </a:lnTo>
                  <a:lnTo>
                    <a:pt x="1228" y="285"/>
                  </a:lnTo>
                  <a:lnTo>
                    <a:pt x="1228" y="283"/>
                  </a:lnTo>
                  <a:lnTo>
                    <a:pt x="1226" y="283"/>
                  </a:lnTo>
                  <a:lnTo>
                    <a:pt x="1226" y="280"/>
                  </a:lnTo>
                  <a:lnTo>
                    <a:pt x="1226" y="278"/>
                  </a:lnTo>
                  <a:lnTo>
                    <a:pt x="1221" y="278"/>
                  </a:lnTo>
                  <a:lnTo>
                    <a:pt x="1219" y="283"/>
                  </a:lnTo>
                  <a:lnTo>
                    <a:pt x="1217" y="283"/>
                  </a:lnTo>
                  <a:lnTo>
                    <a:pt x="1217" y="280"/>
                  </a:lnTo>
                  <a:lnTo>
                    <a:pt x="1217" y="278"/>
                  </a:lnTo>
                  <a:lnTo>
                    <a:pt x="1226" y="270"/>
                  </a:lnTo>
                  <a:lnTo>
                    <a:pt x="1224" y="267"/>
                  </a:lnTo>
                  <a:lnTo>
                    <a:pt x="1224" y="265"/>
                  </a:lnTo>
                  <a:lnTo>
                    <a:pt x="1226" y="263"/>
                  </a:lnTo>
                  <a:lnTo>
                    <a:pt x="1224" y="261"/>
                  </a:lnTo>
                  <a:lnTo>
                    <a:pt x="1224" y="259"/>
                  </a:lnTo>
                  <a:lnTo>
                    <a:pt x="1221" y="259"/>
                  </a:lnTo>
                  <a:lnTo>
                    <a:pt x="1219" y="256"/>
                  </a:lnTo>
                  <a:lnTo>
                    <a:pt x="1215" y="261"/>
                  </a:lnTo>
                  <a:lnTo>
                    <a:pt x="1210" y="265"/>
                  </a:lnTo>
                  <a:lnTo>
                    <a:pt x="1208" y="270"/>
                  </a:lnTo>
                  <a:lnTo>
                    <a:pt x="1206" y="270"/>
                  </a:lnTo>
                  <a:lnTo>
                    <a:pt x="1204" y="272"/>
                  </a:lnTo>
                  <a:lnTo>
                    <a:pt x="1199" y="274"/>
                  </a:lnTo>
                  <a:lnTo>
                    <a:pt x="1197" y="274"/>
                  </a:lnTo>
                  <a:lnTo>
                    <a:pt x="1195" y="274"/>
                  </a:lnTo>
                  <a:lnTo>
                    <a:pt x="1195" y="272"/>
                  </a:lnTo>
                  <a:lnTo>
                    <a:pt x="1195" y="274"/>
                  </a:lnTo>
                  <a:lnTo>
                    <a:pt x="1195" y="272"/>
                  </a:lnTo>
                  <a:lnTo>
                    <a:pt x="1199" y="272"/>
                  </a:lnTo>
                  <a:lnTo>
                    <a:pt x="1202" y="267"/>
                  </a:lnTo>
                  <a:lnTo>
                    <a:pt x="1199" y="267"/>
                  </a:lnTo>
                  <a:lnTo>
                    <a:pt x="1197" y="265"/>
                  </a:lnTo>
                  <a:lnTo>
                    <a:pt x="1188" y="263"/>
                  </a:lnTo>
                  <a:lnTo>
                    <a:pt x="1188" y="261"/>
                  </a:lnTo>
                  <a:lnTo>
                    <a:pt x="1193" y="263"/>
                  </a:lnTo>
                  <a:lnTo>
                    <a:pt x="1195" y="261"/>
                  </a:lnTo>
                  <a:lnTo>
                    <a:pt x="1197" y="263"/>
                  </a:lnTo>
                  <a:lnTo>
                    <a:pt x="1199" y="265"/>
                  </a:lnTo>
                  <a:lnTo>
                    <a:pt x="1202" y="265"/>
                  </a:lnTo>
                  <a:lnTo>
                    <a:pt x="1204" y="265"/>
                  </a:lnTo>
                  <a:lnTo>
                    <a:pt x="1206" y="265"/>
                  </a:lnTo>
                  <a:lnTo>
                    <a:pt x="1208" y="261"/>
                  </a:lnTo>
                  <a:lnTo>
                    <a:pt x="1210" y="256"/>
                  </a:lnTo>
                  <a:lnTo>
                    <a:pt x="1215" y="252"/>
                  </a:lnTo>
                  <a:lnTo>
                    <a:pt x="1224" y="250"/>
                  </a:lnTo>
                  <a:lnTo>
                    <a:pt x="1224" y="245"/>
                  </a:lnTo>
                  <a:lnTo>
                    <a:pt x="1224" y="243"/>
                  </a:lnTo>
                  <a:lnTo>
                    <a:pt x="1221" y="241"/>
                  </a:lnTo>
                  <a:lnTo>
                    <a:pt x="1213" y="239"/>
                  </a:lnTo>
                  <a:lnTo>
                    <a:pt x="1210" y="239"/>
                  </a:lnTo>
                  <a:lnTo>
                    <a:pt x="1210" y="237"/>
                  </a:lnTo>
                  <a:lnTo>
                    <a:pt x="1210" y="234"/>
                  </a:lnTo>
                  <a:lnTo>
                    <a:pt x="1210" y="232"/>
                  </a:lnTo>
                  <a:lnTo>
                    <a:pt x="1208" y="232"/>
                  </a:lnTo>
                  <a:lnTo>
                    <a:pt x="1206" y="230"/>
                  </a:lnTo>
                  <a:lnTo>
                    <a:pt x="1206" y="228"/>
                  </a:lnTo>
                  <a:lnTo>
                    <a:pt x="1204" y="228"/>
                  </a:lnTo>
                  <a:lnTo>
                    <a:pt x="1199" y="226"/>
                  </a:lnTo>
                  <a:lnTo>
                    <a:pt x="1197" y="226"/>
                  </a:lnTo>
                  <a:lnTo>
                    <a:pt x="1197" y="224"/>
                  </a:lnTo>
                  <a:lnTo>
                    <a:pt x="1195" y="224"/>
                  </a:lnTo>
                  <a:lnTo>
                    <a:pt x="1197" y="224"/>
                  </a:lnTo>
                  <a:lnTo>
                    <a:pt x="1208" y="228"/>
                  </a:lnTo>
                  <a:lnTo>
                    <a:pt x="1210" y="228"/>
                  </a:lnTo>
                  <a:lnTo>
                    <a:pt x="1213" y="232"/>
                  </a:lnTo>
                  <a:lnTo>
                    <a:pt x="1213" y="234"/>
                  </a:lnTo>
                  <a:lnTo>
                    <a:pt x="1213" y="237"/>
                  </a:lnTo>
                  <a:lnTo>
                    <a:pt x="1224" y="232"/>
                  </a:lnTo>
                  <a:lnTo>
                    <a:pt x="1226" y="228"/>
                  </a:lnTo>
                  <a:lnTo>
                    <a:pt x="1226" y="226"/>
                  </a:lnTo>
                  <a:lnTo>
                    <a:pt x="1226" y="224"/>
                  </a:lnTo>
                  <a:lnTo>
                    <a:pt x="1224" y="224"/>
                  </a:lnTo>
                  <a:lnTo>
                    <a:pt x="1224" y="221"/>
                  </a:lnTo>
                  <a:lnTo>
                    <a:pt x="1224" y="219"/>
                  </a:lnTo>
                  <a:lnTo>
                    <a:pt x="1221" y="217"/>
                  </a:lnTo>
                  <a:lnTo>
                    <a:pt x="1221" y="215"/>
                  </a:lnTo>
                  <a:lnTo>
                    <a:pt x="1221" y="210"/>
                  </a:lnTo>
                  <a:lnTo>
                    <a:pt x="1221" y="208"/>
                  </a:lnTo>
                  <a:lnTo>
                    <a:pt x="1219" y="206"/>
                  </a:lnTo>
                  <a:lnTo>
                    <a:pt x="1221" y="204"/>
                  </a:lnTo>
                  <a:lnTo>
                    <a:pt x="1221" y="199"/>
                  </a:lnTo>
                  <a:lnTo>
                    <a:pt x="1221" y="195"/>
                  </a:lnTo>
                  <a:lnTo>
                    <a:pt x="1224" y="195"/>
                  </a:lnTo>
                  <a:lnTo>
                    <a:pt x="1224" y="191"/>
                  </a:lnTo>
                  <a:lnTo>
                    <a:pt x="1226" y="186"/>
                  </a:lnTo>
                  <a:lnTo>
                    <a:pt x="1226" y="184"/>
                  </a:lnTo>
                  <a:lnTo>
                    <a:pt x="1226" y="182"/>
                  </a:lnTo>
                  <a:lnTo>
                    <a:pt x="1224" y="182"/>
                  </a:lnTo>
                  <a:lnTo>
                    <a:pt x="1224" y="180"/>
                  </a:lnTo>
                  <a:lnTo>
                    <a:pt x="1226" y="180"/>
                  </a:lnTo>
                  <a:lnTo>
                    <a:pt x="1226" y="178"/>
                  </a:lnTo>
                  <a:lnTo>
                    <a:pt x="1226" y="175"/>
                  </a:lnTo>
                  <a:lnTo>
                    <a:pt x="1224" y="173"/>
                  </a:lnTo>
                  <a:lnTo>
                    <a:pt x="1224" y="171"/>
                  </a:lnTo>
                  <a:lnTo>
                    <a:pt x="1228" y="169"/>
                  </a:lnTo>
                  <a:lnTo>
                    <a:pt x="1228" y="160"/>
                  </a:lnTo>
                  <a:lnTo>
                    <a:pt x="1230" y="158"/>
                  </a:lnTo>
                  <a:lnTo>
                    <a:pt x="1230" y="153"/>
                  </a:lnTo>
                  <a:lnTo>
                    <a:pt x="1228" y="151"/>
                  </a:lnTo>
                  <a:lnTo>
                    <a:pt x="1228" y="149"/>
                  </a:lnTo>
                  <a:lnTo>
                    <a:pt x="1228" y="147"/>
                  </a:lnTo>
                  <a:lnTo>
                    <a:pt x="1228" y="145"/>
                  </a:lnTo>
                  <a:lnTo>
                    <a:pt x="1228" y="140"/>
                  </a:lnTo>
                  <a:lnTo>
                    <a:pt x="1228" y="138"/>
                  </a:lnTo>
                  <a:lnTo>
                    <a:pt x="1230" y="138"/>
                  </a:lnTo>
                  <a:lnTo>
                    <a:pt x="1230" y="134"/>
                  </a:lnTo>
                  <a:lnTo>
                    <a:pt x="1232" y="134"/>
                  </a:lnTo>
                  <a:lnTo>
                    <a:pt x="1234" y="131"/>
                  </a:lnTo>
                  <a:lnTo>
                    <a:pt x="1234" y="125"/>
                  </a:lnTo>
                  <a:lnTo>
                    <a:pt x="1237" y="116"/>
                  </a:lnTo>
                  <a:lnTo>
                    <a:pt x="1234" y="110"/>
                  </a:lnTo>
                  <a:lnTo>
                    <a:pt x="1234" y="107"/>
                  </a:lnTo>
                  <a:lnTo>
                    <a:pt x="1232" y="107"/>
                  </a:lnTo>
                  <a:lnTo>
                    <a:pt x="1232" y="105"/>
                  </a:lnTo>
                  <a:lnTo>
                    <a:pt x="1230" y="105"/>
                  </a:lnTo>
                  <a:lnTo>
                    <a:pt x="1230" y="103"/>
                  </a:lnTo>
                  <a:lnTo>
                    <a:pt x="1228" y="103"/>
                  </a:lnTo>
                  <a:lnTo>
                    <a:pt x="1226" y="107"/>
                  </a:lnTo>
                  <a:lnTo>
                    <a:pt x="1221" y="112"/>
                  </a:lnTo>
                  <a:lnTo>
                    <a:pt x="1217" y="116"/>
                  </a:lnTo>
                  <a:lnTo>
                    <a:pt x="1217" y="121"/>
                  </a:lnTo>
                  <a:lnTo>
                    <a:pt x="1215" y="123"/>
                  </a:lnTo>
                  <a:lnTo>
                    <a:pt x="1208" y="131"/>
                  </a:lnTo>
                  <a:lnTo>
                    <a:pt x="1206" y="136"/>
                  </a:lnTo>
                  <a:lnTo>
                    <a:pt x="1199" y="142"/>
                  </a:lnTo>
                  <a:lnTo>
                    <a:pt x="1202" y="145"/>
                  </a:lnTo>
                  <a:lnTo>
                    <a:pt x="1184" y="164"/>
                  </a:lnTo>
                  <a:lnTo>
                    <a:pt x="1184" y="167"/>
                  </a:lnTo>
                  <a:lnTo>
                    <a:pt x="1184" y="169"/>
                  </a:lnTo>
                  <a:lnTo>
                    <a:pt x="1182" y="175"/>
                  </a:lnTo>
                  <a:lnTo>
                    <a:pt x="1182" y="173"/>
                  </a:lnTo>
                  <a:lnTo>
                    <a:pt x="1182" y="171"/>
                  </a:lnTo>
                  <a:lnTo>
                    <a:pt x="1182" y="169"/>
                  </a:lnTo>
                  <a:lnTo>
                    <a:pt x="1184" y="167"/>
                  </a:lnTo>
                  <a:lnTo>
                    <a:pt x="1178" y="171"/>
                  </a:lnTo>
                  <a:lnTo>
                    <a:pt x="1175" y="171"/>
                  </a:lnTo>
                  <a:lnTo>
                    <a:pt x="1175" y="169"/>
                  </a:lnTo>
                  <a:lnTo>
                    <a:pt x="1180" y="169"/>
                  </a:lnTo>
                  <a:lnTo>
                    <a:pt x="1180" y="164"/>
                  </a:lnTo>
                  <a:lnTo>
                    <a:pt x="1182" y="164"/>
                  </a:lnTo>
                  <a:lnTo>
                    <a:pt x="1184" y="160"/>
                  </a:lnTo>
                  <a:lnTo>
                    <a:pt x="1182" y="160"/>
                  </a:lnTo>
                  <a:lnTo>
                    <a:pt x="1182" y="158"/>
                  </a:lnTo>
                  <a:lnTo>
                    <a:pt x="1186" y="156"/>
                  </a:lnTo>
                  <a:lnTo>
                    <a:pt x="1188" y="156"/>
                  </a:lnTo>
                  <a:lnTo>
                    <a:pt x="1188" y="153"/>
                  </a:lnTo>
                  <a:lnTo>
                    <a:pt x="1188" y="151"/>
                  </a:lnTo>
                  <a:lnTo>
                    <a:pt x="1191" y="151"/>
                  </a:lnTo>
                  <a:lnTo>
                    <a:pt x="1191" y="149"/>
                  </a:lnTo>
                  <a:lnTo>
                    <a:pt x="1193" y="149"/>
                  </a:lnTo>
                  <a:lnTo>
                    <a:pt x="1193" y="145"/>
                  </a:lnTo>
                  <a:lnTo>
                    <a:pt x="1195" y="142"/>
                  </a:lnTo>
                  <a:lnTo>
                    <a:pt x="1195" y="140"/>
                  </a:lnTo>
                  <a:lnTo>
                    <a:pt x="1199" y="131"/>
                  </a:lnTo>
                  <a:lnTo>
                    <a:pt x="1202" y="127"/>
                  </a:lnTo>
                  <a:lnTo>
                    <a:pt x="1204" y="125"/>
                  </a:lnTo>
                  <a:lnTo>
                    <a:pt x="1206" y="123"/>
                  </a:lnTo>
                  <a:lnTo>
                    <a:pt x="1206" y="121"/>
                  </a:lnTo>
                  <a:lnTo>
                    <a:pt x="1204" y="118"/>
                  </a:lnTo>
                  <a:lnTo>
                    <a:pt x="1193" y="121"/>
                  </a:lnTo>
                  <a:lnTo>
                    <a:pt x="1180" y="134"/>
                  </a:lnTo>
                  <a:lnTo>
                    <a:pt x="1175" y="134"/>
                  </a:lnTo>
                  <a:lnTo>
                    <a:pt x="1175" y="131"/>
                  </a:lnTo>
                  <a:lnTo>
                    <a:pt x="1182" y="129"/>
                  </a:lnTo>
                  <a:lnTo>
                    <a:pt x="1180" y="127"/>
                  </a:lnTo>
                  <a:lnTo>
                    <a:pt x="1162" y="123"/>
                  </a:lnTo>
                  <a:lnTo>
                    <a:pt x="1160" y="121"/>
                  </a:lnTo>
                  <a:lnTo>
                    <a:pt x="1182" y="127"/>
                  </a:lnTo>
                  <a:lnTo>
                    <a:pt x="1188" y="121"/>
                  </a:lnTo>
                  <a:lnTo>
                    <a:pt x="1195" y="116"/>
                  </a:lnTo>
                  <a:lnTo>
                    <a:pt x="1199" y="112"/>
                  </a:lnTo>
                  <a:lnTo>
                    <a:pt x="1202" y="110"/>
                  </a:lnTo>
                  <a:lnTo>
                    <a:pt x="1204" y="107"/>
                  </a:lnTo>
                  <a:lnTo>
                    <a:pt x="1206" y="105"/>
                  </a:lnTo>
                  <a:lnTo>
                    <a:pt x="1208" y="107"/>
                  </a:lnTo>
                  <a:lnTo>
                    <a:pt x="1210" y="99"/>
                  </a:lnTo>
                  <a:lnTo>
                    <a:pt x="1208" y="101"/>
                  </a:lnTo>
                  <a:lnTo>
                    <a:pt x="1204" y="101"/>
                  </a:lnTo>
                  <a:lnTo>
                    <a:pt x="1204" y="103"/>
                  </a:lnTo>
                  <a:lnTo>
                    <a:pt x="1202" y="103"/>
                  </a:lnTo>
                  <a:lnTo>
                    <a:pt x="1208" y="94"/>
                  </a:lnTo>
                  <a:lnTo>
                    <a:pt x="1206" y="92"/>
                  </a:lnTo>
                  <a:lnTo>
                    <a:pt x="1210" y="92"/>
                  </a:lnTo>
                  <a:lnTo>
                    <a:pt x="1213" y="90"/>
                  </a:lnTo>
                  <a:lnTo>
                    <a:pt x="1215" y="92"/>
                  </a:lnTo>
                  <a:lnTo>
                    <a:pt x="1221" y="90"/>
                  </a:lnTo>
                  <a:lnTo>
                    <a:pt x="1221" y="88"/>
                  </a:lnTo>
                  <a:lnTo>
                    <a:pt x="1221" y="85"/>
                  </a:lnTo>
                  <a:lnTo>
                    <a:pt x="1221" y="83"/>
                  </a:lnTo>
                  <a:lnTo>
                    <a:pt x="1217" y="81"/>
                  </a:lnTo>
                  <a:lnTo>
                    <a:pt x="1215" y="81"/>
                  </a:lnTo>
                  <a:lnTo>
                    <a:pt x="1219" y="81"/>
                  </a:lnTo>
                  <a:lnTo>
                    <a:pt x="1221" y="81"/>
                  </a:lnTo>
                  <a:lnTo>
                    <a:pt x="1226" y="66"/>
                  </a:lnTo>
                  <a:lnTo>
                    <a:pt x="1228" y="57"/>
                  </a:lnTo>
                  <a:lnTo>
                    <a:pt x="1226" y="55"/>
                  </a:lnTo>
                  <a:lnTo>
                    <a:pt x="1226" y="53"/>
                  </a:lnTo>
                  <a:lnTo>
                    <a:pt x="1228" y="53"/>
                  </a:lnTo>
                  <a:lnTo>
                    <a:pt x="1228" y="48"/>
                  </a:lnTo>
                  <a:lnTo>
                    <a:pt x="1228" y="46"/>
                  </a:lnTo>
                  <a:lnTo>
                    <a:pt x="1228" y="44"/>
                  </a:lnTo>
                  <a:lnTo>
                    <a:pt x="1226" y="42"/>
                  </a:lnTo>
                  <a:lnTo>
                    <a:pt x="1224" y="42"/>
                  </a:lnTo>
                  <a:lnTo>
                    <a:pt x="1228" y="33"/>
                  </a:lnTo>
                  <a:lnTo>
                    <a:pt x="1226" y="28"/>
                  </a:lnTo>
                  <a:lnTo>
                    <a:pt x="1226" y="26"/>
                  </a:lnTo>
                  <a:lnTo>
                    <a:pt x="1226" y="24"/>
                  </a:lnTo>
                  <a:lnTo>
                    <a:pt x="1224" y="22"/>
                  </a:lnTo>
                  <a:lnTo>
                    <a:pt x="1221" y="20"/>
                  </a:lnTo>
                  <a:lnTo>
                    <a:pt x="1219" y="20"/>
                  </a:lnTo>
                  <a:lnTo>
                    <a:pt x="1219" y="18"/>
                  </a:lnTo>
                  <a:lnTo>
                    <a:pt x="1213" y="13"/>
                  </a:lnTo>
                  <a:lnTo>
                    <a:pt x="1208" y="13"/>
                  </a:lnTo>
                  <a:lnTo>
                    <a:pt x="1206" y="13"/>
                  </a:lnTo>
                  <a:lnTo>
                    <a:pt x="1202" y="15"/>
                  </a:lnTo>
                  <a:lnTo>
                    <a:pt x="1199" y="15"/>
                  </a:lnTo>
                  <a:lnTo>
                    <a:pt x="1199" y="18"/>
                  </a:lnTo>
                  <a:lnTo>
                    <a:pt x="1197" y="18"/>
                  </a:lnTo>
                  <a:lnTo>
                    <a:pt x="1197" y="15"/>
                  </a:lnTo>
                  <a:lnTo>
                    <a:pt x="1199" y="13"/>
                  </a:lnTo>
                  <a:lnTo>
                    <a:pt x="1197" y="13"/>
                  </a:lnTo>
                  <a:lnTo>
                    <a:pt x="1193" y="18"/>
                  </a:lnTo>
                  <a:lnTo>
                    <a:pt x="1193" y="20"/>
                  </a:lnTo>
                  <a:lnTo>
                    <a:pt x="1195" y="20"/>
                  </a:lnTo>
                  <a:lnTo>
                    <a:pt x="1195" y="22"/>
                  </a:lnTo>
                  <a:lnTo>
                    <a:pt x="1193" y="20"/>
                  </a:lnTo>
                  <a:lnTo>
                    <a:pt x="1191" y="20"/>
                  </a:lnTo>
                  <a:lnTo>
                    <a:pt x="1193" y="24"/>
                  </a:lnTo>
                  <a:lnTo>
                    <a:pt x="1191" y="28"/>
                  </a:lnTo>
                  <a:lnTo>
                    <a:pt x="1191" y="26"/>
                  </a:lnTo>
                  <a:lnTo>
                    <a:pt x="1193" y="24"/>
                  </a:lnTo>
                  <a:lnTo>
                    <a:pt x="1191" y="24"/>
                  </a:lnTo>
                  <a:lnTo>
                    <a:pt x="1191" y="22"/>
                  </a:lnTo>
                  <a:lnTo>
                    <a:pt x="1191" y="20"/>
                  </a:lnTo>
                  <a:lnTo>
                    <a:pt x="1188" y="20"/>
                  </a:lnTo>
                  <a:lnTo>
                    <a:pt x="1188" y="18"/>
                  </a:lnTo>
                  <a:lnTo>
                    <a:pt x="1188" y="15"/>
                  </a:lnTo>
                  <a:lnTo>
                    <a:pt x="1186" y="15"/>
                  </a:lnTo>
                  <a:lnTo>
                    <a:pt x="1180" y="15"/>
                  </a:lnTo>
                  <a:lnTo>
                    <a:pt x="1182" y="13"/>
                  </a:lnTo>
                  <a:lnTo>
                    <a:pt x="1180" y="13"/>
                  </a:lnTo>
                  <a:lnTo>
                    <a:pt x="1178" y="11"/>
                  </a:lnTo>
                  <a:lnTo>
                    <a:pt x="1175" y="11"/>
                  </a:lnTo>
                  <a:lnTo>
                    <a:pt x="1173" y="11"/>
                  </a:lnTo>
                  <a:lnTo>
                    <a:pt x="1171" y="9"/>
                  </a:lnTo>
                  <a:lnTo>
                    <a:pt x="1169" y="11"/>
                  </a:lnTo>
                  <a:lnTo>
                    <a:pt x="1171" y="7"/>
                  </a:lnTo>
                  <a:lnTo>
                    <a:pt x="1171" y="4"/>
                  </a:lnTo>
                  <a:lnTo>
                    <a:pt x="1171" y="2"/>
                  </a:lnTo>
                  <a:lnTo>
                    <a:pt x="1169" y="2"/>
                  </a:lnTo>
                  <a:lnTo>
                    <a:pt x="1169" y="0"/>
                  </a:lnTo>
                  <a:lnTo>
                    <a:pt x="1167" y="0"/>
                  </a:lnTo>
                  <a:lnTo>
                    <a:pt x="1160" y="4"/>
                  </a:lnTo>
                  <a:lnTo>
                    <a:pt x="1160" y="9"/>
                  </a:lnTo>
                  <a:lnTo>
                    <a:pt x="1160" y="11"/>
                  </a:lnTo>
                  <a:lnTo>
                    <a:pt x="1158" y="9"/>
                  </a:lnTo>
                  <a:lnTo>
                    <a:pt x="1156" y="9"/>
                  </a:lnTo>
                  <a:lnTo>
                    <a:pt x="1153" y="9"/>
                  </a:lnTo>
                  <a:lnTo>
                    <a:pt x="1153" y="7"/>
                  </a:lnTo>
                  <a:lnTo>
                    <a:pt x="1153" y="4"/>
                  </a:lnTo>
                  <a:lnTo>
                    <a:pt x="1151" y="7"/>
                  </a:lnTo>
                  <a:lnTo>
                    <a:pt x="1149" y="7"/>
                  </a:lnTo>
                  <a:lnTo>
                    <a:pt x="1149" y="4"/>
                  </a:lnTo>
                  <a:lnTo>
                    <a:pt x="1151" y="4"/>
                  </a:lnTo>
                  <a:lnTo>
                    <a:pt x="1151" y="2"/>
                  </a:lnTo>
                  <a:lnTo>
                    <a:pt x="1149" y="2"/>
                  </a:lnTo>
                  <a:lnTo>
                    <a:pt x="1147" y="4"/>
                  </a:lnTo>
                  <a:lnTo>
                    <a:pt x="1147" y="7"/>
                  </a:lnTo>
                  <a:lnTo>
                    <a:pt x="1145" y="7"/>
                  </a:lnTo>
                  <a:lnTo>
                    <a:pt x="1145" y="9"/>
                  </a:lnTo>
                  <a:lnTo>
                    <a:pt x="1147" y="9"/>
                  </a:lnTo>
                  <a:lnTo>
                    <a:pt x="1147" y="7"/>
                  </a:lnTo>
                  <a:lnTo>
                    <a:pt x="1149" y="9"/>
                  </a:lnTo>
                  <a:lnTo>
                    <a:pt x="1149" y="13"/>
                  </a:lnTo>
                  <a:lnTo>
                    <a:pt x="1151" y="15"/>
                  </a:lnTo>
                  <a:lnTo>
                    <a:pt x="1151" y="13"/>
                  </a:lnTo>
                  <a:lnTo>
                    <a:pt x="1153" y="15"/>
                  </a:lnTo>
                  <a:lnTo>
                    <a:pt x="1149" y="15"/>
                  </a:lnTo>
                  <a:lnTo>
                    <a:pt x="1147" y="15"/>
                  </a:lnTo>
                  <a:lnTo>
                    <a:pt x="1147" y="13"/>
                  </a:lnTo>
                  <a:lnTo>
                    <a:pt x="1147" y="11"/>
                  </a:lnTo>
                  <a:lnTo>
                    <a:pt x="1145" y="11"/>
                  </a:lnTo>
                  <a:lnTo>
                    <a:pt x="1142" y="13"/>
                  </a:lnTo>
                  <a:lnTo>
                    <a:pt x="1138" y="24"/>
                  </a:lnTo>
                  <a:lnTo>
                    <a:pt x="1138" y="26"/>
                  </a:lnTo>
                  <a:lnTo>
                    <a:pt x="1140" y="26"/>
                  </a:lnTo>
                  <a:lnTo>
                    <a:pt x="1140" y="28"/>
                  </a:lnTo>
                  <a:lnTo>
                    <a:pt x="1138" y="28"/>
                  </a:lnTo>
                  <a:lnTo>
                    <a:pt x="1136" y="31"/>
                  </a:lnTo>
                  <a:lnTo>
                    <a:pt x="1136" y="33"/>
                  </a:lnTo>
                  <a:lnTo>
                    <a:pt x="1134" y="33"/>
                  </a:lnTo>
                  <a:lnTo>
                    <a:pt x="1134" y="37"/>
                  </a:lnTo>
                  <a:lnTo>
                    <a:pt x="1123" y="46"/>
                  </a:lnTo>
                  <a:lnTo>
                    <a:pt x="1121" y="44"/>
                  </a:lnTo>
                  <a:lnTo>
                    <a:pt x="1123" y="42"/>
                  </a:lnTo>
                  <a:lnTo>
                    <a:pt x="1123" y="39"/>
                  </a:lnTo>
                  <a:lnTo>
                    <a:pt x="1127" y="35"/>
                  </a:lnTo>
                  <a:lnTo>
                    <a:pt x="1127" y="33"/>
                  </a:lnTo>
                  <a:lnTo>
                    <a:pt x="1127" y="31"/>
                  </a:lnTo>
                  <a:lnTo>
                    <a:pt x="1129" y="31"/>
                  </a:lnTo>
                  <a:lnTo>
                    <a:pt x="1129" y="28"/>
                  </a:lnTo>
                  <a:lnTo>
                    <a:pt x="1132" y="26"/>
                  </a:lnTo>
                  <a:lnTo>
                    <a:pt x="1132" y="24"/>
                  </a:lnTo>
                  <a:lnTo>
                    <a:pt x="1134" y="22"/>
                  </a:lnTo>
                  <a:lnTo>
                    <a:pt x="1132" y="20"/>
                  </a:lnTo>
                  <a:lnTo>
                    <a:pt x="1134" y="13"/>
                  </a:lnTo>
                  <a:lnTo>
                    <a:pt x="1134" y="11"/>
                  </a:lnTo>
                  <a:lnTo>
                    <a:pt x="1132" y="11"/>
                  </a:lnTo>
                  <a:lnTo>
                    <a:pt x="1132" y="9"/>
                  </a:lnTo>
                  <a:lnTo>
                    <a:pt x="1129" y="9"/>
                  </a:lnTo>
                  <a:lnTo>
                    <a:pt x="1127" y="11"/>
                  </a:lnTo>
                  <a:lnTo>
                    <a:pt x="1125" y="11"/>
                  </a:lnTo>
                  <a:lnTo>
                    <a:pt x="1127" y="13"/>
                  </a:lnTo>
                  <a:lnTo>
                    <a:pt x="1125" y="13"/>
                  </a:lnTo>
                  <a:lnTo>
                    <a:pt x="1125" y="11"/>
                  </a:lnTo>
                  <a:lnTo>
                    <a:pt x="1123" y="11"/>
                  </a:lnTo>
                  <a:lnTo>
                    <a:pt x="1123" y="13"/>
                  </a:lnTo>
                  <a:lnTo>
                    <a:pt x="1116" y="13"/>
                  </a:lnTo>
                  <a:lnTo>
                    <a:pt x="1114" y="18"/>
                  </a:lnTo>
                  <a:lnTo>
                    <a:pt x="1112" y="20"/>
                  </a:lnTo>
                  <a:lnTo>
                    <a:pt x="1112" y="18"/>
                  </a:lnTo>
                  <a:lnTo>
                    <a:pt x="1110" y="18"/>
                  </a:lnTo>
                  <a:lnTo>
                    <a:pt x="1110" y="15"/>
                  </a:lnTo>
                  <a:lnTo>
                    <a:pt x="1105" y="15"/>
                  </a:lnTo>
                  <a:lnTo>
                    <a:pt x="1105" y="18"/>
                  </a:lnTo>
                  <a:lnTo>
                    <a:pt x="1101" y="20"/>
                  </a:lnTo>
                  <a:lnTo>
                    <a:pt x="1099" y="18"/>
                  </a:lnTo>
                  <a:lnTo>
                    <a:pt x="1099" y="15"/>
                  </a:lnTo>
                  <a:lnTo>
                    <a:pt x="1097" y="15"/>
                  </a:lnTo>
                  <a:lnTo>
                    <a:pt x="1097" y="20"/>
                  </a:lnTo>
                  <a:lnTo>
                    <a:pt x="1094" y="22"/>
                  </a:lnTo>
                  <a:lnTo>
                    <a:pt x="1092" y="22"/>
                  </a:lnTo>
                  <a:lnTo>
                    <a:pt x="1094" y="22"/>
                  </a:lnTo>
                  <a:lnTo>
                    <a:pt x="1092" y="20"/>
                  </a:lnTo>
                  <a:lnTo>
                    <a:pt x="1094" y="18"/>
                  </a:lnTo>
                  <a:lnTo>
                    <a:pt x="1092" y="18"/>
                  </a:lnTo>
                  <a:lnTo>
                    <a:pt x="1090" y="20"/>
                  </a:lnTo>
                  <a:lnTo>
                    <a:pt x="1090" y="18"/>
                  </a:lnTo>
                  <a:lnTo>
                    <a:pt x="1090" y="20"/>
                  </a:lnTo>
                  <a:lnTo>
                    <a:pt x="1090" y="18"/>
                  </a:lnTo>
                  <a:lnTo>
                    <a:pt x="1090" y="15"/>
                  </a:lnTo>
                  <a:lnTo>
                    <a:pt x="1088" y="15"/>
                  </a:lnTo>
                  <a:lnTo>
                    <a:pt x="1088" y="13"/>
                  </a:lnTo>
                  <a:lnTo>
                    <a:pt x="1075" y="20"/>
                  </a:lnTo>
                  <a:lnTo>
                    <a:pt x="1077" y="20"/>
                  </a:lnTo>
                  <a:lnTo>
                    <a:pt x="1077" y="22"/>
                  </a:lnTo>
                  <a:lnTo>
                    <a:pt x="1075" y="22"/>
                  </a:lnTo>
                  <a:lnTo>
                    <a:pt x="1072" y="22"/>
                  </a:lnTo>
                  <a:lnTo>
                    <a:pt x="1075" y="24"/>
                  </a:lnTo>
                  <a:lnTo>
                    <a:pt x="1072" y="26"/>
                  </a:lnTo>
                  <a:lnTo>
                    <a:pt x="1072" y="28"/>
                  </a:lnTo>
                  <a:lnTo>
                    <a:pt x="1072" y="31"/>
                  </a:lnTo>
                  <a:lnTo>
                    <a:pt x="1075" y="31"/>
                  </a:lnTo>
                  <a:lnTo>
                    <a:pt x="1077" y="31"/>
                  </a:lnTo>
                  <a:lnTo>
                    <a:pt x="1086" y="35"/>
                  </a:lnTo>
                  <a:lnTo>
                    <a:pt x="1086" y="37"/>
                  </a:lnTo>
                  <a:lnTo>
                    <a:pt x="1075" y="35"/>
                  </a:lnTo>
                  <a:lnTo>
                    <a:pt x="1070" y="33"/>
                  </a:lnTo>
                  <a:lnTo>
                    <a:pt x="1068" y="31"/>
                  </a:lnTo>
                  <a:lnTo>
                    <a:pt x="1068" y="28"/>
                  </a:lnTo>
                  <a:lnTo>
                    <a:pt x="1068" y="26"/>
                  </a:lnTo>
                  <a:lnTo>
                    <a:pt x="1068" y="24"/>
                  </a:lnTo>
                  <a:lnTo>
                    <a:pt x="1059" y="26"/>
                  </a:lnTo>
                  <a:lnTo>
                    <a:pt x="1059" y="31"/>
                  </a:lnTo>
                  <a:lnTo>
                    <a:pt x="1057" y="28"/>
                  </a:lnTo>
                  <a:lnTo>
                    <a:pt x="1055" y="28"/>
                  </a:lnTo>
                  <a:lnTo>
                    <a:pt x="1055" y="31"/>
                  </a:lnTo>
                  <a:lnTo>
                    <a:pt x="1055" y="33"/>
                  </a:lnTo>
                  <a:lnTo>
                    <a:pt x="1055" y="35"/>
                  </a:lnTo>
                  <a:lnTo>
                    <a:pt x="1053" y="37"/>
                  </a:lnTo>
                  <a:lnTo>
                    <a:pt x="1053" y="44"/>
                  </a:lnTo>
                  <a:lnTo>
                    <a:pt x="1053" y="46"/>
                  </a:lnTo>
                  <a:lnTo>
                    <a:pt x="1053" y="48"/>
                  </a:lnTo>
                  <a:lnTo>
                    <a:pt x="1055" y="48"/>
                  </a:lnTo>
                  <a:lnTo>
                    <a:pt x="1057" y="48"/>
                  </a:lnTo>
                  <a:lnTo>
                    <a:pt x="1057" y="50"/>
                  </a:lnTo>
                  <a:lnTo>
                    <a:pt x="1059" y="53"/>
                  </a:lnTo>
                  <a:lnTo>
                    <a:pt x="1066" y="57"/>
                  </a:lnTo>
                  <a:lnTo>
                    <a:pt x="1075" y="59"/>
                  </a:lnTo>
                  <a:lnTo>
                    <a:pt x="1075" y="61"/>
                  </a:lnTo>
                  <a:lnTo>
                    <a:pt x="1053" y="53"/>
                  </a:lnTo>
                  <a:lnTo>
                    <a:pt x="1051" y="50"/>
                  </a:lnTo>
                  <a:lnTo>
                    <a:pt x="1048" y="48"/>
                  </a:lnTo>
                  <a:lnTo>
                    <a:pt x="1048" y="46"/>
                  </a:lnTo>
                  <a:lnTo>
                    <a:pt x="1046" y="46"/>
                  </a:lnTo>
                  <a:lnTo>
                    <a:pt x="1044" y="44"/>
                  </a:lnTo>
                  <a:lnTo>
                    <a:pt x="1033" y="44"/>
                  </a:lnTo>
                  <a:lnTo>
                    <a:pt x="1031" y="46"/>
                  </a:lnTo>
                  <a:lnTo>
                    <a:pt x="1029" y="46"/>
                  </a:lnTo>
                  <a:lnTo>
                    <a:pt x="1020" y="48"/>
                  </a:lnTo>
                  <a:lnTo>
                    <a:pt x="1020" y="50"/>
                  </a:lnTo>
                  <a:lnTo>
                    <a:pt x="1011" y="55"/>
                  </a:lnTo>
                  <a:lnTo>
                    <a:pt x="1009" y="55"/>
                  </a:lnTo>
                  <a:lnTo>
                    <a:pt x="1009" y="53"/>
                  </a:lnTo>
                  <a:lnTo>
                    <a:pt x="1009" y="57"/>
                  </a:lnTo>
                  <a:lnTo>
                    <a:pt x="1009" y="59"/>
                  </a:lnTo>
                  <a:lnTo>
                    <a:pt x="1020" y="64"/>
                  </a:lnTo>
                  <a:lnTo>
                    <a:pt x="1024" y="68"/>
                  </a:lnTo>
                  <a:lnTo>
                    <a:pt x="1026" y="70"/>
                  </a:lnTo>
                  <a:lnTo>
                    <a:pt x="1033" y="70"/>
                  </a:lnTo>
                  <a:lnTo>
                    <a:pt x="1031" y="72"/>
                  </a:lnTo>
                  <a:lnTo>
                    <a:pt x="1029" y="72"/>
                  </a:lnTo>
                  <a:lnTo>
                    <a:pt x="1031" y="77"/>
                  </a:lnTo>
                  <a:lnTo>
                    <a:pt x="1033" y="77"/>
                  </a:lnTo>
                  <a:lnTo>
                    <a:pt x="1035" y="77"/>
                  </a:lnTo>
                  <a:lnTo>
                    <a:pt x="1035" y="79"/>
                  </a:lnTo>
                  <a:lnTo>
                    <a:pt x="1044" y="81"/>
                  </a:lnTo>
                  <a:lnTo>
                    <a:pt x="1046" y="81"/>
                  </a:lnTo>
                  <a:lnTo>
                    <a:pt x="1046" y="83"/>
                  </a:lnTo>
                  <a:lnTo>
                    <a:pt x="1044" y="83"/>
                  </a:lnTo>
                  <a:lnTo>
                    <a:pt x="1044" y="99"/>
                  </a:lnTo>
                  <a:lnTo>
                    <a:pt x="1042" y="99"/>
                  </a:lnTo>
                  <a:lnTo>
                    <a:pt x="1042" y="96"/>
                  </a:lnTo>
                  <a:lnTo>
                    <a:pt x="1042" y="94"/>
                  </a:lnTo>
                  <a:lnTo>
                    <a:pt x="1040" y="92"/>
                  </a:lnTo>
                  <a:lnTo>
                    <a:pt x="1042" y="90"/>
                  </a:lnTo>
                  <a:lnTo>
                    <a:pt x="1040" y="88"/>
                  </a:lnTo>
                  <a:lnTo>
                    <a:pt x="1042" y="85"/>
                  </a:lnTo>
                  <a:lnTo>
                    <a:pt x="1040" y="85"/>
                  </a:lnTo>
                  <a:lnTo>
                    <a:pt x="1035" y="83"/>
                  </a:lnTo>
                  <a:lnTo>
                    <a:pt x="1033" y="83"/>
                  </a:lnTo>
                  <a:lnTo>
                    <a:pt x="1033" y="81"/>
                  </a:lnTo>
                  <a:lnTo>
                    <a:pt x="1031" y="81"/>
                  </a:lnTo>
                  <a:lnTo>
                    <a:pt x="1024" y="77"/>
                  </a:lnTo>
                  <a:lnTo>
                    <a:pt x="1024" y="75"/>
                  </a:lnTo>
                  <a:lnTo>
                    <a:pt x="1022" y="75"/>
                  </a:lnTo>
                  <a:lnTo>
                    <a:pt x="1022" y="72"/>
                  </a:lnTo>
                  <a:lnTo>
                    <a:pt x="1020" y="72"/>
                  </a:lnTo>
                  <a:lnTo>
                    <a:pt x="1015" y="68"/>
                  </a:lnTo>
                  <a:lnTo>
                    <a:pt x="1005" y="66"/>
                  </a:lnTo>
                  <a:lnTo>
                    <a:pt x="1002" y="68"/>
                  </a:lnTo>
                  <a:lnTo>
                    <a:pt x="1005" y="70"/>
                  </a:lnTo>
                  <a:lnTo>
                    <a:pt x="1007" y="72"/>
                  </a:lnTo>
                  <a:lnTo>
                    <a:pt x="1005" y="72"/>
                  </a:lnTo>
                  <a:lnTo>
                    <a:pt x="1002" y="70"/>
                  </a:lnTo>
                  <a:lnTo>
                    <a:pt x="1002" y="72"/>
                  </a:lnTo>
                  <a:lnTo>
                    <a:pt x="1005" y="72"/>
                  </a:lnTo>
                  <a:lnTo>
                    <a:pt x="1005" y="75"/>
                  </a:lnTo>
                  <a:lnTo>
                    <a:pt x="1007" y="75"/>
                  </a:lnTo>
                  <a:lnTo>
                    <a:pt x="1005" y="75"/>
                  </a:lnTo>
                  <a:lnTo>
                    <a:pt x="1002" y="72"/>
                  </a:lnTo>
                  <a:lnTo>
                    <a:pt x="1002" y="75"/>
                  </a:lnTo>
                  <a:lnTo>
                    <a:pt x="1002" y="72"/>
                  </a:lnTo>
                  <a:lnTo>
                    <a:pt x="1000" y="72"/>
                  </a:lnTo>
                  <a:lnTo>
                    <a:pt x="1000" y="75"/>
                  </a:lnTo>
                  <a:lnTo>
                    <a:pt x="1000" y="72"/>
                  </a:lnTo>
                  <a:lnTo>
                    <a:pt x="998" y="70"/>
                  </a:lnTo>
                  <a:lnTo>
                    <a:pt x="998" y="68"/>
                  </a:lnTo>
                  <a:lnTo>
                    <a:pt x="996" y="66"/>
                  </a:lnTo>
                  <a:lnTo>
                    <a:pt x="994" y="66"/>
                  </a:lnTo>
                  <a:lnTo>
                    <a:pt x="994" y="68"/>
                  </a:lnTo>
                  <a:lnTo>
                    <a:pt x="994" y="75"/>
                  </a:lnTo>
                  <a:lnTo>
                    <a:pt x="991" y="72"/>
                  </a:lnTo>
                  <a:lnTo>
                    <a:pt x="991" y="70"/>
                  </a:lnTo>
                  <a:lnTo>
                    <a:pt x="989" y="70"/>
                  </a:lnTo>
                  <a:lnTo>
                    <a:pt x="989" y="68"/>
                  </a:lnTo>
                  <a:lnTo>
                    <a:pt x="987" y="68"/>
                  </a:lnTo>
                  <a:lnTo>
                    <a:pt x="987" y="66"/>
                  </a:lnTo>
                  <a:lnTo>
                    <a:pt x="978" y="72"/>
                  </a:lnTo>
                  <a:lnTo>
                    <a:pt x="978" y="75"/>
                  </a:lnTo>
                  <a:lnTo>
                    <a:pt x="978" y="77"/>
                  </a:lnTo>
                  <a:lnTo>
                    <a:pt x="976" y="77"/>
                  </a:lnTo>
                  <a:lnTo>
                    <a:pt x="978" y="79"/>
                  </a:lnTo>
                  <a:lnTo>
                    <a:pt x="987" y="81"/>
                  </a:lnTo>
                  <a:lnTo>
                    <a:pt x="985" y="81"/>
                  </a:lnTo>
                  <a:lnTo>
                    <a:pt x="985" y="83"/>
                  </a:lnTo>
                  <a:lnTo>
                    <a:pt x="987" y="85"/>
                  </a:lnTo>
                  <a:lnTo>
                    <a:pt x="987" y="88"/>
                  </a:lnTo>
                  <a:lnTo>
                    <a:pt x="1007" y="88"/>
                  </a:lnTo>
                  <a:lnTo>
                    <a:pt x="1007" y="90"/>
                  </a:lnTo>
                  <a:lnTo>
                    <a:pt x="1002" y="92"/>
                  </a:lnTo>
                  <a:lnTo>
                    <a:pt x="1000" y="90"/>
                  </a:lnTo>
                  <a:lnTo>
                    <a:pt x="1000" y="92"/>
                  </a:lnTo>
                  <a:lnTo>
                    <a:pt x="989" y="90"/>
                  </a:lnTo>
                  <a:lnTo>
                    <a:pt x="989" y="92"/>
                  </a:lnTo>
                  <a:lnTo>
                    <a:pt x="989" y="94"/>
                  </a:lnTo>
                  <a:lnTo>
                    <a:pt x="991" y="96"/>
                  </a:lnTo>
                  <a:lnTo>
                    <a:pt x="987" y="96"/>
                  </a:lnTo>
                  <a:lnTo>
                    <a:pt x="987" y="94"/>
                  </a:lnTo>
                  <a:lnTo>
                    <a:pt x="985" y="92"/>
                  </a:lnTo>
                  <a:lnTo>
                    <a:pt x="985" y="90"/>
                  </a:lnTo>
                  <a:lnTo>
                    <a:pt x="983" y="90"/>
                  </a:lnTo>
                  <a:lnTo>
                    <a:pt x="983" y="88"/>
                  </a:lnTo>
                  <a:lnTo>
                    <a:pt x="980" y="85"/>
                  </a:lnTo>
                  <a:lnTo>
                    <a:pt x="965" y="85"/>
                  </a:lnTo>
                  <a:lnTo>
                    <a:pt x="965" y="88"/>
                  </a:lnTo>
                  <a:lnTo>
                    <a:pt x="965" y="90"/>
                  </a:lnTo>
                  <a:lnTo>
                    <a:pt x="967" y="92"/>
                  </a:lnTo>
                  <a:lnTo>
                    <a:pt x="970" y="92"/>
                  </a:lnTo>
                  <a:lnTo>
                    <a:pt x="972" y="94"/>
                  </a:lnTo>
                  <a:lnTo>
                    <a:pt x="974" y="94"/>
                  </a:lnTo>
                  <a:lnTo>
                    <a:pt x="974" y="96"/>
                  </a:lnTo>
                  <a:lnTo>
                    <a:pt x="974" y="99"/>
                  </a:lnTo>
                  <a:lnTo>
                    <a:pt x="976" y="99"/>
                  </a:lnTo>
                  <a:lnTo>
                    <a:pt x="985" y="107"/>
                  </a:lnTo>
                  <a:lnTo>
                    <a:pt x="987" y="107"/>
                  </a:lnTo>
                  <a:lnTo>
                    <a:pt x="983" y="110"/>
                  </a:lnTo>
                  <a:lnTo>
                    <a:pt x="974" y="103"/>
                  </a:lnTo>
                  <a:lnTo>
                    <a:pt x="963" y="103"/>
                  </a:lnTo>
                  <a:lnTo>
                    <a:pt x="961" y="103"/>
                  </a:lnTo>
                  <a:lnTo>
                    <a:pt x="961" y="105"/>
                  </a:lnTo>
                  <a:lnTo>
                    <a:pt x="961" y="107"/>
                  </a:lnTo>
                  <a:lnTo>
                    <a:pt x="963" y="110"/>
                  </a:lnTo>
                  <a:lnTo>
                    <a:pt x="970" y="114"/>
                  </a:lnTo>
                  <a:lnTo>
                    <a:pt x="974" y="114"/>
                  </a:lnTo>
                  <a:lnTo>
                    <a:pt x="976" y="114"/>
                  </a:lnTo>
                  <a:lnTo>
                    <a:pt x="976" y="116"/>
                  </a:lnTo>
                  <a:lnTo>
                    <a:pt x="963" y="118"/>
                  </a:lnTo>
                  <a:lnTo>
                    <a:pt x="963" y="125"/>
                  </a:lnTo>
                  <a:lnTo>
                    <a:pt x="963" y="127"/>
                  </a:lnTo>
                  <a:lnTo>
                    <a:pt x="963" y="129"/>
                  </a:lnTo>
                  <a:lnTo>
                    <a:pt x="965" y="129"/>
                  </a:lnTo>
                  <a:lnTo>
                    <a:pt x="989" y="142"/>
                  </a:lnTo>
                  <a:lnTo>
                    <a:pt x="994" y="142"/>
                  </a:lnTo>
                  <a:lnTo>
                    <a:pt x="994" y="145"/>
                  </a:lnTo>
                  <a:lnTo>
                    <a:pt x="996" y="147"/>
                  </a:lnTo>
                  <a:lnTo>
                    <a:pt x="1011" y="149"/>
                  </a:lnTo>
                  <a:lnTo>
                    <a:pt x="1013" y="151"/>
                  </a:lnTo>
                  <a:lnTo>
                    <a:pt x="1013" y="153"/>
                  </a:lnTo>
                  <a:lnTo>
                    <a:pt x="1015" y="153"/>
                  </a:lnTo>
                  <a:lnTo>
                    <a:pt x="1015" y="156"/>
                  </a:lnTo>
                  <a:lnTo>
                    <a:pt x="1018" y="156"/>
                  </a:lnTo>
                  <a:lnTo>
                    <a:pt x="1029" y="164"/>
                  </a:lnTo>
                  <a:lnTo>
                    <a:pt x="1024" y="164"/>
                  </a:lnTo>
                  <a:lnTo>
                    <a:pt x="1022" y="164"/>
                  </a:lnTo>
                  <a:lnTo>
                    <a:pt x="1022" y="162"/>
                  </a:lnTo>
                  <a:lnTo>
                    <a:pt x="1011" y="156"/>
                  </a:lnTo>
                  <a:lnTo>
                    <a:pt x="1005" y="153"/>
                  </a:lnTo>
                  <a:lnTo>
                    <a:pt x="1005" y="156"/>
                  </a:lnTo>
                  <a:lnTo>
                    <a:pt x="1002" y="153"/>
                  </a:lnTo>
                  <a:lnTo>
                    <a:pt x="987" y="149"/>
                  </a:lnTo>
                  <a:lnTo>
                    <a:pt x="978" y="145"/>
                  </a:lnTo>
                  <a:lnTo>
                    <a:pt x="972" y="140"/>
                  </a:lnTo>
                  <a:lnTo>
                    <a:pt x="970" y="140"/>
                  </a:lnTo>
                  <a:lnTo>
                    <a:pt x="963" y="138"/>
                  </a:lnTo>
                  <a:lnTo>
                    <a:pt x="963" y="140"/>
                  </a:lnTo>
                  <a:lnTo>
                    <a:pt x="965" y="142"/>
                  </a:lnTo>
                  <a:lnTo>
                    <a:pt x="967" y="147"/>
                  </a:lnTo>
                  <a:lnTo>
                    <a:pt x="974" y="153"/>
                  </a:lnTo>
                  <a:lnTo>
                    <a:pt x="980" y="151"/>
                  </a:lnTo>
                  <a:lnTo>
                    <a:pt x="983" y="153"/>
                  </a:lnTo>
                  <a:lnTo>
                    <a:pt x="985" y="156"/>
                  </a:lnTo>
                  <a:lnTo>
                    <a:pt x="983" y="156"/>
                  </a:lnTo>
                  <a:lnTo>
                    <a:pt x="967" y="158"/>
                  </a:lnTo>
                  <a:lnTo>
                    <a:pt x="970" y="156"/>
                  </a:lnTo>
                  <a:lnTo>
                    <a:pt x="970" y="151"/>
                  </a:lnTo>
                  <a:lnTo>
                    <a:pt x="967" y="151"/>
                  </a:lnTo>
                  <a:lnTo>
                    <a:pt x="967" y="149"/>
                  </a:lnTo>
                  <a:lnTo>
                    <a:pt x="965" y="149"/>
                  </a:lnTo>
                  <a:lnTo>
                    <a:pt x="961" y="145"/>
                  </a:lnTo>
                  <a:lnTo>
                    <a:pt x="959" y="142"/>
                  </a:lnTo>
                  <a:lnTo>
                    <a:pt x="959" y="140"/>
                  </a:lnTo>
                  <a:lnTo>
                    <a:pt x="956" y="138"/>
                  </a:lnTo>
                  <a:lnTo>
                    <a:pt x="952" y="136"/>
                  </a:lnTo>
                  <a:lnTo>
                    <a:pt x="945" y="134"/>
                  </a:lnTo>
                  <a:lnTo>
                    <a:pt x="943" y="136"/>
                  </a:lnTo>
                  <a:lnTo>
                    <a:pt x="941" y="134"/>
                  </a:lnTo>
                  <a:lnTo>
                    <a:pt x="934" y="131"/>
                  </a:lnTo>
                  <a:lnTo>
                    <a:pt x="939" y="129"/>
                  </a:lnTo>
                  <a:lnTo>
                    <a:pt x="937" y="127"/>
                  </a:lnTo>
                  <a:lnTo>
                    <a:pt x="924" y="131"/>
                  </a:lnTo>
                  <a:lnTo>
                    <a:pt x="921" y="134"/>
                  </a:lnTo>
                  <a:lnTo>
                    <a:pt x="921" y="136"/>
                  </a:lnTo>
                  <a:lnTo>
                    <a:pt x="924" y="134"/>
                  </a:lnTo>
                  <a:lnTo>
                    <a:pt x="926" y="136"/>
                  </a:lnTo>
                  <a:lnTo>
                    <a:pt x="928" y="136"/>
                  </a:lnTo>
                  <a:lnTo>
                    <a:pt x="928" y="138"/>
                  </a:lnTo>
                  <a:lnTo>
                    <a:pt x="930" y="140"/>
                  </a:lnTo>
                  <a:lnTo>
                    <a:pt x="930" y="142"/>
                  </a:lnTo>
                  <a:lnTo>
                    <a:pt x="930" y="145"/>
                  </a:lnTo>
                  <a:lnTo>
                    <a:pt x="932" y="145"/>
                  </a:lnTo>
                  <a:lnTo>
                    <a:pt x="932" y="147"/>
                  </a:lnTo>
                  <a:lnTo>
                    <a:pt x="930" y="147"/>
                  </a:lnTo>
                  <a:lnTo>
                    <a:pt x="930" y="151"/>
                  </a:lnTo>
                  <a:lnTo>
                    <a:pt x="921" y="153"/>
                  </a:lnTo>
                  <a:lnTo>
                    <a:pt x="917" y="153"/>
                  </a:lnTo>
                  <a:lnTo>
                    <a:pt x="915" y="156"/>
                  </a:lnTo>
                  <a:lnTo>
                    <a:pt x="915" y="158"/>
                  </a:lnTo>
                  <a:lnTo>
                    <a:pt x="919" y="162"/>
                  </a:lnTo>
                  <a:lnTo>
                    <a:pt x="948" y="169"/>
                  </a:lnTo>
                  <a:lnTo>
                    <a:pt x="950" y="171"/>
                  </a:lnTo>
                  <a:lnTo>
                    <a:pt x="950" y="173"/>
                  </a:lnTo>
                  <a:lnTo>
                    <a:pt x="950" y="175"/>
                  </a:lnTo>
                  <a:lnTo>
                    <a:pt x="952" y="178"/>
                  </a:lnTo>
                  <a:lnTo>
                    <a:pt x="950" y="178"/>
                  </a:lnTo>
                  <a:lnTo>
                    <a:pt x="950" y="175"/>
                  </a:lnTo>
                  <a:lnTo>
                    <a:pt x="948" y="175"/>
                  </a:lnTo>
                  <a:lnTo>
                    <a:pt x="948" y="171"/>
                  </a:lnTo>
                  <a:lnTo>
                    <a:pt x="948" y="169"/>
                  </a:lnTo>
                  <a:lnTo>
                    <a:pt x="943" y="169"/>
                  </a:lnTo>
                  <a:lnTo>
                    <a:pt x="943" y="171"/>
                  </a:lnTo>
                  <a:lnTo>
                    <a:pt x="948" y="175"/>
                  </a:lnTo>
                  <a:lnTo>
                    <a:pt x="950" y="180"/>
                  </a:lnTo>
                  <a:lnTo>
                    <a:pt x="948" y="178"/>
                  </a:lnTo>
                  <a:lnTo>
                    <a:pt x="945" y="178"/>
                  </a:lnTo>
                  <a:lnTo>
                    <a:pt x="941" y="171"/>
                  </a:lnTo>
                  <a:lnTo>
                    <a:pt x="941" y="169"/>
                  </a:lnTo>
                  <a:lnTo>
                    <a:pt x="934" y="171"/>
                  </a:lnTo>
                  <a:lnTo>
                    <a:pt x="934" y="173"/>
                  </a:lnTo>
                  <a:lnTo>
                    <a:pt x="937" y="175"/>
                  </a:lnTo>
                  <a:lnTo>
                    <a:pt x="941" y="180"/>
                  </a:lnTo>
                  <a:lnTo>
                    <a:pt x="943" y="182"/>
                  </a:lnTo>
                  <a:lnTo>
                    <a:pt x="943" y="184"/>
                  </a:lnTo>
                  <a:lnTo>
                    <a:pt x="930" y="171"/>
                  </a:lnTo>
                  <a:lnTo>
                    <a:pt x="928" y="171"/>
                  </a:lnTo>
                  <a:lnTo>
                    <a:pt x="928" y="169"/>
                  </a:lnTo>
                  <a:lnTo>
                    <a:pt x="926" y="169"/>
                  </a:lnTo>
                  <a:lnTo>
                    <a:pt x="921" y="169"/>
                  </a:lnTo>
                  <a:lnTo>
                    <a:pt x="917" y="171"/>
                  </a:lnTo>
                  <a:lnTo>
                    <a:pt x="917" y="173"/>
                  </a:lnTo>
                  <a:lnTo>
                    <a:pt x="919" y="175"/>
                  </a:lnTo>
                  <a:lnTo>
                    <a:pt x="917" y="178"/>
                  </a:lnTo>
                  <a:lnTo>
                    <a:pt x="917" y="180"/>
                  </a:lnTo>
                  <a:lnTo>
                    <a:pt x="921" y="180"/>
                  </a:lnTo>
                  <a:lnTo>
                    <a:pt x="924" y="182"/>
                  </a:lnTo>
                  <a:lnTo>
                    <a:pt x="924" y="184"/>
                  </a:lnTo>
                  <a:lnTo>
                    <a:pt x="915" y="180"/>
                  </a:lnTo>
                  <a:lnTo>
                    <a:pt x="913" y="178"/>
                  </a:lnTo>
                  <a:lnTo>
                    <a:pt x="915" y="175"/>
                  </a:lnTo>
                  <a:lnTo>
                    <a:pt x="915" y="173"/>
                  </a:lnTo>
                  <a:lnTo>
                    <a:pt x="910" y="169"/>
                  </a:lnTo>
                  <a:lnTo>
                    <a:pt x="908" y="169"/>
                  </a:lnTo>
                  <a:lnTo>
                    <a:pt x="906" y="171"/>
                  </a:lnTo>
                  <a:lnTo>
                    <a:pt x="902" y="169"/>
                  </a:lnTo>
                  <a:lnTo>
                    <a:pt x="899" y="169"/>
                  </a:lnTo>
                  <a:lnTo>
                    <a:pt x="899" y="171"/>
                  </a:lnTo>
                  <a:lnTo>
                    <a:pt x="893" y="173"/>
                  </a:lnTo>
                  <a:lnTo>
                    <a:pt x="891" y="180"/>
                  </a:lnTo>
                  <a:lnTo>
                    <a:pt x="891" y="182"/>
                  </a:lnTo>
                  <a:lnTo>
                    <a:pt x="891" y="184"/>
                  </a:lnTo>
                  <a:lnTo>
                    <a:pt x="891" y="186"/>
                  </a:lnTo>
                  <a:lnTo>
                    <a:pt x="891" y="188"/>
                  </a:lnTo>
                  <a:lnTo>
                    <a:pt x="889" y="184"/>
                  </a:lnTo>
                  <a:lnTo>
                    <a:pt x="886" y="186"/>
                  </a:lnTo>
                  <a:lnTo>
                    <a:pt x="886" y="188"/>
                  </a:lnTo>
                  <a:lnTo>
                    <a:pt x="889" y="188"/>
                  </a:lnTo>
                  <a:lnTo>
                    <a:pt x="891" y="191"/>
                  </a:lnTo>
                  <a:lnTo>
                    <a:pt x="889" y="195"/>
                  </a:lnTo>
                  <a:lnTo>
                    <a:pt x="889" y="197"/>
                  </a:lnTo>
                  <a:lnTo>
                    <a:pt x="886" y="197"/>
                  </a:lnTo>
                  <a:lnTo>
                    <a:pt x="886" y="195"/>
                  </a:lnTo>
                  <a:lnTo>
                    <a:pt x="884" y="193"/>
                  </a:lnTo>
                  <a:lnTo>
                    <a:pt x="882" y="191"/>
                  </a:lnTo>
                  <a:lnTo>
                    <a:pt x="882" y="188"/>
                  </a:lnTo>
                  <a:lnTo>
                    <a:pt x="880" y="191"/>
                  </a:lnTo>
                  <a:lnTo>
                    <a:pt x="878" y="191"/>
                  </a:lnTo>
                  <a:lnTo>
                    <a:pt x="880" y="191"/>
                  </a:lnTo>
                  <a:lnTo>
                    <a:pt x="880" y="193"/>
                  </a:lnTo>
                  <a:lnTo>
                    <a:pt x="875" y="191"/>
                  </a:lnTo>
                  <a:lnTo>
                    <a:pt x="871" y="195"/>
                  </a:lnTo>
                  <a:lnTo>
                    <a:pt x="869" y="195"/>
                  </a:lnTo>
                  <a:lnTo>
                    <a:pt x="869" y="197"/>
                  </a:lnTo>
                  <a:lnTo>
                    <a:pt x="864" y="197"/>
                  </a:lnTo>
                  <a:lnTo>
                    <a:pt x="864" y="199"/>
                  </a:lnTo>
                  <a:lnTo>
                    <a:pt x="864" y="202"/>
                  </a:lnTo>
                  <a:lnTo>
                    <a:pt x="864" y="204"/>
                  </a:lnTo>
                  <a:lnTo>
                    <a:pt x="867" y="204"/>
                  </a:lnTo>
                  <a:lnTo>
                    <a:pt x="867" y="206"/>
                  </a:lnTo>
                  <a:lnTo>
                    <a:pt x="864" y="204"/>
                  </a:lnTo>
                  <a:lnTo>
                    <a:pt x="864" y="206"/>
                  </a:lnTo>
                  <a:lnTo>
                    <a:pt x="860" y="204"/>
                  </a:lnTo>
                  <a:lnTo>
                    <a:pt x="860" y="206"/>
                  </a:lnTo>
                  <a:lnTo>
                    <a:pt x="858" y="206"/>
                  </a:lnTo>
                  <a:lnTo>
                    <a:pt x="858" y="208"/>
                  </a:lnTo>
                  <a:lnTo>
                    <a:pt x="856" y="208"/>
                  </a:lnTo>
                  <a:lnTo>
                    <a:pt x="856" y="210"/>
                  </a:lnTo>
                  <a:lnTo>
                    <a:pt x="856" y="213"/>
                  </a:lnTo>
                  <a:lnTo>
                    <a:pt x="858" y="213"/>
                  </a:lnTo>
                  <a:lnTo>
                    <a:pt x="856" y="213"/>
                  </a:lnTo>
                  <a:lnTo>
                    <a:pt x="856" y="215"/>
                  </a:lnTo>
                  <a:lnTo>
                    <a:pt x="853" y="217"/>
                  </a:lnTo>
                  <a:lnTo>
                    <a:pt x="856" y="217"/>
                  </a:lnTo>
                  <a:close/>
                  <a:moveTo>
                    <a:pt x="983" y="677"/>
                  </a:moveTo>
                  <a:lnTo>
                    <a:pt x="980" y="677"/>
                  </a:lnTo>
                  <a:lnTo>
                    <a:pt x="978" y="675"/>
                  </a:lnTo>
                  <a:lnTo>
                    <a:pt x="978" y="677"/>
                  </a:lnTo>
                  <a:lnTo>
                    <a:pt x="978" y="675"/>
                  </a:lnTo>
                  <a:lnTo>
                    <a:pt x="978" y="677"/>
                  </a:lnTo>
                  <a:lnTo>
                    <a:pt x="976" y="679"/>
                  </a:lnTo>
                  <a:lnTo>
                    <a:pt x="980" y="679"/>
                  </a:lnTo>
                  <a:lnTo>
                    <a:pt x="983" y="677"/>
                  </a:lnTo>
                  <a:close/>
                  <a:moveTo>
                    <a:pt x="1101" y="651"/>
                  </a:moveTo>
                  <a:lnTo>
                    <a:pt x="1101" y="653"/>
                  </a:lnTo>
                  <a:lnTo>
                    <a:pt x="1101" y="655"/>
                  </a:lnTo>
                  <a:lnTo>
                    <a:pt x="1103" y="655"/>
                  </a:lnTo>
                  <a:lnTo>
                    <a:pt x="1103" y="657"/>
                  </a:lnTo>
                  <a:lnTo>
                    <a:pt x="1105" y="655"/>
                  </a:lnTo>
                  <a:lnTo>
                    <a:pt x="1105" y="653"/>
                  </a:lnTo>
                  <a:lnTo>
                    <a:pt x="1103" y="651"/>
                  </a:lnTo>
                  <a:lnTo>
                    <a:pt x="1101" y="651"/>
                  </a:lnTo>
                  <a:lnTo>
                    <a:pt x="1099" y="649"/>
                  </a:lnTo>
                  <a:lnTo>
                    <a:pt x="1099" y="651"/>
                  </a:lnTo>
                  <a:lnTo>
                    <a:pt x="1101" y="651"/>
                  </a:lnTo>
                  <a:close/>
                  <a:moveTo>
                    <a:pt x="1171" y="666"/>
                  </a:moveTo>
                  <a:lnTo>
                    <a:pt x="1173" y="664"/>
                  </a:lnTo>
                  <a:lnTo>
                    <a:pt x="1173" y="662"/>
                  </a:lnTo>
                  <a:lnTo>
                    <a:pt x="1171" y="662"/>
                  </a:lnTo>
                  <a:lnTo>
                    <a:pt x="1169" y="662"/>
                  </a:lnTo>
                  <a:lnTo>
                    <a:pt x="1169" y="664"/>
                  </a:lnTo>
                  <a:lnTo>
                    <a:pt x="1169" y="666"/>
                  </a:lnTo>
                  <a:lnTo>
                    <a:pt x="1171" y="666"/>
                  </a:lnTo>
                  <a:close/>
                  <a:moveTo>
                    <a:pt x="1232" y="673"/>
                  </a:moveTo>
                  <a:lnTo>
                    <a:pt x="1228" y="671"/>
                  </a:lnTo>
                  <a:lnTo>
                    <a:pt x="1226" y="668"/>
                  </a:lnTo>
                  <a:lnTo>
                    <a:pt x="1226" y="666"/>
                  </a:lnTo>
                  <a:lnTo>
                    <a:pt x="1230" y="660"/>
                  </a:lnTo>
                  <a:lnTo>
                    <a:pt x="1230" y="657"/>
                  </a:lnTo>
                  <a:lnTo>
                    <a:pt x="1230" y="655"/>
                  </a:lnTo>
                  <a:lnTo>
                    <a:pt x="1230" y="653"/>
                  </a:lnTo>
                  <a:lnTo>
                    <a:pt x="1228" y="653"/>
                  </a:lnTo>
                  <a:lnTo>
                    <a:pt x="1226" y="653"/>
                  </a:lnTo>
                  <a:lnTo>
                    <a:pt x="1224" y="653"/>
                  </a:lnTo>
                  <a:lnTo>
                    <a:pt x="1224" y="655"/>
                  </a:lnTo>
                  <a:lnTo>
                    <a:pt x="1224" y="657"/>
                  </a:lnTo>
                  <a:lnTo>
                    <a:pt x="1221" y="660"/>
                  </a:lnTo>
                  <a:lnTo>
                    <a:pt x="1221" y="662"/>
                  </a:lnTo>
                  <a:lnTo>
                    <a:pt x="1221" y="664"/>
                  </a:lnTo>
                  <a:lnTo>
                    <a:pt x="1219" y="666"/>
                  </a:lnTo>
                  <a:lnTo>
                    <a:pt x="1219" y="671"/>
                  </a:lnTo>
                  <a:lnTo>
                    <a:pt x="1217" y="671"/>
                  </a:lnTo>
                  <a:lnTo>
                    <a:pt x="1217" y="673"/>
                  </a:lnTo>
                  <a:lnTo>
                    <a:pt x="1217" y="675"/>
                  </a:lnTo>
                  <a:lnTo>
                    <a:pt x="1219" y="675"/>
                  </a:lnTo>
                  <a:lnTo>
                    <a:pt x="1219" y="677"/>
                  </a:lnTo>
                  <a:lnTo>
                    <a:pt x="1217" y="677"/>
                  </a:lnTo>
                  <a:lnTo>
                    <a:pt x="1217" y="679"/>
                  </a:lnTo>
                  <a:lnTo>
                    <a:pt x="1215" y="679"/>
                  </a:lnTo>
                  <a:lnTo>
                    <a:pt x="1217" y="682"/>
                  </a:lnTo>
                  <a:lnTo>
                    <a:pt x="1217" y="679"/>
                  </a:lnTo>
                  <a:lnTo>
                    <a:pt x="1219" y="679"/>
                  </a:lnTo>
                  <a:lnTo>
                    <a:pt x="1221" y="679"/>
                  </a:lnTo>
                  <a:lnTo>
                    <a:pt x="1221" y="682"/>
                  </a:lnTo>
                  <a:lnTo>
                    <a:pt x="1221" y="684"/>
                  </a:lnTo>
                  <a:lnTo>
                    <a:pt x="1224" y="684"/>
                  </a:lnTo>
                  <a:lnTo>
                    <a:pt x="1226" y="684"/>
                  </a:lnTo>
                  <a:lnTo>
                    <a:pt x="1226" y="682"/>
                  </a:lnTo>
                  <a:lnTo>
                    <a:pt x="1224" y="679"/>
                  </a:lnTo>
                  <a:lnTo>
                    <a:pt x="1226" y="677"/>
                  </a:lnTo>
                  <a:lnTo>
                    <a:pt x="1230" y="675"/>
                  </a:lnTo>
                  <a:lnTo>
                    <a:pt x="1232" y="675"/>
                  </a:lnTo>
                  <a:lnTo>
                    <a:pt x="1232" y="677"/>
                  </a:lnTo>
                  <a:lnTo>
                    <a:pt x="1234" y="677"/>
                  </a:lnTo>
                  <a:lnTo>
                    <a:pt x="1237" y="677"/>
                  </a:lnTo>
                  <a:lnTo>
                    <a:pt x="1237" y="675"/>
                  </a:lnTo>
                  <a:lnTo>
                    <a:pt x="1234" y="675"/>
                  </a:lnTo>
                  <a:lnTo>
                    <a:pt x="1232" y="673"/>
                  </a:lnTo>
                  <a:close/>
                  <a:moveTo>
                    <a:pt x="632" y="458"/>
                  </a:moveTo>
                  <a:lnTo>
                    <a:pt x="637" y="458"/>
                  </a:lnTo>
                  <a:lnTo>
                    <a:pt x="645" y="456"/>
                  </a:lnTo>
                  <a:lnTo>
                    <a:pt x="648" y="458"/>
                  </a:lnTo>
                  <a:lnTo>
                    <a:pt x="650" y="458"/>
                  </a:lnTo>
                  <a:lnTo>
                    <a:pt x="650" y="460"/>
                  </a:lnTo>
                  <a:lnTo>
                    <a:pt x="648" y="462"/>
                  </a:lnTo>
                  <a:lnTo>
                    <a:pt x="645" y="467"/>
                  </a:lnTo>
                  <a:lnTo>
                    <a:pt x="645" y="469"/>
                  </a:lnTo>
                  <a:lnTo>
                    <a:pt x="645" y="471"/>
                  </a:lnTo>
                  <a:lnTo>
                    <a:pt x="641" y="473"/>
                  </a:lnTo>
                  <a:lnTo>
                    <a:pt x="641" y="476"/>
                  </a:lnTo>
                  <a:lnTo>
                    <a:pt x="641" y="478"/>
                  </a:lnTo>
                  <a:lnTo>
                    <a:pt x="643" y="478"/>
                  </a:lnTo>
                  <a:lnTo>
                    <a:pt x="645" y="478"/>
                  </a:lnTo>
                  <a:lnTo>
                    <a:pt x="648" y="476"/>
                  </a:lnTo>
                  <a:lnTo>
                    <a:pt x="650" y="473"/>
                  </a:lnTo>
                  <a:lnTo>
                    <a:pt x="650" y="471"/>
                  </a:lnTo>
                  <a:lnTo>
                    <a:pt x="652" y="471"/>
                  </a:lnTo>
                  <a:lnTo>
                    <a:pt x="652" y="467"/>
                  </a:lnTo>
                  <a:lnTo>
                    <a:pt x="654" y="465"/>
                  </a:lnTo>
                  <a:lnTo>
                    <a:pt x="656" y="465"/>
                  </a:lnTo>
                  <a:lnTo>
                    <a:pt x="656" y="462"/>
                  </a:lnTo>
                  <a:lnTo>
                    <a:pt x="661" y="462"/>
                  </a:lnTo>
                  <a:lnTo>
                    <a:pt x="661" y="465"/>
                  </a:lnTo>
                  <a:lnTo>
                    <a:pt x="661" y="467"/>
                  </a:lnTo>
                  <a:lnTo>
                    <a:pt x="665" y="469"/>
                  </a:lnTo>
                  <a:lnTo>
                    <a:pt x="665" y="471"/>
                  </a:lnTo>
                  <a:lnTo>
                    <a:pt x="659" y="478"/>
                  </a:lnTo>
                  <a:lnTo>
                    <a:pt x="656" y="480"/>
                  </a:lnTo>
                  <a:lnTo>
                    <a:pt x="656" y="482"/>
                  </a:lnTo>
                  <a:lnTo>
                    <a:pt x="659" y="482"/>
                  </a:lnTo>
                  <a:lnTo>
                    <a:pt x="659" y="484"/>
                  </a:lnTo>
                  <a:lnTo>
                    <a:pt x="661" y="484"/>
                  </a:lnTo>
                  <a:lnTo>
                    <a:pt x="661" y="482"/>
                  </a:lnTo>
                  <a:lnTo>
                    <a:pt x="663" y="482"/>
                  </a:lnTo>
                  <a:lnTo>
                    <a:pt x="663" y="480"/>
                  </a:lnTo>
                  <a:lnTo>
                    <a:pt x="663" y="478"/>
                  </a:lnTo>
                  <a:lnTo>
                    <a:pt x="665" y="480"/>
                  </a:lnTo>
                  <a:lnTo>
                    <a:pt x="667" y="480"/>
                  </a:lnTo>
                  <a:lnTo>
                    <a:pt x="665" y="482"/>
                  </a:lnTo>
                  <a:lnTo>
                    <a:pt x="665" y="484"/>
                  </a:lnTo>
                  <a:lnTo>
                    <a:pt x="663" y="484"/>
                  </a:lnTo>
                  <a:lnTo>
                    <a:pt x="665" y="484"/>
                  </a:lnTo>
                  <a:lnTo>
                    <a:pt x="667" y="482"/>
                  </a:lnTo>
                  <a:lnTo>
                    <a:pt x="670" y="482"/>
                  </a:lnTo>
                  <a:lnTo>
                    <a:pt x="667" y="484"/>
                  </a:lnTo>
                  <a:lnTo>
                    <a:pt x="670" y="484"/>
                  </a:lnTo>
                  <a:lnTo>
                    <a:pt x="670" y="482"/>
                  </a:lnTo>
                  <a:lnTo>
                    <a:pt x="672" y="482"/>
                  </a:lnTo>
                  <a:lnTo>
                    <a:pt x="674" y="484"/>
                  </a:lnTo>
                  <a:lnTo>
                    <a:pt x="674" y="486"/>
                  </a:lnTo>
                  <a:lnTo>
                    <a:pt x="672" y="486"/>
                  </a:lnTo>
                  <a:lnTo>
                    <a:pt x="670" y="486"/>
                  </a:lnTo>
                  <a:lnTo>
                    <a:pt x="670" y="489"/>
                  </a:lnTo>
                  <a:lnTo>
                    <a:pt x="670" y="491"/>
                  </a:lnTo>
                  <a:lnTo>
                    <a:pt x="661" y="491"/>
                  </a:lnTo>
                  <a:lnTo>
                    <a:pt x="661" y="493"/>
                  </a:lnTo>
                  <a:lnTo>
                    <a:pt x="659" y="495"/>
                  </a:lnTo>
                  <a:lnTo>
                    <a:pt x="670" y="495"/>
                  </a:lnTo>
                  <a:lnTo>
                    <a:pt x="672" y="497"/>
                  </a:lnTo>
                  <a:lnTo>
                    <a:pt x="670" y="497"/>
                  </a:lnTo>
                  <a:lnTo>
                    <a:pt x="672" y="497"/>
                  </a:lnTo>
                  <a:lnTo>
                    <a:pt x="672" y="500"/>
                  </a:lnTo>
                  <a:lnTo>
                    <a:pt x="670" y="500"/>
                  </a:lnTo>
                  <a:lnTo>
                    <a:pt x="670" y="502"/>
                  </a:lnTo>
                  <a:lnTo>
                    <a:pt x="670" y="504"/>
                  </a:lnTo>
                  <a:lnTo>
                    <a:pt x="670" y="506"/>
                  </a:lnTo>
                  <a:lnTo>
                    <a:pt x="667" y="506"/>
                  </a:lnTo>
                  <a:lnTo>
                    <a:pt x="665" y="504"/>
                  </a:lnTo>
                  <a:lnTo>
                    <a:pt x="659" y="504"/>
                  </a:lnTo>
                  <a:lnTo>
                    <a:pt x="648" y="497"/>
                  </a:lnTo>
                  <a:lnTo>
                    <a:pt x="643" y="500"/>
                  </a:lnTo>
                  <a:lnTo>
                    <a:pt x="641" y="500"/>
                  </a:lnTo>
                  <a:lnTo>
                    <a:pt x="639" y="502"/>
                  </a:lnTo>
                  <a:lnTo>
                    <a:pt x="639" y="504"/>
                  </a:lnTo>
                  <a:lnTo>
                    <a:pt x="639" y="506"/>
                  </a:lnTo>
                  <a:lnTo>
                    <a:pt x="639" y="511"/>
                  </a:lnTo>
                  <a:lnTo>
                    <a:pt x="641" y="515"/>
                  </a:lnTo>
                  <a:lnTo>
                    <a:pt x="641" y="517"/>
                  </a:lnTo>
                  <a:lnTo>
                    <a:pt x="641" y="519"/>
                  </a:lnTo>
                  <a:lnTo>
                    <a:pt x="643" y="519"/>
                  </a:lnTo>
                  <a:lnTo>
                    <a:pt x="643" y="522"/>
                  </a:lnTo>
                  <a:lnTo>
                    <a:pt x="648" y="526"/>
                  </a:lnTo>
                  <a:lnTo>
                    <a:pt x="659" y="530"/>
                  </a:lnTo>
                  <a:lnTo>
                    <a:pt x="659" y="528"/>
                  </a:lnTo>
                  <a:lnTo>
                    <a:pt x="661" y="528"/>
                  </a:lnTo>
                  <a:lnTo>
                    <a:pt x="663" y="524"/>
                  </a:lnTo>
                  <a:lnTo>
                    <a:pt x="665" y="524"/>
                  </a:lnTo>
                  <a:lnTo>
                    <a:pt x="667" y="524"/>
                  </a:lnTo>
                  <a:lnTo>
                    <a:pt x="670" y="522"/>
                  </a:lnTo>
                  <a:lnTo>
                    <a:pt x="672" y="522"/>
                  </a:lnTo>
                  <a:lnTo>
                    <a:pt x="683" y="519"/>
                  </a:lnTo>
                  <a:lnTo>
                    <a:pt x="685" y="519"/>
                  </a:lnTo>
                  <a:lnTo>
                    <a:pt x="683" y="524"/>
                  </a:lnTo>
                  <a:lnTo>
                    <a:pt x="680" y="526"/>
                  </a:lnTo>
                  <a:lnTo>
                    <a:pt x="680" y="528"/>
                  </a:lnTo>
                  <a:lnTo>
                    <a:pt x="683" y="528"/>
                  </a:lnTo>
                  <a:lnTo>
                    <a:pt x="685" y="530"/>
                  </a:lnTo>
                  <a:lnTo>
                    <a:pt x="687" y="532"/>
                  </a:lnTo>
                  <a:lnTo>
                    <a:pt x="694" y="528"/>
                  </a:lnTo>
                  <a:lnTo>
                    <a:pt x="707" y="532"/>
                  </a:lnTo>
                  <a:lnTo>
                    <a:pt x="711" y="537"/>
                  </a:lnTo>
                  <a:lnTo>
                    <a:pt x="716" y="535"/>
                  </a:lnTo>
                  <a:lnTo>
                    <a:pt x="718" y="537"/>
                  </a:lnTo>
                  <a:lnTo>
                    <a:pt x="718" y="539"/>
                  </a:lnTo>
                  <a:lnTo>
                    <a:pt x="718" y="541"/>
                  </a:lnTo>
                  <a:lnTo>
                    <a:pt x="718" y="543"/>
                  </a:lnTo>
                  <a:lnTo>
                    <a:pt x="722" y="546"/>
                  </a:lnTo>
                  <a:lnTo>
                    <a:pt x="722" y="548"/>
                  </a:lnTo>
                  <a:lnTo>
                    <a:pt x="722" y="550"/>
                  </a:lnTo>
                  <a:lnTo>
                    <a:pt x="720" y="550"/>
                  </a:lnTo>
                  <a:lnTo>
                    <a:pt x="720" y="552"/>
                  </a:lnTo>
                  <a:lnTo>
                    <a:pt x="722" y="554"/>
                  </a:lnTo>
                  <a:lnTo>
                    <a:pt x="722" y="557"/>
                  </a:lnTo>
                  <a:lnTo>
                    <a:pt x="724" y="561"/>
                  </a:lnTo>
                  <a:lnTo>
                    <a:pt x="724" y="563"/>
                  </a:lnTo>
                  <a:lnTo>
                    <a:pt x="724" y="565"/>
                  </a:lnTo>
                  <a:lnTo>
                    <a:pt x="724" y="568"/>
                  </a:lnTo>
                  <a:lnTo>
                    <a:pt x="729" y="568"/>
                  </a:lnTo>
                  <a:lnTo>
                    <a:pt x="733" y="572"/>
                  </a:lnTo>
                  <a:lnTo>
                    <a:pt x="735" y="572"/>
                  </a:lnTo>
                  <a:lnTo>
                    <a:pt x="740" y="574"/>
                  </a:lnTo>
                  <a:lnTo>
                    <a:pt x="742" y="572"/>
                  </a:lnTo>
                  <a:lnTo>
                    <a:pt x="755" y="568"/>
                  </a:lnTo>
                  <a:lnTo>
                    <a:pt x="757" y="568"/>
                  </a:lnTo>
                  <a:lnTo>
                    <a:pt x="757" y="565"/>
                  </a:lnTo>
                  <a:lnTo>
                    <a:pt x="759" y="563"/>
                  </a:lnTo>
                  <a:lnTo>
                    <a:pt x="757" y="563"/>
                  </a:lnTo>
                  <a:lnTo>
                    <a:pt x="757" y="561"/>
                  </a:lnTo>
                  <a:lnTo>
                    <a:pt x="757" y="557"/>
                  </a:lnTo>
                  <a:lnTo>
                    <a:pt x="759" y="554"/>
                  </a:lnTo>
                  <a:lnTo>
                    <a:pt x="759" y="552"/>
                  </a:lnTo>
                  <a:lnTo>
                    <a:pt x="759" y="550"/>
                  </a:lnTo>
                  <a:lnTo>
                    <a:pt x="759" y="548"/>
                  </a:lnTo>
                  <a:lnTo>
                    <a:pt x="757" y="548"/>
                  </a:lnTo>
                  <a:lnTo>
                    <a:pt x="753" y="537"/>
                  </a:lnTo>
                  <a:lnTo>
                    <a:pt x="751" y="537"/>
                  </a:lnTo>
                  <a:lnTo>
                    <a:pt x="748" y="535"/>
                  </a:lnTo>
                  <a:lnTo>
                    <a:pt x="748" y="532"/>
                  </a:lnTo>
                  <a:lnTo>
                    <a:pt x="748" y="530"/>
                  </a:lnTo>
                  <a:lnTo>
                    <a:pt x="746" y="528"/>
                  </a:lnTo>
                  <a:lnTo>
                    <a:pt x="742" y="528"/>
                  </a:lnTo>
                  <a:lnTo>
                    <a:pt x="742" y="526"/>
                  </a:lnTo>
                  <a:lnTo>
                    <a:pt x="742" y="522"/>
                  </a:lnTo>
                  <a:lnTo>
                    <a:pt x="742" y="519"/>
                  </a:lnTo>
                  <a:lnTo>
                    <a:pt x="742" y="517"/>
                  </a:lnTo>
                  <a:lnTo>
                    <a:pt x="742" y="515"/>
                  </a:lnTo>
                  <a:lnTo>
                    <a:pt x="740" y="515"/>
                  </a:lnTo>
                  <a:lnTo>
                    <a:pt x="742" y="513"/>
                  </a:lnTo>
                  <a:lnTo>
                    <a:pt x="744" y="511"/>
                  </a:lnTo>
                  <a:lnTo>
                    <a:pt x="744" y="508"/>
                  </a:lnTo>
                  <a:lnTo>
                    <a:pt x="746" y="506"/>
                  </a:lnTo>
                  <a:lnTo>
                    <a:pt x="746" y="504"/>
                  </a:lnTo>
                  <a:lnTo>
                    <a:pt x="744" y="504"/>
                  </a:lnTo>
                  <a:lnTo>
                    <a:pt x="746" y="504"/>
                  </a:lnTo>
                  <a:lnTo>
                    <a:pt x="746" y="502"/>
                  </a:lnTo>
                  <a:lnTo>
                    <a:pt x="746" y="500"/>
                  </a:lnTo>
                  <a:lnTo>
                    <a:pt x="744" y="500"/>
                  </a:lnTo>
                  <a:lnTo>
                    <a:pt x="742" y="500"/>
                  </a:lnTo>
                  <a:lnTo>
                    <a:pt x="742" y="497"/>
                  </a:lnTo>
                  <a:lnTo>
                    <a:pt x="742" y="495"/>
                  </a:lnTo>
                  <a:lnTo>
                    <a:pt x="740" y="497"/>
                  </a:lnTo>
                  <a:lnTo>
                    <a:pt x="737" y="497"/>
                  </a:lnTo>
                  <a:lnTo>
                    <a:pt x="737" y="495"/>
                  </a:lnTo>
                  <a:lnTo>
                    <a:pt x="740" y="493"/>
                  </a:lnTo>
                  <a:lnTo>
                    <a:pt x="740" y="491"/>
                  </a:lnTo>
                  <a:lnTo>
                    <a:pt x="737" y="486"/>
                  </a:lnTo>
                  <a:lnTo>
                    <a:pt x="733" y="484"/>
                  </a:lnTo>
                  <a:lnTo>
                    <a:pt x="731" y="482"/>
                  </a:lnTo>
                  <a:lnTo>
                    <a:pt x="731" y="480"/>
                  </a:lnTo>
                  <a:lnTo>
                    <a:pt x="729" y="480"/>
                  </a:lnTo>
                  <a:lnTo>
                    <a:pt x="726" y="482"/>
                  </a:lnTo>
                  <a:lnTo>
                    <a:pt x="722" y="482"/>
                  </a:lnTo>
                  <a:lnTo>
                    <a:pt x="720" y="484"/>
                  </a:lnTo>
                  <a:lnTo>
                    <a:pt x="718" y="484"/>
                  </a:lnTo>
                  <a:lnTo>
                    <a:pt x="718" y="482"/>
                  </a:lnTo>
                  <a:lnTo>
                    <a:pt x="716" y="482"/>
                  </a:lnTo>
                  <a:lnTo>
                    <a:pt x="716" y="480"/>
                  </a:lnTo>
                  <a:lnTo>
                    <a:pt x="716" y="478"/>
                  </a:lnTo>
                  <a:lnTo>
                    <a:pt x="716" y="476"/>
                  </a:lnTo>
                  <a:lnTo>
                    <a:pt x="718" y="471"/>
                  </a:lnTo>
                  <a:lnTo>
                    <a:pt x="720" y="469"/>
                  </a:lnTo>
                  <a:lnTo>
                    <a:pt x="718" y="467"/>
                  </a:lnTo>
                  <a:lnTo>
                    <a:pt x="716" y="465"/>
                  </a:lnTo>
                  <a:lnTo>
                    <a:pt x="716" y="467"/>
                  </a:lnTo>
                  <a:lnTo>
                    <a:pt x="713" y="465"/>
                  </a:lnTo>
                  <a:lnTo>
                    <a:pt x="711" y="462"/>
                  </a:lnTo>
                  <a:lnTo>
                    <a:pt x="709" y="458"/>
                  </a:lnTo>
                  <a:lnTo>
                    <a:pt x="707" y="458"/>
                  </a:lnTo>
                  <a:lnTo>
                    <a:pt x="707" y="456"/>
                  </a:lnTo>
                  <a:lnTo>
                    <a:pt x="702" y="454"/>
                  </a:lnTo>
                  <a:lnTo>
                    <a:pt x="700" y="456"/>
                  </a:lnTo>
                  <a:lnTo>
                    <a:pt x="698" y="458"/>
                  </a:lnTo>
                  <a:lnTo>
                    <a:pt x="696" y="460"/>
                  </a:lnTo>
                  <a:lnTo>
                    <a:pt x="694" y="460"/>
                  </a:lnTo>
                  <a:lnTo>
                    <a:pt x="691" y="462"/>
                  </a:lnTo>
                  <a:lnTo>
                    <a:pt x="691" y="465"/>
                  </a:lnTo>
                  <a:lnTo>
                    <a:pt x="694" y="467"/>
                  </a:lnTo>
                  <a:lnTo>
                    <a:pt x="691" y="469"/>
                  </a:lnTo>
                  <a:lnTo>
                    <a:pt x="689" y="471"/>
                  </a:lnTo>
                  <a:lnTo>
                    <a:pt x="689" y="473"/>
                  </a:lnTo>
                  <a:lnTo>
                    <a:pt x="687" y="473"/>
                  </a:lnTo>
                  <a:lnTo>
                    <a:pt x="689" y="473"/>
                  </a:lnTo>
                  <a:lnTo>
                    <a:pt x="687" y="473"/>
                  </a:lnTo>
                  <a:lnTo>
                    <a:pt x="687" y="471"/>
                  </a:lnTo>
                  <a:lnTo>
                    <a:pt x="689" y="469"/>
                  </a:lnTo>
                  <a:lnTo>
                    <a:pt x="689" y="467"/>
                  </a:lnTo>
                  <a:lnTo>
                    <a:pt x="687" y="467"/>
                  </a:lnTo>
                  <a:lnTo>
                    <a:pt x="685" y="469"/>
                  </a:lnTo>
                  <a:lnTo>
                    <a:pt x="685" y="467"/>
                  </a:lnTo>
                  <a:lnTo>
                    <a:pt x="685" y="465"/>
                  </a:lnTo>
                  <a:lnTo>
                    <a:pt x="687" y="465"/>
                  </a:lnTo>
                  <a:lnTo>
                    <a:pt x="687" y="460"/>
                  </a:lnTo>
                  <a:lnTo>
                    <a:pt x="687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89" y="454"/>
                  </a:lnTo>
                  <a:lnTo>
                    <a:pt x="687" y="454"/>
                  </a:lnTo>
                  <a:lnTo>
                    <a:pt x="687" y="451"/>
                  </a:lnTo>
                  <a:lnTo>
                    <a:pt x="687" y="449"/>
                  </a:lnTo>
                  <a:lnTo>
                    <a:pt x="685" y="449"/>
                  </a:lnTo>
                  <a:lnTo>
                    <a:pt x="685" y="447"/>
                  </a:lnTo>
                  <a:lnTo>
                    <a:pt x="683" y="447"/>
                  </a:lnTo>
                  <a:lnTo>
                    <a:pt x="683" y="445"/>
                  </a:lnTo>
                  <a:lnTo>
                    <a:pt x="683" y="443"/>
                  </a:lnTo>
                  <a:lnTo>
                    <a:pt x="685" y="443"/>
                  </a:lnTo>
                  <a:lnTo>
                    <a:pt x="685" y="440"/>
                  </a:lnTo>
                  <a:lnTo>
                    <a:pt x="683" y="440"/>
                  </a:lnTo>
                  <a:lnTo>
                    <a:pt x="680" y="438"/>
                  </a:lnTo>
                  <a:lnTo>
                    <a:pt x="680" y="436"/>
                  </a:lnTo>
                  <a:lnTo>
                    <a:pt x="678" y="434"/>
                  </a:lnTo>
                  <a:lnTo>
                    <a:pt x="676" y="434"/>
                  </a:lnTo>
                  <a:lnTo>
                    <a:pt x="672" y="432"/>
                  </a:lnTo>
                  <a:lnTo>
                    <a:pt x="670" y="430"/>
                  </a:lnTo>
                  <a:lnTo>
                    <a:pt x="643" y="432"/>
                  </a:lnTo>
                  <a:lnTo>
                    <a:pt x="639" y="430"/>
                  </a:lnTo>
                  <a:lnTo>
                    <a:pt x="637" y="430"/>
                  </a:lnTo>
                  <a:lnTo>
                    <a:pt x="637" y="432"/>
                  </a:lnTo>
                  <a:lnTo>
                    <a:pt x="639" y="432"/>
                  </a:lnTo>
                  <a:lnTo>
                    <a:pt x="637" y="434"/>
                  </a:lnTo>
                  <a:lnTo>
                    <a:pt x="637" y="436"/>
                  </a:lnTo>
                  <a:lnTo>
                    <a:pt x="635" y="436"/>
                  </a:lnTo>
                  <a:lnTo>
                    <a:pt x="635" y="438"/>
                  </a:lnTo>
                  <a:lnTo>
                    <a:pt x="635" y="440"/>
                  </a:lnTo>
                  <a:lnTo>
                    <a:pt x="632" y="443"/>
                  </a:lnTo>
                  <a:lnTo>
                    <a:pt x="632" y="445"/>
                  </a:lnTo>
                  <a:lnTo>
                    <a:pt x="632" y="449"/>
                  </a:lnTo>
                  <a:lnTo>
                    <a:pt x="632" y="451"/>
                  </a:lnTo>
                  <a:lnTo>
                    <a:pt x="632" y="454"/>
                  </a:lnTo>
                  <a:lnTo>
                    <a:pt x="632" y="456"/>
                  </a:lnTo>
                  <a:lnTo>
                    <a:pt x="632" y="458"/>
                  </a:lnTo>
                  <a:close/>
                  <a:moveTo>
                    <a:pt x="735" y="373"/>
                  </a:moveTo>
                  <a:lnTo>
                    <a:pt x="735" y="373"/>
                  </a:lnTo>
                  <a:lnTo>
                    <a:pt x="735" y="375"/>
                  </a:lnTo>
                  <a:lnTo>
                    <a:pt x="735" y="377"/>
                  </a:lnTo>
                  <a:lnTo>
                    <a:pt x="735" y="379"/>
                  </a:lnTo>
                  <a:lnTo>
                    <a:pt x="735" y="381"/>
                  </a:lnTo>
                  <a:lnTo>
                    <a:pt x="735" y="383"/>
                  </a:lnTo>
                  <a:lnTo>
                    <a:pt x="737" y="383"/>
                  </a:lnTo>
                  <a:lnTo>
                    <a:pt x="744" y="383"/>
                  </a:lnTo>
                  <a:lnTo>
                    <a:pt x="744" y="381"/>
                  </a:lnTo>
                  <a:lnTo>
                    <a:pt x="746" y="381"/>
                  </a:lnTo>
                  <a:lnTo>
                    <a:pt x="751" y="386"/>
                  </a:lnTo>
                  <a:lnTo>
                    <a:pt x="751" y="388"/>
                  </a:lnTo>
                  <a:lnTo>
                    <a:pt x="751" y="390"/>
                  </a:lnTo>
                  <a:lnTo>
                    <a:pt x="751" y="392"/>
                  </a:lnTo>
                  <a:lnTo>
                    <a:pt x="751" y="394"/>
                  </a:lnTo>
                  <a:lnTo>
                    <a:pt x="757" y="397"/>
                  </a:lnTo>
                  <a:lnTo>
                    <a:pt x="757" y="399"/>
                  </a:lnTo>
                  <a:lnTo>
                    <a:pt x="757" y="401"/>
                  </a:lnTo>
                  <a:lnTo>
                    <a:pt x="759" y="403"/>
                  </a:lnTo>
                  <a:lnTo>
                    <a:pt x="759" y="401"/>
                  </a:lnTo>
                  <a:lnTo>
                    <a:pt x="759" y="399"/>
                  </a:lnTo>
                  <a:lnTo>
                    <a:pt x="759" y="397"/>
                  </a:lnTo>
                  <a:lnTo>
                    <a:pt x="759" y="394"/>
                  </a:lnTo>
                  <a:lnTo>
                    <a:pt x="762" y="394"/>
                  </a:lnTo>
                  <a:lnTo>
                    <a:pt x="762" y="392"/>
                  </a:lnTo>
                  <a:lnTo>
                    <a:pt x="762" y="390"/>
                  </a:lnTo>
                  <a:lnTo>
                    <a:pt x="762" y="386"/>
                  </a:lnTo>
                  <a:lnTo>
                    <a:pt x="762" y="383"/>
                  </a:lnTo>
                  <a:lnTo>
                    <a:pt x="759" y="383"/>
                  </a:lnTo>
                  <a:lnTo>
                    <a:pt x="759" y="381"/>
                  </a:lnTo>
                  <a:lnTo>
                    <a:pt x="759" y="379"/>
                  </a:lnTo>
                  <a:lnTo>
                    <a:pt x="759" y="377"/>
                  </a:lnTo>
                  <a:lnTo>
                    <a:pt x="759" y="375"/>
                  </a:lnTo>
                  <a:lnTo>
                    <a:pt x="759" y="373"/>
                  </a:lnTo>
                  <a:lnTo>
                    <a:pt x="759" y="370"/>
                  </a:lnTo>
                  <a:lnTo>
                    <a:pt x="757" y="368"/>
                  </a:lnTo>
                  <a:lnTo>
                    <a:pt x="757" y="366"/>
                  </a:lnTo>
                  <a:lnTo>
                    <a:pt x="755" y="364"/>
                  </a:lnTo>
                  <a:lnTo>
                    <a:pt x="753" y="362"/>
                  </a:lnTo>
                  <a:lnTo>
                    <a:pt x="748" y="362"/>
                  </a:lnTo>
                  <a:lnTo>
                    <a:pt x="746" y="362"/>
                  </a:lnTo>
                  <a:lnTo>
                    <a:pt x="746" y="359"/>
                  </a:lnTo>
                  <a:lnTo>
                    <a:pt x="742" y="359"/>
                  </a:lnTo>
                  <a:lnTo>
                    <a:pt x="737" y="364"/>
                  </a:lnTo>
                  <a:lnTo>
                    <a:pt x="735" y="366"/>
                  </a:lnTo>
                  <a:lnTo>
                    <a:pt x="735" y="368"/>
                  </a:lnTo>
                  <a:lnTo>
                    <a:pt x="735" y="370"/>
                  </a:lnTo>
                  <a:lnTo>
                    <a:pt x="735" y="373"/>
                  </a:lnTo>
                  <a:close/>
                  <a:moveTo>
                    <a:pt x="613" y="581"/>
                  </a:moveTo>
                  <a:lnTo>
                    <a:pt x="613" y="583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5" y="589"/>
                  </a:lnTo>
                  <a:lnTo>
                    <a:pt x="613" y="589"/>
                  </a:lnTo>
                  <a:lnTo>
                    <a:pt x="613" y="592"/>
                  </a:lnTo>
                  <a:lnTo>
                    <a:pt x="615" y="592"/>
                  </a:lnTo>
                  <a:lnTo>
                    <a:pt x="617" y="594"/>
                  </a:lnTo>
                  <a:lnTo>
                    <a:pt x="615" y="596"/>
                  </a:lnTo>
                  <a:lnTo>
                    <a:pt x="615" y="598"/>
                  </a:lnTo>
                  <a:lnTo>
                    <a:pt x="617" y="600"/>
                  </a:lnTo>
                  <a:lnTo>
                    <a:pt x="615" y="603"/>
                  </a:lnTo>
                  <a:lnTo>
                    <a:pt x="617" y="603"/>
                  </a:lnTo>
                  <a:lnTo>
                    <a:pt x="617" y="605"/>
                  </a:lnTo>
                  <a:lnTo>
                    <a:pt x="615" y="605"/>
                  </a:lnTo>
                  <a:lnTo>
                    <a:pt x="617" y="605"/>
                  </a:lnTo>
                  <a:lnTo>
                    <a:pt x="617" y="607"/>
                  </a:lnTo>
                  <a:lnTo>
                    <a:pt x="619" y="607"/>
                  </a:lnTo>
                  <a:lnTo>
                    <a:pt x="617" y="607"/>
                  </a:lnTo>
                  <a:lnTo>
                    <a:pt x="617" y="609"/>
                  </a:lnTo>
                  <a:lnTo>
                    <a:pt x="617" y="611"/>
                  </a:lnTo>
                  <a:lnTo>
                    <a:pt x="617" y="614"/>
                  </a:lnTo>
                  <a:lnTo>
                    <a:pt x="619" y="614"/>
                  </a:lnTo>
                  <a:lnTo>
                    <a:pt x="621" y="616"/>
                  </a:lnTo>
                  <a:lnTo>
                    <a:pt x="619" y="616"/>
                  </a:lnTo>
                  <a:lnTo>
                    <a:pt x="621" y="618"/>
                  </a:lnTo>
                  <a:lnTo>
                    <a:pt x="621" y="620"/>
                  </a:lnTo>
                  <a:lnTo>
                    <a:pt x="621" y="622"/>
                  </a:lnTo>
                  <a:lnTo>
                    <a:pt x="621" y="620"/>
                  </a:lnTo>
                  <a:lnTo>
                    <a:pt x="619" y="620"/>
                  </a:lnTo>
                  <a:lnTo>
                    <a:pt x="621" y="622"/>
                  </a:lnTo>
                  <a:lnTo>
                    <a:pt x="624" y="622"/>
                  </a:lnTo>
                  <a:lnTo>
                    <a:pt x="624" y="625"/>
                  </a:lnTo>
                  <a:lnTo>
                    <a:pt x="624" y="627"/>
                  </a:lnTo>
                  <a:lnTo>
                    <a:pt x="626" y="625"/>
                  </a:lnTo>
                  <a:lnTo>
                    <a:pt x="628" y="627"/>
                  </a:lnTo>
                  <a:lnTo>
                    <a:pt x="630" y="627"/>
                  </a:lnTo>
                  <a:lnTo>
                    <a:pt x="630" y="629"/>
                  </a:lnTo>
                  <a:lnTo>
                    <a:pt x="630" y="631"/>
                  </a:lnTo>
                  <a:lnTo>
                    <a:pt x="632" y="631"/>
                  </a:lnTo>
                  <a:lnTo>
                    <a:pt x="637" y="629"/>
                  </a:lnTo>
                  <a:lnTo>
                    <a:pt x="639" y="629"/>
                  </a:lnTo>
                  <a:lnTo>
                    <a:pt x="641" y="629"/>
                  </a:lnTo>
                  <a:lnTo>
                    <a:pt x="641" y="625"/>
                  </a:lnTo>
                  <a:lnTo>
                    <a:pt x="643" y="622"/>
                  </a:lnTo>
                  <a:lnTo>
                    <a:pt x="643" y="620"/>
                  </a:lnTo>
                  <a:lnTo>
                    <a:pt x="643" y="618"/>
                  </a:lnTo>
                  <a:lnTo>
                    <a:pt x="641" y="618"/>
                  </a:lnTo>
                  <a:lnTo>
                    <a:pt x="641" y="616"/>
                  </a:lnTo>
                  <a:lnTo>
                    <a:pt x="641" y="614"/>
                  </a:lnTo>
                  <a:lnTo>
                    <a:pt x="639" y="611"/>
                  </a:lnTo>
                  <a:lnTo>
                    <a:pt x="637" y="607"/>
                  </a:lnTo>
                  <a:lnTo>
                    <a:pt x="637" y="605"/>
                  </a:lnTo>
                  <a:lnTo>
                    <a:pt x="635" y="603"/>
                  </a:lnTo>
                  <a:lnTo>
                    <a:pt x="630" y="605"/>
                  </a:lnTo>
                  <a:lnTo>
                    <a:pt x="630" y="603"/>
                  </a:lnTo>
                  <a:lnTo>
                    <a:pt x="630" y="600"/>
                  </a:lnTo>
                  <a:lnTo>
                    <a:pt x="632" y="598"/>
                  </a:lnTo>
                  <a:lnTo>
                    <a:pt x="632" y="594"/>
                  </a:lnTo>
                  <a:lnTo>
                    <a:pt x="621" y="576"/>
                  </a:lnTo>
                  <a:lnTo>
                    <a:pt x="621" y="574"/>
                  </a:lnTo>
                  <a:lnTo>
                    <a:pt x="619" y="572"/>
                  </a:lnTo>
                  <a:lnTo>
                    <a:pt x="615" y="570"/>
                  </a:lnTo>
                  <a:lnTo>
                    <a:pt x="610" y="572"/>
                  </a:lnTo>
                  <a:lnTo>
                    <a:pt x="610" y="574"/>
                  </a:lnTo>
                  <a:lnTo>
                    <a:pt x="610" y="576"/>
                  </a:lnTo>
                  <a:lnTo>
                    <a:pt x="613" y="581"/>
                  </a:lnTo>
                  <a:close/>
                  <a:moveTo>
                    <a:pt x="604" y="947"/>
                  </a:moveTo>
                  <a:lnTo>
                    <a:pt x="604" y="947"/>
                  </a:lnTo>
                  <a:lnTo>
                    <a:pt x="602" y="944"/>
                  </a:lnTo>
                  <a:lnTo>
                    <a:pt x="599" y="940"/>
                  </a:lnTo>
                  <a:lnTo>
                    <a:pt x="597" y="940"/>
                  </a:lnTo>
                  <a:lnTo>
                    <a:pt x="597" y="938"/>
                  </a:lnTo>
                  <a:lnTo>
                    <a:pt x="591" y="936"/>
                  </a:lnTo>
                  <a:lnTo>
                    <a:pt x="586" y="936"/>
                  </a:lnTo>
                  <a:lnTo>
                    <a:pt x="582" y="938"/>
                  </a:lnTo>
                  <a:lnTo>
                    <a:pt x="558" y="938"/>
                  </a:lnTo>
                  <a:lnTo>
                    <a:pt x="556" y="940"/>
                  </a:lnTo>
                  <a:lnTo>
                    <a:pt x="553" y="944"/>
                  </a:lnTo>
                  <a:lnTo>
                    <a:pt x="549" y="949"/>
                  </a:lnTo>
                  <a:lnTo>
                    <a:pt x="549" y="951"/>
                  </a:lnTo>
                  <a:lnTo>
                    <a:pt x="547" y="951"/>
                  </a:lnTo>
                  <a:lnTo>
                    <a:pt x="547" y="953"/>
                  </a:lnTo>
                  <a:lnTo>
                    <a:pt x="545" y="953"/>
                  </a:lnTo>
                  <a:lnTo>
                    <a:pt x="545" y="955"/>
                  </a:lnTo>
                  <a:lnTo>
                    <a:pt x="543" y="958"/>
                  </a:lnTo>
                  <a:lnTo>
                    <a:pt x="543" y="960"/>
                  </a:lnTo>
                  <a:lnTo>
                    <a:pt x="549" y="960"/>
                  </a:lnTo>
                  <a:lnTo>
                    <a:pt x="551" y="962"/>
                  </a:lnTo>
                  <a:lnTo>
                    <a:pt x="551" y="964"/>
                  </a:lnTo>
                  <a:lnTo>
                    <a:pt x="553" y="966"/>
                  </a:lnTo>
                  <a:lnTo>
                    <a:pt x="556" y="966"/>
                  </a:lnTo>
                  <a:lnTo>
                    <a:pt x="558" y="966"/>
                  </a:lnTo>
                  <a:lnTo>
                    <a:pt x="558" y="969"/>
                  </a:lnTo>
                  <a:lnTo>
                    <a:pt x="558" y="971"/>
                  </a:lnTo>
                  <a:lnTo>
                    <a:pt x="560" y="971"/>
                  </a:lnTo>
                  <a:lnTo>
                    <a:pt x="560" y="973"/>
                  </a:lnTo>
                  <a:lnTo>
                    <a:pt x="567" y="977"/>
                  </a:lnTo>
                  <a:lnTo>
                    <a:pt x="564" y="980"/>
                  </a:lnTo>
                  <a:lnTo>
                    <a:pt x="564" y="977"/>
                  </a:lnTo>
                  <a:lnTo>
                    <a:pt x="564" y="980"/>
                  </a:lnTo>
                  <a:lnTo>
                    <a:pt x="564" y="982"/>
                  </a:lnTo>
                  <a:lnTo>
                    <a:pt x="567" y="982"/>
                  </a:lnTo>
                  <a:lnTo>
                    <a:pt x="567" y="984"/>
                  </a:lnTo>
                  <a:lnTo>
                    <a:pt x="567" y="986"/>
                  </a:lnTo>
                  <a:lnTo>
                    <a:pt x="564" y="986"/>
                  </a:lnTo>
                  <a:lnTo>
                    <a:pt x="569" y="990"/>
                  </a:lnTo>
                  <a:lnTo>
                    <a:pt x="571" y="990"/>
                  </a:lnTo>
                  <a:lnTo>
                    <a:pt x="571" y="993"/>
                  </a:lnTo>
                  <a:lnTo>
                    <a:pt x="571" y="995"/>
                  </a:lnTo>
                  <a:lnTo>
                    <a:pt x="573" y="995"/>
                  </a:lnTo>
                  <a:lnTo>
                    <a:pt x="573" y="997"/>
                  </a:lnTo>
                  <a:lnTo>
                    <a:pt x="573" y="999"/>
                  </a:lnTo>
                  <a:lnTo>
                    <a:pt x="575" y="1001"/>
                  </a:lnTo>
                  <a:lnTo>
                    <a:pt x="580" y="1010"/>
                  </a:lnTo>
                  <a:lnTo>
                    <a:pt x="582" y="1012"/>
                  </a:lnTo>
                  <a:lnTo>
                    <a:pt x="582" y="1015"/>
                  </a:lnTo>
                  <a:lnTo>
                    <a:pt x="582" y="1017"/>
                  </a:lnTo>
                  <a:lnTo>
                    <a:pt x="584" y="1017"/>
                  </a:lnTo>
                  <a:lnTo>
                    <a:pt x="582" y="1019"/>
                  </a:lnTo>
                  <a:lnTo>
                    <a:pt x="584" y="1019"/>
                  </a:lnTo>
                  <a:lnTo>
                    <a:pt x="586" y="1021"/>
                  </a:lnTo>
                  <a:lnTo>
                    <a:pt x="586" y="1019"/>
                  </a:lnTo>
                  <a:lnTo>
                    <a:pt x="589" y="1019"/>
                  </a:lnTo>
                  <a:lnTo>
                    <a:pt x="586" y="1017"/>
                  </a:lnTo>
                  <a:lnTo>
                    <a:pt x="584" y="1015"/>
                  </a:lnTo>
                  <a:lnTo>
                    <a:pt x="586" y="1015"/>
                  </a:lnTo>
                  <a:lnTo>
                    <a:pt x="586" y="1012"/>
                  </a:lnTo>
                  <a:lnTo>
                    <a:pt x="584" y="1012"/>
                  </a:lnTo>
                  <a:lnTo>
                    <a:pt x="586" y="1010"/>
                  </a:lnTo>
                  <a:lnTo>
                    <a:pt x="586" y="1012"/>
                  </a:lnTo>
                  <a:lnTo>
                    <a:pt x="589" y="1012"/>
                  </a:lnTo>
                  <a:lnTo>
                    <a:pt x="591" y="1008"/>
                  </a:lnTo>
                  <a:lnTo>
                    <a:pt x="595" y="1006"/>
                  </a:lnTo>
                  <a:lnTo>
                    <a:pt x="595" y="1004"/>
                  </a:lnTo>
                  <a:lnTo>
                    <a:pt x="595" y="1001"/>
                  </a:lnTo>
                  <a:lnTo>
                    <a:pt x="597" y="997"/>
                  </a:lnTo>
                  <a:lnTo>
                    <a:pt x="599" y="995"/>
                  </a:lnTo>
                  <a:lnTo>
                    <a:pt x="602" y="993"/>
                  </a:lnTo>
                  <a:lnTo>
                    <a:pt x="604" y="993"/>
                  </a:lnTo>
                  <a:lnTo>
                    <a:pt x="604" y="990"/>
                  </a:lnTo>
                  <a:lnTo>
                    <a:pt x="604" y="988"/>
                  </a:lnTo>
                  <a:lnTo>
                    <a:pt x="606" y="984"/>
                  </a:lnTo>
                  <a:lnTo>
                    <a:pt x="608" y="980"/>
                  </a:lnTo>
                  <a:lnTo>
                    <a:pt x="610" y="977"/>
                  </a:lnTo>
                  <a:lnTo>
                    <a:pt x="610" y="975"/>
                  </a:lnTo>
                  <a:lnTo>
                    <a:pt x="610" y="973"/>
                  </a:lnTo>
                  <a:lnTo>
                    <a:pt x="610" y="971"/>
                  </a:lnTo>
                  <a:lnTo>
                    <a:pt x="610" y="969"/>
                  </a:lnTo>
                  <a:lnTo>
                    <a:pt x="610" y="966"/>
                  </a:lnTo>
                  <a:lnTo>
                    <a:pt x="613" y="964"/>
                  </a:lnTo>
                  <a:lnTo>
                    <a:pt x="613" y="962"/>
                  </a:lnTo>
                  <a:lnTo>
                    <a:pt x="613" y="960"/>
                  </a:lnTo>
                  <a:lnTo>
                    <a:pt x="613" y="955"/>
                  </a:lnTo>
                  <a:lnTo>
                    <a:pt x="613" y="953"/>
                  </a:lnTo>
                  <a:lnTo>
                    <a:pt x="608" y="951"/>
                  </a:lnTo>
                  <a:lnTo>
                    <a:pt x="604" y="949"/>
                  </a:lnTo>
                  <a:lnTo>
                    <a:pt x="604" y="947"/>
                  </a:lnTo>
                  <a:close/>
                  <a:moveTo>
                    <a:pt x="770" y="511"/>
                  </a:moveTo>
                  <a:lnTo>
                    <a:pt x="770" y="513"/>
                  </a:lnTo>
                  <a:lnTo>
                    <a:pt x="772" y="517"/>
                  </a:lnTo>
                  <a:lnTo>
                    <a:pt x="777" y="517"/>
                  </a:lnTo>
                  <a:lnTo>
                    <a:pt x="777" y="519"/>
                  </a:lnTo>
                  <a:lnTo>
                    <a:pt x="777" y="522"/>
                  </a:lnTo>
                  <a:lnTo>
                    <a:pt x="777" y="524"/>
                  </a:lnTo>
                  <a:lnTo>
                    <a:pt x="777" y="526"/>
                  </a:lnTo>
                  <a:lnTo>
                    <a:pt x="779" y="528"/>
                  </a:lnTo>
                  <a:lnTo>
                    <a:pt x="781" y="528"/>
                  </a:lnTo>
                  <a:lnTo>
                    <a:pt x="783" y="530"/>
                  </a:lnTo>
                  <a:lnTo>
                    <a:pt x="783" y="532"/>
                  </a:lnTo>
                  <a:lnTo>
                    <a:pt x="781" y="532"/>
                  </a:lnTo>
                  <a:lnTo>
                    <a:pt x="779" y="532"/>
                  </a:lnTo>
                  <a:lnTo>
                    <a:pt x="779" y="535"/>
                  </a:lnTo>
                  <a:lnTo>
                    <a:pt x="781" y="535"/>
                  </a:lnTo>
                  <a:lnTo>
                    <a:pt x="781" y="532"/>
                  </a:lnTo>
                  <a:lnTo>
                    <a:pt x="788" y="535"/>
                  </a:lnTo>
                  <a:lnTo>
                    <a:pt x="790" y="535"/>
                  </a:lnTo>
                  <a:lnTo>
                    <a:pt x="794" y="535"/>
                  </a:lnTo>
                  <a:lnTo>
                    <a:pt x="794" y="537"/>
                  </a:lnTo>
                  <a:lnTo>
                    <a:pt x="799" y="539"/>
                  </a:lnTo>
                  <a:lnTo>
                    <a:pt x="801" y="539"/>
                  </a:lnTo>
                  <a:lnTo>
                    <a:pt x="801" y="541"/>
                  </a:lnTo>
                  <a:lnTo>
                    <a:pt x="801" y="543"/>
                  </a:lnTo>
                  <a:lnTo>
                    <a:pt x="801" y="546"/>
                  </a:lnTo>
                  <a:lnTo>
                    <a:pt x="786" y="546"/>
                  </a:lnTo>
                  <a:lnTo>
                    <a:pt x="786" y="548"/>
                  </a:lnTo>
                  <a:lnTo>
                    <a:pt x="783" y="550"/>
                  </a:lnTo>
                  <a:lnTo>
                    <a:pt x="786" y="552"/>
                  </a:lnTo>
                  <a:lnTo>
                    <a:pt x="790" y="554"/>
                  </a:lnTo>
                  <a:lnTo>
                    <a:pt x="792" y="557"/>
                  </a:lnTo>
                  <a:lnTo>
                    <a:pt x="801" y="561"/>
                  </a:lnTo>
                  <a:lnTo>
                    <a:pt x="799" y="561"/>
                  </a:lnTo>
                  <a:lnTo>
                    <a:pt x="799" y="563"/>
                  </a:lnTo>
                  <a:lnTo>
                    <a:pt x="797" y="565"/>
                  </a:lnTo>
                  <a:lnTo>
                    <a:pt x="799" y="565"/>
                  </a:lnTo>
                  <a:lnTo>
                    <a:pt x="799" y="568"/>
                  </a:lnTo>
                  <a:lnTo>
                    <a:pt x="799" y="570"/>
                  </a:lnTo>
                  <a:lnTo>
                    <a:pt x="799" y="572"/>
                  </a:lnTo>
                  <a:lnTo>
                    <a:pt x="799" y="570"/>
                  </a:lnTo>
                  <a:lnTo>
                    <a:pt x="803" y="572"/>
                  </a:lnTo>
                  <a:lnTo>
                    <a:pt x="805" y="572"/>
                  </a:lnTo>
                  <a:lnTo>
                    <a:pt x="805" y="570"/>
                  </a:lnTo>
                  <a:lnTo>
                    <a:pt x="803" y="570"/>
                  </a:lnTo>
                  <a:lnTo>
                    <a:pt x="805" y="570"/>
                  </a:lnTo>
                  <a:lnTo>
                    <a:pt x="805" y="568"/>
                  </a:lnTo>
                  <a:lnTo>
                    <a:pt x="807" y="568"/>
                  </a:lnTo>
                  <a:lnTo>
                    <a:pt x="810" y="568"/>
                  </a:lnTo>
                  <a:lnTo>
                    <a:pt x="810" y="565"/>
                  </a:lnTo>
                  <a:lnTo>
                    <a:pt x="810" y="563"/>
                  </a:lnTo>
                  <a:lnTo>
                    <a:pt x="810" y="565"/>
                  </a:lnTo>
                  <a:lnTo>
                    <a:pt x="807" y="565"/>
                  </a:lnTo>
                  <a:lnTo>
                    <a:pt x="805" y="565"/>
                  </a:lnTo>
                  <a:lnTo>
                    <a:pt x="805" y="563"/>
                  </a:lnTo>
                  <a:lnTo>
                    <a:pt x="807" y="563"/>
                  </a:lnTo>
                  <a:lnTo>
                    <a:pt x="810" y="561"/>
                  </a:lnTo>
                  <a:lnTo>
                    <a:pt x="812" y="561"/>
                  </a:lnTo>
                  <a:lnTo>
                    <a:pt x="812" y="563"/>
                  </a:lnTo>
                  <a:lnTo>
                    <a:pt x="812" y="565"/>
                  </a:lnTo>
                  <a:lnTo>
                    <a:pt x="814" y="565"/>
                  </a:lnTo>
                  <a:lnTo>
                    <a:pt x="825" y="561"/>
                  </a:lnTo>
                  <a:lnTo>
                    <a:pt x="827" y="559"/>
                  </a:lnTo>
                  <a:lnTo>
                    <a:pt x="829" y="557"/>
                  </a:lnTo>
                  <a:lnTo>
                    <a:pt x="832" y="557"/>
                  </a:lnTo>
                  <a:lnTo>
                    <a:pt x="832" y="554"/>
                  </a:lnTo>
                  <a:lnTo>
                    <a:pt x="834" y="554"/>
                  </a:lnTo>
                  <a:lnTo>
                    <a:pt x="836" y="554"/>
                  </a:lnTo>
                  <a:lnTo>
                    <a:pt x="838" y="554"/>
                  </a:lnTo>
                  <a:lnTo>
                    <a:pt x="840" y="554"/>
                  </a:lnTo>
                  <a:lnTo>
                    <a:pt x="840" y="552"/>
                  </a:lnTo>
                  <a:lnTo>
                    <a:pt x="840" y="550"/>
                  </a:lnTo>
                  <a:lnTo>
                    <a:pt x="843" y="548"/>
                  </a:lnTo>
                  <a:lnTo>
                    <a:pt x="840" y="548"/>
                  </a:lnTo>
                  <a:lnTo>
                    <a:pt x="843" y="546"/>
                  </a:lnTo>
                  <a:lnTo>
                    <a:pt x="843" y="543"/>
                  </a:lnTo>
                  <a:lnTo>
                    <a:pt x="843" y="541"/>
                  </a:lnTo>
                  <a:lnTo>
                    <a:pt x="838" y="537"/>
                  </a:lnTo>
                  <a:lnTo>
                    <a:pt x="836" y="532"/>
                  </a:lnTo>
                  <a:lnTo>
                    <a:pt x="832" y="532"/>
                  </a:lnTo>
                  <a:lnTo>
                    <a:pt x="832" y="530"/>
                  </a:lnTo>
                  <a:lnTo>
                    <a:pt x="832" y="528"/>
                  </a:lnTo>
                  <a:lnTo>
                    <a:pt x="840" y="519"/>
                  </a:lnTo>
                  <a:lnTo>
                    <a:pt x="840" y="517"/>
                  </a:lnTo>
                  <a:lnTo>
                    <a:pt x="840" y="515"/>
                  </a:lnTo>
                  <a:lnTo>
                    <a:pt x="838" y="515"/>
                  </a:lnTo>
                  <a:lnTo>
                    <a:pt x="834" y="511"/>
                  </a:lnTo>
                  <a:lnTo>
                    <a:pt x="832" y="508"/>
                  </a:lnTo>
                  <a:lnTo>
                    <a:pt x="827" y="504"/>
                  </a:lnTo>
                  <a:lnTo>
                    <a:pt x="823" y="504"/>
                  </a:lnTo>
                  <a:lnTo>
                    <a:pt x="821" y="504"/>
                  </a:lnTo>
                  <a:lnTo>
                    <a:pt x="818" y="508"/>
                  </a:lnTo>
                  <a:lnTo>
                    <a:pt x="812" y="504"/>
                  </a:lnTo>
                  <a:lnTo>
                    <a:pt x="812" y="502"/>
                  </a:lnTo>
                  <a:lnTo>
                    <a:pt x="812" y="500"/>
                  </a:lnTo>
                  <a:lnTo>
                    <a:pt x="812" y="497"/>
                  </a:lnTo>
                  <a:lnTo>
                    <a:pt x="814" y="495"/>
                  </a:lnTo>
                  <a:lnTo>
                    <a:pt x="812" y="495"/>
                  </a:lnTo>
                  <a:lnTo>
                    <a:pt x="810" y="495"/>
                  </a:lnTo>
                  <a:lnTo>
                    <a:pt x="805" y="491"/>
                  </a:lnTo>
                  <a:lnTo>
                    <a:pt x="803" y="489"/>
                  </a:lnTo>
                  <a:lnTo>
                    <a:pt x="801" y="491"/>
                  </a:lnTo>
                  <a:lnTo>
                    <a:pt x="799" y="489"/>
                  </a:lnTo>
                  <a:lnTo>
                    <a:pt x="797" y="486"/>
                  </a:lnTo>
                  <a:lnTo>
                    <a:pt x="790" y="482"/>
                  </a:lnTo>
                  <a:lnTo>
                    <a:pt x="788" y="482"/>
                  </a:lnTo>
                  <a:lnTo>
                    <a:pt x="772" y="480"/>
                  </a:lnTo>
                  <a:lnTo>
                    <a:pt x="770" y="484"/>
                  </a:lnTo>
                  <a:lnTo>
                    <a:pt x="770" y="486"/>
                  </a:lnTo>
                  <a:lnTo>
                    <a:pt x="770" y="489"/>
                  </a:lnTo>
                  <a:lnTo>
                    <a:pt x="770" y="491"/>
                  </a:lnTo>
                  <a:lnTo>
                    <a:pt x="770" y="495"/>
                  </a:lnTo>
                  <a:lnTo>
                    <a:pt x="772" y="497"/>
                  </a:lnTo>
                  <a:lnTo>
                    <a:pt x="772" y="500"/>
                  </a:lnTo>
                  <a:lnTo>
                    <a:pt x="775" y="500"/>
                  </a:lnTo>
                  <a:lnTo>
                    <a:pt x="777" y="502"/>
                  </a:lnTo>
                  <a:lnTo>
                    <a:pt x="777" y="504"/>
                  </a:lnTo>
                  <a:lnTo>
                    <a:pt x="775" y="506"/>
                  </a:lnTo>
                  <a:lnTo>
                    <a:pt x="772" y="506"/>
                  </a:lnTo>
                  <a:lnTo>
                    <a:pt x="770" y="504"/>
                  </a:lnTo>
                  <a:lnTo>
                    <a:pt x="770" y="506"/>
                  </a:lnTo>
                  <a:lnTo>
                    <a:pt x="770" y="508"/>
                  </a:lnTo>
                  <a:lnTo>
                    <a:pt x="770" y="511"/>
                  </a:lnTo>
                  <a:close/>
                  <a:moveTo>
                    <a:pt x="794" y="366"/>
                  </a:moveTo>
                  <a:lnTo>
                    <a:pt x="794" y="368"/>
                  </a:lnTo>
                  <a:lnTo>
                    <a:pt x="797" y="368"/>
                  </a:lnTo>
                  <a:lnTo>
                    <a:pt x="797" y="366"/>
                  </a:lnTo>
                  <a:lnTo>
                    <a:pt x="801" y="366"/>
                  </a:lnTo>
                  <a:lnTo>
                    <a:pt x="797" y="368"/>
                  </a:lnTo>
                  <a:lnTo>
                    <a:pt x="794" y="370"/>
                  </a:lnTo>
                  <a:lnTo>
                    <a:pt x="797" y="370"/>
                  </a:lnTo>
                  <a:lnTo>
                    <a:pt x="797" y="375"/>
                  </a:lnTo>
                  <a:lnTo>
                    <a:pt x="797" y="377"/>
                  </a:lnTo>
                  <a:lnTo>
                    <a:pt x="803" y="377"/>
                  </a:lnTo>
                  <a:lnTo>
                    <a:pt x="805" y="379"/>
                  </a:lnTo>
                  <a:lnTo>
                    <a:pt x="803" y="379"/>
                  </a:lnTo>
                  <a:lnTo>
                    <a:pt x="801" y="381"/>
                  </a:lnTo>
                  <a:lnTo>
                    <a:pt x="801" y="379"/>
                  </a:lnTo>
                  <a:lnTo>
                    <a:pt x="799" y="379"/>
                  </a:lnTo>
                  <a:lnTo>
                    <a:pt x="797" y="379"/>
                  </a:lnTo>
                  <a:lnTo>
                    <a:pt x="797" y="381"/>
                  </a:lnTo>
                  <a:lnTo>
                    <a:pt x="797" y="383"/>
                  </a:lnTo>
                  <a:lnTo>
                    <a:pt x="799" y="383"/>
                  </a:lnTo>
                  <a:lnTo>
                    <a:pt x="797" y="383"/>
                  </a:lnTo>
                  <a:lnTo>
                    <a:pt x="799" y="386"/>
                  </a:lnTo>
                  <a:lnTo>
                    <a:pt x="801" y="383"/>
                  </a:lnTo>
                  <a:lnTo>
                    <a:pt x="799" y="386"/>
                  </a:lnTo>
                  <a:lnTo>
                    <a:pt x="801" y="386"/>
                  </a:lnTo>
                  <a:lnTo>
                    <a:pt x="803" y="388"/>
                  </a:lnTo>
                  <a:lnTo>
                    <a:pt x="803" y="390"/>
                  </a:lnTo>
                  <a:lnTo>
                    <a:pt x="803" y="392"/>
                  </a:lnTo>
                  <a:lnTo>
                    <a:pt x="805" y="394"/>
                  </a:lnTo>
                  <a:lnTo>
                    <a:pt x="812" y="401"/>
                  </a:lnTo>
                  <a:lnTo>
                    <a:pt x="823" y="401"/>
                  </a:lnTo>
                  <a:lnTo>
                    <a:pt x="825" y="401"/>
                  </a:lnTo>
                  <a:lnTo>
                    <a:pt x="832" y="399"/>
                  </a:lnTo>
                  <a:lnTo>
                    <a:pt x="832" y="397"/>
                  </a:lnTo>
                  <a:lnTo>
                    <a:pt x="834" y="394"/>
                  </a:lnTo>
                  <a:lnTo>
                    <a:pt x="834" y="392"/>
                  </a:lnTo>
                  <a:lnTo>
                    <a:pt x="836" y="392"/>
                  </a:lnTo>
                  <a:lnTo>
                    <a:pt x="838" y="390"/>
                  </a:lnTo>
                  <a:lnTo>
                    <a:pt x="836" y="390"/>
                  </a:lnTo>
                  <a:lnTo>
                    <a:pt x="836" y="388"/>
                  </a:lnTo>
                  <a:lnTo>
                    <a:pt x="838" y="388"/>
                  </a:lnTo>
                  <a:lnTo>
                    <a:pt x="838" y="390"/>
                  </a:lnTo>
                  <a:lnTo>
                    <a:pt x="838" y="392"/>
                  </a:lnTo>
                  <a:lnTo>
                    <a:pt x="838" y="394"/>
                  </a:lnTo>
                  <a:lnTo>
                    <a:pt x="838" y="397"/>
                  </a:lnTo>
                  <a:lnTo>
                    <a:pt x="834" y="401"/>
                  </a:lnTo>
                  <a:lnTo>
                    <a:pt x="832" y="405"/>
                  </a:lnTo>
                  <a:lnTo>
                    <a:pt x="816" y="410"/>
                  </a:lnTo>
                  <a:lnTo>
                    <a:pt x="816" y="412"/>
                  </a:lnTo>
                  <a:lnTo>
                    <a:pt x="814" y="412"/>
                  </a:lnTo>
                  <a:lnTo>
                    <a:pt x="814" y="414"/>
                  </a:lnTo>
                  <a:lnTo>
                    <a:pt x="816" y="414"/>
                  </a:lnTo>
                  <a:lnTo>
                    <a:pt x="816" y="416"/>
                  </a:lnTo>
                  <a:lnTo>
                    <a:pt x="814" y="416"/>
                  </a:lnTo>
                  <a:lnTo>
                    <a:pt x="814" y="419"/>
                  </a:lnTo>
                  <a:lnTo>
                    <a:pt x="816" y="419"/>
                  </a:lnTo>
                  <a:lnTo>
                    <a:pt x="816" y="421"/>
                  </a:lnTo>
                  <a:lnTo>
                    <a:pt x="814" y="421"/>
                  </a:lnTo>
                  <a:lnTo>
                    <a:pt x="814" y="423"/>
                  </a:lnTo>
                  <a:lnTo>
                    <a:pt x="816" y="423"/>
                  </a:lnTo>
                  <a:lnTo>
                    <a:pt x="814" y="423"/>
                  </a:lnTo>
                  <a:lnTo>
                    <a:pt x="816" y="425"/>
                  </a:lnTo>
                  <a:lnTo>
                    <a:pt x="818" y="425"/>
                  </a:lnTo>
                  <a:lnTo>
                    <a:pt x="823" y="427"/>
                  </a:lnTo>
                  <a:lnTo>
                    <a:pt x="823" y="425"/>
                  </a:lnTo>
                  <a:lnTo>
                    <a:pt x="823" y="423"/>
                  </a:lnTo>
                  <a:lnTo>
                    <a:pt x="825" y="423"/>
                  </a:lnTo>
                  <a:lnTo>
                    <a:pt x="823" y="425"/>
                  </a:lnTo>
                  <a:lnTo>
                    <a:pt x="825" y="425"/>
                  </a:lnTo>
                  <a:lnTo>
                    <a:pt x="825" y="427"/>
                  </a:lnTo>
                  <a:lnTo>
                    <a:pt x="827" y="427"/>
                  </a:lnTo>
                  <a:lnTo>
                    <a:pt x="827" y="430"/>
                  </a:lnTo>
                  <a:lnTo>
                    <a:pt x="825" y="430"/>
                  </a:lnTo>
                  <a:lnTo>
                    <a:pt x="823" y="430"/>
                  </a:lnTo>
                  <a:lnTo>
                    <a:pt x="825" y="432"/>
                  </a:lnTo>
                  <a:lnTo>
                    <a:pt x="827" y="432"/>
                  </a:lnTo>
                  <a:lnTo>
                    <a:pt x="825" y="434"/>
                  </a:lnTo>
                  <a:lnTo>
                    <a:pt x="827" y="434"/>
                  </a:lnTo>
                  <a:lnTo>
                    <a:pt x="829" y="436"/>
                  </a:lnTo>
                  <a:lnTo>
                    <a:pt x="832" y="436"/>
                  </a:lnTo>
                  <a:lnTo>
                    <a:pt x="832" y="434"/>
                  </a:lnTo>
                  <a:lnTo>
                    <a:pt x="838" y="430"/>
                  </a:lnTo>
                  <a:lnTo>
                    <a:pt x="840" y="425"/>
                  </a:lnTo>
                  <a:lnTo>
                    <a:pt x="840" y="423"/>
                  </a:lnTo>
                  <a:lnTo>
                    <a:pt x="838" y="425"/>
                  </a:lnTo>
                  <a:lnTo>
                    <a:pt x="838" y="423"/>
                  </a:lnTo>
                  <a:lnTo>
                    <a:pt x="838" y="421"/>
                  </a:lnTo>
                  <a:lnTo>
                    <a:pt x="845" y="423"/>
                  </a:lnTo>
                  <a:lnTo>
                    <a:pt x="851" y="423"/>
                  </a:lnTo>
                  <a:lnTo>
                    <a:pt x="849" y="423"/>
                  </a:lnTo>
                  <a:lnTo>
                    <a:pt x="847" y="425"/>
                  </a:lnTo>
                  <a:lnTo>
                    <a:pt x="845" y="427"/>
                  </a:lnTo>
                  <a:lnTo>
                    <a:pt x="845" y="430"/>
                  </a:lnTo>
                  <a:lnTo>
                    <a:pt x="845" y="432"/>
                  </a:lnTo>
                  <a:lnTo>
                    <a:pt x="845" y="434"/>
                  </a:lnTo>
                  <a:lnTo>
                    <a:pt x="847" y="434"/>
                  </a:lnTo>
                  <a:lnTo>
                    <a:pt x="847" y="436"/>
                  </a:lnTo>
                  <a:lnTo>
                    <a:pt x="849" y="436"/>
                  </a:lnTo>
                  <a:lnTo>
                    <a:pt x="853" y="434"/>
                  </a:lnTo>
                  <a:lnTo>
                    <a:pt x="853" y="432"/>
                  </a:lnTo>
                  <a:lnTo>
                    <a:pt x="853" y="430"/>
                  </a:lnTo>
                  <a:lnTo>
                    <a:pt x="856" y="430"/>
                  </a:lnTo>
                  <a:lnTo>
                    <a:pt x="853" y="427"/>
                  </a:lnTo>
                  <a:lnTo>
                    <a:pt x="853" y="425"/>
                  </a:lnTo>
                  <a:lnTo>
                    <a:pt x="856" y="425"/>
                  </a:lnTo>
                  <a:lnTo>
                    <a:pt x="858" y="425"/>
                  </a:lnTo>
                  <a:lnTo>
                    <a:pt x="858" y="423"/>
                  </a:lnTo>
                  <a:lnTo>
                    <a:pt x="858" y="421"/>
                  </a:lnTo>
                  <a:lnTo>
                    <a:pt x="858" y="419"/>
                  </a:lnTo>
                  <a:lnTo>
                    <a:pt x="858" y="416"/>
                  </a:lnTo>
                  <a:lnTo>
                    <a:pt x="860" y="416"/>
                  </a:lnTo>
                  <a:lnTo>
                    <a:pt x="860" y="419"/>
                  </a:lnTo>
                  <a:lnTo>
                    <a:pt x="860" y="421"/>
                  </a:lnTo>
                  <a:lnTo>
                    <a:pt x="860" y="423"/>
                  </a:lnTo>
                  <a:lnTo>
                    <a:pt x="860" y="425"/>
                  </a:lnTo>
                  <a:lnTo>
                    <a:pt x="860" y="427"/>
                  </a:lnTo>
                  <a:lnTo>
                    <a:pt x="864" y="423"/>
                  </a:lnTo>
                  <a:lnTo>
                    <a:pt x="864" y="421"/>
                  </a:lnTo>
                  <a:lnTo>
                    <a:pt x="864" y="419"/>
                  </a:lnTo>
                  <a:lnTo>
                    <a:pt x="862" y="416"/>
                  </a:lnTo>
                  <a:lnTo>
                    <a:pt x="862" y="414"/>
                  </a:lnTo>
                  <a:lnTo>
                    <a:pt x="862" y="412"/>
                  </a:lnTo>
                  <a:lnTo>
                    <a:pt x="862" y="414"/>
                  </a:lnTo>
                  <a:lnTo>
                    <a:pt x="864" y="414"/>
                  </a:lnTo>
                  <a:lnTo>
                    <a:pt x="867" y="419"/>
                  </a:lnTo>
                  <a:lnTo>
                    <a:pt x="869" y="419"/>
                  </a:lnTo>
                  <a:lnTo>
                    <a:pt x="871" y="416"/>
                  </a:lnTo>
                  <a:lnTo>
                    <a:pt x="878" y="414"/>
                  </a:lnTo>
                  <a:lnTo>
                    <a:pt x="880" y="416"/>
                  </a:lnTo>
                  <a:lnTo>
                    <a:pt x="878" y="416"/>
                  </a:lnTo>
                  <a:lnTo>
                    <a:pt x="878" y="419"/>
                  </a:lnTo>
                  <a:lnTo>
                    <a:pt x="875" y="419"/>
                  </a:lnTo>
                  <a:lnTo>
                    <a:pt x="875" y="421"/>
                  </a:lnTo>
                  <a:lnTo>
                    <a:pt x="873" y="421"/>
                  </a:lnTo>
                  <a:lnTo>
                    <a:pt x="873" y="423"/>
                  </a:lnTo>
                  <a:lnTo>
                    <a:pt x="875" y="423"/>
                  </a:lnTo>
                  <a:lnTo>
                    <a:pt x="878" y="423"/>
                  </a:lnTo>
                  <a:lnTo>
                    <a:pt x="882" y="423"/>
                  </a:lnTo>
                  <a:lnTo>
                    <a:pt x="884" y="423"/>
                  </a:lnTo>
                  <a:lnTo>
                    <a:pt x="889" y="423"/>
                  </a:lnTo>
                  <a:lnTo>
                    <a:pt x="889" y="421"/>
                  </a:lnTo>
                  <a:lnTo>
                    <a:pt x="893" y="419"/>
                  </a:lnTo>
                  <a:lnTo>
                    <a:pt x="895" y="419"/>
                  </a:lnTo>
                  <a:lnTo>
                    <a:pt x="899" y="416"/>
                  </a:lnTo>
                  <a:lnTo>
                    <a:pt x="899" y="419"/>
                  </a:lnTo>
                  <a:lnTo>
                    <a:pt x="899" y="421"/>
                  </a:lnTo>
                  <a:lnTo>
                    <a:pt x="893" y="423"/>
                  </a:lnTo>
                  <a:lnTo>
                    <a:pt x="891" y="423"/>
                  </a:lnTo>
                  <a:lnTo>
                    <a:pt x="889" y="425"/>
                  </a:lnTo>
                  <a:lnTo>
                    <a:pt x="886" y="427"/>
                  </a:lnTo>
                  <a:lnTo>
                    <a:pt x="884" y="427"/>
                  </a:lnTo>
                  <a:lnTo>
                    <a:pt x="882" y="427"/>
                  </a:lnTo>
                  <a:lnTo>
                    <a:pt x="875" y="427"/>
                  </a:lnTo>
                  <a:lnTo>
                    <a:pt x="873" y="430"/>
                  </a:lnTo>
                  <a:lnTo>
                    <a:pt x="873" y="432"/>
                  </a:lnTo>
                  <a:lnTo>
                    <a:pt x="873" y="434"/>
                  </a:lnTo>
                  <a:lnTo>
                    <a:pt x="884" y="436"/>
                  </a:lnTo>
                  <a:lnTo>
                    <a:pt x="889" y="434"/>
                  </a:lnTo>
                  <a:lnTo>
                    <a:pt x="891" y="434"/>
                  </a:lnTo>
                  <a:lnTo>
                    <a:pt x="897" y="432"/>
                  </a:lnTo>
                  <a:lnTo>
                    <a:pt x="904" y="430"/>
                  </a:lnTo>
                  <a:lnTo>
                    <a:pt x="908" y="430"/>
                  </a:lnTo>
                  <a:lnTo>
                    <a:pt x="915" y="427"/>
                  </a:lnTo>
                  <a:lnTo>
                    <a:pt x="915" y="430"/>
                  </a:lnTo>
                  <a:lnTo>
                    <a:pt x="913" y="432"/>
                  </a:lnTo>
                  <a:lnTo>
                    <a:pt x="910" y="432"/>
                  </a:lnTo>
                  <a:lnTo>
                    <a:pt x="899" y="436"/>
                  </a:lnTo>
                  <a:lnTo>
                    <a:pt x="897" y="436"/>
                  </a:lnTo>
                  <a:lnTo>
                    <a:pt x="895" y="438"/>
                  </a:lnTo>
                  <a:lnTo>
                    <a:pt x="889" y="440"/>
                  </a:lnTo>
                  <a:lnTo>
                    <a:pt x="882" y="443"/>
                  </a:lnTo>
                  <a:lnTo>
                    <a:pt x="878" y="440"/>
                  </a:lnTo>
                  <a:lnTo>
                    <a:pt x="873" y="440"/>
                  </a:lnTo>
                  <a:lnTo>
                    <a:pt x="873" y="443"/>
                  </a:lnTo>
                  <a:lnTo>
                    <a:pt x="871" y="443"/>
                  </a:lnTo>
                  <a:lnTo>
                    <a:pt x="869" y="443"/>
                  </a:lnTo>
                  <a:lnTo>
                    <a:pt x="867" y="443"/>
                  </a:lnTo>
                  <a:lnTo>
                    <a:pt x="864" y="443"/>
                  </a:lnTo>
                  <a:lnTo>
                    <a:pt x="862" y="443"/>
                  </a:lnTo>
                  <a:lnTo>
                    <a:pt x="860" y="443"/>
                  </a:lnTo>
                  <a:lnTo>
                    <a:pt x="860" y="445"/>
                  </a:lnTo>
                  <a:lnTo>
                    <a:pt x="860" y="447"/>
                  </a:lnTo>
                  <a:lnTo>
                    <a:pt x="858" y="451"/>
                  </a:lnTo>
                  <a:lnTo>
                    <a:pt x="858" y="454"/>
                  </a:lnTo>
                  <a:lnTo>
                    <a:pt x="856" y="454"/>
                  </a:lnTo>
                  <a:lnTo>
                    <a:pt x="853" y="454"/>
                  </a:lnTo>
                  <a:lnTo>
                    <a:pt x="851" y="454"/>
                  </a:lnTo>
                  <a:lnTo>
                    <a:pt x="851" y="456"/>
                  </a:lnTo>
                  <a:lnTo>
                    <a:pt x="847" y="458"/>
                  </a:lnTo>
                  <a:lnTo>
                    <a:pt x="847" y="460"/>
                  </a:lnTo>
                  <a:lnTo>
                    <a:pt x="847" y="462"/>
                  </a:lnTo>
                  <a:lnTo>
                    <a:pt x="851" y="467"/>
                  </a:lnTo>
                  <a:lnTo>
                    <a:pt x="853" y="469"/>
                  </a:lnTo>
                  <a:lnTo>
                    <a:pt x="853" y="471"/>
                  </a:lnTo>
                  <a:lnTo>
                    <a:pt x="856" y="473"/>
                  </a:lnTo>
                  <a:lnTo>
                    <a:pt x="858" y="473"/>
                  </a:lnTo>
                  <a:lnTo>
                    <a:pt x="862" y="473"/>
                  </a:lnTo>
                  <a:lnTo>
                    <a:pt x="864" y="473"/>
                  </a:lnTo>
                  <a:lnTo>
                    <a:pt x="867" y="476"/>
                  </a:lnTo>
                  <a:lnTo>
                    <a:pt x="871" y="478"/>
                  </a:lnTo>
                  <a:lnTo>
                    <a:pt x="873" y="480"/>
                  </a:lnTo>
                  <a:lnTo>
                    <a:pt x="871" y="480"/>
                  </a:lnTo>
                  <a:lnTo>
                    <a:pt x="862" y="478"/>
                  </a:lnTo>
                  <a:lnTo>
                    <a:pt x="858" y="478"/>
                  </a:lnTo>
                  <a:lnTo>
                    <a:pt x="858" y="480"/>
                  </a:lnTo>
                  <a:lnTo>
                    <a:pt x="860" y="484"/>
                  </a:lnTo>
                  <a:lnTo>
                    <a:pt x="862" y="486"/>
                  </a:lnTo>
                  <a:lnTo>
                    <a:pt x="864" y="486"/>
                  </a:lnTo>
                  <a:lnTo>
                    <a:pt x="867" y="486"/>
                  </a:lnTo>
                  <a:lnTo>
                    <a:pt x="864" y="489"/>
                  </a:lnTo>
                  <a:lnTo>
                    <a:pt x="869" y="493"/>
                  </a:lnTo>
                  <a:lnTo>
                    <a:pt x="871" y="495"/>
                  </a:lnTo>
                  <a:lnTo>
                    <a:pt x="875" y="493"/>
                  </a:lnTo>
                  <a:lnTo>
                    <a:pt x="875" y="491"/>
                  </a:lnTo>
                  <a:lnTo>
                    <a:pt x="878" y="489"/>
                  </a:lnTo>
                  <a:lnTo>
                    <a:pt x="880" y="491"/>
                  </a:lnTo>
                  <a:lnTo>
                    <a:pt x="882" y="491"/>
                  </a:lnTo>
                  <a:lnTo>
                    <a:pt x="899" y="493"/>
                  </a:lnTo>
                  <a:lnTo>
                    <a:pt x="902" y="493"/>
                  </a:lnTo>
                  <a:lnTo>
                    <a:pt x="902" y="495"/>
                  </a:lnTo>
                  <a:lnTo>
                    <a:pt x="902" y="497"/>
                  </a:lnTo>
                  <a:lnTo>
                    <a:pt x="902" y="495"/>
                  </a:lnTo>
                  <a:lnTo>
                    <a:pt x="899" y="495"/>
                  </a:lnTo>
                  <a:lnTo>
                    <a:pt x="897" y="495"/>
                  </a:lnTo>
                  <a:lnTo>
                    <a:pt x="886" y="500"/>
                  </a:lnTo>
                  <a:lnTo>
                    <a:pt x="884" y="500"/>
                  </a:lnTo>
                  <a:lnTo>
                    <a:pt x="886" y="500"/>
                  </a:lnTo>
                  <a:lnTo>
                    <a:pt x="886" y="502"/>
                  </a:lnTo>
                  <a:lnTo>
                    <a:pt x="884" y="502"/>
                  </a:lnTo>
                  <a:lnTo>
                    <a:pt x="878" y="502"/>
                  </a:lnTo>
                  <a:lnTo>
                    <a:pt x="878" y="504"/>
                  </a:lnTo>
                  <a:lnTo>
                    <a:pt x="875" y="506"/>
                  </a:lnTo>
                  <a:lnTo>
                    <a:pt x="878" y="508"/>
                  </a:lnTo>
                  <a:lnTo>
                    <a:pt x="880" y="511"/>
                  </a:lnTo>
                  <a:lnTo>
                    <a:pt x="884" y="513"/>
                  </a:lnTo>
                  <a:lnTo>
                    <a:pt x="886" y="515"/>
                  </a:lnTo>
                  <a:lnTo>
                    <a:pt x="886" y="517"/>
                  </a:lnTo>
                  <a:lnTo>
                    <a:pt x="889" y="517"/>
                  </a:lnTo>
                  <a:lnTo>
                    <a:pt x="891" y="517"/>
                  </a:lnTo>
                  <a:lnTo>
                    <a:pt x="893" y="517"/>
                  </a:lnTo>
                  <a:lnTo>
                    <a:pt x="893" y="515"/>
                  </a:lnTo>
                  <a:lnTo>
                    <a:pt x="895" y="517"/>
                  </a:lnTo>
                  <a:lnTo>
                    <a:pt x="893" y="517"/>
                  </a:lnTo>
                  <a:lnTo>
                    <a:pt x="893" y="519"/>
                  </a:lnTo>
                  <a:lnTo>
                    <a:pt x="891" y="519"/>
                  </a:lnTo>
                  <a:lnTo>
                    <a:pt x="893" y="519"/>
                  </a:lnTo>
                  <a:lnTo>
                    <a:pt x="895" y="519"/>
                  </a:lnTo>
                  <a:lnTo>
                    <a:pt x="895" y="522"/>
                  </a:lnTo>
                  <a:lnTo>
                    <a:pt x="897" y="526"/>
                  </a:lnTo>
                  <a:lnTo>
                    <a:pt x="899" y="526"/>
                  </a:lnTo>
                  <a:lnTo>
                    <a:pt x="899" y="524"/>
                  </a:lnTo>
                  <a:lnTo>
                    <a:pt x="902" y="524"/>
                  </a:lnTo>
                  <a:lnTo>
                    <a:pt x="904" y="524"/>
                  </a:lnTo>
                  <a:lnTo>
                    <a:pt x="908" y="526"/>
                  </a:lnTo>
                  <a:lnTo>
                    <a:pt x="917" y="528"/>
                  </a:lnTo>
                  <a:lnTo>
                    <a:pt x="924" y="530"/>
                  </a:lnTo>
                  <a:lnTo>
                    <a:pt x="928" y="528"/>
                  </a:lnTo>
                  <a:lnTo>
                    <a:pt x="932" y="528"/>
                  </a:lnTo>
                  <a:lnTo>
                    <a:pt x="934" y="528"/>
                  </a:lnTo>
                  <a:lnTo>
                    <a:pt x="934" y="526"/>
                  </a:lnTo>
                  <a:lnTo>
                    <a:pt x="934" y="524"/>
                  </a:lnTo>
                  <a:lnTo>
                    <a:pt x="934" y="522"/>
                  </a:lnTo>
                  <a:lnTo>
                    <a:pt x="932" y="522"/>
                  </a:lnTo>
                  <a:lnTo>
                    <a:pt x="932" y="519"/>
                  </a:lnTo>
                  <a:lnTo>
                    <a:pt x="930" y="517"/>
                  </a:lnTo>
                  <a:lnTo>
                    <a:pt x="932" y="517"/>
                  </a:lnTo>
                  <a:lnTo>
                    <a:pt x="930" y="515"/>
                  </a:lnTo>
                  <a:lnTo>
                    <a:pt x="926" y="515"/>
                  </a:lnTo>
                  <a:lnTo>
                    <a:pt x="924" y="515"/>
                  </a:lnTo>
                  <a:lnTo>
                    <a:pt x="924" y="513"/>
                  </a:lnTo>
                  <a:lnTo>
                    <a:pt x="924" y="511"/>
                  </a:lnTo>
                  <a:lnTo>
                    <a:pt x="926" y="513"/>
                  </a:lnTo>
                  <a:lnTo>
                    <a:pt x="930" y="511"/>
                  </a:lnTo>
                  <a:lnTo>
                    <a:pt x="934" y="511"/>
                  </a:lnTo>
                  <a:lnTo>
                    <a:pt x="937" y="513"/>
                  </a:lnTo>
                  <a:lnTo>
                    <a:pt x="939" y="515"/>
                  </a:lnTo>
                  <a:lnTo>
                    <a:pt x="939" y="517"/>
                  </a:lnTo>
                  <a:lnTo>
                    <a:pt x="941" y="519"/>
                  </a:lnTo>
                  <a:lnTo>
                    <a:pt x="945" y="519"/>
                  </a:lnTo>
                  <a:lnTo>
                    <a:pt x="948" y="522"/>
                  </a:lnTo>
                  <a:lnTo>
                    <a:pt x="948" y="524"/>
                  </a:lnTo>
                  <a:lnTo>
                    <a:pt x="950" y="524"/>
                  </a:lnTo>
                  <a:lnTo>
                    <a:pt x="952" y="524"/>
                  </a:lnTo>
                  <a:lnTo>
                    <a:pt x="950" y="522"/>
                  </a:lnTo>
                  <a:lnTo>
                    <a:pt x="948" y="519"/>
                  </a:lnTo>
                  <a:lnTo>
                    <a:pt x="948" y="517"/>
                  </a:lnTo>
                  <a:lnTo>
                    <a:pt x="945" y="513"/>
                  </a:lnTo>
                  <a:lnTo>
                    <a:pt x="941" y="504"/>
                  </a:lnTo>
                  <a:lnTo>
                    <a:pt x="937" y="500"/>
                  </a:lnTo>
                  <a:lnTo>
                    <a:pt x="934" y="497"/>
                  </a:lnTo>
                  <a:lnTo>
                    <a:pt x="934" y="495"/>
                  </a:lnTo>
                  <a:lnTo>
                    <a:pt x="932" y="495"/>
                  </a:lnTo>
                  <a:lnTo>
                    <a:pt x="932" y="493"/>
                  </a:lnTo>
                  <a:lnTo>
                    <a:pt x="932" y="491"/>
                  </a:lnTo>
                  <a:lnTo>
                    <a:pt x="932" y="489"/>
                  </a:lnTo>
                  <a:lnTo>
                    <a:pt x="932" y="486"/>
                  </a:lnTo>
                  <a:lnTo>
                    <a:pt x="932" y="484"/>
                  </a:lnTo>
                  <a:lnTo>
                    <a:pt x="934" y="486"/>
                  </a:lnTo>
                  <a:lnTo>
                    <a:pt x="934" y="489"/>
                  </a:lnTo>
                  <a:lnTo>
                    <a:pt x="937" y="491"/>
                  </a:lnTo>
                  <a:lnTo>
                    <a:pt x="939" y="493"/>
                  </a:lnTo>
                  <a:lnTo>
                    <a:pt x="943" y="500"/>
                  </a:lnTo>
                  <a:lnTo>
                    <a:pt x="945" y="502"/>
                  </a:lnTo>
                  <a:lnTo>
                    <a:pt x="945" y="504"/>
                  </a:lnTo>
                  <a:lnTo>
                    <a:pt x="948" y="504"/>
                  </a:lnTo>
                  <a:lnTo>
                    <a:pt x="950" y="506"/>
                  </a:lnTo>
                  <a:lnTo>
                    <a:pt x="950" y="508"/>
                  </a:lnTo>
                  <a:lnTo>
                    <a:pt x="952" y="511"/>
                  </a:lnTo>
                  <a:lnTo>
                    <a:pt x="954" y="515"/>
                  </a:lnTo>
                  <a:lnTo>
                    <a:pt x="959" y="522"/>
                  </a:lnTo>
                  <a:lnTo>
                    <a:pt x="961" y="522"/>
                  </a:lnTo>
                  <a:lnTo>
                    <a:pt x="963" y="522"/>
                  </a:lnTo>
                  <a:lnTo>
                    <a:pt x="965" y="519"/>
                  </a:lnTo>
                  <a:lnTo>
                    <a:pt x="965" y="517"/>
                  </a:lnTo>
                  <a:lnTo>
                    <a:pt x="965" y="515"/>
                  </a:lnTo>
                  <a:lnTo>
                    <a:pt x="963" y="513"/>
                  </a:lnTo>
                  <a:lnTo>
                    <a:pt x="963" y="511"/>
                  </a:lnTo>
                  <a:lnTo>
                    <a:pt x="963" y="508"/>
                  </a:lnTo>
                  <a:lnTo>
                    <a:pt x="963" y="506"/>
                  </a:lnTo>
                  <a:lnTo>
                    <a:pt x="965" y="502"/>
                  </a:lnTo>
                  <a:lnTo>
                    <a:pt x="965" y="500"/>
                  </a:lnTo>
                  <a:lnTo>
                    <a:pt x="965" y="497"/>
                  </a:lnTo>
                  <a:lnTo>
                    <a:pt x="963" y="497"/>
                  </a:lnTo>
                  <a:lnTo>
                    <a:pt x="963" y="495"/>
                  </a:lnTo>
                  <a:lnTo>
                    <a:pt x="959" y="486"/>
                  </a:lnTo>
                  <a:lnTo>
                    <a:pt x="959" y="484"/>
                  </a:lnTo>
                  <a:lnTo>
                    <a:pt x="956" y="484"/>
                  </a:lnTo>
                  <a:lnTo>
                    <a:pt x="956" y="482"/>
                  </a:lnTo>
                  <a:lnTo>
                    <a:pt x="956" y="480"/>
                  </a:lnTo>
                  <a:lnTo>
                    <a:pt x="959" y="480"/>
                  </a:lnTo>
                  <a:lnTo>
                    <a:pt x="961" y="480"/>
                  </a:lnTo>
                  <a:lnTo>
                    <a:pt x="961" y="482"/>
                  </a:lnTo>
                  <a:lnTo>
                    <a:pt x="970" y="491"/>
                  </a:lnTo>
                  <a:lnTo>
                    <a:pt x="970" y="493"/>
                  </a:lnTo>
                  <a:lnTo>
                    <a:pt x="974" y="491"/>
                  </a:lnTo>
                  <a:lnTo>
                    <a:pt x="974" y="489"/>
                  </a:lnTo>
                  <a:lnTo>
                    <a:pt x="974" y="484"/>
                  </a:lnTo>
                  <a:lnTo>
                    <a:pt x="974" y="482"/>
                  </a:lnTo>
                  <a:lnTo>
                    <a:pt x="974" y="480"/>
                  </a:lnTo>
                  <a:lnTo>
                    <a:pt x="972" y="478"/>
                  </a:lnTo>
                  <a:lnTo>
                    <a:pt x="972" y="476"/>
                  </a:lnTo>
                  <a:lnTo>
                    <a:pt x="970" y="476"/>
                  </a:lnTo>
                  <a:lnTo>
                    <a:pt x="965" y="476"/>
                  </a:lnTo>
                  <a:lnTo>
                    <a:pt x="963" y="476"/>
                  </a:lnTo>
                  <a:lnTo>
                    <a:pt x="963" y="473"/>
                  </a:lnTo>
                  <a:lnTo>
                    <a:pt x="967" y="473"/>
                  </a:lnTo>
                  <a:lnTo>
                    <a:pt x="967" y="471"/>
                  </a:lnTo>
                  <a:lnTo>
                    <a:pt x="965" y="467"/>
                  </a:lnTo>
                  <a:lnTo>
                    <a:pt x="963" y="465"/>
                  </a:lnTo>
                  <a:lnTo>
                    <a:pt x="963" y="462"/>
                  </a:lnTo>
                  <a:lnTo>
                    <a:pt x="963" y="460"/>
                  </a:lnTo>
                  <a:lnTo>
                    <a:pt x="963" y="458"/>
                  </a:lnTo>
                  <a:lnTo>
                    <a:pt x="963" y="456"/>
                  </a:lnTo>
                  <a:lnTo>
                    <a:pt x="963" y="454"/>
                  </a:lnTo>
                  <a:lnTo>
                    <a:pt x="961" y="451"/>
                  </a:lnTo>
                  <a:lnTo>
                    <a:pt x="961" y="449"/>
                  </a:lnTo>
                  <a:lnTo>
                    <a:pt x="961" y="447"/>
                  </a:lnTo>
                  <a:lnTo>
                    <a:pt x="961" y="445"/>
                  </a:lnTo>
                  <a:lnTo>
                    <a:pt x="965" y="443"/>
                  </a:lnTo>
                  <a:lnTo>
                    <a:pt x="965" y="440"/>
                  </a:lnTo>
                  <a:lnTo>
                    <a:pt x="965" y="436"/>
                  </a:lnTo>
                  <a:lnTo>
                    <a:pt x="967" y="436"/>
                  </a:lnTo>
                  <a:lnTo>
                    <a:pt x="967" y="438"/>
                  </a:lnTo>
                  <a:lnTo>
                    <a:pt x="967" y="440"/>
                  </a:lnTo>
                  <a:lnTo>
                    <a:pt x="965" y="440"/>
                  </a:lnTo>
                  <a:lnTo>
                    <a:pt x="967" y="440"/>
                  </a:lnTo>
                  <a:lnTo>
                    <a:pt x="967" y="443"/>
                  </a:lnTo>
                  <a:lnTo>
                    <a:pt x="965" y="445"/>
                  </a:lnTo>
                  <a:lnTo>
                    <a:pt x="965" y="447"/>
                  </a:lnTo>
                  <a:lnTo>
                    <a:pt x="965" y="451"/>
                  </a:lnTo>
                  <a:lnTo>
                    <a:pt x="967" y="451"/>
                  </a:lnTo>
                  <a:lnTo>
                    <a:pt x="967" y="456"/>
                  </a:lnTo>
                  <a:lnTo>
                    <a:pt x="967" y="460"/>
                  </a:lnTo>
                  <a:lnTo>
                    <a:pt x="967" y="462"/>
                  </a:lnTo>
                  <a:lnTo>
                    <a:pt x="970" y="469"/>
                  </a:lnTo>
                  <a:lnTo>
                    <a:pt x="972" y="469"/>
                  </a:lnTo>
                  <a:lnTo>
                    <a:pt x="972" y="471"/>
                  </a:lnTo>
                  <a:lnTo>
                    <a:pt x="976" y="476"/>
                  </a:lnTo>
                  <a:lnTo>
                    <a:pt x="978" y="476"/>
                  </a:lnTo>
                  <a:lnTo>
                    <a:pt x="978" y="473"/>
                  </a:lnTo>
                  <a:lnTo>
                    <a:pt x="978" y="471"/>
                  </a:lnTo>
                  <a:lnTo>
                    <a:pt x="978" y="469"/>
                  </a:lnTo>
                  <a:lnTo>
                    <a:pt x="980" y="465"/>
                  </a:lnTo>
                  <a:lnTo>
                    <a:pt x="980" y="460"/>
                  </a:lnTo>
                  <a:lnTo>
                    <a:pt x="980" y="458"/>
                  </a:lnTo>
                  <a:lnTo>
                    <a:pt x="983" y="458"/>
                  </a:lnTo>
                  <a:lnTo>
                    <a:pt x="985" y="451"/>
                  </a:lnTo>
                  <a:lnTo>
                    <a:pt x="985" y="447"/>
                  </a:lnTo>
                  <a:lnTo>
                    <a:pt x="985" y="445"/>
                  </a:lnTo>
                  <a:lnTo>
                    <a:pt x="983" y="445"/>
                  </a:lnTo>
                  <a:lnTo>
                    <a:pt x="983" y="443"/>
                  </a:lnTo>
                  <a:lnTo>
                    <a:pt x="983" y="440"/>
                  </a:lnTo>
                  <a:lnTo>
                    <a:pt x="983" y="438"/>
                  </a:lnTo>
                  <a:lnTo>
                    <a:pt x="980" y="436"/>
                  </a:lnTo>
                  <a:lnTo>
                    <a:pt x="980" y="434"/>
                  </a:lnTo>
                  <a:lnTo>
                    <a:pt x="983" y="436"/>
                  </a:lnTo>
                  <a:lnTo>
                    <a:pt x="983" y="438"/>
                  </a:lnTo>
                  <a:lnTo>
                    <a:pt x="987" y="443"/>
                  </a:lnTo>
                  <a:lnTo>
                    <a:pt x="989" y="443"/>
                  </a:lnTo>
                  <a:lnTo>
                    <a:pt x="989" y="440"/>
                  </a:lnTo>
                  <a:lnTo>
                    <a:pt x="989" y="438"/>
                  </a:lnTo>
                  <a:lnTo>
                    <a:pt x="989" y="436"/>
                  </a:lnTo>
                  <a:lnTo>
                    <a:pt x="989" y="434"/>
                  </a:lnTo>
                  <a:lnTo>
                    <a:pt x="1002" y="423"/>
                  </a:lnTo>
                  <a:lnTo>
                    <a:pt x="1005" y="421"/>
                  </a:lnTo>
                  <a:lnTo>
                    <a:pt x="1007" y="421"/>
                  </a:lnTo>
                  <a:lnTo>
                    <a:pt x="1007" y="419"/>
                  </a:lnTo>
                  <a:lnTo>
                    <a:pt x="1009" y="419"/>
                  </a:lnTo>
                  <a:lnTo>
                    <a:pt x="1009" y="416"/>
                  </a:lnTo>
                  <a:lnTo>
                    <a:pt x="1009" y="414"/>
                  </a:lnTo>
                  <a:lnTo>
                    <a:pt x="1013" y="410"/>
                  </a:lnTo>
                  <a:lnTo>
                    <a:pt x="1013" y="408"/>
                  </a:lnTo>
                  <a:lnTo>
                    <a:pt x="1013" y="405"/>
                  </a:lnTo>
                  <a:lnTo>
                    <a:pt x="1011" y="403"/>
                  </a:lnTo>
                  <a:lnTo>
                    <a:pt x="1009" y="401"/>
                  </a:lnTo>
                  <a:lnTo>
                    <a:pt x="1005" y="399"/>
                  </a:lnTo>
                  <a:lnTo>
                    <a:pt x="1002" y="397"/>
                  </a:lnTo>
                  <a:lnTo>
                    <a:pt x="1000" y="394"/>
                  </a:lnTo>
                  <a:lnTo>
                    <a:pt x="1000" y="392"/>
                  </a:lnTo>
                  <a:lnTo>
                    <a:pt x="998" y="390"/>
                  </a:lnTo>
                  <a:lnTo>
                    <a:pt x="996" y="388"/>
                  </a:lnTo>
                  <a:lnTo>
                    <a:pt x="996" y="386"/>
                  </a:lnTo>
                  <a:lnTo>
                    <a:pt x="996" y="383"/>
                  </a:lnTo>
                  <a:lnTo>
                    <a:pt x="994" y="381"/>
                  </a:lnTo>
                  <a:lnTo>
                    <a:pt x="991" y="381"/>
                  </a:lnTo>
                  <a:lnTo>
                    <a:pt x="989" y="381"/>
                  </a:lnTo>
                  <a:lnTo>
                    <a:pt x="989" y="383"/>
                  </a:lnTo>
                  <a:lnTo>
                    <a:pt x="989" y="390"/>
                  </a:lnTo>
                  <a:lnTo>
                    <a:pt x="991" y="392"/>
                  </a:lnTo>
                  <a:lnTo>
                    <a:pt x="991" y="394"/>
                  </a:lnTo>
                  <a:lnTo>
                    <a:pt x="991" y="397"/>
                  </a:lnTo>
                  <a:lnTo>
                    <a:pt x="991" y="399"/>
                  </a:lnTo>
                  <a:lnTo>
                    <a:pt x="989" y="399"/>
                  </a:lnTo>
                  <a:lnTo>
                    <a:pt x="987" y="397"/>
                  </a:lnTo>
                  <a:lnTo>
                    <a:pt x="989" y="394"/>
                  </a:lnTo>
                  <a:lnTo>
                    <a:pt x="987" y="394"/>
                  </a:lnTo>
                  <a:lnTo>
                    <a:pt x="987" y="392"/>
                  </a:lnTo>
                  <a:lnTo>
                    <a:pt x="987" y="390"/>
                  </a:lnTo>
                  <a:lnTo>
                    <a:pt x="987" y="388"/>
                  </a:lnTo>
                  <a:lnTo>
                    <a:pt x="985" y="386"/>
                  </a:lnTo>
                  <a:lnTo>
                    <a:pt x="985" y="383"/>
                  </a:lnTo>
                  <a:lnTo>
                    <a:pt x="980" y="381"/>
                  </a:lnTo>
                  <a:lnTo>
                    <a:pt x="974" y="381"/>
                  </a:lnTo>
                  <a:lnTo>
                    <a:pt x="974" y="383"/>
                  </a:lnTo>
                  <a:lnTo>
                    <a:pt x="972" y="386"/>
                  </a:lnTo>
                  <a:lnTo>
                    <a:pt x="974" y="386"/>
                  </a:lnTo>
                  <a:lnTo>
                    <a:pt x="974" y="388"/>
                  </a:lnTo>
                  <a:lnTo>
                    <a:pt x="976" y="390"/>
                  </a:lnTo>
                  <a:lnTo>
                    <a:pt x="974" y="390"/>
                  </a:lnTo>
                  <a:lnTo>
                    <a:pt x="974" y="392"/>
                  </a:lnTo>
                  <a:lnTo>
                    <a:pt x="974" y="390"/>
                  </a:lnTo>
                  <a:lnTo>
                    <a:pt x="974" y="388"/>
                  </a:lnTo>
                  <a:lnTo>
                    <a:pt x="972" y="388"/>
                  </a:lnTo>
                  <a:lnTo>
                    <a:pt x="970" y="388"/>
                  </a:lnTo>
                  <a:lnTo>
                    <a:pt x="967" y="390"/>
                  </a:lnTo>
                  <a:lnTo>
                    <a:pt x="967" y="392"/>
                  </a:lnTo>
                  <a:lnTo>
                    <a:pt x="967" y="394"/>
                  </a:lnTo>
                  <a:lnTo>
                    <a:pt x="967" y="397"/>
                  </a:lnTo>
                  <a:lnTo>
                    <a:pt x="965" y="397"/>
                  </a:lnTo>
                  <a:lnTo>
                    <a:pt x="963" y="397"/>
                  </a:lnTo>
                  <a:lnTo>
                    <a:pt x="963" y="394"/>
                  </a:lnTo>
                  <a:lnTo>
                    <a:pt x="963" y="392"/>
                  </a:lnTo>
                  <a:lnTo>
                    <a:pt x="963" y="390"/>
                  </a:lnTo>
                  <a:lnTo>
                    <a:pt x="965" y="386"/>
                  </a:lnTo>
                  <a:lnTo>
                    <a:pt x="965" y="383"/>
                  </a:lnTo>
                  <a:lnTo>
                    <a:pt x="965" y="381"/>
                  </a:lnTo>
                  <a:lnTo>
                    <a:pt x="965" y="377"/>
                  </a:lnTo>
                  <a:lnTo>
                    <a:pt x="965" y="375"/>
                  </a:lnTo>
                  <a:lnTo>
                    <a:pt x="965" y="373"/>
                  </a:lnTo>
                  <a:lnTo>
                    <a:pt x="965" y="370"/>
                  </a:lnTo>
                  <a:lnTo>
                    <a:pt x="963" y="368"/>
                  </a:lnTo>
                  <a:lnTo>
                    <a:pt x="963" y="362"/>
                  </a:lnTo>
                  <a:lnTo>
                    <a:pt x="963" y="359"/>
                  </a:lnTo>
                  <a:lnTo>
                    <a:pt x="959" y="366"/>
                  </a:lnTo>
                  <a:lnTo>
                    <a:pt x="956" y="368"/>
                  </a:lnTo>
                  <a:lnTo>
                    <a:pt x="956" y="366"/>
                  </a:lnTo>
                  <a:lnTo>
                    <a:pt x="959" y="364"/>
                  </a:lnTo>
                  <a:lnTo>
                    <a:pt x="959" y="359"/>
                  </a:lnTo>
                  <a:lnTo>
                    <a:pt x="961" y="357"/>
                  </a:lnTo>
                  <a:lnTo>
                    <a:pt x="961" y="355"/>
                  </a:lnTo>
                  <a:lnTo>
                    <a:pt x="959" y="353"/>
                  </a:lnTo>
                  <a:lnTo>
                    <a:pt x="956" y="351"/>
                  </a:lnTo>
                  <a:lnTo>
                    <a:pt x="956" y="348"/>
                  </a:lnTo>
                  <a:lnTo>
                    <a:pt x="954" y="346"/>
                  </a:lnTo>
                  <a:lnTo>
                    <a:pt x="948" y="346"/>
                  </a:lnTo>
                  <a:lnTo>
                    <a:pt x="945" y="348"/>
                  </a:lnTo>
                  <a:lnTo>
                    <a:pt x="943" y="348"/>
                  </a:lnTo>
                  <a:lnTo>
                    <a:pt x="943" y="346"/>
                  </a:lnTo>
                  <a:lnTo>
                    <a:pt x="941" y="346"/>
                  </a:lnTo>
                  <a:lnTo>
                    <a:pt x="941" y="344"/>
                  </a:lnTo>
                  <a:lnTo>
                    <a:pt x="941" y="342"/>
                  </a:lnTo>
                  <a:lnTo>
                    <a:pt x="945" y="340"/>
                  </a:lnTo>
                  <a:lnTo>
                    <a:pt x="945" y="337"/>
                  </a:lnTo>
                  <a:lnTo>
                    <a:pt x="948" y="337"/>
                  </a:lnTo>
                  <a:lnTo>
                    <a:pt x="948" y="335"/>
                  </a:lnTo>
                  <a:lnTo>
                    <a:pt x="945" y="333"/>
                  </a:lnTo>
                  <a:lnTo>
                    <a:pt x="945" y="331"/>
                  </a:lnTo>
                  <a:lnTo>
                    <a:pt x="945" y="329"/>
                  </a:lnTo>
                  <a:lnTo>
                    <a:pt x="943" y="324"/>
                  </a:lnTo>
                  <a:lnTo>
                    <a:pt x="943" y="322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28" y="318"/>
                  </a:lnTo>
                  <a:lnTo>
                    <a:pt x="926" y="320"/>
                  </a:lnTo>
                  <a:lnTo>
                    <a:pt x="926" y="322"/>
                  </a:lnTo>
                  <a:lnTo>
                    <a:pt x="926" y="324"/>
                  </a:lnTo>
                  <a:lnTo>
                    <a:pt x="926" y="327"/>
                  </a:lnTo>
                  <a:lnTo>
                    <a:pt x="926" y="329"/>
                  </a:lnTo>
                  <a:lnTo>
                    <a:pt x="926" y="331"/>
                  </a:lnTo>
                  <a:lnTo>
                    <a:pt x="928" y="331"/>
                  </a:lnTo>
                  <a:lnTo>
                    <a:pt x="928" y="333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0" y="337"/>
                  </a:lnTo>
                  <a:lnTo>
                    <a:pt x="934" y="337"/>
                  </a:lnTo>
                  <a:lnTo>
                    <a:pt x="937" y="340"/>
                  </a:lnTo>
                  <a:lnTo>
                    <a:pt x="934" y="340"/>
                  </a:lnTo>
                  <a:lnTo>
                    <a:pt x="932" y="340"/>
                  </a:lnTo>
                  <a:lnTo>
                    <a:pt x="934" y="340"/>
                  </a:lnTo>
                  <a:lnTo>
                    <a:pt x="934" y="342"/>
                  </a:lnTo>
                  <a:lnTo>
                    <a:pt x="939" y="346"/>
                  </a:lnTo>
                  <a:lnTo>
                    <a:pt x="937" y="346"/>
                  </a:lnTo>
                  <a:lnTo>
                    <a:pt x="937" y="344"/>
                  </a:lnTo>
                  <a:lnTo>
                    <a:pt x="934" y="344"/>
                  </a:lnTo>
                  <a:lnTo>
                    <a:pt x="932" y="344"/>
                  </a:lnTo>
                  <a:lnTo>
                    <a:pt x="934" y="346"/>
                  </a:lnTo>
                  <a:lnTo>
                    <a:pt x="934" y="348"/>
                  </a:lnTo>
                  <a:lnTo>
                    <a:pt x="932" y="348"/>
                  </a:lnTo>
                  <a:lnTo>
                    <a:pt x="932" y="346"/>
                  </a:lnTo>
                  <a:lnTo>
                    <a:pt x="924" y="340"/>
                  </a:lnTo>
                  <a:lnTo>
                    <a:pt x="919" y="337"/>
                  </a:lnTo>
                  <a:lnTo>
                    <a:pt x="917" y="333"/>
                  </a:lnTo>
                  <a:lnTo>
                    <a:pt x="917" y="331"/>
                  </a:lnTo>
                  <a:lnTo>
                    <a:pt x="919" y="331"/>
                  </a:lnTo>
                  <a:lnTo>
                    <a:pt x="919" y="329"/>
                  </a:lnTo>
                  <a:lnTo>
                    <a:pt x="919" y="327"/>
                  </a:lnTo>
                  <a:lnTo>
                    <a:pt x="919" y="324"/>
                  </a:lnTo>
                  <a:lnTo>
                    <a:pt x="919" y="322"/>
                  </a:lnTo>
                  <a:lnTo>
                    <a:pt x="917" y="322"/>
                  </a:lnTo>
                  <a:lnTo>
                    <a:pt x="917" y="324"/>
                  </a:lnTo>
                  <a:lnTo>
                    <a:pt x="915" y="322"/>
                  </a:lnTo>
                  <a:lnTo>
                    <a:pt x="917" y="318"/>
                  </a:lnTo>
                  <a:lnTo>
                    <a:pt x="917" y="316"/>
                  </a:lnTo>
                  <a:lnTo>
                    <a:pt x="913" y="311"/>
                  </a:lnTo>
                  <a:lnTo>
                    <a:pt x="906" y="311"/>
                  </a:lnTo>
                  <a:lnTo>
                    <a:pt x="904" y="313"/>
                  </a:lnTo>
                  <a:lnTo>
                    <a:pt x="906" y="318"/>
                  </a:lnTo>
                  <a:lnTo>
                    <a:pt x="904" y="316"/>
                  </a:lnTo>
                  <a:lnTo>
                    <a:pt x="902" y="316"/>
                  </a:lnTo>
                  <a:lnTo>
                    <a:pt x="902" y="313"/>
                  </a:lnTo>
                  <a:lnTo>
                    <a:pt x="902" y="311"/>
                  </a:lnTo>
                  <a:lnTo>
                    <a:pt x="893" y="311"/>
                  </a:lnTo>
                  <a:lnTo>
                    <a:pt x="891" y="309"/>
                  </a:lnTo>
                  <a:lnTo>
                    <a:pt x="891" y="311"/>
                  </a:lnTo>
                  <a:lnTo>
                    <a:pt x="889" y="311"/>
                  </a:lnTo>
                  <a:lnTo>
                    <a:pt x="889" y="309"/>
                  </a:lnTo>
                  <a:lnTo>
                    <a:pt x="889" y="305"/>
                  </a:lnTo>
                  <a:lnTo>
                    <a:pt x="889" y="302"/>
                  </a:lnTo>
                  <a:lnTo>
                    <a:pt x="886" y="300"/>
                  </a:lnTo>
                  <a:lnTo>
                    <a:pt x="880" y="296"/>
                  </a:lnTo>
                  <a:lnTo>
                    <a:pt x="880" y="294"/>
                  </a:lnTo>
                  <a:lnTo>
                    <a:pt x="878" y="291"/>
                  </a:lnTo>
                  <a:lnTo>
                    <a:pt x="878" y="289"/>
                  </a:lnTo>
                  <a:lnTo>
                    <a:pt x="875" y="287"/>
                  </a:lnTo>
                  <a:lnTo>
                    <a:pt x="875" y="285"/>
                  </a:lnTo>
                  <a:lnTo>
                    <a:pt x="873" y="283"/>
                  </a:lnTo>
                  <a:lnTo>
                    <a:pt x="871" y="280"/>
                  </a:lnTo>
                  <a:lnTo>
                    <a:pt x="871" y="278"/>
                  </a:lnTo>
                  <a:lnTo>
                    <a:pt x="871" y="276"/>
                  </a:lnTo>
                  <a:lnTo>
                    <a:pt x="867" y="272"/>
                  </a:lnTo>
                  <a:lnTo>
                    <a:pt x="862" y="267"/>
                  </a:lnTo>
                  <a:lnTo>
                    <a:pt x="864" y="267"/>
                  </a:lnTo>
                  <a:lnTo>
                    <a:pt x="864" y="265"/>
                  </a:lnTo>
                  <a:lnTo>
                    <a:pt x="862" y="263"/>
                  </a:lnTo>
                  <a:lnTo>
                    <a:pt x="862" y="261"/>
                  </a:lnTo>
                  <a:lnTo>
                    <a:pt x="856" y="252"/>
                  </a:lnTo>
                  <a:lnTo>
                    <a:pt x="853" y="252"/>
                  </a:lnTo>
                  <a:lnTo>
                    <a:pt x="851" y="250"/>
                  </a:lnTo>
                  <a:lnTo>
                    <a:pt x="847" y="250"/>
                  </a:lnTo>
                  <a:lnTo>
                    <a:pt x="847" y="248"/>
                  </a:lnTo>
                  <a:lnTo>
                    <a:pt x="840" y="245"/>
                  </a:lnTo>
                  <a:lnTo>
                    <a:pt x="838" y="243"/>
                  </a:lnTo>
                  <a:lnTo>
                    <a:pt x="834" y="243"/>
                  </a:lnTo>
                  <a:lnTo>
                    <a:pt x="834" y="245"/>
                  </a:lnTo>
                  <a:lnTo>
                    <a:pt x="836" y="248"/>
                  </a:lnTo>
                  <a:lnTo>
                    <a:pt x="836" y="250"/>
                  </a:lnTo>
                  <a:lnTo>
                    <a:pt x="834" y="250"/>
                  </a:lnTo>
                  <a:lnTo>
                    <a:pt x="834" y="248"/>
                  </a:lnTo>
                  <a:lnTo>
                    <a:pt x="829" y="245"/>
                  </a:lnTo>
                  <a:lnTo>
                    <a:pt x="825" y="245"/>
                  </a:lnTo>
                  <a:lnTo>
                    <a:pt x="823" y="248"/>
                  </a:lnTo>
                  <a:lnTo>
                    <a:pt x="825" y="248"/>
                  </a:lnTo>
                  <a:lnTo>
                    <a:pt x="825" y="250"/>
                  </a:lnTo>
                  <a:lnTo>
                    <a:pt x="823" y="252"/>
                  </a:lnTo>
                  <a:lnTo>
                    <a:pt x="823" y="254"/>
                  </a:lnTo>
                  <a:lnTo>
                    <a:pt x="823" y="256"/>
                  </a:lnTo>
                  <a:lnTo>
                    <a:pt x="827" y="259"/>
                  </a:lnTo>
                  <a:lnTo>
                    <a:pt x="829" y="259"/>
                  </a:lnTo>
                  <a:lnTo>
                    <a:pt x="832" y="259"/>
                  </a:lnTo>
                  <a:lnTo>
                    <a:pt x="836" y="259"/>
                  </a:lnTo>
                  <a:lnTo>
                    <a:pt x="840" y="259"/>
                  </a:lnTo>
                  <a:lnTo>
                    <a:pt x="840" y="261"/>
                  </a:lnTo>
                  <a:lnTo>
                    <a:pt x="843" y="261"/>
                  </a:lnTo>
                  <a:lnTo>
                    <a:pt x="843" y="263"/>
                  </a:lnTo>
                  <a:lnTo>
                    <a:pt x="843" y="265"/>
                  </a:lnTo>
                  <a:lnTo>
                    <a:pt x="845" y="267"/>
                  </a:lnTo>
                  <a:lnTo>
                    <a:pt x="843" y="267"/>
                  </a:lnTo>
                  <a:lnTo>
                    <a:pt x="840" y="270"/>
                  </a:lnTo>
                  <a:lnTo>
                    <a:pt x="838" y="270"/>
                  </a:lnTo>
                  <a:lnTo>
                    <a:pt x="838" y="272"/>
                  </a:lnTo>
                  <a:lnTo>
                    <a:pt x="834" y="270"/>
                  </a:lnTo>
                  <a:lnTo>
                    <a:pt x="827" y="270"/>
                  </a:lnTo>
                  <a:lnTo>
                    <a:pt x="825" y="267"/>
                  </a:lnTo>
                  <a:lnTo>
                    <a:pt x="825" y="270"/>
                  </a:lnTo>
                  <a:lnTo>
                    <a:pt x="827" y="270"/>
                  </a:lnTo>
                  <a:lnTo>
                    <a:pt x="827" y="272"/>
                  </a:lnTo>
                  <a:lnTo>
                    <a:pt x="832" y="274"/>
                  </a:lnTo>
                  <a:lnTo>
                    <a:pt x="829" y="274"/>
                  </a:lnTo>
                  <a:lnTo>
                    <a:pt x="832" y="276"/>
                  </a:lnTo>
                  <a:lnTo>
                    <a:pt x="829" y="276"/>
                  </a:lnTo>
                  <a:lnTo>
                    <a:pt x="829" y="278"/>
                  </a:lnTo>
                  <a:lnTo>
                    <a:pt x="827" y="278"/>
                  </a:lnTo>
                  <a:lnTo>
                    <a:pt x="827" y="276"/>
                  </a:lnTo>
                  <a:lnTo>
                    <a:pt x="827" y="278"/>
                  </a:lnTo>
                  <a:lnTo>
                    <a:pt x="827" y="280"/>
                  </a:lnTo>
                  <a:lnTo>
                    <a:pt x="825" y="280"/>
                  </a:lnTo>
                  <a:lnTo>
                    <a:pt x="825" y="283"/>
                  </a:lnTo>
                  <a:lnTo>
                    <a:pt x="825" y="280"/>
                  </a:lnTo>
                  <a:lnTo>
                    <a:pt x="823" y="280"/>
                  </a:lnTo>
                  <a:lnTo>
                    <a:pt x="823" y="278"/>
                  </a:lnTo>
                  <a:lnTo>
                    <a:pt x="825" y="278"/>
                  </a:lnTo>
                  <a:lnTo>
                    <a:pt x="823" y="276"/>
                  </a:lnTo>
                  <a:lnTo>
                    <a:pt x="818" y="274"/>
                  </a:lnTo>
                  <a:lnTo>
                    <a:pt x="816" y="274"/>
                  </a:lnTo>
                  <a:lnTo>
                    <a:pt x="814" y="276"/>
                  </a:lnTo>
                  <a:lnTo>
                    <a:pt x="812" y="276"/>
                  </a:lnTo>
                  <a:lnTo>
                    <a:pt x="812" y="278"/>
                  </a:lnTo>
                  <a:lnTo>
                    <a:pt x="812" y="283"/>
                  </a:lnTo>
                  <a:lnTo>
                    <a:pt x="812" y="285"/>
                  </a:lnTo>
                  <a:lnTo>
                    <a:pt x="810" y="289"/>
                  </a:lnTo>
                  <a:lnTo>
                    <a:pt x="814" y="289"/>
                  </a:lnTo>
                  <a:lnTo>
                    <a:pt x="814" y="291"/>
                  </a:lnTo>
                  <a:lnTo>
                    <a:pt x="810" y="294"/>
                  </a:lnTo>
                  <a:lnTo>
                    <a:pt x="810" y="296"/>
                  </a:lnTo>
                  <a:lnTo>
                    <a:pt x="810" y="298"/>
                  </a:lnTo>
                  <a:lnTo>
                    <a:pt x="816" y="298"/>
                  </a:lnTo>
                  <a:lnTo>
                    <a:pt x="818" y="296"/>
                  </a:lnTo>
                  <a:lnTo>
                    <a:pt x="821" y="296"/>
                  </a:lnTo>
                  <a:lnTo>
                    <a:pt x="818" y="298"/>
                  </a:lnTo>
                  <a:lnTo>
                    <a:pt x="816" y="300"/>
                  </a:lnTo>
                  <a:lnTo>
                    <a:pt x="823" y="302"/>
                  </a:lnTo>
                  <a:lnTo>
                    <a:pt x="825" y="305"/>
                  </a:lnTo>
                  <a:lnTo>
                    <a:pt x="827" y="302"/>
                  </a:lnTo>
                  <a:lnTo>
                    <a:pt x="829" y="300"/>
                  </a:lnTo>
                  <a:lnTo>
                    <a:pt x="829" y="302"/>
                  </a:lnTo>
                  <a:lnTo>
                    <a:pt x="829" y="305"/>
                  </a:lnTo>
                  <a:lnTo>
                    <a:pt x="832" y="302"/>
                  </a:lnTo>
                  <a:lnTo>
                    <a:pt x="834" y="305"/>
                  </a:lnTo>
                  <a:lnTo>
                    <a:pt x="825" y="307"/>
                  </a:lnTo>
                  <a:lnTo>
                    <a:pt x="823" y="309"/>
                  </a:lnTo>
                  <a:lnTo>
                    <a:pt x="825" y="311"/>
                  </a:lnTo>
                  <a:lnTo>
                    <a:pt x="825" y="313"/>
                  </a:lnTo>
                  <a:lnTo>
                    <a:pt x="827" y="313"/>
                  </a:lnTo>
                  <a:lnTo>
                    <a:pt x="827" y="316"/>
                  </a:lnTo>
                  <a:lnTo>
                    <a:pt x="829" y="313"/>
                  </a:lnTo>
                  <a:lnTo>
                    <a:pt x="836" y="316"/>
                  </a:lnTo>
                  <a:lnTo>
                    <a:pt x="840" y="320"/>
                  </a:lnTo>
                  <a:lnTo>
                    <a:pt x="838" y="322"/>
                  </a:lnTo>
                  <a:lnTo>
                    <a:pt x="836" y="320"/>
                  </a:lnTo>
                  <a:lnTo>
                    <a:pt x="836" y="318"/>
                  </a:lnTo>
                  <a:lnTo>
                    <a:pt x="836" y="320"/>
                  </a:lnTo>
                  <a:lnTo>
                    <a:pt x="832" y="318"/>
                  </a:lnTo>
                  <a:lnTo>
                    <a:pt x="827" y="320"/>
                  </a:lnTo>
                  <a:lnTo>
                    <a:pt x="823" y="318"/>
                  </a:lnTo>
                  <a:lnTo>
                    <a:pt x="818" y="316"/>
                  </a:lnTo>
                  <a:lnTo>
                    <a:pt x="814" y="318"/>
                  </a:lnTo>
                  <a:lnTo>
                    <a:pt x="810" y="318"/>
                  </a:lnTo>
                  <a:lnTo>
                    <a:pt x="803" y="318"/>
                  </a:lnTo>
                  <a:lnTo>
                    <a:pt x="803" y="320"/>
                  </a:lnTo>
                  <a:lnTo>
                    <a:pt x="805" y="322"/>
                  </a:lnTo>
                  <a:lnTo>
                    <a:pt x="805" y="324"/>
                  </a:lnTo>
                  <a:lnTo>
                    <a:pt x="803" y="324"/>
                  </a:lnTo>
                  <a:lnTo>
                    <a:pt x="801" y="327"/>
                  </a:lnTo>
                  <a:lnTo>
                    <a:pt x="803" y="327"/>
                  </a:lnTo>
                  <a:lnTo>
                    <a:pt x="807" y="331"/>
                  </a:lnTo>
                  <a:lnTo>
                    <a:pt x="810" y="333"/>
                  </a:lnTo>
                  <a:lnTo>
                    <a:pt x="812" y="335"/>
                  </a:lnTo>
                  <a:lnTo>
                    <a:pt x="814" y="335"/>
                  </a:lnTo>
                  <a:lnTo>
                    <a:pt x="814" y="337"/>
                  </a:lnTo>
                  <a:lnTo>
                    <a:pt x="814" y="340"/>
                  </a:lnTo>
                  <a:lnTo>
                    <a:pt x="812" y="337"/>
                  </a:lnTo>
                  <a:lnTo>
                    <a:pt x="810" y="337"/>
                  </a:lnTo>
                  <a:lnTo>
                    <a:pt x="807" y="337"/>
                  </a:lnTo>
                  <a:lnTo>
                    <a:pt x="805" y="335"/>
                  </a:lnTo>
                  <a:lnTo>
                    <a:pt x="803" y="335"/>
                  </a:lnTo>
                  <a:lnTo>
                    <a:pt x="803" y="337"/>
                  </a:lnTo>
                  <a:lnTo>
                    <a:pt x="801" y="335"/>
                  </a:lnTo>
                  <a:lnTo>
                    <a:pt x="801" y="337"/>
                  </a:lnTo>
                  <a:lnTo>
                    <a:pt x="799" y="337"/>
                  </a:lnTo>
                  <a:lnTo>
                    <a:pt x="801" y="337"/>
                  </a:lnTo>
                  <a:lnTo>
                    <a:pt x="801" y="340"/>
                  </a:lnTo>
                  <a:lnTo>
                    <a:pt x="799" y="340"/>
                  </a:lnTo>
                  <a:lnTo>
                    <a:pt x="797" y="340"/>
                  </a:lnTo>
                  <a:lnTo>
                    <a:pt x="794" y="340"/>
                  </a:lnTo>
                  <a:lnTo>
                    <a:pt x="794" y="337"/>
                  </a:lnTo>
                  <a:lnTo>
                    <a:pt x="792" y="340"/>
                  </a:lnTo>
                  <a:lnTo>
                    <a:pt x="794" y="342"/>
                  </a:lnTo>
                  <a:lnTo>
                    <a:pt x="797" y="342"/>
                  </a:lnTo>
                  <a:lnTo>
                    <a:pt x="797" y="344"/>
                  </a:lnTo>
                  <a:lnTo>
                    <a:pt x="797" y="346"/>
                  </a:lnTo>
                  <a:lnTo>
                    <a:pt x="799" y="348"/>
                  </a:lnTo>
                  <a:lnTo>
                    <a:pt x="805" y="353"/>
                  </a:lnTo>
                  <a:lnTo>
                    <a:pt x="807" y="353"/>
                  </a:lnTo>
                  <a:lnTo>
                    <a:pt x="812" y="348"/>
                  </a:lnTo>
                  <a:lnTo>
                    <a:pt x="812" y="351"/>
                  </a:lnTo>
                  <a:lnTo>
                    <a:pt x="816" y="351"/>
                  </a:lnTo>
                  <a:lnTo>
                    <a:pt x="816" y="348"/>
                  </a:lnTo>
                  <a:lnTo>
                    <a:pt x="818" y="348"/>
                  </a:lnTo>
                  <a:lnTo>
                    <a:pt x="818" y="351"/>
                  </a:lnTo>
                  <a:lnTo>
                    <a:pt x="816" y="351"/>
                  </a:lnTo>
                  <a:lnTo>
                    <a:pt x="812" y="351"/>
                  </a:lnTo>
                  <a:lnTo>
                    <a:pt x="812" y="353"/>
                  </a:lnTo>
                  <a:lnTo>
                    <a:pt x="812" y="355"/>
                  </a:lnTo>
                  <a:lnTo>
                    <a:pt x="816" y="359"/>
                  </a:lnTo>
                  <a:lnTo>
                    <a:pt x="823" y="357"/>
                  </a:lnTo>
                  <a:lnTo>
                    <a:pt x="827" y="353"/>
                  </a:lnTo>
                  <a:lnTo>
                    <a:pt x="829" y="348"/>
                  </a:lnTo>
                  <a:lnTo>
                    <a:pt x="832" y="348"/>
                  </a:lnTo>
                  <a:lnTo>
                    <a:pt x="832" y="351"/>
                  </a:lnTo>
                  <a:lnTo>
                    <a:pt x="838" y="351"/>
                  </a:lnTo>
                  <a:lnTo>
                    <a:pt x="838" y="353"/>
                  </a:lnTo>
                  <a:lnTo>
                    <a:pt x="832" y="355"/>
                  </a:lnTo>
                  <a:lnTo>
                    <a:pt x="827" y="362"/>
                  </a:lnTo>
                  <a:lnTo>
                    <a:pt x="829" y="364"/>
                  </a:lnTo>
                  <a:lnTo>
                    <a:pt x="832" y="366"/>
                  </a:lnTo>
                  <a:lnTo>
                    <a:pt x="832" y="368"/>
                  </a:lnTo>
                  <a:lnTo>
                    <a:pt x="834" y="368"/>
                  </a:lnTo>
                  <a:lnTo>
                    <a:pt x="836" y="370"/>
                  </a:lnTo>
                  <a:lnTo>
                    <a:pt x="834" y="370"/>
                  </a:lnTo>
                  <a:lnTo>
                    <a:pt x="827" y="366"/>
                  </a:lnTo>
                  <a:lnTo>
                    <a:pt x="825" y="366"/>
                  </a:lnTo>
                  <a:lnTo>
                    <a:pt x="821" y="366"/>
                  </a:lnTo>
                  <a:lnTo>
                    <a:pt x="816" y="366"/>
                  </a:lnTo>
                  <a:lnTo>
                    <a:pt x="812" y="366"/>
                  </a:lnTo>
                  <a:lnTo>
                    <a:pt x="805" y="364"/>
                  </a:lnTo>
                  <a:lnTo>
                    <a:pt x="799" y="359"/>
                  </a:lnTo>
                  <a:lnTo>
                    <a:pt x="794" y="357"/>
                  </a:lnTo>
                  <a:lnTo>
                    <a:pt x="794" y="359"/>
                  </a:lnTo>
                  <a:lnTo>
                    <a:pt x="792" y="359"/>
                  </a:lnTo>
                  <a:lnTo>
                    <a:pt x="792" y="362"/>
                  </a:lnTo>
                  <a:lnTo>
                    <a:pt x="792" y="364"/>
                  </a:lnTo>
                  <a:lnTo>
                    <a:pt x="792" y="366"/>
                  </a:lnTo>
                  <a:lnTo>
                    <a:pt x="794" y="366"/>
                  </a:lnTo>
                  <a:close/>
                  <a:moveTo>
                    <a:pt x="807" y="311"/>
                  </a:moveTo>
                  <a:lnTo>
                    <a:pt x="812" y="313"/>
                  </a:lnTo>
                  <a:lnTo>
                    <a:pt x="816" y="316"/>
                  </a:lnTo>
                  <a:lnTo>
                    <a:pt x="818" y="311"/>
                  </a:lnTo>
                  <a:lnTo>
                    <a:pt x="818" y="309"/>
                  </a:lnTo>
                  <a:lnTo>
                    <a:pt x="816" y="307"/>
                  </a:lnTo>
                  <a:lnTo>
                    <a:pt x="812" y="307"/>
                  </a:lnTo>
                  <a:lnTo>
                    <a:pt x="810" y="307"/>
                  </a:lnTo>
                  <a:lnTo>
                    <a:pt x="807" y="307"/>
                  </a:lnTo>
                  <a:lnTo>
                    <a:pt x="801" y="309"/>
                  </a:lnTo>
                  <a:lnTo>
                    <a:pt x="801" y="311"/>
                  </a:lnTo>
                  <a:lnTo>
                    <a:pt x="805" y="311"/>
                  </a:lnTo>
                  <a:lnTo>
                    <a:pt x="807" y="311"/>
                  </a:lnTo>
                  <a:close/>
                  <a:moveTo>
                    <a:pt x="766" y="684"/>
                  </a:moveTo>
                  <a:lnTo>
                    <a:pt x="766" y="682"/>
                  </a:lnTo>
                  <a:lnTo>
                    <a:pt x="764" y="679"/>
                  </a:lnTo>
                  <a:lnTo>
                    <a:pt x="762" y="682"/>
                  </a:lnTo>
                  <a:lnTo>
                    <a:pt x="759" y="682"/>
                  </a:lnTo>
                  <a:lnTo>
                    <a:pt x="759" y="684"/>
                  </a:lnTo>
                  <a:lnTo>
                    <a:pt x="759" y="686"/>
                  </a:lnTo>
                  <a:lnTo>
                    <a:pt x="759" y="688"/>
                  </a:lnTo>
                  <a:lnTo>
                    <a:pt x="762" y="688"/>
                  </a:lnTo>
                  <a:lnTo>
                    <a:pt x="762" y="690"/>
                  </a:lnTo>
                  <a:lnTo>
                    <a:pt x="764" y="692"/>
                  </a:lnTo>
                  <a:lnTo>
                    <a:pt x="764" y="695"/>
                  </a:lnTo>
                  <a:lnTo>
                    <a:pt x="764" y="697"/>
                  </a:lnTo>
                  <a:lnTo>
                    <a:pt x="762" y="697"/>
                  </a:lnTo>
                  <a:lnTo>
                    <a:pt x="762" y="695"/>
                  </a:lnTo>
                  <a:lnTo>
                    <a:pt x="759" y="695"/>
                  </a:lnTo>
                  <a:lnTo>
                    <a:pt x="762" y="695"/>
                  </a:lnTo>
                  <a:lnTo>
                    <a:pt x="759" y="695"/>
                  </a:lnTo>
                  <a:lnTo>
                    <a:pt x="757" y="695"/>
                  </a:lnTo>
                  <a:lnTo>
                    <a:pt x="757" y="697"/>
                  </a:lnTo>
                  <a:lnTo>
                    <a:pt x="759" y="697"/>
                  </a:lnTo>
                  <a:lnTo>
                    <a:pt x="759" y="699"/>
                  </a:lnTo>
                  <a:lnTo>
                    <a:pt x="757" y="699"/>
                  </a:lnTo>
                  <a:lnTo>
                    <a:pt x="755" y="697"/>
                  </a:lnTo>
                  <a:lnTo>
                    <a:pt x="755" y="695"/>
                  </a:lnTo>
                  <a:lnTo>
                    <a:pt x="755" y="692"/>
                  </a:lnTo>
                  <a:lnTo>
                    <a:pt x="757" y="690"/>
                  </a:lnTo>
                  <a:lnTo>
                    <a:pt x="755" y="690"/>
                  </a:lnTo>
                  <a:lnTo>
                    <a:pt x="748" y="684"/>
                  </a:lnTo>
                  <a:lnTo>
                    <a:pt x="744" y="682"/>
                  </a:lnTo>
                  <a:lnTo>
                    <a:pt x="746" y="682"/>
                  </a:lnTo>
                  <a:lnTo>
                    <a:pt x="748" y="682"/>
                  </a:lnTo>
                  <a:lnTo>
                    <a:pt x="746" y="679"/>
                  </a:lnTo>
                  <a:lnTo>
                    <a:pt x="744" y="679"/>
                  </a:lnTo>
                  <a:lnTo>
                    <a:pt x="742" y="682"/>
                  </a:lnTo>
                  <a:lnTo>
                    <a:pt x="731" y="677"/>
                  </a:lnTo>
                  <a:lnTo>
                    <a:pt x="729" y="679"/>
                  </a:lnTo>
                  <a:lnTo>
                    <a:pt x="724" y="684"/>
                  </a:lnTo>
                  <a:lnTo>
                    <a:pt x="722" y="684"/>
                  </a:lnTo>
                  <a:lnTo>
                    <a:pt x="722" y="686"/>
                  </a:lnTo>
                  <a:lnTo>
                    <a:pt x="722" y="688"/>
                  </a:lnTo>
                  <a:lnTo>
                    <a:pt x="716" y="690"/>
                  </a:lnTo>
                  <a:lnTo>
                    <a:pt x="716" y="692"/>
                  </a:lnTo>
                  <a:lnTo>
                    <a:pt x="722" y="701"/>
                  </a:lnTo>
                  <a:lnTo>
                    <a:pt x="731" y="701"/>
                  </a:lnTo>
                  <a:lnTo>
                    <a:pt x="733" y="703"/>
                  </a:lnTo>
                  <a:lnTo>
                    <a:pt x="733" y="701"/>
                  </a:lnTo>
                  <a:lnTo>
                    <a:pt x="735" y="701"/>
                  </a:lnTo>
                  <a:lnTo>
                    <a:pt x="733" y="703"/>
                  </a:lnTo>
                  <a:lnTo>
                    <a:pt x="737" y="708"/>
                  </a:lnTo>
                  <a:lnTo>
                    <a:pt x="740" y="708"/>
                  </a:lnTo>
                  <a:lnTo>
                    <a:pt x="737" y="708"/>
                  </a:lnTo>
                  <a:lnTo>
                    <a:pt x="737" y="710"/>
                  </a:lnTo>
                  <a:lnTo>
                    <a:pt x="742" y="710"/>
                  </a:lnTo>
                  <a:lnTo>
                    <a:pt x="740" y="712"/>
                  </a:lnTo>
                  <a:lnTo>
                    <a:pt x="737" y="710"/>
                  </a:lnTo>
                  <a:lnTo>
                    <a:pt x="735" y="710"/>
                  </a:lnTo>
                  <a:lnTo>
                    <a:pt x="735" y="708"/>
                  </a:lnTo>
                  <a:lnTo>
                    <a:pt x="733" y="708"/>
                  </a:lnTo>
                  <a:lnTo>
                    <a:pt x="733" y="710"/>
                  </a:lnTo>
                  <a:lnTo>
                    <a:pt x="735" y="710"/>
                  </a:lnTo>
                  <a:lnTo>
                    <a:pt x="735" y="712"/>
                  </a:lnTo>
                  <a:lnTo>
                    <a:pt x="726" y="710"/>
                  </a:lnTo>
                  <a:lnTo>
                    <a:pt x="726" y="712"/>
                  </a:lnTo>
                  <a:lnTo>
                    <a:pt x="726" y="714"/>
                  </a:lnTo>
                  <a:lnTo>
                    <a:pt x="726" y="717"/>
                  </a:lnTo>
                  <a:lnTo>
                    <a:pt x="733" y="719"/>
                  </a:lnTo>
                  <a:lnTo>
                    <a:pt x="737" y="719"/>
                  </a:lnTo>
                  <a:lnTo>
                    <a:pt x="740" y="721"/>
                  </a:lnTo>
                  <a:lnTo>
                    <a:pt x="744" y="723"/>
                  </a:lnTo>
                  <a:lnTo>
                    <a:pt x="751" y="721"/>
                  </a:lnTo>
                  <a:lnTo>
                    <a:pt x="751" y="723"/>
                  </a:lnTo>
                  <a:lnTo>
                    <a:pt x="748" y="723"/>
                  </a:lnTo>
                  <a:lnTo>
                    <a:pt x="746" y="725"/>
                  </a:lnTo>
                  <a:lnTo>
                    <a:pt x="744" y="725"/>
                  </a:lnTo>
                  <a:lnTo>
                    <a:pt x="742" y="725"/>
                  </a:lnTo>
                  <a:lnTo>
                    <a:pt x="740" y="723"/>
                  </a:lnTo>
                  <a:lnTo>
                    <a:pt x="737" y="723"/>
                  </a:lnTo>
                  <a:lnTo>
                    <a:pt x="735" y="723"/>
                  </a:lnTo>
                  <a:lnTo>
                    <a:pt x="735" y="725"/>
                  </a:lnTo>
                  <a:lnTo>
                    <a:pt x="733" y="725"/>
                  </a:lnTo>
                  <a:lnTo>
                    <a:pt x="735" y="728"/>
                  </a:lnTo>
                  <a:lnTo>
                    <a:pt x="735" y="730"/>
                  </a:lnTo>
                  <a:lnTo>
                    <a:pt x="735" y="732"/>
                  </a:lnTo>
                  <a:lnTo>
                    <a:pt x="737" y="734"/>
                  </a:lnTo>
                  <a:lnTo>
                    <a:pt x="737" y="736"/>
                  </a:lnTo>
                  <a:lnTo>
                    <a:pt x="740" y="736"/>
                  </a:lnTo>
                  <a:lnTo>
                    <a:pt x="740" y="738"/>
                  </a:lnTo>
                  <a:lnTo>
                    <a:pt x="742" y="738"/>
                  </a:lnTo>
                  <a:lnTo>
                    <a:pt x="740" y="738"/>
                  </a:lnTo>
                  <a:lnTo>
                    <a:pt x="740" y="741"/>
                  </a:lnTo>
                  <a:lnTo>
                    <a:pt x="742" y="741"/>
                  </a:lnTo>
                  <a:lnTo>
                    <a:pt x="742" y="743"/>
                  </a:lnTo>
                  <a:lnTo>
                    <a:pt x="742" y="741"/>
                  </a:lnTo>
                  <a:lnTo>
                    <a:pt x="751" y="738"/>
                  </a:lnTo>
                  <a:lnTo>
                    <a:pt x="751" y="741"/>
                  </a:lnTo>
                  <a:lnTo>
                    <a:pt x="748" y="741"/>
                  </a:lnTo>
                  <a:lnTo>
                    <a:pt x="748" y="743"/>
                  </a:lnTo>
                  <a:lnTo>
                    <a:pt x="746" y="743"/>
                  </a:lnTo>
                  <a:lnTo>
                    <a:pt x="744" y="745"/>
                  </a:lnTo>
                  <a:lnTo>
                    <a:pt x="742" y="745"/>
                  </a:lnTo>
                  <a:lnTo>
                    <a:pt x="740" y="747"/>
                  </a:lnTo>
                  <a:lnTo>
                    <a:pt x="740" y="749"/>
                  </a:lnTo>
                  <a:lnTo>
                    <a:pt x="737" y="747"/>
                  </a:lnTo>
                  <a:lnTo>
                    <a:pt x="737" y="745"/>
                  </a:lnTo>
                  <a:lnTo>
                    <a:pt x="737" y="743"/>
                  </a:lnTo>
                  <a:lnTo>
                    <a:pt x="735" y="745"/>
                  </a:lnTo>
                  <a:lnTo>
                    <a:pt x="735" y="743"/>
                  </a:lnTo>
                  <a:lnTo>
                    <a:pt x="735" y="741"/>
                  </a:lnTo>
                  <a:lnTo>
                    <a:pt x="733" y="741"/>
                  </a:lnTo>
                  <a:lnTo>
                    <a:pt x="733" y="738"/>
                  </a:lnTo>
                  <a:lnTo>
                    <a:pt x="731" y="734"/>
                  </a:lnTo>
                  <a:lnTo>
                    <a:pt x="729" y="732"/>
                  </a:lnTo>
                  <a:lnTo>
                    <a:pt x="722" y="730"/>
                  </a:lnTo>
                  <a:lnTo>
                    <a:pt x="726" y="728"/>
                  </a:lnTo>
                  <a:lnTo>
                    <a:pt x="729" y="725"/>
                  </a:lnTo>
                  <a:lnTo>
                    <a:pt x="720" y="728"/>
                  </a:lnTo>
                  <a:lnTo>
                    <a:pt x="722" y="725"/>
                  </a:lnTo>
                  <a:lnTo>
                    <a:pt x="722" y="723"/>
                  </a:lnTo>
                  <a:lnTo>
                    <a:pt x="722" y="721"/>
                  </a:lnTo>
                  <a:lnTo>
                    <a:pt x="720" y="721"/>
                  </a:lnTo>
                  <a:lnTo>
                    <a:pt x="718" y="719"/>
                  </a:lnTo>
                  <a:lnTo>
                    <a:pt x="716" y="717"/>
                  </a:lnTo>
                  <a:lnTo>
                    <a:pt x="711" y="714"/>
                  </a:lnTo>
                  <a:lnTo>
                    <a:pt x="711" y="712"/>
                  </a:lnTo>
                  <a:lnTo>
                    <a:pt x="713" y="710"/>
                  </a:lnTo>
                  <a:lnTo>
                    <a:pt x="711" y="710"/>
                  </a:lnTo>
                  <a:lnTo>
                    <a:pt x="713" y="708"/>
                  </a:lnTo>
                  <a:lnTo>
                    <a:pt x="713" y="706"/>
                  </a:lnTo>
                  <a:lnTo>
                    <a:pt x="709" y="703"/>
                  </a:lnTo>
                  <a:lnTo>
                    <a:pt x="707" y="699"/>
                  </a:lnTo>
                  <a:lnTo>
                    <a:pt x="705" y="697"/>
                  </a:lnTo>
                  <a:lnTo>
                    <a:pt x="696" y="695"/>
                  </a:lnTo>
                  <a:lnTo>
                    <a:pt x="694" y="697"/>
                  </a:lnTo>
                  <a:lnTo>
                    <a:pt x="691" y="699"/>
                  </a:lnTo>
                  <a:lnTo>
                    <a:pt x="689" y="699"/>
                  </a:lnTo>
                  <a:lnTo>
                    <a:pt x="691" y="701"/>
                  </a:lnTo>
                  <a:lnTo>
                    <a:pt x="691" y="703"/>
                  </a:lnTo>
                  <a:lnTo>
                    <a:pt x="689" y="703"/>
                  </a:lnTo>
                  <a:lnTo>
                    <a:pt x="689" y="706"/>
                  </a:lnTo>
                  <a:lnTo>
                    <a:pt x="689" y="708"/>
                  </a:lnTo>
                  <a:lnTo>
                    <a:pt x="687" y="708"/>
                  </a:lnTo>
                  <a:lnTo>
                    <a:pt x="687" y="710"/>
                  </a:lnTo>
                  <a:lnTo>
                    <a:pt x="689" y="710"/>
                  </a:lnTo>
                  <a:lnTo>
                    <a:pt x="689" y="712"/>
                  </a:lnTo>
                  <a:lnTo>
                    <a:pt x="689" y="714"/>
                  </a:lnTo>
                  <a:lnTo>
                    <a:pt x="687" y="714"/>
                  </a:lnTo>
                  <a:lnTo>
                    <a:pt x="689" y="717"/>
                  </a:lnTo>
                  <a:lnTo>
                    <a:pt x="694" y="717"/>
                  </a:lnTo>
                  <a:lnTo>
                    <a:pt x="696" y="717"/>
                  </a:lnTo>
                  <a:lnTo>
                    <a:pt x="705" y="714"/>
                  </a:lnTo>
                  <a:lnTo>
                    <a:pt x="702" y="717"/>
                  </a:lnTo>
                  <a:lnTo>
                    <a:pt x="696" y="719"/>
                  </a:lnTo>
                  <a:lnTo>
                    <a:pt x="696" y="721"/>
                  </a:lnTo>
                  <a:lnTo>
                    <a:pt x="696" y="723"/>
                  </a:lnTo>
                  <a:lnTo>
                    <a:pt x="694" y="723"/>
                  </a:lnTo>
                  <a:lnTo>
                    <a:pt x="694" y="725"/>
                  </a:lnTo>
                  <a:lnTo>
                    <a:pt x="694" y="728"/>
                  </a:lnTo>
                  <a:lnTo>
                    <a:pt x="694" y="730"/>
                  </a:lnTo>
                  <a:lnTo>
                    <a:pt x="694" y="734"/>
                  </a:lnTo>
                  <a:lnTo>
                    <a:pt x="696" y="736"/>
                  </a:lnTo>
                  <a:lnTo>
                    <a:pt x="698" y="738"/>
                  </a:lnTo>
                  <a:lnTo>
                    <a:pt x="705" y="736"/>
                  </a:lnTo>
                  <a:lnTo>
                    <a:pt x="707" y="734"/>
                  </a:lnTo>
                  <a:lnTo>
                    <a:pt x="707" y="736"/>
                  </a:lnTo>
                  <a:lnTo>
                    <a:pt x="705" y="736"/>
                  </a:lnTo>
                  <a:lnTo>
                    <a:pt x="705" y="738"/>
                  </a:lnTo>
                  <a:lnTo>
                    <a:pt x="705" y="741"/>
                  </a:lnTo>
                  <a:lnTo>
                    <a:pt x="702" y="741"/>
                  </a:lnTo>
                  <a:lnTo>
                    <a:pt x="700" y="743"/>
                  </a:lnTo>
                  <a:lnTo>
                    <a:pt x="700" y="745"/>
                  </a:lnTo>
                  <a:lnTo>
                    <a:pt x="700" y="747"/>
                  </a:lnTo>
                  <a:lnTo>
                    <a:pt x="700" y="749"/>
                  </a:lnTo>
                  <a:lnTo>
                    <a:pt x="702" y="749"/>
                  </a:lnTo>
                  <a:lnTo>
                    <a:pt x="705" y="749"/>
                  </a:lnTo>
                  <a:lnTo>
                    <a:pt x="705" y="752"/>
                  </a:lnTo>
                  <a:lnTo>
                    <a:pt x="707" y="754"/>
                  </a:lnTo>
                  <a:lnTo>
                    <a:pt x="705" y="756"/>
                  </a:lnTo>
                  <a:lnTo>
                    <a:pt x="709" y="756"/>
                  </a:lnTo>
                  <a:lnTo>
                    <a:pt x="711" y="756"/>
                  </a:lnTo>
                  <a:lnTo>
                    <a:pt x="713" y="756"/>
                  </a:lnTo>
                  <a:lnTo>
                    <a:pt x="713" y="754"/>
                  </a:lnTo>
                  <a:lnTo>
                    <a:pt x="716" y="754"/>
                  </a:lnTo>
                  <a:lnTo>
                    <a:pt x="713" y="756"/>
                  </a:lnTo>
                  <a:lnTo>
                    <a:pt x="709" y="756"/>
                  </a:lnTo>
                  <a:lnTo>
                    <a:pt x="709" y="758"/>
                  </a:lnTo>
                  <a:lnTo>
                    <a:pt x="707" y="758"/>
                  </a:lnTo>
                  <a:lnTo>
                    <a:pt x="707" y="760"/>
                  </a:lnTo>
                  <a:lnTo>
                    <a:pt x="705" y="758"/>
                  </a:lnTo>
                  <a:lnTo>
                    <a:pt x="702" y="758"/>
                  </a:lnTo>
                  <a:lnTo>
                    <a:pt x="702" y="756"/>
                  </a:lnTo>
                  <a:lnTo>
                    <a:pt x="702" y="754"/>
                  </a:lnTo>
                  <a:lnTo>
                    <a:pt x="700" y="752"/>
                  </a:lnTo>
                  <a:lnTo>
                    <a:pt x="698" y="752"/>
                  </a:lnTo>
                  <a:lnTo>
                    <a:pt x="696" y="749"/>
                  </a:lnTo>
                  <a:lnTo>
                    <a:pt x="696" y="747"/>
                  </a:lnTo>
                  <a:lnTo>
                    <a:pt x="694" y="745"/>
                  </a:lnTo>
                  <a:lnTo>
                    <a:pt x="683" y="747"/>
                  </a:lnTo>
                  <a:lnTo>
                    <a:pt x="683" y="749"/>
                  </a:lnTo>
                  <a:lnTo>
                    <a:pt x="683" y="752"/>
                  </a:lnTo>
                  <a:lnTo>
                    <a:pt x="680" y="752"/>
                  </a:lnTo>
                  <a:lnTo>
                    <a:pt x="680" y="754"/>
                  </a:lnTo>
                  <a:lnTo>
                    <a:pt x="680" y="756"/>
                  </a:lnTo>
                  <a:lnTo>
                    <a:pt x="683" y="756"/>
                  </a:lnTo>
                  <a:lnTo>
                    <a:pt x="687" y="754"/>
                  </a:lnTo>
                  <a:lnTo>
                    <a:pt x="687" y="756"/>
                  </a:lnTo>
                  <a:lnTo>
                    <a:pt x="685" y="758"/>
                  </a:lnTo>
                  <a:lnTo>
                    <a:pt x="683" y="760"/>
                  </a:lnTo>
                  <a:lnTo>
                    <a:pt x="685" y="760"/>
                  </a:lnTo>
                  <a:lnTo>
                    <a:pt x="687" y="760"/>
                  </a:lnTo>
                  <a:lnTo>
                    <a:pt x="687" y="763"/>
                  </a:lnTo>
                  <a:lnTo>
                    <a:pt x="689" y="763"/>
                  </a:lnTo>
                  <a:lnTo>
                    <a:pt x="687" y="765"/>
                  </a:lnTo>
                  <a:lnTo>
                    <a:pt x="683" y="760"/>
                  </a:lnTo>
                  <a:lnTo>
                    <a:pt x="676" y="760"/>
                  </a:lnTo>
                  <a:lnTo>
                    <a:pt x="676" y="763"/>
                  </a:lnTo>
                  <a:lnTo>
                    <a:pt x="676" y="765"/>
                  </a:lnTo>
                  <a:lnTo>
                    <a:pt x="674" y="765"/>
                  </a:lnTo>
                  <a:lnTo>
                    <a:pt x="672" y="765"/>
                  </a:lnTo>
                  <a:lnTo>
                    <a:pt x="672" y="767"/>
                  </a:lnTo>
                  <a:lnTo>
                    <a:pt x="672" y="769"/>
                  </a:lnTo>
                  <a:lnTo>
                    <a:pt x="674" y="769"/>
                  </a:lnTo>
                  <a:lnTo>
                    <a:pt x="674" y="771"/>
                  </a:lnTo>
                  <a:lnTo>
                    <a:pt x="672" y="771"/>
                  </a:lnTo>
                  <a:lnTo>
                    <a:pt x="670" y="771"/>
                  </a:lnTo>
                  <a:lnTo>
                    <a:pt x="670" y="769"/>
                  </a:lnTo>
                  <a:lnTo>
                    <a:pt x="667" y="769"/>
                  </a:lnTo>
                  <a:lnTo>
                    <a:pt x="667" y="771"/>
                  </a:lnTo>
                  <a:lnTo>
                    <a:pt x="670" y="774"/>
                  </a:lnTo>
                  <a:lnTo>
                    <a:pt x="672" y="776"/>
                  </a:lnTo>
                  <a:lnTo>
                    <a:pt x="670" y="776"/>
                  </a:lnTo>
                  <a:lnTo>
                    <a:pt x="670" y="778"/>
                  </a:lnTo>
                  <a:lnTo>
                    <a:pt x="672" y="778"/>
                  </a:lnTo>
                  <a:lnTo>
                    <a:pt x="672" y="780"/>
                  </a:lnTo>
                  <a:lnTo>
                    <a:pt x="672" y="782"/>
                  </a:lnTo>
                  <a:lnTo>
                    <a:pt x="674" y="782"/>
                  </a:lnTo>
                  <a:lnTo>
                    <a:pt x="678" y="778"/>
                  </a:lnTo>
                  <a:lnTo>
                    <a:pt x="683" y="778"/>
                  </a:lnTo>
                  <a:lnTo>
                    <a:pt x="687" y="778"/>
                  </a:lnTo>
                  <a:lnTo>
                    <a:pt x="702" y="774"/>
                  </a:lnTo>
                  <a:lnTo>
                    <a:pt x="705" y="774"/>
                  </a:lnTo>
                  <a:lnTo>
                    <a:pt x="705" y="776"/>
                  </a:lnTo>
                  <a:lnTo>
                    <a:pt x="707" y="774"/>
                  </a:lnTo>
                  <a:lnTo>
                    <a:pt x="709" y="774"/>
                  </a:lnTo>
                  <a:lnTo>
                    <a:pt x="711" y="774"/>
                  </a:lnTo>
                  <a:lnTo>
                    <a:pt x="711" y="771"/>
                  </a:lnTo>
                  <a:lnTo>
                    <a:pt x="724" y="769"/>
                  </a:lnTo>
                  <a:lnTo>
                    <a:pt x="726" y="769"/>
                  </a:lnTo>
                  <a:lnTo>
                    <a:pt x="729" y="769"/>
                  </a:lnTo>
                  <a:lnTo>
                    <a:pt x="731" y="769"/>
                  </a:lnTo>
                  <a:lnTo>
                    <a:pt x="733" y="767"/>
                  </a:lnTo>
                  <a:lnTo>
                    <a:pt x="748" y="765"/>
                  </a:lnTo>
                  <a:lnTo>
                    <a:pt x="746" y="765"/>
                  </a:lnTo>
                  <a:lnTo>
                    <a:pt x="746" y="767"/>
                  </a:lnTo>
                  <a:lnTo>
                    <a:pt x="764" y="763"/>
                  </a:lnTo>
                  <a:lnTo>
                    <a:pt x="764" y="765"/>
                  </a:lnTo>
                  <a:lnTo>
                    <a:pt x="742" y="769"/>
                  </a:lnTo>
                  <a:lnTo>
                    <a:pt x="742" y="771"/>
                  </a:lnTo>
                  <a:lnTo>
                    <a:pt x="746" y="771"/>
                  </a:lnTo>
                  <a:lnTo>
                    <a:pt x="744" y="774"/>
                  </a:lnTo>
                  <a:lnTo>
                    <a:pt x="744" y="776"/>
                  </a:lnTo>
                  <a:lnTo>
                    <a:pt x="742" y="776"/>
                  </a:lnTo>
                  <a:lnTo>
                    <a:pt x="737" y="778"/>
                  </a:lnTo>
                  <a:lnTo>
                    <a:pt x="740" y="778"/>
                  </a:lnTo>
                  <a:lnTo>
                    <a:pt x="742" y="778"/>
                  </a:lnTo>
                  <a:lnTo>
                    <a:pt x="731" y="780"/>
                  </a:lnTo>
                  <a:lnTo>
                    <a:pt x="740" y="782"/>
                  </a:lnTo>
                  <a:lnTo>
                    <a:pt x="737" y="784"/>
                  </a:lnTo>
                  <a:lnTo>
                    <a:pt x="733" y="784"/>
                  </a:lnTo>
                  <a:lnTo>
                    <a:pt x="731" y="784"/>
                  </a:lnTo>
                  <a:lnTo>
                    <a:pt x="737" y="784"/>
                  </a:lnTo>
                  <a:lnTo>
                    <a:pt x="737" y="787"/>
                  </a:lnTo>
                  <a:lnTo>
                    <a:pt x="720" y="789"/>
                  </a:lnTo>
                  <a:lnTo>
                    <a:pt x="722" y="789"/>
                  </a:lnTo>
                  <a:lnTo>
                    <a:pt x="724" y="789"/>
                  </a:lnTo>
                  <a:lnTo>
                    <a:pt x="724" y="791"/>
                  </a:lnTo>
                  <a:lnTo>
                    <a:pt x="724" y="793"/>
                  </a:lnTo>
                  <a:lnTo>
                    <a:pt x="726" y="793"/>
                  </a:lnTo>
                  <a:lnTo>
                    <a:pt x="726" y="795"/>
                  </a:lnTo>
                  <a:lnTo>
                    <a:pt x="724" y="795"/>
                  </a:lnTo>
                  <a:lnTo>
                    <a:pt x="722" y="798"/>
                  </a:lnTo>
                  <a:lnTo>
                    <a:pt x="722" y="795"/>
                  </a:lnTo>
                  <a:lnTo>
                    <a:pt x="720" y="795"/>
                  </a:lnTo>
                  <a:lnTo>
                    <a:pt x="722" y="793"/>
                  </a:lnTo>
                  <a:lnTo>
                    <a:pt x="720" y="795"/>
                  </a:lnTo>
                  <a:lnTo>
                    <a:pt x="718" y="795"/>
                  </a:lnTo>
                  <a:lnTo>
                    <a:pt x="720" y="798"/>
                  </a:lnTo>
                  <a:lnTo>
                    <a:pt x="722" y="798"/>
                  </a:lnTo>
                  <a:lnTo>
                    <a:pt x="724" y="802"/>
                  </a:lnTo>
                  <a:lnTo>
                    <a:pt x="731" y="800"/>
                  </a:lnTo>
                  <a:lnTo>
                    <a:pt x="731" y="802"/>
                  </a:lnTo>
                  <a:lnTo>
                    <a:pt x="729" y="802"/>
                  </a:lnTo>
                  <a:lnTo>
                    <a:pt x="729" y="804"/>
                  </a:lnTo>
                  <a:lnTo>
                    <a:pt x="731" y="804"/>
                  </a:lnTo>
                  <a:lnTo>
                    <a:pt x="733" y="806"/>
                  </a:lnTo>
                  <a:lnTo>
                    <a:pt x="735" y="806"/>
                  </a:lnTo>
                  <a:lnTo>
                    <a:pt x="737" y="806"/>
                  </a:lnTo>
                  <a:lnTo>
                    <a:pt x="737" y="809"/>
                  </a:lnTo>
                  <a:lnTo>
                    <a:pt x="726" y="806"/>
                  </a:lnTo>
                  <a:lnTo>
                    <a:pt x="726" y="809"/>
                  </a:lnTo>
                  <a:lnTo>
                    <a:pt x="724" y="811"/>
                  </a:lnTo>
                  <a:lnTo>
                    <a:pt x="726" y="813"/>
                  </a:lnTo>
                  <a:lnTo>
                    <a:pt x="729" y="813"/>
                  </a:lnTo>
                  <a:lnTo>
                    <a:pt x="729" y="815"/>
                  </a:lnTo>
                  <a:lnTo>
                    <a:pt x="726" y="815"/>
                  </a:lnTo>
                  <a:lnTo>
                    <a:pt x="729" y="817"/>
                  </a:lnTo>
                  <a:lnTo>
                    <a:pt x="729" y="820"/>
                  </a:lnTo>
                  <a:lnTo>
                    <a:pt x="729" y="822"/>
                  </a:lnTo>
                  <a:lnTo>
                    <a:pt x="729" y="824"/>
                  </a:lnTo>
                  <a:lnTo>
                    <a:pt x="729" y="826"/>
                  </a:lnTo>
                  <a:lnTo>
                    <a:pt x="729" y="828"/>
                  </a:lnTo>
                  <a:lnTo>
                    <a:pt x="746" y="831"/>
                  </a:lnTo>
                  <a:lnTo>
                    <a:pt x="751" y="831"/>
                  </a:lnTo>
                  <a:lnTo>
                    <a:pt x="751" y="828"/>
                  </a:lnTo>
                  <a:lnTo>
                    <a:pt x="753" y="828"/>
                  </a:lnTo>
                  <a:lnTo>
                    <a:pt x="751" y="828"/>
                  </a:lnTo>
                  <a:lnTo>
                    <a:pt x="751" y="826"/>
                  </a:lnTo>
                  <a:lnTo>
                    <a:pt x="753" y="824"/>
                  </a:lnTo>
                  <a:lnTo>
                    <a:pt x="753" y="822"/>
                  </a:lnTo>
                  <a:lnTo>
                    <a:pt x="755" y="817"/>
                  </a:lnTo>
                  <a:lnTo>
                    <a:pt x="755" y="820"/>
                  </a:lnTo>
                  <a:lnTo>
                    <a:pt x="753" y="824"/>
                  </a:lnTo>
                  <a:lnTo>
                    <a:pt x="753" y="826"/>
                  </a:lnTo>
                  <a:lnTo>
                    <a:pt x="753" y="828"/>
                  </a:lnTo>
                  <a:lnTo>
                    <a:pt x="753" y="831"/>
                  </a:lnTo>
                  <a:lnTo>
                    <a:pt x="764" y="828"/>
                  </a:lnTo>
                  <a:lnTo>
                    <a:pt x="766" y="826"/>
                  </a:lnTo>
                  <a:lnTo>
                    <a:pt x="764" y="826"/>
                  </a:lnTo>
                  <a:lnTo>
                    <a:pt x="764" y="824"/>
                  </a:lnTo>
                  <a:lnTo>
                    <a:pt x="766" y="822"/>
                  </a:lnTo>
                  <a:lnTo>
                    <a:pt x="768" y="824"/>
                  </a:lnTo>
                  <a:lnTo>
                    <a:pt x="766" y="824"/>
                  </a:lnTo>
                  <a:lnTo>
                    <a:pt x="766" y="826"/>
                  </a:lnTo>
                  <a:lnTo>
                    <a:pt x="768" y="826"/>
                  </a:lnTo>
                  <a:lnTo>
                    <a:pt x="766" y="826"/>
                  </a:lnTo>
                  <a:lnTo>
                    <a:pt x="768" y="828"/>
                  </a:lnTo>
                  <a:lnTo>
                    <a:pt x="768" y="826"/>
                  </a:lnTo>
                  <a:lnTo>
                    <a:pt x="770" y="828"/>
                  </a:lnTo>
                  <a:lnTo>
                    <a:pt x="768" y="828"/>
                  </a:lnTo>
                  <a:lnTo>
                    <a:pt x="770" y="831"/>
                  </a:lnTo>
                  <a:lnTo>
                    <a:pt x="788" y="826"/>
                  </a:lnTo>
                  <a:lnTo>
                    <a:pt x="790" y="826"/>
                  </a:lnTo>
                  <a:lnTo>
                    <a:pt x="790" y="824"/>
                  </a:lnTo>
                  <a:lnTo>
                    <a:pt x="790" y="822"/>
                  </a:lnTo>
                  <a:lnTo>
                    <a:pt x="790" y="820"/>
                  </a:lnTo>
                  <a:lnTo>
                    <a:pt x="790" y="817"/>
                  </a:lnTo>
                  <a:lnTo>
                    <a:pt x="788" y="817"/>
                  </a:lnTo>
                  <a:lnTo>
                    <a:pt x="786" y="815"/>
                  </a:lnTo>
                  <a:lnTo>
                    <a:pt x="786" y="813"/>
                  </a:lnTo>
                  <a:lnTo>
                    <a:pt x="783" y="813"/>
                  </a:lnTo>
                  <a:lnTo>
                    <a:pt x="786" y="813"/>
                  </a:lnTo>
                  <a:lnTo>
                    <a:pt x="786" y="811"/>
                  </a:lnTo>
                  <a:lnTo>
                    <a:pt x="783" y="811"/>
                  </a:lnTo>
                  <a:lnTo>
                    <a:pt x="786" y="811"/>
                  </a:lnTo>
                  <a:lnTo>
                    <a:pt x="786" y="809"/>
                  </a:lnTo>
                  <a:lnTo>
                    <a:pt x="786" y="806"/>
                  </a:lnTo>
                  <a:lnTo>
                    <a:pt x="788" y="809"/>
                  </a:lnTo>
                  <a:lnTo>
                    <a:pt x="788" y="811"/>
                  </a:lnTo>
                  <a:lnTo>
                    <a:pt x="788" y="813"/>
                  </a:lnTo>
                  <a:lnTo>
                    <a:pt x="792" y="817"/>
                  </a:lnTo>
                  <a:lnTo>
                    <a:pt x="794" y="817"/>
                  </a:lnTo>
                  <a:lnTo>
                    <a:pt x="797" y="815"/>
                  </a:lnTo>
                  <a:lnTo>
                    <a:pt x="799" y="813"/>
                  </a:lnTo>
                  <a:lnTo>
                    <a:pt x="797" y="813"/>
                  </a:lnTo>
                  <a:lnTo>
                    <a:pt x="797" y="811"/>
                  </a:lnTo>
                  <a:lnTo>
                    <a:pt x="794" y="811"/>
                  </a:lnTo>
                  <a:lnTo>
                    <a:pt x="792" y="811"/>
                  </a:lnTo>
                  <a:lnTo>
                    <a:pt x="794" y="809"/>
                  </a:lnTo>
                  <a:lnTo>
                    <a:pt x="794" y="806"/>
                  </a:lnTo>
                  <a:lnTo>
                    <a:pt x="792" y="804"/>
                  </a:lnTo>
                  <a:lnTo>
                    <a:pt x="790" y="802"/>
                  </a:lnTo>
                  <a:lnTo>
                    <a:pt x="790" y="800"/>
                  </a:lnTo>
                  <a:lnTo>
                    <a:pt x="790" y="802"/>
                  </a:lnTo>
                  <a:lnTo>
                    <a:pt x="790" y="804"/>
                  </a:lnTo>
                  <a:lnTo>
                    <a:pt x="788" y="802"/>
                  </a:lnTo>
                  <a:lnTo>
                    <a:pt x="788" y="800"/>
                  </a:lnTo>
                  <a:lnTo>
                    <a:pt x="790" y="800"/>
                  </a:lnTo>
                  <a:lnTo>
                    <a:pt x="788" y="800"/>
                  </a:lnTo>
                  <a:lnTo>
                    <a:pt x="790" y="798"/>
                  </a:lnTo>
                  <a:lnTo>
                    <a:pt x="788" y="798"/>
                  </a:lnTo>
                  <a:lnTo>
                    <a:pt x="788" y="800"/>
                  </a:lnTo>
                  <a:lnTo>
                    <a:pt x="788" y="802"/>
                  </a:lnTo>
                  <a:lnTo>
                    <a:pt x="786" y="802"/>
                  </a:lnTo>
                  <a:lnTo>
                    <a:pt x="786" y="800"/>
                  </a:lnTo>
                  <a:lnTo>
                    <a:pt x="783" y="800"/>
                  </a:lnTo>
                  <a:lnTo>
                    <a:pt x="786" y="800"/>
                  </a:lnTo>
                  <a:lnTo>
                    <a:pt x="786" y="798"/>
                  </a:lnTo>
                  <a:lnTo>
                    <a:pt x="783" y="798"/>
                  </a:lnTo>
                  <a:lnTo>
                    <a:pt x="786" y="798"/>
                  </a:lnTo>
                  <a:lnTo>
                    <a:pt x="783" y="798"/>
                  </a:lnTo>
                  <a:lnTo>
                    <a:pt x="783" y="795"/>
                  </a:lnTo>
                  <a:lnTo>
                    <a:pt x="783" y="793"/>
                  </a:lnTo>
                  <a:lnTo>
                    <a:pt x="786" y="793"/>
                  </a:lnTo>
                  <a:lnTo>
                    <a:pt x="786" y="795"/>
                  </a:lnTo>
                  <a:lnTo>
                    <a:pt x="788" y="795"/>
                  </a:lnTo>
                  <a:lnTo>
                    <a:pt x="788" y="793"/>
                  </a:lnTo>
                  <a:lnTo>
                    <a:pt x="788" y="795"/>
                  </a:lnTo>
                  <a:lnTo>
                    <a:pt x="790" y="795"/>
                  </a:lnTo>
                  <a:lnTo>
                    <a:pt x="790" y="793"/>
                  </a:lnTo>
                  <a:lnTo>
                    <a:pt x="788" y="791"/>
                  </a:lnTo>
                  <a:lnTo>
                    <a:pt x="786" y="791"/>
                  </a:lnTo>
                  <a:lnTo>
                    <a:pt x="786" y="789"/>
                  </a:lnTo>
                  <a:lnTo>
                    <a:pt x="792" y="789"/>
                  </a:lnTo>
                  <a:lnTo>
                    <a:pt x="788" y="787"/>
                  </a:lnTo>
                  <a:lnTo>
                    <a:pt x="786" y="787"/>
                  </a:lnTo>
                  <a:lnTo>
                    <a:pt x="788" y="784"/>
                  </a:lnTo>
                  <a:lnTo>
                    <a:pt x="786" y="784"/>
                  </a:lnTo>
                  <a:lnTo>
                    <a:pt x="786" y="782"/>
                  </a:lnTo>
                  <a:lnTo>
                    <a:pt x="788" y="782"/>
                  </a:lnTo>
                  <a:lnTo>
                    <a:pt x="788" y="780"/>
                  </a:lnTo>
                  <a:lnTo>
                    <a:pt x="790" y="780"/>
                  </a:lnTo>
                  <a:lnTo>
                    <a:pt x="790" y="782"/>
                  </a:lnTo>
                  <a:lnTo>
                    <a:pt x="790" y="784"/>
                  </a:lnTo>
                  <a:lnTo>
                    <a:pt x="792" y="784"/>
                  </a:lnTo>
                  <a:lnTo>
                    <a:pt x="792" y="787"/>
                  </a:lnTo>
                  <a:lnTo>
                    <a:pt x="792" y="784"/>
                  </a:lnTo>
                  <a:lnTo>
                    <a:pt x="794" y="784"/>
                  </a:lnTo>
                  <a:lnTo>
                    <a:pt x="794" y="782"/>
                  </a:lnTo>
                  <a:lnTo>
                    <a:pt x="792" y="782"/>
                  </a:lnTo>
                  <a:lnTo>
                    <a:pt x="792" y="780"/>
                  </a:lnTo>
                  <a:lnTo>
                    <a:pt x="790" y="778"/>
                  </a:lnTo>
                  <a:lnTo>
                    <a:pt x="792" y="778"/>
                  </a:lnTo>
                  <a:lnTo>
                    <a:pt x="792" y="776"/>
                  </a:lnTo>
                  <a:lnTo>
                    <a:pt x="794" y="776"/>
                  </a:lnTo>
                  <a:lnTo>
                    <a:pt x="801" y="782"/>
                  </a:lnTo>
                  <a:lnTo>
                    <a:pt x="799" y="782"/>
                  </a:lnTo>
                  <a:lnTo>
                    <a:pt x="799" y="784"/>
                  </a:lnTo>
                  <a:lnTo>
                    <a:pt x="799" y="787"/>
                  </a:lnTo>
                  <a:lnTo>
                    <a:pt x="801" y="789"/>
                  </a:lnTo>
                  <a:lnTo>
                    <a:pt x="803" y="791"/>
                  </a:lnTo>
                  <a:lnTo>
                    <a:pt x="805" y="791"/>
                  </a:lnTo>
                  <a:lnTo>
                    <a:pt x="803" y="787"/>
                  </a:lnTo>
                  <a:lnTo>
                    <a:pt x="801" y="784"/>
                  </a:lnTo>
                  <a:lnTo>
                    <a:pt x="801" y="780"/>
                  </a:lnTo>
                  <a:lnTo>
                    <a:pt x="801" y="778"/>
                  </a:lnTo>
                  <a:lnTo>
                    <a:pt x="801" y="776"/>
                  </a:lnTo>
                  <a:lnTo>
                    <a:pt x="801" y="771"/>
                  </a:lnTo>
                  <a:lnTo>
                    <a:pt x="801" y="769"/>
                  </a:lnTo>
                  <a:lnTo>
                    <a:pt x="801" y="767"/>
                  </a:lnTo>
                  <a:lnTo>
                    <a:pt x="801" y="765"/>
                  </a:lnTo>
                  <a:lnTo>
                    <a:pt x="801" y="763"/>
                  </a:lnTo>
                  <a:lnTo>
                    <a:pt x="797" y="763"/>
                  </a:lnTo>
                  <a:lnTo>
                    <a:pt x="794" y="763"/>
                  </a:lnTo>
                  <a:lnTo>
                    <a:pt x="794" y="760"/>
                  </a:lnTo>
                  <a:lnTo>
                    <a:pt x="788" y="760"/>
                  </a:lnTo>
                  <a:lnTo>
                    <a:pt x="788" y="758"/>
                  </a:lnTo>
                  <a:lnTo>
                    <a:pt x="790" y="756"/>
                  </a:lnTo>
                  <a:lnTo>
                    <a:pt x="792" y="756"/>
                  </a:lnTo>
                  <a:lnTo>
                    <a:pt x="794" y="754"/>
                  </a:lnTo>
                  <a:lnTo>
                    <a:pt x="794" y="752"/>
                  </a:lnTo>
                  <a:lnTo>
                    <a:pt x="797" y="749"/>
                  </a:lnTo>
                  <a:lnTo>
                    <a:pt x="797" y="747"/>
                  </a:lnTo>
                  <a:lnTo>
                    <a:pt x="794" y="745"/>
                  </a:lnTo>
                  <a:lnTo>
                    <a:pt x="794" y="743"/>
                  </a:lnTo>
                  <a:lnTo>
                    <a:pt x="794" y="741"/>
                  </a:lnTo>
                  <a:lnTo>
                    <a:pt x="794" y="738"/>
                  </a:lnTo>
                  <a:lnTo>
                    <a:pt x="794" y="736"/>
                  </a:lnTo>
                  <a:lnTo>
                    <a:pt x="794" y="734"/>
                  </a:lnTo>
                  <a:lnTo>
                    <a:pt x="794" y="732"/>
                  </a:lnTo>
                  <a:lnTo>
                    <a:pt x="794" y="730"/>
                  </a:lnTo>
                  <a:lnTo>
                    <a:pt x="794" y="728"/>
                  </a:lnTo>
                  <a:lnTo>
                    <a:pt x="797" y="725"/>
                  </a:lnTo>
                  <a:lnTo>
                    <a:pt x="797" y="723"/>
                  </a:lnTo>
                  <a:lnTo>
                    <a:pt x="797" y="721"/>
                  </a:lnTo>
                  <a:lnTo>
                    <a:pt x="797" y="719"/>
                  </a:lnTo>
                  <a:lnTo>
                    <a:pt x="797" y="717"/>
                  </a:lnTo>
                  <a:lnTo>
                    <a:pt x="794" y="714"/>
                  </a:lnTo>
                  <a:lnTo>
                    <a:pt x="792" y="712"/>
                  </a:lnTo>
                  <a:lnTo>
                    <a:pt x="790" y="710"/>
                  </a:lnTo>
                  <a:lnTo>
                    <a:pt x="790" y="708"/>
                  </a:lnTo>
                  <a:lnTo>
                    <a:pt x="790" y="706"/>
                  </a:lnTo>
                  <a:lnTo>
                    <a:pt x="790" y="703"/>
                  </a:lnTo>
                  <a:lnTo>
                    <a:pt x="790" y="701"/>
                  </a:lnTo>
                  <a:lnTo>
                    <a:pt x="790" y="699"/>
                  </a:lnTo>
                  <a:lnTo>
                    <a:pt x="792" y="699"/>
                  </a:lnTo>
                  <a:lnTo>
                    <a:pt x="792" y="697"/>
                  </a:lnTo>
                  <a:lnTo>
                    <a:pt x="792" y="695"/>
                  </a:lnTo>
                  <a:lnTo>
                    <a:pt x="790" y="695"/>
                  </a:lnTo>
                  <a:lnTo>
                    <a:pt x="792" y="692"/>
                  </a:lnTo>
                  <a:lnTo>
                    <a:pt x="788" y="688"/>
                  </a:lnTo>
                  <a:lnTo>
                    <a:pt x="781" y="688"/>
                  </a:lnTo>
                  <a:lnTo>
                    <a:pt x="781" y="686"/>
                  </a:lnTo>
                  <a:lnTo>
                    <a:pt x="779" y="686"/>
                  </a:lnTo>
                  <a:lnTo>
                    <a:pt x="777" y="686"/>
                  </a:lnTo>
                  <a:lnTo>
                    <a:pt x="775" y="684"/>
                  </a:lnTo>
                  <a:lnTo>
                    <a:pt x="775" y="682"/>
                  </a:lnTo>
                  <a:lnTo>
                    <a:pt x="777" y="684"/>
                  </a:lnTo>
                  <a:lnTo>
                    <a:pt x="779" y="684"/>
                  </a:lnTo>
                  <a:lnTo>
                    <a:pt x="779" y="682"/>
                  </a:lnTo>
                  <a:lnTo>
                    <a:pt x="777" y="682"/>
                  </a:lnTo>
                  <a:lnTo>
                    <a:pt x="775" y="679"/>
                  </a:lnTo>
                  <a:lnTo>
                    <a:pt x="775" y="677"/>
                  </a:lnTo>
                  <a:lnTo>
                    <a:pt x="775" y="675"/>
                  </a:lnTo>
                  <a:lnTo>
                    <a:pt x="772" y="675"/>
                  </a:lnTo>
                  <a:lnTo>
                    <a:pt x="764" y="675"/>
                  </a:lnTo>
                  <a:lnTo>
                    <a:pt x="764" y="677"/>
                  </a:lnTo>
                  <a:lnTo>
                    <a:pt x="766" y="677"/>
                  </a:lnTo>
                  <a:lnTo>
                    <a:pt x="768" y="677"/>
                  </a:lnTo>
                  <a:lnTo>
                    <a:pt x="770" y="675"/>
                  </a:lnTo>
                  <a:lnTo>
                    <a:pt x="772" y="677"/>
                  </a:lnTo>
                  <a:lnTo>
                    <a:pt x="770" y="677"/>
                  </a:lnTo>
                  <a:lnTo>
                    <a:pt x="772" y="679"/>
                  </a:lnTo>
                  <a:lnTo>
                    <a:pt x="770" y="682"/>
                  </a:lnTo>
                  <a:lnTo>
                    <a:pt x="766" y="682"/>
                  </a:lnTo>
                  <a:lnTo>
                    <a:pt x="766" y="684"/>
                  </a:lnTo>
                  <a:close/>
                  <a:moveTo>
                    <a:pt x="836" y="1008"/>
                  </a:moveTo>
                  <a:lnTo>
                    <a:pt x="836" y="1006"/>
                  </a:lnTo>
                  <a:lnTo>
                    <a:pt x="836" y="1004"/>
                  </a:lnTo>
                  <a:lnTo>
                    <a:pt x="834" y="999"/>
                  </a:lnTo>
                  <a:lnTo>
                    <a:pt x="834" y="997"/>
                  </a:lnTo>
                  <a:lnTo>
                    <a:pt x="832" y="997"/>
                  </a:lnTo>
                  <a:lnTo>
                    <a:pt x="832" y="999"/>
                  </a:lnTo>
                  <a:lnTo>
                    <a:pt x="829" y="999"/>
                  </a:lnTo>
                  <a:lnTo>
                    <a:pt x="829" y="997"/>
                  </a:lnTo>
                  <a:lnTo>
                    <a:pt x="832" y="995"/>
                  </a:lnTo>
                  <a:lnTo>
                    <a:pt x="829" y="995"/>
                  </a:lnTo>
                  <a:lnTo>
                    <a:pt x="829" y="993"/>
                  </a:lnTo>
                  <a:lnTo>
                    <a:pt x="827" y="993"/>
                  </a:lnTo>
                  <a:lnTo>
                    <a:pt x="825" y="993"/>
                  </a:lnTo>
                  <a:lnTo>
                    <a:pt x="823" y="995"/>
                  </a:lnTo>
                  <a:lnTo>
                    <a:pt x="821" y="997"/>
                  </a:lnTo>
                  <a:lnTo>
                    <a:pt x="821" y="999"/>
                  </a:lnTo>
                  <a:lnTo>
                    <a:pt x="821" y="1001"/>
                  </a:lnTo>
                  <a:lnTo>
                    <a:pt x="818" y="1001"/>
                  </a:lnTo>
                  <a:lnTo>
                    <a:pt x="818" y="1004"/>
                  </a:lnTo>
                  <a:lnTo>
                    <a:pt x="818" y="1006"/>
                  </a:lnTo>
                  <a:lnTo>
                    <a:pt x="821" y="1008"/>
                  </a:lnTo>
                  <a:lnTo>
                    <a:pt x="821" y="1010"/>
                  </a:lnTo>
                  <a:lnTo>
                    <a:pt x="821" y="1012"/>
                  </a:lnTo>
                  <a:lnTo>
                    <a:pt x="823" y="1015"/>
                  </a:lnTo>
                  <a:lnTo>
                    <a:pt x="825" y="1017"/>
                  </a:lnTo>
                  <a:lnTo>
                    <a:pt x="829" y="1017"/>
                  </a:lnTo>
                  <a:lnTo>
                    <a:pt x="832" y="1017"/>
                  </a:lnTo>
                  <a:lnTo>
                    <a:pt x="834" y="1015"/>
                  </a:lnTo>
                  <a:lnTo>
                    <a:pt x="834" y="1012"/>
                  </a:lnTo>
                  <a:lnTo>
                    <a:pt x="834" y="1010"/>
                  </a:lnTo>
                  <a:lnTo>
                    <a:pt x="834" y="1008"/>
                  </a:lnTo>
                  <a:lnTo>
                    <a:pt x="836" y="1008"/>
                  </a:lnTo>
                  <a:close/>
                  <a:moveTo>
                    <a:pt x="762" y="925"/>
                  </a:moveTo>
                  <a:lnTo>
                    <a:pt x="755" y="927"/>
                  </a:lnTo>
                  <a:lnTo>
                    <a:pt x="753" y="929"/>
                  </a:lnTo>
                  <a:lnTo>
                    <a:pt x="755" y="931"/>
                  </a:lnTo>
                  <a:lnTo>
                    <a:pt x="755" y="934"/>
                  </a:lnTo>
                  <a:lnTo>
                    <a:pt x="759" y="934"/>
                  </a:lnTo>
                  <a:lnTo>
                    <a:pt x="768" y="934"/>
                  </a:lnTo>
                  <a:lnTo>
                    <a:pt x="770" y="934"/>
                  </a:lnTo>
                  <a:lnTo>
                    <a:pt x="770" y="936"/>
                  </a:lnTo>
                  <a:lnTo>
                    <a:pt x="762" y="936"/>
                  </a:lnTo>
                  <a:lnTo>
                    <a:pt x="762" y="938"/>
                  </a:lnTo>
                  <a:lnTo>
                    <a:pt x="766" y="938"/>
                  </a:lnTo>
                  <a:lnTo>
                    <a:pt x="768" y="938"/>
                  </a:lnTo>
                  <a:lnTo>
                    <a:pt x="770" y="936"/>
                  </a:lnTo>
                  <a:lnTo>
                    <a:pt x="772" y="938"/>
                  </a:lnTo>
                  <a:lnTo>
                    <a:pt x="772" y="936"/>
                  </a:lnTo>
                  <a:lnTo>
                    <a:pt x="772" y="934"/>
                  </a:lnTo>
                  <a:lnTo>
                    <a:pt x="775" y="936"/>
                  </a:lnTo>
                  <a:lnTo>
                    <a:pt x="788" y="931"/>
                  </a:lnTo>
                  <a:lnTo>
                    <a:pt x="790" y="931"/>
                  </a:lnTo>
                  <a:lnTo>
                    <a:pt x="790" y="929"/>
                  </a:lnTo>
                  <a:lnTo>
                    <a:pt x="790" y="927"/>
                  </a:lnTo>
                  <a:lnTo>
                    <a:pt x="792" y="927"/>
                  </a:lnTo>
                  <a:lnTo>
                    <a:pt x="792" y="925"/>
                  </a:lnTo>
                  <a:lnTo>
                    <a:pt x="794" y="925"/>
                  </a:lnTo>
                  <a:lnTo>
                    <a:pt x="797" y="923"/>
                  </a:lnTo>
                  <a:lnTo>
                    <a:pt x="801" y="916"/>
                  </a:lnTo>
                  <a:lnTo>
                    <a:pt x="801" y="914"/>
                  </a:lnTo>
                  <a:lnTo>
                    <a:pt x="801" y="909"/>
                  </a:lnTo>
                  <a:lnTo>
                    <a:pt x="799" y="909"/>
                  </a:lnTo>
                  <a:lnTo>
                    <a:pt x="788" y="912"/>
                  </a:lnTo>
                  <a:lnTo>
                    <a:pt x="777" y="918"/>
                  </a:lnTo>
                  <a:lnTo>
                    <a:pt x="772" y="918"/>
                  </a:lnTo>
                  <a:lnTo>
                    <a:pt x="770" y="918"/>
                  </a:lnTo>
                  <a:lnTo>
                    <a:pt x="768" y="920"/>
                  </a:lnTo>
                  <a:lnTo>
                    <a:pt x="766" y="920"/>
                  </a:lnTo>
                  <a:lnTo>
                    <a:pt x="764" y="923"/>
                  </a:lnTo>
                  <a:lnTo>
                    <a:pt x="766" y="923"/>
                  </a:lnTo>
                  <a:lnTo>
                    <a:pt x="766" y="925"/>
                  </a:lnTo>
                  <a:lnTo>
                    <a:pt x="762" y="925"/>
                  </a:lnTo>
                  <a:close/>
                  <a:moveTo>
                    <a:pt x="797" y="872"/>
                  </a:moveTo>
                  <a:lnTo>
                    <a:pt x="797" y="874"/>
                  </a:lnTo>
                  <a:lnTo>
                    <a:pt x="797" y="877"/>
                  </a:lnTo>
                  <a:lnTo>
                    <a:pt x="799" y="877"/>
                  </a:lnTo>
                  <a:lnTo>
                    <a:pt x="801" y="877"/>
                  </a:lnTo>
                  <a:lnTo>
                    <a:pt x="803" y="872"/>
                  </a:lnTo>
                  <a:lnTo>
                    <a:pt x="805" y="872"/>
                  </a:lnTo>
                  <a:lnTo>
                    <a:pt x="807" y="872"/>
                  </a:lnTo>
                  <a:lnTo>
                    <a:pt x="810" y="868"/>
                  </a:lnTo>
                  <a:lnTo>
                    <a:pt x="810" y="866"/>
                  </a:lnTo>
                  <a:lnTo>
                    <a:pt x="810" y="863"/>
                  </a:lnTo>
                  <a:lnTo>
                    <a:pt x="805" y="861"/>
                  </a:lnTo>
                  <a:lnTo>
                    <a:pt x="803" y="861"/>
                  </a:lnTo>
                  <a:lnTo>
                    <a:pt x="803" y="863"/>
                  </a:lnTo>
                  <a:lnTo>
                    <a:pt x="801" y="866"/>
                  </a:lnTo>
                  <a:lnTo>
                    <a:pt x="801" y="868"/>
                  </a:lnTo>
                  <a:lnTo>
                    <a:pt x="799" y="870"/>
                  </a:lnTo>
                  <a:lnTo>
                    <a:pt x="797" y="872"/>
                  </a:lnTo>
                  <a:close/>
                  <a:moveTo>
                    <a:pt x="823" y="774"/>
                  </a:moveTo>
                  <a:lnTo>
                    <a:pt x="818" y="776"/>
                  </a:lnTo>
                  <a:lnTo>
                    <a:pt x="810" y="782"/>
                  </a:lnTo>
                  <a:lnTo>
                    <a:pt x="812" y="782"/>
                  </a:lnTo>
                  <a:lnTo>
                    <a:pt x="812" y="784"/>
                  </a:lnTo>
                  <a:lnTo>
                    <a:pt x="812" y="787"/>
                  </a:lnTo>
                  <a:lnTo>
                    <a:pt x="812" y="789"/>
                  </a:lnTo>
                  <a:lnTo>
                    <a:pt x="814" y="789"/>
                  </a:lnTo>
                  <a:lnTo>
                    <a:pt x="814" y="791"/>
                  </a:lnTo>
                  <a:lnTo>
                    <a:pt x="812" y="791"/>
                  </a:lnTo>
                  <a:lnTo>
                    <a:pt x="814" y="791"/>
                  </a:lnTo>
                  <a:lnTo>
                    <a:pt x="816" y="793"/>
                  </a:lnTo>
                  <a:lnTo>
                    <a:pt x="818" y="793"/>
                  </a:lnTo>
                  <a:lnTo>
                    <a:pt x="821" y="791"/>
                  </a:lnTo>
                  <a:lnTo>
                    <a:pt x="821" y="789"/>
                  </a:lnTo>
                  <a:lnTo>
                    <a:pt x="818" y="789"/>
                  </a:lnTo>
                  <a:lnTo>
                    <a:pt x="821" y="787"/>
                  </a:lnTo>
                  <a:lnTo>
                    <a:pt x="823" y="787"/>
                  </a:lnTo>
                  <a:lnTo>
                    <a:pt x="823" y="784"/>
                  </a:lnTo>
                  <a:lnTo>
                    <a:pt x="825" y="784"/>
                  </a:lnTo>
                  <a:lnTo>
                    <a:pt x="823" y="782"/>
                  </a:lnTo>
                  <a:lnTo>
                    <a:pt x="823" y="780"/>
                  </a:lnTo>
                  <a:lnTo>
                    <a:pt x="823" y="778"/>
                  </a:lnTo>
                  <a:lnTo>
                    <a:pt x="823" y="776"/>
                  </a:lnTo>
                  <a:lnTo>
                    <a:pt x="825" y="776"/>
                  </a:lnTo>
                  <a:lnTo>
                    <a:pt x="825" y="774"/>
                  </a:lnTo>
                  <a:lnTo>
                    <a:pt x="827" y="774"/>
                  </a:lnTo>
                  <a:lnTo>
                    <a:pt x="827" y="776"/>
                  </a:lnTo>
                  <a:lnTo>
                    <a:pt x="825" y="776"/>
                  </a:lnTo>
                  <a:lnTo>
                    <a:pt x="825" y="778"/>
                  </a:lnTo>
                  <a:lnTo>
                    <a:pt x="827" y="778"/>
                  </a:lnTo>
                  <a:lnTo>
                    <a:pt x="827" y="780"/>
                  </a:lnTo>
                  <a:lnTo>
                    <a:pt x="829" y="780"/>
                  </a:lnTo>
                  <a:lnTo>
                    <a:pt x="829" y="782"/>
                  </a:lnTo>
                  <a:lnTo>
                    <a:pt x="832" y="784"/>
                  </a:lnTo>
                  <a:lnTo>
                    <a:pt x="834" y="782"/>
                  </a:lnTo>
                  <a:lnTo>
                    <a:pt x="834" y="780"/>
                  </a:lnTo>
                  <a:lnTo>
                    <a:pt x="836" y="780"/>
                  </a:lnTo>
                  <a:lnTo>
                    <a:pt x="836" y="778"/>
                  </a:lnTo>
                  <a:lnTo>
                    <a:pt x="838" y="776"/>
                  </a:lnTo>
                  <a:lnTo>
                    <a:pt x="838" y="774"/>
                  </a:lnTo>
                  <a:lnTo>
                    <a:pt x="836" y="771"/>
                  </a:lnTo>
                  <a:lnTo>
                    <a:pt x="836" y="769"/>
                  </a:lnTo>
                  <a:lnTo>
                    <a:pt x="836" y="771"/>
                  </a:lnTo>
                  <a:lnTo>
                    <a:pt x="834" y="769"/>
                  </a:lnTo>
                  <a:lnTo>
                    <a:pt x="832" y="771"/>
                  </a:lnTo>
                  <a:lnTo>
                    <a:pt x="829" y="767"/>
                  </a:lnTo>
                  <a:lnTo>
                    <a:pt x="827" y="767"/>
                  </a:lnTo>
                  <a:lnTo>
                    <a:pt x="825" y="769"/>
                  </a:lnTo>
                  <a:lnTo>
                    <a:pt x="825" y="771"/>
                  </a:lnTo>
                  <a:lnTo>
                    <a:pt x="825" y="774"/>
                  </a:lnTo>
                  <a:lnTo>
                    <a:pt x="823" y="774"/>
                  </a:lnTo>
                  <a:close/>
                  <a:moveTo>
                    <a:pt x="716" y="671"/>
                  </a:moveTo>
                  <a:lnTo>
                    <a:pt x="716" y="671"/>
                  </a:lnTo>
                  <a:lnTo>
                    <a:pt x="713" y="673"/>
                  </a:lnTo>
                  <a:lnTo>
                    <a:pt x="713" y="675"/>
                  </a:lnTo>
                  <a:lnTo>
                    <a:pt x="711" y="675"/>
                  </a:lnTo>
                  <a:lnTo>
                    <a:pt x="711" y="677"/>
                  </a:lnTo>
                  <a:lnTo>
                    <a:pt x="709" y="677"/>
                  </a:lnTo>
                  <a:lnTo>
                    <a:pt x="705" y="677"/>
                  </a:lnTo>
                  <a:lnTo>
                    <a:pt x="702" y="679"/>
                  </a:lnTo>
                  <a:lnTo>
                    <a:pt x="700" y="682"/>
                  </a:lnTo>
                  <a:lnTo>
                    <a:pt x="700" y="684"/>
                  </a:lnTo>
                  <a:lnTo>
                    <a:pt x="707" y="686"/>
                  </a:lnTo>
                  <a:lnTo>
                    <a:pt x="711" y="684"/>
                  </a:lnTo>
                  <a:lnTo>
                    <a:pt x="731" y="673"/>
                  </a:lnTo>
                  <a:lnTo>
                    <a:pt x="733" y="668"/>
                  </a:lnTo>
                  <a:lnTo>
                    <a:pt x="724" y="668"/>
                  </a:lnTo>
                  <a:lnTo>
                    <a:pt x="716" y="671"/>
                  </a:lnTo>
                  <a:close/>
                  <a:moveTo>
                    <a:pt x="656" y="756"/>
                  </a:moveTo>
                  <a:lnTo>
                    <a:pt x="656" y="758"/>
                  </a:lnTo>
                  <a:lnTo>
                    <a:pt x="667" y="758"/>
                  </a:lnTo>
                  <a:lnTo>
                    <a:pt x="670" y="758"/>
                  </a:lnTo>
                  <a:lnTo>
                    <a:pt x="667" y="756"/>
                  </a:lnTo>
                  <a:lnTo>
                    <a:pt x="670" y="756"/>
                  </a:lnTo>
                  <a:lnTo>
                    <a:pt x="670" y="758"/>
                  </a:lnTo>
                  <a:lnTo>
                    <a:pt x="672" y="758"/>
                  </a:lnTo>
                  <a:lnTo>
                    <a:pt x="672" y="756"/>
                  </a:lnTo>
                  <a:lnTo>
                    <a:pt x="674" y="758"/>
                  </a:lnTo>
                  <a:lnTo>
                    <a:pt x="674" y="756"/>
                  </a:lnTo>
                  <a:lnTo>
                    <a:pt x="678" y="754"/>
                  </a:lnTo>
                  <a:lnTo>
                    <a:pt x="678" y="752"/>
                  </a:lnTo>
                  <a:lnTo>
                    <a:pt x="678" y="749"/>
                  </a:lnTo>
                  <a:lnTo>
                    <a:pt x="678" y="747"/>
                  </a:lnTo>
                  <a:lnTo>
                    <a:pt x="680" y="745"/>
                  </a:lnTo>
                  <a:lnTo>
                    <a:pt x="687" y="745"/>
                  </a:lnTo>
                  <a:lnTo>
                    <a:pt x="689" y="743"/>
                  </a:lnTo>
                  <a:lnTo>
                    <a:pt x="689" y="741"/>
                  </a:lnTo>
                  <a:lnTo>
                    <a:pt x="691" y="741"/>
                  </a:lnTo>
                  <a:lnTo>
                    <a:pt x="689" y="741"/>
                  </a:lnTo>
                  <a:lnTo>
                    <a:pt x="687" y="741"/>
                  </a:lnTo>
                  <a:lnTo>
                    <a:pt x="689" y="738"/>
                  </a:lnTo>
                  <a:lnTo>
                    <a:pt x="685" y="736"/>
                  </a:lnTo>
                  <a:lnTo>
                    <a:pt x="680" y="738"/>
                  </a:lnTo>
                  <a:lnTo>
                    <a:pt x="678" y="738"/>
                  </a:lnTo>
                  <a:lnTo>
                    <a:pt x="665" y="745"/>
                  </a:lnTo>
                  <a:lnTo>
                    <a:pt x="663" y="745"/>
                  </a:lnTo>
                  <a:lnTo>
                    <a:pt x="663" y="747"/>
                  </a:lnTo>
                  <a:lnTo>
                    <a:pt x="663" y="749"/>
                  </a:lnTo>
                  <a:lnTo>
                    <a:pt x="665" y="752"/>
                  </a:lnTo>
                  <a:lnTo>
                    <a:pt x="661" y="749"/>
                  </a:lnTo>
                  <a:lnTo>
                    <a:pt x="659" y="752"/>
                  </a:lnTo>
                  <a:lnTo>
                    <a:pt x="659" y="754"/>
                  </a:lnTo>
                  <a:lnTo>
                    <a:pt x="656" y="756"/>
                  </a:lnTo>
                  <a:close/>
                  <a:moveTo>
                    <a:pt x="713" y="570"/>
                  </a:moveTo>
                  <a:lnTo>
                    <a:pt x="705" y="563"/>
                  </a:lnTo>
                  <a:lnTo>
                    <a:pt x="702" y="563"/>
                  </a:lnTo>
                  <a:lnTo>
                    <a:pt x="700" y="563"/>
                  </a:lnTo>
                  <a:lnTo>
                    <a:pt x="687" y="563"/>
                  </a:lnTo>
                  <a:lnTo>
                    <a:pt x="687" y="565"/>
                  </a:lnTo>
                  <a:lnTo>
                    <a:pt x="685" y="565"/>
                  </a:lnTo>
                  <a:lnTo>
                    <a:pt x="685" y="568"/>
                  </a:lnTo>
                  <a:lnTo>
                    <a:pt x="685" y="570"/>
                  </a:lnTo>
                  <a:lnTo>
                    <a:pt x="685" y="572"/>
                  </a:lnTo>
                  <a:lnTo>
                    <a:pt x="685" y="574"/>
                  </a:lnTo>
                  <a:lnTo>
                    <a:pt x="687" y="574"/>
                  </a:lnTo>
                  <a:lnTo>
                    <a:pt x="687" y="576"/>
                  </a:lnTo>
                  <a:lnTo>
                    <a:pt x="687" y="579"/>
                  </a:lnTo>
                  <a:lnTo>
                    <a:pt x="689" y="579"/>
                  </a:lnTo>
                  <a:lnTo>
                    <a:pt x="691" y="581"/>
                  </a:lnTo>
                  <a:lnTo>
                    <a:pt x="700" y="583"/>
                  </a:lnTo>
                  <a:lnTo>
                    <a:pt x="705" y="581"/>
                  </a:lnTo>
                  <a:lnTo>
                    <a:pt x="705" y="579"/>
                  </a:lnTo>
                  <a:lnTo>
                    <a:pt x="707" y="579"/>
                  </a:lnTo>
                  <a:lnTo>
                    <a:pt x="709" y="579"/>
                  </a:lnTo>
                  <a:lnTo>
                    <a:pt x="713" y="581"/>
                  </a:lnTo>
                  <a:lnTo>
                    <a:pt x="716" y="579"/>
                  </a:lnTo>
                  <a:lnTo>
                    <a:pt x="718" y="579"/>
                  </a:lnTo>
                  <a:lnTo>
                    <a:pt x="718" y="576"/>
                  </a:lnTo>
                  <a:lnTo>
                    <a:pt x="713" y="570"/>
                  </a:lnTo>
                  <a:close/>
                  <a:moveTo>
                    <a:pt x="676" y="736"/>
                  </a:moveTo>
                  <a:lnTo>
                    <a:pt x="683" y="734"/>
                  </a:lnTo>
                  <a:lnTo>
                    <a:pt x="683" y="732"/>
                  </a:lnTo>
                  <a:lnTo>
                    <a:pt x="683" y="730"/>
                  </a:lnTo>
                  <a:lnTo>
                    <a:pt x="680" y="728"/>
                  </a:lnTo>
                  <a:lnTo>
                    <a:pt x="665" y="732"/>
                  </a:lnTo>
                  <a:lnTo>
                    <a:pt x="663" y="732"/>
                  </a:lnTo>
                  <a:lnTo>
                    <a:pt x="661" y="734"/>
                  </a:lnTo>
                  <a:lnTo>
                    <a:pt x="659" y="734"/>
                  </a:lnTo>
                  <a:lnTo>
                    <a:pt x="654" y="736"/>
                  </a:lnTo>
                  <a:lnTo>
                    <a:pt x="650" y="736"/>
                  </a:lnTo>
                  <a:lnTo>
                    <a:pt x="645" y="738"/>
                  </a:lnTo>
                  <a:lnTo>
                    <a:pt x="643" y="738"/>
                  </a:lnTo>
                  <a:lnTo>
                    <a:pt x="643" y="741"/>
                  </a:lnTo>
                  <a:lnTo>
                    <a:pt x="643" y="743"/>
                  </a:lnTo>
                  <a:lnTo>
                    <a:pt x="645" y="743"/>
                  </a:lnTo>
                  <a:lnTo>
                    <a:pt x="648" y="743"/>
                  </a:lnTo>
                  <a:lnTo>
                    <a:pt x="650" y="745"/>
                  </a:lnTo>
                  <a:lnTo>
                    <a:pt x="676" y="736"/>
                  </a:lnTo>
                  <a:close/>
                  <a:moveTo>
                    <a:pt x="843" y="789"/>
                  </a:moveTo>
                  <a:lnTo>
                    <a:pt x="843" y="789"/>
                  </a:lnTo>
                  <a:lnTo>
                    <a:pt x="840" y="789"/>
                  </a:lnTo>
                  <a:lnTo>
                    <a:pt x="840" y="787"/>
                  </a:lnTo>
                  <a:lnTo>
                    <a:pt x="838" y="787"/>
                  </a:lnTo>
                  <a:lnTo>
                    <a:pt x="836" y="787"/>
                  </a:lnTo>
                  <a:lnTo>
                    <a:pt x="834" y="787"/>
                  </a:lnTo>
                  <a:lnTo>
                    <a:pt x="834" y="789"/>
                  </a:lnTo>
                  <a:lnTo>
                    <a:pt x="832" y="791"/>
                  </a:lnTo>
                  <a:lnTo>
                    <a:pt x="834" y="791"/>
                  </a:lnTo>
                  <a:lnTo>
                    <a:pt x="836" y="791"/>
                  </a:lnTo>
                  <a:lnTo>
                    <a:pt x="836" y="789"/>
                  </a:lnTo>
                  <a:lnTo>
                    <a:pt x="843" y="791"/>
                  </a:lnTo>
                  <a:lnTo>
                    <a:pt x="838" y="793"/>
                  </a:lnTo>
                  <a:lnTo>
                    <a:pt x="840" y="791"/>
                  </a:lnTo>
                  <a:lnTo>
                    <a:pt x="838" y="791"/>
                  </a:lnTo>
                  <a:lnTo>
                    <a:pt x="836" y="795"/>
                  </a:lnTo>
                  <a:lnTo>
                    <a:pt x="834" y="798"/>
                  </a:lnTo>
                  <a:lnTo>
                    <a:pt x="834" y="800"/>
                  </a:lnTo>
                  <a:lnTo>
                    <a:pt x="838" y="798"/>
                  </a:lnTo>
                  <a:lnTo>
                    <a:pt x="840" y="800"/>
                  </a:lnTo>
                  <a:lnTo>
                    <a:pt x="838" y="800"/>
                  </a:lnTo>
                  <a:lnTo>
                    <a:pt x="836" y="800"/>
                  </a:lnTo>
                  <a:lnTo>
                    <a:pt x="836" y="802"/>
                  </a:lnTo>
                  <a:lnTo>
                    <a:pt x="838" y="802"/>
                  </a:lnTo>
                  <a:lnTo>
                    <a:pt x="836" y="804"/>
                  </a:lnTo>
                  <a:lnTo>
                    <a:pt x="834" y="804"/>
                  </a:lnTo>
                  <a:lnTo>
                    <a:pt x="829" y="806"/>
                  </a:lnTo>
                  <a:lnTo>
                    <a:pt x="827" y="806"/>
                  </a:lnTo>
                  <a:lnTo>
                    <a:pt x="829" y="809"/>
                  </a:lnTo>
                  <a:lnTo>
                    <a:pt x="829" y="811"/>
                  </a:lnTo>
                  <a:lnTo>
                    <a:pt x="827" y="809"/>
                  </a:lnTo>
                  <a:lnTo>
                    <a:pt x="827" y="811"/>
                  </a:lnTo>
                  <a:lnTo>
                    <a:pt x="825" y="813"/>
                  </a:lnTo>
                  <a:lnTo>
                    <a:pt x="825" y="815"/>
                  </a:lnTo>
                  <a:lnTo>
                    <a:pt x="825" y="817"/>
                  </a:lnTo>
                  <a:lnTo>
                    <a:pt x="825" y="820"/>
                  </a:lnTo>
                  <a:lnTo>
                    <a:pt x="823" y="820"/>
                  </a:lnTo>
                  <a:lnTo>
                    <a:pt x="823" y="822"/>
                  </a:lnTo>
                  <a:lnTo>
                    <a:pt x="825" y="822"/>
                  </a:lnTo>
                  <a:lnTo>
                    <a:pt x="825" y="824"/>
                  </a:lnTo>
                  <a:lnTo>
                    <a:pt x="825" y="826"/>
                  </a:lnTo>
                  <a:lnTo>
                    <a:pt x="823" y="828"/>
                  </a:lnTo>
                  <a:lnTo>
                    <a:pt x="825" y="828"/>
                  </a:lnTo>
                  <a:lnTo>
                    <a:pt x="825" y="826"/>
                  </a:lnTo>
                  <a:lnTo>
                    <a:pt x="827" y="826"/>
                  </a:lnTo>
                  <a:lnTo>
                    <a:pt x="832" y="826"/>
                  </a:lnTo>
                  <a:lnTo>
                    <a:pt x="832" y="828"/>
                  </a:lnTo>
                  <a:lnTo>
                    <a:pt x="829" y="828"/>
                  </a:lnTo>
                  <a:lnTo>
                    <a:pt x="829" y="831"/>
                  </a:lnTo>
                  <a:lnTo>
                    <a:pt x="829" y="833"/>
                  </a:lnTo>
                  <a:lnTo>
                    <a:pt x="829" y="835"/>
                  </a:lnTo>
                  <a:lnTo>
                    <a:pt x="832" y="835"/>
                  </a:lnTo>
                  <a:lnTo>
                    <a:pt x="834" y="835"/>
                  </a:lnTo>
                  <a:lnTo>
                    <a:pt x="834" y="833"/>
                  </a:lnTo>
                  <a:lnTo>
                    <a:pt x="834" y="831"/>
                  </a:lnTo>
                  <a:lnTo>
                    <a:pt x="836" y="828"/>
                  </a:lnTo>
                  <a:lnTo>
                    <a:pt x="836" y="826"/>
                  </a:lnTo>
                  <a:lnTo>
                    <a:pt x="836" y="824"/>
                  </a:lnTo>
                  <a:lnTo>
                    <a:pt x="838" y="824"/>
                  </a:lnTo>
                  <a:lnTo>
                    <a:pt x="838" y="826"/>
                  </a:lnTo>
                  <a:lnTo>
                    <a:pt x="836" y="826"/>
                  </a:lnTo>
                  <a:lnTo>
                    <a:pt x="836" y="828"/>
                  </a:lnTo>
                  <a:lnTo>
                    <a:pt x="836" y="831"/>
                  </a:lnTo>
                  <a:lnTo>
                    <a:pt x="838" y="831"/>
                  </a:lnTo>
                  <a:lnTo>
                    <a:pt x="838" y="828"/>
                  </a:lnTo>
                  <a:lnTo>
                    <a:pt x="838" y="831"/>
                  </a:lnTo>
                  <a:lnTo>
                    <a:pt x="836" y="831"/>
                  </a:lnTo>
                  <a:lnTo>
                    <a:pt x="836" y="833"/>
                  </a:lnTo>
                  <a:lnTo>
                    <a:pt x="838" y="835"/>
                  </a:lnTo>
                  <a:lnTo>
                    <a:pt x="840" y="835"/>
                  </a:lnTo>
                  <a:lnTo>
                    <a:pt x="838" y="835"/>
                  </a:lnTo>
                  <a:lnTo>
                    <a:pt x="840" y="837"/>
                  </a:lnTo>
                  <a:lnTo>
                    <a:pt x="840" y="839"/>
                  </a:lnTo>
                  <a:lnTo>
                    <a:pt x="843" y="839"/>
                  </a:lnTo>
                  <a:lnTo>
                    <a:pt x="845" y="839"/>
                  </a:lnTo>
                  <a:lnTo>
                    <a:pt x="843" y="841"/>
                  </a:lnTo>
                  <a:lnTo>
                    <a:pt x="847" y="841"/>
                  </a:lnTo>
                  <a:lnTo>
                    <a:pt x="847" y="839"/>
                  </a:lnTo>
                  <a:lnTo>
                    <a:pt x="849" y="839"/>
                  </a:lnTo>
                  <a:lnTo>
                    <a:pt x="847" y="839"/>
                  </a:lnTo>
                  <a:lnTo>
                    <a:pt x="849" y="841"/>
                  </a:lnTo>
                  <a:lnTo>
                    <a:pt x="853" y="841"/>
                  </a:lnTo>
                  <a:lnTo>
                    <a:pt x="853" y="844"/>
                  </a:lnTo>
                  <a:lnTo>
                    <a:pt x="853" y="846"/>
                  </a:lnTo>
                  <a:lnTo>
                    <a:pt x="853" y="848"/>
                  </a:lnTo>
                  <a:lnTo>
                    <a:pt x="856" y="848"/>
                  </a:lnTo>
                  <a:lnTo>
                    <a:pt x="853" y="846"/>
                  </a:lnTo>
                  <a:lnTo>
                    <a:pt x="853" y="844"/>
                  </a:lnTo>
                  <a:lnTo>
                    <a:pt x="856" y="844"/>
                  </a:lnTo>
                  <a:lnTo>
                    <a:pt x="856" y="841"/>
                  </a:lnTo>
                  <a:lnTo>
                    <a:pt x="856" y="844"/>
                  </a:lnTo>
                  <a:lnTo>
                    <a:pt x="856" y="846"/>
                  </a:lnTo>
                  <a:lnTo>
                    <a:pt x="858" y="844"/>
                  </a:lnTo>
                  <a:lnTo>
                    <a:pt x="858" y="841"/>
                  </a:lnTo>
                  <a:lnTo>
                    <a:pt x="858" y="844"/>
                  </a:lnTo>
                  <a:lnTo>
                    <a:pt x="867" y="848"/>
                  </a:lnTo>
                  <a:lnTo>
                    <a:pt x="867" y="850"/>
                  </a:lnTo>
                  <a:lnTo>
                    <a:pt x="864" y="852"/>
                  </a:lnTo>
                  <a:lnTo>
                    <a:pt x="867" y="852"/>
                  </a:lnTo>
                  <a:lnTo>
                    <a:pt x="867" y="855"/>
                  </a:lnTo>
                  <a:lnTo>
                    <a:pt x="869" y="855"/>
                  </a:lnTo>
                  <a:lnTo>
                    <a:pt x="871" y="852"/>
                  </a:lnTo>
                  <a:lnTo>
                    <a:pt x="873" y="855"/>
                  </a:lnTo>
                  <a:lnTo>
                    <a:pt x="875" y="857"/>
                  </a:lnTo>
                  <a:lnTo>
                    <a:pt x="882" y="857"/>
                  </a:lnTo>
                  <a:lnTo>
                    <a:pt x="886" y="855"/>
                  </a:lnTo>
                  <a:lnTo>
                    <a:pt x="889" y="855"/>
                  </a:lnTo>
                  <a:lnTo>
                    <a:pt x="889" y="857"/>
                  </a:lnTo>
                  <a:lnTo>
                    <a:pt x="904" y="852"/>
                  </a:lnTo>
                  <a:lnTo>
                    <a:pt x="906" y="852"/>
                  </a:lnTo>
                  <a:lnTo>
                    <a:pt x="906" y="850"/>
                  </a:lnTo>
                  <a:lnTo>
                    <a:pt x="906" y="848"/>
                  </a:lnTo>
                  <a:lnTo>
                    <a:pt x="906" y="846"/>
                  </a:lnTo>
                  <a:lnTo>
                    <a:pt x="904" y="844"/>
                  </a:lnTo>
                  <a:lnTo>
                    <a:pt x="906" y="844"/>
                  </a:lnTo>
                  <a:lnTo>
                    <a:pt x="906" y="841"/>
                  </a:lnTo>
                  <a:lnTo>
                    <a:pt x="906" y="839"/>
                  </a:lnTo>
                  <a:lnTo>
                    <a:pt x="906" y="835"/>
                  </a:lnTo>
                  <a:lnTo>
                    <a:pt x="906" y="833"/>
                  </a:lnTo>
                  <a:lnTo>
                    <a:pt x="906" y="831"/>
                  </a:lnTo>
                  <a:lnTo>
                    <a:pt x="906" y="828"/>
                  </a:lnTo>
                  <a:lnTo>
                    <a:pt x="906" y="826"/>
                  </a:lnTo>
                  <a:lnTo>
                    <a:pt x="904" y="824"/>
                  </a:lnTo>
                  <a:lnTo>
                    <a:pt x="904" y="822"/>
                  </a:lnTo>
                  <a:lnTo>
                    <a:pt x="902" y="820"/>
                  </a:lnTo>
                  <a:lnTo>
                    <a:pt x="902" y="817"/>
                  </a:lnTo>
                  <a:lnTo>
                    <a:pt x="899" y="817"/>
                  </a:lnTo>
                  <a:lnTo>
                    <a:pt x="902" y="815"/>
                  </a:lnTo>
                  <a:lnTo>
                    <a:pt x="902" y="813"/>
                  </a:lnTo>
                  <a:lnTo>
                    <a:pt x="902" y="811"/>
                  </a:lnTo>
                  <a:lnTo>
                    <a:pt x="902" y="809"/>
                  </a:lnTo>
                  <a:lnTo>
                    <a:pt x="902" y="806"/>
                  </a:lnTo>
                  <a:lnTo>
                    <a:pt x="899" y="804"/>
                  </a:lnTo>
                  <a:lnTo>
                    <a:pt x="899" y="802"/>
                  </a:lnTo>
                  <a:lnTo>
                    <a:pt x="899" y="800"/>
                  </a:lnTo>
                  <a:lnTo>
                    <a:pt x="899" y="798"/>
                  </a:lnTo>
                  <a:lnTo>
                    <a:pt x="895" y="793"/>
                  </a:lnTo>
                  <a:lnTo>
                    <a:pt x="893" y="793"/>
                  </a:lnTo>
                  <a:lnTo>
                    <a:pt x="895" y="793"/>
                  </a:lnTo>
                  <a:lnTo>
                    <a:pt x="895" y="791"/>
                  </a:lnTo>
                  <a:lnTo>
                    <a:pt x="895" y="789"/>
                  </a:lnTo>
                  <a:lnTo>
                    <a:pt x="893" y="787"/>
                  </a:lnTo>
                  <a:lnTo>
                    <a:pt x="889" y="784"/>
                  </a:lnTo>
                  <a:lnTo>
                    <a:pt x="886" y="782"/>
                  </a:lnTo>
                  <a:lnTo>
                    <a:pt x="886" y="780"/>
                  </a:lnTo>
                  <a:lnTo>
                    <a:pt x="884" y="780"/>
                  </a:lnTo>
                  <a:lnTo>
                    <a:pt x="875" y="767"/>
                  </a:lnTo>
                  <a:lnTo>
                    <a:pt x="862" y="765"/>
                  </a:lnTo>
                  <a:lnTo>
                    <a:pt x="860" y="767"/>
                  </a:lnTo>
                  <a:lnTo>
                    <a:pt x="858" y="767"/>
                  </a:lnTo>
                  <a:lnTo>
                    <a:pt x="858" y="769"/>
                  </a:lnTo>
                  <a:lnTo>
                    <a:pt x="856" y="771"/>
                  </a:lnTo>
                  <a:lnTo>
                    <a:pt x="853" y="771"/>
                  </a:lnTo>
                  <a:lnTo>
                    <a:pt x="853" y="769"/>
                  </a:lnTo>
                  <a:lnTo>
                    <a:pt x="851" y="771"/>
                  </a:lnTo>
                  <a:lnTo>
                    <a:pt x="851" y="774"/>
                  </a:lnTo>
                  <a:lnTo>
                    <a:pt x="849" y="774"/>
                  </a:lnTo>
                  <a:lnTo>
                    <a:pt x="847" y="774"/>
                  </a:lnTo>
                  <a:lnTo>
                    <a:pt x="847" y="776"/>
                  </a:lnTo>
                  <a:lnTo>
                    <a:pt x="840" y="780"/>
                  </a:lnTo>
                  <a:lnTo>
                    <a:pt x="840" y="782"/>
                  </a:lnTo>
                  <a:lnTo>
                    <a:pt x="840" y="784"/>
                  </a:lnTo>
                  <a:lnTo>
                    <a:pt x="843" y="787"/>
                  </a:lnTo>
                  <a:lnTo>
                    <a:pt x="845" y="787"/>
                  </a:lnTo>
                  <a:lnTo>
                    <a:pt x="845" y="789"/>
                  </a:lnTo>
                  <a:lnTo>
                    <a:pt x="843" y="789"/>
                  </a:lnTo>
                  <a:close/>
                  <a:moveTo>
                    <a:pt x="674" y="541"/>
                  </a:moveTo>
                  <a:lnTo>
                    <a:pt x="676" y="541"/>
                  </a:lnTo>
                  <a:lnTo>
                    <a:pt x="680" y="537"/>
                  </a:lnTo>
                  <a:lnTo>
                    <a:pt x="680" y="535"/>
                  </a:lnTo>
                  <a:lnTo>
                    <a:pt x="683" y="535"/>
                  </a:lnTo>
                  <a:lnTo>
                    <a:pt x="683" y="532"/>
                  </a:lnTo>
                  <a:lnTo>
                    <a:pt x="680" y="530"/>
                  </a:lnTo>
                  <a:lnTo>
                    <a:pt x="680" y="528"/>
                  </a:lnTo>
                  <a:lnTo>
                    <a:pt x="676" y="528"/>
                  </a:lnTo>
                  <a:lnTo>
                    <a:pt x="676" y="530"/>
                  </a:lnTo>
                  <a:lnTo>
                    <a:pt x="672" y="535"/>
                  </a:lnTo>
                  <a:lnTo>
                    <a:pt x="672" y="537"/>
                  </a:lnTo>
                  <a:lnTo>
                    <a:pt x="672" y="539"/>
                  </a:lnTo>
                  <a:lnTo>
                    <a:pt x="672" y="541"/>
                  </a:lnTo>
                  <a:lnTo>
                    <a:pt x="674" y="541"/>
                  </a:lnTo>
                  <a:close/>
                  <a:moveTo>
                    <a:pt x="862" y="743"/>
                  </a:moveTo>
                  <a:lnTo>
                    <a:pt x="862" y="743"/>
                  </a:lnTo>
                  <a:lnTo>
                    <a:pt x="862" y="747"/>
                  </a:lnTo>
                  <a:lnTo>
                    <a:pt x="862" y="749"/>
                  </a:lnTo>
                  <a:lnTo>
                    <a:pt x="864" y="752"/>
                  </a:lnTo>
                  <a:lnTo>
                    <a:pt x="864" y="754"/>
                  </a:lnTo>
                  <a:lnTo>
                    <a:pt x="867" y="756"/>
                  </a:lnTo>
                  <a:lnTo>
                    <a:pt x="875" y="754"/>
                  </a:lnTo>
                  <a:lnTo>
                    <a:pt x="875" y="752"/>
                  </a:lnTo>
                  <a:lnTo>
                    <a:pt x="875" y="749"/>
                  </a:lnTo>
                  <a:lnTo>
                    <a:pt x="875" y="747"/>
                  </a:lnTo>
                  <a:lnTo>
                    <a:pt x="873" y="745"/>
                  </a:lnTo>
                  <a:lnTo>
                    <a:pt x="871" y="743"/>
                  </a:lnTo>
                  <a:lnTo>
                    <a:pt x="871" y="738"/>
                  </a:lnTo>
                  <a:lnTo>
                    <a:pt x="871" y="736"/>
                  </a:lnTo>
                  <a:lnTo>
                    <a:pt x="871" y="734"/>
                  </a:lnTo>
                  <a:lnTo>
                    <a:pt x="869" y="734"/>
                  </a:lnTo>
                  <a:lnTo>
                    <a:pt x="869" y="732"/>
                  </a:lnTo>
                  <a:lnTo>
                    <a:pt x="869" y="734"/>
                  </a:lnTo>
                  <a:lnTo>
                    <a:pt x="864" y="736"/>
                  </a:lnTo>
                  <a:lnTo>
                    <a:pt x="860" y="736"/>
                  </a:lnTo>
                  <a:lnTo>
                    <a:pt x="860" y="738"/>
                  </a:lnTo>
                  <a:lnTo>
                    <a:pt x="860" y="741"/>
                  </a:lnTo>
                  <a:lnTo>
                    <a:pt x="862" y="743"/>
                  </a:lnTo>
                  <a:close/>
                  <a:moveTo>
                    <a:pt x="970" y="504"/>
                  </a:moveTo>
                  <a:lnTo>
                    <a:pt x="970" y="506"/>
                  </a:lnTo>
                  <a:lnTo>
                    <a:pt x="970" y="508"/>
                  </a:lnTo>
                  <a:lnTo>
                    <a:pt x="970" y="511"/>
                  </a:lnTo>
                  <a:lnTo>
                    <a:pt x="972" y="513"/>
                  </a:lnTo>
                  <a:lnTo>
                    <a:pt x="974" y="511"/>
                  </a:lnTo>
                  <a:lnTo>
                    <a:pt x="974" y="508"/>
                  </a:lnTo>
                  <a:lnTo>
                    <a:pt x="974" y="506"/>
                  </a:lnTo>
                  <a:lnTo>
                    <a:pt x="974" y="504"/>
                  </a:lnTo>
                  <a:lnTo>
                    <a:pt x="974" y="502"/>
                  </a:lnTo>
                  <a:lnTo>
                    <a:pt x="974" y="497"/>
                  </a:lnTo>
                  <a:lnTo>
                    <a:pt x="974" y="495"/>
                  </a:lnTo>
                  <a:lnTo>
                    <a:pt x="974" y="493"/>
                  </a:lnTo>
                  <a:lnTo>
                    <a:pt x="972" y="493"/>
                  </a:lnTo>
                  <a:lnTo>
                    <a:pt x="972" y="495"/>
                  </a:lnTo>
                  <a:lnTo>
                    <a:pt x="970" y="495"/>
                  </a:lnTo>
                  <a:lnTo>
                    <a:pt x="970" y="497"/>
                  </a:lnTo>
                  <a:lnTo>
                    <a:pt x="972" y="497"/>
                  </a:lnTo>
                  <a:lnTo>
                    <a:pt x="972" y="500"/>
                  </a:lnTo>
                  <a:lnTo>
                    <a:pt x="972" y="502"/>
                  </a:lnTo>
                  <a:lnTo>
                    <a:pt x="972" y="504"/>
                  </a:lnTo>
                  <a:lnTo>
                    <a:pt x="970" y="504"/>
                  </a:lnTo>
                  <a:close/>
                  <a:moveTo>
                    <a:pt x="816" y="587"/>
                  </a:moveTo>
                  <a:lnTo>
                    <a:pt x="816" y="587"/>
                  </a:lnTo>
                  <a:lnTo>
                    <a:pt x="816" y="589"/>
                  </a:lnTo>
                  <a:lnTo>
                    <a:pt x="821" y="596"/>
                  </a:lnTo>
                  <a:lnTo>
                    <a:pt x="821" y="598"/>
                  </a:lnTo>
                  <a:lnTo>
                    <a:pt x="823" y="598"/>
                  </a:lnTo>
                  <a:lnTo>
                    <a:pt x="823" y="600"/>
                  </a:lnTo>
                  <a:lnTo>
                    <a:pt x="860" y="598"/>
                  </a:lnTo>
                  <a:lnTo>
                    <a:pt x="862" y="598"/>
                  </a:lnTo>
                  <a:lnTo>
                    <a:pt x="864" y="598"/>
                  </a:lnTo>
                  <a:lnTo>
                    <a:pt x="867" y="598"/>
                  </a:lnTo>
                  <a:lnTo>
                    <a:pt x="867" y="600"/>
                  </a:lnTo>
                  <a:lnTo>
                    <a:pt x="869" y="598"/>
                  </a:lnTo>
                  <a:lnTo>
                    <a:pt x="871" y="600"/>
                  </a:lnTo>
                  <a:lnTo>
                    <a:pt x="871" y="598"/>
                  </a:lnTo>
                  <a:lnTo>
                    <a:pt x="869" y="598"/>
                  </a:lnTo>
                  <a:lnTo>
                    <a:pt x="871" y="598"/>
                  </a:lnTo>
                  <a:lnTo>
                    <a:pt x="873" y="598"/>
                  </a:lnTo>
                  <a:lnTo>
                    <a:pt x="875" y="598"/>
                  </a:lnTo>
                  <a:lnTo>
                    <a:pt x="878" y="596"/>
                  </a:lnTo>
                  <a:lnTo>
                    <a:pt x="878" y="594"/>
                  </a:lnTo>
                  <a:lnTo>
                    <a:pt x="875" y="594"/>
                  </a:lnTo>
                  <a:lnTo>
                    <a:pt x="878" y="592"/>
                  </a:lnTo>
                  <a:lnTo>
                    <a:pt x="875" y="589"/>
                  </a:lnTo>
                  <a:lnTo>
                    <a:pt x="878" y="589"/>
                  </a:lnTo>
                  <a:lnTo>
                    <a:pt x="878" y="587"/>
                  </a:lnTo>
                  <a:lnTo>
                    <a:pt x="878" y="585"/>
                  </a:lnTo>
                  <a:lnTo>
                    <a:pt x="878" y="583"/>
                  </a:lnTo>
                  <a:lnTo>
                    <a:pt x="878" y="581"/>
                  </a:lnTo>
                  <a:lnTo>
                    <a:pt x="880" y="581"/>
                  </a:lnTo>
                  <a:lnTo>
                    <a:pt x="882" y="581"/>
                  </a:lnTo>
                  <a:lnTo>
                    <a:pt x="884" y="579"/>
                  </a:lnTo>
                  <a:lnTo>
                    <a:pt x="882" y="576"/>
                  </a:lnTo>
                  <a:lnTo>
                    <a:pt x="882" y="574"/>
                  </a:lnTo>
                  <a:lnTo>
                    <a:pt x="880" y="572"/>
                  </a:lnTo>
                  <a:lnTo>
                    <a:pt x="878" y="572"/>
                  </a:lnTo>
                  <a:lnTo>
                    <a:pt x="875" y="570"/>
                  </a:lnTo>
                  <a:lnTo>
                    <a:pt x="873" y="568"/>
                  </a:lnTo>
                  <a:lnTo>
                    <a:pt x="871" y="568"/>
                  </a:lnTo>
                  <a:lnTo>
                    <a:pt x="869" y="570"/>
                  </a:lnTo>
                  <a:lnTo>
                    <a:pt x="867" y="570"/>
                  </a:lnTo>
                  <a:lnTo>
                    <a:pt x="867" y="572"/>
                  </a:lnTo>
                  <a:lnTo>
                    <a:pt x="864" y="572"/>
                  </a:lnTo>
                  <a:lnTo>
                    <a:pt x="862" y="572"/>
                  </a:lnTo>
                  <a:lnTo>
                    <a:pt x="862" y="570"/>
                  </a:lnTo>
                  <a:lnTo>
                    <a:pt x="860" y="572"/>
                  </a:lnTo>
                  <a:lnTo>
                    <a:pt x="858" y="570"/>
                  </a:lnTo>
                  <a:lnTo>
                    <a:pt x="858" y="572"/>
                  </a:lnTo>
                  <a:lnTo>
                    <a:pt x="856" y="572"/>
                  </a:lnTo>
                  <a:lnTo>
                    <a:pt x="856" y="570"/>
                  </a:lnTo>
                  <a:lnTo>
                    <a:pt x="843" y="570"/>
                  </a:lnTo>
                  <a:lnTo>
                    <a:pt x="840" y="572"/>
                  </a:lnTo>
                  <a:lnTo>
                    <a:pt x="838" y="574"/>
                  </a:lnTo>
                  <a:lnTo>
                    <a:pt x="836" y="572"/>
                  </a:lnTo>
                  <a:lnTo>
                    <a:pt x="836" y="574"/>
                  </a:lnTo>
                  <a:lnTo>
                    <a:pt x="834" y="574"/>
                  </a:lnTo>
                  <a:lnTo>
                    <a:pt x="834" y="572"/>
                  </a:lnTo>
                  <a:lnTo>
                    <a:pt x="834" y="568"/>
                  </a:lnTo>
                  <a:lnTo>
                    <a:pt x="832" y="570"/>
                  </a:lnTo>
                  <a:lnTo>
                    <a:pt x="829" y="572"/>
                  </a:lnTo>
                  <a:lnTo>
                    <a:pt x="827" y="572"/>
                  </a:lnTo>
                  <a:lnTo>
                    <a:pt x="823" y="574"/>
                  </a:lnTo>
                  <a:lnTo>
                    <a:pt x="823" y="576"/>
                  </a:lnTo>
                  <a:lnTo>
                    <a:pt x="821" y="576"/>
                  </a:lnTo>
                  <a:lnTo>
                    <a:pt x="818" y="579"/>
                  </a:lnTo>
                  <a:lnTo>
                    <a:pt x="816" y="579"/>
                  </a:lnTo>
                  <a:lnTo>
                    <a:pt x="816" y="581"/>
                  </a:lnTo>
                  <a:lnTo>
                    <a:pt x="816" y="583"/>
                  </a:lnTo>
                  <a:lnTo>
                    <a:pt x="816" y="585"/>
                  </a:lnTo>
                  <a:lnTo>
                    <a:pt x="816" y="587"/>
                  </a:lnTo>
                  <a:close/>
                  <a:moveTo>
                    <a:pt x="924" y="581"/>
                  </a:moveTo>
                  <a:lnTo>
                    <a:pt x="926" y="583"/>
                  </a:lnTo>
                  <a:lnTo>
                    <a:pt x="926" y="585"/>
                  </a:lnTo>
                  <a:lnTo>
                    <a:pt x="926" y="587"/>
                  </a:lnTo>
                  <a:lnTo>
                    <a:pt x="928" y="592"/>
                  </a:lnTo>
                  <a:lnTo>
                    <a:pt x="926" y="594"/>
                  </a:lnTo>
                  <a:lnTo>
                    <a:pt x="926" y="596"/>
                  </a:lnTo>
                  <a:lnTo>
                    <a:pt x="928" y="598"/>
                  </a:lnTo>
                  <a:lnTo>
                    <a:pt x="930" y="600"/>
                  </a:lnTo>
                  <a:lnTo>
                    <a:pt x="934" y="605"/>
                  </a:lnTo>
                  <a:lnTo>
                    <a:pt x="948" y="609"/>
                  </a:lnTo>
                  <a:lnTo>
                    <a:pt x="948" y="611"/>
                  </a:lnTo>
                  <a:lnTo>
                    <a:pt x="945" y="611"/>
                  </a:lnTo>
                  <a:lnTo>
                    <a:pt x="948" y="611"/>
                  </a:lnTo>
                  <a:lnTo>
                    <a:pt x="948" y="614"/>
                  </a:lnTo>
                  <a:lnTo>
                    <a:pt x="950" y="611"/>
                  </a:lnTo>
                  <a:lnTo>
                    <a:pt x="952" y="611"/>
                  </a:lnTo>
                  <a:lnTo>
                    <a:pt x="954" y="611"/>
                  </a:lnTo>
                  <a:lnTo>
                    <a:pt x="959" y="605"/>
                  </a:lnTo>
                  <a:lnTo>
                    <a:pt x="961" y="600"/>
                  </a:lnTo>
                  <a:lnTo>
                    <a:pt x="961" y="598"/>
                  </a:lnTo>
                  <a:lnTo>
                    <a:pt x="961" y="596"/>
                  </a:lnTo>
                  <a:lnTo>
                    <a:pt x="959" y="596"/>
                  </a:lnTo>
                  <a:lnTo>
                    <a:pt x="959" y="594"/>
                  </a:lnTo>
                  <a:lnTo>
                    <a:pt x="959" y="592"/>
                  </a:lnTo>
                  <a:lnTo>
                    <a:pt x="959" y="589"/>
                  </a:lnTo>
                  <a:lnTo>
                    <a:pt x="959" y="587"/>
                  </a:lnTo>
                  <a:lnTo>
                    <a:pt x="956" y="585"/>
                  </a:lnTo>
                  <a:lnTo>
                    <a:pt x="945" y="579"/>
                  </a:lnTo>
                  <a:lnTo>
                    <a:pt x="945" y="576"/>
                  </a:lnTo>
                  <a:lnTo>
                    <a:pt x="943" y="576"/>
                  </a:lnTo>
                  <a:lnTo>
                    <a:pt x="943" y="574"/>
                  </a:lnTo>
                  <a:lnTo>
                    <a:pt x="930" y="574"/>
                  </a:lnTo>
                  <a:lnTo>
                    <a:pt x="928" y="574"/>
                  </a:lnTo>
                  <a:lnTo>
                    <a:pt x="926" y="576"/>
                  </a:lnTo>
                  <a:lnTo>
                    <a:pt x="926" y="579"/>
                  </a:lnTo>
                  <a:lnTo>
                    <a:pt x="926" y="576"/>
                  </a:lnTo>
                  <a:lnTo>
                    <a:pt x="924" y="579"/>
                  </a:lnTo>
                  <a:lnTo>
                    <a:pt x="924" y="581"/>
                  </a:lnTo>
                  <a:close/>
                  <a:moveTo>
                    <a:pt x="825" y="1032"/>
                  </a:moveTo>
                  <a:lnTo>
                    <a:pt x="825" y="1034"/>
                  </a:lnTo>
                  <a:lnTo>
                    <a:pt x="827" y="1034"/>
                  </a:lnTo>
                  <a:lnTo>
                    <a:pt x="829" y="1034"/>
                  </a:lnTo>
                  <a:lnTo>
                    <a:pt x="832" y="1036"/>
                  </a:lnTo>
                  <a:lnTo>
                    <a:pt x="834" y="1034"/>
                  </a:lnTo>
                  <a:lnTo>
                    <a:pt x="834" y="1030"/>
                  </a:lnTo>
                  <a:lnTo>
                    <a:pt x="834" y="1028"/>
                  </a:lnTo>
                  <a:lnTo>
                    <a:pt x="832" y="1026"/>
                  </a:lnTo>
                  <a:lnTo>
                    <a:pt x="834" y="1023"/>
                  </a:lnTo>
                  <a:lnTo>
                    <a:pt x="834" y="1021"/>
                  </a:lnTo>
                  <a:lnTo>
                    <a:pt x="832" y="1019"/>
                  </a:lnTo>
                  <a:lnTo>
                    <a:pt x="832" y="1021"/>
                  </a:lnTo>
                  <a:lnTo>
                    <a:pt x="829" y="1021"/>
                  </a:lnTo>
                  <a:lnTo>
                    <a:pt x="829" y="1023"/>
                  </a:lnTo>
                  <a:lnTo>
                    <a:pt x="827" y="1026"/>
                  </a:lnTo>
                  <a:lnTo>
                    <a:pt x="827" y="1028"/>
                  </a:lnTo>
                  <a:lnTo>
                    <a:pt x="825" y="1030"/>
                  </a:lnTo>
                  <a:lnTo>
                    <a:pt x="825" y="1032"/>
                  </a:lnTo>
                  <a:close/>
                  <a:moveTo>
                    <a:pt x="849" y="868"/>
                  </a:moveTo>
                  <a:lnTo>
                    <a:pt x="860" y="870"/>
                  </a:lnTo>
                  <a:lnTo>
                    <a:pt x="862" y="868"/>
                  </a:lnTo>
                  <a:lnTo>
                    <a:pt x="862" y="866"/>
                  </a:lnTo>
                  <a:lnTo>
                    <a:pt x="858" y="863"/>
                  </a:lnTo>
                  <a:lnTo>
                    <a:pt x="858" y="861"/>
                  </a:lnTo>
                  <a:lnTo>
                    <a:pt x="856" y="859"/>
                  </a:lnTo>
                  <a:lnTo>
                    <a:pt x="853" y="859"/>
                  </a:lnTo>
                  <a:lnTo>
                    <a:pt x="851" y="859"/>
                  </a:lnTo>
                  <a:lnTo>
                    <a:pt x="849" y="859"/>
                  </a:lnTo>
                  <a:lnTo>
                    <a:pt x="849" y="861"/>
                  </a:lnTo>
                  <a:lnTo>
                    <a:pt x="849" y="863"/>
                  </a:lnTo>
                  <a:lnTo>
                    <a:pt x="847" y="863"/>
                  </a:lnTo>
                  <a:lnTo>
                    <a:pt x="845" y="863"/>
                  </a:lnTo>
                  <a:lnTo>
                    <a:pt x="847" y="866"/>
                  </a:lnTo>
                  <a:lnTo>
                    <a:pt x="849" y="866"/>
                  </a:lnTo>
                  <a:lnTo>
                    <a:pt x="849" y="868"/>
                  </a:lnTo>
                  <a:close/>
                  <a:moveTo>
                    <a:pt x="963" y="644"/>
                  </a:moveTo>
                  <a:lnTo>
                    <a:pt x="963" y="644"/>
                  </a:lnTo>
                  <a:lnTo>
                    <a:pt x="956" y="646"/>
                  </a:lnTo>
                  <a:lnTo>
                    <a:pt x="954" y="646"/>
                  </a:lnTo>
                  <a:lnTo>
                    <a:pt x="950" y="651"/>
                  </a:lnTo>
                  <a:lnTo>
                    <a:pt x="950" y="653"/>
                  </a:lnTo>
                  <a:lnTo>
                    <a:pt x="950" y="655"/>
                  </a:lnTo>
                  <a:lnTo>
                    <a:pt x="950" y="657"/>
                  </a:lnTo>
                  <a:lnTo>
                    <a:pt x="961" y="668"/>
                  </a:lnTo>
                  <a:lnTo>
                    <a:pt x="963" y="673"/>
                  </a:lnTo>
                  <a:lnTo>
                    <a:pt x="963" y="675"/>
                  </a:lnTo>
                  <a:lnTo>
                    <a:pt x="965" y="677"/>
                  </a:lnTo>
                  <a:lnTo>
                    <a:pt x="967" y="677"/>
                  </a:lnTo>
                  <a:lnTo>
                    <a:pt x="970" y="677"/>
                  </a:lnTo>
                  <a:lnTo>
                    <a:pt x="967" y="675"/>
                  </a:lnTo>
                  <a:lnTo>
                    <a:pt x="970" y="673"/>
                  </a:lnTo>
                  <a:lnTo>
                    <a:pt x="970" y="675"/>
                  </a:lnTo>
                  <a:lnTo>
                    <a:pt x="972" y="675"/>
                  </a:lnTo>
                  <a:lnTo>
                    <a:pt x="974" y="673"/>
                  </a:lnTo>
                  <a:lnTo>
                    <a:pt x="972" y="671"/>
                  </a:lnTo>
                  <a:lnTo>
                    <a:pt x="970" y="671"/>
                  </a:lnTo>
                  <a:lnTo>
                    <a:pt x="970" y="666"/>
                  </a:lnTo>
                  <a:lnTo>
                    <a:pt x="967" y="664"/>
                  </a:lnTo>
                  <a:lnTo>
                    <a:pt x="967" y="662"/>
                  </a:lnTo>
                  <a:lnTo>
                    <a:pt x="967" y="660"/>
                  </a:lnTo>
                  <a:lnTo>
                    <a:pt x="970" y="660"/>
                  </a:lnTo>
                  <a:lnTo>
                    <a:pt x="970" y="657"/>
                  </a:lnTo>
                  <a:lnTo>
                    <a:pt x="972" y="657"/>
                  </a:lnTo>
                  <a:lnTo>
                    <a:pt x="972" y="655"/>
                  </a:lnTo>
                  <a:lnTo>
                    <a:pt x="970" y="655"/>
                  </a:lnTo>
                  <a:lnTo>
                    <a:pt x="970" y="653"/>
                  </a:lnTo>
                  <a:lnTo>
                    <a:pt x="970" y="651"/>
                  </a:lnTo>
                  <a:lnTo>
                    <a:pt x="965" y="646"/>
                  </a:lnTo>
                  <a:lnTo>
                    <a:pt x="963" y="644"/>
                  </a:lnTo>
                  <a:close/>
                  <a:moveTo>
                    <a:pt x="827" y="1295"/>
                  </a:moveTo>
                  <a:lnTo>
                    <a:pt x="827" y="1295"/>
                  </a:lnTo>
                  <a:lnTo>
                    <a:pt x="827" y="1293"/>
                  </a:lnTo>
                  <a:lnTo>
                    <a:pt x="825" y="1293"/>
                  </a:lnTo>
                  <a:lnTo>
                    <a:pt x="823" y="1291"/>
                  </a:lnTo>
                  <a:lnTo>
                    <a:pt x="823" y="1293"/>
                  </a:lnTo>
                  <a:lnTo>
                    <a:pt x="821" y="1293"/>
                  </a:lnTo>
                  <a:lnTo>
                    <a:pt x="821" y="1295"/>
                  </a:lnTo>
                  <a:lnTo>
                    <a:pt x="821" y="1297"/>
                  </a:lnTo>
                  <a:lnTo>
                    <a:pt x="823" y="1297"/>
                  </a:lnTo>
                  <a:lnTo>
                    <a:pt x="825" y="1297"/>
                  </a:lnTo>
                  <a:lnTo>
                    <a:pt x="827" y="1299"/>
                  </a:lnTo>
                  <a:lnTo>
                    <a:pt x="827" y="1302"/>
                  </a:lnTo>
                  <a:lnTo>
                    <a:pt x="829" y="1302"/>
                  </a:lnTo>
                  <a:lnTo>
                    <a:pt x="832" y="1299"/>
                  </a:lnTo>
                  <a:lnTo>
                    <a:pt x="829" y="1297"/>
                  </a:lnTo>
                  <a:lnTo>
                    <a:pt x="827" y="1299"/>
                  </a:lnTo>
                  <a:lnTo>
                    <a:pt x="825" y="1297"/>
                  </a:lnTo>
                  <a:lnTo>
                    <a:pt x="827" y="1295"/>
                  </a:lnTo>
                  <a:close/>
                  <a:moveTo>
                    <a:pt x="1876" y="2726"/>
                  </a:moveTo>
                  <a:lnTo>
                    <a:pt x="1874" y="2726"/>
                  </a:lnTo>
                  <a:lnTo>
                    <a:pt x="1872" y="2726"/>
                  </a:lnTo>
                  <a:lnTo>
                    <a:pt x="1872" y="2724"/>
                  </a:lnTo>
                  <a:lnTo>
                    <a:pt x="1867" y="2722"/>
                  </a:lnTo>
                  <a:lnTo>
                    <a:pt x="1867" y="2724"/>
                  </a:lnTo>
                  <a:lnTo>
                    <a:pt x="1867" y="2726"/>
                  </a:lnTo>
                  <a:lnTo>
                    <a:pt x="1867" y="2728"/>
                  </a:lnTo>
                  <a:lnTo>
                    <a:pt x="1869" y="2730"/>
                  </a:lnTo>
                  <a:lnTo>
                    <a:pt x="1872" y="2730"/>
                  </a:lnTo>
                  <a:lnTo>
                    <a:pt x="1874" y="2730"/>
                  </a:lnTo>
                  <a:lnTo>
                    <a:pt x="1876" y="2728"/>
                  </a:lnTo>
                  <a:lnTo>
                    <a:pt x="1876" y="2726"/>
                  </a:lnTo>
                  <a:close/>
                  <a:moveTo>
                    <a:pt x="1911" y="2296"/>
                  </a:moveTo>
                  <a:lnTo>
                    <a:pt x="1911" y="2299"/>
                  </a:lnTo>
                  <a:lnTo>
                    <a:pt x="1913" y="2299"/>
                  </a:lnTo>
                  <a:lnTo>
                    <a:pt x="1913" y="2301"/>
                  </a:lnTo>
                  <a:lnTo>
                    <a:pt x="1915" y="2301"/>
                  </a:lnTo>
                  <a:lnTo>
                    <a:pt x="1915" y="2299"/>
                  </a:lnTo>
                  <a:lnTo>
                    <a:pt x="1913" y="2299"/>
                  </a:lnTo>
                  <a:lnTo>
                    <a:pt x="1913" y="2296"/>
                  </a:lnTo>
                  <a:lnTo>
                    <a:pt x="1913" y="2294"/>
                  </a:lnTo>
                  <a:lnTo>
                    <a:pt x="1911" y="2294"/>
                  </a:lnTo>
                  <a:lnTo>
                    <a:pt x="1911" y="2292"/>
                  </a:lnTo>
                  <a:lnTo>
                    <a:pt x="1909" y="2292"/>
                  </a:lnTo>
                  <a:lnTo>
                    <a:pt x="1907" y="2290"/>
                  </a:lnTo>
                  <a:lnTo>
                    <a:pt x="1904" y="2290"/>
                  </a:lnTo>
                  <a:lnTo>
                    <a:pt x="1907" y="2290"/>
                  </a:lnTo>
                  <a:lnTo>
                    <a:pt x="1907" y="2292"/>
                  </a:lnTo>
                  <a:lnTo>
                    <a:pt x="1909" y="2292"/>
                  </a:lnTo>
                  <a:lnTo>
                    <a:pt x="1909" y="2294"/>
                  </a:lnTo>
                  <a:lnTo>
                    <a:pt x="1911" y="2296"/>
                  </a:lnTo>
                  <a:close/>
                  <a:moveTo>
                    <a:pt x="1902" y="2776"/>
                  </a:moveTo>
                  <a:lnTo>
                    <a:pt x="1900" y="2774"/>
                  </a:lnTo>
                  <a:lnTo>
                    <a:pt x="1900" y="2776"/>
                  </a:lnTo>
                  <a:lnTo>
                    <a:pt x="1900" y="2779"/>
                  </a:lnTo>
                  <a:lnTo>
                    <a:pt x="1902" y="2776"/>
                  </a:lnTo>
                  <a:close/>
                  <a:moveTo>
                    <a:pt x="1924" y="2314"/>
                  </a:moveTo>
                  <a:lnTo>
                    <a:pt x="1924" y="2312"/>
                  </a:lnTo>
                  <a:lnTo>
                    <a:pt x="1922" y="2312"/>
                  </a:lnTo>
                  <a:lnTo>
                    <a:pt x="1920" y="2310"/>
                  </a:lnTo>
                  <a:lnTo>
                    <a:pt x="1920" y="2307"/>
                  </a:lnTo>
                  <a:lnTo>
                    <a:pt x="1918" y="2307"/>
                  </a:lnTo>
                  <a:lnTo>
                    <a:pt x="1918" y="2310"/>
                  </a:lnTo>
                  <a:lnTo>
                    <a:pt x="1920" y="2312"/>
                  </a:lnTo>
                  <a:lnTo>
                    <a:pt x="1920" y="2314"/>
                  </a:lnTo>
                  <a:lnTo>
                    <a:pt x="1922" y="2316"/>
                  </a:lnTo>
                  <a:lnTo>
                    <a:pt x="1922" y="2318"/>
                  </a:lnTo>
                  <a:lnTo>
                    <a:pt x="1924" y="2318"/>
                  </a:lnTo>
                  <a:lnTo>
                    <a:pt x="1926" y="2318"/>
                  </a:lnTo>
                  <a:lnTo>
                    <a:pt x="1924" y="2318"/>
                  </a:lnTo>
                  <a:lnTo>
                    <a:pt x="1924" y="2316"/>
                  </a:lnTo>
                  <a:lnTo>
                    <a:pt x="1922" y="2316"/>
                  </a:lnTo>
                  <a:lnTo>
                    <a:pt x="1922" y="2314"/>
                  </a:lnTo>
                  <a:lnTo>
                    <a:pt x="1924" y="2314"/>
                  </a:lnTo>
                  <a:close/>
                  <a:moveTo>
                    <a:pt x="1889" y="2404"/>
                  </a:moveTo>
                  <a:lnTo>
                    <a:pt x="1885" y="2408"/>
                  </a:lnTo>
                  <a:lnTo>
                    <a:pt x="1885" y="2406"/>
                  </a:lnTo>
                  <a:lnTo>
                    <a:pt x="1885" y="2408"/>
                  </a:lnTo>
                  <a:lnTo>
                    <a:pt x="1883" y="2408"/>
                  </a:lnTo>
                  <a:lnTo>
                    <a:pt x="1883" y="2410"/>
                  </a:lnTo>
                  <a:lnTo>
                    <a:pt x="1885" y="2410"/>
                  </a:lnTo>
                  <a:lnTo>
                    <a:pt x="1885" y="2408"/>
                  </a:lnTo>
                  <a:lnTo>
                    <a:pt x="1887" y="2408"/>
                  </a:lnTo>
                  <a:lnTo>
                    <a:pt x="1887" y="2406"/>
                  </a:lnTo>
                  <a:lnTo>
                    <a:pt x="1889" y="2406"/>
                  </a:lnTo>
                  <a:lnTo>
                    <a:pt x="1889" y="2404"/>
                  </a:lnTo>
                  <a:close/>
                  <a:moveTo>
                    <a:pt x="1876" y="1663"/>
                  </a:moveTo>
                  <a:lnTo>
                    <a:pt x="1876" y="1663"/>
                  </a:lnTo>
                  <a:lnTo>
                    <a:pt x="1865" y="1672"/>
                  </a:lnTo>
                  <a:lnTo>
                    <a:pt x="1869" y="1670"/>
                  </a:lnTo>
                  <a:lnTo>
                    <a:pt x="1874" y="1670"/>
                  </a:lnTo>
                  <a:lnTo>
                    <a:pt x="1876" y="1668"/>
                  </a:lnTo>
                  <a:lnTo>
                    <a:pt x="1874" y="1668"/>
                  </a:lnTo>
                  <a:lnTo>
                    <a:pt x="1874" y="1665"/>
                  </a:lnTo>
                  <a:lnTo>
                    <a:pt x="1876" y="1665"/>
                  </a:lnTo>
                  <a:lnTo>
                    <a:pt x="1878" y="1665"/>
                  </a:lnTo>
                  <a:lnTo>
                    <a:pt x="1876" y="1663"/>
                  </a:lnTo>
                  <a:close/>
                  <a:moveTo>
                    <a:pt x="1902" y="2393"/>
                  </a:moveTo>
                  <a:lnTo>
                    <a:pt x="1902" y="2393"/>
                  </a:lnTo>
                  <a:lnTo>
                    <a:pt x="1902" y="2395"/>
                  </a:lnTo>
                  <a:lnTo>
                    <a:pt x="1904" y="2395"/>
                  </a:lnTo>
                  <a:lnTo>
                    <a:pt x="1904" y="2393"/>
                  </a:lnTo>
                  <a:lnTo>
                    <a:pt x="1904" y="2391"/>
                  </a:lnTo>
                  <a:lnTo>
                    <a:pt x="1904" y="2389"/>
                  </a:lnTo>
                  <a:lnTo>
                    <a:pt x="1902" y="2389"/>
                  </a:lnTo>
                  <a:lnTo>
                    <a:pt x="1902" y="2391"/>
                  </a:lnTo>
                  <a:lnTo>
                    <a:pt x="1902" y="2393"/>
                  </a:lnTo>
                  <a:close/>
                  <a:moveTo>
                    <a:pt x="1931" y="2818"/>
                  </a:moveTo>
                  <a:lnTo>
                    <a:pt x="1933" y="2814"/>
                  </a:lnTo>
                  <a:lnTo>
                    <a:pt x="1931" y="2814"/>
                  </a:lnTo>
                  <a:lnTo>
                    <a:pt x="1929" y="2814"/>
                  </a:lnTo>
                  <a:lnTo>
                    <a:pt x="1926" y="2814"/>
                  </a:lnTo>
                  <a:lnTo>
                    <a:pt x="1924" y="2816"/>
                  </a:lnTo>
                  <a:lnTo>
                    <a:pt x="1922" y="2818"/>
                  </a:lnTo>
                  <a:lnTo>
                    <a:pt x="1920" y="2820"/>
                  </a:lnTo>
                  <a:lnTo>
                    <a:pt x="1920" y="2822"/>
                  </a:lnTo>
                  <a:lnTo>
                    <a:pt x="1918" y="2822"/>
                  </a:lnTo>
                  <a:lnTo>
                    <a:pt x="1918" y="2825"/>
                  </a:lnTo>
                  <a:lnTo>
                    <a:pt x="1915" y="2825"/>
                  </a:lnTo>
                  <a:lnTo>
                    <a:pt x="1913" y="2825"/>
                  </a:lnTo>
                  <a:lnTo>
                    <a:pt x="1913" y="2827"/>
                  </a:lnTo>
                  <a:lnTo>
                    <a:pt x="1913" y="2829"/>
                  </a:lnTo>
                  <a:lnTo>
                    <a:pt x="1915" y="2833"/>
                  </a:lnTo>
                  <a:lnTo>
                    <a:pt x="1915" y="2836"/>
                  </a:lnTo>
                  <a:lnTo>
                    <a:pt x="1918" y="2836"/>
                  </a:lnTo>
                  <a:lnTo>
                    <a:pt x="1918" y="2833"/>
                  </a:lnTo>
                  <a:lnTo>
                    <a:pt x="1922" y="2831"/>
                  </a:lnTo>
                  <a:lnTo>
                    <a:pt x="1926" y="2829"/>
                  </a:lnTo>
                  <a:lnTo>
                    <a:pt x="1929" y="2829"/>
                  </a:lnTo>
                  <a:lnTo>
                    <a:pt x="1931" y="2827"/>
                  </a:lnTo>
                  <a:lnTo>
                    <a:pt x="1931" y="2825"/>
                  </a:lnTo>
                  <a:lnTo>
                    <a:pt x="1931" y="2822"/>
                  </a:lnTo>
                  <a:lnTo>
                    <a:pt x="1931" y="2820"/>
                  </a:lnTo>
                  <a:lnTo>
                    <a:pt x="1931" y="2818"/>
                  </a:lnTo>
                  <a:close/>
                  <a:moveTo>
                    <a:pt x="1926" y="2483"/>
                  </a:moveTo>
                  <a:lnTo>
                    <a:pt x="1929" y="2481"/>
                  </a:lnTo>
                  <a:lnTo>
                    <a:pt x="1931" y="2478"/>
                  </a:lnTo>
                  <a:lnTo>
                    <a:pt x="1935" y="2467"/>
                  </a:lnTo>
                  <a:lnTo>
                    <a:pt x="1937" y="2465"/>
                  </a:lnTo>
                  <a:lnTo>
                    <a:pt x="1937" y="2463"/>
                  </a:lnTo>
                  <a:lnTo>
                    <a:pt x="1940" y="2459"/>
                  </a:lnTo>
                  <a:lnTo>
                    <a:pt x="1942" y="2456"/>
                  </a:lnTo>
                  <a:lnTo>
                    <a:pt x="1940" y="2456"/>
                  </a:lnTo>
                  <a:lnTo>
                    <a:pt x="1937" y="2461"/>
                  </a:lnTo>
                  <a:lnTo>
                    <a:pt x="1935" y="2461"/>
                  </a:lnTo>
                  <a:lnTo>
                    <a:pt x="1935" y="2463"/>
                  </a:lnTo>
                  <a:lnTo>
                    <a:pt x="1935" y="2465"/>
                  </a:lnTo>
                  <a:lnTo>
                    <a:pt x="1933" y="2467"/>
                  </a:lnTo>
                  <a:lnTo>
                    <a:pt x="1933" y="2470"/>
                  </a:lnTo>
                  <a:lnTo>
                    <a:pt x="1926" y="2483"/>
                  </a:lnTo>
                  <a:close/>
                  <a:moveTo>
                    <a:pt x="1944" y="2807"/>
                  </a:moveTo>
                  <a:lnTo>
                    <a:pt x="1944" y="2807"/>
                  </a:lnTo>
                  <a:lnTo>
                    <a:pt x="1942" y="2809"/>
                  </a:lnTo>
                  <a:lnTo>
                    <a:pt x="1944" y="2809"/>
                  </a:lnTo>
                  <a:lnTo>
                    <a:pt x="1946" y="2809"/>
                  </a:lnTo>
                  <a:lnTo>
                    <a:pt x="1946" y="2807"/>
                  </a:lnTo>
                  <a:lnTo>
                    <a:pt x="1944" y="2807"/>
                  </a:lnTo>
                  <a:close/>
                  <a:moveTo>
                    <a:pt x="1940" y="2353"/>
                  </a:moveTo>
                  <a:lnTo>
                    <a:pt x="1940" y="2351"/>
                  </a:lnTo>
                  <a:lnTo>
                    <a:pt x="1937" y="2351"/>
                  </a:lnTo>
                  <a:lnTo>
                    <a:pt x="1940" y="2356"/>
                  </a:lnTo>
                  <a:lnTo>
                    <a:pt x="1940" y="2358"/>
                  </a:lnTo>
                  <a:lnTo>
                    <a:pt x="1940" y="2360"/>
                  </a:lnTo>
                  <a:lnTo>
                    <a:pt x="1940" y="2362"/>
                  </a:lnTo>
                  <a:lnTo>
                    <a:pt x="1942" y="2364"/>
                  </a:lnTo>
                  <a:lnTo>
                    <a:pt x="1942" y="2367"/>
                  </a:lnTo>
                  <a:lnTo>
                    <a:pt x="1942" y="2364"/>
                  </a:lnTo>
                  <a:lnTo>
                    <a:pt x="1942" y="2362"/>
                  </a:lnTo>
                  <a:lnTo>
                    <a:pt x="1942" y="2360"/>
                  </a:lnTo>
                  <a:lnTo>
                    <a:pt x="1940" y="2358"/>
                  </a:lnTo>
                  <a:lnTo>
                    <a:pt x="1940" y="2356"/>
                  </a:lnTo>
                  <a:lnTo>
                    <a:pt x="1940" y="2353"/>
                  </a:lnTo>
                  <a:close/>
                  <a:moveTo>
                    <a:pt x="1920" y="2800"/>
                  </a:moveTo>
                  <a:lnTo>
                    <a:pt x="1918" y="2800"/>
                  </a:lnTo>
                  <a:lnTo>
                    <a:pt x="1915" y="2803"/>
                  </a:lnTo>
                  <a:lnTo>
                    <a:pt x="1915" y="2805"/>
                  </a:lnTo>
                  <a:lnTo>
                    <a:pt x="1915" y="2803"/>
                  </a:lnTo>
                  <a:lnTo>
                    <a:pt x="1920" y="2803"/>
                  </a:lnTo>
                  <a:lnTo>
                    <a:pt x="1922" y="2800"/>
                  </a:lnTo>
                  <a:lnTo>
                    <a:pt x="1920" y="2800"/>
                  </a:lnTo>
                  <a:close/>
                  <a:moveTo>
                    <a:pt x="1773" y="2630"/>
                  </a:moveTo>
                  <a:lnTo>
                    <a:pt x="1773" y="2630"/>
                  </a:lnTo>
                  <a:lnTo>
                    <a:pt x="1773" y="2632"/>
                  </a:lnTo>
                  <a:lnTo>
                    <a:pt x="1773" y="2634"/>
                  </a:lnTo>
                  <a:lnTo>
                    <a:pt x="1775" y="2634"/>
                  </a:lnTo>
                  <a:lnTo>
                    <a:pt x="1775" y="2632"/>
                  </a:lnTo>
                  <a:lnTo>
                    <a:pt x="1773" y="2632"/>
                  </a:lnTo>
                  <a:lnTo>
                    <a:pt x="1773" y="2630"/>
                  </a:lnTo>
                  <a:close/>
                  <a:moveTo>
                    <a:pt x="1773" y="2375"/>
                  </a:moveTo>
                  <a:lnTo>
                    <a:pt x="1773" y="2375"/>
                  </a:lnTo>
                  <a:lnTo>
                    <a:pt x="1773" y="2378"/>
                  </a:lnTo>
                  <a:lnTo>
                    <a:pt x="1771" y="2378"/>
                  </a:lnTo>
                  <a:lnTo>
                    <a:pt x="1771" y="2380"/>
                  </a:lnTo>
                  <a:lnTo>
                    <a:pt x="1771" y="2382"/>
                  </a:lnTo>
                  <a:lnTo>
                    <a:pt x="1775" y="2380"/>
                  </a:lnTo>
                  <a:lnTo>
                    <a:pt x="1775" y="2382"/>
                  </a:lnTo>
                  <a:lnTo>
                    <a:pt x="1775" y="2384"/>
                  </a:lnTo>
                  <a:lnTo>
                    <a:pt x="1777" y="2386"/>
                  </a:lnTo>
                  <a:lnTo>
                    <a:pt x="1777" y="2389"/>
                  </a:lnTo>
                  <a:lnTo>
                    <a:pt x="1780" y="2391"/>
                  </a:lnTo>
                  <a:lnTo>
                    <a:pt x="1780" y="2389"/>
                  </a:lnTo>
                  <a:lnTo>
                    <a:pt x="1782" y="2389"/>
                  </a:lnTo>
                  <a:lnTo>
                    <a:pt x="1782" y="2386"/>
                  </a:lnTo>
                  <a:lnTo>
                    <a:pt x="1780" y="2384"/>
                  </a:lnTo>
                  <a:lnTo>
                    <a:pt x="1777" y="2380"/>
                  </a:lnTo>
                  <a:lnTo>
                    <a:pt x="1777" y="2378"/>
                  </a:lnTo>
                  <a:lnTo>
                    <a:pt x="1775" y="2378"/>
                  </a:lnTo>
                  <a:lnTo>
                    <a:pt x="1775" y="2375"/>
                  </a:lnTo>
                  <a:lnTo>
                    <a:pt x="1773" y="2375"/>
                  </a:lnTo>
                  <a:close/>
                  <a:moveTo>
                    <a:pt x="1777" y="2445"/>
                  </a:moveTo>
                  <a:lnTo>
                    <a:pt x="1777" y="2445"/>
                  </a:lnTo>
                  <a:lnTo>
                    <a:pt x="1777" y="2448"/>
                  </a:lnTo>
                  <a:lnTo>
                    <a:pt x="1780" y="2448"/>
                  </a:lnTo>
                  <a:lnTo>
                    <a:pt x="1782" y="2450"/>
                  </a:lnTo>
                  <a:lnTo>
                    <a:pt x="1782" y="2448"/>
                  </a:lnTo>
                  <a:lnTo>
                    <a:pt x="1784" y="2445"/>
                  </a:lnTo>
                  <a:lnTo>
                    <a:pt x="1795" y="2432"/>
                  </a:lnTo>
                  <a:lnTo>
                    <a:pt x="1797" y="2430"/>
                  </a:lnTo>
                  <a:lnTo>
                    <a:pt x="1797" y="2426"/>
                  </a:lnTo>
                  <a:lnTo>
                    <a:pt x="1797" y="2419"/>
                  </a:lnTo>
                  <a:lnTo>
                    <a:pt x="1797" y="2417"/>
                  </a:lnTo>
                  <a:lnTo>
                    <a:pt x="1797" y="2413"/>
                  </a:lnTo>
                  <a:lnTo>
                    <a:pt x="1797" y="2410"/>
                  </a:lnTo>
                  <a:lnTo>
                    <a:pt x="1797" y="2413"/>
                  </a:lnTo>
                  <a:lnTo>
                    <a:pt x="1797" y="2415"/>
                  </a:lnTo>
                  <a:lnTo>
                    <a:pt x="1797" y="2417"/>
                  </a:lnTo>
                  <a:lnTo>
                    <a:pt x="1797" y="2419"/>
                  </a:lnTo>
                  <a:lnTo>
                    <a:pt x="1797" y="2421"/>
                  </a:lnTo>
                  <a:lnTo>
                    <a:pt x="1795" y="2424"/>
                  </a:lnTo>
                  <a:lnTo>
                    <a:pt x="1795" y="2426"/>
                  </a:lnTo>
                  <a:lnTo>
                    <a:pt x="1793" y="2428"/>
                  </a:lnTo>
                  <a:lnTo>
                    <a:pt x="1791" y="2428"/>
                  </a:lnTo>
                  <a:lnTo>
                    <a:pt x="1788" y="2428"/>
                  </a:lnTo>
                  <a:lnTo>
                    <a:pt x="1786" y="2428"/>
                  </a:lnTo>
                  <a:lnTo>
                    <a:pt x="1784" y="2428"/>
                  </a:lnTo>
                  <a:lnTo>
                    <a:pt x="1786" y="2430"/>
                  </a:lnTo>
                  <a:lnTo>
                    <a:pt x="1786" y="2432"/>
                  </a:lnTo>
                  <a:lnTo>
                    <a:pt x="1786" y="2435"/>
                  </a:lnTo>
                  <a:lnTo>
                    <a:pt x="1780" y="2435"/>
                  </a:lnTo>
                  <a:lnTo>
                    <a:pt x="1780" y="2437"/>
                  </a:lnTo>
                  <a:lnTo>
                    <a:pt x="1777" y="2439"/>
                  </a:lnTo>
                  <a:lnTo>
                    <a:pt x="1780" y="2439"/>
                  </a:lnTo>
                  <a:lnTo>
                    <a:pt x="1780" y="2441"/>
                  </a:lnTo>
                  <a:lnTo>
                    <a:pt x="1777" y="2445"/>
                  </a:lnTo>
                  <a:close/>
                  <a:moveTo>
                    <a:pt x="1869" y="2689"/>
                  </a:moveTo>
                  <a:lnTo>
                    <a:pt x="1869" y="2691"/>
                  </a:lnTo>
                  <a:lnTo>
                    <a:pt x="1869" y="2689"/>
                  </a:lnTo>
                  <a:lnTo>
                    <a:pt x="1865" y="2687"/>
                  </a:lnTo>
                  <a:lnTo>
                    <a:pt x="1865" y="2689"/>
                  </a:lnTo>
                  <a:lnTo>
                    <a:pt x="1867" y="2689"/>
                  </a:lnTo>
                  <a:lnTo>
                    <a:pt x="1869" y="2689"/>
                  </a:lnTo>
                  <a:close/>
                  <a:moveTo>
                    <a:pt x="1839" y="2229"/>
                  </a:moveTo>
                  <a:lnTo>
                    <a:pt x="1841" y="2229"/>
                  </a:lnTo>
                  <a:lnTo>
                    <a:pt x="1841" y="2226"/>
                  </a:lnTo>
                  <a:lnTo>
                    <a:pt x="1839" y="2226"/>
                  </a:lnTo>
                  <a:lnTo>
                    <a:pt x="1832" y="2224"/>
                  </a:lnTo>
                  <a:lnTo>
                    <a:pt x="1826" y="2224"/>
                  </a:lnTo>
                  <a:lnTo>
                    <a:pt x="1823" y="2224"/>
                  </a:lnTo>
                  <a:lnTo>
                    <a:pt x="1826" y="2224"/>
                  </a:lnTo>
                  <a:lnTo>
                    <a:pt x="1837" y="2229"/>
                  </a:lnTo>
                  <a:lnTo>
                    <a:pt x="1839" y="2229"/>
                  </a:lnTo>
                  <a:close/>
                  <a:moveTo>
                    <a:pt x="1839" y="2336"/>
                  </a:moveTo>
                  <a:lnTo>
                    <a:pt x="1839" y="2336"/>
                  </a:lnTo>
                  <a:lnTo>
                    <a:pt x="1841" y="2334"/>
                  </a:lnTo>
                  <a:lnTo>
                    <a:pt x="1841" y="2332"/>
                  </a:lnTo>
                  <a:lnTo>
                    <a:pt x="1843" y="2332"/>
                  </a:lnTo>
                  <a:lnTo>
                    <a:pt x="1841" y="2332"/>
                  </a:lnTo>
                  <a:lnTo>
                    <a:pt x="1839" y="2332"/>
                  </a:lnTo>
                  <a:lnTo>
                    <a:pt x="1839" y="2334"/>
                  </a:lnTo>
                  <a:lnTo>
                    <a:pt x="1837" y="2334"/>
                  </a:lnTo>
                  <a:lnTo>
                    <a:pt x="1837" y="2336"/>
                  </a:lnTo>
                  <a:lnTo>
                    <a:pt x="1839" y="2336"/>
                  </a:lnTo>
                  <a:close/>
                  <a:moveTo>
                    <a:pt x="1793" y="2386"/>
                  </a:moveTo>
                  <a:lnTo>
                    <a:pt x="1793" y="2386"/>
                  </a:lnTo>
                  <a:lnTo>
                    <a:pt x="1793" y="2389"/>
                  </a:lnTo>
                  <a:lnTo>
                    <a:pt x="1793" y="2386"/>
                  </a:lnTo>
                  <a:lnTo>
                    <a:pt x="1791" y="2386"/>
                  </a:lnTo>
                  <a:lnTo>
                    <a:pt x="1788" y="2384"/>
                  </a:lnTo>
                  <a:lnTo>
                    <a:pt x="1788" y="2386"/>
                  </a:lnTo>
                  <a:lnTo>
                    <a:pt x="1791" y="2389"/>
                  </a:lnTo>
                  <a:lnTo>
                    <a:pt x="1788" y="2389"/>
                  </a:lnTo>
                  <a:lnTo>
                    <a:pt x="1791" y="2391"/>
                  </a:lnTo>
                  <a:lnTo>
                    <a:pt x="1793" y="2393"/>
                  </a:lnTo>
                  <a:lnTo>
                    <a:pt x="1793" y="2395"/>
                  </a:lnTo>
                  <a:lnTo>
                    <a:pt x="1793" y="2397"/>
                  </a:lnTo>
                  <a:lnTo>
                    <a:pt x="1793" y="2399"/>
                  </a:lnTo>
                  <a:lnTo>
                    <a:pt x="1793" y="2402"/>
                  </a:lnTo>
                  <a:lnTo>
                    <a:pt x="1795" y="2402"/>
                  </a:lnTo>
                  <a:lnTo>
                    <a:pt x="1795" y="2399"/>
                  </a:lnTo>
                  <a:lnTo>
                    <a:pt x="1795" y="2397"/>
                  </a:lnTo>
                  <a:lnTo>
                    <a:pt x="1797" y="2397"/>
                  </a:lnTo>
                  <a:lnTo>
                    <a:pt x="1797" y="2395"/>
                  </a:lnTo>
                  <a:lnTo>
                    <a:pt x="1797" y="2393"/>
                  </a:lnTo>
                  <a:lnTo>
                    <a:pt x="1795" y="2393"/>
                  </a:lnTo>
                  <a:lnTo>
                    <a:pt x="1795" y="2391"/>
                  </a:lnTo>
                  <a:lnTo>
                    <a:pt x="1793" y="2389"/>
                  </a:lnTo>
                  <a:lnTo>
                    <a:pt x="1793" y="2386"/>
                  </a:lnTo>
                  <a:close/>
                  <a:moveTo>
                    <a:pt x="1861" y="2711"/>
                  </a:moveTo>
                  <a:lnTo>
                    <a:pt x="1861" y="2708"/>
                  </a:lnTo>
                  <a:lnTo>
                    <a:pt x="1861" y="2706"/>
                  </a:lnTo>
                  <a:lnTo>
                    <a:pt x="1858" y="2706"/>
                  </a:lnTo>
                  <a:lnTo>
                    <a:pt x="1856" y="2708"/>
                  </a:lnTo>
                  <a:lnTo>
                    <a:pt x="1854" y="2708"/>
                  </a:lnTo>
                  <a:lnTo>
                    <a:pt x="1854" y="2711"/>
                  </a:lnTo>
                  <a:lnTo>
                    <a:pt x="1854" y="2713"/>
                  </a:lnTo>
                  <a:lnTo>
                    <a:pt x="1856" y="2713"/>
                  </a:lnTo>
                  <a:lnTo>
                    <a:pt x="1858" y="2715"/>
                  </a:lnTo>
                  <a:lnTo>
                    <a:pt x="1861" y="2715"/>
                  </a:lnTo>
                  <a:lnTo>
                    <a:pt x="1863" y="2715"/>
                  </a:lnTo>
                  <a:lnTo>
                    <a:pt x="1865" y="2715"/>
                  </a:lnTo>
                  <a:lnTo>
                    <a:pt x="1865" y="2713"/>
                  </a:lnTo>
                  <a:lnTo>
                    <a:pt x="1861" y="2711"/>
                  </a:lnTo>
                  <a:close/>
                  <a:moveTo>
                    <a:pt x="1848" y="2654"/>
                  </a:moveTo>
                  <a:lnTo>
                    <a:pt x="1848" y="2654"/>
                  </a:lnTo>
                  <a:lnTo>
                    <a:pt x="1848" y="2656"/>
                  </a:lnTo>
                  <a:lnTo>
                    <a:pt x="1850" y="2656"/>
                  </a:lnTo>
                  <a:lnTo>
                    <a:pt x="1852" y="2656"/>
                  </a:lnTo>
                  <a:lnTo>
                    <a:pt x="1852" y="2654"/>
                  </a:lnTo>
                  <a:lnTo>
                    <a:pt x="1848" y="2654"/>
                  </a:lnTo>
                  <a:close/>
                  <a:moveTo>
                    <a:pt x="1854" y="2557"/>
                  </a:moveTo>
                  <a:lnTo>
                    <a:pt x="1856" y="2557"/>
                  </a:lnTo>
                  <a:lnTo>
                    <a:pt x="1858" y="2555"/>
                  </a:lnTo>
                  <a:lnTo>
                    <a:pt x="1863" y="2553"/>
                  </a:lnTo>
                  <a:lnTo>
                    <a:pt x="1867" y="2551"/>
                  </a:lnTo>
                  <a:lnTo>
                    <a:pt x="1867" y="2548"/>
                  </a:lnTo>
                  <a:lnTo>
                    <a:pt x="1854" y="2555"/>
                  </a:lnTo>
                  <a:lnTo>
                    <a:pt x="1852" y="2557"/>
                  </a:lnTo>
                  <a:lnTo>
                    <a:pt x="1845" y="2559"/>
                  </a:lnTo>
                  <a:lnTo>
                    <a:pt x="1837" y="2566"/>
                  </a:lnTo>
                  <a:lnTo>
                    <a:pt x="1834" y="2568"/>
                  </a:lnTo>
                  <a:lnTo>
                    <a:pt x="1834" y="2570"/>
                  </a:lnTo>
                  <a:lnTo>
                    <a:pt x="1837" y="2568"/>
                  </a:lnTo>
                  <a:lnTo>
                    <a:pt x="1837" y="2570"/>
                  </a:lnTo>
                  <a:lnTo>
                    <a:pt x="1834" y="2570"/>
                  </a:lnTo>
                  <a:lnTo>
                    <a:pt x="1832" y="2573"/>
                  </a:lnTo>
                  <a:lnTo>
                    <a:pt x="1834" y="2573"/>
                  </a:lnTo>
                  <a:lnTo>
                    <a:pt x="1841" y="2566"/>
                  </a:lnTo>
                  <a:lnTo>
                    <a:pt x="1850" y="2562"/>
                  </a:lnTo>
                  <a:lnTo>
                    <a:pt x="1854" y="2557"/>
                  </a:lnTo>
                  <a:close/>
                  <a:moveTo>
                    <a:pt x="1769" y="2389"/>
                  </a:moveTo>
                  <a:lnTo>
                    <a:pt x="1769" y="2391"/>
                  </a:lnTo>
                  <a:lnTo>
                    <a:pt x="1771" y="2393"/>
                  </a:lnTo>
                  <a:lnTo>
                    <a:pt x="1771" y="2395"/>
                  </a:lnTo>
                  <a:lnTo>
                    <a:pt x="1773" y="2395"/>
                  </a:lnTo>
                  <a:lnTo>
                    <a:pt x="1775" y="2395"/>
                  </a:lnTo>
                  <a:lnTo>
                    <a:pt x="1775" y="2393"/>
                  </a:lnTo>
                  <a:lnTo>
                    <a:pt x="1775" y="2391"/>
                  </a:lnTo>
                  <a:lnTo>
                    <a:pt x="1775" y="2389"/>
                  </a:lnTo>
                  <a:lnTo>
                    <a:pt x="1775" y="2386"/>
                  </a:lnTo>
                  <a:lnTo>
                    <a:pt x="1775" y="2384"/>
                  </a:lnTo>
                  <a:lnTo>
                    <a:pt x="1773" y="2384"/>
                  </a:lnTo>
                  <a:lnTo>
                    <a:pt x="1771" y="2384"/>
                  </a:lnTo>
                  <a:lnTo>
                    <a:pt x="1769" y="2386"/>
                  </a:lnTo>
                  <a:lnTo>
                    <a:pt x="1769" y="2389"/>
                  </a:lnTo>
                  <a:close/>
                  <a:moveTo>
                    <a:pt x="1948" y="2402"/>
                  </a:moveTo>
                  <a:lnTo>
                    <a:pt x="1948" y="2402"/>
                  </a:lnTo>
                  <a:lnTo>
                    <a:pt x="1948" y="2404"/>
                  </a:lnTo>
                  <a:lnTo>
                    <a:pt x="1948" y="2406"/>
                  </a:lnTo>
                  <a:lnTo>
                    <a:pt x="1948" y="2408"/>
                  </a:lnTo>
                  <a:lnTo>
                    <a:pt x="1950" y="2406"/>
                  </a:lnTo>
                  <a:lnTo>
                    <a:pt x="1950" y="2404"/>
                  </a:lnTo>
                  <a:lnTo>
                    <a:pt x="1950" y="2402"/>
                  </a:lnTo>
                  <a:lnTo>
                    <a:pt x="1948" y="2402"/>
                  </a:lnTo>
                  <a:close/>
                  <a:moveTo>
                    <a:pt x="1992" y="1345"/>
                  </a:moveTo>
                  <a:lnTo>
                    <a:pt x="1992" y="1348"/>
                  </a:lnTo>
                  <a:lnTo>
                    <a:pt x="1992" y="1345"/>
                  </a:lnTo>
                  <a:close/>
                  <a:moveTo>
                    <a:pt x="2224" y="1707"/>
                  </a:moveTo>
                  <a:lnTo>
                    <a:pt x="2224" y="1707"/>
                  </a:lnTo>
                  <a:lnTo>
                    <a:pt x="2222" y="1705"/>
                  </a:lnTo>
                  <a:lnTo>
                    <a:pt x="2220" y="1705"/>
                  </a:lnTo>
                  <a:lnTo>
                    <a:pt x="2220" y="1707"/>
                  </a:lnTo>
                  <a:lnTo>
                    <a:pt x="2218" y="1705"/>
                  </a:lnTo>
                  <a:lnTo>
                    <a:pt x="2220" y="1705"/>
                  </a:lnTo>
                  <a:lnTo>
                    <a:pt x="2220" y="1703"/>
                  </a:lnTo>
                  <a:lnTo>
                    <a:pt x="2218" y="1703"/>
                  </a:lnTo>
                  <a:lnTo>
                    <a:pt x="2215" y="1705"/>
                  </a:lnTo>
                  <a:lnTo>
                    <a:pt x="2215" y="1709"/>
                  </a:lnTo>
                  <a:lnTo>
                    <a:pt x="2213" y="1711"/>
                  </a:lnTo>
                  <a:lnTo>
                    <a:pt x="2215" y="1714"/>
                  </a:lnTo>
                  <a:lnTo>
                    <a:pt x="2218" y="1714"/>
                  </a:lnTo>
                  <a:lnTo>
                    <a:pt x="2222" y="1714"/>
                  </a:lnTo>
                  <a:lnTo>
                    <a:pt x="2222" y="1711"/>
                  </a:lnTo>
                  <a:lnTo>
                    <a:pt x="2222" y="1709"/>
                  </a:lnTo>
                  <a:lnTo>
                    <a:pt x="2224" y="1711"/>
                  </a:lnTo>
                  <a:lnTo>
                    <a:pt x="2226" y="1711"/>
                  </a:lnTo>
                  <a:lnTo>
                    <a:pt x="2226" y="1709"/>
                  </a:lnTo>
                  <a:lnTo>
                    <a:pt x="2224" y="1707"/>
                  </a:lnTo>
                  <a:close/>
                  <a:moveTo>
                    <a:pt x="2104" y="1466"/>
                  </a:moveTo>
                  <a:lnTo>
                    <a:pt x="2104" y="1464"/>
                  </a:lnTo>
                  <a:lnTo>
                    <a:pt x="2104" y="1462"/>
                  </a:lnTo>
                  <a:lnTo>
                    <a:pt x="2106" y="1462"/>
                  </a:lnTo>
                  <a:lnTo>
                    <a:pt x="2106" y="1459"/>
                  </a:lnTo>
                  <a:lnTo>
                    <a:pt x="2104" y="1459"/>
                  </a:lnTo>
                  <a:lnTo>
                    <a:pt x="2104" y="1462"/>
                  </a:lnTo>
                  <a:lnTo>
                    <a:pt x="2104" y="1459"/>
                  </a:lnTo>
                  <a:lnTo>
                    <a:pt x="2102" y="1459"/>
                  </a:lnTo>
                  <a:lnTo>
                    <a:pt x="2102" y="1455"/>
                  </a:lnTo>
                  <a:lnTo>
                    <a:pt x="2099" y="1455"/>
                  </a:lnTo>
                  <a:lnTo>
                    <a:pt x="2097" y="1453"/>
                  </a:lnTo>
                  <a:lnTo>
                    <a:pt x="2097" y="1457"/>
                  </a:lnTo>
                  <a:lnTo>
                    <a:pt x="2099" y="1462"/>
                  </a:lnTo>
                  <a:lnTo>
                    <a:pt x="2097" y="1462"/>
                  </a:lnTo>
                  <a:lnTo>
                    <a:pt x="2097" y="1457"/>
                  </a:lnTo>
                  <a:lnTo>
                    <a:pt x="2095" y="1455"/>
                  </a:lnTo>
                  <a:lnTo>
                    <a:pt x="2093" y="1455"/>
                  </a:lnTo>
                  <a:lnTo>
                    <a:pt x="2093" y="1457"/>
                  </a:lnTo>
                  <a:lnTo>
                    <a:pt x="2095" y="1459"/>
                  </a:lnTo>
                  <a:lnTo>
                    <a:pt x="2095" y="1462"/>
                  </a:lnTo>
                  <a:lnTo>
                    <a:pt x="2095" y="1464"/>
                  </a:lnTo>
                  <a:lnTo>
                    <a:pt x="2095" y="1468"/>
                  </a:lnTo>
                  <a:lnTo>
                    <a:pt x="2093" y="1470"/>
                  </a:lnTo>
                  <a:lnTo>
                    <a:pt x="2093" y="1473"/>
                  </a:lnTo>
                  <a:lnTo>
                    <a:pt x="2093" y="1477"/>
                  </a:lnTo>
                  <a:lnTo>
                    <a:pt x="2095" y="1479"/>
                  </a:lnTo>
                  <a:lnTo>
                    <a:pt x="2097" y="1479"/>
                  </a:lnTo>
                  <a:lnTo>
                    <a:pt x="2099" y="1477"/>
                  </a:lnTo>
                  <a:lnTo>
                    <a:pt x="2102" y="1475"/>
                  </a:lnTo>
                  <a:lnTo>
                    <a:pt x="2102" y="1473"/>
                  </a:lnTo>
                  <a:lnTo>
                    <a:pt x="2102" y="1475"/>
                  </a:lnTo>
                  <a:lnTo>
                    <a:pt x="2099" y="1475"/>
                  </a:lnTo>
                  <a:lnTo>
                    <a:pt x="2099" y="1473"/>
                  </a:lnTo>
                  <a:lnTo>
                    <a:pt x="2102" y="1470"/>
                  </a:lnTo>
                  <a:lnTo>
                    <a:pt x="2104" y="1470"/>
                  </a:lnTo>
                  <a:lnTo>
                    <a:pt x="2104" y="1468"/>
                  </a:lnTo>
                  <a:lnTo>
                    <a:pt x="2102" y="1468"/>
                  </a:lnTo>
                  <a:lnTo>
                    <a:pt x="2099" y="1468"/>
                  </a:lnTo>
                  <a:lnTo>
                    <a:pt x="2102" y="1466"/>
                  </a:lnTo>
                  <a:lnTo>
                    <a:pt x="2104" y="1466"/>
                  </a:lnTo>
                  <a:close/>
                  <a:moveTo>
                    <a:pt x="2209" y="1703"/>
                  </a:moveTo>
                  <a:lnTo>
                    <a:pt x="2207" y="1703"/>
                  </a:lnTo>
                  <a:lnTo>
                    <a:pt x="2207" y="1700"/>
                  </a:lnTo>
                  <a:lnTo>
                    <a:pt x="2204" y="1700"/>
                  </a:lnTo>
                  <a:lnTo>
                    <a:pt x="2204" y="1698"/>
                  </a:lnTo>
                  <a:lnTo>
                    <a:pt x="2204" y="1700"/>
                  </a:lnTo>
                  <a:lnTo>
                    <a:pt x="2202" y="1700"/>
                  </a:lnTo>
                  <a:lnTo>
                    <a:pt x="2200" y="1698"/>
                  </a:lnTo>
                  <a:lnTo>
                    <a:pt x="2198" y="1698"/>
                  </a:lnTo>
                  <a:lnTo>
                    <a:pt x="2196" y="1698"/>
                  </a:lnTo>
                  <a:lnTo>
                    <a:pt x="2198" y="1696"/>
                  </a:lnTo>
                  <a:lnTo>
                    <a:pt x="2196" y="1694"/>
                  </a:lnTo>
                  <a:lnTo>
                    <a:pt x="2191" y="1692"/>
                  </a:lnTo>
                  <a:lnTo>
                    <a:pt x="2191" y="1690"/>
                  </a:lnTo>
                  <a:lnTo>
                    <a:pt x="2191" y="1692"/>
                  </a:lnTo>
                  <a:lnTo>
                    <a:pt x="2189" y="1692"/>
                  </a:lnTo>
                  <a:lnTo>
                    <a:pt x="2189" y="1690"/>
                  </a:lnTo>
                  <a:lnTo>
                    <a:pt x="2189" y="1687"/>
                  </a:lnTo>
                  <a:lnTo>
                    <a:pt x="2191" y="1690"/>
                  </a:lnTo>
                  <a:lnTo>
                    <a:pt x="2193" y="1692"/>
                  </a:lnTo>
                  <a:lnTo>
                    <a:pt x="2196" y="1690"/>
                  </a:lnTo>
                  <a:lnTo>
                    <a:pt x="2196" y="1692"/>
                  </a:lnTo>
                  <a:lnTo>
                    <a:pt x="2198" y="1692"/>
                  </a:lnTo>
                  <a:lnTo>
                    <a:pt x="2198" y="1690"/>
                  </a:lnTo>
                  <a:lnTo>
                    <a:pt x="2196" y="1687"/>
                  </a:lnTo>
                  <a:lnTo>
                    <a:pt x="2193" y="1685"/>
                  </a:lnTo>
                  <a:lnTo>
                    <a:pt x="2193" y="1683"/>
                  </a:lnTo>
                  <a:lnTo>
                    <a:pt x="2193" y="1681"/>
                  </a:lnTo>
                  <a:lnTo>
                    <a:pt x="2196" y="1679"/>
                  </a:lnTo>
                  <a:lnTo>
                    <a:pt x="2191" y="1676"/>
                  </a:lnTo>
                  <a:lnTo>
                    <a:pt x="2189" y="1676"/>
                  </a:lnTo>
                  <a:lnTo>
                    <a:pt x="2189" y="1679"/>
                  </a:lnTo>
                  <a:lnTo>
                    <a:pt x="2185" y="1679"/>
                  </a:lnTo>
                  <a:lnTo>
                    <a:pt x="2180" y="1679"/>
                  </a:lnTo>
                  <a:lnTo>
                    <a:pt x="2183" y="1679"/>
                  </a:lnTo>
                  <a:lnTo>
                    <a:pt x="2185" y="1679"/>
                  </a:lnTo>
                  <a:lnTo>
                    <a:pt x="2185" y="1676"/>
                  </a:lnTo>
                  <a:lnTo>
                    <a:pt x="2183" y="1676"/>
                  </a:lnTo>
                  <a:lnTo>
                    <a:pt x="2183" y="1674"/>
                  </a:lnTo>
                  <a:lnTo>
                    <a:pt x="2180" y="1672"/>
                  </a:lnTo>
                  <a:lnTo>
                    <a:pt x="2178" y="1672"/>
                  </a:lnTo>
                  <a:lnTo>
                    <a:pt x="2178" y="1674"/>
                  </a:lnTo>
                  <a:lnTo>
                    <a:pt x="2176" y="1672"/>
                  </a:lnTo>
                  <a:lnTo>
                    <a:pt x="2174" y="1672"/>
                  </a:lnTo>
                  <a:lnTo>
                    <a:pt x="2174" y="1674"/>
                  </a:lnTo>
                  <a:lnTo>
                    <a:pt x="2174" y="1676"/>
                  </a:lnTo>
                  <a:lnTo>
                    <a:pt x="2178" y="1679"/>
                  </a:lnTo>
                  <a:lnTo>
                    <a:pt x="2176" y="1681"/>
                  </a:lnTo>
                  <a:lnTo>
                    <a:pt x="2172" y="1676"/>
                  </a:lnTo>
                  <a:lnTo>
                    <a:pt x="2169" y="1676"/>
                  </a:lnTo>
                  <a:lnTo>
                    <a:pt x="2167" y="1676"/>
                  </a:lnTo>
                  <a:lnTo>
                    <a:pt x="2167" y="1674"/>
                  </a:lnTo>
                  <a:lnTo>
                    <a:pt x="2169" y="1674"/>
                  </a:lnTo>
                  <a:lnTo>
                    <a:pt x="2169" y="1672"/>
                  </a:lnTo>
                  <a:lnTo>
                    <a:pt x="2172" y="1672"/>
                  </a:lnTo>
                  <a:lnTo>
                    <a:pt x="2172" y="1670"/>
                  </a:lnTo>
                  <a:lnTo>
                    <a:pt x="2167" y="1668"/>
                  </a:lnTo>
                  <a:lnTo>
                    <a:pt x="2167" y="1665"/>
                  </a:lnTo>
                  <a:lnTo>
                    <a:pt x="2165" y="1668"/>
                  </a:lnTo>
                  <a:lnTo>
                    <a:pt x="2165" y="1670"/>
                  </a:lnTo>
                  <a:lnTo>
                    <a:pt x="2163" y="1670"/>
                  </a:lnTo>
                  <a:lnTo>
                    <a:pt x="2163" y="1668"/>
                  </a:lnTo>
                  <a:lnTo>
                    <a:pt x="2161" y="1665"/>
                  </a:lnTo>
                  <a:lnTo>
                    <a:pt x="2161" y="1663"/>
                  </a:lnTo>
                  <a:lnTo>
                    <a:pt x="2158" y="1663"/>
                  </a:lnTo>
                  <a:lnTo>
                    <a:pt x="2156" y="1661"/>
                  </a:lnTo>
                  <a:lnTo>
                    <a:pt x="2154" y="1659"/>
                  </a:lnTo>
                  <a:lnTo>
                    <a:pt x="2152" y="1659"/>
                  </a:lnTo>
                  <a:lnTo>
                    <a:pt x="2150" y="1657"/>
                  </a:lnTo>
                  <a:lnTo>
                    <a:pt x="2148" y="1657"/>
                  </a:lnTo>
                  <a:lnTo>
                    <a:pt x="2145" y="1657"/>
                  </a:lnTo>
                  <a:lnTo>
                    <a:pt x="2148" y="1654"/>
                  </a:lnTo>
                  <a:lnTo>
                    <a:pt x="2145" y="1654"/>
                  </a:lnTo>
                  <a:lnTo>
                    <a:pt x="2143" y="1657"/>
                  </a:lnTo>
                  <a:lnTo>
                    <a:pt x="2143" y="1654"/>
                  </a:lnTo>
                  <a:lnTo>
                    <a:pt x="2141" y="1652"/>
                  </a:lnTo>
                  <a:lnTo>
                    <a:pt x="2134" y="1659"/>
                  </a:lnTo>
                  <a:lnTo>
                    <a:pt x="2132" y="1661"/>
                  </a:lnTo>
                  <a:lnTo>
                    <a:pt x="2134" y="1659"/>
                  </a:lnTo>
                  <a:lnTo>
                    <a:pt x="2134" y="1657"/>
                  </a:lnTo>
                  <a:lnTo>
                    <a:pt x="2134" y="1654"/>
                  </a:lnTo>
                  <a:lnTo>
                    <a:pt x="2132" y="1657"/>
                  </a:lnTo>
                  <a:lnTo>
                    <a:pt x="2130" y="1657"/>
                  </a:lnTo>
                  <a:lnTo>
                    <a:pt x="2130" y="1659"/>
                  </a:lnTo>
                  <a:lnTo>
                    <a:pt x="2130" y="1657"/>
                  </a:lnTo>
                  <a:lnTo>
                    <a:pt x="2130" y="1654"/>
                  </a:lnTo>
                  <a:lnTo>
                    <a:pt x="2128" y="1652"/>
                  </a:lnTo>
                  <a:lnTo>
                    <a:pt x="2126" y="1652"/>
                  </a:lnTo>
                  <a:lnTo>
                    <a:pt x="2128" y="1652"/>
                  </a:lnTo>
                  <a:lnTo>
                    <a:pt x="2128" y="1650"/>
                  </a:lnTo>
                  <a:lnTo>
                    <a:pt x="2126" y="1650"/>
                  </a:lnTo>
                  <a:lnTo>
                    <a:pt x="2126" y="1652"/>
                  </a:lnTo>
                  <a:lnTo>
                    <a:pt x="2123" y="1654"/>
                  </a:lnTo>
                  <a:lnTo>
                    <a:pt x="2123" y="1652"/>
                  </a:lnTo>
                  <a:lnTo>
                    <a:pt x="2123" y="1650"/>
                  </a:lnTo>
                  <a:lnTo>
                    <a:pt x="2121" y="1648"/>
                  </a:lnTo>
                  <a:lnTo>
                    <a:pt x="2119" y="1650"/>
                  </a:lnTo>
                  <a:lnTo>
                    <a:pt x="2117" y="1650"/>
                  </a:lnTo>
                  <a:lnTo>
                    <a:pt x="2117" y="1648"/>
                  </a:lnTo>
                  <a:lnTo>
                    <a:pt x="2117" y="1646"/>
                  </a:lnTo>
                  <a:lnTo>
                    <a:pt x="2115" y="1646"/>
                  </a:lnTo>
                  <a:lnTo>
                    <a:pt x="2112" y="1648"/>
                  </a:lnTo>
                  <a:lnTo>
                    <a:pt x="2112" y="1650"/>
                  </a:lnTo>
                  <a:lnTo>
                    <a:pt x="2110" y="1650"/>
                  </a:lnTo>
                  <a:lnTo>
                    <a:pt x="2115" y="1646"/>
                  </a:lnTo>
                  <a:lnTo>
                    <a:pt x="2112" y="1646"/>
                  </a:lnTo>
                  <a:lnTo>
                    <a:pt x="2110" y="1646"/>
                  </a:lnTo>
                  <a:lnTo>
                    <a:pt x="2106" y="1643"/>
                  </a:lnTo>
                  <a:lnTo>
                    <a:pt x="2104" y="1643"/>
                  </a:lnTo>
                  <a:lnTo>
                    <a:pt x="2104" y="1641"/>
                  </a:lnTo>
                  <a:lnTo>
                    <a:pt x="2102" y="1641"/>
                  </a:lnTo>
                  <a:lnTo>
                    <a:pt x="2099" y="1641"/>
                  </a:lnTo>
                  <a:lnTo>
                    <a:pt x="2099" y="1643"/>
                  </a:lnTo>
                  <a:lnTo>
                    <a:pt x="2097" y="1643"/>
                  </a:lnTo>
                  <a:lnTo>
                    <a:pt x="2097" y="1646"/>
                  </a:lnTo>
                  <a:lnTo>
                    <a:pt x="2095" y="1648"/>
                  </a:lnTo>
                  <a:lnTo>
                    <a:pt x="2097" y="1650"/>
                  </a:lnTo>
                  <a:lnTo>
                    <a:pt x="2095" y="1650"/>
                  </a:lnTo>
                  <a:lnTo>
                    <a:pt x="2095" y="1648"/>
                  </a:lnTo>
                  <a:lnTo>
                    <a:pt x="2095" y="1646"/>
                  </a:lnTo>
                  <a:lnTo>
                    <a:pt x="2095" y="1643"/>
                  </a:lnTo>
                  <a:lnTo>
                    <a:pt x="2095" y="1641"/>
                  </a:lnTo>
                  <a:lnTo>
                    <a:pt x="2097" y="1641"/>
                  </a:lnTo>
                  <a:lnTo>
                    <a:pt x="2097" y="1639"/>
                  </a:lnTo>
                  <a:lnTo>
                    <a:pt x="2097" y="1637"/>
                  </a:lnTo>
                  <a:lnTo>
                    <a:pt x="2095" y="1637"/>
                  </a:lnTo>
                  <a:lnTo>
                    <a:pt x="2093" y="1637"/>
                  </a:lnTo>
                  <a:lnTo>
                    <a:pt x="2093" y="1639"/>
                  </a:lnTo>
                  <a:lnTo>
                    <a:pt x="2091" y="1639"/>
                  </a:lnTo>
                  <a:lnTo>
                    <a:pt x="2091" y="1641"/>
                  </a:lnTo>
                  <a:lnTo>
                    <a:pt x="2091" y="1639"/>
                  </a:lnTo>
                  <a:lnTo>
                    <a:pt x="2091" y="1641"/>
                  </a:lnTo>
                  <a:lnTo>
                    <a:pt x="2088" y="1643"/>
                  </a:lnTo>
                  <a:lnTo>
                    <a:pt x="2091" y="1646"/>
                  </a:lnTo>
                  <a:lnTo>
                    <a:pt x="2093" y="1648"/>
                  </a:lnTo>
                  <a:lnTo>
                    <a:pt x="2091" y="1648"/>
                  </a:lnTo>
                  <a:lnTo>
                    <a:pt x="2091" y="1646"/>
                  </a:lnTo>
                  <a:lnTo>
                    <a:pt x="2088" y="1646"/>
                  </a:lnTo>
                  <a:lnTo>
                    <a:pt x="2088" y="1643"/>
                  </a:lnTo>
                  <a:lnTo>
                    <a:pt x="2086" y="1643"/>
                  </a:lnTo>
                  <a:lnTo>
                    <a:pt x="2088" y="1641"/>
                  </a:lnTo>
                  <a:lnTo>
                    <a:pt x="2086" y="1639"/>
                  </a:lnTo>
                  <a:lnTo>
                    <a:pt x="2088" y="1639"/>
                  </a:lnTo>
                  <a:lnTo>
                    <a:pt x="2091" y="1637"/>
                  </a:lnTo>
                  <a:lnTo>
                    <a:pt x="2091" y="1635"/>
                  </a:lnTo>
                  <a:lnTo>
                    <a:pt x="2088" y="1635"/>
                  </a:lnTo>
                  <a:lnTo>
                    <a:pt x="2086" y="1635"/>
                  </a:lnTo>
                  <a:lnTo>
                    <a:pt x="2084" y="1637"/>
                  </a:lnTo>
                  <a:lnTo>
                    <a:pt x="2080" y="1637"/>
                  </a:lnTo>
                  <a:lnTo>
                    <a:pt x="2077" y="1637"/>
                  </a:lnTo>
                  <a:lnTo>
                    <a:pt x="2077" y="1639"/>
                  </a:lnTo>
                  <a:lnTo>
                    <a:pt x="2080" y="1639"/>
                  </a:lnTo>
                  <a:lnTo>
                    <a:pt x="2080" y="1641"/>
                  </a:lnTo>
                  <a:lnTo>
                    <a:pt x="2077" y="1643"/>
                  </a:lnTo>
                  <a:lnTo>
                    <a:pt x="2077" y="1639"/>
                  </a:lnTo>
                  <a:lnTo>
                    <a:pt x="2075" y="1637"/>
                  </a:lnTo>
                  <a:lnTo>
                    <a:pt x="2075" y="1635"/>
                  </a:lnTo>
                  <a:lnTo>
                    <a:pt x="2075" y="1637"/>
                  </a:lnTo>
                  <a:lnTo>
                    <a:pt x="2071" y="1637"/>
                  </a:lnTo>
                  <a:lnTo>
                    <a:pt x="2069" y="1637"/>
                  </a:lnTo>
                  <a:lnTo>
                    <a:pt x="2066" y="1639"/>
                  </a:lnTo>
                  <a:lnTo>
                    <a:pt x="2066" y="1637"/>
                  </a:lnTo>
                  <a:lnTo>
                    <a:pt x="2064" y="1637"/>
                  </a:lnTo>
                  <a:lnTo>
                    <a:pt x="2062" y="1637"/>
                  </a:lnTo>
                  <a:lnTo>
                    <a:pt x="2060" y="1635"/>
                  </a:lnTo>
                  <a:lnTo>
                    <a:pt x="2062" y="1635"/>
                  </a:lnTo>
                  <a:lnTo>
                    <a:pt x="2062" y="1633"/>
                  </a:lnTo>
                  <a:lnTo>
                    <a:pt x="2060" y="1633"/>
                  </a:lnTo>
                  <a:lnTo>
                    <a:pt x="2058" y="1633"/>
                  </a:lnTo>
                  <a:lnTo>
                    <a:pt x="2056" y="1633"/>
                  </a:lnTo>
                  <a:lnTo>
                    <a:pt x="2056" y="1630"/>
                  </a:lnTo>
                  <a:lnTo>
                    <a:pt x="2056" y="1628"/>
                  </a:lnTo>
                  <a:lnTo>
                    <a:pt x="2053" y="1628"/>
                  </a:lnTo>
                  <a:lnTo>
                    <a:pt x="2051" y="1628"/>
                  </a:lnTo>
                  <a:lnTo>
                    <a:pt x="2049" y="1626"/>
                  </a:lnTo>
                  <a:lnTo>
                    <a:pt x="2047" y="1624"/>
                  </a:lnTo>
                  <a:lnTo>
                    <a:pt x="2045" y="1624"/>
                  </a:lnTo>
                  <a:lnTo>
                    <a:pt x="2042" y="1622"/>
                  </a:lnTo>
                  <a:lnTo>
                    <a:pt x="2040" y="1622"/>
                  </a:lnTo>
                  <a:lnTo>
                    <a:pt x="2042" y="1622"/>
                  </a:lnTo>
                  <a:lnTo>
                    <a:pt x="2042" y="1619"/>
                  </a:lnTo>
                  <a:lnTo>
                    <a:pt x="2040" y="1622"/>
                  </a:lnTo>
                  <a:lnTo>
                    <a:pt x="2038" y="1622"/>
                  </a:lnTo>
                  <a:lnTo>
                    <a:pt x="2036" y="1619"/>
                  </a:lnTo>
                  <a:lnTo>
                    <a:pt x="2031" y="1617"/>
                  </a:lnTo>
                  <a:lnTo>
                    <a:pt x="2029" y="1617"/>
                  </a:lnTo>
                  <a:lnTo>
                    <a:pt x="2025" y="1615"/>
                  </a:lnTo>
                  <a:lnTo>
                    <a:pt x="2025" y="1613"/>
                  </a:lnTo>
                  <a:lnTo>
                    <a:pt x="2023" y="1613"/>
                  </a:lnTo>
                  <a:lnTo>
                    <a:pt x="2021" y="1613"/>
                  </a:lnTo>
                  <a:lnTo>
                    <a:pt x="2018" y="1613"/>
                  </a:lnTo>
                  <a:lnTo>
                    <a:pt x="2021" y="1611"/>
                  </a:lnTo>
                  <a:lnTo>
                    <a:pt x="2021" y="1608"/>
                  </a:lnTo>
                  <a:lnTo>
                    <a:pt x="2018" y="1608"/>
                  </a:lnTo>
                  <a:lnTo>
                    <a:pt x="2016" y="1606"/>
                  </a:lnTo>
                  <a:lnTo>
                    <a:pt x="2014" y="1606"/>
                  </a:lnTo>
                  <a:lnTo>
                    <a:pt x="2010" y="1604"/>
                  </a:lnTo>
                  <a:lnTo>
                    <a:pt x="2007" y="1602"/>
                  </a:lnTo>
                  <a:lnTo>
                    <a:pt x="2010" y="1600"/>
                  </a:lnTo>
                  <a:lnTo>
                    <a:pt x="2012" y="1600"/>
                  </a:lnTo>
                  <a:lnTo>
                    <a:pt x="2012" y="1602"/>
                  </a:lnTo>
                  <a:lnTo>
                    <a:pt x="2018" y="1600"/>
                  </a:lnTo>
                  <a:lnTo>
                    <a:pt x="2021" y="1600"/>
                  </a:lnTo>
                  <a:lnTo>
                    <a:pt x="2018" y="1597"/>
                  </a:lnTo>
                  <a:lnTo>
                    <a:pt x="2016" y="1597"/>
                  </a:lnTo>
                  <a:lnTo>
                    <a:pt x="2016" y="1595"/>
                  </a:lnTo>
                  <a:lnTo>
                    <a:pt x="2025" y="1597"/>
                  </a:lnTo>
                  <a:lnTo>
                    <a:pt x="2027" y="1597"/>
                  </a:lnTo>
                  <a:lnTo>
                    <a:pt x="2027" y="1595"/>
                  </a:lnTo>
                  <a:lnTo>
                    <a:pt x="2025" y="1595"/>
                  </a:lnTo>
                  <a:lnTo>
                    <a:pt x="2027" y="1595"/>
                  </a:lnTo>
                  <a:lnTo>
                    <a:pt x="2031" y="1595"/>
                  </a:lnTo>
                  <a:lnTo>
                    <a:pt x="2031" y="1597"/>
                  </a:lnTo>
                  <a:lnTo>
                    <a:pt x="2034" y="1600"/>
                  </a:lnTo>
                  <a:lnTo>
                    <a:pt x="2036" y="1600"/>
                  </a:lnTo>
                  <a:lnTo>
                    <a:pt x="2038" y="1600"/>
                  </a:lnTo>
                  <a:lnTo>
                    <a:pt x="2040" y="1600"/>
                  </a:lnTo>
                  <a:lnTo>
                    <a:pt x="2038" y="1597"/>
                  </a:lnTo>
                  <a:lnTo>
                    <a:pt x="2036" y="1595"/>
                  </a:lnTo>
                  <a:lnTo>
                    <a:pt x="2038" y="1595"/>
                  </a:lnTo>
                  <a:lnTo>
                    <a:pt x="2040" y="1595"/>
                  </a:lnTo>
                  <a:lnTo>
                    <a:pt x="2042" y="1597"/>
                  </a:lnTo>
                  <a:lnTo>
                    <a:pt x="2042" y="1600"/>
                  </a:lnTo>
                  <a:lnTo>
                    <a:pt x="2042" y="1602"/>
                  </a:lnTo>
                  <a:lnTo>
                    <a:pt x="2045" y="1602"/>
                  </a:lnTo>
                  <a:lnTo>
                    <a:pt x="2047" y="1602"/>
                  </a:lnTo>
                  <a:lnTo>
                    <a:pt x="2049" y="1602"/>
                  </a:lnTo>
                  <a:lnTo>
                    <a:pt x="2047" y="1600"/>
                  </a:lnTo>
                  <a:lnTo>
                    <a:pt x="2049" y="1602"/>
                  </a:lnTo>
                  <a:lnTo>
                    <a:pt x="2051" y="1604"/>
                  </a:lnTo>
                  <a:lnTo>
                    <a:pt x="2053" y="1604"/>
                  </a:lnTo>
                  <a:lnTo>
                    <a:pt x="2056" y="1604"/>
                  </a:lnTo>
                  <a:lnTo>
                    <a:pt x="2058" y="1604"/>
                  </a:lnTo>
                  <a:lnTo>
                    <a:pt x="2064" y="1608"/>
                  </a:lnTo>
                  <a:lnTo>
                    <a:pt x="2066" y="1608"/>
                  </a:lnTo>
                  <a:lnTo>
                    <a:pt x="2066" y="1611"/>
                  </a:lnTo>
                  <a:lnTo>
                    <a:pt x="2069" y="1611"/>
                  </a:lnTo>
                  <a:lnTo>
                    <a:pt x="2073" y="1613"/>
                  </a:lnTo>
                  <a:lnTo>
                    <a:pt x="2075" y="1613"/>
                  </a:lnTo>
                  <a:lnTo>
                    <a:pt x="2073" y="1611"/>
                  </a:lnTo>
                  <a:lnTo>
                    <a:pt x="2071" y="1606"/>
                  </a:lnTo>
                  <a:lnTo>
                    <a:pt x="2069" y="1604"/>
                  </a:lnTo>
                  <a:lnTo>
                    <a:pt x="2064" y="1600"/>
                  </a:lnTo>
                  <a:lnTo>
                    <a:pt x="2062" y="1600"/>
                  </a:lnTo>
                  <a:lnTo>
                    <a:pt x="2062" y="1597"/>
                  </a:lnTo>
                  <a:lnTo>
                    <a:pt x="2060" y="1597"/>
                  </a:lnTo>
                  <a:lnTo>
                    <a:pt x="2060" y="1595"/>
                  </a:lnTo>
                  <a:lnTo>
                    <a:pt x="2058" y="1593"/>
                  </a:lnTo>
                  <a:lnTo>
                    <a:pt x="2058" y="1591"/>
                  </a:lnTo>
                  <a:lnTo>
                    <a:pt x="2056" y="1589"/>
                  </a:lnTo>
                  <a:lnTo>
                    <a:pt x="2053" y="1589"/>
                  </a:lnTo>
                  <a:lnTo>
                    <a:pt x="2053" y="1587"/>
                  </a:lnTo>
                  <a:lnTo>
                    <a:pt x="2051" y="1587"/>
                  </a:lnTo>
                  <a:lnTo>
                    <a:pt x="2049" y="1584"/>
                  </a:lnTo>
                  <a:lnTo>
                    <a:pt x="2047" y="1582"/>
                  </a:lnTo>
                  <a:lnTo>
                    <a:pt x="2051" y="1584"/>
                  </a:lnTo>
                  <a:lnTo>
                    <a:pt x="2053" y="1584"/>
                  </a:lnTo>
                  <a:lnTo>
                    <a:pt x="2053" y="1587"/>
                  </a:lnTo>
                  <a:lnTo>
                    <a:pt x="2056" y="1587"/>
                  </a:lnTo>
                  <a:lnTo>
                    <a:pt x="2058" y="1589"/>
                  </a:lnTo>
                  <a:lnTo>
                    <a:pt x="2058" y="1591"/>
                  </a:lnTo>
                  <a:lnTo>
                    <a:pt x="2060" y="1591"/>
                  </a:lnTo>
                  <a:lnTo>
                    <a:pt x="2062" y="1589"/>
                  </a:lnTo>
                  <a:lnTo>
                    <a:pt x="2062" y="1587"/>
                  </a:lnTo>
                  <a:lnTo>
                    <a:pt x="2062" y="1589"/>
                  </a:lnTo>
                  <a:lnTo>
                    <a:pt x="2064" y="1591"/>
                  </a:lnTo>
                  <a:lnTo>
                    <a:pt x="2066" y="1591"/>
                  </a:lnTo>
                  <a:lnTo>
                    <a:pt x="2066" y="1593"/>
                  </a:lnTo>
                  <a:lnTo>
                    <a:pt x="2069" y="1595"/>
                  </a:lnTo>
                  <a:lnTo>
                    <a:pt x="2071" y="1595"/>
                  </a:lnTo>
                  <a:lnTo>
                    <a:pt x="2073" y="1597"/>
                  </a:lnTo>
                  <a:lnTo>
                    <a:pt x="2075" y="1600"/>
                  </a:lnTo>
                  <a:lnTo>
                    <a:pt x="2077" y="1600"/>
                  </a:lnTo>
                  <a:lnTo>
                    <a:pt x="2077" y="1602"/>
                  </a:lnTo>
                  <a:lnTo>
                    <a:pt x="2080" y="1602"/>
                  </a:lnTo>
                  <a:lnTo>
                    <a:pt x="2082" y="1604"/>
                  </a:lnTo>
                  <a:lnTo>
                    <a:pt x="2082" y="1602"/>
                  </a:lnTo>
                  <a:lnTo>
                    <a:pt x="2082" y="1600"/>
                  </a:lnTo>
                  <a:lnTo>
                    <a:pt x="2080" y="1600"/>
                  </a:lnTo>
                  <a:lnTo>
                    <a:pt x="2082" y="1600"/>
                  </a:lnTo>
                  <a:lnTo>
                    <a:pt x="2084" y="1602"/>
                  </a:lnTo>
                  <a:lnTo>
                    <a:pt x="2084" y="1604"/>
                  </a:lnTo>
                  <a:lnTo>
                    <a:pt x="2086" y="1604"/>
                  </a:lnTo>
                  <a:lnTo>
                    <a:pt x="2088" y="1606"/>
                  </a:lnTo>
                  <a:lnTo>
                    <a:pt x="2093" y="1608"/>
                  </a:lnTo>
                  <a:lnTo>
                    <a:pt x="2097" y="1611"/>
                  </a:lnTo>
                  <a:lnTo>
                    <a:pt x="2099" y="1611"/>
                  </a:lnTo>
                  <a:lnTo>
                    <a:pt x="2099" y="1608"/>
                  </a:lnTo>
                  <a:lnTo>
                    <a:pt x="2097" y="1608"/>
                  </a:lnTo>
                  <a:lnTo>
                    <a:pt x="2095" y="1606"/>
                  </a:lnTo>
                  <a:lnTo>
                    <a:pt x="2097" y="1606"/>
                  </a:lnTo>
                  <a:lnTo>
                    <a:pt x="2099" y="1608"/>
                  </a:lnTo>
                  <a:lnTo>
                    <a:pt x="2104" y="1608"/>
                  </a:lnTo>
                  <a:lnTo>
                    <a:pt x="2104" y="1606"/>
                  </a:lnTo>
                  <a:lnTo>
                    <a:pt x="2102" y="1604"/>
                  </a:lnTo>
                  <a:lnTo>
                    <a:pt x="2102" y="1602"/>
                  </a:lnTo>
                  <a:lnTo>
                    <a:pt x="2099" y="1600"/>
                  </a:lnTo>
                  <a:lnTo>
                    <a:pt x="2099" y="1597"/>
                  </a:lnTo>
                  <a:lnTo>
                    <a:pt x="2102" y="1597"/>
                  </a:lnTo>
                  <a:lnTo>
                    <a:pt x="2102" y="1602"/>
                  </a:lnTo>
                  <a:lnTo>
                    <a:pt x="2104" y="1604"/>
                  </a:lnTo>
                  <a:lnTo>
                    <a:pt x="2106" y="1604"/>
                  </a:lnTo>
                  <a:lnTo>
                    <a:pt x="2106" y="1606"/>
                  </a:lnTo>
                  <a:lnTo>
                    <a:pt x="2106" y="1608"/>
                  </a:lnTo>
                  <a:lnTo>
                    <a:pt x="2106" y="1611"/>
                  </a:lnTo>
                  <a:lnTo>
                    <a:pt x="2108" y="1611"/>
                  </a:lnTo>
                  <a:lnTo>
                    <a:pt x="2110" y="1613"/>
                  </a:lnTo>
                  <a:lnTo>
                    <a:pt x="2112" y="1613"/>
                  </a:lnTo>
                  <a:lnTo>
                    <a:pt x="2112" y="1615"/>
                  </a:lnTo>
                  <a:lnTo>
                    <a:pt x="2115" y="1615"/>
                  </a:lnTo>
                  <a:lnTo>
                    <a:pt x="2117" y="1615"/>
                  </a:lnTo>
                  <a:lnTo>
                    <a:pt x="2117" y="1613"/>
                  </a:lnTo>
                  <a:lnTo>
                    <a:pt x="2117" y="1611"/>
                  </a:lnTo>
                  <a:lnTo>
                    <a:pt x="2115" y="1611"/>
                  </a:lnTo>
                  <a:lnTo>
                    <a:pt x="2115" y="1608"/>
                  </a:lnTo>
                  <a:lnTo>
                    <a:pt x="2112" y="1608"/>
                  </a:lnTo>
                  <a:lnTo>
                    <a:pt x="2112" y="1606"/>
                  </a:lnTo>
                  <a:lnTo>
                    <a:pt x="2112" y="1604"/>
                  </a:lnTo>
                  <a:lnTo>
                    <a:pt x="2112" y="1606"/>
                  </a:lnTo>
                  <a:lnTo>
                    <a:pt x="2115" y="1606"/>
                  </a:lnTo>
                  <a:lnTo>
                    <a:pt x="2117" y="1611"/>
                  </a:lnTo>
                  <a:lnTo>
                    <a:pt x="2119" y="1611"/>
                  </a:lnTo>
                  <a:lnTo>
                    <a:pt x="2119" y="1613"/>
                  </a:lnTo>
                  <a:lnTo>
                    <a:pt x="2119" y="1615"/>
                  </a:lnTo>
                  <a:lnTo>
                    <a:pt x="2121" y="1615"/>
                  </a:lnTo>
                  <a:lnTo>
                    <a:pt x="2121" y="1617"/>
                  </a:lnTo>
                  <a:lnTo>
                    <a:pt x="2121" y="1619"/>
                  </a:lnTo>
                  <a:lnTo>
                    <a:pt x="2123" y="1619"/>
                  </a:lnTo>
                  <a:lnTo>
                    <a:pt x="2128" y="1622"/>
                  </a:lnTo>
                  <a:lnTo>
                    <a:pt x="2130" y="1622"/>
                  </a:lnTo>
                  <a:lnTo>
                    <a:pt x="2128" y="1622"/>
                  </a:lnTo>
                  <a:lnTo>
                    <a:pt x="2132" y="1622"/>
                  </a:lnTo>
                  <a:lnTo>
                    <a:pt x="2134" y="1624"/>
                  </a:lnTo>
                  <a:lnTo>
                    <a:pt x="2134" y="1622"/>
                  </a:lnTo>
                  <a:lnTo>
                    <a:pt x="2132" y="1619"/>
                  </a:lnTo>
                  <a:lnTo>
                    <a:pt x="2130" y="1619"/>
                  </a:lnTo>
                  <a:lnTo>
                    <a:pt x="2128" y="1619"/>
                  </a:lnTo>
                  <a:lnTo>
                    <a:pt x="2128" y="1617"/>
                  </a:lnTo>
                  <a:lnTo>
                    <a:pt x="2126" y="1617"/>
                  </a:lnTo>
                  <a:lnTo>
                    <a:pt x="2128" y="1617"/>
                  </a:lnTo>
                  <a:lnTo>
                    <a:pt x="2130" y="1617"/>
                  </a:lnTo>
                  <a:lnTo>
                    <a:pt x="2130" y="1615"/>
                  </a:lnTo>
                  <a:lnTo>
                    <a:pt x="2128" y="1615"/>
                  </a:lnTo>
                  <a:lnTo>
                    <a:pt x="2128" y="1613"/>
                  </a:lnTo>
                  <a:lnTo>
                    <a:pt x="2128" y="1611"/>
                  </a:lnTo>
                  <a:lnTo>
                    <a:pt x="2126" y="1611"/>
                  </a:lnTo>
                  <a:lnTo>
                    <a:pt x="2123" y="1611"/>
                  </a:lnTo>
                  <a:lnTo>
                    <a:pt x="2123" y="1608"/>
                  </a:lnTo>
                  <a:lnTo>
                    <a:pt x="2123" y="1606"/>
                  </a:lnTo>
                  <a:lnTo>
                    <a:pt x="2121" y="1604"/>
                  </a:lnTo>
                  <a:lnTo>
                    <a:pt x="2119" y="1604"/>
                  </a:lnTo>
                  <a:lnTo>
                    <a:pt x="2117" y="1604"/>
                  </a:lnTo>
                  <a:lnTo>
                    <a:pt x="2115" y="1602"/>
                  </a:lnTo>
                  <a:lnTo>
                    <a:pt x="2115" y="1600"/>
                  </a:lnTo>
                  <a:lnTo>
                    <a:pt x="2115" y="1597"/>
                  </a:lnTo>
                  <a:lnTo>
                    <a:pt x="2115" y="1595"/>
                  </a:lnTo>
                  <a:lnTo>
                    <a:pt x="2112" y="1593"/>
                  </a:lnTo>
                  <a:lnTo>
                    <a:pt x="2115" y="1593"/>
                  </a:lnTo>
                  <a:lnTo>
                    <a:pt x="2115" y="1595"/>
                  </a:lnTo>
                  <a:lnTo>
                    <a:pt x="2115" y="1597"/>
                  </a:lnTo>
                  <a:lnTo>
                    <a:pt x="2115" y="1600"/>
                  </a:lnTo>
                  <a:lnTo>
                    <a:pt x="2117" y="1602"/>
                  </a:lnTo>
                  <a:lnTo>
                    <a:pt x="2119" y="1602"/>
                  </a:lnTo>
                  <a:lnTo>
                    <a:pt x="2121" y="1602"/>
                  </a:lnTo>
                  <a:lnTo>
                    <a:pt x="2123" y="1604"/>
                  </a:lnTo>
                  <a:lnTo>
                    <a:pt x="2126" y="1606"/>
                  </a:lnTo>
                  <a:lnTo>
                    <a:pt x="2126" y="1608"/>
                  </a:lnTo>
                  <a:lnTo>
                    <a:pt x="2128" y="1611"/>
                  </a:lnTo>
                  <a:lnTo>
                    <a:pt x="2130" y="1611"/>
                  </a:lnTo>
                  <a:lnTo>
                    <a:pt x="2132" y="1613"/>
                  </a:lnTo>
                  <a:lnTo>
                    <a:pt x="2132" y="1615"/>
                  </a:lnTo>
                  <a:lnTo>
                    <a:pt x="2134" y="1615"/>
                  </a:lnTo>
                  <a:lnTo>
                    <a:pt x="2134" y="1617"/>
                  </a:lnTo>
                  <a:lnTo>
                    <a:pt x="2137" y="1617"/>
                  </a:lnTo>
                  <a:lnTo>
                    <a:pt x="2139" y="1619"/>
                  </a:lnTo>
                  <a:lnTo>
                    <a:pt x="2141" y="1619"/>
                  </a:lnTo>
                  <a:lnTo>
                    <a:pt x="2143" y="1617"/>
                  </a:lnTo>
                  <a:lnTo>
                    <a:pt x="2145" y="1617"/>
                  </a:lnTo>
                  <a:lnTo>
                    <a:pt x="2145" y="1619"/>
                  </a:lnTo>
                  <a:lnTo>
                    <a:pt x="2148" y="1619"/>
                  </a:lnTo>
                  <a:lnTo>
                    <a:pt x="2148" y="1617"/>
                  </a:lnTo>
                  <a:lnTo>
                    <a:pt x="2150" y="1619"/>
                  </a:lnTo>
                  <a:lnTo>
                    <a:pt x="2152" y="1619"/>
                  </a:lnTo>
                  <a:lnTo>
                    <a:pt x="2154" y="1619"/>
                  </a:lnTo>
                  <a:lnTo>
                    <a:pt x="2154" y="1617"/>
                  </a:lnTo>
                  <a:lnTo>
                    <a:pt x="2152" y="1617"/>
                  </a:lnTo>
                  <a:lnTo>
                    <a:pt x="2154" y="1615"/>
                  </a:lnTo>
                  <a:lnTo>
                    <a:pt x="2152" y="1615"/>
                  </a:lnTo>
                  <a:lnTo>
                    <a:pt x="2150" y="1613"/>
                  </a:lnTo>
                  <a:lnTo>
                    <a:pt x="2148" y="1613"/>
                  </a:lnTo>
                  <a:lnTo>
                    <a:pt x="2145" y="1613"/>
                  </a:lnTo>
                  <a:lnTo>
                    <a:pt x="2145" y="1611"/>
                  </a:lnTo>
                  <a:lnTo>
                    <a:pt x="2143" y="1608"/>
                  </a:lnTo>
                  <a:lnTo>
                    <a:pt x="2141" y="1608"/>
                  </a:lnTo>
                  <a:lnTo>
                    <a:pt x="2139" y="1606"/>
                  </a:lnTo>
                  <a:lnTo>
                    <a:pt x="2143" y="1606"/>
                  </a:lnTo>
                  <a:lnTo>
                    <a:pt x="2145" y="1606"/>
                  </a:lnTo>
                  <a:lnTo>
                    <a:pt x="2145" y="1608"/>
                  </a:lnTo>
                  <a:lnTo>
                    <a:pt x="2148" y="1611"/>
                  </a:lnTo>
                  <a:lnTo>
                    <a:pt x="2150" y="1611"/>
                  </a:lnTo>
                  <a:lnTo>
                    <a:pt x="2150" y="1608"/>
                  </a:lnTo>
                  <a:lnTo>
                    <a:pt x="2152" y="1608"/>
                  </a:lnTo>
                  <a:lnTo>
                    <a:pt x="2152" y="1611"/>
                  </a:lnTo>
                  <a:lnTo>
                    <a:pt x="2152" y="1613"/>
                  </a:lnTo>
                  <a:lnTo>
                    <a:pt x="2154" y="1613"/>
                  </a:lnTo>
                  <a:lnTo>
                    <a:pt x="2156" y="1613"/>
                  </a:lnTo>
                  <a:lnTo>
                    <a:pt x="2158" y="1613"/>
                  </a:lnTo>
                  <a:lnTo>
                    <a:pt x="2158" y="1611"/>
                  </a:lnTo>
                  <a:lnTo>
                    <a:pt x="2156" y="1611"/>
                  </a:lnTo>
                  <a:lnTo>
                    <a:pt x="2158" y="1608"/>
                  </a:lnTo>
                  <a:lnTo>
                    <a:pt x="2158" y="1606"/>
                  </a:lnTo>
                  <a:lnTo>
                    <a:pt x="2161" y="1606"/>
                  </a:lnTo>
                  <a:lnTo>
                    <a:pt x="2161" y="1608"/>
                  </a:lnTo>
                  <a:lnTo>
                    <a:pt x="2161" y="1611"/>
                  </a:lnTo>
                  <a:lnTo>
                    <a:pt x="2161" y="1613"/>
                  </a:lnTo>
                  <a:lnTo>
                    <a:pt x="2161" y="1615"/>
                  </a:lnTo>
                  <a:lnTo>
                    <a:pt x="2161" y="1617"/>
                  </a:lnTo>
                  <a:lnTo>
                    <a:pt x="2163" y="1617"/>
                  </a:lnTo>
                  <a:lnTo>
                    <a:pt x="2163" y="1615"/>
                  </a:lnTo>
                  <a:lnTo>
                    <a:pt x="2165" y="1617"/>
                  </a:lnTo>
                  <a:lnTo>
                    <a:pt x="2169" y="1617"/>
                  </a:lnTo>
                  <a:lnTo>
                    <a:pt x="2169" y="1619"/>
                  </a:lnTo>
                  <a:lnTo>
                    <a:pt x="2169" y="1617"/>
                  </a:lnTo>
                  <a:lnTo>
                    <a:pt x="2167" y="1615"/>
                  </a:lnTo>
                  <a:lnTo>
                    <a:pt x="2165" y="1615"/>
                  </a:lnTo>
                  <a:lnTo>
                    <a:pt x="2165" y="1613"/>
                  </a:lnTo>
                  <a:lnTo>
                    <a:pt x="2167" y="1611"/>
                  </a:lnTo>
                  <a:lnTo>
                    <a:pt x="2167" y="1608"/>
                  </a:lnTo>
                  <a:lnTo>
                    <a:pt x="2165" y="1608"/>
                  </a:lnTo>
                  <a:lnTo>
                    <a:pt x="2165" y="1606"/>
                  </a:lnTo>
                  <a:lnTo>
                    <a:pt x="2163" y="1604"/>
                  </a:lnTo>
                  <a:lnTo>
                    <a:pt x="2163" y="1602"/>
                  </a:lnTo>
                  <a:lnTo>
                    <a:pt x="2165" y="1602"/>
                  </a:lnTo>
                  <a:lnTo>
                    <a:pt x="2165" y="1604"/>
                  </a:lnTo>
                  <a:lnTo>
                    <a:pt x="2167" y="1606"/>
                  </a:lnTo>
                  <a:lnTo>
                    <a:pt x="2167" y="1611"/>
                  </a:lnTo>
                  <a:lnTo>
                    <a:pt x="2167" y="1613"/>
                  </a:lnTo>
                  <a:lnTo>
                    <a:pt x="2169" y="1613"/>
                  </a:lnTo>
                  <a:lnTo>
                    <a:pt x="2172" y="1615"/>
                  </a:lnTo>
                  <a:lnTo>
                    <a:pt x="2172" y="1613"/>
                  </a:lnTo>
                  <a:lnTo>
                    <a:pt x="2174" y="1613"/>
                  </a:lnTo>
                  <a:lnTo>
                    <a:pt x="2174" y="1615"/>
                  </a:lnTo>
                  <a:lnTo>
                    <a:pt x="2176" y="1617"/>
                  </a:lnTo>
                  <a:lnTo>
                    <a:pt x="2178" y="1619"/>
                  </a:lnTo>
                  <a:lnTo>
                    <a:pt x="2180" y="1619"/>
                  </a:lnTo>
                  <a:lnTo>
                    <a:pt x="2183" y="1617"/>
                  </a:lnTo>
                  <a:lnTo>
                    <a:pt x="2185" y="1617"/>
                  </a:lnTo>
                  <a:lnTo>
                    <a:pt x="2183" y="1615"/>
                  </a:lnTo>
                  <a:lnTo>
                    <a:pt x="2185" y="1615"/>
                  </a:lnTo>
                  <a:lnTo>
                    <a:pt x="2187" y="1615"/>
                  </a:lnTo>
                  <a:lnTo>
                    <a:pt x="2185" y="1608"/>
                  </a:lnTo>
                  <a:lnTo>
                    <a:pt x="2185" y="1606"/>
                  </a:lnTo>
                  <a:lnTo>
                    <a:pt x="2187" y="1608"/>
                  </a:lnTo>
                  <a:lnTo>
                    <a:pt x="2187" y="1611"/>
                  </a:lnTo>
                  <a:lnTo>
                    <a:pt x="2189" y="1613"/>
                  </a:lnTo>
                  <a:lnTo>
                    <a:pt x="2191" y="1611"/>
                  </a:lnTo>
                  <a:lnTo>
                    <a:pt x="2191" y="1613"/>
                  </a:lnTo>
                  <a:lnTo>
                    <a:pt x="2189" y="1613"/>
                  </a:lnTo>
                  <a:lnTo>
                    <a:pt x="2189" y="1615"/>
                  </a:lnTo>
                  <a:lnTo>
                    <a:pt x="2189" y="1617"/>
                  </a:lnTo>
                  <a:lnTo>
                    <a:pt x="2191" y="1617"/>
                  </a:lnTo>
                  <a:lnTo>
                    <a:pt x="2193" y="1615"/>
                  </a:lnTo>
                  <a:lnTo>
                    <a:pt x="2196" y="1615"/>
                  </a:lnTo>
                  <a:lnTo>
                    <a:pt x="2193" y="1619"/>
                  </a:lnTo>
                  <a:lnTo>
                    <a:pt x="2193" y="1624"/>
                  </a:lnTo>
                  <a:lnTo>
                    <a:pt x="2196" y="1624"/>
                  </a:lnTo>
                  <a:lnTo>
                    <a:pt x="2196" y="1626"/>
                  </a:lnTo>
                  <a:lnTo>
                    <a:pt x="2196" y="1624"/>
                  </a:lnTo>
                  <a:lnTo>
                    <a:pt x="2198" y="1624"/>
                  </a:lnTo>
                  <a:lnTo>
                    <a:pt x="2198" y="1626"/>
                  </a:lnTo>
                  <a:lnTo>
                    <a:pt x="2202" y="1630"/>
                  </a:lnTo>
                  <a:lnTo>
                    <a:pt x="2207" y="1633"/>
                  </a:lnTo>
                  <a:lnTo>
                    <a:pt x="2209" y="1633"/>
                  </a:lnTo>
                  <a:lnTo>
                    <a:pt x="2209" y="1630"/>
                  </a:lnTo>
                  <a:lnTo>
                    <a:pt x="2211" y="1628"/>
                  </a:lnTo>
                  <a:lnTo>
                    <a:pt x="2211" y="1624"/>
                  </a:lnTo>
                  <a:lnTo>
                    <a:pt x="2211" y="1622"/>
                  </a:lnTo>
                  <a:lnTo>
                    <a:pt x="2213" y="1622"/>
                  </a:lnTo>
                  <a:lnTo>
                    <a:pt x="2211" y="1619"/>
                  </a:lnTo>
                  <a:lnTo>
                    <a:pt x="2209" y="1617"/>
                  </a:lnTo>
                  <a:lnTo>
                    <a:pt x="2207" y="1615"/>
                  </a:lnTo>
                  <a:lnTo>
                    <a:pt x="2204" y="1615"/>
                  </a:lnTo>
                  <a:lnTo>
                    <a:pt x="2204" y="1613"/>
                  </a:lnTo>
                  <a:lnTo>
                    <a:pt x="2202" y="1611"/>
                  </a:lnTo>
                  <a:lnTo>
                    <a:pt x="2200" y="1611"/>
                  </a:lnTo>
                  <a:lnTo>
                    <a:pt x="2198" y="1608"/>
                  </a:lnTo>
                  <a:lnTo>
                    <a:pt x="2193" y="1606"/>
                  </a:lnTo>
                  <a:lnTo>
                    <a:pt x="2191" y="1606"/>
                  </a:lnTo>
                  <a:lnTo>
                    <a:pt x="2191" y="1604"/>
                  </a:lnTo>
                  <a:lnTo>
                    <a:pt x="2191" y="1602"/>
                  </a:lnTo>
                  <a:lnTo>
                    <a:pt x="2189" y="1602"/>
                  </a:lnTo>
                  <a:lnTo>
                    <a:pt x="2187" y="1602"/>
                  </a:lnTo>
                  <a:lnTo>
                    <a:pt x="2183" y="1600"/>
                  </a:lnTo>
                  <a:lnTo>
                    <a:pt x="2183" y="1597"/>
                  </a:lnTo>
                  <a:lnTo>
                    <a:pt x="2185" y="1597"/>
                  </a:lnTo>
                  <a:lnTo>
                    <a:pt x="2185" y="1600"/>
                  </a:lnTo>
                  <a:lnTo>
                    <a:pt x="2187" y="1600"/>
                  </a:lnTo>
                  <a:lnTo>
                    <a:pt x="2189" y="1600"/>
                  </a:lnTo>
                  <a:lnTo>
                    <a:pt x="2191" y="1602"/>
                  </a:lnTo>
                  <a:lnTo>
                    <a:pt x="2193" y="1602"/>
                  </a:lnTo>
                  <a:lnTo>
                    <a:pt x="2191" y="1600"/>
                  </a:lnTo>
                  <a:lnTo>
                    <a:pt x="2189" y="1597"/>
                  </a:lnTo>
                  <a:lnTo>
                    <a:pt x="2189" y="1595"/>
                  </a:lnTo>
                  <a:lnTo>
                    <a:pt x="2191" y="1597"/>
                  </a:lnTo>
                  <a:lnTo>
                    <a:pt x="2193" y="1597"/>
                  </a:lnTo>
                  <a:lnTo>
                    <a:pt x="2193" y="1600"/>
                  </a:lnTo>
                  <a:lnTo>
                    <a:pt x="2198" y="1600"/>
                  </a:lnTo>
                  <a:lnTo>
                    <a:pt x="2200" y="1600"/>
                  </a:lnTo>
                  <a:lnTo>
                    <a:pt x="2202" y="1602"/>
                  </a:lnTo>
                  <a:lnTo>
                    <a:pt x="2204" y="1602"/>
                  </a:lnTo>
                  <a:lnTo>
                    <a:pt x="2209" y="1600"/>
                  </a:lnTo>
                  <a:lnTo>
                    <a:pt x="2209" y="1597"/>
                  </a:lnTo>
                  <a:lnTo>
                    <a:pt x="2209" y="1595"/>
                  </a:lnTo>
                  <a:lnTo>
                    <a:pt x="2211" y="1595"/>
                  </a:lnTo>
                  <a:lnTo>
                    <a:pt x="2211" y="1593"/>
                  </a:lnTo>
                  <a:lnTo>
                    <a:pt x="2207" y="1591"/>
                  </a:lnTo>
                  <a:lnTo>
                    <a:pt x="2207" y="1593"/>
                  </a:lnTo>
                  <a:lnTo>
                    <a:pt x="2209" y="1593"/>
                  </a:lnTo>
                  <a:lnTo>
                    <a:pt x="2207" y="1593"/>
                  </a:lnTo>
                  <a:lnTo>
                    <a:pt x="2204" y="1591"/>
                  </a:lnTo>
                  <a:lnTo>
                    <a:pt x="2202" y="1591"/>
                  </a:lnTo>
                  <a:lnTo>
                    <a:pt x="2200" y="1591"/>
                  </a:lnTo>
                  <a:lnTo>
                    <a:pt x="2202" y="1591"/>
                  </a:lnTo>
                  <a:lnTo>
                    <a:pt x="2202" y="1589"/>
                  </a:lnTo>
                  <a:lnTo>
                    <a:pt x="2200" y="1589"/>
                  </a:lnTo>
                  <a:lnTo>
                    <a:pt x="2200" y="1587"/>
                  </a:lnTo>
                  <a:lnTo>
                    <a:pt x="2198" y="1584"/>
                  </a:lnTo>
                  <a:lnTo>
                    <a:pt x="2200" y="1584"/>
                  </a:lnTo>
                  <a:lnTo>
                    <a:pt x="2200" y="1582"/>
                  </a:lnTo>
                  <a:lnTo>
                    <a:pt x="2198" y="1582"/>
                  </a:lnTo>
                  <a:lnTo>
                    <a:pt x="2196" y="1582"/>
                  </a:lnTo>
                  <a:lnTo>
                    <a:pt x="2193" y="1582"/>
                  </a:lnTo>
                  <a:lnTo>
                    <a:pt x="2193" y="1580"/>
                  </a:lnTo>
                  <a:lnTo>
                    <a:pt x="2198" y="1580"/>
                  </a:lnTo>
                  <a:lnTo>
                    <a:pt x="2196" y="1580"/>
                  </a:lnTo>
                  <a:lnTo>
                    <a:pt x="2196" y="1578"/>
                  </a:lnTo>
                  <a:lnTo>
                    <a:pt x="2193" y="1578"/>
                  </a:lnTo>
                  <a:lnTo>
                    <a:pt x="2191" y="1578"/>
                  </a:lnTo>
                  <a:lnTo>
                    <a:pt x="2189" y="1578"/>
                  </a:lnTo>
                  <a:lnTo>
                    <a:pt x="2191" y="1576"/>
                  </a:lnTo>
                  <a:lnTo>
                    <a:pt x="2189" y="1576"/>
                  </a:lnTo>
                  <a:lnTo>
                    <a:pt x="2187" y="1576"/>
                  </a:lnTo>
                  <a:lnTo>
                    <a:pt x="2183" y="1578"/>
                  </a:lnTo>
                  <a:lnTo>
                    <a:pt x="2180" y="1578"/>
                  </a:lnTo>
                  <a:lnTo>
                    <a:pt x="2180" y="1576"/>
                  </a:lnTo>
                  <a:lnTo>
                    <a:pt x="2183" y="1576"/>
                  </a:lnTo>
                  <a:lnTo>
                    <a:pt x="2185" y="1576"/>
                  </a:lnTo>
                  <a:lnTo>
                    <a:pt x="2185" y="1573"/>
                  </a:lnTo>
                  <a:lnTo>
                    <a:pt x="2183" y="1573"/>
                  </a:lnTo>
                  <a:lnTo>
                    <a:pt x="2178" y="1573"/>
                  </a:lnTo>
                  <a:lnTo>
                    <a:pt x="2174" y="1571"/>
                  </a:lnTo>
                  <a:lnTo>
                    <a:pt x="2176" y="1571"/>
                  </a:lnTo>
                  <a:lnTo>
                    <a:pt x="2178" y="1571"/>
                  </a:lnTo>
                  <a:lnTo>
                    <a:pt x="2180" y="1571"/>
                  </a:lnTo>
                  <a:lnTo>
                    <a:pt x="2180" y="1569"/>
                  </a:lnTo>
                  <a:lnTo>
                    <a:pt x="2176" y="1569"/>
                  </a:lnTo>
                  <a:lnTo>
                    <a:pt x="2176" y="1567"/>
                  </a:lnTo>
                  <a:lnTo>
                    <a:pt x="2178" y="1567"/>
                  </a:lnTo>
                  <a:lnTo>
                    <a:pt x="2180" y="1569"/>
                  </a:lnTo>
                  <a:lnTo>
                    <a:pt x="2183" y="1571"/>
                  </a:lnTo>
                  <a:lnTo>
                    <a:pt x="2185" y="1571"/>
                  </a:lnTo>
                  <a:lnTo>
                    <a:pt x="2183" y="1569"/>
                  </a:lnTo>
                  <a:lnTo>
                    <a:pt x="2183" y="1567"/>
                  </a:lnTo>
                  <a:lnTo>
                    <a:pt x="2180" y="1565"/>
                  </a:lnTo>
                  <a:lnTo>
                    <a:pt x="2178" y="1562"/>
                  </a:lnTo>
                  <a:lnTo>
                    <a:pt x="2178" y="1560"/>
                  </a:lnTo>
                  <a:lnTo>
                    <a:pt x="2176" y="1560"/>
                  </a:lnTo>
                  <a:lnTo>
                    <a:pt x="2174" y="1560"/>
                  </a:lnTo>
                  <a:lnTo>
                    <a:pt x="2172" y="1560"/>
                  </a:lnTo>
                  <a:lnTo>
                    <a:pt x="2169" y="1560"/>
                  </a:lnTo>
                  <a:lnTo>
                    <a:pt x="2172" y="1558"/>
                  </a:lnTo>
                  <a:lnTo>
                    <a:pt x="2169" y="1556"/>
                  </a:lnTo>
                  <a:lnTo>
                    <a:pt x="2169" y="1558"/>
                  </a:lnTo>
                  <a:lnTo>
                    <a:pt x="2167" y="1558"/>
                  </a:lnTo>
                  <a:lnTo>
                    <a:pt x="2167" y="1560"/>
                  </a:lnTo>
                  <a:lnTo>
                    <a:pt x="2167" y="1558"/>
                  </a:lnTo>
                  <a:lnTo>
                    <a:pt x="2169" y="1556"/>
                  </a:lnTo>
                  <a:lnTo>
                    <a:pt x="2167" y="1554"/>
                  </a:lnTo>
                  <a:lnTo>
                    <a:pt x="2165" y="1551"/>
                  </a:lnTo>
                  <a:lnTo>
                    <a:pt x="2163" y="1549"/>
                  </a:lnTo>
                  <a:lnTo>
                    <a:pt x="2163" y="1545"/>
                  </a:lnTo>
                  <a:lnTo>
                    <a:pt x="2165" y="1543"/>
                  </a:lnTo>
                  <a:lnTo>
                    <a:pt x="2163" y="1540"/>
                  </a:lnTo>
                  <a:lnTo>
                    <a:pt x="2161" y="1540"/>
                  </a:lnTo>
                  <a:lnTo>
                    <a:pt x="2158" y="1538"/>
                  </a:lnTo>
                  <a:lnTo>
                    <a:pt x="2156" y="1538"/>
                  </a:lnTo>
                  <a:lnTo>
                    <a:pt x="2154" y="1536"/>
                  </a:lnTo>
                  <a:lnTo>
                    <a:pt x="2152" y="1534"/>
                  </a:lnTo>
                  <a:lnTo>
                    <a:pt x="2152" y="1536"/>
                  </a:lnTo>
                  <a:lnTo>
                    <a:pt x="2150" y="1534"/>
                  </a:lnTo>
                  <a:lnTo>
                    <a:pt x="2143" y="1532"/>
                  </a:lnTo>
                  <a:lnTo>
                    <a:pt x="2143" y="1530"/>
                  </a:lnTo>
                  <a:lnTo>
                    <a:pt x="2145" y="1530"/>
                  </a:lnTo>
                  <a:lnTo>
                    <a:pt x="2148" y="1530"/>
                  </a:lnTo>
                  <a:lnTo>
                    <a:pt x="2150" y="1532"/>
                  </a:lnTo>
                  <a:lnTo>
                    <a:pt x="2148" y="1532"/>
                  </a:lnTo>
                  <a:lnTo>
                    <a:pt x="2150" y="1532"/>
                  </a:lnTo>
                  <a:lnTo>
                    <a:pt x="2152" y="1532"/>
                  </a:lnTo>
                  <a:lnTo>
                    <a:pt x="2154" y="1534"/>
                  </a:lnTo>
                  <a:lnTo>
                    <a:pt x="2156" y="1536"/>
                  </a:lnTo>
                  <a:lnTo>
                    <a:pt x="2158" y="1538"/>
                  </a:lnTo>
                  <a:lnTo>
                    <a:pt x="2161" y="1538"/>
                  </a:lnTo>
                  <a:lnTo>
                    <a:pt x="2165" y="1538"/>
                  </a:lnTo>
                  <a:lnTo>
                    <a:pt x="2165" y="1540"/>
                  </a:lnTo>
                  <a:lnTo>
                    <a:pt x="2167" y="1540"/>
                  </a:lnTo>
                  <a:lnTo>
                    <a:pt x="2167" y="1543"/>
                  </a:lnTo>
                  <a:lnTo>
                    <a:pt x="2172" y="1545"/>
                  </a:lnTo>
                  <a:lnTo>
                    <a:pt x="2174" y="1547"/>
                  </a:lnTo>
                  <a:lnTo>
                    <a:pt x="2176" y="1547"/>
                  </a:lnTo>
                  <a:lnTo>
                    <a:pt x="2176" y="1549"/>
                  </a:lnTo>
                  <a:lnTo>
                    <a:pt x="2180" y="1554"/>
                  </a:lnTo>
                  <a:lnTo>
                    <a:pt x="2180" y="1556"/>
                  </a:lnTo>
                  <a:lnTo>
                    <a:pt x="2183" y="1556"/>
                  </a:lnTo>
                  <a:lnTo>
                    <a:pt x="2185" y="1556"/>
                  </a:lnTo>
                  <a:lnTo>
                    <a:pt x="2185" y="1558"/>
                  </a:lnTo>
                  <a:lnTo>
                    <a:pt x="2185" y="1560"/>
                  </a:lnTo>
                  <a:lnTo>
                    <a:pt x="2187" y="1560"/>
                  </a:lnTo>
                  <a:lnTo>
                    <a:pt x="2189" y="1560"/>
                  </a:lnTo>
                  <a:lnTo>
                    <a:pt x="2189" y="1562"/>
                  </a:lnTo>
                  <a:lnTo>
                    <a:pt x="2191" y="1562"/>
                  </a:lnTo>
                  <a:lnTo>
                    <a:pt x="2191" y="1565"/>
                  </a:lnTo>
                  <a:lnTo>
                    <a:pt x="2191" y="1562"/>
                  </a:lnTo>
                  <a:lnTo>
                    <a:pt x="2193" y="1565"/>
                  </a:lnTo>
                  <a:lnTo>
                    <a:pt x="2196" y="1565"/>
                  </a:lnTo>
                  <a:lnTo>
                    <a:pt x="2196" y="1562"/>
                  </a:lnTo>
                  <a:lnTo>
                    <a:pt x="2198" y="1562"/>
                  </a:lnTo>
                  <a:lnTo>
                    <a:pt x="2198" y="1560"/>
                  </a:lnTo>
                  <a:lnTo>
                    <a:pt x="2198" y="1558"/>
                  </a:lnTo>
                  <a:lnTo>
                    <a:pt x="2196" y="1558"/>
                  </a:lnTo>
                  <a:lnTo>
                    <a:pt x="2193" y="1558"/>
                  </a:lnTo>
                  <a:lnTo>
                    <a:pt x="2191" y="1558"/>
                  </a:lnTo>
                  <a:lnTo>
                    <a:pt x="2193" y="1558"/>
                  </a:lnTo>
                  <a:lnTo>
                    <a:pt x="2196" y="1558"/>
                  </a:lnTo>
                  <a:lnTo>
                    <a:pt x="2196" y="1556"/>
                  </a:lnTo>
                  <a:lnTo>
                    <a:pt x="2196" y="1554"/>
                  </a:lnTo>
                  <a:lnTo>
                    <a:pt x="2193" y="1551"/>
                  </a:lnTo>
                  <a:lnTo>
                    <a:pt x="2189" y="1551"/>
                  </a:lnTo>
                  <a:lnTo>
                    <a:pt x="2187" y="1551"/>
                  </a:lnTo>
                  <a:lnTo>
                    <a:pt x="2187" y="1549"/>
                  </a:lnTo>
                  <a:lnTo>
                    <a:pt x="2189" y="1551"/>
                  </a:lnTo>
                  <a:lnTo>
                    <a:pt x="2191" y="1549"/>
                  </a:lnTo>
                  <a:lnTo>
                    <a:pt x="2191" y="1547"/>
                  </a:lnTo>
                  <a:lnTo>
                    <a:pt x="2189" y="1545"/>
                  </a:lnTo>
                  <a:lnTo>
                    <a:pt x="2187" y="1545"/>
                  </a:lnTo>
                  <a:lnTo>
                    <a:pt x="2187" y="1543"/>
                  </a:lnTo>
                  <a:lnTo>
                    <a:pt x="2187" y="1540"/>
                  </a:lnTo>
                  <a:lnTo>
                    <a:pt x="2185" y="1540"/>
                  </a:lnTo>
                  <a:lnTo>
                    <a:pt x="2185" y="1538"/>
                  </a:lnTo>
                  <a:lnTo>
                    <a:pt x="2183" y="1538"/>
                  </a:lnTo>
                  <a:lnTo>
                    <a:pt x="2183" y="1536"/>
                  </a:lnTo>
                  <a:lnTo>
                    <a:pt x="2183" y="1534"/>
                  </a:lnTo>
                  <a:lnTo>
                    <a:pt x="2180" y="1534"/>
                  </a:lnTo>
                  <a:lnTo>
                    <a:pt x="2178" y="1534"/>
                  </a:lnTo>
                  <a:lnTo>
                    <a:pt x="2180" y="1532"/>
                  </a:lnTo>
                  <a:lnTo>
                    <a:pt x="2180" y="1530"/>
                  </a:lnTo>
                  <a:lnTo>
                    <a:pt x="2178" y="1527"/>
                  </a:lnTo>
                  <a:lnTo>
                    <a:pt x="2176" y="1527"/>
                  </a:lnTo>
                  <a:lnTo>
                    <a:pt x="2169" y="1525"/>
                  </a:lnTo>
                  <a:lnTo>
                    <a:pt x="2167" y="1523"/>
                  </a:lnTo>
                  <a:lnTo>
                    <a:pt x="2165" y="1525"/>
                  </a:lnTo>
                  <a:lnTo>
                    <a:pt x="2158" y="1525"/>
                  </a:lnTo>
                  <a:lnTo>
                    <a:pt x="2156" y="1525"/>
                  </a:lnTo>
                  <a:lnTo>
                    <a:pt x="2154" y="1525"/>
                  </a:lnTo>
                  <a:lnTo>
                    <a:pt x="2154" y="1523"/>
                  </a:lnTo>
                  <a:lnTo>
                    <a:pt x="2152" y="1521"/>
                  </a:lnTo>
                  <a:lnTo>
                    <a:pt x="2154" y="1521"/>
                  </a:lnTo>
                  <a:lnTo>
                    <a:pt x="2154" y="1519"/>
                  </a:lnTo>
                  <a:lnTo>
                    <a:pt x="2154" y="1516"/>
                  </a:lnTo>
                  <a:lnTo>
                    <a:pt x="2154" y="1512"/>
                  </a:lnTo>
                  <a:lnTo>
                    <a:pt x="2154" y="1510"/>
                  </a:lnTo>
                  <a:lnTo>
                    <a:pt x="2158" y="1503"/>
                  </a:lnTo>
                  <a:lnTo>
                    <a:pt x="2156" y="1503"/>
                  </a:lnTo>
                  <a:lnTo>
                    <a:pt x="2156" y="1501"/>
                  </a:lnTo>
                  <a:lnTo>
                    <a:pt x="2154" y="1499"/>
                  </a:lnTo>
                  <a:lnTo>
                    <a:pt x="2154" y="1501"/>
                  </a:lnTo>
                  <a:lnTo>
                    <a:pt x="2154" y="1503"/>
                  </a:lnTo>
                  <a:lnTo>
                    <a:pt x="2152" y="1503"/>
                  </a:lnTo>
                  <a:lnTo>
                    <a:pt x="2150" y="1503"/>
                  </a:lnTo>
                  <a:lnTo>
                    <a:pt x="2150" y="1505"/>
                  </a:lnTo>
                  <a:lnTo>
                    <a:pt x="2150" y="1508"/>
                  </a:lnTo>
                  <a:lnTo>
                    <a:pt x="2148" y="1510"/>
                  </a:lnTo>
                  <a:lnTo>
                    <a:pt x="2148" y="1508"/>
                  </a:lnTo>
                  <a:lnTo>
                    <a:pt x="2148" y="1505"/>
                  </a:lnTo>
                  <a:lnTo>
                    <a:pt x="2143" y="1508"/>
                  </a:lnTo>
                  <a:lnTo>
                    <a:pt x="2141" y="1510"/>
                  </a:lnTo>
                  <a:lnTo>
                    <a:pt x="2137" y="1512"/>
                  </a:lnTo>
                  <a:lnTo>
                    <a:pt x="2137" y="1510"/>
                  </a:lnTo>
                  <a:lnTo>
                    <a:pt x="2134" y="1510"/>
                  </a:lnTo>
                  <a:lnTo>
                    <a:pt x="2137" y="1510"/>
                  </a:lnTo>
                  <a:lnTo>
                    <a:pt x="2137" y="1508"/>
                  </a:lnTo>
                  <a:lnTo>
                    <a:pt x="2139" y="1505"/>
                  </a:lnTo>
                  <a:lnTo>
                    <a:pt x="2139" y="1503"/>
                  </a:lnTo>
                  <a:lnTo>
                    <a:pt x="2137" y="1503"/>
                  </a:lnTo>
                  <a:lnTo>
                    <a:pt x="2134" y="1505"/>
                  </a:lnTo>
                  <a:lnTo>
                    <a:pt x="2134" y="1501"/>
                  </a:lnTo>
                  <a:lnTo>
                    <a:pt x="2132" y="1503"/>
                  </a:lnTo>
                  <a:lnTo>
                    <a:pt x="2132" y="1501"/>
                  </a:lnTo>
                  <a:lnTo>
                    <a:pt x="2130" y="1501"/>
                  </a:lnTo>
                  <a:lnTo>
                    <a:pt x="2128" y="1499"/>
                  </a:lnTo>
                  <a:lnTo>
                    <a:pt x="2126" y="1499"/>
                  </a:lnTo>
                  <a:lnTo>
                    <a:pt x="2126" y="1501"/>
                  </a:lnTo>
                  <a:lnTo>
                    <a:pt x="2126" y="1503"/>
                  </a:lnTo>
                  <a:lnTo>
                    <a:pt x="2123" y="1503"/>
                  </a:lnTo>
                  <a:lnTo>
                    <a:pt x="2123" y="1499"/>
                  </a:lnTo>
                  <a:lnTo>
                    <a:pt x="2126" y="1499"/>
                  </a:lnTo>
                  <a:lnTo>
                    <a:pt x="2126" y="1497"/>
                  </a:lnTo>
                  <a:lnTo>
                    <a:pt x="2123" y="1497"/>
                  </a:lnTo>
                  <a:lnTo>
                    <a:pt x="2121" y="1497"/>
                  </a:lnTo>
                  <a:lnTo>
                    <a:pt x="2121" y="1494"/>
                  </a:lnTo>
                  <a:lnTo>
                    <a:pt x="2119" y="1494"/>
                  </a:lnTo>
                  <a:lnTo>
                    <a:pt x="2115" y="1499"/>
                  </a:lnTo>
                  <a:lnTo>
                    <a:pt x="2112" y="1499"/>
                  </a:lnTo>
                  <a:lnTo>
                    <a:pt x="2112" y="1497"/>
                  </a:lnTo>
                  <a:lnTo>
                    <a:pt x="2115" y="1497"/>
                  </a:lnTo>
                  <a:lnTo>
                    <a:pt x="2115" y="1494"/>
                  </a:lnTo>
                  <a:lnTo>
                    <a:pt x="2112" y="1492"/>
                  </a:lnTo>
                  <a:lnTo>
                    <a:pt x="2115" y="1492"/>
                  </a:lnTo>
                  <a:lnTo>
                    <a:pt x="2112" y="1492"/>
                  </a:lnTo>
                  <a:lnTo>
                    <a:pt x="2106" y="1497"/>
                  </a:lnTo>
                  <a:lnTo>
                    <a:pt x="2108" y="1494"/>
                  </a:lnTo>
                  <a:lnTo>
                    <a:pt x="2108" y="1492"/>
                  </a:lnTo>
                  <a:lnTo>
                    <a:pt x="2110" y="1492"/>
                  </a:lnTo>
                  <a:lnTo>
                    <a:pt x="2121" y="1490"/>
                  </a:lnTo>
                  <a:lnTo>
                    <a:pt x="2121" y="1488"/>
                  </a:lnTo>
                  <a:lnTo>
                    <a:pt x="2121" y="1486"/>
                  </a:lnTo>
                  <a:lnTo>
                    <a:pt x="2121" y="1484"/>
                  </a:lnTo>
                  <a:lnTo>
                    <a:pt x="2119" y="1481"/>
                  </a:lnTo>
                  <a:lnTo>
                    <a:pt x="2117" y="1481"/>
                  </a:lnTo>
                  <a:lnTo>
                    <a:pt x="2117" y="1479"/>
                  </a:lnTo>
                  <a:lnTo>
                    <a:pt x="2119" y="1479"/>
                  </a:lnTo>
                  <a:lnTo>
                    <a:pt x="2121" y="1477"/>
                  </a:lnTo>
                  <a:lnTo>
                    <a:pt x="2121" y="1475"/>
                  </a:lnTo>
                  <a:lnTo>
                    <a:pt x="2119" y="1473"/>
                  </a:lnTo>
                  <a:lnTo>
                    <a:pt x="2119" y="1470"/>
                  </a:lnTo>
                  <a:lnTo>
                    <a:pt x="2117" y="1470"/>
                  </a:lnTo>
                  <a:lnTo>
                    <a:pt x="2115" y="1473"/>
                  </a:lnTo>
                  <a:lnTo>
                    <a:pt x="2115" y="1470"/>
                  </a:lnTo>
                  <a:lnTo>
                    <a:pt x="2115" y="1468"/>
                  </a:lnTo>
                  <a:lnTo>
                    <a:pt x="2112" y="1473"/>
                  </a:lnTo>
                  <a:lnTo>
                    <a:pt x="2112" y="1470"/>
                  </a:lnTo>
                  <a:lnTo>
                    <a:pt x="2112" y="1468"/>
                  </a:lnTo>
                  <a:lnTo>
                    <a:pt x="2110" y="1468"/>
                  </a:lnTo>
                  <a:lnTo>
                    <a:pt x="2110" y="1470"/>
                  </a:lnTo>
                  <a:lnTo>
                    <a:pt x="2110" y="1473"/>
                  </a:lnTo>
                  <a:lnTo>
                    <a:pt x="2110" y="1475"/>
                  </a:lnTo>
                  <a:lnTo>
                    <a:pt x="2112" y="1475"/>
                  </a:lnTo>
                  <a:lnTo>
                    <a:pt x="2110" y="1475"/>
                  </a:lnTo>
                  <a:lnTo>
                    <a:pt x="2108" y="1475"/>
                  </a:lnTo>
                  <a:lnTo>
                    <a:pt x="2108" y="1477"/>
                  </a:lnTo>
                  <a:lnTo>
                    <a:pt x="2108" y="1479"/>
                  </a:lnTo>
                  <a:lnTo>
                    <a:pt x="2108" y="1477"/>
                  </a:lnTo>
                  <a:lnTo>
                    <a:pt x="2108" y="1475"/>
                  </a:lnTo>
                  <a:lnTo>
                    <a:pt x="2108" y="1473"/>
                  </a:lnTo>
                  <a:lnTo>
                    <a:pt x="2106" y="1473"/>
                  </a:lnTo>
                  <a:lnTo>
                    <a:pt x="2104" y="1473"/>
                  </a:lnTo>
                  <a:lnTo>
                    <a:pt x="2104" y="1475"/>
                  </a:lnTo>
                  <a:lnTo>
                    <a:pt x="2104" y="1477"/>
                  </a:lnTo>
                  <a:lnTo>
                    <a:pt x="2104" y="1479"/>
                  </a:lnTo>
                  <a:lnTo>
                    <a:pt x="2102" y="1479"/>
                  </a:lnTo>
                  <a:lnTo>
                    <a:pt x="2102" y="1477"/>
                  </a:lnTo>
                  <a:lnTo>
                    <a:pt x="2097" y="1479"/>
                  </a:lnTo>
                  <a:lnTo>
                    <a:pt x="2095" y="1481"/>
                  </a:lnTo>
                  <a:lnTo>
                    <a:pt x="2093" y="1479"/>
                  </a:lnTo>
                  <a:lnTo>
                    <a:pt x="2093" y="1477"/>
                  </a:lnTo>
                  <a:lnTo>
                    <a:pt x="2091" y="1475"/>
                  </a:lnTo>
                  <a:lnTo>
                    <a:pt x="2088" y="1475"/>
                  </a:lnTo>
                  <a:lnTo>
                    <a:pt x="2088" y="1473"/>
                  </a:lnTo>
                  <a:lnTo>
                    <a:pt x="2091" y="1473"/>
                  </a:lnTo>
                  <a:lnTo>
                    <a:pt x="2091" y="1470"/>
                  </a:lnTo>
                  <a:lnTo>
                    <a:pt x="2091" y="1468"/>
                  </a:lnTo>
                  <a:lnTo>
                    <a:pt x="2093" y="1466"/>
                  </a:lnTo>
                  <a:lnTo>
                    <a:pt x="2091" y="1464"/>
                  </a:lnTo>
                  <a:lnTo>
                    <a:pt x="2091" y="1462"/>
                  </a:lnTo>
                  <a:lnTo>
                    <a:pt x="2088" y="1462"/>
                  </a:lnTo>
                  <a:lnTo>
                    <a:pt x="2091" y="1459"/>
                  </a:lnTo>
                  <a:lnTo>
                    <a:pt x="2086" y="1457"/>
                  </a:lnTo>
                  <a:lnTo>
                    <a:pt x="2084" y="1457"/>
                  </a:lnTo>
                  <a:lnTo>
                    <a:pt x="2082" y="1459"/>
                  </a:lnTo>
                  <a:lnTo>
                    <a:pt x="2086" y="1464"/>
                  </a:lnTo>
                  <a:lnTo>
                    <a:pt x="2084" y="1462"/>
                  </a:lnTo>
                  <a:lnTo>
                    <a:pt x="2082" y="1462"/>
                  </a:lnTo>
                  <a:lnTo>
                    <a:pt x="2082" y="1459"/>
                  </a:lnTo>
                  <a:lnTo>
                    <a:pt x="2082" y="1457"/>
                  </a:lnTo>
                  <a:lnTo>
                    <a:pt x="2082" y="1455"/>
                  </a:lnTo>
                  <a:lnTo>
                    <a:pt x="2082" y="1453"/>
                  </a:lnTo>
                  <a:lnTo>
                    <a:pt x="2080" y="1453"/>
                  </a:lnTo>
                  <a:lnTo>
                    <a:pt x="2077" y="1453"/>
                  </a:lnTo>
                  <a:lnTo>
                    <a:pt x="2077" y="1455"/>
                  </a:lnTo>
                  <a:lnTo>
                    <a:pt x="2077" y="1457"/>
                  </a:lnTo>
                  <a:lnTo>
                    <a:pt x="2075" y="1453"/>
                  </a:lnTo>
                  <a:lnTo>
                    <a:pt x="2075" y="1451"/>
                  </a:lnTo>
                  <a:lnTo>
                    <a:pt x="2073" y="1453"/>
                  </a:lnTo>
                  <a:lnTo>
                    <a:pt x="2073" y="1451"/>
                  </a:lnTo>
                  <a:lnTo>
                    <a:pt x="2071" y="1451"/>
                  </a:lnTo>
                  <a:lnTo>
                    <a:pt x="2071" y="1453"/>
                  </a:lnTo>
                  <a:lnTo>
                    <a:pt x="2069" y="1453"/>
                  </a:lnTo>
                  <a:lnTo>
                    <a:pt x="2069" y="1455"/>
                  </a:lnTo>
                  <a:lnTo>
                    <a:pt x="2073" y="1457"/>
                  </a:lnTo>
                  <a:lnTo>
                    <a:pt x="2073" y="1459"/>
                  </a:lnTo>
                  <a:lnTo>
                    <a:pt x="2071" y="1459"/>
                  </a:lnTo>
                  <a:lnTo>
                    <a:pt x="2073" y="1459"/>
                  </a:lnTo>
                  <a:lnTo>
                    <a:pt x="2075" y="1462"/>
                  </a:lnTo>
                  <a:lnTo>
                    <a:pt x="2077" y="1462"/>
                  </a:lnTo>
                  <a:lnTo>
                    <a:pt x="2075" y="1464"/>
                  </a:lnTo>
                  <a:lnTo>
                    <a:pt x="2077" y="1464"/>
                  </a:lnTo>
                  <a:lnTo>
                    <a:pt x="2080" y="1466"/>
                  </a:lnTo>
                  <a:lnTo>
                    <a:pt x="2080" y="1468"/>
                  </a:lnTo>
                  <a:lnTo>
                    <a:pt x="2084" y="1470"/>
                  </a:lnTo>
                  <a:lnTo>
                    <a:pt x="2082" y="1470"/>
                  </a:lnTo>
                  <a:lnTo>
                    <a:pt x="2080" y="1470"/>
                  </a:lnTo>
                  <a:lnTo>
                    <a:pt x="2075" y="1466"/>
                  </a:lnTo>
                  <a:lnTo>
                    <a:pt x="2075" y="1464"/>
                  </a:lnTo>
                  <a:lnTo>
                    <a:pt x="2073" y="1464"/>
                  </a:lnTo>
                  <a:lnTo>
                    <a:pt x="2071" y="1464"/>
                  </a:lnTo>
                  <a:lnTo>
                    <a:pt x="2071" y="1466"/>
                  </a:lnTo>
                  <a:lnTo>
                    <a:pt x="2073" y="1466"/>
                  </a:lnTo>
                  <a:lnTo>
                    <a:pt x="2073" y="1468"/>
                  </a:lnTo>
                  <a:lnTo>
                    <a:pt x="2075" y="1468"/>
                  </a:lnTo>
                  <a:lnTo>
                    <a:pt x="2073" y="1468"/>
                  </a:lnTo>
                  <a:lnTo>
                    <a:pt x="2071" y="1466"/>
                  </a:lnTo>
                  <a:lnTo>
                    <a:pt x="2071" y="1464"/>
                  </a:lnTo>
                  <a:lnTo>
                    <a:pt x="2069" y="1462"/>
                  </a:lnTo>
                  <a:lnTo>
                    <a:pt x="2069" y="1459"/>
                  </a:lnTo>
                  <a:lnTo>
                    <a:pt x="2066" y="1457"/>
                  </a:lnTo>
                  <a:lnTo>
                    <a:pt x="2066" y="1459"/>
                  </a:lnTo>
                  <a:lnTo>
                    <a:pt x="2066" y="1462"/>
                  </a:lnTo>
                  <a:lnTo>
                    <a:pt x="2066" y="1466"/>
                  </a:lnTo>
                  <a:lnTo>
                    <a:pt x="2066" y="1468"/>
                  </a:lnTo>
                  <a:lnTo>
                    <a:pt x="2069" y="1470"/>
                  </a:lnTo>
                  <a:lnTo>
                    <a:pt x="2069" y="1475"/>
                  </a:lnTo>
                  <a:lnTo>
                    <a:pt x="2066" y="1475"/>
                  </a:lnTo>
                  <a:lnTo>
                    <a:pt x="2066" y="1473"/>
                  </a:lnTo>
                  <a:lnTo>
                    <a:pt x="2066" y="1470"/>
                  </a:lnTo>
                  <a:lnTo>
                    <a:pt x="2064" y="1470"/>
                  </a:lnTo>
                  <a:lnTo>
                    <a:pt x="2064" y="1468"/>
                  </a:lnTo>
                  <a:lnTo>
                    <a:pt x="2062" y="1470"/>
                  </a:lnTo>
                  <a:lnTo>
                    <a:pt x="2060" y="1470"/>
                  </a:lnTo>
                  <a:lnTo>
                    <a:pt x="2064" y="1466"/>
                  </a:lnTo>
                  <a:lnTo>
                    <a:pt x="2064" y="1464"/>
                  </a:lnTo>
                  <a:lnTo>
                    <a:pt x="2062" y="1464"/>
                  </a:lnTo>
                  <a:lnTo>
                    <a:pt x="2062" y="1462"/>
                  </a:lnTo>
                  <a:lnTo>
                    <a:pt x="2062" y="1459"/>
                  </a:lnTo>
                  <a:lnTo>
                    <a:pt x="2062" y="1457"/>
                  </a:lnTo>
                  <a:lnTo>
                    <a:pt x="2058" y="1457"/>
                  </a:lnTo>
                  <a:lnTo>
                    <a:pt x="2056" y="1457"/>
                  </a:lnTo>
                  <a:lnTo>
                    <a:pt x="2056" y="1459"/>
                  </a:lnTo>
                  <a:lnTo>
                    <a:pt x="2056" y="1462"/>
                  </a:lnTo>
                  <a:lnTo>
                    <a:pt x="2056" y="1459"/>
                  </a:lnTo>
                  <a:lnTo>
                    <a:pt x="2053" y="1459"/>
                  </a:lnTo>
                  <a:lnTo>
                    <a:pt x="2053" y="1457"/>
                  </a:lnTo>
                  <a:lnTo>
                    <a:pt x="2051" y="1455"/>
                  </a:lnTo>
                  <a:lnTo>
                    <a:pt x="2049" y="1455"/>
                  </a:lnTo>
                  <a:lnTo>
                    <a:pt x="2051" y="1457"/>
                  </a:lnTo>
                  <a:lnTo>
                    <a:pt x="2047" y="1457"/>
                  </a:lnTo>
                  <a:lnTo>
                    <a:pt x="2045" y="1457"/>
                  </a:lnTo>
                  <a:lnTo>
                    <a:pt x="2045" y="1455"/>
                  </a:lnTo>
                  <a:lnTo>
                    <a:pt x="2042" y="1455"/>
                  </a:lnTo>
                  <a:lnTo>
                    <a:pt x="2042" y="1457"/>
                  </a:lnTo>
                  <a:lnTo>
                    <a:pt x="2042" y="1455"/>
                  </a:lnTo>
                  <a:lnTo>
                    <a:pt x="2040" y="1453"/>
                  </a:lnTo>
                  <a:lnTo>
                    <a:pt x="2038" y="1453"/>
                  </a:lnTo>
                  <a:lnTo>
                    <a:pt x="2034" y="1453"/>
                  </a:lnTo>
                  <a:lnTo>
                    <a:pt x="2036" y="1455"/>
                  </a:lnTo>
                  <a:lnTo>
                    <a:pt x="2038" y="1457"/>
                  </a:lnTo>
                  <a:lnTo>
                    <a:pt x="2038" y="1459"/>
                  </a:lnTo>
                  <a:lnTo>
                    <a:pt x="2040" y="1459"/>
                  </a:lnTo>
                  <a:lnTo>
                    <a:pt x="2040" y="1462"/>
                  </a:lnTo>
                  <a:lnTo>
                    <a:pt x="2042" y="1468"/>
                  </a:lnTo>
                  <a:lnTo>
                    <a:pt x="2042" y="1470"/>
                  </a:lnTo>
                  <a:lnTo>
                    <a:pt x="2045" y="1470"/>
                  </a:lnTo>
                  <a:lnTo>
                    <a:pt x="2045" y="1473"/>
                  </a:lnTo>
                  <a:lnTo>
                    <a:pt x="2047" y="1473"/>
                  </a:lnTo>
                  <a:lnTo>
                    <a:pt x="2049" y="1475"/>
                  </a:lnTo>
                  <a:lnTo>
                    <a:pt x="2047" y="1477"/>
                  </a:lnTo>
                  <a:lnTo>
                    <a:pt x="2047" y="1475"/>
                  </a:lnTo>
                  <a:lnTo>
                    <a:pt x="2045" y="1475"/>
                  </a:lnTo>
                  <a:lnTo>
                    <a:pt x="2045" y="1473"/>
                  </a:lnTo>
                  <a:lnTo>
                    <a:pt x="2042" y="1473"/>
                  </a:lnTo>
                  <a:lnTo>
                    <a:pt x="2042" y="1470"/>
                  </a:lnTo>
                  <a:lnTo>
                    <a:pt x="2040" y="1470"/>
                  </a:lnTo>
                  <a:lnTo>
                    <a:pt x="2040" y="1468"/>
                  </a:lnTo>
                  <a:lnTo>
                    <a:pt x="2038" y="1468"/>
                  </a:lnTo>
                  <a:lnTo>
                    <a:pt x="2040" y="1468"/>
                  </a:lnTo>
                  <a:lnTo>
                    <a:pt x="2040" y="1466"/>
                  </a:lnTo>
                  <a:lnTo>
                    <a:pt x="2038" y="1466"/>
                  </a:lnTo>
                  <a:lnTo>
                    <a:pt x="2038" y="1464"/>
                  </a:lnTo>
                  <a:lnTo>
                    <a:pt x="2034" y="1464"/>
                  </a:lnTo>
                  <a:lnTo>
                    <a:pt x="2036" y="1462"/>
                  </a:lnTo>
                  <a:lnTo>
                    <a:pt x="2036" y="1459"/>
                  </a:lnTo>
                  <a:lnTo>
                    <a:pt x="2034" y="1457"/>
                  </a:lnTo>
                  <a:lnTo>
                    <a:pt x="2031" y="1457"/>
                  </a:lnTo>
                  <a:lnTo>
                    <a:pt x="2031" y="1455"/>
                  </a:lnTo>
                  <a:lnTo>
                    <a:pt x="2031" y="1453"/>
                  </a:lnTo>
                  <a:lnTo>
                    <a:pt x="2029" y="1453"/>
                  </a:lnTo>
                  <a:lnTo>
                    <a:pt x="2029" y="1455"/>
                  </a:lnTo>
                  <a:lnTo>
                    <a:pt x="2029" y="1457"/>
                  </a:lnTo>
                  <a:lnTo>
                    <a:pt x="2027" y="1457"/>
                  </a:lnTo>
                  <a:lnTo>
                    <a:pt x="2025" y="1457"/>
                  </a:lnTo>
                  <a:lnTo>
                    <a:pt x="2025" y="1455"/>
                  </a:lnTo>
                  <a:lnTo>
                    <a:pt x="2029" y="1453"/>
                  </a:lnTo>
                  <a:lnTo>
                    <a:pt x="2027" y="1451"/>
                  </a:lnTo>
                  <a:lnTo>
                    <a:pt x="2027" y="1448"/>
                  </a:lnTo>
                  <a:lnTo>
                    <a:pt x="2027" y="1446"/>
                  </a:lnTo>
                  <a:lnTo>
                    <a:pt x="2027" y="1444"/>
                  </a:lnTo>
                  <a:lnTo>
                    <a:pt x="2027" y="1442"/>
                  </a:lnTo>
                  <a:lnTo>
                    <a:pt x="2025" y="1442"/>
                  </a:lnTo>
                  <a:lnTo>
                    <a:pt x="2025" y="1446"/>
                  </a:lnTo>
                  <a:lnTo>
                    <a:pt x="2023" y="1451"/>
                  </a:lnTo>
                  <a:lnTo>
                    <a:pt x="2025" y="1453"/>
                  </a:lnTo>
                  <a:lnTo>
                    <a:pt x="2025" y="1455"/>
                  </a:lnTo>
                  <a:lnTo>
                    <a:pt x="2023" y="1455"/>
                  </a:lnTo>
                  <a:lnTo>
                    <a:pt x="2023" y="1457"/>
                  </a:lnTo>
                  <a:lnTo>
                    <a:pt x="2023" y="1455"/>
                  </a:lnTo>
                  <a:lnTo>
                    <a:pt x="2021" y="1455"/>
                  </a:lnTo>
                  <a:lnTo>
                    <a:pt x="2018" y="1457"/>
                  </a:lnTo>
                  <a:lnTo>
                    <a:pt x="2018" y="1459"/>
                  </a:lnTo>
                  <a:lnTo>
                    <a:pt x="2018" y="1457"/>
                  </a:lnTo>
                  <a:lnTo>
                    <a:pt x="2018" y="1455"/>
                  </a:lnTo>
                  <a:lnTo>
                    <a:pt x="2018" y="1453"/>
                  </a:lnTo>
                  <a:lnTo>
                    <a:pt x="2021" y="1453"/>
                  </a:lnTo>
                  <a:lnTo>
                    <a:pt x="2021" y="1451"/>
                  </a:lnTo>
                  <a:lnTo>
                    <a:pt x="2016" y="1442"/>
                  </a:lnTo>
                  <a:lnTo>
                    <a:pt x="2016" y="1440"/>
                  </a:lnTo>
                  <a:lnTo>
                    <a:pt x="2016" y="1444"/>
                  </a:lnTo>
                  <a:lnTo>
                    <a:pt x="2014" y="1444"/>
                  </a:lnTo>
                  <a:lnTo>
                    <a:pt x="2012" y="1444"/>
                  </a:lnTo>
                  <a:lnTo>
                    <a:pt x="2012" y="1446"/>
                  </a:lnTo>
                  <a:lnTo>
                    <a:pt x="2010" y="1446"/>
                  </a:lnTo>
                  <a:lnTo>
                    <a:pt x="2010" y="1444"/>
                  </a:lnTo>
                  <a:lnTo>
                    <a:pt x="2010" y="1446"/>
                  </a:lnTo>
                  <a:lnTo>
                    <a:pt x="2007" y="1446"/>
                  </a:lnTo>
                  <a:lnTo>
                    <a:pt x="2007" y="1444"/>
                  </a:lnTo>
                  <a:lnTo>
                    <a:pt x="2010" y="1444"/>
                  </a:lnTo>
                  <a:lnTo>
                    <a:pt x="2010" y="1442"/>
                  </a:lnTo>
                  <a:lnTo>
                    <a:pt x="2007" y="1442"/>
                  </a:lnTo>
                  <a:lnTo>
                    <a:pt x="2005" y="1440"/>
                  </a:lnTo>
                  <a:lnTo>
                    <a:pt x="2005" y="1438"/>
                  </a:lnTo>
                  <a:lnTo>
                    <a:pt x="2001" y="1438"/>
                  </a:lnTo>
                  <a:lnTo>
                    <a:pt x="1999" y="1438"/>
                  </a:lnTo>
                  <a:lnTo>
                    <a:pt x="1999" y="1440"/>
                  </a:lnTo>
                  <a:lnTo>
                    <a:pt x="1999" y="1442"/>
                  </a:lnTo>
                  <a:lnTo>
                    <a:pt x="1996" y="1442"/>
                  </a:lnTo>
                  <a:lnTo>
                    <a:pt x="1994" y="1440"/>
                  </a:lnTo>
                  <a:lnTo>
                    <a:pt x="1996" y="1438"/>
                  </a:lnTo>
                  <a:lnTo>
                    <a:pt x="2003" y="1433"/>
                  </a:lnTo>
                  <a:lnTo>
                    <a:pt x="2003" y="1431"/>
                  </a:lnTo>
                  <a:lnTo>
                    <a:pt x="2003" y="1429"/>
                  </a:lnTo>
                  <a:lnTo>
                    <a:pt x="2003" y="1427"/>
                  </a:lnTo>
                  <a:lnTo>
                    <a:pt x="2001" y="1427"/>
                  </a:lnTo>
                  <a:lnTo>
                    <a:pt x="2001" y="1424"/>
                  </a:lnTo>
                  <a:lnTo>
                    <a:pt x="1999" y="1424"/>
                  </a:lnTo>
                  <a:lnTo>
                    <a:pt x="1996" y="1427"/>
                  </a:lnTo>
                  <a:lnTo>
                    <a:pt x="1994" y="1427"/>
                  </a:lnTo>
                  <a:lnTo>
                    <a:pt x="1992" y="1427"/>
                  </a:lnTo>
                  <a:lnTo>
                    <a:pt x="1992" y="1429"/>
                  </a:lnTo>
                  <a:lnTo>
                    <a:pt x="1992" y="1431"/>
                  </a:lnTo>
                  <a:lnTo>
                    <a:pt x="1992" y="1429"/>
                  </a:lnTo>
                  <a:lnTo>
                    <a:pt x="1990" y="1429"/>
                  </a:lnTo>
                  <a:lnTo>
                    <a:pt x="1985" y="1429"/>
                  </a:lnTo>
                  <a:lnTo>
                    <a:pt x="1985" y="1427"/>
                  </a:lnTo>
                  <a:lnTo>
                    <a:pt x="1990" y="1427"/>
                  </a:lnTo>
                  <a:lnTo>
                    <a:pt x="1990" y="1424"/>
                  </a:lnTo>
                  <a:lnTo>
                    <a:pt x="1988" y="1424"/>
                  </a:lnTo>
                  <a:lnTo>
                    <a:pt x="1985" y="1424"/>
                  </a:lnTo>
                  <a:lnTo>
                    <a:pt x="1985" y="1422"/>
                  </a:lnTo>
                  <a:lnTo>
                    <a:pt x="1988" y="1422"/>
                  </a:lnTo>
                  <a:lnTo>
                    <a:pt x="1990" y="1422"/>
                  </a:lnTo>
                  <a:lnTo>
                    <a:pt x="1990" y="1420"/>
                  </a:lnTo>
                  <a:lnTo>
                    <a:pt x="1988" y="1420"/>
                  </a:lnTo>
                  <a:lnTo>
                    <a:pt x="1985" y="1420"/>
                  </a:lnTo>
                  <a:lnTo>
                    <a:pt x="1988" y="1416"/>
                  </a:lnTo>
                  <a:lnTo>
                    <a:pt x="1985" y="1413"/>
                  </a:lnTo>
                  <a:lnTo>
                    <a:pt x="1981" y="1411"/>
                  </a:lnTo>
                  <a:lnTo>
                    <a:pt x="1979" y="1411"/>
                  </a:lnTo>
                  <a:lnTo>
                    <a:pt x="1977" y="1413"/>
                  </a:lnTo>
                  <a:lnTo>
                    <a:pt x="1977" y="1416"/>
                  </a:lnTo>
                  <a:lnTo>
                    <a:pt x="1975" y="1416"/>
                  </a:lnTo>
                  <a:lnTo>
                    <a:pt x="1970" y="1420"/>
                  </a:lnTo>
                  <a:lnTo>
                    <a:pt x="1968" y="1422"/>
                  </a:lnTo>
                  <a:lnTo>
                    <a:pt x="1968" y="1424"/>
                  </a:lnTo>
                  <a:lnTo>
                    <a:pt x="1970" y="1424"/>
                  </a:lnTo>
                  <a:lnTo>
                    <a:pt x="1970" y="1427"/>
                  </a:lnTo>
                  <a:lnTo>
                    <a:pt x="1968" y="1427"/>
                  </a:lnTo>
                  <a:lnTo>
                    <a:pt x="1968" y="1429"/>
                  </a:lnTo>
                  <a:lnTo>
                    <a:pt x="1968" y="1431"/>
                  </a:lnTo>
                  <a:lnTo>
                    <a:pt x="1966" y="1435"/>
                  </a:lnTo>
                  <a:lnTo>
                    <a:pt x="1966" y="1438"/>
                  </a:lnTo>
                  <a:lnTo>
                    <a:pt x="1966" y="1440"/>
                  </a:lnTo>
                  <a:lnTo>
                    <a:pt x="1966" y="1438"/>
                  </a:lnTo>
                  <a:lnTo>
                    <a:pt x="1966" y="1433"/>
                  </a:lnTo>
                  <a:lnTo>
                    <a:pt x="1966" y="1431"/>
                  </a:lnTo>
                  <a:lnTo>
                    <a:pt x="1964" y="1431"/>
                  </a:lnTo>
                  <a:lnTo>
                    <a:pt x="1964" y="1433"/>
                  </a:lnTo>
                  <a:lnTo>
                    <a:pt x="1961" y="1433"/>
                  </a:lnTo>
                  <a:lnTo>
                    <a:pt x="1961" y="1429"/>
                  </a:lnTo>
                  <a:lnTo>
                    <a:pt x="1964" y="1429"/>
                  </a:lnTo>
                  <a:lnTo>
                    <a:pt x="1964" y="1427"/>
                  </a:lnTo>
                  <a:lnTo>
                    <a:pt x="1961" y="1427"/>
                  </a:lnTo>
                  <a:lnTo>
                    <a:pt x="1961" y="1424"/>
                  </a:lnTo>
                  <a:lnTo>
                    <a:pt x="1964" y="1427"/>
                  </a:lnTo>
                  <a:lnTo>
                    <a:pt x="1964" y="1424"/>
                  </a:lnTo>
                  <a:lnTo>
                    <a:pt x="1966" y="1424"/>
                  </a:lnTo>
                  <a:lnTo>
                    <a:pt x="1964" y="1424"/>
                  </a:lnTo>
                  <a:lnTo>
                    <a:pt x="1964" y="1422"/>
                  </a:lnTo>
                  <a:lnTo>
                    <a:pt x="1964" y="1420"/>
                  </a:lnTo>
                  <a:lnTo>
                    <a:pt x="1961" y="1420"/>
                  </a:lnTo>
                  <a:lnTo>
                    <a:pt x="1964" y="1420"/>
                  </a:lnTo>
                  <a:lnTo>
                    <a:pt x="1961" y="1418"/>
                  </a:lnTo>
                  <a:lnTo>
                    <a:pt x="1959" y="1420"/>
                  </a:lnTo>
                  <a:lnTo>
                    <a:pt x="1957" y="1420"/>
                  </a:lnTo>
                  <a:lnTo>
                    <a:pt x="1957" y="1418"/>
                  </a:lnTo>
                  <a:lnTo>
                    <a:pt x="1957" y="1416"/>
                  </a:lnTo>
                  <a:lnTo>
                    <a:pt x="1957" y="1413"/>
                  </a:lnTo>
                  <a:lnTo>
                    <a:pt x="1959" y="1411"/>
                  </a:lnTo>
                  <a:lnTo>
                    <a:pt x="1959" y="1409"/>
                  </a:lnTo>
                  <a:lnTo>
                    <a:pt x="1959" y="1407"/>
                  </a:lnTo>
                  <a:lnTo>
                    <a:pt x="1957" y="1407"/>
                  </a:lnTo>
                  <a:lnTo>
                    <a:pt x="1957" y="1409"/>
                  </a:lnTo>
                  <a:lnTo>
                    <a:pt x="1957" y="1411"/>
                  </a:lnTo>
                  <a:lnTo>
                    <a:pt x="1955" y="1411"/>
                  </a:lnTo>
                  <a:lnTo>
                    <a:pt x="1953" y="1413"/>
                  </a:lnTo>
                  <a:lnTo>
                    <a:pt x="1950" y="1413"/>
                  </a:lnTo>
                  <a:lnTo>
                    <a:pt x="1948" y="1413"/>
                  </a:lnTo>
                  <a:lnTo>
                    <a:pt x="1946" y="1416"/>
                  </a:lnTo>
                  <a:lnTo>
                    <a:pt x="1946" y="1413"/>
                  </a:lnTo>
                  <a:lnTo>
                    <a:pt x="1948" y="1411"/>
                  </a:lnTo>
                  <a:lnTo>
                    <a:pt x="1946" y="1411"/>
                  </a:lnTo>
                  <a:lnTo>
                    <a:pt x="1944" y="1409"/>
                  </a:lnTo>
                  <a:lnTo>
                    <a:pt x="1944" y="1407"/>
                  </a:lnTo>
                  <a:lnTo>
                    <a:pt x="1944" y="1405"/>
                  </a:lnTo>
                  <a:lnTo>
                    <a:pt x="1942" y="1402"/>
                  </a:lnTo>
                  <a:lnTo>
                    <a:pt x="1942" y="1405"/>
                  </a:lnTo>
                  <a:lnTo>
                    <a:pt x="1942" y="1407"/>
                  </a:lnTo>
                  <a:lnTo>
                    <a:pt x="1942" y="1405"/>
                  </a:lnTo>
                  <a:lnTo>
                    <a:pt x="1940" y="1405"/>
                  </a:lnTo>
                  <a:lnTo>
                    <a:pt x="1937" y="1407"/>
                  </a:lnTo>
                  <a:lnTo>
                    <a:pt x="1935" y="1407"/>
                  </a:lnTo>
                  <a:lnTo>
                    <a:pt x="1935" y="1405"/>
                  </a:lnTo>
                  <a:lnTo>
                    <a:pt x="1935" y="1402"/>
                  </a:lnTo>
                  <a:lnTo>
                    <a:pt x="1937" y="1402"/>
                  </a:lnTo>
                  <a:lnTo>
                    <a:pt x="1940" y="1402"/>
                  </a:lnTo>
                  <a:lnTo>
                    <a:pt x="1937" y="1400"/>
                  </a:lnTo>
                  <a:lnTo>
                    <a:pt x="1935" y="1400"/>
                  </a:lnTo>
                  <a:lnTo>
                    <a:pt x="1933" y="1400"/>
                  </a:lnTo>
                  <a:lnTo>
                    <a:pt x="1931" y="1398"/>
                  </a:lnTo>
                  <a:lnTo>
                    <a:pt x="1931" y="1396"/>
                  </a:lnTo>
                  <a:lnTo>
                    <a:pt x="1931" y="1398"/>
                  </a:lnTo>
                  <a:lnTo>
                    <a:pt x="1933" y="1398"/>
                  </a:lnTo>
                  <a:lnTo>
                    <a:pt x="1940" y="1400"/>
                  </a:lnTo>
                  <a:lnTo>
                    <a:pt x="1942" y="1400"/>
                  </a:lnTo>
                  <a:lnTo>
                    <a:pt x="1940" y="1398"/>
                  </a:lnTo>
                  <a:lnTo>
                    <a:pt x="1937" y="1398"/>
                  </a:lnTo>
                  <a:lnTo>
                    <a:pt x="1935" y="1398"/>
                  </a:lnTo>
                  <a:lnTo>
                    <a:pt x="1935" y="1396"/>
                  </a:lnTo>
                  <a:lnTo>
                    <a:pt x="1937" y="1394"/>
                  </a:lnTo>
                  <a:lnTo>
                    <a:pt x="1940" y="1396"/>
                  </a:lnTo>
                  <a:lnTo>
                    <a:pt x="1940" y="1398"/>
                  </a:lnTo>
                  <a:lnTo>
                    <a:pt x="1942" y="1398"/>
                  </a:lnTo>
                  <a:lnTo>
                    <a:pt x="1942" y="1396"/>
                  </a:lnTo>
                  <a:lnTo>
                    <a:pt x="1942" y="1394"/>
                  </a:lnTo>
                  <a:lnTo>
                    <a:pt x="1940" y="1391"/>
                  </a:lnTo>
                  <a:lnTo>
                    <a:pt x="1940" y="1389"/>
                  </a:lnTo>
                  <a:lnTo>
                    <a:pt x="1937" y="1389"/>
                  </a:lnTo>
                  <a:lnTo>
                    <a:pt x="1935" y="1389"/>
                  </a:lnTo>
                  <a:lnTo>
                    <a:pt x="1935" y="1387"/>
                  </a:lnTo>
                  <a:lnTo>
                    <a:pt x="1933" y="1387"/>
                  </a:lnTo>
                  <a:lnTo>
                    <a:pt x="1931" y="1387"/>
                  </a:lnTo>
                  <a:lnTo>
                    <a:pt x="1931" y="1389"/>
                  </a:lnTo>
                  <a:lnTo>
                    <a:pt x="1929" y="1389"/>
                  </a:lnTo>
                  <a:lnTo>
                    <a:pt x="1931" y="1391"/>
                  </a:lnTo>
                  <a:lnTo>
                    <a:pt x="1933" y="1391"/>
                  </a:lnTo>
                  <a:lnTo>
                    <a:pt x="1931" y="1391"/>
                  </a:lnTo>
                  <a:lnTo>
                    <a:pt x="1926" y="1389"/>
                  </a:lnTo>
                  <a:lnTo>
                    <a:pt x="1924" y="1389"/>
                  </a:lnTo>
                  <a:lnTo>
                    <a:pt x="1922" y="1389"/>
                  </a:lnTo>
                  <a:lnTo>
                    <a:pt x="1920" y="1387"/>
                  </a:lnTo>
                  <a:lnTo>
                    <a:pt x="1918" y="1387"/>
                  </a:lnTo>
                  <a:lnTo>
                    <a:pt x="1915" y="1387"/>
                  </a:lnTo>
                  <a:lnTo>
                    <a:pt x="1915" y="1389"/>
                  </a:lnTo>
                  <a:lnTo>
                    <a:pt x="1913" y="1389"/>
                  </a:lnTo>
                  <a:lnTo>
                    <a:pt x="1913" y="1391"/>
                  </a:lnTo>
                  <a:lnTo>
                    <a:pt x="1911" y="1391"/>
                  </a:lnTo>
                  <a:lnTo>
                    <a:pt x="1904" y="1391"/>
                  </a:lnTo>
                  <a:lnTo>
                    <a:pt x="1907" y="1391"/>
                  </a:lnTo>
                  <a:lnTo>
                    <a:pt x="1915" y="1385"/>
                  </a:lnTo>
                  <a:lnTo>
                    <a:pt x="1918" y="1385"/>
                  </a:lnTo>
                  <a:lnTo>
                    <a:pt x="1918" y="1383"/>
                  </a:lnTo>
                  <a:lnTo>
                    <a:pt x="1915" y="1383"/>
                  </a:lnTo>
                  <a:lnTo>
                    <a:pt x="1915" y="1381"/>
                  </a:lnTo>
                  <a:lnTo>
                    <a:pt x="1913" y="1381"/>
                  </a:lnTo>
                  <a:lnTo>
                    <a:pt x="1911" y="1378"/>
                  </a:lnTo>
                  <a:lnTo>
                    <a:pt x="1913" y="1378"/>
                  </a:lnTo>
                  <a:lnTo>
                    <a:pt x="1915" y="1378"/>
                  </a:lnTo>
                  <a:lnTo>
                    <a:pt x="1918" y="1381"/>
                  </a:lnTo>
                  <a:lnTo>
                    <a:pt x="1920" y="1383"/>
                  </a:lnTo>
                  <a:lnTo>
                    <a:pt x="1920" y="1385"/>
                  </a:lnTo>
                  <a:lnTo>
                    <a:pt x="1922" y="1385"/>
                  </a:lnTo>
                  <a:lnTo>
                    <a:pt x="1924" y="1385"/>
                  </a:lnTo>
                  <a:lnTo>
                    <a:pt x="1922" y="1383"/>
                  </a:lnTo>
                  <a:lnTo>
                    <a:pt x="1922" y="1381"/>
                  </a:lnTo>
                  <a:lnTo>
                    <a:pt x="1924" y="1381"/>
                  </a:lnTo>
                  <a:lnTo>
                    <a:pt x="1926" y="1383"/>
                  </a:lnTo>
                  <a:lnTo>
                    <a:pt x="1926" y="1385"/>
                  </a:lnTo>
                  <a:lnTo>
                    <a:pt x="1929" y="1385"/>
                  </a:lnTo>
                  <a:lnTo>
                    <a:pt x="1929" y="1387"/>
                  </a:lnTo>
                  <a:lnTo>
                    <a:pt x="1933" y="1387"/>
                  </a:lnTo>
                  <a:lnTo>
                    <a:pt x="1935" y="1387"/>
                  </a:lnTo>
                  <a:lnTo>
                    <a:pt x="1940" y="1387"/>
                  </a:lnTo>
                  <a:lnTo>
                    <a:pt x="1942" y="1387"/>
                  </a:lnTo>
                  <a:lnTo>
                    <a:pt x="1940" y="1389"/>
                  </a:lnTo>
                  <a:lnTo>
                    <a:pt x="1940" y="1391"/>
                  </a:lnTo>
                  <a:lnTo>
                    <a:pt x="1942" y="1391"/>
                  </a:lnTo>
                  <a:lnTo>
                    <a:pt x="1942" y="1394"/>
                  </a:lnTo>
                  <a:lnTo>
                    <a:pt x="1942" y="1396"/>
                  </a:lnTo>
                  <a:lnTo>
                    <a:pt x="1944" y="1396"/>
                  </a:lnTo>
                  <a:lnTo>
                    <a:pt x="1946" y="1396"/>
                  </a:lnTo>
                  <a:lnTo>
                    <a:pt x="1946" y="1398"/>
                  </a:lnTo>
                  <a:lnTo>
                    <a:pt x="1948" y="1398"/>
                  </a:lnTo>
                  <a:lnTo>
                    <a:pt x="1948" y="1400"/>
                  </a:lnTo>
                  <a:lnTo>
                    <a:pt x="1950" y="1400"/>
                  </a:lnTo>
                  <a:lnTo>
                    <a:pt x="1950" y="1402"/>
                  </a:lnTo>
                  <a:lnTo>
                    <a:pt x="1955" y="1402"/>
                  </a:lnTo>
                  <a:lnTo>
                    <a:pt x="1957" y="1400"/>
                  </a:lnTo>
                  <a:lnTo>
                    <a:pt x="1959" y="1398"/>
                  </a:lnTo>
                  <a:lnTo>
                    <a:pt x="1957" y="1396"/>
                  </a:lnTo>
                  <a:lnTo>
                    <a:pt x="1955" y="1396"/>
                  </a:lnTo>
                  <a:lnTo>
                    <a:pt x="1955" y="1394"/>
                  </a:lnTo>
                  <a:lnTo>
                    <a:pt x="1957" y="1396"/>
                  </a:lnTo>
                  <a:lnTo>
                    <a:pt x="1959" y="1396"/>
                  </a:lnTo>
                  <a:lnTo>
                    <a:pt x="1961" y="1396"/>
                  </a:lnTo>
                  <a:lnTo>
                    <a:pt x="1964" y="1394"/>
                  </a:lnTo>
                  <a:lnTo>
                    <a:pt x="1966" y="1396"/>
                  </a:lnTo>
                  <a:lnTo>
                    <a:pt x="1968" y="1394"/>
                  </a:lnTo>
                  <a:lnTo>
                    <a:pt x="1966" y="1391"/>
                  </a:lnTo>
                  <a:lnTo>
                    <a:pt x="1966" y="1389"/>
                  </a:lnTo>
                  <a:lnTo>
                    <a:pt x="1968" y="1389"/>
                  </a:lnTo>
                  <a:lnTo>
                    <a:pt x="1970" y="1391"/>
                  </a:lnTo>
                  <a:lnTo>
                    <a:pt x="1970" y="1389"/>
                  </a:lnTo>
                  <a:lnTo>
                    <a:pt x="1972" y="1389"/>
                  </a:lnTo>
                  <a:lnTo>
                    <a:pt x="1975" y="1389"/>
                  </a:lnTo>
                  <a:lnTo>
                    <a:pt x="1975" y="1387"/>
                  </a:lnTo>
                  <a:lnTo>
                    <a:pt x="1972" y="1387"/>
                  </a:lnTo>
                  <a:lnTo>
                    <a:pt x="1972" y="1385"/>
                  </a:lnTo>
                  <a:lnTo>
                    <a:pt x="1970" y="1385"/>
                  </a:lnTo>
                  <a:lnTo>
                    <a:pt x="1970" y="1383"/>
                  </a:lnTo>
                  <a:lnTo>
                    <a:pt x="1968" y="1383"/>
                  </a:lnTo>
                  <a:lnTo>
                    <a:pt x="1970" y="1381"/>
                  </a:lnTo>
                  <a:lnTo>
                    <a:pt x="1970" y="1378"/>
                  </a:lnTo>
                  <a:lnTo>
                    <a:pt x="1968" y="1378"/>
                  </a:lnTo>
                  <a:lnTo>
                    <a:pt x="1966" y="1378"/>
                  </a:lnTo>
                  <a:lnTo>
                    <a:pt x="1966" y="1376"/>
                  </a:lnTo>
                  <a:lnTo>
                    <a:pt x="1964" y="1374"/>
                  </a:lnTo>
                  <a:lnTo>
                    <a:pt x="1961" y="1374"/>
                  </a:lnTo>
                  <a:lnTo>
                    <a:pt x="1957" y="1374"/>
                  </a:lnTo>
                  <a:lnTo>
                    <a:pt x="1955" y="1374"/>
                  </a:lnTo>
                  <a:lnTo>
                    <a:pt x="1953" y="1372"/>
                  </a:lnTo>
                  <a:lnTo>
                    <a:pt x="1950" y="1372"/>
                  </a:lnTo>
                  <a:lnTo>
                    <a:pt x="1946" y="1370"/>
                  </a:lnTo>
                  <a:lnTo>
                    <a:pt x="1944" y="1370"/>
                  </a:lnTo>
                  <a:lnTo>
                    <a:pt x="1942" y="1370"/>
                  </a:lnTo>
                  <a:lnTo>
                    <a:pt x="1940" y="1370"/>
                  </a:lnTo>
                  <a:lnTo>
                    <a:pt x="1942" y="1367"/>
                  </a:lnTo>
                  <a:lnTo>
                    <a:pt x="1940" y="1365"/>
                  </a:lnTo>
                  <a:lnTo>
                    <a:pt x="1937" y="1363"/>
                  </a:lnTo>
                  <a:lnTo>
                    <a:pt x="1935" y="1361"/>
                  </a:lnTo>
                  <a:lnTo>
                    <a:pt x="1933" y="1359"/>
                  </a:lnTo>
                  <a:lnTo>
                    <a:pt x="1931" y="1359"/>
                  </a:lnTo>
                  <a:lnTo>
                    <a:pt x="1929" y="1356"/>
                  </a:lnTo>
                  <a:lnTo>
                    <a:pt x="1929" y="1354"/>
                  </a:lnTo>
                  <a:lnTo>
                    <a:pt x="1926" y="1354"/>
                  </a:lnTo>
                  <a:lnTo>
                    <a:pt x="1924" y="1354"/>
                  </a:lnTo>
                  <a:lnTo>
                    <a:pt x="1924" y="1352"/>
                  </a:lnTo>
                  <a:lnTo>
                    <a:pt x="1922" y="1352"/>
                  </a:lnTo>
                  <a:lnTo>
                    <a:pt x="1920" y="1352"/>
                  </a:lnTo>
                  <a:lnTo>
                    <a:pt x="1922" y="1350"/>
                  </a:lnTo>
                  <a:lnTo>
                    <a:pt x="1924" y="1352"/>
                  </a:lnTo>
                  <a:lnTo>
                    <a:pt x="1924" y="1350"/>
                  </a:lnTo>
                  <a:lnTo>
                    <a:pt x="1924" y="1348"/>
                  </a:lnTo>
                  <a:lnTo>
                    <a:pt x="1924" y="1350"/>
                  </a:lnTo>
                  <a:lnTo>
                    <a:pt x="1926" y="1352"/>
                  </a:lnTo>
                  <a:lnTo>
                    <a:pt x="1929" y="1352"/>
                  </a:lnTo>
                  <a:lnTo>
                    <a:pt x="1933" y="1352"/>
                  </a:lnTo>
                  <a:lnTo>
                    <a:pt x="1935" y="1352"/>
                  </a:lnTo>
                  <a:lnTo>
                    <a:pt x="1937" y="1352"/>
                  </a:lnTo>
                  <a:lnTo>
                    <a:pt x="1940" y="1354"/>
                  </a:lnTo>
                  <a:lnTo>
                    <a:pt x="1940" y="1352"/>
                  </a:lnTo>
                  <a:lnTo>
                    <a:pt x="1942" y="1354"/>
                  </a:lnTo>
                  <a:lnTo>
                    <a:pt x="1944" y="1354"/>
                  </a:lnTo>
                  <a:lnTo>
                    <a:pt x="1944" y="1356"/>
                  </a:lnTo>
                  <a:lnTo>
                    <a:pt x="1946" y="1356"/>
                  </a:lnTo>
                  <a:lnTo>
                    <a:pt x="1948" y="1359"/>
                  </a:lnTo>
                  <a:lnTo>
                    <a:pt x="1946" y="1359"/>
                  </a:lnTo>
                  <a:lnTo>
                    <a:pt x="1948" y="1359"/>
                  </a:lnTo>
                  <a:lnTo>
                    <a:pt x="1950" y="1361"/>
                  </a:lnTo>
                  <a:lnTo>
                    <a:pt x="1950" y="1359"/>
                  </a:lnTo>
                  <a:lnTo>
                    <a:pt x="1953" y="1359"/>
                  </a:lnTo>
                  <a:lnTo>
                    <a:pt x="1955" y="1359"/>
                  </a:lnTo>
                  <a:lnTo>
                    <a:pt x="1955" y="1356"/>
                  </a:lnTo>
                  <a:lnTo>
                    <a:pt x="1957" y="1356"/>
                  </a:lnTo>
                  <a:lnTo>
                    <a:pt x="1959" y="1354"/>
                  </a:lnTo>
                  <a:lnTo>
                    <a:pt x="1957" y="1352"/>
                  </a:lnTo>
                  <a:lnTo>
                    <a:pt x="1955" y="1352"/>
                  </a:lnTo>
                  <a:lnTo>
                    <a:pt x="1953" y="1352"/>
                  </a:lnTo>
                  <a:lnTo>
                    <a:pt x="1950" y="1352"/>
                  </a:lnTo>
                  <a:lnTo>
                    <a:pt x="1948" y="1352"/>
                  </a:lnTo>
                  <a:lnTo>
                    <a:pt x="1946" y="1350"/>
                  </a:lnTo>
                  <a:lnTo>
                    <a:pt x="1944" y="1348"/>
                  </a:lnTo>
                  <a:lnTo>
                    <a:pt x="1946" y="1348"/>
                  </a:lnTo>
                  <a:lnTo>
                    <a:pt x="1946" y="1350"/>
                  </a:lnTo>
                  <a:lnTo>
                    <a:pt x="1950" y="1348"/>
                  </a:lnTo>
                  <a:lnTo>
                    <a:pt x="1955" y="1350"/>
                  </a:lnTo>
                  <a:lnTo>
                    <a:pt x="1955" y="1348"/>
                  </a:lnTo>
                  <a:lnTo>
                    <a:pt x="1953" y="1345"/>
                  </a:lnTo>
                  <a:lnTo>
                    <a:pt x="1953" y="1343"/>
                  </a:lnTo>
                  <a:lnTo>
                    <a:pt x="1950" y="1343"/>
                  </a:lnTo>
                  <a:lnTo>
                    <a:pt x="1946" y="1343"/>
                  </a:lnTo>
                  <a:lnTo>
                    <a:pt x="1946" y="1341"/>
                  </a:lnTo>
                  <a:lnTo>
                    <a:pt x="1944" y="1339"/>
                  </a:lnTo>
                  <a:lnTo>
                    <a:pt x="1942" y="1339"/>
                  </a:lnTo>
                  <a:lnTo>
                    <a:pt x="1940" y="1339"/>
                  </a:lnTo>
                  <a:lnTo>
                    <a:pt x="1929" y="1343"/>
                  </a:lnTo>
                  <a:lnTo>
                    <a:pt x="1926" y="1343"/>
                  </a:lnTo>
                  <a:lnTo>
                    <a:pt x="1926" y="1341"/>
                  </a:lnTo>
                  <a:lnTo>
                    <a:pt x="1929" y="1341"/>
                  </a:lnTo>
                  <a:lnTo>
                    <a:pt x="1929" y="1339"/>
                  </a:lnTo>
                  <a:lnTo>
                    <a:pt x="1931" y="1339"/>
                  </a:lnTo>
                  <a:lnTo>
                    <a:pt x="1933" y="1339"/>
                  </a:lnTo>
                  <a:lnTo>
                    <a:pt x="1933" y="1337"/>
                  </a:lnTo>
                  <a:lnTo>
                    <a:pt x="1931" y="1337"/>
                  </a:lnTo>
                  <a:lnTo>
                    <a:pt x="1931" y="1335"/>
                  </a:lnTo>
                  <a:lnTo>
                    <a:pt x="1935" y="1337"/>
                  </a:lnTo>
                  <a:lnTo>
                    <a:pt x="1937" y="1335"/>
                  </a:lnTo>
                  <a:lnTo>
                    <a:pt x="1940" y="1335"/>
                  </a:lnTo>
                  <a:lnTo>
                    <a:pt x="1942" y="1337"/>
                  </a:lnTo>
                  <a:lnTo>
                    <a:pt x="1946" y="1337"/>
                  </a:lnTo>
                  <a:lnTo>
                    <a:pt x="1948" y="1339"/>
                  </a:lnTo>
                  <a:lnTo>
                    <a:pt x="1950" y="1339"/>
                  </a:lnTo>
                  <a:lnTo>
                    <a:pt x="1950" y="1337"/>
                  </a:lnTo>
                  <a:lnTo>
                    <a:pt x="1948" y="1337"/>
                  </a:lnTo>
                  <a:lnTo>
                    <a:pt x="1948" y="1335"/>
                  </a:lnTo>
                  <a:lnTo>
                    <a:pt x="1950" y="1335"/>
                  </a:lnTo>
                  <a:lnTo>
                    <a:pt x="1953" y="1335"/>
                  </a:lnTo>
                  <a:lnTo>
                    <a:pt x="1950" y="1335"/>
                  </a:lnTo>
                  <a:lnTo>
                    <a:pt x="1950" y="1332"/>
                  </a:lnTo>
                  <a:lnTo>
                    <a:pt x="1953" y="1335"/>
                  </a:lnTo>
                  <a:lnTo>
                    <a:pt x="1955" y="1332"/>
                  </a:lnTo>
                  <a:lnTo>
                    <a:pt x="1955" y="1330"/>
                  </a:lnTo>
                  <a:lnTo>
                    <a:pt x="1955" y="1328"/>
                  </a:lnTo>
                  <a:lnTo>
                    <a:pt x="1946" y="1326"/>
                  </a:lnTo>
                  <a:lnTo>
                    <a:pt x="1948" y="1324"/>
                  </a:lnTo>
                  <a:lnTo>
                    <a:pt x="1948" y="1326"/>
                  </a:lnTo>
                  <a:lnTo>
                    <a:pt x="1953" y="1326"/>
                  </a:lnTo>
                  <a:lnTo>
                    <a:pt x="1955" y="1326"/>
                  </a:lnTo>
                  <a:lnTo>
                    <a:pt x="1957" y="1324"/>
                  </a:lnTo>
                  <a:lnTo>
                    <a:pt x="1959" y="1324"/>
                  </a:lnTo>
                  <a:lnTo>
                    <a:pt x="1959" y="1326"/>
                  </a:lnTo>
                  <a:lnTo>
                    <a:pt x="1957" y="1330"/>
                  </a:lnTo>
                  <a:lnTo>
                    <a:pt x="1959" y="1330"/>
                  </a:lnTo>
                  <a:lnTo>
                    <a:pt x="1961" y="1332"/>
                  </a:lnTo>
                  <a:lnTo>
                    <a:pt x="1964" y="1335"/>
                  </a:lnTo>
                  <a:lnTo>
                    <a:pt x="1961" y="1337"/>
                  </a:lnTo>
                  <a:lnTo>
                    <a:pt x="1964" y="1337"/>
                  </a:lnTo>
                  <a:lnTo>
                    <a:pt x="1966" y="1337"/>
                  </a:lnTo>
                  <a:lnTo>
                    <a:pt x="1966" y="1335"/>
                  </a:lnTo>
                  <a:lnTo>
                    <a:pt x="1968" y="1335"/>
                  </a:lnTo>
                  <a:lnTo>
                    <a:pt x="1968" y="1337"/>
                  </a:lnTo>
                  <a:lnTo>
                    <a:pt x="1968" y="1339"/>
                  </a:lnTo>
                  <a:lnTo>
                    <a:pt x="1968" y="1341"/>
                  </a:lnTo>
                  <a:lnTo>
                    <a:pt x="1970" y="1343"/>
                  </a:lnTo>
                  <a:lnTo>
                    <a:pt x="1970" y="1341"/>
                  </a:lnTo>
                  <a:lnTo>
                    <a:pt x="1972" y="1341"/>
                  </a:lnTo>
                  <a:lnTo>
                    <a:pt x="1975" y="1339"/>
                  </a:lnTo>
                  <a:lnTo>
                    <a:pt x="1975" y="1337"/>
                  </a:lnTo>
                  <a:lnTo>
                    <a:pt x="1975" y="1335"/>
                  </a:lnTo>
                  <a:lnTo>
                    <a:pt x="1977" y="1335"/>
                  </a:lnTo>
                  <a:lnTo>
                    <a:pt x="1975" y="1339"/>
                  </a:lnTo>
                  <a:lnTo>
                    <a:pt x="1977" y="1341"/>
                  </a:lnTo>
                  <a:lnTo>
                    <a:pt x="1979" y="1339"/>
                  </a:lnTo>
                  <a:lnTo>
                    <a:pt x="1979" y="1341"/>
                  </a:lnTo>
                  <a:lnTo>
                    <a:pt x="1979" y="1343"/>
                  </a:lnTo>
                  <a:lnTo>
                    <a:pt x="1981" y="1343"/>
                  </a:lnTo>
                  <a:lnTo>
                    <a:pt x="1981" y="1345"/>
                  </a:lnTo>
                  <a:lnTo>
                    <a:pt x="1983" y="1345"/>
                  </a:lnTo>
                  <a:lnTo>
                    <a:pt x="1979" y="1345"/>
                  </a:lnTo>
                  <a:lnTo>
                    <a:pt x="1979" y="1348"/>
                  </a:lnTo>
                  <a:lnTo>
                    <a:pt x="1981" y="1348"/>
                  </a:lnTo>
                  <a:lnTo>
                    <a:pt x="1981" y="1350"/>
                  </a:lnTo>
                  <a:lnTo>
                    <a:pt x="1983" y="1352"/>
                  </a:lnTo>
                  <a:lnTo>
                    <a:pt x="1985" y="1352"/>
                  </a:lnTo>
                  <a:lnTo>
                    <a:pt x="1988" y="1352"/>
                  </a:lnTo>
                  <a:lnTo>
                    <a:pt x="1990" y="1350"/>
                  </a:lnTo>
                  <a:lnTo>
                    <a:pt x="1988" y="1348"/>
                  </a:lnTo>
                  <a:lnTo>
                    <a:pt x="1985" y="1348"/>
                  </a:lnTo>
                  <a:lnTo>
                    <a:pt x="1983" y="1345"/>
                  </a:lnTo>
                  <a:lnTo>
                    <a:pt x="1985" y="1345"/>
                  </a:lnTo>
                  <a:lnTo>
                    <a:pt x="1988" y="1345"/>
                  </a:lnTo>
                  <a:lnTo>
                    <a:pt x="1988" y="1343"/>
                  </a:lnTo>
                  <a:lnTo>
                    <a:pt x="1990" y="1345"/>
                  </a:lnTo>
                  <a:lnTo>
                    <a:pt x="1992" y="1343"/>
                  </a:lnTo>
                  <a:lnTo>
                    <a:pt x="1992" y="1339"/>
                  </a:lnTo>
                  <a:lnTo>
                    <a:pt x="1994" y="1341"/>
                  </a:lnTo>
                  <a:lnTo>
                    <a:pt x="1994" y="1343"/>
                  </a:lnTo>
                  <a:lnTo>
                    <a:pt x="1992" y="1343"/>
                  </a:lnTo>
                  <a:lnTo>
                    <a:pt x="1992" y="1345"/>
                  </a:lnTo>
                  <a:lnTo>
                    <a:pt x="1992" y="1348"/>
                  </a:lnTo>
                  <a:lnTo>
                    <a:pt x="1994" y="1348"/>
                  </a:lnTo>
                  <a:lnTo>
                    <a:pt x="1996" y="1348"/>
                  </a:lnTo>
                  <a:lnTo>
                    <a:pt x="1996" y="1350"/>
                  </a:lnTo>
                  <a:lnTo>
                    <a:pt x="1999" y="1350"/>
                  </a:lnTo>
                  <a:lnTo>
                    <a:pt x="2001" y="1352"/>
                  </a:lnTo>
                  <a:lnTo>
                    <a:pt x="2005" y="1352"/>
                  </a:lnTo>
                  <a:lnTo>
                    <a:pt x="2007" y="1350"/>
                  </a:lnTo>
                  <a:lnTo>
                    <a:pt x="2010" y="1350"/>
                  </a:lnTo>
                  <a:lnTo>
                    <a:pt x="2010" y="1348"/>
                  </a:lnTo>
                  <a:lnTo>
                    <a:pt x="2010" y="1345"/>
                  </a:lnTo>
                  <a:lnTo>
                    <a:pt x="2012" y="1343"/>
                  </a:lnTo>
                  <a:lnTo>
                    <a:pt x="2012" y="1341"/>
                  </a:lnTo>
                  <a:lnTo>
                    <a:pt x="2014" y="1341"/>
                  </a:lnTo>
                  <a:lnTo>
                    <a:pt x="2014" y="1339"/>
                  </a:lnTo>
                  <a:lnTo>
                    <a:pt x="2014" y="1332"/>
                  </a:lnTo>
                  <a:lnTo>
                    <a:pt x="2014" y="1330"/>
                  </a:lnTo>
                  <a:lnTo>
                    <a:pt x="2012" y="1330"/>
                  </a:lnTo>
                  <a:lnTo>
                    <a:pt x="2012" y="1326"/>
                  </a:lnTo>
                  <a:lnTo>
                    <a:pt x="2012" y="1324"/>
                  </a:lnTo>
                  <a:lnTo>
                    <a:pt x="2012" y="1321"/>
                  </a:lnTo>
                  <a:lnTo>
                    <a:pt x="2010" y="1321"/>
                  </a:lnTo>
                  <a:lnTo>
                    <a:pt x="2010" y="1319"/>
                  </a:lnTo>
                  <a:lnTo>
                    <a:pt x="2012" y="1319"/>
                  </a:lnTo>
                  <a:lnTo>
                    <a:pt x="2012" y="1321"/>
                  </a:lnTo>
                  <a:lnTo>
                    <a:pt x="2012" y="1324"/>
                  </a:lnTo>
                  <a:lnTo>
                    <a:pt x="2012" y="1326"/>
                  </a:lnTo>
                  <a:lnTo>
                    <a:pt x="2014" y="1326"/>
                  </a:lnTo>
                  <a:lnTo>
                    <a:pt x="2014" y="1328"/>
                  </a:lnTo>
                  <a:lnTo>
                    <a:pt x="2014" y="1330"/>
                  </a:lnTo>
                  <a:lnTo>
                    <a:pt x="2014" y="1332"/>
                  </a:lnTo>
                  <a:lnTo>
                    <a:pt x="2016" y="1332"/>
                  </a:lnTo>
                  <a:lnTo>
                    <a:pt x="2016" y="1335"/>
                  </a:lnTo>
                  <a:lnTo>
                    <a:pt x="2016" y="1337"/>
                  </a:lnTo>
                  <a:lnTo>
                    <a:pt x="2016" y="1339"/>
                  </a:lnTo>
                  <a:lnTo>
                    <a:pt x="2016" y="1341"/>
                  </a:lnTo>
                  <a:lnTo>
                    <a:pt x="2014" y="1341"/>
                  </a:lnTo>
                  <a:lnTo>
                    <a:pt x="2012" y="1350"/>
                  </a:lnTo>
                  <a:lnTo>
                    <a:pt x="2010" y="1352"/>
                  </a:lnTo>
                  <a:lnTo>
                    <a:pt x="2012" y="1354"/>
                  </a:lnTo>
                  <a:lnTo>
                    <a:pt x="2012" y="1356"/>
                  </a:lnTo>
                  <a:lnTo>
                    <a:pt x="2012" y="1359"/>
                  </a:lnTo>
                  <a:lnTo>
                    <a:pt x="2014" y="1359"/>
                  </a:lnTo>
                  <a:lnTo>
                    <a:pt x="2016" y="1361"/>
                  </a:lnTo>
                  <a:lnTo>
                    <a:pt x="2016" y="1363"/>
                  </a:lnTo>
                  <a:lnTo>
                    <a:pt x="2018" y="1363"/>
                  </a:lnTo>
                  <a:lnTo>
                    <a:pt x="2021" y="1361"/>
                  </a:lnTo>
                  <a:lnTo>
                    <a:pt x="2023" y="1359"/>
                  </a:lnTo>
                  <a:lnTo>
                    <a:pt x="2034" y="1352"/>
                  </a:lnTo>
                  <a:lnTo>
                    <a:pt x="2034" y="1350"/>
                  </a:lnTo>
                  <a:lnTo>
                    <a:pt x="2036" y="1348"/>
                  </a:lnTo>
                  <a:lnTo>
                    <a:pt x="2034" y="1345"/>
                  </a:lnTo>
                  <a:lnTo>
                    <a:pt x="2036" y="1345"/>
                  </a:lnTo>
                  <a:lnTo>
                    <a:pt x="2038" y="1345"/>
                  </a:lnTo>
                  <a:lnTo>
                    <a:pt x="2040" y="1339"/>
                  </a:lnTo>
                  <a:lnTo>
                    <a:pt x="2040" y="1337"/>
                  </a:lnTo>
                  <a:lnTo>
                    <a:pt x="2042" y="1337"/>
                  </a:lnTo>
                  <a:lnTo>
                    <a:pt x="2045" y="1335"/>
                  </a:lnTo>
                  <a:lnTo>
                    <a:pt x="2045" y="1332"/>
                  </a:lnTo>
                  <a:lnTo>
                    <a:pt x="2045" y="1330"/>
                  </a:lnTo>
                  <a:lnTo>
                    <a:pt x="2045" y="1328"/>
                  </a:lnTo>
                  <a:lnTo>
                    <a:pt x="2042" y="1328"/>
                  </a:lnTo>
                  <a:lnTo>
                    <a:pt x="2042" y="1326"/>
                  </a:lnTo>
                  <a:lnTo>
                    <a:pt x="2042" y="1324"/>
                  </a:lnTo>
                  <a:lnTo>
                    <a:pt x="2042" y="1321"/>
                  </a:lnTo>
                  <a:lnTo>
                    <a:pt x="2040" y="1319"/>
                  </a:lnTo>
                  <a:lnTo>
                    <a:pt x="2040" y="1317"/>
                  </a:lnTo>
                  <a:lnTo>
                    <a:pt x="2042" y="1315"/>
                  </a:lnTo>
                  <a:lnTo>
                    <a:pt x="2045" y="1313"/>
                  </a:lnTo>
                  <a:lnTo>
                    <a:pt x="2045" y="1310"/>
                  </a:lnTo>
                  <a:lnTo>
                    <a:pt x="2045" y="1308"/>
                  </a:lnTo>
                  <a:lnTo>
                    <a:pt x="2047" y="1306"/>
                  </a:lnTo>
                  <a:lnTo>
                    <a:pt x="2047" y="1304"/>
                  </a:lnTo>
                  <a:lnTo>
                    <a:pt x="2047" y="1306"/>
                  </a:lnTo>
                  <a:lnTo>
                    <a:pt x="2049" y="1306"/>
                  </a:lnTo>
                  <a:lnTo>
                    <a:pt x="2049" y="1304"/>
                  </a:lnTo>
                  <a:lnTo>
                    <a:pt x="2049" y="1306"/>
                  </a:lnTo>
                  <a:lnTo>
                    <a:pt x="2049" y="1308"/>
                  </a:lnTo>
                  <a:lnTo>
                    <a:pt x="2047" y="1310"/>
                  </a:lnTo>
                  <a:lnTo>
                    <a:pt x="2047" y="1313"/>
                  </a:lnTo>
                  <a:lnTo>
                    <a:pt x="2045" y="1317"/>
                  </a:lnTo>
                  <a:lnTo>
                    <a:pt x="2045" y="1319"/>
                  </a:lnTo>
                  <a:lnTo>
                    <a:pt x="2045" y="1321"/>
                  </a:lnTo>
                  <a:lnTo>
                    <a:pt x="2047" y="1326"/>
                  </a:lnTo>
                  <a:lnTo>
                    <a:pt x="2047" y="1328"/>
                  </a:lnTo>
                  <a:lnTo>
                    <a:pt x="2049" y="1330"/>
                  </a:lnTo>
                  <a:lnTo>
                    <a:pt x="2049" y="1335"/>
                  </a:lnTo>
                  <a:lnTo>
                    <a:pt x="2049" y="1337"/>
                  </a:lnTo>
                  <a:lnTo>
                    <a:pt x="2049" y="1339"/>
                  </a:lnTo>
                  <a:lnTo>
                    <a:pt x="2051" y="1339"/>
                  </a:lnTo>
                  <a:lnTo>
                    <a:pt x="2053" y="1339"/>
                  </a:lnTo>
                  <a:lnTo>
                    <a:pt x="2056" y="1341"/>
                  </a:lnTo>
                  <a:lnTo>
                    <a:pt x="2053" y="1341"/>
                  </a:lnTo>
                  <a:lnTo>
                    <a:pt x="2049" y="1341"/>
                  </a:lnTo>
                  <a:lnTo>
                    <a:pt x="2047" y="1341"/>
                  </a:lnTo>
                  <a:lnTo>
                    <a:pt x="2047" y="1343"/>
                  </a:lnTo>
                  <a:lnTo>
                    <a:pt x="2045" y="1345"/>
                  </a:lnTo>
                  <a:lnTo>
                    <a:pt x="2045" y="1348"/>
                  </a:lnTo>
                  <a:lnTo>
                    <a:pt x="2042" y="1348"/>
                  </a:lnTo>
                  <a:lnTo>
                    <a:pt x="2042" y="1350"/>
                  </a:lnTo>
                  <a:lnTo>
                    <a:pt x="2042" y="1352"/>
                  </a:lnTo>
                  <a:lnTo>
                    <a:pt x="2040" y="1352"/>
                  </a:lnTo>
                  <a:lnTo>
                    <a:pt x="2040" y="1354"/>
                  </a:lnTo>
                  <a:lnTo>
                    <a:pt x="2038" y="1356"/>
                  </a:lnTo>
                  <a:lnTo>
                    <a:pt x="2038" y="1359"/>
                  </a:lnTo>
                  <a:lnTo>
                    <a:pt x="2038" y="1365"/>
                  </a:lnTo>
                  <a:lnTo>
                    <a:pt x="2040" y="1370"/>
                  </a:lnTo>
                  <a:lnTo>
                    <a:pt x="2040" y="1372"/>
                  </a:lnTo>
                  <a:lnTo>
                    <a:pt x="2042" y="1374"/>
                  </a:lnTo>
                  <a:lnTo>
                    <a:pt x="2042" y="1372"/>
                  </a:lnTo>
                  <a:lnTo>
                    <a:pt x="2042" y="1370"/>
                  </a:lnTo>
                  <a:lnTo>
                    <a:pt x="2042" y="1367"/>
                  </a:lnTo>
                  <a:lnTo>
                    <a:pt x="2045" y="1367"/>
                  </a:lnTo>
                  <a:lnTo>
                    <a:pt x="2045" y="1370"/>
                  </a:lnTo>
                  <a:lnTo>
                    <a:pt x="2045" y="1372"/>
                  </a:lnTo>
                  <a:lnTo>
                    <a:pt x="2047" y="1376"/>
                  </a:lnTo>
                  <a:lnTo>
                    <a:pt x="2047" y="1378"/>
                  </a:lnTo>
                  <a:lnTo>
                    <a:pt x="2056" y="1374"/>
                  </a:lnTo>
                  <a:lnTo>
                    <a:pt x="2058" y="1374"/>
                  </a:lnTo>
                  <a:lnTo>
                    <a:pt x="2058" y="1372"/>
                  </a:lnTo>
                  <a:lnTo>
                    <a:pt x="2058" y="1370"/>
                  </a:lnTo>
                  <a:lnTo>
                    <a:pt x="2058" y="1367"/>
                  </a:lnTo>
                  <a:lnTo>
                    <a:pt x="2060" y="1365"/>
                  </a:lnTo>
                  <a:lnTo>
                    <a:pt x="2064" y="1361"/>
                  </a:lnTo>
                  <a:lnTo>
                    <a:pt x="2066" y="1363"/>
                  </a:lnTo>
                  <a:lnTo>
                    <a:pt x="2064" y="1365"/>
                  </a:lnTo>
                  <a:lnTo>
                    <a:pt x="2062" y="1365"/>
                  </a:lnTo>
                  <a:lnTo>
                    <a:pt x="2062" y="1367"/>
                  </a:lnTo>
                  <a:lnTo>
                    <a:pt x="2060" y="1370"/>
                  </a:lnTo>
                  <a:lnTo>
                    <a:pt x="2058" y="1372"/>
                  </a:lnTo>
                  <a:lnTo>
                    <a:pt x="2060" y="1374"/>
                  </a:lnTo>
                  <a:lnTo>
                    <a:pt x="2060" y="1376"/>
                  </a:lnTo>
                  <a:lnTo>
                    <a:pt x="2058" y="1376"/>
                  </a:lnTo>
                  <a:lnTo>
                    <a:pt x="2056" y="1376"/>
                  </a:lnTo>
                  <a:lnTo>
                    <a:pt x="2056" y="1378"/>
                  </a:lnTo>
                  <a:lnTo>
                    <a:pt x="2053" y="1378"/>
                  </a:lnTo>
                  <a:lnTo>
                    <a:pt x="2056" y="1381"/>
                  </a:lnTo>
                  <a:lnTo>
                    <a:pt x="2056" y="1383"/>
                  </a:lnTo>
                  <a:lnTo>
                    <a:pt x="2056" y="1385"/>
                  </a:lnTo>
                  <a:lnTo>
                    <a:pt x="2058" y="1385"/>
                  </a:lnTo>
                  <a:lnTo>
                    <a:pt x="2060" y="1381"/>
                  </a:lnTo>
                  <a:lnTo>
                    <a:pt x="2060" y="1383"/>
                  </a:lnTo>
                  <a:lnTo>
                    <a:pt x="2062" y="1385"/>
                  </a:lnTo>
                  <a:lnTo>
                    <a:pt x="2064" y="1383"/>
                  </a:lnTo>
                  <a:lnTo>
                    <a:pt x="2066" y="1381"/>
                  </a:lnTo>
                  <a:lnTo>
                    <a:pt x="2069" y="1381"/>
                  </a:lnTo>
                  <a:lnTo>
                    <a:pt x="2069" y="1378"/>
                  </a:lnTo>
                  <a:lnTo>
                    <a:pt x="2069" y="1370"/>
                  </a:lnTo>
                  <a:lnTo>
                    <a:pt x="2069" y="1367"/>
                  </a:lnTo>
                  <a:lnTo>
                    <a:pt x="2073" y="1365"/>
                  </a:lnTo>
                  <a:lnTo>
                    <a:pt x="2073" y="1367"/>
                  </a:lnTo>
                  <a:lnTo>
                    <a:pt x="2069" y="1370"/>
                  </a:lnTo>
                  <a:lnTo>
                    <a:pt x="2071" y="1372"/>
                  </a:lnTo>
                  <a:lnTo>
                    <a:pt x="2073" y="1374"/>
                  </a:lnTo>
                  <a:lnTo>
                    <a:pt x="2071" y="1374"/>
                  </a:lnTo>
                  <a:lnTo>
                    <a:pt x="2071" y="1376"/>
                  </a:lnTo>
                  <a:lnTo>
                    <a:pt x="2071" y="1378"/>
                  </a:lnTo>
                  <a:lnTo>
                    <a:pt x="2071" y="1381"/>
                  </a:lnTo>
                  <a:lnTo>
                    <a:pt x="2069" y="1385"/>
                  </a:lnTo>
                  <a:lnTo>
                    <a:pt x="2066" y="1387"/>
                  </a:lnTo>
                  <a:lnTo>
                    <a:pt x="2066" y="1389"/>
                  </a:lnTo>
                  <a:lnTo>
                    <a:pt x="2069" y="1389"/>
                  </a:lnTo>
                  <a:lnTo>
                    <a:pt x="2069" y="1391"/>
                  </a:lnTo>
                  <a:lnTo>
                    <a:pt x="2071" y="1394"/>
                  </a:lnTo>
                  <a:lnTo>
                    <a:pt x="2073" y="1394"/>
                  </a:lnTo>
                  <a:lnTo>
                    <a:pt x="2073" y="1396"/>
                  </a:lnTo>
                  <a:lnTo>
                    <a:pt x="2075" y="1396"/>
                  </a:lnTo>
                  <a:lnTo>
                    <a:pt x="2077" y="1396"/>
                  </a:lnTo>
                  <a:lnTo>
                    <a:pt x="2077" y="1394"/>
                  </a:lnTo>
                  <a:lnTo>
                    <a:pt x="2075" y="1394"/>
                  </a:lnTo>
                  <a:lnTo>
                    <a:pt x="2077" y="1391"/>
                  </a:lnTo>
                  <a:lnTo>
                    <a:pt x="2077" y="1389"/>
                  </a:lnTo>
                  <a:lnTo>
                    <a:pt x="2080" y="1387"/>
                  </a:lnTo>
                  <a:lnTo>
                    <a:pt x="2082" y="1387"/>
                  </a:lnTo>
                  <a:lnTo>
                    <a:pt x="2082" y="1385"/>
                  </a:lnTo>
                  <a:lnTo>
                    <a:pt x="2084" y="1385"/>
                  </a:lnTo>
                  <a:lnTo>
                    <a:pt x="2084" y="1383"/>
                  </a:lnTo>
                  <a:lnTo>
                    <a:pt x="2084" y="1381"/>
                  </a:lnTo>
                  <a:lnTo>
                    <a:pt x="2086" y="1381"/>
                  </a:lnTo>
                  <a:lnTo>
                    <a:pt x="2091" y="1378"/>
                  </a:lnTo>
                  <a:lnTo>
                    <a:pt x="2091" y="1381"/>
                  </a:lnTo>
                  <a:lnTo>
                    <a:pt x="2091" y="1378"/>
                  </a:lnTo>
                  <a:lnTo>
                    <a:pt x="2091" y="1376"/>
                  </a:lnTo>
                  <a:lnTo>
                    <a:pt x="2091" y="1374"/>
                  </a:lnTo>
                  <a:lnTo>
                    <a:pt x="2093" y="1376"/>
                  </a:lnTo>
                  <a:lnTo>
                    <a:pt x="2093" y="1378"/>
                  </a:lnTo>
                  <a:lnTo>
                    <a:pt x="2093" y="1381"/>
                  </a:lnTo>
                  <a:lnTo>
                    <a:pt x="2091" y="1381"/>
                  </a:lnTo>
                  <a:lnTo>
                    <a:pt x="2088" y="1383"/>
                  </a:lnTo>
                  <a:lnTo>
                    <a:pt x="2088" y="1385"/>
                  </a:lnTo>
                  <a:lnTo>
                    <a:pt x="2086" y="1387"/>
                  </a:lnTo>
                  <a:lnTo>
                    <a:pt x="2084" y="1389"/>
                  </a:lnTo>
                  <a:lnTo>
                    <a:pt x="2084" y="1391"/>
                  </a:lnTo>
                  <a:lnTo>
                    <a:pt x="2082" y="1394"/>
                  </a:lnTo>
                  <a:lnTo>
                    <a:pt x="2082" y="1396"/>
                  </a:lnTo>
                  <a:lnTo>
                    <a:pt x="2086" y="1394"/>
                  </a:lnTo>
                  <a:lnTo>
                    <a:pt x="2088" y="1391"/>
                  </a:lnTo>
                  <a:lnTo>
                    <a:pt x="2088" y="1394"/>
                  </a:lnTo>
                  <a:lnTo>
                    <a:pt x="2088" y="1396"/>
                  </a:lnTo>
                  <a:lnTo>
                    <a:pt x="2086" y="1396"/>
                  </a:lnTo>
                  <a:lnTo>
                    <a:pt x="2084" y="1398"/>
                  </a:lnTo>
                  <a:lnTo>
                    <a:pt x="2084" y="1400"/>
                  </a:lnTo>
                  <a:lnTo>
                    <a:pt x="2084" y="1398"/>
                  </a:lnTo>
                  <a:lnTo>
                    <a:pt x="2086" y="1400"/>
                  </a:lnTo>
                  <a:lnTo>
                    <a:pt x="2084" y="1400"/>
                  </a:lnTo>
                  <a:lnTo>
                    <a:pt x="2086" y="1402"/>
                  </a:lnTo>
                  <a:lnTo>
                    <a:pt x="2088" y="1402"/>
                  </a:lnTo>
                  <a:lnTo>
                    <a:pt x="2091" y="1402"/>
                  </a:lnTo>
                  <a:lnTo>
                    <a:pt x="2091" y="1400"/>
                  </a:lnTo>
                  <a:lnTo>
                    <a:pt x="2091" y="1398"/>
                  </a:lnTo>
                  <a:lnTo>
                    <a:pt x="2093" y="1398"/>
                  </a:lnTo>
                  <a:lnTo>
                    <a:pt x="2093" y="1400"/>
                  </a:lnTo>
                  <a:lnTo>
                    <a:pt x="2095" y="1398"/>
                  </a:lnTo>
                  <a:lnTo>
                    <a:pt x="2095" y="1400"/>
                  </a:lnTo>
                  <a:lnTo>
                    <a:pt x="2095" y="1402"/>
                  </a:lnTo>
                  <a:lnTo>
                    <a:pt x="2097" y="1402"/>
                  </a:lnTo>
                  <a:lnTo>
                    <a:pt x="2095" y="1405"/>
                  </a:lnTo>
                  <a:lnTo>
                    <a:pt x="2097" y="1407"/>
                  </a:lnTo>
                  <a:lnTo>
                    <a:pt x="2099" y="1405"/>
                  </a:lnTo>
                  <a:lnTo>
                    <a:pt x="2099" y="1402"/>
                  </a:lnTo>
                  <a:lnTo>
                    <a:pt x="2099" y="1405"/>
                  </a:lnTo>
                  <a:lnTo>
                    <a:pt x="2099" y="1407"/>
                  </a:lnTo>
                  <a:lnTo>
                    <a:pt x="2102" y="1407"/>
                  </a:lnTo>
                  <a:lnTo>
                    <a:pt x="2102" y="1409"/>
                  </a:lnTo>
                  <a:lnTo>
                    <a:pt x="2104" y="1407"/>
                  </a:lnTo>
                  <a:lnTo>
                    <a:pt x="2106" y="1409"/>
                  </a:lnTo>
                  <a:lnTo>
                    <a:pt x="2106" y="1405"/>
                  </a:lnTo>
                  <a:lnTo>
                    <a:pt x="2104" y="1398"/>
                  </a:lnTo>
                  <a:lnTo>
                    <a:pt x="2102" y="1396"/>
                  </a:lnTo>
                  <a:lnTo>
                    <a:pt x="2099" y="1394"/>
                  </a:lnTo>
                  <a:lnTo>
                    <a:pt x="2099" y="1391"/>
                  </a:lnTo>
                  <a:lnTo>
                    <a:pt x="2099" y="1389"/>
                  </a:lnTo>
                  <a:lnTo>
                    <a:pt x="2099" y="1387"/>
                  </a:lnTo>
                  <a:lnTo>
                    <a:pt x="2099" y="1385"/>
                  </a:lnTo>
                  <a:lnTo>
                    <a:pt x="2099" y="1383"/>
                  </a:lnTo>
                  <a:lnTo>
                    <a:pt x="2099" y="1381"/>
                  </a:lnTo>
                  <a:lnTo>
                    <a:pt x="2099" y="1378"/>
                  </a:lnTo>
                  <a:lnTo>
                    <a:pt x="2099" y="1376"/>
                  </a:lnTo>
                  <a:lnTo>
                    <a:pt x="2102" y="1376"/>
                  </a:lnTo>
                  <a:lnTo>
                    <a:pt x="2102" y="1378"/>
                  </a:lnTo>
                  <a:lnTo>
                    <a:pt x="2102" y="1381"/>
                  </a:lnTo>
                  <a:lnTo>
                    <a:pt x="2102" y="1385"/>
                  </a:lnTo>
                  <a:lnTo>
                    <a:pt x="2102" y="1387"/>
                  </a:lnTo>
                  <a:lnTo>
                    <a:pt x="2102" y="1389"/>
                  </a:lnTo>
                  <a:lnTo>
                    <a:pt x="2102" y="1391"/>
                  </a:lnTo>
                  <a:lnTo>
                    <a:pt x="2102" y="1389"/>
                  </a:lnTo>
                  <a:lnTo>
                    <a:pt x="2104" y="1389"/>
                  </a:lnTo>
                  <a:lnTo>
                    <a:pt x="2104" y="1391"/>
                  </a:lnTo>
                  <a:lnTo>
                    <a:pt x="2104" y="1394"/>
                  </a:lnTo>
                  <a:lnTo>
                    <a:pt x="2104" y="1396"/>
                  </a:lnTo>
                  <a:lnTo>
                    <a:pt x="2106" y="1396"/>
                  </a:lnTo>
                  <a:lnTo>
                    <a:pt x="2108" y="1398"/>
                  </a:lnTo>
                  <a:lnTo>
                    <a:pt x="2108" y="1400"/>
                  </a:lnTo>
                  <a:lnTo>
                    <a:pt x="2110" y="1400"/>
                  </a:lnTo>
                  <a:lnTo>
                    <a:pt x="2112" y="1400"/>
                  </a:lnTo>
                  <a:lnTo>
                    <a:pt x="2110" y="1400"/>
                  </a:lnTo>
                  <a:lnTo>
                    <a:pt x="2112" y="1398"/>
                  </a:lnTo>
                  <a:lnTo>
                    <a:pt x="2112" y="1396"/>
                  </a:lnTo>
                  <a:lnTo>
                    <a:pt x="2115" y="1391"/>
                  </a:lnTo>
                  <a:lnTo>
                    <a:pt x="2117" y="1391"/>
                  </a:lnTo>
                  <a:lnTo>
                    <a:pt x="2117" y="1394"/>
                  </a:lnTo>
                  <a:lnTo>
                    <a:pt x="2115" y="1396"/>
                  </a:lnTo>
                  <a:lnTo>
                    <a:pt x="2115" y="1398"/>
                  </a:lnTo>
                  <a:lnTo>
                    <a:pt x="2115" y="1402"/>
                  </a:lnTo>
                  <a:lnTo>
                    <a:pt x="2115" y="1405"/>
                  </a:lnTo>
                  <a:lnTo>
                    <a:pt x="2117" y="1405"/>
                  </a:lnTo>
                  <a:lnTo>
                    <a:pt x="2117" y="1402"/>
                  </a:lnTo>
                  <a:lnTo>
                    <a:pt x="2119" y="1402"/>
                  </a:lnTo>
                  <a:lnTo>
                    <a:pt x="2121" y="1405"/>
                  </a:lnTo>
                  <a:lnTo>
                    <a:pt x="2123" y="1407"/>
                  </a:lnTo>
                  <a:lnTo>
                    <a:pt x="2123" y="1405"/>
                  </a:lnTo>
                  <a:lnTo>
                    <a:pt x="2123" y="1402"/>
                  </a:lnTo>
                  <a:lnTo>
                    <a:pt x="2123" y="1400"/>
                  </a:lnTo>
                  <a:lnTo>
                    <a:pt x="2121" y="1398"/>
                  </a:lnTo>
                  <a:lnTo>
                    <a:pt x="2123" y="1398"/>
                  </a:lnTo>
                  <a:lnTo>
                    <a:pt x="2126" y="1398"/>
                  </a:lnTo>
                  <a:lnTo>
                    <a:pt x="2126" y="1394"/>
                  </a:lnTo>
                  <a:lnTo>
                    <a:pt x="2128" y="1394"/>
                  </a:lnTo>
                  <a:lnTo>
                    <a:pt x="2126" y="1391"/>
                  </a:lnTo>
                  <a:lnTo>
                    <a:pt x="2126" y="1389"/>
                  </a:lnTo>
                  <a:lnTo>
                    <a:pt x="2128" y="1389"/>
                  </a:lnTo>
                  <a:lnTo>
                    <a:pt x="2128" y="1394"/>
                  </a:lnTo>
                  <a:lnTo>
                    <a:pt x="2130" y="1396"/>
                  </a:lnTo>
                  <a:lnTo>
                    <a:pt x="2130" y="1398"/>
                  </a:lnTo>
                  <a:lnTo>
                    <a:pt x="2132" y="1398"/>
                  </a:lnTo>
                  <a:lnTo>
                    <a:pt x="2132" y="1400"/>
                  </a:lnTo>
                  <a:lnTo>
                    <a:pt x="2134" y="1402"/>
                  </a:lnTo>
                  <a:lnTo>
                    <a:pt x="2134" y="1400"/>
                  </a:lnTo>
                  <a:lnTo>
                    <a:pt x="2137" y="1400"/>
                  </a:lnTo>
                  <a:lnTo>
                    <a:pt x="2137" y="1398"/>
                  </a:lnTo>
                  <a:lnTo>
                    <a:pt x="2139" y="1398"/>
                  </a:lnTo>
                  <a:lnTo>
                    <a:pt x="2141" y="1398"/>
                  </a:lnTo>
                  <a:lnTo>
                    <a:pt x="2137" y="1400"/>
                  </a:lnTo>
                  <a:lnTo>
                    <a:pt x="2137" y="1402"/>
                  </a:lnTo>
                  <a:lnTo>
                    <a:pt x="2134" y="1402"/>
                  </a:lnTo>
                  <a:lnTo>
                    <a:pt x="2137" y="1402"/>
                  </a:lnTo>
                  <a:lnTo>
                    <a:pt x="2137" y="1405"/>
                  </a:lnTo>
                  <a:lnTo>
                    <a:pt x="2139" y="1405"/>
                  </a:lnTo>
                  <a:lnTo>
                    <a:pt x="2141" y="1405"/>
                  </a:lnTo>
                  <a:lnTo>
                    <a:pt x="2141" y="1402"/>
                  </a:lnTo>
                  <a:lnTo>
                    <a:pt x="2143" y="1402"/>
                  </a:lnTo>
                  <a:lnTo>
                    <a:pt x="2143" y="1400"/>
                  </a:lnTo>
                  <a:lnTo>
                    <a:pt x="2145" y="1400"/>
                  </a:lnTo>
                  <a:lnTo>
                    <a:pt x="2145" y="1402"/>
                  </a:lnTo>
                  <a:lnTo>
                    <a:pt x="2145" y="1405"/>
                  </a:lnTo>
                  <a:lnTo>
                    <a:pt x="2145" y="1407"/>
                  </a:lnTo>
                  <a:lnTo>
                    <a:pt x="2148" y="1407"/>
                  </a:lnTo>
                  <a:lnTo>
                    <a:pt x="2145" y="1407"/>
                  </a:lnTo>
                  <a:lnTo>
                    <a:pt x="2150" y="1407"/>
                  </a:lnTo>
                  <a:lnTo>
                    <a:pt x="2152" y="1407"/>
                  </a:lnTo>
                  <a:lnTo>
                    <a:pt x="2152" y="1405"/>
                  </a:lnTo>
                  <a:lnTo>
                    <a:pt x="2150" y="1405"/>
                  </a:lnTo>
                  <a:lnTo>
                    <a:pt x="2150" y="1402"/>
                  </a:lnTo>
                  <a:lnTo>
                    <a:pt x="2150" y="1400"/>
                  </a:lnTo>
                  <a:lnTo>
                    <a:pt x="2148" y="1400"/>
                  </a:lnTo>
                  <a:lnTo>
                    <a:pt x="2148" y="1398"/>
                  </a:lnTo>
                  <a:lnTo>
                    <a:pt x="2148" y="1396"/>
                  </a:lnTo>
                  <a:lnTo>
                    <a:pt x="2148" y="1394"/>
                  </a:lnTo>
                  <a:lnTo>
                    <a:pt x="2150" y="1394"/>
                  </a:lnTo>
                  <a:lnTo>
                    <a:pt x="2150" y="1391"/>
                  </a:lnTo>
                  <a:lnTo>
                    <a:pt x="2145" y="1391"/>
                  </a:lnTo>
                  <a:lnTo>
                    <a:pt x="2148" y="1391"/>
                  </a:lnTo>
                  <a:lnTo>
                    <a:pt x="2148" y="1389"/>
                  </a:lnTo>
                  <a:lnTo>
                    <a:pt x="2145" y="1389"/>
                  </a:lnTo>
                  <a:lnTo>
                    <a:pt x="2145" y="1387"/>
                  </a:lnTo>
                  <a:lnTo>
                    <a:pt x="2145" y="1385"/>
                  </a:lnTo>
                  <a:lnTo>
                    <a:pt x="2145" y="1383"/>
                  </a:lnTo>
                  <a:lnTo>
                    <a:pt x="2143" y="1383"/>
                  </a:lnTo>
                  <a:lnTo>
                    <a:pt x="2141" y="1383"/>
                  </a:lnTo>
                  <a:lnTo>
                    <a:pt x="2139" y="1383"/>
                  </a:lnTo>
                  <a:lnTo>
                    <a:pt x="2141" y="1383"/>
                  </a:lnTo>
                  <a:lnTo>
                    <a:pt x="2137" y="1383"/>
                  </a:lnTo>
                  <a:lnTo>
                    <a:pt x="2137" y="1381"/>
                  </a:lnTo>
                  <a:lnTo>
                    <a:pt x="2141" y="1381"/>
                  </a:lnTo>
                  <a:lnTo>
                    <a:pt x="2141" y="1378"/>
                  </a:lnTo>
                  <a:lnTo>
                    <a:pt x="2143" y="1378"/>
                  </a:lnTo>
                  <a:lnTo>
                    <a:pt x="2143" y="1376"/>
                  </a:lnTo>
                  <a:lnTo>
                    <a:pt x="2141" y="1376"/>
                  </a:lnTo>
                  <a:lnTo>
                    <a:pt x="2139" y="1378"/>
                  </a:lnTo>
                  <a:lnTo>
                    <a:pt x="2137" y="1376"/>
                  </a:lnTo>
                  <a:lnTo>
                    <a:pt x="2137" y="1374"/>
                  </a:lnTo>
                  <a:lnTo>
                    <a:pt x="2139" y="1374"/>
                  </a:lnTo>
                  <a:lnTo>
                    <a:pt x="2139" y="1372"/>
                  </a:lnTo>
                  <a:lnTo>
                    <a:pt x="2137" y="1374"/>
                  </a:lnTo>
                  <a:lnTo>
                    <a:pt x="2134" y="1374"/>
                  </a:lnTo>
                  <a:lnTo>
                    <a:pt x="2134" y="1372"/>
                  </a:lnTo>
                  <a:lnTo>
                    <a:pt x="2137" y="1372"/>
                  </a:lnTo>
                  <a:lnTo>
                    <a:pt x="2137" y="1370"/>
                  </a:lnTo>
                  <a:lnTo>
                    <a:pt x="2134" y="1370"/>
                  </a:lnTo>
                  <a:lnTo>
                    <a:pt x="2134" y="1367"/>
                  </a:lnTo>
                  <a:lnTo>
                    <a:pt x="2132" y="1367"/>
                  </a:lnTo>
                  <a:lnTo>
                    <a:pt x="2130" y="1367"/>
                  </a:lnTo>
                  <a:lnTo>
                    <a:pt x="2128" y="1367"/>
                  </a:lnTo>
                  <a:lnTo>
                    <a:pt x="2130" y="1365"/>
                  </a:lnTo>
                  <a:lnTo>
                    <a:pt x="2128" y="1365"/>
                  </a:lnTo>
                  <a:lnTo>
                    <a:pt x="2128" y="1367"/>
                  </a:lnTo>
                  <a:lnTo>
                    <a:pt x="2126" y="1365"/>
                  </a:lnTo>
                  <a:lnTo>
                    <a:pt x="2130" y="1363"/>
                  </a:lnTo>
                  <a:lnTo>
                    <a:pt x="2128" y="1363"/>
                  </a:lnTo>
                  <a:lnTo>
                    <a:pt x="2119" y="1363"/>
                  </a:lnTo>
                  <a:lnTo>
                    <a:pt x="2119" y="1361"/>
                  </a:lnTo>
                  <a:lnTo>
                    <a:pt x="2121" y="1361"/>
                  </a:lnTo>
                  <a:lnTo>
                    <a:pt x="2128" y="1361"/>
                  </a:lnTo>
                  <a:lnTo>
                    <a:pt x="2130" y="1359"/>
                  </a:lnTo>
                  <a:lnTo>
                    <a:pt x="2132" y="1359"/>
                  </a:lnTo>
                  <a:lnTo>
                    <a:pt x="2123" y="1356"/>
                  </a:lnTo>
                  <a:lnTo>
                    <a:pt x="2121" y="1359"/>
                  </a:lnTo>
                  <a:lnTo>
                    <a:pt x="2121" y="1356"/>
                  </a:lnTo>
                  <a:lnTo>
                    <a:pt x="2119" y="1356"/>
                  </a:lnTo>
                  <a:lnTo>
                    <a:pt x="2117" y="1356"/>
                  </a:lnTo>
                  <a:lnTo>
                    <a:pt x="2115" y="1354"/>
                  </a:lnTo>
                  <a:lnTo>
                    <a:pt x="2117" y="1354"/>
                  </a:lnTo>
                  <a:lnTo>
                    <a:pt x="2115" y="1352"/>
                  </a:lnTo>
                  <a:lnTo>
                    <a:pt x="2112" y="1352"/>
                  </a:lnTo>
                  <a:lnTo>
                    <a:pt x="2112" y="1350"/>
                  </a:lnTo>
                  <a:lnTo>
                    <a:pt x="2115" y="1350"/>
                  </a:lnTo>
                  <a:lnTo>
                    <a:pt x="2119" y="1354"/>
                  </a:lnTo>
                  <a:lnTo>
                    <a:pt x="2121" y="1354"/>
                  </a:lnTo>
                  <a:lnTo>
                    <a:pt x="2123" y="1352"/>
                  </a:lnTo>
                  <a:lnTo>
                    <a:pt x="2123" y="1350"/>
                  </a:lnTo>
                  <a:lnTo>
                    <a:pt x="2123" y="1348"/>
                  </a:lnTo>
                  <a:lnTo>
                    <a:pt x="2123" y="1345"/>
                  </a:lnTo>
                  <a:lnTo>
                    <a:pt x="2121" y="1343"/>
                  </a:lnTo>
                  <a:lnTo>
                    <a:pt x="2119" y="1343"/>
                  </a:lnTo>
                  <a:lnTo>
                    <a:pt x="2115" y="1345"/>
                  </a:lnTo>
                  <a:lnTo>
                    <a:pt x="2112" y="1345"/>
                  </a:lnTo>
                  <a:lnTo>
                    <a:pt x="2110" y="1345"/>
                  </a:lnTo>
                  <a:lnTo>
                    <a:pt x="2108" y="1348"/>
                  </a:lnTo>
                  <a:lnTo>
                    <a:pt x="2106" y="1348"/>
                  </a:lnTo>
                  <a:lnTo>
                    <a:pt x="2106" y="1345"/>
                  </a:lnTo>
                  <a:lnTo>
                    <a:pt x="2108" y="1345"/>
                  </a:lnTo>
                  <a:lnTo>
                    <a:pt x="2110" y="1345"/>
                  </a:lnTo>
                  <a:lnTo>
                    <a:pt x="2110" y="1343"/>
                  </a:lnTo>
                  <a:lnTo>
                    <a:pt x="2112" y="1341"/>
                  </a:lnTo>
                  <a:lnTo>
                    <a:pt x="2117" y="1341"/>
                  </a:lnTo>
                  <a:lnTo>
                    <a:pt x="2117" y="1339"/>
                  </a:lnTo>
                  <a:lnTo>
                    <a:pt x="2115" y="1337"/>
                  </a:lnTo>
                  <a:lnTo>
                    <a:pt x="2115" y="1335"/>
                  </a:lnTo>
                  <a:lnTo>
                    <a:pt x="2110" y="1335"/>
                  </a:lnTo>
                  <a:lnTo>
                    <a:pt x="2104" y="1328"/>
                  </a:lnTo>
                  <a:lnTo>
                    <a:pt x="2102" y="1326"/>
                  </a:lnTo>
                  <a:lnTo>
                    <a:pt x="2102" y="1324"/>
                  </a:lnTo>
                  <a:lnTo>
                    <a:pt x="2099" y="1324"/>
                  </a:lnTo>
                  <a:lnTo>
                    <a:pt x="2099" y="1321"/>
                  </a:lnTo>
                  <a:lnTo>
                    <a:pt x="2102" y="1324"/>
                  </a:lnTo>
                  <a:lnTo>
                    <a:pt x="2104" y="1326"/>
                  </a:lnTo>
                  <a:lnTo>
                    <a:pt x="2106" y="1328"/>
                  </a:lnTo>
                  <a:lnTo>
                    <a:pt x="2112" y="1330"/>
                  </a:lnTo>
                  <a:lnTo>
                    <a:pt x="2112" y="1332"/>
                  </a:lnTo>
                  <a:lnTo>
                    <a:pt x="2115" y="1335"/>
                  </a:lnTo>
                  <a:lnTo>
                    <a:pt x="2117" y="1335"/>
                  </a:lnTo>
                  <a:lnTo>
                    <a:pt x="2119" y="1337"/>
                  </a:lnTo>
                  <a:lnTo>
                    <a:pt x="2121" y="1337"/>
                  </a:lnTo>
                  <a:lnTo>
                    <a:pt x="2123" y="1339"/>
                  </a:lnTo>
                  <a:lnTo>
                    <a:pt x="2126" y="1341"/>
                  </a:lnTo>
                  <a:lnTo>
                    <a:pt x="2126" y="1339"/>
                  </a:lnTo>
                  <a:lnTo>
                    <a:pt x="2130" y="1337"/>
                  </a:lnTo>
                  <a:lnTo>
                    <a:pt x="2132" y="1337"/>
                  </a:lnTo>
                  <a:lnTo>
                    <a:pt x="2132" y="1339"/>
                  </a:lnTo>
                  <a:lnTo>
                    <a:pt x="2134" y="1339"/>
                  </a:lnTo>
                  <a:lnTo>
                    <a:pt x="2134" y="1335"/>
                  </a:lnTo>
                  <a:lnTo>
                    <a:pt x="2134" y="1332"/>
                  </a:lnTo>
                  <a:lnTo>
                    <a:pt x="2132" y="1332"/>
                  </a:lnTo>
                  <a:lnTo>
                    <a:pt x="2132" y="1330"/>
                  </a:lnTo>
                  <a:lnTo>
                    <a:pt x="2130" y="1328"/>
                  </a:lnTo>
                  <a:lnTo>
                    <a:pt x="2130" y="1326"/>
                  </a:lnTo>
                  <a:lnTo>
                    <a:pt x="2128" y="1326"/>
                  </a:lnTo>
                  <a:lnTo>
                    <a:pt x="2126" y="1326"/>
                  </a:lnTo>
                  <a:lnTo>
                    <a:pt x="2128" y="1324"/>
                  </a:lnTo>
                  <a:lnTo>
                    <a:pt x="2130" y="1326"/>
                  </a:lnTo>
                  <a:lnTo>
                    <a:pt x="2132" y="1328"/>
                  </a:lnTo>
                  <a:lnTo>
                    <a:pt x="2134" y="1332"/>
                  </a:lnTo>
                  <a:lnTo>
                    <a:pt x="2137" y="1332"/>
                  </a:lnTo>
                  <a:lnTo>
                    <a:pt x="2139" y="1335"/>
                  </a:lnTo>
                  <a:lnTo>
                    <a:pt x="2141" y="1335"/>
                  </a:lnTo>
                  <a:lnTo>
                    <a:pt x="2143" y="1335"/>
                  </a:lnTo>
                  <a:lnTo>
                    <a:pt x="2141" y="1332"/>
                  </a:lnTo>
                  <a:lnTo>
                    <a:pt x="2141" y="1330"/>
                  </a:lnTo>
                  <a:lnTo>
                    <a:pt x="2143" y="1330"/>
                  </a:lnTo>
                  <a:lnTo>
                    <a:pt x="2143" y="1332"/>
                  </a:lnTo>
                  <a:lnTo>
                    <a:pt x="2145" y="1332"/>
                  </a:lnTo>
                  <a:lnTo>
                    <a:pt x="2145" y="1330"/>
                  </a:lnTo>
                  <a:lnTo>
                    <a:pt x="2143" y="1328"/>
                  </a:lnTo>
                  <a:lnTo>
                    <a:pt x="2143" y="1326"/>
                  </a:lnTo>
                  <a:lnTo>
                    <a:pt x="2141" y="1326"/>
                  </a:lnTo>
                  <a:lnTo>
                    <a:pt x="2139" y="1324"/>
                  </a:lnTo>
                  <a:lnTo>
                    <a:pt x="2134" y="1326"/>
                  </a:lnTo>
                  <a:lnTo>
                    <a:pt x="2132" y="1326"/>
                  </a:lnTo>
                  <a:lnTo>
                    <a:pt x="2130" y="1321"/>
                  </a:lnTo>
                  <a:lnTo>
                    <a:pt x="2137" y="1321"/>
                  </a:lnTo>
                  <a:lnTo>
                    <a:pt x="2139" y="1321"/>
                  </a:lnTo>
                  <a:lnTo>
                    <a:pt x="2141" y="1321"/>
                  </a:lnTo>
                  <a:lnTo>
                    <a:pt x="2141" y="1319"/>
                  </a:lnTo>
                  <a:lnTo>
                    <a:pt x="2139" y="1319"/>
                  </a:lnTo>
                  <a:lnTo>
                    <a:pt x="2139" y="1317"/>
                  </a:lnTo>
                  <a:lnTo>
                    <a:pt x="2137" y="1317"/>
                  </a:lnTo>
                  <a:lnTo>
                    <a:pt x="2132" y="1315"/>
                  </a:lnTo>
                  <a:lnTo>
                    <a:pt x="2132" y="1317"/>
                  </a:lnTo>
                  <a:lnTo>
                    <a:pt x="2130" y="1317"/>
                  </a:lnTo>
                  <a:lnTo>
                    <a:pt x="2128" y="1315"/>
                  </a:lnTo>
                  <a:lnTo>
                    <a:pt x="2126" y="1317"/>
                  </a:lnTo>
                  <a:lnTo>
                    <a:pt x="2126" y="1315"/>
                  </a:lnTo>
                  <a:lnTo>
                    <a:pt x="2123" y="1313"/>
                  </a:lnTo>
                  <a:lnTo>
                    <a:pt x="2121" y="1313"/>
                  </a:lnTo>
                  <a:lnTo>
                    <a:pt x="2121" y="1310"/>
                  </a:lnTo>
                  <a:lnTo>
                    <a:pt x="2123" y="1310"/>
                  </a:lnTo>
                  <a:lnTo>
                    <a:pt x="2123" y="1313"/>
                  </a:lnTo>
                  <a:lnTo>
                    <a:pt x="2126" y="1313"/>
                  </a:lnTo>
                  <a:lnTo>
                    <a:pt x="2128" y="1313"/>
                  </a:lnTo>
                  <a:lnTo>
                    <a:pt x="2130" y="1315"/>
                  </a:lnTo>
                  <a:lnTo>
                    <a:pt x="2134" y="1315"/>
                  </a:lnTo>
                  <a:lnTo>
                    <a:pt x="2137" y="1315"/>
                  </a:lnTo>
                  <a:lnTo>
                    <a:pt x="2137" y="1313"/>
                  </a:lnTo>
                  <a:lnTo>
                    <a:pt x="2139" y="1313"/>
                  </a:lnTo>
                  <a:lnTo>
                    <a:pt x="2139" y="1315"/>
                  </a:lnTo>
                  <a:lnTo>
                    <a:pt x="2143" y="1310"/>
                  </a:lnTo>
                  <a:lnTo>
                    <a:pt x="2143" y="1308"/>
                  </a:lnTo>
                  <a:lnTo>
                    <a:pt x="2145" y="1308"/>
                  </a:lnTo>
                  <a:lnTo>
                    <a:pt x="2145" y="1306"/>
                  </a:lnTo>
                  <a:lnTo>
                    <a:pt x="2141" y="1306"/>
                  </a:lnTo>
                  <a:lnTo>
                    <a:pt x="2139" y="1304"/>
                  </a:lnTo>
                  <a:lnTo>
                    <a:pt x="2139" y="1302"/>
                  </a:lnTo>
                  <a:lnTo>
                    <a:pt x="2137" y="1302"/>
                  </a:lnTo>
                  <a:lnTo>
                    <a:pt x="2137" y="1304"/>
                  </a:lnTo>
                  <a:lnTo>
                    <a:pt x="2134" y="1302"/>
                  </a:lnTo>
                  <a:lnTo>
                    <a:pt x="2137" y="1299"/>
                  </a:lnTo>
                  <a:lnTo>
                    <a:pt x="2134" y="1299"/>
                  </a:lnTo>
                  <a:lnTo>
                    <a:pt x="2134" y="1297"/>
                  </a:lnTo>
                  <a:lnTo>
                    <a:pt x="2132" y="1297"/>
                  </a:lnTo>
                  <a:lnTo>
                    <a:pt x="2130" y="1299"/>
                  </a:lnTo>
                  <a:lnTo>
                    <a:pt x="2130" y="1297"/>
                  </a:lnTo>
                  <a:lnTo>
                    <a:pt x="2128" y="1297"/>
                  </a:lnTo>
                  <a:lnTo>
                    <a:pt x="2117" y="1302"/>
                  </a:lnTo>
                  <a:lnTo>
                    <a:pt x="2115" y="1299"/>
                  </a:lnTo>
                  <a:lnTo>
                    <a:pt x="2112" y="1299"/>
                  </a:lnTo>
                  <a:lnTo>
                    <a:pt x="2110" y="1297"/>
                  </a:lnTo>
                  <a:lnTo>
                    <a:pt x="2108" y="1295"/>
                  </a:lnTo>
                  <a:lnTo>
                    <a:pt x="2106" y="1297"/>
                  </a:lnTo>
                  <a:lnTo>
                    <a:pt x="2104" y="1297"/>
                  </a:lnTo>
                  <a:lnTo>
                    <a:pt x="2106" y="1293"/>
                  </a:lnTo>
                  <a:lnTo>
                    <a:pt x="2110" y="1293"/>
                  </a:lnTo>
                  <a:lnTo>
                    <a:pt x="2110" y="1295"/>
                  </a:lnTo>
                  <a:lnTo>
                    <a:pt x="2112" y="1297"/>
                  </a:lnTo>
                  <a:lnTo>
                    <a:pt x="2115" y="1297"/>
                  </a:lnTo>
                  <a:lnTo>
                    <a:pt x="2115" y="1299"/>
                  </a:lnTo>
                  <a:lnTo>
                    <a:pt x="2117" y="1299"/>
                  </a:lnTo>
                  <a:lnTo>
                    <a:pt x="2119" y="1299"/>
                  </a:lnTo>
                  <a:lnTo>
                    <a:pt x="2119" y="1297"/>
                  </a:lnTo>
                  <a:lnTo>
                    <a:pt x="2121" y="1297"/>
                  </a:lnTo>
                  <a:lnTo>
                    <a:pt x="2123" y="1297"/>
                  </a:lnTo>
                  <a:lnTo>
                    <a:pt x="2126" y="1295"/>
                  </a:lnTo>
                  <a:lnTo>
                    <a:pt x="2128" y="1295"/>
                  </a:lnTo>
                  <a:lnTo>
                    <a:pt x="2130" y="1295"/>
                  </a:lnTo>
                  <a:lnTo>
                    <a:pt x="2130" y="1293"/>
                  </a:lnTo>
                  <a:lnTo>
                    <a:pt x="2132" y="1293"/>
                  </a:lnTo>
                  <a:lnTo>
                    <a:pt x="2132" y="1295"/>
                  </a:lnTo>
                  <a:lnTo>
                    <a:pt x="2134" y="1295"/>
                  </a:lnTo>
                  <a:lnTo>
                    <a:pt x="2137" y="1295"/>
                  </a:lnTo>
                  <a:lnTo>
                    <a:pt x="2139" y="1291"/>
                  </a:lnTo>
                  <a:lnTo>
                    <a:pt x="2141" y="1291"/>
                  </a:lnTo>
                  <a:lnTo>
                    <a:pt x="2141" y="1288"/>
                  </a:lnTo>
                  <a:lnTo>
                    <a:pt x="2143" y="1286"/>
                  </a:lnTo>
                  <a:lnTo>
                    <a:pt x="2145" y="1286"/>
                  </a:lnTo>
                  <a:lnTo>
                    <a:pt x="2145" y="1284"/>
                  </a:lnTo>
                  <a:lnTo>
                    <a:pt x="2143" y="1284"/>
                  </a:lnTo>
                  <a:lnTo>
                    <a:pt x="2141" y="1284"/>
                  </a:lnTo>
                  <a:lnTo>
                    <a:pt x="2139" y="1286"/>
                  </a:lnTo>
                  <a:lnTo>
                    <a:pt x="2139" y="1284"/>
                  </a:lnTo>
                  <a:lnTo>
                    <a:pt x="2141" y="1282"/>
                  </a:lnTo>
                  <a:lnTo>
                    <a:pt x="2139" y="1282"/>
                  </a:lnTo>
                  <a:lnTo>
                    <a:pt x="2139" y="1280"/>
                  </a:lnTo>
                  <a:lnTo>
                    <a:pt x="2137" y="1280"/>
                  </a:lnTo>
                  <a:lnTo>
                    <a:pt x="2137" y="1282"/>
                  </a:lnTo>
                  <a:lnTo>
                    <a:pt x="2134" y="1282"/>
                  </a:lnTo>
                  <a:lnTo>
                    <a:pt x="2132" y="1282"/>
                  </a:lnTo>
                  <a:lnTo>
                    <a:pt x="2132" y="1280"/>
                  </a:lnTo>
                  <a:lnTo>
                    <a:pt x="2134" y="1278"/>
                  </a:lnTo>
                  <a:lnTo>
                    <a:pt x="2132" y="1278"/>
                  </a:lnTo>
                  <a:lnTo>
                    <a:pt x="2126" y="1280"/>
                  </a:lnTo>
                  <a:lnTo>
                    <a:pt x="2123" y="1280"/>
                  </a:lnTo>
                  <a:lnTo>
                    <a:pt x="2119" y="1280"/>
                  </a:lnTo>
                  <a:lnTo>
                    <a:pt x="2117" y="1280"/>
                  </a:lnTo>
                  <a:lnTo>
                    <a:pt x="2115" y="1280"/>
                  </a:lnTo>
                  <a:lnTo>
                    <a:pt x="2112" y="1284"/>
                  </a:lnTo>
                  <a:lnTo>
                    <a:pt x="2110" y="1284"/>
                  </a:lnTo>
                  <a:lnTo>
                    <a:pt x="2108" y="1284"/>
                  </a:lnTo>
                  <a:lnTo>
                    <a:pt x="2106" y="1282"/>
                  </a:lnTo>
                  <a:lnTo>
                    <a:pt x="2104" y="1282"/>
                  </a:lnTo>
                  <a:lnTo>
                    <a:pt x="2104" y="1280"/>
                  </a:lnTo>
                  <a:lnTo>
                    <a:pt x="2102" y="1280"/>
                  </a:lnTo>
                  <a:lnTo>
                    <a:pt x="2099" y="1278"/>
                  </a:lnTo>
                  <a:lnTo>
                    <a:pt x="2097" y="1278"/>
                  </a:lnTo>
                  <a:lnTo>
                    <a:pt x="2099" y="1275"/>
                  </a:lnTo>
                  <a:lnTo>
                    <a:pt x="2102" y="1275"/>
                  </a:lnTo>
                  <a:lnTo>
                    <a:pt x="2102" y="1278"/>
                  </a:lnTo>
                  <a:lnTo>
                    <a:pt x="2104" y="1278"/>
                  </a:lnTo>
                  <a:lnTo>
                    <a:pt x="2104" y="1280"/>
                  </a:lnTo>
                  <a:lnTo>
                    <a:pt x="2106" y="1280"/>
                  </a:lnTo>
                  <a:lnTo>
                    <a:pt x="2106" y="1282"/>
                  </a:lnTo>
                  <a:lnTo>
                    <a:pt x="2108" y="1282"/>
                  </a:lnTo>
                  <a:lnTo>
                    <a:pt x="2110" y="1282"/>
                  </a:lnTo>
                  <a:lnTo>
                    <a:pt x="2112" y="1282"/>
                  </a:lnTo>
                  <a:lnTo>
                    <a:pt x="2112" y="1280"/>
                  </a:lnTo>
                  <a:lnTo>
                    <a:pt x="2115" y="1280"/>
                  </a:lnTo>
                  <a:lnTo>
                    <a:pt x="2115" y="1275"/>
                  </a:lnTo>
                  <a:lnTo>
                    <a:pt x="2117" y="1273"/>
                  </a:lnTo>
                  <a:lnTo>
                    <a:pt x="2119" y="1269"/>
                  </a:lnTo>
                  <a:lnTo>
                    <a:pt x="2117" y="1269"/>
                  </a:lnTo>
                  <a:lnTo>
                    <a:pt x="2112" y="1267"/>
                  </a:lnTo>
                  <a:lnTo>
                    <a:pt x="2110" y="1267"/>
                  </a:lnTo>
                  <a:lnTo>
                    <a:pt x="2108" y="1264"/>
                  </a:lnTo>
                  <a:lnTo>
                    <a:pt x="2106" y="1264"/>
                  </a:lnTo>
                  <a:lnTo>
                    <a:pt x="2106" y="1267"/>
                  </a:lnTo>
                  <a:lnTo>
                    <a:pt x="2104" y="1269"/>
                  </a:lnTo>
                  <a:lnTo>
                    <a:pt x="2102" y="1269"/>
                  </a:lnTo>
                  <a:lnTo>
                    <a:pt x="2099" y="1267"/>
                  </a:lnTo>
                  <a:lnTo>
                    <a:pt x="2102" y="1267"/>
                  </a:lnTo>
                  <a:lnTo>
                    <a:pt x="2104" y="1267"/>
                  </a:lnTo>
                  <a:lnTo>
                    <a:pt x="2104" y="1264"/>
                  </a:lnTo>
                  <a:lnTo>
                    <a:pt x="2102" y="1264"/>
                  </a:lnTo>
                  <a:lnTo>
                    <a:pt x="2102" y="1262"/>
                  </a:lnTo>
                  <a:lnTo>
                    <a:pt x="2106" y="1262"/>
                  </a:lnTo>
                  <a:lnTo>
                    <a:pt x="2108" y="1260"/>
                  </a:lnTo>
                  <a:lnTo>
                    <a:pt x="2110" y="1260"/>
                  </a:lnTo>
                  <a:lnTo>
                    <a:pt x="2112" y="1260"/>
                  </a:lnTo>
                  <a:lnTo>
                    <a:pt x="2115" y="1260"/>
                  </a:lnTo>
                  <a:lnTo>
                    <a:pt x="2117" y="1260"/>
                  </a:lnTo>
                  <a:lnTo>
                    <a:pt x="2117" y="1262"/>
                  </a:lnTo>
                  <a:lnTo>
                    <a:pt x="2119" y="1262"/>
                  </a:lnTo>
                  <a:lnTo>
                    <a:pt x="2119" y="1264"/>
                  </a:lnTo>
                  <a:lnTo>
                    <a:pt x="2121" y="1264"/>
                  </a:lnTo>
                  <a:lnTo>
                    <a:pt x="2121" y="1267"/>
                  </a:lnTo>
                  <a:lnTo>
                    <a:pt x="2123" y="1264"/>
                  </a:lnTo>
                  <a:lnTo>
                    <a:pt x="2123" y="1262"/>
                  </a:lnTo>
                  <a:lnTo>
                    <a:pt x="2126" y="1262"/>
                  </a:lnTo>
                  <a:lnTo>
                    <a:pt x="2128" y="1262"/>
                  </a:lnTo>
                  <a:lnTo>
                    <a:pt x="2130" y="1262"/>
                  </a:lnTo>
                  <a:lnTo>
                    <a:pt x="2132" y="1262"/>
                  </a:lnTo>
                  <a:lnTo>
                    <a:pt x="2134" y="1262"/>
                  </a:lnTo>
                  <a:lnTo>
                    <a:pt x="2134" y="1260"/>
                  </a:lnTo>
                  <a:lnTo>
                    <a:pt x="2134" y="1258"/>
                  </a:lnTo>
                  <a:lnTo>
                    <a:pt x="2134" y="1256"/>
                  </a:lnTo>
                  <a:lnTo>
                    <a:pt x="2137" y="1256"/>
                  </a:lnTo>
                  <a:lnTo>
                    <a:pt x="2139" y="1253"/>
                  </a:lnTo>
                  <a:lnTo>
                    <a:pt x="2139" y="1251"/>
                  </a:lnTo>
                  <a:lnTo>
                    <a:pt x="2141" y="1251"/>
                  </a:lnTo>
                  <a:lnTo>
                    <a:pt x="2141" y="1249"/>
                  </a:lnTo>
                  <a:lnTo>
                    <a:pt x="2143" y="1247"/>
                  </a:lnTo>
                  <a:lnTo>
                    <a:pt x="2141" y="1247"/>
                  </a:lnTo>
                  <a:lnTo>
                    <a:pt x="2139" y="1247"/>
                  </a:lnTo>
                  <a:lnTo>
                    <a:pt x="2139" y="1245"/>
                  </a:lnTo>
                  <a:lnTo>
                    <a:pt x="2137" y="1245"/>
                  </a:lnTo>
                  <a:lnTo>
                    <a:pt x="2128" y="1251"/>
                  </a:lnTo>
                  <a:lnTo>
                    <a:pt x="2126" y="1253"/>
                  </a:lnTo>
                  <a:lnTo>
                    <a:pt x="2123" y="1253"/>
                  </a:lnTo>
                  <a:lnTo>
                    <a:pt x="2126" y="1251"/>
                  </a:lnTo>
                  <a:lnTo>
                    <a:pt x="2126" y="1249"/>
                  </a:lnTo>
                  <a:lnTo>
                    <a:pt x="2128" y="1249"/>
                  </a:lnTo>
                  <a:lnTo>
                    <a:pt x="2130" y="1249"/>
                  </a:lnTo>
                  <a:lnTo>
                    <a:pt x="2130" y="1247"/>
                  </a:lnTo>
                  <a:lnTo>
                    <a:pt x="2130" y="1245"/>
                  </a:lnTo>
                  <a:lnTo>
                    <a:pt x="2132" y="1242"/>
                  </a:lnTo>
                  <a:lnTo>
                    <a:pt x="2132" y="1240"/>
                  </a:lnTo>
                  <a:lnTo>
                    <a:pt x="2130" y="1238"/>
                  </a:lnTo>
                  <a:lnTo>
                    <a:pt x="2128" y="1238"/>
                  </a:lnTo>
                  <a:lnTo>
                    <a:pt x="2119" y="1236"/>
                  </a:lnTo>
                  <a:lnTo>
                    <a:pt x="2119" y="1234"/>
                  </a:lnTo>
                  <a:lnTo>
                    <a:pt x="2117" y="1234"/>
                  </a:lnTo>
                  <a:lnTo>
                    <a:pt x="2110" y="1234"/>
                  </a:lnTo>
                  <a:lnTo>
                    <a:pt x="2110" y="1236"/>
                  </a:lnTo>
                  <a:lnTo>
                    <a:pt x="2110" y="1238"/>
                  </a:lnTo>
                  <a:lnTo>
                    <a:pt x="2110" y="1240"/>
                  </a:lnTo>
                  <a:lnTo>
                    <a:pt x="2108" y="1240"/>
                  </a:lnTo>
                  <a:lnTo>
                    <a:pt x="2106" y="1240"/>
                  </a:lnTo>
                  <a:lnTo>
                    <a:pt x="2108" y="1236"/>
                  </a:lnTo>
                  <a:lnTo>
                    <a:pt x="2108" y="1234"/>
                  </a:lnTo>
                  <a:lnTo>
                    <a:pt x="2108" y="1232"/>
                  </a:lnTo>
                  <a:lnTo>
                    <a:pt x="2110" y="1232"/>
                  </a:lnTo>
                  <a:lnTo>
                    <a:pt x="2112" y="1232"/>
                  </a:lnTo>
                  <a:lnTo>
                    <a:pt x="2115" y="1232"/>
                  </a:lnTo>
                  <a:lnTo>
                    <a:pt x="2117" y="1229"/>
                  </a:lnTo>
                  <a:lnTo>
                    <a:pt x="2119" y="1229"/>
                  </a:lnTo>
                  <a:lnTo>
                    <a:pt x="2123" y="1232"/>
                  </a:lnTo>
                  <a:lnTo>
                    <a:pt x="2126" y="1232"/>
                  </a:lnTo>
                  <a:lnTo>
                    <a:pt x="2126" y="1234"/>
                  </a:lnTo>
                  <a:lnTo>
                    <a:pt x="2128" y="1234"/>
                  </a:lnTo>
                  <a:lnTo>
                    <a:pt x="2128" y="1236"/>
                  </a:lnTo>
                  <a:lnTo>
                    <a:pt x="2130" y="1236"/>
                  </a:lnTo>
                  <a:lnTo>
                    <a:pt x="2134" y="1232"/>
                  </a:lnTo>
                  <a:lnTo>
                    <a:pt x="2132" y="1232"/>
                  </a:lnTo>
                  <a:lnTo>
                    <a:pt x="2132" y="1229"/>
                  </a:lnTo>
                  <a:lnTo>
                    <a:pt x="2134" y="1229"/>
                  </a:lnTo>
                  <a:lnTo>
                    <a:pt x="2134" y="1227"/>
                  </a:lnTo>
                  <a:lnTo>
                    <a:pt x="2137" y="1225"/>
                  </a:lnTo>
                  <a:lnTo>
                    <a:pt x="2134" y="1225"/>
                  </a:lnTo>
                  <a:lnTo>
                    <a:pt x="2134" y="1223"/>
                  </a:lnTo>
                  <a:lnTo>
                    <a:pt x="2132" y="1221"/>
                  </a:lnTo>
                  <a:lnTo>
                    <a:pt x="2130" y="1221"/>
                  </a:lnTo>
                  <a:lnTo>
                    <a:pt x="2128" y="1218"/>
                  </a:lnTo>
                  <a:lnTo>
                    <a:pt x="2126" y="1216"/>
                  </a:lnTo>
                  <a:lnTo>
                    <a:pt x="2123" y="1216"/>
                  </a:lnTo>
                  <a:lnTo>
                    <a:pt x="2121" y="1216"/>
                  </a:lnTo>
                  <a:lnTo>
                    <a:pt x="2121" y="1214"/>
                  </a:lnTo>
                  <a:lnTo>
                    <a:pt x="2117" y="1214"/>
                  </a:lnTo>
                  <a:lnTo>
                    <a:pt x="2112" y="1216"/>
                  </a:lnTo>
                  <a:lnTo>
                    <a:pt x="2108" y="1216"/>
                  </a:lnTo>
                  <a:lnTo>
                    <a:pt x="2110" y="1214"/>
                  </a:lnTo>
                  <a:lnTo>
                    <a:pt x="2110" y="1212"/>
                  </a:lnTo>
                  <a:lnTo>
                    <a:pt x="2110" y="1210"/>
                  </a:lnTo>
                  <a:lnTo>
                    <a:pt x="2106" y="1210"/>
                  </a:lnTo>
                  <a:lnTo>
                    <a:pt x="2106" y="1212"/>
                  </a:lnTo>
                  <a:lnTo>
                    <a:pt x="2104" y="1212"/>
                  </a:lnTo>
                  <a:lnTo>
                    <a:pt x="2099" y="1214"/>
                  </a:lnTo>
                  <a:lnTo>
                    <a:pt x="2099" y="1216"/>
                  </a:lnTo>
                  <a:lnTo>
                    <a:pt x="2097" y="1216"/>
                  </a:lnTo>
                  <a:lnTo>
                    <a:pt x="2097" y="1214"/>
                  </a:lnTo>
                  <a:lnTo>
                    <a:pt x="2099" y="1214"/>
                  </a:lnTo>
                  <a:lnTo>
                    <a:pt x="2104" y="1212"/>
                  </a:lnTo>
                  <a:lnTo>
                    <a:pt x="2104" y="1210"/>
                  </a:lnTo>
                  <a:lnTo>
                    <a:pt x="2104" y="1207"/>
                  </a:lnTo>
                  <a:lnTo>
                    <a:pt x="2102" y="1207"/>
                  </a:lnTo>
                  <a:lnTo>
                    <a:pt x="2102" y="1205"/>
                  </a:lnTo>
                  <a:lnTo>
                    <a:pt x="2102" y="1207"/>
                  </a:lnTo>
                  <a:lnTo>
                    <a:pt x="2099" y="1207"/>
                  </a:lnTo>
                  <a:lnTo>
                    <a:pt x="2099" y="1210"/>
                  </a:lnTo>
                  <a:lnTo>
                    <a:pt x="2097" y="1207"/>
                  </a:lnTo>
                  <a:lnTo>
                    <a:pt x="2097" y="1205"/>
                  </a:lnTo>
                  <a:lnTo>
                    <a:pt x="2095" y="1207"/>
                  </a:lnTo>
                  <a:lnTo>
                    <a:pt x="2095" y="1210"/>
                  </a:lnTo>
                  <a:lnTo>
                    <a:pt x="2095" y="1214"/>
                  </a:lnTo>
                  <a:lnTo>
                    <a:pt x="2095" y="1216"/>
                  </a:lnTo>
                  <a:lnTo>
                    <a:pt x="2093" y="1216"/>
                  </a:lnTo>
                  <a:lnTo>
                    <a:pt x="2093" y="1214"/>
                  </a:lnTo>
                  <a:lnTo>
                    <a:pt x="2093" y="1212"/>
                  </a:lnTo>
                  <a:lnTo>
                    <a:pt x="2091" y="1210"/>
                  </a:lnTo>
                  <a:lnTo>
                    <a:pt x="2091" y="1207"/>
                  </a:lnTo>
                  <a:lnTo>
                    <a:pt x="2088" y="1207"/>
                  </a:lnTo>
                  <a:lnTo>
                    <a:pt x="2088" y="1203"/>
                  </a:lnTo>
                  <a:lnTo>
                    <a:pt x="2086" y="1203"/>
                  </a:lnTo>
                  <a:lnTo>
                    <a:pt x="2084" y="1205"/>
                  </a:lnTo>
                  <a:lnTo>
                    <a:pt x="2082" y="1205"/>
                  </a:lnTo>
                  <a:lnTo>
                    <a:pt x="2082" y="1207"/>
                  </a:lnTo>
                  <a:lnTo>
                    <a:pt x="2080" y="1207"/>
                  </a:lnTo>
                  <a:lnTo>
                    <a:pt x="2080" y="1210"/>
                  </a:lnTo>
                  <a:lnTo>
                    <a:pt x="2084" y="1214"/>
                  </a:lnTo>
                  <a:lnTo>
                    <a:pt x="2084" y="1216"/>
                  </a:lnTo>
                  <a:lnTo>
                    <a:pt x="2086" y="1216"/>
                  </a:lnTo>
                  <a:lnTo>
                    <a:pt x="2084" y="1218"/>
                  </a:lnTo>
                  <a:lnTo>
                    <a:pt x="2082" y="1221"/>
                  </a:lnTo>
                  <a:lnTo>
                    <a:pt x="2082" y="1223"/>
                  </a:lnTo>
                  <a:lnTo>
                    <a:pt x="2086" y="1225"/>
                  </a:lnTo>
                  <a:lnTo>
                    <a:pt x="2086" y="1227"/>
                  </a:lnTo>
                  <a:lnTo>
                    <a:pt x="2088" y="1227"/>
                  </a:lnTo>
                  <a:lnTo>
                    <a:pt x="2091" y="1229"/>
                  </a:lnTo>
                  <a:lnTo>
                    <a:pt x="2093" y="1232"/>
                  </a:lnTo>
                  <a:lnTo>
                    <a:pt x="2095" y="1232"/>
                  </a:lnTo>
                  <a:lnTo>
                    <a:pt x="2095" y="1234"/>
                  </a:lnTo>
                  <a:lnTo>
                    <a:pt x="2097" y="1234"/>
                  </a:lnTo>
                  <a:lnTo>
                    <a:pt x="2095" y="1234"/>
                  </a:lnTo>
                  <a:lnTo>
                    <a:pt x="2091" y="1232"/>
                  </a:lnTo>
                  <a:lnTo>
                    <a:pt x="2088" y="1229"/>
                  </a:lnTo>
                  <a:lnTo>
                    <a:pt x="2086" y="1229"/>
                  </a:lnTo>
                  <a:lnTo>
                    <a:pt x="2084" y="1229"/>
                  </a:lnTo>
                  <a:lnTo>
                    <a:pt x="2084" y="1227"/>
                  </a:lnTo>
                  <a:lnTo>
                    <a:pt x="2082" y="1225"/>
                  </a:lnTo>
                  <a:lnTo>
                    <a:pt x="2080" y="1223"/>
                  </a:lnTo>
                  <a:lnTo>
                    <a:pt x="2077" y="1223"/>
                  </a:lnTo>
                  <a:lnTo>
                    <a:pt x="2075" y="1223"/>
                  </a:lnTo>
                  <a:lnTo>
                    <a:pt x="2073" y="1223"/>
                  </a:lnTo>
                  <a:lnTo>
                    <a:pt x="2073" y="1225"/>
                  </a:lnTo>
                  <a:lnTo>
                    <a:pt x="2071" y="1225"/>
                  </a:lnTo>
                  <a:lnTo>
                    <a:pt x="2071" y="1227"/>
                  </a:lnTo>
                  <a:lnTo>
                    <a:pt x="2073" y="1229"/>
                  </a:lnTo>
                  <a:lnTo>
                    <a:pt x="2073" y="1232"/>
                  </a:lnTo>
                  <a:lnTo>
                    <a:pt x="2075" y="1232"/>
                  </a:lnTo>
                  <a:lnTo>
                    <a:pt x="2075" y="1234"/>
                  </a:lnTo>
                  <a:lnTo>
                    <a:pt x="2077" y="1236"/>
                  </a:lnTo>
                  <a:lnTo>
                    <a:pt x="2080" y="1238"/>
                  </a:lnTo>
                  <a:lnTo>
                    <a:pt x="2080" y="1240"/>
                  </a:lnTo>
                  <a:lnTo>
                    <a:pt x="2080" y="1242"/>
                  </a:lnTo>
                  <a:lnTo>
                    <a:pt x="2080" y="1245"/>
                  </a:lnTo>
                  <a:lnTo>
                    <a:pt x="2082" y="1247"/>
                  </a:lnTo>
                  <a:lnTo>
                    <a:pt x="2082" y="1249"/>
                  </a:lnTo>
                  <a:lnTo>
                    <a:pt x="2082" y="1251"/>
                  </a:lnTo>
                  <a:lnTo>
                    <a:pt x="2082" y="1253"/>
                  </a:lnTo>
                  <a:lnTo>
                    <a:pt x="2082" y="1251"/>
                  </a:lnTo>
                  <a:lnTo>
                    <a:pt x="2080" y="1249"/>
                  </a:lnTo>
                  <a:lnTo>
                    <a:pt x="2080" y="1247"/>
                  </a:lnTo>
                  <a:lnTo>
                    <a:pt x="2080" y="1245"/>
                  </a:lnTo>
                  <a:lnTo>
                    <a:pt x="2077" y="1245"/>
                  </a:lnTo>
                  <a:lnTo>
                    <a:pt x="2077" y="1242"/>
                  </a:lnTo>
                  <a:lnTo>
                    <a:pt x="2077" y="1240"/>
                  </a:lnTo>
                  <a:lnTo>
                    <a:pt x="2075" y="1240"/>
                  </a:lnTo>
                  <a:lnTo>
                    <a:pt x="2075" y="1238"/>
                  </a:lnTo>
                  <a:lnTo>
                    <a:pt x="2075" y="1236"/>
                  </a:lnTo>
                  <a:lnTo>
                    <a:pt x="2073" y="1234"/>
                  </a:lnTo>
                  <a:lnTo>
                    <a:pt x="2071" y="1232"/>
                  </a:lnTo>
                  <a:lnTo>
                    <a:pt x="2069" y="1229"/>
                  </a:lnTo>
                  <a:lnTo>
                    <a:pt x="2069" y="1227"/>
                  </a:lnTo>
                  <a:lnTo>
                    <a:pt x="2066" y="1225"/>
                  </a:lnTo>
                  <a:lnTo>
                    <a:pt x="2064" y="1225"/>
                  </a:lnTo>
                  <a:lnTo>
                    <a:pt x="2062" y="1227"/>
                  </a:lnTo>
                  <a:lnTo>
                    <a:pt x="2062" y="1229"/>
                  </a:lnTo>
                  <a:lnTo>
                    <a:pt x="2060" y="1234"/>
                  </a:lnTo>
                  <a:lnTo>
                    <a:pt x="2058" y="1236"/>
                  </a:lnTo>
                  <a:lnTo>
                    <a:pt x="2058" y="1238"/>
                  </a:lnTo>
                  <a:lnTo>
                    <a:pt x="2056" y="1238"/>
                  </a:lnTo>
                  <a:lnTo>
                    <a:pt x="2053" y="1240"/>
                  </a:lnTo>
                  <a:lnTo>
                    <a:pt x="2056" y="1242"/>
                  </a:lnTo>
                  <a:lnTo>
                    <a:pt x="2058" y="1245"/>
                  </a:lnTo>
                  <a:lnTo>
                    <a:pt x="2060" y="1247"/>
                  </a:lnTo>
                  <a:lnTo>
                    <a:pt x="2060" y="1249"/>
                  </a:lnTo>
                  <a:lnTo>
                    <a:pt x="2060" y="1251"/>
                  </a:lnTo>
                  <a:lnTo>
                    <a:pt x="2062" y="1253"/>
                  </a:lnTo>
                  <a:lnTo>
                    <a:pt x="2062" y="1256"/>
                  </a:lnTo>
                  <a:lnTo>
                    <a:pt x="2062" y="1258"/>
                  </a:lnTo>
                  <a:lnTo>
                    <a:pt x="2060" y="1258"/>
                  </a:lnTo>
                  <a:lnTo>
                    <a:pt x="2058" y="1251"/>
                  </a:lnTo>
                  <a:lnTo>
                    <a:pt x="2058" y="1249"/>
                  </a:lnTo>
                  <a:lnTo>
                    <a:pt x="2056" y="1247"/>
                  </a:lnTo>
                  <a:lnTo>
                    <a:pt x="2053" y="1242"/>
                  </a:lnTo>
                  <a:lnTo>
                    <a:pt x="2051" y="1240"/>
                  </a:lnTo>
                  <a:lnTo>
                    <a:pt x="2049" y="1240"/>
                  </a:lnTo>
                  <a:lnTo>
                    <a:pt x="2049" y="1242"/>
                  </a:lnTo>
                  <a:lnTo>
                    <a:pt x="2051" y="1245"/>
                  </a:lnTo>
                  <a:lnTo>
                    <a:pt x="2051" y="1247"/>
                  </a:lnTo>
                  <a:lnTo>
                    <a:pt x="2053" y="1247"/>
                  </a:lnTo>
                  <a:lnTo>
                    <a:pt x="2053" y="1249"/>
                  </a:lnTo>
                  <a:lnTo>
                    <a:pt x="2051" y="1251"/>
                  </a:lnTo>
                  <a:lnTo>
                    <a:pt x="2042" y="1256"/>
                  </a:lnTo>
                  <a:lnTo>
                    <a:pt x="2042" y="1253"/>
                  </a:lnTo>
                  <a:lnTo>
                    <a:pt x="2045" y="1253"/>
                  </a:lnTo>
                  <a:lnTo>
                    <a:pt x="2047" y="1253"/>
                  </a:lnTo>
                  <a:lnTo>
                    <a:pt x="2049" y="1251"/>
                  </a:lnTo>
                  <a:lnTo>
                    <a:pt x="2049" y="1249"/>
                  </a:lnTo>
                  <a:lnTo>
                    <a:pt x="2049" y="1247"/>
                  </a:lnTo>
                  <a:lnTo>
                    <a:pt x="2049" y="1245"/>
                  </a:lnTo>
                  <a:lnTo>
                    <a:pt x="2047" y="1245"/>
                  </a:lnTo>
                  <a:lnTo>
                    <a:pt x="2047" y="1242"/>
                  </a:lnTo>
                  <a:lnTo>
                    <a:pt x="2049" y="1240"/>
                  </a:lnTo>
                  <a:lnTo>
                    <a:pt x="2051" y="1236"/>
                  </a:lnTo>
                  <a:lnTo>
                    <a:pt x="2053" y="1234"/>
                  </a:lnTo>
                  <a:lnTo>
                    <a:pt x="2053" y="1232"/>
                  </a:lnTo>
                  <a:lnTo>
                    <a:pt x="2053" y="1229"/>
                  </a:lnTo>
                  <a:lnTo>
                    <a:pt x="2051" y="1227"/>
                  </a:lnTo>
                  <a:lnTo>
                    <a:pt x="2047" y="1223"/>
                  </a:lnTo>
                  <a:lnTo>
                    <a:pt x="2045" y="1223"/>
                  </a:lnTo>
                  <a:lnTo>
                    <a:pt x="2045" y="1221"/>
                  </a:lnTo>
                  <a:lnTo>
                    <a:pt x="2045" y="1218"/>
                  </a:lnTo>
                  <a:lnTo>
                    <a:pt x="2049" y="1214"/>
                  </a:lnTo>
                  <a:lnTo>
                    <a:pt x="2049" y="1212"/>
                  </a:lnTo>
                  <a:lnTo>
                    <a:pt x="2049" y="1210"/>
                  </a:lnTo>
                  <a:lnTo>
                    <a:pt x="2049" y="1207"/>
                  </a:lnTo>
                  <a:lnTo>
                    <a:pt x="2047" y="1205"/>
                  </a:lnTo>
                  <a:lnTo>
                    <a:pt x="2045" y="1203"/>
                  </a:lnTo>
                  <a:lnTo>
                    <a:pt x="2042" y="1201"/>
                  </a:lnTo>
                  <a:lnTo>
                    <a:pt x="2040" y="1201"/>
                  </a:lnTo>
                  <a:lnTo>
                    <a:pt x="2038" y="1201"/>
                  </a:lnTo>
                  <a:lnTo>
                    <a:pt x="2036" y="1201"/>
                  </a:lnTo>
                  <a:lnTo>
                    <a:pt x="2036" y="1203"/>
                  </a:lnTo>
                  <a:lnTo>
                    <a:pt x="2038" y="1203"/>
                  </a:lnTo>
                  <a:lnTo>
                    <a:pt x="2038" y="1205"/>
                  </a:lnTo>
                  <a:lnTo>
                    <a:pt x="2040" y="1207"/>
                  </a:lnTo>
                  <a:lnTo>
                    <a:pt x="2038" y="1210"/>
                  </a:lnTo>
                  <a:lnTo>
                    <a:pt x="2038" y="1207"/>
                  </a:lnTo>
                  <a:lnTo>
                    <a:pt x="2038" y="1205"/>
                  </a:lnTo>
                  <a:lnTo>
                    <a:pt x="2036" y="1205"/>
                  </a:lnTo>
                  <a:lnTo>
                    <a:pt x="2034" y="1205"/>
                  </a:lnTo>
                  <a:lnTo>
                    <a:pt x="2034" y="1207"/>
                  </a:lnTo>
                  <a:lnTo>
                    <a:pt x="2036" y="1216"/>
                  </a:lnTo>
                  <a:lnTo>
                    <a:pt x="2038" y="1218"/>
                  </a:lnTo>
                  <a:lnTo>
                    <a:pt x="2038" y="1221"/>
                  </a:lnTo>
                  <a:lnTo>
                    <a:pt x="2040" y="1223"/>
                  </a:lnTo>
                  <a:lnTo>
                    <a:pt x="2040" y="1227"/>
                  </a:lnTo>
                  <a:lnTo>
                    <a:pt x="2038" y="1229"/>
                  </a:lnTo>
                  <a:lnTo>
                    <a:pt x="2036" y="1234"/>
                  </a:lnTo>
                  <a:lnTo>
                    <a:pt x="2036" y="1236"/>
                  </a:lnTo>
                  <a:lnTo>
                    <a:pt x="2036" y="1238"/>
                  </a:lnTo>
                  <a:lnTo>
                    <a:pt x="2036" y="1240"/>
                  </a:lnTo>
                  <a:lnTo>
                    <a:pt x="2038" y="1242"/>
                  </a:lnTo>
                  <a:lnTo>
                    <a:pt x="2036" y="1240"/>
                  </a:lnTo>
                  <a:lnTo>
                    <a:pt x="2034" y="1240"/>
                  </a:lnTo>
                  <a:lnTo>
                    <a:pt x="2034" y="1238"/>
                  </a:lnTo>
                  <a:lnTo>
                    <a:pt x="2034" y="1234"/>
                  </a:lnTo>
                  <a:lnTo>
                    <a:pt x="2036" y="1232"/>
                  </a:lnTo>
                  <a:lnTo>
                    <a:pt x="2036" y="1225"/>
                  </a:lnTo>
                  <a:lnTo>
                    <a:pt x="2036" y="1221"/>
                  </a:lnTo>
                  <a:lnTo>
                    <a:pt x="2036" y="1218"/>
                  </a:lnTo>
                  <a:lnTo>
                    <a:pt x="2036" y="1216"/>
                  </a:lnTo>
                  <a:lnTo>
                    <a:pt x="2034" y="1216"/>
                  </a:lnTo>
                  <a:lnTo>
                    <a:pt x="2034" y="1214"/>
                  </a:lnTo>
                  <a:lnTo>
                    <a:pt x="2031" y="1214"/>
                  </a:lnTo>
                  <a:lnTo>
                    <a:pt x="2029" y="1216"/>
                  </a:lnTo>
                  <a:lnTo>
                    <a:pt x="2025" y="1218"/>
                  </a:lnTo>
                  <a:lnTo>
                    <a:pt x="2025" y="1221"/>
                  </a:lnTo>
                  <a:lnTo>
                    <a:pt x="2023" y="1221"/>
                  </a:lnTo>
                  <a:lnTo>
                    <a:pt x="2021" y="1221"/>
                  </a:lnTo>
                  <a:lnTo>
                    <a:pt x="2018" y="1221"/>
                  </a:lnTo>
                  <a:lnTo>
                    <a:pt x="2018" y="1223"/>
                  </a:lnTo>
                  <a:lnTo>
                    <a:pt x="2021" y="1225"/>
                  </a:lnTo>
                  <a:lnTo>
                    <a:pt x="2021" y="1227"/>
                  </a:lnTo>
                  <a:lnTo>
                    <a:pt x="2014" y="1232"/>
                  </a:lnTo>
                  <a:lnTo>
                    <a:pt x="2012" y="1234"/>
                  </a:lnTo>
                  <a:lnTo>
                    <a:pt x="2010" y="1236"/>
                  </a:lnTo>
                  <a:lnTo>
                    <a:pt x="2010" y="1238"/>
                  </a:lnTo>
                  <a:lnTo>
                    <a:pt x="2005" y="1240"/>
                  </a:lnTo>
                  <a:lnTo>
                    <a:pt x="2005" y="1242"/>
                  </a:lnTo>
                  <a:lnTo>
                    <a:pt x="2003" y="1245"/>
                  </a:lnTo>
                  <a:lnTo>
                    <a:pt x="2005" y="1245"/>
                  </a:lnTo>
                  <a:lnTo>
                    <a:pt x="2003" y="1247"/>
                  </a:lnTo>
                  <a:lnTo>
                    <a:pt x="2005" y="1247"/>
                  </a:lnTo>
                  <a:lnTo>
                    <a:pt x="2007" y="1251"/>
                  </a:lnTo>
                  <a:lnTo>
                    <a:pt x="2007" y="1253"/>
                  </a:lnTo>
                  <a:lnTo>
                    <a:pt x="2005" y="1256"/>
                  </a:lnTo>
                  <a:lnTo>
                    <a:pt x="2005" y="1253"/>
                  </a:lnTo>
                  <a:lnTo>
                    <a:pt x="2001" y="1249"/>
                  </a:lnTo>
                  <a:lnTo>
                    <a:pt x="2001" y="1245"/>
                  </a:lnTo>
                  <a:lnTo>
                    <a:pt x="2001" y="1242"/>
                  </a:lnTo>
                  <a:lnTo>
                    <a:pt x="2012" y="1229"/>
                  </a:lnTo>
                  <a:lnTo>
                    <a:pt x="2012" y="1227"/>
                  </a:lnTo>
                  <a:lnTo>
                    <a:pt x="2014" y="1227"/>
                  </a:lnTo>
                  <a:lnTo>
                    <a:pt x="2016" y="1227"/>
                  </a:lnTo>
                  <a:lnTo>
                    <a:pt x="2016" y="1225"/>
                  </a:lnTo>
                  <a:lnTo>
                    <a:pt x="2014" y="1221"/>
                  </a:lnTo>
                  <a:lnTo>
                    <a:pt x="2005" y="1229"/>
                  </a:lnTo>
                  <a:lnTo>
                    <a:pt x="1996" y="1234"/>
                  </a:lnTo>
                  <a:lnTo>
                    <a:pt x="1996" y="1236"/>
                  </a:lnTo>
                  <a:lnTo>
                    <a:pt x="1994" y="1240"/>
                  </a:lnTo>
                  <a:lnTo>
                    <a:pt x="1992" y="1240"/>
                  </a:lnTo>
                  <a:lnTo>
                    <a:pt x="1992" y="1238"/>
                  </a:lnTo>
                  <a:lnTo>
                    <a:pt x="1999" y="1232"/>
                  </a:lnTo>
                  <a:lnTo>
                    <a:pt x="2003" y="1229"/>
                  </a:lnTo>
                  <a:lnTo>
                    <a:pt x="2005" y="1227"/>
                  </a:lnTo>
                  <a:lnTo>
                    <a:pt x="2005" y="1223"/>
                  </a:lnTo>
                  <a:lnTo>
                    <a:pt x="2003" y="1223"/>
                  </a:lnTo>
                  <a:lnTo>
                    <a:pt x="2001" y="1225"/>
                  </a:lnTo>
                  <a:lnTo>
                    <a:pt x="1985" y="1229"/>
                  </a:lnTo>
                  <a:lnTo>
                    <a:pt x="1985" y="1227"/>
                  </a:lnTo>
                  <a:lnTo>
                    <a:pt x="2012" y="1218"/>
                  </a:lnTo>
                  <a:lnTo>
                    <a:pt x="2014" y="1218"/>
                  </a:lnTo>
                  <a:lnTo>
                    <a:pt x="2016" y="1218"/>
                  </a:lnTo>
                  <a:lnTo>
                    <a:pt x="2014" y="1216"/>
                  </a:lnTo>
                  <a:lnTo>
                    <a:pt x="2012" y="1216"/>
                  </a:lnTo>
                  <a:lnTo>
                    <a:pt x="2012" y="1214"/>
                  </a:lnTo>
                  <a:lnTo>
                    <a:pt x="2012" y="1212"/>
                  </a:lnTo>
                  <a:lnTo>
                    <a:pt x="2010" y="1212"/>
                  </a:lnTo>
                  <a:lnTo>
                    <a:pt x="2010" y="1210"/>
                  </a:lnTo>
                  <a:lnTo>
                    <a:pt x="2007" y="1207"/>
                  </a:lnTo>
                  <a:lnTo>
                    <a:pt x="2005" y="1205"/>
                  </a:lnTo>
                  <a:lnTo>
                    <a:pt x="2003" y="1205"/>
                  </a:lnTo>
                  <a:lnTo>
                    <a:pt x="2001" y="1207"/>
                  </a:lnTo>
                  <a:lnTo>
                    <a:pt x="1999" y="1210"/>
                  </a:lnTo>
                  <a:lnTo>
                    <a:pt x="1994" y="1212"/>
                  </a:lnTo>
                  <a:lnTo>
                    <a:pt x="1992" y="1212"/>
                  </a:lnTo>
                  <a:lnTo>
                    <a:pt x="1990" y="1212"/>
                  </a:lnTo>
                  <a:lnTo>
                    <a:pt x="1996" y="1210"/>
                  </a:lnTo>
                  <a:lnTo>
                    <a:pt x="1999" y="1205"/>
                  </a:lnTo>
                  <a:lnTo>
                    <a:pt x="1999" y="1203"/>
                  </a:lnTo>
                  <a:lnTo>
                    <a:pt x="1999" y="1201"/>
                  </a:lnTo>
                  <a:lnTo>
                    <a:pt x="1996" y="1201"/>
                  </a:lnTo>
                  <a:lnTo>
                    <a:pt x="1996" y="1199"/>
                  </a:lnTo>
                  <a:lnTo>
                    <a:pt x="1994" y="1196"/>
                  </a:lnTo>
                  <a:lnTo>
                    <a:pt x="1994" y="1194"/>
                  </a:lnTo>
                  <a:lnTo>
                    <a:pt x="1992" y="1194"/>
                  </a:lnTo>
                  <a:lnTo>
                    <a:pt x="1990" y="1196"/>
                  </a:lnTo>
                  <a:lnTo>
                    <a:pt x="1988" y="1199"/>
                  </a:lnTo>
                  <a:lnTo>
                    <a:pt x="1988" y="1196"/>
                  </a:lnTo>
                  <a:lnTo>
                    <a:pt x="1988" y="1194"/>
                  </a:lnTo>
                  <a:lnTo>
                    <a:pt x="1985" y="1192"/>
                  </a:lnTo>
                  <a:lnTo>
                    <a:pt x="1985" y="1190"/>
                  </a:lnTo>
                  <a:lnTo>
                    <a:pt x="1983" y="1190"/>
                  </a:lnTo>
                  <a:lnTo>
                    <a:pt x="1981" y="1190"/>
                  </a:lnTo>
                  <a:lnTo>
                    <a:pt x="1979" y="1190"/>
                  </a:lnTo>
                  <a:lnTo>
                    <a:pt x="1981" y="1192"/>
                  </a:lnTo>
                  <a:lnTo>
                    <a:pt x="1979" y="1194"/>
                  </a:lnTo>
                  <a:lnTo>
                    <a:pt x="1975" y="1199"/>
                  </a:lnTo>
                  <a:lnTo>
                    <a:pt x="1975" y="1201"/>
                  </a:lnTo>
                  <a:lnTo>
                    <a:pt x="1975" y="1196"/>
                  </a:lnTo>
                  <a:lnTo>
                    <a:pt x="1977" y="1194"/>
                  </a:lnTo>
                  <a:lnTo>
                    <a:pt x="1979" y="1192"/>
                  </a:lnTo>
                  <a:lnTo>
                    <a:pt x="1979" y="1190"/>
                  </a:lnTo>
                  <a:lnTo>
                    <a:pt x="1977" y="1188"/>
                  </a:lnTo>
                  <a:lnTo>
                    <a:pt x="1975" y="1188"/>
                  </a:lnTo>
                  <a:lnTo>
                    <a:pt x="1975" y="1190"/>
                  </a:lnTo>
                  <a:lnTo>
                    <a:pt x="1972" y="1188"/>
                  </a:lnTo>
                  <a:lnTo>
                    <a:pt x="1970" y="1186"/>
                  </a:lnTo>
                  <a:lnTo>
                    <a:pt x="1966" y="1186"/>
                  </a:lnTo>
                  <a:lnTo>
                    <a:pt x="1964" y="1188"/>
                  </a:lnTo>
                  <a:lnTo>
                    <a:pt x="1961" y="1188"/>
                  </a:lnTo>
                  <a:lnTo>
                    <a:pt x="1961" y="1190"/>
                  </a:lnTo>
                  <a:lnTo>
                    <a:pt x="1964" y="1190"/>
                  </a:lnTo>
                  <a:lnTo>
                    <a:pt x="1964" y="1192"/>
                  </a:lnTo>
                  <a:lnTo>
                    <a:pt x="1966" y="1194"/>
                  </a:lnTo>
                  <a:lnTo>
                    <a:pt x="1966" y="1196"/>
                  </a:lnTo>
                  <a:lnTo>
                    <a:pt x="1968" y="1199"/>
                  </a:lnTo>
                  <a:lnTo>
                    <a:pt x="1968" y="1201"/>
                  </a:lnTo>
                  <a:lnTo>
                    <a:pt x="1966" y="1201"/>
                  </a:lnTo>
                  <a:lnTo>
                    <a:pt x="1966" y="1199"/>
                  </a:lnTo>
                  <a:lnTo>
                    <a:pt x="1964" y="1196"/>
                  </a:lnTo>
                  <a:lnTo>
                    <a:pt x="1961" y="1194"/>
                  </a:lnTo>
                  <a:lnTo>
                    <a:pt x="1959" y="1194"/>
                  </a:lnTo>
                  <a:lnTo>
                    <a:pt x="1959" y="1196"/>
                  </a:lnTo>
                  <a:lnTo>
                    <a:pt x="1957" y="1199"/>
                  </a:lnTo>
                  <a:lnTo>
                    <a:pt x="1957" y="1201"/>
                  </a:lnTo>
                  <a:lnTo>
                    <a:pt x="1957" y="1203"/>
                  </a:lnTo>
                  <a:lnTo>
                    <a:pt x="1955" y="1203"/>
                  </a:lnTo>
                  <a:lnTo>
                    <a:pt x="1955" y="1205"/>
                  </a:lnTo>
                  <a:lnTo>
                    <a:pt x="1957" y="1207"/>
                  </a:lnTo>
                  <a:lnTo>
                    <a:pt x="1957" y="1210"/>
                  </a:lnTo>
                  <a:lnTo>
                    <a:pt x="1959" y="1212"/>
                  </a:lnTo>
                  <a:lnTo>
                    <a:pt x="1957" y="1212"/>
                  </a:lnTo>
                  <a:lnTo>
                    <a:pt x="1957" y="1210"/>
                  </a:lnTo>
                  <a:lnTo>
                    <a:pt x="1955" y="1207"/>
                  </a:lnTo>
                  <a:lnTo>
                    <a:pt x="1955" y="1205"/>
                  </a:lnTo>
                  <a:lnTo>
                    <a:pt x="1953" y="1203"/>
                  </a:lnTo>
                  <a:lnTo>
                    <a:pt x="1955" y="1201"/>
                  </a:lnTo>
                  <a:lnTo>
                    <a:pt x="1957" y="1199"/>
                  </a:lnTo>
                  <a:lnTo>
                    <a:pt x="1955" y="1199"/>
                  </a:lnTo>
                  <a:lnTo>
                    <a:pt x="1955" y="1196"/>
                  </a:lnTo>
                  <a:lnTo>
                    <a:pt x="1955" y="1194"/>
                  </a:lnTo>
                  <a:lnTo>
                    <a:pt x="1953" y="1194"/>
                  </a:lnTo>
                  <a:lnTo>
                    <a:pt x="1953" y="1196"/>
                  </a:lnTo>
                  <a:lnTo>
                    <a:pt x="1950" y="1199"/>
                  </a:lnTo>
                  <a:lnTo>
                    <a:pt x="1950" y="1196"/>
                  </a:lnTo>
                  <a:lnTo>
                    <a:pt x="1950" y="1194"/>
                  </a:lnTo>
                  <a:lnTo>
                    <a:pt x="1948" y="1192"/>
                  </a:lnTo>
                  <a:lnTo>
                    <a:pt x="1950" y="1192"/>
                  </a:lnTo>
                  <a:lnTo>
                    <a:pt x="1953" y="1190"/>
                  </a:lnTo>
                  <a:lnTo>
                    <a:pt x="1950" y="1186"/>
                  </a:lnTo>
                  <a:lnTo>
                    <a:pt x="1948" y="1186"/>
                  </a:lnTo>
                  <a:lnTo>
                    <a:pt x="1946" y="1186"/>
                  </a:lnTo>
                  <a:lnTo>
                    <a:pt x="1948" y="1183"/>
                  </a:lnTo>
                  <a:lnTo>
                    <a:pt x="1953" y="1181"/>
                  </a:lnTo>
                  <a:lnTo>
                    <a:pt x="1955" y="1177"/>
                  </a:lnTo>
                  <a:lnTo>
                    <a:pt x="1955" y="1175"/>
                  </a:lnTo>
                  <a:lnTo>
                    <a:pt x="1953" y="1175"/>
                  </a:lnTo>
                  <a:lnTo>
                    <a:pt x="1948" y="1175"/>
                  </a:lnTo>
                  <a:lnTo>
                    <a:pt x="1944" y="1175"/>
                  </a:lnTo>
                  <a:lnTo>
                    <a:pt x="1942" y="1175"/>
                  </a:lnTo>
                  <a:lnTo>
                    <a:pt x="1942" y="1177"/>
                  </a:lnTo>
                  <a:lnTo>
                    <a:pt x="1942" y="1179"/>
                  </a:lnTo>
                  <a:lnTo>
                    <a:pt x="1940" y="1179"/>
                  </a:lnTo>
                  <a:lnTo>
                    <a:pt x="1940" y="1181"/>
                  </a:lnTo>
                  <a:lnTo>
                    <a:pt x="1942" y="1181"/>
                  </a:lnTo>
                  <a:lnTo>
                    <a:pt x="1942" y="1186"/>
                  </a:lnTo>
                  <a:lnTo>
                    <a:pt x="1940" y="1188"/>
                  </a:lnTo>
                  <a:lnTo>
                    <a:pt x="1937" y="1190"/>
                  </a:lnTo>
                  <a:lnTo>
                    <a:pt x="1937" y="1192"/>
                  </a:lnTo>
                  <a:lnTo>
                    <a:pt x="1937" y="1194"/>
                  </a:lnTo>
                  <a:lnTo>
                    <a:pt x="1937" y="1199"/>
                  </a:lnTo>
                  <a:lnTo>
                    <a:pt x="1940" y="1201"/>
                  </a:lnTo>
                  <a:lnTo>
                    <a:pt x="1940" y="1203"/>
                  </a:lnTo>
                  <a:lnTo>
                    <a:pt x="1940" y="1205"/>
                  </a:lnTo>
                  <a:lnTo>
                    <a:pt x="1942" y="1207"/>
                  </a:lnTo>
                  <a:lnTo>
                    <a:pt x="1948" y="1207"/>
                  </a:lnTo>
                  <a:lnTo>
                    <a:pt x="1948" y="1210"/>
                  </a:lnTo>
                  <a:lnTo>
                    <a:pt x="1950" y="1210"/>
                  </a:lnTo>
                  <a:lnTo>
                    <a:pt x="1955" y="1216"/>
                  </a:lnTo>
                  <a:lnTo>
                    <a:pt x="1955" y="1218"/>
                  </a:lnTo>
                  <a:lnTo>
                    <a:pt x="1953" y="1216"/>
                  </a:lnTo>
                  <a:lnTo>
                    <a:pt x="1948" y="1212"/>
                  </a:lnTo>
                  <a:lnTo>
                    <a:pt x="1946" y="1210"/>
                  </a:lnTo>
                  <a:lnTo>
                    <a:pt x="1944" y="1210"/>
                  </a:lnTo>
                  <a:lnTo>
                    <a:pt x="1942" y="1210"/>
                  </a:lnTo>
                  <a:lnTo>
                    <a:pt x="1940" y="1207"/>
                  </a:lnTo>
                  <a:lnTo>
                    <a:pt x="1937" y="1207"/>
                  </a:lnTo>
                  <a:lnTo>
                    <a:pt x="1937" y="1205"/>
                  </a:lnTo>
                  <a:lnTo>
                    <a:pt x="1937" y="1203"/>
                  </a:lnTo>
                  <a:lnTo>
                    <a:pt x="1937" y="1201"/>
                  </a:lnTo>
                  <a:lnTo>
                    <a:pt x="1937" y="1199"/>
                  </a:lnTo>
                  <a:lnTo>
                    <a:pt x="1935" y="1192"/>
                  </a:lnTo>
                  <a:lnTo>
                    <a:pt x="1933" y="1190"/>
                  </a:lnTo>
                  <a:lnTo>
                    <a:pt x="1933" y="1188"/>
                  </a:lnTo>
                  <a:lnTo>
                    <a:pt x="1931" y="1186"/>
                  </a:lnTo>
                  <a:lnTo>
                    <a:pt x="1931" y="1188"/>
                  </a:lnTo>
                  <a:lnTo>
                    <a:pt x="1929" y="1188"/>
                  </a:lnTo>
                  <a:lnTo>
                    <a:pt x="1931" y="1188"/>
                  </a:lnTo>
                  <a:lnTo>
                    <a:pt x="1929" y="1188"/>
                  </a:lnTo>
                  <a:lnTo>
                    <a:pt x="1924" y="1190"/>
                  </a:lnTo>
                  <a:lnTo>
                    <a:pt x="1924" y="1192"/>
                  </a:lnTo>
                  <a:lnTo>
                    <a:pt x="1924" y="1194"/>
                  </a:lnTo>
                  <a:lnTo>
                    <a:pt x="1922" y="1194"/>
                  </a:lnTo>
                  <a:lnTo>
                    <a:pt x="1922" y="1196"/>
                  </a:lnTo>
                  <a:lnTo>
                    <a:pt x="1924" y="1196"/>
                  </a:lnTo>
                  <a:lnTo>
                    <a:pt x="1924" y="1199"/>
                  </a:lnTo>
                  <a:lnTo>
                    <a:pt x="1926" y="1199"/>
                  </a:lnTo>
                  <a:lnTo>
                    <a:pt x="1926" y="1201"/>
                  </a:lnTo>
                  <a:lnTo>
                    <a:pt x="1926" y="1203"/>
                  </a:lnTo>
                  <a:lnTo>
                    <a:pt x="1924" y="1205"/>
                  </a:lnTo>
                  <a:lnTo>
                    <a:pt x="1924" y="1207"/>
                  </a:lnTo>
                  <a:lnTo>
                    <a:pt x="1924" y="1210"/>
                  </a:lnTo>
                  <a:lnTo>
                    <a:pt x="1926" y="1212"/>
                  </a:lnTo>
                  <a:lnTo>
                    <a:pt x="1929" y="1216"/>
                  </a:lnTo>
                  <a:lnTo>
                    <a:pt x="1931" y="1218"/>
                  </a:lnTo>
                  <a:lnTo>
                    <a:pt x="1931" y="1221"/>
                  </a:lnTo>
                  <a:lnTo>
                    <a:pt x="1931" y="1223"/>
                  </a:lnTo>
                  <a:lnTo>
                    <a:pt x="1933" y="1225"/>
                  </a:lnTo>
                  <a:lnTo>
                    <a:pt x="1931" y="1225"/>
                  </a:lnTo>
                  <a:lnTo>
                    <a:pt x="1931" y="1223"/>
                  </a:lnTo>
                  <a:lnTo>
                    <a:pt x="1929" y="1221"/>
                  </a:lnTo>
                  <a:lnTo>
                    <a:pt x="1926" y="1218"/>
                  </a:lnTo>
                  <a:lnTo>
                    <a:pt x="1926" y="1216"/>
                  </a:lnTo>
                  <a:lnTo>
                    <a:pt x="1926" y="1214"/>
                  </a:lnTo>
                  <a:lnTo>
                    <a:pt x="1924" y="1212"/>
                  </a:lnTo>
                  <a:lnTo>
                    <a:pt x="1924" y="1210"/>
                  </a:lnTo>
                  <a:lnTo>
                    <a:pt x="1922" y="1210"/>
                  </a:lnTo>
                  <a:lnTo>
                    <a:pt x="1922" y="1207"/>
                  </a:lnTo>
                  <a:lnTo>
                    <a:pt x="1922" y="1205"/>
                  </a:lnTo>
                  <a:lnTo>
                    <a:pt x="1922" y="1203"/>
                  </a:lnTo>
                  <a:lnTo>
                    <a:pt x="1920" y="1201"/>
                  </a:lnTo>
                  <a:lnTo>
                    <a:pt x="1918" y="1201"/>
                  </a:lnTo>
                  <a:lnTo>
                    <a:pt x="1915" y="1199"/>
                  </a:lnTo>
                  <a:lnTo>
                    <a:pt x="1915" y="1192"/>
                  </a:lnTo>
                  <a:lnTo>
                    <a:pt x="1915" y="1190"/>
                  </a:lnTo>
                  <a:lnTo>
                    <a:pt x="1915" y="1188"/>
                  </a:lnTo>
                  <a:lnTo>
                    <a:pt x="1915" y="1186"/>
                  </a:lnTo>
                  <a:lnTo>
                    <a:pt x="1913" y="1186"/>
                  </a:lnTo>
                  <a:lnTo>
                    <a:pt x="1913" y="1188"/>
                  </a:lnTo>
                  <a:lnTo>
                    <a:pt x="1913" y="1186"/>
                  </a:lnTo>
                  <a:lnTo>
                    <a:pt x="1913" y="1183"/>
                  </a:lnTo>
                  <a:lnTo>
                    <a:pt x="1911" y="1181"/>
                  </a:lnTo>
                  <a:lnTo>
                    <a:pt x="1909" y="1181"/>
                  </a:lnTo>
                  <a:lnTo>
                    <a:pt x="1907" y="1181"/>
                  </a:lnTo>
                  <a:lnTo>
                    <a:pt x="1909" y="1183"/>
                  </a:lnTo>
                  <a:lnTo>
                    <a:pt x="1911" y="1186"/>
                  </a:lnTo>
                  <a:lnTo>
                    <a:pt x="1911" y="1188"/>
                  </a:lnTo>
                  <a:lnTo>
                    <a:pt x="1913" y="1190"/>
                  </a:lnTo>
                  <a:lnTo>
                    <a:pt x="1913" y="1192"/>
                  </a:lnTo>
                  <a:lnTo>
                    <a:pt x="1913" y="1194"/>
                  </a:lnTo>
                  <a:lnTo>
                    <a:pt x="1911" y="1196"/>
                  </a:lnTo>
                  <a:lnTo>
                    <a:pt x="1911" y="1199"/>
                  </a:lnTo>
                  <a:lnTo>
                    <a:pt x="1909" y="1201"/>
                  </a:lnTo>
                  <a:lnTo>
                    <a:pt x="1909" y="1203"/>
                  </a:lnTo>
                  <a:lnTo>
                    <a:pt x="1907" y="1203"/>
                  </a:lnTo>
                  <a:lnTo>
                    <a:pt x="1907" y="1205"/>
                  </a:lnTo>
                  <a:lnTo>
                    <a:pt x="1909" y="1207"/>
                  </a:lnTo>
                  <a:lnTo>
                    <a:pt x="1909" y="1210"/>
                  </a:lnTo>
                  <a:lnTo>
                    <a:pt x="1909" y="1212"/>
                  </a:lnTo>
                  <a:lnTo>
                    <a:pt x="1911" y="1212"/>
                  </a:lnTo>
                  <a:lnTo>
                    <a:pt x="1911" y="1214"/>
                  </a:lnTo>
                  <a:lnTo>
                    <a:pt x="1911" y="1216"/>
                  </a:lnTo>
                  <a:lnTo>
                    <a:pt x="1913" y="1216"/>
                  </a:lnTo>
                  <a:lnTo>
                    <a:pt x="1913" y="1218"/>
                  </a:lnTo>
                  <a:lnTo>
                    <a:pt x="1913" y="1221"/>
                  </a:lnTo>
                  <a:lnTo>
                    <a:pt x="1911" y="1218"/>
                  </a:lnTo>
                  <a:lnTo>
                    <a:pt x="1911" y="1216"/>
                  </a:lnTo>
                  <a:lnTo>
                    <a:pt x="1909" y="1216"/>
                  </a:lnTo>
                  <a:lnTo>
                    <a:pt x="1907" y="1218"/>
                  </a:lnTo>
                  <a:lnTo>
                    <a:pt x="1904" y="1216"/>
                  </a:lnTo>
                  <a:lnTo>
                    <a:pt x="1902" y="1216"/>
                  </a:lnTo>
                  <a:lnTo>
                    <a:pt x="1900" y="1216"/>
                  </a:lnTo>
                  <a:lnTo>
                    <a:pt x="1898" y="1218"/>
                  </a:lnTo>
                  <a:lnTo>
                    <a:pt x="1896" y="1216"/>
                  </a:lnTo>
                  <a:lnTo>
                    <a:pt x="1898" y="1216"/>
                  </a:lnTo>
                  <a:lnTo>
                    <a:pt x="1900" y="1214"/>
                  </a:lnTo>
                  <a:lnTo>
                    <a:pt x="1904" y="1214"/>
                  </a:lnTo>
                  <a:lnTo>
                    <a:pt x="1907" y="1214"/>
                  </a:lnTo>
                  <a:lnTo>
                    <a:pt x="1907" y="1212"/>
                  </a:lnTo>
                  <a:lnTo>
                    <a:pt x="1907" y="1210"/>
                  </a:lnTo>
                  <a:lnTo>
                    <a:pt x="1907" y="1207"/>
                  </a:lnTo>
                  <a:lnTo>
                    <a:pt x="1907" y="1205"/>
                  </a:lnTo>
                  <a:lnTo>
                    <a:pt x="1904" y="1203"/>
                  </a:lnTo>
                  <a:lnTo>
                    <a:pt x="1904" y="1201"/>
                  </a:lnTo>
                  <a:lnTo>
                    <a:pt x="1907" y="1199"/>
                  </a:lnTo>
                  <a:lnTo>
                    <a:pt x="1907" y="1196"/>
                  </a:lnTo>
                  <a:lnTo>
                    <a:pt x="1904" y="1196"/>
                  </a:lnTo>
                  <a:lnTo>
                    <a:pt x="1904" y="1194"/>
                  </a:lnTo>
                  <a:lnTo>
                    <a:pt x="1902" y="1192"/>
                  </a:lnTo>
                  <a:lnTo>
                    <a:pt x="1900" y="1192"/>
                  </a:lnTo>
                  <a:lnTo>
                    <a:pt x="1898" y="1196"/>
                  </a:lnTo>
                  <a:lnTo>
                    <a:pt x="1896" y="1196"/>
                  </a:lnTo>
                  <a:lnTo>
                    <a:pt x="1898" y="1194"/>
                  </a:lnTo>
                  <a:lnTo>
                    <a:pt x="1900" y="1192"/>
                  </a:lnTo>
                  <a:lnTo>
                    <a:pt x="1898" y="1190"/>
                  </a:lnTo>
                  <a:lnTo>
                    <a:pt x="1896" y="1190"/>
                  </a:lnTo>
                  <a:lnTo>
                    <a:pt x="1889" y="1192"/>
                  </a:lnTo>
                  <a:lnTo>
                    <a:pt x="1889" y="1194"/>
                  </a:lnTo>
                  <a:lnTo>
                    <a:pt x="1889" y="1196"/>
                  </a:lnTo>
                  <a:lnTo>
                    <a:pt x="1894" y="1203"/>
                  </a:lnTo>
                  <a:lnTo>
                    <a:pt x="1894" y="1205"/>
                  </a:lnTo>
                  <a:lnTo>
                    <a:pt x="1894" y="1207"/>
                  </a:lnTo>
                  <a:lnTo>
                    <a:pt x="1891" y="1207"/>
                  </a:lnTo>
                  <a:lnTo>
                    <a:pt x="1891" y="1205"/>
                  </a:lnTo>
                  <a:lnTo>
                    <a:pt x="1891" y="1203"/>
                  </a:lnTo>
                  <a:lnTo>
                    <a:pt x="1889" y="1199"/>
                  </a:lnTo>
                  <a:lnTo>
                    <a:pt x="1887" y="1199"/>
                  </a:lnTo>
                  <a:lnTo>
                    <a:pt x="1887" y="1196"/>
                  </a:lnTo>
                  <a:lnTo>
                    <a:pt x="1887" y="1194"/>
                  </a:lnTo>
                  <a:lnTo>
                    <a:pt x="1885" y="1194"/>
                  </a:lnTo>
                  <a:lnTo>
                    <a:pt x="1885" y="1196"/>
                  </a:lnTo>
                  <a:lnTo>
                    <a:pt x="1885" y="1199"/>
                  </a:lnTo>
                  <a:lnTo>
                    <a:pt x="1883" y="1201"/>
                  </a:lnTo>
                  <a:lnTo>
                    <a:pt x="1883" y="1205"/>
                  </a:lnTo>
                  <a:lnTo>
                    <a:pt x="1883" y="1207"/>
                  </a:lnTo>
                  <a:lnTo>
                    <a:pt x="1885" y="1207"/>
                  </a:lnTo>
                  <a:lnTo>
                    <a:pt x="1885" y="1210"/>
                  </a:lnTo>
                  <a:lnTo>
                    <a:pt x="1883" y="1210"/>
                  </a:lnTo>
                  <a:lnTo>
                    <a:pt x="1883" y="1207"/>
                  </a:lnTo>
                  <a:lnTo>
                    <a:pt x="1880" y="1205"/>
                  </a:lnTo>
                  <a:lnTo>
                    <a:pt x="1883" y="1199"/>
                  </a:lnTo>
                  <a:lnTo>
                    <a:pt x="1883" y="1196"/>
                  </a:lnTo>
                  <a:lnTo>
                    <a:pt x="1880" y="1196"/>
                  </a:lnTo>
                  <a:lnTo>
                    <a:pt x="1880" y="1194"/>
                  </a:lnTo>
                  <a:lnTo>
                    <a:pt x="1878" y="1192"/>
                  </a:lnTo>
                  <a:lnTo>
                    <a:pt x="1880" y="1190"/>
                  </a:lnTo>
                  <a:lnTo>
                    <a:pt x="1878" y="1188"/>
                  </a:lnTo>
                  <a:lnTo>
                    <a:pt x="1874" y="1188"/>
                  </a:lnTo>
                  <a:lnTo>
                    <a:pt x="1872" y="1188"/>
                  </a:lnTo>
                  <a:lnTo>
                    <a:pt x="1869" y="1188"/>
                  </a:lnTo>
                  <a:lnTo>
                    <a:pt x="1867" y="1188"/>
                  </a:lnTo>
                  <a:lnTo>
                    <a:pt x="1865" y="1190"/>
                  </a:lnTo>
                  <a:lnTo>
                    <a:pt x="1863" y="1196"/>
                  </a:lnTo>
                  <a:lnTo>
                    <a:pt x="1863" y="1199"/>
                  </a:lnTo>
                  <a:lnTo>
                    <a:pt x="1865" y="1199"/>
                  </a:lnTo>
                  <a:lnTo>
                    <a:pt x="1865" y="1201"/>
                  </a:lnTo>
                  <a:lnTo>
                    <a:pt x="1865" y="1203"/>
                  </a:lnTo>
                  <a:lnTo>
                    <a:pt x="1865" y="1205"/>
                  </a:lnTo>
                  <a:lnTo>
                    <a:pt x="1865" y="1207"/>
                  </a:lnTo>
                  <a:lnTo>
                    <a:pt x="1858" y="1207"/>
                  </a:lnTo>
                  <a:lnTo>
                    <a:pt x="1856" y="1207"/>
                  </a:lnTo>
                  <a:lnTo>
                    <a:pt x="1856" y="1205"/>
                  </a:lnTo>
                  <a:lnTo>
                    <a:pt x="1858" y="1205"/>
                  </a:lnTo>
                  <a:lnTo>
                    <a:pt x="1861" y="1205"/>
                  </a:lnTo>
                  <a:lnTo>
                    <a:pt x="1863" y="1205"/>
                  </a:lnTo>
                  <a:lnTo>
                    <a:pt x="1863" y="1203"/>
                  </a:lnTo>
                  <a:lnTo>
                    <a:pt x="1863" y="1201"/>
                  </a:lnTo>
                  <a:lnTo>
                    <a:pt x="1861" y="1199"/>
                  </a:lnTo>
                  <a:lnTo>
                    <a:pt x="1861" y="1194"/>
                  </a:lnTo>
                  <a:lnTo>
                    <a:pt x="1861" y="1192"/>
                  </a:lnTo>
                  <a:lnTo>
                    <a:pt x="1863" y="1192"/>
                  </a:lnTo>
                  <a:lnTo>
                    <a:pt x="1863" y="1190"/>
                  </a:lnTo>
                  <a:lnTo>
                    <a:pt x="1861" y="1190"/>
                  </a:lnTo>
                  <a:lnTo>
                    <a:pt x="1865" y="1188"/>
                  </a:lnTo>
                  <a:lnTo>
                    <a:pt x="1867" y="1186"/>
                  </a:lnTo>
                  <a:lnTo>
                    <a:pt x="1858" y="1186"/>
                  </a:lnTo>
                  <a:lnTo>
                    <a:pt x="1858" y="1188"/>
                  </a:lnTo>
                  <a:lnTo>
                    <a:pt x="1858" y="1190"/>
                  </a:lnTo>
                  <a:lnTo>
                    <a:pt x="1856" y="1190"/>
                  </a:lnTo>
                  <a:lnTo>
                    <a:pt x="1856" y="1188"/>
                  </a:lnTo>
                  <a:lnTo>
                    <a:pt x="1854" y="1188"/>
                  </a:lnTo>
                  <a:lnTo>
                    <a:pt x="1854" y="1190"/>
                  </a:lnTo>
                  <a:lnTo>
                    <a:pt x="1852" y="1194"/>
                  </a:lnTo>
                  <a:lnTo>
                    <a:pt x="1852" y="1196"/>
                  </a:lnTo>
                  <a:lnTo>
                    <a:pt x="1852" y="1194"/>
                  </a:lnTo>
                  <a:lnTo>
                    <a:pt x="1852" y="1196"/>
                  </a:lnTo>
                  <a:lnTo>
                    <a:pt x="1854" y="1199"/>
                  </a:lnTo>
                  <a:lnTo>
                    <a:pt x="1852" y="1199"/>
                  </a:lnTo>
                  <a:lnTo>
                    <a:pt x="1852" y="1201"/>
                  </a:lnTo>
                  <a:lnTo>
                    <a:pt x="1850" y="1201"/>
                  </a:lnTo>
                  <a:lnTo>
                    <a:pt x="1850" y="1203"/>
                  </a:lnTo>
                  <a:lnTo>
                    <a:pt x="1850" y="1201"/>
                  </a:lnTo>
                  <a:lnTo>
                    <a:pt x="1852" y="1199"/>
                  </a:lnTo>
                  <a:lnTo>
                    <a:pt x="1852" y="1196"/>
                  </a:lnTo>
                  <a:lnTo>
                    <a:pt x="1850" y="1196"/>
                  </a:lnTo>
                  <a:lnTo>
                    <a:pt x="1850" y="1194"/>
                  </a:lnTo>
                  <a:lnTo>
                    <a:pt x="1850" y="1192"/>
                  </a:lnTo>
                  <a:lnTo>
                    <a:pt x="1850" y="1190"/>
                  </a:lnTo>
                  <a:lnTo>
                    <a:pt x="1850" y="1192"/>
                  </a:lnTo>
                  <a:lnTo>
                    <a:pt x="1848" y="1194"/>
                  </a:lnTo>
                  <a:lnTo>
                    <a:pt x="1845" y="1196"/>
                  </a:lnTo>
                  <a:lnTo>
                    <a:pt x="1843" y="1196"/>
                  </a:lnTo>
                  <a:lnTo>
                    <a:pt x="1843" y="1199"/>
                  </a:lnTo>
                  <a:lnTo>
                    <a:pt x="1843" y="1201"/>
                  </a:lnTo>
                  <a:lnTo>
                    <a:pt x="1843" y="1203"/>
                  </a:lnTo>
                  <a:lnTo>
                    <a:pt x="1841" y="1201"/>
                  </a:lnTo>
                  <a:lnTo>
                    <a:pt x="1841" y="1199"/>
                  </a:lnTo>
                  <a:lnTo>
                    <a:pt x="1841" y="1196"/>
                  </a:lnTo>
                  <a:lnTo>
                    <a:pt x="1852" y="1188"/>
                  </a:lnTo>
                  <a:lnTo>
                    <a:pt x="1852" y="1186"/>
                  </a:lnTo>
                  <a:lnTo>
                    <a:pt x="1854" y="1183"/>
                  </a:lnTo>
                  <a:lnTo>
                    <a:pt x="1858" y="1181"/>
                  </a:lnTo>
                  <a:lnTo>
                    <a:pt x="1861" y="1181"/>
                  </a:lnTo>
                  <a:lnTo>
                    <a:pt x="1863" y="1181"/>
                  </a:lnTo>
                  <a:lnTo>
                    <a:pt x="1865" y="1181"/>
                  </a:lnTo>
                  <a:lnTo>
                    <a:pt x="1867" y="1179"/>
                  </a:lnTo>
                  <a:lnTo>
                    <a:pt x="1867" y="1177"/>
                  </a:lnTo>
                  <a:lnTo>
                    <a:pt x="1865" y="1177"/>
                  </a:lnTo>
                  <a:lnTo>
                    <a:pt x="1865" y="1175"/>
                  </a:lnTo>
                  <a:lnTo>
                    <a:pt x="1867" y="1175"/>
                  </a:lnTo>
                  <a:lnTo>
                    <a:pt x="1869" y="1175"/>
                  </a:lnTo>
                  <a:lnTo>
                    <a:pt x="1869" y="1172"/>
                  </a:lnTo>
                  <a:lnTo>
                    <a:pt x="1872" y="1172"/>
                  </a:lnTo>
                  <a:lnTo>
                    <a:pt x="1872" y="1170"/>
                  </a:lnTo>
                  <a:lnTo>
                    <a:pt x="1867" y="1170"/>
                  </a:lnTo>
                  <a:lnTo>
                    <a:pt x="1865" y="1170"/>
                  </a:lnTo>
                  <a:lnTo>
                    <a:pt x="1863" y="1172"/>
                  </a:lnTo>
                  <a:lnTo>
                    <a:pt x="1863" y="1175"/>
                  </a:lnTo>
                  <a:lnTo>
                    <a:pt x="1861" y="1172"/>
                  </a:lnTo>
                  <a:lnTo>
                    <a:pt x="1858" y="1172"/>
                  </a:lnTo>
                  <a:lnTo>
                    <a:pt x="1856" y="1172"/>
                  </a:lnTo>
                  <a:lnTo>
                    <a:pt x="1856" y="1175"/>
                  </a:lnTo>
                  <a:lnTo>
                    <a:pt x="1858" y="1175"/>
                  </a:lnTo>
                  <a:lnTo>
                    <a:pt x="1858" y="1177"/>
                  </a:lnTo>
                  <a:lnTo>
                    <a:pt x="1858" y="1179"/>
                  </a:lnTo>
                  <a:lnTo>
                    <a:pt x="1852" y="1181"/>
                  </a:lnTo>
                  <a:lnTo>
                    <a:pt x="1854" y="1179"/>
                  </a:lnTo>
                  <a:lnTo>
                    <a:pt x="1856" y="1179"/>
                  </a:lnTo>
                  <a:lnTo>
                    <a:pt x="1854" y="1177"/>
                  </a:lnTo>
                  <a:lnTo>
                    <a:pt x="1854" y="1175"/>
                  </a:lnTo>
                  <a:lnTo>
                    <a:pt x="1852" y="1175"/>
                  </a:lnTo>
                  <a:lnTo>
                    <a:pt x="1852" y="1177"/>
                  </a:lnTo>
                  <a:lnTo>
                    <a:pt x="1850" y="1175"/>
                  </a:lnTo>
                  <a:lnTo>
                    <a:pt x="1848" y="1175"/>
                  </a:lnTo>
                  <a:lnTo>
                    <a:pt x="1848" y="1177"/>
                  </a:lnTo>
                  <a:lnTo>
                    <a:pt x="1845" y="1177"/>
                  </a:lnTo>
                  <a:lnTo>
                    <a:pt x="1843" y="1179"/>
                  </a:lnTo>
                  <a:lnTo>
                    <a:pt x="1841" y="1179"/>
                  </a:lnTo>
                  <a:lnTo>
                    <a:pt x="1843" y="1181"/>
                  </a:lnTo>
                  <a:lnTo>
                    <a:pt x="1845" y="1183"/>
                  </a:lnTo>
                  <a:lnTo>
                    <a:pt x="1845" y="1186"/>
                  </a:lnTo>
                  <a:lnTo>
                    <a:pt x="1845" y="1188"/>
                  </a:lnTo>
                  <a:lnTo>
                    <a:pt x="1843" y="1186"/>
                  </a:lnTo>
                  <a:lnTo>
                    <a:pt x="1843" y="1183"/>
                  </a:lnTo>
                  <a:lnTo>
                    <a:pt x="1839" y="1179"/>
                  </a:lnTo>
                  <a:lnTo>
                    <a:pt x="1841" y="1179"/>
                  </a:lnTo>
                  <a:lnTo>
                    <a:pt x="1841" y="1177"/>
                  </a:lnTo>
                  <a:lnTo>
                    <a:pt x="1843" y="1175"/>
                  </a:lnTo>
                  <a:lnTo>
                    <a:pt x="1841" y="1175"/>
                  </a:lnTo>
                  <a:lnTo>
                    <a:pt x="1839" y="1175"/>
                  </a:lnTo>
                  <a:lnTo>
                    <a:pt x="1837" y="1175"/>
                  </a:lnTo>
                  <a:lnTo>
                    <a:pt x="1834" y="1175"/>
                  </a:lnTo>
                  <a:lnTo>
                    <a:pt x="1834" y="1177"/>
                  </a:lnTo>
                  <a:lnTo>
                    <a:pt x="1832" y="1179"/>
                  </a:lnTo>
                  <a:lnTo>
                    <a:pt x="1830" y="1179"/>
                  </a:lnTo>
                  <a:lnTo>
                    <a:pt x="1830" y="1181"/>
                  </a:lnTo>
                  <a:lnTo>
                    <a:pt x="1832" y="1181"/>
                  </a:lnTo>
                  <a:lnTo>
                    <a:pt x="1832" y="1183"/>
                  </a:lnTo>
                  <a:lnTo>
                    <a:pt x="1832" y="1186"/>
                  </a:lnTo>
                  <a:lnTo>
                    <a:pt x="1834" y="1188"/>
                  </a:lnTo>
                  <a:lnTo>
                    <a:pt x="1834" y="1190"/>
                  </a:lnTo>
                  <a:lnTo>
                    <a:pt x="1834" y="1192"/>
                  </a:lnTo>
                  <a:lnTo>
                    <a:pt x="1832" y="1188"/>
                  </a:lnTo>
                  <a:lnTo>
                    <a:pt x="1832" y="1186"/>
                  </a:lnTo>
                  <a:lnTo>
                    <a:pt x="1830" y="1183"/>
                  </a:lnTo>
                  <a:lnTo>
                    <a:pt x="1828" y="1181"/>
                  </a:lnTo>
                  <a:lnTo>
                    <a:pt x="1828" y="1179"/>
                  </a:lnTo>
                  <a:lnTo>
                    <a:pt x="1828" y="1181"/>
                  </a:lnTo>
                  <a:lnTo>
                    <a:pt x="1826" y="1183"/>
                  </a:lnTo>
                  <a:lnTo>
                    <a:pt x="1826" y="1181"/>
                  </a:lnTo>
                  <a:lnTo>
                    <a:pt x="1823" y="1183"/>
                  </a:lnTo>
                  <a:lnTo>
                    <a:pt x="1821" y="1183"/>
                  </a:lnTo>
                  <a:lnTo>
                    <a:pt x="1821" y="1181"/>
                  </a:lnTo>
                  <a:lnTo>
                    <a:pt x="1819" y="1181"/>
                  </a:lnTo>
                  <a:lnTo>
                    <a:pt x="1817" y="1181"/>
                  </a:lnTo>
                  <a:lnTo>
                    <a:pt x="1813" y="1181"/>
                  </a:lnTo>
                  <a:lnTo>
                    <a:pt x="1810" y="1181"/>
                  </a:lnTo>
                  <a:lnTo>
                    <a:pt x="1810" y="1183"/>
                  </a:lnTo>
                  <a:lnTo>
                    <a:pt x="1810" y="1186"/>
                  </a:lnTo>
                  <a:lnTo>
                    <a:pt x="1802" y="1190"/>
                  </a:lnTo>
                  <a:lnTo>
                    <a:pt x="1802" y="1188"/>
                  </a:lnTo>
                  <a:lnTo>
                    <a:pt x="1806" y="1186"/>
                  </a:lnTo>
                  <a:lnTo>
                    <a:pt x="1808" y="1186"/>
                  </a:lnTo>
                  <a:lnTo>
                    <a:pt x="1808" y="1183"/>
                  </a:lnTo>
                  <a:lnTo>
                    <a:pt x="1808" y="1181"/>
                  </a:lnTo>
                  <a:lnTo>
                    <a:pt x="1806" y="1181"/>
                  </a:lnTo>
                  <a:lnTo>
                    <a:pt x="1802" y="1183"/>
                  </a:lnTo>
                  <a:lnTo>
                    <a:pt x="1799" y="1183"/>
                  </a:lnTo>
                  <a:lnTo>
                    <a:pt x="1799" y="1186"/>
                  </a:lnTo>
                  <a:lnTo>
                    <a:pt x="1799" y="1188"/>
                  </a:lnTo>
                  <a:lnTo>
                    <a:pt x="1799" y="1190"/>
                  </a:lnTo>
                  <a:lnTo>
                    <a:pt x="1797" y="1190"/>
                  </a:lnTo>
                  <a:lnTo>
                    <a:pt x="1795" y="1190"/>
                  </a:lnTo>
                  <a:lnTo>
                    <a:pt x="1795" y="1188"/>
                  </a:lnTo>
                  <a:lnTo>
                    <a:pt x="1797" y="1188"/>
                  </a:lnTo>
                  <a:lnTo>
                    <a:pt x="1797" y="1186"/>
                  </a:lnTo>
                  <a:lnTo>
                    <a:pt x="1797" y="1183"/>
                  </a:lnTo>
                  <a:lnTo>
                    <a:pt x="1799" y="1181"/>
                  </a:lnTo>
                  <a:lnTo>
                    <a:pt x="1810" y="1179"/>
                  </a:lnTo>
                  <a:lnTo>
                    <a:pt x="1813" y="1177"/>
                  </a:lnTo>
                  <a:lnTo>
                    <a:pt x="1813" y="1175"/>
                  </a:lnTo>
                  <a:lnTo>
                    <a:pt x="1815" y="1175"/>
                  </a:lnTo>
                  <a:lnTo>
                    <a:pt x="1817" y="1177"/>
                  </a:lnTo>
                  <a:lnTo>
                    <a:pt x="1819" y="1177"/>
                  </a:lnTo>
                  <a:lnTo>
                    <a:pt x="1819" y="1175"/>
                  </a:lnTo>
                  <a:lnTo>
                    <a:pt x="1817" y="1172"/>
                  </a:lnTo>
                  <a:lnTo>
                    <a:pt x="1815" y="1172"/>
                  </a:lnTo>
                  <a:lnTo>
                    <a:pt x="1817" y="1172"/>
                  </a:lnTo>
                  <a:lnTo>
                    <a:pt x="1817" y="1170"/>
                  </a:lnTo>
                  <a:lnTo>
                    <a:pt x="1815" y="1170"/>
                  </a:lnTo>
                  <a:lnTo>
                    <a:pt x="1810" y="1170"/>
                  </a:lnTo>
                  <a:lnTo>
                    <a:pt x="1804" y="1172"/>
                  </a:lnTo>
                  <a:lnTo>
                    <a:pt x="1802" y="1172"/>
                  </a:lnTo>
                  <a:lnTo>
                    <a:pt x="1799" y="1172"/>
                  </a:lnTo>
                  <a:lnTo>
                    <a:pt x="1795" y="1175"/>
                  </a:lnTo>
                  <a:lnTo>
                    <a:pt x="1793" y="1175"/>
                  </a:lnTo>
                  <a:lnTo>
                    <a:pt x="1788" y="1175"/>
                  </a:lnTo>
                  <a:lnTo>
                    <a:pt x="1788" y="1177"/>
                  </a:lnTo>
                  <a:lnTo>
                    <a:pt x="1786" y="1179"/>
                  </a:lnTo>
                  <a:lnTo>
                    <a:pt x="1784" y="1179"/>
                  </a:lnTo>
                  <a:lnTo>
                    <a:pt x="1786" y="1179"/>
                  </a:lnTo>
                  <a:lnTo>
                    <a:pt x="1786" y="1177"/>
                  </a:lnTo>
                  <a:lnTo>
                    <a:pt x="1786" y="1175"/>
                  </a:lnTo>
                  <a:lnTo>
                    <a:pt x="1784" y="1175"/>
                  </a:lnTo>
                  <a:lnTo>
                    <a:pt x="1771" y="1179"/>
                  </a:lnTo>
                  <a:lnTo>
                    <a:pt x="1771" y="1177"/>
                  </a:lnTo>
                  <a:lnTo>
                    <a:pt x="1777" y="1175"/>
                  </a:lnTo>
                  <a:lnTo>
                    <a:pt x="1775" y="1172"/>
                  </a:lnTo>
                  <a:lnTo>
                    <a:pt x="1771" y="1172"/>
                  </a:lnTo>
                  <a:lnTo>
                    <a:pt x="1769" y="1175"/>
                  </a:lnTo>
                  <a:lnTo>
                    <a:pt x="1769" y="1172"/>
                  </a:lnTo>
                  <a:lnTo>
                    <a:pt x="1771" y="1172"/>
                  </a:lnTo>
                  <a:lnTo>
                    <a:pt x="1775" y="1172"/>
                  </a:lnTo>
                  <a:lnTo>
                    <a:pt x="1780" y="1170"/>
                  </a:lnTo>
                  <a:lnTo>
                    <a:pt x="1782" y="1172"/>
                  </a:lnTo>
                  <a:lnTo>
                    <a:pt x="1784" y="1172"/>
                  </a:lnTo>
                  <a:lnTo>
                    <a:pt x="1786" y="1172"/>
                  </a:lnTo>
                  <a:lnTo>
                    <a:pt x="1786" y="1170"/>
                  </a:lnTo>
                  <a:lnTo>
                    <a:pt x="1788" y="1172"/>
                  </a:lnTo>
                  <a:lnTo>
                    <a:pt x="1791" y="1170"/>
                  </a:lnTo>
                  <a:lnTo>
                    <a:pt x="1793" y="1170"/>
                  </a:lnTo>
                  <a:lnTo>
                    <a:pt x="1795" y="1170"/>
                  </a:lnTo>
                  <a:lnTo>
                    <a:pt x="1795" y="1168"/>
                  </a:lnTo>
                  <a:lnTo>
                    <a:pt x="1799" y="1168"/>
                  </a:lnTo>
                  <a:lnTo>
                    <a:pt x="1797" y="1166"/>
                  </a:lnTo>
                  <a:lnTo>
                    <a:pt x="1795" y="1166"/>
                  </a:lnTo>
                  <a:lnTo>
                    <a:pt x="1793" y="1166"/>
                  </a:lnTo>
                  <a:lnTo>
                    <a:pt x="1793" y="1164"/>
                  </a:lnTo>
                  <a:lnTo>
                    <a:pt x="1795" y="1164"/>
                  </a:lnTo>
                  <a:lnTo>
                    <a:pt x="1797" y="1164"/>
                  </a:lnTo>
                  <a:lnTo>
                    <a:pt x="1799" y="1161"/>
                  </a:lnTo>
                  <a:lnTo>
                    <a:pt x="1804" y="1161"/>
                  </a:lnTo>
                  <a:lnTo>
                    <a:pt x="1806" y="1161"/>
                  </a:lnTo>
                  <a:lnTo>
                    <a:pt x="1819" y="1161"/>
                  </a:lnTo>
                  <a:lnTo>
                    <a:pt x="1821" y="1159"/>
                  </a:lnTo>
                  <a:lnTo>
                    <a:pt x="1821" y="1157"/>
                  </a:lnTo>
                  <a:lnTo>
                    <a:pt x="1819" y="1159"/>
                  </a:lnTo>
                  <a:lnTo>
                    <a:pt x="1819" y="1157"/>
                  </a:lnTo>
                  <a:lnTo>
                    <a:pt x="1817" y="1157"/>
                  </a:lnTo>
                  <a:lnTo>
                    <a:pt x="1815" y="1157"/>
                  </a:lnTo>
                  <a:lnTo>
                    <a:pt x="1808" y="1159"/>
                  </a:lnTo>
                  <a:lnTo>
                    <a:pt x="1806" y="1157"/>
                  </a:lnTo>
                  <a:lnTo>
                    <a:pt x="1804" y="1159"/>
                  </a:lnTo>
                  <a:lnTo>
                    <a:pt x="1802" y="1157"/>
                  </a:lnTo>
                  <a:lnTo>
                    <a:pt x="1795" y="1159"/>
                  </a:lnTo>
                  <a:lnTo>
                    <a:pt x="1804" y="1155"/>
                  </a:lnTo>
                  <a:lnTo>
                    <a:pt x="1806" y="1157"/>
                  </a:lnTo>
                  <a:lnTo>
                    <a:pt x="1810" y="1155"/>
                  </a:lnTo>
                  <a:lnTo>
                    <a:pt x="1813" y="1155"/>
                  </a:lnTo>
                  <a:lnTo>
                    <a:pt x="1810" y="1153"/>
                  </a:lnTo>
                  <a:lnTo>
                    <a:pt x="1808" y="1153"/>
                  </a:lnTo>
                  <a:lnTo>
                    <a:pt x="1806" y="1153"/>
                  </a:lnTo>
                  <a:lnTo>
                    <a:pt x="1806" y="1150"/>
                  </a:lnTo>
                  <a:lnTo>
                    <a:pt x="1806" y="1148"/>
                  </a:lnTo>
                  <a:lnTo>
                    <a:pt x="1802" y="1150"/>
                  </a:lnTo>
                  <a:lnTo>
                    <a:pt x="1799" y="1150"/>
                  </a:lnTo>
                  <a:lnTo>
                    <a:pt x="1797" y="1150"/>
                  </a:lnTo>
                  <a:lnTo>
                    <a:pt x="1795" y="1148"/>
                  </a:lnTo>
                  <a:lnTo>
                    <a:pt x="1791" y="1153"/>
                  </a:lnTo>
                  <a:lnTo>
                    <a:pt x="1791" y="1155"/>
                  </a:lnTo>
                  <a:lnTo>
                    <a:pt x="1788" y="1155"/>
                  </a:lnTo>
                  <a:lnTo>
                    <a:pt x="1788" y="1153"/>
                  </a:lnTo>
                  <a:lnTo>
                    <a:pt x="1791" y="1153"/>
                  </a:lnTo>
                  <a:lnTo>
                    <a:pt x="1791" y="1150"/>
                  </a:lnTo>
                  <a:lnTo>
                    <a:pt x="1793" y="1148"/>
                  </a:lnTo>
                  <a:lnTo>
                    <a:pt x="1797" y="1146"/>
                  </a:lnTo>
                  <a:lnTo>
                    <a:pt x="1804" y="1146"/>
                  </a:lnTo>
                  <a:lnTo>
                    <a:pt x="1806" y="1146"/>
                  </a:lnTo>
                  <a:lnTo>
                    <a:pt x="1806" y="1144"/>
                  </a:lnTo>
                  <a:lnTo>
                    <a:pt x="1806" y="1142"/>
                  </a:lnTo>
                  <a:lnTo>
                    <a:pt x="1813" y="1139"/>
                  </a:lnTo>
                  <a:lnTo>
                    <a:pt x="1813" y="1137"/>
                  </a:lnTo>
                  <a:lnTo>
                    <a:pt x="1810" y="1135"/>
                  </a:lnTo>
                  <a:lnTo>
                    <a:pt x="1795" y="1133"/>
                  </a:lnTo>
                  <a:lnTo>
                    <a:pt x="1793" y="1133"/>
                  </a:lnTo>
                  <a:lnTo>
                    <a:pt x="1791" y="1133"/>
                  </a:lnTo>
                  <a:lnTo>
                    <a:pt x="1784" y="1133"/>
                  </a:lnTo>
                  <a:lnTo>
                    <a:pt x="1782" y="1135"/>
                  </a:lnTo>
                  <a:lnTo>
                    <a:pt x="1780" y="1142"/>
                  </a:lnTo>
                  <a:lnTo>
                    <a:pt x="1777" y="1144"/>
                  </a:lnTo>
                  <a:lnTo>
                    <a:pt x="1775" y="1146"/>
                  </a:lnTo>
                  <a:lnTo>
                    <a:pt x="1773" y="1148"/>
                  </a:lnTo>
                  <a:lnTo>
                    <a:pt x="1773" y="1150"/>
                  </a:lnTo>
                  <a:lnTo>
                    <a:pt x="1775" y="1153"/>
                  </a:lnTo>
                  <a:lnTo>
                    <a:pt x="1775" y="1155"/>
                  </a:lnTo>
                  <a:lnTo>
                    <a:pt x="1775" y="1157"/>
                  </a:lnTo>
                  <a:lnTo>
                    <a:pt x="1775" y="1159"/>
                  </a:lnTo>
                  <a:lnTo>
                    <a:pt x="1775" y="1161"/>
                  </a:lnTo>
                  <a:lnTo>
                    <a:pt x="1775" y="1157"/>
                  </a:lnTo>
                  <a:lnTo>
                    <a:pt x="1773" y="1155"/>
                  </a:lnTo>
                  <a:lnTo>
                    <a:pt x="1773" y="1150"/>
                  </a:lnTo>
                  <a:lnTo>
                    <a:pt x="1773" y="1148"/>
                  </a:lnTo>
                  <a:lnTo>
                    <a:pt x="1771" y="1148"/>
                  </a:lnTo>
                  <a:lnTo>
                    <a:pt x="1769" y="1148"/>
                  </a:lnTo>
                  <a:lnTo>
                    <a:pt x="1769" y="1150"/>
                  </a:lnTo>
                  <a:lnTo>
                    <a:pt x="1767" y="1150"/>
                  </a:lnTo>
                  <a:lnTo>
                    <a:pt x="1767" y="1148"/>
                  </a:lnTo>
                  <a:lnTo>
                    <a:pt x="1771" y="1146"/>
                  </a:lnTo>
                  <a:lnTo>
                    <a:pt x="1773" y="1144"/>
                  </a:lnTo>
                  <a:lnTo>
                    <a:pt x="1775" y="1142"/>
                  </a:lnTo>
                  <a:lnTo>
                    <a:pt x="1777" y="1142"/>
                  </a:lnTo>
                  <a:lnTo>
                    <a:pt x="1777" y="1139"/>
                  </a:lnTo>
                  <a:lnTo>
                    <a:pt x="1780" y="1135"/>
                  </a:lnTo>
                  <a:lnTo>
                    <a:pt x="1780" y="1133"/>
                  </a:lnTo>
                  <a:lnTo>
                    <a:pt x="1777" y="1133"/>
                  </a:lnTo>
                  <a:lnTo>
                    <a:pt x="1773" y="1135"/>
                  </a:lnTo>
                  <a:lnTo>
                    <a:pt x="1773" y="1137"/>
                  </a:lnTo>
                  <a:lnTo>
                    <a:pt x="1769" y="1139"/>
                  </a:lnTo>
                  <a:lnTo>
                    <a:pt x="1764" y="1139"/>
                  </a:lnTo>
                  <a:lnTo>
                    <a:pt x="1771" y="1137"/>
                  </a:lnTo>
                  <a:lnTo>
                    <a:pt x="1773" y="1135"/>
                  </a:lnTo>
                  <a:lnTo>
                    <a:pt x="1775" y="1133"/>
                  </a:lnTo>
                  <a:lnTo>
                    <a:pt x="1788" y="1129"/>
                  </a:lnTo>
                  <a:lnTo>
                    <a:pt x="1791" y="1129"/>
                  </a:lnTo>
                  <a:lnTo>
                    <a:pt x="1791" y="1126"/>
                  </a:lnTo>
                  <a:lnTo>
                    <a:pt x="1793" y="1126"/>
                  </a:lnTo>
                  <a:lnTo>
                    <a:pt x="1791" y="1126"/>
                  </a:lnTo>
                  <a:lnTo>
                    <a:pt x="1791" y="1124"/>
                  </a:lnTo>
                  <a:lnTo>
                    <a:pt x="1788" y="1124"/>
                  </a:lnTo>
                  <a:lnTo>
                    <a:pt x="1786" y="1124"/>
                  </a:lnTo>
                  <a:lnTo>
                    <a:pt x="1786" y="1122"/>
                  </a:lnTo>
                  <a:lnTo>
                    <a:pt x="1784" y="1122"/>
                  </a:lnTo>
                  <a:lnTo>
                    <a:pt x="1780" y="1126"/>
                  </a:lnTo>
                  <a:lnTo>
                    <a:pt x="1769" y="1129"/>
                  </a:lnTo>
                  <a:lnTo>
                    <a:pt x="1767" y="1129"/>
                  </a:lnTo>
                  <a:lnTo>
                    <a:pt x="1760" y="1129"/>
                  </a:lnTo>
                  <a:lnTo>
                    <a:pt x="1758" y="1131"/>
                  </a:lnTo>
                  <a:lnTo>
                    <a:pt x="1756" y="1135"/>
                  </a:lnTo>
                  <a:lnTo>
                    <a:pt x="1756" y="1137"/>
                  </a:lnTo>
                  <a:lnTo>
                    <a:pt x="1756" y="1139"/>
                  </a:lnTo>
                  <a:lnTo>
                    <a:pt x="1753" y="1137"/>
                  </a:lnTo>
                  <a:lnTo>
                    <a:pt x="1753" y="1135"/>
                  </a:lnTo>
                  <a:lnTo>
                    <a:pt x="1758" y="1129"/>
                  </a:lnTo>
                  <a:lnTo>
                    <a:pt x="1780" y="1124"/>
                  </a:lnTo>
                  <a:lnTo>
                    <a:pt x="1782" y="1120"/>
                  </a:lnTo>
                  <a:lnTo>
                    <a:pt x="1784" y="1120"/>
                  </a:lnTo>
                  <a:lnTo>
                    <a:pt x="1788" y="1122"/>
                  </a:lnTo>
                  <a:lnTo>
                    <a:pt x="1791" y="1122"/>
                  </a:lnTo>
                  <a:lnTo>
                    <a:pt x="1793" y="1122"/>
                  </a:lnTo>
                  <a:lnTo>
                    <a:pt x="1795" y="1122"/>
                  </a:lnTo>
                  <a:lnTo>
                    <a:pt x="1797" y="1122"/>
                  </a:lnTo>
                  <a:lnTo>
                    <a:pt x="1806" y="1124"/>
                  </a:lnTo>
                  <a:lnTo>
                    <a:pt x="1813" y="1122"/>
                  </a:lnTo>
                  <a:lnTo>
                    <a:pt x="1815" y="1118"/>
                  </a:lnTo>
                  <a:lnTo>
                    <a:pt x="1817" y="1118"/>
                  </a:lnTo>
                  <a:lnTo>
                    <a:pt x="1819" y="1120"/>
                  </a:lnTo>
                  <a:lnTo>
                    <a:pt x="1821" y="1120"/>
                  </a:lnTo>
                  <a:lnTo>
                    <a:pt x="1821" y="1118"/>
                  </a:lnTo>
                  <a:lnTo>
                    <a:pt x="1821" y="1115"/>
                  </a:lnTo>
                  <a:lnTo>
                    <a:pt x="1828" y="1113"/>
                  </a:lnTo>
                  <a:lnTo>
                    <a:pt x="1834" y="1113"/>
                  </a:lnTo>
                  <a:lnTo>
                    <a:pt x="1837" y="1113"/>
                  </a:lnTo>
                  <a:lnTo>
                    <a:pt x="1837" y="1109"/>
                  </a:lnTo>
                  <a:lnTo>
                    <a:pt x="1834" y="1107"/>
                  </a:lnTo>
                  <a:lnTo>
                    <a:pt x="1834" y="1104"/>
                  </a:lnTo>
                  <a:lnTo>
                    <a:pt x="1832" y="1102"/>
                  </a:lnTo>
                  <a:lnTo>
                    <a:pt x="1830" y="1100"/>
                  </a:lnTo>
                  <a:lnTo>
                    <a:pt x="1828" y="1100"/>
                  </a:lnTo>
                  <a:lnTo>
                    <a:pt x="1826" y="1098"/>
                  </a:lnTo>
                  <a:lnTo>
                    <a:pt x="1806" y="1093"/>
                  </a:lnTo>
                  <a:lnTo>
                    <a:pt x="1795" y="1098"/>
                  </a:lnTo>
                  <a:lnTo>
                    <a:pt x="1788" y="1100"/>
                  </a:lnTo>
                  <a:lnTo>
                    <a:pt x="1786" y="1102"/>
                  </a:lnTo>
                  <a:lnTo>
                    <a:pt x="1786" y="1104"/>
                  </a:lnTo>
                  <a:lnTo>
                    <a:pt x="1782" y="1104"/>
                  </a:lnTo>
                  <a:lnTo>
                    <a:pt x="1767" y="1104"/>
                  </a:lnTo>
                  <a:lnTo>
                    <a:pt x="1764" y="1102"/>
                  </a:lnTo>
                  <a:lnTo>
                    <a:pt x="1760" y="1102"/>
                  </a:lnTo>
                  <a:lnTo>
                    <a:pt x="1753" y="1104"/>
                  </a:lnTo>
                  <a:lnTo>
                    <a:pt x="1749" y="1109"/>
                  </a:lnTo>
                  <a:lnTo>
                    <a:pt x="1749" y="1113"/>
                  </a:lnTo>
                  <a:lnTo>
                    <a:pt x="1747" y="1113"/>
                  </a:lnTo>
                  <a:lnTo>
                    <a:pt x="1747" y="1115"/>
                  </a:lnTo>
                  <a:lnTo>
                    <a:pt x="1745" y="1115"/>
                  </a:lnTo>
                  <a:lnTo>
                    <a:pt x="1742" y="1118"/>
                  </a:lnTo>
                  <a:lnTo>
                    <a:pt x="1742" y="1120"/>
                  </a:lnTo>
                  <a:lnTo>
                    <a:pt x="1729" y="1120"/>
                  </a:lnTo>
                  <a:lnTo>
                    <a:pt x="1725" y="1122"/>
                  </a:lnTo>
                  <a:lnTo>
                    <a:pt x="1725" y="1124"/>
                  </a:lnTo>
                  <a:lnTo>
                    <a:pt x="1725" y="1126"/>
                  </a:lnTo>
                  <a:lnTo>
                    <a:pt x="1725" y="1129"/>
                  </a:lnTo>
                  <a:lnTo>
                    <a:pt x="1721" y="1126"/>
                  </a:lnTo>
                  <a:lnTo>
                    <a:pt x="1721" y="1129"/>
                  </a:lnTo>
                  <a:lnTo>
                    <a:pt x="1718" y="1129"/>
                  </a:lnTo>
                  <a:lnTo>
                    <a:pt x="1718" y="1126"/>
                  </a:lnTo>
                  <a:lnTo>
                    <a:pt x="1721" y="1126"/>
                  </a:lnTo>
                  <a:lnTo>
                    <a:pt x="1725" y="1122"/>
                  </a:lnTo>
                  <a:lnTo>
                    <a:pt x="1727" y="1120"/>
                  </a:lnTo>
                  <a:lnTo>
                    <a:pt x="1742" y="1118"/>
                  </a:lnTo>
                  <a:lnTo>
                    <a:pt x="1742" y="1115"/>
                  </a:lnTo>
                  <a:lnTo>
                    <a:pt x="1745" y="1113"/>
                  </a:lnTo>
                  <a:lnTo>
                    <a:pt x="1745" y="1111"/>
                  </a:lnTo>
                  <a:lnTo>
                    <a:pt x="1747" y="1109"/>
                  </a:lnTo>
                  <a:lnTo>
                    <a:pt x="1747" y="1107"/>
                  </a:lnTo>
                  <a:lnTo>
                    <a:pt x="1751" y="1102"/>
                  </a:lnTo>
                  <a:lnTo>
                    <a:pt x="1751" y="1100"/>
                  </a:lnTo>
                  <a:lnTo>
                    <a:pt x="1753" y="1100"/>
                  </a:lnTo>
                  <a:lnTo>
                    <a:pt x="1753" y="1098"/>
                  </a:lnTo>
                  <a:lnTo>
                    <a:pt x="1758" y="1098"/>
                  </a:lnTo>
                  <a:lnTo>
                    <a:pt x="1764" y="1096"/>
                  </a:lnTo>
                  <a:lnTo>
                    <a:pt x="1764" y="1093"/>
                  </a:lnTo>
                  <a:lnTo>
                    <a:pt x="1767" y="1091"/>
                  </a:lnTo>
                  <a:lnTo>
                    <a:pt x="1764" y="1089"/>
                  </a:lnTo>
                  <a:lnTo>
                    <a:pt x="1764" y="1087"/>
                  </a:lnTo>
                  <a:lnTo>
                    <a:pt x="1767" y="1085"/>
                  </a:lnTo>
                  <a:lnTo>
                    <a:pt x="1767" y="1083"/>
                  </a:lnTo>
                  <a:lnTo>
                    <a:pt x="1767" y="1080"/>
                  </a:lnTo>
                  <a:lnTo>
                    <a:pt x="1767" y="1078"/>
                  </a:lnTo>
                  <a:lnTo>
                    <a:pt x="1775" y="1074"/>
                  </a:lnTo>
                  <a:lnTo>
                    <a:pt x="1777" y="1074"/>
                  </a:lnTo>
                  <a:lnTo>
                    <a:pt x="1777" y="1076"/>
                  </a:lnTo>
                  <a:lnTo>
                    <a:pt x="1780" y="1074"/>
                  </a:lnTo>
                  <a:lnTo>
                    <a:pt x="1782" y="1076"/>
                  </a:lnTo>
                  <a:lnTo>
                    <a:pt x="1791" y="1074"/>
                  </a:lnTo>
                  <a:lnTo>
                    <a:pt x="1795" y="1069"/>
                  </a:lnTo>
                  <a:lnTo>
                    <a:pt x="1793" y="1067"/>
                  </a:lnTo>
                  <a:lnTo>
                    <a:pt x="1791" y="1065"/>
                  </a:lnTo>
                  <a:lnTo>
                    <a:pt x="1791" y="1063"/>
                  </a:lnTo>
                  <a:lnTo>
                    <a:pt x="1786" y="1061"/>
                  </a:lnTo>
                  <a:lnTo>
                    <a:pt x="1786" y="1058"/>
                  </a:lnTo>
                  <a:lnTo>
                    <a:pt x="1784" y="1054"/>
                  </a:lnTo>
                  <a:lnTo>
                    <a:pt x="1782" y="1054"/>
                  </a:lnTo>
                  <a:lnTo>
                    <a:pt x="1782" y="1052"/>
                  </a:lnTo>
                  <a:lnTo>
                    <a:pt x="1777" y="1050"/>
                  </a:lnTo>
                  <a:lnTo>
                    <a:pt x="1775" y="1050"/>
                  </a:lnTo>
                  <a:lnTo>
                    <a:pt x="1773" y="1047"/>
                  </a:lnTo>
                  <a:lnTo>
                    <a:pt x="1771" y="1047"/>
                  </a:lnTo>
                  <a:lnTo>
                    <a:pt x="1771" y="1045"/>
                  </a:lnTo>
                  <a:lnTo>
                    <a:pt x="1769" y="1045"/>
                  </a:lnTo>
                  <a:lnTo>
                    <a:pt x="1767" y="1045"/>
                  </a:lnTo>
                  <a:lnTo>
                    <a:pt x="1767" y="1043"/>
                  </a:lnTo>
                  <a:lnTo>
                    <a:pt x="1764" y="1041"/>
                  </a:lnTo>
                  <a:lnTo>
                    <a:pt x="1762" y="1041"/>
                  </a:lnTo>
                  <a:lnTo>
                    <a:pt x="1753" y="1036"/>
                  </a:lnTo>
                  <a:lnTo>
                    <a:pt x="1751" y="1036"/>
                  </a:lnTo>
                  <a:lnTo>
                    <a:pt x="1749" y="1034"/>
                  </a:lnTo>
                  <a:lnTo>
                    <a:pt x="1742" y="1036"/>
                  </a:lnTo>
                  <a:lnTo>
                    <a:pt x="1742" y="1034"/>
                  </a:lnTo>
                  <a:lnTo>
                    <a:pt x="1740" y="1034"/>
                  </a:lnTo>
                  <a:lnTo>
                    <a:pt x="1738" y="1036"/>
                  </a:lnTo>
                  <a:lnTo>
                    <a:pt x="1738" y="1039"/>
                  </a:lnTo>
                  <a:lnTo>
                    <a:pt x="1738" y="1041"/>
                  </a:lnTo>
                  <a:lnTo>
                    <a:pt x="1738" y="1045"/>
                  </a:lnTo>
                  <a:lnTo>
                    <a:pt x="1738" y="1047"/>
                  </a:lnTo>
                  <a:lnTo>
                    <a:pt x="1740" y="1047"/>
                  </a:lnTo>
                  <a:lnTo>
                    <a:pt x="1740" y="1050"/>
                  </a:lnTo>
                  <a:lnTo>
                    <a:pt x="1738" y="1050"/>
                  </a:lnTo>
                  <a:lnTo>
                    <a:pt x="1740" y="1052"/>
                  </a:lnTo>
                  <a:lnTo>
                    <a:pt x="1740" y="1050"/>
                  </a:lnTo>
                  <a:lnTo>
                    <a:pt x="1740" y="1052"/>
                  </a:lnTo>
                  <a:lnTo>
                    <a:pt x="1745" y="1052"/>
                  </a:lnTo>
                  <a:lnTo>
                    <a:pt x="1747" y="1052"/>
                  </a:lnTo>
                  <a:lnTo>
                    <a:pt x="1745" y="1056"/>
                  </a:lnTo>
                  <a:lnTo>
                    <a:pt x="1745" y="1058"/>
                  </a:lnTo>
                  <a:lnTo>
                    <a:pt x="1742" y="1061"/>
                  </a:lnTo>
                  <a:lnTo>
                    <a:pt x="1740" y="1061"/>
                  </a:lnTo>
                  <a:lnTo>
                    <a:pt x="1742" y="1063"/>
                  </a:lnTo>
                  <a:lnTo>
                    <a:pt x="1740" y="1063"/>
                  </a:lnTo>
                  <a:lnTo>
                    <a:pt x="1738" y="1063"/>
                  </a:lnTo>
                  <a:lnTo>
                    <a:pt x="1738" y="1065"/>
                  </a:lnTo>
                  <a:lnTo>
                    <a:pt x="1740" y="1065"/>
                  </a:lnTo>
                  <a:lnTo>
                    <a:pt x="1740" y="1067"/>
                  </a:lnTo>
                  <a:lnTo>
                    <a:pt x="1740" y="1069"/>
                  </a:lnTo>
                  <a:lnTo>
                    <a:pt x="1738" y="1069"/>
                  </a:lnTo>
                  <a:lnTo>
                    <a:pt x="1738" y="1072"/>
                  </a:lnTo>
                  <a:lnTo>
                    <a:pt x="1740" y="1072"/>
                  </a:lnTo>
                  <a:lnTo>
                    <a:pt x="1740" y="1074"/>
                  </a:lnTo>
                  <a:lnTo>
                    <a:pt x="1740" y="1076"/>
                  </a:lnTo>
                  <a:lnTo>
                    <a:pt x="1736" y="1076"/>
                  </a:lnTo>
                  <a:lnTo>
                    <a:pt x="1731" y="1076"/>
                  </a:lnTo>
                  <a:lnTo>
                    <a:pt x="1731" y="1078"/>
                  </a:lnTo>
                  <a:lnTo>
                    <a:pt x="1731" y="1080"/>
                  </a:lnTo>
                  <a:lnTo>
                    <a:pt x="1729" y="1083"/>
                  </a:lnTo>
                  <a:lnTo>
                    <a:pt x="1727" y="1085"/>
                  </a:lnTo>
                  <a:lnTo>
                    <a:pt x="1727" y="1087"/>
                  </a:lnTo>
                  <a:lnTo>
                    <a:pt x="1727" y="1096"/>
                  </a:lnTo>
                  <a:lnTo>
                    <a:pt x="1727" y="1098"/>
                  </a:lnTo>
                  <a:lnTo>
                    <a:pt x="1723" y="1098"/>
                  </a:lnTo>
                  <a:lnTo>
                    <a:pt x="1721" y="1098"/>
                  </a:lnTo>
                  <a:lnTo>
                    <a:pt x="1718" y="1098"/>
                  </a:lnTo>
                  <a:lnTo>
                    <a:pt x="1714" y="1100"/>
                  </a:lnTo>
                  <a:lnTo>
                    <a:pt x="1714" y="1102"/>
                  </a:lnTo>
                  <a:lnTo>
                    <a:pt x="1714" y="1104"/>
                  </a:lnTo>
                  <a:lnTo>
                    <a:pt x="1716" y="1107"/>
                  </a:lnTo>
                  <a:lnTo>
                    <a:pt x="1716" y="1109"/>
                  </a:lnTo>
                  <a:lnTo>
                    <a:pt x="1716" y="1111"/>
                  </a:lnTo>
                  <a:lnTo>
                    <a:pt x="1716" y="1113"/>
                  </a:lnTo>
                  <a:lnTo>
                    <a:pt x="1714" y="1113"/>
                  </a:lnTo>
                  <a:lnTo>
                    <a:pt x="1716" y="1115"/>
                  </a:lnTo>
                  <a:lnTo>
                    <a:pt x="1716" y="1118"/>
                  </a:lnTo>
                  <a:lnTo>
                    <a:pt x="1716" y="1120"/>
                  </a:lnTo>
                  <a:lnTo>
                    <a:pt x="1714" y="1120"/>
                  </a:lnTo>
                  <a:lnTo>
                    <a:pt x="1714" y="1118"/>
                  </a:lnTo>
                  <a:lnTo>
                    <a:pt x="1714" y="1115"/>
                  </a:lnTo>
                  <a:lnTo>
                    <a:pt x="1714" y="1113"/>
                  </a:lnTo>
                  <a:lnTo>
                    <a:pt x="1714" y="1111"/>
                  </a:lnTo>
                  <a:lnTo>
                    <a:pt x="1714" y="1109"/>
                  </a:lnTo>
                  <a:lnTo>
                    <a:pt x="1714" y="1107"/>
                  </a:lnTo>
                  <a:lnTo>
                    <a:pt x="1712" y="1104"/>
                  </a:lnTo>
                  <a:lnTo>
                    <a:pt x="1712" y="1102"/>
                  </a:lnTo>
                  <a:lnTo>
                    <a:pt x="1712" y="1098"/>
                  </a:lnTo>
                  <a:lnTo>
                    <a:pt x="1714" y="1098"/>
                  </a:lnTo>
                  <a:lnTo>
                    <a:pt x="1714" y="1096"/>
                  </a:lnTo>
                  <a:lnTo>
                    <a:pt x="1723" y="1096"/>
                  </a:lnTo>
                  <a:lnTo>
                    <a:pt x="1723" y="1093"/>
                  </a:lnTo>
                  <a:lnTo>
                    <a:pt x="1725" y="1091"/>
                  </a:lnTo>
                  <a:lnTo>
                    <a:pt x="1725" y="1087"/>
                  </a:lnTo>
                  <a:lnTo>
                    <a:pt x="1725" y="1085"/>
                  </a:lnTo>
                  <a:lnTo>
                    <a:pt x="1725" y="1083"/>
                  </a:lnTo>
                  <a:lnTo>
                    <a:pt x="1725" y="1080"/>
                  </a:lnTo>
                  <a:lnTo>
                    <a:pt x="1725" y="1078"/>
                  </a:lnTo>
                  <a:lnTo>
                    <a:pt x="1727" y="1076"/>
                  </a:lnTo>
                  <a:lnTo>
                    <a:pt x="1731" y="1072"/>
                  </a:lnTo>
                  <a:lnTo>
                    <a:pt x="1731" y="1067"/>
                  </a:lnTo>
                  <a:lnTo>
                    <a:pt x="1731" y="1063"/>
                  </a:lnTo>
                  <a:lnTo>
                    <a:pt x="1729" y="1063"/>
                  </a:lnTo>
                  <a:lnTo>
                    <a:pt x="1731" y="1056"/>
                  </a:lnTo>
                  <a:lnTo>
                    <a:pt x="1729" y="1054"/>
                  </a:lnTo>
                  <a:lnTo>
                    <a:pt x="1727" y="1052"/>
                  </a:lnTo>
                  <a:lnTo>
                    <a:pt x="1721" y="1056"/>
                  </a:lnTo>
                  <a:lnTo>
                    <a:pt x="1718" y="1056"/>
                  </a:lnTo>
                  <a:lnTo>
                    <a:pt x="1714" y="1056"/>
                  </a:lnTo>
                  <a:lnTo>
                    <a:pt x="1714" y="1058"/>
                  </a:lnTo>
                  <a:lnTo>
                    <a:pt x="1716" y="1058"/>
                  </a:lnTo>
                  <a:lnTo>
                    <a:pt x="1718" y="1058"/>
                  </a:lnTo>
                  <a:lnTo>
                    <a:pt x="1718" y="1061"/>
                  </a:lnTo>
                  <a:lnTo>
                    <a:pt x="1714" y="1061"/>
                  </a:lnTo>
                  <a:lnTo>
                    <a:pt x="1701" y="1072"/>
                  </a:lnTo>
                  <a:lnTo>
                    <a:pt x="1701" y="1074"/>
                  </a:lnTo>
                  <a:lnTo>
                    <a:pt x="1701" y="1076"/>
                  </a:lnTo>
                  <a:lnTo>
                    <a:pt x="1701" y="1078"/>
                  </a:lnTo>
                  <a:lnTo>
                    <a:pt x="1703" y="1080"/>
                  </a:lnTo>
                  <a:lnTo>
                    <a:pt x="1703" y="1083"/>
                  </a:lnTo>
                  <a:lnTo>
                    <a:pt x="1705" y="1083"/>
                  </a:lnTo>
                  <a:lnTo>
                    <a:pt x="1705" y="1085"/>
                  </a:lnTo>
                  <a:lnTo>
                    <a:pt x="1707" y="1085"/>
                  </a:lnTo>
                  <a:lnTo>
                    <a:pt x="1707" y="1087"/>
                  </a:lnTo>
                  <a:lnTo>
                    <a:pt x="1705" y="1089"/>
                  </a:lnTo>
                  <a:lnTo>
                    <a:pt x="1703" y="1089"/>
                  </a:lnTo>
                  <a:lnTo>
                    <a:pt x="1699" y="1091"/>
                  </a:lnTo>
                  <a:lnTo>
                    <a:pt x="1699" y="1093"/>
                  </a:lnTo>
                  <a:lnTo>
                    <a:pt x="1694" y="1104"/>
                  </a:lnTo>
                  <a:lnTo>
                    <a:pt x="1694" y="1107"/>
                  </a:lnTo>
                  <a:lnTo>
                    <a:pt x="1692" y="1107"/>
                  </a:lnTo>
                  <a:lnTo>
                    <a:pt x="1692" y="1104"/>
                  </a:lnTo>
                  <a:lnTo>
                    <a:pt x="1694" y="1102"/>
                  </a:lnTo>
                  <a:lnTo>
                    <a:pt x="1694" y="1100"/>
                  </a:lnTo>
                  <a:lnTo>
                    <a:pt x="1696" y="1098"/>
                  </a:lnTo>
                  <a:lnTo>
                    <a:pt x="1694" y="1096"/>
                  </a:lnTo>
                  <a:lnTo>
                    <a:pt x="1694" y="1093"/>
                  </a:lnTo>
                  <a:lnTo>
                    <a:pt x="1696" y="1091"/>
                  </a:lnTo>
                  <a:lnTo>
                    <a:pt x="1699" y="1089"/>
                  </a:lnTo>
                  <a:lnTo>
                    <a:pt x="1699" y="1087"/>
                  </a:lnTo>
                  <a:lnTo>
                    <a:pt x="1705" y="1087"/>
                  </a:lnTo>
                  <a:lnTo>
                    <a:pt x="1705" y="1085"/>
                  </a:lnTo>
                  <a:lnTo>
                    <a:pt x="1703" y="1085"/>
                  </a:lnTo>
                  <a:lnTo>
                    <a:pt x="1701" y="1083"/>
                  </a:lnTo>
                  <a:lnTo>
                    <a:pt x="1696" y="1083"/>
                  </a:lnTo>
                  <a:lnTo>
                    <a:pt x="1694" y="1083"/>
                  </a:lnTo>
                  <a:lnTo>
                    <a:pt x="1694" y="1087"/>
                  </a:lnTo>
                  <a:lnTo>
                    <a:pt x="1694" y="1089"/>
                  </a:lnTo>
                  <a:lnTo>
                    <a:pt x="1692" y="1089"/>
                  </a:lnTo>
                  <a:lnTo>
                    <a:pt x="1692" y="1087"/>
                  </a:lnTo>
                  <a:lnTo>
                    <a:pt x="1692" y="1085"/>
                  </a:lnTo>
                  <a:lnTo>
                    <a:pt x="1692" y="1083"/>
                  </a:lnTo>
                  <a:lnTo>
                    <a:pt x="1696" y="1080"/>
                  </a:lnTo>
                  <a:lnTo>
                    <a:pt x="1696" y="1078"/>
                  </a:lnTo>
                  <a:lnTo>
                    <a:pt x="1699" y="1076"/>
                  </a:lnTo>
                  <a:lnTo>
                    <a:pt x="1699" y="1074"/>
                  </a:lnTo>
                  <a:lnTo>
                    <a:pt x="1696" y="1074"/>
                  </a:lnTo>
                  <a:lnTo>
                    <a:pt x="1696" y="1072"/>
                  </a:lnTo>
                  <a:lnTo>
                    <a:pt x="1699" y="1069"/>
                  </a:lnTo>
                  <a:lnTo>
                    <a:pt x="1701" y="1065"/>
                  </a:lnTo>
                  <a:lnTo>
                    <a:pt x="1703" y="1063"/>
                  </a:lnTo>
                  <a:lnTo>
                    <a:pt x="1703" y="1061"/>
                  </a:lnTo>
                  <a:lnTo>
                    <a:pt x="1705" y="1058"/>
                  </a:lnTo>
                  <a:lnTo>
                    <a:pt x="1707" y="1056"/>
                  </a:lnTo>
                  <a:lnTo>
                    <a:pt x="1707" y="1054"/>
                  </a:lnTo>
                  <a:lnTo>
                    <a:pt x="1710" y="1054"/>
                  </a:lnTo>
                  <a:lnTo>
                    <a:pt x="1712" y="1052"/>
                  </a:lnTo>
                  <a:lnTo>
                    <a:pt x="1714" y="1050"/>
                  </a:lnTo>
                  <a:lnTo>
                    <a:pt x="1716" y="1047"/>
                  </a:lnTo>
                  <a:lnTo>
                    <a:pt x="1718" y="1045"/>
                  </a:lnTo>
                  <a:lnTo>
                    <a:pt x="1721" y="1043"/>
                  </a:lnTo>
                  <a:lnTo>
                    <a:pt x="1723" y="1043"/>
                  </a:lnTo>
                  <a:lnTo>
                    <a:pt x="1723" y="1041"/>
                  </a:lnTo>
                  <a:lnTo>
                    <a:pt x="1721" y="1039"/>
                  </a:lnTo>
                  <a:lnTo>
                    <a:pt x="1721" y="1036"/>
                  </a:lnTo>
                  <a:lnTo>
                    <a:pt x="1718" y="1036"/>
                  </a:lnTo>
                  <a:lnTo>
                    <a:pt x="1718" y="1034"/>
                  </a:lnTo>
                  <a:lnTo>
                    <a:pt x="1718" y="1032"/>
                  </a:lnTo>
                  <a:lnTo>
                    <a:pt x="1718" y="1030"/>
                  </a:lnTo>
                  <a:lnTo>
                    <a:pt x="1721" y="1030"/>
                  </a:lnTo>
                  <a:lnTo>
                    <a:pt x="1721" y="1032"/>
                  </a:lnTo>
                  <a:lnTo>
                    <a:pt x="1721" y="1034"/>
                  </a:lnTo>
                  <a:lnTo>
                    <a:pt x="1723" y="1034"/>
                  </a:lnTo>
                  <a:lnTo>
                    <a:pt x="1725" y="1036"/>
                  </a:lnTo>
                  <a:lnTo>
                    <a:pt x="1727" y="1036"/>
                  </a:lnTo>
                  <a:lnTo>
                    <a:pt x="1725" y="1034"/>
                  </a:lnTo>
                  <a:lnTo>
                    <a:pt x="1725" y="1032"/>
                  </a:lnTo>
                  <a:lnTo>
                    <a:pt x="1725" y="1030"/>
                  </a:lnTo>
                  <a:lnTo>
                    <a:pt x="1725" y="1028"/>
                  </a:lnTo>
                  <a:lnTo>
                    <a:pt x="1725" y="1026"/>
                  </a:lnTo>
                  <a:lnTo>
                    <a:pt x="1725" y="1023"/>
                  </a:lnTo>
                  <a:lnTo>
                    <a:pt x="1725" y="1021"/>
                  </a:lnTo>
                  <a:lnTo>
                    <a:pt x="1723" y="1019"/>
                  </a:lnTo>
                  <a:lnTo>
                    <a:pt x="1723" y="1017"/>
                  </a:lnTo>
                  <a:lnTo>
                    <a:pt x="1721" y="1017"/>
                  </a:lnTo>
                  <a:lnTo>
                    <a:pt x="1718" y="1017"/>
                  </a:lnTo>
                  <a:lnTo>
                    <a:pt x="1692" y="1015"/>
                  </a:lnTo>
                  <a:lnTo>
                    <a:pt x="1690" y="1015"/>
                  </a:lnTo>
                  <a:lnTo>
                    <a:pt x="1686" y="1012"/>
                  </a:lnTo>
                  <a:lnTo>
                    <a:pt x="1683" y="1012"/>
                  </a:lnTo>
                  <a:lnTo>
                    <a:pt x="1681" y="1015"/>
                  </a:lnTo>
                  <a:lnTo>
                    <a:pt x="1681" y="1012"/>
                  </a:lnTo>
                  <a:lnTo>
                    <a:pt x="1679" y="1015"/>
                  </a:lnTo>
                  <a:lnTo>
                    <a:pt x="1675" y="1017"/>
                  </a:lnTo>
                  <a:lnTo>
                    <a:pt x="1675" y="1019"/>
                  </a:lnTo>
                  <a:lnTo>
                    <a:pt x="1677" y="1021"/>
                  </a:lnTo>
                  <a:lnTo>
                    <a:pt x="1677" y="1023"/>
                  </a:lnTo>
                  <a:lnTo>
                    <a:pt x="1677" y="1026"/>
                  </a:lnTo>
                  <a:lnTo>
                    <a:pt x="1675" y="1023"/>
                  </a:lnTo>
                  <a:lnTo>
                    <a:pt x="1672" y="1023"/>
                  </a:lnTo>
                  <a:lnTo>
                    <a:pt x="1672" y="1026"/>
                  </a:lnTo>
                  <a:lnTo>
                    <a:pt x="1675" y="1026"/>
                  </a:lnTo>
                  <a:lnTo>
                    <a:pt x="1675" y="1028"/>
                  </a:lnTo>
                  <a:lnTo>
                    <a:pt x="1672" y="1028"/>
                  </a:lnTo>
                  <a:lnTo>
                    <a:pt x="1672" y="1030"/>
                  </a:lnTo>
                  <a:lnTo>
                    <a:pt x="1670" y="1032"/>
                  </a:lnTo>
                  <a:lnTo>
                    <a:pt x="1670" y="1036"/>
                  </a:lnTo>
                  <a:lnTo>
                    <a:pt x="1670" y="1039"/>
                  </a:lnTo>
                  <a:lnTo>
                    <a:pt x="1670" y="1036"/>
                  </a:lnTo>
                  <a:lnTo>
                    <a:pt x="1668" y="1034"/>
                  </a:lnTo>
                  <a:lnTo>
                    <a:pt x="1668" y="1036"/>
                  </a:lnTo>
                  <a:lnTo>
                    <a:pt x="1666" y="1039"/>
                  </a:lnTo>
                  <a:lnTo>
                    <a:pt x="1661" y="1041"/>
                  </a:lnTo>
                  <a:lnTo>
                    <a:pt x="1659" y="1041"/>
                  </a:lnTo>
                  <a:lnTo>
                    <a:pt x="1661" y="1043"/>
                  </a:lnTo>
                  <a:lnTo>
                    <a:pt x="1664" y="1045"/>
                  </a:lnTo>
                  <a:lnTo>
                    <a:pt x="1666" y="1047"/>
                  </a:lnTo>
                  <a:lnTo>
                    <a:pt x="1668" y="1050"/>
                  </a:lnTo>
                  <a:lnTo>
                    <a:pt x="1666" y="1050"/>
                  </a:lnTo>
                  <a:lnTo>
                    <a:pt x="1664" y="1054"/>
                  </a:lnTo>
                  <a:lnTo>
                    <a:pt x="1661" y="1052"/>
                  </a:lnTo>
                  <a:lnTo>
                    <a:pt x="1664" y="1050"/>
                  </a:lnTo>
                  <a:lnTo>
                    <a:pt x="1664" y="1047"/>
                  </a:lnTo>
                  <a:lnTo>
                    <a:pt x="1659" y="1045"/>
                  </a:lnTo>
                  <a:lnTo>
                    <a:pt x="1659" y="1043"/>
                  </a:lnTo>
                  <a:lnTo>
                    <a:pt x="1657" y="1043"/>
                  </a:lnTo>
                  <a:lnTo>
                    <a:pt x="1657" y="1041"/>
                  </a:lnTo>
                  <a:lnTo>
                    <a:pt x="1659" y="1039"/>
                  </a:lnTo>
                  <a:lnTo>
                    <a:pt x="1661" y="1036"/>
                  </a:lnTo>
                  <a:lnTo>
                    <a:pt x="1664" y="1034"/>
                  </a:lnTo>
                  <a:lnTo>
                    <a:pt x="1668" y="1026"/>
                  </a:lnTo>
                  <a:lnTo>
                    <a:pt x="1668" y="1021"/>
                  </a:lnTo>
                  <a:lnTo>
                    <a:pt x="1668" y="1017"/>
                  </a:lnTo>
                  <a:lnTo>
                    <a:pt x="1668" y="1015"/>
                  </a:lnTo>
                  <a:lnTo>
                    <a:pt x="1668" y="1012"/>
                  </a:lnTo>
                  <a:lnTo>
                    <a:pt x="1666" y="1012"/>
                  </a:lnTo>
                  <a:lnTo>
                    <a:pt x="1664" y="1012"/>
                  </a:lnTo>
                  <a:lnTo>
                    <a:pt x="1661" y="1012"/>
                  </a:lnTo>
                  <a:lnTo>
                    <a:pt x="1657" y="1023"/>
                  </a:lnTo>
                  <a:lnTo>
                    <a:pt x="1653" y="1028"/>
                  </a:lnTo>
                  <a:lnTo>
                    <a:pt x="1650" y="1028"/>
                  </a:lnTo>
                  <a:lnTo>
                    <a:pt x="1650" y="1032"/>
                  </a:lnTo>
                  <a:lnTo>
                    <a:pt x="1648" y="1034"/>
                  </a:lnTo>
                  <a:lnTo>
                    <a:pt x="1648" y="1036"/>
                  </a:lnTo>
                  <a:lnTo>
                    <a:pt x="1646" y="1043"/>
                  </a:lnTo>
                  <a:lnTo>
                    <a:pt x="1642" y="1047"/>
                  </a:lnTo>
                  <a:lnTo>
                    <a:pt x="1644" y="1050"/>
                  </a:lnTo>
                  <a:lnTo>
                    <a:pt x="1644" y="1052"/>
                  </a:lnTo>
                  <a:lnTo>
                    <a:pt x="1644" y="1054"/>
                  </a:lnTo>
                  <a:lnTo>
                    <a:pt x="1646" y="1056"/>
                  </a:lnTo>
                  <a:lnTo>
                    <a:pt x="1644" y="1056"/>
                  </a:lnTo>
                  <a:lnTo>
                    <a:pt x="1644" y="1058"/>
                  </a:lnTo>
                  <a:lnTo>
                    <a:pt x="1646" y="1061"/>
                  </a:lnTo>
                  <a:lnTo>
                    <a:pt x="1646" y="1065"/>
                  </a:lnTo>
                  <a:lnTo>
                    <a:pt x="1646" y="1067"/>
                  </a:lnTo>
                  <a:lnTo>
                    <a:pt x="1648" y="1069"/>
                  </a:lnTo>
                  <a:lnTo>
                    <a:pt x="1646" y="1069"/>
                  </a:lnTo>
                  <a:lnTo>
                    <a:pt x="1648" y="1069"/>
                  </a:lnTo>
                  <a:lnTo>
                    <a:pt x="1648" y="1072"/>
                  </a:lnTo>
                  <a:lnTo>
                    <a:pt x="1648" y="1074"/>
                  </a:lnTo>
                  <a:lnTo>
                    <a:pt x="1648" y="1076"/>
                  </a:lnTo>
                  <a:lnTo>
                    <a:pt x="1648" y="1078"/>
                  </a:lnTo>
                  <a:lnTo>
                    <a:pt x="1650" y="1080"/>
                  </a:lnTo>
                  <a:lnTo>
                    <a:pt x="1650" y="1085"/>
                  </a:lnTo>
                  <a:lnTo>
                    <a:pt x="1653" y="1085"/>
                  </a:lnTo>
                  <a:lnTo>
                    <a:pt x="1650" y="1087"/>
                  </a:lnTo>
                  <a:lnTo>
                    <a:pt x="1650" y="1089"/>
                  </a:lnTo>
                  <a:lnTo>
                    <a:pt x="1653" y="1091"/>
                  </a:lnTo>
                  <a:lnTo>
                    <a:pt x="1653" y="1093"/>
                  </a:lnTo>
                  <a:lnTo>
                    <a:pt x="1653" y="1096"/>
                  </a:lnTo>
                  <a:lnTo>
                    <a:pt x="1653" y="1100"/>
                  </a:lnTo>
                  <a:lnTo>
                    <a:pt x="1653" y="1102"/>
                  </a:lnTo>
                  <a:lnTo>
                    <a:pt x="1653" y="1104"/>
                  </a:lnTo>
                  <a:lnTo>
                    <a:pt x="1650" y="1104"/>
                  </a:lnTo>
                  <a:lnTo>
                    <a:pt x="1650" y="1100"/>
                  </a:lnTo>
                  <a:lnTo>
                    <a:pt x="1650" y="1096"/>
                  </a:lnTo>
                  <a:lnTo>
                    <a:pt x="1650" y="1093"/>
                  </a:lnTo>
                  <a:lnTo>
                    <a:pt x="1650" y="1096"/>
                  </a:lnTo>
                  <a:lnTo>
                    <a:pt x="1650" y="1093"/>
                  </a:lnTo>
                  <a:lnTo>
                    <a:pt x="1650" y="1091"/>
                  </a:lnTo>
                  <a:lnTo>
                    <a:pt x="1650" y="1089"/>
                  </a:lnTo>
                  <a:lnTo>
                    <a:pt x="1650" y="1087"/>
                  </a:lnTo>
                  <a:lnTo>
                    <a:pt x="1650" y="1085"/>
                  </a:lnTo>
                  <a:lnTo>
                    <a:pt x="1648" y="1080"/>
                  </a:lnTo>
                  <a:lnTo>
                    <a:pt x="1646" y="1078"/>
                  </a:lnTo>
                  <a:lnTo>
                    <a:pt x="1646" y="1076"/>
                  </a:lnTo>
                  <a:lnTo>
                    <a:pt x="1644" y="1072"/>
                  </a:lnTo>
                  <a:lnTo>
                    <a:pt x="1644" y="1067"/>
                  </a:lnTo>
                  <a:lnTo>
                    <a:pt x="1642" y="1058"/>
                  </a:lnTo>
                  <a:lnTo>
                    <a:pt x="1640" y="1056"/>
                  </a:lnTo>
                  <a:lnTo>
                    <a:pt x="1640" y="1058"/>
                  </a:lnTo>
                  <a:lnTo>
                    <a:pt x="1637" y="1058"/>
                  </a:lnTo>
                  <a:lnTo>
                    <a:pt x="1635" y="1056"/>
                  </a:lnTo>
                  <a:lnTo>
                    <a:pt x="1633" y="1058"/>
                  </a:lnTo>
                  <a:lnTo>
                    <a:pt x="1633" y="1056"/>
                  </a:lnTo>
                  <a:lnTo>
                    <a:pt x="1631" y="1056"/>
                  </a:lnTo>
                  <a:lnTo>
                    <a:pt x="1629" y="1056"/>
                  </a:lnTo>
                  <a:lnTo>
                    <a:pt x="1629" y="1058"/>
                  </a:lnTo>
                  <a:lnTo>
                    <a:pt x="1631" y="1061"/>
                  </a:lnTo>
                  <a:lnTo>
                    <a:pt x="1631" y="1065"/>
                  </a:lnTo>
                  <a:lnTo>
                    <a:pt x="1629" y="1069"/>
                  </a:lnTo>
                  <a:lnTo>
                    <a:pt x="1631" y="1069"/>
                  </a:lnTo>
                  <a:lnTo>
                    <a:pt x="1631" y="1074"/>
                  </a:lnTo>
                  <a:lnTo>
                    <a:pt x="1633" y="1076"/>
                  </a:lnTo>
                  <a:lnTo>
                    <a:pt x="1633" y="1078"/>
                  </a:lnTo>
                  <a:lnTo>
                    <a:pt x="1633" y="1083"/>
                  </a:lnTo>
                  <a:lnTo>
                    <a:pt x="1633" y="1085"/>
                  </a:lnTo>
                  <a:lnTo>
                    <a:pt x="1633" y="1087"/>
                  </a:lnTo>
                  <a:lnTo>
                    <a:pt x="1631" y="1087"/>
                  </a:lnTo>
                  <a:lnTo>
                    <a:pt x="1631" y="1085"/>
                  </a:lnTo>
                  <a:lnTo>
                    <a:pt x="1633" y="1083"/>
                  </a:lnTo>
                  <a:lnTo>
                    <a:pt x="1631" y="1080"/>
                  </a:lnTo>
                  <a:lnTo>
                    <a:pt x="1629" y="1074"/>
                  </a:lnTo>
                  <a:lnTo>
                    <a:pt x="1626" y="1074"/>
                  </a:lnTo>
                  <a:lnTo>
                    <a:pt x="1624" y="1078"/>
                  </a:lnTo>
                  <a:lnTo>
                    <a:pt x="1622" y="1076"/>
                  </a:lnTo>
                  <a:lnTo>
                    <a:pt x="1624" y="1074"/>
                  </a:lnTo>
                  <a:lnTo>
                    <a:pt x="1626" y="1072"/>
                  </a:lnTo>
                  <a:lnTo>
                    <a:pt x="1629" y="1072"/>
                  </a:lnTo>
                  <a:lnTo>
                    <a:pt x="1626" y="1072"/>
                  </a:lnTo>
                  <a:lnTo>
                    <a:pt x="1626" y="1069"/>
                  </a:lnTo>
                  <a:lnTo>
                    <a:pt x="1626" y="1067"/>
                  </a:lnTo>
                  <a:lnTo>
                    <a:pt x="1629" y="1063"/>
                  </a:lnTo>
                  <a:lnTo>
                    <a:pt x="1629" y="1061"/>
                  </a:lnTo>
                  <a:lnTo>
                    <a:pt x="1626" y="1061"/>
                  </a:lnTo>
                  <a:lnTo>
                    <a:pt x="1626" y="1058"/>
                  </a:lnTo>
                  <a:lnTo>
                    <a:pt x="1626" y="1056"/>
                  </a:lnTo>
                  <a:lnTo>
                    <a:pt x="1626" y="1054"/>
                  </a:lnTo>
                  <a:lnTo>
                    <a:pt x="1635" y="1054"/>
                  </a:lnTo>
                  <a:lnTo>
                    <a:pt x="1637" y="1054"/>
                  </a:lnTo>
                  <a:lnTo>
                    <a:pt x="1640" y="1052"/>
                  </a:lnTo>
                  <a:lnTo>
                    <a:pt x="1637" y="1050"/>
                  </a:lnTo>
                  <a:lnTo>
                    <a:pt x="1637" y="1047"/>
                  </a:lnTo>
                  <a:lnTo>
                    <a:pt x="1637" y="1045"/>
                  </a:lnTo>
                  <a:lnTo>
                    <a:pt x="1644" y="1036"/>
                  </a:lnTo>
                  <a:lnTo>
                    <a:pt x="1644" y="1034"/>
                  </a:lnTo>
                  <a:lnTo>
                    <a:pt x="1642" y="1030"/>
                  </a:lnTo>
                  <a:lnTo>
                    <a:pt x="1642" y="1028"/>
                  </a:lnTo>
                  <a:lnTo>
                    <a:pt x="1642" y="1026"/>
                  </a:lnTo>
                  <a:lnTo>
                    <a:pt x="1644" y="1019"/>
                  </a:lnTo>
                  <a:lnTo>
                    <a:pt x="1644" y="1017"/>
                  </a:lnTo>
                  <a:lnTo>
                    <a:pt x="1642" y="1015"/>
                  </a:lnTo>
                  <a:lnTo>
                    <a:pt x="1637" y="1010"/>
                  </a:lnTo>
                  <a:lnTo>
                    <a:pt x="1637" y="1008"/>
                  </a:lnTo>
                  <a:lnTo>
                    <a:pt x="1635" y="1008"/>
                  </a:lnTo>
                  <a:lnTo>
                    <a:pt x="1633" y="1006"/>
                  </a:lnTo>
                  <a:lnTo>
                    <a:pt x="1629" y="1004"/>
                  </a:lnTo>
                  <a:lnTo>
                    <a:pt x="1626" y="1004"/>
                  </a:lnTo>
                  <a:lnTo>
                    <a:pt x="1624" y="1006"/>
                  </a:lnTo>
                  <a:lnTo>
                    <a:pt x="1622" y="1010"/>
                  </a:lnTo>
                  <a:lnTo>
                    <a:pt x="1620" y="1015"/>
                  </a:lnTo>
                  <a:lnTo>
                    <a:pt x="1620" y="1017"/>
                  </a:lnTo>
                  <a:lnTo>
                    <a:pt x="1620" y="1019"/>
                  </a:lnTo>
                  <a:lnTo>
                    <a:pt x="1620" y="1021"/>
                  </a:lnTo>
                  <a:lnTo>
                    <a:pt x="1620" y="1023"/>
                  </a:lnTo>
                  <a:lnTo>
                    <a:pt x="1620" y="1026"/>
                  </a:lnTo>
                  <a:lnTo>
                    <a:pt x="1622" y="1028"/>
                  </a:lnTo>
                  <a:lnTo>
                    <a:pt x="1626" y="1030"/>
                  </a:lnTo>
                  <a:lnTo>
                    <a:pt x="1622" y="1030"/>
                  </a:lnTo>
                  <a:lnTo>
                    <a:pt x="1613" y="1034"/>
                  </a:lnTo>
                  <a:lnTo>
                    <a:pt x="1611" y="1039"/>
                  </a:lnTo>
                  <a:lnTo>
                    <a:pt x="1609" y="1041"/>
                  </a:lnTo>
                  <a:lnTo>
                    <a:pt x="1607" y="1045"/>
                  </a:lnTo>
                  <a:lnTo>
                    <a:pt x="1600" y="1050"/>
                  </a:lnTo>
                  <a:lnTo>
                    <a:pt x="1600" y="1052"/>
                  </a:lnTo>
                  <a:lnTo>
                    <a:pt x="1602" y="1056"/>
                  </a:lnTo>
                  <a:lnTo>
                    <a:pt x="1602" y="1058"/>
                  </a:lnTo>
                  <a:lnTo>
                    <a:pt x="1600" y="1061"/>
                  </a:lnTo>
                  <a:lnTo>
                    <a:pt x="1600" y="1063"/>
                  </a:lnTo>
                  <a:lnTo>
                    <a:pt x="1598" y="1065"/>
                  </a:lnTo>
                  <a:lnTo>
                    <a:pt x="1598" y="1067"/>
                  </a:lnTo>
                  <a:lnTo>
                    <a:pt x="1596" y="1067"/>
                  </a:lnTo>
                  <a:lnTo>
                    <a:pt x="1596" y="1065"/>
                  </a:lnTo>
                  <a:lnTo>
                    <a:pt x="1596" y="1067"/>
                  </a:lnTo>
                  <a:lnTo>
                    <a:pt x="1594" y="1067"/>
                  </a:lnTo>
                  <a:lnTo>
                    <a:pt x="1596" y="1065"/>
                  </a:lnTo>
                  <a:lnTo>
                    <a:pt x="1598" y="1063"/>
                  </a:lnTo>
                  <a:lnTo>
                    <a:pt x="1600" y="1061"/>
                  </a:lnTo>
                  <a:lnTo>
                    <a:pt x="1600" y="1058"/>
                  </a:lnTo>
                  <a:lnTo>
                    <a:pt x="1600" y="1054"/>
                  </a:lnTo>
                  <a:lnTo>
                    <a:pt x="1598" y="1054"/>
                  </a:lnTo>
                  <a:lnTo>
                    <a:pt x="1598" y="1052"/>
                  </a:lnTo>
                  <a:lnTo>
                    <a:pt x="1598" y="1050"/>
                  </a:lnTo>
                  <a:lnTo>
                    <a:pt x="1600" y="1047"/>
                  </a:lnTo>
                  <a:lnTo>
                    <a:pt x="1600" y="1045"/>
                  </a:lnTo>
                  <a:lnTo>
                    <a:pt x="1598" y="1043"/>
                  </a:lnTo>
                  <a:lnTo>
                    <a:pt x="1596" y="1043"/>
                  </a:lnTo>
                  <a:lnTo>
                    <a:pt x="1594" y="1043"/>
                  </a:lnTo>
                  <a:lnTo>
                    <a:pt x="1589" y="1047"/>
                  </a:lnTo>
                  <a:lnTo>
                    <a:pt x="1583" y="1052"/>
                  </a:lnTo>
                  <a:lnTo>
                    <a:pt x="1591" y="1043"/>
                  </a:lnTo>
                  <a:lnTo>
                    <a:pt x="1591" y="1041"/>
                  </a:lnTo>
                  <a:lnTo>
                    <a:pt x="1591" y="1039"/>
                  </a:lnTo>
                  <a:lnTo>
                    <a:pt x="1591" y="1036"/>
                  </a:lnTo>
                  <a:lnTo>
                    <a:pt x="1591" y="1034"/>
                  </a:lnTo>
                  <a:lnTo>
                    <a:pt x="1594" y="1034"/>
                  </a:lnTo>
                  <a:lnTo>
                    <a:pt x="1594" y="1032"/>
                  </a:lnTo>
                  <a:lnTo>
                    <a:pt x="1594" y="1030"/>
                  </a:lnTo>
                  <a:lnTo>
                    <a:pt x="1594" y="1028"/>
                  </a:lnTo>
                  <a:lnTo>
                    <a:pt x="1591" y="1026"/>
                  </a:lnTo>
                  <a:lnTo>
                    <a:pt x="1591" y="1023"/>
                  </a:lnTo>
                  <a:lnTo>
                    <a:pt x="1591" y="1021"/>
                  </a:lnTo>
                  <a:lnTo>
                    <a:pt x="1594" y="1021"/>
                  </a:lnTo>
                  <a:lnTo>
                    <a:pt x="1596" y="1017"/>
                  </a:lnTo>
                  <a:lnTo>
                    <a:pt x="1600" y="1017"/>
                  </a:lnTo>
                  <a:lnTo>
                    <a:pt x="1604" y="1017"/>
                  </a:lnTo>
                  <a:lnTo>
                    <a:pt x="1609" y="1017"/>
                  </a:lnTo>
                  <a:lnTo>
                    <a:pt x="1609" y="1015"/>
                  </a:lnTo>
                  <a:lnTo>
                    <a:pt x="1609" y="1012"/>
                  </a:lnTo>
                  <a:lnTo>
                    <a:pt x="1609" y="1010"/>
                  </a:lnTo>
                  <a:lnTo>
                    <a:pt x="1609" y="1006"/>
                  </a:lnTo>
                  <a:lnTo>
                    <a:pt x="1609" y="1004"/>
                  </a:lnTo>
                  <a:lnTo>
                    <a:pt x="1609" y="1001"/>
                  </a:lnTo>
                  <a:lnTo>
                    <a:pt x="1611" y="997"/>
                  </a:lnTo>
                  <a:lnTo>
                    <a:pt x="1611" y="995"/>
                  </a:lnTo>
                  <a:lnTo>
                    <a:pt x="1609" y="993"/>
                  </a:lnTo>
                  <a:lnTo>
                    <a:pt x="1600" y="986"/>
                  </a:lnTo>
                  <a:lnTo>
                    <a:pt x="1596" y="986"/>
                  </a:lnTo>
                  <a:lnTo>
                    <a:pt x="1594" y="984"/>
                  </a:lnTo>
                  <a:lnTo>
                    <a:pt x="1594" y="982"/>
                  </a:lnTo>
                  <a:lnTo>
                    <a:pt x="1589" y="982"/>
                  </a:lnTo>
                  <a:lnTo>
                    <a:pt x="1589" y="980"/>
                  </a:lnTo>
                  <a:lnTo>
                    <a:pt x="1587" y="980"/>
                  </a:lnTo>
                  <a:lnTo>
                    <a:pt x="1580" y="980"/>
                  </a:lnTo>
                  <a:lnTo>
                    <a:pt x="1576" y="980"/>
                  </a:lnTo>
                  <a:lnTo>
                    <a:pt x="1556" y="980"/>
                  </a:lnTo>
                  <a:lnTo>
                    <a:pt x="1554" y="977"/>
                  </a:lnTo>
                  <a:lnTo>
                    <a:pt x="1554" y="980"/>
                  </a:lnTo>
                  <a:lnTo>
                    <a:pt x="1554" y="982"/>
                  </a:lnTo>
                  <a:lnTo>
                    <a:pt x="1554" y="984"/>
                  </a:lnTo>
                  <a:lnTo>
                    <a:pt x="1554" y="986"/>
                  </a:lnTo>
                  <a:lnTo>
                    <a:pt x="1556" y="986"/>
                  </a:lnTo>
                  <a:lnTo>
                    <a:pt x="1556" y="988"/>
                  </a:lnTo>
                  <a:lnTo>
                    <a:pt x="1554" y="993"/>
                  </a:lnTo>
                  <a:lnTo>
                    <a:pt x="1552" y="995"/>
                  </a:lnTo>
                  <a:lnTo>
                    <a:pt x="1554" y="997"/>
                  </a:lnTo>
                  <a:lnTo>
                    <a:pt x="1556" y="997"/>
                  </a:lnTo>
                  <a:lnTo>
                    <a:pt x="1559" y="999"/>
                  </a:lnTo>
                  <a:lnTo>
                    <a:pt x="1556" y="1001"/>
                  </a:lnTo>
                  <a:lnTo>
                    <a:pt x="1552" y="1004"/>
                  </a:lnTo>
                  <a:lnTo>
                    <a:pt x="1552" y="1006"/>
                  </a:lnTo>
                  <a:lnTo>
                    <a:pt x="1554" y="1008"/>
                  </a:lnTo>
                  <a:lnTo>
                    <a:pt x="1556" y="1010"/>
                  </a:lnTo>
                  <a:lnTo>
                    <a:pt x="1556" y="1012"/>
                  </a:lnTo>
                  <a:lnTo>
                    <a:pt x="1556" y="1015"/>
                  </a:lnTo>
                  <a:lnTo>
                    <a:pt x="1559" y="1017"/>
                  </a:lnTo>
                  <a:lnTo>
                    <a:pt x="1559" y="1019"/>
                  </a:lnTo>
                  <a:lnTo>
                    <a:pt x="1559" y="1021"/>
                  </a:lnTo>
                  <a:lnTo>
                    <a:pt x="1556" y="1021"/>
                  </a:lnTo>
                  <a:lnTo>
                    <a:pt x="1554" y="1021"/>
                  </a:lnTo>
                  <a:lnTo>
                    <a:pt x="1554" y="1023"/>
                  </a:lnTo>
                  <a:lnTo>
                    <a:pt x="1554" y="1026"/>
                  </a:lnTo>
                  <a:lnTo>
                    <a:pt x="1556" y="1028"/>
                  </a:lnTo>
                  <a:lnTo>
                    <a:pt x="1556" y="1030"/>
                  </a:lnTo>
                  <a:lnTo>
                    <a:pt x="1556" y="1032"/>
                  </a:lnTo>
                  <a:lnTo>
                    <a:pt x="1556" y="1034"/>
                  </a:lnTo>
                  <a:lnTo>
                    <a:pt x="1556" y="1036"/>
                  </a:lnTo>
                  <a:lnTo>
                    <a:pt x="1554" y="1039"/>
                  </a:lnTo>
                  <a:lnTo>
                    <a:pt x="1554" y="1041"/>
                  </a:lnTo>
                  <a:lnTo>
                    <a:pt x="1556" y="1043"/>
                  </a:lnTo>
                  <a:lnTo>
                    <a:pt x="1559" y="1043"/>
                  </a:lnTo>
                  <a:lnTo>
                    <a:pt x="1559" y="1045"/>
                  </a:lnTo>
                  <a:lnTo>
                    <a:pt x="1554" y="1043"/>
                  </a:lnTo>
                  <a:lnTo>
                    <a:pt x="1554" y="1041"/>
                  </a:lnTo>
                  <a:lnTo>
                    <a:pt x="1556" y="1036"/>
                  </a:lnTo>
                  <a:lnTo>
                    <a:pt x="1556" y="1034"/>
                  </a:lnTo>
                  <a:lnTo>
                    <a:pt x="1556" y="1032"/>
                  </a:lnTo>
                  <a:lnTo>
                    <a:pt x="1554" y="1030"/>
                  </a:lnTo>
                  <a:lnTo>
                    <a:pt x="1554" y="1028"/>
                  </a:lnTo>
                  <a:lnTo>
                    <a:pt x="1554" y="1026"/>
                  </a:lnTo>
                  <a:lnTo>
                    <a:pt x="1552" y="1026"/>
                  </a:lnTo>
                  <a:lnTo>
                    <a:pt x="1552" y="1023"/>
                  </a:lnTo>
                  <a:lnTo>
                    <a:pt x="1552" y="1021"/>
                  </a:lnTo>
                  <a:lnTo>
                    <a:pt x="1556" y="1017"/>
                  </a:lnTo>
                  <a:lnTo>
                    <a:pt x="1554" y="1017"/>
                  </a:lnTo>
                  <a:lnTo>
                    <a:pt x="1552" y="1017"/>
                  </a:lnTo>
                  <a:lnTo>
                    <a:pt x="1550" y="1015"/>
                  </a:lnTo>
                  <a:lnTo>
                    <a:pt x="1548" y="1015"/>
                  </a:lnTo>
                  <a:lnTo>
                    <a:pt x="1545" y="1015"/>
                  </a:lnTo>
                  <a:lnTo>
                    <a:pt x="1541" y="1015"/>
                  </a:lnTo>
                  <a:lnTo>
                    <a:pt x="1543" y="1017"/>
                  </a:lnTo>
                  <a:lnTo>
                    <a:pt x="1543" y="1019"/>
                  </a:lnTo>
                  <a:lnTo>
                    <a:pt x="1541" y="1021"/>
                  </a:lnTo>
                  <a:lnTo>
                    <a:pt x="1541" y="1023"/>
                  </a:lnTo>
                  <a:lnTo>
                    <a:pt x="1541" y="1026"/>
                  </a:lnTo>
                  <a:lnTo>
                    <a:pt x="1541" y="1028"/>
                  </a:lnTo>
                  <a:lnTo>
                    <a:pt x="1541" y="1030"/>
                  </a:lnTo>
                  <a:lnTo>
                    <a:pt x="1541" y="1032"/>
                  </a:lnTo>
                  <a:lnTo>
                    <a:pt x="1543" y="1034"/>
                  </a:lnTo>
                  <a:lnTo>
                    <a:pt x="1543" y="1036"/>
                  </a:lnTo>
                  <a:lnTo>
                    <a:pt x="1545" y="1039"/>
                  </a:lnTo>
                  <a:lnTo>
                    <a:pt x="1545" y="1041"/>
                  </a:lnTo>
                  <a:lnTo>
                    <a:pt x="1543" y="1041"/>
                  </a:lnTo>
                  <a:lnTo>
                    <a:pt x="1543" y="1043"/>
                  </a:lnTo>
                  <a:lnTo>
                    <a:pt x="1541" y="1043"/>
                  </a:lnTo>
                  <a:lnTo>
                    <a:pt x="1541" y="1045"/>
                  </a:lnTo>
                  <a:lnTo>
                    <a:pt x="1539" y="1045"/>
                  </a:lnTo>
                  <a:lnTo>
                    <a:pt x="1541" y="1043"/>
                  </a:lnTo>
                  <a:lnTo>
                    <a:pt x="1543" y="1041"/>
                  </a:lnTo>
                  <a:lnTo>
                    <a:pt x="1543" y="1039"/>
                  </a:lnTo>
                  <a:lnTo>
                    <a:pt x="1543" y="1036"/>
                  </a:lnTo>
                  <a:lnTo>
                    <a:pt x="1541" y="1034"/>
                  </a:lnTo>
                  <a:lnTo>
                    <a:pt x="1541" y="1032"/>
                  </a:lnTo>
                  <a:lnTo>
                    <a:pt x="1541" y="1030"/>
                  </a:lnTo>
                  <a:lnTo>
                    <a:pt x="1539" y="1030"/>
                  </a:lnTo>
                  <a:lnTo>
                    <a:pt x="1539" y="1028"/>
                  </a:lnTo>
                  <a:lnTo>
                    <a:pt x="1539" y="1026"/>
                  </a:lnTo>
                  <a:lnTo>
                    <a:pt x="1539" y="1023"/>
                  </a:lnTo>
                  <a:lnTo>
                    <a:pt x="1539" y="1019"/>
                  </a:lnTo>
                  <a:lnTo>
                    <a:pt x="1541" y="1017"/>
                  </a:lnTo>
                  <a:lnTo>
                    <a:pt x="1539" y="1017"/>
                  </a:lnTo>
                  <a:lnTo>
                    <a:pt x="1539" y="1015"/>
                  </a:lnTo>
                  <a:lnTo>
                    <a:pt x="1539" y="1012"/>
                  </a:lnTo>
                  <a:lnTo>
                    <a:pt x="1541" y="1012"/>
                  </a:lnTo>
                  <a:lnTo>
                    <a:pt x="1541" y="1010"/>
                  </a:lnTo>
                  <a:lnTo>
                    <a:pt x="1539" y="1008"/>
                  </a:lnTo>
                  <a:lnTo>
                    <a:pt x="1537" y="1008"/>
                  </a:lnTo>
                  <a:lnTo>
                    <a:pt x="1537" y="1010"/>
                  </a:lnTo>
                  <a:lnTo>
                    <a:pt x="1539" y="1012"/>
                  </a:lnTo>
                  <a:lnTo>
                    <a:pt x="1537" y="1015"/>
                  </a:lnTo>
                  <a:lnTo>
                    <a:pt x="1537" y="1017"/>
                  </a:lnTo>
                  <a:lnTo>
                    <a:pt x="1534" y="1017"/>
                  </a:lnTo>
                  <a:lnTo>
                    <a:pt x="1537" y="1012"/>
                  </a:lnTo>
                  <a:lnTo>
                    <a:pt x="1534" y="1012"/>
                  </a:lnTo>
                  <a:lnTo>
                    <a:pt x="1532" y="1010"/>
                  </a:lnTo>
                  <a:lnTo>
                    <a:pt x="1532" y="1006"/>
                  </a:lnTo>
                  <a:lnTo>
                    <a:pt x="1530" y="1004"/>
                  </a:lnTo>
                  <a:lnTo>
                    <a:pt x="1530" y="1001"/>
                  </a:lnTo>
                  <a:lnTo>
                    <a:pt x="1530" y="999"/>
                  </a:lnTo>
                  <a:lnTo>
                    <a:pt x="1528" y="997"/>
                  </a:lnTo>
                  <a:lnTo>
                    <a:pt x="1526" y="997"/>
                  </a:lnTo>
                  <a:lnTo>
                    <a:pt x="1523" y="997"/>
                  </a:lnTo>
                  <a:lnTo>
                    <a:pt x="1523" y="999"/>
                  </a:lnTo>
                  <a:lnTo>
                    <a:pt x="1523" y="1001"/>
                  </a:lnTo>
                  <a:lnTo>
                    <a:pt x="1521" y="1004"/>
                  </a:lnTo>
                  <a:lnTo>
                    <a:pt x="1523" y="1006"/>
                  </a:lnTo>
                  <a:lnTo>
                    <a:pt x="1523" y="1008"/>
                  </a:lnTo>
                  <a:lnTo>
                    <a:pt x="1523" y="1010"/>
                  </a:lnTo>
                  <a:lnTo>
                    <a:pt x="1523" y="1012"/>
                  </a:lnTo>
                  <a:lnTo>
                    <a:pt x="1523" y="1015"/>
                  </a:lnTo>
                  <a:lnTo>
                    <a:pt x="1523" y="1019"/>
                  </a:lnTo>
                  <a:lnTo>
                    <a:pt x="1526" y="1021"/>
                  </a:lnTo>
                  <a:lnTo>
                    <a:pt x="1526" y="1023"/>
                  </a:lnTo>
                  <a:lnTo>
                    <a:pt x="1526" y="1034"/>
                  </a:lnTo>
                  <a:lnTo>
                    <a:pt x="1523" y="1036"/>
                  </a:lnTo>
                  <a:lnTo>
                    <a:pt x="1523" y="1034"/>
                  </a:lnTo>
                  <a:lnTo>
                    <a:pt x="1526" y="1032"/>
                  </a:lnTo>
                  <a:lnTo>
                    <a:pt x="1526" y="1030"/>
                  </a:lnTo>
                  <a:lnTo>
                    <a:pt x="1526" y="1028"/>
                  </a:lnTo>
                  <a:lnTo>
                    <a:pt x="1523" y="1026"/>
                  </a:lnTo>
                  <a:lnTo>
                    <a:pt x="1521" y="1028"/>
                  </a:lnTo>
                  <a:lnTo>
                    <a:pt x="1521" y="1026"/>
                  </a:lnTo>
                  <a:lnTo>
                    <a:pt x="1523" y="1023"/>
                  </a:lnTo>
                  <a:lnTo>
                    <a:pt x="1523" y="1021"/>
                  </a:lnTo>
                  <a:lnTo>
                    <a:pt x="1523" y="1019"/>
                  </a:lnTo>
                  <a:lnTo>
                    <a:pt x="1521" y="1017"/>
                  </a:lnTo>
                  <a:lnTo>
                    <a:pt x="1521" y="1015"/>
                  </a:lnTo>
                  <a:lnTo>
                    <a:pt x="1517" y="1017"/>
                  </a:lnTo>
                  <a:lnTo>
                    <a:pt x="1517" y="1019"/>
                  </a:lnTo>
                  <a:lnTo>
                    <a:pt x="1515" y="1019"/>
                  </a:lnTo>
                  <a:lnTo>
                    <a:pt x="1515" y="1017"/>
                  </a:lnTo>
                  <a:lnTo>
                    <a:pt x="1517" y="1015"/>
                  </a:lnTo>
                  <a:lnTo>
                    <a:pt x="1519" y="1012"/>
                  </a:lnTo>
                  <a:lnTo>
                    <a:pt x="1521" y="1012"/>
                  </a:lnTo>
                  <a:lnTo>
                    <a:pt x="1521" y="1010"/>
                  </a:lnTo>
                  <a:lnTo>
                    <a:pt x="1519" y="1010"/>
                  </a:lnTo>
                  <a:lnTo>
                    <a:pt x="1519" y="1008"/>
                  </a:lnTo>
                  <a:lnTo>
                    <a:pt x="1519" y="1006"/>
                  </a:lnTo>
                  <a:lnTo>
                    <a:pt x="1519" y="1004"/>
                  </a:lnTo>
                  <a:lnTo>
                    <a:pt x="1519" y="1001"/>
                  </a:lnTo>
                  <a:lnTo>
                    <a:pt x="1519" y="999"/>
                  </a:lnTo>
                  <a:lnTo>
                    <a:pt x="1519" y="997"/>
                  </a:lnTo>
                  <a:lnTo>
                    <a:pt x="1519" y="995"/>
                  </a:lnTo>
                  <a:lnTo>
                    <a:pt x="1519" y="993"/>
                  </a:lnTo>
                  <a:lnTo>
                    <a:pt x="1519" y="990"/>
                  </a:lnTo>
                  <a:lnTo>
                    <a:pt x="1521" y="986"/>
                  </a:lnTo>
                  <a:lnTo>
                    <a:pt x="1521" y="984"/>
                  </a:lnTo>
                  <a:lnTo>
                    <a:pt x="1521" y="982"/>
                  </a:lnTo>
                  <a:lnTo>
                    <a:pt x="1519" y="982"/>
                  </a:lnTo>
                  <a:lnTo>
                    <a:pt x="1519" y="986"/>
                  </a:lnTo>
                  <a:lnTo>
                    <a:pt x="1519" y="984"/>
                  </a:lnTo>
                  <a:lnTo>
                    <a:pt x="1519" y="982"/>
                  </a:lnTo>
                  <a:lnTo>
                    <a:pt x="1517" y="982"/>
                  </a:lnTo>
                  <a:lnTo>
                    <a:pt x="1510" y="984"/>
                  </a:lnTo>
                  <a:lnTo>
                    <a:pt x="1510" y="986"/>
                  </a:lnTo>
                  <a:lnTo>
                    <a:pt x="1510" y="990"/>
                  </a:lnTo>
                  <a:lnTo>
                    <a:pt x="1510" y="995"/>
                  </a:lnTo>
                  <a:lnTo>
                    <a:pt x="1510" y="997"/>
                  </a:lnTo>
                  <a:lnTo>
                    <a:pt x="1508" y="999"/>
                  </a:lnTo>
                  <a:lnTo>
                    <a:pt x="1510" y="1004"/>
                  </a:lnTo>
                  <a:lnTo>
                    <a:pt x="1515" y="1006"/>
                  </a:lnTo>
                  <a:lnTo>
                    <a:pt x="1513" y="1006"/>
                  </a:lnTo>
                  <a:lnTo>
                    <a:pt x="1510" y="1006"/>
                  </a:lnTo>
                  <a:lnTo>
                    <a:pt x="1510" y="1004"/>
                  </a:lnTo>
                  <a:lnTo>
                    <a:pt x="1508" y="1001"/>
                  </a:lnTo>
                  <a:lnTo>
                    <a:pt x="1508" y="999"/>
                  </a:lnTo>
                  <a:lnTo>
                    <a:pt x="1508" y="997"/>
                  </a:lnTo>
                  <a:lnTo>
                    <a:pt x="1508" y="995"/>
                  </a:lnTo>
                  <a:lnTo>
                    <a:pt x="1508" y="993"/>
                  </a:lnTo>
                  <a:lnTo>
                    <a:pt x="1508" y="990"/>
                  </a:lnTo>
                  <a:lnTo>
                    <a:pt x="1508" y="988"/>
                  </a:lnTo>
                  <a:lnTo>
                    <a:pt x="1506" y="988"/>
                  </a:lnTo>
                  <a:lnTo>
                    <a:pt x="1502" y="990"/>
                  </a:lnTo>
                  <a:lnTo>
                    <a:pt x="1502" y="993"/>
                  </a:lnTo>
                  <a:lnTo>
                    <a:pt x="1502" y="997"/>
                  </a:lnTo>
                  <a:lnTo>
                    <a:pt x="1499" y="999"/>
                  </a:lnTo>
                  <a:lnTo>
                    <a:pt x="1499" y="1001"/>
                  </a:lnTo>
                  <a:lnTo>
                    <a:pt x="1499" y="1008"/>
                  </a:lnTo>
                  <a:lnTo>
                    <a:pt x="1499" y="1010"/>
                  </a:lnTo>
                  <a:lnTo>
                    <a:pt x="1497" y="1010"/>
                  </a:lnTo>
                  <a:lnTo>
                    <a:pt x="1497" y="1012"/>
                  </a:lnTo>
                  <a:lnTo>
                    <a:pt x="1497" y="1015"/>
                  </a:lnTo>
                  <a:lnTo>
                    <a:pt x="1499" y="1019"/>
                  </a:lnTo>
                  <a:lnTo>
                    <a:pt x="1502" y="1019"/>
                  </a:lnTo>
                  <a:lnTo>
                    <a:pt x="1504" y="1021"/>
                  </a:lnTo>
                  <a:lnTo>
                    <a:pt x="1506" y="1021"/>
                  </a:lnTo>
                  <a:lnTo>
                    <a:pt x="1506" y="1026"/>
                  </a:lnTo>
                  <a:lnTo>
                    <a:pt x="1506" y="1028"/>
                  </a:lnTo>
                  <a:lnTo>
                    <a:pt x="1506" y="1030"/>
                  </a:lnTo>
                  <a:lnTo>
                    <a:pt x="1506" y="1032"/>
                  </a:lnTo>
                  <a:lnTo>
                    <a:pt x="1504" y="1034"/>
                  </a:lnTo>
                  <a:lnTo>
                    <a:pt x="1504" y="1036"/>
                  </a:lnTo>
                  <a:lnTo>
                    <a:pt x="1504" y="1039"/>
                  </a:lnTo>
                  <a:lnTo>
                    <a:pt x="1502" y="1047"/>
                  </a:lnTo>
                  <a:lnTo>
                    <a:pt x="1499" y="1045"/>
                  </a:lnTo>
                  <a:lnTo>
                    <a:pt x="1502" y="1043"/>
                  </a:lnTo>
                  <a:lnTo>
                    <a:pt x="1502" y="1041"/>
                  </a:lnTo>
                  <a:lnTo>
                    <a:pt x="1502" y="1039"/>
                  </a:lnTo>
                  <a:lnTo>
                    <a:pt x="1502" y="1034"/>
                  </a:lnTo>
                  <a:lnTo>
                    <a:pt x="1504" y="1032"/>
                  </a:lnTo>
                  <a:lnTo>
                    <a:pt x="1504" y="1030"/>
                  </a:lnTo>
                  <a:lnTo>
                    <a:pt x="1502" y="1030"/>
                  </a:lnTo>
                  <a:lnTo>
                    <a:pt x="1502" y="1028"/>
                  </a:lnTo>
                  <a:lnTo>
                    <a:pt x="1504" y="1028"/>
                  </a:lnTo>
                  <a:lnTo>
                    <a:pt x="1504" y="1026"/>
                  </a:lnTo>
                  <a:lnTo>
                    <a:pt x="1504" y="1023"/>
                  </a:lnTo>
                  <a:lnTo>
                    <a:pt x="1502" y="1023"/>
                  </a:lnTo>
                  <a:lnTo>
                    <a:pt x="1502" y="1021"/>
                  </a:lnTo>
                  <a:lnTo>
                    <a:pt x="1499" y="1021"/>
                  </a:lnTo>
                  <a:lnTo>
                    <a:pt x="1495" y="1021"/>
                  </a:lnTo>
                  <a:lnTo>
                    <a:pt x="1497" y="1019"/>
                  </a:lnTo>
                  <a:lnTo>
                    <a:pt x="1495" y="1017"/>
                  </a:lnTo>
                  <a:lnTo>
                    <a:pt x="1495" y="1015"/>
                  </a:lnTo>
                  <a:lnTo>
                    <a:pt x="1491" y="1017"/>
                  </a:lnTo>
                  <a:lnTo>
                    <a:pt x="1488" y="1019"/>
                  </a:lnTo>
                  <a:lnTo>
                    <a:pt x="1488" y="1021"/>
                  </a:lnTo>
                  <a:lnTo>
                    <a:pt x="1488" y="1023"/>
                  </a:lnTo>
                  <a:lnTo>
                    <a:pt x="1488" y="1021"/>
                  </a:lnTo>
                  <a:lnTo>
                    <a:pt x="1488" y="1019"/>
                  </a:lnTo>
                  <a:lnTo>
                    <a:pt x="1488" y="1017"/>
                  </a:lnTo>
                  <a:lnTo>
                    <a:pt x="1488" y="1015"/>
                  </a:lnTo>
                  <a:lnTo>
                    <a:pt x="1495" y="1012"/>
                  </a:lnTo>
                  <a:lnTo>
                    <a:pt x="1495" y="1010"/>
                  </a:lnTo>
                  <a:lnTo>
                    <a:pt x="1495" y="1008"/>
                  </a:lnTo>
                  <a:lnTo>
                    <a:pt x="1495" y="1006"/>
                  </a:lnTo>
                  <a:lnTo>
                    <a:pt x="1497" y="1006"/>
                  </a:lnTo>
                  <a:lnTo>
                    <a:pt x="1495" y="1004"/>
                  </a:lnTo>
                  <a:lnTo>
                    <a:pt x="1495" y="1001"/>
                  </a:lnTo>
                  <a:lnTo>
                    <a:pt x="1495" y="999"/>
                  </a:lnTo>
                  <a:lnTo>
                    <a:pt x="1493" y="999"/>
                  </a:lnTo>
                  <a:lnTo>
                    <a:pt x="1491" y="999"/>
                  </a:lnTo>
                  <a:lnTo>
                    <a:pt x="1491" y="1001"/>
                  </a:lnTo>
                  <a:lnTo>
                    <a:pt x="1488" y="1004"/>
                  </a:lnTo>
                  <a:lnTo>
                    <a:pt x="1488" y="1006"/>
                  </a:lnTo>
                  <a:lnTo>
                    <a:pt x="1488" y="1008"/>
                  </a:lnTo>
                  <a:lnTo>
                    <a:pt x="1486" y="1010"/>
                  </a:lnTo>
                  <a:lnTo>
                    <a:pt x="1484" y="1017"/>
                  </a:lnTo>
                  <a:lnTo>
                    <a:pt x="1480" y="1019"/>
                  </a:lnTo>
                  <a:lnTo>
                    <a:pt x="1480" y="1021"/>
                  </a:lnTo>
                  <a:lnTo>
                    <a:pt x="1478" y="1021"/>
                  </a:lnTo>
                  <a:lnTo>
                    <a:pt x="1482" y="1017"/>
                  </a:lnTo>
                  <a:lnTo>
                    <a:pt x="1482" y="1012"/>
                  </a:lnTo>
                  <a:lnTo>
                    <a:pt x="1486" y="1006"/>
                  </a:lnTo>
                  <a:lnTo>
                    <a:pt x="1486" y="1004"/>
                  </a:lnTo>
                  <a:lnTo>
                    <a:pt x="1484" y="1001"/>
                  </a:lnTo>
                  <a:lnTo>
                    <a:pt x="1482" y="1001"/>
                  </a:lnTo>
                  <a:lnTo>
                    <a:pt x="1473" y="1008"/>
                  </a:lnTo>
                  <a:lnTo>
                    <a:pt x="1473" y="1006"/>
                  </a:lnTo>
                  <a:lnTo>
                    <a:pt x="1482" y="999"/>
                  </a:lnTo>
                  <a:lnTo>
                    <a:pt x="1486" y="999"/>
                  </a:lnTo>
                  <a:lnTo>
                    <a:pt x="1486" y="997"/>
                  </a:lnTo>
                  <a:lnTo>
                    <a:pt x="1488" y="997"/>
                  </a:lnTo>
                  <a:lnTo>
                    <a:pt x="1491" y="997"/>
                  </a:lnTo>
                  <a:lnTo>
                    <a:pt x="1491" y="995"/>
                  </a:lnTo>
                  <a:lnTo>
                    <a:pt x="1491" y="993"/>
                  </a:lnTo>
                  <a:lnTo>
                    <a:pt x="1491" y="990"/>
                  </a:lnTo>
                  <a:lnTo>
                    <a:pt x="1493" y="988"/>
                  </a:lnTo>
                  <a:lnTo>
                    <a:pt x="1491" y="986"/>
                  </a:lnTo>
                  <a:lnTo>
                    <a:pt x="1493" y="986"/>
                  </a:lnTo>
                  <a:lnTo>
                    <a:pt x="1495" y="986"/>
                  </a:lnTo>
                  <a:lnTo>
                    <a:pt x="1497" y="984"/>
                  </a:lnTo>
                  <a:lnTo>
                    <a:pt x="1499" y="984"/>
                  </a:lnTo>
                  <a:lnTo>
                    <a:pt x="1499" y="982"/>
                  </a:lnTo>
                  <a:lnTo>
                    <a:pt x="1499" y="980"/>
                  </a:lnTo>
                  <a:lnTo>
                    <a:pt x="1499" y="977"/>
                  </a:lnTo>
                  <a:lnTo>
                    <a:pt x="1497" y="975"/>
                  </a:lnTo>
                  <a:lnTo>
                    <a:pt x="1497" y="973"/>
                  </a:lnTo>
                  <a:lnTo>
                    <a:pt x="1497" y="971"/>
                  </a:lnTo>
                  <a:lnTo>
                    <a:pt x="1497" y="969"/>
                  </a:lnTo>
                  <a:lnTo>
                    <a:pt x="1497" y="966"/>
                  </a:lnTo>
                  <a:lnTo>
                    <a:pt x="1493" y="964"/>
                  </a:lnTo>
                  <a:lnTo>
                    <a:pt x="1491" y="962"/>
                  </a:lnTo>
                  <a:lnTo>
                    <a:pt x="1488" y="962"/>
                  </a:lnTo>
                  <a:lnTo>
                    <a:pt x="1471" y="964"/>
                  </a:lnTo>
                  <a:lnTo>
                    <a:pt x="1469" y="964"/>
                  </a:lnTo>
                  <a:lnTo>
                    <a:pt x="1467" y="964"/>
                  </a:lnTo>
                  <a:lnTo>
                    <a:pt x="1467" y="966"/>
                  </a:lnTo>
                  <a:lnTo>
                    <a:pt x="1464" y="966"/>
                  </a:lnTo>
                  <a:lnTo>
                    <a:pt x="1464" y="969"/>
                  </a:lnTo>
                  <a:lnTo>
                    <a:pt x="1464" y="971"/>
                  </a:lnTo>
                  <a:lnTo>
                    <a:pt x="1467" y="973"/>
                  </a:lnTo>
                  <a:lnTo>
                    <a:pt x="1467" y="975"/>
                  </a:lnTo>
                  <a:lnTo>
                    <a:pt x="1464" y="977"/>
                  </a:lnTo>
                  <a:lnTo>
                    <a:pt x="1462" y="980"/>
                  </a:lnTo>
                  <a:lnTo>
                    <a:pt x="1460" y="980"/>
                  </a:lnTo>
                  <a:lnTo>
                    <a:pt x="1458" y="982"/>
                  </a:lnTo>
                  <a:lnTo>
                    <a:pt x="1458" y="984"/>
                  </a:lnTo>
                  <a:lnTo>
                    <a:pt x="1458" y="986"/>
                  </a:lnTo>
                  <a:lnTo>
                    <a:pt x="1460" y="988"/>
                  </a:lnTo>
                  <a:lnTo>
                    <a:pt x="1460" y="990"/>
                  </a:lnTo>
                  <a:lnTo>
                    <a:pt x="1460" y="993"/>
                  </a:lnTo>
                  <a:lnTo>
                    <a:pt x="1460" y="995"/>
                  </a:lnTo>
                  <a:lnTo>
                    <a:pt x="1460" y="997"/>
                  </a:lnTo>
                  <a:lnTo>
                    <a:pt x="1460" y="999"/>
                  </a:lnTo>
                  <a:lnTo>
                    <a:pt x="1460" y="1001"/>
                  </a:lnTo>
                  <a:lnTo>
                    <a:pt x="1460" y="1006"/>
                  </a:lnTo>
                  <a:lnTo>
                    <a:pt x="1460" y="1008"/>
                  </a:lnTo>
                  <a:lnTo>
                    <a:pt x="1458" y="1010"/>
                  </a:lnTo>
                  <a:lnTo>
                    <a:pt x="1456" y="1010"/>
                  </a:lnTo>
                  <a:lnTo>
                    <a:pt x="1453" y="1012"/>
                  </a:lnTo>
                  <a:lnTo>
                    <a:pt x="1451" y="1012"/>
                  </a:lnTo>
                  <a:lnTo>
                    <a:pt x="1453" y="1010"/>
                  </a:lnTo>
                  <a:lnTo>
                    <a:pt x="1458" y="1008"/>
                  </a:lnTo>
                  <a:lnTo>
                    <a:pt x="1458" y="1006"/>
                  </a:lnTo>
                  <a:lnTo>
                    <a:pt x="1458" y="1001"/>
                  </a:lnTo>
                  <a:lnTo>
                    <a:pt x="1458" y="999"/>
                  </a:lnTo>
                  <a:lnTo>
                    <a:pt x="1460" y="997"/>
                  </a:lnTo>
                  <a:lnTo>
                    <a:pt x="1458" y="997"/>
                  </a:lnTo>
                  <a:lnTo>
                    <a:pt x="1458" y="995"/>
                  </a:lnTo>
                  <a:lnTo>
                    <a:pt x="1458" y="993"/>
                  </a:lnTo>
                  <a:lnTo>
                    <a:pt x="1458" y="990"/>
                  </a:lnTo>
                  <a:lnTo>
                    <a:pt x="1458" y="988"/>
                  </a:lnTo>
                  <a:lnTo>
                    <a:pt x="1456" y="986"/>
                  </a:lnTo>
                  <a:lnTo>
                    <a:pt x="1456" y="984"/>
                  </a:lnTo>
                  <a:lnTo>
                    <a:pt x="1456" y="982"/>
                  </a:lnTo>
                  <a:lnTo>
                    <a:pt x="1456" y="980"/>
                  </a:lnTo>
                  <a:lnTo>
                    <a:pt x="1462" y="975"/>
                  </a:lnTo>
                  <a:lnTo>
                    <a:pt x="1464" y="973"/>
                  </a:lnTo>
                  <a:lnTo>
                    <a:pt x="1462" y="971"/>
                  </a:lnTo>
                  <a:lnTo>
                    <a:pt x="1453" y="971"/>
                  </a:lnTo>
                  <a:lnTo>
                    <a:pt x="1449" y="971"/>
                  </a:lnTo>
                  <a:lnTo>
                    <a:pt x="1442" y="982"/>
                  </a:lnTo>
                  <a:lnTo>
                    <a:pt x="1442" y="986"/>
                  </a:lnTo>
                  <a:lnTo>
                    <a:pt x="1442" y="988"/>
                  </a:lnTo>
                  <a:lnTo>
                    <a:pt x="1440" y="990"/>
                  </a:lnTo>
                  <a:lnTo>
                    <a:pt x="1440" y="995"/>
                  </a:lnTo>
                  <a:lnTo>
                    <a:pt x="1440" y="997"/>
                  </a:lnTo>
                  <a:lnTo>
                    <a:pt x="1440" y="999"/>
                  </a:lnTo>
                  <a:lnTo>
                    <a:pt x="1440" y="1001"/>
                  </a:lnTo>
                  <a:lnTo>
                    <a:pt x="1438" y="1001"/>
                  </a:lnTo>
                  <a:lnTo>
                    <a:pt x="1438" y="999"/>
                  </a:lnTo>
                  <a:lnTo>
                    <a:pt x="1438" y="995"/>
                  </a:lnTo>
                  <a:lnTo>
                    <a:pt x="1438" y="993"/>
                  </a:lnTo>
                  <a:lnTo>
                    <a:pt x="1440" y="990"/>
                  </a:lnTo>
                  <a:lnTo>
                    <a:pt x="1440" y="988"/>
                  </a:lnTo>
                  <a:lnTo>
                    <a:pt x="1440" y="986"/>
                  </a:lnTo>
                  <a:lnTo>
                    <a:pt x="1440" y="984"/>
                  </a:lnTo>
                  <a:lnTo>
                    <a:pt x="1440" y="982"/>
                  </a:lnTo>
                  <a:lnTo>
                    <a:pt x="1440" y="980"/>
                  </a:lnTo>
                  <a:lnTo>
                    <a:pt x="1440" y="977"/>
                  </a:lnTo>
                  <a:lnTo>
                    <a:pt x="1449" y="971"/>
                  </a:lnTo>
                  <a:lnTo>
                    <a:pt x="1453" y="969"/>
                  </a:lnTo>
                  <a:lnTo>
                    <a:pt x="1460" y="969"/>
                  </a:lnTo>
                  <a:lnTo>
                    <a:pt x="1460" y="966"/>
                  </a:lnTo>
                  <a:lnTo>
                    <a:pt x="1464" y="960"/>
                  </a:lnTo>
                  <a:lnTo>
                    <a:pt x="1464" y="958"/>
                  </a:lnTo>
                  <a:lnTo>
                    <a:pt x="1462" y="958"/>
                  </a:lnTo>
                  <a:lnTo>
                    <a:pt x="1464" y="958"/>
                  </a:lnTo>
                  <a:lnTo>
                    <a:pt x="1464" y="955"/>
                  </a:lnTo>
                  <a:lnTo>
                    <a:pt x="1464" y="953"/>
                  </a:lnTo>
                  <a:lnTo>
                    <a:pt x="1462" y="951"/>
                  </a:lnTo>
                  <a:lnTo>
                    <a:pt x="1458" y="949"/>
                  </a:lnTo>
                  <a:lnTo>
                    <a:pt x="1458" y="947"/>
                  </a:lnTo>
                  <a:lnTo>
                    <a:pt x="1456" y="947"/>
                  </a:lnTo>
                  <a:lnTo>
                    <a:pt x="1451" y="942"/>
                  </a:lnTo>
                  <a:lnTo>
                    <a:pt x="1451" y="940"/>
                  </a:lnTo>
                  <a:lnTo>
                    <a:pt x="1449" y="938"/>
                  </a:lnTo>
                  <a:lnTo>
                    <a:pt x="1449" y="936"/>
                  </a:lnTo>
                  <a:lnTo>
                    <a:pt x="1447" y="936"/>
                  </a:lnTo>
                  <a:lnTo>
                    <a:pt x="1438" y="936"/>
                  </a:lnTo>
                  <a:lnTo>
                    <a:pt x="1436" y="934"/>
                  </a:lnTo>
                  <a:lnTo>
                    <a:pt x="1434" y="934"/>
                  </a:lnTo>
                  <a:lnTo>
                    <a:pt x="1429" y="934"/>
                  </a:lnTo>
                  <a:lnTo>
                    <a:pt x="1425" y="934"/>
                  </a:lnTo>
                  <a:lnTo>
                    <a:pt x="1423" y="936"/>
                  </a:lnTo>
                  <a:lnTo>
                    <a:pt x="1423" y="938"/>
                  </a:lnTo>
                  <a:lnTo>
                    <a:pt x="1423" y="940"/>
                  </a:lnTo>
                  <a:lnTo>
                    <a:pt x="1425" y="942"/>
                  </a:lnTo>
                  <a:lnTo>
                    <a:pt x="1425" y="944"/>
                  </a:lnTo>
                  <a:lnTo>
                    <a:pt x="1423" y="944"/>
                  </a:lnTo>
                  <a:lnTo>
                    <a:pt x="1421" y="942"/>
                  </a:lnTo>
                  <a:lnTo>
                    <a:pt x="1421" y="940"/>
                  </a:lnTo>
                  <a:lnTo>
                    <a:pt x="1418" y="938"/>
                  </a:lnTo>
                  <a:lnTo>
                    <a:pt x="1418" y="936"/>
                  </a:lnTo>
                  <a:lnTo>
                    <a:pt x="1416" y="936"/>
                  </a:lnTo>
                  <a:lnTo>
                    <a:pt x="1403" y="936"/>
                  </a:lnTo>
                  <a:lnTo>
                    <a:pt x="1401" y="936"/>
                  </a:lnTo>
                  <a:lnTo>
                    <a:pt x="1403" y="936"/>
                  </a:lnTo>
                  <a:lnTo>
                    <a:pt x="1403" y="934"/>
                  </a:lnTo>
                  <a:lnTo>
                    <a:pt x="1401" y="934"/>
                  </a:lnTo>
                  <a:lnTo>
                    <a:pt x="1401" y="931"/>
                  </a:lnTo>
                  <a:lnTo>
                    <a:pt x="1396" y="929"/>
                  </a:lnTo>
                  <a:lnTo>
                    <a:pt x="1392" y="929"/>
                  </a:lnTo>
                  <a:lnTo>
                    <a:pt x="1372" y="936"/>
                  </a:lnTo>
                  <a:lnTo>
                    <a:pt x="1372" y="938"/>
                  </a:lnTo>
                  <a:lnTo>
                    <a:pt x="1370" y="938"/>
                  </a:lnTo>
                  <a:lnTo>
                    <a:pt x="1370" y="942"/>
                  </a:lnTo>
                  <a:lnTo>
                    <a:pt x="1366" y="944"/>
                  </a:lnTo>
                  <a:lnTo>
                    <a:pt x="1364" y="944"/>
                  </a:lnTo>
                  <a:lnTo>
                    <a:pt x="1364" y="947"/>
                  </a:lnTo>
                  <a:lnTo>
                    <a:pt x="1361" y="949"/>
                  </a:lnTo>
                  <a:lnTo>
                    <a:pt x="1357" y="955"/>
                  </a:lnTo>
                  <a:lnTo>
                    <a:pt x="1355" y="958"/>
                  </a:lnTo>
                  <a:lnTo>
                    <a:pt x="1357" y="958"/>
                  </a:lnTo>
                  <a:lnTo>
                    <a:pt x="1357" y="960"/>
                  </a:lnTo>
                  <a:lnTo>
                    <a:pt x="1355" y="964"/>
                  </a:lnTo>
                  <a:lnTo>
                    <a:pt x="1357" y="966"/>
                  </a:lnTo>
                  <a:lnTo>
                    <a:pt x="1357" y="969"/>
                  </a:lnTo>
                  <a:lnTo>
                    <a:pt x="1357" y="971"/>
                  </a:lnTo>
                  <a:lnTo>
                    <a:pt x="1359" y="973"/>
                  </a:lnTo>
                  <a:lnTo>
                    <a:pt x="1370" y="977"/>
                  </a:lnTo>
                  <a:lnTo>
                    <a:pt x="1377" y="977"/>
                  </a:lnTo>
                  <a:lnTo>
                    <a:pt x="1379" y="980"/>
                  </a:lnTo>
                  <a:lnTo>
                    <a:pt x="1383" y="980"/>
                  </a:lnTo>
                  <a:lnTo>
                    <a:pt x="1388" y="982"/>
                  </a:lnTo>
                  <a:lnTo>
                    <a:pt x="1390" y="982"/>
                  </a:lnTo>
                  <a:lnTo>
                    <a:pt x="1394" y="984"/>
                  </a:lnTo>
                  <a:lnTo>
                    <a:pt x="1401" y="982"/>
                  </a:lnTo>
                  <a:lnTo>
                    <a:pt x="1407" y="982"/>
                  </a:lnTo>
                  <a:lnTo>
                    <a:pt x="1412" y="984"/>
                  </a:lnTo>
                  <a:lnTo>
                    <a:pt x="1405" y="984"/>
                  </a:lnTo>
                  <a:lnTo>
                    <a:pt x="1403" y="982"/>
                  </a:lnTo>
                  <a:lnTo>
                    <a:pt x="1401" y="982"/>
                  </a:lnTo>
                  <a:lnTo>
                    <a:pt x="1394" y="984"/>
                  </a:lnTo>
                  <a:lnTo>
                    <a:pt x="1392" y="986"/>
                  </a:lnTo>
                  <a:lnTo>
                    <a:pt x="1394" y="986"/>
                  </a:lnTo>
                  <a:lnTo>
                    <a:pt x="1394" y="988"/>
                  </a:lnTo>
                  <a:lnTo>
                    <a:pt x="1394" y="990"/>
                  </a:lnTo>
                  <a:lnTo>
                    <a:pt x="1394" y="993"/>
                  </a:lnTo>
                  <a:lnTo>
                    <a:pt x="1394" y="990"/>
                  </a:lnTo>
                  <a:lnTo>
                    <a:pt x="1394" y="988"/>
                  </a:lnTo>
                  <a:lnTo>
                    <a:pt x="1392" y="988"/>
                  </a:lnTo>
                  <a:lnTo>
                    <a:pt x="1392" y="986"/>
                  </a:lnTo>
                  <a:lnTo>
                    <a:pt x="1392" y="984"/>
                  </a:lnTo>
                  <a:lnTo>
                    <a:pt x="1390" y="984"/>
                  </a:lnTo>
                  <a:lnTo>
                    <a:pt x="1386" y="982"/>
                  </a:lnTo>
                  <a:lnTo>
                    <a:pt x="1381" y="982"/>
                  </a:lnTo>
                  <a:lnTo>
                    <a:pt x="1379" y="984"/>
                  </a:lnTo>
                  <a:lnTo>
                    <a:pt x="1379" y="982"/>
                  </a:lnTo>
                  <a:lnTo>
                    <a:pt x="1379" y="980"/>
                  </a:lnTo>
                  <a:lnTo>
                    <a:pt x="1366" y="980"/>
                  </a:lnTo>
                  <a:lnTo>
                    <a:pt x="1364" y="982"/>
                  </a:lnTo>
                  <a:lnTo>
                    <a:pt x="1366" y="982"/>
                  </a:lnTo>
                  <a:lnTo>
                    <a:pt x="1366" y="984"/>
                  </a:lnTo>
                  <a:lnTo>
                    <a:pt x="1366" y="988"/>
                  </a:lnTo>
                  <a:lnTo>
                    <a:pt x="1368" y="988"/>
                  </a:lnTo>
                  <a:lnTo>
                    <a:pt x="1370" y="990"/>
                  </a:lnTo>
                  <a:lnTo>
                    <a:pt x="1370" y="993"/>
                  </a:lnTo>
                  <a:lnTo>
                    <a:pt x="1368" y="993"/>
                  </a:lnTo>
                  <a:lnTo>
                    <a:pt x="1368" y="990"/>
                  </a:lnTo>
                  <a:lnTo>
                    <a:pt x="1368" y="988"/>
                  </a:lnTo>
                  <a:lnTo>
                    <a:pt x="1366" y="988"/>
                  </a:lnTo>
                  <a:lnTo>
                    <a:pt x="1364" y="988"/>
                  </a:lnTo>
                  <a:lnTo>
                    <a:pt x="1364" y="986"/>
                  </a:lnTo>
                  <a:lnTo>
                    <a:pt x="1364" y="984"/>
                  </a:lnTo>
                  <a:lnTo>
                    <a:pt x="1364" y="982"/>
                  </a:lnTo>
                  <a:lnTo>
                    <a:pt x="1361" y="982"/>
                  </a:lnTo>
                  <a:lnTo>
                    <a:pt x="1364" y="982"/>
                  </a:lnTo>
                  <a:lnTo>
                    <a:pt x="1361" y="980"/>
                  </a:lnTo>
                  <a:lnTo>
                    <a:pt x="1359" y="980"/>
                  </a:lnTo>
                  <a:lnTo>
                    <a:pt x="1357" y="982"/>
                  </a:lnTo>
                  <a:lnTo>
                    <a:pt x="1355" y="982"/>
                  </a:lnTo>
                  <a:lnTo>
                    <a:pt x="1355" y="984"/>
                  </a:lnTo>
                  <a:lnTo>
                    <a:pt x="1357" y="986"/>
                  </a:lnTo>
                  <a:lnTo>
                    <a:pt x="1357" y="988"/>
                  </a:lnTo>
                  <a:lnTo>
                    <a:pt x="1357" y="990"/>
                  </a:lnTo>
                  <a:lnTo>
                    <a:pt x="1355" y="993"/>
                  </a:lnTo>
                  <a:lnTo>
                    <a:pt x="1357" y="993"/>
                  </a:lnTo>
                  <a:lnTo>
                    <a:pt x="1364" y="997"/>
                  </a:lnTo>
                  <a:lnTo>
                    <a:pt x="1366" y="997"/>
                  </a:lnTo>
                  <a:lnTo>
                    <a:pt x="1368" y="997"/>
                  </a:lnTo>
                  <a:lnTo>
                    <a:pt x="1370" y="997"/>
                  </a:lnTo>
                  <a:lnTo>
                    <a:pt x="1372" y="997"/>
                  </a:lnTo>
                  <a:lnTo>
                    <a:pt x="1372" y="999"/>
                  </a:lnTo>
                  <a:lnTo>
                    <a:pt x="1375" y="999"/>
                  </a:lnTo>
                  <a:lnTo>
                    <a:pt x="1375" y="1001"/>
                  </a:lnTo>
                  <a:lnTo>
                    <a:pt x="1377" y="1004"/>
                  </a:lnTo>
                  <a:lnTo>
                    <a:pt x="1379" y="1008"/>
                  </a:lnTo>
                  <a:lnTo>
                    <a:pt x="1381" y="1010"/>
                  </a:lnTo>
                  <a:lnTo>
                    <a:pt x="1383" y="1008"/>
                  </a:lnTo>
                  <a:lnTo>
                    <a:pt x="1386" y="1008"/>
                  </a:lnTo>
                  <a:lnTo>
                    <a:pt x="1386" y="1010"/>
                  </a:lnTo>
                  <a:lnTo>
                    <a:pt x="1388" y="1010"/>
                  </a:lnTo>
                  <a:lnTo>
                    <a:pt x="1390" y="1012"/>
                  </a:lnTo>
                  <a:lnTo>
                    <a:pt x="1394" y="1017"/>
                  </a:lnTo>
                  <a:lnTo>
                    <a:pt x="1396" y="1017"/>
                  </a:lnTo>
                  <a:lnTo>
                    <a:pt x="1399" y="1017"/>
                  </a:lnTo>
                  <a:lnTo>
                    <a:pt x="1401" y="1019"/>
                  </a:lnTo>
                  <a:lnTo>
                    <a:pt x="1403" y="1019"/>
                  </a:lnTo>
                  <a:lnTo>
                    <a:pt x="1403" y="1021"/>
                  </a:lnTo>
                  <a:lnTo>
                    <a:pt x="1403" y="1023"/>
                  </a:lnTo>
                  <a:lnTo>
                    <a:pt x="1403" y="1021"/>
                  </a:lnTo>
                  <a:lnTo>
                    <a:pt x="1399" y="1021"/>
                  </a:lnTo>
                  <a:lnTo>
                    <a:pt x="1396" y="1019"/>
                  </a:lnTo>
                  <a:lnTo>
                    <a:pt x="1394" y="1019"/>
                  </a:lnTo>
                  <a:lnTo>
                    <a:pt x="1392" y="1015"/>
                  </a:lnTo>
                  <a:lnTo>
                    <a:pt x="1390" y="1012"/>
                  </a:lnTo>
                  <a:lnTo>
                    <a:pt x="1388" y="1012"/>
                  </a:lnTo>
                  <a:lnTo>
                    <a:pt x="1386" y="1010"/>
                  </a:lnTo>
                  <a:lnTo>
                    <a:pt x="1386" y="1008"/>
                  </a:lnTo>
                  <a:lnTo>
                    <a:pt x="1383" y="1008"/>
                  </a:lnTo>
                  <a:lnTo>
                    <a:pt x="1381" y="1010"/>
                  </a:lnTo>
                  <a:lnTo>
                    <a:pt x="1381" y="1012"/>
                  </a:lnTo>
                  <a:lnTo>
                    <a:pt x="1381" y="1015"/>
                  </a:lnTo>
                  <a:lnTo>
                    <a:pt x="1383" y="1015"/>
                  </a:lnTo>
                  <a:lnTo>
                    <a:pt x="1386" y="1017"/>
                  </a:lnTo>
                  <a:lnTo>
                    <a:pt x="1388" y="1019"/>
                  </a:lnTo>
                  <a:lnTo>
                    <a:pt x="1392" y="1021"/>
                  </a:lnTo>
                  <a:lnTo>
                    <a:pt x="1394" y="1021"/>
                  </a:lnTo>
                  <a:lnTo>
                    <a:pt x="1396" y="1023"/>
                  </a:lnTo>
                  <a:lnTo>
                    <a:pt x="1399" y="1023"/>
                  </a:lnTo>
                  <a:lnTo>
                    <a:pt x="1396" y="1023"/>
                  </a:lnTo>
                  <a:lnTo>
                    <a:pt x="1394" y="1023"/>
                  </a:lnTo>
                  <a:lnTo>
                    <a:pt x="1390" y="1021"/>
                  </a:lnTo>
                  <a:lnTo>
                    <a:pt x="1388" y="1021"/>
                  </a:lnTo>
                  <a:lnTo>
                    <a:pt x="1379" y="1012"/>
                  </a:lnTo>
                  <a:lnTo>
                    <a:pt x="1379" y="1010"/>
                  </a:lnTo>
                  <a:lnTo>
                    <a:pt x="1375" y="1004"/>
                  </a:lnTo>
                  <a:lnTo>
                    <a:pt x="1372" y="1001"/>
                  </a:lnTo>
                  <a:lnTo>
                    <a:pt x="1370" y="1001"/>
                  </a:lnTo>
                  <a:lnTo>
                    <a:pt x="1359" y="997"/>
                  </a:lnTo>
                  <a:lnTo>
                    <a:pt x="1357" y="997"/>
                  </a:lnTo>
                  <a:lnTo>
                    <a:pt x="1357" y="999"/>
                  </a:lnTo>
                  <a:lnTo>
                    <a:pt x="1359" y="1001"/>
                  </a:lnTo>
                  <a:lnTo>
                    <a:pt x="1359" y="1004"/>
                  </a:lnTo>
                  <a:lnTo>
                    <a:pt x="1361" y="1006"/>
                  </a:lnTo>
                  <a:lnTo>
                    <a:pt x="1361" y="1008"/>
                  </a:lnTo>
                  <a:lnTo>
                    <a:pt x="1361" y="1010"/>
                  </a:lnTo>
                  <a:lnTo>
                    <a:pt x="1361" y="1012"/>
                  </a:lnTo>
                  <a:lnTo>
                    <a:pt x="1364" y="1012"/>
                  </a:lnTo>
                  <a:lnTo>
                    <a:pt x="1366" y="1015"/>
                  </a:lnTo>
                  <a:lnTo>
                    <a:pt x="1368" y="1015"/>
                  </a:lnTo>
                  <a:lnTo>
                    <a:pt x="1372" y="1015"/>
                  </a:lnTo>
                  <a:lnTo>
                    <a:pt x="1372" y="1017"/>
                  </a:lnTo>
                  <a:lnTo>
                    <a:pt x="1375" y="1017"/>
                  </a:lnTo>
                  <a:lnTo>
                    <a:pt x="1375" y="1019"/>
                  </a:lnTo>
                  <a:lnTo>
                    <a:pt x="1377" y="1019"/>
                  </a:lnTo>
                  <a:lnTo>
                    <a:pt x="1377" y="1021"/>
                  </a:lnTo>
                  <a:lnTo>
                    <a:pt x="1375" y="1021"/>
                  </a:lnTo>
                  <a:lnTo>
                    <a:pt x="1370" y="1017"/>
                  </a:lnTo>
                  <a:lnTo>
                    <a:pt x="1359" y="1017"/>
                  </a:lnTo>
                  <a:lnTo>
                    <a:pt x="1357" y="1017"/>
                  </a:lnTo>
                  <a:lnTo>
                    <a:pt x="1357" y="1019"/>
                  </a:lnTo>
                  <a:lnTo>
                    <a:pt x="1355" y="1019"/>
                  </a:lnTo>
                  <a:lnTo>
                    <a:pt x="1353" y="1017"/>
                  </a:lnTo>
                  <a:lnTo>
                    <a:pt x="1355" y="1017"/>
                  </a:lnTo>
                  <a:lnTo>
                    <a:pt x="1355" y="1015"/>
                  </a:lnTo>
                  <a:lnTo>
                    <a:pt x="1355" y="1012"/>
                  </a:lnTo>
                  <a:lnTo>
                    <a:pt x="1355" y="1008"/>
                  </a:lnTo>
                  <a:lnTo>
                    <a:pt x="1357" y="1008"/>
                  </a:lnTo>
                  <a:lnTo>
                    <a:pt x="1355" y="1006"/>
                  </a:lnTo>
                  <a:lnTo>
                    <a:pt x="1355" y="1004"/>
                  </a:lnTo>
                  <a:lnTo>
                    <a:pt x="1355" y="1001"/>
                  </a:lnTo>
                  <a:lnTo>
                    <a:pt x="1355" y="999"/>
                  </a:lnTo>
                  <a:lnTo>
                    <a:pt x="1355" y="995"/>
                  </a:lnTo>
                  <a:lnTo>
                    <a:pt x="1353" y="995"/>
                  </a:lnTo>
                  <a:lnTo>
                    <a:pt x="1353" y="993"/>
                  </a:lnTo>
                  <a:lnTo>
                    <a:pt x="1353" y="990"/>
                  </a:lnTo>
                  <a:lnTo>
                    <a:pt x="1353" y="988"/>
                  </a:lnTo>
                  <a:lnTo>
                    <a:pt x="1351" y="988"/>
                  </a:lnTo>
                  <a:lnTo>
                    <a:pt x="1348" y="988"/>
                  </a:lnTo>
                  <a:lnTo>
                    <a:pt x="1346" y="986"/>
                  </a:lnTo>
                  <a:lnTo>
                    <a:pt x="1344" y="984"/>
                  </a:lnTo>
                  <a:lnTo>
                    <a:pt x="1340" y="982"/>
                  </a:lnTo>
                  <a:lnTo>
                    <a:pt x="1337" y="982"/>
                  </a:lnTo>
                  <a:lnTo>
                    <a:pt x="1337" y="984"/>
                  </a:lnTo>
                  <a:lnTo>
                    <a:pt x="1337" y="986"/>
                  </a:lnTo>
                  <a:lnTo>
                    <a:pt x="1335" y="988"/>
                  </a:lnTo>
                  <a:lnTo>
                    <a:pt x="1335" y="990"/>
                  </a:lnTo>
                  <a:lnTo>
                    <a:pt x="1335" y="993"/>
                  </a:lnTo>
                  <a:lnTo>
                    <a:pt x="1337" y="993"/>
                  </a:lnTo>
                  <a:lnTo>
                    <a:pt x="1337" y="995"/>
                  </a:lnTo>
                  <a:lnTo>
                    <a:pt x="1340" y="997"/>
                  </a:lnTo>
                  <a:lnTo>
                    <a:pt x="1340" y="999"/>
                  </a:lnTo>
                  <a:lnTo>
                    <a:pt x="1340" y="1001"/>
                  </a:lnTo>
                  <a:lnTo>
                    <a:pt x="1340" y="999"/>
                  </a:lnTo>
                  <a:lnTo>
                    <a:pt x="1337" y="997"/>
                  </a:lnTo>
                  <a:lnTo>
                    <a:pt x="1337" y="995"/>
                  </a:lnTo>
                  <a:lnTo>
                    <a:pt x="1335" y="995"/>
                  </a:lnTo>
                  <a:lnTo>
                    <a:pt x="1333" y="995"/>
                  </a:lnTo>
                  <a:lnTo>
                    <a:pt x="1333" y="997"/>
                  </a:lnTo>
                  <a:lnTo>
                    <a:pt x="1331" y="999"/>
                  </a:lnTo>
                  <a:lnTo>
                    <a:pt x="1333" y="999"/>
                  </a:lnTo>
                  <a:lnTo>
                    <a:pt x="1333" y="1001"/>
                  </a:lnTo>
                  <a:lnTo>
                    <a:pt x="1331" y="1001"/>
                  </a:lnTo>
                  <a:lnTo>
                    <a:pt x="1331" y="999"/>
                  </a:lnTo>
                  <a:lnTo>
                    <a:pt x="1331" y="997"/>
                  </a:lnTo>
                  <a:lnTo>
                    <a:pt x="1331" y="993"/>
                  </a:lnTo>
                  <a:lnTo>
                    <a:pt x="1333" y="993"/>
                  </a:lnTo>
                  <a:lnTo>
                    <a:pt x="1333" y="990"/>
                  </a:lnTo>
                  <a:lnTo>
                    <a:pt x="1331" y="990"/>
                  </a:lnTo>
                  <a:lnTo>
                    <a:pt x="1333" y="988"/>
                  </a:lnTo>
                  <a:lnTo>
                    <a:pt x="1331" y="988"/>
                  </a:lnTo>
                  <a:lnTo>
                    <a:pt x="1329" y="988"/>
                  </a:lnTo>
                  <a:lnTo>
                    <a:pt x="1329" y="986"/>
                  </a:lnTo>
                  <a:lnTo>
                    <a:pt x="1326" y="984"/>
                  </a:lnTo>
                  <a:lnTo>
                    <a:pt x="1324" y="984"/>
                  </a:lnTo>
                  <a:lnTo>
                    <a:pt x="1324" y="982"/>
                  </a:lnTo>
                  <a:lnTo>
                    <a:pt x="1324" y="980"/>
                  </a:lnTo>
                  <a:lnTo>
                    <a:pt x="1324" y="977"/>
                  </a:lnTo>
                  <a:lnTo>
                    <a:pt x="1322" y="977"/>
                  </a:lnTo>
                  <a:lnTo>
                    <a:pt x="1322" y="975"/>
                  </a:lnTo>
                  <a:lnTo>
                    <a:pt x="1320" y="975"/>
                  </a:lnTo>
                  <a:lnTo>
                    <a:pt x="1320" y="977"/>
                  </a:lnTo>
                  <a:lnTo>
                    <a:pt x="1320" y="980"/>
                  </a:lnTo>
                  <a:lnTo>
                    <a:pt x="1322" y="982"/>
                  </a:lnTo>
                  <a:lnTo>
                    <a:pt x="1322" y="984"/>
                  </a:lnTo>
                  <a:lnTo>
                    <a:pt x="1320" y="986"/>
                  </a:lnTo>
                  <a:lnTo>
                    <a:pt x="1318" y="988"/>
                  </a:lnTo>
                  <a:lnTo>
                    <a:pt x="1315" y="993"/>
                  </a:lnTo>
                  <a:lnTo>
                    <a:pt x="1315" y="995"/>
                  </a:lnTo>
                  <a:lnTo>
                    <a:pt x="1318" y="995"/>
                  </a:lnTo>
                  <a:lnTo>
                    <a:pt x="1320" y="997"/>
                  </a:lnTo>
                  <a:lnTo>
                    <a:pt x="1322" y="999"/>
                  </a:lnTo>
                  <a:lnTo>
                    <a:pt x="1322" y="1001"/>
                  </a:lnTo>
                  <a:lnTo>
                    <a:pt x="1326" y="1004"/>
                  </a:lnTo>
                  <a:lnTo>
                    <a:pt x="1331" y="1006"/>
                  </a:lnTo>
                  <a:lnTo>
                    <a:pt x="1333" y="1006"/>
                  </a:lnTo>
                  <a:lnTo>
                    <a:pt x="1335" y="1006"/>
                  </a:lnTo>
                  <a:lnTo>
                    <a:pt x="1337" y="1008"/>
                  </a:lnTo>
                  <a:lnTo>
                    <a:pt x="1329" y="1006"/>
                  </a:lnTo>
                  <a:lnTo>
                    <a:pt x="1326" y="1006"/>
                  </a:lnTo>
                  <a:lnTo>
                    <a:pt x="1324" y="1006"/>
                  </a:lnTo>
                  <a:lnTo>
                    <a:pt x="1324" y="1004"/>
                  </a:lnTo>
                  <a:lnTo>
                    <a:pt x="1322" y="1004"/>
                  </a:lnTo>
                  <a:lnTo>
                    <a:pt x="1318" y="999"/>
                  </a:lnTo>
                  <a:lnTo>
                    <a:pt x="1315" y="997"/>
                  </a:lnTo>
                  <a:lnTo>
                    <a:pt x="1313" y="999"/>
                  </a:lnTo>
                  <a:lnTo>
                    <a:pt x="1315" y="1001"/>
                  </a:lnTo>
                  <a:lnTo>
                    <a:pt x="1315" y="1004"/>
                  </a:lnTo>
                  <a:lnTo>
                    <a:pt x="1318" y="1006"/>
                  </a:lnTo>
                  <a:lnTo>
                    <a:pt x="1315" y="1006"/>
                  </a:lnTo>
                  <a:lnTo>
                    <a:pt x="1315" y="1008"/>
                  </a:lnTo>
                  <a:lnTo>
                    <a:pt x="1315" y="1010"/>
                  </a:lnTo>
                  <a:lnTo>
                    <a:pt x="1313" y="1008"/>
                  </a:lnTo>
                  <a:lnTo>
                    <a:pt x="1311" y="1008"/>
                  </a:lnTo>
                  <a:lnTo>
                    <a:pt x="1311" y="1010"/>
                  </a:lnTo>
                  <a:lnTo>
                    <a:pt x="1313" y="1012"/>
                  </a:lnTo>
                  <a:lnTo>
                    <a:pt x="1315" y="1015"/>
                  </a:lnTo>
                  <a:lnTo>
                    <a:pt x="1318" y="1015"/>
                  </a:lnTo>
                  <a:lnTo>
                    <a:pt x="1318" y="1019"/>
                  </a:lnTo>
                  <a:lnTo>
                    <a:pt x="1318" y="1021"/>
                  </a:lnTo>
                  <a:lnTo>
                    <a:pt x="1318" y="1023"/>
                  </a:lnTo>
                  <a:lnTo>
                    <a:pt x="1315" y="1023"/>
                  </a:lnTo>
                  <a:lnTo>
                    <a:pt x="1315" y="1026"/>
                  </a:lnTo>
                  <a:lnTo>
                    <a:pt x="1313" y="1026"/>
                  </a:lnTo>
                  <a:lnTo>
                    <a:pt x="1311" y="1028"/>
                  </a:lnTo>
                  <a:lnTo>
                    <a:pt x="1309" y="1030"/>
                  </a:lnTo>
                  <a:lnTo>
                    <a:pt x="1311" y="1034"/>
                  </a:lnTo>
                  <a:lnTo>
                    <a:pt x="1309" y="1036"/>
                  </a:lnTo>
                  <a:lnTo>
                    <a:pt x="1307" y="1041"/>
                  </a:lnTo>
                  <a:lnTo>
                    <a:pt x="1307" y="1039"/>
                  </a:lnTo>
                  <a:lnTo>
                    <a:pt x="1309" y="1036"/>
                  </a:lnTo>
                  <a:lnTo>
                    <a:pt x="1309" y="1034"/>
                  </a:lnTo>
                  <a:lnTo>
                    <a:pt x="1309" y="1032"/>
                  </a:lnTo>
                  <a:lnTo>
                    <a:pt x="1309" y="1030"/>
                  </a:lnTo>
                  <a:lnTo>
                    <a:pt x="1307" y="1030"/>
                  </a:lnTo>
                  <a:lnTo>
                    <a:pt x="1307" y="1028"/>
                  </a:lnTo>
                  <a:lnTo>
                    <a:pt x="1307" y="1023"/>
                  </a:lnTo>
                  <a:lnTo>
                    <a:pt x="1305" y="1023"/>
                  </a:lnTo>
                  <a:lnTo>
                    <a:pt x="1302" y="1026"/>
                  </a:lnTo>
                  <a:lnTo>
                    <a:pt x="1300" y="1028"/>
                  </a:lnTo>
                  <a:lnTo>
                    <a:pt x="1298" y="1026"/>
                  </a:lnTo>
                  <a:lnTo>
                    <a:pt x="1300" y="1023"/>
                  </a:lnTo>
                  <a:lnTo>
                    <a:pt x="1300" y="1021"/>
                  </a:lnTo>
                  <a:lnTo>
                    <a:pt x="1298" y="1021"/>
                  </a:lnTo>
                  <a:lnTo>
                    <a:pt x="1300" y="1021"/>
                  </a:lnTo>
                  <a:lnTo>
                    <a:pt x="1307" y="1019"/>
                  </a:lnTo>
                  <a:lnTo>
                    <a:pt x="1309" y="1021"/>
                  </a:lnTo>
                  <a:lnTo>
                    <a:pt x="1311" y="1021"/>
                  </a:lnTo>
                  <a:lnTo>
                    <a:pt x="1313" y="1021"/>
                  </a:lnTo>
                  <a:lnTo>
                    <a:pt x="1313" y="1019"/>
                  </a:lnTo>
                  <a:lnTo>
                    <a:pt x="1311" y="1019"/>
                  </a:lnTo>
                  <a:lnTo>
                    <a:pt x="1309" y="1017"/>
                  </a:lnTo>
                  <a:lnTo>
                    <a:pt x="1307" y="1017"/>
                  </a:lnTo>
                  <a:lnTo>
                    <a:pt x="1307" y="1015"/>
                  </a:lnTo>
                  <a:lnTo>
                    <a:pt x="1305" y="1015"/>
                  </a:lnTo>
                  <a:lnTo>
                    <a:pt x="1298" y="1012"/>
                  </a:lnTo>
                  <a:lnTo>
                    <a:pt x="1300" y="1010"/>
                  </a:lnTo>
                  <a:lnTo>
                    <a:pt x="1300" y="1008"/>
                  </a:lnTo>
                  <a:lnTo>
                    <a:pt x="1300" y="1006"/>
                  </a:lnTo>
                  <a:lnTo>
                    <a:pt x="1300" y="1001"/>
                  </a:lnTo>
                  <a:lnTo>
                    <a:pt x="1302" y="995"/>
                  </a:lnTo>
                  <a:lnTo>
                    <a:pt x="1302" y="993"/>
                  </a:lnTo>
                  <a:lnTo>
                    <a:pt x="1305" y="993"/>
                  </a:lnTo>
                  <a:lnTo>
                    <a:pt x="1305" y="990"/>
                  </a:lnTo>
                  <a:lnTo>
                    <a:pt x="1302" y="988"/>
                  </a:lnTo>
                  <a:lnTo>
                    <a:pt x="1305" y="988"/>
                  </a:lnTo>
                  <a:lnTo>
                    <a:pt x="1302" y="986"/>
                  </a:lnTo>
                  <a:lnTo>
                    <a:pt x="1302" y="984"/>
                  </a:lnTo>
                  <a:lnTo>
                    <a:pt x="1302" y="982"/>
                  </a:lnTo>
                  <a:lnTo>
                    <a:pt x="1300" y="982"/>
                  </a:lnTo>
                  <a:lnTo>
                    <a:pt x="1296" y="986"/>
                  </a:lnTo>
                  <a:lnTo>
                    <a:pt x="1296" y="988"/>
                  </a:lnTo>
                  <a:lnTo>
                    <a:pt x="1294" y="990"/>
                  </a:lnTo>
                  <a:lnTo>
                    <a:pt x="1287" y="1008"/>
                  </a:lnTo>
                  <a:lnTo>
                    <a:pt x="1287" y="1010"/>
                  </a:lnTo>
                  <a:lnTo>
                    <a:pt x="1285" y="1010"/>
                  </a:lnTo>
                  <a:lnTo>
                    <a:pt x="1287" y="1008"/>
                  </a:lnTo>
                  <a:lnTo>
                    <a:pt x="1287" y="1006"/>
                  </a:lnTo>
                  <a:lnTo>
                    <a:pt x="1287" y="1004"/>
                  </a:lnTo>
                  <a:lnTo>
                    <a:pt x="1287" y="1001"/>
                  </a:lnTo>
                  <a:lnTo>
                    <a:pt x="1287" y="999"/>
                  </a:lnTo>
                  <a:lnTo>
                    <a:pt x="1289" y="999"/>
                  </a:lnTo>
                  <a:lnTo>
                    <a:pt x="1289" y="997"/>
                  </a:lnTo>
                  <a:lnTo>
                    <a:pt x="1289" y="990"/>
                  </a:lnTo>
                  <a:lnTo>
                    <a:pt x="1289" y="988"/>
                  </a:lnTo>
                  <a:lnTo>
                    <a:pt x="1291" y="988"/>
                  </a:lnTo>
                  <a:lnTo>
                    <a:pt x="1294" y="982"/>
                  </a:lnTo>
                  <a:lnTo>
                    <a:pt x="1298" y="975"/>
                  </a:lnTo>
                  <a:lnTo>
                    <a:pt x="1296" y="973"/>
                  </a:lnTo>
                  <a:lnTo>
                    <a:pt x="1296" y="971"/>
                  </a:lnTo>
                  <a:lnTo>
                    <a:pt x="1298" y="971"/>
                  </a:lnTo>
                  <a:lnTo>
                    <a:pt x="1298" y="969"/>
                  </a:lnTo>
                  <a:lnTo>
                    <a:pt x="1298" y="966"/>
                  </a:lnTo>
                  <a:lnTo>
                    <a:pt x="1298" y="964"/>
                  </a:lnTo>
                  <a:lnTo>
                    <a:pt x="1298" y="962"/>
                  </a:lnTo>
                  <a:lnTo>
                    <a:pt x="1300" y="962"/>
                  </a:lnTo>
                  <a:lnTo>
                    <a:pt x="1300" y="960"/>
                  </a:lnTo>
                  <a:lnTo>
                    <a:pt x="1302" y="960"/>
                  </a:lnTo>
                  <a:lnTo>
                    <a:pt x="1300" y="958"/>
                  </a:lnTo>
                  <a:lnTo>
                    <a:pt x="1300" y="955"/>
                  </a:lnTo>
                  <a:lnTo>
                    <a:pt x="1298" y="953"/>
                  </a:lnTo>
                  <a:lnTo>
                    <a:pt x="1296" y="953"/>
                  </a:lnTo>
                  <a:lnTo>
                    <a:pt x="1294" y="953"/>
                  </a:lnTo>
                  <a:lnTo>
                    <a:pt x="1291" y="951"/>
                  </a:lnTo>
                  <a:lnTo>
                    <a:pt x="1289" y="951"/>
                  </a:lnTo>
                  <a:lnTo>
                    <a:pt x="1287" y="947"/>
                  </a:lnTo>
                  <a:lnTo>
                    <a:pt x="1285" y="947"/>
                  </a:lnTo>
                  <a:lnTo>
                    <a:pt x="1285" y="944"/>
                  </a:lnTo>
                  <a:lnTo>
                    <a:pt x="1285" y="942"/>
                  </a:lnTo>
                  <a:lnTo>
                    <a:pt x="1283" y="942"/>
                  </a:lnTo>
                  <a:lnTo>
                    <a:pt x="1283" y="940"/>
                  </a:lnTo>
                  <a:lnTo>
                    <a:pt x="1283" y="938"/>
                  </a:lnTo>
                  <a:lnTo>
                    <a:pt x="1283" y="936"/>
                  </a:lnTo>
                  <a:lnTo>
                    <a:pt x="1283" y="934"/>
                  </a:lnTo>
                  <a:lnTo>
                    <a:pt x="1283" y="931"/>
                  </a:lnTo>
                  <a:lnTo>
                    <a:pt x="1283" y="929"/>
                  </a:lnTo>
                  <a:lnTo>
                    <a:pt x="1280" y="927"/>
                  </a:lnTo>
                  <a:lnTo>
                    <a:pt x="1278" y="925"/>
                  </a:lnTo>
                  <a:lnTo>
                    <a:pt x="1263" y="920"/>
                  </a:lnTo>
                  <a:lnTo>
                    <a:pt x="1261" y="920"/>
                  </a:lnTo>
                  <a:lnTo>
                    <a:pt x="1259" y="916"/>
                  </a:lnTo>
                  <a:lnTo>
                    <a:pt x="1259" y="914"/>
                  </a:lnTo>
                  <a:lnTo>
                    <a:pt x="1259" y="912"/>
                  </a:lnTo>
                  <a:lnTo>
                    <a:pt x="1256" y="909"/>
                  </a:lnTo>
                  <a:lnTo>
                    <a:pt x="1256" y="905"/>
                  </a:lnTo>
                  <a:lnTo>
                    <a:pt x="1254" y="905"/>
                  </a:lnTo>
                  <a:lnTo>
                    <a:pt x="1254" y="903"/>
                  </a:lnTo>
                  <a:lnTo>
                    <a:pt x="1254" y="901"/>
                  </a:lnTo>
                  <a:lnTo>
                    <a:pt x="1252" y="901"/>
                  </a:lnTo>
                  <a:lnTo>
                    <a:pt x="1252" y="898"/>
                  </a:lnTo>
                  <a:lnTo>
                    <a:pt x="1252" y="896"/>
                  </a:lnTo>
                  <a:lnTo>
                    <a:pt x="1250" y="894"/>
                  </a:lnTo>
                  <a:lnTo>
                    <a:pt x="1245" y="890"/>
                  </a:lnTo>
                  <a:lnTo>
                    <a:pt x="1243" y="887"/>
                  </a:lnTo>
                  <a:lnTo>
                    <a:pt x="1241" y="885"/>
                  </a:lnTo>
                  <a:lnTo>
                    <a:pt x="1241" y="883"/>
                  </a:lnTo>
                  <a:lnTo>
                    <a:pt x="1239" y="883"/>
                  </a:lnTo>
                  <a:lnTo>
                    <a:pt x="1239" y="881"/>
                  </a:lnTo>
                  <a:lnTo>
                    <a:pt x="1228" y="883"/>
                  </a:lnTo>
                  <a:lnTo>
                    <a:pt x="1224" y="883"/>
                  </a:lnTo>
                  <a:lnTo>
                    <a:pt x="1213" y="887"/>
                  </a:lnTo>
                  <a:lnTo>
                    <a:pt x="1204" y="890"/>
                  </a:lnTo>
                  <a:lnTo>
                    <a:pt x="1202" y="890"/>
                  </a:lnTo>
                  <a:lnTo>
                    <a:pt x="1202" y="892"/>
                  </a:lnTo>
                  <a:lnTo>
                    <a:pt x="1199" y="894"/>
                  </a:lnTo>
                  <a:lnTo>
                    <a:pt x="1199" y="896"/>
                  </a:lnTo>
                  <a:lnTo>
                    <a:pt x="1199" y="898"/>
                  </a:lnTo>
                  <a:lnTo>
                    <a:pt x="1197" y="896"/>
                  </a:lnTo>
                  <a:lnTo>
                    <a:pt x="1195" y="896"/>
                  </a:lnTo>
                  <a:lnTo>
                    <a:pt x="1191" y="901"/>
                  </a:lnTo>
                  <a:lnTo>
                    <a:pt x="1188" y="905"/>
                  </a:lnTo>
                  <a:lnTo>
                    <a:pt x="1184" y="907"/>
                  </a:lnTo>
                  <a:lnTo>
                    <a:pt x="1178" y="916"/>
                  </a:lnTo>
                  <a:lnTo>
                    <a:pt x="1188" y="918"/>
                  </a:lnTo>
                  <a:lnTo>
                    <a:pt x="1188" y="920"/>
                  </a:lnTo>
                  <a:lnTo>
                    <a:pt x="1191" y="923"/>
                  </a:lnTo>
                  <a:lnTo>
                    <a:pt x="1191" y="925"/>
                  </a:lnTo>
                  <a:lnTo>
                    <a:pt x="1191" y="927"/>
                  </a:lnTo>
                  <a:lnTo>
                    <a:pt x="1191" y="929"/>
                  </a:lnTo>
                  <a:lnTo>
                    <a:pt x="1193" y="929"/>
                  </a:lnTo>
                  <a:lnTo>
                    <a:pt x="1193" y="931"/>
                  </a:lnTo>
                  <a:lnTo>
                    <a:pt x="1193" y="934"/>
                  </a:lnTo>
                  <a:lnTo>
                    <a:pt x="1191" y="931"/>
                  </a:lnTo>
                  <a:lnTo>
                    <a:pt x="1191" y="929"/>
                  </a:lnTo>
                  <a:lnTo>
                    <a:pt x="1188" y="927"/>
                  </a:lnTo>
                  <a:lnTo>
                    <a:pt x="1188" y="925"/>
                  </a:lnTo>
                  <a:lnTo>
                    <a:pt x="1186" y="923"/>
                  </a:lnTo>
                  <a:lnTo>
                    <a:pt x="1173" y="920"/>
                  </a:lnTo>
                  <a:lnTo>
                    <a:pt x="1164" y="929"/>
                  </a:lnTo>
                  <a:lnTo>
                    <a:pt x="1162" y="931"/>
                  </a:lnTo>
                  <a:lnTo>
                    <a:pt x="1164" y="931"/>
                  </a:lnTo>
                  <a:lnTo>
                    <a:pt x="1164" y="934"/>
                  </a:lnTo>
                  <a:lnTo>
                    <a:pt x="1167" y="936"/>
                  </a:lnTo>
                  <a:lnTo>
                    <a:pt x="1173" y="942"/>
                  </a:lnTo>
                  <a:lnTo>
                    <a:pt x="1175" y="944"/>
                  </a:lnTo>
                  <a:lnTo>
                    <a:pt x="1173" y="944"/>
                  </a:lnTo>
                  <a:lnTo>
                    <a:pt x="1171" y="942"/>
                  </a:lnTo>
                  <a:lnTo>
                    <a:pt x="1169" y="940"/>
                  </a:lnTo>
                  <a:lnTo>
                    <a:pt x="1167" y="940"/>
                  </a:lnTo>
                  <a:lnTo>
                    <a:pt x="1164" y="938"/>
                  </a:lnTo>
                  <a:lnTo>
                    <a:pt x="1162" y="934"/>
                  </a:lnTo>
                  <a:lnTo>
                    <a:pt x="1160" y="931"/>
                  </a:lnTo>
                  <a:lnTo>
                    <a:pt x="1158" y="931"/>
                  </a:lnTo>
                  <a:lnTo>
                    <a:pt x="1151" y="940"/>
                  </a:lnTo>
                  <a:lnTo>
                    <a:pt x="1151" y="942"/>
                  </a:lnTo>
                  <a:lnTo>
                    <a:pt x="1151" y="944"/>
                  </a:lnTo>
                  <a:lnTo>
                    <a:pt x="1153" y="947"/>
                  </a:lnTo>
                  <a:lnTo>
                    <a:pt x="1151" y="947"/>
                  </a:lnTo>
                  <a:lnTo>
                    <a:pt x="1151" y="949"/>
                  </a:lnTo>
                  <a:lnTo>
                    <a:pt x="1153" y="951"/>
                  </a:lnTo>
                  <a:lnTo>
                    <a:pt x="1156" y="951"/>
                  </a:lnTo>
                  <a:lnTo>
                    <a:pt x="1158" y="951"/>
                  </a:lnTo>
                  <a:lnTo>
                    <a:pt x="1171" y="955"/>
                  </a:lnTo>
                  <a:lnTo>
                    <a:pt x="1173" y="955"/>
                  </a:lnTo>
                  <a:lnTo>
                    <a:pt x="1182" y="955"/>
                  </a:lnTo>
                  <a:lnTo>
                    <a:pt x="1184" y="958"/>
                  </a:lnTo>
                  <a:lnTo>
                    <a:pt x="1191" y="955"/>
                  </a:lnTo>
                  <a:lnTo>
                    <a:pt x="1195" y="958"/>
                  </a:lnTo>
                  <a:lnTo>
                    <a:pt x="1199" y="960"/>
                  </a:lnTo>
                  <a:lnTo>
                    <a:pt x="1202" y="962"/>
                  </a:lnTo>
                  <a:lnTo>
                    <a:pt x="1199" y="960"/>
                  </a:lnTo>
                  <a:lnTo>
                    <a:pt x="1193" y="958"/>
                  </a:lnTo>
                  <a:lnTo>
                    <a:pt x="1188" y="958"/>
                  </a:lnTo>
                  <a:lnTo>
                    <a:pt x="1184" y="960"/>
                  </a:lnTo>
                  <a:lnTo>
                    <a:pt x="1175" y="960"/>
                  </a:lnTo>
                  <a:lnTo>
                    <a:pt x="1169" y="958"/>
                  </a:lnTo>
                  <a:lnTo>
                    <a:pt x="1164" y="958"/>
                  </a:lnTo>
                  <a:lnTo>
                    <a:pt x="1158" y="955"/>
                  </a:lnTo>
                  <a:lnTo>
                    <a:pt x="1153" y="955"/>
                  </a:lnTo>
                  <a:lnTo>
                    <a:pt x="1153" y="958"/>
                  </a:lnTo>
                  <a:lnTo>
                    <a:pt x="1153" y="960"/>
                  </a:lnTo>
                  <a:lnTo>
                    <a:pt x="1158" y="962"/>
                  </a:lnTo>
                  <a:lnTo>
                    <a:pt x="1158" y="964"/>
                  </a:lnTo>
                  <a:lnTo>
                    <a:pt x="1156" y="964"/>
                  </a:lnTo>
                  <a:lnTo>
                    <a:pt x="1151" y="962"/>
                  </a:lnTo>
                  <a:lnTo>
                    <a:pt x="1151" y="960"/>
                  </a:lnTo>
                  <a:lnTo>
                    <a:pt x="1149" y="960"/>
                  </a:lnTo>
                  <a:lnTo>
                    <a:pt x="1149" y="958"/>
                  </a:lnTo>
                  <a:lnTo>
                    <a:pt x="1147" y="958"/>
                  </a:lnTo>
                  <a:lnTo>
                    <a:pt x="1147" y="960"/>
                  </a:lnTo>
                  <a:lnTo>
                    <a:pt x="1147" y="966"/>
                  </a:lnTo>
                  <a:lnTo>
                    <a:pt x="1147" y="969"/>
                  </a:lnTo>
                  <a:lnTo>
                    <a:pt x="1158" y="969"/>
                  </a:lnTo>
                  <a:lnTo>
                    <a:pt x="1158" y="966"/>
                  </a:lnTo>
                  <a:lnTo>
                    <a:pt x="1160" y="966"/>
                  </a:lnTo>
                  <a:lnTo>
                    <a:pt x="1162" y="969"/>
                  </a:lnTo>
                  <a:lnTo>
                    <a:pt x="1160" y="971"/>
                  </a:lnTo>
                  <a:lnTo>
                    <a:pt x="1164" y="971"/>
                  </a:lnTo>
                  <a:lnTo>
                    <a:pt x="1167" y="971"/>
                  </a:lnTo>
                  <a:lnTo>
                    <a:pt x="1173" y="975"/>
                  </a:lnTo>
                  <a:lnTo>
                    <a:pt x="1175" y="975"/>
                  </a:lnTo>
                  <a:lnTo>
                    <a:pt x="1188" y="982"/>
                  </a:lnTo>
                  <a:lnTo>
                    <a:pt x="1193" y="982"/>
                  </a:lnTo>
                  <a:lnTo>
                    <a:pt x="1197" y="984"/>
                  </a:lnTo>
                  <a:lnTo>
                    <a:pt x="1193" y="982"/>
                  </a:lnTo>
                  <a:lnTo>
                    <a:pt x="1188" y="982"/>
                  </a:lnTo>
                  <a:lnTo>
                    <a:pt x="1186" y="982"/>
                  </a:lnTo>
                  <a:lnTo>
                    <a:pt x="1184" y="982"/>
                  </a:lnTo>
                  <a:lnTo>
                    <a:pt x="1182" y="980"/>
                  </a:lnTo>
                  <a:lnTo>
                    <a:pt x="1167" y="977"/>
                  </a:lnTo>
                  <a:lnTo>
                    <a:pt x="1160" y="973"/>
                  </a:lnTo>
                  <a:lnTo>
                    <a:pt x="1156" y="973"/>
                  </a:lnTo>
                  <a:lnTo>
                    <a:pt x="1149" y="973"/>
                  </a:lnTo>
                  <a:lnTo>
                    <a:pt x="1147" y="973"/>
                  </a:lnTo>
                  <a:lnTo>
                    <a:pt x="1147" y="975"/>
                  </a:lnTo>
                  <a:lnTo>
                    <a:pt x="1147" y="977"/>
                  </a:lnTo>
                  <a:lnTo>
                    <a:pt x="1147" y="980"/>
                  </a:lnTo>
                  <a:lnTo>
                    <a:pt x="1147" y="982"/>
                  </a:lnTo>
                  <a:lnTo>
                    <a:pt x="1147" y="984"/>
                  </a:lnTo>
                  <a:lnTo>
                    <a:pt x="1147" y="986"/>
                  </a:lnTo>
                  <a:lnTo>
                    <a:pt x="1149" y="988"/>
                  </a:lnTo>
                  <a:lnTo>
                    <a:pt x="1149" y="990"/>
                  </a:lnTo>
                  <a:lnTo>
                    <a:pt x="1149" y="993"/>
                  </a:lnTo>
                  <a:lnTo>
                    <a:pt x="1149" y="995"/>
                  </a:lnTo>
                  <a:lnTo>
                    <a:pt x="1149" y="997"/>
                  </a:lnTo>
                  <a:lnTo>
                    <a:pt x="1149" y="999"/>
                  </a:lnTo>
                  <a:lnTo>
                    <a:pt x="1151" y="999"/>
                  </a:lnTo>
                  <a:lnTo>
                    <a:pt x="1151" y="1001"/>
                  </a:lnTo>
                  <a:lnTo>
                    <a:pt x="1151" y="1004"/>
                  </a:lnTo>
                  <a:lnTo>
                    <a:pt x="1151" y="1006"/>
                  </a:lnTo>
                  <a:lnTo>
                    <a:pt x="1153" y="1008"/>
                  </a:lnTo>
                  <a:lnTo>
                    <a:pt x="1156" y="1008"/>
                  </a:lnTo>
                  <a:lnTo>
                    <a:pt x="1160" y="1008"/>
                  </a:lnTo>
                  <a:lnTo>
                    <a:pt x="1160" y="1010"/>
                  </a:lnTo>
                  <a:lnTo>
                    <a:pt x="1158" y="1010"/>
                  </a:lnTo>
                  <a:lnTo>
                    <a:pt x="1156" y="1012"/>
                  </a:lnTo>
                  <a:lnTo>
                    <a:pt x="1156" y="1015"/>
                  </a:lnTo>
                  <a:lnTo>
                    <a:pt x="1158" y="1015"/>
                  </a:lnTo>
                  <a:lnTo>
                    <a:pt x="1158" y="1017"/>
                  </a:lnTo>
                  <a:lnTo>
                    <a:pt x="1160" y="1017"/>
                  </a:lnTo>
                  <a:lnTo>
                    <a:pt x="1160" y="1019"/>
                  </a:lnTo>
                  <a:lnTo>
                    <a:pt x="1162" y="1021"/>
                  </a:lnTo>
                  <a:lnTo>
                    <a:pt x="1167" y="1023"/>
                  </a:lnTo>
                  <a:lnTo>
                    <a:pt x="1173" y="1023"/>
                  </a:lnTo>
                  <a:lnTo>
                    <a:pt x="1173" y="1026"/>
                  </a:lnTo>
                  <a:lnTo>
                    <a:pt x="1173" y="1028"/>
                  </a:lnTo>
                  <a:lnTo>
                    <a:pt x="1175" y="1028"/>
                  </a:lnTo>
                  <a:lnTo>
                    <a:pt x="1175" y="1026"/>
                  </a:lnTo>
                  <a:lnTo>
                    <a:pt x="1178" y="1026"/>
                  </a:lnTo>
                  <a:lnTo>
                    <a:pt x="1178" y="1023"/>
                  </a:lnTo>
                  <a:lnTo>
                    <a:pt x="1175" y="1023"/>
                  </a:lnTo>
                  <a:lnTo>
                    <a:pt x="1175" y="1021"/>
                  </a:lnTo>
                  <a:lnTo>
                    <a:pt x="1180" y="1019"/>
                  </a:lnTo>
                  <a:lnTo>
                    <a:pt x="1180" y="1017"/>
                  </a:lnTo>
                  <a:lnTo>
                    <a:pt x="1182" y="1015"/>
                  </a:lnTo>
                  <a:lnTo>
                    <a:pt x="1182" y="1017"/>
                  </a:lnTo>
                  <a:lnTo>
                    <a:pt x="1182" y="1019"/>
                  </a:lnTo>
                  <a:lnTo>
                    <a:pt x="1182" y="1021"/>
                  </a:lnTo>
                  <a:lnTo>
                    <a:pt x="1180" y="1021"/>
                  </a:lnTo>
                  <a:lnTo>
                    <a:pt x="1180" y="1023"/>
                  </a:lnTo>
                  <a:lnTo>
                    <a:pt x="1182" y="1023"/>
                  </a:lnTo>
                  <a:lnTo>
                    <a:pt x="1191" y="1021"/>
                  </a:lnTo>
                  <a:lnTo>
                    <a:pt x="1193" y="1019"/>
                  </a:lnTo>
                  <a:lnTo>
                    <a:pt x="1193" y="1021"/>
                  </a:lnTo>
                  <a:lnTo>
                    <a:pt x="1191" y="1023"/>
                  </a:lnTo>
                  <a:lnTo>
                    <a:pt x="1184" y="1023"/>
                  </a:lnTo>
                  <a:lnTo>
                    <a:pt x="1184" y="1026"/>
                  </a:lnTo>
                  <a:lnTo>
                    <a:pt x="1182" y="1028"/>
                  </a:lnTo>
                  <a:lnTo>
                    <a:pt x="1182" y="1030"/>
                  </a:lnTo>
                  <a:lnTo>
                    <a:pt x="1182" y="1032"/>
                  </a:lnTo>
                  <a:lnTo>
                    <a:pt x="1184" y="1032"/>
                  </a:lnTo>
                  <a:lnTo>
                    <a:pt x="1186" y="1034"/>
                  </a:lnTo>
                  <a:lnTo>
                    <a:pt x="1188" y="1034"/>
                  </a:lnTo>
                  <a:lnTo>
                    <a:pt x="1191" y="1034"/>
                  </a:lnTo>
                  <a:lnTo>
                    <a:pt x="1188" y="1036"/>
                  </a:lnTo>
                  <a:lnTo>
                    <a:pt x="1193" y="1041"/>
                  </a:lnTo>
                  <a:lnTo>
                    <a:pt x="1195" y="1041"/>
                  </a:lnTo>
                  <a:lnTo>
                    <a:pt x="1197" y="1043"/>
                  </a:lnTo>
                  <a:lnTo>
                    <a:pt x="1202" y="1043"/>
                  </a:lnTo>
                  <a:lnTo>
                    <a:pt x="1199" y="1043"/>
                  </a:lnTo>
                  <a:lnTo>
                    <a:pt x="1202" y="1043"/>
                  </a:lnTo>
                  <a:lnTo>
                    <a:pt x="1202" y="1045"/>
                  </a:lnTo>
                  <a:lnTo>
                    <a:pt x="1204" y="1047"/>
                  </a:lnTo>
                  <a:lnTo>
                    <a:pt x="1206" y="1047"/>
                  </a:lnTo>
                  <a:lnTo>
                    <a:pt x="1210" y="1050"/>
                  </a:lnTo>
                  <a:lnTo>
                    <a:pt x="1210" y="1052"/>
                  </a:lnTo>
                  <a:lnTo>
                    <a:pt x="1210" y="1054"/>
                  </a:lnTo>
                  <a:lnTo>
                    <a:pt x="1210" y="1056"/>
                  </a:lnTo>
                  <a:lnTo>
                    <a:pt x="1210" y="1058"/>
                  </a:lnTo>
                  <a:lnTo>
                    <a:pt x="1208" y="1056"/>
                  </a:lnTo>
                  <a:lnTo>
                    <a:pt x="1208" y="1054"/>
                  </a:lnTo>
                  <a:lnTo>
                    <a:pt x="1208" y="1052"/>
                  </a:lnTo>
                  <a:lnTo>
                    <a:pt x="1206" y="1052"/>
                  </a:lnTo>
                  <a:lnTo>
                    <a:pt x="1206" y="1050"/>
                  </a:lnTo>
                  <a:lnTo>
                    <a:pt x="1204" y="1050"/>
                  </a:lnTo>
                  <a:lnTo>
                    <a:pt x="1202" y="1050"/>
                  </a:lnTo>
                  <a:lnTo>
                    <a:pt x="1202" y="1047"/>
                  </a:lnTo>
                  <a:lnTo>
                    <a:pt x="1199" y="1047"/>
                  </a:lnTo>
                  <a:lnTo>
                    <a:pt x="1199" y="1045"/>
                  </a:lnTo>
                  <a:lnTo>
                    <a:pt x="1197" y="1045"/>
                  </a:lnTo>
                  <a:lnTo>
                    <a:pt x="1197" y="1043"/>
                  </a:lnTo>
                  <a:lnTo>
                    <a:pt x="1195" y="1045"/>
                  </a:lnTo>
                  <a:lnTo>
                    <a:pt x="1195" y="1043"/>
                  </a:lnTo>
                  <a:lnTo>
                    <a:pt x="1193" y="1043"/>
                  </a:lnTo>
                  <a:lnTo>
                    <a:pt x="1186" y="1039"/>
                  </a:lnTo>
                  <a:lnTo>
                    <a:pt x="1184" y="1036"/>
                  </a:lnTo>
                  <a:lnTo>
                    <a:pt x="1182" y="1036"/>
                  </a:lnTo>
                  <a:lnTo>
                    <a:pt x="1180" y="1036"/>
                  </a:lnTo>
                  <a:lnTo>
                    <a:pt x="1180" y="1034"/>
                  </a:lnTo>
                  <a:lnTo>
                    <a:pt x="1178" y="1036"/>
                  </a:lnTo>
                  <a:lnTo>
                    <a:pt x="1180" y="1036"/>
                  </a:lnTo>
                  <a:lnTo>
                    <a:pt x="1178" y="1039"/>
                  </a:lnTo>
                  <a:lnTo>
                    <a:pt x="1178" y="1036"/>
                  </a:lnTo>
                  <a:lnTo>
                    <a:pt x="1175" y="1036"/>
                  </a:lnTo>
                  <a:lnTo>
                    <a:pt x="1175" y="1039"/>
                  </a:lnTo>
                  <a:lnTo>
                    <a:pt x="1173" y="1039"/>
                  </a:lnTo>
                  <a:lnTo>
                    <a:pt x="1173" y="1036"/>
                  </a:lnTo>
                  <a:lnTo>
                    <a:pt x="1171" y="1036"/>
                  </a:lnTo>
                  <a:lnTo>
                    <a:pt x="1169" y="1039"/>
                  </a:lnTo>
                  <a:lnTo>
                    <a:pt x="1167" y="1036"/>
                  </a:lnTo>
                  <a:lnTo>
                    <a:pt x="1167" y="1039"/>
                  </a:lnTo>
                  <a:lnTo>
                    <a:pt x="1169" y="1039"/>
                  </a:lnTo>
                  <a:lnTo>
                    <a:pt x="1169" y="1041"/>
                  </a:lnTo>
                  <a:lnTo>
                    <a:pt x="1167" y="1039"/>
                  </a:lnTo>
                  <a:lnTo>
                    <a:pt x="1164" y="1041"/>
                  </a:lnTo>
                  <a:lnTo>
                    <a:pt x="1167" y="1041"/>
                  </a:lnTo>
                  <a:lnTo>
                    <a:pt x="1167" y="1043"/>
                  </a:lnTo>
                  <a:lnTo>
                    <a:pt x="1167" y="1045"/>
                  </a:lnTo>
                  <a:lnTo>
                    <a:pt x="1169" y="1045"/>
                  </a:lnTo>
                  <a:lnTo>
                    <a:pt x="1171" y="1047"/>
                  </a:lnTo>
                  <a:lnTo>
                    <a:pt x="1169" y="1050"/>
                  </a:lnTo>
                  <a:lnTo>
                    <a:pt x="1167" y="1050"/>
                  </a:lnTo>
                  <a:lnTo>
                    <a:pt x="1169" y="1052"/>
                  </a:lnTo>
                  <a:lnTo>
                    <a:pt x="1169" y="1054"/>
                  </a:lnTo>
                  <a:lnTo>
                    <a:pt x="1169" y="1056"/>
                  </a:lnTo>
                  <a:lnTo>
                    <a:pt x="1167" y="1056"/>
                  </a:lnTo>
                  <a:lnTo>
                    <a:pt x="1162" y="1058"/>
                  </a:lnTo>
                  <a:lnTo>
                    <a:pt x="1162" y="1061"/>
                  </a:lnTo>
                  <a:lnTo>
                    <a:pt x="1164" y="1061"/>
                  </a:lnTo>
                  <a:lnTo>
                    <a:pt x="1160" y="1061"/>
                  </a:lnTo>
                  <a:lnTo>
                    <a:pt x="1158" y="1061"/>
                  </a:lnTo>
                  <a:lnTo>
                    <a:pt x="1156" y="1061"/>
                  </a:lnTo>
                  <a:lnTo>
                    <a:pt x="1156" y="1063"/>
                  </a:lnTo>
                  <a:lnTo>
                    <a:pt x="1158" y="1063"/>
                  </a:lnTo>
                  <a:lnTo>
                    <a:pt x="1158" y="1065"/>
                  </a:lnTo>
                  <a:lnTo>
                    <a:pt x="1156" y="1065"/>
                  </a:lnTo>
                  <a:lnTo>
                    <a:pt x="1156" y="1063"/>
                  </a:lnTo>
                  <a:lnTo>
                    <a:pt x="1156" y="1065"/>
                  </a:lnTo>
                  <a:lnTo>
                    <a:pt x="1164" y="1067"/>
                  </a:lnTo>
                  <a:lnTo>
                    <a:pt x="1169" y="1069"/>
                  </a:lnTo>
                  <a:lnTo>
                    <a:pt x="1171" y="1069"/>
                  </a:lnTo>
                  <a:lnTo>
                    <a:pt x="1171" y="1072"/>
                  </a:lnTo>
                  <a:lnTo>
                    <a:pt x="1173" y="1072"/>
                  </a:lnTo>
                  <a:lnTo>
                    <a:pt x="1175" y="1074"/>
                  </a:lnTo>
                  <a:lnTo>
                    <a:pt x="1175" y="1076"/>
                  </a:lnTo>
                  <a:lnTo>
                    <a:pt x="1178" y="1076"/>
                  </a:lnTo>
                  <a:lnTo>
                    <a:pt x="1178" y="1078"/>
                  </a:lnTo>
                  <a:lnTo>
                    <a:pt x="1173" y="1080"/>
                  </a:lnTo>
                  <a:lnTo>
                    <a:pt x="1175" y="1080"/>
                  </a:lnTo>
                  <a:lnTo>
                    <a:pt x="1175" y="1083"/>
                  </a:lnTo>
                  <a:lnTo>
                    <a:pt x="1178" y="1083"/>
                  </a:lnTo>
                  <a:lnTo>
                    <a:pt x="1184" y="1089"/>
                  </a:lnTo>
                  <a:lnTo>
                    <a:pt x="1186" y="1089"/>
                  </a:lnTo>
                  <a:lnTo>
                    <a:pt x="1197" y="1091"/>
                  </a:lnTo>
                  <a:lnTo>
                    <a:pt x="1199" y="1091"/>
                  </a:lnTo>
                  <a:lnTo>
                    <a:pt x="1199" y="1089"/>
                  </a:lnTo>
                  <a:lnTo>
                    <a:pt x="1197" y="1087"/>
                  </a:lnTo>
                  <a:lnTo>
                    <a:pt x="1202" y="1085"/>
                  </a:lnTo>
                  <a:lnTo>
                    <a:pt x="1204" y="1085"/>
                  </a:lnTo>
                  <a:lnTo>
                    <a:pt x="1206" y="1087"/>
                  </a:lnTo>
                  <a:lnTo>
                    <a:pt x="1206" y="1089"/>
                  </a:lnTo>
                  <a:lnTo>
                    <a:pt x="1206" y="1091"/>
                  </a:lnTo>
                  <a:lnTo>
                    <a:pt x="1206" y="1093"/>
                  </a:lnTo>
                  <a:lnTo>
                    <a:pt x="1208" y="1093"/>
                  </a:lnTo>
                  <a:lnTo>
                    <a:pt x="1208" y="1096"/>
                  </a:lnTo>
                  <a:lnTo>
                    <a:pt x="1210" y="1096"/>
                  </a:lnTo>
                  <a:lnTo>
                    <a:pt x="1210" y="1098"/>
                  </a:lnTo>
                  <a:lnTo>
                    <a:pt x="1213" y="1100"/>
                  </a:lnTo>
                  <a:lnTo>
                    <a:pt x="1213" y="1102"/>
                  </a:lnTo>
                  <a:lnTo>
                    <a:pt x="1213" y="1104"/>
                  </a:lnTo>
                  <a:lnTo>
                    <a:pt x="1210" y="1107"/>
                  </a:lnTo>
                  <a:lnTo>
                    <a:pt x="1208" y="1107"/>
                  </a:lnTo>
                  <a:lnTo>
                    <a:pt x="1208" y="1109"/>
                  </a:lnTo>
                  <a:lnTo>
                    <a:pt x="1206" y="1111"/>
                  </a:lnTo>
                  <a:lnTo>
                    <a:pt x="1208" y="1113"/>
                  </a:lnTo>
                  <a:lnTo>
                    <a:pt x="1208" y="1118"/>
                  </a:lnTo>
                  <a:lnTo>
                    <a:pt x="1208" y="1122"/>
                  </a:lnTo>
                  <a:lnTo>
                    <a:pt x="1210" y="1124"/>
                  </a:lnTo>
                  <a:lnTo>
                    <a:pt x="1215" y="1126"/>
                  </a:lnTo>
                  <a:lnTo>
                    <a:pt x="1213" y="1126"/>
                  </a:lnTo>
                  <a:lnTo>
                    <a:pt x="1213" y="1129"/>
                  </a:lnTo>
                  <a:lnTo>
                    <a:pt x="1210" y="1129"/>
                  </a:lnTo>
                  <a:lnTo>
                    <a:pt x="1210" y="1131"/>
                  </a:lnTo>
                  <a:lnTo>
                    <a:pt x="1213" y="1135"/>
                  </a:lnTo>
                  <a:lnTo>
                    <a:pt x="1213" y="1137"/>
                  </a:lnTo>
                  <a:lnTo>
                    <a:pt x="1213" y="1139"/>
                  </a:lnTo>
                  <a:lnTo>
                    <a:pt x="1213" y="1142"/>
                  </a:lnTo>
                  <a:lnTo>
                    <a:pt x="1215" y="1144"/>
                  </a:lnTo>
                  <a:lnTo>
                    <a:pt x="1215" y="1146"/>
                  </a:lnTo>
                  <a:lnTo>
                    <a:pt x="1217" y="1146"/>
                  </a:lnTo>
                  <a:lnTo>
                    <a:pt x="1217" y="1148"/>
                  </a:lnTo>
                  <a:lnTo>
                    <a:pt x="1217" y="1150"/>
                  </a:lnTo>
                  <a:lnTo>
                    <a:pt x="1217" y="1153"/>
                  </a:lnTo>
                  <a:lnTo>
                    <a:pt x="1215" y="1155"/>
                  </a:lnTo>
                  <a:lnTo>
                    <a:pt x="1213" y="1155"/>
                  </a:lnTo>
                  <a:lnTo>
                    <a:pt x="1210" y="1155"/>
                  </a:lnTo>
                  <a:lnTo>
                    <a:pt x="1210" y="1153"/>
                  </a:lnTo>
                  <a:lnTo>
                    <a:pt x="1210" y="1150"/>
                  </a:lnTo>
                  <a:lnTo>
                    <a:pt x="1213" y="1150"/>
                  </a:lnTo>
                  <a:lnTo>
                    <a:pt x="1210" y="1148"/>
                  </a:lnTo>
                  <a:lnTo>
                    <a:pt x="1210" y="1146"/>
                  </a:lnTo>
                  <a:lnTo>
                    <a:pt x="1208" y="1146"/>
                  </a:lnTo>
                  <a:lnTo>
                    <a:pt x="1208" y="1144"/>
                  </a:lnTo>
                  <a:lnTo>
                    <a:pt x="1208" y="1142"/>
                  </a:lnTo>
                  <a:lnTo>
                    <a:pt x="1202" y="1142"/>
                  </a:lnTo>
                  <a:lnTo>
                    <a:pt x="1208" y="1139"/>
                  </a:lnTo>
                  <a:lnTo>
                    <a:pt x="1210" y="1142"/>
                  </a:lnTo>
                  <a:lnTo>
                    <a:pt x="1210" y="1139"/>
                  </a:lnTo>
                  <a:lnTo>
                    <a:pt x="1210" y="1137"/>
                  </a:lnTo>
                  <a:lnTo>
                    <a:pt x="1210" y="1135"/>
                  </a:lnTo>
                  <a:lnTo>
                    <a:pt x="1210" y="1133"/>
                  </a:lnTo>
                  <a:lnTo>
                    <a:pt x="1208" y="1133"/>
                  </a:lnTo>
                  <a:lnTo>
                    <a:pt x="1208" y="1131"/>
                  </a:lnTo>
                  <a:lnTo>
                    <a:pt x="1208" y="1133"/>
                  </a:lnTo>
                  <a:lnTo>
                    <a:pt x="1206" y="1131"/>
                  </a:lnTo>
                  <a:lnTo>
                    <a:pt x="1204" y="1131"/>
                  </a:lnTo>
                  <a:lnTo>
                    <a:pt x="1204" y="1133"/>
                  </a:lnTo>
                  <a:lnTo>
                    <a:pt x="1206" y="1133"/>
                  </a:lnTo>
                  <a:lnTo>
                    <a:pt x="1202" y="1133"/>
                  </a:lnTo>
                  <a:lnTo>
                    <a:pt x="1202" y="1135"/>
                  </a:lnTo>
                  <a:lnTo>
                    <a:pt x="1204" y="1135"/>
                  </a:lnTo>
                  <a:lnTo>
                    <a:pt x="1202" y="1135"/>
                  </a:lnTo>
                  <a:lnTo>
                    <a:pt x="1202" y="1137"/>
                  </a:lnTo>
                  <a:lnTo>
                    <a:pt x="1199" y="1137"/>
                  </a:lnTo>
                  <a:lnTo>
                    <a:pt x="1199" y="1135"/>
                  </a:lnTo>
                  <a:lnTo>
                    <a:pt x="1191" y="1135"/>
                  </a:lnTo>
                  <a:lnTo>
                    <a:pt x="1188" y="1137"/>
                  </a:lnTo>
                  <a:lnTo>
                    <a:pt x="1182" y="1139"/>
                  </a:lnTo>
                  <a:lnTo>
                    <a:pt x="1180" y="1142"/>
                  </a:lnTo>
                  <a:lnTo>
                    <a:pt x="1180" y="1144"/>
                  </a:lnTo>
                  <a:lnTo>
                    <a:pt x="1173" y="1150"/>
                  </a:lnTo>
                  <a:lnTo>
                    <a:pt x="1173" y="1153"/>
                  </a:lnTo>
                  <a:lnTo>
                    <a:pt x="1171" y="1153"/>
                  </a:lnTo>
                  <a:lnTo>
                    <a:pt x="1171" y="1155"/>
                  </a:lnTo>
                  <a:lnTo>
                    <a:pt x="1169" y="1155"/>
                  </a:lnTo>
                  <a:lnTo>
                    <a:pt x="1158" y="1161"/>
                  </a:lnTo>
                  <a:lnTo>
                    <a:pt x="1153" y="1161"/>
                  </a:lnTo>
                  <a:lnTo>
                    <a:pt x="1153" y="1159"/>
                  </a:lnTo>
                  <a:lnTo>
                    <a:pt x="1162" y="1155"/>
                  </a:lnTo>
                  <a:lnTo>
                    <a:pt x="1164" y="1155"/>
                  </a:lnTo>
                  <a:lnTo>
                    <a:pt x="1164" y="1153"/>
                  </a:lnTo>
                  <a:lnTo>
                    <a:pt x="1167" y="1153"/>
                  </a:lnTo>
                  <a:lnTo>
                    <a:pt x="1167" y="1150"/>
                  </a:lnTo>
                  <a:lnTo>
                    <a:pt x="1171" y="1148"/>
                  </a:lnTo>
                  <a:lnTo>
                    <a:pt x="1169" y="1148"/>
                  </a:lnTo>
                  <a:lnTo>
                    <a:pt x="1169" y="1146"/>
                  </a:lnTo>
                  <a:lnTo>
                    <a:pt x="1171" y="1146"/>
                  </a:lnTo>
                  <a:lnTo>
                    <a:pt x="1175" y="1142"/>
                  </a:lnTo>
                  <a:lnTo>
                    <a:pt x="1175" y="1139"/>
                  </a:lnTo>
                  <a:lnTo>
                    <a:pt x="1175" y="1137"/>
                  </a:lnTo>
                  <a:lnTo>
                    <a:pt x="1178" y="1137"/>
                  </a:lnTo>
                  <a:lnTo>
                    <a:pt x="1180" y="1137"/>
                  </a:lnTo>
                  <a:lnTo>
                    <a:pt x="1182" y="1135"/>
                  </a:lnTo>
                  <a:lnTo>
                    <a:pt x="1182" y="1133"/>
                  </a:lnTo>
                  <a:lnTo>
                    <a:pt x="1188" y="1135"/>
                  </a:lnTo>
                  <a:lnTo>
                    <a:pt x="1191" y="1135"/>
                  </a:lnTo>
                  <a:lnTo>
                    <a:pt x="1191" y="1133"/>
                  </a:lnTo>
                  <a:lnTo>
                    <a:pt x="1193" y="1133"/>
                  </a:lnTo>
                  <a:lnTo>
                    <a:pt x="1193" y="1131"/>
                  </a:lnTo>
                  <a:lnTo>
                    <a:pt x="1191" y="1131"/>
                  </a:lnTo>
                  <a:lnTo>
                    <a:pt x="1188" y="1131"/>
                  </a:lnTo>
                  <a:lnTo>
                    <a:pt x="1191" y="1129"/>
                  </a:lnTo>
                  <a:lnTo>
                    <a:pt x="1195" y="1129"/>
                  </a:lnTo>
                  <a:lnTo>
                    <a:pt x="1197" y="1126"/>
                  </a:lnTo>
                  <a:lnTo>
                    <a:pt x="1197" y="1124"/>
                  </a:lnTo>
                  <a:lnTo>
                    <a:pt x="1195" y="1126"/>
                  </a:lnTo>
                  <a:lnTo>
                    <a:pt x="1195" y="1124"/>
                  </a:lnTo>
                  <a:lnTo>
                    <a:pt x="1197" y="1122"/>
                  </a:lnTo>
                  <a:lnTo>
                    <a:pt x="1206" y="1122"/>
                  </a:lnTo>
                  <a:lnTo>
                    <a:pt x="1208" y="1122"/>
                  </a:lnTo>
                  <a:lnTo>
                    <a:pt x="1206" y="1120"/>
                  </a:lnTo>
                  <a:lnTo>
                    <a:pt x="1206" y="1118"/>
                  </a:lnTo>
                  <a:lnTo>
                    <a:pt x="1204" y="1118"/>
                  </a:lnTo>
                  <a:lnTo>
                    <a:pt x="1204" y="1115"/>
                  </a:lnTo>
                  <a:lnTo>
                    <a:pt x="1204" y="1118"/>
                  </a:lnTo>
                  <a:lnTo>
                    <a:pt x="1202" y="1115"/>
                  </a:lnTo>
                  <a:lnTo>
                    <a:pt x="1202" y="1113"/>
                  </a:lnTo>
                  <a:lnTo>
                    <a:pt x="1202" y="1111"/>
                  </a:lnTo>
                  <a:lnTo>
                    <a:pt x="1202" y="1109"/>
                  </a:lnTo>
                  <a:lnTo>
                    <a:pt x="1199" y="1109"/>
                  </a:lnTo>
                  <a:lnTo>
                    <a:pt x="1197" y="1109"/>
                  </a:lnTo>
                  <a:lnTo>
                    <a:pt x="1193" y="1109"/>
                  </a:lnTo>
                  <a:lnTo>
                    <a:pt x="1191" y="1107"/>
                  </a:lnTo>
                  <a:lnTo>
                    <a:pt x="1191" y="1109"/>
                  </a:lnTo>
                  <a:lnTo>
                    <a:pt x="1188" y="1107"/>
                  </a:lnTo>
                  <a:lnTo>
                    <a:pt x="1186" y="1107"/>
                  </a:lnTo>
                  <a:lnTo>
                    <a:pt x="1184" y="1107"/>
                  </a:lnTo>
                  <a:lnTo>
                    <a:pt x="1184" y="1104"/>
                  </a:lnTo>
                  <a:lnTo>
                    <a:pt x="1182" y="1104"/>
                  </a:lnTo>
                  <a:lnTo>
                    <a:pt x="1182" y="1102"/>
                  </a:lnTo>
                  <a:lnTo>
                    <a:pt x="1180" y="1102"/>
                  </a:lnTo>
                  <a:lnTo>
                    <a:pt x="1180" y="1100"/>
                  </a:lnTo>
                  <a:lnTo>
                    <a:pt x="1175" y="1100"/>
                  </a:lnTo>
                  <a:lnTo>
                    <a:pt x="1173" y="1098"/>
                  </a:lnTo>
                  <a:lnTo>
                    <a:pt x="1173" y="1096"/>
                  </a:lnTo>
                  <a:lnTo>
                    <a:pt x="1171" y="1093"/>
                  </a:lnTo>
                  <a:lnTo>
                    <a:pt x="1169" y="1093"/>
                  </a:lnTo>
                  <a:lnTo>
                    <a:pt x="1164" y="1089"/>
                  </a:lnTo>
                  <a:lnTo>
                    <a:pt x="1164" y="1087"/>
                  </a:lnTo>
                  <a:lnTo>
                    <a:pt x="1162" y="1087"/>
                  </a:lnTo>
                  <a:lnTo>
                    <a:pt x="1160" y="1085"/>
                  </a:lnTo>
                  <a:lnTo>
                    <a:pt x="1158" y="1085"/>
                  </a:lnTo>
                  <a:lnTo>
                    <a:pt x="1158" y="1083"/>
                  </a:lnTo>
                  <a:lnTo>
                    <a:pt x="1153" y="1080"/>
                  </a:lnTo>
                  <a:lnTo>
                    <a:pt x="1151" y="1076"/>
                  </a:lnTo>
                  <a:lnTo>
                    <a:pt x="1151" y="1074"/>
                  </a:lnTo>
                  <a:lnTo>
                    <a:pt x="1149" y="1072"/>
                  </a:lnTo>
                  <a:lnTo>
                    <a:pt x="1149" y="1069"/>
                  </a:lnTo>
                  <a:lnTo>
                    <a:pt x="1147" y="1069"/>
                  </a:lnTo>
                  <a:lnTo>
                    <a:pt x="1147" y="1067"/>
                  </a:lnTo>
                  <a:lnTo>
                    <a:pt x="1145" y="1067"/>
                  </a:lnTo>
                  <a:lnTo>
                    <a:pt x="1145" y="1065"/>
                  </a:lnTo>
                  <a:lnTo>
                    <a:pt x="1142" y="1063"/>
                  </a:lnTo>
                  <a:lnTo>
                    <a:pt x="1142" y="1061"/>
                  </a:lnTo>
                  <a:lnTo>
                    <a:pt x="1142" y="1058"/>
                  </a:lnTo>
                  <a:lnTo>
                    <a:pt x="1140" y="1056"/>
                  </a:lnTo>
                  <a:lnTo>
                    <a:pt x="1140" y="1054"/>
                  </a:lnTo>
                  <a:lnTo>
                    <a:pt x="1140" y="1052"/>
                  </a:lnTo>
                  <a:lnTo>
                    <a:pt x="1140" y="1050"/>
                  </a:lnTo>
                  <a:lnTo>
                    <a:pt x="1138" y="1050"/>
                  </a:lnTo>
                  <a:lnTo>
                    <a:pt x="1138" y="1047"/>
                  </a:lnTo>
                  <a:lnTo>
                    <a:pt x="1138" y="1045"/>
                  </a:lnTo>
                  <a:lnTo>
                    <a:pt x="1138" y="1043"/>
                  </a:lnTo>
                  <a:lnTo>
                    <a:pt x="1138" y="1041"/>
                  </a:lnTo>
                  <a:lnTo>
                    <a:pt x="1138" y="1039"/>
                  </a:lnTo>
                  <a:lnTo>
                    <a:pt x="1138" y="1036"/>
                  </a:lnTo>
                  <a:lnTo>
                    <a:pt x="1140" y="1034"/>
                  </a:lnTo>
                  <a:lnTo>
                    <a:pt x="1140" y="1032"/>
                  </a:lnTo>
                  <a:lnTo>
                    <a:pt x="1140" y="1030"/>
                  </a:lnTo>
                  <a:lnTo>
                    <a:pt x="1140" y="1028"/>
                  </a:lnTo>
                  <a:lnTo>
                    <a:pt x="1138" y="1023"/>
                  </a:lnTo>
                  <a:lnTo>
                    <a:pt x="1136" y="1021"/>
                  </a:lnTo>
                  <a:lnTo>
                    <a:pt x="1123" y="1010"/>
                  </a:lnTo>
                  <a:lnTo>
                    <a:pt x="1123" y="1008"/>
                  </a:lnTo>
                  <a:lnTo>
                    <a:pt x="1123" y="1006"/>
                  </a:lnTo>
                  <a:lnTo>
                    <a:pt x="1121" y="1004"/>
                  </a:lnTo>
                  <a:lnTo>
                    <a:pt x="1121" y="1001"/>
                  </a:lnTo>
                  <a:lnTo>
                    <a:pt x="1121" y="999"/>
                  </a:lnTo>
                  <a:lnTo>
                    <a:pt x="1118" y="995"/>
                  </a:lnTo>
                  <a:lnTo>
                    <a:pt x="1118" y="993"/>
                  </a:lnTo>
                  <a:lnTo>
                    <a:pt x="1118" y="990"/>
                  </a:lnTo>
                  <a:lnTo>
                    <a:pt x="1121" y="986"/>
                  </a:lnTo>
                  <a:lnTo>
                    <a:pt x="1123" y="980"/>
                  </a:lnTo>
                  <a:lnTo>
                    <a:pt x="1123" y="975"/>
                  </a:lnTo>
                  <a:lnTo>
                    <a:pt x="1125" y="971"/>
                  </a:lnTo>
                  <a:lnTo>
                    <a:pt x="1125" y="969"/>
                  </a:lnTo>
                  <a:lnTo>
                    <a:pt x="1125" y="966"/>
                  </a:lnTo>
                  <a:lnTo>
                    <a:pt x="1125" y="964"/>
                  </a:lnTo>
                  <a:lnTo>
                    <a:pt x="1125" y="962"/>
                  </a:lnTo>
                  <a:lnTo>
                    <a:pt x="1127" y="953"/>
                  </a:lnTo>
                  <a:lnTo>
                    <a:pt x="1127" y="947"/>
                  </a:lnTo>
                  <a:lnTo>
                    <a:pt x="1132" y="934"/>
                  </a:lnTo>
                  <a:lnTo>
                    <a:pt x="1134" y="931"/>
                  </a:lnTo>
                  <a:lnTo>
                    <a:pt x="1136" y="925"/>
                  </a:lnTo>
                  <a:lnTo>
                    <a:pt x="1138" y="923"/>
                  </a:lnTo>
                  <a:lnTo>
                    <a:pt x="1149" y="907"/>
                  </a:lnTo>
                  <a:lnTo>
                    <a:pt x="1149" y="905"/>
                  </a:lnTo>
                  <a:lnTo>
                    <a:pt x="1149" y="903"/>
                  </a:lnTo>
                  <a:lnTo>
                    <a:pt x="1149" y="901"/>
                  </a:lnTo>
                  <a:lnTo>
                    <a:pt x="1140" y="896"/>
                  </a:lnTo>
                  <a:lnTo>
                    <a:pt x="1138" y="896"/>
                  </a:lnTo>
                  <a:lnTo>
                    <a:pt x="1136" y="896"/>
                  </a:lnTo>
                  <a:lnTo>
                    <a:pt x="1123" y="898"/>
                  </a:lnTo>
                  <a:lnTo>
                    <a:pt x="1116" y="896"/>
                  </a:lnTo>
                  <a:lnTo>
                    <a:pt x="1107" y="898"/>
                  </a:lnTo>
                  <a:lnTo>
                    <a:pt x="1101" y="901"/>
                  </a:lnTo>
                  <a:lnTo>
                    <a:pt x="1097" y="901"/>
                  </a:lnTo>
                  <a:lnTo>
                    <a:pt x="1094" y="905"/>
                  </a:lnTo>
                  <a:lnTo>
                    <a:pt x="1088" y="907"/>
                  </a:lnTo>
                  <a:lnTo>
                    <a:pt x="1083" y="912"/>
                  </a:lnTo>
                  <a:lnTo>
                    <a:pt x="1079" y="912"/>
                  </a:lnTo>
                  <a:lnTo>
                    <a:pt x="1077" y="916"/>
                  </a:lnTo>
                  <a:lnTo>
                    <a:pt x="1072" y="918"/>
                  </a:lnTo>
                  <a:lnTo>
                    <a:pt x="1070" y="920"/>
                  </a:lnTo>
                  <a:lnTo>
                    <a:pt x="1066" y="925"/>
                  </a:lnTo>
                  <a:lnTo>
                    <a:pt x="1057" y="938"/>
                  </a:lnTo>
                  <a:lnTo>
                    <a:pt x="1057" y="940"/>
                  </a:lnTo>
                  <a:lnTo>
                    <a:pt x="1057" y="942"/>
                  </a:lnTo>
                  <a:lnTo>
                    <a:pt x="1057" y="944"/>
                  </a:lnTo>
                  <a:lnTo>
                    <a:pt x="1055" y="947"/>
                  </a:lnTo>
                  <a:lnTo>
                    <a:pt x="1053" y="949"/>
                  </a:lnTo>
                  <a:lnTo>
                    <a:pt x="1051" y="951"/>
                  </a:lnTo>
                  <a:lnTo>
                    <a:pt x="1051" y="953"/>
                  </a:lnTo>
                  <a:lnTo>
                    <a:pt x="1051" y="955"/>
                  </a:lnTo>
                  <a:lnTo>
                    <a:pt x="1048" y="955"/>
                  </a:lnTo>
                  <a:lnTo>
                    <a:pt x="1048" y="958"/>
                  </a:lnTo>
                  <a:lnTo>
                    <a:pt x="1051" y="958"/>
                  </a:lnTo>
                  <a:lnTo>
                    <a:pt x="1055" y="960"/>
                  </a:lnTo>
                  <a:lnTo>
                    <a:pt x="1057" y="962"/>
                  </a:lnTo>
                  <a:lnTo>
                    <a:pt x="1055" y="962"/>
                  </a:lnTo>
                  <a:lnTo>
                    <a:pt x="1053" y="962"/>
                  </a:lnTo>
                  <a:lnTo>
                    <a:pt x="1051" y="962"/>
                  </a:lnTo>
                  <a:lnTo>
                    <a:pt x="1051" y="960"/>
                  </a:lnTo>
                  <a:lnTo>
                    <a:pt x="1048" y="960"/>
                  </a:lnTo>
                  <a:lnTo>
                    <a:pt x="1046" y="962"/>
                  </a:lnTo>
                  <a:lnTo>
                    <a:pt x="1044" y="966"/>
                  </a:lnTo>
                  <a:lnTo>
                    <a:pt x="1046" y="966"/>
                  </a:lnTo>
                  <a:lnTo>
                    <a:pt x="1048" y="969"/>
                  </a:lnTo>
                  <a:lnTo>
                    <a:pt x="1051" y="969"/>
                  </a:lnTo>
                  <a:lnTo>
                    <a:pt x="1048" y="969"/>
                  </a:lnTo>
                  <a:lnTo>
                    <a:pt x="1046" y="969"/>
                  </a:lnTo>
                  <a:lnTo>
                    <a:pt x="1044" y="971"/>
                  </a:lnTo>
                  <a:lnTo>
                    <a:pt x="1044" y="973"/>
                  </a:lnTo>
                  <a:lnTo>
                    <a:pt x="1044" y="975"/>
                  </a:lnTo>
                  <a:lnTo>
                    <a:pt x="1044" y="977"/>
                  </a:lnTo>
                  <a:lnTo>
                    <a:pt x="1042" y="977"/>
                  </a:lnTo>
                  <a:lnTo>
                    <a:pt x="1042" y="980"/>
                  </a:lnTo>
                  <a:lnTo>
                    <a:pt x="1042" y="982"/>
                  </a:lnTo>
                  <a:lnTo>
                    <a:pt x="1042" y="984"/>
                  </a:lnTo>
                  <a:lnTo>
                    <a:pt x="1042" y="986"/>
                  </a:lnTo>
                  <a:lnTo>
                    <a:pt x="1044" y="986"/>
                  </a:lnTo>
                  <a:lnTo>
                    <a:pt x="1044" y="988"/>
                  </a:lnTo>
                  <a:lnTo>
                    <a:pt x="1042" y="988"/>
                  </a:lnTo>
                  <a:lnTo>
                    <a:pt x="1042" y="990"/>
                  </a:lnTo>
                  <a:lnTo>
                    <a:pt x="1042" y="993"/>
                  </a:lnTo>
                  <a:lnTo>
                    <a:pt x="1042" y="995"/>
                  </a:lnTo>
                  <a:lnTo>
                    <a:pt x="1044" y="995"/>
                  </a:lnTo>
                  <a:lnTo>
                    <a:pt x="1044" y="997"/>
                  </a:lnTo>
                  <a:lnTo>
                    <a:pt x="1044" y="999"/>
                  </a:lnTo>
                  <a:lnTo>
                    <a:pt x="1044" y="1001"/>
                  </a:lnTo>
                  <a:lnTo>
                    <a:pt x="1042" y="1004"/>
                  </a:lnTo>
                  <a:lnTo>
                    <a:pt x="1042" y="1006"/>
                  </a:lnTo>
                  <a:lnTo>
                    <a:pt x="1042" y="1008"/>
                  </a:lnTo>
                  <a:lnTo>
                    <a:pt x="1044" y="1008"/>
                  </a:lnTo>
                  <a:lnTo>
                    <a:pt x="1046" y="1008"/>
                  </a:lnTo>
                  <a:lnTo>
                    <a:pt x="1048" y="1008"/>
                  </a:lnTo>
                  <a:lnTo>
                    <a:pt x="1046" y="1010"/>
                  </a:lnTo>
                  <a:lnTo>
                    <a:pt x="1046" y="1012"/>
                  </a:lnTo>
                  <a:lnTo>
                    <a:pt x="1044" y="1012"/>
                  </a:lnTo>
                  <a:lnTo>
                    <a:pt x="1042" y="1012"/>
                  </a:lnTo>
                  <a:lnTo>
                    <a:pt x="1042" y="1010"/>
                  </a:lnTo>
                  <a:lnTo>
                    <a:pt x="1040" y="1010"/>
                  </a:lnTo>
                  <a:lnTo>
                    <a:pt x="1037" y="1010"/>
                  </a:lnTo>
                  <a:lnTo>
                    <a:pt x="1040" y="1012"/>
                  </a:lnTo>
                  <a:lnTo>
                    <a:pt x="1040" y="1015"/>
                  </a:lnTo>
                  <a:lnTo>
                    <a:pt x="1040" y="1017"/>
                  </a:lnTo>
                  <a:lnTo>
                    <a:pt x="1040" y="1019"/>
                  </a:lnTo>
                  <a:lnTo>
                    <a:pt x="1042" y="1019"/>
                  </a:lnTo>
                  <a:lnTo>
                    <a:pt x="1044" y="1021"/>
                  </a:lnTo>
                  <a:lnTo>
                    <a:pt x="1042" y="1021"/>
                  </a:lnTo>
                  <a:lnTo>
                    <a:pt x="1040" y="1021"/>
                  </a:lnTo>
                  <a:lnTo>
                    <a:pt x="1042" y="1023"/>
                  </a:lnTo>
                  <a:lnTo>
                    <a:pt x="1042" y="1026"/>
                  </a:lnTo>
                  <a:lnTo>
                    <a:pt x="1040" y="1026"/>
                  </a:lnTo>
                  <a:lnTo>
                    <a:pt x="1037" y="1026"/>
                  </a:lnTo>
                  <a:lnTo>
                    <a:pt x="1035" y="1026"/>
                  </a:lnTo>
                  <a:lnTo>
                    <a:pt x="1035" y="1028"/>
                  </a:lnTo>
                  <a:lnTo>
                    <a:pt x="1035" y="1030"/>
                  </a:lnTo>
                  <a:lnTo>
                    <a:pt x="1035" y="1032"/>
                  </a:lnTo>
                  <a:lnTo>
                    <a:pt x="1035" y="1034"/>
                  </a:lnTo>
                  <a:lnTo>
                    <a:pt x="1037" y="1034"/>
                  </a:lnTo>
                  <a:lnTo>
                    <a:pt x="1037" y="1036"/>
                  </a:lnTo>
                  <a:lnTo>
                    <a:pt x="1037" y="1039"/>
                  </a:lnTo>
                  <a:lnTo>
                    <a:pt x="1037" y="1041"/>
                  </a:lnTo>
                  <a:lnTo>
                    <a:pt x="1035" y="1043"/>
                  </a:lnTo>
                  <a:lnTo>
                    <a:pt x="1035" y="1045"/>
                  </a:lnTo>
                  <a:lnTo>
                    <a:pt x="1037" y="1043"/>
                  </a:lnTo>
                  <a:lnTo>
                    <a:pt x="1035" y="1045"/>
                  </a:lnTo>
                  <a:lnTo>
                    <a:pt x="1035" y="1043"/>
                  </a:lnTo>
                  <a:lnTo>
                    <a:pt x="1035" y="1045"/>
                  </a:lnTo>
                  <a:lnTo>
                    <a:pt x="1037" y="1047"/>
                  </a:lnTo>
                  <a:lnTo>
                    <a:pt x="1035" y="1050"/>
                  </a:lnTo>
                  <a:lnTo>
                    <a:pt x="1035" y="1052"/>
                  </a:lnTo>
                  <a:lnTo>
                    <a:pt x="1035" y="1054"/>
                  </a:lnTo>
                  <a:lnTo>
                    <a:pt x="1035" y="1056"/>
                  </a:lnTo>
                  <a:lnTo>
                    <a:pt x="1035" y="1058"/>
                  </a:lnTo>
                  <a:lnTo>
                    <a:pt x="1035" y="1061"/>
                  </a:lnTo>
                  <a:lnTo>
                    <a:pt x="1037" y="1063"/>
                  </a:lnTo>
                  <a:lnTo>
                    <a:pt x="1037" y="1065"/>
                  </a:lnTo>
                  <a:lnTo>
                    <a:pt x="1037" y="1067"/>
                  </a:lnTo>
                  <a:lnTo>
                    <a:pt x="1040" y="1067"/>
                  </a:lnTo>
                  <a:lnTo>
                    <a:pt x="1042" y="1067"/>
                  </a:lnTo>
                  <a:lnTo>
                    <a:pt x="1044" y="1065"/>
                  </a:lnTo>
                  <a:lnTo>
                    <a:pt x="1046" y="1065"/>
                  </a:lnTo>
                  <a:lnTo>
                    <a:pt x="1048" y="1065"/>
                  </a:lnTo>
                  <a:lnTo>
                    <a:pt x="1048" y="1067"/>
                  </a:lnTo>
                  <a:lnTo>
                    <a:pt x="1048" y="1069"/>
                  </a:lnTo>
                  <a:lnTo>
                    <a:pt x="1046" y="1069"/>
                  </a:lnTo>
                  <a:lnTo>
                    <a:pt x="1046" y="1072"/>
                  </a:lnTo>
                  <a:lnTo>
                    <a:pt x="1044" y="1072"/>
                  </a:lnTo>
                  <a:lnTo>
                    <a:pt x="1037" y="1078"/>
                  </a:lnTo>
                  <a:lnTo>
                    <a:pt x="1040" y="1080"/>
                  </a:lnTo>
                  <a:lnTo>
                    <a:pt x="1037" y="1083"/>
                  </a:lnTo>
                  <a:lnTo>
                    <a:pt x="1037" y="1085"/>
                  </a:lnTo>
                  <a:lnTo>
                    <a:pt x="1037" y="1087"/>
                  </a:lnTo>
                  <a:lnTo>
                    <a:pt x="1037" y="1089"/>
                  </a:lnTo>
                  <a:lnTo>
                    <a:pt x="1035" y="1089"/>
                  </a:lnTo>
                  <a:lnTo>
                    <a:pt x="1035" y="1091"/>
                  </a:lnTo>
                  <a:lnTo>
                    <a:pt x="1037" y="1091"/>
                  </a:lnTo>
                  <a:lnTo>
                    <a:pt x="1040" y="1093"/>
                  </a:lnTo>
                  <a:lnTo>
                    <a:pt x="1040" y="1096"/>
                  </a:lnTo>
                  <a:lnTo>
                    <a:pt x="1042" y="1098"/>
                  </a:lnTo>
                  <a:lnTo>
                    <a:pt x="1042" y="1100"/>
                  </a:lnTo>
                  <a:lnTo>
                    <a:pt x="1044" y="1100"/>
                  </a:lnTo>
                  <a:lnTo>
                    <a:pt x="1044" y="1102"/>
                  </a:lnTo>
                  <a:lnTo>
                    <a:pt x="1046" y="1104"/>
                  </a:lnTo>
                  <a:lnTo>
                    <a:pt x="1048" y="1104"/>
                  </a:lnTo>
                  <a:lnTo>
                    <a:pt x="1048" y="1107"/>
                  </a:lnTo>
                  <a:lnTo>
                    <a:pt x="1046" y="1107"/>
                  </a:lnTo>
                  <a:lnTo>
                    <a:pt x="1048" y="1109"/>
                  </a:lnTo>
                  <a:lnTo>
                    <a:pt x="1046" y="1111"/>
                  </a:lnTo>
                  <a:lnTo>
                    <a:pt x="1046" y="1113"/>
                  </a:lnTo>
                  <a:lnTo>
                    <a:pt x="1044" y="1115"/>
                  </a:lnTo>
                  <a:lnTo>
                    <a:pt x="1044" y="1118"/>
                  </a:lnTo>
                  <a:lnTo>
                    <a:pt x="1044" y="1120"/>
                  </a:lnTo>
                  <a:lnTo>
                    <a:pt x="1044" y="1122"/>
                  </a:lnTo>
                  <a:lnTo>
                    <a:pt x="1046" y="1124"/>
                  </a:lnTo>
                  <a:lnTo>
                    <a:pt x="1046" y="1126"/>
                  </a:lnTo>
                  <a:lnTo>
                    <a:pt x="1046" y="1129"/>
                  </a:lnTo>
                  <a:lnTo>
                    <a:pt x="1046" y="1131"/>
                  </a:lnTo>
                  <a:lnTo>
                    <a:pt x="1046" y="1133"/>
                  </a:lnTo>
                  <a:lnTo>
                    <a:pt x="1046" y="1135"/>
                  </a:lnTo>
                  <a:lnTo>
                    <a:pt x="1048" y="1135"/>
                  </a:lnTo>
                  <a:lnTo>
                    <a:pt x="1048" y="1137"/>
                  </a:lnTo>
                  <a:lnTo>
                    <a:pt x="1051" y="1137"/>
                  </a:lnTo>
                  <a:lnTo>
                    <a:pt x="1051" y="1139"/>
                  </a:lnTo>
                  <a:lnTo>
                    <a:pt x="1051" y="1142"/>
                  </a:lnTo>
                  <a:lnTo>
                    <a:pt x="1053" y="1144"/>
                  </a:lnTo>
                  <a:lnTo>
                    <a:pt x="1055" y="1144"/>
                  </a:lnTo>
                  <a:lnTo>
                    <a:pt x="1092" y="1148"/>
                  </a:lnTo>
                  <a:lnTo>
                    <a:pt x="1097" y="1146"/>
                  </a:lnTo>
                  <a:lnTo>
                    <a:pt x="1105" y="1146"/>
                  </a:lnTo>
                  <a:lnTo>
                    <a:pt x="1110" y="1146"/>
                  </a:lnTo>
                  <a:lnTo>
                    <a:pt x="1110" y="1148"/>
                  </a:lnTo>
                  <a:lnTo>
                    <a:pt x="1110" y="1146"/>
                  </a:lnTo>
                  <a:lnTo>
                    <a:pt x="1112" y="1144"/>
                  </a:lnTo>
                  <a:lnTo>
                    <a:pt x="1114" y="1142"/>
                  </a:lnTo>
                  <a:lnTo>
                    <a:pt x="1116" y="1139"/>
                  </a:lnTo>
                  <a:lnTo>
                    <a:pt x="1116" y="1142"/>
                  </a:lnTo>
                  <a:lnTo>
                    <a:pt x="1116" y="1144"/>
                  </a:lnTo>
                  <a:lnTo>
                    <a:pt x="1118" y="1144"/>
                  </a:lnTo>
                  <a:lnTo>
                    <a:pt x="1116" y="1146"/>
                  </a:lnTo>
                  <a:lnTo>
                    <a:pt x="1116" y="1148"/>
                  </a:lnTo>
                  <a:lnTo>
                    <a:pt x="1118" y="1148"/>
                  </a:lnTo>
                  <a:lnTo>
                    <a:pt x="1121" y="1153"/>
                  </a:lnTo>
                  <a:lnTo>
                    <a:pt x="1123" y="1153"/>
                  </a:lnTo>
                  <a:lnTo>
                    <a:pt x="1125" y="1153"/>
                  </a:lnTo>
                  <a:lnTo>
                    <a:pt x="1129" y="1155"/>
                  </a:lnTo>
                  <a:lnTo>
                    <a:pt x="1129" y="1157"/>
                  </a:lnTo>
                  <a:lnTo>
                    <a:pt x="1132" y="1157"/>
                  </a:lnTo>
                  <a:lnTo>
                    <a:pt x="1134" y="1157"/>
                  </a:lnTo>
                  <a:lnTo>
                    <a:pt x="1134" y="1159"/>
                  </a:lnTo>
                  <a:lnTo>
                    <a:pt x="1136" y="1159"/>
                  </a:lnTo>
                  <a:lnTo>
                    <a:pt x="1136" y="1157"/>
                  </a:lnTo>
                  <a:lnTo>
                    <a:pt x="1136" y="1159"/>
                  </a:lnTo>
                  <a:lnTo>
                    <a:pt x="1145" y="1159"/>
                  </a:lnTo>
                  <a:lnTo>
                    <a:pt x="1147" y="1161"/>
                  </a:lnTo>
                  <a:lnTo>
                    <a:pt x="1145" y="1161"/>
                  </a:lnTo>
                  <a:lnTo>
                    <a:pt x="1140" y="1161"/>
                  </a:lnTo>
                  <a:lnTo>
                    <a:pt x="1138" y="1161"/>
                  </a:lnTo>
                  <a:lnTo>
                    <a:pt x="1138" y="1164"/>
                  </a:lnTo>
                  <a:lnTo>
                    <a:pt x="1138" y="1166"/>
                  </a:lnTo>
                  <a:lnTo>
                    <a:pt x="1138" y="1168"/>
                  </a:lnTo>
                  <a:lnTo>
                    <a:pt x="1136" y="1168"/>
                  </a:lnTo>
                  <a:lnTo>
                    <a:pt x="1138" y="1168"/>
                  </a:lnTo>
                  <a:lnTo>
                    <a:pt x="1132" y="1168"/>
                  </a:lnTo>
                  <a:lnTo>
                    <a:pt x="1129" y="1168"/>
                  </a:lnTo>
                  <a:lnTo>
                    <a:pt x="1127" y="1168"/>
                  </a:lnTo>
                  <a:lnTo>
                    <a:pt x="1125" y="1168"/>
                  </a:lnTo>
                  <a:lnTo>
                    <a:pt x="1123" y="1168"/>
                  </a:lnTo>
                  <a:lnTo>
                    <a:pt x="1123" y="1170"/>
                  </a:lnTo>
                  <a:lnTo>
                    <a:pt x="1121" y="1172"/>
                  </a:lnTo>
                  <a:lnTo>
                    <a:pt x="1107" y="1172"/>
                  </a:lnTo>
                  <a:lnTo>
                    <a:pt x="1105" y="1170"/>
                  </a:lnTo>
                  <a:lnTo>
                    <a:pt x="1105" y="1168"/>
                  </a:lnTo>
                  <a:lnTo>
                    <a:pt x="1105" y="1166"/>
                  </a:lnTo>
                  <a:lnTo>
                    <a:pt x="1103" y="1166"/>
                  </a:lnTo>
                  <a:lnTo>
                    <a:pt x="1101" y="1166"/>
                  </a:lnTo>
                  <a:lnTo>
                    <a:pt x="1097" y="1166"/>
                  </a:lnTo>
                  <a:lnTo>
                    <a:pt x="1097" y="1164"/>
                  </a:lnTo>
                  <a:lnTo>
                    <a:pt x="1094" y="1164"/>
                  </a:lnTo>
                  <a:lnTo>
                    <a:pt x="1092" y="1166"/>
                  </a:lnTo>
                  <a:lnTo>
                    <a:pt x="1090" y="1166"/>
                  </a:lnTo>
                  <a:lnTo>
                    <a:pt x="1088" y="1166"/>
                  </a:lnTo>
                  <a:lnTo>
                    <a:pt x="1086" y="1166"/>
                  </a:lnTo>
                  <a:lnTo>
                    <a:pt x="1081" y="1168"/>
                  </a:lnTo>
                  <a:lnTo>
                    <a:pt x="1079" y="1168"/>
                  </a:lnTo>
                  <a:lnTo>
                    <a:pt x="1077" y="1168"/>
                  </a:lnTo>
                  <a:lnTo>
                    <a:pt x="1077" y="1166"/>
                  </a:lnTo>
                  <a:lnTo>
                    <a:pt x="1066" y="1166"/>
                  </a:lnTo>
                  <a:lnTo>
                    <a:pt x="1068" y="1168"/>
                  </a:lnTo>
                  <a:lnTo>
                    <a:pt x="1070" y="1168"/>
                  </a:lnTo>
                  <a:lnTo>
                    <a:pt x="1075" y="1172"/>
                  </a:lnTo>
                  <a:lnTo>
                    <a:pt x="1079" y="1175"/>
                  </a:lnTo>
                  <a:lnTo>
                    <a:pt x="1079" y="1177"/>
                  </a:lnTo>
                  <a:lnTo>
                    <a:pt x="1077" y="1179"/>
                  </a:lnTo>
                  <a:lnTo>
                    <a:pt x="1075" y="1179"/>
                  </a:lnTo>
                  <a:lnTo>
                    <a:pt x="1072" y="1181"/>
                  </a:lnTo>
                  <a:lnTo>
                    <a:pt x="1075" y="1183"/>
                  </a:lnTo>
                  <a:lnTo>
                    <a:pt x="1077" y="1190"/>
                  </a:lnTo>
                  <a:lnTo>
                    <a:pt x="1079" y="1192"/>
                  </a:lnTo>
                  <a:lnTo>
                    <a:pt x="1083" y="1196"/>
                  </a:lnTo>
                  <a:lnTo>
                    <a:pt x="1086" y="1196"/>
                  </a:lnTo>
                  <a:lnTo>
                    <a:pt x="1088" y="1199"/>
                  </a:lnTo>
                  <a:lnTo>
                    <a:pt x="1088" y="1201"/>
                  </a:lnTo>
                  <a:lnTo>
                    <a:pt x="1090" y="1201"/>
                  </a:lnTo>
                  <a:lnTo>
                    <a:pt x="1090" y="1203"/>
                  </a:lnTo>
                  <a:lnTo>
                    <a:pt x="1090" y="1205"/>
                  </a:lnTo>
                  <a:lnTo>
                    <a:pt x="1094" y="1210"/>
                  </a:lnTo>
                  <a:lnTo>
                    <a:pt x="1097" y="1212"/>
                  </a:lnTo>
                  <a:lnTo>
                    <a:pt x="1101" y="1216"/>
                  </a:lnTo>
                  <a:lnTo>
                    <a:pt x="1103" y="1218"/>
                  </a:lnTo>
                  <a:lnTo>
                    <a:pt x="1112" y="1218"/>
                  </a:lnTo>
                  <a:lnTo>
                    <a:pt x="1114" y="1218"/>
                  </a:lnTo>
                  <a:lnTo>
                    <a:pt x="1116" y="1221"/>
                  </a:lnTo>
                  <a:lnTo>
                    <a:pt x="1123" y="1223"/>
                  </a:lnTo>
                  <a:lnTo>
                    <a:pt x="1129" y="1227"/>
                  </a:lnTo>
                  <a:lnTo>
                    <a:pt x="1132" y="1227"/>
                  </a:lnTo>
                  <a:lnTo>
                    <a:pt x="1132" y="1229"/>
                  </a:lnTo>
                  <a:lnTo>
                    <a:pt x="1129" y="1229"/>
                  </a:lnTo>
                  <a:lnTo>
                    <a:pt x="1127" y="1227"/>
                  </a:lnTo>
                  <a:lnTo>
                    <a:pt x="1125" y="1227"/>
                  </a:lnTo>
                  <a:lnTo>
                    <a:pt x="1123" y="1227"/>
                  </a:lnTo>
                  <a:lnTo>
                    <a:pt x="1123" y="1225"/>
                  </a:lnTo>
                  <a:lnTo>
                    <a:pt x="1121" y="1227"/>
                  </a:lnTo>
                  <a:lnTo>
                    <a:pt x="1121" y="1229"/>
                  </a:lnTo>
                  <a:lnTo>
                    <a:pt x="1123" y="1229"/>
                  </a:lnTo>
                  <a:lnTo>
                    <a:pt x="1125" y="1232"/>
                  </a:lnTo>
                  <a:lnTo>
                    <a:pt x="1127" y="1232"/>
                  </a:lnTo>
                  <a:lnTo>
                    <a:pt x="1132" y="1232"/>
                  </a:lnTo>
                  <a:lnTo>
                    <a:pt x="1132" y="1234"/>
                  </a:lnTo>
                  <a:lnTo>
                    <a:pt x="1136" y="1234"/>
                  </a:lnTo>
                  <a:lnTo>
                    <a:pt x="1138" y="1234"/>
                  </a:lnTo>
                  <a:lnTo>
                    <a:pt x="1142" y="1229"/>
                  </a:lnTo>
                  <a:lnTo>
                    <a:pt x="1140" y="1227"/>
                  </a:lnTo>
                  <a:lnTo>
                    <a:pt x="1136" y="1227"/>
                  </a:lnTo>
                  <a:lnTo>
                    <a:pt x="1136" y="1225"/>
                  </a:lnTo>
                  <a:lnTo>
                    <a:pt x="1145" y="1225"/>
                  </a:lnTo>
                  <a:lnTo>
                    <a:pt x="1147" y="1225"/>
                  </a:lnTo>
                  <a:lnTo>
                    <a:pt x="1162" y="1225"/>
                  </a:lnTo>
                  <a:lnTo>
                    <a:pt x="1162" y="1223"/>
                  </a:lnTo>
                  <a:lnTo>
                    <a:pt x="1160" y="1221"/>
                  </a:lnTo>
                  <a:lnTo>
                    <a:pt x="1160" y="1218"/>
                  </a:lnTo>
                  <a:lnTo>
                    <a:pt x="1158" y="1216"/>
                  </a:lnTo>
                  <a:lnTo>
                    <a:pt x="1153" y="1218"/>
                  </a:lnTo>
                  <a:lnTo>
                    <a:pt x="1151" y="1218"/>
                  </a:lnTo>
                  <a:lnTo>
                    <a:pt x="1151" y="1216"/>
                  </a:lnTo>
                  <a:lnTo>
                    <a:pt x="1153" y="1216"/>
                  </a:lnTo>
                  <a:lnTo>
                    <a:pt x="1156" y="1214"/>
                  </a:lnTo>
                  <a:lnTo>
                    <a:pt x="1153" y="1212"/>
                  </a:lnTo>
                  <a:lnTo>
                    <a:pt x="1158" y="1210"/>
                  </a:lnTo>
                  <a:lnTo>
                    <a:pt x="1158" y="1207"/>
                  </a:lnTo>
                  <a:lnTo>
                    <a:pt x="1160" y="1210"/>
                  </a:lnTo>
                  <a:lnTo>
                    <a:pt x="1160" y="1212"/>
                  </a:lnTo>
                  <a:lnTo>
                    <a:pt x="1158" y="1212"/>
                  </a:lnTo>
                  <a:lnTo>
                    <a:pt x="1160" y="1212"/>
                  </a:lnTo>
                  <a:lnTo>
                    <a:pt x="1162" y="1212"/>
                  </a:lnTo>
                  <a:lnTo>
                    <a:pt x="1162" y="1214"/>
                  </a:lnTo>
                  <a:lnTo>
                    <a:pt x="1160" y="1214"/>
                  </a:lnTo>
                  <a:lnTo>
                    <a:pt x="1162" y="1216"/>
                  </a:lnTo>
                  <a:lnTo>
                    <a:pt x="1167" y="1214"/>
                  </a:lnTo>
                  <a:lnTo>
                    <a:pt x="1167" y="1216"/>
                  </a:lnTo>
                  <a:lnTo>
                    <a:pt x="1164" y="1216"/>
                  </a:lnTo>
                  <a:lnTo>
                    <a:pt x="1162" y="1218"/>
                  </a:lnTo>
                  <a:lnTo>
                    <a:pt x="1164" y="1221"/>
                  </a:lnTo>
                  <a:lnTo>
                    <a:pt x="1173" y="1221"/>
                  </a:lnTo>
                  <a:lnTo>
                    <a:pt x="1171" y="1218"/>
                  </a:lnTo>
                  <a:lnTo>
                    <a:pt x="1171" y="1216"/>
                  </a:lnTo>
                  <a:lnTo>
                    <a:pt x="1171" y="1214"/>
                  </a:lnTo>
                  <a:lnTo>
                    <a:pt x="1171" y="1210"/>
                  </a:lnTo>
                  <a:lnTo>
                    <a:pt x="1173" y="1210"/>
                  </a:lnTo>
                  <a:lnTo>
                    <a:pt x="1175" y="1207"/>
                  </a:lnTo>
                  <a:lnTo>
                    <a:pt x="1178" y="1205"/>
                  </a:lnTo>
                  <a:lnTo>
                    <a:pt x="1178" y="1203"/>
                  </a:lnTo>
                  <a:lnTo>
                    <a:pt x="1175" y="1201"/>
                  </a:lnTo>
                  <a:lnTo>
                    <a:pt x="1178" y="1201"/>
                  </a:lnTo>
                  <a:lnTo>
                    <a:pt x="1180" y="1201"/>
                  </a:lnTo>
                  <a:lnTo>
                    <a:pt x="1180" y="1203"/>
                  </a:lnTo>
                  <a:lnTo>
                    <a:pt x="1180" y="1205"/>
                  </a:lnTo>
                  <a:lnTo>
                    <a:pt x="1178" y="1207"/>
                  </a:lnTo>
                  <a:lnTo>
                    <a:pt x="1175" y="1210"/>
                  </a:lnTo>
                  <a:lnTo>
                    <a:pt x="1173" y="1210"/>
                  </a:lnTo>
                  <a:lnTo>
                    <a:pt x="1173" y="1214"/>
                  </a:lnTo>
                  <a:lnTo>
                    <a:pt x="1173" y="1216"/>
                  </a:lnTo>
                  <a:lnTo>
                    <a:pt x="1175" y="1218"/>
                  </a:lnTo>
                  <a:lnTo>
                    <a:pt x="1175" y="1221"/>
                  </a:lnTo>
                  <a:lnTo>
                    <a:pt x="1175" y="1225"/>
                  </a:lnTo>
                  <a:lnTo>
                    <a:pt x="1178" y="1227"/>
                  </a:lnTo>
                  <a:lnTo>
                    <a:pt x="1188" y="1236"/>
                  </a:lnTo>
                  <a:lnTo>
                    <a:pt x="1206" y="1245"/>
                  </a:lnTo>
                  <a:lnTo>
                    <a:pt x="1208" y="1245"/>
                  </a:lnTo>
                  <a:lnTo>
                    <a:pt x="1213" y="1240"/>
                  </a:lnTo>
                  <a:lnTo>
                    <a:pt x="1224" y="1242"/>
                  </a:lnTo>
                  <a:lnTo>
                    <a:pt x="1224" y="1240"/>
                  </a:lnTo>
                  <a:lnTo>
                    <a:pt x="1219" y="1238"/>
                  </a:lnTo>
                  <a:lnTo>
                    <a:pt x="1217" y="1238"/>
                  </a:lnTo>
                  <a:lnTo>
                    <a:pt x="1215" y="1236"/>
                  </a:lnTo>
                  <a:lnTo>
                    <a:pt x="1213" y="1236"/>
                  </a:lnTo>
                  <a:lnTo>
                    <a:pt x="1210" y="1236"/>
                  </a:lnTo>
                  <a:lnTo>
                    <a:pt x="1206" y="1238"/>
                  </a:lnTo>
                  <a:lnTo>
                    <a:pt x="1204" y="1240"/>
                  </a:lnTo>
                  <a:lnTo>
                    <a:pt x="1202" y="1238"/>
                  </a:lnTo>
                  <a:lnTo>
                    <a:pt x="1202" y="1236"/>
                  </a:lnTo>
                  <a:lnTo>
                    <a:pt x="1204" y="1236"/>
                  </a:lnTo>
                  <a:lnTo>
                    <a:pt x="1213" y="1234"/>
                  </a:lnTo>
                  <a:lnTo>
                    <a:pt x="1215" y="1234"/>
                  </a:lnTo>
                  <a:lnTo>
                    <a:pt x="1217" y="1232"/>
                  </a:lnTo>
                  <a:lnTo>
                    <a:pt x="1219" y="1232"/>
                  </a:lnTo>
                  <a:lnTo>
                    <a:pt x="1221" y="1232"/>
                  </a:lnTo>
                  <a:lnTo>
                    <a:pt x="1224" y="1232"/>
                  </a:lnTo>
                  <a:lnTo>
                    <a:pt x="1226" y="1232"/>
                  </a:lnTo>
                  <a:lnTo>
                    <a:pt x="1232" y="1232"/>
                  </a:lnTo>
                  <a:lnTo>
                    <a:pt x="1234" y="1232"/>
                  </a:lnTo>
                  <a:lnTo>
                    <a:pt x="1234" y="1227"/>
                  </a:lnTo>
                  <a:lnTo>
                    <a:pt x="1237" y="1227"/>
                  </a:lnTo>
                  <a:lnTo>
                    <a:pt x="1237" y="1229"/>
                  </a:lnTo>
                  <a:lnTo>
                    <a:pt x="1234" y="1232"/>
                  </a:lnTo>
                  <a:lnTo>
                    <a:pt x="1237" y="1234"/>
                  </a:lnTo>
                  <a:lnTo>
                    <a:pt x="1237" y="1236"/>
                  </a:lnTo>
                  <a:lnTo>
                    <a:pt x="1239" y="1236"/>
                  </a:lnTo>
                  <a:lnTo>
                    <a:pt x="1241" y="1236"/>
                  </a:lnTo>
                  <a:lnTo>
                    <a:pt x="1248" y="1234"/>
                  </a:lnTo>
                  <a:lnTo>
                    <a:pt x="1252" y="1236"/>
                  </a:lnTo>
                  <a:lnTo>
                    <a:pt x="1263" y="1234"/>
                  </a:lnTo>
                  <a:lnTo>
                    <a:pt x="1276" y="1234"/>
                  </a:lnTo>
                  <a:lnTo>
                    <a:pt x="1278" y="1234"/>
                  </a:lnTo>
                  <a:lnTo>
                    <a:pt x="1280" y="1229"/>
                  </a:lnTo>
                  <a:lnTo>
                    <a:pt x="1285" y="1229"/>
                  </a:lnTo>
                  <a:lnTo>
                    <a:pt x="1287" y="1225"/>
                  </a:lnTo>
                  <a:lnTo>
                    <a:pt x="1289" y="1225"/>
                  </a:lnTo>
                  <a:lnTo>
                    <a:pt x="1291" y="1225"/>
                  </a:lnTo>
                  <a:lnTo>
                    <a:pt x="1294" y="1223"/>
                  </a:lnTo>
                  <a:lnTo>
                    <a:pt x="1296" y="1225"/>
                  </a:lnTo>
                  <a:lnTo>
                    <a:pt x="1300" y="1227"/>
                  </a:lnTo>
                  <a:lnTo>
                    <a:pt x="1302" y="1229"/>
                  </a:lnTo>
                  <a:lnTo>
                    <a:pt x="1307" y="1229"/>
                  </a:lnTo>
                  <a:lnTo>
                    <a:pt x="1309" y="1229"/>
                  </a:lnTo>
                  <a:lnTo>
                    <a:pt x="1311" y="1232"/>
                  </a:lnTo>
                  <a:lnTo>
                    <a:pt x="1318" y="1234"/>
                  </a:lnTo>
                  <a:lnTo>
                    <a:pt x="1320" y="1234"/>
                  </a:lnTo>
                  <a:lnTo>
                    <a:pt x="1320" y="1232"/>
                  </a:lnTo>
                  <a:lnTo>
                    <a:pt x="1322" y="1232"/>
                  </a:lnTo>
                  <a:lnTo>
                    <a:pt x="1326" y="1234"/>
                  </a:lnTo>
                  <a:lnTo>
                    <a:pt x="1324" y="1234"/>
                  </a:lnTo>
                  <a:lnTo>
                    <a:pt x="1322" y="1234"/>
                  </a:lnTo>
                  <a:lnTo>
                    <a:pt x="1322" y="1236"/>
                  </a:lnTo>
                  <a:lnTo>
                    <a:pt x="1322" y="1234"/>
                  </a:lnTo>
                  <a:lnTo>
                    <a:pt x="1324" y="1234"/>
                  </a:lnTo>
                  <a:lnTo>
                    <a:pt x="1324" y="1236"/>
                  </a:lnTo>
                  <a:lnTo>
                    <a:pt x="1326" y="1236"/>
                  </a:lnTo>
                  <a:lnTo>
                    <a:pt x="1331" y="1236"/>
                  </a:lnTo>
                  <a:lnTo>
                    <a:pt x="1329" y="1234"/>
                  </a:lnTo>
                  <a:lnTo>
                    <a:pt x="1329" y="1232"/>
                  </a:lnTo>
                  <a:lnTo>
                    <a:pt x="1331" y="1232"/>
                  </a:lnTo>
                  <a:lnTo>
                    <a:pt x="1331" y="1229"/>
                  </a:lnTo>
                  <a:lnTo>
                    <a:pt x="1331" y="1227"/>
                  </a:lnTo>
                  <a:lnTo>
                    <a:pt x="1333" y="1227"/>
                  </a:lnTo>
                  <a:lnTo>
                    <a:pt x="1333" y="1229"/>
                  </a:lnTo>
                  <a:lnTo>
                    <a:pt x="1337" y="1227"/>
                  </a:lnTo>
                  <a:lnTo>
                    <a:pt x="1335" y="1225"/>
                  </a:lnTo>
                  <a:lnTo>
                    <a:pt x="1337" y="1225"/>
                  </a:lnTo>
                  <a:lnTo>
                    <a:pt x="1340" y="1225"/>
                  </a:lnTo>
                  <a:lnTo>
                    <a:pt x="1340" y="1223"/>
                  </a:lnTo>
                  <a:lnTo>
                    <a:pt x="1337" y="1223"/>
                  </a:lnTo>
                  <a:lnTo>
                    <a:pt x="1340" y="1221"/>
                  </a:lnTo>
                  <a:lnTo>
                    <a:pt x="1337" y="1218"/>
                  </a:lnTo>
                  <a:lnTo>
                    <a:pt x="1333" y="1218"/>
                  </a:lnTo>
                  <a:lnTo>
                    <a:pt x="1331" y="1216"/>
                  </a:lnTo>
                  <a:lnTo>
                    <a:pt x="1329" y="1216"/>
                  </a:lnTo>
                  <a:lnTo>
                    <a:pt x="1324" y="1212"/>
                  </a:lnTo>
                  <a:lnTo>
                    <a:pt x="1322" y="1212"/>
                  </a:lnTo>
                  <a:lnTo>
                    <a:pt x="1318" y="1207"/>
                  </a:lnTo>
                  <a:lnTo>
                    <a:pt x="1302" y="1205"/>
                  </a:lnTo>
                  <a:lnTo>
                    <a:pt x="1300" y="1203"/>
                  </a:lnTo>
                  <a:lnTo>
                    <a:pt x="1298" y="1205"/>
                  </a:lnTo>
                  <a:lnTo>
                    <a:pt x="1296" y="1203"/>
                  </a:lnTo>
                  <a:lnTo>
                    <a:pt x="1294" y="1203"/>
                  </a:lnTo>
                  <a:lnTo>
                    <a:pt x="1287" y="1196"/>
                  </a:lnTo>
                  <a:lnTo>
                    <a:pt x="1289" y="1196"/>
                  </a:lnTo>
                  <a:lnTo>
                    <a:pt x="1291" y="1199"/>
                  </a:lnTo>
                  <a:lnTo>
                    <a:pt x="1296" y="1201"/>
                  </a:lnTo>
                  <a:lnTo>
                    <a:pt x="1305" y="1203"/>
                  </a:lnTo>
                  <a:lnTo>
                    <a:pt x="1307" y="1205"/>
                  </a:lnTo>
                  <a:lnTo>
                    <a:pt x="1307" y="1203"/>
                  </a:lnTo>
                  <a:lnTo>
                    <a:pt x="1309" y="1203"/>
                  </a:lnTo>
                  <a:lnTo>
                    <a:pt x="1309" y="1205"/>
                  </a:lnTo>
                  <a:lnTo>
                    <a:pt x="1313" y="1205"/>
                  </a:lnTo>
                  <a:lnTo>
                    <a:pt x="1315" y="1205"/>
                  </a:lnTo>
                  <a:lnTo>
                    <a:pt x="1318" y="1205"/>
                  </a:lnTo>
                  <a:lnTo>
                    <a:pt x="1320" y="1207"/>
                  </a:lnTo>
                  <a:lnTo>
                    <a:pt x="1322" y="1207"/>
                  </a:lnTo>
                  <a:lnTo>
                    <a:pt x="1329" y="1212"/>
                  </a:lnTo>
                  <a:lnTo>
                    <a:pt x="1331" y="1212"/>
                  </a:lnTo>
                  <a:lnTo>
                    <a:pt x="1337" y="1216"/>
                  </a:lnTo>
                  <a:lnTo>
                    <a:pt x="1342" y="1216"/>
                  </a:lnTo>
                  <a:lnTo>
                    <a:pt x="1344" y="1216"/>
                  </a:lnTo>
                  <a:lnTo>
                    <a:pt x="1342" y="1216"/>
                  </a:lnTo>
                  <a:lnTo>
                    <a:pt x="1344" y="1218"/>
                  </a:lnTo>
                  <a:lnTo>
                    <a:pt x="1346" y="1218"/>
                  </a:lnTo>
                  <a:lnTo>
                    <a:pt x="1348" y="1221"/>
                  </a:lnTo>
                  <a:lnTo>
                    <a:pt x="1351" y="1221"/>
                  </a:lnTo>
                  <a:lnTo>
                    <a:pt x="1353" y="1223"/>
                  </a:lnTo>
                  <a:lnTo>
                    <a:pt x="1355" y="1223"/>
                  </a:lnTo>
                  <a:lnTo>
                    <a:pt x="1355" y="1225"/>
                  </a:lnTo>
                  <a:lnTo>
                    <a:pt x="1357" y="1225"/>
                  </a:lnTo>
                  <a:lnTo>
                    <a:pt x="1359" y="1225"/>
                  </a:lnTo>
                  <a:lnTo>
                    <a:pt x="1361" y="1225"/>
                  </a:lnTo>
                  <a:lnTo>
                    <a:pt x="1361" y="1227"/>
                  </a:lnTo>
                  <a:lnTo>
                    <a:pt x="1364" y="1229"/>
                  </a:lnTo>
                  <a:lnTo>
                    <a:pt x="1370" y="1232"/>
                  </a:lnTo>
                  <a:lnTo>
                    <a:pt x="1368" y="1232"/>
                  </a:lnTo>
                  <a:lnTo>
                    <a:pt x="1370" y="1234"/>
                  </a:lnTo>
                  <a:lnTo>
                    <a:pt x="1372" y="1232"/>
                  </a:lnTo>
                  <a:lnTo>
                    <a:pt x="1375" y="1229"/>
                  </a:lnTo>
                  <a:lnTo>
                    <a:pt x="1375" y="1227"/>
                  </a:lnTo>
                  <a:lnTo>
                    <a:pt x="1375" y="1225"/>
                  </a:lnTo>
                  <a:lnTo>
                    <a:pt x="1372" y="1225"/>
                  </a:lnTo>
                  <a:lnTo>
                    <a:pt x="1364" y="1218"/>
                  </a:lnTo>
                  <a:lnTo>
                    <a:pt x="1361" y="1218"/>
                  </a:lnTo>
                  <a:lnTo>
                    <a:pt x="1359" y="1216"/>
                  </a:lnTo>
                  <a:lnTo>
                    <a:pt x="1357" y="1214"/>
                  </a:lnTo>
                  <a:lnTo>
                    <a:pt x="1357" y="1212"/>
                  </a:lnTo>
                  <a:lnTo>
                    <a:pt x="1355" y="1212"/>
                  </a:lnTo>
                  <a:lnTo>
                    <a:pt x="1355" y="1210"/>
                  </a:lnTo>
                  <a:lnTo>
                    <a:pt x="1351" y="1207"/>
                  </a:lnTo>
                  <a:lnTo>
                    <a:pt x="1348" y="1207"/>
                  </a:lnTo>
                  <a:lnTo>
                    <a:pt x="1346" y="1210"/>
                  </a:lnTo>
                  <a:lnTo>
                    <a:pt x="1346" y="1212"/>
                  </a:lnTo>
                  <a:lnTo>
                    <a:pt x="1346" y="1210"/>
                  </a:lnTo>
                  <a:lnTo>
                    <a:pt x="1344" y="1210"/>
                  </a:lnTo>
                  <a:lnTo>
                    <a:pt x="1342" y="1207"/>
                  </a:lnTo>
                  <a:lnTo>
                    <a:pt x="1340" y="1207"/>
                  </a:lnTo>
                  <a:lnTo>
                    <a:pt x="1337" y="1207"/>
                  </a:lnTo>
                  <a:lnTo>
                    <a:pt x="1335" y="1205"/>
                  </a:lnTo>
                  <a:lnTo>
                    <a:pt x="1333" y="1205"/>
                  </a:lnTo>
                  <a:lnTo>
                    <a:pt x="1333" y="1203"/>
                  </a:lnTo>
                  <a:lnTo>
                    <a:pt x="1335" y="1203"/>
                  </a:lnTo>
                  <a:lnTo>
                    <a:pt x="1337" y="1203"/>
                  </a:lnTo>
                  <a:lnTo>
                    <a:pt x="1340" y="1203"/>
                  </a:lnTo>
                  <a:lnTo>
                    <a:pt x="1351" y="1201"/>
                  </a:lnTo>
                  <a:lnTo>
                    <a:pt x="1353" y="1201"/>
                  </a:lnTo>
                  <a:lnTo>
                    <a:pt x="1355" y="1201"/>
                  </a:lnTo>
                  <a:lnTo>
                    <a:pt x="1357" y="1203"/>
                  </a:lnTo>
                  <a:lnTo>
                    <a:pt x="1359" y="1203"/>
                  </a:lnTo>
                  <a:lnTo>
                    <a:pt x="1359" y="1201"/>
                  </a:lnTo>
                  <a:lnTo>
                    <a:pt x="1361" y="1201"/>
                  </a:lnTo>
                  <a:lnTo>
                    <a:pt x="1364" y="1201"/>
                  </a:lnTo>
                  <a:lnTo>
                    <a:pt x="1372" y="1201"/>
                  </a:lnTo>
                  <a:lnTo>
                    <a:pt x="1381" y="1203"/>
                  </a:lnTo>
                  <a:lnTo>
                    <a:pt x="1383" y="1203"/>
                  </a:lnTo>
                  <a:lnTo>
                    <a:pt x="1383" y="1201"/>
                  </a:lnTo>
                  <a:lnTo>
                    <a:pt x="1386" y="1201"/>
                  </a:lnTo>
                  <a:lnTo>
                    <a:pt x="1390" y="1199"/>
                  </a:lnTo>
                  <a:lnTo>
                    <a:pt x="1390" y="1201"/>
                  </a:lnTo>
                  <a:lnTo>
                    <a:pt x="1392" y="1201"/>
                  </a:lnTo>
                  <a:lnTo>
                    <a:pt x="1392" y="1203"/>
                  </a:lnTo>
                  <a:lnTo>
                    <a:pt x="1392" y="1205"/>
                  </a:lnTo>
                  <a:lnTo>
                    <a:pt x="1394" y="1203"/>
                  </a:lnTo>
                  <a:lnTo>
                    <a:pt x="1394" y="1201"/>
                  </a:lnTo>
                  <a:lnTo>
                    <a:pt x="1396" y="1201"/>
                  </a:lnTo>
                  <a:lnTo>
                    <a:pt x="1399" y="1201"/>
                  </a:lnTo>
                  <a:lnTo>
                    <a:pt x="1399" y="1203"/>
                  </a:lnTo>
                  <a:lnTo>
                    <a:pt x="1401" y="1203"/>
                  </a:lnTo>
                  <a:lnTo>
                    <a:pt x="1401" y="1205"/>
                  </a:lnTo>
                  <a:lnTo>
                    <a:pt x="1401" y="1207"/>
                  </a:lnTo>
                  <a:lnTo>
                    <a:pt x="1403" y="1207"/>
                  </a:lnTo>
                  <a:lnTo>
                    <a:pt x="1405" y="1207"/>
                  </a:lnTo>
                  <a:lnTo>
                    <a:pt x="1405" y="1210"/>
                  </a:lnTo>
                  <a:lnTo>
                    <a:pt x="1407" y="1210"/>
                  </a:lnTo>
                  <a:lnTo>
                    <a:pt x="1414" y="1205"/>
                  </a:lnTo>
                  <a:lnTo>
                    <a:pt x="1429" y="1199"/>
                  </a:lnTo>
                  <a:lnTo>
                    <a:pt x="1432" y="1199"/>
                  </a:lnTo>
                  <a:lnTo>
                    <a:pt x="1434" y="1199"/>
                  </a:lnTo>
                  <a:lnTo>
                    <a:pt x="1434" y="1196"/>
                  </a:lnTo>
                  <a:lnTo>
                    <a:pt x="1434" y="1194"/>
                  </a:lnTo>
                  <a:lnTo>
                    <a:pt x="1436" y="1194"/>
                  </a:lnTo>
                  <a:lnTo>
                    <a:pt x="1436" y="1190"/>
                  </a:lnTo>
                  <a:lnTo>
                    <a:pt x="1434" y="1188"/>
                  </a:lnTo>
                  <a:lnTo>
                    <a:pt x="1434" y="1186"/>
                  </a:lnTo>
                  <a:lnTo>
                    <a:pt x="1432" y="1183"/>
                  </a:lnTo>
                  <a:lnTo>
                    <a:pt x="1432" y="1181"/>
                  </a:lnTo>
                  <a:lnTo>
                    <a:pt x="1429" y="1181"/>
                  </a:lnTo>
                  <a:lnTo>
                    <a:pt x="1429" y="1179"/>
                  </a:lnTo>
                  <a:lnTo>
                    <a:pt x="1429" y="1177"/>
                  </a:lnTo>
                  <a:lnTo>
                    <a:pt x="1427" y="1177"/>
                  </a:lnTo>
                  <a:lnTo>
                    <a:pt x="1427" y="1175"/>
                  </a:lnTo>
                  <a:lnTo>
                    <a:pt x="1425" y="1172"/>
                  </a:lnTo>
                  <a:lnTo>
                    <a:pt x="1425" y="1170"/>
                  </a:lnTo>
                  <a:lnTo>
                    <a:pt x="1421" y="1166"/>
                  </a:lnTo>
                  <a:lnTo>
                    <a:pt x="1416" y="1164"/>
                  </a:lnTo>
                  <a:lnTo>
                    <a:pt x="1416" y="1161"/>
                  </a:lnTo>
                  <a:lnTo>
                    <a:pt x="1414" y="1161"/>
                  </a:lnTo>
                  <a:lnTo>
                    <a:pt x="1412" y="1159"/>
                  </a:lnTo>
                  <a:lnTo>
                    <a:pt x="1410" y="1161"/>
                  </a:lnTo>
                  <a:lnTo>
                    <a:pt x="1410" y="1164"/>
                  </a:lnTo>
                  <a:lnTo>
                    <a:pt x="1407" y="1164"/>
                  </a:lnTo>
                  <a:lnTo>
                    <a:pt x="1405" y="1164"/>
                  </a:lnTo>
                  <a:lnTo>
                    <a:pt x="1403" y="1161"/>
                  </a:lnTo>
                  <a:lnTo>
                    <a:pt x="1401" y="1161"/>
                  </a:lnTo>
                  <a:lnTo>
                    <a:pt x="1399" y="1161"/>
                  </a:lnTo>
                  <a:lnTo>
                    <a:pt x="1399" y="1164"/>
                  </a:lnTo>
                  <a:lnTo>
                    <a:pt x="1399" y="1161"/>
                  </a:lnTo>
                  <a:lnTo>
                    <a:pt x="1396" y="1161"/>
                  </a:lnTo>
                  <a:lnTo>
                    <a:pt x="1394" y="1161"/>
                  </a:lnTo>
                  <a:lnTo>
                    <a:pt x="1392" y="1159"/>
                  </a:lnTo>
                  <a:lnTo>
                    <a:pt x="1392" y="1157"/>
                  </a:lnTo>
                  <a:lnTo>
                    <a:pt x="1392" y="1155"/>
                  </a:lnTo>
                  <a:lnTo>
                    <a:pt x="1394" y="1155"/>
                  </a:lnTo>
                  <a:lnTo>
                    <a:pt x="1396" y="1155"/>
                  </a:lnTo>
                  <a:lnTo>
                    <a:pt x="1396" y="1153"/>
                  </a:lnTo>
                  <a:lnTo>
                    <a:pt x="1394" y="1150"/>
                  </a:lnTo>
                  <a:lnTo>
                    <a:pt x="1396" y="1150"/>
                  </a:lnTo>
                  <a:lnTo>
                    <a:pt x="1399" y="1150"/>
                  </a:lnTo>
                  <a:lnTo>
                    <a:pt x="1399" y="1148"/>
                  </a:lnTo>
                  <a:lnTo>
                    <a:pt x="1399" y="1146"/>
                  </a:lnTo>
                  <a:lnTo>
                    <a:pt x="1396" y="1146"/>
                  </a:lnTo>
                  <a:lnTo>
                    <a:pt x="1396" y="1144"/>
                  </a:lnTo>
                  <a:lnTo>
                    <a:pt x="1399" y="1144"/>
                  </a:lnTo>
                  <a:lnTo>
                    <a:pt x="1399" y="1146"/>
                  </a:lnTo>
                  <a:lnTo>
                    <a:pt x="1399" y="1148"/>
                  </a:lnTo>
                  <a:lnTo>
                    <a:pt x="1399" y="1150"/>
                  </a:lnTo>
                  <a:lnTo>
                    <a:pt x="1399" y="1153"/>
                  </a:lnTo>
                  <a:lnTo>
                    <a:pt x="1401" y="1153"/>
                  </a:lnTo>
                  <a:lnTo>
                    <a:pt x="1399" y="1153"/>
                  </a:lnTo>
                  <a:lnTo>
                    <a:pt x="1399" y="1155"/>
                  </a:lnTo>
                  <a:lnTo>
                    <a:pt x="1401" y="1153"/>
                  </a:lnTo>
                  <a:lnTo>
                    <a:pt x="1401" y="1155"/>
                  </a:lnTo>
                  <a:lnTo>
                    <a:pt x="1403" y="1155"/>
                  </a:lnTo>
                  <a:lnTo>
                    <a:pt x="1403" y="1153"/>
                  </a:lnTo>
                  <a:lnTo>
                    <a:pt x="1405" y="1153"/>
                  </a:lnTo>
                  <a:lnTo>
                    <a:pt x="1405" y="1150"/>
                  </a:lnTo>
                  <a:lnTo>
                    <a:pt x="1403" y="1150"/>
                  </a:lnTo>
                  <a:lnTo>
                    <a:pt x="1403" y="1148"/>
                  </a:lnTo>
                  <a:lnTo>
                    <a:pt x="1403" y="1146"/>
                  </a:lnTo>
                  <a:lnTo>
                    <a:pt x="1401" y="1146"/>
                  </a:lnTo>
                  <a:lnTo>
                    <a:pt x="1403" y="1146"/>
                  </a:lnTo>
                  <a:lnTo>
                    <a:pt x="1403" y="1144"/>
                  </a:lnTo>
                  <a:lnTo>
                    <a:pt x="1403" y="1142"/>
                  </a:lnTo>
                  <a:lnTo>
                    <a:pt x="1403" y="1139"/>
                  </a:lnTo>
                  <a:lnTo>
                    <a:pt x="1403" y="1137"/>
                  </a:lnTo>
                  <a:lnTo>
                    <a:pt x="1403" y="1135"/>
                  </a:lnTo>
                  <a:lnTo>
                    <a:pt x="1401" y="1137"/>
                  </a:lnTo>
                  <a:lnTo>
                    <a:pt x="1399" y="1137"/>
                  </a:lnTo>
                  <a:lnTo>
                    <a:pt x="1399" y="1135"/>
                  </a:lnTo>
                  <a:lnTo>
                    <a:pt x="1401" y="1131"/>
                  </a:lnTo>
                  <a:lnTo>
                    <a:pt x="1403" y="1131"/>
                  </a:lnTo>
                  <a:lnTo>
                    <a:pt x="1403" y="1133"/>
                  </a:lnTo>
                  <a:lnTo>
                    <a:pt x="1405" y="1133"/>
                  </a:lnTo>
                  <a:lnTo>
                    <a:pt x="1405" y="1135"/>
                  </a:lnTo>
                  <a:lnTo>
                    <a:pt x="1407" y="1133"/>
                  </a:lnTo>
                  <a:lnTo>
                    <a:pt x="1410" y="1133"/>
                  </a:lnTo>
                  <a:lnTo>
                    <a:pt x="1410" y="1135"/>
                  </a:lnTo>
                  <a:lnTo>
                    <a:pt x="1412" y="1137"/>
                  </a:lnTo>
                  <a:lnTo>
                    <a:pt x="1414" y="1139"/>
                  </a:lnTo>
                  <a:lnTo>
                    <a:pt x="1412" y="1139"/>
                  </a:lnTo>
                  <a:lnTo>
                    <a:pt x="1412" y="1137"/>
                  </a:lnTo>
                  <a:lnTo>
                    <a:pt x="1410" y="1137"/>
                  </a:lnTo>
                  <a:lnTo>
                    <a:pt x="1410" y="1135"/>
                  </a:lnTo>
                  <a:lnTo>
                    <a:pt x="1407" y="1135"/>
                  </a:lnTo>
                  <a:lnTo>
                    <a:pt x="1407" y="1139"/>
                  </a:lnTo>
                  <a:lnTo>
                    <a:pt x="1405" y="1139"/>
                  </a:lnTo>
                  <a:lnTo>
                    <a:pt x="1405" y="1142"/>
                  </a:lnTo>
                  <a:lnTo>
                    <a:pt x="1407" y="1142"/>
                  </a:lnTo>
                  <a:lnTo>
                    <a:pt x="1407" y="1139"/>
                  </a:lnTo>
                  <a:lnTo>
                    <a:pt x="1407" y="1142"/>
                  </a:lnTo>
                  <a:lnTo>
                    <a:pt x="1410" y="1139"/>
                  </a:lnTo>
                  <a:lnTo>
                    <a:pt x="1410" y="1142"/>
                  </a:lnTo>
                  <a:lnTo>
                    <a:pt x="1403" y="1144"/>
                  </a:lnTo>
                  <a:lnTo>
                    <a:pt x="1405" y="1144"/>
                  </a:lnTo>
                  <a:lnTo>
                    <a:pt x="1405" y="1146"/>
                  </a:lnTo>
                  <a:lnTo>
                    <a:pt x="1405" y="1148"/>
                  </a:lnTo>
                  <a:lnTo>
                    <a:pt x="1407" y="1148"/>
                  </a:lnTo>
                  <a:lnTo>
                    <a:pt x="1405" y="1148"/>
                  </a:lnTo>
                  <a:lnTo>
                    <a:pt x="1407" y="1150"/>
                  </a:lnTo>
                  <a:lnTo>
                    <a:pt x="1410" y="1148"/>
                  </a:lnTo>
                  <a:lnTo>
                    <a:pt x="1410" y="1150"/>
                  </a:lnTo>
                  <a:lnTo>
                    <a:pt x="1412" y="1150"/>
                  </a:lnTo>
                  <a:lnTo>
                    <a:pt x="1414" y="1153"/>
                  </a:lnTo>
                  <a:lnTo>
                    <a:pt x="1414" y="1150"/>
                  </a:lnTo>
                  <a:lnTo>
                    <a:pt x="1412" y="1150"/>
                  </a:lnTo>
                  <a:lnTo>
                    <a:pt x="1412" y="1148"/>
                  </a:lnTo>
                  <a:lnTo>
                    <a:pt x="1412" y="1146"/>
                  </a:lnTo>
                  <a:lnTo>
                    <a:pt x="1414" y="1148"/>
                  </a:lnTo>
                  <a:lnTo>
                    <a:pt x="1416" y="1148"/>
                  </a:lnTo>
                  <a:lnTo>
                    <a:pt x="1418" y="1150"/>
                  </a:lnTo>
                  <a:lnTo>
                    <a:pt x="1421" y="1153"/>
                  </a:lnTo>
                  <a:lnTo>
                    <a:pt x="1423" y="1153"/>
                  </a:lnTo>
                  <a:lnTo>
                    <a:pt x="1423" y="1155"/>
                  </a:lnTo>
                  <a:lnTo>
                    <a:pt x="1427" y="1159"/>
                  </a:lnTo>
                  <a:lnTo>
                    <a:pt x="1427" y="1157"/>
                  </a:lnTo>
                  <a:lnTo>
                    <a:pt x="1425" y="1157"/>
                  </a:lnTo>
                  <a:lnTo>
                    <a:pt x="1425" y="1155"/>
                  </a:lnTo>
                  <a:lnTo>
                    <a:pt x="1427" y="1155"/>
                  </a:lnTo>
                  <a:lnTo>
                    <a:pt x="1432" y="1155"/>
                  </a:lnTo>
                  <a:lnTo>
                    <a:pt x="1429" y="1155"/>
                  </a:lnTo>
                  <a:lnTo>
                    <a:pt x="1429" y="1157"/>
                  </a:lnTo>
                  <a:lnTo>
                    <a:pt x="1427" y="1157"/>
                  </a:lnTo>
                  <a:lnTo>
                    <a:pt x="1432" y="1159"/>
                  </a:lnTo>
                  <a:lnTo>
                    <a:pt x="1434" y="1161"/>
                  </a:lnTo>
                  <a:lnTo>
                    <a:pt x="1436" y="1164"/>
                  </a:lnTo>
                  <a:lnTo>
                    <a:pt x="1436" y="1166"/>
                  </a:lnTo>
                  <a:lnTo>
                    <a:pt x="1438" y="1166"/>
                  </a:lnTo>
                  <a:lnTo>
                    <a:pt x="1438" y="1164"/>
                  </a:lnTo>
                  <a:lnTo>
                    <a:pt x="1440" y="1161"/>
                  </a:lnTo>
                  <a:lnTo>
                    <a:pt x="1440" y="1164"/>
                  </a:lnTo>
                  <a:lnTo>
                    <a:pt x="1442" y="1164"/>
                  </a:lnTo>
                  <a:lnTo>
                    <a:pt x="1442" y="1161"/>
                  </a:lnTo>
                  <a:lnTo>
                    <a:pt x="1440" y="1161"/>
                  </a:lnTo>
                  <a:lnTo>
                    <a:pt x="1440" y="1159"/>
                  </a:lnTo>
                  <a:lnTo>
                    <a:pt x="1442" y="1159"/>
                  </a:lnTo>
                  <a:lnTo>
                    <a:pt x="1445" y="1161"/>
                  </a:lnTo>
                  <a:lnTo>
                    <a:pt x="1447" y="1161"/>
                  </a:lnTo>
                  <a:lnTo>
                    <a:pt x="1449" y="1157"/>
                  </a:lnTo>
                  <a:lnTo>
                    <a:pt x="1451" y="1157"/>
                  </a:lnTo>
                  <a:lnTo>
                    <a:pt x="1453" y="1157"/>
                  </a:lnTo>
                  <a:lnTo>
                    <a:pt x="1456" y="1159"/>
                  </a:lnTo>
                  <a:lnTo>
                    <a:pt x="1458" y="1159"/>
                  </a:lnTo>
                  <a:lnTo>
                    <a:pt x="1458" y="1161"/>
                  </a:lnTo>
                  <a:lnTo>
                    <a:pt x="1460" y="1164"/>
                  </a:lnTo>
                  <a:lnTo>
                    <a:pt x="1462" y="1168"/>
                  </a:lnTo>
                  <a:lnTo>
                    <a:pt x="1462" y="1170"/>
                  </a:lnTo>
                  <a:lnTo>
                    <a:pt x="1462" y="1172"/>
                  </a:lnTo>
                  <a:lnTo>
                    <a:pt x="1464" y="1175"/>
                  </a:lnTo>
                  <a:lnTo>
                    <a:pt x="1464" y="1177"/>
                  </a:lnTo>
                  <a:lnTo>
                    <a:pt x="1464" y="1179"/>
                  </a:lnTo>
                  <a:lnTo>
                    <a:pt x="1467" y="1179"/>
                  </a:lnTo>
                  <a:lnTo>
                    <a:pt x="1467" y="1183"/>
                  </a:lnTo>
                  <a:lnTo>
                    <a:pt x="1469" y="1186"/>
                  </a:lnTo>
                  <a:lnTo>
                    <a:pt x="1471" y="1190"/>
                  </a:lnTo>
                  <a:lnTo>
                    <a:pt x="1471" y="1192"/>
                  </a:lnTo>
                  <a:lnTo>
                    <a:pt x="1471" y="1194"/>
                  </a:lnTo>
                  <a:lnTo>
                    <a:pt x="1473" y="1196"/>
                  </a:lnTo>
                  <a:lnTo>
                    <a:pt x="1475" y="1199"/>
                  </a:lnTo>
                  <a:lnTo>
                    <a:pt x="1478" y="1199"/>
                  </a:lnTo>
                  <a:lnTo>
                    <a:pt x="1478" y="1196"/>
                  </a:lnTo>
                  <a:lnTo>
                    <a:pt x="1478" y="1194"/>
                  </a:lnTo>
                  <a:lnTo>
                    <a:pt x="1480" y="1194"/>
                  </a:lnTo>
                  <a:lnTo>
                    <a:pt x="1478" y="1192"/>
                  </a:lnTo>
                  <a:lnTo>
                    <a:pt x="1475" y="1192"/>
                  </a:lnTo>
                  <a:lnTo>
                    <a:pt x="1475" y="1190"/>
                  </a:lnTo>
                  <a:lnTo>
                    <a:pt x="1473" y="1192"/>
                  </a:lnTo>
                  <a:lnTo>
                    <a:pt x="1475" y="1190"/>
                  </a:lnTo>
                  <a:lnTo>
                    <a:pt x="1475" y="1188"/>
                  </a:lnTo>
                  <a:lnTo>
                    <a:pt x="1480" y="1186"/>
                  </a:lnTo>
                  <a:lnTo>
                    <a:pt x="1480" y="1183"/>
                  </a:lnTo>
                  <a:lnTo>
                    <a:pt x="1482" y="1183"/>
                  </a:lnTo>
                  <a:lnTo>
                    <a:pt x="1482" y="1181"/>
                  </a:lnTo>
                  <a:lnTo>
                    <a:pt x="1486" y="1177"/>
                  </a:lnTo>
                  <a:lnTo>
                    <a:pt x="1488" y="1175"/>
                  </a:lnTo>
                  <a:lnTo>
                    <a:pt x="1488" y="1177"/>
                  </a:lnTo>
                  <a:lnTo>
                    <a:pt x="1486" y="1179"/>
                  </a:lnTo>
                  <a:lnTo>
                    <a:pt x="1482" y="1186"/>
                  </a:lnTo>
                  <a:lnTo>
                    <a:pt x="1482" y="1188"/>
                  </a:lnTo>
                  <a:lnTo>
                    <a:pt x="1486" y="1188"/>
                  </a:lnTo>
                  <a:lnTo>
                    <a:pt x="1488" y="1188"/>
                  </a:lnTo>
                  <a:lnTo>
                    <a:pt x="1488" y="1186"/>
                  </a:lnTo>
                  <a:lnTo>
                    <a:pt x="1488" y="1183"/>
                  </a:lnTo>
                  <a:lnTo>
                    <a:pt x="1491" y="1183"/>
                  </a:lnTo>
                  <a:lnTo>
                    <a:pt x="1491" y="1186"/>
                  </a:lnTo>
                  <a:lnTo>
                    <a:pt x="1491" y="1188"/>
                  </a:lnTo>
                  <a:lnTo>
                    <a:pt x="1497" y="1186"/>
                  </a:lnTo>
                  <a:lnTo>
                    <a:pt x="1497" y="1183"/>
                  </a:lnTo>
                  <a:lnTo>
                    <a:pt x="1499" y="1183"/>
                  </a:lnTo>
                  <a:lnTo>
                    <a:pt x="1499" y="1186"/>
                  </a:lnTo>
                  <a:lnTo>
                    <a:pt x="1497" y="1186"/>
                  </a:lnTo>
                  <a:lnTo>
                    <a:pt x="1497" y="1190"/>
                  </a:lnTo>
                  <a:lnTo>
                    <a:pt x="1499" y="1190"/>
                  </a:lnTo>
                  <a:lnTo>
                    <a:pt x="1502" y="1190"/>
                  </a:lnTo>
                  <a:lnTo>
                    <a:pt x="1502" y="1192"/>
                  </a:lnTo>
                  <a:lnTo>
                    <a:pt x="1502" y="1196"/>
                  </a:lnTo>
                  <a:lnTo>
                    <a:pt x="1499" y="1199"/>
                  </a:lnTo>
                  <a:lnTo>
                    <a:pt x="1499" y="1196"/>
                  </a:lnTo>
                  <a:lnTo>
                    <a:pt x="1499" y="1194"/>
                  </a:lnTo>
                  <a:lnTo>
                    <a:pt x="1497" y="1196"/>
                  </a:lnTo>
                  <a:lnTo>
                    <a:pt x="1495" y="1196"/>
                  </a:lnTo>
                  <a:lnTo>
                    <a:pt x="1495" y="1199"/>
                  </a:lnTo>
                  <a:lnTo>
                    <a:pt x="1493" y="1199"/>
                  </a:lnTo>
                  <a:lnTo>
                    <a:pt x="1491" y="1201"/>
                  </a:lnTo>
                  <a:lnTo>
                    <a:pt x="1493" y="1203"/>
                  </a:lnTo>
                  <a:lnTo>
                    <a:pt x="1495" y="1205"/>
                  </a:lnTo>
                  <a:lnTo>
                    <a:pt x="1497" y="1203"/>
                  </a:lnTo>
                  <a:lnTo>
                    <a:pt x="1497" y="1205"/>
                  </a:lnTo>
                  <a:lnTo>
                    <a:pt x="1499" y="1205"/>
                  </a:lnTo>
                  <a:lnTo>
                    <a:pt x="1502" y="1205"/>
                  </a:lnTo>
                  <a:lnTo>
                    <a:pt x="1502" y="1203"/>
                  </a:lnTo>
                  <a:lnTo>
                    <a:pt x="1504" y="1201"/>
                  </a:lnTo>
                  <a:lnTo>
                    <a:pt x="1504" y="1203"/>
                  </a:lnTo>
                  <a:lnTo>
                    <a:pt x="1504" y="1205"/>
                  </a:lnTo>
                  <a:lnTo>
                    <a:pt x="1506" y="1205"/>
                  </a:lnTo>
                  <a:lnTo>
                    <a:pt x="1510" y="1205"/>
                  </a:lnTo>
                  <a:lnTo>
                    <a:pt x="1510" y="1201"/>
                  </a:lnTo>
                  <a:lnTo>
                    <a:pt x="1510" y="1199"/>
                  </a:lnTo>
                  <a:lnTo>
                    <a:pt x="1513" y="1199"/>
                  </a:lnTo>
                  <a:lnTo>
                    <a:pt x="1513" y="1196"/>
                  </a:lnTo>
                  <a:lnTo>
                    <a:pt x="1513" y="1194"/>
                  </a:lnTo>
                  <a:lnTo>
                    <a:pt x="1508" y="1194"/>
                  </a:lnTo>
                  <a:lnTo>
                    <a:pt x="1510" y="1192"/>
                  </a:lnTo>
                  <a:lnTo>
                    <a:pt x="1515" y="1192"/>
                  </a:lnTo>
                  <a:lnTo>
                    <a:pt x="1515" y="1190"/>
                  </a:lnTo>
                  <a:lnTo>
                    <a:pt x="1515" y="1192"/>
                  </a:lnTo>
                  <a:lnTo>
                    <a:pt x="1517" y="1192"/>
                  </a:lnTo>
                  <a:lnTo>
                    <a:pt x="1523" y="1190"/>
                  </a:lnTo>
                  <a:lnTo>
                    <a:pt x="1523" y="1192"/>
                  </a:lnTo>
                  <a:lnTo>
                    <a:pt x="1523" y="1194"/>
                  </a:lnTo>
                  <a:lnTo>
                    <a:pt x="1523" y="1196"/>
                  </a:lnTo>
                  <a:lnTo>
                    <a:pt x="1519" y="1194"/>
                  </a:lnTo>
                  <a:lnTo>
                    <a:pt x="1517" y="1194"/>
                  </a:lnTo>
                  <a:lnTo>
                    <a:pt x="1515" y="1194"/>
                  </a:lnTo>
                  <a:lnTo>
                    <a:pt x="1513" y="1199"/>
                  </a:lnTo>
                  <a:lnTo>
                    <a:pt x="1513" y="1201"/>
                  </a:lnTo>
                  <a:lnTo>
                    <a:pt x="1513" y="1203"/>
                  </a:lnTo>
                  <a:lnTo>
                    <a:pt x="1513" y="1205"/>
                  </a:lnTo>
                  <a:lnTo>
                    <a:pt x="1515" y="1207"/>
                  </a:lnTo>
                  <a:lnTo>
                    <a:pt x="1521" y="1212"/>
                  </a:lnTo>
                  <a:lnTo>
                    <a:pt x="1523" y="1212"/>
                  </a:lnTo>
                  <a:lnTo>
                    <a:pt x="1523" y="1214"/>
                  </a:lnTo>
                  <a:lnTo>
                    <a:pt x="1526" y="1214"/>
                  </a:lnTo>
                  <a:lnTo>
                    <a:pt x="1526" y="1216"/>
                  </a:lnTo>
                  <a:lnTo>
                    <a:pt x="1528" y="1216"/>
                  </a:lnTo>
                  <a:lnTo>
                    <a:pt x="1530" y="1214"/>
                  </a:lnTo>
                  <a:lnTo>
                    <a:pt x="1532" y="1212"/>
                  </a:lnTo>
                  <a:lnTo>
                    <a:pt x="1537" y="1214"/>
                  </a:lnTo>
                  <a:lnTo>
                    <a:pt x="1541" y="1214"/>
                  </a:lnTo>
                  <a:lnTo>
                    <a:pt x="1543" y="1216"/>
                  </a:lnTo>
                  <a:lnTo>
                    <a:pt x="1545" y="1216"/>
                  </a:lnTo>
                  <a:lnTo>
                    <a:pt x="1548" y="1216"/>
                  </a:lnTo>
                  <a:lnTo>
                    <a:pt x="1550" y="1218"/>
                  </a:lnTo>
                  <a:lnTo>
                    <a:pt x="1552" y="1218"/>
                  </a:lnTo>
                  <a:lnTo>
                    <a:pt x="1556" y="1223"/>
                  </a:lnTo>
                  <a:lnTo>
                    <a:pt x="1559" y="1223"/>
                  </a:lnTo>
                  <a:lnTo>
                    <a:pt x="1561" y="1229"/>
                  </a:lnTo>
                  <a:lnTo>
                    <a:pt x="1561" y="1232"/>
                  </a:lnTo>
                  <a:lnTo>
                    <a:pt x="1563" y="1234"/>
                  </a:lnTo>
                  <a:lnTo>
                    <a:pt x="1563" y="1236"/>
                  </a:lnTo>
                  <a:lnTo>
                    <a:pt x="1561" y="1236"/>
                  </a:lnTo>
                  <a:lnTo>
                    <a:pt x="1559" y="1236"/>
                  </a:lnTo>
                  <a:lnTo>
                    <a:pt x="1556" y="1236"/>
                  </a:lnTo>
                  <a:lnTo>
                    <a:pt x="1556" y="1238"/>
                  </a:lnTo>
                  <a:lnTo>
                    <a:pt x="1556" y="1240"/>
                  </a:lnTo>
                  <a:lnTo>
                    <a:pt x="1554" y="1242"/>
                  </a:lnTo>
                  <a:lnTo>
                    <a:pt x="1554" y="1245"/>
                  </a:lnTo>
                  <a:lnTo>
                    <a:pt x="1552" y="1245"/>
                  </a:lnTo>
                  <a:lnTo>
                    <a:pt x="1552" y="1247"/>
                  </a:lnTo>
                  <a:lnTo>
                    <a:pt x="1550" y="1247"/>
                  </a:lnTo>
                  <a:lnTo>
                    <a:pt x="1548" y="1245"/>
                  </a:lnTo>
                  <a:lnTo>
                    <a:pt x="1545" y="1245"/>
                  </a:lnTo>
                  <a:lnTo>
                    <a:pt x="1537" y="1247"/>
                  </a:lnTo>
                  <a:lnTo>
                    <a:pt x="1532" y="1249"/>
                  </a:lnTo>
                  <a:lnTo>
                    <a:pt x="1532" y="1251"/>
                  </a:lnTo>
                  <a:lnTo>
                    <a:pt x="1532" y="1253"/>
                  </a:lnTo>
                  <a:lnTo>
                    <a:pt x="1532" y="1256"/>
                  </a:lnTo>
                  <a:lnTo>
                    <a:pt x="1534" y="1258"/>
                  </a:lnTo>
                  <a:lnTo>
                    <a:pt x="1534" y="1260"/>
                  </a:lnTo>
                  <a:lnTo>
                    <a:pt x="1534" y="1262"/>
                  </a:lnTo>
                  <a:lnTo>
                    <a:pt x="1537" y="1262"/>
                  </a:lnTo>
                  <a:lnTo>
                    <a:pt x="1539" y="1264"/>
                  </a:lnTo>
                  <a:lnTo>
                    <a:pt x="1541" y="1267"/>
                  </a:lnTo>
                  <a:lnTo>
                    <a:pt x="1541" y="1269"/>
                  </a:lnTo>
                  <a:lnTo>
                    <a:pt x="1539" y="1275"/>
                  </a:lnTo>
                  <a:lnTo>
                    <a:pt x="1541" y="1278"/>
                  </a:lnTo>
                  <a:lnTo>
                    <a:pt x="1543" y="1282"/>
                  </a:lnTo>
                  <a:lnTo>
                    <a:pt x="1548" y="1282"/>
                  </a:lnTo>
                  <a:lnTo>
                    <a:pt x="1552" y="1278"/>
                  </a:lnTo>
                  <a:lnTo>
                    <a:pt x="1561" y="1267"/>
                  </a:lnTo>
                  <a:lnTo>
                    <a:pt x="1561" y="1262"/>
                  </a:lnTo>
                  <a:lnTo>
                    <a:pt x="1565" y="1260"/>
                  </a:lnTo>
                  <a:lnTo>
                    <a:pt x="1567" y="1256"/>
                  </a:lnTo>
                  <a:lnTo>
                    <a:pt x="1569" y="1253"/>
                  </a:lnTo>
                  <a:lnTo>
                    <a:pt x="1572" y="1251"/>
                  </a:lnTo>
                  <a:lnTo>
                    <a:pt x="1572" y="1247"/>
                  </a:lnTo>
                  <a:lnTo>
                    <a:pt x="1567" y="1245"/>
                  </a:lnTo>
                  <a:lnTo>
                    <a:pt x="1567" y="1242"/>
                  </a:lnTo>
                  <a:lnTo>
                    <a:pt x="1567" y="1240"/>
                  </a:lnTo>
                  <a:lnTo>
                    <a:pt x="1569" y="1240"/>
                  </a:lnTo>
                  <a:lnTo>
                    <a:pt x="1569" y="1238"/>
                  </a:lnTo>
                  <a:lnTo>
                    <a:pt x="1569" y="1240"/>
                  </a:lnTo>
                  <a:lnTo>
                    <a:pt x="1572" y="1240"/>
                  </a:lnTo>
                  <a:lnTo>
                    <a:pt x="1574" y="1242"/>
                  </a:lnTo>
                  <a:lnTo>
                    <a:pt x="1578" y="1245"/>
                  </a:lnTo>
                  <a:lnTo>
                    <a:pt x="1580" y="1245"/>
                  </a:lnTo>
                  <a:lnTo>
                    <a:pt x="1583" y="1247"/>
                  </a:lnTo>
                  <a:lnTo>
                    <a:pt x="1585" y="1247"/>
                  </a:lnTo>
                  <a:lnTo>
                    <a:pt x="1585" y="1245"/>
                  </a:lnTo>
                  <a:lnTo>
                    <a:pt x="1585" y="1242"/>
                  </a:lnTo>
                  <a:lnTo>
                    <a:pt x="1585" y="1240"/>
                  </a:lnTo>
                  <a:lnTo>
                    <a:pt x="1585" y="1238"/>
                  </a:lnTo>
                  <a:lnTo>
                    <a:pt x="1585" y="1236"/>
                  </a:lnTo>
                  <a:lnTo>
                    <a:pt x="1583" y="1236"/>
                  </a:lnTo>
                  <a:lnTo>
                    <a:pt x="1585" y="1234"/>
                  </a:lnTo>
                  <a:lnTo>
                    <a:pt x="1585" y="1232"/>
                  </a:lnTo>
                  <a:lnTo>
                    <a:pt x="1585" y="1229"/>
                  </a:lnTo>
                  <a:lnTo>
                    <a:pt x="1587" y="1229"/>
                  </a:lnTo>
                  <a:lnTo>
                    <a:pt x="1587" y="1227"/>
                  </a:lnTo>
                  <a:lnTo>
                    <a:pt x="1589" y="1227"/>
                  </a:lnTo>
                  <a:lnTo>
                    <a:pt x="1591" y="1227"/>
                  </a:lnTo>
                  <a:lnTo>
                    <a:pt x="1594" y="1227"/>
                  </a:lnTo>
                  <a:lnTo>
                    <a:pt x="1596" y="1227"/>
                  </a:lnTo>
                  <a:lnTo>
                    <a:pt x="1596" y="1229"/>
                  </a:lnTo>
                  <a:lnTo>
                    <a:pt x="1596" y="1232"/>
                  </a:lnTo>
                  <a:lnTo>
                    <a:pt x="1594" y="1232"/>
                  </a:lnTo>
                  <a:lnTo>
                    <a:pt x="1591" y="1234"/>
                  </a:lnTo>
                  <a:lnTo>
                    <a:pt x="1594" y="1232"/>
                  </a:lnTo>
                  <a:lnTo>
                    <a:pt x="1587" y="1234"/>
                  </a:lnTo>
                  <a:lnTo>
                    <a:pt x="1587" y="1236"/>
                  </a:lnTo>
                  <a:lnTo>
                    <a:pt x="1587" y="1238"/>
                  </a:lnTo>
                  <a:lnTo>
                    <a:pt x="1587" y="1240"/>
                  </a:lnTo>
                  <a:lnTo>
                    <a:pt x="1589" y="1238"/>
                  </a:lnTo>
                  <a:lnTo>
                    <a:pt x="1591" y="1236"/>
                  </a:lnTo>
                  <a:lnTo>
                    <a:pt x="1587" y="1242"/>
                  </a:lnTo>
                  <a:lnTo>
                    <a:pt x="1591" y="1238"/>
                  </a:lnTo>
                  <a:lnTo>
                    <a:pt x="1591" y="1240"/>
                  </a:lnTo>
                  <a:lnTo>
                    <a:pt x="1587" y="1242"/>
                  </a:lnTo>
                  <a:lnTo>
                    <a:pt x="1587" y="1245"/>
                  </a:lnTo>
                  <a:lnTo>
                    <a:pt x="1591" y="1242"/>
                  </a:lnTo>
                  <a:lnTo>
                    <a:pt x="1596" y="1238"/>
                  </a:lnTo>
                  <a:lnTo>
                    <a:pt x="1598" y="1238"/>
                  </a:lnTo>
                  <a:lnTo>
                    <a:pt x="1598" y="1240"/>
                  </a:lnTo>
                  <a:lnTo>
                    <a:pt x="1600" y="1240"/>
                  </a:lnTo>
                  <a:lnTo>
                    <a:pt x="1600" y="1242"/>
                  </a:lnTo>
                  <a:lnTo>
                    <a:pt x="1600" y="1245"/>
                  </a:lnTo>
                  <a:lnTo>
                    <a:pt x="1598" y="1247"/>
                  </a:lnTo>
                  <a:lnTo>
                    <a:pt x="1596" y="1249"/>
                  </a:lnTo>
                  <a:lnTo>
                    <a:pt x="1594" y="1251"/>
                  </a:lnTo>
                  <a:lnTo>
                    <a:pt x="1596" y="1251"/>
                  </a:lnTo>
                  <a:lnTo>
                    <a:pt x="1598" y="1251"/>
                  </a:lnTo>
                  <a:lnTo>
                    <a:pt x="1598" y="1253"/>
                  </a:lnTo>
                  <a:lnTo>
                    <a:pt x="1600" y="1253"/>
                  </a:lnTo>
                  <a:lnTo>
                    <a:pt x="1604" y="1249"/>
                  </a:lnTo>
                  <a:lnTo>
                    <a:pt x="1602" y="1247"/>
                  </a:lnTo>
                  <a:lnTo>
                    <a:pt x="1600" y="1249"/>
                  </a:lnTo>
                  <a:lnTo>
                    <a:pt x="1600" y="1247"/>
                  </a:lnTo>
                  <a:lnTo>
                    <a:pt x="1602" y="1247"/>
                  </a:lnTo>
                  <a:lnTo>
                    <a:pt x="1600" y="1245"/>
                  </a:lnTo>
                  <a:lnTo>
                    <a:pt x="1602" y="1245"/>
                  </a:lnTo>
                  <a:lnTo>
                    <a:pt x="1604" y="1245"/>
                  </a:lnTo>
                  <a:lnTo>
                    <a:pt x="1607" y="1245"/>
                  </a:lnTo>
                  <a:lnTo>
                    <a:pt x="1607" y="1249"/>
                  </a:lnTo>
                  <a:lnTo>
                    <a:pt x="1604" y="1249"/>
                  </a:lnTo>
                  <a:lnTo>
                    <a:pt x="1602" y="1251"/>
                  </a:lnTo>
                  <a:lnTo>
                    <a:pt x="1602" y="1253"/>
                  </a:lnTo>
                  <a:lnTo>
                    <a:pt x="1604" y="1256"/>
                  </a:lnTo>
                  <a:lnTo>
                    <a:pt x="1607" y="1256"/>
                  </a:lnTo>
                  <a:lnTo>
                    <a:pt x="1611" y="1258"/>
                  </a:lnTo>
                  <a:lnTo>
                    <a:pt x="1611" y="1260"/>
                  </a:lnTo>
                  <a:lnTo>
                    <a:pt x="1613" y="1260"/>
                  </a:lnTo>
                  <a:lnTo>
                    <a:pt x="1613" y="1262"/>
                  </a:lnTo>
                  <a:lnTo>
                    <a:pt x="1615" y="1264"/>
                  </a:lnTo>
                  <a:lnTo>
                    <a:pt x="1618" y="1264"/>
                  </a:lnTo>
                  <a:lnTo>
                    <a:pt x="1620" y="1264"/>
                  </a:lnTo>
                  <a:lnTo>
                    <a:pt x="1620" y="1267"/>
                  </a:lnTo>
                  <a:lnTo>
                    <a:pt x="1622" y="1267"/>
                  </a:lnTo>
                  <a:lnTo>
                    <a:pt x="1622" y="1269"/>
                  </a:lnTo>
                  <a:lnTo>
                    <a:pt x="1626" y="1267"/>
                  </a:lnTo>
                  <a:lnTo>
                    <a:pt x="1629" y="1267"/>
                  </a:lnTo>
                  <a:lnTo>
                    <a:pt x="1629" y="1269"/>
                  </a:lnTo>
                  <a:lnTo>
                    <a:pt x="1631" y="1267"/>
                  </a:lnTo>
                  <a:lnTo>
                    <a:pt x="1635" y="1264"/>
                  </a:lnTo>
                  <a:lnTo>
                    <a:pt x="1635" y="1267"/>
                  </a:lnTo>
                  <a:lnTo>
                    <a:pt x="1637" y="1267"/>
                  </a:lnTo>
                  <a:lnTo>
                    <a:pt x="1637" y="1264"/>
                  </a:lnTo>
                  <a:lnTo>
                    <a:pt x="1637" y="1262"/>
                  </a:lnTo>
                  <a:lnTo>
                    <a:pt x="1637" y="1260"/>
                  </a:lnTo>
                  <a:lnTo>
                    <a:pt x="1635" y="1260"/>
                  </a:lnTo>
                  <a:lnTo>
                    <a:pt x="1633" y="1258"/>
                  </a:lnTo>
                  <a:lnTo>
                    <a:pt x="1631" y="1256"/>
                  </a:lnTo>
                  <a:lnTo>
                    <a:pt x="1629" y="1253"/>
                  </a:lnTo>
                  <a:lnTo>
                    <a:pt x="1626" y="1251"/>
                  </a:lnTo>
                  <a:lnTo>
                    <a:pt x="1624" y="1251"/>
                  </a:lnTo>
                  <a:lnTo>
                    <a:pt x="1622" y="1251"/>
                  </a:lnTo>
                  <a:lnTo>
                    <a:pt x="1622" y="1249"/>
                  </a:lnTo>
                  <a:lnTo>
                    <a:pt x="1624" y="1249"/>
                  </a:lnTo>
                  <a:lnTo>
                    <a:pt x="1626" y="1249"/>
                  </a:lnTo>
                  <a:lnTo>
                    <a:pt x="1626" y="1247"/>
                  </a:lnTo>
                  <a:lnTo>
                    <a:pt x="1629" y="1247"/>
                  </a:lnTo>
                  <a:lnTo>
                    <a:pt x="1629" y="1249"/>
                  </a:lnTo>
                  <a:lnTo>
                    <a:pt x="1631" y="1249"/>
                  </a:lnTo>
                  <a:lnTo>
                    <a:pt x="1631" y="1247"/>
                  </a:lnTo>
                  <a:lnTo>
                    <a:pt x="1633" y="1249"/>
                  </a:lnTo>
                  <a:lnTo>
                    <a:pt x="1637" y="1247"/>
                  </a:lnTo>
                  <a:lnTo>
                    <a:pt x="1637" y="1249"/>
                  </a:lnTo>
                  <a:lnTo>
                    <a:pt x="1637" y="1251"/>
                  </a:lnTo>
                  <a:lnTo>
                    <a:pt x="1637" y="1249"/>
                  </a:lnTo>
                  <a:lnTo>
                    <a:pt x="1640" y="1249"/>
                  </a:lnTo>
                  <a:lnTo>
                    <a:pt x="1640" y="1251"/>
                  </a:lnTo>
                  <a:lnTo>
                    <a:pt x="1637" y="1253"/>
                  </a:lnTo>
                  <a:lnTo>
                    <a:pt x="1637" y="1256"/>
                  </a:lnTo>
                  <a:lnTo>
                    <a:pt x="1640" y="1253"/>
                  </a:lnTo>
                  <a:lnTo>
                    <a:pt x="1642" y="1253"/>
                  </a:lnTo>
                  <a:lnTo>
                    <a:pt x="1642" y="1256"/>
                  </a:lnTo>
                  <a:lnTo>
                    <a:pt x="1642" y="1258"/>
                  </a:lnTo>
                  <a:lnTo>
                    <a:pt x="1640" y="1258"/>
                  </a:lnTo>
                  <a:lnTo>
                    <a:pt x="1644" y="1260"/>
                  </a:lnTo>
                  <a:lnTo>
                    <a:pt x="1644" y="1262"/>
                  </a:lnTo>
                  <a:lnTo>
                    <a:pt x="1644" y="1264"/>
                  </a:lnTo>
                  <a:lnTo>
                    <a:pt x="1642" y="1264"/>
                  </a:lnTo>
                  <a:lnTo>
                    <a:pt x="1642" y="1267"/>
                  </a:lnTo>
                  <a:lnTo>
                    <a:pt x="1642" y="1271"/>
                  </a:lnTo>
                  <a:lnTo>
                    <a:pt x="1642" y="1273"/>
                  </a:lnTo>
                  <a:lnTo>
                    <a:pt x="1644" y="1275"/>
                  </a:lnTo>
                  <a:lnTo>
                    <a:pt x="1646" y="1275"/>
                  </a:lnTo>
                  <a:lnTo>
                    <a:pt x="1648" y="1278"/>
                  </a:lnTo>
                  <a:lnTo>
                    <a:pt x="1653" y="1280"/>
                  </a:lnTo>
                  <a:lnTo>
                    <a:pt x="1655" y="1280"/>
                  </a:lnTo>
                  <a:lnTo>
                    <a:pt x="1657" y="1280"/>
                  </a:lnTo>
                  <a:lnTo>
                    <a:pt x="1655" y="1280"/>
                  </a:lnTo>
                  <a:lnTo>
                    <a:pt x="1655" y="1282"/>
                  </a:lnTo>
                  <a:lnTo>
                    <a:pt x="1657" y="1284"/>
                  </a:lnTo>
                  <a:lnTo>
                    <a:pt x="1659" y="1284"/>
                  </a:lnTo>
                  <a:lnTo>
                    <a:pt x="1659" y="1282"/>
                  </a:lnTo>
                  <a:lnTo>
                    <a:pt x="1657" y="1282"/>
                  </a:lnTo>
                  <a:lnTo>
                    <a:pt x="1659" y="1282"/>
                  </a:lnTo>
                  <a:lnTo>
                    <a:pt x="1659" y="1280"/>
                  </a:lnTo>
                  <a:lnTo>
                    <a:pt x="1661" y="1275"/>
                  </a:lnTo>
                  <a:lnTo>
                    <a:pt x="1659" y="1275"/>
                  </a:lnTo>
                  <a:lnTo>
                    <a:pt x="1661" y="1275"/>
                  </a:lnTo>
                  <a:lnTo>
                    <a:pt x="1664" y="1273"/>
                  </a:lnTo>
                  <a:lnTo>
                    <a:pt x="1664" y="1271"/>
                  </a:lnTo>
                  <a:lnTo>
                    <a:pt x="1661" y="1269"/>
                  </a:lnTo>
                  <a:lnTo>
                    <a:pt x="1664" y="1269"/>
                  </a:lnTo>
                  <a:lnTo>
                    <a:pt x="1664" y="1267"/>
                  </a:lnTo>
                  <a:lnTo>
                    <a:pt x="1666" y="1267"/>
                  </a:lnTo>
                  <a:lnTo>
                    <a:pt x="1666" y="1269"/>
                  </a:lnTo>
                  <a:lnTo>
                    <a:pt x="1664" y="1269"/>
                  </a:lnTo>
                  <a:lnTo>
                    <a:pt x="1664" y="1271"/>
                  </a:lnTo>
                  <a:lnTo>
                    <a:pt x="1666" y="1271"/>
                  </a:lnTo>
                  <a:lnTo>
                    <a:pt x="1666" y="1273"/>
                  </a:lnTo>
                  <a:lnTo>
                    <a:pt x="1666" y="1275"/>
                  </a:lnTo>
                  <a:lnTo>
                    <a:pt x="1664" y="1275"/>
                  </a:lnTo>
                  <a:lnTo>
                    <a:pt x="1664" y="1278"/>
                  </a:lnTo>
                  <a:lnTo>
                    <a:pt x="1661" y="1278"/>
                  </a:lnTo>
                  <a:lnTo>
                    <a:pt x="1661" y="1280"/>
                  </a:lnTo>
                  <a:lnTo>
                    <a:pt x="1664" y="1280"/>
                  </a:lnTo>
                  <a:lnTo>
                    <a:pt x="1666" y="1282"/>
                  </a:lnTo>
                  <a:lnTo>
                    <a:pt x="1668" y="1282"/>
                  </a:lnTo>
                  <a:lnTo>
                    <a:pt x="1668" y="1280"/>
                  </a:lnTo>
                  <a:lnTo>
                    <a:pt x="1666" y="1278"/>
                  </a:lnTo>
                  <a:lnTo>
                    <a:pt x="1668" y="1278"/>
                  </a:lnTo>
                  <a:lnTo>
                    <a:pt x="1668" y="1275"/>
                  </a:lnTo>
                  <a:lnTo>
                    <a:pt x="1670" y="1275"/>
                  </a:lnTo>
                  <a:lnTo>
                    <a:pt x="1670" y="1278"/>
                  </a:lnTo>
                  <a:lnTo>
                    <a:pt x="1672" y="1278"/>
                  </a:lnTo>
                  <a:lnTo>
                    <a:pt x="1672" y="1280"/>
                  </a:lnTo>
                  <a:lnTo>
                    <a:pt x="1675" y="1280"/>
                  </a:lnTo>
                  <a:lnTo>
                    <a:pt x="1675" y="1282"/>
                  </a:lnTo>
                  <a:lnTo>
                    <a:pt x="1675" y="1280"/>
                  </a:lnTo>
                  <a:lnTo>
                    <a:pt x="1677" y="1280"/>
                  </a:lnTo>
                  <a:lnTo>
                    <a:pt x="1679" y="1280"/>
                  </a:lnTo>
                  <a:lnTo>
                    <a:pt x="1679" y="1282"/>
                  </a:lnTo>
                  <a:lnTo>
                    <a:pt x="1679" y="1280"/>
                  </a:lnTo>
                  <a:lnTo>
                    <a:pt x="1679" y="1278"/>
                  </a:lnTo>
                  <a:lnTo>
                    <a:pt x="1681" y="1278"/>
                  </a:lnTo>
                  <a:lnTo>
                    <a:pt x="1681" y="1282"/>
                  </a:lnTo>
                  <a:lnTo>
                    <a:pt x="1683" y="1282"/>
                  </a:lnTo>
                  <a:lnTo>
                    <a:pt x="1683" y="1286"/>
                  </a:lnTo>
                  <a:lnTo>
                    <a:pt x="1686" y="1288"/>
                  </a:lnTo>
                  <a:lnTo>
                    <a:pt x="1688" y="1288"/>
                  </a:lnTo>
                  <a:lnTo>
                    <a:pt x="1688" y="1291"/>
                  </a:lnTo>
                  <a:lnTo>
                    <a:pt x="1690" y="1291"/>
                  </a:lnTo>
                  <a:lnTo>
                    <a:pt x="1690" y="1293"/>
                  </a:lnTo>
                  <a:lnTo>
                    <a:pt x="1690" y="1295"/>
                  </a:lnTo>
                  <a:lnTo>
                    <a:pt x="1692" y="1295"/>
                  </a:lnTo>
                  <a:lnTo>
                    <a:pt x="1692" y="1297"/>
                  </a:lnTo>
                  <a:lnTo>
                    <a:pt x="1692" y="1299"/>
                  </a:lnTo>
                  <a:lnTo>
                    <a:pt x="1694" y="1299"/>
                  </a:lnTo>
                  <a:lnTo>
                    <a:pt x="1692" y="1302"/>
                  </a:lnTo>
                  <a:lnTo>
                    <a:pt x="1694" y="1304"/>
                  </a:lnTo>
                  <a:lnTo>
                    <a:pt x="1694" y="1302"/>
                  </a:lnTo>
                  <a:lnTo>
                    <a:pt x="1696" y="1302"/>
                  </a:lnTo>
                  <a:lnTo>
                    <a:pt x="1694" y="1304"/>
                  </a:lnTo>
                  <a:lnTo>
                    <a:pt x="1696" y="1304"/>
                  </a:lnTo>
                  <a:lnTo>
                    <a:pt x="1696" y="1306"/>
                  </a:lnTo>
                  <a:lnTo>
                    <a:pt x="1699" y="1308"/>
                  </a:lnTo>
                  <a:lnTo>
                    <a:pt x="1701" y="1308"/>
                  </a:lnTo>
                  <a:lnTo>
                    <a:pt x="1701" y="1306"/>
                  </a:lnTo>
                  <a:lnTo>
                    <a:pt x="1703" y="1306"/>
                  </a:lnTo>
                  <a:lnTo>
                    <a:pt x="1703" y="1308"/>
                  </a:lnTo>
                  <a:lnTo>
                    <a:pt x="1705" y="1308"/>
                  </a:lnTo>
                  <a:lnTo>
                    <a:pt x="1707" y="1310"/>
                  </a:lnTo>
                  <a:lnTo>
                    <a:pt x="1710" y="1310"/>
                  </a:lnTo>
                  <a:lnTo>
                    <a:pt x="1712" y="1313"/>
                  </a:lnTo>
                  <a:lnTo>
                    <a:pt x="1712" y="1315"/>
                  </a:lnTo>
                  <a:lnTo>
                    <a:pt x="1712" y="1317"/>
                  </a:lnTo>
                  <a:lnTo>
                    <a:pt x="1712" y="1319"/>
                  </a:lnTo>
                  <a:lnTo>
                    <a:pt x="1712" y="1321"/>
                  </a:lnTo>
                  <a:lnTo>
                    <a:pt x="1714" y="1321"/>
                  </a:lnTo>
                  <a:lnTo>
                    <a:pt x="1716" y="1321"/>
                  </a:lnTo>
                  <a:lnTo>
                    <a:pt x="1716" y="1324"/>
                  </a:lnTo>
                  <a:lnTo>
                    <a:pt x="1718" y="1324"/>
                  </a:lnTo>
                  <a:lnTo>
                    <a:pt x="1721" y="1324"/>
                  </a:lnTo>
                  <a:lnTo>
                    <a:pt x="1723" y="1326"/>
                  </a:lnTo>
                  <a:lnTo>
                    <a:pt x="1723" y="1328"/>
                  </a:lnTo>
                  <a:lnTo>
                    <a:pt x="1725" y="1328"/>
                  </a:lnTo>
                  <a:lnTo>
                    <a:pt x="1727" y="1330"/>
                  </a:lnTo>
                  <a:lnTo>
                    <a:pt x="1725" y="1332"/>
                  </a:lnTo>
                  <a:lnTo>
                    <a:pt x="1725" y="1335"/>
                  </a:lnTo>
                  <a:lnTo>
                    <a:pt x="1729" y="1335"/>
                  </a:lnTo>
                  <a:lnTo>
                    <a:pt x="1729" y="1337"/>
                  </a:lnTo>
                  <a:lnTo>
                    <a:pt x="1729" y="1339"/>
                  </a:lnTo>
                  <a:lnTo>
                    <a:pt x="1731" y="1341"/>
                  </a:lnTo>
                  <a:lnTo>
                    <a:pt x="1736" y="1343"/>
                  </a:lnTo>
                  <a:lnTo>
                    <a:pt x="1736" y="1348"/>
                  </a:lnTo>
                  <a:lnTo>
                    <a:pt x="1740" y="1348"/>
                  </a:lnTo>
                  <a:lnTo>
                    <a:pt x="1745" y="1350"/>
                  </a:lnTo>
                  <a:lnTo>
                    <a:pt x="1745" y="1352"/>
                  </a:lnTo>
                  <a:lnTo>
                    <a:pt x="1745" y="1354"/>
                  </a:lnTo>
                  <a:lnTo>
                    <a:pt x="1745" y="1356"/>
                  </a:lnTo>
                  <a:lnTo>
                    <a:pt x="1745" y="1359"/>
                  </a:lnTo>
                  <a:lnTo>
                    <a:pt x="1747" y="1359"/>
                  </a:lnTo>
                  <a:lnTo>
                    <a:pt x="1747" y="1361"/>
                  </a:lnTo>
                  <a:lnTo>
                    <a:pt x="1747" y="1365"/>
                  </a:lnTo>
                  <a:lnTo>
                    <a:pt x="1745" y="1367"/>
                  </a:lnTo>
                  <a:lnTo>
                    <a:pt x="1742" y="1370"/>
                  </a:lnTo>
                  <a:lnTo>
                    <a:pt x="1736" y="1372"/>
                  </a:lnTo>
                  <a:lnTo>
                    <a:pt x="1734" y="1374"/>
                  </a:lnTo>
                  <a:lnTo>
                    <a:pt x="1734" y="1378"/>
                  </a:lnTo>
                  <a:lnTo>
                    <a:pt x="1734" y="1381"/>
                  </a:lnTo>
                  <a:lnTo>
                    <a:pt x="1736" y="1387"/>
                  </a:lnTo>
                  <a:lnTo>
                    <a:pt x="1736" y="1389"/>
                  </a:lnTo>
                  <a:lnTo>
                    <a:pt x="1736" y="1391"/>
                  </a:lnTo>
                  <a:lnTo>
                    <a:pt x="1734" y="1396"/>
                  </a:lnTo>
                  <a:lnTo>
                    <a:pt x="1736" y="1400"/>
                  </a:lnTo>
                  <a:lnTo>
                    <a:pt x="1736" y="1402"/>
                  </a:lnTo>
                  <a:lnTo>
                    <a:pt x="1738" y="1405"/>
                  </a:lnTo>
                  <a:lnTo>
                    <a:pt x="1740" y="1407"/>
                  </a:lnTo>
                  <a:lnTo>
                    <a:pt x="1738" y="1409"/>
                  </a:lnTo>
                  <a:lnTo>
                    <a:pt x="1736" y="1409"/>
                  </a:lnTo>
                  <a:lnTo>
                    <a:pt x="1736" y="1411"/>
                  </a:lnTo>
                  <a:lnTo>
                    <a:pt x="1734" y="1413"/>
                  </a:lnTo>
                  <a:lnTo>
                    <a:pt x="1731" y="1413"/>
                  </a:lnTo>
                  <a:lnTo>
                    <a:pt x="1731" y="1416"/>
                  </a:lnTo>
                  <a:lnTo>
                    <a:pt x="1729" y="1418"/>
                  </a:lnTo>
                  <a:lnTo>
                    <a:pt x="1729" y="1420"/>
                  </a:lnTo>
                  <a:lnTo>
                    <a:pt x="1729" y="1422"/>
                  </a:lnTo>
                  <a:lnTo>
                    <a:pt x="1729" y="1424"/>
                  </a:lnTo>
                  <a:lnTo>
                    <a:pt x="1729" y="1429"/>
                  </a:lnTo>
                  <a:lnTo>
                    <a:pt x="1725" y="1442"/>
                  </a:lnTo>
                  <a:lnTo>
                    <a:pt x="1723" y="1446"/>
                  </a:lnTo>
                  <a:lnTo>
                    <a:pt x="1723" y="1448"/>
                  </a:lnTo>
                  <a:lnTo>
                    <a:pt x="1721" y="1451"/>
                  </a:lnTo>
                  <a:lnTo>
                    <a:pt x="1721" y="1453"/>
                  </a:lnTo>
                  <a:lnTo>
                    <a:pt x="1718" y="1453"/>
                  </a:lnTo>
                  <a:lnTo>
                    <a:pt x="1718" y="1455"/>
                  </a:lnTo>
                  <a:lnTo>
                    <a:pt x="1718" y="1457"/>
                  </a:lnTo>
                  <a:lnTo>
                    <a:pt x="1716" y="1459"/>
                  </a:lnTo>
                  <a:lnTo>
                    <a:pt x="1710" y="1470"/>
                  </a:lnTo>
                  <a:lnTo>
                    <a:pt x="1710" y="1475"/>
                  </a:lnTo>
                  <a:lnTo>
                    <a:pt x="1710" y="1477"/>
                  </a:lnTo>
                  <a:lnTo>
                    <a:pt x="1710" y="1479"/>
                  </a:lnTo>
                  <a:lnTo>
                    <a:pt x="1712" y="1481"/>
                  </a:lnTo>
                  <a:lnTo>
                    <a:pt x="1714" y="1484"/>
                  </a:lnTo>
                  <a:lnTo>
                    <a:pt x="1723" y="1488"/>
                  </a:lnTo>
                  <a:lnTo>
                    <a:pt x="1725" y="1488"/>
                  </a:lnTo>
                  <a:lnTo>
                    <a:pt x="1725" y="1490"/>
                  </a:lnTo>
                  <a:lnTo>
                    <a:pt x="1727" y="1492"/>
                  </a:lnTo>
                  <a:lnTo>
                    <a:pt x="1729" y="1492"/>
                  </a:lnTo>
                  <a:lnTo>
                    <a:pt x="1731" y="1494"/>
                  </a:lnTo>
                  <a:lnTo>
                    <a:pt x="1736" y="1497"/>
                  </a:lnTo>
                  <a:lnTo>
                    <a:pt x="1738" y="1499"/>
                  </a:lnTo>
                  <a:lnTo>
                    <a:pt x="1740" y="1499"/>
                  </a:lnTo>
                  <a:lnTo>
                    <a:pt x="1742" y="1499"/>
                  </a:lnTo>
                  <a:lnTo>
                    <a:pt x="1745" y="1499"/>
                  </a:lnTo>
                  <a:lnTo>
                    <a:pt x="1747" y="1499"/>
                  </a:lnTo>
                  <a:lnTo>
                    <a:pt x="1751" y="1501"/>
                  </a:lnTo>
                  <a:lnTo>
                    <a:pt x="1751" y="1503"/>
                  </a:lnTo>
                  <a:lnTo>
                    <a:pt x="1753" y="1503"/>
                  </a:lnTo>
                  <a:lnTo>
                    <a:pt x="1756" y="1505"/>
                  </a:lnTo>
                  <a:lnTo>
                    <a:pt x="1753" y="1505"/>
                  </a:lnTo>
                  <a:lnTo>
                    <a:pt x="1753" y="1508"/>
                  </a:lnTo>
                  <a:lnTo>
                    <a:pt x="1756" y="1510"/>
                  </a:lnTo>
                  <a:lnTo>
                    <a:pt x="1758" y="1510"/>
                  </a:lnTo>
                  <a:lnTo>
                    <a:pt x="1760" y="1512"/>
                  </a:lnTo>
                  <a:lnTo>
                    <a:pt x="1760" y="1514"/>
                  </a:lnTo>
                  <a:lnTo>
                    <a:pt x="1762" y="1514"/>
                  </a:lnTo>
                  <a:lnTo>
                    <a:pt x="1767" y="1519"/>
                  </a:lnTo>
                  <a:lnTo>
                    <a:pt x="1769" y="1521"/>
                  </a:lnTo>
                  <a:lnTo>
                    <a:pt x="1769" y="1523"/>
                  </a:lnTo>
                  <a:lnTo>
                    <a:pt x="1771" y="1525"/>
                  </a:lnTo>
                  <a:lnTo>
                    <a:pt x="1769" y="1525"/>
                  </a:lnTo>
                  <a:lnTo>
                    <a:pt x="1767" y="1525"/>
                  </a:lnTo>
                  <a:lnTo>
                    <a:pt x="1764" y="1527"/>
                  </a:lnTo>
                  <a:lnTo>
                    <a:pt x="1762" y="1527"/>
                  </a:lnTo>
                  <a:lnTo>
                    <a:pt x="1760" y="1525"/>
                  </a:lnTo>
                  <a:lnTo>
                    <a:pt x="1760" y="1523"/>
                  </a:lnTo>
                  <a:lnTo>
                    <a:pt x="1758" y="1523"/>
                  </a:lnTo>
                  <a:lnTo>
                    <a:pt x="1753" y="1523"/>
                  </a:lnTo>
                  <a:lnTo>
                    <a:pt x="1751" y="1525"/>
                  </a:lnTo>
                  <a:lnTo>
                    <a:pt x="1751" y="1527"/>
                  </a:lnTo>
                  <a:lnTo>
                    <a:pt x="1749" y="1527"/>
                  </a:lnTo>
                  <a:lnTo>
                    <a:pt x="1747" y="1527"/>
                  </a:lnTo>
                  <a:lnTo>
                    <a:pt x="1747" y="1525"/>
                  </a:lnTo>
                  <a:lnTo>
                    <a:pt x="1747" y="1527"/>
                  </a:lnTo>
                  <a:lnTo>
                    <a:pt x="1745" y="1527"/>
                  </a:lnTo>
                  <a:lnTo>
                    <a:pt x="1742" y="1530"/>
                  </a:lnTo>
                  <a:lnTo>
                    <a:pt x="1745" y="1530"/>
                  </a:lnTo>
                  <a:lnTo>
                    <a:pt x="1745" y="1532"/>
                  </a:lnTo>
                  <a:lnTo>
                    <a:pt x="1740" y="1534"/>
                  </a:lnTo>
                  <a:lnTo>
                    <a:pt x="1740" y="1536"/>
                  </a:lnTo>
                  <a:lnTo>
                    <a:pt x="1740" y="1538"/>
                  </a:lnTo>
                  <a:lnTo>
                    <a:pt x="1740" y="1540"/>
                  </a:lnTo>
                  <a:lnTo>
                    <a:pt x="1740" y="1543"/>
                  </a:lnTo>
                  <a:lnTo>
                    <a:pt x="1738" y="1545"/>
                  </a:lnTo>
                  <a:lnTo>
                    <a:pt x="1738" y="1549"/>
                  </a:lnTo>
                  <a:lnTo>
                    <a:pt x="1736" y="1551"/>
                  </a:lnTo>
                  <a:lnTo>
                    <a:pt x="1734" y="1551"/>
                  </a:lnTo>
                  <a:lnTo>
                    <a:pt x="1731" y="1551"/>
                  </a:lnTo>
                  <a:lnTo>
                    <a:pt x="1729" y="1549"/>
                  </a:lnTo>
                  <a:lnTo>
                    <a:pt x="1729" y="1547"/>
                  </a:lnTo>
                  <a:lnTo>
                    <a:pt x="1727" y="1547"/>
                  </a:lnTo>
                  <a:lnTo>
                    <a:pt x="1727" y="1545"/>
                  </a:lnTo>
                  <a:lnTo>
                    <a:pt x="1729" y="1545"/>
                  </a:lnTo>
                  <a:lnTo>
                    <a:pt x="1727" y="1545"/>
                  </a:lnTo>
                  <a:lnTo>
                    <a:pt x="1727" y="1543"/>
                  </a:lnTo>
                  <a:lnTo>
                    <a:pt x="1725" y="1545"/>
                  </a:lnTo>
                  <a:lnTo>
                    <a:pt x="1725" y="1547"/>
                  </a:lnTo>
                  <a:lnTo>
                    <a:pt x="1727" y="1547"/>
                  </a:lnTo>
                  <a:lnTo>
                    <a:pt x="1725" y="1549"/>
                  </a:lnTo>
                  <a:lnTo>
                    <a:pt x="1723" y="1549"/>
                  </a:lnTo>
                  <a:lnTo>
                    <a:pt x="1721" y="1551"/>
                  </a:lnTo>
                  <a:lnTo>
                    <a:pt x="1718" y="1551"/>
                  </a:lnTo>
                  <a:lnTo>
                    <a:pt x="1714" y="1551"/>
                  </a:lnTo>
                  <a:lnTo>
                    <a:pt x="1714" y="1554"/>
                  </a:lnTo>
                  <a:lnTo>
                    <a:pt x="1716" y="1558"/>
                  </a:lnTo>
                  <a:lnTo>
                    <a:pt x="1718" y="1560"/>
                  </a:lnTo>
                  <a:lnTo>
                    <a:pt x="1718" y="1562"/>
                  </a:lnTo>
                  <a:lnTo>
                    <a:pt x="1716" y="1565"/>
                  </a:lnTo>
                  <a:lnTo>
                    <a:pt x="1714" y="1567"/>
                  </a:lnTo>
                  <a:lnTo>
                    <a:pt x="1710" y="1567"/>
                  </a:lnTo>
                  <a:lnTo>
                    <a:pt x="1701" y="1569"/>
                  </a:lnTo>
                  <a:lnTo>
                    <a:pt x="1699" y="1569"/>
                  </a:lnTo>
                  <a:lnTo>
                    <a:pt x="1696" y="1567"/>
                  </a:lnTo>
                  <a:lnTo>
                    <a:pt x="1696" y="1565"/>
                  </a:lnTo>
                  <a:lnTo>
                    <a:pt x="1694" y="1565"/>
                  </a:lnTo>
                  <a:lnTo>
                    <a:pt x="1694" y="1567"/>
                  </a:lnTo>
                  <a:lnTo>
                    <a:pt x="1694" y="1569"/>
                  </a:lnTo>
                  <a:lnTo>
                    <a:pt x="1683" y="1571"/>
                  </a:lnTo>
                  <a:lnTo>
                    <a:pt x="1686" y="1571"/>
                  </a:lnTo>
                  <a:lnTo>
                    <a:pt x="1686" y="1573"/>
                  </a:lnTo>
                  <a:lnTo>
                    <a:pt x="1688" y="1573"/>
                  </a:lnTo>
                  <a:lnTo>
                    <a:pt x="1688" y="1576"/>
                  </a:lnTo>
                  <a:lnTo>
                    <a:pt x="1692" y="1576"/>
                  </a:lnTo>
                  <a:lnTo>
                    <a:pt x="1694" y="1576"/>
                  </a:lnTo>
                  <a:lnTo>
                    <a:pt x="1696" y="1576"/>
                  </a:lnTo>
                  <a:lnTo>
                    <a:pt x="1696" y="1578"/>
                  </a:lnTo>
                  <a:lnTo>
                    <a:pt x="1699" y="1578"/>
                  </a:lnTo>
                  <a:lnTo>
                    <a:pt x="1701" y="1578"/>
                  </a:lnTo>
                  <a:lnTo>
                    <a:pt x="1703" y="1578"/>
                  </a:lnTo>
                  <a:lnTo>
                    <a:pt x="1705" y="1580"/>
                  </a:lnTo>
                  <a:lnTo>
                    <a:pt x="1707" y="1582"/>
                  </a:lnTo>
                  <a:lnTo>
                    <a:pt x="1712" y="1584"/>
                  </a:lnTo>
                  <a:lnTo>
                    <a:pt x="1714" y="1587"/>
                  </a:lnTo>
                  <a:lnTo>
                    <a:pt x="1716" y="1589"/>
                  </a:lnTo>
                  <a:lnTo>
                    <a:pt x="1716" y="1591"/>
                  </a:lnTo>
                  <a:lnTo>
                    <a:pt x="1718" y="1591"/>
                  </a:lnTo>
                  <a:lnTo>
                    <a:pt x="1718" y="1589"/>
                  </a:lnTo>
                  <a:lnTo>
                    <a:pt x="1718" y="1587"/>
                  </a:lnTo>
                  <a:lnTo>
                    <a:pt x="1718" y="1584"/>
                  </a:lnTo>
                  <a:lnTo>
                    <a:pt x="1718" y="1582"/>
                  </a:lnTo>
                  <a:lnTo>
                    <a:pt x="1718" y="1580"/>
                  </a:lnTo>
                  <a:lnTo>
                    <a:pt x="1721" y="1580"/>
                  </a:lnTo>
                  <a:lnTo>
                    <a:pt x="1721" y="1582"/>
                  </a:lnTo>
                  <a:lnTo>
                    <a:pt x="1721" y="1584"/>
                  </a:lnTo>
                  <a:lnTo>
                    <a:pt x="1721" y="1587"/>
                  </a:lnTo>
                  <a:lnTo>
                    <a:pt x="1721" y="1589"/>
                  </a:lnTo>
                  <a:lnTo>
                    <a:pt x="1721" y="1591"/>
                  </a:lnTo>
                  <a:lnTo>
                    <a:pt x="1723" y="1593"/>
                  </a:lnTo>
                  <a:lnTo>
                    <a:pt x="1721" y="1593"/>
                  </a:lnTo>
                  <a:lnTo>
                    <a:pt x="1718" y="1593"/>
                  </a:lnTo>
                  <a:lnTo>
                    <a:pt x="1716" y="1593"/>
                  </a:lnTo>
                  <a:lnTo>
                    <a:pt x="1718" y="1595"/>
                  </a:lnTo>
                  <a:lnTo>
                    <a:pt x="1716" y="1595"/>
                  </a:lnTo>
                  <a:lnTo>
                    <a:pt x="1716" y="1597"/>
                  </a:lnTo>
                  <a:lnTo>
                    <a:pt x="1716" y="1600"/>
                  </a:lnTo>
                  <a:lnTo>
                    <a:pt x="1716" y="1602"/>
                  </a:lnTo>
                  <a:lnTo>
                    <a:pt x="1714" y="1602"/>
                  </a:lnTo>
                  <a:lnTo>
                    <a:pt x="1714" y="1604"/>
                  </a:lnTo>
                  <a:lnTo>
                    <a:pt x="1716" y="1604"/>
                  </a:lnTo>
                  <a:lnTo>
                    <a:pt x="1718" y="1604"/>
                  </a:lnTo>
                  <a:lnTo>
                    <a:pt x="1718" y="1602"/>
                  </a:lnTo>
                  <a:lnTo>
                    <a:pt x="1721" y="1597"/>
                  </a:lnTo>
                  <a:lnTo>
                    <a:pt x="1721" y="1600"/>
                  </a:lnTo>
                  <a:lnTo>
                    <a:pt x="1723" y="1600"/>
                  </a:lnTo>
                  <a:lnTo>
                    <a:pt x="1723" y="1602"/>
                  </a:lnTo>
                  <a:lnTo>
                    <a:pt x="1723" y="1604"/>
                  </a:lnTo>
                  <a:lnTo>
                    <a:pt x="1723" y="1606"/>
                  </a:lnTo>
                  <a:lnTo>
                    <a:pt x="1725" y="1606"/>
                  </a:lnTo>
                  <a:lnTo>
                    <a:pt x="1725" y="1608"/>
                  </a:lnTo>
                  <a:lnTo>
                    <a:pt x="1725" y="1611"/>
                  </a:lnTo>
                  <a:lnTo>
                    <a:pt x="1727" y="1611"/>
                  </a:lnTo>
                  <a:lnTo>
                    <a:pt x="1729" y="1611"/>
                  </a:lnTo>
                  <a:lnTo>
                    <a:pt x="1729" y="1613"/>
                  </a:lnTo>
                  <a:lnTo>
                    <a:pt x="1729" y="1615"/>
                  </a:lnTo>
                  <a:lnTo>
                    <a:pt x="1727" y="1615"/>
                  </a:lnTo>
                  <a:lnTo>
                    <a:pt x="1725" y="1615"/>
                  </a:lnTo>
                  <a:lnTo>
                    <a:pt x="1723" y="1615"/>
                  </a:lnTo>
                  <a:lnTo>
                    <a:pt x="1723" y="1613"/>
                  </a:lnTo>
                  <a:lnTo>
                    <a:pt x="1721" y="1613"/>
                  </a:lnTo>
                  <a:lnTo>
                    <a:pt x="1718" y="1613"/>
                  </a:lnTo>
                  <a:lnTo>
                    <a:pt x="1718" y="1611"/>
                  </a:lnTo>
                  <a:lnTo>
                    <a:pt x="1721" y="1608"/>
                  </a:lnTo>
                  <a:lnTo>
                    <a:pt x="1721" y="1606"/>
                  </a:lnTo>
                  <a:lnTo>
                    <a:pt x="1718" y="1606"/>
                  </a:lnTo>
                  <a:lnTo>
                    <a:pt x="1716" y="1606"/>
                  </a:lnTo>
                  <a:lnTo>
                    <a:pt x="1714" y="1606"/>
                  </a:lnTo>
                  <a:lnTo>
                    <a:pt x="1712" y="1604"/>
                  </a:lnTo>
                  <a:lnTo>
                    <a:pt x="1712" y="1602"/>
                  </a:lnTo>
                  <a:lnTo>
                    <a:pt x="1710" y="1602"/>
                  </a:lnTo>
                  <a:lnTo>
                    <a:pt x="1710" y="1600"/>
                  </a:lnTo>
                  <a:lnTo>
                    <a:pt x="1707" y="1600"/>
                  </a:lnTo>
                  <a:lnTo>
                    <a:pt x="1710" y="1600"/>
                  </a:lnTo>
                  <a:lnTo>
                    <a:pt x="1712" y="1600"/>
                  </a:lnTo>
                  <a:lnTo>
                    <a:pt x="1714" y="1597"/>
                  </a:lnTo>
                  <a:lnTo>
                    <a:pt x="1714" y="1595"/>
                  </a:lnTo>
                  <a:lnTo>
                    <a:pt x="1716" y="1595"/>
                  </a:lnTo>
                  <a:lnTo>
                    <a:pt x="1716" y="1593"/>
                  </a:lnTo>
                  <a:lnTo>
                    <a:pt x="1714" y="1591"/>
                  </a:lnTo>
                  <a:lnTo>
                    <a:pt x="1714" y="1589"/>
                  </a:lnTo>
                  <a:lnTo>
                    <a:pt x="1712" y="1587"/>
                  </a:lnTo>
                  <a:lnTo>
                    <a:pt x="1712" y="1584"/>
                  </a:lnTo>
                  <a:lnTo>
                    <a:pt x="1707" y="1584"/>
                  </a:lnTo>
                  <a:lnTo>
                    <a:pt x="1705" y="1582"/>
                  </a:lnTo>
                  <a:lnTo>
                    <a:pt x="1701" y="1582"/>
                  </a:lnTo>
                  <a:lnTo>
                    <a:pt x="1699" y="1582"/>
                  </a:lnTo>
                  <a:lnTo>
                    <a:pt x="1696" y="1582"/>
                  </a:lnTo>
                  <a:lnTo>
                    <a:pt x="1696" y="1580"/>
                  </a:lnTo>
                  <a:lnTo>
                    <a:pt x="1694" y="1578"/>
                  </a:lnTo>
                  <a:lnTo>
                    <a:pt x="1694" y="1576"/>
                  </a:lnTo>
                  <a:lnTo>
                    <a:pt x="1692" y="1576"/>
                  </a:lnTo>
                  <a:lnTo>
                    <a:pt x="1690" y="1576"/>
                  </a:lnTo>
                  <a:lnTo>
                    <a:pt x="1688" y="1576"/>
                  </a:lnTo>
                  <a:lnTo>
                    <a:pt x="1686" y="1576"/>
                  </a:lnTo>
                  <a:lnTo>
                    <a:pt x="1683" y="1576"/>
                  </a:lnTo>
                  <a:lnTo>
                    <a:pt x="1681" y="1576"/>
                  </a:lnTo>
                  <a:lnTo>
                    <a:pt x="1679" y="1576"/>
                  </a:lnTo>
                  <a:lnTo>
                    <a:pt x="1655" y="1571"/>
                  </a:lnTo>
                  <a:lnTo>
                    <a:pt x="1650" y="1573"/>
                  </a:lnTo>
                  <a:lnTo>
                    <a:pt x="1648" y="1571"/>
                  </a:lnTo>
                  <a:lnTo>
                    <a:pt x="1644" y="1573"/>
                  </a:lnTo>
                  <a:lnTo>
                    <a:pt x="1644" y="1576"/>
                  </a:lnTo>
                  <a:lnTo>
                    <a:pt x="1637" y="1576"/>
                  </a:lnTo>
                  <a:lnTo>
                    <a:pt x="1635" y="1573"/>
                  </a:lnTo>
                  <a:lnTo>
                    <a:pt x="1633" y="1573"/>
                  </a:lnTo>
                  <a:lnTo>
                    <a:pt x="1631" y="1573"/>
                  </a:lnTo>
                  <a:lnTo>
                    <a:pt x="1629" y="1573"/>
                  </a:lnTo>
                  <a:lnTo>
                    <a:pt x="1631" y="1573"/>
                  </a:lnTo>
                  <a:lnTo>
                    <a:pt x="1624" y="1576"/>
                  </a:lnTo>
                  <a:lnTo>
                    <a:pt x="1626" y="1578"/>
                  </a:lnTo>
                  <a:lnTo>
                    <a:pt x="1631" y="1580"/>
                  </a:lnTo>
                  <a:lnTo>
                    <a:pt x="1631" y="1582"/>
                  </a:lnTo>
                  <a:lnTo>
                    <a:pt x="1631" y="1584"/>
                  </a:lnTo>
                  <a:lnTo>
                    <a:pt x="1626" y="1584"/>
                  </a:lnTo>
                  <a:lnTo>
                    <a:pt x="1624" y="1584"/>
                  </a:lnTo>
                  <a:lnTo>
                    <a:pt x="1624" y="1589"/>
                  </a:lnTo>
                  <a:lnTo>
                    <a:pt x="1626" y="1591"/>
                  </a:lnTo>
                  <a:lnTo>
                    <a:pt x="1629" y="1591"/>
                  </a:lnTo>
                  <a:lnTo>
                    <a:pt x="1631" y="1593"/>
                  </a:lnTo>
                  <a:lnTo>
                    <a:pt x="1633" y="1595"/>
                  </a:lnTo>
                  <a:lnTo>
                    <a:pt x="1637" y="1597"/>
                  </a:lnTo>
                  <a:lnTo>
                    <a:pt x="1637" y="1600"/>
                  </a:lnTo>
                  <a:lnTo>
                    <a:pt x="1635" y="1600"/>
                  </a:lnTo>
                  <a:lnTo>
                    <a:pt x="1635" y="1602"/>
                  </a:lnTo>
                  <a:lnTo>
                    <a:pt x="1633" y="1602"/>
                  </a:lnTo>
                  <a:lnTo>
                    <a:pt x="1633" y="1604"/>
                  </a:lnTo>
                  <a:lnTo>
                    <a:pt x="1631" y="1606"/>
                  </a:lnTo>
                  <a:lnTo>
                    <a:pt x="1629" y="1606"/>
                  </a:lnTo>
                  <a:lnTo>
                    <a:pt x="1626" y="1606"/>
                  </a:lnTo>
                  <a:lnTo>
                    <a:pt x="1626" y="1608"/>
                  </a:lnTo>
                  <a:lnTo>
                    <a:pt x="1624" y="1611"/>
                  </a:lnTo>
                  <a:lnTo>
                    <a:pt x="1624" y="1613"/>
                  </a:lnTo>
                  <a:lnTo>
                    <a:pt x="1622" y="1613"/>
                  </a:lnTo>
                  <a:lnTo>
                    <a:pt x="1620" y="1617"/>
                  </a:lnTo>
                  <a:lnTo>
                    <a:pt x="1618" y="1619"/>
                  </a:lnTo>
                  <a:lnTo>
                    <a:pt x="1618" y="1622"/>
                  </a:lnTo>
                  <a:lnTo>
                    <a:pt x="1615" y="1624"/>
                  </a:lnTo>
                  <a:lnTo>
                    <a:pt x="1615" y="1626"/>
                  </a:lnTo>
                  <a:lnTo>
                    <a:pt x="1613" y="1626"/>
                  </a:lnTo>
                  <a:lnTo>
                    <a:pt x="1613" y="1628"/>
                  </a:lnTo>
                  <a:lnTo>
                    <a:pt x="1613" y="1630"/>
                  </a:lnTo>
                  <a:lnTo>
                    <a:pt x="1615" y="1635"/>
                  </a:lnTo>
                  <a:lnTo>
                    <a:pt x="1615" y="1637"/>
                  </a:lnTo>
                  <a:lnTo>
                    <a:pt x="1618" y="1637"/>
                  </a:lnTo>
                  <a:lnTo>
                    <a:pt x="1620" y="1639"/>
                  </a:lnTo>
                  <a:lnTo>
                    <a:pt x="1620" y="1641"/>
                  </a:lnTo>
                  <a:lnTo>
                    <a:pt x="1618" y="1641"/>
                  </a:lnTo>
                  <a:lnTo>
                    <a:pt x="1618" y="1643"/>
                  </a:lnTo>
                  <a:lnTo>
                    <a:pt x="1620" y="1643"/>
                  </a:lnTo>
                  <a:lnTo>
                    <a:pt x="1620" y="1646"/>
                  </a:lnTo>
                  <a:lnTo>
                    <a:pt x="1618" y="1646"/>
                  </a:lnTo>
                  <a:lnTo>
                    <a:pt x="1618" y="1648"/>
                  </a:lnTo>
                  <a:lnTo>
                    <a:pt x="1618" y="1650"/>
                  </a:lnTo>
                  <a:lnTo>
                    <a:pt x="1615" y="1652"/>
                  </a:lnTo>
                  <a:lnTo>
                    <a:pt x="1615" y="1654"/>
                  </a:lnTo>
                  <a:lnTo>
                    <a:pt x="1620" y="1652"/>
                  </a:lnTo>
                  <a:lnTo>
                    <a:pt x="1620" y="1654"/>
                  </a:lnTo>
                  <a:lnTo>
                    <a:pt x="1620" y="1657"/>
                  </a:lnTo>
                  <a:lnTo>
                    <a:pt x="1622" y="1657"/>
                  </a:lnTo>
                  <a:lnTo>
                    <a:pt x="1622" y="1659"/>
                  </a:lnTo>
                  <a:lnTo>
                    <a:pt x="1622" y="1661"/>
                  </a:lnTo>
                  <a:lnTo>
                    <a:pt x="1624" y="1661"/>
                  </a:lnTo>
                  <a:lnTo>
                    <a:pt x="1624" y="1663"/>
                  </a:lnTo>
                  <a:lnTo>
                    <a:pt x="1622" y="1663"/>
                  </a:lnTo>
                  <a:lnTo>
                    <a:pt x="1624" y="1663"/>
                  </a:lnTo>
                  <a:lnTo>
                    <a:pt x="1624" y="1665"/>
                  </a:lnTo>
                  <a:lnTo>
                    <a:pt x="1626" y="1665"/>
                  </a:lnTo>
                  <a:lnTo>
                    <a:pt x="1629" y="1665"/>
                  </a:lnTo>
                  <a:lnTo>
                    <a:pt x="1629" y="1668"/>
                  </a:lnTo>
                  <a:lnTo>
                    <a:pt x="1631" y="1670"/>
                  </a:lnTo>
                  <a:lnTo>
                    <a:pt x="1635" y="1672"/>
                  </a:lnTo>
                  <a:lnTo>
                    <a:pt x="1635" y="1674"/>
                  </a:lnTo>
                  <a:lnTo>
                    <a:pt x="1633" y="1674"/>
                  </a:lnTo>
                  <a:lnTo>
                    <a:pt x="1635" y="1674"/>
                  </a:lnTo>
                  <a:lnTo>
                    <a:pt x="1635" y="1676"/>
                  </a:lnTo>
                  <a:lnTo>
                    <a:pt x="1637" y="1676"/>
                  </a:lnTo>
                  <a:lnTo>
                    <a:pt x="1640" y="1674"/>
                  </a:lnTo>
                  <a:lnTo>
                    <a:pt x="1642" y="1674"/>
                  </a:lnTo>
                  <a:lnTo>
                    <a:pt x="1642" y="1676"/>
                  </a:lnTo>
                  <a:lnTo>
                    <a:pt x="1640" y="1676"/>
                  </a:lnTo>
                  <a:lnTo>
                    <a:pt x="1642" y="1679"/>
                  </a:lnTo>
                  <a:lnTo>
                    <a:pt x="1646" y="1679"/>
                  </a:lnTo>
                  <a:lnTo>
                    <a:pt x="1648" y="1681"/>
                  </a:lnTo>
                  <a:lnTo>
                    <a:pt x="1648" y="1679"/>
                  </a:lnTo>
                  <a:lnTo>
                    <a:pt x="1650" y="1681"/>
                  </a:lnTo>
                  <a:lnTo>
                    <a:pt x="1653" y="1679"/>
                  </a:lnTo>
                  <a:lnTo>
                    <a:pt x="1650" y="1679"/>
                  </a:lnTo>
                  <a:lnTo>
                    <a:pt x="1650" y="1676"/>
                  </a:lnTo>
                  <a:lnTo>
                    <a:pt x="1650" y="1674"/>
                  </a:lnTo>
                  <a:lnTo>
                    <a:pt x="1655" y="1676"/>
                  </a:lnTo>
                  <a:lnTo>
                    <a:pt x="1657" y="1676"/>
                  </a:lnTo>
                  <a:lnTo>
                    <a:pt x="1657" y="1679"/>
                  </a:lnTo>
                  <a:lnTo>
                    <a:pt x="1657" y="1681"/>
                  </a:lnTo>
                  <a:lnTo>
                    <a:pt x="1661" y="1679"/>
                  </a:lnTo>
                  <a:lnTo>
                    <a:pt x="1661" y="1676"/>
                  </a:lnTo>
                  <a:lnTo>
                    <a:pt x="1664" y="1679"/>
                  </a:lnTo>
                  <a:lnTo>
                    <a:pt x="1661" y="1681"/>
                  </a:lnTo>
                  <a:lnTo>
                    <a:pt x="1664" y="1681"/>
                  </a:lnTo>
                  <a:lnTo>
                    <a:pt x="1666" y="1681"/>
                  </a:lnTo>
                  <a:lnTo>
                    <a:pt x="1666" y="1683"/>
                  </a:lnTo>
                  <a:lnTo>
                    <a:pt x="1670" y="1679"/>
                  </a:lnTo>
                  <a:lnTo>
                    <a:pt x="1672" y="1679"/>
                  </a:lnTo>
                  <a:lnTo>
                    <a:pt x="1672" y="1676"/>
                  </a:lnTo>
                  <a:lnTo>
                    <a:pt x="1675" y="1676"/>
                  </a:lnTo>
                  <a:lnTo>
                    <a:pt x="1677" y="1676"/>
                  </a:lnTo>
                  <a:lnTo>
                    <a:pt x="1679" y="1679"/>
                  </a:lnTo>
                  <a:lnTo>
                    <a:pt x="1681" y="1679"/>
                  </a:lnTo>
                  <a:lnTo>
                    <a:pt x="1681" y="1676"/>
                  </a:lnTo>
                  <a:lnTo>
                    <a:pt x="1683" y="1679"/>
                  </a:lnTo>
                  <a:lnTo>
                    <a:pt x="1686" y="1679"/>
                  </a:lnTo>
                  <a:lnTo>
                    <a:pt x="1688" y="1679"/>
                  </a:lnTo>
                  <a:lnTo>
                    <a:pt x="1688" y="1681"/>
                  </a:lnTo>
                  <a:lnTo>
                    <a:pt x="1690" y="1681"/>
                  </a:lnTo>
                  <a:lnTo>
                    <a:pt x="1692" y="1679"/>
                  </a:lnTo>
                  <a:lnTo>
                    <a:pt x="1694" y="1681"/>
                  </a:lnTo>
                  <a:lnTo>
                    <a:pt x="1694" y="1679"/>
                  </a:lnTo>
                  <a:lnTo>
                    <a:pt x="1694" y="1676"/>
                  </a:lnTo>
                  <a:lnTo>
                    <a:pt x="1692" y="1676"/>
                  </a:lnTo>
                  <a:lnTo>
                    <a:pt x="1692" y="1674"/>
                  </a:lnTo>
                  <a:lnTo>
                    <a:pt x="1690" y="1672"/>
                  </a:lnTo>
                  <a:lnTo>
                    <a:pt x="1690" y="1670"/>
                  </a:lnTo>
                  <a:lnTo>
                    <a:pt x="1692" y="1670"/>
                  </a:lnTo>
                  <a:lnTo>
                    <a:pt x="1692" y="1672"/>
                  </a:lnTo>
                  <a:lnTo>
                    <a:pt x="1694" y="1670"/>
                  </a:lnTo>
                  <a:lnTo>
                    <a:pt x="1694" y="1668"/>
                  </a:lnTo>
                  <a:lnTo>
                    <a:pt x="1694" y="1670"/>
                  </a:lnTo>
                  <a:lnTo>
                    <a:pt x="1694" y="1668"/>
                  </a:lnTo>
                  <a:lnTo>
                    <a:pt x="1696" y="1668"/>
                  </a:lnTo>
                  <a:lnTo>
                    <a:pt x="1699" y="1668"/>
                  </a:lnTo>
                  <a:lnTo>
                    <a:pt x="1699" y="1670"/>
                  </a:lnTo>
                  <a:lnTo>
                    <a:pt x="1701" y="1670"/>
                  </a:lnTo>
                  <a:lnTo>
                    <a:pt x="1703" y="1670"/>
                  </a:lnTo>
                  <a:lnTo>
                    <a:pt x="1703" y="1668"/>
                  </a:lnTo>
                  <a:lnTo>
                    <a:pt x="1701" y="1668"/>
                  </a:lnTo>
                  <a:lnTo>
                    <a:pt x="1701" y="1665"/>
                  </a:lnTo>
                  <a:lnTo>
                    <a:pt x="1699" y="1668"/>
                  </a:lnTo>
                  <a:lnTo>
                    <a:pt x="1699" y="1665"/>
                  </a:lnTo>
                  <a:lnTo>
                    <a:pt x="1701" y="1665"/>
                  </a:lnTo>
                  <a:lnTo>
                    <a:pt x="1703" y="1665"/>
                  </a:lnTo>
                  <a:lnTo>
                    <a:pt x="1705" y="1668"/>
                  </a:lnTo>
                  <a:lnTo>
                    <a:pt x="1710" y="1663"/>
                  </a:lnTo>
                  <a:lnTo>
                    <a:pt x="1707" y="1663"/>
                  </a:lnTo>
                  <a:lnTo>
                    <a:pt x="1705" y="1663"/>
                  </a:lnTo>
                  <a:lnTo>
                    <a:pt x="1703" y="1661"/>
                  </a:lnTo>
                  <a:lnTo>
                    <a:pt x="1701" y="1661"/>
                  </a:lnTo>
                  <a:lnTo>
                    <a:pt x="1705" y="1661"/>
                  </a:lnTo>
                  <a:lnTo>
                    <a:pt x="1705" y="1659"/>
                  </a:lnTo>
                  <a:lnTo>
                    <a:pt x="1710" y="1659"/>
                  </a:lnTo>
                  <a:lnTo>
                    <a:pt x="1710" y="1657"/>
                  </a:lnTo>
                  <a:lnTo>
                    <a:pt x="1707" y="1657"/>
                  </a:lnTo>
                  <a:lnTo>
                    <a:pt x="1710" y="1654"/>
                  </a:lnTo>
                  <a:lnTo>
                    <a:pt x="1712" y="1657"/>
                  </a:lnTo>
                  <a:lnTo>
                    <a:pt x="1714" y="1654"/>
                  </a:lnTo>
                  <a:lnTo>
                    <a:pt x="1714" y="1652"/>
                  </a:lnTo>
                  <a:lnTo>
                    <a:pt x="1716" y="1652"/>
                  </a:lnTo>
                  <a:lnTo>
                    <a:pt x="1716" y="1654"/>
                  </a:lnTo>
                  <a:lnTo>
                    <a:pt x="1716" y="1652"/>
                  </a:lnTo>
                  <a:lnTo>
                    <a:pt x="1718" y="1652"/>
                  </a:lnTo>
                  <a:lnTo>
                    <a:pt x="1721" y="1652"/>
                  </a:lnTo>
                  <a:lnTo>
                    <a:pt x="1725" y="1652"/>
                  </a:lnTo>
                  <a:lnTo>
                    <a:pt x="1725" y="1650"/>
                  </a:lnTo>
                  <a:lnTo>
                    <a:pt x="1721" y="1648"/>
                  </a:lnTo>
                  <a:lnTo>
                    <a:pt x="1721" y="1646"/>
                  </a:lnTo>
                  <a:lnTo>
                    <a:pt x="1718" y="1646"/>
                  </a:lnTo>
                  <a:lnTo>
                    <a:pt x="1716" y="1643"/>
                  </a:lnTo>
                  <a:lnTo>
                    <a:pt x="1714" y="1643"/>
                  </a:lnTo>
                  <a:lnTo>
                    <a:pt x="1716" y="1643"/>
                  </a:lnTo>
                  <a:lnTo>
                    <a:pt x="1723" y="1643"/>
                  </a:lnTo>
                  <a:lnTo>
                    <a:pt x="1723" y="1646"/>
                  </a:lnTo>
                  <a:lnTo>
                    <a:pt x="1725" y="1646"/>
                  </a:lnTo>
                  <a:lnTo>
                    <a:pt x="1725" y="1643"/>
                  </a:lnTo>
                  <a:lnTo>
                    <a:pt x="1723" y="1643"/>
                  </a:lnTo>
                  <a:lnTo>
                    <a:pt x="1725" y="1643"/>
                  </a:lnTo>
                  <a:lnTo>
                    <a:pt x="1727" y="1643"/>
                  </a:lnTo>
                  <a:lnTo>
                    <a:pt x="1727" y="1641"/>
                  </a:lnTo>
                  <a:lnTo>
                    <a:pt x="1725" y="1641"/>
                  </a:lnTo>
                  <a:lnTo>
                    <a:pt x="1723" y="1641"/>
                  </a:lnTo>
                  <a:lnTo>
                    <a:pt x="1721" y="1639"/>
                  </a:lnTo>
                  <a:lnTo>
                    <a:pt x="1718" y="1639"/>
                  </a:lnTo>
                  <a:lnTo>
                    <a:pt x="1716" y="1639"/>
                  </a:lnTo>
                  <a:lnTo>
                    <a:pt x="1716" y="1637"/>
                  </a:lnTo>
                  <a:lnTo>
                    <a:pt x="1714" y="1637"/>
                  </a:lnTo>
                  <a:lnTo>
                    <a:pt x="1714" y="1635"/>
                  </a:lnTo>
                  <a:lnTo>
                    <a:pt x="1716" y="1635"/>
                  </a:lnTo>
                  <a:lnTo>
                    <a:pt x="1714" y="1633"/>
                  </a:lnTo>
                  <a:lnTo>
                    <a:pt x="1712" y="1633"/>
                  </a:lnTo>
                  <a:lnTo>
                    <a:pt x="1714" y="1630"/>
                  </a:lnTo>
                  <a:lnTo>
                    <a:pt x="1718" y="1633"/>
                  </a:lnTo>
                  <a:lnTo>
                    <a:pt x="1721" y="1633"/>
                  </a:lnTo>
                  <a:lnTo>
                    <a:pt x="1723" y="1633"/>
                  </a:lnTo>
                  <a:lnTo>
                    <a:pt x="1725" y="1630"/>
                  </a:lnTo>
                  <a:lnTo>
                    <a:pt x="1725" y="1633"/>
                  </a:lnTo>
                  <a:lnTo>
                    <a:pt x="1727" y="1635"/>
                  </a:lnTo>
                  <a:lnTo>
                    <a:pt x="1729" y="1633"/>
                  </a:lnTo>
                  <a:lnTo>
                    <a:pt x="1734" y="1635"/>
                  </a:lnTo>
                  <a:lnTo>
                    <a:pt x="1736" y="1635"/>
                  </a:lnTo>
                  <a:lnTo>
                    <a:pt x="1738" y="1635"/>
                  </a:lnTo>
                  <a:lnTo>
                    <a:pt x="1738" y="1637"/>
                  </a:lnTo>
                  <a:lnTo>
                    <a:pt x="1740" y="1637"/>
                  </a:lnTo>
                  <a:lnTo>
                    <a:pt x="1742" y="1637"/>
                  </a:lnTo>
                  <a:lnTo>
                    <a:pt x="1742" y="1639"/>
                  </a:lnTo>
                  <a:lnTo>
                    <a:pt x="1745" y="1639"/>
                  </a:lnTo>
                  <a:lnTo>
                    <a:pt x="1745" y="1637"/>
                  </a:lnTo>
                  <a:lnTo>
                    <a:pt x="1745" y="1635"/>
                  </a:lnTo>
                  <a:lnTo>
                    <a:pt x="1742" y="1635"/>
                  </a:lnTo>
                  <a:lnTo>
                    <a:pt x="1742" y="1633"/>
                  </a:lnTo>
                  <a:lnTo>
                    <a:pt x="1745" y="1633"/>
                  </a:lnTo>
                  <a:lnTo>
                    <a:pt x="1747" y="1635"/>
                  </a:lnTo>
                  <a:lnTo>
                    <a:pt x="1751" y="1635"/>
                  </a:lnTo>
                  <a:lnTo>
                    <a:pt x="1753" y="1637"/>
                  </a:lnTo>
                  <a:lnTo>
                    <a:pt x="1753" y="1635"/>
                  </a:lnTo>
                  <a:lnTo>
                    <a:pt x="1756" y="1635"/>
                  </a:lnTo>
                  <a:lnTo>
                    <a:pt x="1758" y="1637"/>
                  </a:lnTo>
                  <a:lnTo>
                    <a:pt x="1760" y="1637"/>
                  </a:lnTo>
                  <a:lnTo>
                    <a:pt x="1762" y="1637"/>
                  </a:lnTo>
                  <a:lnTo>
                    <a:pt x="1760" y="1637"/>
                  </a:lnTo>
                  <a:lnTo>
                    <a:pt x="1760" y="1635"/>
                  </a:lnTo>
                  <a:lnTo>
                    <a:pt x="1762" y="1635"/>
                  </a:lnTo>
                  <a:lnTo>
                    <a:pt x="1764" y="1637"/>
                  </a:lnTo>
                  <a:lnTo>
                    <a:pt x="1767" y="1637"/>
                  </a:lnTo>
                  <a:lnTo>
                    <a:pt x="1764" y="1635"/>
                  </a:lnTo>
                  <a:lnTo>
                    <a:pt x="1767" y="1635"/>
                  </a:lnTo>
                  <a:lnTo>
                    <a:pt x="1767" y="1633"/>
                  </a:lnTo>
                  <a:lnTo>
                    <a:pt x="1767" y="1630"/>
                  </a:lnTo>
                  <a:lnTo>
                    <a:pt x="1769" y="1630"/>
                  </a:lnTo>
                  <a:lnTo>
                    <a:pt x="1769" y="1628"/>
                  </a:lnTo>
                  <a:lnTo>
                    <a:pt x="1769" y="1626"/>
                  </a:lnTo>
                  <a:lnTo>
                    <a:pt x="1767" y="1626"/>
                  </a:lnTo>
                  <a:lnTo>
                    <a:pt x="1764" y="1626"/>
                  </a:lnTo>
                  <a:lnTo>
                    <a:pt x="1764" y="1624"/>
                  </a:lnTo>
                  <a:lnTo>
                    <a:pt x="1767" y="1624"/>
                  </a:lnTo>
                  <a:lnTo>
                    <a:pt x="1767" y="1622"/>
                  </a:lnTo>
                  <a:lnTo>
                    <a:pt x="1764" y="1622"/>
                  </a:lnTo>
                  <a:lnTo>
                    <a:pt x="1762" y="1622"/>
                  </a:lnTo>
                  <a:lnTo>
                    <a:pt x="1762" y="1619"/>
                  </a:lnTo>
                  <a:lnTo>
                    <a:pt x="1764" y="1619"/>
                  </a:lnTo>
                  <a:lnTo>
                    <a:pt x="1767" y="1619"/>
                  </a:lnTo>
                  <a:lnTo>
                    <a:pt x="1767" y="1617"/>
                  </a:lnTo>
                  <a:lnTo>
                    <a:pt x="1760" y="1613"/>
                  </a:lnTo>
                  <a:lnTo>
                    <a:pt x="1753" y="1611"/>
                  </a:lnTo>
                  <a:lnTo>
                    <a:pt x="1751" y="1611"/>
                  </a:lnTo>
                  <a:lnTo>
                    <a:pt x="1749" y="1611"/>
                  </a:lnTo>
                  <a:lnTo>
                    <a:pt x="1749" y="1608"/>
                  </a:lnTo>
                  <a:lnTo>
                    <a:pt x="1747" y="1608"/>
                  </a:lnTo>
                  <a:lnTo>
                    <a:pt x="1747" y="1606"/>
                  </a:lnTo>
                  <a:lnTo>
                    <a:pt x="1745" y="1606"/>
                  </a:lnTo>
                  <a:lnTo>
                    <a:pt x="1742" y="1606"/>
                  </a:lnTo>
                  <a:lnTo>
                    <a:pt x="1740" y="1606"/>
                  </a:lnTo>
                  <a:lnTo>
                    <a:pt x="1738" y="1604"/>
                  </a:lnTo>
                  <a:lnTo>
                    <a:pt x="1740" y="1604"/>
                  </a:lnTo>
                  <a:lnTo>
                    <a:pt x="1742" y="1602"/>
                  </a:lnTo>
                  <a:lnTo>
                    <a:pt x="1745" y="1604"/>
                  </a:lnTo>
                  <a:lnTo>
                    <a:pt x="1745" y="1602"/>
                  </a:lnTo>
                  <a:lnTo>
                    <a:pt x="1745" y="1600"/>
                  </a:lnTo>
                  <a:lnTo>
                    <a:pt x="1747" y="1602"/>
                  </a:lnTo>
                  <a:lnTo>
                    <a:pt x="1749" y="1602"/>
                  </a:lnTo>
                  <a:lnTo>
                    <a:pt x="1749" y="1600"/>
                  </a:lnTo>
                  <a:lnTo>
                    <a:pt x="1749" y="1597"/>
                  </a:lnTo>
                  <a:lnTo>
                    <a:pt x="1747" y="1595"/>
                  </a:lnTo>
                  <a:lnTo>
                    <a:pt x="1749" y="1593"/>
                  </a:lnTo>
                  <a:lnTo>
                    <a:pt x="1749" y="1591"/>
                  </a:lnTo>
                  <a:lnTo>
                    <a:pt x="1747" y="1591"/>
                  </a:lnTo>
                  <a:lnTo>
                    <a:pt x="1749" y="1589"/>
                  </a:lnTo>
                  <a:lnTo>
                    <a:pt x="1751" y="1589"/>
                  </a:lnTo>
                  <a:lnTo>
                    <a:pt x="1753" y="1589"/>
                  </a:lnTo>
                  <a:lnTo>
                    <a:pt x="1751" y="1591"/>
                  </a:lnTo>
                  <a:lnTo>
                    <a:pt x="1753" y="1593"/>
                  </a:lnTo>
                  <a:lnTo>
                    <a:pt x="1756" y="1591"/>
                  </a:lnTo>
                  <a:lnTo>
                    <a:pt x="1756" y="1593"/>
                  </a:lnTo>
                  <a:lnTo>
                    <a:pt x="1753" y="1593"/>
                  </a:lnTo>
                  <a:lnTo>
                    <a:pt x="1753" y="1595"/>
                  </a:lnTo>
                  <a:lnTo>
                    <a:pt x="1753" y="1597"/>
                  </a:lnTo>
                  <a:lnTo>
                    <a:pt x="1753" y="1600"/>
                  </a:lnTo>
                  <a:lnTo>
                    <a:pt x="1753" y="1602"/>
                  </a:lnTo>
                  <a:lnTo>
                    <a:pt x="1751" y="1602"/>
                  </a:lnTo>
                  <a:lnTo>
                    <a:pt x="1751" y="1604"/>
                  </a:lnTo>
                  <a:lnTo>
                    <a:pt x="1756" y="1606"/>
                  </a:lnTo>
                  <a:lnTo>
                    <a:pt x="1756" y="1608"/>
                  </a:lnTo>
                  <a:lnTo>
                    <a:pt x="1758" y="1608"/>
                  </a:lnTo>
                  <a:lnTo>
                    <a:pt x="1760" y="1608"/>
                  </a:lnTo>
                  <a:lnTo>
                    <a:pt x="1760" y="1611"/>
                  </a:lnTo>
                  <a:lnTo>
                    <a:pt x="1762" y="1613"/>
                  </a:lnTo>
                  <a:lnTo>
                    <a:pt x="1764" y="1613"/>
                  </a:lnTo>
                  <a:lnTo>
                    <a:pt x="1767" y="1611"/>
                  </a:lnTo>
                  <a:lnTo>
                    <a:pt x="1767" y="1613"/>
                  </a:lnTo>
                  <a:lnTo>
                    <a:pt x="1769" y="1615"/>
                  </a:lnTo>
                  <a:lnTo>
                    <a:pt x="1771" y="1615"/>
                  </a:lnTo>
                  <a:lnTo>
                    <a:pt x="1771" y="1613"/>
                  </a:lnTo>
                  <a:lnTo>
                    <a:pt x="1769" y="1613"/>
                  </a:lnTo>
                  <a:lnTo>
                    <a:pt x="1769" y="1611"/>
                  </a:lnTo>
                  <a:lnTo>
                    <a:pt x="1767" y="1608"/>
                  </a:lnTo>
                  <a:lnTo>
                    <a:pt x="1764" y="1608"/>
                  </a:lnTo>
                  <a:lnTo>
                    <a:pt x="1767" y="1608"/>
                  </a:lnTo>
                  <a:lnTo>
                    <a:pt x="1769" y="1611"/>
                  </a:lnTo>
                  <a:lnTo>
                    <a:pt x="1771" y="1608"/>
                  </a:lnTo>
                  <a:lnTo>
                    <a:pt x="1769" y="1606"/>
                  </a:lnTo>
                  <a:lnTo>
                    <a:pt x="1769" y="1604"/>
                  </a:lnTo>
                  <a:lnTo>
                    <a:pt x="1771" y="1604"/>
                  </a:lnTo>
                  <a:lnTo>
                    <a:pt x="1771" y="1606"/>
                  </a:lnTo>
                  <a:lnTo>
                    <a:pt x="1771" y="1608"/>
                  </a:lnTo>
                  <a:lnTo>
                    <a:pt x="1771" y="1611"/>
                  </a:lnTo>
                  <a:lnTo>
                    <a:pt x="1773" y="1611"/>
                  </a:lnTo>
                  <a:lnTo>
                    <a:pt x="1775" y="1613"/>
                  </a:lnTo>
                  <a:lnTo>
                    <a:pt x="1775" y="1611"/>
                  </a:lnTo>
                  <a:lnTo>
                    <a:pt x="1775" y="1608"/>
                  </a:lnTo>
                  <a:lnTo>
                    <a:pt x="1773" y="1606"/>
                  </a:lnTo>
                  <a:lnTo>
                    <a:pt x="1773" y="1604"/>
                  </a:lnTo>
                  <a:lnTo>
                    <a:pt x="1775" y="1602"/>
                  </a:lnTo>
                  <a:lnTo>
                    <a:pt x="1775" y="1600"/>
                  </a:lnTo>
                  <a:lnTo>
                    <a:pt x="1773" y="1597"/>
                  </a:lnTo>
                  <a:lnTo>
                    <a:pt x="1773" y="1595"/>
                  </a:lnTo>
                  <a:lnTo>
                    <a:pt x="1775" y="1595"/>
                  </a:lnTo>
                  <a:lnTo>
                    <a:pt x="1777" y="1597"/>
                  </a:lnTo>
                  <a:lnTo>
                    <a:pt x="1777" y="1600"/>
                  </a:lnTo>
                  <a:lnTo>
                    <a:pt x="1780" y="1602"/>
                  </a:lnTo>
                  <a:lnTo>
                    <a:pt x="1780" y="1604"/>
                  </a:lnTo>
                  <a:lnTo>
                    <a:pt x="1780" y="1606"/>
                  </a:lnTo>
                  <a:lnTo>
                    <a:pt x="1784" y="1608"/>
                  </a:lnTo>
                  <a:lnTo>
                    <a:pt x="1780" y="1611"/>
                  </a:lnTo>
                  <a:lnTo>
                    <a:pt x="1777" y="1613"/>
                  </a:lnTo>
                  <a:lnTo>
                    <a:pt x="1780" y="1613"/>
                  </a:lnTo>
                  <a:lnTo>
                    <a:pt x="1782" y="1611"/>
                  </a:lnTo>
                  <a:lnTo>
                    <a:pt x="1786" y="1613"/>
                  </a:lnTo>
                  <a:lnTo>
                    <a:pt x="1788" y="1613"/>
                  </a:lnTo>
                  <a:lnTo>
                    <a:pt x="1788" y="1615"/>
                  </a:lnTo>
                  <a:lnTo>
                    <a:pt x="1786" y="1615"/>
                  </a:lnTo>
                  <a:lnTo>
                    <a:pt x="1784" y="1615"/>
                  </a:lnTo>
                  <a:lnTo>
                    <a:pt x="1782" y="1615"/>
                  </a:lnTo>
                  <a:lnTo>
                    <a:pt x="1786" y="1619"/>
                  </a:lnTo>
                  <a:lnTo>
                    <a:pt x="1788" y="1622"/>
                  </a:lnTo>
                  <a:lnTo>
                    <a:pt x="1788" y="1624"/>
                  </a:lnTo>
                  <a:lnTo>
                    <a:pt x="1786" y="1622"/>
                  </a:lnTo>
                  <a:lnTo>
                    <a:pt x="1782" y="1622"/>
                  </a:lnTo>
                  <a:lnTo>
                    <a:pt x="1784" y="1622"/>
                  </a:lnTo>
                  <a:lnTo>
                    <a:pt x="1786" y="1624"/>
                  </a:lnTo>
                  <a:lnTo>
                    <a:pt x="1788" y="1624"/>
                  </a:lnTo>
                  <a:lnTo>
                    <a:pt x="1786" y="1626"/>
                  </a:lnTo>
                  <a:lnTo>
                    <a:pt x="1786" y="1628"/>
                  </a:lnTo>
                  <a:lnTo>
                    <a:pt x="1788" y="1628"/>
                  </a:lnTo>
                  <a:lnTo>
                    <a:pt x="1788" y="1630"/>
                  </a:lnTo>
                  <a:lnTo>
                    <a:pt x="1786" y="1630"/>
                  </a:lnTo>
                  <a:lnTo>
                    <a:pt x="1788" y="1630"/>
                  </a:lnTo>
                  <a:lnTo>
                    <a:pt x="1788" y="1633"/>
                  </a:lnTo>
                  <a:lnTo>
                    <a:pt x="1791" y="1633"/>
                  </a:lnTo>
                  <a:lnTo>
                    <a:pt x="1791" y="1630"/>
                  </a:lnTo>
                  <a:lnTo>
                    <a:pt x="1793" y="1630"/>
                  </a:lnTo>
                  <a:lnTo>
                    <a:pt x="1793" y="1633"/>
                  </a:lnTo>
                  <a:lnTo>
                    <a:pt x="1795" y="1630"/>
                  </a:lnTo>
                  <a:lnTo>
                    <a:pt x="1793" y="1630"/>
                  </a:lnTo>
                  <a:lnTo>
                    <a:pt x="1793" y="1628"/>
                  </a:lnTo>
                  <a:lnTo>
                    <a:pt x="1793" y="1626"/>
                  </a:lnTo>
                  <a:lnTo>
                    <a:pt x="1793" y="1624"/>
                  </a:lnTo>
                  <a:lnTo>
                    <a:pt x="1791" y="1622"/>
                  </a:lnTo>
                  <a:lnTo>
                    <a:pt x="1791" y="1619"/>
                  </a:lnTo>
                  <a:lnTo>
                    <a:pt x="1791" y="1617"/>
                  </a:lnTo>
                  <a:lnTo>
                    <a:pt x="1793" y="1619"/>
                  </a:lnTo>
                  <a:lnTo>
                    <a:pt x="1793" y="1617"/>
                  </a:lnTo>
                  <a:lnTo>
                    <a:pt x="1793" y="1615"/>
                  </a:lnTo>
                  <a:lnTo>
                    <a:pt x="1795" y="1615"/>
                  </a:lnTo>
                  <a:lnTo>
                    <a:pt x="1795" y="1617"/>
                  </a:lnTo>
                  <a:lnTo>
                    <a:pt x="1797" y="1617"/>
                  </a:lnTo>
                  <a:lnTo>
                    <a:pt x="1797" y="1615"/>
                  </a:lnTo>
                  <a:lnTo>
                    <a:pt x="1795" y="1615"/>
                  </a:lnTo>
                  <a:lnTo>
                    <a:pt x="1795" y="1613"/>
                  </a:lnTo>
                  <a:lnTo>
                    <a:pt x="1795" y="1615"/>
                  </a:lnTo>
                  <a:lnTo>
                    <a:pt x="1795" y="1613"/>
                  </a:lnTo>
                  <a:lnTo>
                    <a:pt x="1793" y="1613"/>
                  </a:lnTo>
                  <a:lnTo>
                    <a:pt x="1793" y="1611"/>
                  </a:lnTo>
                  <a:lnTo>
                    <a:pt x="1791" y="1611"/>
                  </a:lnTo>
                  <a:lnTo>
                    <a:pt x="1788" y="1608"/>
                  </a:lnTo>
                  <a:lnTo>
                    <a:pt x="1786" y="1608"/>
                  </a:lnTo>
                  <a:lnTo>
                    <a:pt x="1786" y="1606"/>
                  </a:lnTo>
                  <a:lnTo>
                    <a:pt x="1788" y="1604"/>
                  </a:lnTo>
                  <a:lnTo>
                    <a:pt x="1788" y="1606"/>
                  </a:lnTo>
                  <a:lnTo>
                    <a:pt x="1791" y="1606"/>
                  </a:lnTo>
                  <a:lnTo>
                    <a:pt x="1793" y="1608"/>
                  </a:lnTo>
                  <a:lnTo>
                    <a:pt x="1795" y="1608"/>
                  </a:lnTo>
                  <a:lnTo>
                    <a:pt x="1797" y="1606"/>
                  </a:lnTo>
                  <a:lnTo>
                    <a:pt x="1797" y="1604"/>
                  </a:lnTo>
                  <a:lnTo>
                    <a:pt x="1797" y="1602"/>
                  </a:lnTo>
                  <a:lnTo>
                    <a:pt x="1795" y="1600"/>
                  </a:lnTo>
                  <a:lnTo>
                    <a:pt x="1795" y="1597"/>
                  </a:lnTo>
                  <a:lnTo>
                    <a:pt x="1797" y="1597"/>
                  </a:lnTo>
                  <a:lnTo>
                    <a:pt x="1799" y="1600"/>
                  </a:lnTo>
                  <a:lnTo>
                    <a:pt x="1799" y="1602"/>
                  </a:lnTo>
                  <a:lnTo>
                    <a:pt x="1802" y="1602"/>
                  </a:lnTo>
                  <a:lnTo>
                    <a:pt x="1804" y="1600"/>
                  </a:lnTo>
                  <a:lnTo>
                    <a:pt x="1804" y="1597"/>
                  </a:lnTo>
                  <a:lnTo>
                    <a:pt x="1806" y="1600"/>
                  </a:lnTo>
                  <a:lnTo>
                    <a:pt x="1804" y="1600"/>
                  </a:lnTo>
                  <a:lnTo>
                    <a:pt x="1806" y="1600"/>
                  </a:lnTo>
                  <a:lnTo>
                    <a:pt x="1806" y="1602"/>
                  </a:lnTo>
                  <a:lnTo>
                    <a:pt x="1808" y="1602"/>
                  </a:lnTo>
                  <a:lnTo>
                    <a:pt x="1808" y="1604"/>
                  </a:lnTo>
                  <a:lnTo>
                    <a:pt x="1806" y="1602"/>
                  </a:lnTo>
                  <a:lnTo>
                    <a:pt x="1804" y="1602"/>
                  </a:lnTo>
                  <a:lnTo>
                    <a:pt x="1806" y="1604"/>
                  </a:lnTo>
                  <a:lnTo>
                    <a:pt x="1806" y="1606"/>
                  </a:lnTo>
                  <a:lnTo>
                    <a:pt x="1806" y="1608"/>
                  </a:lnTo>
                  <a:lnTo>
                    <a:pt x="1808" y="1608"/>
                  </a:lnTo>
                  <a:lnTo>
                    <a:pt x="1808" y="1606"/>
                  </a:lnTo>
                  <a:lnTo>
                    <a:pt x="1813" y="1604"/>
                  </a:lnTo>
                  <a:lnTo>
                    <a:pt x="1813" y="1600"/>
                  </a:lnTo>
                  <a:lnTo>
                    <a:pt x="1810" y="1597"/>
                  </a:lnTo>
                  <a:lnTo>
                    <a:pt x="1808" y="1595"/>
                  </a:lnTo>
                  <a:lnTo>
                    <a:pt x="1806" y="1595"/>
                  </a:lnTo>
                  <a:lnTo>
                    <a:pt x="1806" y="1593"/>
                  </a:lnTo>
                  <a:lnTo>
                    <a:pt x="1808" y="1593"/>
                  </a:lnTo>
                  <a:lnTo>
                    <a:pt x="1808" y="1591"/>
                  </a:lnTo>
                  <a:lnTo>
                    <a:pt x="1808" y="1593"/>
                  </a:lnTo>
                  <a:lnTo>
                    <a:pt x="1810" y="1593"/>
                  </a:lnTo>
                  <a:lnTo>
                    <a:pt x="1810" y="1595"/>
                  </a:lnTo>
                  <a:lnTo>
                    <a:pt x="1810" y="1597"/>
                  </a:lnTo>
                  <a:lnTo>
                    <a:pt x="1813" y="1597"/>
                  </a:lnTo>
                  <a:lnTo>
                    <a:pt x="1815" y="1595"/>
                  </a:lnTo>
                  <a:lnTo>
                    <a:pt x="1817" y="1597"/>
                  </a:lnTo>
                  <a:lnTo>
                    <a:pt x="1815" y="1600"/>
                  </a:lnTo>
                  <a:lnTo>
                    <a:pt x="1815" y="1602"/>
                  </a:lnTo>
                  <a:lnTo>
                    <a:pt x="1815" y="1604"/>
                  </a:lnTo>
                  <a:lnTo>
                    <a:pt x="1813" y="1604"/>
                  </a:lnTo>
                  <a:lnTo>
                    <a:pt x="1810" y="1608"/>
                  </a:lnTo>
                  <a:lnTo>
                    <a:pt x="1810" y="1611"/>
                  </a:lnTo>
                  <a:lnTo>
                    <a:pt x="1813" y="1611"/>
                  </a:lnTo>
                  <a:lnTo>
                    <a:pt x="1813" y="1608"/>
                  </a:lnTo>
                  <a:lnTo>
                    <a:pt x="1815" y="1608"/>
                  </a:lnTo>
                  <a:lnTo>
                    <a:pt x="1815" y="1611"/>
                  </a:lnTo>
                  <a:lnTo>
                    <a:pt x="1815" y="1613"/>
                  </a:lnTo>
                  <a:lnTo>
                    <a:pt x="1813" y="1613"/>
                  </a:lnTo>
                  <a:lnTo>
                    <a:pt x="1810" y="1613"/>
                  </a:lnTo>
                  <a:lnTo>
                    <a:pt x="1810" y="1617"/>
                  </a:lnTo>
                  <a:lnTo>
                    <a:pt x="1815" y="1619"/>
                  </a:lnTo>
                  <a:lnTo>
                    <a:pt x="1817" y="1617"/>
                  </a:lnTo>
                  <a:lnTo>
                    <a:pt x="1815" y="1615"/>
                  </a:lnTo>
                  <a:lnTo>
                    <a:pt x="1817" y="1615"/>
                  </a:lnTo>
                  <a:lnTo>
                    <a:pt x="1819" y="1617"/>
                  </a:lnTo>
                  <a:lnTo>
                    <a:pt x="1821" y="1617"/>
                  </a:lnTo>
                  <a:lnTo>
                    <a:pt x="1819" y="1617"/>
                  </a:lnTo>
                  <a:lnTo>
                    <a:pt x="1817" y="1617"/>
                  </a:lnTo>
                  <a:lnTo>
                    <a:pt x="1817" y="1619"/>
                  </a:lnTo>
                  <a:lnTo>
                    <a:pt x="1819" y="1619"/>
                  </a:lnTo>
                  <a:lnTo>
                    <a:pt x="1817" y="1619"/>
                  </a:lnTo>
                  <a:lnTo>
                    <a:pt x="1817" y="1622"/>
                  </a:lnTo>
                  <a:lnTo>
                    <a:pt x="1819" y="1624"/>
                  </a:lnTo>
                  <a:lnTo>
                    <a:pt x="1819" y="1626"/>
                  </a:lnTo>
                  <a:lnTo>
                    <a:pt x="1821" y="1628"/>
                  </a:lnTo>
                  <a:lnTo>
                    <a:pt x="1823" y="1628"/>
                  </a:lnTo>
                  <a:lnTo>
                    <a:pt x="1823" y="1626"/>
                  </a:lnTo>
                  <a:lnTo>
                    <a:pt x="1823" y="1624"/>
                  </a:lnTo>
                  <a:lnTo>
                    <a:pt x="1821" y="1624"/>
                  </a:lnTo>
                  <a:lnTo>
                    <a:pt x="1821" y="1622"/>
                  </a:lnTo>
                  <a:lnTo>
                    <a:pt x="1823" y="1622"/>
                  </a:lnTo>
                  <a:lnTo>
                    <a:pt x="1823" y="1619"/>
                  </a:lnTo>
                  <a:lnTo>
                    <a:pt x="1826" y="1622"/>
                  </a:lnTo>
                  <a:lnTo>
                    <a:pt x="1828" y="1622"/>
                  </a:lnTo>
                  <a:lnTo>
                    <a:pt x="1830" y="1622"/>
                  </a:lnTo>
                  <a:lnTo>
                    <a:pt x="1830" y="1624"/>
                  </a:lnTo>
                  <a:lnTo>
                    <a:pt x="1832" y="1626"/>
                  </a:lnTo>
                  <a:lnTo>
                    <a:pt x="1834" y="1626"/>
                  </a:lnTo>
                  <a:lnTo>
                    <a:pt x="1834" y="1628"/>
                  </a:lnTo>
                  <a:lnTo>
                    <a:pt x="1834" y="1630"/>
                  </a:lnTo>
                  <a:lnTo>
                    <a:pt x="1837" y="1630"/>
                  </a:lnTo>
                  <a:lnTo>
                    <a:pt x="1837" y="1628"/>
                  </a:lnTo>
                  <a:lnTo>
                    <a:pt x="1839" y="1628"/>
                  </a:lnTo>
                  <a:lnTo>
                    <a:pt x="1841" y="1628"/>
                  </a:lnTo>
                  <a:lnTo>
                    <a:pt x="1843" y="1630"/>
                  </a:lnTo>
                  <a:lnTo>
                    <a:pt x="1843" y="1633"/>
                  </a:lnTo>
                  <a:lnTo>
                    <a:pt x="1845" y="1633"/>
                  </a:lnTo>
                  <a:lnTo>
                    <a:pt x="1845" y="1635"/>
                  </a:lnTo>
                  <a:lnTo>
                    <a:pt x="1845" y="1637"/>
                  </a:lnTo>
                  <a:lnTo>
                    <a:pt x="1845" y="1639"/>
                  </a:lnTo>
                  <a:lnTo>
                    <a:pt x="1848" y="1639"/>
                  </a:lnTo>
                  <a:lnTo>
                    <a:pt x="1850" y="1639"/>
                  </a:lnTo>
                  <a:lnTo>
                    <a:pt x="1848" y="1639"/>
                  </a:lnTo>
                  <a:lnTo>
                    <a:pt x="1848" y="1641"/>
                  </a:lnTo>
                  <a:lnTo>
                    <a:pt x="1850" y="1641"/>
                  </a:lnTo>
                  <a:lnTo>
                    <a:pt x="1852" y="1641"/>
                  </a:lnTo>
                  <a:lnTo>
                    <a:pt x="1854" y="1641"/>
                  </a:lnTo>
                  <a:lnTo>
                    <a:pt x="1856" y="1643"/>
                  </a:lnTo>
                  <a:lnTo>
                    <a:pt x="1858" y="1643"/>
                  </a:lnTo>
                  <a:lnTo>
                    <a:pt x="1858" y="1641"/>
                  </a:lnTo>
                  <a:lnTo>
                    <a:pt x="1856" y="1641"/>
                  </a:lnTo>
                  <a:lnTo>
                    <a:pt x="1856" y="1639"/>
                  </a:lnTo>
                  <a:lnTo>
                    <a:pt x="1854" y="1639"/>
                  </a:lnTo>
                  <a:lnTo>
                    <a:pt x="1854" y="1637"/>
                  </a:lnTo>
                  <a:lnTo>
                    <a:pt x="1854" y="1635"/>
                  </a:lnTo>
                  <a:lnTo>
                    <a:pt x="1854" y="1633"/>
                  </a:lnTo>
                  <a:lnTo>
                    <a:pt x="1856" y="1635"/>
                  </a:lnTo>
                  <a:lnTo>
                    <a:pt x="1856" y="1637"/>
                  </a:lnTo>
                  <a:lnTo>
                    <a:pt x="1856" y="1639"/>
                  </a:lnTo>
                  <a:lnTo>
                    <a:pt x="1858" y="1639"/>
                  </a:lnTo>
                  <a:lnTo>
                    <a:pt x="1858" y="1637"/>
                  </a:lnTo>
                  <a:lnTo>
                    <a:pt x="1861" y="1639"/>
                  </a:lnTo>
                  <a:lnTo>
                    <a:pt x="1861" y="1641"/>
                  </a:lnTo>
                  <a:lnTo>
                    <a:pt x="1861" y="1643"/>
                  </a:lnTo>
                  <a:lnTo>
                    <a:pt x="1861" y="1646"/>
                  </a:lnTo>
                  <a:lnTo>
                    <a:pt x="1861" y="1648"/>
                  </a:lnTo>
                  <a:lnTo>
                    <a:pt x="1863" y="1650"/>
                  </a:lnTo>
                  <a:lnTo>
                    <a:pt x="1863" y="1652"/>
                  </a:lnTo>
                  <a:lnTo>
                    <a:pt x="1865" y="1652"/>
                  </a:lnTo>
                  <a:lnTo>
                    <a:pt x="1865" y="1650"/>
                  </a:lnTo>
                  <a:lnTo>
                    <a:pt x="1867" y="1652"/>
                  </a:lnTo>
                  <a:lnTo>
                    <a:pt x="1872" y="1652"/>
                  </a:lnTo>
                  <a:lnTo>
                    <a:pt x="1872" y="1654"/>
                  </a:lnTo>
                  <a:lnTo>
                    <a:pt x="1869" y="1657"/>
                  </a:lnTo>
                  <a:lnTo>
                    <a:pt x="1872" y="1657"/>
                  </a:lnTo>
                  <a:lnTo>
                    <a:pt x="1874" y="1657"/>
                  </a:lnTo>
                  <a:lnTo>
                    <a:pt x="1876" y="1654"/>
                  </a:lnTo>
                  <a:lnTo>
                    <a:pt x="1878" y="1654"/>
                  </a:lnTo>
                  <a:lnTo>
                    <a:pt x="1876" y="1652"/>
                  </a:lnTo>
                  <a:lnTo>
                    <a:pt x="1874" y="1652"/>
                  </a:lnTo>
                  <a:lnTo>
                    <a:pt x="1874" y="1650"/>
                  </a:lnTo>
                  <a:lnTo>
                    <a:pt x="1876" y="1648"/>
                  </a:lnTo>
                  <a:lnTo>
                    <a:pt x="1876" y="1646"/>
                  </a:lnTo>
                  <a:lnTo>
                    <a:pt x="1876" y="1643"/>
                  </a:lnTo>
                  <a:lnTo>
                    <a:pt x="1878" y="1643"/>
                  </a:lnTo>
                  <a:lnTo>
                    <a:pt x="1876" y="1641"/>
                  </a:lnTo>
                  <a:lnTo>
                    <a:pt x="1876" y="1639"/>
                  </a:lnTo>
                  <a:lnTo>
                    <a:pt x="1876" y="1637"/>
                  </a:lnTo>
                  <a:lnTo>
                    <a:pt x="1878" y="1639"/>
                  </a:lnTo>
                  <a:lnTo>
                    <a:pt x="1878" y="1641"/>
                  </a:lnTo>
                  <a:lnTo>
                    <a:pt x="1880" y="1641"/>
                  </a:lnTo>
                  <a:lnTo>
                    <a:pt x="1883" y="1639"/>
                  </a:lnTo>
                  <a:lnTo>
                    <a:pt x="1883" y="1641"/>
                  </a:lnTo>
                  <a:lnTo>
                    <a:pt x="1883" y="1643"/>
                  </a:lnTo>
                  <a:lnTo>
                    <a:pt x="1880" y="1643"/>
                  </a:lnTo>
                  <a:lnTo>
                    <a:pt x="1880" y="1646"/>
                  </a:lnTo>
                  <a:lnTo>
                    <a:pt x="1880" y="1650"/>
                  </a:lnTo>
                  <a:lnTo>
                    <a:pt x="1880" y="1652"/>
                  </a:lnTo>
                  <a:lnTo>
                    <a:pt x="1883" y="1654"/>
                  </a:lnTo>
                  <a:lnTo>
                    <a:pt x="1880" y="1654"/>
                  </a:lnTo>
                  <a:lnTo>
                    <a:pt x="1878" y="1654"/>
                  </a:lnTo>
                  <a:lnTo>
                    <a:pt x="1878" y="1657"/>
                  </a:lnTo>
                  <a:lnTo>
                    <a:pt x="1880" y="1657"/>
                  </a:lnTo>
                  <a:lnTo>
                    <a:pt x="1883" y="1663"/>
                  </a:lnTo>
                  <a:lnTo>
                    <a:pt x="1885" y="1663"/>
                  </a:lnTo>
                  <a:lnTo>
                    <a:pt x="1887" y="1663"/>
                  </a:lnTo>
                  <a:lnTo>
                    <a:pt x="1887" y="1661"/>
                  </a:lnTo>
                  <a:lnTo>
                    <a:pt x="1887" y="1659"/>
                  </a:lnTo>
                  <a:lnTo>
                    <a:pt x="1885" y="1657"/>
                  </a:lnTo>
                  <a:lnTo>
                    <a:pt x="1885" y="1654"/>
                  </a:lnTo>
                  <a:lnTo>
                    <a:pt x="1885" y="1652"/>
                  </a:lnTo>
                  <a:lnTo>
                    <a:pt x="1887" y="1654"/>
                  </a:lnTo>
                  <a:lnTo>
                    <a:pt x="1889" y="1657"/>
                  </a:lnTo>
                  <a:lnTo>
                    <a:pt x="1891" y="1657"/>
                  </a:lnTo>
                  <a:lnTo>
                    <a:pt x="1891" y="1654"/>
                  </a:lnTo>
                  <a:lnTo>
                    <a:pt x="1894" y="1657"/>
                  </a:lnTo>
                  <a:lnTo>
                    <a:pt x="1894" y="1659"/>
                  </a:lnTo>
                  <a:lnTo>
                    <a:pt x="1896" y="1659"/>
                  </a:lnTo>
                  <a:lnTo>
                    <a:pt x="1896" y="1654"/>
                  </a:lnTo>
                  <a:lnTo>
                    <a:pt x="1898" y="1654"/>
                  </a:lnTo>
                  <a:lnTo>
                    <a:pt x="1898" y="1657"/>
                  </a:lnTo>
                  <a:lnTo>
                    <a:pt x="1898" y="1659"/>
                  </a:lnTo>
                  <a:lnTo>
                    <a:pt x="1900" y="1659"/>
                  </a:lnTo>
                  <a:lnTo>
                    <a:pt x="1900" y="1657"/>
                  </a:lnTo>
                  <a:lnTo>
                    <a:pt x="1900" y="1654"/>
                  </a:lnTo>
                  <a:lnTo>
                    <a:pt x="1898" y="1652"/>
                  </a:lnTo>
                  <a:lnTo>
                    <a:pt x="1900" y="1652"/>
                  </a:lnTo>
                  <a:lnTo>
                    <a:pt x="1898" y="1650"/>
                  </a:lnTo>
                  <a:lnTo>
                    <a:pt x="1898" y="1648"/>
                  </a:lnTo>
                  <a:lnTo>
                    <a:pt x="1896" y="1650"/>
                  </a:lnTo>
                  <a:lnTo>
                    <a:pt x="1896" y="1648"/>
                  </a:lnTo>
                  <a:lnTo>
                    <a:pt x="1894" y="1650"/>
                  </a:lnTo>
                  <a:lnTo>
                    <a:pt x="1894" y="1652"/>
                  </a:lnTo>
                  <a:lnTo>
                    <a:pt x="1894" y="1650"/>
                  </a:lnTo>
                  <a:lnTo>
                    <a:pt x="1894" y="1646"/>
                  </a:lnTo>
                  <a:lnTo>
                    <a:pt x="1896" y="1646"/>
                  </a:lnTo>
                  <a:lnTo>
                    <a:pt x="1896" y="1648"/>
                  </a:lnTo>
                  <a:lnTo>
                    <a:pt x="1898" y="1646"/>
                  </a:lnTo>
                  <a:lnTo>
                    <a:pt x="1902" y="1648"/>
                  </a:lnTo>
                  <a:lnTo>
                    <a:pt x="1902" y="1650"/>
                  </a:lnTo>
                  <a:lnTo>
                    <a:pt x="1904" y="1652"/>
                  </a:lnTo>
                  <a:lnTo>
                    <a:pt x="1904" y="1648"/>
                  </a:lnTo>
                  <a:lnTo>
                    <a:pt x="1907" y="1648"/>
                  </a:lnTo>
                  <a:lnTo>
                    <a:pt x="1907" y="1650"/>
                  </a:lnTo>
                  <a:lnTo>
                    <a:pt x="1907" y="1652"/>
                  </a:lnTo>
                  <a:lnTo>
                    <a:pt x="1909" y="1652"/>
                  </a:lnTo>
                  <a:lnTo>
                    <a:pt x="1911" y="1654"/>
                  </a:lnTo>
                  <a:lnTo>
                    <a:pt x="1911" y="1652"/>
                  </a:lnTo>
                  <a:lnTo>
                    <a:pt x="1909" y="1652"/>
                  </a:lnTo>
                  <a:lnTo>
                    <a:pt x="1909" y="1650"/>
                  </a:lnTo>
                  <a:lnTo>
                    <a:pt x="1909" y="1648"/>
                  </a:lnTo>
                  <a:lnTo>
                    <a:pt x="1911" y="1648"/>
                  </a:lnTo>
                  <a:lnTo>
                    <a:pt x="1911" y="1650"/>
                  </a:lnTo>
                  <a:lnTo>
                    <a:pt x="1911" y="1648"/>
                  </a:lnTo>
                  <a:lnTo>
                    <a:pt x="1913" y="1648"/>
                  </a:lnTo>
                  <a:lnTo>
                    <a:pt x="1913" y="1650"/>
                  </a:lnTo>
                  <a:lnTo>
                    <a:pt x="1913" y="1652"/>
                  </a:lnTo>
                  <a:lnTo>
                    <a:pt x="1913" y="1654"/>
                  </a:lnTo>
                  <a:lnTo>
                    <a:pt x="1918" y="1654"/>
                  </a:lnTo>
                  <a:lnTo>
                    <a:pt x="1915" y="1657"/>
                  </a:lnTo>
                  <a:lnTo>
                    <a:pt x="1915" y="1659"/>
                  </a:lnTo>
                  <a:lnTo>
                    <a:pt x="1918" y="1659"/>
                  </a:lnTo>
                  <a:lnTo>
                    <a:pt x="1920" y="1659"/>
                  </a:lnTo>
                  <a:lnTo>
                    <a:pt x="1922" y="1657"/>
                  </a:lnTo>
                  <a:lnTo>
                    <a:pt x="1920" y="1657"/>
                  </a:lnTo>
                  <a:lnTo>
                    <a:pt x="1920" y="1654"/>
                  </a:lnTo>
                  <a:lnTo>
                    <a:pt x="1922" y="1654"/>
                  </a:lnTo>
                  <a:lnTo>
                    <a:pt x="1920" y="1652"/>
                  </a:lnTo>
                  <a:lnTo>
                    <a:pt x="1922" y="1652"/>
                  </a:lnTo>
                  <a:lnTo>
                    <a:pt x="1924" y="1654"/>
                  </a:lnTo>
                  <a:lnTo>
                    <a:pt x="1922" y="1659"/>
                  </a:lnTo>
                  <a:lnTo>
                    <a:pt x="1924" y="1659"/>
                  </a:lnTo>
                  <a:lnTo>
                    <a:pt x="1926" y="1657"/>
                  </a:lnTo>
                  <a:lnTo>
                    <a:pt x="1924" y="1654"/>
                  </a:lnTo>
                  <a:lnTo>
                    <a:pt x="1926" y="1652"/>
                  </a:lnTo>
                  <a:lnTo>
                    <a:pt x="1929" y="1652"/>
                  </a:lnTo>
                  <a:lnTo>
                    <a:pt x="1926" y="1654"/>
                  </a:lnTo>
                  <a:lnTo>
                    <a:pt x="1929" y="1657"/>
                  </a:lnTo>
                  <a:lnTo>
                    <a:pt x="1929" y="1659"/>
                  </a:lnTo>
                  <a:lnTo>
                    <a:pt x="1926" y="1661"/>
                  </a:lnTo>
                  <a:lnTo>
                    <a:pt x="1926" y="1663"/>
                  </a:lnTo>
                  <a:lnTo>
                    <a:pt x="1926" y="1665"/>
                  </a:lnTo>
                  <a:lnTo>
                    <a:pt x="1922" y="1670"/>
                  </a:lnTo>
                  <a:lnTo>
                    <a:pt x="1922" y="1672"/>
                  </a:lnTo>
                  <a:lnTo>
                    <a:pt x="1922" y="1674"/>
                  </a:lnTo>
                  <a:lnTo>
                    <a:pt x="1918" y="1676"/>
                  </a:lnTo>
                  <a:lnTo>
                    <a:pt x="1911" y="1676"/>
                  </a:lnTo>
                  <a:lnTo>
                    <a:pt x="1907" y="1679"/>
                  </a:lnTo>
                  <a:lnTo>
                    <a:pt x="1904" y="1679"/>
                  </a:lnTo>
                  <a:lnTo>
                    <a:pt x="1902" y="1681"/>
                  </a:lnTo>
                  <a:lnTo>
                    <a:pt x="1900" y="1681"/>
                  </a:lnTo>
                  <a:lnTo>
                    <a:pt x="1902" y="1681"/>
                  </a:lnTo>
                  <a:lnTo>
                    <a:pt x="1904" y="1681"/>
                  </a:lnTo>
                  <a:lnTo>
                    <a:pt x="1904" y="1683"/>
                  </a:lnTo>
                  <a:lnTo>
                    <a:pt x="1907" y="1683"/>
                  </a:lnTo>
                  <a:lnTo>
                    <a:pt x="1907" y="1681"/>
                  </a:lnTo>
                  <a:lnTo>
                    <a:pt x="1907" y="1679"/>
                  </a:lnTo>
                  <a:lnTo>
                    <a:pt x="1907" y="1681"/>
                  </a:lnTo>
                  <a:lnTo>
                    <a:pt x="1909" y="1681"/>
                  </a:lnTo>
                  <a:lnTo>
                    <a:pt x="1909" y="1683"/>
                  </a:lnTo>
                  <a:lnTo>
                    <a:pt x="1915" y="1681"/>
                  </a:lnTo>
                  <a:lnTo>
                    <a:pt x="1915" y="1679"/>
                  </a:lnTo>
                  <a:lnTo>
                    <a:pt x="1918" y="1681"/>
                  </a:lnTo>
                  <a:lnTo>
                    <a:pt x="1920" y="1683"/>
                  </a:lnTo>
                  <a:lnTo>
                    <a:pt x="1918" y="1683"/>
                  </a:lnTo>
                  <a:lnTo>
                    <a:pt x="1915" y="1685"/>
                  </a:lnTo>
                  <a:lnTo>
                    <a:pt x="1918" y="1685"/>
                  </a:lnTo>
                  <a:lnTo>
                    <a:pt x="1920" y="1685"/>
                  </a:lnTo>
                  <a:lnTo>
                    <a:pt x="1920" y="1687"/>
                  </a:lnTo>
                  <a:lnTo>
                    <a:pt x="1920" y="1690"/>
                  </a:lnTo>
                  <a:lnTo>
                    <a:pt x="1922" y="1690"/>
                  </a:lnTo>
                  <a:lnTo>
                    <a:pt x="1922" y="1692"/>
                  </a:lnTo>
                  <a:lnTo>
                    <a:pt x="1924" y="1690"/>
                  </a:lnTo>
                  <a:lnTo>
                    <a:pt x="1926" y="1690"/>
                  </a:lnTo>
                  <a:lnTo>
                    <a:pt x="1924" y="1692"/>
                  </a:lnTo>
                  <a:lnTo>
                    <a:pt x="1922" y="1692"/>
                  </a:lnTo>
                  <a:lnTo>
                    <a:pt x="1922" y="1694"/>
                  </a:lnTo>
                  <a:lnTo>
                    <a:pt x="1924" y="1694"/>
                  </a:lnTo>
                  <a:lnTo>
                    <a:pt x="1926" y="1694"/>
                  </a:lnTo>
                  <a:lnTo>
                    <a:pt x="1929" y="1694"/>
                  </a:lnTo>
                  <a:lnTo>
                    <a:pt x="1929" y="1696"/>
                  </a:lnTo>
                  <a:lnTo>
                    <a:pt x="1926" y="1696"/>
                  </a:lnTo>
                  <a:lnTo>
                    <a:pt x="1926" y="1698"/>
                  </a:lnTo>
                  <a:lnTo>
                    <a:pt x="1929" y="1698"/>
                  </a:lnTo>
                  <a:lnTo>
                    <a:pt x="1933" y="1698"/>
                  </a:lnTo>
                  <a:lnTo>
                    <a:pt x="1935" y="1698"/>
                  </a:lnTo>
                  <a:lnTo>
                    <a:pt x="1937" y="1698"/>
                  </a:lnTo>
                  <a:lnTo>
                    <a:pt x="1940" y="1700"/>
                  </a:lnTo>
                  <a:lnTo>
                    <a:pt x="1940" y="1698"/>
                  </a:lnTo>
                  <a:lnTo>
                    <a:pt x="1942" y="1698"/>
                  </a:lnTo>
                  <a:lnTo>
                    <a:pt x="1942" y="1696"/>
                  </a:lnTo>
                  <a:lnTo>
                    <a:pt x="1942" y="1698"/>
                  </a:lnTo>
                  <a:lnTo>
                    <a:pt x="1944" y="1700"/>
                  </a:lnTo>
                  <a:lnTo>
                    <a:pt x="1942" y="1703"/>
                  </a:lnTo>
                  <a:lnTo>
                    <a:pt x="1944" y="1703"/>
                  </a:lnTo>
                  <a:lnTo>
                    <a:pt x="1946" y="1703"/>
                  </a:lnTo>
                  <a:lnTo>
                    <a:pt x="1948" y="1703"/>
                  </a:lnTo>
                  <a:lnTo>
                    <a:pt x="1950" y="1703"/>
                  </a:lnTo>
                  <a:lnTo>
                    <a:pt x="1950" y="1705"/>
                  </a:lnTo>
                  <a:lnTo>
                    <a:pt x="1953" y="1705"/>
                  </a:lnTo>
                  <a:lnTo>
                    <a:pt x="1953" y="1703"/>
                  </a:lnTo>
                  <a:lnTo>
                    <a:pt x="1953" y="1700"/>
                  </a:lnTo>
                  <a:lnTo>
                    <a:pt x="1953" y="1698"/>
                  </a:lnTo>
                  <a:lnTo>
                    <a:pt x="1953" y="1696"/>
                  </a:lnTo>
                  <a:lnTo>
                    <a:pt x="1953" y="1694"/>
                  </a:lnTo>
                  <a:lnTo>
                    <a:pt x="1953" y="1696"/>
                  </a:lnTo>
                  <a:lnTo>
                    <a:pt x="1955" y="1696"/>
                  </a:lnTo>
                  <a:lnTo>
                    <a:pt x="1957" y="1694"/>
                  </a:lnTo>
                  <a:lnTo>
                    <a:pt x="1959" y="1694"/>
                  </a:lnTo>
                  <a:lnTo>
                    <a:pt x="1959" y="1692"/>
                  </a:lnTo>
                  <a:lnTo>
                    <a:pt x="1957" y="1692"/>
                  </a:lnTo>
                  <a:lnTo>
                    <a:pt x="1957" y="1690"/>
                  </a:lnTo>
                  <a:lnTo>
                    <a:pt x="1957" y="1687"/>
                  </a:lnTo>
                  <a:lnTo>
                    <a:pt x="1959" y="1685"/>
                  </a:lnTo>
                  <a:lnTo>
                    <a:pt x="1959" y="1687"/>
                  </a:lnTo>
                  <a:lnTo>
                    <a:pt x="1959" y="1690"/>
                  </a:lnTo>
                  <a:lnTo>
                    <a:pt x="1961" y="1690"/>
                  </a:lnTo>
                  <a:lnTo>
                    <a:pt x="1961" y="1687"/>
                  </a:lnTo>
                  <a:lnTo>
                    <a:pt x="1964" y="1687"/>
                  </a:lnTo>
                  <a:lnTo>
                    <a:pt x="1964" y="1685"/>
                  </a:lnTo>
                  <a:lnTo>
                    <a:pt x="1964" y="1687"/>
                  </a:lnTo>
                  <a:lnTo>
                    <a:pt x="1964" y="1690"/>
                  </a:lnTo>
                  <a:lnTo>
                    <a:pt x="1961" y="1690"/>
                  </a:lnTo>
                  <a:lnTo>
                    <a:pt x="1961" y="1692"/>
                  </a:lnTo>
                  <a:lnTo>
                    <a:pt x="1961" y="1694"/>
                  </a:lnTo>
                  <a:lnTo>
                    <a:pt x="1961" y="1696"/>
                  </a:lnTo>
                  <a:lnTo>
                    <a:pt x="1959" y="1696"/>
                  </a:lnTo>
                  <a:lnTo>
                    <a:pt x="1959" y="1698"/>
                  </a:lnTo>
                  <a:lnTo>
                    <a:pt x="1959" y="1700"/>
                  </a:lnTo>
                  <a:lnTo>
                    <a:pt x="1957" y="1700"/>
                  </a:lnTo>
                  <a:lnTo>
                    <a:pt x="1957" y="1703"/>
                  </a:lnTo>
                  <a:lnTo>
                    <a:pt x="1957" y="1705"/>
                  </a:lnTo>
                  <a:lnTo>
                    <a:pt x="1959" y="1705"/>
                  </a:lnTo>
                  <a:lnTo>
                    <a:pt x="1961" y="1703"/>
                  </a:lnTo>
                  <a:lnTo>
                    <a:pt x="1961" y="1700"/>
                  </a:lnTo>
                  <a:lnTo>
                    <a:pt x="1961" y="1698"/>
                  </a:lnTo>
                  <a:lnTo>
                    <a:pt x="1964" y="1698"/>
                  </a:lnTo>
                  <a:lnTo>
                    <a:pt x="1964" y="1700"/>
                  </a:lnTo>
                  <a:lnTo>
                    <a:pt x="1966" y="1700"/>
                  </a:lnTo>
                  <a:lnTo>
                    <a:pt x="1966" y="1703"/>
                  </a:lnTo>
                  <a:lnTo>
                    <a:pt x="1964" y="1705"/>
                  </a:lnTo>
                  <a:lnTo>
                    <a:pt x="1961" y="1705"/>
                  </a:lnTo>
                  <a:lnTo>
                    <a:pt x="1964" y="1705"/>
                  </a:lnTo>
                  <a:lnTo>
                    <a:pt x="1966" y="1705"/>
                  </a:lnTo>
                  <a:lnTo>
                    <a:pt x="1968" y="1705"/>
                  </a:lnTo>
                  <a:lnTo>
                    <a:pt x="1970" y="1703"/>
                  </a:lnTo>
                  <a:lnTo>
                    <a:pt x="1972" y="1703"/>
                  </a:lnTo>
                  <a:lnTo>
                    <a:pt x="1975" y="1703"/>
                  </a:lnTo>
                  <a:lnTo>
                    <a:pt x="1972" y="1705"/>
                  </a:lnTo>
                  <a:lnTo>
                    <a:pt x="1970" y="1705"/>
                  </a:lnTo>
                  <a:lnTo>
                    <a:pt x="1970" y="1707"/>
                  </a:lnTo>
                  <a:lnTo>
                    <a:pt x="1972" y="1707"/>
                  </a:lnTo>
                  <a:lnTo>
                    <a:pt x="1975" y="1707"/>
                  </a:lnTo>
                  <a:lnTo>
                    <a:pt x="1979" y="1705"/>
                  </a:lnTo>
                  <a:lnTo>
                    <a:pt x="1985" y="1705"/>
                  </a:lnTo>
                  <a:lnTo>
                    <a:pt x="1988" y="1705"/>
                  </a:lnTo>
                  <a:lnTo>
                    <a:pt x="1990" y="1705"/>
                  </a:lnTo>
                  <a:lnTo>
                    <a:pt x="1990" y="1707"/>
                  </a:lnTo>
                  <a:lnTo>
                    <a:pt x="1992" y="1707"/>
                  </a:lnTo>
                  <a:lnTo>
                    <a:pt x="1994" y="1709"/>
                  </a:lnTo>
                  <a:lnTo>
                    <a:pt x="1996" y="1709"/>
                  </a:lnTo>
                  <a:lnTo>
                    <a:pt x="2001" y="1709"/>
                  </a:lnTo>
                  <a:lnTo>
                    <a:pt x="2003" y="1709"/>
                  </a:lnTo>
                  <a:lnTo>
                    <a:pt x="2005" y="1707"/>
                  </a:lnTo>
                  <a:lnTo>
                    <a:pt x="2007" y="1707"/>
                  </a:lnTo>
                  <a:lnTo>
                    <a:pt x="2010" y="1707"/>
                  </a:lnTo>
                  <a:lnTo>
                    <a:pt x="2012" y="1705"/>
                  </a:lnTo>
                  <a:lnTo>
                    <a:pt x="2012" y="1703"/>
                  </a:lnTo>
                  <a:lnTo>
                    <a:pt x="2012" y="1700"/>
                  </a:lnTo>
                  <a:lnTo>
                    <a:pt x="2014" y="1703"/>
                  </a:lnTo>
                  <a:lnTo>
                    <a:pt x="2016" y="1703"/>
                  </a:lnTo>
                  <a:lnTo>
                    <a:pt x="2018" y="1703"/>
                  </a:lnTo>
                  <a:lnTo>
                    <a:pt x="2021" y="1703"/>
                  </a:lnTo>
                  <a:lnTo>
                    <a:pt x="2021" y="1705"/>
                  </a:lnTo>
                  <a:lnTo>
                    <a:pt x="2023" y="1703"/>
                  </a:lnTo>
                  <a:lnTo>
                    <a:pt x="2021" y="1703"/>
                  </a:lnTo>
                  <a:lnTo>
                    <a:pt x="2021" y="1700"/>
                  </a:lnTo>
                  <a:lnTo>
                    <a:pt x="2018" y="1700"/>
                  </a:lnTo>
                  <a:lnTo>
                    <a:pt x="2016" y="1698"/>
                  </a:lnTo>
                  <a:lnTo>
                    <a:pt x="2016" y="1696"/>
                  </a:lnTo>
                  <a:lnTo>
                    <a:pt x="2018" y="1698"/>
                  </a:lnTo>
                  <a:lnTo>
                    <a:pt x="2021" y="1698"/>
                  </a:lnTo>
                  <a:lnTo>
                    <a:pt x="2023" y="1698"/>
                  </a:lnTo>
                  <a:lnTo>
                    <a:pt x="2025" y="1700"/>
                  </a:lnTo>
                  <a:lnTo>
                    <a:pt x="2025" y="1698"/>
                  </a:lnTo>
                  <a:lnTo>
                    <a:pt x="2025" y="1696"/>
                  </a:lnTo>
                  <a:lnTo>
                    <a:pt x="2029" y="1696"/>
                  </a:lnTo>
                  <a:lnTo>
                    <a:pt x="2031" y="1696"/>
                  </a:lnTo>
                  <a:lnTo>
                    <a:pt x="2034" y="1696"/>
                  </a:lnTo>
                  <a:lnTo>
                    <a:pt x="2034" y="1694"/>
                  </a:lnTo>
                  <a:lnTo>
                    <a:pt x="2036" y="1694"/>
                  </a:lnTo>
                  <a:lnTo>
                    <a:pt x="2036" y="1696"/>
                  </a:lnTo>
                  <a:lnTo>
                    <a:pt x="2031" y="1698"/>
                  </a:lnTo>
                  <a:lnTo>
                    <a:pt x="2031" y="1700"/>
                  </a:lnTo>
                  <a:lnTo>
                    <a:pt x="2031" y="1703"/>
                  </a:lnTo>
                  <a:lnTo>
                    <a:pt x="2034" y="1700"/>
                  </a:lnTo>
                  <a:lnTo>
                    <a:pt x="2036" y="1700"/>
                  </a:lnTo>
                  <a:lnTo>
                    <a:pt x="2034" y="1703"/>
                  </a:lnTo>
                  <a:lnTo>
                    <a:pt x="2036" y="1703"/>
                  </a:lnTo>
                  <a:lnTo>
                    <a:pt x="2034" y="1705"/>
                  </a:lnTo>
                  <a:lnTo>
                    <a:pt x="2031" y="1705"/>
                  </a:lnTo>
                  <a:lnTo>
                    <a:pt x="2031" y="1707"/>
                  </a:lnTo>
                  <a:lnTo>
                    <a:pt x="2036" y="1709"/>
                  </a:lnTo>
                  <a:lnTo>
                    <a:pt x="2038" y="1709"/>
                  </a:lnTo>
                  <a:lnTo>
                    <a:pt x="2038" y="1711"/>
                  </a:lnTo>
                  <a:lnTo>
                    <a:pt x="2040" y="1711"/>
                  </a:lnTo>
                  <a:lnTo>
                    <a:pt x="2040" y="1714"/>
                  </a:lnTo>
                  <a:lnTo>
                    <a:pt x="2042" y="1714"/>
                  </a:lnTo>
                  <a:lnTo>
                    <a:pt x="2042" y="1711"/>
                  </a:lnTo>
                  <a:lnTo>
                    <a:pt x="2040" y="1709"/>
                  </a:lnTo>
                  <a:lnTo>
                    <a:pt x="2040" y="1707"/>
                  </a:lnTo>
                  <a:lnTo>
                    <a:pt x="2038" y="1707"/>
                  </a:lnTo>
                  <a:lnTo>
                    <a:pt x="2040" y="1707"/>
                  </a:lnTo>
                  <a:lnTo>
                    <a:pt x="2042" y="1709"/>
                  </a:lnTo>
                  <a:lnTo>
                    <a:pt x="2042" y="1711"/>
                  </a:lnTo>
                  <a:lnTo>
                    <a:pt x="2045" y="1711"/>
                  </a:lnTo>
                  <a:lnTo>
                    <a:pt x="2045" y="1714"/>
                  </a:lnTo>
                  <a:lnTo>
                    <a:pt x="2047" y="1714"/>
                  </a:lnTo>
                  <a:lnTo>
                    <a:pt x="2047" y="1711"/>
                  </a:lnTo>
                  <a:lnTo>
                    <a:pt x="2045" y="1711"/>
                  </a:lnTo>
                  <a:lnTo>
                    <a:pt x="2045" y="1709"/>
                  </a:lnTo>
                  <a:lnTo>
                    <a:pt x="2047" y="1707"/>
                  </a:lnTo>
                  <a:lnTo>
                    <a:pt x="2045" y="1707"/>
                  </a:lnTo>
                  <a:lnTo>
                    <a:pt x="2045" y="1705"/>
                  </a:lnTo>
                  <a:lnTo>
                    <a:pt x="2047" y="1705"/>
                  </a:lnTo>
                  <a:lnTo>
                    <a:pt x="2049" y="1711"/>
                  </a:lnTo>
                  <a:lnTo>
                    <a:pt x="2051" y="1716"/>
                  </a:lnTo>
                  <a:lnTo>
                    <a:pt x="2058" y="1718"/>
                  </a:lnTo>
                  <a:lnTo>
                    <a:pt x="2066" y="1720"/>
                  </a:lnTo>
                  <a:lnTo>
                    <a:pt x="2069" y="1718"/>
                  </a:lnTo>
                  <a:lnTo>
                    <a:pt x="2069" y="1720"/>
                  </a:lnTo>
                  <a:lnTo>
                    <a:pt x="2071" y="1720"/>
                  </a:lnTo>
                  <a:lnTo>
                    <a:pt x="2073" y="1720"/>
                  </a:lnTo>
                  <a:lnTo>
                    <a:pt x="2073" y="1718"/>
                  </a:lnTo>
                  <a:lnTo>
                    <a:pt x="2075" y="1718"/>
                  </a:lnTo>
                  <a:lnTo>
                    <a:pt x="2075" y="1720"/>
                  </a:lnTo>
                  <a:lnTo>
                    <a:pt x="2077" y="1720"/>
                  </a:lnTo>
                  <a:lnTo>
                    <a:pt x="2082" y="1720"/>
                  </a:lnTo>
                  <a:lnTo>
                    <a:pt x="2082" y="1722"/>
                  </a:lnTo>
                  <a:lnTo>
                    <a:pt x="2084" y="1722"/>
                  </a:lnTo>
                  <a:lnTo>
                    <a:pt x="2086" y="1722"/>
                  </a:lnTo>
                  <a:lnTo>
                    <a:pt x="2088" y="1722"/>
                  </a:lnTo>
                  <a:lnTo>
                    <a:pt x="2091" y="1722"/>
                  </a:lnTo>
                  <a:lnTo>
                    <a:pt x="2110" y="1718"/>
                  </a:lnTo>
                  <a:lnTo>
                    <a:pt x="2110" y="1716"/>
                  </a:lnTo>
                  <a:lnTo>
                    <a:pt x="2110" y="1718"/>
                  </a:lnTo>
                  <a:lnTo>
                    <a:pt x="2112" y="1718"/>
                  </a:lnTo>
                  <a:lnTo>
                    <a:pt x="2115" y="1716"/>
                  </a:lnTo>
                  <a:lnTo>
                    <a:pt x="2119" y="1716"/>
                  </a:lnTo>
                  <a:lnTo>
                    <a:pt x="2121" y="1716"/>
                  </a:lnTo>
                  <a:lnTo>
                    <a:pt x="2121" y="1714"/>
                  </a:lnTo>
                  <a:lnTo>
                    <a:pt x="2123" y="1714"/>
                  </a:lnTo>
                  <a:lnTo>
                    <a:pt x="2121" y="1716"/>
                  </a:lnTo>
                  <a:lnTo>
                    <a:pt x="2123" y="1716"/>
                  </a:lnTo>
                  <a:lnTo>
                    <a:pt x="2126" y="1716"/>
                  </a:lnTo>
                  <a:lnTo>
                    <a:pt x="2130" y="1716"/>
                  </a:lnTo>
                  <a:lnTo>
                    <a:pt x="2130" y="1714"/>
                  </a:lnTo>
                  <a:lnTo>
                    <a:pt x="2132" y="1711"/>
                  </a:lnTo>
                  <a:lnTo>
                    <a:pt x="2134" y="1711"/>
                  </a:lnTo>
                  <a:lnTo>
                    <a:pt x="2137" y="1714"/>
                  </a:lnTo>
                  <a:lnTo>
                    <a:pt x="2141" y="1711"/>
                  </a:lnTo>
                  <a:lnTo>
                    <a:pt x="2143" y="1709"/>
                  </a:lnTo>
                  <a:lnTo>
                    <a:pt x="2145" y="1711"/>
                  </a:lnTo>
                  <a:lnTo>
                    <a:pt x="2143" y="1711"/>
                  </a:lnTo>
                  <a:lnTo>
                    <a:pt x="2145" y="1714"/>
                  </a:lnTo>
                  <a:lnTo>
                    <a:pt x="2148" y="1714"/>
                  </a:lnTo>
                  <a:lnTo>
                    <a:pt x="2148" y="1716"/>
                  </a:lnTo>
                  <a:lnTo>
                    <a:pt x="2150" y="1714"/>
                  </a:lnTo>
                  <a:lnTo>
                    <a:pt x="2150" y="1711"/>
                  </a:lnTo>
                  <a:lnTo>
                    <a:pt x="2156" y="1714"/>
                  </a:lnTo>
                  <a:lnTo>
                    <a:pt x="2158" y="1714"/>
                  </a:lnTo>
                  <a:lnTo>
                    <a:pt x="2158" y="1711"/>
                  </a:lnTo>
                  <a:lnTo>
                    <a:pt x="2161" y="1711"/>
                  </a:lnTo>
                  <a:lnTo>
                    <a:pt x="2163" y="1714"/>
                  </a:lnTo>
                  <a:lnTo>
                    <a:pt x="2165" y="1714"/>
                  </a:lnTo>
                  <a:lnTo>
                    <a:pt x="2165" y="1711"/>
                  </a:lnTo>
                  <a:lnTo>
                    <a:pt x="2163" y="1711"/>
                  </a:lnTo>
                  <a:lnTo>
                    <a:pt x="2165" y="1711"/>
                  </a:lnTo>
                  <a:lnTo>
                    <a:pt x="2167" y="1711"/>
                  </a:lnTo>
                  <a:lnTo>
                    <a:pt x="2172" y="1709"/>
                  </a:lnTo>
                  <a:lnTo>
                    <a:pt x="2174" y="1709"/>
                  </a:lnTo>
                  <a:lnTo>
                    <a:pt x="2174" y="1711"/>
                  </a:lnTo>
                  <a:lnTo>
                    <a:pt x="2176" y="1711"/>
                  </a:lnTo>
                  <a:lnTo>
                    <a:pt x="2176" y="1714"/>
                  </a:lnTo>
                  <a:lnTo>
                    <a:pt x="2178" y="1711"/>
                  </a:lnTo>
                  <a:lnTo>
                    <a:pt x="2180" y="1711"/>
                  </a:lnTo>
                  <a:lnTo>
                    <a:pt x="2180" y="1714"/>
                  </a:lnTo>
                  <a:lnTo>
                    <a:pt x="2180" y="1716"/>
                  </a:lnTo>
                  <a:lnTo>
                    <a:pt x="2183" y="1716"/>
                  </a:lnTo>
                  <a:lnTo>
                    <a:pt x="2183" y="1714"/>
                  </a:lnTo>
                  <a:lnTo>
                    <a:pt x="2185" y="1716"/>
                  </a:lnTo>
                  <a:lnTo>
                    <a:pt x="2187" y="1716"/>
                  </a:lnTo>
                  <a:lnTo>
                    <a:pt x="2187" y="1714"/>
                  </a:lnTo>
                  <a:lnTo>
                    <a:pt x="2189" y="1714"/>
                  </a:lnTo>
                  <a:lnTo>
                    <a:pt x="2191" y="1716"/>
                  </a:lnTo>
                  <a:lnTo>
                    <a:pt x="2193" y="1714"/>
                  </a:lnTo>
                  <a:lnTo>
                    <a:pt x="2196" y="1714"/>
                  </a:lnTo>
                  <a:lnTo>
                    <a:pt x="2198" y="1714"/>
                  </a:lnTo>
                  <a:lnTo>
                    <a:pt x="2202" y="1709"/>
                  </a:lnTo>
                  <a:lnTo>
                    <a:pt x="2207" y="1707"/>
                  </a:lnTo>
                  <a:lnTo>
                    <a:pt x="2209" y="1705"/>
                  </a:lnTo>
                  <a:lnTo>
                    <a:pt x="2209" y="1703"/>
                  </a:lnTo>
                  <a:close/>
                  <a:moveTo>
                    <a:pt x="1215" y="1166"/>
                  </a:moveTo>
                  <a:lnTo>
                    <a:pt x="1215" y="1166"/>
                  </a:lnTo>
                  <a:lnTo>
                    <a:pt x="1215" y="1168"/>
                  </a:lnTo>
                  <a:lnTo>
                    <a:pt x="1213" y="1170"/>
                  </a:lnTo>
                  <a:lnTo>
                    <a:pt x="1210" y="1170"/>
                  </a:lnTo>
                  <a:lnTo>
                    <a:pt x="1210" y="1172"/>
                  </a:lnTo>
                  <a:lnTo>
                    <a:pt x="1202" y="1183"/>
                  </a:lnTo>
                  <a:lnTo>
                    <a:pt x="1199" y="1186"/>
                  </a:lnTo>
                  <a:lnTo>
                    <a:pt x="1197" y="1188"/>
                  </a:lnTo>
                  <a:lnTo>
                    <a:pt x="1195" y="1190"/>
                  </a:lnTo>
                  <a:lnTo>
                    <a:pt x="1193" y="1190"/>
                  </a:lnTo>
                  <a:lnTo>
                    <a:pt x="1191" y="1190"/>
                  </a:lnTo>
                  <a:lnTo>
                    <a:pt x="1188" y="1190"/>
                  </a:lnTo>
                  <a:lnTo>
                    <a:pt x="1202" y="1183"/>
                  </a:lnTo>
                  <a:lnTo>
                    <a:pt x="1204" y="1179"/>
                  </a:lnTo>
                  <a:lnTo>
                    <a:pt x="1215" y="1166"/>
                  </a:lnTo>
                  <a:lnTo>
                    <a:pt x="1215" y="1164"/>
                  </a:lnTo>
                  <a:lnTo>
                    <a:pt x="1215" y="1166"/>
                  </a:lnTo>
                  <a:close/>
                  <a:moveTo>
                    <a:pt x="1392" y="1153"/>
                  </a:moveTo>
                  <a:lnTo>
                    <a:pt x="1390" y="1153"/>
                  </a:lnTo>
                  <a:lnTo>
                    <a:pt x="1388" y="1150"/>
                  </a:lnTo>
                  <a:lnTo>
                    <a:pt x="1386" y="1150"/>
                  </a:lnTo>
                  <a:lnTo>
                    <a:pt x="1383" y="1148"/>
                  </a:lnTo>
                  <a:lnTo>
                    <a:pt x="1381" y="1146"/>
                  </a:lnTo>
                  <a:lnTo>
                    <a:pt x="1381" y="1148"/>
                  </a:lnTo>
                  <a:lnTo>
                    <a:pt x="1379" y="1148"/>
                  </a:lnTo>
                  <a:lnTo>
                    <a:pt x="1377" y="1148"/>
                  </a:lnTo>
                  <a:lnTo>
                    <a:pt x="1375" y="1146"/>
                  </a:lnTo>
                  <a:lnTo>
                    <a:pt x="1372" y="1144"/>
                  </a:lnTo>
                  <a:lnTo>
                    <a:pt x="1370" y="1144"/>
                  </a:lnTo>
                  <a:lnTo>
                    <a:pt x="1368" y="1144"/>
                  </a:lnTo>
                  <a:lnTo>
                    <a:pt x="1370" y="1146"/>
                  </a:lnTo>
                  <a:lnTo>
                    <a:pt x="1368" y="1146"/>
                  </a:lnTo>
                  <a:lnTo>
                    <a:pt x="1366" y="1144"/>
                  </a:lnTo>
                  <a:lnTo>
                    <a:pt x="1366" y="1146"/>
                  </a:lnTo>
                  <a:lnTo>
                    <a:pt x="1364" y="1146"/>
                  </a:lnTo>
                  <a:lnTo>
                    <a:pt x="1361" y="1146"/>
                  </a:lnTo>
                  <a:lnTo>
                    <a:pt x="1364" y="1148"/>
                  </a:lnTo>
                  <a:lnTo>
                    <a:pt x="1366" y="1148"/>
                  </a:lnTo>
                  <a:lnTo>
                    <a:pt x="1366" y="1150"/>
                  </a:lnTo>
                  <a:lnTo>
                    <a:pt x="1364" y="1150"/>
                  </a:lnTo>
                  <a:lnTo>
                    <a:pt x="1361" y="1153"/>
                  </a:lnTo>
                  <a:lnTo>
                    <a:pt x="1359" y="1153"/>
                  </a:lnTo>
                  <a:lnTo>
                    <a:pt x="1359" y="1150"/>
                  </a:lnTo>
                  <a:lnTo>
                    <a:pt x="1357" y="1150"/>
                  </a:lnTo>
                  <a:lnTo>
                    <a:pt x="1357" y="1148"/>
                  </a:lnTo>
                  <a:lnTo>
                    <a:pt x="1357" y="1146"/>
                  </a:lnTo>
                  <a:lnTo>
                    <a:pt x="1355" y="1146"/>
                  </a:lnTo>
                  <a:lnTo>
                    <a:pt x="1355" y="1148"/>
                  </a:lnTo>
                  <a:lnTo>
                    <a:pt x="1353" y="1150"/>
                  </a:lnTo>
                  <a:lnTo>
                    <a:pt x="1351" y="1150"/>
                  </a:lnTo>
                  <a:lnTo>
                    <a:pt x="1348" y="1148"/>
                  </a:lnTo>
                  <a:lnTo>
                    <a:pt x="1348" y="1146"/>
                  </a:lnTo>
                  <a:lnTo>
                    <a:pt x="1346" y="1146"/>
                  </a:lnTo>
                  <a:lnTo>
                    <a:pt x="1346" y="1148"/>
                  </a:lnTo>
                  <a:lnTo>
                    <a:pt x="1348" y="1150"/>
                  </a:lnTo>
                  <a:lnTo>
                    <a:pt x="1346" y="1153"/>
                  </a:lnTo>
                  <a:lnTo>
                    <a:pt x="1344" y="1150"/>
                  </a:lnTo>
                  <a:lnTo>
                    <a:pt x="1340" y="1150"/>
                  </a:lnTo>
                  <a:lnTo>
                    <a:pt x="1340" y="1148"/>
                  </a:lnTo>
                  <a:lnTo>
                    <a:pt x="1337" y="1146"/>
                  </a:lnTo>
                  <a:lnTo>
                    <a:pt x="1337" y="1144"/>
                  </a:lnTo>
                  <a:lnTo>
                    <a:pt x="1340" y="1144"/>
                  </a:lnTo>
                  <a:lnTo>
                    <a:pt x="1342" y="1144"/>
                  </a:lnTo>
                  <a:lnTo>
                    <a:pt x="1344" y="1144"/>
                  </a:lnTo>
                  <a:lnTo>
                    <a:pt x="1346" y="1146"/>
                  </a:lnTo>
                  <a:lnTo>
                    <a:pt x="1346" y="1144"/>
                  </a:lnTo>
                  <a:lnTo>
                    <a:pt x="1346" y="1142"/>
                  </a:lnTo>
                  <a:lnTo>
                    <a:pt x="1348" y="1142"/>
                  </a:lnTo>
                  <a:lnTo>
                    <a:pt x="1351" y="1142"/>
                  </a:lnTo>
                  <a:lnTo>
                    <a:pt x="1348" y="1139"/>
                  </a:lnTo>
                  <a:lnTo>
                    <a:pt x="1351" y="1137"/>
                  </a:lnTo>
                  <a:lnTo>
                    <a:pt x="1353" y="1137"/>
                  </a:lnTo>
                  <a:lnTo>
                    <a:pt x="1353" y="1139"/>
                  </a:lnTo>
                  <a:lnTo>
                    <a:pt x="1351" y="1139"/>
                  </a:lnTo>
                  <a:lnTo>
                    <a:pt x="1353" y="1139"/>
                  </a:lnTo>
                  <a:lnTo>
                    <a:pt x="1355" y="1139"/>
                  </a:lnTo>
                  <a:lnTo>
                    <a:pt x="1357" y="1139"/>
                  </a:lnTo>
                  <a:lnTo>
                    <a:pt x="1357" y="1137"/>
                  </a:lnTo>
                  <a:lnTo>
                    <a:pt x="1355" y="1137"/>
                  </a:lnTo>
                  <a:lnTo>
                    <a:pt x="1355" y="1135"/>
                  </a:lnTo>
                  <a:lnTo>
                    <a:pt x="1357" y="1135"/>
                  </a:lnTo>
                  <a:lnTo>
                    <a:pt x="1359" y="1135"/>
                  </a:lnTo>
                  <a:lnTo>
                    <a:pt x="1359" y="1137"/>
                  </a:lnTo>
                  <a:lnTo>
                    <a:pt x="1359" y="1139"/>
                  </a:lnTo>
                  <a:lnTo>
                    <a:pt x="1357" y="1142"/>
                  </a:lnTo>
                  <a:lnTo>
                    <a:pt x="1357" y="1144"/>
                  </a:lnTo>
                  <a:lnTo>
                    <a:pt x="1359" y="1144"/>
                  </a:lnTo>
                  <a:lnTo>
                    <a:pt x="1361" y="1142"/>
                  </a:lnTo>
                  <a:lnTo>
                    <a:pt x="1364" y="1144"/>
                  </a:lnTo>
                  <a:lnTo>
                    <a:pt x="1366" y="1144"/>
                  </a:lnTo>
                  <a:lnTo>
                    <a:pt x="1366" y="1139"/>
                  </a:lnTo>
                  <a:lnTo>
                    <a:pt x="1368" y="1139"/>
                  </a:lnTo>
                  <a:lnTo>
                    <a:pt x="1370" y="1137"/>
                  </a:lnTo>
                  <a:lnTo>
                    <a:pt x="1372" y="1137"/>
                  </a:lnTo>
                  <a:lnTo>
                    <a:pt x="1372" y="1139"/>
                  </a:lnTo>
                  <a:lnTo>
                    <a:pt x="1370" y="1139"/>
                  </a:lnTo>
                  <a:lnTo>
                    <a:pt x="1372" y="1139"/>
                  </a:lnTo>
                  <a:lnTo>
                    <a:pt x="1372" y="1142"/>
                  </a:lnTo>
                  <a:lnTo>
                    <a:pt x="1375" y="1142"/>
                  </a:lnTo>
                  <a:lnTo>
                    <a:pt x="1375" y="1144"/>
                  </a:lnTo>
                  <a:lnTo>
                    <a:pt x="1377" y="1144"/>
                  </a:lnTo>
                  <a:lnTo>
                    <a:pt x="1377" y="1146"/>
                  </a:lnTo>
                  <a:lnTo>
                    <a:pt x="1379" y="1144"/>
                  </a:lnTo>
                  <a:lnTo>
                    <a:pt x="1377" y="1144"/>
                  </a:lnTo>
                  <a:lnTo>
                    <a:pt x="1379" y="1142"/>
                  </a:lnTo>
                  <a:lnTo>
                    <a:pt x="1381" y="1146"/>
                  </a:lnTo>
                  <a:lnTo>
                    <a:pt x="1383" y="1146"/>
                  </a:lnTo>
                  <a:lnTo>
                    <a:pt x="1386" y="1146"/>
                  </a:lnTo>
                  <a:lnTo>
                    <a:pt x="1388" y="1148"/>
                  </a:lnTo>
                  <a:lnTo>
                    <a:pt x="1388" y="1150"/>
                  </a:lnTo>
                  <a:lnTo>
                    <a:pt x="1390" y="1150"/>
                  </a:lnTo>
                  <a:lnTo>
                    <a:pt x="1392" y="1153"/>
                  </a:lnTo>
                  <a:close/>
                  <a:moveTo>
                    <a:pt x="1815" y="1164"/>
                  </a:moveTo>
                  <a:lnTo>
                    <a:pt x="1808" y="1164"/>
                  </a:lnTo>
                  <a:lnTo>
                    <a:pt x="1804" y="1166"/>
                  </a:lnTo>
                  <a:lnTo>
                    <a:pt x="1802" y="1166"/>
                  </a:lnTo>
                  <a:lnTo>
                    <a:pt x="1799" y="1164"/>
                  </a:lnTo>
                  <a:lnTo>
                    <a:pt x="1799" y="1166"/>
                  </a:lnTo>
                  <a:lnTo>
                    <a:pt x="1799" y="1168"/>
                  </a:lnTo>
                  <a:lnTo>
                    <a:pt x="1802" y="1168"/>
                  </a:lnTo>
                  <a:lnTo>
                    <a:pt x="1810" y="1166"/>
                  </a:lnTo>
                  <a:lnTo>
                    <a:pt x="1821" y="1166"/>
                  </a:lnTo>
                  <a:lnTo>
                    <a:pt x="1828" y="1164"/>
                  </a:lnTo>
                  <a:lnTo>
                    <a:pt x="1828" y="1161"/>
                  </a:lnTo>
                  <a:lnTo>
                    <a:pt x="1815" y="1164"/>
                  </a:lnTo>
                  <a:close/>
                  <a:moveTo>
                    <a:pt x="1782" y="1087"/>
                  </a:moveTo>
                  <a:lnTo>
                    <a:pt x="1782" y="1085"/>
                  </a:lnTo>
                  <a:lnTo>
                    <a:pt x="1780" y="1085"/>
                  </a:lnTo>
                  <a:lnTo>
                    <a:pt x="1777" y="1085"/>
                  </a:lnTo>
                  <a:lnTo>
                    <a:pt x="1775" y="1083"/>
                  </a:lnTo>
                  <a:lnTo>
                    <a:pt x="1773" y="1083"/>
                  </a:lnTo>
                  <a:lnTo>
                    <a:pt x="1771" y="1085"/>
                  </a:lnTo>
                  <a:lnTo>
                    <a:pt x="1773" y="1085"/>
                  </a:lnTo>
                  <a:lnTo>
                    <a:pt x="1773" y="1087"/>
                  </a:lnTo>
                  <a:lnTo>
                    <a:pt x="1777" y="1085"/>
                  </a:lnTo>
                  <a:lnTo>
                    <a:pt x="1777" y="1087"/>
                  </a:lnTo>
                  <a:lnTo>
                    <a:pt x="1773" y="1087"/>
                  </a:lnTo>
                  <a:lnTo>
                    <a:pt x="1771" y="1089"/>
                  </a:lnTo>
                  <a:lnTo>
                    <a:pt x="1771" y="1091"/>
                  </a:lnTo>
                  <a:lnTo>
                    <a:pt x="1769" y="1093"/>
                  </a:lnTo>
                  <a:lnTo>
                    <a:pt x="1769" y="1096"/>
                  </a:lnTo>
                  <a:lnTo>
                    <a:pt x="1769" y="1098"/>
                  </a:lnTo>
                  <a:lnTo>
                    <a:pt x="1767" y="1098"/>
                  </a:lnTo>
                  <a:lnTo>
                    <a:pt x="1780" y="1098"/>
                  </a:lnTo>
                  <a:lnTo>
                    <a:pt x="1782" y="1098"/>
                  </a:lnTo>
                  <a:lnTo>
                    <a:pt x="1782" y="1096"/>
                  </a:lnTo>
                  <a:lnTo>
                    <a:pt x="1782" y="1093"/>
                  </a:lnTo>
                  <a:lnTo>
                    <a:pt x="1782" y="1089"/>
                  </a:lnTo>
                  <a:lnTo>
                    <a:pt x="1782" y="1087"/>
                  </a:lnTo>
                  <a:close/>
                  <a:moveTo>
                    <a:pt x="2218" y="1630"/>
                  </a:moveTo>
                  <a:lnTo>
                    <a:pt x="2218" y="1630"/>
                  </a:lnTo>
                  <a:lnTo>
                    <a:pt x="2218" y="1628"/>
                  </a:lnTo>
                  <a:lnTo>
                    <a:pt x="2220" y="1628"/>
                  </a:lnTo>
                  <a:lnTo>
                    <a:pt x="2220" y="1626"/>
                  </a:lnTo>
                  <a:lnTo>
                    <a:pt x="2220" y="1624"/>
                  </a:lnTo>
                  <a:lnTo>
                    <a:pt x="2218" y="1624"/>
                  </a:lnTo>
                  <a:lnTo>
                    <a:pt x="2215" y="1624"/>
                  </a:lnTo>
                  <a:lnTo>
                    <a:pt x="2213" y="1624"/>
                  </a:lnTo>
                  <a:lnTo>
                    <a:pt x="2213" y="1626"/>
                  </a:lnTo>
                  <a:lnTo>
                    <a:pt x="2211" y="1626"/>
                  </a:lnTo>
                  <a:lnTo>
                    <a:pt x="2211" y="1628"/>
                  </a:lnTo>
                  <a:lnTo>
                    <a:pt x="2211" y="1630"/>
                  </a:lnTo>
                  <a:lnTo>
                    <a:pt x="2209" y="1633"/>
                  </a:lnTo>
                  <a:lnTo>
                    <a:pt x="2211" y="1633"/>
                  </a:lnTo>
                  <a:lnTo>
                    <a:pt x="2213" y="1633"/>
                  </a:lnTo>
                  <a:lnTo>
                    <a:pt x="2218" y="1630"/>
                  </a:lnTo>
                  <a:close/>
                  <a:moveTo>
                    <a:pt x="2323" y="1788"/>
                  </a:moveTo>
                  <a:lnTo>
                    <a:pt x="2323" y="1786"/>
                  </a:lnTo>
                  <a:lnTo>
                    <a:pt x="2323" y="1784"/>
                  </a:lnTo>
                  <a:lnTo>
                    <a:pt x="2323" y="1782"/>
                  </a:lnTo>
                  <a:lnTo>
                    <a:pt x="2323" y="1779"/>
                  </a:lnTo>
                  <a:lnTo>
                    <a:pt x="2320" y="1779"/>
                  </a:lnTo>
                  <a:lnTo>
                    <a:pt x="2320" y="1777"/>
                  </a:lnTo>
                  <a:lnTo>
                    <a:pt x="2320" y="1779"/>
                  </a:lnTo>
                  <a:lnTo>
                    <a:pt x="2320" y="1782"/>
                  </a:lnTo>
                  <a:lnTo>
                    <a:pt x="2320" y="1786"/>
                  </a:lnTo>
                  <a:lnTo>
                    <a:pt x="2320" y="1788"/>
                  </a:lnTo>
                  <a:lnTo>
                    <a:pt x="2323" y="1788"/>
                  </a:lnTo>
                  <a:close/>
                  <a:moveTo>
                    <a:pt x="1953" y="2774"/>
                  </a:moveTo>
                  <a:lnTo>
                    <a:pt x="1953" y="2772"/>
                  </a:lnTo>
                  <a:lnTo>
                    <a:pt x="1950" y="2772"/>
                  </a:lnTo>
                  <a:lnTo>
                    <a:pt x="1948" y="2774"/>
                  </a:lnTo>
                  <a:lnTo>
                    <a:pt x="1946" y="2776"/>
                  </a:lnTo>
                  <a:lnTo>
                    <a:pt x="1948" y="2776"/>
                  </a:lnTo>
                  <a:lnTo>
                    <a:pt x="1948" y="2774"/>
                  </a:lnTo>
                  <a:lnTo>
                    <a:pt x="1948" y="2776"/>
                  </a:lnTo>
                  <a:lnTo>
                    <a:pt x="1950" y="2776"/>
                  </a:lnTo>
                  <a:lnTo>
                    <a:pt x="1953" y="2776"/>
                  </a:lnTo>
                  <a:lnTo>
                    <a:pt x="1953" y="2774"/>
                  </a:lnTo>
                  <a:lnTo>
                    <a:pt x="1950" y="2776"/>
                  </a:lnTo>
                  <a:lnTo>
                    <a:pt x="1950" y="2774"/>
                  </a:lnTo>
                  <a:lnTo>
                    <a:pt x="1953" y="2774"/>
                  </a:lnTo>
                  <a:close/>
                  <a:moveTo>
                    <a:pt x="2237" y="1637"/>
                  </a:moveTo>
                  <a:lnTo>
                    <a:pt x="2239" y="1637"/>
                  </a:lnTo>
                  <a:lnTo>
                    <a:pt x="2239" y="1635"/>
                  </a:lnTo>
                  <a:lnTo>
                    <a:pt x="2242" y="1633"/>
                  </a:lnTo>
                  <a:lnTo>
                    <a:pt x="2242" y="1630"/>
                  </a:lnTo>
                  <a:lnTo>
                    <a:pt x="2239" y="1630"/>
                  </a:lnTo>
                  <a:lnTo>
                    <a:pt x="2239" y="1628"/>
                  </a:lnTo>
                  <a:lnTo>
                    <a:pt x="2242" y="1628"/>
                  </a:lnTo>
                  <a:lnTo>
                    <a:pt x="2242" y="1626"/>
                  </a:lnTo>
                  <a:lnTo>
                    <a:pt x="2239" y="1626"/>
                  </a:lnTo>
                  <a:lnTo>
                    <a:pt x="2237" y="1626"/>
                  </a:lnTo>
                  <a:lnTo>
                    <a:pt x="2242" y="1622"/>
                  </a:lnTo>
                  <a:lnTo>
                    <a:pt x="2239" y="1622"/>
                  </a:lnTo>
                  <a:lnTo>
                    <a:pt x="2239" y="1619"/>
                  </a:lnTo>
                  <a:lnTo>
                    <a:pt x="2237" y="1622"/>
                  </a:lnTo>
                  <a:lnTo>
                    <a:pt x="2235" y="1619"/>
                  </a:lnTo>
                  <a:lnTo>
                    <a:pt x="2233" y="1619"/>
                  </a:lnTo>
                  <a:lnTo>
                    <a:pt x="2231" y="1619"/>
                  </a:lnTo>
                  <a:lnTo>
                    <a:pt x="2233" y="1622"/>
                  </a:lnTo>
                  <a:lnTo>
                    <a:pt x="2229" y="1624"/>
                  </a:lnTo>
                  <a:lnTo>
                    <a:pt x="2229" y="1626"/>
                  </a:lnTo>
                  <a:lnTo>
                    <a:pt x="2226" y="1624"/>
                  </a:lnTo>
                  <a:lnTo>
                    <a:pt x="2224" y="1624"/>
                  </a:lnTo>
                  <a:lnTo>
                    <a:pt x="2222" y="1624"/>
                  </a:lnTo>
                  <a:lnTo>
                    <a:pt x="2222" y="1626"/>
                  </a:lnTo>
                  <a:lnTo>
                    <a:pt x="2222" y="1630"/>
                  </a:lnTo>
                  <a:lnTo>
                    <a:pt x="2224" y="1630"/>
                  </a:lnTo>
                  <a:lnTo>
                    <a:pt x="2226" y="1630"/>
                  </a:lnTo>
                  <a:lnTo>
                    <a:pt x="2222" y="1633"/>
                  </a:lnTo>
                  <a:lnTo>
                    <a:pt x="2220" y="1635"/>
                  </a:lnTo>
                  <a:lnTo>
                    <a:pt x="2220" y="1637"/>
                  </a:lnTo>
                  <a:lnTo>
                    <a:pt x="2222" y="1637"/>
                  </a:lnTo>
                  <a:lnTo>
                    <a:pt x="2222" y="1639"/>
                  </a:lnTo>
                  <a:lnTo>
                    <a:pt x="2224" y="1639"/>
                  </a:lnTo>
                  <a:lnTo>
                    <a:pt x="2231" y="1639"/>
                  </a:lnTo>
                  <a:lnTo>
                    <a:pt x="2235" y="1637"/>
                  </a:lnTo>
                  <a:lnTo>
                    <a:pt x="2237" y="1637"/>
                  </a:lnTo>
                  <a:close/>
                  <a:moveTo>
                    <a:pt x="2279" y="1714"/>
                  </a:moveTo>
                  <a:lnTo>
                    <a:pt x="2279" y="1711"/>
                  </a:lnTo>
                  <a:lnTo>
                    <a:pt x="2277" y="1711"/>
                  </a:lnTo>
                  <a:lnTo>
                    <a:pt x="2277" y="1709"/>
                  </a:lnTo>
                  <a:lnTo>
                    <a:pt x="2275" y="1709"/>
                  </a:lnTo>
                  <a:lnTo>
                    <a:pt x="2275" y="1707"/>
                  </a:lnTo>
                  <a:lnTo>
                    <a:pt x="2275" y="1705"/>
                  </a:lnTo>
                  <a:lnTo>
                    <a:pt x="2275" y="1703"/>
                  </a:lnTo>
                  <a:lnTo>
                    <a:pt x="2272" y="1703"/>
                  </a:lnTo>
                  <a:lnTo>
                    <a:pt x="2270" y="1703"/>
                  </a:lnTo>
                  <a:lnTo>
                    <a:pt x="2270" y="1700"/>
                  </a:lnTo>
                  <a:lnTo>
                    <a:pt x="2270" y="1703"/>
                  </a:lnTo>
                  <a:lnTo>
                    <a:pt x="2268" y="1703"/>
                  </a:lnTo>
                  <a:lnTo>
                    <a:pt x="2268" y="1700"/>
                  </a:lnTo>
                  <a:lnTo>
                    <a:pt x="2268" y="1698"/>
                  </a:lnTo>
                  <a:lnTo>
                    <a:pt x="2257" y="1703"/>
                  </a:lnTo>
                  <a:lnTo>
                    <a:pt x="2255" y="1703"/>
                  </a:lnTo>
                  <a:lnTo>
                    <a:pt x="2242" y="1714"/>
                  </a:lnTo>
                  <a:lnTo>
                    <a:pt x="2239" y="1714"/>
                  </a:lnTo>
                  <a:lnTo>
                    <a:pt x="2239" y="1716"/>
                  </a:lnTo>
                  <a:lnTo>
                    <a:pt x="2242" y="1718"/>
                  </a:lnTo>
                  <a:lnTo>
                    <a:pt x="2242" y="1720"/>
                  </a:lnTo>
                  <a:lnTo>
                    <a:pt x="2244" y="1720"/>
                  </a:lnTo>
                  <a:lnTo>
                    <a:pt x="2246" y="1720"/>
                  </a:lnTo>
                  <a:lnTo>
                    <a:pt x="2248" y="1722"/>
                  </a:lnTo>
                  <a:lnTo>
                    <a:pt x="2250" y="1722"/>
                  </a:lnTo>
                  <a:lnTo>
                    <a:pt x="2253" y="1722"/>
                  </a:lnTo>
                  <a:lnTo>
                    <a:pt x="2255" y="1722"/>
                  </a:lnTo>
                  <a:lnTo>
                    <a:pt x="2257" y="1722"/>
                  </a:lnTo>
                  <a:lnTo>
                    <a:pt x="2259" y="1722"/>
                  </a:lnTo>
                  <a:lnTo>
                    <a:pt x="2259" y="1725"/>
                  </a:lnTo>
                  <a:lnTo>
                    <a:pt x="2261" y="1725"/>
                  </a:lnTo>
                  <a:lnTo>
                    <a:pt x="2264" y="1725"/>
                  </a:lnTo>
                  <a:lnTo>
                    <a:pt x="2264" y="1727"/>
                  </a:lnTo>
                  <a:lnTo>
                    <a:pt x="2266" y="1727"/>
                  </a:lnTo>
                  <a:lnTo>
                    <a:pt x="2270" y="1725"/>
                  </a:lnTo>
                  <a:lnTo>
                    <a:pt x="2275" y="1725"/>
                  </a:lnTo>
                  <a:lnTo>
                    <a:pt x="2272" y="1727"/>
                  </a:lnTo>
                  <a:lnTo>
                    <a:pt x="2272" y="1729"/>
                  </a:lnTo>
                  <a:lnTo>
                    <a:pt x="2275" y="1731"/>
                  </a:lnTo>
                  <a:lnTo>
                    <a:pt x="2275" y="1729"/>
                  </a:lnTo>
                  <a:lnTo>
                    <a:pt x="2277" y="1729"/>
                  </a:lnTo>
                  <a:lnTo>
                    <a:pt x="2279" y="1729"/>
                  </a:lnTo>
                  <a:lnTo>
                    <a:pt x="2279" y="1727"/>
                  </a:lnTo>
                  <a:lnTo>
                    <a:pt x="2279" y="1725"/>
                  </a:lnTo>
                  <a:lnTo>
                    <a:pt x="2279" y="1722"/>
                  </a:lnTo>
                  <a:lnTo>
                    <a:pt x="2279" y="1720"/>
                  </a:lnTo>
                  <a:lnTo>
                    <a:pt x="2279" y="1718"/>
                  </a:lnTo>
                  <a:lnTo>
                    <a:pt x="2279" y="1716"/>
                  </a:lnTo>
                  <a:lnTo>
                    <a:pt x="2279" y="1714"/>
                  </a:lnTo>
                  <a:close/>
                  <a:moveTo>
                    <a:pt x="2242" y="1696"/>
                  </a:moveTo>
                  <a:lnTo>
                    <a:pt x="2242" y="1696"/>
                  </a:lnTo>
                  <a:lnTo>
                    <a:pt x="2244" y="1696"/>
                  </a:lnTo>
                  <a:lnTo>
                    <a:pt x="2246" y="1696"/>
                  </a:lnTo>
                  <a:lnTo>
                    <a:pt x="2246" y="1698"/>
                  </a:lnTo>
                  <a:lnTo>
                    <a:pt x="2250" y="1696"/>
                  </a:lnTo>
                  <a:lnTo>
                    <a:pt x="2257" y="1698"/>
                  </a:lnTo>
                  <a:lnTo>
                    <a:pt x="2259" y="1696"/>
                  </a:lnTo>
                  <a:lnTo>
                    <a:pt x="2259" y="1694"/>
                  </a:lnTo>
                  <a:lnTo>
                    <a:pt x="2259" y="1692"/>
                  </a:lnTo>
                  <a:lnTo>
                    <a:pt x="2257" y="1690"/>
                  </a:lnTo>
                  <a:lnTo>
                    <a:pt x="2255" y="1690"/>
                  </a:lnTo>
                  <a:lnTo>
                    <a:pt x="2255" y="1687"/>
                  </a:lnTo>
                  <a:lnTo>
                    <a:pt x="2253" y="1687"/>
                  </a:lnTo>
                  <a:lnTo>
                    <a:pt x="2253" y="1690"/>
                  </a:lnTo>
                  <a:lnTo>
                    <a:pt x="2250" y="1690"/>
                  </a:lnTo>
                  <a:lnTo>
                    <a:pt x="2250" y="1687"/>
                  </a:lnTo>
                  <a:lnTo>
                    <a:pt x="2248" y="1685"/>
                  </a:lnTo>
                  <a:lnTo>
                    <a:pt x="2248" y="1687"/>
                  </a:lnTo>
                  <a:lnTo>
                    <a:pt x="2248" y="1690"/>
                  </a:lnTo>
                  <a:lnTo>
                    <a:pt x="2246" y="1685"/>
                  </a:lnTo>
                  <a:lnTo>
                    <a:pt x="2242" y="1683"/>
                  </a:lnTo>
                  <a:lnTo>
                    <a:pt x="2239" y="1683"/>
                  </a:lnTo>
                  <a:lnTo>
                    <a:pt x="2237" y="1683"/>
                  </a:lnTo>
                  <a:lnTo>
                    <a:pt x="2237" y="1685"/>
                  </a:lnTo>
                  <a:lnTo>
                    <a:pt x="2237" y="1687"/>
                  </a:lnTo>
                  <a:lnTo>
                    <a:pt x="2235" y="1687"/>
                  </a:lnTo>
                  <a:lnTo>
                    <a:pt x="2237" y="1690"/>
                  </a:lnTo>
                  <a:lnTo>
                    <a:pt x="2237" y="1692"/>
                  </a:lnTo>
                  <a:lnTo>
                    <a:pt x="2242" y="1694"/>
                  </a:lnTo>
                  <a:lnTo>
                    <a:pt x="2242" y="1696"/>
                  </a:lnTo>
                  <a:close/>
                  <a:moveTo>
                    <a:pt x="2342" y="1801"/>
                  </a:moveTo>
                  <a:lnTo>
                    <a:pt x="2342" y="1801"/>
                  </a:lnTo>
                  <a:lnTo>
                    <a:pt x="2342" y="1799"/>
                  </a:lnTo>
                  <a:lnTo>
                    <a:pt x="2340" y="1799"/>
                  </a:lnTo>
                  <a:lnTo>
                    <a:pt x="2338" y="1799"/>
                  </a:lnTo>
                  <a:lnTo>
                    <a:pt x="2338" y="1801"/>
                  </a:lnTo>
                  <a:lnTo>
                    <a:pt x="2338" y="1803"/>
                  </a:lnTo>
                  <a:lnTo>
                    <a:pt x="2338" y="1801"/>
                  </a:lnTo>
                  <a:lnTo>
                    <a:pt x="2336" y="1799"/>
                  </a:lnTo>
                  <a:lnTo>
                    <a:pt x="2334" y="1799"/>
                  </a:lnTo>
                  <a:lnTo>
                    <a:pt x="2334" y="1797"/>
                  </a:lnTo>
                  <a:lnTo>
                    <a:pt x="2331" y="1797"/>
                  </a:lnTo>
                  <a:lnTo>
                    <a:pt x="2329" y="1797"/>
                  </a:lnTo>
                  <a:lnTo>
                    <a:pt x="2329" y="1795"/>
                  </a:lnTo>
                  <a:lnTo>
                    <a:pt x="2327" y="1797"/>
                  </a:lnTo>
                  <a:lnTo>
                    <a:pt x="2325" y="1799"/>
                  </a:lnTo>
                  <a:lnTo>
                    <a:pt x="2323" y="1799"/>
                  </a:lnTo>
                  <a:lnTo>
                    <a:pt x="2320" y="1799"/>
                  </a:lnTo>
                  <a:lnTo>
                    <a:pt x="2320" y="1803"/>
                  </a:lnTo>
                  <a:lnTo>
                    <a:pt x="2323" y="1803"/>
                  </a:lnTo>
                  <a:lnTo>
                    <a:pt x="2325" y="1806"/>
                  </a:lnTo>
                  <a:lnTo>
                    <a:pt x="2329" y="1808"/>
                  </a:lnTo>
                  <a:lnTo>
                    <a:pt x="2331" y="1808"/>
                  </a:lnTo>
                  <a:lnTo>
                    <a:pt x="2334" y="1806"/>
                  </a:lnTo>
                  <a:lnTo>
                    <a:pt x="2336" y="1806"/>
                  </a:lnTo>
                  <a:lnTo>
                    <a:pt x="2338" y="1806"/>
                  </a:lnTo>
                  <a:lnTo>
                    <a:pt x="2342" y="1808"/>
                  </a:lnTo>
                  <a:lnTo>
                    <a:pt x="2340" y="1806"/>
                  </a:lnTo>
                  <a:lnTo>
                    <a:pt x="2340" y="1803"/>
                  </a:lnTo>
                  <a:lnTo>
                    <a:pt x="2342" y="1801"/>
                  </a:lnTo>
                  <a:close/>
                  <a:moveTo>
                    <a:pt x="1753" y="1593"/>
                  </a:moveTo>
                  <a:lnTo>
                    <a:pt x="1753" y="1593"/>
                  </a:lnTo>
                  <a:close/>
                  <a:moveTo>
                    <a:pt x="1880" y="1654"/>
                  </a:moveTo>
                  <a:lnTo>
                    <a:pt x="1880" y="1654"/>
                  </a:lnTo>
                  <a:close/>
                  <a:moveTo>
                    <a:pt x="1900" y="1681"/>
                  </a:moveTo>
                  <a:lnTo>
                    <a:pt x="1900" y="1681"/>
                  </a:lnTo>
                  <a:close/>
                  <a:moveTo>
                    <a:pt x="2010" y="1722"/>
                  </a:moveTo>
                  <a:lnTo>
                    <a:pt x="2007" y="1722"/>
                  </a:lnTo>
                  <a:lnTo>
                    <a:pt x="2005" y="1720"/>
                  </a:lnTo>
                  <a:lnTo>
                    <a:pt x="2003" y="1720"/>
                  </a:lnTo>
                  <a:lnTo>
                    <a:pt x="2001" y="1720"/>
                  </a:lnTo>
                  <a:lnTo>
                    <a:pt x="1999" y="1720"/>
                  </a:lnTo>
                  <a:lnTo>
                    <a:pt x="2001" y="1718"/>
                  </a:lnTo>
                  <a:lnTo>
                    <a:pt x="1999" y="1718"/>
                  </a:lnTo>
                  <a:lnTo>
                    <a:pt x="1996" y="1716"/>
                  </a:lnTo>
                  <a:lnTo>
                    <a:pt x="1999" y="1716"/>
                  </a:lnTo>
                  <a:lnTo>
                    <a:pt x="1996" y="1714"/>
                  </a:lnTo>
                  <a:lnTo>
                    <a:pt x="1994" y="1714"/>
                  </a:lnTo>
                  <a:lnTo>
                    <a:pt x="1992" y="1714"/>
                  </a:lnTo>
                  <a:lnTo>
                    <a:pt x="1988" y="1714"/>
                  </a:lnTo>
                  <a:lnTo>
                    <a:pt x="1985" y="1714"/>
                  </a:lnTo>
                  <a:lnTo>
                    <a:pt x="1977" y="1711"/>
                  </a:lnTo>
                  <a:lnTo>
                    <a:pt x="1959" y="1714"/>
                  </a:lnTo>
                  <a:lnTo>
                    <a:pt x="1957" y="1716"/>
                  </a:lnTo>
                  <a:lnTo>
                    <a:pt x="1959" y="1716"/>
                  </a:lnTo>
                  <a:lnTo>
                    <a:pt x="1961" y="1718"/>
                  </a:lnTo>
                  <a:lnTo>
                    <a:pt x="1964" y="1718"/>
                  </a:lnTo>
                  <a:lnTo>
                    <a:pt x="1968" y="1716"/>
                  </a:lnTo>
                  <a:lnTo>
                    <a:pt x="1968" y="1718"/>
                  </a:lnTo>
                  <a:lnTo>
                    <a:pt x="1964" y="1718"/>
                  </a:lnTo>
                  <a:lnTo>
                    <a:pt x="1964" y="1720"/>
                  </a:lnTo>
                  <a:lnTo>
                    <a:pt x="1966" y="1720"/>
                  </a:lnTo>
                  <a:lnTo>
                    <a:pt x="1968" y="1720"/>
                  </a:lnTo>
                  <a:lnTo>
                    <a:pt x="1968" y="1718"/>
                  </a:lnTo>
                  <a:lnTo>
                    <a:pt x="1970" y="1718"/>
                  </a:lnTo>
                  <a:lnTo>
                    <a:pt x="1972" y="1718"/>
                  </a:lnTo>
                  <a:lnTo>
                    <a:pt x="1975" y="1720"/>
                  </a:lnTo>
                  <a:lnTo>
                    <a:pt x="1977" y="1718"/>
                  </a:lnTo>
                  <a:lnTo>
                    <a:pt x="1979" y="1718"/>
                  </a:lnTo>
                  <a:lnTo>
                    <a:pt x="1981" y="1718"/>
                  </a:lnTo>
                  <a:lnTo>
                    <a:pt x="1981" y="1720"/>
                  </a:lnTo>
                  <a:lnTo>
                    <a:pt x="1979" y="1720"/>
                  </a:lnTo>
                  <a:lnTo>
                    <a:pt x="1977" y="1720"/>
                  </a:lnTo>
                  <a:lnTo>
                    <a:pt x="1977" y="1722"/>
                  </a:lnTo>
                  <a:lnTo>
                    <a:pt x="1979" y="1722"/>
                  </a:lnTo>
                  <a:lnTo>
                    <a:pt x="1981" y="1725"/>
                  </a:lnTo>
                  <a:lnTo>
                    <a:pt x="1985" y="1731"/>
                  </a:lnTo>
                  <a:lnTo>
                    <a:pt x="1985" y="1733"/>
                  </a:lnTo>
                  <a:lnTo>
                    <a:pt x="1990" y="1731"/>
                  </a:lnTo>
                  <a:lnTo>
                    <a:pt x="1990" y="1733"/>
                  </a:lnTo>
                  <a:lnTo>
                    <a:pt x="1990" y="1736"/>
                  </a:lnTo>
                  <a:lnTo>
                    <a:pt x="1992" y="1736"/>
                  </a:lnTo>
                  <a:lnTo>
                    <a:pt x="1994" y="1736"/>
                  </a:lnTo>
                  <a:lnTo>
                    <a:pt x="1994" y="1733"/>
                  </a:lnTo>
                  <a:lnTo>
                    <a:pt x="1996" y="1733"/>
                  </a:lnTo>
                  <a:lnTo>
                    <a:pt x="1999" y="1733"/>
                  </a:lnTo>
                  <a:lnTo>
                    <a:pt x="2003" y="1731"/>
                  </a:lnTo>
                  <a:lnTo>
                    <a:pt x="2007" y="1729"/>
                  </a:lnTo>
                  <a:lnTo>
                    <a:pt x="2010" y="1727"/>
                  </a:lnTo>
                  <a:lnTo>
                    <a:pt x="2010" y="1725"/>
                  </a:lnTo>
                  <a:lnTo>
                    <a:pt x="2010" y="1722"/>
                  </a:lnTo>
                  <a:close/>
                  <a:moveTo>
                    <a:pt x="2191" y="1891"/>
                  </a:moveTo>
                  <a:lnTo>
                    <a:pt x="2193" y="1887"/>
                  </a:lnTo>
                  <a:lnTo>
                    <a:pt x="2193" y="1885"/>
                  </a:lnTo>
                  <a:lnTo>
                    <a:pt x="2200" y="1878"/>
                  </a:lnTo>
                  <a:lnTo>
                    <a:pt x="2200" y="1876"/>
                  </a:lnTo>
                  <a:lnTo>
                    <a:pt x="2202" y="1869"/>
                  </a:lnTo>
                  <a:lnTo>
                    <a:pt x="2200" y="1865"/>
                  </a:lnTo>
                  <a:lnTo>
                    <a:pt x="2198" y="1863"/>
                  </a:lnTo>
                  <a:lnTo>
                    <a:pt x="2193" y="1860"/>
                  </a:lnTo>
                  <a:lnTo>
                    <a:pt x="2191" y="1858"/>
                  </a:lnTo>
                  <a:lnTo>
                    <a:pt x="2189" y="1858"/>
                  </a:lnTo>
                  <a:lnTo>
                    <a:pt x="2189" y="1856"/>
                  </a:lnTo>
                  <a:lnTo>
                    <a:pt x="2185" y="1856"/>
                  </a:lnTo>
                  <a:lnTo>
                    <a:pt x="2183" y="1856"/>
                  </a:lnTo>
                  <a:lnTo>
                    <a:pt x="2183" y="1858"/>
                  </a:lnTo>
                  <a:lnTo>
                    <a:pt x="2180" y="1863"/>
                  </a:lnTo>
                  <a:lnTo>
                    <a:pt x="2183" y="1871"/>
                  </a:lnTo>
                  <a:lnTo>
                    <a:pt x="2183" y="1874"/>
                  </a:lnTo>
                  <a:lnTo>
                    <a:pt x="2180" y="1876"/>
                  </a:lnTo>
                  <a:lnTo>
                    <a:pt x="2180" y="1878"/>
                  </a:lnTo>
                  <a:lnTo>
                    <a:pt x="2183" y="1889"/>
                  </a:lnTo>
                  <a:lnTo>
                    <a:pt x="2183" y="1891"/>
                  </a:lnTo>
                  <a:lnTo>
                    <a:pt x="2185" y="1893"/>
                  </a:lnTo>
                  <a:lnTo>
                    <a:pt x="2187" y="1893"/>
                  </a:lnTo>
                  <a:lnTo>
                    <a:pt x="2189" y="1891"/>
                  </a:lnTo>
                  <a:lnTo>
                    <a:pt x="2191" y="1891"/>
                  </a:lnTo>
                  <a:close/>
                  <a:moveTo>
                    <a:pt x="1992" y="1348"/>
                  </a:moveTo>
                  <a:lnTo>
                    <a:pt x="1992" y="1348"/>
                  </a:lnTo>
                  <a:close/>
                  <a:moveTo>
                    <a:pt x="1992" y="1348"/>
                  </a:moveTo>
                  <a:lnTo>
                    <a:pt x="1992" y="1348"/>
                  </a:lnTo>
                  <a:close/>
                  <a:moveTo>
                    <a:pt x="1837" y="2323"/>
                  </a:moveTo>
                  <a:lnTo>
                    <a:pt x="1837" y="2321"/>
                  </a:lnTo>
                  <a:lnTo>
                    <a:pt x="1834" y="2321"/>
                  </a:lnTo>
                  <a:lnTo>
                    <a:pt x="1832" y="2321"/>
                  </a:lnTo>
                  <a:lnTo>
                    <a:pt x="1830" y="2325"/>
                  </a:lnTo>
                  <a:lnTo>
                    <a:pt x="1830" y="2327"/>
                  </a:lnTo>
                  <a:lnTo>
                    <a:pt x="1832" y="2327"/>
                  </a:lnTo>
                  <a:lnTo>
                    <a:pt x="1832" y="2325"/>
                  </a:lnTo>
                  <a:lnTo>
                    <a:pt x="1834" y="2325"/>
                  </a:lnTo>
                  <a:lnTo>
                    <a:pt x="1837" y="2323"/>
                  </a:lnTo>
                  <a:close/>
                  <a:moveTo>
                    <a:pt x="1780" y="1124"/>
                  </a:moveTo>
                  <a:lnTo>
                    <a:pt x="1780" y="1124"/>
                  </a:lnTo>
                  <a:close/>
                  <a:moveTo>
                    <a:pt x="2047" y="1341"/>
                  </a:moveTo>
                  <a:lnTo>
                    <a:pt x="2047" y="1341"/>
                  </a:lnTo>
                  <a:close/>
                  <a:moveTo>
                    <a:pt x="2119" y="1494"/>
                  </a:moveTo>
                  <a:lnTo>
                    <a:pt x="2119" y="1494"/>
                  </a:lnTo>
                  <a:close/>
                  <a:moveTo>
                    <a:pt x="1696" y="1839"/>
                  </a:moveTo>
                  <a:lnTo>
                    <a:pt x="1690" y="1841"/>
                  </a:lnTo>
                  <a:lnTo>
                    <a:pt x="1688" y="1843"/>
                  </a:lnTo>
                  <a:lnTo>
                    <a:pt x="1690" y="1843"/>
                  </a:lnTo>
                  <a:lnTo>
                    <a:pt x="1696" y="1843"/>
                  </a:lnTo>
                  <a:lnTo>
                    <a:pt x="1699" y="1843"/>
                  </a:lnTo>
                  <a:lnTo>
                    <a:pt x="1701" y="1841"/>
                  </a:lnTo>
                  <a:lnTo>
                    <a:pt x="1699" y="1839"/>
                  </a:lnTo>
                  <a:lnTo>
                    <a:pt x="1696" y="1839"/>
                  </a:lnTo>
                  <a:close/>
                  <a:moveTo>
                    <a:pt x="1721" y="1753"/>
                  </a:moveTo>
                  <a:lnTo>
                    <a:pt x="1721" y="1753"/>
                  </a:lnTo>
                  <a:lnTo>
                    <a:pt x="1723" y="1751"/>
                  </a:lnTo>
                  <a:lnTo>
                    <a:pt x="1723" y="1749"/>
                  </a:lnTo>
                  <a:lnTo>
                    <a:pt x="1721" y="1746"/>
                  </a:lnTo>
                  <a:lnTo>
                    <a:pt x="1723" y="1746"/>
                  </a:lnTo>
                  <a:lnTo>
                    <a:pt x="1723" y="1744"/>
                  </a:lnTo>
                  <a:lnTo>
                    <a:pt x="1725" y="1744"/>
                  </a:lnTo>
                  <a:lnTo>
                    <a:pt x="1725" y="1742"/>
                  </a:lnTo>
                  <a:lnTo>
                    <a:pt x="1723" y="1742"/>
                  </a:lnTo>
                  <a:lnTo>
                    <a:pt x="1718" y="1744"/>
                  </a:lnTo>
                  <a:lnTo>
                    <a:pt x="1718" y="1742"/>
                  </a:lnTo>
                  <a:lnTo>
                    <a:pt x="1718" y="1738"/>
                  </a:lnTo>
                  <a:lnTo>
                    <a:pt x="1716" y="1738"/>
                  </a:lnTo>
                  <a:lnTo>
                    <a:pt x="1714" y="1738"/>
                  </a:lnTo>
                  <a:lnTo>
                    <a:pt x="1714" y="1736"/>
                  </a:lnTo>
                  <a:lnTo>
                    <a:pt x="1694" y="1731"/>
                  </a:lnTo>
                  <a:lnTo>
                    <a:pt x="1694" y="1733"/>
                  </a:lnTo>
                  <a:lnTo>
                    <a:pt x="1692" y="1733"/>
                  </a:lnTo>
                  <a:lnTo>
                    <a:pt x="1692" y="1731"/>
                  </a:lnTo>
                  <a:lnTo>
                    <a:pt x="1690" y="1731"/>
                  </a:lnTo>
                  <a:lnTo>
                    <a:pt x="1688" y="1733"/>
                  </a:lnTo>
                  <a:lnTo>
                    <a:pt x="1686" y="1731"/>
                  </a:lnTo>
                  <a:lnTo>
                    <a:pt x="1683" y="1733"/>
                  </a:lnTo>
                  <a:lnTo>
                    <a:pt x="1681" y="1736"/>
                  </a:lnTo>
                  <a:lnTo>
                    <a:pt x="1681" y="1738"/>
                  </a:lnTo>
                  <a:lnTo>
                    <a:pt x="1683" y="1740"/>
                  </a:lnTo>
                  <a:lnTo>
                    <a:pt x="1688" y="1738"/>
                  </a:lnTo>
                  <a:lnTo>
                    <a:pt x="1688" y="1740"/>
                  </a:lnTo>
                  <a:lnTo>
                    <a:pt x="1683" y="1740"/>
                  </a:lnTo>
                  <a:lnTo>
                    <a:pt x="1683" y="1742"/>
                  </a:lnTo>
                  <a:lnTo>
                    <a:pt x="1686" y="1742"/>
                  </a:lnTo>
                  <a:lnTo>
                    <a:pt x="1683" y="1742"/>
                  </a:lnTo>
                  <a:lnTo>
                    <a:pt x="1686" y="1742"/>
                  </a:lnTo>
                  <a:lnTo>
                    <a:pt x="1688" y="1742"/>
                  </a:lnTo>
                  <a:lnTo>
                    <a:pt x="1692" y="1744"/>
                  </a:lnTo>
                  <a:lnTo>
                    <a:pt x="1694" y="1744"/>
                  </a:lnTo>
                  <a:lnTo>
                    <a:pt x="1694" y="1746"/>
                  </a:lnTo>
                  <a:lnTo>
                    <a:pt x="1696" y="1746"/>
                  </a:lnTo>
                  <a:lnTo>
                    <a:pt x="1699" y="1746"/>
                  </a:lnTo>
                  <a:lnTo>
                    <a:pt x="1699" y="1749"/>
                  </a:lnTo>
                  <a:lnTo>
                    <a:pt x="1703" y="1751"/>
                  </a:lnTo>
                  <a:lnTo>
                    <a:pt x="1705" y="1753"/>
                  </a:lnTo>
                  <a:lnTo>
                    <a:pt x="1707" y="1753"/>
                  </a:lnTo>
                  <a:lnTo>
                    <a:pt x="1710" y="1753"/>
                  </a:lnTo>
                  <a:lnTo>
                    <a:pt x="1712" y="1753"/>
                  </a:lnTo>
                  <a:lnTo>
                    <a:pt x="1714" y="1753"/>
                  </a:lnTo>
                  <a:lnTo>
                    <a:pt x="1716" y="1753"/>
                  </a:lnTo>
                  <a:lnTo>
                    <a:pt x="1718" y="1753"/>
                  </a:lnTo>
                  <a:lnTo>
                    <a:pt x="1721" y="1753"/>
                  </a:lnTo>
                  <a:close/>
                  <a:moveTo>
                    <a:pt x="1705" y="1836"/>
                  </a:moveTo>
                  <a:lnTo>
                    <a:pt x="1703" y="1836"/>
                  </a:lnTo>
                  <a:lnTo>
                    <a:pt x="1701" y="1836"/>
                  </a:lnTo>
                  <a:lnTo>
                    <a:pt x="1699" y="1836"/>
                  </a:lnTo>
                  <a:lnTo>
                    <a:pt x="1701" y="1839"/>
                  </a:lnTo>
                  <a:lnTo>
                    <a:pt x="1701" y="1841"/>
                  </a:lnTo>
                  <a:lnTo>
                    <a:pt x="1703" y="1841"/>
                  </a:lnTo>
                  <a:lnTo>
                    <a:pt x="1705" y="1841"/>
                  </a:lnTo>
                  <a:lnTo>
                    <a:pt x="1705" y="1839"/>
                  </a:lnTo>
                  <a:lnTo>
                    <a:pt x="1707" y="1839"/>
                  </a:lnTo>
                  <a:lnTo>
                    <a:pt x="1710" y="1836"/>
                  </a:lnTo>
                  <a:lnTo>
                    <a:pt x="1707" y="1836"/>
                  </a:lnTo>
                  <a:lnTo>
                    <a:pt x="1705" y="1836"/>
                  </a:lnTo>
                  <a:close/>
                  <a:moveTo>
                    <a:pt x="1784" y="2207"/>
                  </a:moveTo>
                  <a:lnTo>
                    <a:pt x="1784" y="2207"/>
                  </a:lnTo>
                  <a:lnTo>
                    <a:pt x="1784" y="2204"/>
                  </a:lnTo>
                  <a:lnTo>
                    <a:pt x="1782" y="2204"/>
                  </a:lnTo>
                  <a:lnTo>
                    <a:pt x="1780" y="2202"/>
                  </a:lnTo>
                  <a:lnTo>
                    <a:pt x="1777" y="2200"/>
                  </a:lnTo>
                  <a:lnTo>
                    <a:pt x="1780" y="2202"/>
                  </a:lnTo>
                  <a:lnTo>
                    <a:pt x="1780" y="2204"/>
                  </a:lnTo>
                  <a:lnTo>
                    <a:pt x="1782" y="2204"/>
                  </a:lnTo>
                  <a:lnTo>
                    <a:pt x="1782" y="2207"/>
                  </a:lnTo>
                  <a:lnTo>
                    <a:pt x="1782" y="2209"/>
                  </a:lnTo>
                  <a:lnTo>
                    <a:pt x="1784" y="2209"/>
                  </a:lnTo>
                  <a:lnTo>
                    <a:pt x="1795" y="2213"/>
                  </a:lnTo>
                  <a:lnTo>
                    <a:pt x="1795" y="2211"/>
                  </a:lnTo>
                  <a:lnTo>
                    <a:pt x="1793" y="2211"/>
                  </a:lnTo>
                  <a:lnTo>
                    <a:pt x="1784" y="2207"/>
                  </a:lnTo>
                  <a:lnTo>
                    <a:pt x="1782" y="2207"/>
                  </a:lnTo>
                  <a:lnTo>
                    <a:pt x="1784" y="2207"/>
                  </a:lnTo>
                  <a:close/>
                  <a:moveTo>
                    <a:pt x="1681" y="2130"/>
                  </a:moveTo>
                  <a:lnTo>
                    <a:pt x="1683" y="2130"/>
                  </a:lnTo>
                  <a:lnTo>
                    <a:pt x="1681" y="2130"/>
                  </a:lnTo>
                  <a:lnTo>
                    <a:pt x="1681" y="2128"/>
                  </a:lnTo>
                  <a:lnTo>
                    <a:pt x="1679" y="2128"/>
                  </a:lnTo>
                  <a:lnTo>
                    <a:pt x="1677" y="2128"/>
                  </a:lnTo>
                  <a:lnTo>
                    <a:pt x="1677" y="2130"/>
                  </a:lnTo>
                  <a:lnTo>
                    <a:pt x="1679" y="2132"/>
                  </a:lnTo>
                  <a:lnTo>
                    <a:pt x="1677" y="2132"/>
                  </a:lnTo>
                  <a:lnTo>
                    <a:pt x="1677" y="2134"/>
                  </a:lnTo>
                  <a:lnTo>
                    <a:pt x="1675" y="2137"/>
                  </a:lnTo>
                  <a:lnTo>
                    <a:pt x="1675" y="2139"/>
                  </a:lnTo>
                  <a:lnTo>
                    <a:pt x="1677" y="2139"/>
                  </a:lnTo>
                  <a:lnTo>
                    <a:pt x="1679" y="2139"/>
                  </a:lnTo>
                  <a:lnTo>
                    <a:pt x="1679" y="2137"/>
                  </a:lnTo>
                  <a:lnTo>
                    <a:pt x="1679" y="2134"/>
                  </a:lnTo>
                  <a:lnTo>
                    <a:pt x="1681" y="2132"/>
                  </a:lnTo>
                  <a:lnTo>
                    <a:pt x="1681" y="2130"/>
                  </a:lnTo>
                  <a:close/>
                  <a:moveTo>
                    <a:pt x="1690" y="2110"/>
                  </a:moveTo>
                  <a:lnTo>
                    <a:pt x="1688" y="2110"/>
                  </a:lnTo>
                  <a:lnTo>
                    <a:pt x="1686" y="2110"/>
                  </a:lnTo>
                  <a:lnTo>
                    <a:pt x="1686" y="2112"/>
                  </a:lnTo>
                  <a:lnTo>
                    <a:pt x="1686" y="2110"/>
                  </a:lnTo>
                  <a:lnTo>
                    <a:pt x="1683" y="2110"/>
                  </a:lnTo>
                  <a:lnTo>
                    <a:pt x="1683" y="2112"/>
                  </a:lnTo>
                  <a:lnTo>
                    <a:pt x="1681" y="2112"/>
                  </a:lnTo>
                  <a:lnTo>
                    <a:pt x="1681" y="2115"/>
                  </a:lnTo>
                  <a:lnTo>
                    <a:pt x="1679" y="2117"/>
                  </a:lnTo>
                  <a:lnTo>
                    <a:pt x="1679" y="2123"/>
                  </a:lnTo>
                  <a:lnTo>
                    <a:pt x="1679" y="2126"/>
                  </a:lnTo>
                  <a:lnTo>
                    <a:pt x="1681" y="2126"/>
                  </a:lnTo>
                  <a:lnTo>
                    <a:pt x="1681" y="2123"/>
                  </a:lnTo>
                  <a:lnTo>
                    <a:pt x="1681" y="2121"/>
                  </a:lnTo>
                  <a:lnTo>
                    <a:pt x="1681" y="2119"/>
                  </a:lnTo>
                  <a:lnTo>
                    <a:pt x="1681" y="2117"/>
                  </a:lnTo>
                  <a:lnTo>
                    <a:pt x="1683" y="2119"/>
                  </a:lnTo>
                  <a:lnTo>
                    <a:pt x="1683" y="2121"/>
                  </a:lnTo>
                  <a:lnTo>
                    <a:pt x="1683" y="2123"/>
                  </a:lnTo>
                  <a:lnTo>
                    <a:pt x="1686" y="2123"/>
                  </a:lnTo>
                  <a:lnTo>
                    <a:pt x="1686" y="2121"/>
                  </a:lnTo>
                  <a:lnTo>
                    <a:pt x="1688" y="2119"/>
                  </a:lnTo>
                  <a:lnTo>
                    <a:pt x="1688" y="2117"/>
                  </a:lnTo>
                  <a:lnTo>
                    <a:pt x="1690" y="2117"/>
                  </a:lnTo>
                  <a:lnTo>
                    <a:pt x="1690" y="2115"/>
                  </a:lnTo>
                  <a:lnTo>
                    <a:pt x="1690" y="2112"/>
                  </a:lnTo>
                  <a:lnTo>
                    <a:pt x="1690" y="2110"/>
                  </a:lnTo>
                  <a:close/>
                  <a:moveTo>
                    <a:pt x="1618" y="1400"/>
                  </a:moveTo>
                  <a:lnTo>
                    <a:pt x="1618" y="1398"/>
                  </a:lnTo>
                  <a:lnTo>
                    <a:pt x="1624" y="1391"/>
                  </a:lnTo>
                  <a:lnTo>
                    <a:pt x="1626" y="1391"/>
                  </a:lnTo>
                  <a:lnTo>
                    <a:pt x="1626" y="1389"/>
                  </a:lnTo>
                  <a:lnTo>
                    <a:pt x="1626" y="1387"/>
                  </a:lnTo>
                  <a:lnTo>
                    <a:pt x="1629" y="1385"/>
                  </a:lnTo>
                  <a:lnTo>
                    <a:pt x="1633" y="1385"/>
                  </a:lnTo>
                  <a:lnTo>
                    <a:pt x="1633" y="1383"/>
                  </a:lnTo>
                  <a:lnTo>
                    <a:pt x="1633" y="1381"/>
                  </a:lnTo>
                  <a:lnTo>
                    <a:pt x="1633" y="1378"/>
                  </a:lnTo>
                  <a:lnTo>
                    <a:pt x="1633" y="1376"/>
                  </a:lnTo>
                  <a:lnTo>
                    <a:pt x="1635" y="1376"/>
                  </a:lnTo>
                  <a:lnTo>
                    <a:pt x="1635" y="1374"/>
                  </a:lnTo>
                  <a:lnTo>
                    <a:pt x="1635" y="1372"/>
                  </a:lnTo>
                  <a:lnTo>
                    <a:pt x="1637" y="1370"/>
                  </a:lnTo>
                  <a:lnTo>
                    <a:pt x="1637" y="1365"/>
                  </a:lnTo>
                  <a:lnTo>
                    <a:pt x="1637" y="1363"/>
                  </a:lnTo>
                  <a:lnTo>
                    <a:pt x="1635" y="1361"/>
                  </a:lnTo>
                  <a:lnTo>
                    <a:pt x="1635" y="1359"/>
                  </a:lnTo>
                  <a:lnTo>
                    <a:pt x="1635" y="1356"/>
                  </a:lnTo>
                  <a:lnTo>
                    <a:pt x="1635" y="1354"/>
                  </a:lnTo>
                  <a:lnTo>
                    <a:pt x="1633" y="1354"/>
                  </a:lnTo>
                  <a:lnTo>
                    <a:pt x="1631" y="1352"/>
                  </a:lnTo>
                  <a:lnTo>
                    <a:pt x="1631" y="1348"/>
                  </a:lnTo>
                  <a:lnTo>
                    <a:pt x="1629" y="1343"/>
                  </a:lnTo>
                  <a:lnTo>
                    <a:pt x="1626" y="1339"/>
                  </a:lnTo>
                  <a:lnTo>
                    <a:pt x="1624" y="1337"/>
                  </a:lnTo>
                  <a:lnTo>
                    <a:pt x="1620" y="1332"/>
                  </a:lnTo>
                  <a:lnTo>
                    <a:pt x="1620" y="1330"/>
                  </a:lnTo>
                  <a:lnTo>
                    <a:pt x="1618" y="1328"/>
                  </a:lnTo>
                  <a:lnTo>
                    <a:pt x="1618" y="1326"/>
                  </a:lnTo>
                  <a:lnTo>
                    <a:pt x="1618" y="1321"/>
                  </a:lnTo>
                  <a:lnTo>
                    <a:pt x="1618" y="1319"/>
                  </a:lnTo>
                  <a:lnTo>
                    <a:pt x="1618" y="1317"/>
                  </a:lnTo>
                  <a:lnTo>
                    <a:pt x="1618" y="1315"/>
                  </a:lnTo>
                  <a:lnTo>
                    <a:pt x="1618" y="1313"/>
                  </a:lnTo>
                  <a:lnTo>
                    <a:pt x="1618" y="1310"/>
                  </a:lnTo>
                  <a:lnTo>
                    <a:pt x="1615" y="1310"/>
                  </a:lnTo>
                  <a:lnTo>
                    <a:pt x="1615" y="1308"/>
                  </a:lnTo>
                  <a:lnTo>
                    <a:pt x="1613" y="1308"/>
                  </a:lnTo>
                  <a:lnTo>
                    <a:pt x="1611" y="1306"/>
                  </a:lnTo>
                  <a:lnTo>
                    <a:pt x="1609" y="1304"/>
                  </a:lnTo>
                  <a:lnTo>
                    <a:pt x="1596" y="1304"/>
                  </a:lnTo>
                  <a:lnTo>
                    <a:pt x="1591" y="1302"/>
                  </a:lnTo>
                  <a:lnTo>
                    <a:pt x="1578" y="1304"/>
                  </a:lnTo>
                  <a:lnTo>
                    <a:pt x="1576" y="1306"/>
                  </a:lnTo>
                  <a:lnTo>
                    <a:pt x="1576" y="1308"/>
                  </a:lnTo>
                  <a:lnTo>
                    <a:pt x="1576" y="1310"/>
                  </a:lnTo>
                  <a:lnTo>
                    <a:pt x="1572" y="1310"/>
                  </a:lnTo>
                  <a:lnTo>
                    <a:pt x="1569" y="1310"/>
                  </a:lnTo>
                  <a:lnTo>
                    <a:pt x="1567" y="1308"/>
                  </a:lnTo>
                  <a:lnTo>
                    <a:pt x="1556" y="1319"/>
                  </a:lnTo>
                  <a:lnTo>
                    <a:pt x="1556" y="1321"/>
                  </a:lnTo>
                  <a:lnTo>
                    <a:pt x="1554" y="1330"/>
                  </a:lnTo>
                  <a:lnTo>
                    <a:pt x="1554" y="1332"/>
                  </a:lnTo>
                  <a:lnTo>
                    <a:pt x="1554" y="1335"/>
                  </a:lnTo>
                  <a:lnTo>
                    <a:pt x="1552" y="1341"/>
                  </a:lnTo>
                  <a:lnTo>
                    <a:pt x="1552" y="1361"/>
                  </a:lnTo>
                  <a:lnTo>
                    <a:pt x="1552" y="1363"/>
                  </a:lnTo>
                  <a:lnTo>
                    <a:pt x="1552" y="1372"/>
                  </a:lnTo>
                  <a:lnTo>
                    <a:pt x="1554" y="1374"/>
                  </a:lnTo>
                  <a:lnTo>
                    <a:pt x="1554" y="1376"/>
                  </a:lnTo>
                  <a:lnTo>
                    <a:pt x="1554" y="1378"/>
                  </a:lnTo>
                  <a:lnTo>
                    <a:pt x="1559" y="1385"/>
                  </a:lnTo>
                  <a:lnTo>
                    <a:pt x="1561" y="1387"/>
                  </a:lnTo>
                  <a:lnTo>
                    <a:pt x="1563" y="1389"/>
                  </a:lnTo>
                  <a:lnTo>
                    <a:pt x="1563" y="1391"/>
                  </a:lnTo>
                  <a:lnTo>
                    <a:pt x="1563" y="1394"/>
                  </a:lnTo>
                  <a:lnTo>
                    <a:pt x="1565" y="1396"/>
                  </a:lnTo>
                  <a:lnTo>
                    <a:pt x="1565" y="1398"/>
                  </a:lnTo>
                  <a:lnTo>
                    <a:pt x="1567" y="1398"/>
                  </a:lnTo>
                  <a:lnTo>
                    <a:pt x="1569" y="1400"/>
                  </a:lnTo>
                  <a:lnTo>
                    <a:pt x="1574" y="1407"/>
                  </a:lnTo>
                  <a:lnTo>
                    <a:pt x="1576" y="1411"/>
                  </a:lnTo>
                  <a:lnTo>
                    <a:pt x="1578" y="1411"/>
                  </a:lnTo>
                  <a:lnTo>
                    <a:pt x="1580" y="1413"/>
                  </a:lnTo>
                  <a:lnTo>
                    <a:pt x="1594" y="1411"/>
                  </a:lnTo>
                  <a:lnTo>
                    <a:pt x="1594" y="1409"/>
                  </a:lnTo>
                  <a:lnTo>
                    <a:pt x="1596" y="1407"/>
                  </a:lnTo>
                  <a:lnTo>
                    <a:pt x="1602" y="1407"/>
                  </a:lnTo>
                  <a:lnTo>
                    <a:pt x="1602" y="1405"/>
                  </a:lnTo>
                  <a:lnTo>
                    <a:pt x="1604" y="1402"/>
                  </a:lnTo>
                  <a:lnTo>
                    <a:pt x="1607" y="1402"/>
                  </a:lnTo>
                  <a:lnTo>
                    <a:pt x="1609" y="1402"/>
                  </a:lnTo>
                  <a:lnTo>
                    <a:pt x="1611" y="1400"/>
                  </a:lnTo>
                  <a:lnTo>
                    <a:pt x="1618" y="1400"/>
                  </a:lnTo>
                  <a:close/>
                  <a:moveTo>
                    <a:pt x="1775" y="2193"/>
                  </a:moveTo>
                  <a:lnTo>
                    <a:pt x="1775" y="2193"/>
                  </a:lnTo>
                  <a:lnTo>
                    <a:pt x="1777" y="2193"/>
                  </a:lnTo>
                  <a:lnTo>
                    <a:pt x="1780" y="2193"/>
                  </a:lnTo>
                  <a:lnTo>
                    <a:pt x="1780" y="2191"/>
                  </a:lnTo>
                  <a:lnTo>
                    <a:pt x="1777" y="2191"/>
                  </a:lnTo>
                  <a:lnTo>
                    <a:pt x="1775" y="2191"/>
                  </a:lnTo>
                  <a:lnTo>
                    <a:pt x="1777" y="2191"/>
                  </a:lnTo>
                  <a:lnTo>
                    <a:pt x="1777" y="2193"/>
                  </a:lnTo>
                  <a:lnTo>
                    <a:pt x="1775" y="2193"/>
                  </a:lnTo>
                  <a:close/>
                  <a:moveTo>
                    <a:pt x="1762" y="2191"/>
                  </a:moveTo>
                  <a:lnTo>
                    <a:pt x="1762" y="2191"/>
                  </a:lnTo>
                  <a:lnTo>
                    <a:pt x="1764" y="2191"/>
                  </a:lnTo>
                  <a:lnTo>
                    <a:pt x="1764" y="2193"/>
                  </a:lnTo>
                  <a:lnTo>
                    <a:pt x="1767" y="2193"/>
                  </a:lnTo>
                  <a:lnTo>
                    <a:pt x="1764" y="2193"/>
                  </a:lnTo>
                  <a:lnTo>
                    <a:pt x="1764" y="2191"/>
                  </a:lnTo>
                  <a:lnTo>
                    <a:pt x="1764" y="2189"/>
                  </a:lnTo>
                  <a:lnTo>
                    <a:pt x="1762" y="2189"/>
                  </a:lnTo>
                  <a:lnTo>
                    <a:pt x="1762" y="2191"/>
                  </a:lnTo>
                  <a:close/>
                  <a:moveTo>
                    <a:pt x="1834" y="2770"/>
                  </a:moveTo>
                  <a:lnTo>
                    <a:pt x="1832" y="2765"/>
                  </a:lnTo>
                  <a:lnTo>
                    <a:pt x="1830" y="2763"/>
                  </a:lnTo>
                  <a:lnTo>
                    <a:pt x="1828" y="2759"/>
                  </a:lnTo>
                  <a:lnTo>
                    <a:pt x="1826" y="2757"/>
                  </a:lnTo>
                  <a:lnTo>
                    <a:pt x="1819" y="2750"/>
                  </a:lnTo>
                  <a:lnTo>
                    <a:pt x="1815" y="2748"/>
                  </a:lnTo>
                  <a:lnTo>
                    <a:pt x="1813" y="2748"/>
                  </a:lnTo>
                  <a:lnTo>
                    <a:pt x="1813" y="2746"/>
                  </a:lnTo>
                  <a:lnTo>
                    <a:pt x="1810" y="2744"/>
                  </a:lnTo>
                  <a:lnTo>
                    <a:pt x="1808" y="2744"/>
                  </a:lnTo>
                  <a:lnTo>
                    <a:pt x="1802" y="2737"/>
                  </a:lnTo>
                  <a:lnTo>
                    <a:pt x="1797" y="2737"/>
                  </a:lnTo>
                  <a:lnTo>
                    <a:pt x="1784" y="2739"/>
                  </a:lnTo>
                  <a:lnTo>
                    <a:pt x="1780" y="2741"/>
                  </a:lnTo>
                  <a:lnTo>
                    <a:pt x="1773" y="2744"/>
                  </a:lnTo>
                  <a:lnTo>
                    <a:pt x="1771" y="2746"/>
                  </a:lnTo>
                  <a:lnTo>
                    <a:pt x="1767" y="2748"/>
                  </a:lnTo>
                  <a:lnTo>
                    <a:pt x="1764" y="2748"/>
                  </a:lnTo>
                  <a:lnTo>
                    <a:pt x="1760" y="2750"/>
                  </a:lnTo>
                  <a:lnTo>
                    <a:pt x="1758" y="2754"/>
                  </a:lnTo>
                  <a:lnTo>
                    <a:pt x="1756" y="2759"/>
                  </a:lnTo>
                  <a:lnTo>
                    <a:pt x="1756" y="2761"/>
                  </a:lnTo>
                  <a:lnTo>
                    <a:pt x="1753" y="2765"/>
                  </a:lnTo>
                  <a:lnTo>
                    <a:pt x="1753" y="2768"/>
                  </a:lnTo>
                  <a:lnTo>
                    <a:pt x="1756" y="2768"/>
                  </a:lnTo>
                  <a:lnTo>
                    <a:pt x="1760" y="2770"/>
                  </a:lnTo>
                  <a:lnTo>
                    <a:pt x="1771" y="2772"/>
                  </a:lnTo>
                  <a:lnTo>
                    <a:pt x="1780" y="2772"/>
                  </a:lnTo>
                  <a:lnTo>
                    <a:pt x="1791" y="2774"/>
                  </a:lnTo>
                  <a:lnTo>
                    <a:pt x="1799" y="2774"/>
                  </a:lnTo>
                  <a:lnTo>
                    <a:pt x="1808" y="2774"/>
                  </a:lnTo>
                  <a:lnTo>
                    <a:pt x="1817" y="2779"/>
                  </a:lnTo>
                  <a:lnTo>
                    <a:pt x="1830" y="2779"/>
                  </a:lnTo>
                  <a:lnTo>
                    <a:pt x="1834" y="2779"/>
                  </a:lnTo>
                  <a:lnTo>
                    <a:pt x="1837" y="2779"/>
                  </a:lnTo>
                  <a:lnTo>
                    <a:pt x="1834" y="2776"/>
                  </a:lnTo>
                  <a:lnTo>
                    <a:pt x="1837" y="2774"/>
                  </a:lnTo>
                  <a:lnTo>
                    <a:pt x="1834" y="2770"/>
                  </a:lnTo>
                  <a:close/>
                  <a:moveTo>
                    <a:pt x="1758" y="2323"/>
                  </a:moveTo>
                  <a:lnTo>
                    <a:pt x="1758" y="2323"/>
                  </a:lnTo>
                  <a:lnTo>
                    <a:pt x="1758" y="2321"/>
                  </a:lnTo>
                  <a:lnTo>
                    <a:pt x="1760" y="2323"/>
                  </a:lnTo>
                  <a:lnTo>
                    <a:pt x="1758" y="2323"/>
                  </a:lnTo>
                  <a:lnTo>
                    <a:pt x="1758" y="2325"/>
                  </a:lnTo>
                  <a:lnTo>
                    <a:pt x="1758" y="2327"/>
                  </a:lnTo>
                  <a:lnTo>
                    <a:pt x="1758" y="2329"/>
                  </a:lnTo>
                  <a:lnTo>
                    <a:pt x="1760" y="2332"/>
                  </a:lnTo>
                  <a:lnTo>
                    <a:pt x="1762" y="2332"/>
                  </a:lnTo>
                  <a:lnTo>
                    <a:pt x="1762" y="2329"/>
                  </a:lnTo>
                  <a:lnTo>
                    <a:pt x="1760" y="2325"/>
                  </a:lnTo>
                  <a:lnTo>
                    <a:pt x="1760" y="2323"/>
                  </a:lnTo>
                  <a:lnTo>
                    <a:pt x="1762" y="2325"/>
                  </a:lnTo>
                  <a:lnTo>
                    <a:pt x="1764" y="2323"/>
                  </a:lnTo>
                  <a:lnTo>
                    <a:pt x="1762" y="2321"/>
                  </a:lnTo>
                  <a:lnTo>
                    <a:pt x="1762" y="2318"/>
                  </a:lnTo>
                  <a:lnTo>
                    <a:pt x="1762" y="2316"/>
                  </a:lnTo>
                  <a:lnTo>
                    <a:pt x="1760" y="2316"/>
                  </a:lnTo>
                  <a:lnTo>
                    <a:pt x="1760" y="2314"/>
                  </a:lnTo>
                  <a:lnTo>
                    <a:pt x="1758" y="2314"/>
                  </a:lnTo>
                  <a:lnTo>
                    <a:pt x="1758" y="2316"/>
                  </a:lnTo>
                  <a:lnTo>
                    <a:pt x="1756" y="2318"/>
                  </a:lnTo>
                  <a:lnTo>
                    <a:pt x="1758" y="2321"/>
                  </a:lnTo>
                  <a:lnTo>
                    <a:pt x="1756" y="2323"/>
                  </a:lnTo>
                  <a:lnTo>
                    <a:pt x="1758" y="2323"/>
                  </a:lnTo>
                  <a:close/>
                  <a:moveTo>
                    <a:pt x="1736" y="2003"/>
                  </a:moveTo>
                  <a:lnTo>
                    <a:pt x="1736" y="2001"/>
                  </a:lnTo>
                  <a:lnTo>
                    <a:pt x="1736" y="2003"/>
                  </a:lnTo>
                  <a:lnTo>
                    <a:pt x="1721" y="2012"/>
                  </a:lnTo>
                  <a:lnTo>
                    <a:pt x="1721" y="2014"/>
                  </a:lnTo>
                  <a:lnTo>
                    <a:pt x="1718" y="2018"/>
                  </a:lnTo>
                  <a:lnTo>
                    <a:pt x="1721" y="2018"/>
                  </a:lnTo>
                  <a:lnTo>
                    <a:pt x="1725" y="2016"/>
                  </a:lnTo>
                  <a:lnTo>
                    <a:pt x="1727" y="2014"/>
                  </a:lnTo>
                  <a:lnTo>
                    <a:pt x="1734" y="2009"/>
                  </a:lnTo>
                  <a:lnTo>
                    <a:pt x="1736" y="2007"/>
                  </a:lnTo>
                  <a:lnTo>
                    <a:pt x="1734" y="2007"/>
                  </a:lnTo>
                  <a:lnTo>
                    <a:pt x="1738" y="2003"/>
                  </a:lnTo>
                  <a:lnTo>
                    <a:pt x="1736" y="2003"/>
                  </a:lnTo>
                  <a:close/>
                  <a:moveTo>
                    <a:pt x="1644" y="1304"/>
                  </a:moveTo>
                  <a:lnTo>
                    <a:pt x="1644" y="1304"/>
                  </a:lnTo>
                  <a:lnTo>
                    <a:pt x="1644" y="1302"/>
                  </a:lnTo>
                  <a:lnTo>
                    <a:pt x="1642" y="1302"/>
                  </a:lnTo>
                  <a:lnTo>
                    <a:pt x="1640" y="1299"/>
                  </a:lnTo>
                  <a:lnTo>
                    <a:pt x="1637" y="1299"/>
                  </a:lnTo>
                  <a:lnTo>
                    <a:pt x="1637" y="1304"/>
                  </a:lnTo>
                  <a:lnTo>
                    <a:pt x="1637" y="1306"/>
                  </a:lnTo>
                  <a:lnTo>
                    <a:pt x="1637" y="1308"/>
                  </a:lnTo>
                  <a:lnTo>
                    <a:pt x="1637" y="1310"/>
                  </a:lnTo>
                  <a:lnTo>
                    <a:pt x="1631" y="1310"/>
                  </a:lnTo>
                  <a:lnTo>
                    <a:pt x="1629" y="1313"/>
                  </a:lnTo>
                  <a:lnTo>
                    <a:pt x="1629" y="1315"/>
                  </a:lnTo>
                  <a:lnTo>
                    <a:pt x="1629" y="1317"/>
                  </a:lnTo>
                  <a:lnTo>
                    <a:pt x="1631" y="1321"/>
                  </a:lnTo>
                  <a:lnTo>
                    <a:pt x="1631" y="1324"/>
                  </a:lnTo>
                  <a:lnTo>
                    <a:pt x="1633" y="1324"/>
                  </a:lnTo>
                  <a:lnTo>
                    <a:pt x="1640" y="1330"/>
                  </a:lnTo>
                  <a:lnTo>
                    <a:pt x="1642" y="1332"/>
                  </a:lnTo>
                  <a:lnTo>
                    <a:pt x="1644" y="1335"/>
                  </a:lnTo>
                  <a:lnTo>
                    <a:pt x="1650" y="1335"/>
                  </a:lnTo>
                  <a:lnTo>
                    <a:pt x="1683" y="1321"/>
                  </a:lnTo>
                  <a:lnTo>
                    <a:pt x="1683" y="1319"/>
                  </a:lnTo>
                  <a:lnTo>
                    <a:pt x="1683" y="1317"/>
                  </a:lnTo>
                  <a:lnTo>
                    <a:pt x="1681" y="1315"/>
                  </a:lnTo>
                  <a:lnTo>
                    <a:pt x="1681" y="1313"/>
                  </a:lnTo>
                  <a:lnTo>
                    <a:pt x="1679" y="1313"/>
                  </a:lnTo>
                  <a:lnTo>
                    <a:pt x="1679" y="1310"/>
                  </a:lnTo>
                  <a:lnTo>
                    <a:pt x="1677" y="1310"/>
                  </a:lnTo>
                  <a:lnTo>
                    <a:pt x="1677" y="1308"/>
                  </a:lnTo>
                  <a:lnTo>
                    <a:pt x="1677" y="1306"/>
                  </a:lnTo>
                  <a:lnTo>
                    <a:pt x="1675" y="1304"/>
                  </a:lnTo>
                  <a:lnTo>
                    <a:pt x="1670" y="1304"/>
                  </a:lnTo>
                  <a:lnTo>
                    <a:pt x="1668" y="1304"/>
                  </a:lnTo>
                  <a:lnTo>
                    <a:pt x="1666" y="1306"/>
                  </a:lnTo>
                  <a:lnTo>
                    <a:pt x="1664" y="1306"/>
                  </a:lnTo>
                  <a:lnTo>
                    <a:pt x="1664" y="1308"/>
                  </a:lnTo>
                  <a:lnTo>
                    <a:pt x="1661" y="1308"/>
                  </a:lnTo>
                  <a:lnTo>
                    <a:pt x="1659" y="1308"/>
                  </a:lnTo>
                  <a:lnTo>
                    <a:pt x="1657" y="1306"/>
                  </a:lnTo>
                  <a:lnTo>
                    <a:pt x="1650" y="1306"/>
                  </a:lnTo>
                  <a:lnTo>
                    <a:pt x="1648" y="1306"/>
                  </a:lnTo>
                  <a:lnTo>
                    <a:pt x="1644" y="1308"/>
                  </a:lnTo>
                  <a:lnTo>
                    <a:pt x="1644" y="1306"/>
                  </a:lnTo>
                  <a:lnTo>
                    <a:pt x="1644" y="1304"/>
                  </a:lnTo>
                  <a:close/>
                  <a:moveTo>
                    <a:pt x="1640" y="1286"/>
                  </a:moveTo>
                  <a:lnTo>
                    <a:pt x="1640" y="1284"/>
                  </a:lnTo>
                  <a:lnTo>
                    <a:pt x="1640" y="1282"/>
                  </a:lnTo>
                  <a:lnTo>
                    <a:pt x="1637" y="1282"/>
                  </a:lnTo>
                  <a:lnTo>
                    <a:pt x="1635" y="1278"/>
                  </a:lnTo>
                  <a:lnTo>
                    <a:pt x="1631" y="1275"/>
                  </a:lnTo>
                  <a:lnTo>
                    <a:pt x="1629" y="1273"/>
                  </a:lnTo>
                  <a:lnTo>
                    <a:pt x="1626" y="1273"/>
                  </a:lnTo>
                  <a:lnTo>
                    <a:pt x="1626" y="1275"/>
                  </a:lnTo>
                  <a:lnTo>
                    <a:pt x="1626" y="1278"/>
                  </a:lnTo>
                  <a:lnTo>
                    <a:pt x="1626" y="1280"/>
                  </a:lnTo>
                  <a:lnTo>
                    <a:pt x="1629" y="1282"/>
                  </a:lnTo>
                  <a:lnTo>
                    <a:pt x="1631" y="1284"/>
                  </a:lnTo>
                  <a:lnTo>
                    <a:pt x="1633" y="1284"/>
                  </a:lnTo>
                  <a:lnTo>
                    <a:pt x="1635" y="1284"/>
                  </a:lnTo>
                  <a:lnTo>
                    <a:pt x="1637" y="1286"/>
                  </a:lnTo>
                  <a:lnTo>
                    <a:pt x="1635" y="1286"/>
                  </a:lnTo>
                  <a:lnTo>
                    <a:pt x="1635" y="1288"/>
                  </a:lnTo>
                  <a:lnTo>
                    <a:pt x="1637" y="1291"/>
                  </a:lnTo>
                  <a:lnTo>
                    <a:pt x="1640" y="1291"/>
                  </a:lnTo>
                  <a:lnTo>
                    <a:pt x="1642" y="1291"/>
                  </a:lnTo>
                  <a:lnTo>
                    <a:pt x="1640" y="1286"/>
                  </a:lnTo>
                  <a:close/>
                  <a:moveTo>
                    <a:pt x="1587" y="1275"/>
                  </a:moveTo>
                  <a:lnTo>
                    <a:pt x="1587" y="1278"/>
                  </a:lnTo>
                  <a:lnTo>
                    <a:pt x="1589" y="1278"/>
                  </a:lnTo>
                  <a:lnTo>
                    <a:pt x="1589" y="1280"/>
                  </a:lnTo>
                  <a:lnTo>
                    <a:pt x="1589" y="1282"/>
                  </a:lnTo>
                  <a:lnTo>
                    <a:pt x="1591" y="1284"/>
                  </a:lnTo>
                  <a:lnTo>
                    <a:pt x="1598" y="1286"/>
                  </a:lnTo>
                  <a:lnTo>
                    <a:pt x="1607" y="1288"/>
                  </a:lnTo>
                  <a:lnTo>
                    <a:pt x="1609" y="1291"/>
                  </a:lnTo>
                  <a:lnTo>
                    <a:pt x="1609" y="1293"/>
                  </a:lnTo>
                  <a:lnTo>
                    <a:pt x="1611" y="1293"/>
                  </a:lnTo>
                  <a:lnTo>
                    <a:pt x="1613" y="1291"/>
                  </a:lnTo>
                  <a:lnTo>
                    <a:pt x="1613" y="1293"/>
                  </a:lnTo>
                  <a:lnTo>
                    <a:pt x="1615" y="1293"/>
                  </a:lnTo>
                  <a:lnTo>
                    <a:pt x="1615" y="1291"/>
                  </a:lnTo>
                  <a:lnTo>
                    <a:pt x="1613" y="1291"/>
                  </a:lnTo>
                  <a:lnTo>
                    <a:pt x="1615" y="1291"/>
                  </a:lnTo>
                  <a:lnTo>
                    <a:pt x="1615" y="1288"/>
                  </a:lnTo>
                  <a:lnTo>
                    <a:pt x="1613" y="1288"/>
                  </a:lnTo>
                  <a:lnTo>
                    <a:pt x="1613" y="1286"/>
                  </a:lnTo>
                  <a:lnTo>
                    <a:pt x="1613" y="1284"/>
                  </a:lnTo>
                  <a:lnTo>
                    <a:pt x="1611" y="1284"/>
                  </a:lnTo>
                  <a:lnTo>
                    <a:pt x="1609" y="1284"/>
                  </a:lnTo>
                  <a:lnTo>
                    <a:pt x="1609" y="1282"/>
                  </a:lnTo>
                  <a:lnTo>
                    <a:pt x="1611" y="1282"/>
                  </a:lnTo>
                  <a:lnTo>
                    <a:pt x="1613" y="1280"/>
                  </a:lnTo>
                  <a:lnTo>
                    <a:pt x="1611" y="1278"/>
                  </a:lnTo>
                  <a:lnTo>
                    <a:pt x="1609" y="1275"/>
                  </a:lnTo>
                  <a:lnTo>
                    <a:pt x="1607" y="1275"/>
                  </a:lnTo>
                  <a:lnTo>
                    <a:pt x="1604" y="1273"/>
                  </a:lnTo>
                  <a:lnTo>
                    <a:pt x="1602" y="1273"/>
                  </a:lnTo>
                  <a:lnTo>
                    <a:pt x="1602" y="1271"/>
                  </a:lnTo>
                  <a:lnTo>
                    <a:pt x="1600" y="1269"/>
                  </a:lnTo>
                  <a:lnTo>
                    <a:pt x="1600" y="1267"/>
                  </a:lnTo>
                  <a:lnTo>
                    <a:pt x="1598" y="1264"/>
                  </a:lnTo>
                  <a:lnTo>
                    <a:pt x="1596" y="1264"/>
                  </a:lnTo>
                  <a:lnTo>
                    <a:pt x="1591" y="1264"/>
                  </a:lnTo>
                  <a:lnTo>
                    <a:pt x="1589" y="1264"/>
                  </a:lnTo>
                  <a:lnTo>
                    <a:pt x="1587" y="1262"/>
                  </a:lnTo>
                  <a:lnTo>
                    <a:pt x="1587" y="1264"/>
                  </a:lnTo>
                  <a:lnTo>
                    <a:pt x="1587" y="1267"/>
                  </a:lnTo>
                  <a:lnTo>
                    <a:pt x="1587" y="1269"/>
                  </a:lnTo>
                  <a:lnTo>
                    <a:pt x="1587" y="1273"/>
                  </a:lnTo>
                  <a:lnTo>
                    <a:pt x="1587" y="1275"/>
                  </a:lnTo>
                  <a:close/>
                  <a:moveTo>
                    <a:pt x="1607" y="1271"/>
                  </a:moveTo>
                  <a:lnTo>
                    <a:pt x="1607" y="1271"/>
                  </a:lnTo>
                  <a:lnTo>
                    <a:pt x="1609" y="1271"/>
                  </a:lnTo>
                  <a:lnTo>
                    <a:pt x="1618" y="1269"/>
                  </a:lnTo>
                  <a:lnTo>
                    <a:pt x="1615" y="1267"/>
                  </a:lnTo>
                  <a:lnTo>
                    <a:pt x="1613" y="1267"/>
                  </a:lnTo>
                  <a:lnTo>
                    <a:pt x="1611" y="1267"/>
                  </a:lnTo>
                  <a:lnTo>
                    <a:pt x="1611" y="1264"/>
                  </a:lnTo>
                  <a:lnTo>
                    <a:pt x="1609" y="1262"/>
                  </a:lnTo>
                  <a:lnTo>
                    <a:pt x="1604" y="1262"/>
                  </a:lnTo>
                  <a:lnTo>
                    <a:pt x="1602" y="1262"/>
                  </a:lnTo>
                  <a:lnTo>
                    <a:pt x="1602" y="1267"/>
                  </a:lnTo>
                  <a:lnTo>
                    <a:pt x="1604" y="1269"/>
                  </a:lnTo>
                  <a:lnTo>
                    <a:pt x="1607" y="1271"/>
                  </a:lnTo>
                  <a:close/>
                  <a:moveTo>
                    <a:pt x="1653" y="1906"/>
                  </a:moveTo>
                  <a:lnTo>
                    <a:pt x="1653" y="1906"/>
                  </a:lnTo>
                  <a:lnTo>
                    <a:pt x="1653" y="1904"/>
                  </a:lnTo>
                  <a:lnTo>
                    <a:pt x="1653" y="1902"/>
                  </a:lnTo>
                  <a:lnTo>
                    <a:pt x="1653" y="1898"/>
                  </a:lnTo>
                  <a:lnTo>
                    <a:pt x="1653" y="1895"/>
                  </a:lnTo>
                  <a:lnTo>
                    <a:pt x="1653" y="1893"/>
                  </a:lnTo>
                  <a:lnTo>
                    <a:pt x="1650" y="1891"/>
                  </a:lnTo>
                  <a:lnTo>
                    <a:pt x="1650" y="1889"/>
                  </a:lnTo>
                  <a:lnTo>
                    <a:pt x="1650" y="1887"/>
                  </a:lnTo>
                  <a:lnTo>
                    <a:pt x="1648" y="1885"/>
                  </a:lnTo>
                  <a:lnTo>
                    <a:pt x="1646" y="1885"/>
                  </a:lnTo>
                  <a:lnTo>
                    <a:pt x="1644" y="1885"/>
                  </a:lnTo>
                  <a:lnTo>
                    <a:pt x="1644" y="1882"/>
                  </a:lnTo>
                  <a:lnTo>
                    <a:pt x="1642" y="1880"/>
                  </a:lnTo>
                  <a:lnTo>
                    <a:pt x="1640" y="1880"/>
                  </a:lnTo>
                  <a:lnTo>
                    <a:pt x="1640" y="1878"/>
                  </a:lnTo>
                  <a:lnTo>
                    <a:pt x="1637" y="1878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6"/>
                  </a:lnTo>
                  <a:lnTo>
                    <a:pt x="1631" y="1876"/>
                  </a:lnTo>
                  <a:lnTo>
                    <a:pt x="1629" y="1876"/>
                  </a:lnTo>
                  <a:lnTo>
                    <a:pt x="1629" y="1878"/>
                  </a:lnTo>
                  <a:lnTo>
                    <a:pt x="1629" y="1880"/>
                  </a:lnTo>
                  <a:lnTo>
                    <a:pt x="1626" y="1880"/>
                  </a:lnTo>
                  <a:lnTo>
                    <a:pt x="1626" y="1878"/>
                  </a:lnTo>
                  <a:lnTo>
                    <a:pt x="1624" y="1878"/>
                  </a:lnTo>
                  <a:lnTo>
                    <a:pt x="1622" y="1880"/>
                  </a:lnTo>
                  <a:lnTo>
                    <a:pt x="1622" y="1878"/>
                  </a:lnTo>
                  <a:lnTo>
                    <a:pt x="1620" y="1878"/>
                  </a:lnTo>
                  <a:lnTo>
                    <a:pt x="1618" y="1880"/>
                  </a:lnTo>
                  <a:lnTo>
                    <a:pt x="1615" y="1885"/>
                  </a:lnTo>
                  <a:lnTo>
                    <a:pt x="1613" y="1885"/>
                  </a:lnTo>
                  <a:lnTo>
                    <a:pt x="1613" y="1887"/>
                  </a:lnTo>
                  <a:lnTo>
                    <a:pt x="1615" y="1889"/>
                  </a:lnTo>
                  <a:lnTo>
                    <a:pt x="1613" y="1891"/>
                  </a:lnTo>
                  <a:lnTo>
                    <a:pt x="1613" y="1893"/>
                  </a:lnTo>
                  <a:lnTo>
                    <a:pt x="1613" y="1895"/>
                  </a:lnTo>
                  <a:lnTo>
                    <a:pt x="1611" y="1898"/>
                  </a:lnTo>
                  <a:lnTo>
                    <a:pt x="1611" y="1900"/>
                  </a:lnTo>
                  <a:lnTo>
                    <a:pt x="1611" y="1911"/>
                  </a:lnTo>
                  <a:lnTo>
                    <a:pt x="1611" y="1913"/>
                  </a:lnTo>
                  <a:lnTo>
                    <a:pt x="1611" y="1915"/>
                  </a:lnTo>
                  <a:lnTo>
                    <a:pt x="1611" y="1917"/>
                  </a:lnTo>
                  <a:lnTo>
                    <a:pt x="1613" y="1922"/>
                  </a:lnTo>
                  <a:lnTo>
                    <a:pt x="1615" y="1928"/>
                  </a:lnTo>
                  <a:lnTo>
                    <a:pt x="1615" y="1931"/>
                  </a:lnTo>
                  <a:lnTo>
                    <a:pt x="1618" y="1931"/>
                  </a:lnTo>
                  <a:lnTo>
                    <a:pt x="1618" y="1933"/>
                  </a:lnTo>
                  <a:lnTo>
                    <a:pt x="1615" y="1933"/>
                  </a:lnTo>
                  <a:lnTo>
                    <a:pt x="1618" y="1935"/>
                  </a:lnTo>
                  <a:lnTo>
                    <a:pt x="1618" y="1937"/>
                  </a:lnTo>
                  <a:lnTo>
                    <a:pt x="1620" y="1939"/>
                  </a:lnTo>
                  <a:lnTo>
                    <a:pt x="1622" y="1939"/>
                  </a:lnTo>
                  <a:lnTo>
                    <a:pt x="1624" y="1941"/>
                  </a:lnTo>
                  <a:lnTo>
                    <a:pt x="1626" y="1941"/>
                  </a:lnTo>
                  <a:lnTo>
                    <a:pt x="1629" y="1941"/>
                  </a:lnTo>
                  <a:lnTo>
                    <a:pt x="1631" y="1941"/>
                  </a:lnTo>
                  <a:lnTo>
                    <a:pt x="1631" y="1944"/>
                  </a:lnTo>
                  <a:lnTo>
                    <a:pt x="1633" y="1946"/>
                  </a:lnTo>
                  <a:lnTo>
                    <a:pt x="1635" y="1946"/>
                  </a:lnTo>
                  <a:lnTo>
                    <a:pt x="1637" y="1946"/>
                  </a:lnTo>
                  <a:lnTo>
                    <a:pt x="1640" y="1948"/>
                  </a:lnTo>
                  <a:lnTo>
                    <a:pt x="1642" y="1952"/>
                  </a:lnTo>
                  <a:lnTo>
                    <a:pt x="1644" y="1955"/>
                  </a:lnTo>
                  <a:lnTo>
                    <a:pt x="1646" y="1955"/>
                  </a:lnTo>
                  <a:lnTo>
                    <a:pt x="1648" y="1952"/>
                  </a:lnTo>
                  <a:lnTo>
                    <a:pt x="1648" y="1950"/>
                  </a:lnTo>
                  <a:lnTo>
                    <a:pt x="1648" y="1948"/>
                  </a:lnTo>
                  <a:lnTo>
                    <a:pt x="1650" y="1946"/>
                  </a:lnTo>
                  <a:lnTo>
                    <a:pt x="1650" y="1944"/>
                  </a:lnTo>
                  <a:lnTo>
                    <a:pt x="1650" y="1939"/>
                  </a:lnTo>
                  <a:lnTo>
                    <a:pt x="1650" y="1937"/>
                  </a:lnTo>
                  <a:lnTo>
                    <a:pt x="1648" y="1935"/>
                  </a:lnTo>
                  <a:lnTo>
                    <a:pt x="1648" y="1933"/>
                  </a:lnTo>
                  <a:lnTo>
                    <a:pt x="1650" y="1933"/>
                  </a:lnTo>
                  <a:lnTo>
                    <a:pt x="1650" y="1931"/>
                  </a:lnTo>
                  <a:lnTo>
                    <a:pt x="1650" y="1928"/>
                  </a:lnTo>
                  <a:lnTo>
                    <a:pt x="1650" y="1926"/>
                  </a:lnTo>
                  <a:lnTo>
                    <a:pt x="1650" y="1922"/>
                  </a:lnTo>
                  <a:lnTo>
                    <a:pt x="1653" y="1922"/>
                  </a:lnTo>
                  <a:lnTo>
                    <a:pt x="1650" y="1920"/>
                  </a:lnTo>
                  <a:lnTo>
                    <a:pt x="1650" y="1917"/>
                  </a:lnTo>
                  <a:lnTo>
                    <a:pt x="1653" y="1915"/>
                  </a:lnTo>
                  <a:lnTo>
                    <a:pt x="1653" y="1913"/>
                  </a:lnTo>
                  <a:lnTo>
                    <a:pt x="1653" y="1911"/>
                  </a:lnTo>
                  <a:lnTo>
                    <a:pt x="1650" y="1911"/>
                  </a:lnTo>
                  <a:lnTo>
                    <a:pt x="1653" y="1911"/>
                  </a:lnTo>
                  <a:lnTo>
                    <a:pt x="1655" y="1911"/>
                  </a:lnTo>
                  <a:lnTo>
                    <a:pt x="1653" y="1909"/>
                  </a:lnTo>
                  <a:lnTo>
                    <a:pt x="1653" y="1906"/>
                  </a:lnTo>
                  <a:close/>
                  <a:moveTo>
                    <a:pt x="1679" y="2187"/>
                  </a:moveTo>
                  <a:lnTo>
                    <a:pt x="1679" y="2189"/>
                  </a:lnTo>
                  <a:lnTo>
                    <a:pt x="1681" y="2189"/>
                  </a:lnTo>
                  <a:lnTo>
                    <a:pt x="1681" y="2187"/>
                  </a:lnTo>
                  <a:lnTo>
                    <a:pt x="1679" y="2187"/>
                  </a:lnTo>
                  <a:close/>
                  <a:moveTo>
                    <a:pt x="1653" y="1709"/>
                  </a:moveTo>
                  <a:lnTo>
                    <a:pt x="1653" y="1709"/>
                  </a:lnTo>
                  <a:lnTo>
                    <a:pt x="1650" y="1711"/>
                  </a:lnTo>
                  <a:lnTo>
                    <a:pt x="1650" y="1714"/>
                  </a:lnTo>
                  <a:lnTo>
                    <a:pt x="1650" y="1716"/>
                  </a:lnTo>
                  <a:lnTo>
                    <a:pt x="1653" y="1716"/>
                  </a:lnTo>
                  <a:lnTo>
                    <a:pt x="1659" y="1716"/>
                  </a:lnTo>
                  <a:lnTo>
                    <a:pt x="1661" y="1716"/>
                  </a:lnTo>
                  <a:lnTo>
                    <a:pt x="1664" y="1711"/>
                  </a:lnTo>
                  <a:lnTo>
                    <a:pt x="1664" y="1709"/>
                  </a:lnTo>
                  <a:lnTo>
                    <a:pt x="1664" y="1707"/>
                  </a:lnTo>
                  <a:lnTo>
                    <a:pt x="1666" y="1707"/>
                  </a:lnTo>
                  <a:lnTo>
                    <a:pt x="1666" y="1705"/>
                  </a:lnTo>
                  <a:lnTo>
                    <a:pt x="1664" y="1705"/>
                  </a:lnTo>
                  <a:lnTo>
                    <a:pt x="1657" y="1707"/>
                  </a:lnTo>
                  <a:lnTo>
                    <a:pt x="1657" y="1709"/>
                  </a:lnTo>
                  <a:lnTo>
                    <a:pt x="1653" y="1709"/>
                  </a:lnTo>
                  <a:close/>
                  <a:moveTo>
                    <a:pt x="1666" y="2137"/>
                  </a:moveTo>
                  <a:lnTo>
                    <a:pt x="1666" y="2134"/>
                  </a:lnTo>
                  <a:lnTo>
                    <a:pt x="1664" y="2134"/>
                  </a:lnTo>
                  <a:lnTo>
                    <a:pt x="1664" y="2137"/>
                  </a:lnTo>
                  <a:lnTo>
                    <a:pt x="1664" y="2139"/>
                  </a:lnTo>
                  <a:lnTo>
                    <a:pt x="1666" y="2139"/>
                  </a:lnTo>
                  <a:lnTo>
                    <a:pt x="1666" y="2137"/>
                  </a:lnTo>
                  <a:close/>
                  <a:moveTo>
                    <a:pt x="1670" y="2137"/>
                  </a:moveTo>
                  <a:lnTo>
                    <a:pt x="1670" y="2134"/>
                  </a:lnTo>
                  <a:lnTo>
                    <a:pt x="1672" y="2134"/>
                  </a:lnTo>
                  <a:lnTo>
                    <a:pt x="1672" y="2132"/>
                  </a:lnTo>
                  <a:lnTo>
                    <a:pt x="1672" y="2130"/>
                  </a:lnTo>
                  <a:lnTo>
                    <a:pt x="1670" y="2130"/>
                  </a:lnTo>
                  <a:lnTo>
                    <a:pt x="1670" y="2132"/>
                  </a:lnTo>
                  <a:lnTo>
                    <a:pt x="1670" y="2134"/>
                  </a:lnTo>
                  <a:lnTo>
                    <a:pt x="1670" y="2137"/>
                  </a:lnTo>
                  <a:close/>
                  <a:moveTo>
                    <a:pt x="1672" y="1790"/>
                  </a:moveTo>
                  <a:lnTo>
                    <a:pt x="1672" y="1790"/>
                  </a:lnTo>
                  <a:lnTo>
                    <a:pt x="1675" y="1790"/>
                  </a:lnTo>
                  <a:lnTo>
                    <a:pt x="1675" y="1792"/>
                  </a:lnTo>
                  <a:lnTo>
                    <a:pt x="1679" y="1795"/>
                  </a:lnTo>
                  <a:lnTo>
                    <a:pt x="1681" y="1792"/>
                  </a:lnTo>
                  <a:lnTo>
                    <a:pt x="1683" y="1790"/>
                  </a:lnTo>
                  <a:lnTo>
                    <a:pt x="1686" y="1788"/>
                  </a:lnTo>
                  <a:lnTo>
                    <a:pt x="1686" y="1786"/>
                  </a:lnTo>
                  <a:lnTo>
                    <a:pt x="1688" y="1784"/>
                  </a:lnTo>
                  <a:lnTo>
                    <a:pt x="1692" y="1782"/>
                  </a:lnTo>
                  <a:lnTo>
                    <a:pt x="1692" y="1779"/>
                  </a:lnTo>
                  <a:lnTo>
                    <a:pt x="1692" y="1777"/>
                  </a:lnTo>
                  <a:lnTo>
                    <a:pt x="1692" y="1773"/>
                  </a:lnTo>
                  <a:lnTo>
                    <a:pt x="1692" y="1771"/>
                  </a:lnTo>
                  <a:lnTo>
                    <a:pt x="1690" y="1773"/>
                  </a:lnTo>
                  <a:lnTo>
                    <a:pt x="1690" y="1771"/>
                  </a:lnTo>
                  <a:lnTo>
                    <a:pt x="1688" y="1771"/>
                  </a:lnTo>
                  <a:lnTo>
                    <a:pt x="1688" y="1768"/>
                  </a:lnTo>
                  <a:lnTo>
                    <a:pt x="1686" y="1768"/>
                  </a:lnTo>
                  <a:lnTo>
                    <a:pt x="1683" y="1766"/>
                  </a:lnTo>
                  <a:lnTo>
                    <a:pt x="1683" y="1764"/>
                  </a:lnTo>
                  <a:lnTo>
                    <a:pt x="1681" y="1764"/>
                  </a:lnTo>
                  <a:lnTo>
                    <a:pt x="1681" y="1762"/>
                  </a:lnTo>
                  <a:lnTo>
                    <a:pt x="1679" y="1762"/>
                  </a:lnTo>
                  <a:lnTo>
                    <a:pt x="1679" y="1760"/>
                  </a:lnTo>
                  <a:lnTo>
                    <a:pt x="1677" y="1762"/>
                  </a:lnTo>
                  <a:lnTo>
                    <a:pt x="1675" y="1762"/>
                  </a:lnTo>
                  <a:lnTo>
                    <a:pt x="1672" y="1762"/>
                  </a:lnTo>
                  <a:lnTo>
                    <a:pt x="1672" y="1760"/>
                  </a:lnTo>
                  <a:lnTo>
                    <a:pt x="1670" y="1760"/>
                  </a:lnTo>
                  <a:lnTo>
                    <a:pt x="1666" y="1760"/>
                  </a:lnTo>
                  <a:lnTo>
                    <a:pt x="1664" y="1760"/>
                  </a:lnTo>
                  <a:lnTo>
                    <a:pt x="1661" y="1760"/>
                  </a:lnTo>
                  <a:lnTo>
                    <a:pt x="1661" y="1762"/>
                  </a:lnTo>
                  <a:lnTo>
                    <a:pt x="1657" y="1762"/>
                  </a:lnTo>
                  <a:lnTo>
                    <a:pt x="1653" y="1762"/>
                  </a:lnTo>
                  <a:lnTo>
                    <a:pt x="1650" y="1764"/>
                  </a:lnTo>
                  <a:lnTo>
                    <a:pt x="1648" y="1768"/>
                  </a:lnTo>
                  <a:lnTo>
                    <a:pt x="1644" y="1771"/>
                  </a:lnTo>
                  <a:lnTo>
                    <a:pt x="1642" y="1771"/>
                  </a:lnTo>
                  <a:lnTo>
                    <a:pt x="1644" y="1771"/>
                  </a:lnTo>
                  <a:lnTo>
                    <a:pt x="1644" y="1773"/>
                  </a:lnTo>
                  <a:lnTo>
                    <a:pt x="1644" y="1775"/>
                  </a:lnTo>
                  <a:lnTo>
                    <a:pt x="1646" y="1775"/>
                  </a:lnTo>
                  <a:lnTo>
                    <a:pt x="1648" y="1775"/>
                  </a:lnTo>
                  <a:lnTo>
                    <a:pt x="1648" y="1777"/>
                  </a:lnTo>
                  <a:lnTo>
                    <a:pt x="1650" y="1777"/>
                  </a:lnTo>
                  <a:lnTo>
                    <a:pt x="1657" y="1782"/>
                  </a:lnTo>
                  <a:lnTo>
                    <a:pt x="1659" y="1782"/>
                  </a:lnTo>
                  <a:lnTo>
                    <a:pt x="1661" y="1786"/>
                  </a:lnTo>
                  <a:lnTo>
                    <a:pt x="1666" y="1788"/>
                  </a:lnTo>
                  <a:lnTo>
                    <a:pt x="1668" y="1788"/>
                  </a:lnTo>
                  <a:lnTo>
                    <a:pt x="1670" y="1788"/>
                  </a:lnTo>
                  <a:lnTo>
                    <a:pt x="1670" y="1790"/>
                  </a:lnTo>
                  <a:lnTo>
                    <a:pt x="1672" y="1790"/>
                  </a:lnTo>
                  <a:close/>
                  <a:moveTo>
                    <a:pt x="1672" y="2156"/>
                  </a:moveTo>
                  <a:lnTo>
                    <a:pt x="1672" y="2158"/>
                  </a:lnTo>
                  <a:lnTo>
                    <a:pt x="1672" y="2161"/>
                  </a:lnTo>
                  <a:lnTo>
                    <a:pt x="1672" y="2163"/>
                  </a:lnTo>
                  <a:lnTo>
                    <a:pt x="1675" y="2163"/>
                  </a:lnTo>
                  <a:lnTo>
                    <a:pt x="1672" y="2161"/>
                  </a:lnTo>
                  <a:lnTo>
                    <a:pt x="1675" y="2156"/>
                  </a:lnTo>
                  <a:lnTo>
                    <a:pt x="1675" y="2154"/>
                  </a:lnTo>
                  <a:lnTo>
                    <a:pt x="1672" y="2154"/>
                  </a:lnTo>
                  <a:lnTo>
                    <a:pt x="1672" y="2152"/>
                  </a:lnTo>
                  <a:lnTo>
                    <a:pt x="1670" y="2156"/>
                  </a:lnTo>
                  <a:lnTo>
                    <a:pt x="1672" y="2156"/>
                  </a:lnTo>
                  <a:close/>
                  <a:moveTo>
                    <a:pt x="1806" y="1606"/>
                  </a:moveTo>
                  <a:lnTo>
                    <a:pt x="1804" y="1606"/>
                  </a:lnTo>
                  <a:lnTo>
                    <a:pt x="1804" y="1604"/>
                  </a:lnTo>
                  <a:lnTo>
                    <a:pt x="1802" y="1604"/>
                  </a:lnTo>
                  <a:lnTo>
                    <a:pt x="1799" y="1606"/>
                  </a:lnTo>
                  <a:lnTo>
                    <a:pt x="1799" y="1608"/>
                  </a:lnTo>
                  <a:lnTo>
                    <a:pt x="1799" y="1611"/>
                  </a:lnTo>
                  <a:lnTo>
                    <a:pt x="1802" y="1611"/>
                  </a:lnTo>
                  <a:lnTo>
                    <a:pt x="1804" y="1611"/>
                  </a:lnTo>
                  <a:lnTo>
                    <a:pt x="1804" y="1613"/>
                  </a:lnTo>
                  <a:lnTo>
                    <a:pt x="1806" y="1615"/>
                  </a:lnTo>
                  <a:lnTo>
                    <a:pt x="1804" y="1615"/>
                  </a:lnTo>
                  <a:lnTo>
                    <a:pt x="1804" y="1617"/>
                  </a:lnTo>
                  <a:lnTo>
                    <a:pt x="1802" y="1617"/>
                  </a:lnTo>
                  <a:lnTo>
                    <a:pt x="1804" y="1619"/>
                  </a:lnTo>
                  <a:lnTo>
                    <a:pt x="1804" y="1622"/>
                  </a:lnTo>
                  <a:lnTo>
                    <a:pt x="1808" y="1626"/>
                  </a:lnTo>
                  <a:lnTo>
                    <a:pt x="1808" y="1628"/>
                  </a:lnTo>
                  <a:lnTo>
                    <a:pt x="1810" y="1626"/>
                  </a:lnTo>
                  <a:lnTo>
                    <a:pt x="1813" y="1626"/>
                  </a:lnTo>
                  <a:lnTo>
                    <a:pt x="1810" y="1626"/>
                  </a:lnTo>
                  <a:lnTo>
                    <a:pt x="1810" y="1624"/>
                  </a:lnTo>
                  <a:lnTo>
                    <a:pt x="1810" y="1622"/>
                  </a:lnTo>
                  <a:lnTo>
                    <a:pt x="1810" y="1619"/>
                  </a:lnTo>
                  <a:lnTo>
                    <a:pt x="1808" y="1619"/>
                  </a:lnTo>
                  <a:lnTo>
                    <a:pt x="1808" y="1617"/>
                  </a:lnTo>
                  <a:lnTo>
                    <a:pt x="1808" y="1615"/>
                  </a:lnTo>
                  <a:lnTo>
                    <a:pt x="1808" y="1613"/>
                  </a:lnTo>
                  <a:lnTo>
                    <a:pt x="1808" y="1611"/>
                  </a:lnTo>
                  <a:lnTo>
                    <a:pt x="1806" y="1611"/>
                  </a:lnTo>
                  <a:lnTo>
                    <a:pt x="1806" y="1608"/>
                  </a:lnTo>
                  <a:lnTo>
                    <a:pt x="1806" y="1606"/>
                  </a:lnTo>
                  <a:close/>
                  <a:moveTo>
                    <a:pt x="1817" y="2404"/>
                  </a:moveTo>
                  <a:lnTo>
                    <a:pt x="1817" y="2404"/>
                  </a:lnTo>
                  <a:lnTo>
                    <a:pt x="1815" y="2404"/>
                  </a:lnTo>
                  <a:lnTo>
                    <a:pt x="1813" y="2404"/>
                  </a:lnTo>
                  <a:lnTo>
                    <a:pt x="1810" y="2399"/>
                  </a:lnTo>
                  <a:lnTo>
                    <a:pt x="1810" y="2397"/>
                  </a:lnTo>
                  <a:lnTo>
                    <a:pt x="1808" y="2397"/>
                  </a:lnTo>
                  <a:lnTo>
                    <a:pt x="1808" y="2399"/>
                  </a:lnTo>
                  <a:lnTo>
                    <a:pt x="1808" y="2402"/>
                  </a:lnTo>
                  <a:lnTo>
                    <a:pt x="1813" y="2410"/>
                  </a:lnTo>
                  <a:lnTo>
                    <a:pt x="1813" y="2415"/>
                  </a:lnTo>
                  <a:lnTo>
                    <a:pt x="1813" y="2419"/>
                  </a:lnTo>
                  <a:lnTo>
                    <a:pt x="1813" y="2424"/>
                  </a:lnTo>
                  <a:lnTo>
                    <a:pt x="1813" y="2435"/>
                  </a:lnTo>
                  <a:lnTo>
                    <a:pt x="1813" y="2437"/>
                  </a:lnTo>
                  <a:lnTo>
                    <a:pt x="1813" y="2439"/>
                  </a:lnTo>
                  <a:lnTo>
                    <a:pt x="1810" y="2441"/>
                  </a:lnTo>
                  <a:lnTo>
                    <a:pt x="1808" y="2441"/>
                  </a:lnTo>
                  <a:lnTo>
                    <a:pt x="1808" y="2443"/>
                  </a:lnTo>
                  <a:lnTo>
                    <a:pt x="1806" y="2443"/>
                  </a:lnTo>
                  <a:lnTo>
                    <a:pt x="1806" y="2445"/>
                  </a:lnTo>
                  <a:lnTo>
                    <a:pt x="1806" y="2448"/>
                  </a:lnTo>
                  <a:lnTo>
                    <a:pt x="1806" y="2445"/>
                  </a:lnTo>
                  <a:lnTo>
                    <a:pt x="1806" y="2443"/>
                  </a:lnTo>
                  <a:lnTo>
                    <a:pt x="1808" y="2437"/>
                  </a:lnTo>
                  <a:lnTo>
                    <a:pt x="1808" y="2432"/>
                  </a:lnTo>
                  <a:lnTo>
                    <a:pt x="1808" y="2430"/>
                  </a:lnTo>
                  <a:lnTo>
                    <a:pt x="1806" y="2428"/>
                  </a:lnTo>
                  <a:lnTo>
                    <a:pt x="1806" y="2426"/>
                  </a:lnTo>
                  <a:lnTo>
                    <a:pt x="1806" y="2424"/>
                  </a:lnTo>
                  <a:lnTo>
                    <a:pt x="1806" y="2419"/>
                  </a:lnTo>
                  <a:lnTo>
                    <a:pt x="1806" y="2417"/>
                  </a:lnTo>
                  <a:lnTo>
                    <a:pt x="1806" y="2415"/>
                  </a:lnTo>
                  <a:lnTo>
                    <a:pt x="1806" y="2413"/>
                  </a:lnTo>
                  <a:lnTo>
                    <a:pt x="1804" y="2410"/>
                  </a:lnTo>
                  <a:lnTo>
                    <a:pt x="1802" y="2406"/>
                  </a:lnTo>
                  <a:lnTo>
                    <a:pt x="1802" y="2408"/>
                  </a:lnTo>
                  <a:lnTo>
                    <a:pt x="1802" y="2410"/>
                  </a:lnTo>
                  <a:lnTo>
                    <a:pt x="1804" y="2415"/>
                  </a:lnTo>
                  <a:lnTo>
                    <a:pt x="1804" y="2419"/>
                  </a:lnTo>
                  <a:lnTo>
                    <a:pt x="1806" y="2428"/>
                  </a:lnTo>
                  <a:lnTo>
                    <a:pt x="1806" y="2432"/>
                  </a:lnTo>
                  <a:lnTo>
                    <a:pt x="1804" y="2435"/>
                  </a:lnTo>
                  <a:lnTo>
                    <a:pt x="1797" y="2448"/>
                  </a:lnTo>
                  <a:lnTo>
                    <a:pt x="1793" y="2467"/>
                  </a:lnTo>
                  <a:lnTo>
                    <a:pt x="1791" y="2470"/>
                  </a:lnTo>
                  <a:lnTo>
                    <a:pt x="1791" y="2472"/>
                  </a:lnTo>
                  <a:lnTo>
                    <a:pt x="1791" y="2474"/>
                  </a:lnTo>
                  <a:lnTo>
                    <a:pt x="1793" y="2474"/>
                  </a:lnTo>
                  <a:lnTo>
                    <a:pt x="1795" y="2474"/>
                  </a:lnTo>
                  <a:lnTo>
                    <a:pt x="1795" y="2476"/>
                  </a:lnTo>
                  <a:lnTo>
                    <a:pt x="1797" y="2476"/>
                  </a:lnTo>
                  <a:lnTo>
                    <a:pt x="1797" y="2478"/>
                  </a:lnTo>
                  <a:lnTo>
                    <a:pt x="1799" y="2481"/>
                  </a:lnTo>
                  <a:lnTo>
                    <a:pt x="1799" y="2478"/>
                  </a:lnTo>
                  <a:lnTo>
                    <a:pt x="1799" y="2476"/>
                  </a:lnTo>
                  <a:lnTo>
                    <a:pt x="1799" y="2474"/>
                  </a:lnTo>
                  <a:lnTo>
                    <a:pt x="1799" y="2472"/>
                  </a:lnTo>
                  <a:lnTo>
                    <a:pt x="1804" y="2463"/>
                  </a:lnTo>
                  <a:lnTo>
                    <a:pt x="1808" y="2450"/>
                  </a:lnTo>
                  <a:lnTo>
                    <a:pt x="1808" y="2448"/>
                  </a:lnTo>
                  <a:lnTo>
                    <a:pt x="1810" y="2445"/>
                  </a:lnTo>
                  <a:lnTo>
                    <a:pt x="1813" y="2448"/>
                  </a:lnTo>
                  <a:lnTo>
                    <a:pt x="1813" y="2452"/>
                  </a:lnTo>
                  <a:lnTo>
                    <a:pt x="1810" y="2454"/>
                  </a:lnTo>
                  <a:lnTo>
                    <a:pt x="1810" y="2465"/>
                  </a:lnTo>
                  <a:lnTo>
                    <a:pt x="1806" y="2478"/>
                  </a:lnTo>
                  <a:lnTo>
                    <a:pt x="1806" y="2481"/>
                  </a:lnTo>
                  <a:lnTo>
                    <a:pt x="1808" y="2478"/>
                  </a:lnTo>
                  <a:lnTo>
                    <a:pt x="1810" y="2470"/>
                  </a:lnTo>
                  <a:lnTo>
                    <a:pt x="1813" y="2470"/>
                  </a:lnTo>
                  <a:lnTo>
                    <a:pt x="1815" y="2472"/>
                  </a:lnTo>
                  <a:lnTo>
                    <a:pt x="1817" y="2470"/>
                  </a:lnTo>
                  <a:lnTo>
                    <a:pt x="1819" y="2470"/>
                  </a:lnTo>
                  <a:lnTo>
                    <a:pt x="1821" y="2461"/>
                  </a:lnTo>
                  <a:lnTo>
                    <a:pt x="1821" y="2459"/>
                  </a:lnTo>
                  <a:lnTo>
                    <a:pt x="1823" y="2459"/>
                  </a:lnTo>
                  <a:lnTo>
                    <a:pt x="1823" y="2441"/>
                  </a:lnTo>
                  <a:lnTo>
                    <a:pt x="1823" y="2435"/>
                  </a:lnTo>
                  <a:lnTo>
                    <a:pt x="1826" y="2432"/>
                  </a:lnTo>
                  <a:lnTo>
                    <a:pt x="1828" y="2435"/>
                  </a:lnTo>
                  <a:lnTo>
                    <a:pt x="1828" y="2437"/>
                  </a:lnTo>
                  <a:lnTo>
                    <a:pt x="1828" y="2439"/>
                  </a:lnTo>
                  <a:lnTo>
                    <a:pt x="1830" y="2439"/>
                  </a:lnTo>
                  <a:lnTo>
                    <a:pt x="1830" y="2452"/>
                  </a:lnTo>
                  <a:lnTo>
                    <a:pt x="1828" y="2465"/>
                  </a:lnTo>
                  <a:lnTo>
                    <a:pt x="1830" y="2467"/>
                  </a:lnTo>
                  <a:lnTo>
                    <a:pt x="1830" y="2459"/>
                  </a:lnTo>
                  <a:lnTo>
                    <a:pt x="1830" y="2445"/>
                  </a:lnTo>
                  <a:lnTo>
                    <a:pt x="1830" y="2443"/>
                  </a:lnTo>
                  <a:lnTo>
                    <a:pt x="1830" y="2439"/>
                  </a:lnTo>
                  <a:lnTo>
                    <a:pt x="1832" y="2437"/>
                  </a:lnTo>
                  <a:lnTo>
                    <a:pt x="1832" y="2435"/>
                  </a:lnTo>
                  <a:lnTo>
                    <a:pt x="1832" y="2432"/>
                  </a:lnTo>
                  <a:lnTo>
                    <a:pt x="1830" y="2432"/>
                  </a:lnTo>
                  <a:lnTo>
                    <a:pt x="1830" y="2430"/>
                  </a:lnTo>
                  <a:lnTo>
                    <a:pt x="1830" y="2432"/>
                  </a:lnTo>
                  <a:lnTo>
                    <a:pt x="1828" y="2432"/>
                  </a:lnTo>
                  <a:lnTo>
                    <a:pt x="1828" y="2430"/>
                  </a:lnTo>
                  <a:lnTo>
                    <a:pt x="1828" y="2419"/>
                  </a:lnTo>
                  <a:lnTo>
                    <a:pt x="1828" y="2417"/>
                  </a:lnTo>
                  <a:lnTo>
                    <a:pt x="1830" y="2417"/>
                  </a:lnTo>
                  <a:lnTo>
                    <a:pt x="1830" y="2415"/>
                  </a:lnTo>
                  <a:lnTo>
                    <a:pt x="1830" y="2417"/>
                  </a:lnTo>
                  <a:lnTo>
                    <a:pt x="1830" y="2419"/>
                  </a:lnTo>
                  <a:lnTo>
                    <a:pt x="1832" y="2419"/>
                  </a:lnTo>
                  <a:lnTo>
                    <a:pt x="1832" y="2424"/>
                  </a:lnTo>
                  <a:lnTo>
                    <a:pt x="1832" y="2428"/>
                  </a:lnTo>
                  <a:lnTo>
                    <a:pt x="1832" y="2445"/>
                  </a:lnTo>
                  <a:lnTo>
                    <a:pt x="1832" y="2448"/>
                  </a:lnTo>
                  <a:lnTo>
                    <a:pt x="1832" y="2452"/>
                  </a:lnTo>
                  <a:lnTo>
                    <a:pt x="1832" y="2454"/>
                  </a:lnTo>
                  <a:lnTo>
                    <a:pt x="1832" y="2459"/>
                  </a:lnTo>
                  <a:lnTo>
                    <a:pt x="1832" y="2463"/>
                  </a:lnTo>
                  <a:lnTo>
                    <a:pt x="1832" y="2465"/>
                  </a:lnTo>
                  <a:lnTo>
                    <a:pt x="1832" y="2467"/>
                  </a:lnTo>
                  <a:lnTo>
                    <a:pt x="1834" y="2467"/>
                  </a:lnTo>
                  <a:lnTo>
                    <a:pt x="1832" y="2463"/>
                  </a:lnTo>
                  <a:lnTo>
                    <a:pt x="1834" y="2448"/>
                  </a:lnTo>
                  <a:lnTo>
                    <a:pt x="1832" y="2439"/>
                  </a:lnTo>
                  <a:lnTo>
                    <a:pt x="1834" y="2430"/>
                  </a:lnTo>
                  <a:lnTo>
                    <a:pt x="1834" y="2428"/>
                  </a:lnTo>
                  <a:lnTo>
                    <a:pt x="1834" y="2426"/>
                  </a:lnTo>
                  <a:lnTo>
                    <a:pt x="1834" y="2424"/>
                  </a:lnTo>
                  <a:lnTo>
                    <a:pt x="1837" y="2421"/>
                  </a:lnTo>
                  <a:lnTo>
                    <a:pt x="1837" y="2419"/>
                  </a:lnTo>
                  <a:lnTo>
                    <a:pt x="1834" y="2421"/>
                  </a:lnTo>
                  <a:lnTo>
                    <a:pt x="1834" y="2419"/>
                  </a:lnTo>
                  <a:lnTo>
                    <a:pt x="1834" y="2417"/>
                  </a:lnTo>
                  <a:lnTo>
                    <a:pt x="1832" y="2415"/>
                  </a:lnTo>
                  <a:lnTo>
                    <a:pt x="1832" y="2413"/>
                  </a:lnTo>
                  <a:lnTo>
                    <a:pt x="1832" y="2410"/>
                  </a:lnTo>
                  <a:lnTo>
                    <a:pt x="1830" y="2410"/>
                  </a:lnTo>
                  <a:lnTo>
                    <a:pt x="1828" y="2413"/>
                  </a:lnTo>
                  <a:lnTo>
                    <a:pt x="1826" y="2413"/>
                  </a:lnTo>
                  <a:lnTo>
                    <a:pt x="1823" y="2410"/>
                  </a:lnTo>
                  <a:lnTo>
                    <a:pt x="1821" y="2408"/>
                  </a:lnTo>
                  <a:lnTo>
                    <a:pt x="1819" y="2404"/>
                  </a:lnTo>
                  <a:lnTo>
                    <a:pt x="1817" y="2404"/>
                  </a:lnTo>
                  <a:close/>
                  <a:moveTo>
                    <a:pt x="1837" y="1779"/>
                  </a:moveTo>
                  <a:lnTo>
                    <a:pt x="1837" y="1779"/>
                  </a:lnTo>
                  <a:lnTo>
                    <a:pt x="1834" y="1779"/>
                  </a:lnTo>
                  <a:lnTo>
                    <a:pt x="1832" y="1777"/>
                  </a:lnTo>
                  <a:lnTo>
                    <a:pt x="1830" y="1777"/>
                  </a:lnTo>
                  <a:lnTo>
                    <a:pt x="1830" y="1779"/>
                  </a:lnTo>
                  <a:lnTo>
                    <a:pt x="1828" y="1782"/>
                  </a:lnTo>
                  <a:lnTo>
                    <a:pt x="1826" y="1784"/>
                  </a:lnTo>
                  <a:lnTo>
                    <a:pt x="1832" y="1784"/>
                  </a:lnTo>
                  <a:lnTo>
                    <a:pt x="1832" y="1786"/>
                  </a:lnTo>
                  <a:lnTo>
                    <a:pt x="1837" y="1784"/>
                  </a:lnTo>
                  <a:lnTo>
                    <a:pt x="1839" y="1786"/>
                  </a:lnTo>
                  <a:lnTo>
                    <a:pt x="1841" y="1786"/>
                  </a:lnTo>
                  <a:lnTo>
                    <a:pt x="1852" y="1786"/>
                  </a:lnTo>
                  <a:lnTo>
                    <a:pt x="1858" y="1782"/>
                  </a:lnTo>
                  <a:lnTo>
                    <a:pt x="1856" y="1779"/>
                  </a:lnTo>
                  <a:lnTo>
                    <a:pt x="1854" y="1777"/>
                  </a:lnTo>
                  <a:lnTo>
                    <a:pt x="1850" y="1777"/>
                  </a:lnTo>
                  <a:lnTo>
                    <a:pt x="1848" y="1777"/>
                  </a:lnTo>
                  <a:lnTo>
                    <a:pt x="1839" y="1782"/>
                  </a:lnTo>
                  <a:lnTo>
                    <a:pt x="1837" y="1782"/>
                  </a:lnTo>
                  <a:lnTo>
                    <a:pt x="1837" y="1779"/>
                  </a:lnTo>
                  <a:close/>
                  <a:moveTo>
                    <a:pt x="1823" y="1635"/>
                  </a:moveTo>
                  <a:lnTo>
                    <a:pt x="1821" y="1635"/>
                  </a:lnTo>
                  <a:lnTo>
                    <a:pt x="1823" y="1635"/>
                  </a:lnTo>
                  <a:lnTo>
                    <a:pt x="1823" y="1637"/>
                  </a:lnTo>
                  <a:lnTo>
                    <a:pt x="1826" y="1635"/>
                  </a:lnTo>
                  <a:lnTo>
                    <a:pt x="1826" y="1637"/>
                  </a:lnTo>
                  <a:lnTo>
                    <a:pt x="1828" y="1637"/>
                  </a:lnTo>
                  <a:lnTo>
                    <a:pt x="1828" y="1635"/>
                  </a:lnTo>
                  <a:lnTo>
                    <a:pt x="1828" y="1633"/>
                  </a:lnTo>
                  <a:lnTo>
                    <a:pt x="1830" y="1633"/>
                  </a:lnTo>
                  <a:lnTo>
                    <a:pt x="1830" y="1630"/>
                  </a:lnTo>
                  <a:lnTo>
                    <a:pt x="1828" y="1630"/>
                  </a:lnTo>
                  <a:lnTo>
                    <a:pt x="1826" y="1630"/>
                  </a:lnTo>
                  <a:lnTo>
                    <a:pt x="1826" y="1628"/>
                  </a:lnTo>
                  <a:lnTo>
                    <a:pt x="1823" y="1630"/>
                  </a:lnTo>
                  <a:lnTo>
                    <a:pt x="1826" y="1630"/>
                  </a:lnTo>
                  <a:lnTo>
                    <a:pt x="1826" y="1633"/>
                  </a:lnTo>
                  <a:lnTo>
                    <a:pt x="1826" y="1635"/>
                  </a:lnTo>
                  <a:lnTo>
                    <a:pt x="1823" y="1635"/>
                  </a:lnTo>
                  <a:close/>
                  <a:moveTo>
                    <a:pt x="1830" y="2389"/>
                  </a:moveTo>
                  <a:lnTo>
                    <a:pt x="1830" y="2389"/>
                  </a:lnTo>
                  <a:lnTo>
                    <a:pt x="1832" y="2389"/>
                  </a:lnTo>
                  <a:lnTo>
                    <a:pt x="1834" y="2389"/>
                  </a:lnTo>
                  <a:lnTo>
                    <a:pt x="1834" y="2386"/>
                  </a:lnTo>
                  <a:lnTo>
                    <a:pt x="1832" y="2386"/>
                  </a:lnTo>
                  <a:lnTo>
                    <a:pt x="1830" y="2386"/>
                  </a:lnTo>
                  <a:lnTo>
                    <a:pt x="1828" y="2389"/>
                  </a:lnTo>
                  <a:lnTo>
                    <a:pt x="1830" y="2389"/>
                  </a:lnTo>
                  <a:close/>
                  <a:moveTo>
                    <a:pt x="1848" y="2432"/>
                  </a:moveTo>
                  <a:lnTo>
                    <a:pt x="1848" y="2432"/>
                  </a:lnTo>
                  <a:lnTo>
                    <a:pt x="1850" y="2430"/>
                  </a:lnTo>
                  <a:lnTo>
                    <a:pt x="1852" y="2430"/>
                  </a:lnTo>
                  <a:lnTo>
                    <a:pt x="1850" y="2428"/>
                  </a:lnTo>
                  <a:lnTo>
                    <a:pt x="1852" y="2426"/>
                  </a:lnTo>
                  <a:lnTo>
                    <a:pt x="1852" y="2424"/>
                  </a:lnTo>
                  <a:lnTo>
                    <a:pt x="1850" y="2424"/>
                  </a:lnTo>
                  <a:lnTo>
                    <a:pt x="1850" y="2421"/>
                  </a:lnTo>
                  <a:lnTo>
                    <a:pt x="1850" y="2419"/>
                  </a:lnTo>
                  <a:lnTo>
                    <a:pt x="1848" y="2417"/>
                  </a:lnTo>
                  <a:lnTo>
                    <a:pt x="1848" y="2415"/>
                  </a:lnTo>
                  <a:lnTo>
                    <a:pt x="1845" y="2408"/>
                  </a:lnTo>
                  <a:lnTo>
                    <a:pt x="1843" y="2406"/>
                  </a:lnTo>
                  <a:lnTo>
                    <a:pt x="1841" y="2406"/>
                  </a:lnTo>
                  <a:lnTo>
                    <a:pt x="1841" y="2408"/>
                  </a:lnTo>
                  <a:lnTo>
                    <a:pt x="1839" y="2410"/>
                  </a:lnTo>
                  <a:lnTo>
                    <a:pt x="1839" y="2413"/>
                  </a:lnTo>
                  <a:lnTo>
                    <a:pt x="1839" y="2415"/>
                  </a:lnTo>
                  <a:lnTo>
                    <a:pt x="1839" y="2417"/>
                  </a:lnTo>
                  <a:lnTo>
                    <a:pt x="1841" y="2419"/>
                  </a:lnTo>
                  <a:lnTo>
                    <a:pt x="1839" y="2419"/>
                  </a:lnTo>
                  <a:lnTo>
                    <a:pt x="1841" y="2419"/>
                  </a:lnTo>
                  <a:lnTo>
                    <a:pt x="1841" y="2421"/>
                  </a:lnTo>
                  <a:lnTo>
                    <a:pt x="1841" y="2424"/>
                  </a:lnTo>
                  <a:lnTo>
                    <a:pt x="1841" y="2426"/>
                  </a:lnTo>
                  <a:lnTo>
                    <a:pt x="1839" y="2435"/>
                  </a:lnTo>
                  <a:lnTo>
                    <a:pt x="1839" y="2439"/>
                  </a:lnTo>
                  <a:lnTo>
                    <a:pt x="1841" y="2439"/>
                  </a:lnTo>
                  <a:lnTo>
                    <a:pt x="1843" y="2439"/>
                  </a:lnTo>
                  <a:lnTo>
                    <a:pt x="1845" y="2437"/>
                  </a:lnTo>
                  <a:lnTo>
                    <a:pt x="1845" y="2435"/>
                  </a:lnTo>
                  <a:lnTo>
                    <a:pt x="1845" y="2432"/>
                  </a:lnTo>
                  <a:lnTo>
                    <a:pt x="1848" y="2432"/>
                  </a:lnTo>
                  <a:close/>
                  <a:moveTo>
                    <a:pt x="1841" y="2450"/>
                  </a:moveTo>
                  <a:lnTo>
                    <a:pt x="1843" y="2448"/>
                  </a:lnTo>
                  <a:lnTo>
                    <a:pt x="1841" y="2448"/>
                  </a:lnTo>
                  <a:lnTo>
                    <a:pt x="1839" y="2450"/>
                  </a:lnTo>
                  <a:lnTo>
                    <a:pt x="1841" y="2448"/>
                  </a:lnTo>
                  <a:lnTo>
                    <a:pt x="1841" y="2445"/>
                  </a:lnTo>
                  <a:lnTo>
                    <a:pt x="1841" y="2443"/>
                  </a:lnTo>
                  <a:lnTo>
                    <a:pt x="1839" y="2443"/>
                  </a:lnTo>
                  <a:lnTo>
                    <a:pt x="1839" y="2445"/>
                  </a:lnTo>
                  <a:lnTo>
                    <a:pt x="1837" y="2445"/>
                  </a:lnTo>
                  <a:lnTo>
                    <a:pt x="1837" y="2448"/>
                  </a:lnTo>
                  <a:lnTo>
                    <a:pt x="1839" y="2450"/>
                  </a:lnTo>
                  <a:lnTo>
                    <a:pt x="1839" y="2452"/>
                  </a:lnTo>
                  <a:lnTo>
                    <a:pt x="1839" y="2454"/>
                  </a:lnTo>
                  <a:lnTo>
                    <a:pt x="1839" y="2459"/>
                  </a:lnTo>
                  <a:lnTo>
                    <a:pt x="1839" y="2465"/>
                  </a:lnTo>
                  <a:lnTo>
                    <a:pt x="1839" y="2467"/>
                  </a:lnTo>
                  <a:lnTo>
                    <a:pt x="1839" y="2470"/>
                  </a:lnTo>
                  <a:lnTo>
                    <a:pt x="1839" y="2472"/>
                  </a:lnTo>
                  <a:lnTo>
                    <a:pt x="1841" y="2467"/>
                  </a:lnTo>
                  <a:lnTo>
                    <a:pt x="1841" y="2463"/>
                  </a:lnTo>
                  <a:lnTo>
                    <a:pt x="1841" y="2459"/>
                  </a:lnTo>
                  <a:lnTo>
                    <a:pt x="1841" y="2456"/>
                  </a:lnTo>
                  <a:lnTo>
                    <a:pt x="1841" y="2452"/>
                  </a:lnTo>
                  <a:lnTo>
                    <a:pt x="1841" y="2450"/>
                  </a:lnTo>
                  <a:close/>
                  <a:moveTo>
                    <a:pt x="1839" y="2445"/>
                  </a:moveTo>
                  <a:lnTo>
                    <a:pt x="1839" y="2445"/>
                  </a:lnTo>
                  <a:close/>
                  <a:moveTo>
                    <a:pt x="1760" y="2020"/>
                  </a:moveTo>
                  <a:lnTo>
                    <a:pt x="1760" y="2020"/>
                  </a:lnTo>
                  <a:lnTo>
                    <a:pt x="1762" y="2020"/>
                  </a:lnTo>
                  <a:lnTo>
                    <a:pt x="1760" y="2020"/>
                  </a:lnTo>
                  <a:close/>
                  <a:moveTo>
                    <a:pt x="1782" y="2047"/>
                  </a:moveTo>
                  <a:lnTo>
                    <a:pt x="1782" y="2047"/>
                  </a:lnTo>
                  <a:lnTo>
                    <a:pt x="1782" y="2044"/>
                  </a:lnTo>
                  <a:lnTo>
                    <a:pt x="1782" y="2047"/>
                  </a:lnTo>
                  <a:close/>
                  <a:moveTo>
                    <a:pt x="1683" y="2172"/>
                  </a:moveTo>
                  <a:lnTo>
                    <a:pt x="1683" y="2172"/>
                  </a:lnTo>
                  <a:lnTo>
                    <a:pt x="1681" y="2172"/>
                  </a:lnTo>
                  <a:lnTo>
                    <a:pt x="1683" y="2172"/>
                  </a:lnTo>
                  <a:lnTo>
                    <a:pt x="1681" y="2174"/>
                  </a:lnTo>
                  <a:lnTo>
                    <a:pt x="1683" y="2174"/>
                  </a:lnTo>
                  <a:lnTo>
                    <a:pt x="1683" y="2172"/>
                  </a:lnTo>
                  <a:close/>
                  <a:moveTo>
                    <a:pt x="1896" y="2682"/>
                  </a:moveTo>
                  <a:lnTo>
                    <a:pt x="1896" y="2682"/>
                  </a:lnTo>
                  <a:lnTo>
                    <a:pt x="1898" y="2682"/>
                  </a:lnTo>
                  <a:lnTo>
                    <a:pt x="1896" y="2682"/>
                  </a:lnTo>
                  <a:close/>
                  <a:moveTo>
                    <a:pt x="1745" y="2005"/>
                  </a:moveTo>
                  <a:lnTo>
                    <a:pt x="1745" y="2005"/>
                  </a:lnTo>
                  <a:lnTo>
                    <a:pt x="1742" y="2005"/>
                  </a:lnTo>
                  <a:lnTo>
                    <a:pt x="1740" y="2007"/>
                  </a:lnTo>
                  <a:lnTo>
                    <a:pt x="1742" y="2007"/>
                  </a:lnTo>
                  <a:lnTo>
                    <a:pt x="1745" y="2005"/>
                  </a:lnTo>
                  <a:close/>
                  <a:moveTo>
                    <a:pt x="1777" y="2049"/>
                  </a:moveTo>
                  <a:lnTo>
                    <a:pt x="1777" y="2049"/>
                  </a:lnTo>
                  <a:lnTo>
                    <a:pt x="1780" y="2049"/>
                  </a:lnTo>
                  <a:lnTo>
                    <a:pt x="1780" y="2051"/>
                  </a:lnTo>
                  <a:lnTo>
                    <a:pt x="1780" y="2049"/>
                  </a:lnTo>
                  <a:lnTo>
                    <a:pt x="1777" y="2049"/>
                  </a:lnTo>
                  <a:close/>
                  <a:moveTo>
                    <a:pt x="1780" y="2051"/>
                  </a:moveTo>
                  <a:lnTo>
                    <a:pt x="1780" y="2053"/>
                  </a:lnTo>
                  <a:lnTo>
                    <a:pt x="1782" y="2051"/>
                  </a:lnTo>
                  <a:lnTo>
                    <a:pt x="1784" y="2051"/>
                  </a:lnTo>
                  <a:lnTo>
                    <a:pt x="1782" y="2051"/>
                  </a:lnTo>
                  <a:lnTo>
                    <a:pt x="1780" y="2051"/>
                  </a:lnTo>
                  <a:close/>
                  <a:moveTo>
                    <a:pt x="1690" y="2108"/>
                  </a:moveTo>
                  <a:lnTo>
                    <a:pt x="1690" y="2104"/>
                  </a:lnTo>
                  <a:lnTo>
                    <a:pt x="1690" y="2101"/>
                  </a:lnTo>
                  <a:lnTo>
                    <a:pt x="1688" y="2104"/>
                  </a:lnTo>
                  <a:lnTo>
                    <a:pt x="1688" y="2106"/>
                  </a:lnTo>
                  <a:lnTo>
                    <a:pt x="1688" y="2108"/>
                  </a:lnTo>
                  <a:lnTo>
                    <a:pt x="1690" y="2108"/>
                  </a:lnTo>
                  <a:close/>
                  <a:moveTo>
                    <a:pt x="1686" y="2106"/>
                  </a:moveTo>
                  <a:lnTo>
                    <a:pt x="1686" y="2106"/>
                  </a:lnTo>
                  <a:lnTo>
                    <a:pt x="1686" y="2108"/>
                  </a:lnTo>
                  <a:lnTo>
                    <a:pt x="1688" y="2108"/>
                  </a:lnTo>
                  <a:lnTo>
                    <a:pt x="1688" y="2106"/>
                  </a:lnTo>
                  <a:lnTo>
                    <a:pt x="1686" y="2106"/>
                  </a:lnTo>
                  <a:close/>
                  <a:moveTo>
                    <a:pt x="1690" y="2108"/>
                  </a:moveTo>
                  <a:lnTo>
                    <a:pt x="1690" y="2108"/>
                  </a:lnTo>
                  <a:lnTo>
                    <a:pt x="1690" y="2110"/>
                  </a:lnTo>
                  <a:lnTo>
                    <a:pt x="1690" y="2108"/>
                  </a:lnTo>
                  <a:close/>
                  <a:moveTo>
                    <a:pt x="1804" y="2077"/>
                  </a:moveTo>
                  <a:lnTo>
                    <a:pt x="1804" y="2077"/>
                  </a:lnTo>
                  <a:lnTo>
                    <a:pt x="1802" y="2077"/>
                  </a:lnTo>
                  <a:lnTo>
                    <a:pt x="1804" y="2077"/>
                  </a:lnTo>
                  <a:lnTo>
                    <a:pt x="1804" y="2080"/>
                  </a:lnTo>
                  <a:lnTo>
                    <a:pt x="1804" y="2077"/>
                  </a:lnTo>
                  <a:close/>
                  <a:moveTo>
                    <a:pt x="1806" y="2080"/>
                  </a:moveTo>
                  <a:lnTo>
                    <a:pt x="1806" y="2080"/>
                  </a:lnTo>
                  <a:lnTo>
                    <a:pt x="1804" y="2080"/>
                  </a:lnTo>
                  <a:lnTo>
                    <a:pt x="1806" y="2080"/>
                  </a:lnTo>
                  <a:close/>
                  <a:moveTo>
                    <a:pt x="1797" y="2095"/>
                  </a:moveTo>
                  <a:lnTo>
                    <a:pt x="1797" y="2095"/>
                  </a:lnTo>
                  <a:lnTo>
                    <a:pt x="1795" y="2095"/>
                  </a:lnTo>
                  <a:lnTo>
                    <a:pt x="1795" y="2097"/>
                  </a:lnTo>
                  <a:lnTo>
                    <a:pt x="1795" y="2095"/>
                  </a:lnTo>
                  <a:lnTo>
                    <a:pt x="1797" y="2095"/>
                  </a:lnTo>
                  <a:lnTo>
                    <a:pt x="1797" y="2097"/>
                  </a:lnTo>
                  <a:lnTo>
                    <a:pt x="1799" y="2095"/>
                  </a:lnTo>
                  <a:lnTo>
                    <a:pt x="1797" y="2095"/>
                  </a:lnTo>
                  <a:close/>
                  <a:moveTo>
                    <a:pt x="1679" y="2143"/>
                  </a:moveTo>
                  <a:lnTo>
                    <a:pt x="1679" y="2143"/>
                  </a:lnTo>
                  <a:lnTo>
                    <a:pt x="1679" y="2145"/>
                  </a:lnTo>
                  <a:lnTo>
                    <a:pt x="1679" y="2143"/>
                  </a:lnTo>
                  <a:close/>
                  <a:moveTo>
                    <a:pt x="1666" y="2154"/>
                  </a:moveTo>
                  <a:lnTo>
                    <a:pt x="1666" y="2156"/>
                  </a:lnTo>
                  <a:lnTo>
                    <a:pt x="1666" y="2158"/>
                  </a:lnTo>
                  <a:lnTo>
                    <a:pt x="1666" y="2154"/>
                  </a:lnTo>
                  <a:close/>
                  <a:moveTo>
                    <a:pt x="1686" y="2156"/>
                  </a:moveTo>
                  <a:lnTo>
                    <a:pt x="1686" y="2156"/>
                  </a:lnTo>
                  <a:lnTo>
                    <a:pt x="1686" y="2158"/>
                  </a:lnTo>
                  <a:lnTo>
                    <a:pt x="1686" y="2161"/>
                  </a:lnTo>
                  <a:lnTo>
                    <a:pt x="1688" y="2161"/>
                  </a:lnTo>
                  <a:lnTo>
                    <a:pt x="1686" y="2158"/>
                  </a:lnTo>
                  <a:lnTo>
                    <a:pt x="1686" y="2156"/>
                  </a:lnTo>
                  <a:close/>
                  <a:moveTo>
                    <a:pt x="1683" y="2158"/>
                  </a:moveTo>
                  <a:lnTo>
                    <a:pt x="1683" y="2158"/>
                  </a:lnTo>
                  <a:lnTo>
                    <a:pt x="1683" y="2161"/>
                  </a:lnTo>
                  <a:lnTo>
                    <a:pt x="1686" y="2158"/>
                  </a:lnTo>
                  <a:lnTo>
                    <a:pt x="1683" y="2158"/>
                  </a:lnTo>
                  <a:close/>
                  <a:moveTo>
                    <a:pt x="1672" y="2172"/>
                  </a:moveTo>
                  <a:lnTo>
                    <a:pt x="1672" y="2172"/>
                  </a:lnTo>
                  <a:lnTo>
                    <a:pt x="1672" y="2174"/>
                  </a:lnTo>
                  <a:lnTo>
                    <a:pt x="1675" y="2174"/>
                  </a:lnTo>
                  <a:lnTo>
                    <a:pt x="1675" y="2172"/>
                  </a:lnTo>
                  <a:lnTo>
                    <a:pt x="1672" y="2172"/>
                  </a:lnTo>
                  <a:close/>
                  <a:moveTo>
                    <a:pt x="1672" y="2176"/>
                  </a:moveTo>
                  <a:lnTo>
                    <a:pt x="1672" y="2176"/>
                  </a:lnTo>
                  <a:lnTo>
                    <a:pt x="1672" y="2178"/>
                  </a:lnTo>
                  <a:lnTo>
                    <a:pt x="1675" y="2178"/>
                  </a:lnTo>
                  <a:lnTo>
                    <a:pt x="1675" y="2176"/>
                  </a:lnTo>
                  <a:lnTo>
                    <a:pt x="1672" y="2176"/>
                  </a:lnTo>
                  <a:close/>
                  <a:moveTo>
                    <a:pt x="1679" y="2193"/>
                  </a:moveTo>
                  <a:lnTo>
                    <a:pt x="1679" y="2193"/>
                  </a:lnTo>
                  <a:lnTo>
                    <a:pt x="1681" y="2193"/>
                  </a:lnTo>
                  <a:lnTo>
                    <a:pt x="1679" y="2193"/>
                  </a:lnTo>
                  <a:close/>
                  <a:moveTo>
                    <a:pt x="1782" y="2189"/>
                  </a:moveTo>
                  <a:lnTo>
                    <a:pt x="1782" y="2189"/>
                  </a:lnTo>
                  <a:lnTo>
                    <a:pt x="1782" y="2187"/>
                  </a:lnTo>
                  <a:lnTo>
                    <a:pt x="1782" y="2189"/>
                  </a:lnTo>
                  <a:lnTo>
                    <a:pt x="1780" y="2189"/>
                  </a:lnTo>
                  <a:lnTo>
                    <a:pt x="1780" y="2191"/>
                  </a:lnTo>
                  <a:lnTo>
                    <a:pt x="1782" y="2191"/>
                  </a:lnTo>
                  <a:lnTo>
                    <a:pt x="1782" y="2189"/>
                  </a:lnTo>
                  <a:close/>
                  <a:moveTo>
                    <a:pt x="1810" y="2218"/>
                  </a:moveTo>
                  <a:lnTo>
                    <a:pt x="1810" y="2218"/>
                  </a:lnTo>
                  <a:lnTo>
                    <a:pt x="1808" y="2218"/>
                  </a:lnTo>
                  <a:lnTo>
                    <a:pt x="1810" y="2218"/>
                  </a:lnTo>
                  <a:lnTo>
                    <a:pt x="1810" y="2220"/>
                  </a:lnTo>
                  <a:lnTo>
                    <a:pt x="1813" y="2220"/>
                  </a:lnTo>
                  <a:lnTo>
                    <a:pt x="1810" y="2218"/>
                  </a:lnTo>
                  <a:close/>
                  <a:moveTo>
                    <a:pt x="1817" y="2220"/>
                  </a:moveTo>
                  <a:lnTo>
                    <a:pt x="1815" y="2220"/>
                  </a:lnTo>
                  <a:lnTo>
                    <a:pt x="1810" y="2222"/>
                  </a:lnTo>
                  <a:lnTo>
                    <a:pt x="1813" y="2222"/>
                  </a:lnTo>
                  <a:lnTo>
                    <a:pt x="1815" y="2222"/>
                  </a:lnTo>
                  <a:lnTo>
                    <a:pt x="1817" y="2222"/>
                  </a:lnTo>
                  <a:lnTo>
                    <a:pt x="1817" y="2220"/>
                  </a:lnTo>
                  <a:close/>
                  <a:moveTo>
                    <a:pt x="1845" y="2233"/>
                  </a:moveTo>
                  <a:lnTo>
                    <a:pt x="1845" y="2233"/>
                  </a:lnTo>
                  <a:lnTo>
                    <a:pt x="1848" y="2233"/>
                  </a:lnTo>
                  <a:lnTo>
                    <a:pt x="1850" y="2233"/>
                  </a:lnTo>
                  <a:lnTo>
                    <a:pt x="1848" y="2231"/>
                  </a:lnTo>
                  <a:lnTo>
                    <a:pt x="1845" y="2231"/>
                  </a:lnTo>
                  <a:lnTo>
                    <a:pt x="1843" y="2231"/>
                  </a:lnTo>
                  <a:lnTo>
                    <a:pt x="1841" y="2229"/>
                  </a:lnTo>
                  <a:lnTo>
                    <a:pt x="1841" y="2231"/>
                  </a:lnTo>
                  <a:lnTo>
                    <a:pt x="1845" y="2231"/>
                  </a:lnTo>
                  <a:lnTo>
                    <a:pt x="1845" y="2233"/>
                  </a:lnTo>
                  <a:close/>
                  <a:moveTo>
                    <a:pt x="1902" y="2283"/>
                  </a:moveTo>
                  <a:lnTo>
                    <a:pt x="1902" y="2281"/>
                  </a:lnTo>
                  <a:lnTo>
                    <a:pt x="1900" y="2281"/>
                  </a:lnTo>
                  <a:lnTo>
                    <a:pt x="1900" y="2279"/>
                  </a:lnTo>
                  <a:lnTo>
                    <a:pt x="1898" y="2277"/>
                  </a:lnTo>
                  <a:lnTo>
                    <a:pt x="1898" y="2279"/>
                  </a:lnTo>
                  <a:lnTo>
                    <a:pt x="1902" y="2283"/>
                  </a:lnTo>
                  <a:close/>
                  <a:moveTo>
                    <a:pt x="1821" y="2305"/>
                  </a:moveTo>
                  <a:lnTo>
                    <a:pt x="1821" y="2305"/>
                  </a:lnTo>
                  <a:lnTo>
                    <a:pt x="1821" y="2303"/>
                  </a:lnTo>
                  <a:lnTo>
                    <a:pt x="1819" y="2305"/>
                  </a:lnTo>
                  <a:lnTo>
                    <a:pt x="1821" y="2305"/>
                  </a:lnTo>
                  <a:close/>
                  <a:moveTo>
                    <a:pt x="1830" y="2318"/>
                  </a:moveTo>
                  <a:lnTo>
                    <a:pt x="1830" y="2318"/>
                  </a:lnTo>
                  <a:lnTo>
                    <a:pt x="1828" y="2318"/>
                  </a:lnTo>
                  <a:lnTo>
                    <a:pt x="1826" y="2321"/>
                  </a:lnTo>
                  <a:lnTo>
                    <a:pt x="1828" y="2321"/>
                  </a:lnTo>
                  <a:lnTo>
                    <a:pt x="1830" y="2321"/>
                  </a:lnTo>
                  <a:lnTo>
                    <a:pt x="1830" y="2318"/>
                  </a:lnTo>
                  <a:close/>
                  <a:moveTo>
                    <a:pt x="1918" y="2305"/>
                  </a:moveTo>
                  <a:lnTo>
                    <a:pt x="1918" y="2305"/>
                  </a:lnTo>
                  <a:lnTo>
                    <a:pt x="1915" y="2303"/>
                  </a:lnTo>
                  <a:lnTo>
                    <a:pt x="1913" y="2303"/>
                  </a:lnTo>
                  <a:lnTo>
                    <a:pt x="1915" y="2305"/>
                  </a:lnTo>
                  <a:lnTo>
                    <a:pt x="1915" y="2307"/>
                  </a:lnTo>
                  <a:lnTo>
                    <a:pt x="1918" y="2307"/>
                  </a:lnTo>
                  <a:lnTo>
                    <a:pt x="1918" y="2305"/>
                  </a:lnTo>
                  <a:close/>
                  <a:moveTo>
                    <a:pt x="1926" y="2323"/>
                  </a:moveTo>
                  <a:lnTo>
                    <a:pt x="1926" y="2321"/>
                  </a:lnTo>
                  <a:lnTo>
                    <a:pt x="1924" y="2321"/>
                  </a:lnTo>
                  <a:lnTo>
                    <a:pt x="1924" y="2323"/>
                  </a:lnTo>
                  <a:lnTo>
                    <a:pt x="1924" y="2325"/>
                  </a:lnTo>
                  <a:lnTo>
                    <a:pt x="1926" y="2325"/>
                  </a:lnTo>
                  <a:lnTo>
                    <a:pt x="1926" y="2327"/>
                  </a:lnTo>
                  <a:lnTo>
                    <a:pt x="1926" y="2325"/>
                  </a:lnTo>
                  <a:lnTo>
                    <a:pt x="1929" y="2325"/>
                  </a:lnTo>
                  <a:lnTo>
                    <a:pt x="1926" y="2323"/>
                  </a:lnTo>
                  <a:close/>
                  <a:moveTo>
                    <a:pt x="1929" y="2327"/>
                  </a:moveTo>
                  <a:lnTo>
                    <a:pt x="1929" y="2327"/>
                  </a:lnTo>
                  <a:lnTo>
                    <a:pt x="1926" y="2327"/>
                  </a:lnTo>
                  <a:lnTo>
                    <a:pt x="1926" y="2329"/>
                  </a:lnTo>
                  <a:lnTo>
                    <a:pt x="1929" y="2329"/>
                  </a:lnTo>
                  <a:lnTo>
                    <a:pt x="1929" y="2327"/>
                  </a:lnTo>
                  <a:close/>
                  <a:moveTo>
                    <a:pt x="1931" y="2338"/>
                  </a:moveTo>
                  <a:lnTo>
                    <a:pt x="1931" y="2338"/>
                  </a:lnTo>
                  <a:lnTo>
                    <a:pt x="1933" y="2340"/>
                  </a:lnTo>
                  <a:lnTo>
                    <a:pt x="1933" y="2338"/>
                  </a:lnTo>
                  <a:lnTo>
                    <a:pt x="1933" y="2336"/>
                  </a:lnTo>
                  <a:lnTo>
                    <a:pt x="1931" y="2336"/>
                  </a:lnTo>
                  <a:lnTo>
                    <a:pt x="1931" y="2338"/>
                  </a:lnTo>
                  <a:close/>
                  <a:moveTo>
                    <a:pt x="1937" y="2349"/>
                  </a:moveTo>
                  <a:lnTo>
                    <a:pt x="1937" y="2349"/>
                  </a:lnTo>
                  <a:lnTo>
                    <a:pt x="1937" y="2347"/>
                  </a:lnTo>
                  <a:lnTo>
                    <a:pt x="1935" y="2347"/>
                  </a:lnTo>
                  <a:lnTo>
                    <a:pt x="1935" y="2349"/>
                  </a:lnTo>
                  <a:lnTo>
                    <a:pt x="1937" y="2349"/>
                  </a:lnTo>
                  <a:lnTo>
                    <a:pt x="1937" y="2351"/>
                  </a:lnTo>
                  <a:lnTo>
                    <a:pt x="1940" y="2351"/>
                  </a:lnTo>
                  <a:lnTo>
                    <a:pt x="1940" y="2349"/>
                  </a:lnTo>
                  <a:lnTo>
                    <a:pt x="1937" y="2349"/>
                  </a:lnTo>
                  <a:close/>
                  <a:moveTo>
                    <a:pt x="1854" y="2380"/>
                  </a:moveTo>
                  <a:lnTo>
                    <a:pt x="1854" y="2378"/>
                  </a:lnTo>
                  <a:lnTo>
                    <a:pt x="1852" y="2380"/>
                  </a:lnTo>
                  <a:lnTo>
                    <a:pt x="1854" y="2380"/>
                  </a:lnTo>
                  <a:close/>
                  <a:moveTo>
                    <a:pt x="1850" y="2380"/>
                  </a:moveTo>
                  <a:lnTo>
                    <a:pt x="1850" y="2380"/>
                  </a:lnTo>
                  <a:lnTo>
                    <a:pt x="1852" y="2380"/>
                  </a:lnTo>
                  <a:lnTo>
                    <a:pt x="1850" y="2380"/>
                  </a:lnTo>
                  <a:close/>
                  <a:moveTo>
                    <a:pt x="1869" y="2386"/>
                  </a:moveTo>
                  <a:lnTo>
                    <a:pt x="1869" y="2386"/>
                  </a:lnTo>
                  <a:close/>
                  <a:moveTo>
                    <a:pt x="1874" y="2389"/>
                  </a:moveTo>
                  <a:lnTo>
                    <a:pt x="1872" y="2389"/>
                  </a:lnTo>
                  <a:lnTo>
                    <a:pt x="1874" y="2389"/>
                  </a:lnTo>
                  <a:close/>
                  <a:moveTo>
                    <a:pt x="1946" y="2373"/>
                  </a:moveTo>
                  <a:lnTo>
                    <a:pt x="1944" y="2373"/>
                  </a:lnTo>
                  <a:lnTo>
                    <a:pt x="1944" y="2375"/>
                  </a:lnTo>
                  <a:lnTo>
                    <a:pt x="1944" y="2378"/>
                  </a:lnTo>
                  <a:lnTo>
                    <a:pt x="1946" y="2378"/>
                  </a:lnTo>
                  <a:lnTo>
                    <a:pt x="1946" y="2375"/>
                  </a:lnTo>
                  <a:lnTo>
                    <a:pt x="1946" y="2373"/>
                  </a:lnTo>
                  <a:close/>
                  <a:moveTo>
                    <a:pt x="1894" y="2399"/>
                  </a:moveTo>
                  <a:lnTo>
                    <a:pt x="1891" y="2399"/>
                  </a:lnTo>
                  <a:lnTo>
                    <a:pt x="1891" y="2402"/>
                  </a:lnTo>
                  <a:lnTo>
                    <a:pt x="1894" y="2399"/>
                  </a:lnTo>
                  <a:close/>
                  <a:moveTo>
                    <a:pt x="1894" y="2399"/>
                  </a:moveTo>
                  <a:lnTo>
                    <a:pt x="1894" y="2399"/>
                  </a:lnTo>
                  <a:lnTo>
                    <a:pt x="1894" y="2402"/>
                  </a:lnTo>
                  <a:lnTo>
                    <a:pt x="1894" y="2399"/>
                  </a:lnTo>
                  <a:close/>
                  <a:moveTo>
                    <a:pt x="1894" y="2402"/>
                  </a:moveTo>
                  <a:lnTo>
                    <a:pt x="1894" y="2402"/>
                  </a:lnTo>
                  <a:lnTo>
                    <a:pt x="1891" y="2402"/>
                  </a:lnTo>
                  <a:lnTo>
                    <a:pt x="1894" y="2402"/>
                  </a:lnTo>
                  <a:lnTo>
                    <a:pt x="1894" y="2404"/>
                  </a:lnTo>
                  <a:lnTo>
                    <a:pt x="1894" y="2402"/>
                  </a:lnTo>
                  <a:close/>
                  <a:moveTo>
                    <a:pt x="1946" y="2391"/>
                  </a:moveTo>
                  <a:lnTo>
                    <a:pt x="1946" y="2393"/>
                  </a:lnTo>
                  <a:lnTo>
                    <a:pt x="1948" y="2389"/>
                  </a:lnTo>
                  <a:lnTo>
                    <a:pt x="1948" y="2386"/>
                  </a:lnTo>
                  <a:lnTo>
                    <a:pt x="1948" y="2384"/>
                  </a:lnTo>
                  <a:lnTo>
                    <a:pt x="1946" y="2384"/>
                  </a:lnTo>
                  <a:lnTo>
                    <a:pt x="1948" y="2386"/>
                  </a:lnTo>
                  <a:lnTo>
                    <a:pt x="1946" y="2389"/>
                  </a:lnTo>
                  <a:lnTo>
                    <a:pt x="1946" y="2391"/>
                  </a:lnTo>
                  <a:close/>
                  <a:moveTo>
                    <a:pt x="1883" y="2410"/>
                  </a:moveTo>
                  <a:lnTo>
                    <a:pt x="1880" y="2410"/>
                  </a:lnTo>
                  <a:lnTo>
                    <a:pt x="1878" y="2410"/>
                  </a:lnTo>
                  <a:lnTo>
                    <a:pt x="1878" y="2413"/>
                  </a:lnTo>
                  <a:lnTo>
                    <a:pt x="1880" y="2413"/>
                  </a:lnTo>
                  <a:lnTo>
                    <a:pt x="1880" y="2410"/>
                  </a:lnTo>
                  <a:lnTo>
                    <a:pt x="1883" y="2410"/>
                  </a:lnTo>
                  <a:close/>
                  <a:moveTo>
                    <a:pt x="1948" y="2399"/>
                  </a:moveTo>
                  <a:lnTo>
                    <a:pt x="1948" y="2399"/>
                  </a:lnTo>
                  <a:lnTo>
                    <a:pt x="1948" y="2397"/>
                  </a:lnTo>
                  <a:lnTo>
                    <a:pt x="1948" y="2395"/>
                  </a:lnTo>
                  <a:lnTo>
                    <a:pt x="1946" y="2395"/>
                  </a:lnTo>
                  <a:lnTo>
                    <a:pt x="1946" y="2397"/>
                  </a:lnTo>
                  <a:lnTo>
                    <a:pt x="1948" y="2397"/>
                  </a:lnTo>
                  <a:lnTo>
                    <a:pt x="1948" y="2399"/>
                  </a:lnTo>
                  <a:close/>
                  <a:moveTo>
                    <a:pt x="1867" y="2616"/>
                  </a:moveTo>
                  <a:lnTo>
                    <a:pt x="1867" y="2616"/>
                  </a:lnTo>
                  <a:close/>
                  <a:moveTo>
                    <a:pt x="1865" y="2619"/>
                  </a:moveTo>
                  <a:lnTo>
                    <a:pt x="1865" y="2619"/>
                  </a:lnTo>
                  <a:lnTo>
                    <a:pt x="1865" y="2621"/>
                  </a:lnTo>
                  <a:lnTo>
                    <a:pt x="1867" y="2619"/>
                  </a:lnTo>
                  <a:lnTo>
                    <a:pt x="1865" y="2619"/>
                  </a:lnTo>
                  <a:close/>
                  <a:moveTo>
                    <a:pt x="1865" y="2625"/>
                  </a:moveTo>
                  <a:lnTo>
                    <a:pt x="1867" y="2625"/>
                  </a:lnTo>
                  <a:lnTo>
                    <a:pt x="1865" y="2625"/>
                  </a:lnTo>
                  <a:lnTo>
                    <a:pt x="1865" y="2627"/>
                  </a:lnTo>
                  <a:lnTo>
                    <a:pt x="1865" y="2625"/>
                  </a:lnTo>
                  <a:close/>
                  <a:moveTo>
                    <a:pt x="1904" y="2687"/>
                  </a:moveTo>
                  <a:lnTo>
                    <a:pt x="1904" y="2687"/>
                  </a:lnTo>
                  <a:lnTo>
                    <a:pt x="1902" y="2689"/>
                  </a:lnTo>
                  <a:lnTo>
                    <a:pt x="1904" y="2689"/>
                  </a:lnTo>
                  <a:lnTo>
                    <a:pt x="1902" y="2689"/>
                  </a:lnTo>
                  <a:lnTo>
                    <a:pt x="1904" y="2689"/>
                  </a:lnTo>
                  <a:lnTo>
                    <a:pt x="1904" y="2687"/>
                  </a:lnTo>
                  <a:close/>
                  <a:moveTo>
                    <a:pt x="1911" y="2689"/>
                  </a:moveTo>
                  <a:lnTo>
                    <a:pt x="1911" y="2689"/>
                  </a:lnTo>
                  <a:lnTo>
                    <a:pt x="1909" y="2689"/>
                  </a:lnTo>
                  <a:lnTo>
                    <a:pt x="1911" y="2689"/>
                  </a:lnTo>
                  <a:close/>
                  <a:moveTo>
                    <a:pt x="1913" y="2700"/>
                  </a:moveTo>
                  <a:lnTo>
                    <a:pt x="1915" y="2700"/>
                  </a:lnTo>
                  <a:lnTo>
                    <a:pt x="1913" y="2700"/>
                  </a:lnTo>
                  <a:lnTo>
                    <a:pt x="1911" y="2700"/>
                  </a:lnTo>
                  <a:lnTo>
                    <a:pt x="1913" y="2700"/>
                  </a:lnTo>
                  <a:close/>
                  <a:moveTo>
                    <a:pt x="1924" y="2772"/>
                  </a:moveTo>
                  <a:lnTo>
                    <a:pt x="1926" y="2772"/>
                  </a:lnTo>
                  <a:lnTo>
                    <a:pt x="1926" y="2770"/>
                  </a:lnTo>
                  <a:lnTo>
                    <a:pt x="1924" y="2770"/>
                  </a:lnTo>
                  <a:lnTo>
                    <a:pt x="1924" y="2772"/>
                  </a:lnTo>
                  <a:close/>
                  <a:moveTo>
                    <a:pt x="1950" y="2809"/>
                  </a:moveTo>
                  <a:lnTo>
                    <a:pt x="1950" y="2809"/>
                  </a:lnTo>
                  <a:lnTo>
                    <a:pt x="1948" y="2809"/>
                  </a:lnTo>
                  <a:lnTo>
                    <a:pt x="1948" y="2807"/>
                  </a:lnTo>
                  <a:lnTo>
                    <a:pt x="1948" y="2809"/>
                  </a:lnTo>
                  <a:lnTo>
                    <a:pt x="1950" y="2811"/>
                  </a:lnTo>
                  <a:lnTo>
                    <a:pt x="1950" y="2809"/>
                  </a:lnTo>
                  <a:close/>
                  <a:moveTo>
                    <a:pt x="1937" y="2820"/>
                  </a:moveTo>
                  <a:lnTo>
                    <a:pt x="1937" y="2822"/>
                  </a:lnTo>
                  <a:lnTo>
                    <a:pt x="1937" y="2820"/>
                  </a:lnTo>
                  <a:close/>
                  <a:moveTo>
                    <a:pt x="1937" y="2827"/>
                  </a:moveTo>
                  <a:lnTo>
                    <a:pt x="1935" y="2827"/>
                  </a:lnTo>
                  <a:lnTo>
                    <a:pt x="1933" y="2827"/>
                  </a:lnTo>
                  <a:lnTo>
                    <a:pt x="1933" y="2829"/>
                  </a:lnTo>
                  <a:lnTo>
                    <a:pt x="1937" y="2827"/>
                  </a:lnTo>
                  <a:lnTo>
                    <a:pt x="1937" y="2825"/>
                  </a:lnTo>
                  <a:lnTo>
                    <a:pt x="1937" y="2827"/>
                  </a:lnTo>
                  <a:close/>
                  <a:moveTo>
                    <a:pt x="1942" y="2842"/>
                  </a:moveTo>
                  <a:lnTo>
                    <a:pt x="1940" y="2844"/>
                  </a:lnTo>
                  <a:lnTo>
                    <a:pt x="1940" y="2847"/>
                  </a:lnTo>
                  <a:lnTo>
                    <a:pt x="1942" y="2847"/>
                  </a:lnTo>
                  <a:lnTo>
                    <a:pt x="1942" y="2844"/>
                  </a:lnTo>
                  <a:lnTo>
                    <a:pt x="1944" y="2842"/>
                  </a:lnTo>
                  <a:lnTo>
                    <a:pt x="1942" y="2842"/>
                  </a:lnTo>
                  <a:close/>
                  <a:moveTo>
                    <a:pt x="1955" y="2851"/>
                  </a:moveTo>
                  <a:lnTo>
                    <a:pt x="1955" y="2851"/>
                  </a:lnTo>
                  <a:lnTo>
                    <a:pt x="1953" y="2851"/>
                  </a:lnTo>
                  <a:lnTo>
                    <a:pt x="1955" y="2853"/>
                  </a:lnTo>
                  <a:lnTo>
                    <a:pt x="1955" y="2851"/>
                  </a:lnTo>
                  <a:close/>
                  <a:moveTo>
                    <a:pt x="2347" y="1920"/>
                  </a:moveTo>
                  <a:lnTo>
                    <a:pt x="2347" y="1920"/>
                  </a:lnTo>
                  <a:close/>
                </a:path>
              </a:pathLst>
            </a:custGeom>
            <a:solidFill>
              <a:srgbClr val="F3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66" name="Google Shape;3063;p68"/>
            <p:cNvSpPr>
              <a:spLocks/>
            </p:cNvSpPr>
            <p:nvPr/>
          </p:nvSpPr>
          <p:spPr bwMode="auto">
            <a:xfrm>
              <a:off x="7089775" y="4833938"/>
              <a:ext cx="496888" cy="788987"/>
            </a:xfrm>
            <a:custGeom>
              <a:avLst/>
              <a:gdLst>
                <a:gd name="T0" fmla="*/ 2147483646 w 313"/>
                <a:gd name="T1" fmla="*/ 2147483646 h 497"/>
                <a:gd name="T2" fmla="*/ 2147483646 w 313"/>
                <a:gd name="T3" fmla="*/ 2147483646 h 497"/>
                <a:gd name="T4" fmla="*/ 2147483646 w 313"/>
                <a:gd name="T5" fmla="*/ 2147483646 h 497"/>
                <a:gd name="T6" fmla="*/ 2147483646 w 313"/>
                <a:gd name="T7" fmla="*/ 2147483646 h 497"/>
                <a:gd name="T8" fmla="*/ 2147483646 w 313"/>
                <a:gd name="T9" fmla="*/ 2147483646 h 497"/>
                <a:gd name="T10" fmla="*/ 2147483646 w 313"/>
                <a:gd name="T11" fmla="*/ 2147483646 h 497"/>
                <a:gd name="T12" fmla="*/ 2147483646 w 313"/>
                <a:gd name="T13" fmla="*/ 2147483646 h 497"/>
                <a:gd name="T14" fmla="*/ 2147483646 w 313"/>
                <a:gd name="T15" fmla="*/ 2147483646 h 497"/>
                <a:gd name="T16" fmla="*/ 2147483646 w 313"/>
                <a:gd name="T17" fmla="*/ 2147483646 h 497"/>
                <a:gd name="T18" fmla="*/ 2147483646 w 313"/>
                <a:gd name="T19" fmla="*/ 2147483646 h 497"/>
                <a:gd name="T20" fmla="*/ 2147483646 w 313"/>
                <a:gd name="T21" fmla="*/ 2147483646 h 497"/>
                <a:gd name="T22" fmla="*/ 2147483646 w 313"/>
                <a:gd name="T23" fmla="*/ 2147483646 h 497"/>
                <a:gd name="T24" fmla="*/ 2147483646 w 313"/>
                <a:gd name="T25" fmla="*/ 2147483646 h 497"/>
                <a:gd name="T26" fmla="*/ 2147483646 w 313"/>
                <a:gd name="T27" fmla="*/ 2147483646 h 497"/>
                <a:gd name="T28" fmla="*/ 2147483646 w 313"/>
                <a:gd name="T29" fmla="*/ 2147483646 h 497"/>
                <a:gd name="T30" fmla="*/ 2147483646 w 313"/>
                <a:gd name="T31" fmla="*/ 2147483646 h 497"/>
                <a:gd name="T32" fmla="*/ 2147483646 w 313"/>
                <a:gd name="T33" fmla="*/ 2147483646 h 497"/>
                <a:gd name="T34" fmla="*/ 2147483646 w 313"/>
                <a:gd name="T35" fmla="*/ 2147483646 h 497"/>
                <a:gd name="T36" fmla="*/ 2147483646 w 313"/>
                <a:gd name="T37" fmla="*/ 2147483646 h 497"/>
                <a:gd name="T38" fmla="*/ 2147483646 w 313"/>
                <a:gd name="T39" fmla="*/ 2147483646 h 497"/>
                <a:gd name="T40" fmla="*/ 2147483646 w 313"/>
                <a:gd name="T41" fmla="*/ 2147483646 h 497"/>
                <a:gd name="T42" fmla="*/ 2147483646 w 313"/>
                <a:gd name="T43" fmla="*/ 2147483646 h 497"/>
                <a:gd name="T44" fmla="*/ 2147483646 w 313"/>
                <a:gd name="T45" fmla="*/ 2147483646 h 497"/>
                <a:gd name="T46" fmla="*/ 2147483646 w 313"/>
                <a:gd name="T47" fmla="*/ 2147483646 h 497"/>
                <a:gd name="T48" fmla="*/ 2147483646 w 313"/>
                <a:gd name="T49" fmla="*/ 2147483646 h 497"/>
                <a:gd name="T50" fmla="*/ 2147483646 w 313"/>
                <a:gd name="T51" fmla="*/ 2147483646 h 497"/>
                <a:gd name="T52" fmla="*/ 2147483646 w 313"/>
                <a:gd name="T53" fmla="*/ 2147483646 h 497"/>
                <a:gd name="T54" fmla="*/ 2147483646 w 313"/>
                <a:gd name="T55" fmla="*/ 2147483646 h 497"/>
                <a:gd name="T56" fmla="*/ 2147483646 w 313"/>
                <a:gd name="T57" fmla="*/ 2147483646 h 497"/>
                <a:gd name="T58" fmla="*/ 2147483646 w 313"/>
                <a:gd name="T59" fmla="*/ 2147483646 h 497"/>
                <a:gd name="T60" fmla="*/ 2147483646 w 313"/>
                <a:gd name="T61" fmla="*/ 2147483646 h 497"/>
                <a:gd name="T62" fmla="*/ 2147483646 w 313"/>
                <a:gd name="T63" fmla="*/ 2147483646 h 497"/>
                <a:gd name="T64" fmla="*/ 2147483646 w 313"/>
                <a:gd name="T65" fmla="*/ 2147483646 h 497"/>
                <a:gd name="T66" fmla="*/ 2147483646 w 313"/>
                <a:gd name="T67" fmla="*/ 2147483646 h 497"/>
                <a:gd name="T68" fmla="*/ 2147483646 w 313"/>
                <a:gd name="T69" fmla="*/ 2147483646 h 497"/>
                <a:gd name="T70" fmla="*/ 2147483646 w 313"/>
                <a:gd name="T71" fmla="*/ 2147483646 h 497"/>
                <a:gd name="T72" fmla="*/ 2147483646 w 313"/>
                <a:gd name="T73" fmla="*/ 2147483646 h 497"/>
                <a:gd name="T74" fmla="*/ 2147483646 w 313"/>
                <a:gd name="T75" fmla="*/ 2147483646 h 497"/>
                <a:gd name="T76" fmla="*/ 2147483646 w 313"/>
                <a:gd name="T77" fmla="*/ 2147483646 h 497"/>
                <a:gd name="T78" fmla="*/ 2147483646 w 313"/>
                <a:gd name="T79" fmla="*/ 2147483646 h 497"/>
                <a:gd name="T80" fmla="*/ 2147483646 w 313"/>
                <a:gd name="T81" fmla="*/ 2147483646 h 497"/>
                <a:gd name="T82" fmla="*/ 2147483646 w 313"/>
                <a:gd name="T83" fmla="*/ 2147483646 h 497"/>
                <a:gd name="T84" fmla="*/ 2147483646 w 313"/>
                <a:gd name="T85" fmla="*/ 2147483646 h 497"/>
                <a:gd name="T86" fmla="*/ 2147483646 w 313"/>
                <a:gd name="T87" fmla="*/ 2147483646 h 497"/>
                <a:gd name="T88" fmla="*/ 2147483646 w 313"/>
                <a:gd name="T89" fmla="*/ 2147483646 h 497"/>
                <a:gd name="T90" fmla="*/ 2147483646 w 313"/>
                <a:gd name="T91" fmla="*/ 2147483646 h 497"/>
                <a:gd name="T92" fmla="*/ 2147483646 w 313"/>
                <a:gd name="T93" fmla="*/ 2147483646 h 497"/>
                <a:gd name="T94" fmla="*/ 2147483646 w 313"/>
                <a:gd name="T95" fmla="*/ 2147483646 h 497"/>
                <a:gd name="T96" fmla="*/ 2147483646 w 313"/>
                <a:gd name="T97" fmla="*/ 2147483646 h 497"/>
                <a:gd name="T98" fmla="*/ 2147483646 w 313"/>
                <a:gd name="T99" fmla="*/ 2147483646 h 497"/>
                <a:gd name="T100" fmla="*/ 2147483646 w 313"/>
                <a:gd name="T101" fmla="*/ 2147483646 h 497"/>
                <a:gd name="T102" fmla="*/ 2147483646 w 313"/>
                <a:gd name="T103" fmla="*/ 2147483646 h 497"/>
                <a:gd name="T104" fmla="*/ 2147483646 w 313"/>
                <a:gd name="T105" fmla="*/ 2147483646 h 497"/>
                <a:gd name="T106" fmla="*/ 2147483646 w 313"/>
                <a:gd name="T107" fmla="*/ 2147483646 h 497"/>
                <a:gd name="T108" fmla="*/ 2147483646 w 313"/>
                <a:gd name="T109" fmla="*/ 2147483646 h 497"/>
                <a:gd name="T110" fmla="*/ 2147483646 w 313"/>
                <a:gd name="T111" fmla="*/ 2147483646 h 497"/>
                <a:gd name="T112" fmla="*/ 2147483646 w 313"/>
                <a:gd name="T113" fmla="*/ 2147483646 h 497"/>
                <a:gd name="T114" fmla="*/ 2147483646 w 313"/>
                <a:gd name="T115" fmla="*/ 2147483646 h 497"/>
                <a:gd name="T116" fmla="*/ 2147483646 w 313"/>
                <a:gd name="T117" fmla="*/ 2147483646 h 497"/>
                <a:gd name="T118" fmla="*/ 2147483646 w 313"/>
                <a:gd name="T119" fmla="*/ 2147483646 h 497"/>
                <a:gd name="T120" fmla="*/ 2147483646 w 313"/>
                <a:gd name="T121" fmla="*/ 2147483646 h 4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13" h="497" extrusionOk="0">
                  <a:moveTo>
                    <a:pt x="271" y="193"/>
                  </a:moveTo>
                  <a:lnTo>
                    <a:pt x="271" y="190"/>
                  </a:lnTo>
                  <a:lnTo>
                    <a:pt x="269" y="190"/>
                  </a:lnTo>
                  <a:lnTo>
                    <a:pt x="262" y="193"/>
                  </a:lnTo>
                  <a:lnTo>
                    <a:pt x="260" y="193"/>
                  </a:lnTo>
                  <a:lnTo>
                    <a:pt x="243" y="203"/>
                  </a:lnTo>
                  <a:lnTo>
                    <a:pt x="240" y="203"/>
                  </a:lnTo>
                  <a:lnTo>
                    <a:pt x="238" y="201"/>
                  </a:lnTo>
                  <a:lnTo>
                    <a:pt x="240" y="199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45" y="195"/>
                  </a:lnTo>
                  <a:lnTo>
                    <a:pt x="249" y="188"/>
                  </a:lnTo>
                  <a:lnTo>
                    <a:pt x="249" y="186"/>
                  </a:lnTo>
                  <a:lnTo>
                    <a:pt x="247" y="184"/>
                  </a:lnTo>
                  <a:lnTo>
                    <a:pt x="247" y="182"/>
                  </a:lnTo>
                  <a:lnTo>
                    <a:pt x="247" y="184"/>
                  </a:lnTo>
                  <a:lnTo>
                    <a:pt x="245" y="184"/>
                  </a:lnTo>
                  <a:lnTo>
                    <a:pt x="240" y="182"/>
                  </a:lnTo>
                  <a:lnTo>
                    <a:pt x="238" y="182"/>
                  </a:lnTo>
                  <a:lnTo>
                    <a:pt x="236" y="179"/>
                  </a:lnTo>
                  <a:lnTo>
                    <a:pt x="234" y="177"/>
                  </a:lnTo>
                  <a:lnTo>
                    <a:pt x="232" y="177"/>
                  </a:lnTo>
                  <a:lnTo>
                    <a:pt x="229" y="177"/>
                  </a:lnTo>
                  <a:lnTo>
                    <a:pt x="225" y="175"/>
                  </a:lnTo>
                  <a:lnTo>
                    <a:pt x="223" y="175"/>
                  </a:lnTo>
                  <a:lnTo>
                    <a:pt x="221" y="177"/>
                  </a:lnTo>
                  <a:lnTo>
                    <a:pt x="221" y="179"/>
                  </a:lnTo>
                  <a:lnTo>
                    <a:pt x="221" y="182"/>
                  </a:lnTo>
                  <a:lnTo>
                    <a:pt x="221" y="184"/>
                  </a:lnTo>
                  <a:lnTo>
                    <a:pt x="221" y="186"/>
                  </a:lnTo>
                  <a:lnTo>
                    <a:pt x="218" y="186"/>
                  </a:lnTo>
                  <a:lnTo>
                    <a:pt x="218" y="184"/>
                  </a:lnTo>
                  <a:lnTo>
                    <a:pt x="216" y="186"/>
                  </a:lnTo>
                  <a:lnTo>
                    <a:pt x="214" y="186"/>
                  </a:lnTo>
                  <a:lnTo>
                    <a:pt x="214" y="188"/>
                  </a:lnTo>
                  <a:lnTo>
                    <a:pt x="210" y="188"/>
                  </a:lnTo>
                  <a:lnTo>
                    <a:pt x="208" y="186"/>
                  </a:lnTo>
                  <a:lnTo>
                    <a:pt x="205" y="186"/>
                  </a:lnTo>
                  <a:lnTo>
                    <a:pt x="203" y="186"/>
                  </a:lnTo>
                  <a:lnTo>
                    <a:pt x="201" y="186"/>
                  </a:lnTo>
                  <a:lnTo>
                    <a:pt x="201" y="184"/>
                  </a:lnTo>
                  <a:lnTo>
                    <a:pt x="199" y="182"/>
                  </a:lnTo>
                  <a:lnTo>
                    <a:pt x="197" y="179"/>
                  </a:lnTo>
                  <a:lnTo>
                    <a:pt x="194" y="175"/>
                  </a:lnTo>
                  <a:lnTo>
                    <a:pt x="192" y="173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88" y="182"/>
                  </a:lnTo>
                  <a:lnTo>
                    <a:pt x="179" y="197"/>
                  </a:lnTo>
                  <a:lnTo>
                    <a:pt x="172" y="203"/>
                  </a:lnTo>
                  <a:lnTo>
                    <a:pt x="172" y="206"/>
                  </a:lnTo>
                  <a:lnTo>
                    <a:pt x="172" y="203"/>
                  </a:lnTo>
                  <a:lnTo>
                    <a:pt x="175" y="203"/>
                  </a:lnTo>
                  <a:lnTo>
                    <a:pt x="175" y="201"/>
                  </a:lnTo>
                  <a:lnTo>
                    <a:pt x="175" y="203"/>
                  </a:lnTo>
                  <a:lnTo>
                    <a:pt x="175" y="206"/>
                  </a:lnTo>
                  <a:lnTo>
                    <a:pt x="172" y="206"/>
                  </a:lnTo>
                  <a:lnTo>
                    <a:pt x="172" y="208"/>
                  </a:lnTo>
                  <a:lnTo>
                    <a:pt x="172" y="210"/>
                  </a:lnTo>
                  <a:lnTo>
                    <a:pt x="170" y="212"/>
                  </a:lnTo>
                  <a:lnTo>
                    <a:pt x="170" y="210"/>
                  </a:lnTo>
                  <a:lnTo>
                    <a:pt x="170" y="208"/>
                  </a:lnTo>
                  <a:lnTo>
                    <a:pt x="168" y="208"/>
                  </a:lnTo>
                  <a:lnTo>
                    <a:pt x="166" y="208"/>
                  </a:lnTo>
                  <a:lnTo>
                    <a:pt x="166" y="210"/>
                  </a:lnTo>
                  <a:lnTo>
                    <a:pt x="166" y="208"/>
                  </a:lnTo>
                  <a:lnTo>
                    <a:pt x="164" y="208"/>
                  </a:lnTo>
                  <a:lnTo>
                    <a:pt x="162" y="208"/>
                  </a:lnTo>
                  <a:lnTo>
                    <a:pt x="159" y="208"/>
                  </a:lnTo>
                  <a:lnTo>
                    <a:pt x="159" y="210"/>
                  </a:lnTo>
                  <a:lnTo>
                    <a:pt x="157" y="212"/>
                  </a:lnTo>
                  <a:lnTo>
                    <a:pt x="159" y="214"/>
                  </a:lnTo>
                  <a:lnTo>
                    <a:pt x="162" y="214"/>
                  </a:lnTo>
                  <a:lnTo>
                    <a:pt x="159" y="217"/>
                  </a:lnTo>
                  <a:lnTo>
                    <a:pt x="157" y="214"/>
                  </a:lnTo>
                  <a:lnTo>
                    <a:pt x="157" y="217"/>
                  </a:lnTo>
                  <a:lnTo>
                    <a:pt x="157" y="219"/>
                  </a:lnTo>
                  <a:lnTo>
                    <a:pt x="155" y="219"/>
                  </a:lnTo>
                  <a:lnTo>
                    <a:pt x="155" y="214"/>
                  </a:lnTo>
                  <a:lnTo>
                    <a:pt x="153" y="214"/>
                  </a:lnTo>
                  <a:lnTo>
                    <a:pt x="153" y="217"/>
                  </a:lnTo>
                  <a:lnTo>
                    <a:pt x="153" y="219"/>
                  </a:lnTo>
                  <a:lnTo>
                    <a:pt x="153" y="217"/>
                  </a:lnTo>
                  <a:lnTo>
                    <a:pt x="153" y="214"/>
                  </a:lnTo>
                  <a:lnTo>
                    <a:pt x="155" y="212"/>
                  </a:lnTo>
                  <a:lnTo>
                    <a:pt x="157" y="208"/>
                  </a:lnTo>
                  <a:lnTo>
                    <a:pt x="157" y="206"/>
                  </a:lnTo>
                  <a:lnTo>
                    <a:pt x="155" y="206"/>
                  </a:lnTo>
                  <a:lnTo>
                    <a:pt x="153" y="206"/>
                  </a:lnTo>
                  <a:lnTo>
                    <a:pt x="151" y="208"/>
                  </a:lnTo>
                  <a:lnTo>
                    <a:pt x="148" y="208"/>
                  </a:lnTo>
                  <a:lnTo>
                    <a:pt x="151" y="206"/>
                  </a:lnTo>
                  <a:lnTo>
                    <a:pt x="153" y="206"/>
                  </a:lnTo>
                  <a:lnTo>
                    <a:pt x="153" y="203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37" y="210"/>
                  </a:lnTo>
                  <a:lnTo>
                    <a:pt x="135" y="210"/>
                  </a:lnTo>
                  <a:lnTo>
                    <a:pt x="127" y="212"/>
                  </a:lnTo>
                  <a:lnTo>
                    <a:pt x="127" y="214"/>
                  </a:lnTo>
                  <a:lnTo>
                    <a:pt x="129" y="214"/>
                  </a:lnTo>
                  <a:lnTo>
                    <a:pt x="131" y="214"/>
                  </a:lnTo>
                  <a:lnTo>
                    <a:pt x="131" y="217"/>
                  </a:lnTo>
                  <a:lnTo>
                    <a:pt x="129" y="217"/>
                  </a:lnTo>
                  <a:lnTo>
                    <a:pt x="127" y="219"/>
                  </a:lnTo>
                  <a:lnTo>
                    <a:pt x="124" y="221"/>
                  </a:lnTo>
                  <a:lnTo>
                    <a:pt x="124" y="223"/>
                  </a:lnTo>
                  <a:lnTo>
                    <a:pt x="124" y="221"/>
                  </a:lnTo>
                  <a:lnTo>
                    <a:pt x="124" y="219"/>
                  </a:lnTo>
                  <a:lnTo>
                    <a:pt x="122" y="221"/>
                  </a:lnTo>
                  <a:lnTo>
                    <a:pt x="122" y="223"/>
                  </a:lnTo>
                  <a:lnTo>
                    <a:pt x="120" y="223"/>
                  </a:lnTo>
                  <a:lnTo>
                    <a:pt x="120" y="221"/>
                  </a:lnTo>
                  <a:lnTo>
                    <a:pt x="120" y="223"/>
                  </a:lnTo>
                  <a:lnTo>
                    <a:pt x="120" y="225"/>
                  </a:lnTo>
                  <a:lnTo>
                    <a:pt x="118" y="225"/>
                  </a:lnTo>
                  <a:lnTo>
                    <a:pt x="116" y="225"/>
                  </a:lnTo>
                  <a:lnTo>
                    <a:pt x="113" y="225"/>
                  </a:lnTo>
                  <a:lnTo>
                    <a:pt x="116" y="223"/>
                  </a:lnTo>
                  <a:lnTo>
                    <a:pt x="118" y="221"/>
                  </a:lnTo>
                  <a:lnTo>
                    <a:pt x="120" y="219"/>
                  </a:lnTo>
                  <a:lnTo>
                    <a:pt x="120" y="217"/>
                  </a:lnTo>
                  <a:lnTo>
                    <a:pt x="118" y="217"/>
                  </a:lnTo>
                  <a:lnTo>
                    <a:pt x="116" y="219"/>
                  </a:lnTo>
                  <a:lnTo>
                    <a:pt x="116" y="221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09" y="221"/>
                  </a:lnTo>
                  <a:lnTo>
                    <a:pt x="109" y="223"/>
                  </a:lnTo>
                  <a:lnTo>
                    <a:pt x="107" y="223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5" y="223"/>
                  </a:lnTo>
                  <a:lnTo>
                    <a:pt x="107" y="223"/>
                  </a:lnTo>
                  <a:lnTo>
                    <a:pt x="107" y="221"/>
                  </a:lnTo>
                  <a:lnTo>
                    <a:pt x="105" y="221"/>
                  </a:lnTo>
                  <a:lnTo>
                    <a:pt x="102" y="219"/>
                  </a:lnTo>
                  <a:lnTo>
                    <a:pt x="105" y="219"/>
                  </a:lnTo>
                  <a:lnTo>
                    <a:pt x="107" y="219"/>
                  </a:lnTo>
                  <a:lnTo>
                    <a:pt x="105" y="217"/>
                  </a:lnTo>
                  <a:lnTo>
                    <a:pt x="102" y="219"/>
                  </a:lnTo>
                  <a:lnTo>
                    <a:pt x="96" y="221"/>
                  </a:lnTo>
                  <a:lnTo>
                    <a:pt x="94" y="223"/>
                  </a:lnTo>
                  <a:lnTo>
                    <a:pt x="91" y="223"/>
                  </a:lnTo>
                  <a:lnTo>
                    <a:pt x="94" y="225"/>
                  </a:lnTo>
                  <a:lnTo>
                    <a:pt x="94" y="228"/>
                  </a:lnTo>
                  <a:lnTo>
                    <a:pt x="94" y="225"/>
                  </a:lnTo>
                  <a:lnTo>
                    <a:pt x="91" y="228"/>
                  </a:lnTo>
                  <a:lnTo>
                    <a:pt x="89" y="230"/>
                  </a:lnTo>
                  <a:lnTo>
                    <a:pt x="87" y="230"/>
                  </a:lnTo>
                  <a:lnTo>
                    <a:pt x="87" y="228"/>
                  </a:lnTo>
                  <a:lnTo>
                    <a:pt x="89" y="228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5" y="225"/>
                  </a:lnTo>
                  <a:lnTo>
                    <a:pt x="83" y="228"/>
                  </a:lnTo>
                  <a:lnTo>
                    <a:pt x="83" y="225"/>
                  </a:lnTo>
                  <a:lnTo>
                    <a:pt x="81" y="223"/>
                  </a:lnTo>
                  <a:lnTo>
                    <a:pt x="78" y="223"/>
                  </a:lnTo>
                  <a:lnTo>
                    <a:pt x="78" y="225"/>
                  </a:lnTo>
                  <a:lnTo>
                    <a:pt x="76" y="223"/>
                  </a:lnTo>
                  <a:lnTo>
                    <a:pt x="74" y="221"/>
                  </a:lnTo>
                  <a:lnTo>
                    <a:pt x="67" y="223"/>
                  </a:lnTo>
                  <a:lnTo>
                    <a:pt x="65" y="223"/>
                  </a:lnTo>
                  <a:lnTo>
                    <a:pt x="65" y="225"/>
                  </a:lnTo>
                  <a:lnTo>
                    <a:pt x="65" y="223"/>
                  </a:lnTo>
                  <a:lnTo>
                    <a:pt x="65" y="225"/>
                  </a:lnTo>
                  <a:lnTo>
                    <a:pt x="65" y="228"/>
                  </a:lnTo>
                  <a:lnTo>
                    <a:pt x="63" y="228"/>
                  </a:lnTo>
                  <a:lnTo>
                    <a:pt x="61" y="228"/>
                  </a:lnTo>
                  <a:lnTo>
                    <a:pt x="61" y="230"/>
                  </a:lnTo>
                  <a:lnTo>
                    <a:pt x="59" y="230"/>
                  </a:lnTo>
                  <a:lnTo>
                    <a:pt x="59" y="232"/>
                  </a:lnTo>
                  <a:lnTo>
                    <a:pt x="59" y="234"/>
                  </a:lnTo>
                  <a:lnTo>
                    <a:pt x="59" y="236"/>
                  </a:lnTo>
                  <a:lnTo>
                    <a:pt x="59" y="239"/>
                  </a:lnTo>
                  <a:lnTo>
                    <a:pt x="59" y="241"/>
                  </a:lnTo>
                  <a:lnTo>
                    <a:pt x="59" y="243"/>
                  </a:lnTo>
                  <a:lnTo>
                    <a:pt x="59" y="245"/>
                  </a:lnTo>
                  <a:lnTo>
                    <a:pt x="59" y="247"/>
                  </a:lnTo>
                  <a:lnTo>
                    <a:pt x="59" y="249"/>
                  </a:lnTo>
                  <a:lnTo>
                    <a:pt x="59" y="252"/>
                  </a:lnTo>
                  <a:lnTo>
                    <a:pt x="61" y="249"/>
                  </a:lnTo>
                  <a:lnTo>
                    <a:pt x="61" y="252"/>
                  </a:lnTo>
                  <a:lnTo>
                    <a:pt x="59" y="254"/>
                  </a:lnTo>
                  <a:lnTo>
                    <a:pt x="59" y="252"/>
                  </a:lnTo>
                  <a:lnTo>
                    <a:pt x="56" y="252"/>
                  </a:lnTo>
                  <a:lnTo>
                    <a:pt x="59" y="252"/>
                  </a:lnTo>
                  <a:lnTo>
                    <a:pt x="59" y="249"/>
                  </a:lnTo>
                  <a:lnTo>
                    <a:pt x="59" y="247"/>
                  </a:lnTo>
                  <a:lnTo>
                    <a:pt x="56" y="247"/>
                  </a:lnTo>
                  <a:lnTo>
                    <a:pt x="54" y="252"/>
                  </a:lnTo>
                  <a:lnTo>
                    <a:pt x="54" y="254"/>
                  </a:lnTo>
                  <a:lnTo>
                    <a:pt x="54" y="256"/>
                  </a:lnTo>
                  <a:lnTo>
                    <a:pt x="52" y="258"/>
                  </a:lnTo>
                  <a:lnTo>
                    <a:pt x="54" y="258"/>
                  </a:lnTo>
                  <a:lnTo>
                    <a:pt x="54" y="260"/>
                  </a:lnTo>
                  <a:lnTo>
                    <a:pt x="54" y="263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2" y="271"/>
                  </a:lnTo>
                  <a:lnTo>
                    <a:pt x="50" y="274"/>
                  </a:lnTo>
                  <a:lnTo>
                    <a:pt x="48" y="276"/>
                  </a:lnTo>
                  <a:lnTo>
                    <a:pt x="48" y="278"/>
                  </a:lnTo>
                  <a:lnTo>
                    <a:pt x="48" y="280"/>
                  </a:lnTo>
                  <a:lnTo>
                    <a:pt x="48" y="282"/>
                  </a:lnTo>
                  <a:lnTo>
                    <a:pt x="45" y="285"/>
                  </a:lnTo>
                  <a:lnTo>
                    <a:pt x="41" y="291"/>
                  </a:lnTo>
                  <a:lnTo>
                    <a:pt x="43" y="291"/>
                  </a:lnTo>
                  <a:lnTo>
                    <a:pt x="41" y="293"/>
                  </a:lnTo>
                  <a:lnTo>
                    <a:pt x="41" y="296"/>
                  </a:lnTo>
                  <a:lnTo>
                    <a:pt x="39" y="298"/>
                  </a:lnTo>
                  <a:lnTo>
                    <a:pt x="39" y="300"/>
                  </a:lnTo>
                  <a:lnTo>
                    <a:pt x="39" y="304"/>
                  </a:lnTo>
                  <a:lnTo>
                    <a:pt x="39" y="306"/>
                  </a:lnTo>
                  <a:lnTo>
                    <a:pt x="41" y="309"/>
                  </a:lnTo>
                  <a:lnTo>
                    <a:pt x="41" y="306"/>
                  </a:lnTo>
                  <a:lnTo>
                    <a:pt x="43" y="304"/>
                  </a:lnTo>
                  <a:lnTo>
                    <a:pt x="45" y="304"/>
                  </a:lnTo>
                  <a:lnTo>
                    <a:pt x="50" y="304"/>
                  </a:lnTo>
                  <a:lnTo>
                    <a:pt x="52" y="306"/>
                  </a:lnTo>
                  <a:lnTo>
                    <a:pt x="52" y="304"/>
                  </a:lnTo>
                  <a:lnTo>
                    <a:pt x="54" y="302"/>
                  </a:lnTo>
                  <a:lnTo>
                    <a:pt x="52" y="300"/>
                  </a:lnTo>
                  <a:lnTo>
                    <a:pt x="54" y="296"/>
                  </a:lnTo>
                  <a:lnTo>
                    <a:pt x="56" y="293"/>
                  </a:lnTo>
                  <a:lnTo>
                    <a:pt x="59" y="291"/>
                  </a:lnTo>
                  <a:lnTo>
                    <a:pt x="65" y="289"/>
                  </a:lnTo>
                  <a:lnTo>
                    <a:pt x="67" y="289"/>
                  </a:lnTo>
                  <a:lnTo>
                    <a:pt x="70" y="289"/>
                  </a:lnTo>
                  <a:lnTo>
                    <a:pt x="72" y="289"/>
                  </a:lnTo>
                  <a:lnTo>
                    <a:pt x="72" y="287"/>
                  </a:lnTo>
                  <a:lnTo>
                    <a:pt x="74" y="287"/>
                  </a:lnTo>
                  <a:lnTo>
                    <a:pt x="74" y="285"/>
                  </a:lnTo>
                  <a:lnTo>
                    <a:pt x="76" y="285"/>
                  </a:lnTo>
                  <a:lnTo>
                    <a:pt x="78" y="282"/>
                  </a:lnTo>
                  <a:lnTo>
                    <a:pt x="81" y="280"/>
                  </a:lnTo>
                  <a:lnTo>
                    <a:pt x="85" y="278"/>
                  </a:lnTo>
                  <a:lnTo>
                    <a:pt x="87" y="276"/>
                  </a:lnTo>
                  <a:lnTo>
                    <a:pt x="89" y="276"/>
                  </a:lnTo>
                  <a:lnTo>
                    <a:pt x="89" y="278"/>
                  </a:lnTo>
                  <a:lnTo>
                    <a:pt x="91" y="276"/>
                  </a:lnTo>
                  <a:lnTo>
                    <a:pt x="96" y="274"/>
                  </a:lnTo>
                  <a:lnTo>
                    <a:pt x="98" y="274"/>
                  </a:lnTo>
                  <a:lnTo>
                    <a:pt x="98" y="276"/>
                  </a:lnTo>
                  <a:lnTo>
                    <a:pt x="100" y="276"/>
                  </a:lnTo>
                  <a:lnTo>
                    <a:pt x="100" y="274"/>
                  </a:lnTo>
                  <a:lnTo>
                    <a:pt x="102" y="271"/>
                  </a:lnTo>
                  <a:lnTo>
                    <a:pt x="102" y="269"/>
                  </a:lnTo>
                  <a:lnTo>
                    <a:pt x="116" y="263"/>
                  </a:lnTo>
                  <a:lnTo>
                    <a:pt x="118" y="263"/>
                  </a:lnTo>
                  <a:lnTo>
                    <a:pt x="120" y="263"/>
                  </a:lnTo>
                  <a:lnTo>
                    <a:pt x="122" y="263"/>
                  </a:lnTo>
                  <a:lnTo>
                    <a:pt x="129" y="260"/>
                  </a:lnTo>
                  <a:lnTo>
                    <a:pt x="131" y="260"/>
                  </a:lnTo>
                  <a:lnTo>
                    <a:pt x="129" y="260"/>
                  </a:lnTo>
                  <a:lnTo>
                    <a:pt x="129" y="263"/>
                  </a:lnTo>
                  <a:lnTo>
                    <a:pt x="127" y="267"/>
                  </a:lnTo>
                  <a:lnTo>
                    <a:pt x="129" y="269"/>
                  </a:lnTo>
                  <a:lnTo>
                    <a:pt x="127" y="269"/>
                  </a:lnTo>
                  <a:lnTo>
                    <a:pt x="127" y="267"/>
                  </a:lnTo>
                  <a:lnTo>
                    <a:pt x="124" y="267"/>
                  </a:lnTo>
                  <a:lnTo>
                    <a:pt x="122" y="267"/>
                  </a:lnTo>
                  <a:lnTo>
                    <a:pt x="120" y="269"/>
                  </a:lnTo>
                  <a:lnTo>
                    <a:pt x="116" y="274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11" y="276"/>
                  </a:lnTo>
                  <a:lnTo>
                    <a:pt x="109" y="276"/>
                  </a:lnTo>
                  <a:lnTo>
                    <a:pt x="107" y="278"/>
                  </a:lnTo>
                  <a:lnTo>
                    <a:pt x="109" y="278"/>
                  </a:lnTo>
                  <a:lnTo>
                    <a:pt x="109" y="280"/>
                  </a:lnTo>
                  <a:lnTo>
                    <a:pt x="107" y="280"/>
                  </a:lnTo>
                  <a:lnTo>
                    <a:pt x="107" y="282"/>
                  </a:lnTo>
                  <a:lnTo>
                    <a:pt x="105" y="282"/>
                  </a:lnTo>
                  <a:lnTo>
                    <a:pt x="102" y="282"/>
                  </a:lnTo>
                  <a:lnTo>
                    <a:pt x="100" y="287"/>
                  </a:lnTo>
                  <a:lnTo>
                    <a:pt x="98" y="289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1" y="298"/>
                  </a:lnTo>
                  <a:lnTo>
                    <a:pt x="91" y="300"/>
                  </a:lnTo>
                  <a:lnTo>
                    <a:pt x="94" y="302"/>
                  </a:lnTo>
                  <a:lnTo>
                    <a:pt x="91" y="302"/>
                  </a:lnTo>
                  <a:lnTo>
                    <a:pt x="91" y="304"/>
                  </a:lnTo>
                  <a:lnTo>
                    <a:pt x="94" y="306"/>
                  </a:lnTo>
                  <a:lnTo>
                    <a:pt x="98" y="309"/>
                  </a:lnTo>
                  <a:lnTo>
                    <a:pt x="100" y="309"/>
                  </a:lnTo>
                  <a:lnTo>
                    <a:pt x="100" y="311"/>
                  </a:lnTo>
                  <a:lnTo>
                    <a:pt x="102" y="313"/>
                  </a:lnTo>
                  <a:lnTo>
                    <a:pt x="100" y="313"/>
                  </a:lnTo>
                  <a:lnTo>
                    <a:pt x="100" y="315"/>
                  </a:lnTo>
                  <a:lnTo>
                    <a:pt x="98" y="311"/>
                  </a:lnTo>
                  <a:lnTo>
                    <a:pt x="91" y="306"/>
                  </a:lnTo>
                  <a:lnTo>
                    <a:pt x="85" y="306"/>
                  </a:lnTo>
                  <a:lnTo>
                    <a:pt x="85" y="309"/>
                  </a:lnTo>
                  <a:lnTo>
                    <a:pt x="85" y="311"/>
                  </a:lnTo>
                  <a:lnTo>
                    <a:pt x="83" y="311"/>
                  </a:lnTo>
                  <a:lnTo>
                    <a:pt x="81" y="309"/>
                  </a:lnTo>
                  <a:lnTo>
                    <a:pt x="81" y="306"/>
                  </a:lnTo>
                  <a:lnTo>
                    <a:pt x="81" y="304"/>
                  </a:lnTo>
                  <a:lnTo>
                    <a:pt x="78" y="304"/>
                  </a:lnTo>
                  <a:lnTo>
                    <a:pt x="78" y="302"/>
                  </a:lnTo>
                  <a:lnTo>
                    <a:pt x="78" y="298"/>
                  </a:lnTo>
                  <a:lnTo>
                    <a:pt x="78" y="296"/>
                  </a:lnTo>
                  <a:lnTo>
                    <a:pt x="78" y="293"/>
                  </a:lnTo>
                  <a:lnTo>
                    <a:pt x="76" y="293"/>
                  </a:lnTo>
                  <a:lnTo>
                    <a:pt x="72" y="293"/>
                  </a:lnTo>
                  <a:lnTo>
                    <a:pt x="67" y="293"/>
                  </a:lnTo>
                  <a:lnTo>
                    <a:pt x="65" y="296"/>
                  </a:lnTo>
                  <a:lnTo>
                    <a:pt x="70" y="296"/>
                  </a:lnTo>
                  <a:lnTo>
                    <a:pt x="72" y="293"/>
                  </a:lnTo>
                  <a:lnTo>
                    <a:pt x="74" y="296"/>
                  </a:lnTo>
                  <a:lnTo>
                    <a:pt x="74" y="298"/>
                  </a:lnTo>
                  <a:lnTo>
                    <a:pt x="72" y="300"/>
                  </a:lnTo>
                  <a:lnTo>
                    <a:pt x="72" y="302"/>
                  </a:lnTo>
                  <a:lnTo>
                    <a:pt x="70" y="304"/>
                  </a:lnTo>
                  <a:lnTo>
                    <a:pt x="65" y="309"/>
                  </a:lnTo>
                  <a:lnTo>
                    <a:pt x="63" y="311"/>
                  </a:lnTo>
                  <a:lnTo>
                    <a:pt x="59" y="315"/>
                  </a:lnTo>
                  <a:lnTo>
                    <a:pt x="52" y="324"/>
                  </a:lnTo>
                  <a:lnTo>
                    <a:pt x="45" y="335"/>
                  </a:lnTo>
                  <a:lnTo>
                    <a:pt x="39" y="346"/>
                  </a:lnTo>
                  <a:lnTo>
                    <a:pt x="39" y="348"/>
                  </a:lnTo>
                  <a:lnTo>
                    <a:pt x="39" y="350"/>
                  </a:lnTo>
                  <a:lnTo>
                    <a:pt x="32" y="357"/>
                  </a:lnTo>
                  <a:lnTo>
                    <a:pt x="32" y="359"/>
                  </a:lnTo>
                  <a:lnTo>
                    <a:pt x="30" y="359"/>
                  </a:lnTo>
                  <a:lnTo>
                    <a:pt x="28" y="366"/>
                  </a:lnTo>
                  <a:lnTo>
                    <a:pt x="21" y="377"/>
                  </a:lnTo>
                  <a:lnTo>
                    <a:pt x="17" y="383"/>
                  </a:lnTo>
                  <a:lnTo>
                    <a:pt x="17" y="390"/>
                  </a:lnTo>
                  <a:lnTo>
                    <a:pt x="19" y="390"/>
                  </a:lnTo>
                  <a:lnTo>
                    <a:pt x="21" y="388"/>
                  </a:lnTo>
                  <a:lnTo>
                    <a:pt x="21" y="385"/>
                  </a:lnTo>
                  <a:lnTo>
                    <a:pt x="24" y="385"/>
                  </a:lnTo>
                  <a:lnTo>
                    <a:pt x="26" y="383"/>
                  </a:lnTo>
                  <a:lnTo>
                    <a:pt x="28" y="377"/>
                  </a:lnTo>
                  <a:lnTo>
                    <a:pt x="30" y="374"/>
                  </a:lnTo>
                  <a:lnTo>
                    <a:pt x="32" y="372"/>
                  </a:lnTo>
                  <a:lnTo>
                    <a:pt x="35" y="370"/>
                  </a:lnTo>
                  <a:lnTo>
                    <a:pt x="32" y="372"/>
                  </a:lnTo>
                  <a:lnTo>
                    <a:pt x="30" y="377"/>
                  </a:lnTo>
                  <a:lnTo>
                    <a:pt x="28" y="379"/>
                  </a:lnTo>
                  <a:lnTo>
                    <a:pt x="28" y="383"/>
                  </a:lnTo>
                  <a:lnTo>
                    <a:pt x="26" y="383"/>
                  </a:lnTo>
                  <a:lnTo>
                    <a:pt x="26" y="385"/>
                  </a:lnTo>
                  <a:lnTo>
                    <a:pt x="26" y="388"/>
                  </a:lnTo>
                  <a:lnTo>
                    <a:pt x="26" y="390"/>
                  </a:lnTo>
                  <a:lnTo>
                    <a:pt x="24" y="392"/>
                  </a:lnTo>
                  <a:lnTo>
                    <a:pt x="24" y="394"/>
                  </a:lnTo>
                  <a:lnTo>
                    <a:pt x="21" y="394"/>
                  </a:lnTo>
                  <a:lnTo>
                    <a:pt x="19" y="394"/>
                  </a:lnTo>
                  <a:lnTo>
                    <a:pt x="19" y="392"/>
                  </a:lnTo>
                  <a:lnTo>
                    <a:pt x="17" y="390"/>
                  </a:lnTo>
                  <a:lnTo>
                    <a:pt x="15" y="388"/>
                  </a:lnTo>
                  <a:lnTo>
                    <a:pt x="13" y="396"/>
                  </a:lnTo>
                  <a:lnTo>
                    <a:pt x="8" y="405"/>
                  </a:lnTo>
                  <a:lnTo>
                    <a:pt x="2" y="423"/>
                  </a:lnTo>
                  <a:lnTo>
                    <a:pt x="2" y="425"/>
                  </a:lnTo>
                  <a:lnTo>
                    <a:pt x="2" y="427"/>
                  </a:lnTo>
                  <a:lnTo>
                    <a:pt x="4" y="427"/>
                  </a:lnTo>
                  <a:lnTo>
                    <a:pt x="8" y="412"/>
                  </a:lnTo>
                  <a:lnTo>
                    <a:pt x="10" y="403"/>
                  </a:lnTo>
                  <a:lnTo>
                    <a:pt x="13" y="403"/>
                  </a:lnTo>
                  <a:lnTo>
                    <a:pt x="15" y="401"/>
                  </a:lnTo>
                  <a:lnTo>
                    <a:pt x="17" y="401"/>
                  </a:lnTo>
                  <a:lnTo>
                    <a:pt x="17" y="403"/>
                  </a:lnTo>
                  <a:lnTo>
                    <a:pt x="17" y="405"/>
                  </a:lnTo>
                  <a:lnTo>
                    <a:pt x="15" y="405"/>
                  </a:lnTo>
                  <a:lnTo>
                    <a:pt x="15" y="409"/>
                  </a:lnTo>
                  <a:lnTo>
                    <a:pt x="13" y="412"/>
                  </a:lnTo>
                  <a:lnTo>
                    <a:pt x="10" y="418"/>
                  </a:lnTo>
                  <a:lnTo>
                    <a:pt x="10" y="420"/>
                  </a:lnTo>
                  <a:lnTo>
                    <a:pt x="10" y="423"/>
                  </a:lnTo>
                  <a:lnTo>
                    <a:pt x="8" y="425"/>
                  </a:lnTo>
                  <a:lnTo>
                    <a:pt x="10" y="429"/>
                  </a:lnTo>
                  <a:lnTo>
                    <a:pt x="13" y="440"/>
                  </a:lnTo>
                  <a:lnTo>
                    <a:pt x="13" y="442"/>
                  </a:lnTo>
                  <a:lnTo>
                    <a:pt x="13" y="447"/>
                  </a:lnTo>
                  <a:lnTo>
                    <a:pt x="13" y="449"/>
                  </a:lnTo>
                  <a:lnTo>
                    <a:pt x="13" y="453"/>
                  </a:lnTo>
                  <a:lnTo>
                    <a:pt x="13" y="455"/>
                  </a:lnTo>
                  <a:lnTo>
                    <a:pt x="15" y="453"/>
                  </a:lnTo>
                  <a:lnTo>
                    <a:pt x="19" y="458"/>
                  </a:lnTo>
                  <a:lnTo>
                    <a:pt x="19" y="460"/>
                  </a:lnTo>
                  <a:lnTo>
                    <a:pt x="21" y="460"/>
                  </a:lnTo>
                  <a:lnTo>
                    <a:pt x="21" y="462"/>
                  </a:lnTo>
                  <a:lnTo>
                    <a:pt x="21" y="464"/>
                  </a:lnTo>
                  <a:lnTo>
                    <a:pt x="24" y="466"/>
                  </a:lnTo>
                  <a:lnTo>
                    <a:pt x="24" y="469"/>
                  </a:lnTo>
                  <a:lnTo>
                    <a:pt x="24" y="471"/>
                  </a:lnTo>
                  <a:lnTo>
                    <a:pt x="24" y="473"/>
                  </a:lnTo>
                  <a:lnTo>
                    <a:pt x="26" y="473"/>
                  </a:lnTo>
                  <a:lnTo>
                    <a:pt x="26" y="475"/>
                  </a:lnTo>
                  <a:lnTo>
                    <a:pt x="28" y="475"/>
                  </a:lnTo>
                  <a:lnTo>
                    <a:pt x="28" y="473"/>
                  </a:lnTo>
                  <a:lnTo>
                    <a:pt x="30" y="475"/>
                  </a:lnTo>
                  <a:lnTo>
                    <a:pt x="28" y="477"/>
                  </a:lnTo>
                  <a:lnTo>
                    <a:pt x="32" y="482"/>
                  </a:lnTo>
                  <a:lnTo>
                    <a:pt x="32" y="480"/>
                  </a:lnTo>
                  <a:lnTo>
                    <a:pt x="35" y="480"/>
                  </a:lnTo>
                  <a:lnTo>
                    <a:pt x="35" y="482"/>
                  </a:lnTo>
                  <a:lnTo>
                    <a:pt x="37" y="484"/>
                  </a:lnTo>
                  <a:lnTo>
                    <a:pt x="37" y="482"/>
                  </a:lnTo>
                  <a:lnTo>
                    <a:pt x="37" y="480"/>
                  </a:lnTo>
                  <a:lnTo>
                    <a:pt x="39" y="480"/>
                  </a:lnTo>
                  <a:lnTo>
                    <a:pt x="39" y="482"/>
                  </a:lnTo>
                  <a:lnTo>
                    <a:pt x="39" y="484"/>
                  </a:lnTo>
                  <a:lnTo>
                    <a:pt x="41" y="484"/>
                  </a:lnTo>
                  <a:lnTo>
                    <a:pt x="41" y="482"/>
                  </a:lnTo>
                  <a:lnTo>
                    <a:pt x="39" y="482"/>
                  </a:lnTo>
                  <a:lnTo>
                    <a:pt x="41" y="480"/>
                  </a:lnTo>
                  <a:lnTo>
                    <a:pt x="41" y="482"/>
                  </a:lnTo>
                  <a:lnTo>
                    <a:pt x="43" y="482"/>
                  </a:lnTo>
                  <a:lnTo>
                    <a:pt x="41" y="477"/>
                  </a:lnTo>
                  <a:lnTo>
                    <a:pt x="37" y="473"/>
                  </a:lnTo>
                  <a:lnTo>
                    <a:pt x="37" y="471"/>
                  </a:lnTo>
                  <a:lnTo>
                    <a:pt x="35" y="469"/>
                  </a:lnTo>
                  <a:lnTo>
                    <a:pt x="37" y="469"/>
                  </a:lnTo>
                  <a:lnTo>
                    <a:pt x="37" y="471"/>
                  </a:lnTo>
                  <a:lnTo>
                    <a:pt x="39" y="473"/>
                  </a:lnTo>
                  <a:lnTo>
                    <a:pt x="39" y="475"/>
                  </a:lnTo>
                  <a:lnTo>
                    <a:pt x="41" y="473"/>
                  </a:lnTo>
                  <a:lnTo>
                    <a:pt x="41" y="471"/>
                  </a:lnTo>
                  <a:lnTo>
                    <a:pt x="41" y="469"/>
                  </a:lnTo>
                  <a:lnTo>
                    <a:pt x="43" y="471"/>
                  </a:lnTo>
                  <a:lnTo>
                    <a:pt x="45" y="473"/>
                  </a:lnTo>
                  <a:lnTo>
                    <a:pt x="48" y="473"/>
                  </a:lnTo>
                  <a:lnTo>
                    <a:pt x="45" y="473"/>
                  </a:lnTo>
                  <a:lnTo>
                    <a:pt x="45" y="471"/>
                  </a:lnTo>
                  <a:lnTo>
                    <a:pt x="45" y="469"/>
                  </a:lnTo>
                  <a:lnTo>
                    <a:pt x="48" y="473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2" y="477"/>
                  </a:lnTo>
                  <a:lnTo>
                    <a:pt x="52" y="480"/>
                  </a:lnTo>
                  <a:lnTo>
                    <a:pt x="54" y="482"/>
                  </a:lnTo>
                  <a:lnTo>
                    <a:pt x="54" y="484"/>
                  </a:lnTo>
                  <a:lnTo>
                    <a:pt x="56" y="486"/>
                  </a:lnTo>
                  <a:lnTo>
                    <a:pt x="56" y="484"/>
                  </a:lnTo>
                  <a:lnTo>
                    <a:pt x="56" y="482"/>
                  </a:lnTo>
                  <a:lnTo>
                    <a:pt x="54" y="482"/>
                  </a:lnTo>
                  <a:lnTo>
                    <a:pt x="54" y="480"/>
                  </a:lnTo>
                  <a:lnTo>
                    <a:pt x="54" y="477"/>
                  </a:lnTo>
                  <a:lnTo>
                    <a:pt x="56" y="477"/>
                  </a:lnTo>
                  <a:lnTo>
                    <a:pt x="56" y="480"/>
                  </a:lnTo>
                  <a:lnTo>
                    <a:pt x="56" y="482"/>
                  </a:lnTo>
                  <a:lnTo>
                    <a:pt x="59" y="486"/>
                  </a:lnTo>
                  <a:lnTo>
                    <a:pt x="61" y="488"/>
                  </a:lnTo>
                  <a:lnTo>
                    <a:pt x="63" y="488"/>
                  </a:lnTo>
                  <a:lnTo>
                    <a:pt x="61" y="488"/>
                  </a:lnTo>
                  <a:lnTo>
                    <a:pt x="61" y="486"/>
                  </a:lnTo>
                  <a:lnTo>
                    <a:pt x="63" y="486"/>
                  </a:lnTo>
                  <a:lnTo>
                    <a:pt x="63" y="488"/>
                  </a:lnTo>
                  <a:lnTo>
                    <a:pt x="63" y="491"/>
                  </a:lnTo>
                  <a:lnTo>
                    <a:pt x="65" y="493"/>
                  </a:lnTo>
                  <a:lnTo>
                    <a:pt x="67" y="491"/>
                  </a:lnTo>
                  <a:lnTo>
                    <a:pt x="70" y="491"/>
                  </a:lnTo>
                  <a:lnTo>
                    <a:pt x="70" y="488"/>
                  </a:lnTo>
                  <a:lnTo>
                    <a:pt x="72" y="486"/>
                  </a:lnTo>
                  <a:lnTo>
                    <a:pt x="72" y="482"/>
                  </a:lnTo>
                  <a:lnTo>
                    <a:pt x="74" y="482"/>
                  </a:lnTo>
                  <a:lnTo>
                    <a:pt x="74" y="484"/>
                  </a:lnTo>
                  <a:lnTo>
                    <a:pt x="76" y="484"/>
                  </a:lnTo>
                  <a:lnTo>
                    <a:pt x="78" y="486"/>
                  </a:lnTo>
                  <a:lnTo>
                    <a:pt x="81" y="486"/>
                  </a:lnTo>
                  <a:lnTo>
                    <a:pt x="81" y="488"/>
                  </a:lnTo>
                  <a:lnTo>
                    <a:pt x="83" y="488"/>
                  </a:lnTo>
                  <a:lnTo>
                    <a:pt x="83" y="486"/>
                  </a:lnTo>
                  <a:lnTo>
                    <a:pt x="81" y="486"/>
                  </a:lnTo>
                  <a:lnTo>
                    <a:pt x="81" y="484"/>
                  </a:lnTo>
                  <a:lnTo>
                    <a:pt x="81" y="482"/>
                  </a:lnTo>
                  <a:lnTo>
                    <a:pt x="81" y="480"/>
                  </a:lnTo>
                  <a:lnTo>
                    <a:pt x="83" y="480"/>
                  </a:lnTo>
                  <a:lnTo>
                    <a:pt x="85" y="484"/>
                  </a:lnTo>
                  <a:lnTo>
                    <a:pt x="85" y="482"/>
                  </a:lnTo>
                  <a:lnTo>
                    <a:pt x="83" y="480"/>
                  </a:lnTo>
                  <a:lnTo>
                    <a:pt x="78" y="477"/>
                  </a:lnTo>
                  <a:lnTo>
                    <a:pt x="78" y="475"/>
                  </a:lnTo>
                  <a:lnTo>
                    <a:pt x="78" y="477"/>
                  </a:lnTo>
                  <a:lnTo>
                    <a:pt x="83" y="477"/>
                  </a:lnTo>
                  <a:lnTo>
                    <a:pt x="83" y="475"/>
                  </a:lnTo>
                  <a:lnTo>
                    <a:pt x="85" y="475"/>
                  </a:lnTo>
                  <a:lnTo>
                    <a:pt x="87" y="477"/>
                  </a:lnTo>
                  <a:lnTo>
                    <a:pt x="85" y="473"/>
                  </a:lnTo>
                  <a:lnTo>
                    <a:pt x="85" y="471"/>
                  </a:lnTo>
                  <a:lnTo>
                    <a:pt x="83" y="469"/>
                  </a:lnTo>
                  <a:lnTo>
                    <a:pt x="83" y="466"/>
                  </a:lnTo>
                  <a:lnTo>
                    <a:pt x="83" y="464"/>
                  </a:lnTo>
                  <a:lnTo>
                    <a:pt x="81" y="462"/>
                  </a:lnTo>
                  <a:lnTo>
                    <a:pt x="78" y="460"/>
                  </a:lnTo>
                  <a:lnTo>
                    <a:pt x="78" y="462"/>
                  </a:lnTo>
                  <a:lnTo>
                    <a:pt x="81" y="460"/>
                  </a:lnTo>
                  <a:lnTo>
                    <a:pt x="78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3" y="462"/>
                  </a:lnTo>
                  <a:lnTo>
                    <a:pt x="83" y="464"/>
                  </a:lnTo>
                  <a:lnTo>
                    <a:pt x="85" y="464"/>
                  </a:lnTo>
                  <a:lnTo>
                    <a:pt x="87" y="464"/>
                  </a:lnTo>
                  <a:lnTo>
                    <a:pt x="87" y="462"/>
                  </a:lnTo>
                  <a:lnTo>
                    <a:pt x="87" y="460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5" y="453"/>
                  </a:lnTo>
                  <a:lnTo>
                    <a:pt x="83" y="453"/>
                  </a:lnTo>
                  <a:lnTo>
                    <a:pt x="83" y="451"/>
                  </a:lnTo>
                  <a:lnTo>
                    <a:pt x="85" y="453"/>
                  </a:lnTo>
                  <a:lnTo>
                    <a:pt x="87" y="453"/>
                  </a:lnTo>
                  <a:lnTo>
                    <a:pt x="87" y="455"/>
                  </a:lnTo>
                  <a:lnTo>
                    <a:pt x="89" y="458"/>
                  </a:lnTo>
                  <a:lnTo>
                    <a:pt x="91" y="458"/>
                  </a:lnTo>
                  <a:lnTo>
                    <a:pt x="91" y="453"/>
                  </a:lnTo>
                  <a:lnTo>
                    <a:pt x="94" y="455"/>
                  </a:lnTo>
                  <a:lnTo>
                    <a:pt x="94" y="458"/>
                  </a:lnTo>
                  <a:lnTo>
                    <a:pt x="94" y="460"/>
                  </a:lnTo>
                  <a:lnTo>
                    <a:pt x="96" y="460"/>
                  </a:lnTo>
                  <a:lnTo>
                    <a:pt x="94" y="458"/>
                  </a:lnTo>
                  <a:lnTo>
                    <a:pt x="96" y="453"/>
                  </a:lnTo>
                  <a:lnTo>
                    <a:pt x="94" y="451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1"/>
                  </a:lnTo>
                  <a:lnTo>
                    <a:pt x="98" y="449"/>
                  </a:lnTo>
                  <a:lnTo>
                    <a:pt x="96" y="445"/>
                  </a:lnTo>
                  <a:lnTo>
                    <a:pt x="94" y="445"/>
                  </a:lnTo>
                  <a:lnTo>
                    <a:pt x="96" y="445"/>
                  </a:lnTo>
                  <a:lnTo>
                    <a:pt x="100" y="449"/>
                  </a:lnTo>
                  <a:lnTo>
                    <a:pt x="102" y="449"/>
                  </a:lnTo>
                  <a:lnTo>
                    <a:pt x="102" y="447"/>
                  </a:lnTo>
                  <a:lnTo>
                    <a:pt x="102" y="445"/>
                  </a:lnTo>
                  <a:lnTo>
                    <a:pt x="102" y="442"/>
                  </a:lnTo>
                  <a:lnTo>
                    <a:pt x="98" y="438"/>
                  </a:lnTo>
                  <a:lnTo>
                    <a:pt x="100" y="440"/>
                  </a:lnTo>
                  <a:lnTo>
                    <a:pt x="102" y="440"/>
                  </a:lnTo>
                  <a:lnTo>
                    <a:pt x="105" y="442"/>
                  </a:lnTo>
                  <a:lnTo>
                    <a:pt x="105" y="440"/>
                  </a:lnTo>
                  <a:lnTo>
                    <a:pt x="102" y="438"/>
                  </a:lnTo>
                  <a:lnTo>
                    <a:pt x="100" y="436"/>
                  </a:lnTo>
                  <a:lnTo>
                    <a:pt x="102" y="436"/>
                  </a:lnTo>
                  <a:lnTo>
                    <a:pt x="105" y="436"/>
                  </a:lnTo>
                  <a:lnTo>
                    <a:pt x="105" y="438"/>
                  </a:lnTo>
                  <a:lnTo>
                    <a:pt x="107" y="438"/>
                  </a:lnTo>
                  <a:lnTo>
                    <a:pt x="107" y="436"/>
                  </a:lnTo>
                  <a:lnTo>
                    <a:pt x="107" y="434"/>
                  </a:lnTo>
                  <a:lnTo>
                    <a:pt x="109" y="431"/>
                  </a:lnTo>
                  <a:lnTo>
                    <a:pt x="107" y="431"/>
                  </a:lnTo>
                  <a:lnTo>
                    <a:pt x="105" y="431"/>
                  </a:lnTo>
                  <a:lnTo>
                    <a:pt x="102" y="429"/>
                  </a:lnTo>
                  <a:lnTo>
                    <a:pt x="102" y="427"/>
                  </a:lnTo>
                  <a:lnTo>
                    <a:pt x="105" y="425"/>
                  </a:lnTo>
                  <a:lnTo>
                    <a:pt x="107" y="425"/>
                  </a:lnTo>
                  <a:lnTo>
                    <a:pt x="107" y="423"/>
                  </a:lnTo>
                  <a:lnTo>
                    <a:pt x="109" y="420"/>
                  </a:lnTo>
                  <a:lnTo>
                    <a:pt x="109" y="418"/>
                  </a:lnTo>
                  <a:lnTo>
                    <a:pt x="111" y="418"/>
                  </a:lnTo>
                  <a:lnTo>
                    <a:pt x="109" y="416"/>
                  </a:lnTo>
                  <a:lnTo>
                    <a:pt x="109" y="414"/>
                  </a:lnTo>
                  <a:lnTo>
                    <a:pt x="107" y="414"/>
                  </a:lnTo>
                  <a:lnTo>
                    <a:pt x="107" y="416"/>
                  </a:lnTo>
                  <a:lnTo>
                    <a:pt x="105" y="414"/>
                  </a:lnTo>
                  <a:lnTo>
                    <a:pt x="109" y="412"/>
                  </a:lnTo>
                  <a:lnTo>
                    <a:pt x="111" y="412"/>
                  </a:lnTo>
                  <a:lnTo>
                    <a:pt x="111" y="409"/>
                  </a:lnTo>
                  <a:lnTo>
                    <a:pt x="113" y="409"/>
                  </a:lnTo>
                  <a:lnTo>
                    <a:pt x="113" y="407"/>
                  </a:lnTo>
                  <a:lnTo>
                    <a:pt x="113" y="405"/>
                  </a:lnTo>
                  <a:lnTo>
                    <a:pt x="111" y="403"/>
                  </a:lnTo>
                  <a:lnTo>
                    <a:pt x="109" y="405"/>
                  </a:lnTo>
                  <a:lnTo>
                    <a:pt x="107" y="405"/>
                  </a:lnTo>
                  <a:lnTo>
                    <a:pt x="107" y="403"/>
                  </a:lnTo>
                  <a:lnTo>
                    <a:pt x="109" y="403"/>
                  </a:lnTo>
                  <a:lnTo>
                    <a:pt x="107" y="403"/>
                  </a:lnTo>
                  <a:lnTo>
                    <a:pt x="109" y="403"/>
                  </a:lnTo>
                  <a:lnTo>
                    <a:pt x="111" y="401"/>
                  </a:lnTo>
                  <a:lnTo>
                    <a:pt x="113" y="401"/>
                  </a:lnTo>
                  <a:lnTo>
                    <a:pt x="116" y="401"/>
                  </a:lnTo>
                  <a:lnTo>
                    <a:pt x="113" y="396"/>
                  </a:lnTo>
                  <a:lnTo>
                    <a:pt x="116" y="396"/>
                  </a:lnTo>
                  <a:lnTo>
                    <a:pt x="116" y="394"/>
                  </a:lnTo>
                  <a:lnTo>
                    <a:pt x="116" y="392"/>
                  </a:lnTo>
                  <a:lnTo>
                    <a:pt x="116" y="390"/>
                  </a:lnTo>
                  <a:lnTo>
                    <a:pt x="118" y="385"/>
                  </a:lnTo>
                  <a:lnTo>
                    <a:pt x="118" y="383"/>
                  </a:lnTo>
                  <a:lnTo>
                    <a:pt x="116" y="383"/>
                  </a:lnTo>
                  <a:lnTo>
                    <a:pt x="113" y="383"/>
                  </a:lnTo>
                  <a:lnTo>
                    <a:pt x="111" y="381"/>
                  </a:lnTo>
                  <a:lnTo>
                    <a:pt x="113" y="381"/>
                  </a:lnTo>
                  <a:lnTo>
                    <a:pt x="118" y="381"/>
                  </a:lnTo>
                  <a:lnTo>
                    <a:pt x="118" y="383"/>
                  </a:lnTo>
                  <a:lnTo>
                    <a:pt x="120" y="383"/>
                  </a:lnTo>
                  <a:lnTo>
                    <a:pt x="122" y="383"/>
                  </a:lnTo>
                  <a:lnTo>
                    <a:pt x="124" y="383"/>
                  </a:lnTo>
                  <a:lnTo>
                    <a:pt x="124" y="379"/>
                  </a:lnTo>
                  <a:lnTo>
                    <a:pt x="120" y="381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20" y="379"/>
                  </a:lnTo>
                  <a:lnTo>
                    <a:pt x="118" y="379"/>
                  </a:lnTo>
                  <a:lnTo>
                    <a:pt x="116" y="379"/>
                  </a:lnTo>
                  <a:lnTo>
                    <a:pt x="116" y="377"/>
                  </a:lnTo>
                  <a:lnTo>
                    <a:pt x="118" y="374"/>
                  </a:lnTo>
                  <a:lnTo>
                    <a:pt x="120" y="374"/>
                  </a:lnTo>
                  <a:lnTo>
                    <a:pt x="122" y="372"/>
                  </a:lnTo>
                  <a:lnTo>
                    <a:pt x="120" y="372"/>
                  </a:lnTo>
                  <a:lnTo>
                    <a:pt x="116" y="374"/>
                  </a:lnTo>
                  <a:lnTo>
                    <a:pt x="116" y="372"/>
                  </a:lnTo>
                  <a:lnTo>
                    <a:pt x="118" y="372"/>
                  </a:lnTo>
                  <a:lnTo>
                    <a:pt x="118" y="370"/>
                  </a:lnTo>
                  <a:lnTo>
                    <a:pt x="116" y="370"/>
                  </a:lnTo>
                  <a:lnTo>
                    <a:pt x="113" y="372"/>
                  </a:lnTo>
                  <a:lnTo>
                    <a:pt x="113" y="370"/>
                  </a:lnTo>
                  <a:lnTo>
                    <a:pt x="111" y="370"/>
                  </a:lnTo>
                  <a:lnTo>
                    <a:pt x="111" y="368"/>
                  </a:lnTo>
                  <a:lnTo>
                    <a:pt x="113" y="366"/>
                  </a:lnTo>
                  <a:lnTo>
                    <a:pt x="111" y="366"/>
                  </a:lnTo>
                  <a:lnTo>
                    <a:pt x="111" y="363"/>
                  </a:lnTo>
                  <a:lnTo>
                    <a:pt x="111" y="361"/>
                  </a:lnTo>
                  <a:lnTo>
                    <a:pt x="111" y="359"/>
                  </a:lnTo>
                  <a:lnTo>
                    <a:pt x="109" y="359"/>
                  </a:lnTo>
                  <a:lnTo>
                    <a:pt x="111" y="359"/>
                  </a:lnTo>
                  <a:lnTo>
                    <a:pt x="109" y="357"/>
                  </a:lnTo>
                  <a:lnTo>
                    <a:pt x="111" y="357"/>
                  </a:lnTo>
                  <a:lnTo>
                    <a:pt x="113" y="357"/>
                  </a:lnTo>
                  <a:lnTo>
                    <a:pt x="116" y="357"/>
                  </a:lnTo>
                  <a:lnTo>
                    <a:pt x="113" y="355"/>
                  </a:lnTo>
                  <a:lnTo>
                    <a:pt x="116" y="352"/>
                  </a:lnTo>
                  <a:lnTo>
                    <a:pt x="118" y="352"/>
                  </a:lnTo>
                  <a:lnTo>
                    <a:pt x="120" y="352"/>
                  </a:lnTo>
                  <a:lnTo>
                    <a:pt x="122" y="355"/>
                  </a:lnTo>
                  <a:lnTo>
                    <a:pt x="122" y="357"/>
                  </a:lnTo>
                  <a:lnTo>
                    <a:pt x="124" y="359"/>
                  </a:lnTo>
                  <a:lnTo>
                    <a:pt x="127" y="359"/>
                  </a:lnTo>
                  <a:lnTo>
                    <a:pt x="127" y="357"/>
                  </a:lnTo>
                  <a:lnTo>
                    <a:pt x="127" y="355"/>
                  </a:lnTo>
                  <a:lnTo>
                    <a:pt x="127" y="352"/>
                  </a:lnTo>
                  <a:lnTo>
                    <a:pt x="129" y="355"/>
                  </a:lnTo>
                  <a:lnTo>
                    <a:pt x="127" y="350"/>
                  </a:lnTo>
                  <a:lnTo>
                    <a:pt x="124" y="348"/>
                  </a:lnTo>
                  <a:lnTo>
                    <a:pt x="122" y="348"/>
                  </a:lnTo>
                  <a:lnTo>
                    <a:pt x="122" y="346"/>
                  </a:lnTo>
                  <a:lnTo>
                    <a:pt x="120" y="344"/>
                  </a:lnTo>
                  <a:lnTo>
                    <a:pt x="124" y="342"/>
                  </a:lnTo>
                  <a:lnTo>
                    <a:pt x="124" y="339"/>
                  </a:lnTo>
                  <a:lnTo>
                    <a:pt x="127" y="337"/>
                  </a:lnTo>
                  <a:lnTo>
                    <a:pt x="129" y="335"/>
                  </a:lnTo>
                  <a:lnTo>
                    <a:pt x="129" y="333"/>
                  </a:lnTo>
                  <a:lnTo>
                    <a:pt x="129" y="335"/>
                  </a:lnTo>
                  <a:lnTo>
                    <a:pt x="129" y="337"/>
                  </a:lnTo>
                  <a:lnTo>
                    <a:pt x="129" y="339"/>
                  </a:lnTo>
                  <a:lnTo>
                    <a:pt x="129" y="342"/>
                  </a:lnTo>
                  <a:lnTo>
                    <a:pt x="131" y="344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0"/>
                  </a:lnTo>
                  <a:lnTo>
                    <a:pt x="133" y="352"/>
                  </a:lnTo>
                  <a:lnTo>
                    <a:pt x="135" y="352"/>
                  </a:lnTo>
                  <a:lnTo>
                    <a:pt x="137" y="350"/>
                  </a:lnTo>
                  <a:lnTo>
                    <a:pt x="140" y="348"/>
                  </a:lnTo>
                  <a:lnTo>
                    <a:pt x="137" y="348"/>
                  </a:lnTo>
                  <a:lnTo>
                    <a:pt x="140" y="348"/>
                  </a:lnTo>
                  <a:lnTo>
                    <a:pt x="142" y="346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4" y="350"/>
                  </a:lnTo>
                  <a:lnTo>
                    <a:pt x="144" y="348"/>
                  </a:lnTo>
                  <a:lnTo>
                    <a:pt x="144" y="346"/>
                  </a:lnTo>
                  <a:lnTo>
                    <a:pt x="144" y="348"/>
                  </a:lnTo>
                  <a:lnTo>
                    <a:pt x="146" y="348"/>
                  </a:lnTo>
                  <a:lnTo>
                    <a:pt x="148" y="348"/>
                  </a:lnTo>
                  <a:lnTo>
                    <a:pt x="148" y="350"/>
                  </a:lnTo>
                  <a:lnTo>
                    <a:pt x="148" y="348"/>
                  </a:lnTo>
                  <a:lnTo>
                    <a:pt x="151" y="346"/>
                  </a:lnTo>
                  <a:lnTo>
                    <a:pt x="153" y="346"/>
                  </a:lnTo>
                  <a:lnTo>
                    <a:pt x="153" y="348"/>
                  </a:lnTo>
                  <a:lnTo>
                    <a:pt x="155" y="348"/>
                  </a:lnTo>
                  <a:lnTo>
                    <a:pt x="155" y="346"/>
                  </a:lnTo>
                  <a:lnTo>
                    <a:pt x="155" y="344"/>
                  </a:lnTo>
                  <a:lnTo>
                    <a:pt x="157" y="346"/>
                  </a:lnTo>
                  <a:lnTo>
                    <a:pt x="157" y="344"/>
                  </a:lnTo>
                  <a:lnTo>
                    <a:pt x="157" y="342"/>
                  </a:lnTo>
                  <a:lnTo>
                    <a:pt x="157" y="339"/>
                  </a:lnTo>
                  <a:lnTo>
                    <a:pt x="155" y="337"/>
                  </a:lnTo>
                  <a:lnTo>
                    <a:pt x="155" y="335"/>
                  </a:lnTo>
                  <a:lnTo>
                    <a:pt x="153" y="335"/>
                  </a:lnTo>
                  <a:lnTo>
                    <a:pt x="153" y="333"/>
                  </a:lnTo>
                  <a:lnTo>
                    <a:pt x="151" y="331"/>
                  </a:lnTo>
                  <a:lnTo>
                    <a:pt x="148" y="328"/>
                  </a:lnTo>
                  <a:lnTo>
                    <a:pt x="146" y="328"/>
                  </a:lnTo>
                  <a:lnTo>
                    <a:pt x="144" y="328"/>
                  </a:lnTo>
                  <a:lnTo>
                    <a:pt x="142" y="328"/>
                  </a:lnTo>
                  <a:lnTo>
                    <a:pt x="142" y="326"/>
                  </a:lnTo>
                  <a:lnTo>
                    <a:pt x="142" y="324"/>
                  </a:lnTo>
                  <a:lnTo>
                    <a:pt x="148" y="326"/>
                  </a:lnTo>
                  <a:lnTo>
                    <a:pt x="151" y="328"/>
                  </a:lnTo>
                  <a:lnTo>
                    <a:pt x="153" y="328"/>
                  </a:lnTo>
                  <a:lnTo>
                    <a:pt x="155" y="328"/>
                  </a:lnTo>
                  <a:lnTo>
                    <a:pt x="157" y="328"/>
                  </a:lnTo>
                  <a:lnTo>
                    <a:pt x="159" y="328"/>
                  </a:lnTo>
                  <a:lnTo>
                    <a:pt x="159" y="326"/>
                  </a:lnTo>
                  <a:lnTo>
                    <a:pt x="157" y="324"/>
                  </a:lnTo>
                  <a:lnTo>
                    <a:pt x="155" y="324"/>
                  </a:lnTo>
                  <a:lnTo>
                    <a:pt x="157" y="322"/>
                  </a:lnTo>
                  <a:lnTo>
                    <a:pt x="157" y="320"/>
                  </a:lnTo>
                  <a:lnTo>
                    <a:pt x="159" y="322"/>
                  </a:lnTo>
                  <a:lnTo>
                    <a:pt x="157" y="322"/>
                  </a:lnTo>
                  <a:lnTo>
                    <a:pt x="157" y="324"/>
                  </a:lnTo>
                  <a:lnTo>
                    <a:pt x="159" y="324"/>
                  </a:lnTo>
                  <a:lnTo>
                    <a:pt x="164" y="322"/>
                  </a:lnTo>
                  <a:lnTo>
                    <a:pt x="166" y="322"/>
                  </a:lnTo>
                  <a:lnTo>
                    <a:pt x="166" y="320"/>
                  </a:lnTo>
                  <a:lnTo>
                    <a:pt x="166" y="317"/>
                  </a:lnTo>
                  <a:lnTo>
                    <a:pt x="166" y="315"/>
                  </a:lnTo>
                  <a:lnTo>
                    <a:pt x="166" y="313"/>
                  </a:lnTo>
                  <a:lnTo>
                    <a:pt x="164" y="313"/>
                  </a:lnTo>
                  <a:lnTo>
                    <a:pt x="166" y="311"/>
                  </a:lnTo>
                  <a:lnTo>
                    <a:pt x="168" y="313"/>
                  </a:lnTo>
                  <a:lnTo>
                    <a:pt x="168" y="315"/>
                  </a:lnTo>
                  <a:lnTo>
                    <a:pt x="170" y="313"/>
                  </a:lnTo>
                  <a:lnTo>
                    <a:pt x="170" y="311"/>
                  </a:lnTo>
                  <a:lnTo>
                    <a:pt x="170" y="309"/>
                  </a:lnTo>
                  <a:lnTo>
                    <a:pt x="170" y="311"/>
                  </a:lnTo>
                  <a:lnTo>
                    <a:pt x="172" y="311"/>
                  </a:lnTo>
                  <a:lnTo>
                    <a:pt x="172" y="313"/>
                  </a:lnTo>
                  <a:lnTo>
                    <a:pt x="172" y="311"/>
                  </a:lnTo>
                  <a:lnTo>
                    <a:pt x="172" y="306"/>
                  </a:lnTo>
                  <a:lnTo>
                    <a:pt x="170" y="306"/>
                  </a:lnTo>
                  <a:lnTo>
                    <a:pt x="170" y="304"/>
                  </a:lnTo>
                  <a:lnTo>
                    <a:pt x="170" y="302"/>
                  </a:lnTo>
                  <a:lnTo>
                    <a:pt x="170" y="304"/>
                  </a:lnTo>
                  <a:lnTo>
                    <a:pt x="172" y="306"/>
                  </a:lnTo>
                  <a:lnTo>
                    <a:pt x="175" y="306"/>
                  </a:lnTo>
                  <a:lnTo>
                    <a:pt x="177" y="306"/>
                  </a:lnTo>
                  <a:lnTo>
                    <a:pt x="177" y="309"/>
                  </a:lnTo>
                  <a:lnTo>
                    <a:pt x="177" y="311"/>
                  </a:lnTo>
                  <a:lnTo>
                    <a:pt x="179" y="309"/>
                  </a:lnTo>
                  <a:lnTo>
                    <a:pt x="179" y="306"/>
                  </a:lnTo>
                  <a:lnTo>
                    <a:pt x="179" y="304"/>
                  </a:lnTo>
                  <a:lnTo>
                    <a:pt x="175" y="304"/>
                  </a:lnTo>
                  <a:lnTo>
                    <a:pt x="175" y="302"/>
                  </a:lnTo>
                  <a:lnTo>
                    <a:pt x="177" y="300"/>
                  </a:lnTo>
                  <a:lnTo>
                    <a:pt x="177" y="302"/>
                  </a:lnTo>
                  <a:lnTo>
                    <a:pt x="179" y="304"/>
                  </a:lnTo>
                  <a:lnTo>
                    <a:pt x="179" y="306"/>
                  </a:lnTo>
                  <a:lnTo>
                    <a:pt x="181" y="306"/>
                  </a:lnTo>
                  <a:lnTo>
                    <a:pt x="181" y="304"/>
                  </a:lnTo>
                  <a:lnTo>
                    <a:pt x="181" y="302"/>
                  </a:lnTo>
                  <a:lnTo>
                    <a:pt x="183" y="302"/>
                  </a:lnTo>
                  <a:lnTo>
                    <a:pt x="183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90" y="296"/>
                  </a:lnTo>
                  <a:lnTo>
                    <a:pt x="188" y="293"/>
                  </a:lnTo>
                  <a:lnTo>
                    <a:pt x="194" y="289"/>
                  </a:lnTo>
                  <a:lnTo>
                    <a:pt x="197" y="289"/>
                  </a:lnTo>
                  <a:lnTo>
                    <a:pt x="197" y="287"/>
                  </a:lnTo>
                  <a:lnTo>
                    <a:pt x="197" y="285"/>
                  </a:lnTo>
                  <a:lnTo>
                    <a:pt x="197" y="282"/>
                  </a:lnTo>
                  <a:lnTo>
                    <a:pt x="199" y="285"/>
                  </a:lnTo>
                  <a:lnTo>
                    <a:pt x="199" y="282"/>
                  </a:lnTo>
                  <a:lnTo>
                    <a:pt x="203" y="285"/>
                  </a:lnTo>
                  <a:lnTo>
                    <a:pt x="203" y="282"/>
                  </a:lnTo>
                  <a:lnTo>
                    <a:pt x="201" y="282"/>
                  </a:lnTo>
                  <a:lnTo>
                    <a:pt x="199" y="282"/>
                  </a:lnTo>
                  <a:lnTo>
                    <a:pt x="199" y="278"/>
                  </a:lnTo>
                  <a:lnTo>
                    <a:pt x="201" y="278"/>
                  </a:lnTo>
                  <a:lnTo>
                    <a:pt x="203" y="278"/>
                  </a:lnTo>
                  <a:lnTo>
                    <a:pt x="203" y="276"/>
                  </a:lnTo>
                  <a:lnTo>
                    <a:pt x="203" y="274"/>
                  </a:lnTo>
                  <a:lnTo>
                    <a:pt x="203" y="276"/>
                  </a:lnTo>
                  <a:lnTo>
                    <a:pt x="205" y="278"/>
                  </a:lnTo>
                  <a:lnTo>
                    <a:pt x="208" y="278"/>
                  </a:lnTo>
                  <a:lnTo>
                    <a:pt x="205" y="276"/>
                  </a:lnTo>
                  <a:lnTo>
                    <a:pt x="208" y="274"/>
                  </a:lnTo>
                  <a:lnTo>
                    <a:pt x="208" y="271"/>
                  </a:lnTo>
                  <a:lnTo>
                    <a:pt x="205" y="271"/>
                  </a:lnTo>
                  <a:lnTo>
                    <a:pt x="208" y="269"/>
                  </a:lnTo>
                  <a:lnTo>
                    <a:pt x="210" y="269"/>
                  </a:lnTo>
                  <a:lnTo>
                    <a:pt x="210" y="267"/>
                  </a:lnTo>
                  <a:lnTo>
                    <a:pt x="212" y="267"/>
                  </a:lnTo>
                  <a:lnTo>
                    <a:pt x="212" y="265"/>
                  </a:lnTo>
                  <a:lnTo>
                    <a:pt x="214" y="265"/>
                  </a:lnTo>
                  <a:lnTo>
                    <a:pt x="214" y="263"/>
                  </a:lnTo>
                  <a:lnTo>
                    <a:pt x="214" y="260"/>
                  </a:lnTo>
                  <a:lnTo>
                    <a:pt x="216" y="260"/>
                  </a:lnTo>
                  <a:lnTo>
                    <a:pt x="216" y="258"/>
                  </a:lnTo>
                  <a:lnTo>
                    <a:pt x="218" y="256"/>
                  </a:lnTo>
                  <a:lnTo>
                    <a:pt x="221" y="256"/>
                  </a:lnTo>
                  <a:lnTo>
                    <a:pt x="221" y="254"/>
                  </a:lnTo>
                  <a:lnTo>
                    <a:pt x="223" y="254"/>
                  </a:lnTo>
                  <a:lnTo>
                    <a:pt x="225" y="254"/>
                  </a:lnTo>
                  <a:lnTo>
                    <a:pt x="225" y="252"/>
                  </a:lnTo>
                  <a:lnTo>
                    <a:pt x="227" y="252"/>
                  </a:lnTo>
                  <a:lnTo>
                    <a:pt x="227" y="249"/>
                  </a:lnTo>
                  <a:lnTo>
                    <a:pt x="223" y="252"/>
                  </a:lnTo>
                  <a:lnTo>
                    <a:pt x="223" y="249"/>
                  </a:lnTo>
                  <a:lnTo>
                    <a:pt x="223" y="247"/>
                  </a:lnTo>
                  <a:lnTo>
                    <a:pt x="225" y="247"/>
                  </a:lnTo>
                  <a:lnTo>
                    <a:pt x="225" y="249"/>
                  </a:lnTo>
                  <a:lnTo>
                    <a:pt x="225" y="247"/>
                  </a:lnTo>
                  <a:lnTo>
                    <a:pt x="227" y="245"/>
                  </a:lnTo>
                  <a:lnTo>
                    <a:pt x="227" y="243"/>
                  </a:lnTo>
                  <a:lnTo>
                    <a:pt x="229" y="245"/>
                  </a:lnTo>
                  <a:lnTo>
                    <a:pt x="232" y="243"/>
                  </a:lnTo>
                  <a:lnTo>
                    <a:pt x="229" y="243"/>
                  </a:lnTo>
                  <a:lnTo>
                    <a:pt x="229" y="241"/>
                  </a:lnTo>
                  <a:lnTo>
                    <a:pt x="232" y="241"/>
                  </a:lnTo>
                  <a:lnTo>
                    <a:pt x="234" y="241"/>
                  </a:lnTo>
                  <a:lnTo>
                    <a:pt x="232" y="241"/>
                  </a:lnTo>
                  <a:lnTo>
                    <a:pt x="232" y="239"/>
                  </a:lnTo>
                  <a:lnTo>
                    <a:pt x="229" y="239"/>
                  </a:lnTo>
                  <a:lnTo>
                    <a:pt x="232" y="239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34" y="236"/>
                  </a:lnTo>
                  <a:lnTo>
                    <a:pt x="236" y="236"/>
                  </a:lnTo>
                  <a:lnTo>
                    <a:pt x="236" y="234"/>
                  </a:lnTo>
                  <a:lnTo>
                    <a:pt x="238" y="232"/>
                  </a:lnTo>
                  <a:lnTo>
                    <a:pt x="240" y="232"/>
                  </a:lnTo>
                  <a:lnTo>
                    <a:pt x="243" y="232"/>
                  </a:lnTo>
                  <a:lnTo>
                    <a:pt x="243" y="230"/>
                  </a:lnTo>
                  <a:lnTo>
                    <a:pt x="240" y="230"/>
                  </a:lnTo>
                  <a:lnTo>
                    <a:pt x="240" y="228"/>
                  </a:lnTo>
                  <a:lnTo>
                    <a:pt x="238" y="228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43" y="225"/>
                  </a:lnTo>
                  <a:lnTo>
                    <a:pt x="245" y="223"/>
                  </a:lnTo>
                  <a:lnTo>
                    <a:pt x="254" y="217"/>
                  </a:lnTo>
                  <a:lnTo>
                    <a:pt x="256" y="214"/>
                  </a:lnTo>
                  <a:lnTo>
                    <a:pt x="256" y="212"/>
                  </a:lnTo>
                  <a:lnTo>
                    <a:pt x="254" y="214"/>
                  </a:lnTo>
                  <a:lnTo>
                    <a:pt x="254" y="212"/>
                  </a:lnTo>
                  <a:lnTo>
                    <a:pt x="254" y="210"/>
                  </a:lnTo>
                  <a:lnTo>
                    <a:pt x="256" y="208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60" y="203"/>
                  </a:lnTo>
                  <a:lnTo>
                    <a:pt x="262" y="206"/>
                  </a:lnTo>
                  <a:lnTo>
                    <a:pt x="264" y="208"/>
                  </a:lnTo>
                  <a:lnTo>
                    <a:pt x="264" y="206"/>
                  </a:lnTo>
                  <a:lnTo>
                    <a:pt x="262" y="203"/>
                  </a:lnTo>
                  <a:lnTo>
                    <a:pt x="262" y="201"/>
                  </a:lnTo>
                  <a:lnTo>
                    <a:pt x="264" y="199"/>
                  </a:lnTo>
                  <a:lnTo>
                    <a:pt x="264" y="201"/>
                  </a:lnTo>
                  <a:lnTo>
                    <a:pt x="264" y="203"/>
                  </a:lnTo>
                  <a:lnTo>
                    <a:pt x="267" y="203"/>
                  </a:lnTo>
                  <a:lnTo>
                    <a:pt x="269" y="201"/>
                  </a:lnTo>
                  <a:lnTo>
                    <a:pt x="269" y="199"/>
                  </a:lnTo>
                  <a:lnTo>
                    <a:pt x="269" y="197"/>
                  </a:lnTo>
                  <a:lnTo>
                    <a:pt x="271" y="197"/>
                  </a:lnTo>
                  <a:lnTo>
                    <a:pt x="269" y="195"/>
                  </a:lnTo>
                  <a:lnTo>
                    <a:pt x="267" y="195"/>
                  </a:lnTo>
                  <a:lnTo>
                    <a:pt x="269" y="195"/>
                  </a:lnTo>
                  <a:lnTo>
                    <a:pt x="269" y="193"/>
                  </a:lnTo>
                  <a:lnTo>
                    <a:pt x="271" y="193"/>
                  </a:lnTo>
                  <a:lnTo>
                    <a:pt x="271" y="195"/>
                  </a:lnTo>
                  <a:lnTo>
                    <a:pt x="273" y="195"/>
                  </a:lnTo>
                  <a:lnTo>
                    <a:pt x="271" y="193"/>
                  </a:lnTo>
                  <a:close/>
                  <a:moveTo>
                    <a:pt x="262" y="166"/>
                  </a:moveTo>
                  <a:lnTo>
                    <a:pt x="258" y="168"/>
                  </a:lnTo>
                  <a:lnTo>
                    <a:pt x="256" y="171"/>
                  </a:lnTo>
                  <a:lnTo>
                    <a:pt x="256" y="173"/>
                  </a:lnTo>
                  <a:lnTo>
                    <a:pt x="254" y="173"/>
                  </a:lnTo>
                  <a:lnTo>
                    <a:pt x="254" y="175"/>
                  </a:lnTo>
                  <a:lnTo>
                    <a:pt x="256" y="175"/>
                  </a:lnTo>
                  <a:lnTo>
                    <a:pt x="258" y="177"/>
                  </a:lnTo>
                  <a:lnTo>
                    <a:pt x="260" y="177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64" y="175"/>
                  </a:lnTo>
                  <a:lnTo>
                    <a:pt x="267" y="173"/>
                  </a:lnTo>
                  <a:lnTo>
                    <a:pt x="264" y="173"/>
                  </a:lnTo>
                  <a:lnTo>
                    <a:pt x="264" y="171"/>
                  </a:lnTo>
                  <a:lnTo>
                    <a:pt x="264" y="168"/>
                  </a:lnTo>
                  <a:lnTo>
                    <a:pt x="267" y="166"/>
                  </a:lnTo>
                  <a:lnTo>
                    <a:pt x="267" y="164"/>
                  </a:lnTo>
                  <a:lnTo>
                    <a:pt x="264" y="164"/>
                  </a:lnTo>
                  <a:lnTo>
                    <a:pt x="264" y="166"/>
                  </a:lnTo>
                  <a:lnTo>
                    <a:pt x="262" y="166"/>
                  </a:lnTo>
                  <a:close/>
                  <a:moveTo>
                    <a:pt x="232" y="2"/>
                  </a:moveTo>
                  <a:lnTo>
                    <a:pt x="232" y="2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2" y="0"/>
                  </a:lnTo>
                  <a:lnTo>
                    <a:pt x="232" y="2"/>
                  </a:lnTo>
                  <a:close/>
                  <a:moveTo>
                    <a:pt x="308" y="98"/>
                  </a:moveTo>
                  <a:lnTo>
                    <a:pt x="308" y="96"/>
                  </a:lnTo>
                  <a:lnTo>
                    <a:pt x="306" y="96"/>
                  </a:lnTo>
                  <a:lnTo>
                    <a:pt x="306" y="94"/>
                  </a:lnTo>
                  <a:lnTo>
                    <a:pt x="304" y="94"/>
                  </a:lnTo>
                  <a:lnTo>
                    <a:pt x="302" y="96"/>
                  </a:lnTo>
                  <a:lnTo>
                    <a:pt x="302" y="98"/>
                  </a:lnTo>
                  <a:lnTo>
                    <a:pt x="299" y="98"/>
                  </a:lnTo>
                  <a:lnTo>
                    <a:pt x="297" y="96"/>
                  </a:lnTo>
                  <a:lnTo>
                    <a:pt x="299" y="94"/>
                  </a:lnTo>
                  <a:lnTo>
                    <a:pt x="299" y="92"/>
                  </a:lnTo>
                  <a:lnTo>
                    <a:pt x="299" y="90"/>
                  </a:lnTo>
                  <a:lnTo>
                    <a:pt x="302" y="85"/>
                  </a:lnTo>
                  <a:lnTo>
                    <a:pt x="302" y="83"/>
                  </a:lnTo>
                  <a:lnTo>
                    <a:pt x="299" y="85"/>
                  </a:lnTo>
                  <a:lnTo>
                    <a:pt x="299" y="87"/>
                  </a:lnTo>
                  <a:lnTo>
                    <a:pt x="299" y="90"/>
                  </a:lnTo>
                  <a:lnTo>
                    <a:pt x="297" y="87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9" y="79"/>
                  </a:lnTo>
                  <a:lnTo>
                    <a:pt x="295" y="81"/>
                  </a:lnTo>
                  <a:lnTo>
                    <a:pt x="293" y="83"/>
                  </a:lnTo>
                  <a:lnTo>
                    <a:pt x="293" y="85"/>
                  </a:lnTo>
                  <a:lnTo>
                    <a:pt x="291" y="85"/>
                  </a:lnTo>
                  <a:lnTo>
                    <a:pt x="291" y="81"/>
                  </a:lnTo>
                  <a:lnTo>
                    <a:pt x="286" y="83"/>
                  </a:lnTo>
                  <a:lnTo>
                    <a:pt x="282" y="85"/>
                  </a:lnTo>
                  <a:lnTo>
                    <a:pt x="284" y="83"/>
                  </a:lnTo>
                  <a:lnTo>
                    <a:pt x="282" y="81"/>
                  </a:lnTo>
                  <a:lnTo>
                    <a:pt x="280" y="81"/>
                  </a:lnTo>
                  <a:lnTo>
                    <a:pt x="278" y="83"/>
                  </a:lnTo>
                  <a:lnTo>
                    <a:pt x="275" y="83"/>
                  </a:lnTo>
                  <a:lnTo>
                    <a:pt x="275" y="85"/>
                  </a:lnTo>
                  <a:lnTo>
                    <a:pt x="275" y="87"/>
                  </a:lnTo>
                  <a:lnTo>
                    <a:pt x="275" y="90"/>
                  </a:lnTo>
                  <a:lnTo>
                    <a:pt x="278" y="92"/>
                  </a:lnTo>
                  <a:lnTo>
                    <a:pt x="278" y="94"/>
                  </a:lnTo>
                  <a:lnTo>
                    <a:pt x="275" y="94"/>
                  </a:lnTo>
                  <a:lnTo>
                    <a:pt x="275" y="92"/>
                  </a:lnTo>
                  <a:lnTo>
                    <a:pt x="273" y="92"/>
                  </a:lnTo>
                  <a:lnTo>
                    <a:pt x="273" y="94"/>
                  </a:lnTo>
                  <a:lnTo>
                    <a:pt x="273" y="96"/>
                  </a:lnTo>
                  <a:lnTo>
                    <a:pt x="273" y="87"/>
                  </a:lnTo>
                  <a:lnTo>
                    <a:pt x="273" y="85"/>
                  </a:lnTo>
                  <a:lnTo>
                    <a:pt x="269" y="85"/>
                  </a:lnTo>
                  <a:lnTo>
                    <a:pt x="267" y="81"/>
                  </a:lnTo>
                  <a:lnTo>
                    <a:pt x="264" y="81"/>
                  </a:lnTo>
                  <a:lnTo>
                    <a:pt x="262" y="85"/>
                  </a:lnTo>
                  <a:lnTo>
                    <a:pt x="258" y="96"/>
                  </a:lnTo>
                  <a:lnTo>
                    <a:pt x="258" y="98"/>
                  </a:lnTo>
                  <a:lnTo>
                    <a:pt x="258" y="105"/>
                  </a:lnTo>
                  <a:lnTo>
                    <a:pt x="258" y="109"/>
                  </a:lnTo>
                  <a:lnTo>
                    <a:pt x="256" y="111"/>
                  </a:lnTo>
                  <a:lnTo>
                    <a:pt x="256" y="114"/>
                  </a:lnTo>
                  <a:lnTo>
                    <a:pt x="258" y="114"/>
                  </a:lnTo>
                  <a:lnTo>
                    <a:pt x="262" y="98"/>
                  </a:lnTo>
                  <a:lnTo>
                    <a:pt x="264" y="94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9" y="94"/>
                  </a:lnTo>
                  <a:lnTo>
                    <a:pt x="267" y="94"/>
                  </a:lnTo>
                  <a:lnTo>
                    <a:pt x="267" y="98"/>
                  </a:lnTo>
                  <a:lnTo>
                    <a:pt x="267" y="100"/>
                  </a:lnTo>
                  <a:lnTo>
                    <a:pt x="264" y="100"/>
                  </a:lnTo>
                  <a:lnTo>
                    <a:pt x="264" y="107"/>
                  </a:lnTo>
                  <a:lnTo>
                    <a:pt x="264" y="109"/>
                  </a:lnTo>
                  <a:lnTo>
                    <a:pt x="262" y="111"/>
                  </a:lnTo>
                  <a:lnTo>
                    <a:pt x="260" y="118"/>
                  </a:lnTo>
                  <a:lnTo>
                    <a:pt x="258" y="120"/>
                  </a:lnTo>
                  <a:lnTo>
                    <a:pt x="256" y="125"/>
                  </a:lnTo>
                  <a:lnTo>
                    <a:pt x="254" y="129"/>
                  </a:lnTo>
                  <a:lnTo>
                    <a:pt x="254" y="131"/>
                  </a:lnTo>
                  <a:lnTo>
                    <a:pt x="256" y="131"/>
                  </a:lnTo>
                  <a:lnTo>
                    <a:pt x="258" y="129"/>
                  </a:lnTo>
                  <a:lnTo>
                    <a:pt x="258" y="131"/>
                  </a:lnTo>
                  <a:lnTo>
                    <a:pt x="260" y="131"/>
                  </a:lnTo>
                  <a:lnTo>
                    <a:pt x="262" y="131"/>
                  </a:lnTo>
                  <a:lnTo>
                    <a:pt x="264" y="129"/>
                  </a:lnTo>
                  <a:lnTo>
                    <a:pt x="264" y="127"/>
                  </a:lnTo>
                  <a:lnTo>
                    <a:pt x="267" y="122"/>
                  </a:lnTo>
                  <a:lnTo>
                    <a:pt x="271" y="120"/>
                  </a:lnTo>
                  <a:lnTo>
                    <a:pt x="271" y="116"/>
                  </a:lnTo>
                  <a:lnTo>
                    <a:pt x="273" y="114"/>
                  </a:lnTo>
                  <a:lnTo>
                    <a:pt x="273" y="116"/>
                  </a:lnTo>
                  <a:lnTo>
                    <a:pt x="273" y="118"/>
                  </a:lnTo>
                  <a:lnTo>
                    <a:pt x="273" y="120"/>
                  </a:lnTo>
                  <a:lnTo>
                    <a:pt x="271" y="122"/>
                  </a:lnTo>
                  <a:lnTo>
                    <a:pt x="271" y="127"/>
                  </a:lnTo>
                  <a:lnTo>
                    <a:pt x="269" y="127"/>
                  </a:lnTo>
                  <a:lnTo>
                    <a:pt x="269" y="131"/>
                  </a:lnTo>
                  <a:lnTo>
                    <a:pt x="267" y="133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7" y="138"/>
                  </a:lnTo>
                  <a:lnTo>
                    <a:pt x="267" y="140"/>
                  </a:lnTo>
                  <a:lnTo>
                    <a:pt x="264" y="140"/>
                  </a:lnTo>
                  <a:lnTo>
                    <a:pt x="264" y="142"/>
                  </a:lnTo>
                  <a:lnTo>
                    <a:pt x="264" y="144"/>
                  </a:lnTo>
                  <a:lnTo>
                    <a:pt x="267" y="146"/>
                  </a:lnTo>
                  <a:lnTo>
                    <a:pt x="269" y="149"/>
                  </a:lnTo>
                  <a:lnTo>
                    <a:pt x="269" y="151"/>
                  </a:lnTo>
                  <a:lnTo>
                    <a:pt x="267" y="151"/>
                  </a:lnTo>
                  <a:lnTo>
                    <a:pt x="267" y="153"/>
                  </a:lnTo>
                  <a:lnTo>
                    <a:pt x="264" y="155"/>
                  </a:lnTo>
                  <a:lnTo>
                    <a:pt x="267" y="155"/>
                  </a:lnTo>
                  <a:lnTo>
                    <a:pt x="264" y="155"/>
                  </a:lnTo>
                  <a:lnTo>
                    <a:pt x="267" y="157"/>
                  </a:lnTo>
                  <a:lnTo>
                    <a:pt x="264" y="157"/>
                  </a:lnTo>
                  <a:lnTo>
                    <a:pt x="264" y="153"/>
                  </a:lnTo>
                  <a:lnTo>
                    <a:pt x="264" y="151"/>
                  </a:lnTo>
                  <a:lnTo>
                    <a:pt x="264" y="149"/>
                  </a:lnTo>
                  <a:lnTo>
                    <a:pt x="260" y="149"/>
                  </a:lnTo>
                  <a:lnTo>
                    <a:pt x="258" y="149"/>
                  </a:lnTo>
                  <a:lnTo>
                    <a:pt x="256" y="151"/>
                  </a:lnTo>
                  <a:lnTo>
                    <a:pt x="254" y="151"/>
                  </a:lnTo>
                  <a:lnTo>
                    <a:pt x="251" y="160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5" y="162"/>
                  </a:lnTo>
                  <a:lnTo>
                    <a:pt x="245" y="160"/>
                  </a:lnTo>
                  <a:lnTo>
                    <a:pt x="247" y="160"/>
                  </a:lnTo>
                  <a:lnTo>
                    <a:pt x="245" y="157"/>
                  </a:lnTo>
                  <a:lnTo>
                    <a:pt x="245" y="155"/>
                  </a:lnTo>
                  <a:lnTo>
                    <a:pt x="245" y="153"/>
                  </a:lnTo>
                  <a:lnTo>
                    <a:pt x="247" y="149"/>
                  </a:lnTo>
                  <a:lnTo>
                    <a:pt x="247" y="146"/>
                  </a:lnTo>
                  <a:lnTo>
                    <a:pt x="249" y="146"/>
                  </a:lnTo>
                  <a:lnTo>
                    <a:pt x="249" y="144"/>
                  </a:lnTo>
                  <a:lnTo>
                    <a:pt x="251" y="144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7" y="142"/>
                  </a:lnTo>
                  <a:lnTo>
                    <a:pt x="245" y="142"/>
                  </a:lnTo>
                  <a:lnTo>
                    <a:pt x="245" y="144"/>
                  </a:lnTo>
                  <a:lnTo>
                    <a:pt x="243" y="146"/>
                  </a:lnTo>
                  <a:lnTo>
                    <a:pt x="240" y="146"/>
                  </a:lnTo>
                  <a:lnTo>
                    <a:pt x="243" y="144"/>
                  </a:lnTo>
                  <a:lnTo>
                    <a:pt x="243" y="142"/>
                  </a:lnTo>
                  <a:lnTo>
                    <a:pt x="240" y="142"/>
                  </a:lnTo>
                  <a:lnTo>
                    <a:pt x="243" y="142"/>
                  </a:lnTo>
                  <a:lnTo>
                    <a:pt x="245" y="140"/>
                  </a:lnTo>
                  <a:lnTo>
                    <a:pt x="245" y="138"/>
                  </a:lnTo>
                  <a:lnTo>
                    <a:pt x="247" y="138"/>
                  </a:lnTo>
                  <a:lnTo>
                    <a:pt x="249" y="136"/>
                  </a:lnTo>
                  <a:lnTo>
                    <a:pt x="251" y="136"/>
                  </a:lnTo>
                  <a:lnTo>
                    <a:pt x="251" y="133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4" y="129"/>
                  </a:lnTo>
                  <a:lnTo>
                    <a:pt x="251" y="127"/>
                  </a:lnTo>
                  <a:lnTo>
                    <a:pt x="251" y="125"/>
                  </a:lnTo>
                  <a:lnTo>
                    <a:pt x="254" y="122"/>
                  </a:lnTo>
                  <a:lnTo>
                    <a:pt x="254" y="120"/>
                  </a:lnTo>
                  <a:lnTo>
                    <a:pt x="251" y="118"/>
                  </a:lnTo>
                  <a:lnTo>
                    <a:pt x="249" y="120"/>
                  </a:lnTo>
                  <a:lnTo>
                    <a:pt x="249" y="122"/>
                  </a:lnTo>
                  <a:lnTo>
                    <a:pt x="247" y="125"/>
                  </a:lnTo>
                  <a:lnTo>
                    <a:pt x="245" y="125"/>
                  </a:lnTo>
                  <a:lnTo>
                    <a:pt x="245" y="127"/>
                  </a:lnTo>
                  <a:lnTo>
                    <a:pt x="243" y="131"/>
                  </a:lnTo>
                  <a:lnTo>
                    <a:pt x="243" y="133"/>
                  </a:lnTo>
                  <a:lnTo>
                    <a:pt x="243" y="136"/>
                  </a:lnTo>
                  <a:lnTo>
                    <a:pt x="243" y="138"/>
                  </a:lnTo>
                  <a:lnTo>
                    <a:pt x="240" y="138"/>
                  </a:lnTo>
                  <a:lnTo>
                    <a:pt x="236" y="142"/>
                  </a:lnTo>
                  <a:lnTo>
                    <a:pt x="236" y="140"/>
                  </a:lnTo>
                  <a:lnTo>
                    <a:pt x="236" y="138"/>
                  </a:lnTo>
                  <a:lnTo>
                    <a:pt x="240" y="133"/>
                  </a:lnTo>
                  <a:lnTo>
                    <a:pt x="243" y="131"/>
                  </a:lnTo>
                  <a:lnTo>
                    <a:pt x="243" y="125"/>
                  </a:lnTo>
                  <a:lnTo>
                    <a:pt x="243" y="120"/>
                  </a:lnTo>
                  <a:lnTo>
                    <a:pt x="245" y="120"/>
                  </a:lnTo>
                  <a:lnTo>
                    <a:pt x="245" y="122"/>
                  </a:lnTo>
                  <a:lnTo>
                    <a:pt x="247" y="120"/>
                  </a:lnTo>
                  <a:lnTo>
                    <a:pt x="249" y="118"/>
                  </a:lnTo>
                  <a:lnTo>
                    <a:pt x="251" y="116"/>
                  </a:lnTo>
                  <a:lnTo>
                    <a:pt x="251" y="114"/>
                  </a:lnTo>
                  <a:lnTo>
                    <a:pt x="254" y="114"/>
                  </a:lnTo>
                  <a:lnTo>
                    <a:pt x="256" y="109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60" y="90"/>
                  </a:lnTo>
                  <a:lnTo>
                    <a:pt x="258" y="87"/>
                  </a:lnTo>
                  <a:lnTo>
                    <a:pt x="258" y="85"/>
                  </a:lnTo>
                  <a:lnTo>
                    <a:pt x="256" y="85"/>
                  </a:lnTo>
                  <a:lnTo>
                    <a:pt x="256" y="87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4" y="103"/>
                  </a:lnTo>
                  <a:lnTo>
                    <a:pt x="254" y="100"/>
                  </a:lnTo>
                  <a:lnTo>
                    <a:pt x="251" y="96"/>
                  </a:lnTo>
                  <a:lnTo>
                    <a:pt x="251" y="90"/>
                  </a:lnTo>
                  <a:lnTo>
                    <a:pt x="251" y="85"/>
                  </a:lnTo>
                  <a:lnTo>
                    <a:pt x="251" y="81"/>
                  </a:lnTo>
                  <a:lnTo>
                    <a:pt x="251" y="79"/>
                  </a:lnTo>
                  <a:lnTo>
                    <a:pt x="249" y="68"/>
                  </a:lnTo>
                  <a:lnTo>
                    <a:pt x="247" y="63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47" y="59"/>
                  </a:lnTo>
                  <a:lnTo>
                    <a:pt x="245" y="57"/>
                  </a:lnTo>
                  <a:lnTo>
                    <a:pt x="247" y="57"/>
                  </a:lnTo>
                  <a:lnTo>
                    <a:pt x="245" y="54"/>
                  </a:lnTo>
                  <a:lnTo>
                    <a:pt x="245" y="57"/>
                  </a:lnTo>
                  <a:lnTo>
                    <a:pt x="243" y="57"/>
                  </a:lnTo>
                  <a:lnTo>
                    <a:pt x="243" y="54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3" y="46"/>
                  </a:lnTo>
                  <a:lnTo>
                    <a:pt x="243" y="41"/>
                  </a:lnTo>
                  <a:lnTo>
                    <a:pt x="240" y="39"/>
                  </a:lnTo>
                  <a:lnTo>
                    <a:pt x="238" y="37"/>
                  </a:lnTo>
                  <a:lnTo>
                    <a:pt x="238" y="35"/>
                  </a:lnTo>
                  <a:lnTo>
                    <a:pt x="236" y="35"/>
                  </a:lnTo>
                  <a:lnTo>
                    <a:pt x="236" y="37"/>
                  </a:lnTo>
                  <a:lnTo>
                    <a:pt x="234" y="39"/>
                  </a:lnTo>
                  <a:lnTo>
                    <a:pt x="232" y="39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27" y="37"/>
                  </a:lnTo>
                  <a:lnTo>
                    <a:pt x="227" y="39"/>
                  </a:lnTo>
                  <a:lnTo>
                    <a:pt x="227" y="37"/>
                  </a:lnTo>
                  <a:lnTo>
                    <a:pt x="227" y="35"/>
                  </a:lnTo>
                  <a:lnTo>
                    <a:pt x="227" y="30"/>
                  </a:lnTo>
                  <a:lnTo>
                    <a:pt x="227" y="28"/>
                  </a:lnTo>
                  <a:lnTo>
                    <a:pt x="227" y="24"/>
                  </a:lnTo>
                  <a:lnTo>
                    <a:pt x="225" y="26"/>
                  </a:lnTo>
                  <a:lnTo>
                    <a:pt x="223" y="28"/>
                  </a:lnTo>
                  <a:lnTo>
                    <a:pt x="223" y="30"/>
                  </a:lnTo>
                  <a:lnTo>
                    <a:pt x="221" y="30"/>
                  </a:lnTo>
                  <a:lnTo>
                    <a:pt x="221" y="28"/>
                  </a:lnTo>
                  <a:lnTo>
                    <a:pt x="218" y="28"/>
                  </a:lnTo>
                  <a:lnTo>
                    <a:pt x="216" y="30"/>
                  </a:lnTo>
                  <a:lnTo>
                    <a:pt x="214" y="30"/>
                  </a:lnTo>
                  <a:lnTo>
                    <a:pt x="214" y="33"/>
                  </a:lnTo>
                  <a:lnTo>
                    <a:pt x="214" y="35"/>
                  </a:lnTo>
                  <a:lnTo>
                    <a:pt x="214" y="37"/>
                  </a:lnTo>
                  <a:lnTo>
                    <a:pt x="216" y="44"/>
                  </a:lnTo>
                  <a:lnTo>
                    <a:pt x="214" y="52"/>
                  </a:lnTo>
                  <a:lnTo>
                    <a:pt x="212" y="57"/>
                  </a:lnTo>
                  <a:lnTo>
                    <a:pt x="212" y="59"/>
                  </a:lnTo>
                  <a:lnTo>
                    <a:pt x="210" y="63"/>
                  </a:lnTo>
                  <a:lnTo>
                    <a:pt x="212" y="70"/>
                  </a:lnTo>
                  <a:lnTo>
                    <a:pt x="212" y="74"/>
                  </a:lnTo>
                  <a:lnTo>
                    <a:pt x="212" y="76"/>
                  </a:lnTo>
                  <a:lnTo>
                    <a:pt x="212" y="79"/>
                  </a:lnTo>
                  <a:lnTo>
                    <a:pt x="212" y="81"/>
                  </a:lnTo>
                  <a:lnTo>
                    <a:pt x="210" y="81"/>
                  </a:lnTo>
                  <a:lnTo>
                    <a:pt x="210" y="76"/>
                  </a:lnTo>
                  <a:lnTo>
                    <a:pt x="210" y="79"/>
                  </a:lnTo>
                  <a:lnTo>
                    <a:pt x="210" y="81"/>
                  </a:lnTo>
                  <a:lnTo>
                    <a:pt x="210" y="83"/>
                  </a:lnTo>
                  <a:lnTo>
                    <a:pt x="212" y="83"/>
                  </a:lnTo>
                  <a:lnTo>
                    <a:pt x="212" y="85"/>
                  </a:lnTo>
                  <a:lnTo>
                    <a:pt x="212" y="87"/>
                  </a:lnTo>
                  <a:lnTo>
                    <a:pt x="212" y="90"/>
                  </a:lnTo>
                  <a:lnTo>
                    <a:pt x="214" y="92"/>
                  </a:lnTo>
                  <a:lnTo>
                    <a:pt x="214" y="94"/>
                  </a:lnTo>
                  <a:lnTo>
                    <a:pt x="214" y="96"/>
                  </a:lnTo>
                  <a:lnTo>
                    <a:pt x="212" y="105"/>
                  </a:lnTo>
                  <a:lnTo>
                    <a:pt x="214" y="109"/>
                  </a:lnTo>
                  <a:lnTo>
                    <a:pt x="212" y="118"/>
                  </a:lnTo>
                  <a:lnTo>
                    <a:pt x="214" y="118"/>
                  </a:lnTo>
                  <a:lnTo>
                    <a:pt x="212" y="120"/>
                  </a:lnTo>
                  <a:lnTo>
                    <a:pt x="210" y="127"/>
                  </a:lnTo>
                  <a:lnTo>
                    <a:pt x="208" y="131"/>
                  </a:lnTo>
                  <a:lnTo>
                    <a:pt x="208" y="133"/>
                  </a:lnTo>
                  <a:lnTo>
                    <a:pt x="208" y="136"/>
                  </a:lnTo>
                  <a:lnTo>
                    <a:pt x="210" y="138"/>
                  </a:lnTo>
                  <a:lnTo>
                    <a:pt x="210" y="140"/>
                  </a:lnTo>
                  <a:lnTo>
                    <a:pt x="210" y="142"/>
                  </a:lnTo>
                  <a:lnTo>
                    <a:pt x="208" y="142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10" y="146"/>
                  </a:lnTo>
                  <a:lnTo>
                    <a:pt x="210" y="149"/>
                  </a:lnTo>
                  <a:lnTo>
                    <a:pt x="212" y="149"/>
                  </a:lnTo>
                  <a:lnTo>
                    <a:pt x="212" y="151"/>
                  </a:lnTo>
                  <a:lnTo>
                    <a:pt x="214" y="151"/>
                  </a:lnTo>
                  <a:lnTo>
                    <a:pt x="214" y="153"/>
                  </a:lnTo>
                  <a:lnTo>
                    <a:pt x="214" y="155"/>
                  </a:lnTo>
                  <a:lnTo>
                    <a:pt x="216" y="155"/>
                  </a:lnTo>
                  <a:lnTo>
                    <a:pt x="218" y="157"/>
                  </a:lnTo>
                  <a:lnTo>
                    <a:pt x="218" y="162"/>
                  </a:lnTo>
                  <a:lnTo>
                    <a:pt x="221" y="162"/>
                  </a:lnTo>
                  <a:lnTo>
                    <a:pt x="223" y="166"/>
                  </a:lnTo>
                  <a:lnTo>
                    <a:pt x="227" y="171"/>
                  </a:lnTo>
                  <a:lnTo>
                    <a:pt x="229" y="173"/>
                  </a:lnTo>
                  <a:lnTo>
                    <a:pt x="232" y="175"/>
                  </a:lnTo>
                  <a:lnTo>
                    <a:pt x="236" y="177"/>
                  </a:lnTo>
                  <a:lnTo>
                    <a:pt x="240" y="179"/>
                  </a:lnTo>
                  <a:lnTo>
                    <a:pt x="243" y="179"/>
                  </a:lnTo>
                  <a:lnTo>
                    <a:pt x="245" y="179"/>
                  </a:lnTo>
                  <a:lnTo>
                    <a:pt x="245" y="177"/>
                  </a:lnTo>
                  <a:lnTo>
                    <a:pt x="245" y="175"/>
                  </a:lnTo>
                  <a:lnTo>
                    <a:pt x="247" y="175"/>
                  </a:lnTo>
                  <a:lnTo>
                    <a:pt x="247" y="173"/>
                  </a:lnTo>
                  <a:lnTo>
                    <a:pt x="249" y="173"/>
                  </a:lnTo>
                  <a:lnTo>
                    <a:pt x="251" y="173"/>
                  </a:lnTo>
                  <a:lnTo>
                    <a:pt x="251" y="175"/>
                  </a:lnTo>
                  <a:lnTo>
                    <a:pt x="249" y="175"/>
                  </a:lnTo>
                  <a:lnTo>
                    <a:pt x="251" y="175"/>
                  </a:lnTo>
                  <a:lnTo>
                    <a:pt x="254" y="173"/>
                  </a:lnTo>
                  <a:lnTo>
                    <a:pt x="254" y="171"/>
                  </a:lnTo>
                  <a:lnTo>
                    <a:pt x="256" y="168"/>
                  </a:lnTo>
                  <a:lnTo>
                    <a:pt x="258" y="168"/>
                  </a:lnTo>
                  <a:lnTo>
                    <a:pt x="258" y="166"/>
                  </a:lnTo>
                  <a:lnTo>
                    <a:pt x="256" y="166"/>
                  </a:lnTo>
                  <a:lnTo>
                    <a:pt x="260" y="164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2" y="157"/>
                  </a:lnTo>
                  <a:lnTo>
                    <a:pt x="264" y="157"/>
                  </a:lnTo>
                  <a:lnTo>
                    <a:pt x="264" y="160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9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8" y="157"/>
                  </a:lnTo>
                  <a:lnTo>
                    <a:pt x="280" y="155"/>
                  </a:lnTo>
                  <a:lnTo>
                    <a:pt x="284" y="149"/>
                  </a:lnTo>
                  <a:lnTo>
                    <a:pt x="284" y="146"/>
                  </a:lnTo>
                  <a:lnTo>
                    <a:pt x="286" y="144"/>
                  </a:lnTo>
                  <a:lnTo>
                    <a:pt x="286" y="146"/>
                  </a:lnTo>
                  <a:lnTo>
                    <a:pt x="289" y="144"/>
                  </a:lnTo>
                  <a:lnTo>
                    <a:pt x="291" y="144"/>
                  </a:lnTo>
                  <a:lnTo>
                    <a:pt x="293" y="138"/>
                  </a:lnTo>
                  <a:lnTo>
                    <a:pt x="295" y="136"/>
                  </a:lnTo>
                  <a:lnTo>
                    <a:pt x="295" y="133"/>
                  </a:lnTo>
                  <a:lnTo>
                    <a:pt x="297" y="133"/>
                  </a:lnTo>
                  <a:lnTo>
                    <a:pt x="297" y="131"/>
                  </a:lnTo>
                  <a:lnTo>
                    <a:pt x="297" y="129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9" y="120"/>
                  </a:lnTo>
                  <a:lnTo>
                    <a:pt x="302" y="120"/>
                  </a:lnTo>
                  <a:lnTo>
                    <a:pt x="302" y="118"/>
                  </a:lnTo>
                  <a:lnTo>
                    <a:pt x="299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16"/>
                  </a:lnTo>
                  <a:lnTo>
                    <a:pt x="304" y="109"/>
                  </a:lnTo>
                  <a:lnTo>
                    <a:pt x="302" y="109"/>
                  </a:lnTo>
                  <a:lnTo>
                    <a:pt x="302" y="107"/>
                  </a:lnTo>
                  <a:lnTo>
                    <a:pt x="304" y="107"/>
                  </a:lnTo>
                  <a:lnTo>
                    <a:pt x="306" y="100"/>
                  </a:lnTo>
                  <a:lnTo>
                    <a:pt x="308" y="100"/>
                  </a:lnTo>
                  <a:lnTo>
                    <a:pt x="310" y="100"/>
                  </a:lnTo>
                  <a:lnTo>
                    <a:pt x="310" y="98"/>
                  </a:lnTo>
                  <a:lnTo>
                    <a:pt x="308" y="98"/>
                  </a:lnTo>
                  <a:close/>
                  <a:moveTo>
                    <a:pt x="313" y="90"/>
                  </a:moveTo>
                  <a:lnTo>
                    <a:pt x="313" y="90"/>
                  </a:lnTo>
                  <a:lnTo>
                    <a:pt x="310" y="90"/>
                  </a:lnTo>
                  <a:lnTo>
                    <a:pt x="313" y="87"/>
                  </a:lnTo>
                  <a:lnTo>
                    <a:pt x="310" y="87"/>
                  </a:lnTo>
                  <a:lnTo>
                    <a:pt x="310" y="90"/>
                  </a:lnTo>
                  <a:lnTo>
                    <a:pt x="308" y="92"/>
                  </a:lnTo>
                  <a:lnTo>
                    <a:pt x="310" y="92"/>
                  </a:lnTo>
                  <a:lnTo>
                    <a:pt x="313" y="92"/>
                  </a:lnTo>
                  <a:lnTo>
                    <a:pt x="313" y="90"/>
                  </a:lnTo>
                  <a:close/>
                  <a:moveTo>
                    <a:pt x="2" y="427"/>
                  </a:moveTo>
                  <a:lnTo>
                    <a:pt x="0" y="429"/>
                  </a:lnTo>
                  <a:lnTo>
                    <a:pt x="0" y="431"/>
                  </a:lnTo>
                  <a:lnTo>
                    <a:pt x="0" y="436"/>
                  </a:lnTo>
                  <a:lnTo>
                    <a:pt x="0" y="442"/>
                  </a:lnTo>
                  <a:lnTo>
                    <a:pt x="2" y="442"/>
                  </a:lnTo>
                  <a:lnTo>
                    <a:pt x="0" y="440"/>
                  </a:lnTo>
                  <a:lnTo>
                    <a:pt x="2" y="434"/>
                  </a:lnTo>
                  <a:lnTo>
                    <a:pt x="2" y="429"/>
                  </a:lnTo>
                  <a:lnTo>
                    <a:pt x="2" y="427"/>
                  </a:lnTo>
                  <a:close/>
                  <a:moveTo>
                    <a:pt x="76" y="488"/>
                  </a:moveTo>
                  <a:lnTo>
                    <a:pt x="76" y="486"/>
                  </a:lnTo>
                  <a:lnTo>
                    <a:pt x="72" y="488"/>
                  </a:lnTo>
                  <a:lnTo>
                    <a:pt x="74" y="491"/>
                  </a:lnTo>
                  <a:lnTo>
                    <a:pt x="72" y="493"/>
                  </a:lnTo>
                  <a:lnTo>
                    <a:pt x="72" y="495"/>
                  </a:lnTo>
                  <a:lnTo>
                    <a:pt x="74" y="495"/>
                  </a:lnTo>
                  <a:lnTo>
                    <a:pt x="74" y="497"/>
                  </a:lnTo>
                  <a:lnTo>
                    <a:pt x="76" y="495"/>
                  </a:lnTo>
                  <a:lnTo>
                    <a:pt x="76" y="493"/>
                  </a:lnTo>
                  <a:lnTo>
                    <a:pt x="76" y="491"/>
                  </a:lnTo>
                  <a:lnTo>
                    <a:pt x="76" y="488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67" name="Google Shape;3064;p68"/>
            <p:cNvSpPr txBox="1">
              <a:spLocks noChangeArrowheads="1"/>
            </p:cNvSpPr>
            <p:nvPr/>
          </p:nvSpPr>
          <p:spPr bwMode="auto">
            <a:xfrm>
              <a:off x="1912938" y="2165350"/>
              <a:ext cx="1587" cy="1588"/>
            </a:xfrm>
            <a:prstGeom prst="rect">
              <a:avLst/>
            </a:pr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7468" name="Google Shape;3065;p68"/>
            <p:cNvSpPr>
              <a:spLocks/>
            </p:cNvSpPr>
            <p:nvPr/>
          </p:nvSpPr>
          <p:spPr bwMode="auto">
            <a:xfrm>
              <a:off x="1754188" y="2060575"/>
              <a:ext cx="12700" cy="17463"/>
            </a:xfrm>
            <a:custGeom>
              <a:avLst/>
              <a:gdLst>
                <a:gd name="T0" fmla="*/ 2147483646 w 8"/>
                <a:gd name="T1" fmla="*/ 2147483646 h 11"/>
                <a:gd name="T2" fmla="*/ 2147483646 w 8"/>
                <a:gd name="T3" fmla="*/ 2147483646 h 11"/>
                <a:gd name="T4" fmla="*/ 2147483646 w 8"/>
                <a:gd name="T5" fmla="*/ 2147483646 h 11"/>
                <a:gd name="T6" fmla="*/ 2147483646 w 8"/>
                <a:gd name="T7" fmla="*/ 2147483646 h 11"/>
                <a:gd name="T8" fmla="*/ 2147483646 w 8"/>
                <a:gd name="T9" fmla="*/ 2147483646 h 11"/>
                <a:gd name="T10" fmla="*/ 2147483646 w 8"/>
                <a:gd name="T11" fmla="*/ 2147483646 h 11"/>
                <a:gd name="T12" fmla="*/ 2147483646 w 8"/>
                <a:gd name="T13" fmla="*/ 2147483646 h 11"/>
                <a:gd name="T14" fmla="*/ 2147483646 w 8"/>
                <a:gd name="T15" fmla="*/ 2147483646 h 11"/>
                <a:gd name="T16" fmla="*/ 2147483646 w 8"/>
                <a:gd name="T17" fmla="*/ 0 h 11"/>
                <a:gd name="T18" fmla="*/ 2147483646 w 8"/>
                <a:gd name="T19" fmla="*/ 0 h 11"/>
                <a:gd name="T20" fmla="*/ 0 w 8"/>
                <a:gd name="T21" fmla="*/ 0 h 11"/>
                <a:gd name="T22" fmla="*/ 2147483646 w 8"/>
                <a:gd name="T23" fmla="*/ 2147483646 h 11"/>
                <a:gd name="T24" fmla="*/ 2147483646 w 8"/>
                <a:gd name="T25" fmla="*/ 2147483646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11" extrusionOk="0">
                  <a:moveTo>
                    <a:pt x="4" y="9"/>
                  </a:moveTo>
                  <a:lnTo>
                    <a:pt x="4" y="11"/>
                  </a:lnTo>
                  <a:lnTo>
                    <a:pt x="6" y="9"/>
                  </a:lnTo>
                  <a:lnTo>
                    <a:pt x="8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4" y="7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69" name="Google Shape;3066;p68"/>
            <p:cNvSpPr>
              <a:spLocks/>
            </p:cNvSpPr>
            <p:nvPr/>
          </p:nvSpPr>
          <p:spPr bwMode="auto">
            <a:xfrm>
              <a:off x="1839913" y="2071688"/>
              <a:ext cx="14287" cy="6350"/>
            </a:xfrm>
            <a:custGeom>
              <a:avLst/>
              <a:gdLst>
                <a:gd name="T0" fmla="*/ 2147483646 w 9"/>
                <a:gd name="T1" fmla="*/ 2147483646 h 4"/>
                <a:gd name="T2" fmla="*/ 2147483646 w 9"/>
                <a:gd name="T3" fmla="*/ 2147483646 h 4"/>
                <a:gd name="T4" fmla="*/ 2147483646 w 9"/>
                <a:gd name="T5" fmla="*/ 2147483646 h 4"/>
                <a:gd name="T6" fmla="*/ 2147483646 w 9"/>
                <a:gd name="T7" fmla="*/ 2147483646 h 4"/>
                <a:gd name="T8" fmla="*/ 2147483646 w 9"/>
                <a:gd name="T9" fmla="*/ 2147483646 h 4"/>
                <a:gd name="T10" fmla="*/ 2147483646 w 9"/>
                <a:gd name="T11" fmla="*/ 2147483646 h 4"/>
                <a:gd name="T12" fmla="*/ 2147483646 w 9"/>
                <a:gd name="T13" fmla="*/ 0 h 4"/>
                <a:gd name="T14" fmla="*/ 2147483646 w 9"/>
                <a:gd name="T15" fmla="*/ 0 h 4"/>
                <a:gd name="T16" fmla="*/ 2147483646 w 9"/>
                <a:gd name="T17" fmla="*/ 2147483646 h 4"/>
                <a:gd name="T18" fmla="*/ 0 w 9"/>
                <a:gd name="T19" fmla="*/ 2147483646 h 4"/>
                <a:gd name="T20" fmla="*/ 2147483646 w 9"/>
                <a:gd name="T21" fmla="*/ 2147483646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4" extrusionOk="0">
                  <a:moveTo>
                    <a:pt x="2" y="4"/>
                  </a:moveTo>
                  <a:lnTo>
                    <a:pt x="5" y="4"/>
                  </a:lnTo>
                  <a:lnTo>
                    <a:pt x="5" y="2"/>
                  </a:lnTo>
                  <a:lnTo>
                    <a:pt x="7" y="4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70" name="Google Shape;3067;p68"/>
            <p:cNvSpPr>
              <a:spLocks/>
            </p:cNvSpPr>
            <p:nvPr/>
          </p:nvSpPr>
          <p:spPr bwMode="auto">
            <a:xfrm>
              <a:off x="1770063" y="2028825"/>
              <a:ext cx="14287" cy="11113"/>
            </a:xfrm>
            <a:custGeom>
              <a:avLst/>
              <a:gdLst>
                <a:gd name="T0" fmla="*/ 0 w 9"/>
                <a:gd name="T1" fmla="*/ 2147483646 h 7"/>
                <a:gd name="T2" fmla="*/ 2147483646 w 9"/>
                <a:gd name="T3" fmla="*/ 2147483646 h 7"/>
                <a:gd name="T4" fmla="*/ 2147483646 w 9"/>
                <a:gd name="T5" fmla="*/ 2147483646 h 7"/>
                <a:gd name="T6" fmla="*/ 2147483646 w 9"/>
                <a:gd name="T7" fmla="*/ 2147483646 h 7"/>
                <a:gd name="T8" fmla="*/ 2147483646 w 9"/>
                <a:gd name="T9" fmla="*/ 0 h 7"/>
                <a:gd name="T10" fmla="*/ 2147483646 w 9"/>
                <a:gd name="T11" fmla="*/ 0 h 7"/>
                <a:gd name="T12" fmla="*/ 2147483646 w 9"/>
                <a:gd name="T13" fmla="*/ 2147483646 h 7"/>
                <a:gd name="T14" fmla="*/ 0 w 9"/>
                <a:gd name="T15" fmla="*/ 2147483646 h 7"/>
                <a:gd name="T16" fmla="*/ 0 w 9"/>
                <a:gd name="T17" fmla="*/ 2147483646 h 7"/>
                <a:gd name="T18" fmla="*/ 0 w 9"/>
                <a:gd name="T19" fmla="*/ 2147483646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7" extrusionOk="0">
                  <a:moveTo>
                    <a:pt x="0" y="7"/>
                  </a:moveTo>
                  <a:lnTo>
                    <a:pt x="3" y="7"/>
                  </a:lnTo>
                  <a:lnTo>
                    <a:pt x="5" y="5"/>
                  </a:lnTo>
                  <a:lnTo>
                    <a:pt x="9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71" name="Google Shape;3068;p68"/>
            <p:cNvSpPr>
              <a:spLocks/>
            </p:cNvSpPr>
            <p:nvPr/>
          </p:nvSpPr>
          <p:spPr bwMode="auto">
            <a:xfrm>
              <a:off x="2301875" y="2182813"/>
              <a:ext cx="11113" cy="6350"/>
            </a:xfrm>
            <a:custGeom>
              <a:avLst/>
              <a:gdLst>
                <a:gd name="T0" fmla="*/ 0 w 7"/>
                <a:gd name="T1" fmla="*/ 2147483646 h 4"/>
                <a:gd name="T2" fmla="*/ 0 w 7"/>
                <a:gd name="T3" fmla="*/ 2147483646 h 4"/>
                <a:gd name="T4" fmla="*/ 2147483646 w 7"/>
                <a:gd name="T5" fmla="*/ 2147483646 h 4"/>
                <a:gd name="T6" fmla="*/ 0 w 7"/>
                <a:gd name="T7" fmla="*/ 2147483646 h 4"/>
                <a:gd name="T8" fmla="*/ 2147483646 w 7"/>
                <a:gd name="T9" fmla="*/ 2147483646 h 4"/>
                <a:gd name="T10" fmla="*/ 2147483646 w 7"/>
                <a:gd name="T11" fmla="*/ 2147483646 h 4"/>
                <a:gd name="T12" fmla="*/ 2147483646 w 7"/>
                <a:gd name="T13" fmla="*/ 2147483646 h 4"/>
                <a:gd name="T14" fmla="*/ 2147483646 w 7"/>
                <a:gd name="T15" fmla="*/ 2147483646 h 4"/>
                <a:gd name="T16" fmla="*/ 2147483646 w 7"/>
                <a:gd name="T17" fmla="*/ 0 h 4"/>
                <a:gd name="T18" fmla="*/ 0 w 7"/>
                <a:gd name="T19" fmla="*/ 2147483646 h 4"/>
                <a:gd name="T20" fmla="*/ 0 w 7"/>
                <a:gd name="T21" fmla="*/ 2147483646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4" extrusionOk="0">
                  <a:moveTo>
                    <a:pt x="0" y="4"/>
                  </a:moveTo>
                  <a:lnTo>
                    <a:pt x="0" y="4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72" name="Google Shape;3069;p68"/>
            <p:cNvSpPr>
              <a:spLocks/>
            </p:cNvSpPr>
            <p:nvPr/>
          </p:nvSpPr>
          <p:spPr bwMode="auto">
            <a:xfrm>
              <a:off x="2903538" y="2325688"/>
              <a:ext cx="14287" cy="3175"/>
            </a:xfrm>
            <a:custGeom>
              <a:avLst/>
              <a:gdLst>
                <a:gd name="T0" fmla="*/ 2147483646 w 9"/>
                <a:gd name="T1" fmla="*/ 2147483646 h 2"/>
                <a:gd name="T2" fmla="*/ 2147483646 w 9"/>
                <a:gd name="T3" fmla="*/ 2147483646 h 2"/>
                <a:gd name="T4" fmla="*/ 2147483646 w 9"/>
                <a:gd name="T5" fmla="*/ 2147483646 h 2"/>
                <a:gd name="T6" fmla="*/ 2147483646 w 9"/>
                <a:gd name="T7" fmla="*/ 0 h 2"/>
                <a:gd name="T8" fmla="*/ 2147483646 w 9"/>
                <a:gd name="T9" fmla="*/ 0 h 2"/>
                <a:gd name="T10" fmla="*/ 0 w 9"/>
                <a:gd name="T11" fmla="*/ 0 h 2"/>
                <a:gd name="T12" fmla="*/ 0 w 9"/>
                <a:gd name="T13" fmla="*/ 2147483646 h 2"/>
                <a:gd name="T14" fmla="*/ 2147483646 w 9"/>
                <a:gd name="T15" fmla="*/ 2147483646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2" extrusionOk="0">
                  <a:moveTo>
                    <a:pt x="7" y="2"/>
                  </a:moveTo>
                  <a:lnTo>
                    <a:pt x="9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73" name="Google Shape;3070;p68"/>
            <p:cNvSpPr>
              <a:spLocks/>
            </p:cNvSpPr>
            <p:nvPr/>
          </p:nvSpPr>
          <p:spPr bwMode="auto">
            <a:xfrm>
              <a:off x="2949575" y="2325688"/>
              <a:ext cx="30163" cy="14287"/>
            </a:xfrm>
            <a:custGeom>
              <a:avLst/>
              <a:gdLst>
                <a:gd name="T0" fmla="*/ 2147483646 w 19"/>
                <a:gd name="T1" fmla="*/ 2147483646 h 9"/>
                <a:gd name="T2" fmla="*/ 2147483646 w 19"/>
                <a:gd name="T3" fmla="*/ 2147483646 h 9"/>
                <a:gd name="T4" fmla="*/ 2147483646 w 19"/>
                <a:gd name="T5" fmla="*/ 2147483646 h 9"/>
                <a:gd name="T6" fmla="*/ 2147483646 w 19"/>
                <a:gd name="T7" fmla="*/ 2147483646 h 9"/>
                <a:gd name="T8" fmla="*/ 2147483646 w 19"/>
                <a:gd name="T9" fmla="*/ 0 h 9"/>
                <a:gd name="T10" fmla="*/ 0 w 19"/>
                <a:gd name="T11" fmla="*/ 0 h 9"/>
                <a:gd name="T12" fmla="*/ 0 w 19"/>
                <a:gd name="T13" fmla="*/ 2147483646 h 9"/>
                <a:gd name="T14" fmla="*/ 2147483646 w 19"/>
                <a:gd name="T15" fmla="*/ 2147483646 h 9"/>
                <a:gd name="T16" fmla="*/ 2147483646 w 19"/>
                <a:gd name="T17" fmla="*/ 2147483646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9" extrusionOk="0">
                  <a:moveTo>
                    <a:pt x="19" y="9"/>
                  </a:moveTo>
                  <a:lnTo>
                    <a:pt x="13" y="6"/>
                  </a:lnTo>
                  <a:lnTo>
                    <a:pt x="11" y="4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6" y="6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74" name="Google Shape;3071;p68"/>
            <p:cNvSpPr>
              <a:spLocks/>
            </p:cNvSpPr>
            <p:nvPr/>
          </p:nvSpPr>
          <p:spPr bwMode="auto">
            <a:xfrm>
              <a:off x="2730500" y="2255838"/>
              <a:ext cx="9525" cy="1111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147483646 h 7"/>
                <a:gd name="T4" fmla="*/ 0 w 6"/>
                <a:gd name="T5" fmla="*/ 2147483646 h 7"/>
                <a:gd name="T6" fmla="*/ 2147483646 w 6"/>
                <a:gd name="T7" fmla="*/ 2147483646 h 7"/>
                <a:gd name="T8" fmla="*/ 2147483646 w 6"/>
                <a:gd name="T9" fmla="*/ 2147483646 h 7"/>
                <a:gd name="T10" fmla="*/ 2147483646 w 6"/>
                <a:gd name="T11" fmla="*/ 2147483646 h 7"/>
                <a:gd name="T12" fmla="*/ 2147483646 w 6"/>
                <a:gd name="T13" fmla="*/ 2147483646 h 7"/>
                <a:gd name="T14" fmla="*/ 2147483646 w 6"/>
                <a:gd name="T15" fmla="*/ 2147483646 h 7"/>
                <a:gd name="T16" fmla="*/ 0 w 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7" extrusionOk="0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4" y="4"/>
                  </a:lnTo>
                  <a:lnTo>
                    <a:pt x="6" y="7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75" name="Google Shape;3072;p68"/>
            <p:cNvSpPr>
              <a:spLocks/>
            </p:cNvSpPr>
            <p:nvPr/>
          </p:nvSpPr>
          <p:spPr bwMode="auto">
            <a:xfrm>
              <a:off x="2744788" y="2255838"/>
              <a:ext cx="20637" cy="6350"/>
            </a:xfrm>
            <a:custGeom>
              <a:avLst/>
              <a:gdLst>
                <a:gd name="T0" fmla="*/ 2147483646 w 13"/>
                <a:gd name="T1" fmla="*/ 2147483646 h 4"/>
                <a:gd name="T2" fmla="*/ 2147483646 w 13"/>
                <a:gd name="T3" fmla="*/ 2147483646 h 4"/>
                <a:gd name="T4" fmla="*/ 2147483646 w 13"/>
                <a:gd name="T5" fmla="*/ 2147483646 h 4"/>
                <a:gd name="T6" fmla="*/ 2147483646 w 13"/>
                <a:gd name="T7" fmla="*/ 2147483646 h 4"/>
                <a:gd name="T8" fmla="*/ 2147483646 w 13"/>
                <a:gd name="T9" fmla="*/ 2147483646 h 4"/>
                <a:gd name="T10" fmla="*/ 2147483646 w 13"/>
                <a:gd name="T11" fmla="*/ 2147483646 h 4"/>
                <a:gd name="T12" fmla="*/ 2147483646 w 13"/>
                <a:gd name="T13" fmla="*/ 2147483646 h 4"/>
                <a:gd name="T14" fmla="*/ 2147483646 w 13"/>
                <a:gd name="T15" fmla="*/ 2147483646 h 4"/>
                <a:gd name="T16" fmla="*/ 2147483646 w 13"/>
                <a:gd name="T17" fmla="*/ 0 h 4"/>
                <a:gd name="T18" fmla="*/ 2147483646 w 13"/>
                <a:gd name="T19" fmla="*/ 2147483646 h 4"/>
                <a:gd name="T20" fmla="*/ 2147483646 w 13"/>
                <a:gd name="T21" fmla="*/ 2147483646 h 4"/>
                <a:gd name="T22" fmla="*/ 2147483646 w 13"/>
                <a:gd name="T23" fmla="*/ 0 h 4"/>
                <a:gd name="T24" fmla="*/ 2147483646 w 13"/>
                <a:gd name="T25" fmla="*/ 0 h 4"/>
                <a:gd name="T26" fmla="*/ 0 w 13"/>
                <a:gd name="T27" fmla="*/ 2147483646 h 4"/>
                <a:gd name="T28" fmla="*/ 2147483646 w 13"/>
                <a:gd name="T29" fmla="*/ 2147483646 h 4"/>
                <a:gd name="T30" fmla="*/ 2147483646 w 13"/>
                <a:gd name="T31" fmla="*/ 2147483646 h 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" h="4" extrusionOk="0">
                  <a:moveTo>
                    <a:pt x="2" y="4"/>
                  </a:moveTo>
                  <a:lnTo>
                    <a:pt x="4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76" name="Google Shape;3073;p68"/>
            <p:cNvSpPr>
              <a:spLocks/>
            </p:cNvSpPr>
            <p:nvPr/>
          </p:nvSpPr>
          <p:spPr bwMode="auto">
            <a:xfrm>
              <a:off x="2733675" y="2252663"/>
              <a:ext cx="14288" cy="3175"/>
            </a:xfrm>
            <a:custGeom>
              <a:avLst/>
              <a:gdLst>
                <a:gd name="T0" fmla="*/ 2147483646 w 9"/>
                <a:gd name="T1" fmla="*/ 0 h 2"/>
                <a:gd name="T2" fmla="*/ 2147483646 w 9"/>
                <a:gd name="T3" fmla="*/ 0 h 2"/>
                <a:gd name="T4" fmla="*/ 0 w 9"/>
                <a:gd name="T5" fmla="*/ 0 h 2"/>
                <a:gd name="T6" fmla="*/ 2147483646 w 9"/>
                <a:gd name="T7" fmla="*/ 2147483646 h 2"/>
                <a:gd name="T8" fmla="*/ 2147483646 w 9"/>
                <a:gd name="T9" fmla="*/ 2147483646 h 2"/>
                <a:gd name="T10" fmla="*/ 2147483646 w 9"/>
                <a:gd name="T11" fmla="*/ 0 h 2"/>
                <a:gd name="T12" fmla="*/ 2147483646 w 9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" extrusionOk="0">
                  <a:moveTo>
                    <a:pt x="4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77" name="Google Shape;3074;p68"/>
            <p:cNvSpPr>
              <a:spLocks/>
            </p:cNvSpPr>
            <p:nvPr/>
          </p:nvSpPr>
          <p:spPr bwMode="auto">
            <a:xfrm>
              <a:off x="2768600" y="2255838"/>
              <a:ext cx="14288" cy="6350"/>
            </a:xfrm>
            <a:custGeom>
              <a:avLst/>
              <a:gdLst>
                <a:gd name="T0" fmla="*/ 2147483646 w 9"/>
                <a:gd name="T1" fmla="*/ 2147483646 h 4"/>
                <a:gd name="T2" fmla="*/ 2147483646 w 9"/>
                <a:gd name="T3" fmla="*/ 2147483646 h 4"/>
                <a:gd name="T4" fmla="*/ 2147483646 w 9"/>
                <a:gd name="T5" fmla="*/ 0 h 4"/>
                <a:gd name="T6" fmla="*/ 2147483646 w 9"/>
                <a:gd name="T7" fmla="*/ 2147483646 h 4"/>
                <a:gd name="T8" fmla="*/ 2147483646 w 9"/>
                <a:gd name="T9" fmla="*/ 2147483646 h 4"/>
                <a:gd name="T10" fmla="*/ 2147483646 w 9"/>
                <a:gd name="T11" fmla="*/ 2147483646 h 4"/>
                <a:gd name="T12" fmla="*/ 0 w 9"/>
                <a:gd name="T13" fmla="*/ 2147483646 h 4"/>
                <a:gd name="T14" fmla="*/ 2147483646 w 9"/>
                <a:gd name="T15" fmla="*/ 2147483646 h 4"/>
                <a:gd name="T16" fmla="*/ 2147483646 w 9"/>
                <a:gd name="T17" fmla="*/ 2147483646 h 4"/>
                <a:gd name="T18" fmla="*/ 2147483646 w 9"/>
                <a:gd name="T19" fmla="*/ 214748364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4" extrusionOk="0">
                  <a:moveTo>
                    <a:pt x="9" y="4"/>
                  </a:moveTo>
                  <a:lnTo>
                    <a:pt x="9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78" name="Google Shape;3075;p68"/>
            <p:cNvSpPr>
              <a:spLocks/>
            </p:cNvSpPr>
            <p:nvPr/>
          </p:nvSpPr>
          <p:spPr bwMode="auto">
            <a:xfrm>
              <a:off x="2709863" y="2241550"/>
              <a:ext cx="17462" cy="11113"/>
            </a:xfrm>
            <a:custGeom>
              <a:avLst/>
              <a:gdLst>
                <a:gd name="T0" fmla="*/ 2147483646 w 11"/>
                <a:gd name="T1" fmla="*/ 2147483646 h 7"/>
                <a:gd name="T2" fmla="*/ 2147483646 w 11"/>
                <a:gd name="T3" fmla="*/ 2147483646 h 7"/>
                <a:gd name="T4" fmla="*/ 2147483646 w 11"/>
                <a:gd name="T5" fmla="*/ 2147483646 h 7"/>
                <a:gd name="T6" fmla="*/ 2147483646 w 11"/>
                <a:gd name="T7" fmla="*/ 2147483646 h 7"/>
                <a:gd name="T8" fmla="*/ 2147483646 w 11"/>
                <a:gd name="T9" fmla="*/ 0 h 7"/>
                <a:gd name="T10" fmla="*/ 0 w 11"/>
                <a:gd name="T11" fmla="*/ 0 h 7"/>
                <a:gd name="T12" fmla="*/ 0 w 11"/>
                <a:gd name="T13" fmla="*/ 2147483646 h 7"/>
                <a:gd name="T14" fmla="*/ 0 w 11"/>
                <a:gd name="T15" fmla="*/ 2147483646 h 7"/>
                <a:gd name="T16" fmla="*/ 2147483646 w 11"/>
                <a:gd name="T17" fmla="*/ 2147483646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" extrusionOk="0">
                  <a:moveTo>
                    <a:pt x="8" y="5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79" name="Google Shape;3076;p68"/>
            <p:cNvSpPr>
              <a:spLocks/>
            </p:cNvSpPr>
            <p:nvPr/>
          </p:nvSpPr>
          <p:spPr bwMode="auto">
            <a:xfrm>
              <a:off x="1530350" y="2043113"/>
              <a:ext cx="1922463" cy="1871662"/>
            </a:xfrm>
            <a:custGeom>
              <a:avLst/>
              <a:gdLst>
                <a:gd name="T0" fmla="*/ 2147483646 w 1211"/>
                <a:gd name="T1" fmla="*/ 2147483646 h 1179"/>
                <a:gd name="T2" fmla="*/ 2147483646 w 1211"/>
                <a:gd name="T3" fmla="*/ 2147483646 h 1179"/>
                <a:gd name="T4" fmla="*/ 2147483646 w 1211"/>
                <a:gd name="T5" fmla="*/ 2147483646 h 1179"/>
                <a:gd name="T6" fmla="*/ 2147483646 w 1211"/>
                <a:gd name="T7" fmla="*/ 2147483646 h 1179"/>
                <a:gd name="T8" fmla="*/ 2147483646 w 1211"/>
                <a:gd name="T9" fmla="*/ 2147483646 h 1179"/>
                <a:gd name="T10" fmla="*/ 2147483646 w 1211"/>
                <a:gd name="T11" fmla="*/ 2147483646 h 1179"/>
                <a:gd name="T12" fmla="*/ 2147483646 w 1211"/>
                <a:gd name="T13" fmla="*/ 2147483646 h 1179"/>
                <a:gd name="T14" fmla="*/ 2147483646 w 1211"/>
                <a:gd name="T15" fmla="*/ 2147483646 h 1179"/>
                <a:gd name="T16" fmla="*/ 2147483646 w 1211"/>
                <a:gd name="T17" fmla="*/ 2147483646 h 1179"/>
                <a:gd name="T18" fmla="*/ 2147483646 w 1211"/>
                <a:gd name="T19" fmla="*/ 2147483646 h 1179"/>
                <a:gd name="T20" fmla="*/ 2147483646 w 1211"/>
                <a:gd name="T21" fmla="*/ 2147483646 h 1179"/>
                <a:gd name="T22" fmla="*/ 2147483646 w 1211"/>
                <a:gd name="T23" fmla="*/ 2147483646 h 1179"/>
                <a:gd name="T24" fmla="*/ 2147483646 w 1211"/>
                <a:gd name="T25" fmla="*/ 2147483646 h 1179"/>
                <a:gd name="T26" fmla="*/ 2147483646 w 1211"/>
                <a:gd name="T27" fmla="*/ 2147483646 h 1179"/>
                <a:gd name="T28" fmla="*/ 2147483646 w 1211"/>
                <a:gd name="T29" fmla="*/ 2147483646 h 1179"/>
                <a:gd name="T30" fmla="*/ 2147483646 w 1211"/>
                <a:gd name="T31" fmla="*/ 2147483646 h 1179"/>
                <a:gd name="T32" fmla="*/ 2147483646 w 1211"/>
                <a:gd name="T33" fmla="*/ 2147483646 h 1179"/>
                <a:gd name="T34" fmla="*/ 2147483646 w 1211"/>
                <a:gd name="T35" fmla="*/ 2147483646 h 1179"/>
                <a:gd name="T36" fmla="*/ 2147483646 w 1211"/>
                <a:gd name="T37" fmla="*/ 2147483646 h 1179"/>
                <a:gd name="T38" fmla="*/ 2147483646 w 1211"/>
                <a:gd name="T39" fmla="*/ 2147483646 h 1179"/>
                <a:gd name="T40" fmla="*/ 2147483646 w 1211"/>
                <a:gd name="T41" fmla="*/ 2147483646 h 1179"/>
                <a:gd name="T42" fmla="*/ 2147483646 w 1211"/>
                <a:gd name="T43" fmla="*/ 2147483646 h 1179"/>
                <a:gd name="T44" fmla="*/ 2147483646 w 1211"/>
                <a:gd name="T45" fmla="*/ 2147483646 h 1179"/>
                <a:gd name="T46" fmla="*/ 2147483646 w 1211"/>
                <a:gd name="T47" fmla="*/ 2147483646 h 1179"/>
                <a:gd name="T48" fmla="*/ 2147483646 w 1211"/>
                <a:gd name="T49" fmla="*/ 2147483646 h 1179"/>
                <a:gd name="T50" fmla="*/ 2147483646 w 1211"/>
                <a:gd name="T51" fmla="*/ 2147483646 h 1179"/>
                <a:gd name="T52" fmla="*/ 2147483646 w 1211"/>
                <a:gd name="T53" fmla="*/ 2147483646 h 1179"/>
                <a:gd name="T54" fmla="*/ 2147483646 w 1211"/>
                <a:gd name="T55" fmla="*/ 2147483646 h 1179"/>
                <a:gd name="T56" fmla="*/ 2147483646 w 1211"/>
                <a:gd name="T57" fmla="*/ 2147483646 h 1179"/>
                <a:gd name="T58" fmla="*/ 2147483646 w 1211"/>
                <a:gd name="T59" fmla="*/ 2147483646 h 1179"/>
                <a:gd name="T60" fmla="*/ 2147483646 w 1211"/>
                <a:gd name="T61" fmla="*/ 2147483646 h 1179"/>
                <a:gd name="T62" fmla="*/ 2147483646 w 1211"/>
                <a:gd name="T63" fmla="*/ 2147483646 h 1179"/>
                <a:gd name="T64" fmla="*/ 2147483646 w 1211"/>
                <a:gd name="T65" fmla="*/ 2147483646 h 1179"/>
                <a:gd name="T66" fmla="*/ 2147483646 w 1211"/>
                <a:gd name="T67" fmla="*/ 2147483646 h 1179"/>
                <a:gd name="T68" fmla="*/ 2147483646 w 1211"/>
                <a:gd name="T69" fmla="*/ 2147483646 h 1179"/>
                <a:gd name="T70" fmla="*/ 2147483646 w 1211"/>
                <a:gd name="T71" fmla="*/ 0 h 1179"/>
                <a:gd name="T72" fmla="*/ 2147483646 w 1211"/>
                <a:gd name="T73" fmla="*/ 2147483646 h 1179"/>
                <a:gd name="T74" fmla="*/ 2147483646 w 1211"/>
                <a:gd name="T75" fmla="*/ 2147483646 h 1179"/>
                <a:gd name="T76" fmla="*/ 2147483646 w 1211"/>
                <a:gd name="T77" fmla="*/ 2147483646 h 1179"/>
                <a:gd name="T78" fmla="*/ 2147483646 w 1211"/>
                <a:gd name="T79" fmla="*/ 2147483646 h 1179"/>
                <a:gd name="T80" fmla="*/ 2147483646 w 1211"/>
                <a:gd name="T81" fmla="*/ 2147483646 h 1179"/>
                <a:gd name="T82" fmla="*/ 2147483646 w 1211"/>
                <a:gd name="T83" fmla="*/ 2147483646 h 1179"/>
                <a:gd name="T84" fmla="*/ 2147483646 w 1211"/>
                <a:gd name="T85" fmla="*/ 2147483646 h 1179"/>
                <a:gd name="T86" fmla="*/ 2147483646 w 1211"/>
                <a:gd name="T87" fmla="*/ 2147483646 h 1179"/>
                <a:gd name="T88" fmla="*/ 2147483646 w 1211"/>
                <a:gd name="T89" fmla="*/ 2147483646 h 1179"/>
                <a:gd name="T90" fmla="*/ 2147483646 w 1211"/>
                <a:gd name="T91" fmla="*/ 2147483646 h 1179"/>
                <a:gd name="T92" fmla="*/ 2147483646 w 1211"/>
                <a:gd name="T93" fmla="*/ 2147483646 h 1179"/>
                <a:gd name="T94" fmla="*/ 2147483646 w 1211"/>
                <a:gd name="T95" fmla="*/ 2147483646 h 1179"/>
                <a:gd name="T96" fmla="*/ 2147483646 w 1211"/>
                <a:gd name="T97" fmla="*/ 2147483646 h 1179"/>
                <a:gd name="T98" fmla="*/ 2147483646 w 1211"/>
                <a:gd name="T99" fmla="*/ 2147483646 h 1179"/>
                <a:gd name="T100" fmla="*/ 2147483646 w 1211"/>
                <a:gd name="T101" fmla="*/ 2147483646 h 1179"/>
                <a:gd name="T102" fmla="*/ 2147483646 w 1211"/>
                <a:gd name="T103" fmla="*/ 2147483646 h 1179"/>
                <a:gd name="T104" fmla="*/ 2147483646 w 1211"/>
                <a:gd name="T105" fmla="*/ 2147483646 h 1179"/>
                <a:gd name="T106" fmla="*/ 2147483646 w 1211"/>
                <a:gd name="T107" fmla="*/ 2147483646 h 1179"/>
                <a:gd name="T108" fmla="*/ 2147483646 w 1211"/>
                <a:gd name="T109" fmla="*/ 2147483646 h 1179"/>
                <a:gd name="T110" fmla="*/ 2147483646 w 1211"/>
                <a:gd name="T111" fmla="*/ 2147483646 h 1179"/>
                <a:gd name="T112" fmla="*/ 2147483646 w 1211"/>
                <a:gd name="T113" fmla="*/ 2147483646 h 1179"/>
                <a:gd name="T114" fmla="*/ 2147483646 w 1211"/>
                <a:gd name="T115" fmla="*/ 2147483646 h 1179"/>
                <a:gd name="T116" fmla="*/ 2147483646 w 1211"/>
                <a:gd name="T117" fmla="*/ 2147483646 h 1179"/>
                <a:gd name="T118" fmla="*/ 2147483646 w 1211"/>
                <a:gd name="T119" fmla="*/ 2147483646 h 1179"/>
                <a:gd name="T120" fmla="*/ 2147483646 w 1211"/>
                <a:gd name="T121" fmla="*/ 2147483646 h 1179"/>
                <a:gd name="T122" fmla="*/ 2147483646 w 1211"/>
                <a:gd name="T123" fmla="*/ 2147483646 h 1179"/>
                <a:gd name="T124" fmla="*/ 2147483646 w 1211"/>
                <a:gd name="T125" fmla="*/ 2147483646 h 11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11" h="1179" extrusionOk="0">
                  <a:moveTo>
                    <a:pt x="1211" y="787"/>
                  </a:moveTo>
                  <a:lnTo>
                    <a:pt x="1211" y="783"/>
                  </a:lnTo>
                  <a:lnTo>
                    <a:pt x="1209" y="780"/>
                  </a:lnTo>
                  <a:lnTo>
                    <a:pt x="1207" y="780"/>
                  </a:lnTo>
                  <a:lnTo>
                    <a:pt x="1202" y="780"/>
                  </a:lnTo>
                  <a:lnTo>
                    <a:pt x="1200" y="778"/>
                  </a:lnTo>
                  <a:lnTo>
                    <a:pt x="1183" y="776"/>
                  </a:lnTo>
                  <a:lnTo>
                    <a:pt x="1165" y="772"/>
                  </a:lnTo>
                  <a:lnTo>
                    <a:pt x="1148" y="767"/>
                  </a:lnTo>
                  <a:lnTo>
                    <a:pt x="1130" y="763"/>
                  </a:lnTo>
                  <a:lnTo>
                    <a:pt x="1104" y="758"/>
                  </a:lnTo>
                  <a:lnTo>
                    <a:pt x="1080" y="752"/>
                  </a:lnTo>
                  <a:lnTo>
                    <a:pt x="1056" y="745"/>
                  </a:lnTo>
                  <a:lnTo>
                    <a:pt x="1029" y="739"/>
                  </a:lnTo>
                  <a:lnTo>
                    <a:pt x="1010" y="732"/>
                  </a:lnTo>
                  <a:lnTo>
                    <a:pt x="988" y="728"/>
                  </a:lnTo>
                  <a:lnTo>
                    <a:pt x="968" y="721"/>
                  </a:lnTo>
                  <a:lnTo>
                    <a:pt x="946" y="715"/>
                  </a:lnTo>
                  <a:lnTo>
                    <a:pt x="938" y="712"/>
                  </a:lnTo>
                  <a:lnTo>
                    <a:pt x="927" y="710"/>
                  </a:lnTo>
                  <a:lnTo>
                    <a:pt x="918" y="706"/>
                  </a:lnTo>
                  <a:lnTo>
                    <a:pt x="909" y="697"/>
                  </a:lnTo>
                  <a:lnTo>
                    <a:pt x="907" y="695"/>
                  </a:lnTo>
                  <a:lnTo>
                    <a:pt x="905" y="693"/>
                  </a:lnTo>
                  <a:lnTo>
                    <a:pt x="902" y="688"/>
                  </a:lnTo>
                  <a:lnTo>
                    <a:pt x="900" y="686"/>
                  </a:lnTo>
                  <a:lnTo>
                    <a:pt x="896" y="677"/>
                  </a:lnTo>
                  <a:lnTo>
                    <a:pt x="892" y="671"/>
                  </a:lnTo>
                  <a:lnTo>
                    <a:pt x="887" y="664"/>
                  </a:lnTo>
                  <a:lnTo>
                    <a:pt x="885" y="658"/>
                  </a:lnTo>
                  <a:lnTo>
                    <a:pt x="881" y="651"/>
                  </a:lnTo>
                  <a:lnTo>
                    <a:pt x="878" y="647"/>
                  </a:lnTo>
                  <a:lnTo>
                    <a:pt x="874" y="640"/>
                  </a:lnTo>
                  <a:lnTo>
                    <a:pt x="872" y="636"/>
                  </a:lnTo>
                  <a:lnTo>
                    <a:pt x="870" y="634"/>
                  </a:lnTo>
                  <a:lnTo>
                    <a:pt x="867" y="634"/>
                  </a:lnTo>
                  <a:lnTo>
                    <a:pt x="865" y="634"/>
                  </a:lnTo>
                  <a:lnTo>
                    <a:pt x="854" y="631"/>
                  </a:lnTo>
                  <a:lnTo>
                    <a:pt x="843" y="629"/>
                  </a:lnTo>
                  <a:lnTo>
                    <a:pt x="832" y="627"/>
                  </a:lnTo>
                  <a:lnTo>
                    <a:pt x="824" y="627"/>
                  </a:lnTo>
                  <a:lnTo>
                    <a:pt x="817" y="625"/>
                  </a:lnTo>
                  <a:lnTo>
                    <a:pt x="813" y="625"/>
                  </a:lnTo>
                  <a:lnTo>
                    <a:pt x="808" y="625"/>
                  </a:lnTo>
                  <a:lnTo>
                    <a:pt x="804" y="623"/>
                  </a:lnTo>
                  <a:lnTo>
                    <a:pt x="802" y="623"/>
                  </a:lnTo>
                  <a:lnTo>
                    <a:pt x="800" y="623"/>
                  </a:lnTo>
                  <a:lnTo>
                    <a:pt x="797" y="623"/>
                  </a:lnTo>
                  <a:lnTo>
                    <a:pt x="791" y="614"/>
                  </a:lnTo>
                  <a:lnTo>
                    <a:pt x="782" y="605"/>
                  </a:lnTo>
                  <a:lnTo>
                    <a:pt x="775" y="598"/>
                  </a:lnTo>
                  <a:lnTo>
                    <a:pt x="767" y="590"/>
                  </a:lnTo>
                  <a:lnTo>
                    <a:pt x="751" y="572"/>
                  </a:lnTo>
                  <a:lnTo>
                    <a:pt x="736" y="555"/>
                  </a:lnTo>
                  <a:lnTo>
                    <a:pt x="719" y="537"/>
                  </a:lnTo>
                  <a:lnTo>
                    <a:pt x="703" y="520"/>
                  </a:lnTo>
                  <a:lnTo>
                    <a:pt x="686" y="498"/>
                  </a:lnTo>
                  <a:lnTo>
                    <a:pt x="668" y="476"/>
                  </a:lnTo>
                  <a:lnTo>
                    <a:pt x="651" y="454"/>
                  </a:lnTo>
                  <a:lnTo>
                    <a:pt x="635" y="434"/>
                  </a:lnTo>
                  <a:lnTo>
                    <a:pt x="620" y="414"/>
                  </a:lnTo>
                  <a:lnTo>
                    <a:pt x="607" y="397"/>
                  </a:lnTo>
                  <a:lnTo>
                    <a:pt x="594" y="377"/>
                  </a:lnTo>
                  <a:lnTo>
                    <a:pt x="581" y="360"/>
                  </a:lnTo>
                  <a:lnTo>
                    <a:pt x="576" y="351"/>
                  </a:lnTo>
                  <a:lnTo>
                    <a:pt x="570" y="344"/>
                  </a:lnTo>
                  <a:lnTo>
                    <a:pt x="563" y="336"/>
                  </a:lnTo>
                  <a:lnTo>
                    <a:pt x="559" y="327"/>
                  </a:lnTo>
                  <a:lnTo>
                    <a:pt x="557" y="327"/>
                  </a:lnTo>
                  <a:lnTo>
                    <a:pt x="559" y="325"/>
                  </a:lnTo>
                  <a:lnTo>
                    <a:pt x="559" y="322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1"/>
                  </a:lnTo>
                  <a:lnTo>
                    <a:pt x="565" y="300"/>
                  </a:lnTo>
                  <a:lnTo>
                    <a:pt x="570" y="290"/>
                  </a:lnTo>
                  <a:lnTo>
                    <a:pt x="574" y="276"/>
                  </a:lnTo>
                  <a:lnTo>
                    <a:pt x="578" y="265"/>
                  </a:lnTo>
                  <a:lnTo>
                    <a:pt x="585" y="246"/>
                  </a:lnTo>
                  <a:lnTo>
                    <a:pt x="592" y="226"/>
                  </a:lnTo>
                  <a:lnTo>
                    <a:pt x="598" y="208"/>
                  </a:lnTo>
                  <a:lnTo>
                    <a:pt x="605" y="189"/>
                  </a:lnTo>
                  <a:lnTo>
                    <a:pt x="605" y="187"/>
                  </a:lnTo>
                  <a:lnTo>
                    <a:pt x="603" y="180"/>
                  </a:lnTo>
                  <a:lnTo>
                    <a:pt x="587" y="162"/>
                  </a:lnTo>
                  <a:lnTo>
                    <a:pt x="585" y="160"/>
                  </a:lnTo>
                  <a:lnTo>
                    <a:pt x="583" y="158"/>
                  </a:lnTo>
                  <a:lnTo>
                    <a:pt x="570" y="151"/>
                  </a:lnTo>
                  <a:lnTo>
                    <a:pt x="565" y="151"/>
                  </a:lnTo>
                  <a:lnTo>
                    <a:pt x="561" y="149"/>
                  </a:lnTo>
                  <a:lnTo>
                    <a:pt x="557" y="147"/>
                  </a:lnTo>
                  <a:lnTo>
                    <a:pt x="554" y="147"/>
                  </a:lnTo>
                  <a:lnTo>
                    <a:pt x="552" y="147"/>
                  </a:lnTo>
                  <a:lnTo>
                    <a:pt x="552" y="145"/>
                  </a:lnTo>
                  <a:lnTo>
                    <a:pt x="550" y="145"/>
                  </a:lnTo>
                  <a:lnTo>
                    <a:pt x="550" y="143"/>
                  </a:lnTo>
                  <a:lnTo>
                    <a:pt x="548" y="143"/>
                  </a:lnTo>
                  <a:lnTo>
                    <a:pt x="548" y="145"/>
                  </a:lnTo>
                  <a:lnTo>
                    <a:pt x="546" y="145"/>
                  </a:lnTo>
                  <a:lnTo>
                    <a:pt x="543" y="141"/>
                  </a:lnTo>
                  <a:lnTo>
                    <a:pt x="541" y="141"/>
                  </a:lnTo>
                  <a:lnTo>
                    <a:pt x="539" y="143"/>
                  </a:lnTo>
                  <a:lnTo>
                    <a:pt x="537" y="143"/>
                  </a:lnTo>
                  <a:lnTo>
                    <a:pt x="535" y="145"/>
                  </a:lnTo>
                  <a:lnTo>
                    <a:pt x="535" y="147"/>
                  </a:lnTo>
                  <a:lnTo>
                    <a:pt x="535" y="149"/>
                  </a:lnTo>
                  <a:lnTo>
                    <a:pt x="532" y="154"/>
                  </a:lnTo>
                  <a:lnTo>
                    <a:pt x="530" y="154"/>
                  </a:lnTo>
                  <a:lnTo>
                    <a:pt x="530" y="156"/>
                  </a:lnTo>
                  <a:lnTo>
                    <a:pt x="528" y="156"/>
                  </a:lnTo>
                  <a:lnTo>
                    <a:pt x="528" y="158"/>
                  </a:lnTo>
                  <a:lnTo>
                    <a:pt x="528" y="160"/>
                  </a:lnTo>
                  <a:lnTo>
                    <a:pt x="528" y="162"/>
                  </a:lnTo>
                  <a:lnTo>
                    <a:pt x="526" y="162"/>
                  </a:lnTo>
                  <a:lnTo>
                    <a:pt x="526" y="165"/>
                  </a:lnTo>
                  <a:lnTo>
                    <a:pt x="524" y="167"/>
                  </a:lnTo>
                  <a:lnTo>
                    <a:pt x="522" y="167"/>
                  </a:lnTo>
                  <a:lnTo>
                    <a:pt x="522" y="165"/>
                  </a:lnTo>
                  <a:lnTo>
                    <a:pt x="517" y="165"/>
                  </a:lnTo>
                  <a:lnTo>
                    <a:pt x="515" y="167"/>
                  </a:lnTo>
                  <a:lnTo>
                    <a:pt x="513" y="169"/>
                  </a:lnTo>
                  <a:lnTo>
                    <a:pt x="513" y="171"/>
                  </a:lnTo>
                  <a:lnTo>
                    <a:pt x="515" y="173"/>
                  </a:lnTo>
                  <a:lnTo>
                    <a:pt x="508" y="173"/>
                  </a:lnTo>
                  <a:lnTo>
                    <a:pt x="506" y="173"/>
                  </a:lnTo>
                  <a:lnTo>
                    <a:pt x="504" y="173"/>
                  </a:lnTo>
                  <a:lnTo>
                    <a:pt x="502" y="173"/>
                  </a:lnTo>
                  <a:lnTo>
                    <a:pt x="502" y="171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497" y="171"/>
                  </a:lnTo>
                  <a:lnTo>
                    <a:pt x="495" y="169"/>
                  </a:lnTo>
                  <a:lnTo>
                    <a:pt x="495" y="167"/>
                  </a:lnTo>
                  <a:lnTo>
                    <a:pt x="493" y="167"/>
                  </a:lnTo>
                  <a:lnTo>
                    <a:pt x="493" y="169"/>
                  </a:lnTo>
                  <a:lnTo>
                    <a:pt x="493" y="171"/>
                  </a:lnTo>
                  <a:lnTo>
                    <a:pt x="491" y="171"/>
                  </a:lnTo>
                  <a:lnTo>
                    <a:pt x="491" y="169"/>
                  </a:lnTo>
                  <a:lnTo>
                    <a:pt x="493" y="167"/>
                  </a:lnTo>
                  <a:lnTo>
                    <a:pt x="489" y="169"/>
                  </a:lnTo>
                  <a:lnTo>
                    <a:pt x="486" y="169"/>
                  </a:lnTo>
                  <a:lnTo>
                    <a:pt x="482" y="167"/>
                  </a:lnTo>
                  <a:lnTo>
                    <a:pt x="480" y="167"/>
                  </a:lnTo>
                  <a:lnTo>
                    <a:pt x="480" y="165"/>
                  </a:lnTo>
                  <a:lnTo>
                    <a:pt x="478" y="162"/>
                  </a:lnTo>
                  <a:lnTo>
                    <a:pt x="478" y="160"/>
                  </a:lnTo>
                  <a:lnTo>
                    <a:pt x="480" y="160"/>
                  </a:lnTo>
                  <a:lnTo>
                    <a:pt x="482" y="162"/>
                  </a:lnTo>
                  <a:lnTo>
                    <a:pt x="482" y="160"/>
                  </a:lnTo>
                  <a:lnTo>
                    <a:pt x="482" y="158"/>
                  </a:lnTo>
                  <a:lnTo>
                    <a:pt x="482" y="156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91" y="151"/>
                  </a:lnTo>
                  <a:lnTo>
                    <a:pt x="493" y="151"/>
                  </a:lnTo>
                  <a:lnTo>
                    <a:pt x="493" y="149"/>
                  </a:lnTo>
                  <a:lnTo>
                    <a:pt x="495" y="147"/>
                  </a:lnTo>
                  <a:lnTo>
                    <a:pt x="497" y="145"/>
                  </a:lnTo>
                  <a:lnTo>
                    <a:pt x="502" y="143"/>
                  </a:lnTo>
                  <a:lnTo>
                    <a:pt x="504" y="143"/>
                  </a:lnTo>
                  <a:lnTo>
                    <a:pt x="502" y="143"/>
                  </a:lnTo>
                  <a:lnTo>
                    <a:pt x="502" y="141"/>
                  </a:lnTo>
                  <a:lnTo>
                    <a:pt x="504" y="141"/>
                  </a:lnTo>
                  <a:lnTo>
                    <a:pt x="504" y="138"/>
                  </a:lnTo>
                  <a:lnTo>
                    <a:pt x="500" y="136"/>
                  </a:lnTo>
                  <a:lnTo>
                    <a:pt x="497" y="136"/>
                  </a:lnTo>
                  <a:lnTo>
                    <a:pt x="495" y="138"/>
                  </a:lnTo>
                  <a:lnTo>
                    <a:pt x="493" y="136"/>
                  </a:lnTo>
                  <a:lnTo>
                    <a:pt x="493" y="134"/>
                  </a:lnTo>
                  <a:lnTo>
                    <a:pt x="491" y="134"/>
                  </a:lnTo>
                  <a:lnTo>
                    <a:pt x="491" y="132"/>
                  </a:lnTo>
                  <a:lnTo>
                    <a:pt x="493" y="130"/>
                  </a:lnTo>
                  <a:lnTo>
                    <a:pt x="493" y="127"/>
                  </a:lnTo>
                  <a:lnTo>
                    <a:pt x="495" y="125"/>
                  </a:lnTo>
                  <a:lnTo>
                    <a:pt x="497" y="123"/>
                  </a:lnTo>
                  <a:lnTo>
                    <a:pt x="497" y="121"/>
                  </a:lnTo>
                  <a:lnTo>
                    <a:pt x="497" y="119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0" y="114"/>
                  </a:lnTo>
                  <a:lnTo>
                    <a:pt x="497" y="112"/>
                  </a:lnTo>
                  <a:lnTo>
                    <a:pt x="500" y="112"/>
                  </a:lnTo>
                  <a:lnTo>
                    <a:pt x="500" y="110"/>
                  </a:lnTo>
                  <a:lnTo>
                    <a:pt x="502" y="110"/>
                  </a:lnTo>
                  <a:lnTo>
                    <a:pt x="500" y="108"/>
                  </a:lnTo>
                  <a:lnTo>
                    <a:pt x="502" y="108"/>
                  </a:lnTo>
                  <a:lnTo>
                    <a:pt x="504" y="110"/>
                  </a:lnTo>
                  <a:lnTo>
                    <a:pt x="504" y="108"/>
                  </a:lnTo>
                  <a:lnTo>
                    <a:pt x="506" y="108"/>
                  </a:lnTo>
                  <a:lnTo>
                    <a:pt x="506" y="105"/>
                  </a:lnTo>
                  <a:lnTo>
                    <a:pt x="506" y="103"/>
                  </a:lnTo>
                  <a:lnTo>
                    <a:pt x="506" y="101"/>
                  </a:lnTo>
                  <a:lnTo>
                    <a:pt x="506" y="99"/>
                  </a:lnTo>
                  <a:lnTo>
                    <a:pt x="508" y="99"/>
                  </a:lnTo>
                  <a:lnTo>
                    <a:pt x="508" y="97"/>
                  </a:lnTo>
                  <a:lnTo>
                    <a:pt x="506" y="97"/>
                  </a:lnTo>
                  <a:lnTo>
                    <a:pt x="504" y="94"/>
                  </a:lnTo>
                  <a:lnTo>
                    <a:pt x="502" y="94"/>
                  </a:lnTo>
                  <a:lnTo>
                    <a:pt x="500" y="94"/>
                  </a:lnTo>
                  <a:lnTo>
                    <a:pt x="497" y="94"/>
                  </a:lnTo>
                  <a:lnTo>
                    <a:pt x="497" y="97"/>
                  </a:lnTo>
                  <a:lnTo>
                    <a:pt x="500" y="97"/>
                  </a:lnTo>
                  <a:lnTo>
                    <a:pt x="497" y="99"/>
                  </a:lnTo>
                  <a:lnTo>
                    <a:pt x="495" y="99"/>
                  </a:lnTo>
                  <a:lnTo>
                    <a:pt x="497" y="99"/>
                  </a:lnTo>
                  <a:lnTo>
                    <a:pt x="500" y="99"/>
                  </a:lnTo>
                  <a:lnTo>
                    <a:pt x="502" y="99"/>
                  </a:lnTo>
                  <a:lnTo>
                    <a:pt x="504" y="101"/>
                  </a:lnTo>
                  <a:lnTo>
                    <a:pt x="502" y="101"/>
                  </a:lnTo>
                  <a:lnTo>
                    <a:pt x="502" y="103"/>
                  </a:lnTo>
                  <a:lnTo>
                    <a:pt x="504" y="103"/>
                  </a:lnTo>
                  <a:lnTo>
                    <a:pt x="504" y="105"/>
                  </a:lnTo>
                  <a:lnTo>
                    <a:pt x="502" y="105"/>
                  </a:lnTo>
                  <a:lnTo>
                    <a:pt x="502" y="103"/>
                  </a:lnTo>
                  <a:lnTo>
                    <a:pt x="500" y="105"/>
                  </a:lnTo>
                  <a:lnTo>
                    <a:pt x="502" y="105"/>
                  </a:lnTo>
                  <a:lnTo>
                    <a:pt x="500" y="108"/>
                  </a:lnTo>
                  <a:lnTo>
                    <a:pt x="497" y="108"/>
                  </a:lnTo>
                  <a:lnTo>
                    <a:pt x="497" y="105"/>
                  </a:lnTo>
                  <a:lnTo>
                    <a:pt x="500" y="105"/>
                  </a:lnTo>
                  <a:lnTo>
                    <a:pt x="500" y="103"/>
                  </a:lnTo>
                  <a:lnTo>
                    <a:pt x="497" y="101"/>
                  </a:lnTo>
                  <a:lnTo>
                    <a:pt x="493" y="101"/>
                  </a:lnTo>
                  <a:lnTo>
                    <a:pt x="493" y="99"/>
                  </a:lnTo>
                  <a:lnTo>
                    <a:pt x="491" y="101"/>
                  </a:lnTo>
                  <a:lnTo>
                    <a:pt x="489" y="101"/>
                  </a:lnTo>
                  <a:lnTo>
                    <a:pt x="486" y="101"/>
                  </a:lnTo>
                  <a:lnTo>
                    <a:pt x="491" y="103"/>
                  </a:lnTo>
                  <a:lnTo>
                    <a:pt x="489" y="103"/>
                  </a:lnTo>
                  <a:lnTo>
                    <a:pt x="486" y="103"/>
                  </a:lnTo>
                  <a:lnTo>
                    <a:pt x="486" y="101"/>
                  </a:lnTo>
                  <a:lnTo>
                    <a:pt x="484" y="101"/>
                  </a:lnTo>
                  <a:lnTo>
                    <a:pt x="486" y="99"/>
                  </a:lnTo>
                  <a:lnTo>
                    <a:pt x="486" y="101"/>
                  </a:lnTo>
                  <a:lnTo>
                    <a:pt x="489" y="99"/>
                  </a:lnTo>
                  <a:lnTo>
                    <a:pt x="489" y="97"/>
                  </a:lnTo>
                  <a:lnTo>
                    <a:pt x="486" y="97"/>
                  </a:lnTo>
                  <a:lnTo>
                    <a:pt x="486" y="99"/>
                  </a:lnTo>
                  <a:lnTo>
                    <a:pt x="484" y="99"/>
                  </a:lnTo>
                  <a:lnTo>
                    <a:pt x="482" y="99"/>
                  </a:lnTo>
                  <a:lnTo>
                    <a:pt x="480" y="101"/>
                  </a:lnTo>
                  <a:lnTo>
                    <a:pt x="478" y="101"/>
                  </a:lnTo>
                  <a:lnTo>
                    <a:pt x="478" y="103"/>
                  </a:lnTo>
                  <a:lnTo>
                    <a:pt x="478" y="105"/>
                  </a:lnTo>
                  <a:lnTo>
                    <a:pt x="476" y="105"/>
                  </a:lnTo>
                  <a:lnTo>
                    <a:pt x="476" y="108"/>
                  </a:lnTo>
                  <a:lnTo>
                    <a:pt x="478" y="108"/>
                  </a:lnTo>
                  <a:lnTo>
                    <a:pt x="478" y="105"/>
                  </a:lnTo>
                  <a:lnTo>
                    <a:pt x="478" y="108"/>
                  </a:lnTo>
                  <a:lnTo>
                    <a:pt x="480" y="108"/>
                  </a:lnTo>
                  <a:lnTo>
                    <a:pt x="480" y="105"/>
                  </a:lnTo>
                  <a:lnTo>
                    <a:pt x="482" y="105"/>
                  </a:lnTo>
                  <a:lnTo>
                    <a:pt x="482" y="103"/>
                  </a:lnTo>
                  <a:lnTo>
                    <a:pt x="484" y="103"/>
                  </a:lnTo>
                  <a:lnTo>
                    <a:pt x="486" y="103"/>
                  </a:lnTo>
                  <a:lnTo>
                    <a:pt x="486" y="105"/>
                  </a:lnTo>
                  <a:lnTo>
                    <a:pt x="489" y="103"/>
                  </a:lnTo>
                  <a:lnTo>
                    <a:pt x="491" y="105"/>
                  </a:lnTo>
                  <a:lnTo>
                    <a:pt x="489" y="105"/>
                  </a:lnTo>
                  <a:lnTo>
                    <a:pt x="489" y="108"/>
                  </a:lnTo>
                  <a:lnTo>
                    <a:pt x="491" y="108"/>
                  </a:lnTo>
                  <a:lnTo>
                    <a:pt x="491" y="110"/>
                  </a:lnTo>
                  <a:lnTo>
                    <a:pt x="493" y="110"/>
                  </a:lnTo>
                  <a:lnTo>
                    <a:pt x="493" y="108"/>
                  </a:lnTo>
                  <a:lnTo>
                    <a:pt x="495" y="105"/>
                  </a:lnTo>
                  <a:lnTo>
                    <a:pt x="495" y="108"/>
                  </a:lnTo>
                  <a:lnTo>
                    <a:pt x="495" y="110"/>
                  </a:lnTo>
                  <a:lnTo>
                    <a:pt x="493" y="110"/>
                  </a:lnTo>
                  <a:lnTo>
                    <a:pt x="486" y="110"/>
                  </a:lnTo>
                  <a:lnTo>
                    <a:pt x="484" y="110"/>
                  </a:lnTo>
                  <a:lnTo>
                    <a:pt x="484" y="112"/>
                  </a:lnTo>
                  <a:lnTo>
                    <a:pt x="482" y="114"/>
                  </a:lnTo>
                  <a:lnTo>
                    <a:pt x="480" y="114"/>
                  </a:lnTo>
                  <a:lnTo>
                    <a:pt x="480" y="116"/>
                  </a:lnTo>
                  <a:lnTo>
                    <a:pt x="478" y="116"/>
                  </a:lnTo>
                  <a:lnTo>
                    <a:pt x="478" y="119"/>
                  </a:lnTo>
                  <a:lnTo>
                    <a:pt x="476" y="121"/>
                  </a:lnTo>
                  <a:lnTo>
                    <a:pt x="473" y="119"/>
                  </a:lnTo>
                  <a:lnTo>
                    <a:pt x="471" y="119"/>
                  </a:lnTo>
                  <a:lnTo>
                    <a:pt x="473" y="116"/>
                  </a:lnTo>
                  <a:lnTo>
                    <a:pt x="473" y="114"/>
                  </a:lnTo>
                  <a:lnTo>
                    <a:pt x="469" y="116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3"/>
                  </a:lnTo>
                  <a:lnTo>
                    <a:pt x="478" y="125"/>
                  </a:lnTo>
                  <a:lnTo>
                    <a:pt x="480" y="127"/>
                  </a:lnTo>
                  <a:lnTo>
                    <a:pt x="480" y="130"/>
                  </a:lnTo>
                  <a:lnTo>
                    <a:pt x="478" y="130"/>
                  </a:lnTo>
                  <a:lnTo>
                    <a:pt x="478" y="132"/>
                  </a:lnTo>
                  <a:lnTo>
                    <a:pt x="476" y="134"/>
                  </a:lnTo>
                  <a:lnTo>
                    <a:pt x="473" y="134"/>
                  </a:lnTo>
                  <a:lnTo>
                    <a:pt x="476" y="132"/>
                  </a:lnTo>
                  <a:lnTo>
                    <a:pt x="476" y="130"/>
                  </a:lnTo>
                  <a:lnTo>
                    <a:pt x="476" y="127"/>
                  </a:lnTo>
                  <a:lnTo>
                    <a:pt x="473" y="125"/>
                  </a:lnTo>
                  <a:lnTo>
                    <a:pt x="471" y="127"/>
                  </a:lnTo>
                  <a:lnTo>
                    <a:pt x="471" y="125"/>
                  </a:lnTo>
                  <a:lnTo>
                    <a:pt x="467" y="127"/>
                  </a:lnTo>
                  <a:lnTo>
                    <a:pt x="465" y="127"/>
                  </a:lnTo>
                  <a:lnTo>
                    <a:pt x="462" y="125"/>
                  </a:lnTo>
                  <a:lnTo>
                    <a:pt x="460" y="127"/>
                  </a:lnTo>
                  <a:lnTo>
                    <a:pt x="458" y="130"/>
                  </a:lnTo>
                  <a:lnTo>
                    <a:pt x="458" y="132"/>
                  </a:lnTo>
                  <a:lnTo>
                    <a:pt x="460" y="132"/>
                  </a:lnTo>
                  <a:lnTo>
                    <a:pt x="458" y="132"/>
                  </a:lnTo>
                  <a:lnTo>
                    <a:pt x="458" y="134"/>
                  </a:lnTo>
                  <a:lnTo>
                    <a:pt x="456" y="132"/>
                  </a:lnTo>
                  <a:lnTo>
                    <a:pt x="458" y="134"/>
                  </a:lnTo>
                  <a:lnTo>
                    <a:pt x="462" y="136"/>
                  </a:lnTo>
                  <a:lnTo>
                    <a:pt x="462" y="138"/>
                  </a:lnTo>
                  <a:lnTo>
                    <a:pt x="460" y="138"/>
                  </a:lnTo>
                  <a:lnTo>
                    <a:pt x="458" y="138"/>
                  </a:lnTo>
                  <a:lnTo>
                    <a:pt x="458" y="141"/>
                  </a:lnTo>
                  <a:lnTo>
                    <a:pt x="460" y="141"/>
                  </a:lnTo>
                  <a:lnTo>
                    <a:pt x="458" y="141"/>
                  </a:lnTo>
                  <a:lnTo>
                    <a:pt x="460" y="143"/>
                  </a:lnTo>
                  <a:lnTo>
                    <a:pt x="462" y="145"/>
                  </a:lnTo>
                  <a:lnTo>
                    <a:pt x="462" y="147"/>
                  </a:lnTo>
                  <a:lnTo>
                    <a:pt x="460" y="145"/>
                  </a:lnTo>
                  <a:lnTo>
                    <a:pt x="458" y="145"/>
                  </a:lnTo>
                  <a:lnTo>
                    <a:pt x="458" y="143"/>
                  </a:lnTo>
                  <a:lnTo>
                    <a:pt x="458" y="141"/>
                  </a:lnTo>
                  <a:lnTo>
                    <a:pt x="456" y="141"/>
                  </a:lnTo>
                  <a:lnTo>
                    <a:pt x="456" y="143"/>
                  </a:lnTo>
                  <a:lnTo>
                    <a:pt x="454" y="141"/>
                  </a:lnTo>
                  <a:lnTo>
                    <a:pt x="451" y="141"/>
                  </a:lnTo>
                  <a:lnTo>
                    <a:pt x="449" y="143"/>
                  </a:lnTo>
                  <a:lnTo>
                    <a:pt x="447" y="143"/>
                  </a:lnTo>
                  <a:lnTo>
                    <a:pt x="447" y="145"/>
                  </a:lnTo>
                  <a:lnTo>
                    <a:pt x="445" y="145"/>
                  </a:lnTo>
                  <a:lnTo>
                    <a:pt x="445" y="147"/>
                  </a:lnTo>
                  <a:lnTo>
                    <a:pt x="443" y="147"/>
                  </a:lnTo>
                  <a:lnTo>
                    <a:pt x="445" y="147"/>
                  </a:lnTo>
                  <a:lnTo>
                    <a:pt x="447" y="147"/>
                  </a:lnTo>
                  <a:lnTo>
                    <a:pt x="449" y="145"/>
                  </a:lnTo>
                  <a:lnTo>
                    <a:pt x="456" y="147"/>
                  </a:lnTo>
                  <a:lnTo>
                    <a:pt x="456" y="149"/>
                  </a:lnTo>
                  <a:lnTo>
                    <a:pt x="456" y="147"/>
                  </a:lnTo>
                  <a:lnTo>
                    <a:pt x="458" y="147"/>
                  </a:lnTo>
                  <a:lnTo>
                    <a:pt x="462" y="149"/>
                  </a:lnTo>
                  <a:lnTo>
                    <a:pt x="460" y="149"/>
                  </a:lnTo>
                  <a:lnTo>
                    <a:pt x="462" y="149"/>
                  </a:lnTo>
                  <a:lnTo>
                    <a:pt x="460" y="151"/>
                  </a:lnTo>
                  <a:lnTo>
                    <a:pt x="460" y="154"/>
                  </a:lnTo>
                  <a:lnTo>
                    <a:pt x="458" y="154"/>
                  </a:lnTo>
                  <a:lnTo>
                    <a:pt x="458" y="156"/>
                  </a:lnTo>
                  <a:lnTo>
                    <a:pt x="456" y="156"/>
                  </a:lnTo>
                  <a:lnTo>
                    <a:pt x="449" y="151"/>
                  </a:lnTo>
                  <a:lnTo>
                    <a:pt x="449" y="149"/>
                  </a:lnTo>
                  <a:lnTo>
                    <a:pt x="447" y="149"/>
                  </a:lnTo>
                  <a:lnTo>
                    <a:pt x="447" y="151"/>
                  </a:lnTo>
                  <a:lnTo>
                    <a:pt x="449" y="154"/>
                  </a:lnTo>
                  <a:lnTo>
                    <a:pt x="449" y="156"/>
                  </a:lnTo>
                  <a:lnTo>
                    <a:pt x="447" y="158"/>
                  </a:lnTo>
                  <a:lnTo>
                    <a:pt x="445" y="158"/>
                  </a:lnTo>
                  <a:lnTo>
                    <a:pt x="443" y="154"/>
                  </a:lnTo>
                  <a:lnTo>
                    <a:pt x="443" y="151"/>
                  </a:lnTo>
                  <a:lnTo>
                    <a:pt x="440" y="151"/>
                  </a:lnTo>
                  <a:lnTo>
                    <a:pt x="440" y="149"/>
                  </a:lnTo>
                  <a:lnTo>
                    <a:pt x="440" y="147"/>
                  </a:lnTo>
                  <a:lnTo>
                    <a:pt x="438" y="147"/>
                  </a:lnTo>
                  <a:lnTo>
                    <a:pt x="436" y="147"/>
                  </a:lnTo>
                  <a:lnTo>
                    <a:pt x="434" y="143"/>
                  </a:lnTo>
                  <a:lnTo>
                    <a:pt x="430" y="136"/>
                  </a:lnTo>
                  <a:lnTo>
                    <a:pt x="430" y="134"/>
                  </a:lnTo>
                  <a:lnTo>
                    <a:pt x="430" y="132"/>
                  </a:lnTo>
                  <a:lnTo>
                    <a:pt x="427" y="130"/>
                  </a:lnTo>
                  <a:lnTo>
                    <a:pt x="427" y="127"/>
                  </a:lnTo>
                  <a:lnTo>
                    <a:pt x="423" y="108"/>
                  </a:lnTo>
                  <a:lnTo>
                    <a:pt x="423" y="105"/>
                  </a:lnTo>
                  <a:lnTo>
                    <a:pt x="423" y="103"/>
                  </a:lnTo>
                  <a:lnTo>
                    <a:pt x="425" y="101"/>
                  </a:lnTo>
                  <a:lnTo>
                    <a:pt x="425" y="94"/>
                  </a:lnTo>
                  <a:lnTo>
                    <a:pt x="425" y="92"/>
                  </a:lnTo>
                  <a:lnTo>
                    <a:pt x="425" y="90"/>
                  </a:lnTo>
                  <a:lnTo>
                    <a:pt x="427" y="90"/>
                  </a:lnTo>
                  <a:lnTo>
                    <a:pt x="427" y="88"/>
                  </a:lnTo>
                  <a:lnTo>
                    <a:pt x="430" y="86"/>
                  </a:lnTo>
                  <a:lnTo>
                    <a:pt x="430" y="84"/>
                  </a:lnTo>
                  <a:lnTo>
                    <a:pt x="427" y="81"/>
                  </a:lnTo>
                  <a:lnTo>
                    <a:pt x="427" y="79"/>
                  </a:lnTo>
                  <a:lnTo>
                    <a:pt x="427" y="77"/>
                  </a:lnTo>
                  <a:lnTo>
                    <a:pt x="430" y="77"/>
                  </a:lnTo>
                  <a:lnTo>
                    <a:pt x="430" y="70"/>
                  </a:lnTo>
                  <a:lnTo>
                    <a:pt x="430" y="64"/>
                  </a:lnTo>
                  <a:lnTo>
                    <a:pt x="430" y="59"/>
                  </a:lnTo>
                  <a:lnTo>
                    <a:pt x="430" y="57"/>
                  </a:lnTo>
                  <a:lnTo>
                    <a:pt x="430" y="55"/>
                  </a:lnTo>
                  <a:lnTo>
                    <a:pt x="430" y="51"/>
                  </a:lnTo>
                  <a:lnTo>
                    <a:pt x="427" y="40"/>
                  </a:lnTo>
                  <a:lnTo>
                    <a:pt x="423" y="29"/>
                  </a:lnTo>
                  <a:lnTo>
                    <a:pt x="419" y="20"/>
                  </a:lnTo>
                  <a:lnTo>
                    <a:pt x="419" y="18"/>
                  </a:lnTo>
                  <a:lnTo>
                    <a:pt x="414" y="20"/>
                  </a:lnTo>
                  <a:lnTo>
                    <a:pt x="412" y="22"/>
                  </a:lnTo>
                  <a:lnTo>
                    <a:pt x="410" y="24"/>
                  </a:lnTo>
                  <a:lnTo>
                    <a:pt x="408" y="29"/>
                  </a:lnTo>
                  <a:lnTo>
                    <a:pt x="405" y="31"/>
                  </a:lnTo>
                  <a:lnTo>
                    <a:pt x="405" y="33"/>
                  </a:lnTo>
                  <a:lnTo>
                    <a:pt x="405" y="35"/>
                  </a:lnTo>
                  <a:lnTo>
                    <a:pt x="408" y="35"/>
                  </a:lnTo>
                  <a:lnTo>
                    <a:pt x="412" y="35"/>
                  </a:lnTo>
                  <a:lnTo>
                    <a:pt x="410" y="40"/>
                  </a:lnTo>
                  <a:lnTo>
                    <a:pt x="408" y="38"/>
                  </a:lnTo>
                  <a:lnTo>
                    <a:pt x="408" y="35"/>
                  </a:lnTo>
                  <a:lnTo>
                    <a:pt x="405" y="35"/>
                  </a:lnTo>
                  <a:lnTo>
                    <a:pt x="405" y="38"/>
                  </a:lnTo>
                  <a:lnTo>
                    <a:pt x="405" y="40"/>
                  </a:lnTo>
                  <a:lnTo>
                    <a:pt x="405" y="42"/>
                  </a:lnTo>
                  <a:lnTo>
                    <a:pt x="410" y="46"/>
                  </a:lnTo>
                  <a:lnTo>
                    <a:pt x="412" y="48"/>
                  </a:lnTo>
                  <a:lnTo>
                    <a:pt x="416" y="53"/>
                  </a:lnTo>
                  <a:lnTo>
                    <a:pt x="416" y="55"/>
                  </a:lnTo>
                  <a:lnTo>
                    <a:pt x="416" y="53"/>
                  </a:lnTo>
                  <a:lnTo>
                    <a:pt x="408" y="53"/>
                  </a:lnTo>
                  <a:lnTo>
                    <a:pt x="405" y="53"/>
                  </a:lnTo>
                  <a:lnTo>
                    <a:pt x="401" y="53"/>
                  </a:lnTo>
                  <a:lnTo>
                    <a:pt x="399" y="51"/>
                  </a:lnTo>
                  <a:lnTo>
                    <a:pt x="397" y="51"/>
                  </a:lnTo>
                  <a:lnTo>
                    <a:pt x="397" y="53"/>
                  </a:lnTo>
                  <a:lnTo>
                    <a:pt x="395" y="51"/>
                  </a:lnTo>
                  <a:lnTo>
                    <a:pt x="395" y="53"/>
                  </a:lnTo>
                  <a:lnTo>
                    <a:pt x="392" y="53"/>
                  </a:lnTo>
                  <a:lnTo>
                    <a:pt x="390" y="53"/>
                  </a:lnTo>
                  <a:lnTo>
                    <a:pt x="388" y="53"/>
                  </a:lnTo>
                  <a:lnTo>
                    <a:pt x="386" y="55"/>
                  </a:lnTo>
                  <a:lnTo>
                    <a:pt x="386" y="57"/>
                  </a:lnTo>
                  <a:lnTo>
                    <a:pt x="386" y="59"/>
                  </a:lnTo>
                  <a:lnTo>
                    <a:pt x="386" y="62"/>
                  </a:lnTo>
                  <a:lnTo>
                    <a:pt x="386" y="64"/>
                  </a:lnTo>
                  <a:lnTo>
                    <a:pt x="384" y="64"/>
                  </a:lnTo>
                  <a:lnTo>
                    <a:pt x="384" y="66"/>
                  </a:lnTo>
                  <a:lnTo>
                    <a:pt x="384" y="68"/>
                  </a:lnTo>
                  <a:lnTo>
                    <a:pt x="381" y="68"/>
                  </a:lnTo>
                  <a:lnTo>
                    <a:pt x="379" y="68"/>
                  </a:lnTo>
                  <a:lnTo>
                    <a:pt x="370" y="73"/>
                  </a:lnTo>
                  <a:lnTo>
                    <a:pt x="368" y="73"/>
                  </a:lnTo>
                  <a:lnTo>
                    <a:pt x="364" y="75"/>
                  </a:lnTo>
                  <a:lnTo>
                    <a:pt x="364" y="77"/>
                  </a:lnTo>
                  <a:lnTo>
                    <a:pt x="359" y="79"/>
                  </a:lnTo>
                  <a:lnTo>
                    <a:pt x="357" y="79"/>
                  </a:lnTo>
                  <a:lnTo>
                    <a:pt x="355" y="79"/>
                  </a:lnTo>
                  <a:lnTo>
                    <a:pt x="353" y="79"/>
                  </a:lnTo>
                  <a:lnTo>
                    <a:pt x="353" y="81"/>
                  </a:lnTo>
                  <a:lnTo>
                    <a:pt x="353" y="84"/>
                  </a:lnTo>
                  <a:lnTo>
                    <a:pt x="351" y="84"/>
                  </a:lnTo>
                  <a:lnTo>
                    <a:pt x="349" y="81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9" y="75"/>
                  </a:lnTo>
                  <a:lnTo>
                    <a:pt x="351" y="73"/>
                  </a:lnTo>
                  <a:lnTo>
                    <a:pt x="351" y="68"/>
                  </a:lnTo>
                  <a:lnTo>
                    <a:pt x="353" y="66"/>
                  </a:lnTo>
                  <a:lnTo>
                    <a:pt x="359" y="70"/>
                  </a:lnTo>
                  <a:lnTo>
                    <a:pt x="359" y="68"/>
                  </a:lnTo>
                  <a:lnTo>
                    <a:pt x="359" y="66"/>
                  </a:lnTo>
                  <a:lnTo>
                    <a:pt x="362" y="64"/>
                  </a:lnTo>
                  <a:lnTo>
                    <a:pt x="364" y="64"/>
                  </a:lnTo>
                  <a:lnTo>
                    <a:pt x="366" y="62"/>
                  </a:lnTo>
                  <a:lnTo>
                    <a:pt x="366" y="59"/>
                  </a:lnTo>
                  <a:lnTo>
                    <a:pt x="366" y="62"/>
                  </a:lnTo>
                  <a:lnTo>
                    <a:pt x="366" y="59"/>
                  </a:lnTo>
                  <a:lnTo>
                    <a:pt x="364" y="59"/>
                  </a:lnTo>
                  <a:lnTo>
                    <a:pt x="362" y="62"/>
                  </a:lnTo>
                  <a:lnTo>
                    <a:pt x="359" y="64"/>
                  </a:lnTo>
                  <a:lnTo>
                    <a:pt x="357" y="64"/>
                  </a:lnTo>
                  <a:lnTo>
                    <a:pt x="355" y="66"/>
                  </a:lnTo>
                  <a:lnTo>
                    <a:pt x="353" y="66"/>
                  </a:lnTo>
                  <a:lnTo>
                    <a:pt x="344" y="64"/>
                  </a:lnTo>
                  <a:lnTo>
                    <a:pt x="342" y="64"/>
                  </a:lnTo>
                  <a:lnTo>
                    <a:pt x="340" y="62"/>
                  </a:lnTo>
                  <a:lnTo>
                    <a:pt x="338" y="62"/>
                  </a:lnTo>
                  <a:lnTo>
                    <a:pt x="333" y="64"/>
                  </a:lnTo>
                  <a:lnTo>
                    <a:pt x="327" y="64"/>
                  </a:lnTo>
                  <a:lnTo>
                    <a:pt x="324" y="64"/>
                  </a:lnTo>
                  <a:lnTo>
                    <a:pt x="316" y="64"/>
                  </a:lnTo>
                  <a:lnTo>
                    <a:pt x="311" y="64"/>
                  </a:lnTo>
                  <a:lnTo>
                    <a:pt x="309" y="64"/>
                  </a:lnTo>
                  <a:lnTo>
                    <a:pt x="309" y="66"/>
                  </a:lnTo>
                  <a:lnTo>
                    <a:pt x="307" y="66"/>
                  </a:lnTo>
                  <a:lnTo>
                    <a:pt x="307" y="68"/>
                  </a:lnTo>
                  <a:lnTo>
                    <a:pt x="305" y="68"/>
                  </a:lnTo>
                  <a:lnTo>
                    <a:pt x="303" y="68"/>
                  </a:lnTo>
                  <a:lnTo>
                    <a:pt x="303" y="70"/>
                  </a:lnTo>
                  <a:lnTo>
                    <a:pt x="303" y="73"/>
                  </a:lnTo>
                  <a:lnTo>
                    <a:pt x="300" y="73"/>
                  </a:lnTo>
                  <a:lnTo>
                    <a:pt x="298" y="75"/>
                  </a:lnTo>
                  <a:lnTo>
                    <a:pt x="287" y="79"/>
                  </a:lnTo>
                  <a:lnTo>
                    <a:pt x="289" y="79"/>
                  </a:lnTo>
                  <a:lnTo>
                    <a:pt x="292" y="79"/>
                  </a:lnTo>
                  <a:lnTo>
                    <a:pt x="289" y="81"/>
                  </a:lnTo>
                  <a:lnTo>
                    <a:pt x="287" y="81"/>
                  </a:lnTo>
                  <a:lnTo>
                    <a:pt x="285" y="81"/>
                  </a:lnTo>
                  <a:lnTo>
                    <a:pt x="283" y="84"/>
                  </a:lnTo>
                  <a:lnTo>
                    <a:pt x="281" y="84"/>
                  </a:lnTo>
                  <a:lnTo>
                    <a:pt x="281" y="86"/>
                  </a:lnTo>
                  <a:lnTo>
                    <a:pt x="281" y="88"/>
                  </a:lnTo>
                  <a:lnTo>
                    <a:pt x="278" y="88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0" y="97"/>
                  </a:lnTo>
                  <a:lnTo>
                    <a:pt x="268" y="99"/>
                  </a:lnTo>
                  <a:lnTo>
                    <a:pt x="268" y="101"/>
                  </a:lnTo>
                  <a:lnTo>
                    <a:pt x="265" y="101"/>
                  </a:lnTo>
                  <a:lnTo>
                    <a:pt x="265" y="99"/>
                  </a:lnTo>
                  <a:lnTo>
                    <a:pt x="268" y="97"/>
                  </a:lnTo>
                  <a:lnTo>
                    <a:pt x="268" y="94"/>
                  </a:lnTo>
                  <a:lnTo>
                    <a:pt x="270" y="92"/>
                  </a:lnTo>
                  <a:lnTo>
                    <a:pt x="272" y="90"/>
                  </a:lnTo>
                  <a:lnTo>
                    <a:pt x="274" y="88"/>
                  </a:lnTo>
                  <a:lnTo>
                    <a:pt x="276" y="86"/>
                  </a:lnTo>
                  <a:lnTo>
                    <a:pt x="278" y="86"/>
                  </a:lnTo>
                  <a:lnTo>
                    <a:pt x="278" y="84"/>
                  </a:lnTo>
                  <a:lnTo>
                    <a:pt x="278" y="81"/>
                  </a:lnTo>
                  <a:lnTo>
                    <a:pt x="281" y="81"/>
                  </a:lnTo>
                  <a:lnTo>
                    <a:pt x="278" y="81"/>
                  </a:lnTo>
                  <a:lnTo>
                    <a:pt x="276" y="84"/>
                  </a:lnTo>
                  <a:lnTo>
                    <a:pt x="274" y="86"/>
                  </a:lnTo>
                  <a:lnTo>
                    <a:pt x="272" y="86"/>
                  </a:lnTo>
                  <a:lnTo>
                    <a:pt x="272" y="84"/>
                  </a:lnTo>
                  <a:lnTo>
                    <a:pt x="274" y="84"/>
                  </a:lnTo>
                  <a:lnTo>
                    <a:pt x="274" y="81"/>
                  </a:lnTo>
                  <a:lnTo>
                    <a:pt x="276" y="81"/>
                  </a:lnTo>
                  <a:lnTo>
                    <a:pt x="278" y="79"/>
                  </a:lnTo>
                  <a:lnTo>
                    <a:pt x="281" y="79"/>
                  </a:lnTo>
                  <a:lnTo>
                    <a:pt x="281" y="77"/>
                  </a:lnTo>
                  <a:lnTo>
                    <a:pt x="281" y="75"/>
                  </a:lnTo>
                  <a:lnTo>
                    <a:pt x="283" y="73"/>
                  </a:lnTo>
                  <a:lnTo>
                    <a:pt x="283" y="70"/>
                  </a:lnTo>
                  <a:lnTo>
                    <a:pt x="285" y="70"/>
                  </a:lnTo>
                  <a:lnTo>
                    <a:pt x="285" y="68"/>
                  </a:lnTo>
                  <a:lnTo>
                    <a:pt x="285" y="66"/>
                  </a:lnTo>
                  <a:lnTo>
                    <a:pt x="285" y="68"/>
                  </a:lnTo>
                  <a:lnTo>
                    <a:pt x="283" y="68"/>
                  </a:lnTo>
                  <a:lnTo>
                    <a:pt x="283" y="70"/>
                  </a:lnTo>
                  <a:lnTo>
                    <a:pt x="283" y="73"/>
                  </a:lnTo>
                  <a:lnTo>
                    <a:pt x="281" y="73"/>
                  </a:lnTo>
                  <a:lnTo>
                    <a:pt x="276" y="79"/>
                  </a:lnTo>
                  <a:lnTo>
                    <a:pt x="276" y="81"/>
                  </a:lnTo>
                  <a:lnTo>
                    <a:pt x="274" y="81"/>
                  </a:lnTo>
                  <a:lnTo>
                    <a:pt x="272" y="84"/>
                  </a:lnTo>
                  <a:lnTo>
                    <a:pt x="270" y="84"/>
                  </a:lnTo>
                  <a:lnTo>
                    <a:pt x="272" y="81"/>
                  </a:lnTo>
                  <a:lnTo>
                    <a:pt x="274" y="81"/>
                  </a:lnTo>
                  <a:lnTo>
                    <a:pt x="274" y="79"/>
                  </a:lnTo>
                  <a:lnTo>
                    <a:pt x="276" y="77"/>
                  </a:lnTo>
                  <a:lnTo>
                    <a:pt x="278" y="75"/>
                  </a:lnTo>
                  <a:lnTo>
                    <a:pt x="278" y="73"/>
                  </a:lnTo>
                  <a:lnTo>
                    <a:pt x="281" y="70"/>
                  </a:lnTo>
                  <a:lnTo>
                    <a:pt x="281" y="68"/>
                  </a:lnTo>
                  <a:lnTo>
                    <a:pt x="283" y="66"/>
                  </a:lnTo>
                  <a:lnTo>
                    <a:pt x="283" y="64"/>
                  </a:lnTo>
                  <a:lnTo>
                    <a:pt x="283" y="62"/>
                  </a:lnTo>
                  <a:lnTo>
                    <a:pt x="285" y="59"/>
                  </a:lnTo>
                  <a:lnTo>
                    <a:pt x="283" y="59"/>
                  </a:lnTo>
                  <a:lnTo>
                    <a:pt x="281" y="59"/>
                  </a:lnTo>
                  <a:lnTo>
                    <a:pt x="281" y="62"/>
                  </a:lnTo>
                  <a:lnTo>
                    <a:pt x="281" y="64"/>
                  </a:lnTo>
                  <a:lnTo>
                    <a:pt x="281" y="66"/>
                  </a:lnTo>
                  <a:lnTo>
                    <a:pt x="281" y="68"/>
                  </a:lnTo>
                  <a:lnTo>
                    <a:pt x="278" y="70"/>
                  </a:lnTo>
                  <a:lnTo>
                    <a:pt x="278" y="73"/>
                  </a:lnTo>
                  <a:lnTo>
                    <a:pt x="276" y="75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9"/>
                  </a:lnTo>
                  <a:lnTo>
                    <a:pt x="272" y="79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6" y="75"/>
                  </a:lnTo>
                  <a:lnTo>
                    <a:pt x="276" y="73"/>
                  </a:lnTo>
                  <a:lnTo>
                    <a:pt x="278" y="68"/>
                  </a:lnTo>
                  <a:lnTo>
                    <a:pt x="278" y="66"/>
                  </a:lnTo>
                  <a:lnTo>
                    <a:pt x="278" y="64"/>
                  </a:lnTo>
                  <a:lnTo>
                    <a:pt x="278" y="62"/>
                  </a:lnTo>
                  <a:lnTo>
                    <a:pt x="278" y="59"/>
                  </a:lnTo>
                  <a:lnTo>
                    <a:pt x="278" y="62"/>
                  </a:lnTo>
                  <a:lnTo>
                    <a:pt x="276" y="62"/>
                  </a:lnTo>
                  <a:lnTo>
                    <a:pt x="276" y="64"/>
                  </a:lnTo>
                  <a:lnTo>
                    <a:pt x="276" y="68"/>
                  </a:lnTo>
                  <a:lnTo>
                    <a:pt x="276" y="70"/>
                  </a:lnTo>
                  <a:lnTo>
                    <a:pt x="274" y="70"/>
                  </a:lnTo>
                  <a:lnTo>
                    <a:pt x="274" y="73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0" y="79"/>
                  </a:lnTo>
                  <a:lnTo>
                    <a:pt x="268" y="79"/>
                  </a:lnTo>
                  <a:lnTo>
                    <a:pt x="263" y="81"/>
                  </a:lnTo>
                  <a:lnTo>
                    <a:pt x="261" y="81"/>
                  </a:lnTo>
                  <a:lnTo>
                    <a:pt x="261" y="79"/>
                  </a:lnTo>
                  <a:lnTo>
                    <a:pt x="263" y="79"/>
                  </a:lnTo>
                  <a:lnTo>
                    <a:pt x="265" y="77"/>
                  </a:lnTo>
                  <a:lnTo>
                    <a:pt x="270" y="77"/>
                  </a:lnTo>
                  <a:lnTo>
                    <a:pt x="272" y="75"/>
                  </a:lnTo>
                  <a:lnTo>
                    <a:pt x="272" y="73"/>
                  </a:lnTo>
                  <a:lnTo>
                    <a:pt x="274" y="68"/>
                  </a:lnTo>
                  <a:lnTo>
                    <a:pt x="274" y="66"/>
                  </a:lnTo>
                  <a:lnTo>
                    <a:pt x="272" y="68"/>
                  </a:lnTo>
                  <a:lnTo>
                    <a:pt x="272" y="73"/>
                  </a:lnTo>
                  <a:lnTo>
                    <a:pt x="270" y="75"/>
                  </a:lnTo>
                  <a:lnTo>
                    <a:pt x="272" y="68"/>
                  </a:lnTo>
                  <a:lnTo>
                    <a:pt x="272" y="66"/>
                  </a:lnTo>
                  <a:lnTo>
                    <a:pt x="272" y="68"/>
                  </a:lnTo>
                  <a:lnTo>
                    <a:pt x="270" y="68"/>
                  </a:lnTo>
                  <a:lnTo>
                    <a:pt x="270" y="70"/>
                  </a:lnTo>
                  <a:lnTo>
                    <a:pt x="268" y="70"/>
                  </a:lnTo>
                  <a:lnTo>
                    <a:pt x="268" y="73"/>
                  </a:lnTo>
                  <a:lnTo>
                    <a:pt x="265" y="73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1" y="77"/>
                  </a:lnTo>
                  <a:lnTo>
                    <a:pt x="259" y="77"/>
                  </a:lnTo>
                  <a:lnTo>
                    <a:pt x="261" y="77"/>
                  </a:lnTo>
                  <a:lnTo>
                    <a:pt x="261" y="75"/>
                  </a:lnTo>
                  <a:lnTo>
                    <a:pt x="261" y="73"/>
                  </a:lnTo>
                  <a:lnTo>
                    <a:pt x="263" y="73"/>
                  </a:lnTo>
                  <a:lnTo>
                    <a:pt x="263" y="70"/>
                  </a:lnTo>
                  <a:lnTo>
                    <a:pt x="265" y="70"/>
                  </a:lnTo>
                  <a:lnTo>
                    <a:pt x="265" y="68"/>
                  </a:lnTo>
                  <a:lnTo>
                    <a:pt x="263" y="66"/>
                  </a:lnTo>
                  <a:lnTo>
                    <a:pt x="263" y="64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7" y="66"/>
                  </a:lnTo>
                  <a:lnTo>
                    <a:pt x="254" y="66"/>
                  </a:lnTo>
                  <a:lnTo>
                    <a:pt x="252" y="66"/>
                  </a:lnTo>
                  <a:lnTo>
                    <a:pt x="252" y="64"/>
                  </a:lnTo>
                  <a:lnTo>
                    <a:pt x="250" y="64"/>
                  </a:lnTo>
                  <a:lnTo>
                    <a:pt x="248" y="64"/>
                  </a:lnTo>
                  <a:lnTo>
                    <a:pt x="248" y="66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2" y="68"/>
                  </a:lnTo>
                  <a:lnTo>
                    <a:pt x="250" y="68"/>
                  </a:lnTo>
                  <a:lnTo>
                    <a:pt x="254" y="68"/>
                  </a:lnTo>
                  <a:lnTo>
                    <a:pt x="257" y="68"/>
                  </a:lnTo>
                  <a:lnTo>
                    <a:pt x="252" y="70"/>
                  </a:lnTo>
                  <a:lnTo>
                    <a:pt x="250" y="75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3" y="75"/>
                  </a:lnTo>
                  <a:lnTo>
                    <a:pt x="246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3" y="75"/>
                  </a:lnTo>
                  <a:lnTo>
                    <a:pt x="241" y="77"/>
                  </a:lnTo>
                  <a:lnTo>
                    <a:pt x="239" y="77"/>
                  </a:lnTo>
                  <a:lnTo>
                    <a:pt x="237" y="77"/>
                  </a:lnTo>
                  <a:lnTo>
                    <a:pt x="235" y="77"/>
                  </a:lnTo>
                  <a:lnTo>
                    <a:pt x="237" y="77"/>
                  </a:lnTo>
                  <a:lnTo>
                    <a:pt x="237" y="75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2" y="77"/>
                  </a:lnTo>
                  <a:lnTo>
                    <a:pt x="230" y="81"/>
                  </a:lnTo>
                  <a:lnTo>
                    <a:pt x="228" y="81"/>
                  </a:lnTo>
                  <a:lnTo>
                    <a:pt x="228" y="84"/>
                  </a:lnTo>
                  <a:lnTo>
                    <a:pt x="228" y="81"/>
                  </a:lnTo>
                  <a:lnTo>
                    <a:pt x="230" y="79"/>
                  </a:lnTo>
                  <a:lnTo>
                    <a:pt x="232" y="79"/>
                  </a:lnTo>
                  <a:lnTo>
                    <a:pt x="232" y="77"/>
                  </a:lnTo>
                  <a:lnTo>
                    <a:pt x="230" y="77"/>
                  </a:lnTo>
                  <a:lnTo>
                    <a:pt x="228" y="79"/>
                  </a:lnTo>
                  <a:lnTo>
                    <a:pt x="226" y="77"/>
                  </a:lnTo>
                  <a:lnTo>
                    <a:pt x="228" y="77"/>
                  </a:lnTo>
                  <a:lnTo>
                    <a:pt x="230" y="77"/>
                  </a:lnTo>
                  <a:lnTo>
                    <a:pt x="230" y="75"/>
                  </a:lnTo>
                  <a:lnTo>
                    <a:pt x="228" y="75"/>
                  </a:lnTo>
                  <a:lnTo>
                    <a:pt x="226" y="77"/>
                  </a:lnTo>
                  <a:lnTo>
                    <a:pt x="226" y="79"/>
                  </a:lnTo>
                  <a:lnTo>
                    <a:pt x="224" y="81"/>
                  </a:lnTo>
                  <a:lnTo>
                    <a:pt x="222" y="81"/>
                  </a:lnTo>
                  <a:lnTo>
                    <a:pt x="219" y="81"/>
                  </a:lnTo>
                  <a:lnTo>
                    <a:pt x="222" y="81"/>
                  </a:lnTo>
                  <a:lnTo>
                    <a:pt x="222" y="79"/>
                  </a:lnTo>
                  <a:lnTo>
                    <a:pt x="224" y="79"/>
                  </a:lnTo>
                  <a:lnTo>
                    <a:pt x="224" y="77"/>
                  </a:lnTo>
                  <a:lnTo>
                    <a:pt x="226" y="73"/>
                  </a:lnTo>
                  <a:lnTo>
                    <a:pt x="224" y="75"/>
                  </a:lnTo>
                  <a:lnTo>
                    <a:pt x="224" y="77"/>
                  </a:lnTo>
                  <a:lnTo>
                    <a:pt x="222" y="77"/>
                  </a:lnTo>
                  <a:lnTo>
                    <a:pt x="222" y="79"/>
                  </a:lnTo>
                  <a:lnTo>
                    <a:pt x="219" y="79"/>
                  </a:lnTo>
                  <a:lnTo>
                    <a:pt x="217" y="79"/>
                  </a:lnTo>
                  <a:lnTo>
                    <a:pt x="213" y="81"/>
                  </a:lnTo>
                  <a:lnTo>
                    <a:pt x="208" y="79"/>
                  </a:lnTo>
                  <a:lnTo>
                    <a:pt x="206" y="79"/>
                  </a:lnTo>
                  <a:lnTo>
                    <a:pt x="204" y="81"/>
                  </a:lnTo>
                  <a:lnTo>
                    <a:pt x="206" y="81"/>
                  </a:lnTo>
                  <a:lnTo>
                    <a:pt x="204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4" y="90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2"/>
                  </a:lnTo>
                  <a:lnTo>
                    <a:pt x="200" y="92"/>
                  </a:lnTo>
                  <a:lnTo>
                    <a:pt x="200" y="94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0" y="99"/>
                  </a:lnTo>
                  <a:lnTo>
                    <a:pt x="200" y="97"/>
                  </a:lnTo>
                  <a:lnTo>
                    <a:pt x="197" y="97"/>
                  </a:lnTo>
                  <a:lnTo>
                    <a:pt x="197" y="99"/>
                  </a:lnTo>
                  <a:lnTo>
                    <a:pt x="200" y="101"/>
                  </a:lnTo>
                  <a:lnTo>
                    <a:pt x="202" y="101"/>
                  </a:lnTo>
                  <a:lnTo>
                    <a:pt x="202" y="99"/>
                  </a:lnTo>
                  <a:lnTo>
                    <a:pt x="204" y="99"/>
                  </a:lnTo>
                  <a:lnTo>
                    <a:pt x="206" y="99"/>
                  </a:lnTo>
                  <a:lnTo>
                    <a:pt x="206" y="101"/>
                  </a:lnTo>
                  <a:lnTo>
                    <a:pt x="208" y="101"/>
                  </a:lnTo>
                  <a:lnTo>
                    <a:pt x="206" y="97"/>
                  </a:lnTo>
                  <a:lnTo>
                    <a:pt x="208" y="97"/>
                  </a:lnTo>
                  <a:lnTo>
                    <a:pt x="208" y="99"/>
                  </a:lnTo>
                  <a:lnTo>
                    <a:pt x="211" y="103"/>
                  </a:lnTo>
                  <a:lnTo>
                    <a:pt x="208" y="105"/>
                  </a:lnTo>
                  <a:lnTo>
                    <a:pt x="206" y="105"/>
                  </a:lnTo>
                  <a:lnTo>
                    <a:pt x="206" y="108"/>
                  </a:lnTo>
                  <a:lnTo>
                    <a:pt x="204" y="108"/>
                  </a:lnTo>
                  <a:lnTo>
                    <a:pt x="200" y="101"/>
                  </a:lnTo>
                  <a:lnTo>
                    <a:pt x="197" y="101"/>
                  </a:lnTo>
                  <a:lnTo>
                    <a:pt x="197" y="103"/>
                  </a:lnTo>
                  <a:lnTo>
                    <a:pt x="197" y="105"/>
                  </a:lnTo>
                  <a:lnTo>
                    <a:pt x="195" y="105"/>
                  </a:lnTo>
                  <a:lnTo>
                    <a:pt x="195" y="103"/>
                  </a:lnTo>
                  <a:lnTo>
                    <a:pt x="195" y="101"/>
                  </a:lnTo>
                  <a:lnTo>
                    <a:pt x="195" y="99"/>
                  </a:lnTo>
                  <a:lnTo>
                    <a:pt x="193" y="97"/>
                  </a:lnTo>
                  <a:lnTo>
                    <a:pt x="193" y="94"/>
                  </a:lnTo>
                  <a:lnTo>
                    <a:pt x="193" y="97"/>
                  </a:lnTo>
                  <a:lnTo>
                    <a:pt x="191" y="97"/>
                  </a:lnTo>
                  <a:lnTo>
                    <a:pt x="191" y="99"/>
                  </a:lnTo>
                  <a:lnTo>
                    <a:pt x="191" y="101"/>
                  </a:lnTo>
                  <a:lnTo>
                    <a:pt x="189" y="101"/>
                  </a:lnTo>
                  <a:lnTo>
                    <a:pt x="189" y="97"/>
                  </a:lnTo>
                  <a:lnTo>
                    <a:pt x="186" y="97"/>
                  </a:lnTo>
                  <a:lnTo>
                    <a:pt x="186" y="99"/>
                  </a:lnTo>
                  <a:lnTo>
                    <a:pt x="184" y="97"/>
                  </a:lnTo>
                  <a:lnTo>
                    <a:pt x="186" y="97"/>
                  </a:lnTo>
                  <a:lnTo>
                    <a:pt x="184" y="97"/>
                  </a:lnTo>
                  <a:lnTo>
                    <a:pt x="184" y="94"/>
                  </a:lnTo>
                  <a:lnTo>
                    <a:pt x="184" y="92"/>
                  </a:lnTo>
                  <a:lnTo>
                    <a:pt x="184" y="90"/>
                  </a:lnTo>
                  <a:lnTo>
                    <a:pt x="182" y="90"/>
                  </a:lnTo>
                  <a:lnTo>
                    <a:pt x="180" y="90"/>
                  </a:lnTo>
                  <a:lnTo>
                    <a:pt x="178" y="90"/>
                  </a:lnTo>
                  <a:lnTo>
                    <a:pt x="180" y="92"/>
                  </a:lnTo>
                  <a:lnTo>
                    <a:pt x="178" y="92"/>
                  </a:lnTo>
                  <a:lnTo>
                    <a:pt x="178" y="94"/>
                  </a:lnTo>
                  <a:lnTo>
                    <a:pt x="180" y="94"/>
                  </a:lnTo>
                  <a:lnTo>
                    <a:pt x="180" y="97"/>
                  </a:lnTo>
                  <a:lnTo>
                    <a:pt x="182" y="99"/>
                  </a:lnTo>
                  <a:lnTo>
                    <a:pt x="182" y="101"/>
                  </a:lnTo>
                  <a:lnTo>
                    <a:pt x="180" y="99"/>
                  </a:lnTo>
                  <a:lnTo>
                    <a:pt x="180" y="97"/>
                  </a:lnTo>
                  <a:lnTo>
                    <a:pt x="178" y="99"/>
                  </a:lnTo>
                  <a:lnTo>
                    <a:pt x="180" y="101"/>
                  </a:lnTo>
                  <a:lnTo>
                    <a:pt x="180" y="103"/>
                  </a:lnTo>
                  <a:lnTo>
                    <a:pt x="184" y="108"/>
                  </a:lnTo>
                  <a:lnTo>
                    <a:pt x="184" y="105"/>
                  </a:lnTo>
                  <a:lnTo>
                    <a:pt x="184" y="108"/>
                  </a:lnTo>
                  <a:lnTo>
                    <a:pt x="186" y="108"/>
                  </a:lnTo>
                  <a:lnTo>
                    <a:pt x="186" y="110"/>
                  </a:lnTo>
                  <a:lnTo>
                    <a:pt x="184" y="110"/>
                  </a:lnTo>
                  <a:lnTo>
                    <a:pt x="182" y="108"/>
                  </a:lnTo>
                  <a:lnTo>
                    <a:pt x="180" y="103"/>
                  </a:lnTo>
                  <a:lnTo>
                    <a:pt x="178" y="103"/>
                  </a:lnTo>
                  <a:lnTo>
                    <a:pt x="178" y="101"/>
                  </a:lnTo>
                  <a:lnTo>
                    <a:pt x="176" y="99"/>
                  </a:lnTo>
                  <a:lnTo>
                    <a:pt x="176" y="97"/>
                  </a:lnTo>
                  <a:lnTo>
                    <a:pt x="176" y="94"/>
                  </a:lnTo>
                  <a:lnTo>
                    <a:pt x="173" y="94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6" y="88"/>
                  </a:lnTo>
                  <a:lnTo>
                    <a:pt x="178" y="88"/>
                  </a:lnTo>
                  <a:lnTo>
                    <a:pt x="178" y="86"/>
                  </a:lnTo>
                  <a:lnTo>
                    <a:pt x="182" y="84"/>
                  </a:lnTo>
                  <a:lnTo>
                    <a:pt x="182" y="86"/>
                  </a:lnTo>
                  <a:lnTo>
                    <a:pt x="180" y="86"/>
                  </a:lnTo>
                  <a:lnTo>
                    <a:pt x="180" y="88"/>
                  </a:lnTo>
                  <a:lnTo>
                    <a:pt x="182" y="90"/>
                  </a:lnTo>
                  <a:lnTo>
                    <a:pt x="182" y="88"/>
                  </a:lnTo>
                  <a:lnTo>
                    <a:pt x="184" y="88"/>
                  </a:lnTo>
                  <a:lnTo>
                    <a:pt x="186" y="88"/>
                  </a:lnTo>
                  <a:lnTo>
                    <a:pt x="186" y="86"/>
                  </a:lnTo>
                  <a:lnTo>
                    <a:pt x="189" y="84"/>
                  </a:lnTo>
                  <a:lnTo>
                    <a:pt x="189" y="81"/>
                  </a:lnTo>
                  <a:lnTo>
                    <a:pt x="191" y="81"/>
                  </a:lnTo>
                  <a:lnTo>
                    <a:pt x="191" y="79"/>
                  </a:lnTo>
                  <a:lnTo>
                    <a:pt x="193" y="79"/>
                  </a:lnTo>
                  <a:lnTo>
                    <a:pt x="193" y="77"/>
                  </a:lnTo>
                  <a:lnTo>
                    <a:pt x="195" y="77"/>
                  </a:lnTo>
                  <a:lnTo>
                    <a:pt x="197" y="77"/>
                  </a:lnTo>
                  <a:lnTo>
                    <a:pt x="197" y="75"/>
                  </a:lnTo>
                  <a:lnTo>
                    <a:pt x="200" y="77"/>
                  </a:lnTo>
                  <a:lnTo>
                    <a:pt x="200" y="79"/>
                  </a:lnTo>
                  <a:lnTo>
                    <a:pt x="202" y="79"/>
                  </a:lnTo>
                  <a:lnTo>
                    <a:pt x="204" y="77"/>
                  </a:lnTo>
                  <a:lnTo>
                    <a:pt x="204" y="79"/>
                  </a:lnTo>
                  <a:lnTo>
                    <a:pt x="202" y="81"/>
                  </a:lnTo>
                  <a:lnTo>
                    <a:pt x="202" y="84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2" y="81"/>
                  </a:lnTo>
                  <a:lnTo>
                    <a:pt x="204" y="79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13" y="70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7" y="68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22" y="66"/>
                  </a:lnTo>
                  <a:lnTo>
                    <a:pt x="224" y="66"/>
                  </a:lnTo>
                  <a:lnTo>
                    <a:pt x="226" y="66"/>
                  </a:lnTo>
                  <a:lnTo>
                    <a:pt x="226" y="68"/>
                  </a:lnTo>
                  <a:lnTo>
                    <a:pt x="224" y="73"/>
                  </a:lnTo>
                  <a:lnTo>
                    <a:pt x="222" y="75"/>
                  </a:lnTo>
                  <a:lnTo>
                    <a:pt x="222" y="77"/>
                  </a:lnTo>
                  <a:lnTo>
                    <a:pt x="224" y="75"/>
                  </a:lnTo>
                  <a:lnTo>
                    <a:pt x="224" y="73"/>
                  </a:lnTo>
                  <a:lnTo>
                    <a:pt x="224" y="70"/>
                  </a:lnTo>
                  <a:lnTo>
                    <a:pt x="226" y="70"/>
                  </a:lnTo>
                  <a:lnTo>
                    <a:pt x="228" y="70"/>
                  </a:lnTo>
                  <a:lnTo>
                    <a:pt x="228" y="68"/>
                  </a:lnTo>
                  <a:lnTo>
                    <a:pt x="230" y="66"/>
                  </a:lnTo>
                  <a:lnTo>
                    <a:pt x="230" y="68"/>
                  </a:lnTo>
                  <a:lnTo>
                    <a:pt x="230" y="70"/>
                  </a:lnTo>
                  <a:lnTo>
                    <a:pt x="230" y="73"/>
                  </a:lnTo>
                  <a:lnTo>
                    <a:pt x="230" y="70"/>
                  </a:lnTo>
                  <a:lnTo>
                    <a:pt x="232" y="68"/>
                  </a:lnTo>
                  <a:lnTo>
                    <a:pt x="232" y="66"/>
                  </a:lnTo>
                  <a:lnTo>
                    <a:pt x="241" y="66"/>
                  </a:lnTo>
                  <a:lnTo>
                    <a:pt x="243" y="66"/>
                  </a:lnTo>
                  <a:lnTo>
                    <a:pt x="243" y="64"/>
                  </a:lnTo>
                  <a:lnTo>
                    <a:pt x="243" y="62"/>
                  </a:lnTo>
                  <a:lnTo>
                    <a:pt x="246" y="62"/>
                  </a:lnTo>
                  <a:lnTo>
                    <a:pt x="246" y="59"/>
                  </a:lnTo>
                  <a:lnTo>
                    <a:pt x="248" y="59"/>
                  </a:lnTo>
                  <a:lnTo>
                    <a:pt x="250" y="57"/>
                  </a:lnTo>
                  <a:lnTo>
                    <a:pt x="248" y="57"/>
                  </a:lnTo>
                  <a:lnTo>
                    <a:pt x="252" y="55"/>
                  </a:lnTo>
                  <a:lnTo>
                    <a:pt x="254" y="53"/>
                  </a:lnTo>
                  <a:lnTo>
                    <a:pt x="254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9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8" y="57"/>
                  </a:lnTo>
                  <a:lnTo>
                    <a:pt x="270" y="57"/>
                  </a:lnTo>
                  <a:lnTo>
                    <a:pt x="272" y="57"/>
                  </a:lnTo>
                  <a:lnTo>
                    <a:pt x="274" y="57"/>
                  </a:lnTo>
                  <a:lnTo>
                    <a:pt x="274" y="59"/>
                  </a:lnTo>
                  <a:lnTo>
                    <a:pt x="276" y="59"/>
                  </a:lnTo>
                  <a:lnTo>
                    <a:pt x="276" y="57"/>
                  </a:lnTo>
                  <a:lnTo>
                    <a:pt x="278" y="59"/>
                  </a:lnTo>
                  <a:lnTo>
                    <a:pt x="281" y="59"/>
                  </a:lnTo>
                  <a:lnTo>
                    <a:pt x="283" y="57"/>
                  </a:lnTo>
                  <a:lnTo>
                    <a:pt x="285" y="59"/>
                  </a:lnTo>
                  <a:lnTo>
                    <a:pt x="287" y="57"/>
                  </a:lnTo>
                  <a:lnTo>
                    <a:pt x="287" y="59"/>
                  </a:lnTo>
                  <a:lnTo>
                    <a:pt x="285" y="62"/>
                  </a:lnTo>
                  <a:lnTo>
                    <a:pt x="285" y="64"/>
                  </a:lnTo>
                  <a:lnTo>
                    <a:pt x="287" y="64"/>
                  </a:lnTo>
                  <a:lnTo>
                    <a:pt x="287" y="66"/>
                  </a:lnTo>
                  <a:lnTo>
                    <a:pt x="289" y="66"/>
                  </a:lnTo>
                  <a:lnTo>
                    <a:pt x="289" y="64"/>
                  </a:lnTo>
                  <a:lnTo>
                    <a:pt x="292" y="64"/>
                  </a:lnTo>
                  <a:lnTo>
                    <a:pt x="292" y="62"/>
                  </a:lnTo>
                  <a:lnTo>
                    <a:pt x="294" y="62"/>
                  </a:lnTo>
                  <a:lnTo>
                    <a:pt x="296" y="59"/>
                  </a:lnTo>
                  <a:lnTo>
                    <a:pt x="300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5" y="57"/>
                  </a:lnTo>
                  <a:lnTo>
                    <a:pt x="307" y="55"/>
                  </a:lnTo>
                  <a:lnTo>
                    <a:pt x="309" y="53"/>
                  </a:lnTo>
                  <a:lnTo>
                    <a:pt x="309" y="55"/>
                  </a:lnTo>
                  <a:lnTo>
                    <a:pt x="311" y="55"/>
                  </a:lnTo>
                  <a:lnTo>
                    <a:pt x="311" y="53"/>
                  </a:lnTo>
                  <a:lnTo>
                    <a:pt x="313" y="53"/>
                  </a:lnTo>
                  <a:lnTo>
                    <a:pt x="316" y="53"/>
                  </a:lnTo>
                  <a:lnTo>
                    <a:pt x="318" y="51"/>
                  </a:lnTo>
                  <a:lnTo>
                    <a:pt x="318" y="53"/>
                  </a:lnTo>
                  <a:lnTo>
                    <a:pt x="322" y="51"/>
                  </a:lnTo>
                  <a:lnTo>
                    <a:pt x="324" y="53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6" y="48"/>
                  </a:lnTo>
                  <a:lnTo>
                    <a:pt x="349" y="48"/>
                  </a:lnTo>
                  <a:lnTo>
                    <a:pt x="349" y="46"/>
                  </a:lnTo>
                  <a:lnTo>
                    <a:pt x="351" y="46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5" y="42"/>
                  </a:lnTo>
                  <a:lnTo>
                    <a:pt x="357" y="40"/>
                  </a:lnTo>
                  <a:lnTo>
                    <a:pt x="355" y="42"/>
                  </a:lnTo>
                  <a:lnTo>
                    <a:pt x="353" y="42"/>
                  </a:lnTo>
                  <a:lnTo>
                    <a:pt x="353" y="40"/>
                  </a:lnTo>
                  <a:lnTo>
                    <a:pt x="355" y="40"/>
                  </a:lnTo>
                  <a:lnTo>
                    <a:pt x="355" y="38"/>
                  </a:lnTo>
                  <a:lnTo>
                    <a:pt x="357" y="38"/>
                  </a:lnTo>
                  <a:lnTo>
                    <a:pt x="355" y="38"/>
                  </a:lnTo>
                  <a:lnTo>
                    <a:pt x="355" y="35"/>
                  </a:lnTo>
                  <a:lnTo>
                    <a:pt x="353" y="33"/>
                  </a:lnTo>
                  <a:lnTo>
                    <a:pt x="355" y="31"/>
                  </a:lnTo>
                  <a:lnTo>
                    <a:pt x="355" y="29"/>
                  </a:lnTo>
                  <a:lnTo>
                    <a:pt x="355" y="27"/>
                  </a:lnTo>
                  <a:lnTo>
                    <a:pt x="355" y="24"/>
                  </a:lnTo>
                  <a:lnTo>
                    <a:pt x="353" y="24"/>
                  </a:lnTo>
                  <a:lnTo>
                    <a:pt x="353" y="27"/>
                  </a:lnTo>
                  <a:lnTo>
                    <a:pt x="351" y="27"/>
                  </a:lnTo>
                  <a:lnTo>
                    <a:pt x="349" y="29"/>
                  </a:lnTo>
                  <a:lnTo>
                    <a:pt x="349" y="31"/>
                  </a:lnTo>
                  <a:lnTo>
                    <a:pt x="346" y="31"/>
                  </a:lnTo>
                  <a:lnTo>
                    <a:pt x="344" y="33"/>
                  </a:lnTo>
                  <a:lnTo>
                    <a:pt x="342" y="35"/>
                  </a:lnTo>
                  <a:lnTo>
                    <a:pt x="342" y="38"/>
                  </a:lnTo>
                  <a:lnTo>
                    <a:pt x="340" y="38"/>
                  </a:lnTo>
                  <a:lnTo>
                    <a:pt x="338" y="38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35" y="35"/>
                  </a:lnTo>
                  <a:lnTo>
                    <a:pt x="335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31" y="29"/>
                  </a:lnTo>
                  <a:lnTo>
                    <a:pt x="329" y="29"/>
                  </a:lnTo>
                  <a:lnTo>
                    <a:pt x="331" y="27"/>
                  </a:lnTo>
                  <a:lnTo>
                    <a:pt x="329" y="27"/>
                  </a:lnTo>
                  <a:lnTo>
                    <a:pt x="331" y="24"/>
                  </a:lnTo>
                  <a:lnTo>
                    <a:pt x="329" y="24"/>
                  </a:lnTo>
                  <a:lnTo>
                    <a:pt x="329" y="27"/>
                  </a:lnTo>
                  <a:lnTo>
                    <a:pt x="327" y="27"/>
                  </a:lnTo>
                  <a:lnTo>
                    <a:pt x="327" y="24"/>
                  </a:lnTo>
                  <a:lnTo>
                    <a:pt x="324" y="24"/>
                  </a:lnTo>
                  <a:lnTo>
                    <a:pt x="324" y="27"/>
                  </a:lnTo>
                  <a:lnTo>
                    <a:pt x="322" y="27"/>
                  </a:lnTo>
                  <a:lnTo>
                    <a:pt x="324" y="24"/>
                  </a:lnTo>
                  <a:lnTo>
                    <a:pt x="324" y="22"/>
                  </a:lnTo>
                  <a:lnTo>
                    <a:pt x="327" y="22"/>
                  </a:lnTo>
                  <a:lnTo>
                    <a:pt x="329" y="22"/>
                  </a:lnTo>
                  <a:lnTo>
                    <a:pt x="327" y="20"/>
                  </a:lnTo>
                  <a:lnTo>
                    <a:pt x="324" y="22"/>
                  </a:lnTo>
                  <a:lnTo>
                    <a:pt x="322" y="22"/>
                  </a:lnTo>
                  <a:lnTo>
                    <a:pt x="320" y="22"/>
                  </a:lnTo>
                  <a:lnTo>
                    <a:pt x="320" y="24"/>
                  </a:lnTo>
                  <a:lnTo>
                    <a:pt x="318" y="24"/>
                  </a:lnTo>
                  <a:lnTo>
                    <a:pt x="318" y="27"/>
                  </a:lnTo>
                  <a:lnTo>
                    <a:pt x="316" y="27"/>
                  </a:lnTo>
                  <a:lnTo>
                    <a:pt x="316" y="24"/>
                  </a:lnTo>
                  <a:lnTo>
                    <a:pt x="318" y="24"/>
                  </a:lnTo>
                  <a:lnTo>
                    <a:pt x="318" y="22"/>
                  </a:lnTo>
                  <a:lnTo>
                    <a:pt x="316" y="22"/>
                  </a:lnTo>
                  <a:lnTo>
                    <a:pt x="313" y="24"/>
                  </a:lnTo>
                  <a:lnTo>
                    <a:pt x="313" y="22"/>
                  </a:lnTo>
                  <a:lnTo>
                    <a:pt x="311" y="24"/>
                  </a:lnTo>
                  <a:lnTo>
                    <a:pt x="311" y="22"/>
                  </a:lnTo>
                  <a:lnTo>
                    <a:pt x="313" y="22"/>
                  </a:lnTo>
                  <a:lnTo>
                    <a:pt x="311" y="22"/>
                  </a:lnTo>
                  <a:lnTo>
                    <a:pt x="309" y="22"/>
                  </a:lnTo>
                  <a:lnTo>
                    <a:pt x="307" y="27"/>
                  </a:lnTo>
                  <a:lnTo>
                    <a:pt x="305" y="27"/>
                  </a:lnTo>
                  <a:lnTo>
                    <a:pt x="307" y="27"/>
                  </a:lnTo>
                  <a:lnTo>
                    <a:pt x="309" y="27"/>
                  </a:lnTo>
                  <a:lnTo>
                    <a:pt x="307" y="29"/>
                  </a:lnTo>
                  <a:lnTo>
                    <a:pt x="305" y="29"/>
                  </a:lnTo>
                  <a:lnTo>
                    <a:pt x="303" y="31"/>
                  </a:lnTo>
                  <a:lnTo>
                    <a:pt x="300" y="33"/>
                  </a:lnTo>
                  <a:lnTo>
                    <a:pt x="298" y="35"/>
                  </a:lnTo>
                  <a:lnTo>
                    <a:pt x="298" y="38"/>
                  </a:lnTo>
                  <a:lnTo>
                    <a:pt x="296" y="38"/>
                  </a:lnTo>
                  <a:lnTo>
                    <a:pt x="296" y="35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2" y="42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4" y="38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2" y="29"/>
                  </a:lnTo>
                  <a:lnTo>
                    <a:pt x="292" y="27"/>
                  </a:lnTo>
                  <a:lnTo>
                    <a:pt x="289" y="27"/>
                  </a:lnTo>
                  <a:lnTo>
                    <a:pt x="289" y="29"/>
                  </a:lnTo>
                  <a:lnTo>
                    <a:pt x="287" y="31"/>
                  </a:lnTo>
                  <a:lnTo>
                    <a:pt x="281" y="31"/>
                  </a:lnTo>
                  <a:lnTo>
                    <a:pt x="276" y="33"/>
                  </a:lnTo>
                  <a:lnTo>
                    <a:pt x="274" y="33"/>
                  </a:lnTo>
                  <a:lnTo>
                    <a:pt x="274" y="35"/>
                  </a:lnTo>
                  <a:lnTo>
                    <a:pt x="272" y="35"/>
                  </a:lnTo>
                  <a:lnTo>
                    <a:pt x="270" y="35"/>
                  </a:lnTo>
                  <a:lnTo>
                    <a:pt x="270" y="38"/>
                  </a:lnTo>
                  <a:lnTo>
                    <a:pt x="268" y="35"/>
                  </a:lnTo>
                  <a:lnTo>
                    <a:pt x="265" y="38"/>
                  </a:lnTo>
                  <a:lnTo>
                    <a:pt x="263" y="38"/>
                  </a:lnTo>
                  <a:lnTo>
                    <a:pt x="259" y="35"/>
                  </a:lnTo>
                  <a:lnTo>
                    <a:pt x="259" y="38"/>
                  </a:lnTo>
                  <a:lnTo>
                    <a:pt x="257" y="40"/>
                  </a:lnTo>
                  <a:lnTo>
                    <a:pt x="254" y="38"/>
                  </a:lnTo>
                  <a:lnTo>
                    <a:pt x="254" y="35"/>
                  </a:lnTo>
                  <a:lnTo>
                    <a:pt x="252" y="33"/>
                  </a:lnTo>
                  <a:lnTo>
                    <a:pt x="254" y="33"/>
                  </a:lnTo>
                  <a:lnTo>
                    <a:pt x="248" y="31"/>
                  </a:lnTo>
                  <a:lnTo>
                    <a:pt x="250" y="29"/>
                  </a:lnTo>
                  <a:lnTo>
                    <a:pt x="250" y="31"/>
                  </a:lnTo>
                  <a:lnTo>
                    <a:pt x="252" y="31"/>
                  </a:lnTo>
                  <a:lnTo>
                    <a:pt x="257" y="31"/>
                  </a:lnTo>
                  <a:lnTo>
                    <a:pt x="257" y="29"/>
                  </a:lnTo>
                  <a:lnTo>
                    <a:pt x="254" y="29"/>
                  </a:lnTo>
                  <a:lnTo>
                    <a:pt x="252" y="31"/>
                  </a:lnTo>
                  <a:lnTo>
                    <a:pt x="248" y="29"/>
                  </a:lnTo>
                  <a:lnTo>
                    <a:pt x="246" y="31"/>
                  </a:lnTo>
                  <a:lnTo>
                    <a:pt x="243" y="31"/>
                  </a:lnTo>
                  <a:lnTo>
                    <a:pt x="243" y="33"/>
                  </a:lnTo>
                  <a:lnTo>
                    <a:pt x="241" y="33"/>
                  </a:lnTo>
                  <a:lnTo>
                    <a:pt x="243" y="35"/>
                  </a:lnTo>
                  <a:lnTo>
                    <a:pt x="243" y="33"/>
                  </a:lnTo>
                  <a:lnTo>
                    <a:pt x="246" y="33"/>
                  </a:lnTo>
                  <a:lnTo>
                    <a:pt x="248" y="33"/>
                  </a:lnTo>
                  <a:lnTo>
                    <a:pt x="248" y="35"/>
                  </a:lnTo>
                  <a:lnTo>
                    <a:pt x="246" y="35"/>
                  </a:lnTo>
                  <a:lnTo>
                    <a:pt x="246" y="38"/>
                  </a:lnTo>
                  <a:lnTo>
                    <a:pt x="250" y="35"/>
                  </a:lnTo>
                  <a:lnTo>
                    <a:pt x="250" y="38"/>
                  </a:lnTo>
                  <a:lnTo>
                    <a:pt x="248" y="40"/>
                  </a:lnTo>
                  <a:lnTo>
                    <a:pt x="243" y="38"/>
                  </a:lnTo>
                  <a:lnTo>
                    <a:pt x="241" y="38"/>
                  </a:lnTo>
                  <a:lnTo>
                    <a:pt x="241" y="35"/>
                  </a:lnTo>
                  <a:lnTo>
                    <a:pt x="239" y="33"/>
                  </a:lnTo>
                  <a:lnTo>
                    <a:pt x="237" y="35"/>
                  </a:lnTo>
                  <a:lnTo>
                    <a:pt x="235" y="33"/>
                  </a:lnTo>
                  <a:lnTo>
                    <a:pt x="237" y="33"/>
                  </a:lnTo>
                  <a:lnTo>
                    <a:pt x="232" y="31"/>
                  </a:lnTo>
                  <a:lnTo>
                    <a:pt x="230" y="31"/>
                  </a:lnTo>
                  <a:lnTo>
                    <a:pt x="228" y="33"/>
                  </a:lnTo>
                  <a:lnTo>
                    <a:pt x="226" y="35"/>
                  </a:lnTo>
                  <a:lnTo>
                    <a:pt x="228" y="35"/>
                  </a:lnTo>
                  <a:lnTo>
                    <a:pt x="226" y="38"/>
                  </a:lnTo>
                  <a:lnTo>
                    <a:pt x="224" y="40"/>
                  </a:lnTo>
                  <a:lnTo>
                    <a:pt x="224" y="42"/>
                  </a:lnTo>
                  <a:lnTo>
                    <a:pt x="222" y="42"/>
                  </a:lnTo>
                  <a:lnTo>
                    <a:pt x="219" y="42"/>
                  </a:lnTo>
                  <a:lnTo>
                    <a:pt x="219" y="44"/>
                  </a:lnTo>
                  <a:lnTo>
                    <a:pt x="217" y="46"/>
                  </a:lnTo>
                  <a:lnTo>
                    <a:pt x="213" y="46"/>
                  </a:lnTo>
                  <a:lnTo>
                    <a:pt x="211" y="46"/>
                  </a:lnTo>
                  <a:lnTo>
                    <a:pt x="204" y="42"/>
                  </a:lnTo>
                  <a:lnTo>
                    <a:pt x="200" y="42"/>
                  </a:lnTo>
                  <a:lnTo>
                    <a:pt x="197" y="42"/>
                  </a:lnTo>
                  <a:lnTo>
                    <a:pt x="195" y="42"/>
                  </a:lnTo>
                  <a:lnTo>
                    <a:pt x="195" y="44"/>
                  </a:lnTo>
                  <a:lnTo>
                    <a:pt x="193" y="44"/>
                  </a:lnTo>
                  <a:lnTo>
                    <a:pt x="193" y="42"/>
                  </a:lnTo>
                  <a:lnTo>
                    <a:pt x="191" y="42"/>
                  </a:lnTo>
                  <a:lnTo>
                    <a:pt x="189" y="42"/>
                  </a:lnTo>
                  <a:lnTo>
                    <a:pt x="189" y="44"/>
                  </a:lnTo>
                  <a:lnTo>
                    <a:pt x="186" y="44"/>
                  </a:lnTo>
                  <a:lnTo>
                    <a:pt x="184" y="46"/>
                  </a:lnTo>
                  <a:lnTo>
                    <a:pt x="184" y="44"/>
                  </a:lnTo>
                  <a:lnTo>
                    <a:pt x="182" y="46"/>
                  </a:lnTo>
                  <a:lnTo>
                    <a:pt x="178" y="44"/>
                  </a:lnTo>
                  <a:lnTo>
                    <a:pt x="176" y="44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69" y="48"/>
                  </a:lnTo>
                  <a:lnTo>
                    <a:pt x="169" y="51"/>
                  </a:lnTo>
                  <a:lnTo>
                    <a:pt x="167" y="51"/>
                  </a:lnTo>
                  <a:lnTo>
                    <a:pt x="167" y="48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4"/>
                  </a:lnTo>
                  <a:lnTo>
                    <a:pt x="173" y="44"/>
                  </a:lnTo>
                  <a:lnTo>
                    <a:pt x="173" y="42"/>
                  </a:lnTo>
                  <a:lnTo>
                    <a:pt x="176" y="42"/>
                  </a:lnTo>
                  <a:lnTo>
                    <a:pt x="178" y="42"/>
                  </a:lnTo>
                  <a:lnTo>
                    <a:pt x="180" y="42"/>
                  </a:lnTo>
                  <a:lnTo>
                    <a:pt x="182" y="38"/>
                  </a:lnTo>
                  <a:lnTo>
                    <a:pt x="186" y="35"/>
                  </a:lnTo>
                  <a:lnTo>
                    <a:pt x="195" y="33"/>
                  </a:lnTo>
                  <a:lnTo>
                    <a:pt x="197" y="33"/>
                  </a:lnTo>
                  <a:lnTo>
                    <a:pt x="197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7"/>
                  </a:lnTo>
                  <a:lnTo>
                    <a:pt x="202" y="24"/>
                  </a:lnTo>
                  <a:lnTo>
                    <a:pt x="204" y="24"/>
                  </a:lnTo>
                  <a:lnTo>
                    <a:pt x="202" y="24"/>
                  </a:lnTo>
                  <a:lnTo>
                    <a:pt x="202" y="27"/>
                  </a:lnTo>
                  <a:lnTo>
                    <a:pt x="200" y="27"/>
                  </a:lnTo>
                  <a:lnTo>
                    <a:pt x="200" y="24"/>
                  </a:lnTo>
                  <a:lnTo>
                    <a:pt x="197" y="27"/>
                  </a:lnTo>
                  <a:lnTo>
                    <a:pt x="195" y="27"/>
                  </a:lnTo>
                  <a:lnTo>
                    <a:pt x="195" y="24"/>
                  </a:lnTo>
                  <a:lnTo>
                    <a:pt x="193" y="24"/>
                  </a:lnTo>
                  <a:lnTo>
                    <a:pt x="193" y="22"/>
                  </a:lnTo>
                  <a:lnTo>
                    <a:pt x="195" y="22"/>
                  </a:lnTo>
                  <a:lnTo>
                    <a:pt x="193" y="22"/>
                  </a:lnTo>
                  <a:lnTo>
                    <a:pt x="191" y="22"/>
                  </a:lnTo>
                  <a:lnTo>
                    <a:pt x="191" y="20"/>
                  </a:lnTo>
                  <a:lnTo>
                    <a:pt x="191" y="18"/>
                  </a:lnTo>
                  <a:lnTo>
                    <a:pt x="193" y="18"/>
                  </a:lnTo>
                  <a:lnTo>
                    <a:pt x="191" y="16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91" y="16"/>
                  </a:lnTo>
                  <a:lnTo>
                    <a:pt x="193" y="13"/>
                  </a:lnTo>
                  <a:lnTo>
                    <a:pt x="195" y="13"/>
                  </a:lnTo>
                  <a:lnTo>
                    <a:pt x="195" y="11"/>
                  </a:lnTo>
                  <a:lnTo>
                    <a:pt x="195" y="9"/>
                  </a:lnTo>
                  <a:lnTo>
                    <a:pt x="191" y="7"/>
                  </a:lnTo>
                  <a:lnTo>
                    <a:pt x="193" y="7"/>
                  </a:lnTo>
                  <a:lnTo>
                    <a:pt x="193" y="5"/>
                  </a:lnTo>
                  <a:lnTo>
                    <a:pt x="195" y="5"/>
                  </a:lnTo>
                  <a:lnTo>
                    <a:pt x="195" y="2"/>
                  </a:lnTo>
                  <a:lnTo>
                    <a:pt x="193" y="2"/>
                  </a:lnTo>
                  <a:lnTo>
                    <a:pt x="191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9" y="5"/>
                  </a:lnTo>
                  <a:lnTo>
                    <a:pt x="189" y="7"/>
                  </a:lnTo>
                  <a:lnTo>
                    <a:pt x="189" y="9"/>
                  </a:lnTo>
                  <a:lnTo>
                    <a:pt x="186" y="11"/>
                  </a:lnTo>
                  <a:lnTo>
                    <a:pt x="184" y="13"/>
                  </a:lnTo>
                  <a:lnTo>
                    <a:pt x="182" y="13"/>
                  </a:lnTo>
                  <a:lnTo>
                    <a:pt x="182" y="16"/>
                  </a:lnTo>
                  <a:lnTo>
                    <a:pt x="180" y="16"/>
                  </a:lnTo>
                  <a:lnTo>
                    <a:pt x="180" y="13"/>
                  </a:lnTo>
                  <a:lnTo>
                    <a:pt x="178" y="13"/>
                  </a:lnTo>
                  <a:lnTo>
                    <a:pt x="178" y="16"/>
                  </a:lnTo>
                  <a:lnTo>
                    <a:pt x="176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0" y="18"/>
                  </a:lnTo>
                  <a:lnTo>
                    <a:pt x="180" y="20"/>
                  </a:lnTo>
                  <a:lnTo>
                    <a:pt x="178" y="22"/>
                  </a:lnTo>
                  <a:lnTo>
                    <a:pt x="176" y="24"/>
                  </a:lnTo>
                  <a:lnTo>
                    <a:pt x="176" y="22"/>
                  </a:lnTo>
                  <a:lnTo>
                    <a:pt x="173" y="18"/>
                  </a:lnTo>
                  <a:lnTo>
                    <a:pt x="169" y="18"/>
                  </a:lnTo>
                  <a:lnTo>
                    <a:pt x="169" y="16"/>
                  </a:lnTo>
                  <a:lnTo>
                    <a:pt x="169" y="13"/>
                  </a:lnTo>
                  <a:lnTo>
                    <a:pt x="169" y="16"/>
                  </a:lnTo>
                  <a:lnTo>
                    <a:pt x="167" y="13"/>
                  </a:lnTo>
                  <a:lnTo>
                    <a:pt x="165" y="13"/>
                  </a:lnTo>
                  <a:lnTo>
                    <a:pt x="162" y="13"/>
                  </a:lnTo>
                  <a:lnTo>
                    <a:pt x="162" y="11"/>
                  </a:lnTo>
                  <a:lnTo>
                    <a:pt x="160" y="11"/>
                  </a:lnTo>
                  <a:lnTo>
                    <a:pt x="158" y="13"/>
                  </a:lnTo>
                  <a:lnTo>
                    <a:pt x="158" y="11"/>
                  </a:lnTo>
                  <a:lnTo>
                    <a:pt x="156" y="11"/>
                  </a:lnTo>
                  <a:lnTo>
                    <a:pt x="154" y="11"/>
                  </a:lnTo>
                  <a:lnTo>
                    <a:pt x="151" y="13"/>
                  </a:lnTo>
                  <a:lnTo>
                    <a:pt x="151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7" y="22"/>
                  </a:lnTo>
                  <a:lnTo>
                    <a:pt x="147" y="24"/>
                  </a:lnTo>
                  <a:lnTo>
                    <a:pt x="147" y="27"/>
                  </a:lnTo>
                  <a:lnTo>
                    <a:pt x="147" y="29"/>
                  </a:lnTo>
                  <a:lnTo>
                    <a:pt x="143" y="22"/>
                  </a:lnTo>
                  <a:lnTo>
                    <a:pt x="143" y="18"/>
                  </a:lnTo>
                  <a:lnTo>
                    <a:pt x="141" y="16"/>
                  </a:lnTo>
                  <a:lnTo>
                    <a:pt x="138" y="16"/>
                  </a:lnTo>
                  <a:lnTo>
                    <a:pt x="136" y="16"/>
                  </a:lnTo>
                  <a:lnTo>
                    <a:pt x="136" y="18"/>
                  </a:lnTo>
                  <a:lnTo>
                    <a:pt x="134" y="22"/>
                  </a:lnTo>
                  <a:lnTo>
                    <a:pt x="134" y="24"/>
                  </a:lnTo>
                  <a:lnTo>
                    <a:pt x="134" y="20"/>
                  </a:lnTo>
                  <a:lnTo>
                    <a:pt x="134" y="18"/>
                  </a:lnTo>
                  <a:lnTo>
                    <a:pt x="136" y="16"/>
                  </a:lnTo>
                  <a:lnTo>
                    <a:pt x="136" y="13"/>
                  </a:lnTo>
                  <a:lnTo>
                    <a:pt x="134" y="13"/>
                  </a:lnTo>
                  <a:lnTo>
                    <a:pt x="132" y="13"/>
                  </a:lnTo>
                  <a:lnTo>
                    <a:pt x="130" y="13"/>
                  </a:lnTo>
                  <a:lnTo>
                    <a:pt x="127" y="16"/>
                  </a:lnTo>
                  <a:lnTo>
                    <a:pt x="127" y="18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2" y="38"/>
                  </a:lnTo>
                  <a:lnTo>
                    <a:pt x="130" y="35"/>
                  </a:lnTo>
                  <a:lnTo>
                    <a:pt x="127" y="33"/>
                  </a:lnTo>
                  <a:lnTo>
                    <a:pt x="125" y="24"/>
                  </a:lnTo>
                  <a:lnTo>
                    <a:pt x="125" y="22"/>
                  </a:lnTo>
                  <a:lnTo>
                    <a:pt x="125" y="18"/>
                  </a:lnTo>
                  <a:lnTo>
                    <a:pt x="123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19" y="22"/>
                  </a:lnTo>
                  <a:lnTo>
                    <a:pt x="119" y="24"/>
                  </a:lnTo>
                  <a:lnTo>
                    <a:pt x="116" y="29"/>
                  </a:lnTo>
                  <a:lnTo>
                    <a:pt x="119" y="35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25" y="42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4" y="33"/>
                  </a:lnTo>
                  <a:lnTo>
                    <a:pt x="112" y="33"/>
                  </a:lnTo>
                  <a:lnTo>
                    <a:pt x="110" y="35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08" y="40"/>
                  </a:lnTo>
                  <a:lnTo>
                    <a:pt x="105" y="40"/>
                  </a:lnTo>
                  <a:lnTo>
                    <a:pt x="108" y="46"/>
                  </a:lnTo>
                  <a:lnTo>
                    <a:pt x="116" y="48"/>
                  </a:lnTo>
                  <a:lnTo>
                    <a:pt x="114" y="51"/>
                  </a:lnTo>
                  <a:lnTo>
                    <a:pt x="114" y="55"/>
                  </a:lnTo>
                  <a:lnTo>
                    <a:pt x="119" y="57"/>
                  </a:lnTo>
                  <a:lnTo>
                    <a:pt x="121" y="59"/>
                  </a:lnTo>
                  <a:lnTo>
                    <a:pt x="114" y="57"/>
                  </a:lnTo>
                  <a:lnTo>
                    <a:pt x="114" y="59"/>
                  </a:lnTo>
                  <a:lnTo>
                    <a:pt x="114" y="62"/>
                  </a:lnTo>
                  <a:lnTo>
                    <a:pt x="116" y="64"/>
                  </a:lnTo>
                  <a:lnTo>
                    <a:pt x="116" y="66"/>
                  </a:lnTo>
                  <a:lnTo>
                    <a:pt x="114" y="68"/>
                  </a:lnTo>
                  <a:lnTo>
                    <a:pt x="116" y="70"/>
                  </a:lnTo>
                  <a:lnTo>
                    <a:pt x="116" y="73"/>
                  </a:lnTo>
                  <a:lnTo>
                    <a:pt x="116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5"/>
                  </a:lnTo>
                  <a:lnTo>
                    <a:pt x="114" y="73"/>
                  </a:lnTo>
                  <a:lnTo>
                    <a:pt x="110" y="73"/>
                  </a:lnTo>
                  <a:lnTo>
                    <a:pt x="110" y="70"/>
                  </a:lnTo>
                  <a:lnTo>
                    <a:pt x="110" y="68"/>
                  </a:lnTo>
                  <a:lnTo>
                    <a:pt x="110" y="66"/>
                  </a:lnTo>
                  <a:lnTo>
                    <a:pt x="110" y="64"/>
                  </a:lnTo>
                  <a:lnTo>
                    <a:pt x="108" y="62"/>
                  </a:lnTo>
                  <a:lnTo>
                    <a:pt x="105" y="59"/>
                  </a:lnTo>
                  <a:lnTo>
                    <a:pt x="105" y="57"/>
                  </a:lnTo>
                  <a:lnTo>
                    <a:pt x="105" y="55"/>
                  </a:lnTo>
                  <a:lnTo>
                    <a:pt x="105" y="53"/>
                  </a:lnTo>
                  <a:lnTo>
                    <a:pt x="105" y="51"/>
                  </a:lnTo>
                  <a:lnTo>
                    <a:pt x="103" y="51"/>
                  </a:lnTo>
                  <a:lnTo>
                    <a:pt x="101" y="44"/>
                  </a:lnTo>
                  <a:lnTo>
                    <a:pt x="97" y="42"/>
                  </a:lnTo>
                  <a:lnTo>
                    <a:pt x="92" y="38"/>
                  </a:lnTo>
                  <a:lnTo>
                    <a:pt x="90" y="35"/>
                  </a:lnTo>
                  <a:lnTo>
                    <a:pt x="88" y="40"/>
                  </a:lnTo>
                  <a:lnTo>
                    <a:pt x="86" y="44"/>
                  </a:lnTo>
                  <a:lnTo>
                    <a:pt x="84" y="46"/>
                  </a:lnTo>
                  <a:lnTo>
                    <a:pt x="84" y="48"/>
                  </a:lnTo>
                  <a:lnTo>
                    <a:pt x="81" y="51"/>
                  </a:lnTo>
                  <a:lnTo>
                    <a:pt x="79" y="55"/>
                  </a:lnTo>
                  <a:lnTo>
                    <a:pt x="77" y="59"/>
                  </a:lnTo>
                  <a:lnTo>
                    <a:pt x="73" y="62"/>
                  </a:lnTo>
                  <a:lnTo>
                    <a:pt x="70" y="66"/>
                  </a:lnTo>
                  <a:lnTo>
                    <a:pt x="66" y="75"/>
                  </a:lnTo>
                  <a:lnTo>
                    <a:pt x="60" y="81"/>
                  </a:lnTo>
                  <a:lnTo>
                    <a:pt x="51" y="99"/>
                  </a:lnTo>
                  <a:lnTo>
                    <a:pt x="46" y="105"/>
                  </a:lnTo>
                  <a:lnTo>
                    <a:pt x="40" y="112"/>
                  </a:lnTo>
                  <a:lnTo>
                    <a:pt x="35" y="119"/>
                  </a:lnTo>
                  <a:lnTo>
                    <a:pt x="31" y="127"/>
                  </a:lnTo>
                  <a:lnTo>
                    <a:pt x="29" y="130"/>
                  </a:lnTo>
                  <a:lnTo>
                    <a:pt x="29" y="132"/>
                  </a:lnTo>
                  <a:lnTo>
                    <a:pt x="27" y="134"/>
                  </a:lnTo>
                  <a:lnTo>
                    <a:pt x="27" y="136"/>
                  </a:lnTo>
                  <a:lnTo>
                    <a:pt x="24" y="138"/>
                  </a:lnTo>
                  <a:lnTo>
                    <a:pt x="27" y="138"/>
                  </a:lnTo>
                  <a:lnTo>
                    <a:pt x="27" y="141"/>
                  </a:lnTo>
                  <a:lnTo>
                    <a:pt x="29" y="141"/>
                  </a:lnTo>
                  <a:lnTo>
                    <a:pt x="29" y="143"/>
                  </a:lnTo>
                  <a:lnTo>
                    <a:pt x="29" y="145"/>
                  </a:lnTo>
                  <a:lnTo>
                    <a:pt x="29" y="147"/>
                  </a:lnTo>
                  <a:lnTo>
                    <a:pt x="29" y="149"/>
                  </a:lnTo>
                  <a:lnTo>
                    <a:pt x="27" y="149"/>
                  </a:lnTo>
                  <a:lnTo>
                    <a:pt x="27" y="151"/>
                  </a:lnTo>
                  <a:lnTo>
                    <a:pt x="27" y="154"/>
                  </a:lnTo>
                  <a:lnTo>
                    <a:pt x="24" y="154"/>
                  </a:lnTo>
                  <a:lnTo>
                    <a:pt x="24" y="156"/>
                  </a:lnTo>
                  <a:lnTo>
                    <a:pt x="22" y="158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0" y="165"/>
                  </a:lnTo>
                  <a:lnTo>
                    <a:pt x="20" y="167"/>
                  </a:lnTo>
                  <a:lnTo>
                    <a:pt x="18" y="167"/>
                  </a:lnTo>
                  <a:lnTo>
                    <a:pt x="18" y="169"/>
                  </a:lnTo>
                  <a:lnTo>
                    <a:pt x="18" y="171"/>
                  </a:lnTo>
                  <a:lnTo>
                    <a:pt x="18" y="173"/>
                  </a:lnTo>
                  <a:lnTo>
                    <a:pt x="16" y="173"/>
                  </a:lnTo>
                  <a:lnTo>
                    <a:pt x="14" y="176"/>
                  </a:lnTo>
                  <a:lnTo>
                    <a:pt x="14" y="178"/>
                  </a:lnTo>
                  <a:lnTo>
                    <a:pt x="11" y="178"/>
                  </a:lnTo>
                  <a:lnTo>
                    <a:pt x="9" y="178"/>
                  </a:lnTo>
                  <a:lnTo>
                    <a:pt x="7" y="178"/>
                  </a:lnTo>
                  <a:lnTo>
                    <a:pt x="7" y="180"/>
                  </a:lnTo>
                  <a:lnTo>
                    <a:pt x="5" y="180"/>
                  </a:lnTo>
                  <a:lnTo>
                    <a:pt x="5" y="182"/>
                  </a:lnTo>
                  <a:lnTo>
                    <a:pt x="5" y="184"/>
                  </a:lnTo>
                  <a:lnTo>
                    <a:pt x="3" y="184"/>
                  </a:lnTo>
                  <a:lnTo>
                    <a:pt x="3" y="187"/>
                  </a:lnTo>
                  <a:lnTo>
                    <a:pt x="3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9" y="200"/>
                  </a:lnTo>
                  <a:lnTo>
                    <a:pt x="11" y="202"/>
                  </a:lnTo>
                  <a:lnTo>
                    <a:pt x="14" y="204"/>
                  </a:lnTo>
                  <a:lnTo>
                    <a:pt x="18" y="204"/>
                  </a:lnTo>
                  <a:lnTo>
                    <a:pt x="20" y="206"/>
                  </a:lnTo>
                  <a:lnTo>
                    <a:pt x="24" y="208"/>
                  </a:lnTo>
                  <a:lnTo>
                    <a:pt x="27" y="211"/>
                  </a:lnTo>
                  <a:lnTo>
                    <a:pt x="29" y="211"/>
                  </a:lnTo>
                  <a:lnTo>
                    <a:pt x="33" y="213"/>
                  </a:lnTo>
                  <a:lnTo>
                    <a:pt x="38" y="215"/>
                  </a:lnTo>
                  <a:lnTo>
                    <a:pt x="40" y="217"/>
                  </a:lnTo>
                  <a:lnTo>
                    <a:pt x="44" y="219"/>
                  </a:lnTo>
                  <a:lnTo>
                    <a:pt x="49" y="222"/>
                  </a:lnTo>
                  <a:lnTo>
                    <a:pt x="53" y="224"/>
                  </a:lnTo>
                  <a:lnTo>
                    <a:pt x="55" y="226"/>
                  </a:lnTo>
                  <a:lnTo>
                    <a:pt x="60" y="228"/>
                  </a:lnTo>
                  <a:lnTo>
                    <a:pt x="62" y="228"/>
                  </a:lnTo>
                  <a:lnTo>
                    <a:pt x="66" y="230"/>
                  </a:lnTo>
                  <a:lnTo>
                    <a:pt x="68" y="233"/>
                  </a:lnTo>
                  <a:lnTo>
                    <a:pt x="73" y="235"/>
                  </a:lnTo>
                  <a:lnTo>
                    <a:pt x="75" y="235"/>
                  </a:lnTo>
                  <a:lnTo>
                    <a:pt x="73" y="237"/>
                  </a:lnTo>
                  <a:lnTo>
                    <a:pt x="70" y="235"/>
                  </a:lnTo>
                  <a:lnTo>
                    <a:pt x="68" y="235"/>
                  </a:lnTo>
                  <a:lnTo>
                    <a:pt x="68" y="233"/>
                  </a:lnTo>
                  <a:lnTo>
                    <a:pt x="66" y="233"/>
                  </a:lnTo>
                  <a:lnTo>
                    <a:pt x="66" y="235"/>
                  </a:lnTo>
                  <a:lnTo>
                    <a:pt x="64" y="235"/>
                  </a:lnTo>
                  <a:lnTo>
                    <a:pt x="64" y="237"/>
                  </a:lnTo>
                  <a:lnTo>
                    <a:pt x="66" y="239"/>
                  </a:lnTo>
                  <a:lnTo>
                    <a:pt x="68" y="241"/>
                  </a:lnTo>
                  <a:lnTo>
                    <a:pt x="68" y="243"/>
                  </a:lnTo>
                  <a:lnTo>
                    <a:pt x="68" y="246"/>
                  </a:lnTo>
                  <a:lnTo>
                    <a:pt x="68" y="248"/>
                  </a:lnTo>
                  <a:lnTo>
                    <a:pt x="66" y="250"/>
                  </a:lnTo>
                  <a:lnTo>
                    <a:pt x="68" y="252"/>
                  </a:lnTo>
                  <a:lnTo>
                    <a:pt x="68" y="254"/>
                  </a:lnTo>
                  <a:lnTo>
                    <a:pt x="66" y="254"/>
                  </a:lnTo>
                  <a:lnTo>
                    <a:pt x="66" y="257"/>
                  </a:lnTo>
                  <a:lnTo>
                    <a:pt x="64" y="257"/>
                  </a:lnTo>
                  <a:lnTo>
                    <a:pt x="62" y="257"/>
                  </a:lnTo>
                  <a:lnTo>
                    <a:pt x="62" y="259"/>
                  </a:lnTo>
                  <a:lnTo>
                    <a:pt x="62" y="261"/>
                  </a:lnTo>
                  <a:lnTo>
                    <a:pt x="62" y="263"/>
                  </a:lnTo>
                  <a:lnTo>
                    <a:pt x="60" y="265"/>
                  </a:lnTo>
                  <a:lnTo>
                    <a:pt x="60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60" y="272"/>
                  </a:lnTo>
                  <a:lnTo>
                    <a:pt x="62" y="274"/>
                  </a:lnTo>
                  <a:lnTo>
                    <a:pt x="62" y="276"/>
                  </a:lnTo>
                  <a:lnTo>
                    <a:pt x="60" y="276"/>
                  </a:lnTo>
                  <a:lnTo>
                    <a:pt x="57" y="276"/>
                  </a:lnTo>
                  <a:lnTo>
                    <a:pt x="55" y="279"/>
                  </a:lnTo>
                  <a:lnTo>
                    <a:pt x="55" y="281"/>
                  </a:lnTo>
                  <a:lnTo>
                    <a:pt x="55" y="283"/>
                  </a:lnTo>
                  <a:lnTo>
                    <a:pt x="55" y="285"/>
                  </a:lnTo>
                  <a:lnTo>
                    <a:pt x="53" y="285"/>
                  </a:lnTo>
                  <a:lnTo>
                    <a:pt x="51" y="283"/>
                  </a:lnTo>
                  <a:lnTo>
                    <a:pt x="49" y="285"/>
                  </a:lnTo>
                  <a:lnTo>
                    <a:pt x="49" y="287"/>
                  </a:lnTo>
                  <a:lnTo>
                    <a:pt x="46" y="287"/>
                  </a:lnTo>
                  <a:lnTo>
                    <a:pt x="46" y="290"/>
                  </a:lnTo>
                  <a:lnTo>
                    <a:pt x="44" y="290"/>
                  </a:lnTo>
                  <a:lnTo>
                    <a:pt x="44" y="292"/>
                  </a:lnTo>
                  <a:lnTo>
                    <a:pt x="42" y="294"/>
                  </a:lnTo>
                  <a:lnTo>
                    <a:pt x="42" y="296"/>
                  </a:lnTo>
                  <a:lnTo>
                    <a:pt x="44" y="296"/>
                  </a:lnTo>
                  <a:lnTo>
                    <a:pt x="46" y="296"/>
                  </a:lnTo>
                  <a:lnTo>
                    <a:pt x="49" y="296"/>
                  </a:lnTo>
                  <a:lnTo>
                    <a:pt x="49" y="298"/>
                  </a:lnTo>
                  <a:lnTo>
                    <a:pt x="49" y="303"/>
                  </a:lnTo>
                  <a:lnTo>
                    <a:pt x="46" y="303"/>
                  </a:lnTo>
                  <a:lnTo>
                    <a:pt x="46" y="305"/>
                  </a:lnTo>
                  <a:lnTo>
                    <a:pt x="44" y="307"/>
                  </a:lnTo>
                  <a:lnTo>
                    <a:pt x="44" y="309"/>
                  </a:lnTo>
                  <a:lnTo>
                    <a:pt x="42" y="311"/>
                  </a:lnTo>
                  <a:lnTo>
                    <a:pt x="40" y="311"/>
                  </a:lnTo>
                  <a:lnTo>
                    <a:pt x="38" y="311"/>
                  </a:lnTo>
                  <a:lnTo>
                    <a:pt x="35" y="314"/>
                  </a:lnTo>
                  <a:lnTo>
                    <a:pt x="33" y="316"/>
                  </a:lnTo>
                  <a:lnTo>
                    <a:pt x="35" y="318"/>
                  </a:lnTo>
                  <a:lnTo>
                    <a:pt x="35" y="320"/>
                  </a:lnTo>
                  <a:lnTo>
                    <a:pt x="33" y="320"/>
                  </a:lnTo>
                  <a:lnTo>
                    <a:pt x="33" y="325"/>
                  </a:lnTo>
                  <a:lnTo>
                    <a:pt x="31" y="327"/>
                  </a:lnTo>
                  <a:lnTo>
                    <a:pt x="33" y="327"/>
                  </a:lnTo>
                  <a:lnTo>
                    <a:pt x="35" y="327"/>
                  </a:lnTo>
                  <a:lnTo>
                    <a:pt x="35" y="329"/>
                  </a:lnTo>
                  <a:lnTo>
                    <a:pt x="38" y="331"/>
                  </a:lnTo>
                  <a:lnTo>
                    <a:pt x="40" y="331"/>
                  </a:lnTo>
                  <a:lnTo>
                    <a:pt x="42" y="329"/>
                  </a:lnTo>
                  <a:lnTo>
                    <a:pt x="44" y="329"/>
                  </a:lnTo>
                  <a:lnTo>
                    <a:pt x="46" y="329"/>
                  </a:lnTo>
                  <a:lnTo>
                    <a:pt x="49" y="329"/>
                  </a:lnTo>
                  <a:lnTo>
                    <a:pt x="51" y="329"/>
                  </a:lnTo>
                  <a:lnTo>
                    <a:pt x="53" y="329"/>
                  </a:lnTo>
                  <a:lnTo>
                    <a:pt x="55" y="331"/>
                  </a:lnTo>
                  <a:lnTo>
                    <a:pt x="57" y="331"/>
                  </a:lnTo>
                  <a:lnTo>
                    <a:pt x="60" y="333"/>
                  </a:lnTo>
                  <a:lnTo>
                    <a:pt x="57" y="333"/>
                  </a:lnTo>
                  <a:lnTo>
                    <a:pt x="57" y="336"/>
                  </a:lnTo>
                  <a:lnTo>
                    <a:pt x="55" y="338"/>
                  </a:lnTo>
                  <a:lnTo>
                    <a:pt x="53" y="338"/>
                  </a:lnTo>
                  <a:lnTo>
                    <a:pt x="51" y="340"/>
                  </a:lnTo>
                  <a:lnTo>
                    <a:pt x="51" y="342"/>
                  </a:lnTo>
                  <a:lnTo>
                    <a:pt x="53" y="342"/>
                  </a:lnTo>
                  <a:lnTo>
                    <a:pt x="55" y="342"/>
                  </a:lnTo>
                  <a:lnTo>
                    <a:pt x="57" y="342"/>
                  </a:lnTo>
                  <a:lnTo>
                    <a:pt x="60" y="342"/>
                  </a:lnTo>
                  <a:lnTo>
                    <a:pt x="60" y="340"/>
                  </a:lnTo>
                  <a:lnTo>
                    <a:pt x="62" y="340"/>
                  </a:lnTo>
                  <a:lnTo>
                    <a:pt x="64" y="340"/>
                  </a:lnTo>
                  <a:lnTo>
                    <a:pt x="64" y="338"/>
                  </a:lnTo>
                  <a:lnTo>
                    <a:pt x="66" y="338"/>
                  </a:lnTo>
                  <a:lnTo>
                    <a:pt x="68" y="338"/>
                  </a:lnTo>
                  <a:lnTo>
                    <a:pt x="70" y="338"/>
                  </a:lnTo>
                  <a:lnTo>
                    <a:pt x="70" y="340"/>
                  </a:lnTo>
                  <a:lnTo>
                    <a:pt x="70" y="342"/>
                  </a:lnTo>
                  <a:lnTo>
                    <a:pt x="70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9"/>
                  </a:lnTo>
                  <a:lnTo>
                    <a:pt x="73" y="349"/>
                  </a:lnTo>
                  <a:lnTo>
                    <a:pt x="70" y="349"/>
                  </a:lnTo>
                  <a:lnTo>
                    <a:pt x="68" y="349"/>
                  </a:lnTo>
                  <a:lnTo>
                    <a:pt x="66" y="349"/>
                  </a:lnTo>
                  <a:lnTo>
                    <a:pt x="66" y="351"/>
                  </a:lnTo>
                  <a:lnTo>
                    <a:pt x="64" y="351"/>
                  </a:lnTo>
                  <a:lnTo>
                    <a:pt x="62" y="353"/>
                  </a:lnTo>
                  <a:lnTo>
                    <a:pt x="62" y="355"/>
                  </a:lnTo>
                  <a:lnTo>
                    <a:pt x="64" y="355"/>
                  </a:lnTo>
                  <a:lnTo>
                    <a:pt x="64" y="357"/>
                  </a:lnTo>
                  <a:lnTo>
                    <a:pt x="66" y="360"/>
                  </a:lnTo>
                  <a:lnTo>
                    <a:pt x="66" y="364"/>
                  </a:lnTo>
                  <a:lnTo>
                    <a:pt x="66" y="366"/>
                  </a:lnTo>
                  <a:lnTo>
                    <a:pt x="66" y="368"/>
                  </a:lnTo>
                  <a:lnTo>
                    <a:pt x="66" y="371"/>
                  </a:lnTo>
                  <a:lnTo>
                    <a:pt x="66" y="373"/>
                  </a:lnTo>
                  <a:lnTo>
                    <a:pt x="66" y="375"/>
                  </a:lnTo>
                  <a:lnTo>
                    <a:pt x="66" y="377"/>
                  </a:lnTo>
                  <a:lnTo>
                    <a:pt x="64" y="377"/>
                  </a:lnTo>
                  <a:lnTo>
                    <a:pt x="64" y="379"/>
                  </a:lnTo>
                  <a:lnTo>
                    <a:pt x="64" y="382"/>
                  </a:lnTo>
                  <a:lnTo>
                    <a:pt x="62" y="384"/>
                  </a:lnTo>
                  <a:lnTo>
                    <a:pt x="60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5" y="388"/>
                  </a:lnTo>
                  <a:lnTo>
                    <a:pt x="53" y="388"/>
                  </a:lnTo>
                  <a:lnTo>
                    <a:pt x="53" y="390"/>
                  </a:lnTo>
                  <a:lnTo>
                    <a:pt x="53" y="393"/>
                  </a:lnTo>
                  <a:lnTo>
                    <a:pt x="51" y="393"/>
                  </a:lnTo>
                  <a:lnTo>
                    <a:pt x="49" y="393"/>
                  </a:lnTo>
                  <a:lnTo>
                    <a:pt x="46" y="393"/>
                  </a:lnTo>
                  <a:lnTo>
                    <a:pt x="44" y="395"/>
                  </a:lnTo>
                  <a:lnTo>
                    <a:pt x="42" y="395"/>
                  </a:lnTo>
                  <a:lnTo>
                    <a:pt x="40" y="395"/>
                  </a:lnTo>
                  <a:lnTo>
                    <a:pt x="40" y="397"/>
                  </a:lnTo>
                  <a:lnTo>
                    <a:pt x="38" y="399"/>
                  </a:lnTo>
                  <a:lnTo>
                    <a:pt x="38" y="401"/>
                  </a:lnTo>
                  <a:lnTo>
                    <a:pt x="35" y="401"/>
                  </a:lnTo>
                  <a:lnTo>
                    <a:pt x="33" y="399"/>
                  </a:lnTo>
                  <a:lnTo>
                    <a:pt x="31" y="401"/>
                  </a:lnTo>
                  <a:lnTo>
                    <a:pt x="29" y="403"/>
                  </a:lnTo>
                  <a:lnTo>
                    <a:pt x="27" y="401"/>
                  </a:lnTo>
                  <a:lnTo>
                    <a:pt x="27" y="403"/>
                  </a:lnTo>
                  <a:lnTo>
                    <a:pt x="27" y="406"/>
                  </a:lnTo>
                  <a:lnTo>
                    <a:pt x="24" y="406"/>
                  </a:lnTo>
                  <a:lnTo>
                    <a:pt x="24" y="408"/>
                  </a:lnTo>
                  <a:lnTo>
                    <a:pt x="27" y="410"/>
                  </a:lnTo>
                  <a:lnTo>
                    <a:pt x="27" y="408"/>
                  </a:lnTo>
                  <a:lnTo>
                    <a:pt x="29" y="410"/>
                  </a:lnTo>
                  <a:lnTo>
                    <a:pt x="29" y="408"/>
                  </a:lnTo>
                  <a:lnTo>
                    <a:pt x="31" y="408"/>
                  </a:lnTo>
                  <a:lnTo>
                    <a:pt x="31" y="410"/>
                  </a:lnTo>
                  <a:lnTo>
                    <a:pt x="31" y="412"/>
                  </a:lnTo>
                  <a:lnTo>
                    <a:pt x="31" y="414"/>
                  </a:lnTo>
                  <a:lnTo>
                    <a:pt x="29" y="414"/>
                  </a:lnTo>
                  <a:lnTo>
                    <a:pt x="29" y="417"/>
                  </a:lnTo>
                  <a:lnTo>
                    <a:pt x="29" y="419"/>
                  </a:lnTo>
                  <a:lnTo>
                    <a:pt x="31" y="419"/>
                  </a:lnTo>
                  <a:lnTo>
                    <a:pt x="31" y="421"/>
                  </a:lnTo>
                  <a:lnTo>
                    <a:pt x="33" y="421"/>
                  </a:lnTo>
                  <a:lnTo>
                    <a:pt x="33" y="423"/>
                  </a:lnTo>
                  <a:lnTo>
                    <a:pt x="33" y="425"/>
                  </a:lnTo>
                  <a:lnTo>
                    <a:pt x="31" y="428"/>
                  </a:lnTo>
                  <a:lnTo>
                    <a:pt x="31" y="425"/>
                  </a:lnTo>
                  <a:lnTo>
                    <a:pt x="29" y="425"/>
                  </a:lnTo>
                  <a:lnTo>
                    <a:pt x="29" y="428"/>
                  </a:lnTo>
                  <a:lnTo>
                    <a:pt x="27" y="428"/>
                  </a:lnTo>
                  <a:lnTo>
                    <a:pt x="24" y="428"/>
                  </a:lnTo>
                  <a:lnTo>
                    <a:pt x="22" y="430"/>
                  </a:lnTo>
                  <a:lnTo>
                    <a:pt x="22" y="432"/>
                  </a:lnTo>
                  <a:lnTo>
                    <a:pt x="22" y="434"/>
                  </a:lnTo>
                  <a:lnTo>
                    <a:pt x="20" y="436"/>
                  </a:lnTo>
                  <a:lnTo>
                    <a:pt x="18" y="436"/>
                  </a:lnTo>
                  <a:lnTo>
                    <a:pt x="16" y="436"/>
                  </a:lnTo>
                  <a:lnTo>
                    <a:pt x="14" y="439"/>
                  </a:lnTo>
                  <a:lnTo>
                    <a:pt x="14" y="441"/>
                  </a:lnTo>
                  <a:lnTo>
                    <a:pt x="14" y="443"/>
                  </a:lnTo>
                  <a:lnTo>
                    <a:pt x="14" y="445"/>
                  </a:lnTo>
                  <a:lnTo>
                    <a:pt x="16" y="445"/>
                  </a:lnTo>
                  <a:lnTo>
                    <a:pt x="18" y="445"/>
                  </a:lnTo>
                  <a:lnTo>
                    <a:pt x="18" y="447"/>
                  </a:lnTo>
                  <a:lnTo>
                    <a:pt x="20" y="447"/>
                  </a:lnTo>
                  <a:lnTo>
                    <a:pt x="22" y="449"/>
                  </a:lnTo>
                  <a:lnTo>
                    <a:pt x="22" y="452"/>
                  </a:lnTo>
                  <a:lnTo>
                    <a:pt x="24" y="454"/>
                  </a:lnTo>
                  <a:lnTo>
                    <a:pt x="24" y="456"/>
                  </a:lnTo>
                  <a:lnTo>
                    <a:pt x="27" y="458"/>
                  </a:lnTo>
                  <a:lnTo>
                    <a:pt x="29" y="460"/>
                  </a:lnTo>
                  <a:lnTo>
                    <a:pt x="27" y="463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7" y="467"/>
                  </a:lnTo>
                  <a:lnTo>
                    <a:pt x="27" y="469"/>
                  </a:lnTo>
                  <a:lnTo>
                    <a:pt x="27" y="471"/>
                  </a:lnTo>
                  <a:lnTo>
                    <a:pt x="29" y="471"/>
                  </a:lnTo>
                  <a:lnTo>
                    <a:pt x="29" y="474"/>
                  </a:lnTo>
                  <a:lnTo>
                    <a:pt x="29" y="476"/>
                  </a:lnTo>
                  <a:lnTo>
                    <a:pt x="31" y="476"/>
                  </a:lnTo>
                  <a:lnTo>
                    <a:pt x="33" y="478"/>
                  </a:lnTo>
                  <a:lnTo>
                    <a:pt x="33" y="480"/>
                  </a:lnTo>
                  <a:lnTo>
                    <a:pt x="31" y="482"/>
                  </a:lnTo>
                  <a:lnTo>
                    <a:pt x="27" y="485"/>
                  </a:lnTo>
                  <a:lnTo>
                    <a:pt x="24" y="487"/>
                  </a:lnTo>
                  <a:lnTo>
                    <a:pt x="22" y="489"/>
                  </a:lnTo>
                  <a:lnTo>
                    <a:pt x="22" y="491"/>
                  </a:lnTo>
                  <a:lnTo>
                    <a:pt x="24" y="491"/>
                  </a:lnTo>
                  <a:lnTo>
                    <a:pt x="27" y="491"/>
                  </a:lnTo>
                  <a:lnTo>
                    <a:pt x="29" y="491"/>
                  </a:lnTo>
                  <a:lnTo>
                    <a:pt x="29" y="493"/>
                  </a:lnTo>
                  <a:lnTo>
                    <a:pt x="29" y="495"/>
                  </a:lnTo>
                  <a:lnTo>
                    <a:pt x="31" y="495"/>
                  </a:lnTo>
                  <a:lnTo>
                    <a:pt x="31" y="493"/>
                  </a:lnTo>
                  <a:lnTo>
                    <a:pt x="33" y="493"/>
                  </a:lnTo>
                  <a:lnTo>
                    <a:pt x="33" y="495"/>
                  </a:lnTo>
                  <a:lnTo>
                    <a:pt x="35" y="493"/>
                  </a:lnTo>
                  <a:lnTo>
                    <a:pt x="38" y="493"/>
                  </a:lnTo>
                  <a:lnTo>
                    <a:pt x="40" y="493"/>
                  </a:lnTo>
                  <a:lnTo>
                    <a:pt x="40" y="491"/>
                  </a:lnTo>
                  <a:lnTo>
                    <a:pt x="42" y="491"/>
                  </a:lnTo>
                  <a:lnTo>
                    <a:pt x="42" y="489"/>
                  </a:lnTo>
                  <a:lnTo>
                    <a:pt x="42" y="491"/>
                  </a:lnTo>
                  <a:lnTo>
                    <a:pt x="42" y="493"/>
                  </a:lnTo>
                  <a:lnTo>
                    <a:pt x="44" y="493"/>
                  </a:lnTo>
                  <a:lnTo>
                    <a:pt x="44" y="495"/>
                  </a:lnTo>
                  <a:lnTo>
                    <a:pt x="46" y="495"/>
                  </a:lnTo>
                  <a:lnTo>
                    <a:pt x="49" y="498"/>
                  </a:lnTo>
                  <a:lnTo>
                    <a:pt x="49" y="500"/>
                  </a:lnTo>
                  <a:lnTo>
                    <a:pt x="49" y="502"/>
                  </a:lnTo>
                  <a:lnTo>
                    <a:pt x="49" y="504"/>
                  </a:lnTo>
                  <a:lnTo>
                    <a:pt x="49" y="506"/>
                  </a:lnTo>
                  <a:lnTo>
                    <a:pt x="49" y="509"/>
                  </a:lnTo>
                  <a:lnTo>
                    <a:pt x="46" y="511"/>
                  </a:lnTo>
                  <a:lnTo>
                    <a:pt x="46" y="513"/>
                  </a:lnTo>
                  <a:lnTo>
                    <a:pt x="49" y="515"/>
                  </a:lnTo>
                  <a:lnTo>
                    <a:pt x="49" y="517"/>
                  </a:lnTo>
                  <a:lnTo>
                    <a:pt x="46" y="520"/>
                  </a:lnTo>
                  <a:lnTo>
                    <a:pt x="49" y="520"/>
                  </a:lnTo>
                  <a:lnTo>
                    <a:pt x="49" y="522"/>
                  </a:lnTo>
                  <a:lnTo>
                    <a:pt x="49" y="524"/>
                  </a:lnTo>
                  <a:lnTo>
                    <a:pt x="46" y="524"/>
                  </a:lnTo>
                  <a:lnTo>
                    <a:pt x="44" y="524"/>
                  </a:lnTo>
                  <a:lnTo>
                    <a:pt x="44" y="526"/>
                  </a:lnTo>
                  <a:lnTo>
                    <a:pt x="44" y="528"/>
                  </a:lnTo>
                  <a:lnTo>
                    <a:pt x="44" y="531"/>
                  </a:lnTo>
                  <a:lnTo>
                    <a:pt x="44" y="533"/>
                  </a:lnTo>
                  <a:lnTo>
                    <a:pt x="42" y="535"/>
                  </a:lnTo>
                  <a:lnTo>
                    <a:pt x="44" y="535"/>
                  </a:lnTo>
                  <a:lnTo>
                    <a:pt x="46" y="535"/>
                  </a:lnTo>
                  <a:lnTo>
                    <a:pt x="46" y="537"/>
                  </a:lnTo>
                  <a:lnTo>
                    <a:pt x="46" y="539"/>
                  </a:lnTo>
                  <a:lnTo>
                    <a:pt x="44" y="539"/>
                  </a:lnTo>
                  <a:lnTo>
                    <a:pt x="44" y="542"/>
                  </a:lnTo>
                  <a:lnTo>
                    <a:pt x="44" y="544"/>
                  </a:lnTo>
                  <a:lnTo>
                    <a:pt x="44" y="546"/>
                  </a:lnTo>
                  <a:lnTo>
                    <a:pt x="46" y="546"/>
                  </a:lnTo>
                  <a:lnTo>
                    <a:pt x="49" y="548"/>
                  </a:lnTo>
                  <a:lnTo>
                    <a:pt x="49" y="550"/>
                  </a:lnTo>
                  <a:lnTo>
                    <a:pt x="51" y="550"/>
                  </a:lnTo>
                  <a:lnTo>
                    <a:pt x="51" y="552"/>
                  </a:lnTo>
                  <a:lnTo>
                    <a:pt x="51" y="555"/>
                  </a:lnTo>
                  <a:lnTo>
                    <a:pt x="53" y="555"/>
                  </a:lnTo>
                  <a:lnTo>
                    <a:pt x="53" y="557"/>
                  </a:lnTo>
                  <a:lnTo>
                    <a:pt x="53" y="559"/>
                  </a:lnTo>
                  <a:lnTo>
                    <a:pt x="53" y="561"/>
                  </a:lnTo>
                  <a:lnTo>
                    <a:pt x="53" y="563"/>
                  </a:lnTo>
                  <a:lnTo>
                    <a:pt x="55" y="563"/>
                  </a:lnTo>
                  <a:lnTo>
                    <a:pt x="55" y="566"/>
                  </a:lnTo>
                  <a:lnTo>
                    <a:pt x="57" y="566"/>
                  </a:lnTo>
                  <a:lnTo>
                    <a:pt x="57" y="568"/>
                  </a:lnTo>
                  <a:lnTo>
                    <a:pt x="60" y="568"/>
                  </a:lnTo>
                  <a:lnTo>
                    <a:pt x="60" y="570"/>
                  </a:lnTo>
                  <a:lnTo>
                    <a:pt x="60" y="572"/>
                  </a:lnTo>
                  <a:lnTo>
                    <a:pt x="57" y="572"/>
                  </a:lnTo>
                  <a:lnTo>
                    <a:pt x="55" y="570"/>
                  </a:lnTo>
                  <a:lnTo>
                    <a:pt x="55" y="572"/>
                  </a:lnTo>
                  <a:lnTo>
                    <a:pt x="53" y="572"/>
                  </a:lnTo>
                  <a:lnTo>
                    <a:pt x="51" y="572"/>
                  </a:lnTo>
                  <a:lnTo>
                    <a:pt x="49" y="572"/>
                  </a:lnTo>
                  <a:lnTo>
                    <a:pt x="49" y="574"/>
                  </a:lnTo>
                  <a:lnTo>
                    <a:pt x="49" y="577"/>
                  </a:lnTo>
                  <a:lnTo>
                    <a:pt x="49" y="579"/>
                  </a:lnTo>
                  <a:lnTo>
                    <a:pt x="51" y="579"/>
                  </a:lnTo>
                  <a:lnTo>
                    <a:pt x="53" y="577"/>
                  </a:lnTo>
                  <a:lnTo>
                    <a:pt x="55" y="577"/>
                  </a:lnTo>
                  <a:lnTo>
                    <a:pt x="57" y="577"/>
                  </a:lnTo>
                  <a:lnTo>
                    <a:pt x="57" y="579"/>
                  </a:lnTo>
                  <a:lnTo>
                    <a:pt x="55" y="579"/>
                  </a:lnTo>
                  <a:lnTo>
                    <a:pt x="55" y="581"/>
                  </a:lnTo>
                  <a:lnTo>
                    <a:pt x="55" y="583"/>
                  </a:lnTo>
                  <a:lnTo>
                    <a:pt x="55" y="585"/>
                  </a:lnTo>
                  <a:lnTo>
                    <a:pt x="57" y="585"/>
                  </a:lnTo>
                  <a:lnTo>
                    <a:pt x="60" y="588"/>
                  </a:lnTo>
                  <a:lnTo>
                    <a:pt x="57" y="590"/>
                  </a:lnTo>
                  <a:lnTo>
                    <a:pt x="57" y="592"/>
                  </a:lnTo>
                  <a:lnTo>
                    <a:pt x="60" y="592"/>
                  </a:lnTo>
                  <a:lnTo>
                    <a:pt x="60" y="594"/>
                  </a:lnTo>
                  <a:lnTo>
                    <a:pt x="60" y="596"/>
                  </a:lnTo>
                  <a:lnTo>
                    <a:pt x="57" y="598"/>
                  </a:lnTo>
                  <a:lnTo>
                    <a:pt x="57" y="601"/>
                  </a:lnTo>
                  <a:lnTo>
                    <a:pt x="55" y="601"/>
                  </a:lnTo>
                  <a:lnTo>
                    <a:pt x="55" y="603"/>
                  </a:lnTo>
                  <a:lnTo>
                    <a:pt x="53" y="603"/>
                  </a:lnTo>
                  <a:lnTo>
                    <a:pt x="53" y="605"/>
                  </a:lnTo>
                  <a:lnTo>
                    <a:pt x="51" y="605"/>
                  </a:lnTo>
                  <a:lnTo>
                    <a:pt x="51" y="607"/>
                  </a:lnTo>
                  <a:lnTo>
                    <a:pt x="51" y="609"/>
                  </a:lnTo>
                  <a:lnTo>
                    <a:pt x="49" y="609"/>
                  </a:lnTo>
                  <a:lnTo>
                    <a:pt x="46" y="609"/>
                  </a:lnTo>
                  <a:lnTo>
                    <a:pt x="44" y="609"/>
                  </a:lnTo>
                  <a:lnTo>
                    <a:pt x="42" y="609"/>
                  </a:lnTo>
                  <a:lnTo>
                    <a:pt x="40" y="609"/>
                  </a:lnTo>
                  <a:lnTo>
                    <a:pt x="38" y="612"/>
                  </a:lnTo>
                  <a:lnTo>
                    <a:pt x="38" y="614"/>
                  </a:lnTo>
                  <a:lnTo>
                    <a:pt x="35" y="614"/>
                  </a:lnTo>
                  <a:lnTo>
                    <a:pt x="38" y="614"/>
                  </a:lnTo>
                  <a:lnTo>
                    <a:pt x="40" y="614"/>
                  </a:lnTo>
                  <a:lnTo>
                    <a:pt x="40" y="616"/>
                  </a:lnTo>
                  <a:lnTo>
                    <a:pt x="40" y="618"/>
                  </a:lnTo>
                  <a:lnTo>
                    <a:pt x="40" y="620"/>
                  </a:lnTo>
                  <a:lnTo>
                    <a:pt x="40" y="623"/>
                  </a:lnTo>
                  <a:lnTo>
                    <a:pt x="42" y="623"/>
                  </a:lnTo>
                  <a:lnTo>
                    <a:pt x="42" y="625"/>
                  </a:lnTo>
                  <a:lnTo>
                    <a:pt x="42" y="627"/>
                  </a:lnTo>
                  <a:lnTo>
                    <a:pt x="42" y="629"/>
                  </a:lnTo>
                  <a:lnTo>
                    <a:pt x="42" y="631"/>
                  </a:lnTo>
                  <a:lnTo>
                    <a:pt x="42" y="634"/>
                  </a:lnTo>
                  <a:lnTo>
                    <a:pt x="42" y="636"/>
                  </a:lnTo>
                  <a:lnTo>
                    <a:pt x="42" y="638"/>
                  </a:lnTo>
                  <a:lnTo>
                    <a:pt x="44" y="638"/>
                  </a:lnTo>
                  <a:lnTo>
                    <a:pt x="46" y="638"/>
                  </a:lnTo>
                  <a:lnTo>
                    <a:pt x="49" y="638"/>
                  </a:lnTo>
                  <a:lnTo>
                    <a:pt x="49" y="640"/>
                  </a:lnTo>
                  <a:lnTo>
                    <a:pt x="49" y="642"/>
                  </a:lnTo>
                  <a:lnTo>
                    <a:pt x="46" y="645"/>
                  </a:lnTo>
                  <a:lnTo>
                    <a:pt x="44" y="645"/>
                  </a:lnTo>
                  <a:lnTo>
                    <a:pt x="44" y="647"/>
                  </a:lnTo>
                  <a:lnTo>
                    <a:pt x="42" y="647"/>
                  </a:lnTo>
                  <a:lnTo>
                    <a:pt x="42" y="649"/>
                  </a:lnTo>
                  <a:lnTo>
                    <a:pt x="40" y="649"/>
                  </a:lnTo>
                  <a:lnTo>
                    <a:pt x="40" y="651"/>
                  </a:lnTo>
                  <a:lnTo>
                    <a:pt x="38" y="651"/>
                  </a:lnTo>
                  <a:lnTo>
                    <a:pt x="38" y="653"/>
                  </a:lnTo>
                  <a:lnTo>
                    <a:pt x="35" y="653"/>
                  </a:lnTo>
                  <a:lnTo>
                    <a:pt x="35" y="655"/>
                  </a:lnTo>
                  <a:lnTo>
                    <a:pt x="33" y="655"/>
                  </a:lnTo>
                  <a:lnTo>
                    <a:pt x="33" y="658"/>
                  </a:lnTo>
                  <a:lnTo>
                    <a:pt x="35" y="660"/>
                  </a:lnTo>
                  <a:lnTo>
                    <a:pt x="35" y="662"/>
                  </a:lnTo>
                  <a:lnTo>
                    <a:pt x="35" y="664"/>
                  </a:lnTo>
                  <a:lnTo>
                    <a:pt x="35" y="666"/>
                  </a:lnTo>
                  <a:lnTo>
                    <a:pt x="35" y="669"/>
                  </a:lnTo>
                  <a:lnTo>
                    <a:pt x="33" y="671"/>
                  </a:lnTo>
                  <a:lnTo>
                    <a:pt x="33" y="673"/>
                  </a:lnTo>
                  <a:lnTo>
                    <a:pt x="35" y="673"/>
                  </a:lnTo>
                  <a:lnTo>
                    <a:pt x="35" y="675"/>
                  </a:lnTo>
                  <a:lnTo>
                    <a:pt x="35" y="677"/>
                  </a:lnTo>
                  <a:lnTo>
                    <a:pt x="35" y="680"/>
                  </a:lnTo>
                  <a:lnTo>
                    <a:pt x="35" y="682"/>
                  </a:lnTo>
                  <a:lnTo>
                    <a:pt x="33" y="682"/>
                  </a:lnTo>
                  <a:lnTo>
                    <a:pt x="31" y="682"/>
                  </a:lnTo>
                  <a:lnTo>
                    <a:pt x="31" y="684"/>
                  </a:lnTo>
                  <a:lnTo>
                    <a:pt x="33" y="684"/>
                  </a:lnTo>
                  <a:lnTo>
                    <a:pt x="35" y="684"/>
                  </a:lnTo>
                  <a:lnTo>
                    <a:pt x="38" y="686"/>
                  </a:lnTo>
                  <a:lnTo>
                    <a:pt x="38" y="688"/>
                  </a:lnTo>
                  <a:lnTo>
                    <a:pt x="38" y="691"/>
                  </a:lnTo>
                  <a:lnTo>
                    <a:pt x="40" y="693"/>
                  </a:lnTo>
                  <a:lnTo>
                    <a:pt x="42" y="693"/>
                  </a:lnTo>
                  <a:lnTo>
                    <a:pt x="42" y="695"/>
                  </a:lnTo>
                  <a:lnTo>
                    <a:pt x="42" y="699"/>
                  </a:lnTo>
                  <a:lnTo>
                    <a:pt x="40" y="699"/>
                  </a:lnTo>
                  <a:lnTo>
                    <a:pt x="38" y="699"/>
                  </a:lnTo>
                  <a:lnTo>
                    <a:pt x="35" y="699"/>
                  </a:lnTo>
                  <a:lnTo>
                    <a:pt x="35" y="701"/>
                  </a:lnTo>
                  <a:lnTo>
                    <a:pt x="33" y="704"/>
                  </a:lnTo>
                  <a:lnTo>
                    <a:pt x="35" y="704"/>
                  </a:lnTo>
                  <a:lnTo>
                    <a:pt x="35" y="706"/>
                  </a:lnTo>
                  <a:lnTo>
                    <a:pt x="35" y="708"/>
                  </a:lnTo>
                  <a:lnTo>
                    <a:pt x="33" y="708"/>
                  </a:lnTo>
                  <a:lnTo>
                    <a:pt x="31" y="708"/>
                  </a:lnTo>
                  <a:lnTo>
                    <a:pt x="31" y="710"/>
                  </a:lnTo>
                  <a:lnTo>
                    <a:pt x="31" y="712"/>
                  </a:lnTo>
                  <a:lnTo>
                    <a:pt x="29" y="715"/>
                  </a:lnTo>
                  <a:lnTo>
                    <a:pt x="29" y="717"/>
                  </a:lnTo>
                  <a:lnTo>
                    <a:pt x="29" y="719"/>
                  </a:lnTo>
                  <a:lnTo>
                    <a:pt x="29" y="721"/>
                  </a:lnTo>
                  <a:lnTo>
                    <a:pt x="31" y="721"/>
                  </a:lnTo>
                  <a:lnTo>
                    <a:pt x="29" y="723"/>
                  </a:lnTo>
                  <a:lnTo>
                    <a:pt x="27" y="723"/>
                  </a:lnTo>
                  <a:lnTo>
                    <a:pt x="24" y="723"/>
                  </a:lnTo>
                  <a:lnTo>
                    <a:pt x="24" y="726"/>
                  </a:lnTo>
                  <a:lnTo>
                    <a:pt x="27" y="726"/>
                  </a:lnTo>
                  <a:lnTo>
                    <a:pt x="27" y="728"/>
                  </a:lnTo>
                  <a:lnTo>
                    <a:pt x="29" y="728"/>
                  </a:lnTo>
                  <a:lnTo>
                    <a:pt x="29" y="730"/>
                  </a:lnTo>
                  <a:lnTo>
                    <a:pt x="31" y="730"/>
                  </a:lnTo>
                  <a:lnTo>
                    <a:pt x="33" y="730"/>
                  </a:lnTo>
                  <a:lnTo>
                    <a:pt x="35" y="730"/>
                  </a:lnTo>
                  <a:lnTo>
                    <a:pt x="35" y="732"/>
                  </a:lnTo>
                  <a:lnTo>
                    <a:pt x="38" y="734"/>
                  </a:lnTo>
                  <a:lnTo>
                    <a:pt x="40" y="734"/>
                  </a:lnTo>
                  <a:lnTo>
                    <a:pt x="40" y="737"/>
                  </a:lnTo>
                  <a:lnTo>
                    <a:pt x="40" y="739"/>
                  </a:lnTo>
                  <a:lnTo>
                    <a:pt x="38" y="739"/>
                  </a:lnTo>
                  <a:lnTo>
                    <a:pt x="40" y="739"/>
                  </a:lnTo>
                  <a:lnTo>
                    <a:pt x="40" y="741"/>
                  </a:lnTo>
                  <a:lnTo>
                    <a:pt x="42" y="741"/>
                  </a:lnTo>
                  <a:lnTo>
                    <a:pt x="44" y="741"/>
                  </a:lnTo>
                  <a:lnTo>
                    <a:pt x="44" y="739"/>
                  </a:lnTo>
                  <a:lnTo>
                    <a:pt x="46" y="739"/>
                  </a:lnTo>
                  <a:lnTo>
                    <a:pt x="49" y="739"/>
                  </a:lnTo>
                  <a:lnTo>
                    <a:pt x="51" y="739"/>
                  </a:lnTo>
                  <a:lnTo>
                    <a:pt x="53" y="739"/>
                  </a:lnTo>
                  <a:lnTo>
                    <a:pt x="53" y="741"/>
                  </a:lnTo>
                  <a:lnTo>
                    <a:pt x="53" y="743"/>
                  </a:lnTo>
                  <a:lnTo>
                    <a:pt x="53" y="745"/>
                  </a:lnTo>
                  <a:lnTo>
                    <a:pt x="55" y="747"/>
                  </a:lnTo>
                  <a:lnTo>
                    <a:pt x="55" y="750"/>
                  </a:lnTo>
                  <a:lnTo>
                    <a:pt x="57" y="752"/>
                  </a:lnTo>
                  <a:lnTo>
                    <a:pt x="55" y="752"/>
                  </a:lnTo>
                  <a:lnTo>
                    <a:pt x="55" y="754"/>
                  </a:lnTo>
                  <a:lnTo>
                    <a:pt x="55" y="756"/>
                  </a:lnTo>
                  <a:lnTo>
                    <a:pt x="57" y="756"/>
                  </a:lnTo>
                  <a:lnTo>
                    <a:pt x="57" y="758"/>
                  </a:lnTo>
                  <a:lnTo>
                    <a:pt x="57" y="761"/>
                  </a:lnTo>
                  <a:lnTo>
                    <a:pt x="57" y="763"/>
                  </a:lnTo>
                  <a:lnTo>
                    <a:pt x="57" y="765"/>
                  </a:lnTo>
                  <a:lnTo>
                    <a:pt x="57" y="767"/>
                  </a:lnTo>
                  <a:lnTo>
                    <a:pt x="55" y="767"/>
                  </a:lnTo>
                  <a:lnTo>
                    <a:pt x="55" y="769"/>
                  </a:lnTo>
                  <a:lnTo>
                    <a:pt x="57" y="769"/>
                  </a:lnTo>
                  <a:lnTo>
                    <a:pt x="60" y="769"/>
                  </a:lnTo>
                  <a:lnTo>
                    <a:pt x="62" y="769"/>
                  </a:lnTo>
                  <a:lnTo>
                    <a:pt x="62" y="772"/>
                  </a:lnTo>
                  <a:lnTo>
                    <a:pt x="62" y="774"/>
                  </a:lnTo>
                  <a:lnTo>
                    <a:pt x="62" y="776"/>
                  </a:lnTo>
                  <a:lnTo>
                    <a:pt x="62" y="778"/>
                  </a:lnTo>
                  <a:lnTo>
                    <a:pt x="62" y="780"/>
                  </a:lnTo>
                  <a:lnTo>
                    <a:pt x="62" y="783"/>
                  </a:lnTo>
                  <a:lnTo>
                    <a:pt x="60" y="783"/>
                  </a:lnTo>
                  <a:lnTo>
                    <a:pt x="60" y="785"/>
                  </a:lnTo>
                  <a:lnTo>
                    <a:pt x="60" y="787"/>
                  </a:lnTo>
                  <a:lnTo>
                    <a:pt x="60" y="789"/>
                  </a:lnTo>
                  <a:lnTo>
                    <a:pt x="62" y="789"/>
                  </a:lnTo>
                  <a:lnTo>
                    <a:pt x="62" y="791"/>
                  </a:lnTo>
                  <a:lnTo>
                    <a:pt x="62" y="794"/>
                  </a:lnTo>
                  <a:lnTo>
                    <a:pt x="64" y="796"/>
                  </a:lnTo>
                  <a:lnTo>
                    <a:pt x="64" y="798"/>
                  </a:lnTo>
                  <a:lnTo>
                    <a:pt x="66" y="800"/>
                  </a:lnTo>
                  <a:lnTo>
                    <a:pt x="68" y="802"/>
                  </a:lnTo>
                  <a:lnTo>
                    <a:pt x="66" y="802"/>
                  </a:lnTo>
                  <a:lnTo>
                    <a:pt x="66" y="804"/>
                  </a:lnTo>
                  <a:lnTo>
                    <a:pt x="68" y="804"/>
                  </a:lnTo>
                  <a:lnTo>
                    <a:pt x="68" y="807"/>
                  </a:lnTo>
                  <a:lnTo>
                    <a:pt x="70" y="807"/>
                  </a:lnTo>
                  <a:lnTo>
                    <a:pt x="70" y="809"/>
                  </a:lnTo>
                  <a:lnTo>
                    <a:pt x="70" y="811"/>
                  </a:lnTo>
                  <a:lnTo>
                    <a:pt x="73" y="811"/>
                  </a:lnTo>
                  <a:lnTo>
                    <a:pt x="75" y="813"/>
                  </a:lnTo>
                  <a:lnTo>
                    <a:pt x="77" y="813"/>
                  </a:lnTo>
                  <a:lnTo>
                    <a:pt x="79" y="813"/>
                  </a:lnTo>
                  <a:lnTo>
                    <a:pt x="81" y="813"/>
                  </a:lnTo>
                  <a:lnTo>
                    <a:pt x="84" y="815"/>
                  </a:lnTo>
                  <a:lnTo>
                    <a:pt x="84" y="818"/>
                  </a:lnTo>
                  <a:lnTo>
                    <a:pt x="86" y="820"/>
                  </a:lnTo>
                  <a:lnTo>
                    <a:pt x="86" y="822"/>
                  </a:lnTo>
                  <a:lnTo>
                    <a:pt x="86" y="824"/>
                  </a:lnTo>
                  <a:lnTo>
                    <a:pt x="84" y="826"/>
                  </a:lnTo>
                  <a:lnTo>
                    <a:pt x="84" y="829"/>
                  </a:lnTo>
                  <a:lnTo>
                    <a:pt x="86" y="829"/>
                  </a:lnTo>
                  <a:lnTo>
                    <a:pt x="86" y="831"/>
                  </a:lnTo>
                  <a:lnTo>
                    <a:pt x="86" y="833"/>
                  </a:lnTo>
                  <a:lnTo>
                    <a:pt x="84" y="833"/>
                  </a:lnTo>
                  <a:lnTo>
                    <a:pt x="84" y="835"/>
                  </a:lnTo>
                  <a:lnTo>
                    <a:pt x="84" y="837"/>
                  </a:lnTo>
                  <a:lnTo>
                    <a:pt x="84" y="840"/>
                  </a:lnTo>
                  <a:lnTo>
                    <a:pt x="84" y="842"/>
                  </a:lnTo>
                  <a:lnTo>
                    <a:pt x="81" y="844"/>
                  </a:lnTo>
                  <a:lnTo>
                    <a:pt x="81" y="846"/>
                  </a:lnTo>
                  <a:lnTo>
                    <a:pt x="81" y="848"/>
                  </a:lnTo>
                  <a:lnTo>
                    <a:pt x="79" y="848"/>
                  </a:lnTo>
                  <a:lnTo>
                    <a:pt x="79" y="850"/>
                  </a:lnTo>
                  <a:lnTo>
                    <a:pt x="79" y="853"/>
                  </a:lnTo>
                  <a:lnTo>
                    <a:pt x="77" y="855"/>
                  </a:lnTo>
                  <a:lnTo>
                    <a:pt x="75" y="855"/>
                  </a:lnTo>
                  <a:lnTo>
                    <a:pt x="73" y="855"/>
                  </a:lnTo>
                  <a:lnTo>
                    <a:pt x="73" y="857"/>
                  </a:lnTo>
                  <a:lnTo>
                    <a:pt x="73" y="859"/>
                  </a:lnTo>
                  <a:lnTo>
                    <a:pt x="75" y="859"/>
                  </a:lnTo>
                  <a:lnTo>
                    <a:pt x="77" y="859"/>
                  </a:lnTo>
                  <a:lnTo>
                    <a:pt x="79" y="859"/>
                  </a:lnTo>
                  <a:lnTo>
                    <a:pt x="79" y="861"/>
                  </a:lnTo>
                  <a:lnTo>
                    <a:pt x="77" y="864"/>
                  </a:lnTo>
                  <a:lnTo>
                    <a:pt x="77" y="866"/>
                  </a:lnTo>
                  <a:lnTo>
                    <a:pt x="77" y="868"/>
                  </a:lnTo>
                  <a:lnTo>
                    <a:pt x="77" y="870"/>
                  </a:lnTo>
                  <a:lnTo>
                    <a:pt x="75" y="872"/>
                  </a:lnTo>
                  <a:lnTo>
                    <a:pt x="75" y="875"/>
                  </a:lnTo>
                  <a:lnTo>
                    <a:pt x="73" y="877"/>
                  </a:lnTo>
                  <a:lnTo>
                    <a:pt x="73" y="879"/>
                  </a:lnTo>
                  <a:lnTo>
                    <a:pt x="73" y="881"/>
                  </a:lnTo>
                  <a:lnTo>
                    <a:pt x="73" y="883"/>
                  </a:lnTo>
                  <a:lnTo>
                    <a:pt x="70" y="883"/>
                  </a:lnTo>
                  <a:lnTo>
                    <a:pt x="70" y="886"/>
                  </a:lnTo>
                  <a:lnTo>
                    <a:pt x="73" y="888"/>
                  </a:lnTo>
                  <a:lnTo>
                    <a:pt x="75" y="888"/>
                  </a:lnTo>
                  <a:lnTo>
                    <a:pt x="77" y="888"/>
                  </a:lnTo>
                  <a:lnTo>
                    <a:pt x="77" y="890"/>
                  </a:lnTo>
                  <a:lnTo>
                    <a:pt x="79" y="892"/>
                  </a:lnTo>
                  <a:lnTo>
                    <a:pt x="81" y="892"/>
                  </a:lnTo>
                  <a:lnTo>
                    <a:pt x="81" y="890"/>
                  </a:lnTo>
                  <a:lnTo>
                    <a:pt x="84" y="890"/>
                  </a:lnTo>
                  <a:lnTo>
                    <a:pt x="86" y="888"/>
                  </a:lnTo>
                  <a:lnTo>
                    <a:pt x="88" y="888"/>
                  </a:lnTo>
                  <a:lnTo>
                    <a:pt x="90" y="890"/>
                  </a:lnTo>
                  <a:lnTo>
                    <a:pt x="90" y="892"/>
                  </a:lnTo>
                  <a:lnTo>
                    <a:pt x="92" y="892"/>
                  </a:lnTo>
                  <a:lnTo>
                    <a:pt x="92" y="894"/>
                  </a:lnTo>
                  <a:lnTo>
                    <a:pt x="95" y="894"/>
                  </a:lnTo>
                  <a:lnTo>
                    <a:pt x="97" y="894"/>
                  </a:lnTo>
                  <a:lnTo>
                    <a:pt x="99" y="894"/>
                  </a:lnTo>
                  <a:lnTo>
                    <a:pt x="101" y="894"/>
                  </a:lnTo>
                  <a:lnTo>
                    <a:pt x="101" y="892"/>
                  </a:lnTo>
                  <a:lnTo>
                    <a:pt x="101" y="890"/>
                  </a:lnTo>
                  <a:lnTo>
                    <a:pt x="103" y="888"/>
                  </a:lnTo>
                  <a:lnTo>
                    <a:pt x="103" y="890"/>
                  </a:lnTo>
                  <a:lnTo>
                    <a:pt x="105" y="890"/>
                  </a:lnTo>
                  <a:lnTo>
                    <a:pt x="108" y="890"/>
                  </a:lnTo>
                  <a:lnTo>
                    <a:pt x="108" y="892"/>
                  </a:lnTo>
                  <a:lnTo>
                    <a:pt x="105" y="892"/>
                  </a:lnTo>
                  <a:lnTo>
                    <a:pt x="105" y="894"/>
                  </a:lnTo>
                  <a:lnTo>
                    <a:pt x="108" y="896"/>
                  </a:lnTo>
                  <a:lnTo>
                    <a:pt x="110" y="896"/>
                  </a:lnTo>
                  <a:lnTo>
                    <a:pt x="112" y="894"/>
                  </a:lnTo>
                  <a:lnTo>
                    <a:pt x="114" y="892"/>
                  </a:lnTo>
                  <a:lnTo>
                    <a:pt x="116" y="892"/>
                  </a:lnTo>
                  <a:lnTo>
                    <a:pt x="119" y="890"/>
                  </a:lnTo>
                  <a:lnTo>
                    <a:pt x="119" y="892"/>
                  </a:lnTo>
                  <a:lnTo>
                    <a:pt x="121" y="892"/>
                  </a:lnTo>
                  <a:lnTo>
                    <a:pt x="121" y="894"/>
                  </a:lnTo>
                  <a:lnTo>
                    <a:pt x="123" y="896"/>
                  </a:lnTo>
                  <a:lnTo>
                    <a:pt x="123" y="899"/>
                  </a:lnTo>
                  <a:lnTo>
                    <a:pt x="125" y="901"/>
                  </a:lnTo>
                  <a:lnTo>
                    <a:pt x="127" y="901"/>
                  </a:lnTo>
                  <a:lnTo>
                    <a:pt x="130" y="901"/>
                  </a:lnTo>
                  <a:lnTo>
                    <a:pt x="130" y="903"/>
                  </a:lnTo>
                  <a:lnTo>
                    <a:pt x="132" y="905"/>
                  </a:lnTo>
                  <a:lnTo>
                    <a:pt x="134" y="907"/>
                  </a:lnTo>
                  <a:lnTo>
                    <a:pt x="136" y="907"/>
                  </a:lnTo>
                  <a:lnTo>
                    <a:pt x="136" y="910"/>
                  </a:lnTo>
                  <a:lnTo>
                    <a:pt x="138" y="910"/>
                  </a:lnTo>
                  <a:lnTo>
                    <a:pt x="141" y="910"/>
                  </a:lnTo>
                  <a:lnTo>
                    <a:pt x="143" y="907"/>
                  </a:lnTo>
                  <a:lnTo>
                    <a:pt x="145" y="907"/>
                  </a:lnTo>
                  <a:lnTo>
                    <a:pt x="147" y="907"/>
                  </a:lnTo>
                  <a:lnTo>
                    <a:pt x="147" y="905"/>
                  </a:lnTo>
                  <a:lnTo>
                    <a:pt x="149" y="905"/>
                  </a:lnTo>
                  <a:lnTo>
                    <a:pt x="149" y="907"/>
                  </a:lnTo>
                  <a:lnTo>
                    <a:pt x="151" y="907"/>
                  </a:lnTo>
                  <a:lnTo>
                    <a:pt x="154" y="907"/>
                  </a:lnTo>
                  <a:lnTo>
                    <a:pt x="156" y="907"/>
                  </a:lnTo>
                  <a:lnTo>
                    <a:pt x="158" y="910"/>
                  </a:lnTo>
                  <a:lnTo>
                    <a:pt x="160" y="910"/>
                  </a:lnTo>
                  <a:lnTo>
                    <a:pt x="162" y="907"/>
                  </a:lnTo>
                  <a:lnTo>
                    <a:pt x="162" y="905"/>
                  </a:lnTo>
                  <a:lnTo>
                    <a:pt x="162" y="903"/>
                  </a:lnTo>
                  <a:lnTo>
                    <a:pt x="165" y="903"/>
                  </a:lnTo>
                  <a:lnTo>
                    <a:pt x="167" y="901"/>
                  </a:lnTo>
                  <a:lnTo>
                    <a:pt x="169" y="903"/>
                  </a:lnTo>
                  <a:lnTo>
                    <a:pt x="171" y="903"/>
                  </a:lnTo>
                  <a:lnTo>
                    <a:pt x="173" y="905"/>
                  </a:lnTo>
                  <a:lnTo>
                    <a:pt x="176" y="905"/>
                  </a:lnTo>
                  <a:lnTo>
                    <a:pt x="178" y="907"/>
                  </a:lnTo>
                  <a:lnTo>
                    <a:pt x="176" y="912"/>
                  </a:lnTo>
                  <a:lnTo>
                    <a:pt x="176" y="916"/>
                  </a:lnTo>
                  <a:lnTo>
                    <a:pt x="176" y="918"/>
                  </a:lnTo>
                  <a:lnTo>
                    <a:pt x="176" y="921"/>
                  </a:lnTo>
                  <a:lnTo>
                    <a:pt x="176" y="923"/>
                  </a:lnTo>
                  <a:lnTo>
                    <a:pt x="173" y="925"/>
                  </a:lnTo>
                  <a:lnTo>
                    <a:pt x="171" y="925"/>
                  </a:lnTo>
                  <a:lnTo>
                    <a:pt x="169" y="925"/>
                  </a:lnTo>
                  <a:lnTo>
                    <a:pt x="169" y="927"/>
                  </a:lnTo>
                  <a:lnTo>
                    <a:pt x="167" y="929"/>
                  </a:lnTo>
                  <a:lnTo>
                    <a:pt x="167" y="934"/>
                  </a:lnTo>
                  <a:lnTo>
                    <a:pt x="167" y="938"/>
                  </a:lnTo>
                  <a:lnTo>
                    <a:pt x="169" y="940"/>
                  </a:lnTo>
                  <a:lnTo>
                    <a:pt x="169" y="943"/>
                  </a:lnTo>
                  <a:lnTo>
                    <a:pt x="169" y="945"/>
                  </a:lnTo>
                  <a:lnTo>
                    <a:pt x="169" y="947"/>
                  </a:lnTo>
                  <a:lnTo>
                    <a:pt x="169" y="949"/>
                  </a:lnTo>
                  <a:lnTo>
                    <a:pt x="169" y="951"/>
                  </a:lnTo>
                  <a:lnTo>
                    <a:pt x="171" y="951"/>
                  </a:lnTo>
                  <a:lnTo>
                    <a:pt x="173" y="951"/>
                  </a:lnTo>
                  <a:lnTo>
                    <a:pt x="176" y="953"/>
                  </a:lnTo>
                  <a:lnTo>
                    <a:pt x="176" y="956"/>
                  </a:lnTo>
                  <a:lnTo>
                    <a:pt x="176" y="958"/>
                  </a:lnTo>
                  <a:lnTo>
                    <a:pt x="176" y="960"/>
                  </a:lnTo>
                  <a:lnTo>
                    <a:pt x="173" y="962"/>
                  </a:lnTo>
                  <a:lnTo>
                    <a:pt x="173" y="964"/>
                  </a:lnTo>
                  <a:lnTo>
                    <a:pt x="173" y="967"/>
                  </a:lnTo>
                  <a:lnTo>
                    <a:pt x="173" y="969"/>
                  </a:lnTo>
                  <a:lnTo>
                    <a:pt x="173" y="971"/>
                  </a:lnTo>
                  <a:lnTo>
                    <a:pt x="173" y="973"/>
                  </a:lnTo>
                  <a:lnTo>
                    <a:pt x="173" y="975"/>
                  </a:lnTo>
                  <a:lnTo>
                    <a:pt x="173" y="978"/>
                  </a:lnTo>
                  <a:lnTo>
                    <a:pt x="173" y="980"/>
                  </a:lnTo>
                  <a:lnTo>
                    <a:pt x="173" y="982"/>
                  </a:lnTo>
                  <a:lnTo>
                    <a:pt x="176" y="984"/>
                  </a:lnTo>
                  <a:lnTo>
                    <a:pt x="176" y="986"/>
                  </a:lnTo>
                  <a:lnTo>
                    <a:pt x="176" y="989"/>
                  </a:lnTo>
                  <a:lnTo>
                    <a:pt x="176" y="991"/>
                  </a:lnTo>
                  <a:lnTo>
                    <a:pt x="173" y="993"/>
                  </a:lnTo>
                  <a:lnTo>
                    <a:pt x="171" y="995"/>
                  </a:lnTo>
                  <a:lnTo>
                    <a:pt x="171" y="997"/>
                  </a:lnTo>
                  <a:lnTo>
                    <a:pt x="171" y="999"/>
                  </a:lnTo>
                  <a:lnTo>
                    <a:pt x="173" y="999"/>
                  </a:lnTo>
                  <a:lnTo>
                    <a:pt x="176" y="997"/>
                  </a:lnTo>
                  <a:lnTo>
                    <a:pt x="178" y="999"/>
                  </a:lnTo>
                  <a:lnTo>
                    <a:pt x="178" y="1002"/>
                  </a:lnTo>
                  <a:lnTo>
                    <a:pt x="200" y="1010"/>
                  </a:lnTo>
                  <a:lnTo>
                    <a:pt x="222" y="1017"/>
                  </a:lnTo>
                  <a:lnTo>
                    <a:pt x="243" y="1024"/>
                  </a:lnTo>
                  <a:lnTo>
                    <a:pt x="265" y="1030"/>
                  </a:lnTo>
                  <a:lnTo>
                    <a:pt x="287" y="1037"/>
                  </a:lnTo>
                  <a:lnTo>
                    <a:pt x="309" y="1043"/>
                  </a:lnTo>
                  <a:lnTo>
                    <a:pt x="329" y="1048"/>
                  </a:lnTo>
                  <a:lnTo>
                    <a:pt x="351" y="1054"/>
                  </a:lnTo>
                  <a:lnTo>
                    <a:pt x="381" y="1063"/>
                  </a:lnTo>
                  <a:lnTo>
                    <a:pt x="410" y="1070"/>
                  </a:lnTo>
                  <a:lnTo>
                    <a:pt x="438" y="1076"/>
                  </a:lnTo>
                  <a:lnTo>
                    <a:pt x="467" y="1085"/>
                  </a:lnTo>
                  <a:lnTo>
                    <a:pt x="495" y="1092"/>
                  </a:lnTo>
                  <a:lnTo>
                    <a:pt x="524" y="1098"/>
                  </a:lnTo>
                  <a:lnTo>
                    <a:pt x="554" y="1102"/>
                  </a:lnTo>
                  <a:lnTo>
                    <a:pt x="583" y="1109"/>
                  </a:lnTo>
                  <a:lnTo>
                    <a:pt x="611" y="1116"/>
                  </a:lnTo>
                  <a:lnTo>
                    <a:pt x="642" y="1120"/>
                  </a:lnTo>
                  <a:lnTo>
                    <a:pt x="670" y="1127"/>
                  </a:lnTo>
                  <a:lnTo>
                    <a:pt x="701" y="1131"/>
                  </a:lnTo>
                  <a:lnTo>
                    <a:pt x="730" y="1135"/>
                  </a:lnTo>
                  <a:lnTo>
                    <a:pt x="758" y="1140"/>
                  </a:lnTo>
                  <a:lnTo>
                    <a:pt x="789" y="1144"/>
                  </a:lnTo>
                  <a:lnTo>
                    <a:pt x="817" y="1148"/>
                  </a:lnTo>
                  <a:lnTo>
                    <a:pt x="841" y="1151"/>
                  </a:lnTo>
                  <a:lnTo>
                    <a:pt x="865" y="1155"/>
                  </a:lnTo>
                  <a:lnTo>
                    <a:pt x="889" y="1157"/>
                  </a:lnTo>
                  <a:lnTo>
                    <a:pt x="913" y="1159"/>
                  </a:lnTo>
                  <a:lnTo>
                    <a:pt x="938" y="1162"/>
                  </a:lnTo>
                  <a:lnTo>
                    <a:pt x="959" y="1164"/>
                  </a:lnTo>
                  <a:lnTo>
                    <a:pt x="984" y="1166"/>
                  </a:lnTo>
                  <a:lnTo>
                    <a:pt x="1008" y="1168"/>
                  </a:lnTo>
                  <a:lnTo>
                    <a:pt x="1032" y="1170"/>
                  </a:lnTo>
                  <a:lnTo>
                    <a:pt x="1056" y="1173"/>
                  </a:lnTo>
                  <a:lnTo>
                    <a:pt x="1080" y="1175"/>
                  </a:lnTo>
                  <a:lnTo>
                    <a:pt x="1104" y="1175"/>
                  </a:lnTo>
                  <a:lnTo>
                    <a:pt x="1128" y="1177"/>
                  </a:lnTo>
                  <a:lnTo>
                    <a:pt x="1152" y="1177"/>
                  </a:lnTo>
                  <a:lnTo>
                    <a:pt x="1176" y="1179"/>
                  </a:lnTo>
                  <a:lnTo>
                    <a:pt x="1198" y="1179"/>
                  </a:lnTo>
                  <a:lnTo>
                    <a:pt x="1200" y="1140"/>
                  </a:lnTo>
                  <a:lnTo>
                    <a:pt x="1200" y="1102"/>
                  </a:lnTo>
                  <a:lnTo>
                    <a:pt x="1202" y="1063"/>
                  </a:lnTo>
                  <a:lnTo>
                    <a:pt x="1202" y="1026"/>
                  </a:lnTo>
                  <a:lnTo>
                    <a:pt x="1205" y="978"/>
                  </a:lnTo>
                  <a:lnTo>
                    <a:pt x="1207" y="929"/>
                  </a:lnTo>
                  <a:lnTo>
                    <a:pt x="1207" y="879"/>
                  </a:lnTo>
                  <a:lnTo>
                    <a:pt x="1209" y="831"/>
                  </a:lnTo>
                  <a:lnTo>
                    <a:pt x="1209" y="829"/>
                  </a:lnTo>
                  <a:lnTo>
                    <a:pt x="1209" y="824"/>
                  </a:lnTo>
                  <a:lnTo>
                    <a:pt x="1209" y="822"/>
                  </a:lnTo>
                  <a:lnTo>
                    <a:pt x="1209" y="818"/>
                  </a:lnTo>
                  <a:lnTo>
                    <a:pt x="1209" y="813"/>
                  </a:lnTo>
                  <a:lnTo>
                    <a:pt x="1211" y="809"/>
                  </a:lnTo>
                  <a:lnTo>
                    <a:pt x="1211" y="804"/>
                  </a:lnTo>
                  <a:lnTo>
                    <a:pt x="1211" y="800"/>
                  </a:lnTo>
                  <a:lnTo>
                    <a:pt x="1211" y="796"/>
                  </a:lnTo>
                  <a:lnTo>
                    <a:pt x="1211" y="791"/>
                  </a:lnTo>
                  <a:lnTo>
                    <a:pt x="1211" y="78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80" name="Google Shape;3077;p68"/>
            <p:cNvSpPr>
              <a:spLocks/>
            </p:cNvSpPr>
            <p:nvPr/>
          </p:nvSpPr>
          <p:spPr bwMode="auto">
            <a:xfrm>
              <a:off x="2173288" y="2057400"/>
              <a:ext cx="17462" cy="14288"/>
            </a:xfrm>
            <a:custGeom>
              <a:avLst/>
              <a:gdLst>
                <a:gd name="T0" fmla="*/ 2147483646 w 11"/>
                <a:gd name="T1" fmla="*/ 2147483646 h 9"/>
                <a:gd name="T2" fmla="*/ 2147483646 w 11"/>
                <a:gd name="T3" fmla="*/ 2147483646 h 9"/>
                <a:gd name="T4" fmla="*/ 2147483646 w 11"/>
                <a:gd name="T5" fmla="*/ 2147483646 h 9"/>
                <a:gd name="T6" fmla="*/ 2147483646 w 11"/>
                <a:gd name="T7" fmla="*/ 2147483646 h 9"/>
                <a:gd name="T8" fmla="*/ 2147483646 w 11"/>
                <a:gd name="T9" fmla="*/ 2147483646 h 9"/>
                <a:gd name="T10" fmla="*/ 2147483646 w 11"/>
                <a:gd name="T11" fmla="*/ 2147483646 h 9"/>
                <a:gd name="T12" fmla="*/ 2147483646 w 11"/>
                <a:gd name="T13" fmla="*/ 2147483646 h 9"/>
                <a:gd name="T14" fmla="*/ 2147483646 w 11"/>
                <a:gd name="T15" fmla="*/ 2147483646 h 9"/>
                <a:gd name="T16" fmla="*/ 2147483646 w 11"/>
                <a:gd name="T17" fmla="*/ 2147483646 h 9"/>
                <a:gd name="T18" fmla="*/ 2147483646 w 11"/>
                <a:gd name="T19" fmla="*/ 0 h 9"/>
                <a:gd name="T20" fmla="*/ 2147483646 w 11"/>
                <a:gd name="T21" fmla="*/ 0 h 9"/>
                <a:gd name="T22" fmla="*/ 2147483646 w 11"/>
                <a:gd name="T23" fmla="*/ 2147483646 h 9"/>
                <a:gd name="T24" fmla="*/ 0 w 11"/>
                <a:gd name="T25" fmla="*/ 2147483646 h 9"/>
                <a:gd name="T26" fmla="*/ 2147483646 w 11"/>
                <a:gd name="T27" fmla="*/ 2147483646 h 9"/>
                <a:gd name="T28" fmla="*/ 2147483646 w 11"/>
                <a:gd name="T29" fmla="*/ 2147483646 h 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9" extrusionOk="0">
                  <a:moveTo>
                    <a:pt x="5" y="7"/>
                  </a:moveTo>
                  <a:lnTo>
                    <a:pt x="5" y="7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3" y="7"/>
                  </a:lnTo>
                  <a:lnTo>
                    <a:pt x="0" y="9"/>
                  </a:lnTo>
                  <a:lnTo>
                    <a:pt x="5" y="9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81" name="Google Shape;3078;p68"/>
            <p:cNvSpPr>
              <a:spLocks/>
            </p:cNvSpPr>
            <p:nvPr/>
          </p:nvSpPr>
          <p:spPr bwMode="auto">
            <a:xfrm>
              <a:off x="2374900" y="1917700"/>
              <a:ext cx="4763" cy="4763"/>
            </a:xfrm>
            <a:custGeom>
              <a:avLst/>
              <a:gdLst>
                <a:gd name="T0" fmla="*/ 0 w 3"/>
                <a:gd name="T1" fmla="*/ 2147483646 h 3"/>
                <a:gd name="T2" fmla="*/ 2147483646 w 3"/>
                <a:gd name="T3" fmla="*/ 2147483646 h 3"/>
                <a:gd name="T4" fmla="*/ 0 w 3"/>
                <a:gd name="T5" fmla="*/ 0 h 3"/>
                <a:gd name="T6" fmla="*/ 0 w 3"/>
                <a:gd name="T7" fmla="*/ 214748364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 extrusionOk="0">
                  <a:moveTo>
                    <a:pt x="0" y="3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82" name="Google Shape;3079;p68"/>
            <p:cNvSpPr>
              <a:spLocks/>
            </p:cNvSpPr>
            <p:nvPr/>
          </p:nvSpPr>
          <p:spPr bwMode="auto">
            <a:xfrm>
              <a:off x="3113088" y="2019300"/>
              <a:ext cx="9525" cy="14288"/>
            </a:xfrm>
            <a:custGeom>
              <a:avLst/>
              <a:gdLst>
                <a:gd name="T0" fmla="*/ 2147483646 w 6"/>
                <a:gd name="T1" fmla="*/ 2147483646 h 9"/>
                <a:gd name="T2" fmla="*/ 2147483646 w 6"/>
                <a:gd name="T3" fmla="*/ 2147483646 h 9"/>
                <a:gd name="T4" fmla="*/ 0 w 6"/>
                <a:gd name="T5" fmla="*/ 0 h 9"/>
                <a:gd name="T6" fmla="*/ 0 w 6"/>
                <a:gd name="T7" fmla="*/ 2147483646 h 9"/>
                <a:gd name="T8" fmla="*/ 2147483646 w 6"/>
                <a:gd name="T9" fmla="*/ 2147483646 h 9"/>
                <a:gd name="T10" fmla="*/ 2147483646 w 6"/>
                <a:gd name="T11" fmla="*/ 2147483646 h 9"/>
                <a:gd name="T12" fmla="*/ 2147483646 w 6"/>
                <a:gd name="T13" fmla="*/ 214748364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9" extrusionOk="0">
                  <a:moveTo>
                    <a:pt x="6" y="6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6"/>
                  </a:lnTo>
                  <a:lnTo>
                    <a:pt x="4" y="9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83" name="Google Shape;3080;p68"/>
            <p:cNvSpPr>
              <a:spLocks/>
            </p:cNvSpPr>
            <p:nvPr/>
          </p:nvSpPr>
          <p:spPr bwMode="auto">
            <a:xfrm>
              <a:off x="3095625" y="2016125"/>
              <a:ext cx="6350" cy="3175"/>
            </a:xfrm>
            <a:custGeom>
              <a:avLst/>
              <a:gdLst>
                <a:gd name="T0" fmla="*/ 2147483646 w 4"/>
                <a:gd name="T1" fmla="*/ 2147483646 h 2"/>
                <a:gd name="T2" fmla="*/ 2147483646 w 4"/>
                <a:gd name="T3" fmla="*/ 2147483646 h 2"/>
                <a:gd name="T4" fmla="*/ 2147483646 w 4"/>
                <a:gd name="T5" fmla="*/ 0 h 2"/>
                <a:gd name="T6" fmla="*/ 2147483646 w 4"/>
                <a:gd name="T7" fmla="*/ 0 h 2"/>
                <a:gd name="T8" fmla="*/ 0 w 4"/>
                <a:gd name="T9" fmla="*/ 0 h 2"/>
                <a:gd name="T10" fmla="*/ 2147483646 w 4"/>
                <a:gd name="T11" fmla="*/ 0 h 2"/>
                <a:gd name="T12" fmla="*/ 2147483646 w 4"/>
                <a:gd name="T13" fmla="*/ 2147483646 h 2"/>
                <a:gd name="T14" fmla="*/ 2147483646 w 4"/>
                <a:gd name="T15" fmla="*/ 2147483646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2" extrusionOk="0">
                  <a:moveTo>
                    <a:pt x="4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84" name="Google Shape;3081;p68"/>
            <p:cNvSpPr>
              <a:spLocks/>
            </p:cNvSpPr>
            <p:nvPr/>
          </p:nvSpPr>
          <p:spPr bwMode="auto">
            <a:xfrm>
              <a:off x="3101975" y="2012950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2147483646 w 4"/>
                <a:gd name="T3" fmla="*/ 2147483646 h 2"/>
                <a:gd name="T4" fmla="*/ 2147483646 w 4"/>
                <a:gd name="T5" fmla="*/ 0 h 2"/>
                <a:gd name="T6" fmla="*/ 2147483646 w 4"/>
                <a:gd name="T7" fmla="*/ 0 h 2"/>
                <a:gd name="T8" fmla="*/ 0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" extrusionOk="0">
                  <a:moveTo>
                    <a:pt x="0" y="0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85" name="Google Shape;3082;p68"/>
            <p:cNvSpPr>
              <a:spLocks/>
            </p:cNvSpPr>
            <p:nvPr/>
          </p:nvSpPr>
          <p:spPr bwMode="auto">
            <a:xfrm>
              <a:off x="3105150" y="2008188"/>
              <a:ext cx="7938" cy="4762"/>
            </a:xfrm>
            <a:custGeom>
              <a:avLst/>
              <a:gdLst>
                <a:gd name="T0" fmla="*/ 2147483646 w 5"/>
                <a:gd name="T1" fmla="*/ 2147483646 h 3"/>
                <a:gd name="T2" fmla="*/ 2147483646 w 5"/>
                <a:gd name="T3" fmla="*/ 0 h 3"/>
                <a:gd name="T4" fmla="*/ 2147483646 w 5"/>
                <a:gd name="T5" fmla="*/ 0 h 3"/>
                <a:gd name="T6" fmla="*/ 0 w 5"/>
                <a:gd name="T7" fmla="*/ 0 h 3"/>
                <a:gd name="T8" fmla="*/ 2147483646 w 5"/>
                <a:gd name="T9" fmla="*/ 2147483646 h 3"/>
                <a:gd name="T10" fmla="*/ 2147483646 w 5"/>
                <a:gd name="T11" fmla="*/ 2147483646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 extrusionOk="0">
                  <a:moveTo>
                    <a:pt x="5" y="3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86" name="Google Shape;3083;p68"/>
            <p:cNvSpPr>
              <a:spLocks/>
            </p:cNvSpPr>
            <p:nvPr/>
          </p:nvSpPr>
          <p:spPr bwMode="auto">
            <a:xfrm>
              <a:off x="3113088" y="1998663"/>
              <a:ext cx="12700" cy="17462"/>
            </a:xfrm>
            <a:custGeom>
              <a:avLst/>
              <a:gdLst>
                <a:gd name="T0" fmla="*/ 2147483646 w 8"/>
                <a:gd name="T1" fmla="*/ 2147483646 h 11"/>
                <a:gd name="T2" fmla="*/ 2147483646 w 8"/>
                <a:gd name="T3" fmla="*/ 2147483646 h 11"/>
                <a:gd name="T4" fmla="*/ 2147483646 w 8"/>
                <a:gd name="T5" fmla="*/ 0 h 11"/>
                <a:gd name="T6" fmla="*/ 2147483646 w 8"/>
                <a:gd name="T7" fmla="*/ 0 h 11"/>
                <a:gd name="T8" fmla="*/ 2147483646 w 8"/>
                <a:gd name="T9" fmla="*/ 0 h 11"/>
                <a:gd name="T10" fmla="*/ 2147483646 w 8"/>
                <a:gd name="T11" fmla="*/ 2147483646 h 11"/>
                <a:gd name="T12" fmla="*/ 2147483646 w 8"/>
                <a:gd name="T13" fmla="*/ 2147483646 h 11"/>
                <a:gd name="T14" fmla="*/ 2147483646 w 8"/>
                <a:gd name="T15" fmla="*/ 2147483646 h 11"/>
                <a:gd name="T16" fmla="*/ 0 w 8"/>
                <a:gd name="T17" fmla="*/ 2147483646 h 11"/>
                <a:gd name="T18" fmla="*/ 0 w 8"/>
                <a:gd name="T19" fmla="*/ 2147483646 h 11"/>
                <a:gd name="T20" fmla="*/ 2147483646 w 8"/>
                <a:gd name="T21" fmla="*/ 2147483646 h 11"/>
                <a:gd name="T22" fmla="*/ 2147483646 w 8"/>
                <a:gd name="T23" fmla="*/ 2147483646 h 11"/>
                <a:gd name="T24" fmla="*/ 2147483646 w 8"/>
                <a:gd name="T25" fmla="*/ 2147483646 h 11"/>
                <a:gd name="T26" fmla="*/ 2147483646 w 8"/>
                <a:gd name="T27" fmla="*/ 2147483646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11" extrusionOk="0">
                  <a:moveTo>
                    <a:pt x="6" y="11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87" name="Google Shape;3084;p68"/>
            <p:cNvSpPr>
              <a:spLocks/>
            </p:cNvSpPr>
            <p:nvPr/>
          </p:nvSpPr>
          <p:spPr bwMode="auto">
            <a:xfrm>
              <a:off x="3098800" y="1952625"/>
              <a:ext cx="34925" cy="46038"/>
            </a:xfrm>
            <a:custGeom>
              <a:avLst/>
              <a:gdLst>
                <a:gd name="T0" fmla="*/ 2147483646 w 22"/>
                <a:gd name="T1" fmla="*/ 2147483646 h 29"/>
                <a:gd name="T2" fmla="*/ 2147483646 w 22"/>
                <a:gd name="T3" fmla="*/ 2147483646 h 29"/>
                <a:gd name="T4" fmla="*/ 2147483646 w 22"/>
                <a:gd name="T5" fmla="*/ 2147483646 h 29"/>
                <a:gd name="T6" fmla="*/ 2147483646 w 22"/>
                <a:gd name="T7" fmla="*/ 0 h 29"/>
                <a:gd name="T8" fmla="*/ 2147483646 w 22"/>
                <a:gd name="T9" fmla="*/ 2147483646 h 29"/>
                <a:gd name="T10" fmla="*/ 0 w 22"/>
                <a:gd name="T11" fmla="*/ 2147483646 h 29"/>
                <a:gd name="T12" fmla="*/ 0 w 22"/>
                <a:gd name="T13" fmla="*/ 2147483646 h 29"/>
                <a:gd name="T14" fmla="*/ 0 w 22"/>
                <a:gd name="T15" fmla="*/ 2147483646 h 29"/>
                <a:gd name="T16" fmla="*/ 2147483646 w 22"/>
                <a:gd name="T17" fmla="*/ 2147483646 h 29"/>
                <a:gd name="T18" fmla="*/ 2147483646 w 22"/>
                <a:gd name="T19" fmla="*/ 2147483646 h 29"/>
                <a:gd name="T20" fmla="*/ 2147483646 w 22"/>
                <a:gd name="T21" fmla="*/ 2147483646 h 29"/>
                <a:gd name="T22" fmla="*/ 2147483646 w 22"/>
                <a:gd name="T23" fmla="*/ 2147483646 h 29"/>
                <a:gd name="T24" fmla="*/ 2147483646 w 22"/>
                <a:gd name="T25" fmla="*/ 2147483646 h 29"/>
                <a:gd name="T26" fmla="*/ 2147483646 w 22"/>
                <a:gd name="T27" fmla="*/ 2147483646 h 29"/>
                <a:gd name="T28" fmla="*/ 2147483646 w 22"/>
                <a:gd name="T29" fmla="*/ 2147483646 h 29"/>
                <a:gd name="T30" fmla="*/ 2147483646 w 22"/>
                <a:gd name="T31" fmla="*/ 2147483646 h 29"/>
                <a:gd name="T32" fmla="*/ 2147483646 w 22"/>
                <a:gd name="T33" fmla="*/ 2147483646 h 29"/>
                <a:gd name="T34" fmla="*/ 2147483646 w 22"/>
                <a:gd name="T35" fmla="*/ 2147483646 h 29"/>
                <a:gd name="T36" fmla="*/ 2147483646 w 22"/>
                <a:gd name="T37" fmla="*/ 2147483646 h 29"/>
                <a:gd name="T38" fmla="*/ 2147483646 w 22"/>
                <a:gd name="T39" fmla="*/ 2147483646 h 29"/>
                <a:gd name="T40" fmla="*/ 2147483646 w 22"/>
                <a:gd name="T41" fmla="*/ 2147483646 h 29"/>
                <a:gd name="T42" fmla="*/ 2147483646 w 22"/>
                <a:gd name="T43" fmla="*/ 2147483646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" h="29" extrusionOk="0">
                  <a:moveTo>
                    <a:pt x="22" y="11"/>
                  </a:moveTo>
                  <a:lnTo>
                    <a:pt x="22" y="7"/>
                  </a:lnTo>
                  <a:lnTo>
                    <a:pt x="20" y="5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13" y="20"/>
                  </a:lnTo>
                  <a:lnTo>
                    <a:pt x="13" y="22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88" name="Google Shape;3085;p68"/>
            <p:cNvSpPr>
              <a:spLocks/>
            </p:cNvSpPr>
            <p:nvPr/>
          </p:nvSpPr>
          <p:spPr bwMode="auto">
            <a:xfrm>
              <a:off x="2671763" y="1870075"/>
              <a:ext cx="447675" cy="528638"/>
            </a:xfrm>
            <a:custGeom>
              <a:avLst/>
              <a:gdLst>
                <a:gd name="T0" fmla="*/ 2147483646 w 282"/>
                <a:gd name="T1" fmla="*/ 2147483646 h 333"/>
                <a:gd name="T2" fmla="*/ 2147483646 w 282"/>
                <a:gd name="T3" fmla="*/ 2147483646 h 333"/>
                <a:gd name="T4" fmla="*/ 2147483646 w 282"/>
                <a:gd name="T5" fmla="*/ 2147483646 h 333"/>
                <a:gd name="T6" fmla="*/ 2147483646 w 282"/>
                <a:gd name="T7" fmla="*/ 2147483646 h 333"/>
                <a:gd name="T8" fmla="*/ 2147483646 w 282"/>
                <a:gd name="T9" fmla="*/ 2147483646 h 333"/>
                <a:gd name="T10" fmla="*/ 2147483646 w 282"/>
                <a:gd name="T11" fmla="*/ 2147483646 h 333"/>
                <a:gd name="T12" fmla="*/ 2147483646 w 282"/>
                <a:gd name="T13" fmla="*/ 2147483646 h 333"/>
                <a:gd name="T14" fmla="*/ 2147483646 w 282"/>
                <a:gd name="T15" fmla="*/ 2147483646 h 333"/>
                <a:gd name="T16" fmla="*/ 2147483646 w 282"/>
                <a:gd name="T17" fmla="*/ 2147483646 h 333"/>
                <a:gd name="T18" fmla="*/ 2147483646 w 282"/>
                <a:gd name="T19" fmla="*/ 2147483646 h 333"/>
                <a:gd name="T20" fmla="*/ 2147483646 w 282"/>
                <a:gd name="T21" fmla="*/ 2147483646 h 333"/>
                <a:gd name="T22" fmla="*/ 2147483646 w 282"/>
                <a:gd name="T23" fmla="*/ 2147483646 h 333"/>
                <a:gd name="T24" fmla="*/ 2147483646 w 282"/>
                <a:gd name="T25" fmla="*/ 2147483646 h 333"/>
                <a:gd name="T26" fmla="*/ 2147483646 w 282"/>
                <a:gd name="T27" fmla="*/ 2147483646 h 333"/>
                <a:gd name="T28" fmla="*/ 2147483646 w 282"/>
                <a:gd name="T29" fmla="*/ 2147483646 h 333"/>
                <a:gd name="T30" fmla="*/ 2147483646 w 282"/>
                <a:gd name="T31" fmla="*/ 2147483646 h 333"/>
                <a:gd name="T32" fmla="*/ 2147483646 w 282"/>
                <a:gd name="T33" fmla="*/ 2147483646 h 333"/>
                <a:gd name="T34" fmla="*/ 2147483646 w 282"/>
                <a:gd name="T35" fmla="*/ 2147483646 h 333"/>
                <a:gd name="T36" fmla="*/ 2147483646 w 282"/>
                <a:gd name="T37" fmla="*/ 2147483646 h 333"/>
                <a:gd name="T38" fmla="*/ 2147483646 w 282"/>
                <a:gd name="T39" fmla="*/ 2147483646 h 333"/>
                <a:gd name="T40" fmla="*/ 2147483646 w 282"/>
                <a:gd name="T41" fmla="*/ 2147483646 h 333"/>
                <a:gd name="T42" fmla="*/ 2147483646 w 282"/>
                <a:gd name="T43" fmla="*/ 2147483646 h 333"/>
                <a:gd name="T44" fmla="*/ 2147483646 w 282"/>
                <a:gd name="T45" fmla="*/ 2147483646 h 333"/>
                <a:gd name="T46" fmla="*/ 2147483646 w 282"/>
                <a:gd name="T47" fmla="*/ 2147483646 h 333"/>
                <a:gd name="T48" fmla="*/ 2147483646 w 282"/>
                <a:gd name="T49" fmla="*/ 2147483646 h 333"/>
                <a:gd name="T50" fmla="*/ 2147483646 w 282"/>
                <a:gd name="T51" fmla="*/ 2147483646 h 333"/>
                <a:gd name="T52" fmla="*/ 2147483646 w 282"/>
                <a:gd name="T53" fmla="*/ 2147483646 h 333"/>
                <a:gd name="T54" fmla="*/ 2147483646 w 282"/>
                <a:gd name="T55" fmla="*/ 2147483646 h 333"/>
                <a:gd name="T56" fmla="*/ 2147483646 w 282"/>
                <a:gd name="T57" fmla="*/ 2147483646 h 333"/>
                <a:gd name="T58" fmla="*/ 2147483646 w 282"/>
                <a:gd name="T59" fmla="*/ 2147483646 h 333"/>
                <a:gd name="T60" fmla="*/ 2147483646 w 282"/>
                <a:gd name="T61" fmla="*/ 2147483646 h 333"/>
                <a:gd name="T62" fmla="*/ 2147483646 w 282"/>
                <a:gd name="T63" fmla="*/ 2147483646 h 333"/>
                <a:gd name="T64" fmla="*/ 2147483646 w 282"/>
                <a:gd name="T65" fmla="*/ 2147483646 h 333"/>
                <a:gd name="T66" fmla="*/ 2147483646 w 282"/>
                <a:gd name="T67" fmla="*/ 2147483646 h 333"/>
                <a:gd name="T68" fmla="*/ 2147483646 w 282"/>
                <a:gd name="T69" fmla="*/ 2147483646 h 333"/>
                <a:gd name="T70" fmla="*/ 2147483646 w 282"/>
                <a:gd name="T71" fmla="*/ 2147483646 h 333"/>
                <a:gd name="T72" fmla="*/ 2147483646 w 282"/>
                <a:gd name="T73" fmla="*/ 2147483646 h 333"/>
                <a:gd name="T74" fmla="*/ 2147483646 w 282"/>
                <a:gd name="T75" fmla="*/ 2147483646 h 333"/>
                <a:gd name="T76" fmla="*/ 2147483646 w 282"/>
                <a:gd name="T77" fmla="*/ 2147483646 h 333"/>
                <a:gd name="T78" fmla="*/ 2147483646 w 282"/>
                <a:gd name="T79" fmla="*/ 2147483646 h 333"/>
                <a:gd name="T80" fmla="*/ 0 w 282"/>
                <a:gd name="T81" fmla="*/ 2147483646 h 333"/>
                <a:gd name="T82" fmla="*/ 2147483646 w 282"/>
                <a:gd name="T83" fmla="*/ 2147483646 h 333"/>
                <a:gd name="T84" fmla="*/ 2147483646 w 282"/>
                <a:gd name="T85" fmla="*/ 2147483646 h 333"/>
                <a:gd name="T86" fmla="*/ 2147483646 w 282"/>
                <a:gd name="T87" fmla="*/ 2147483646 h 333"/>
                <a:gd name="T88" fmla="*/ 2147483646 w 282"/>
                <a:gd name="T89" fmla="*/ 2147483646 h 333"/>
                <a:gd name="T90" fmla="*/ 2147483646 w 282"/>
                <a:gd name="T91" fmla="*/ 2147483646 h 333"/>
                <a:gd name="T92" fmla="*/ 2147483646 w 282"/>
                <a:gd name="T93" fmla="*/ 2147483646 h 333"/>
                <a:gd name="T94" fmla="*/ 2147483646 w 282"/>
                <a:gd name="T95" fmla="*/ 2147483646 h 333"/>
                <a:gd name="T96" fmla="*/ 2147483646 w 282"/>
                <a:gd name="T97" fmla="*/ 2147483646 h 333"/>
                <a:gd name="T98" fmla="*/ 2147483646 w 282"/>
                <a:gd name="T99" fmla="*/ 2147483646 h 333"/>
                <a:gd name="T100" fmla="*/ 2147483646 w 282"/>
                <a:gd name="T101" fmla="*/ 2147483646 h 333"/>
                <a:gd name="T102" fmla="*/ 2147483646 w 282"/>
                <a:gd name="T103" fmla="*/ 2147483646 h 333"/>
                <a:gd name="T104" fmla="*/ 2147483646 w 282"/>
                <a:gd name="T105" fmla="*/ 2147483646 h 333"/>
                <a:gd name="T106" fmla="*/ 2147483646 w 282"/>
                <a:gd name="T107" fmla="*/ 2147483646 h 333"/>
                <a:gd name="T108" fmla="*/ 2147483646 w 282"/>
                <a:gd name="T109" fmla="*/ 2147483646 h 333"/>
                <a:gd name="T110" fmla="*/ 2147483646 w 282"/>
                <a:gd name="T111" fmla="*/ 2147483646 h 333"/>
                <a:gd name="T112" fmla="*/ 2147483646 w 282"/>
                <a:gd name="T113" fmla="*/ 2147483646 h 333"/>
                <a:gd name="T114" fmla="*/ 2147483646 w 282"/>
                <a:gd name="T115" fmla="*/ 2147483646 h 333"/>
                <a:gd name="T116" fmla="*/ 2147483646 w 282"/>
                <a:gd name="T117" fmla="*/ 2147483646 h 333"/>
                <a:gd name="T118" fmla="*/ 2147483646 w 282"/>
                <a:gd name="T119" fmla="*/ 2147483646 h 3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82" h="333" extrusionOk="0">
                  <a:moveTo>
                    <a:pt x="159" y="326"/>
                  </a:moveTo>
                  <a:lnTo>
                    <a:pt x="159" y="326"/>
                  </a:lnTo>
                  <a:lnTo>
                    <a:pt x="162" y="326"/>
                  </a:lnTo>
                  <a:lnTo>
                    <a:pt x="162" y="324"/>
                  </a:lnTo>
                  <a:lnTo>
                    <a:pt x="162" y="322"/>
                  </a:lnTo>
                  <a:lnTo>
                    <a:pt x="162" y="320"/>
                  </a:lnTo>
                  <a:lnTo>
                    <a:pt x="164" y="317"/>
                  </a:lnTo>
                  <a:lnTo>
                    <a:pt x="177" y="322"/>
                  </a:lnTo>
                  <a:lnTo>
                    <a:pt x="192" y="324"/>
                  </a:lnTo>
                  <a:lnTo>
                    <a:pt x="208" y="326"/>
                  </a:lnTo>
                  <a:lnTo>
                    <a:pt x="223" y="328"/>
                  </a:lnTo>
                  <a:lnTo>
                    <a:pt x="229" y="328"/>
                  </a:lnTo>
                  <a:lnTo>
                    <a:pt x="234" y="331"/>
                  </a:lnTo>
                  <a:lnTo>
                    <a:pt x="240" y="331"/>
                  </a:lnTo>
                  <a:lnTo>
                    <a:pt x="245" y="331"/>
                  </a:lnTo>
                  <a:lnTo>
                    <a:pt x="247" y="313"/>
                  </a:lnTo>
                  <a:lnTo>
                    <a:pt x="249" y="302"/>
                  </a:lnTo>
                  <a:lnTo>
                    <a:pt x="251" y="289"/>
                  </a:lnTo>
                  <a:lnTo>
                    <a:pt x="256" y="267"/>
                  </a:lnTo>
                  <a:lnTo>
                    <a:pt x="258" y="247"/>
                  </a:lnTo>
                  <a:lnTo>
                    <a:pt x="262" y="225"/>
                  </a:lnTo>
                  <a:lnTo>
                    <a:pt x="267" y="203"/>
                  </a:lnTo>
                  <a:lnTo>
                    <a:pt x="269" y="193"/>
                  </a:lnTo>
                  <a:lnTo>
                    <a:pt x="269" y="179"/>
                  </a:lnTo>
                  <a:lnTo>
                    <a:pt x="273" y="162"/>
                  </a:lnTo>
                  <a:lnTo>
                    <a:pt x="275" y="149"/>
                  </a:lnTo>
                  <a:lnTo>
                    <a:pt x="278" y="133"/>
                  </a:lnTo>
                  <a:lnTo>
                    <a:pt x="280" y="122"/>
                  </a:lnTo>
                  <a:lnTo>
                    <a:pt x="282" y="107"/>
                  </a:lnTo>
                  <a:lnTo>
                    <a:pt x="280" y="107"/>
                  </a:lnTo>
                  <a:lnTo>
                    <a:pt x="280" y="105"/>
                  </a:lnTo>
                  <a:lnTo>
                    <a:pt x="278" y="103"/>
                  </a:lnTo>
                  <a:lnTo>
                    <a:pt x="278" y="98"/>
                  </a:lnTo>
                  <a:lnTo>
                    <a:pt x="275" y="98"/>
                  </a:lnTo>
                  <a:lnTo>
                    <a:pt x="275" y="96"/>
                  </a:lnTo>
                  <a:lnTo>
                    <a:pt x="273" y="96"/>
                  </a:lnTo>
                  <a:lnTo>
                    <a:pt x="271" y="98"/>
                  </a:lnTo>
                  <a:lnTo>
                    <a:pt x="269" y="98"/>
                  </a:lnTo>
                  <a:lnTo>
                    <a:pt x="269" y="100"/>
                  </a:lnTo>
                  <a:lnTo>
                    <a:pt x="269" y="103"/>
                  </a:lnTo>
                  <a:lnTo>
                    <a:pt x="273" y="107"/>
                  </a:lnTo>
                  <a:lnTo>
                    <a:pt x="271" y="107"/>
                  </a:lnTo>
                  <a:lnTo>
                    <a:pt x="271" y="105"/>
                  </a:lnTo>
                  <a:lnTo>
                    <a:pt x="269" y="105"/>
                  </a:lnTo>
                  <a:lnTo>
                    <a:pt x="269" y="103"/>
                  </a:lnTo>
                  <a:lnTo>
                    <a:pt x="267" y="103"/>
                  </a:lnTo>
                  <a:lnTo>
                    <a:pt x="267" y="100"/>
                  </a:lnTo>
                  <a:lnTo>
                    <a:pt x="267" y="98"/>
                  </a:lnTo>
                  <a:lnTo>
                    <a:pt x="269" y="96"/>
                  </a:lnTo>
                  <a:lnTo>
                    <a:pt x="271" y="96"/>
                  </a:lnTo>
                  <a:lnTo>
                    <a:pt x="269" y="96"/>
                  </a:lnTo>
                  <a:lnTo>
                    <a:pt x="267" y="94"/>
                  </a:lnTo>
                  <a:lnTo>
                    <a:pt x="265" y="92"/>
                  </a:lnTo>
                  <a:lnTo>
                    <a:pt x="262" y="94"/>
                  </a:lnTo>
                  <a:lnTo>
                    <a:pt x="260" y="96"/>
                  </a:lnTo>
                  <a:lnTo>
                    <a:pt x="260" y="98"/>
                  </a:lnTo>
                  <a:lnTo>
                    <a:pt x="260" y="100"/>
                  </a:lnTo>
                  <a:lnTo>
                    <a:pt x="256" y="100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4" y="105"/>
                  </a:lnTo>
                  <a:lnTo>
                    <a:pt x="251" y="105"/>
                  </a:lnTo>
                  <a:lnTo>
                    <a:pt x="249" y="107"/>
                  </a:lnTo>
                  <a:lnTo>
                    <a:pt x="249" y="109"/>
                  </a:lnTo>
                  <a:lnTo>
                    <a:pt x="249" y="111"/>
                  </a:lnTo>
                  <a:lnTo>
                    <a:pt x="249" y="114"/>
                  </a:lnTo>
                  <a:lnTo>
                    <a:pt x="249" y="116"/>
                  </a:lnTo>
                  <a:lnTo>
                    <a:pt x="249" y="118"/>
                  </a:lnTo>
                  <a:lnTo>
                    <a:pt x="249" y="116"/>
                  </a:lnTo>
                  <a:lnTo>
                    <a:pt x="249" y="114"/>
                  </a:lnTo>
                  <a:lnTo>
                    <a:pt x="247" y="114"/>
                  </a:lnTo>
                  <a:lnTo>
                    <a:pt x="247" y="111"/>
                  </a:lnTo>
                  <a:lnTo>
                    <a:pt x="245" y="111"/>
                  </a:lnTo>
                  <a:lnTo>
                    <a:pt x="245" y="109"/>
                  </a:lnTo>
                  <a:lnTo>
                    <a:pt x="243" y="109"/>
                  </a:lnTo>
                  <a:lnTo>
                    <a:pt x="240" y="111"/>
                  </a:lnTo>
                  <a:lnTo>
                    <a:pt x="240" y="109"/>
                  </a:lnTo>
                  <a:lnTo>
                    <a:pt x="243" y="109"/>
                  </a:lnTo>
                  <a:lnTo>
                    <a:pt x="245" y="105"/>
                  </a:lnTo>
                  <a:lnTo>
                    <a:pt x="243" y="105"/>
                  </a:lnTo>
                  <a:lnTo>
                    <a:pt x="243" y="103"/>
                  </a:lnTo>
                  <a:lnTo>
                    <a:pt x="247" y="103"/>
                  </a:lnTo>
                  <a:lnTo>
                    <a:pt x="247" y="100"/>
                  </a:lnTo>
                  <a:lnTo>
                    <a:pt x="245" y="100"/>
                  </a:lnTo>
                  <a:lnTo>
                    <a:pt x="243" y="100"/>
                  </a:lnTo>
                  <a:lnTo>
                    <a:pt x="240" y="103"/>
                  </a:lnTo>
                  <a:lnTo>
                    <a:pt x="240" y="105"/>
                  </a:lnTo>
                  <a:lnTo>
                    <a:pt x="238" y="105"/>
                  </a:lnTo>
                  <a:lnTo>
                    <a:pt x="236" y="105"/>
                  </a:lnTo>
                  <a:lnTo>
                    <a:pt x="236" y="107"/>
                  </a:lnTo>
                  <a:lnTo>
                    <a:pt x="234" y="107"/>
                  </a:lnTo>
                  <a:lnTo>
                    <a:pt x="234" y="109"/>
                  </a:lnTo>
                  <a:lnTo>
                    <a:pt x="236" y="109"/>
                  </a:lnTo>
                  <a:lnTo>
                    <a:pt x="238" y="109"/>
                  </a:lnTo>
                  <a:lnTo>
                    <a:pt x="240" y="109"/>
                  </a:lnTo>
                  <a:lnTo>
                    <a:pt x="238" y="111"/>
                  </a:lnTo>
                  <a:lnTo>
                    <a:pt x="234" y="114"/>
                  </a:lnTo>
                  <a:lnTo>
                    <a:pt x="232" y="114"/>
                  </a:lnTo>
                  <a:lnTo>
                    <a:pt x="229" y="116"/>
                  </a:lnTo>
                  <a:lnTo>
                    <a:pt x="229" y="118"/>
                  </a:lnTo>
                  <a:lnTo>
                    <a:pt x="229" y="120"/>
                  </a:lnTo>
                  <a:lnTo>
                    <a:pt x="227" y="120"/>
                  </a:lnTo>
                  <a:lnTo>
                    <a:pt x="227" y="118"/>
                  </a:lnTo>
                  <a:lnTo>
                    <a:pt x="229" y="116"/>
                  </a:lnTo>
                  <a:lnTo>
                    <a:pt x="229" y="114"/>
                  </a:lnTo>
                  <a:lnTo>
                    <a:pt x="232" y="111"/>
                  </a:lnTo>
                  <a:lnTo>
                    <a:pt x="232" y="109"/>
                  </a:lnTo>
                  <a:lnTo>
                    <a:pt x="232" y="107"/>
                  </a:lnTo>
                  <a:lnTo>
                    <a:pt x="229" y="109"/>
                  </a:lnTo>
                  <a:lnTo>
                    <a:pt x="227" y="111"/>
                  </a:lnTo>
                  <a:lnTo>
                    <a:pt x="227" y="109"/>
                  </a:lnTo>
                  <a:lnTo>
                    <a:pt x="225" y="109"/>
                  </a:lnTo>
                  <a:lnTo>
                    <a:pt x="225" y="107"/>
                  </a:lnTo>
                  <a:lnTo>
                    <a:pt x="227" y="105"/>
                  </a:lnTo>
                  <a:lnTo>
                    <a:pt x="236" y="100"/>
                  </a:lnTo>
                  <a:lnTo>
                    <a:pt x="240" y="98"/>
                  </a:lnTo>
                  <a:lnTo>
                    <a:pt x="240" y="96"/>
                  </a:lnTo>
                  <a:lnTo>
                    <a:pt x="240" y="94"/>
                  </a:lnTo>
                  <a:lnTo>
                    <a:pt x="247" y="92"/>
                  </a:lnTo>
                  <a:lnTo>
                    <a:pt x="247" y="90"/>
                  </a:lnTo>
                  <a:lnTo>
                    <a:pt x="249" y="90"/>
                  </a:lnTo>
                  <a:lnTo>
                    <a:pt x="249" y="87"/>
                  </a:lnTo>
                  <a:lnTo>
                    <a:pt x="249" y="85"/>
                  </a:lnTo>
                  <a:lnTo>
                    <a:pt x="251" y="83"/>
                  </a:lnTo>
                  <a:lnTo>
                    <a:pt x="251" y="81"/>
                  </a:lnTo>
                  <a:lnTo>
                    <a:pt x="251" y="79"/>
                  </a:lnTo>
                  <a:lnTo>
                    <a:pt x="251" y="76"/>
                  </a:lnTo>
                  <a:lnTo>
                    <a:pt x="249" y="74"/>
                  </a:lnTo>
                  <a:lnTo>
                    <a:pt x="247" y="74"/>
                  </a:lnTo>
                  <a:lnTo>
                    <a:pt x="245" y="74"/>
                  </a:lnTo>
                  <a:lnTo>
                    <a:pt x="245" y="72"/>
                  </a:lnTo>
                  <a:lnTo>
                    <a:pt x="245" y="70"/>
                  </a:lnTo>
                  <a:lnTo>
                    <a:pt x="245" y="68"/>
                  </a:lnTo>
                  <a:lnTo>
                    <a:pt x="240" y="68"/>
                  </a:lnTo>
                  <a:lnTo>
                    <a:pt x="240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32" y="59"/>
                  </a:lnTo>
                  <a:lnTo>
                    <a:pt x="232" y="57"/>
                  </a:lnTo>
                  <a:lnTo>
                    <a:pt x="225" y="57"/>
                  </a:lnTo>
                  <a:lnTo>
                    <a:pt x="223" y="54"/>
                  </a:lnTo>
                  <a:lnTo>
                    <a:pt x="219" y="50"/>
                  </a:lnTo>
                  <a:lnTo>
                    <a:pt x="212" y="46"/>
                  </a:lnTo>
                  <a:lnTo>
                    <a:pt x="212" y="44"/>
                  </a:lnTo>
                  <a:lnTo>
                    <a:pt x="210" y="44"/>
                  </a:lnTo>
                  <a:lnTo>
                    <a:pt x="208" y="44"/>
                  </a:lnTo>
                  <a:lnTo>
                    <a:pt x="208" y="41"/>
                  </a:lnTo>
                  <a:lnTo>
                    <a:pt x="201" y="44"/>
                  </a:lnTo>
                  <a:lnTo>
                    <a:pt x="194" y="50"/>
                  </a:lnTo>
                  <a:lnTo>
                    <a:pt x="190" y="54"/>
                  </a:lnTo>
                  <a:lnTo>
                    <a:pt x="186" y="59"/>
                  </a:lnTo>
                  <a:lnTo>
                    <a:pt x="186" y="61"/>
                  </a:lnTo>
                  <a:lnTo>
                    <a:pt x="186" y="63"/>
                  </a:lnTo>
                  <a:lnTo>
                    <a:pt x="190" y="63"/>
                  </a:lnTo>
                  <a:lnTo>
                    <a:pt x="190" y="65"/>
                  </a:lnTo>
                  <a:lnTo>
                    <a:pt x="188" y="68"/>
                  </a:lnTo>
                  <a:lnTo>
                    <a:pt x="188" y="70"/>
                  </a:lnTo>
                  <a:lnTo>
                    <a:pt x="186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4"/>
                  </a:lnTo>
                  <a:lnTo>
                    <a:pt x="179" y="74"/>
                  </a:lnTo>
                  <a:lnTo>
                    <a:pt x="177" y="74"/>
                  </a:lnTo>
                  <a:lnTo>
                    <a:pt x="179" y="72"/>
                  </a:lnTo>
                  <a:lnTo>
                    <a:pt x="183" y="70"/>
                  </a:lnTo>
                  <a:lnTo>
                    <a:pt x="186" y="68"/>
                  </a:lnTo>
                  <a:lnTo>
                    <a:pt x="177" y="72"/>
                  </a:lnTo>
                  <a:lnTo>
                    <a:pt x="175" y="72"/>
                  </a:lnTo>
                  <a:lnTo>
                    <a:pt x="175" y="70"/>
                  </a:lnTo>
                  <a:lnTo>
                    <a:pt x="168" y="70"/>
                  </a:lnTo>
                  <a:lnTo>
                    <a:pt x="164" y="72"/>
                  </a:lnTo>
                  <a:lnTo>
                    <a:pt x="162" y="72"/>
                  </a:lnTo>
                  <a:lnTo>
                    <a:pt x="159" y="74"/>
                  </a:lnTo>
                  <a:lnTo>
                    <a:pt x="159" y="76"/>
                  </a:lnTo>
                  <a:lnTo>
                    <a:pt x="157" y="74"/>
                  </a:lnTo>
                  <a:lnTo>
                    <a:pt x="155" y="74"/>
                  </a:lnTo>
                  <a:lnTo>
                    <a:pt x="153" y="74"/>
                  </a:lnTo>
                  <a:lnTo>
                    <a:pt x="155" y="72"/>
                  </a:lnTo>
                  <a:lnTo>
                    <a:pt x="153" y="70"/>
                  </a:lnTo>
                  <a:lnTo>
                    <a:pt x="157" y="70"/>
                  </a:lnTo>
                  <a:lnTo>
                    <a:pt x="157" y="68"/>
                  </a:lnTo>
                  <a:lnTo>
                    <a:pt x="159" y="68"/>
                  </a:lnTo>
                  <a:lnTo>
                    <a:pt x="159" y="65"/>
                  </a:lnTo>
                  <a:lnTo>
                    <a:pt x="164" y="65"/>
                  </a:lnTo>
                  <a:lnTo>
                    <a:pt x="166" y="65"/>
                  </a:lnTo>
                  <a:lnTo>
                    <a:pt x="164" y="63"/>
                  </a:lnTo>
                  <a:lnTo>
                    <a:pt x="164" y="65"/>
                  </a:lnTo>
                  <a:lnTo>
                    <a:pt x="162" y="63"/>
                  </a:lnTo>
                  <a:lnTo>
                    <a:pt x="164" y="61"/>
                  </a:lnTo>
                  <a:lnTo>
                    <a:pt x="164" y="59"/>
                  </a:lnTo>
                  <a:lnTo>
                    <a:pt x="166" y="57"/>
                  </a:lnTo>
                  <a:lnTo>
                    <a:pt x="166" y="54"/>
                  </a:lnTo>
                  <a:lnTo>
                    <a:pt x="168" y="54"/>
                  </a:lnTo>
                  <a:lnTo>
                    <a:pt x="175" y="57"/>
                  </a:lnTo>
                  <a:lnTo>
                    <a:pt x="175" y="54"/>
                  </a:lnTo>
                  <a:lnTo>
                    <a:pt x="175" y="52"/>
                  </a:lnTo>
                  <a:lnTo>
                    <a:pt x="175" y="50"/>
                  </a:lnTo>
                  <a:lnTo>
                    <a:pt x="175" y="48"/>
                  </a:lnTo>
                  <a:lnTo>
                    <a:pt x="175" y="46"/>
                  </a:lnTo>
                  <a:lnTo>
                    <a:pt x="177" y="46"/>
                  </a:lnTo>
                  <a:lnTo>
                    <a:pt x="177" y="44"/>
                  </a:lnTo>
                  <a:lnTo>
                    <a:pt x="177" y="41"/>
                  </a:lnTo>
                  <a:lnTo>
                    <a:pt x="177" y="39"/>
                  </a:lnTo>
                  <a:lnTo>
                    <a:pt x="177" y="37"/>
                  </a:lnTo>
                  <a:lnTo>
                    <a:pt x="179" y="37"/>
                  </a:lnTo>
                  <a:lnTo>
                    <a:pt x="179" y="35"/>
                  </a:lnTo>
                  <a:lnTo>
                    <a:pt x="179" y="33"/>
                  </a:lnTo>
                  <a:lnTo>
                    <a:pt x="179" y="30"/>
                  </a:lnTo>
                  <a:lnTo>
                    <a:pt x="183" y="26"/>
                  </a:lnTo>
                  <a:lnTo>
                    <a:pt x="183" y="24"/>
                  </a:lnTo>
                  <a:lnTo>
                    <a:pt x="183" y="22"/>
                  </a:lnTo>
                  <a:lnTo>
                    <a:pt x="183" y="19"/>
                  </a:lnTo>
                  <a:lnTo>
                    <a:pt x="179" y="8"/>
                  </a:lnTo>
                  <a:lnTo>
                    <a:pt x="179" y="6"/>
                  </a:lnTo>
                  <a:lnTo>
                    <a:pt x="175" y="4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2" y="4"/>
                  </a:lnTo>
                  <a:lnTo>
                    <a:pt x="155" y="4"/>
                  </a:lnTo>
                  <a:lnTo>
                    <a:pt x="151" y="6"/>
                  </a:lnTo>
                  <a:lnTo>
                    <a:pt x="148" y="6"/>
                  </a:lnTo>
                  <a:lnTo>
                    <a:pt x="146" y="8"/>
                  </a:lnTo>
                  <a:lnTo>
                    <a:pt x="140" y="11"/>
                  </a:lnTo>
                  <a:lnTo>
                    <a:pt x="135" y="11"/>
                  </a:lnTo>
                  <a:lnTo>
                    <a:pt x="127" y="13"/>
                  </a:lnTo>
                  <a:lnTo>
                    <a:pt x="120" y="15"/>
                  </a:lnTo>
                  <a:lnTo>
                    <a:pt x="118" y="15"/>
                  </a:lnTo>
                  <a:lnTo>
                    <a:pt x="113" y="17"/>
                  </a:lnTo>
                  <a:lnTo>
                    <a:pt x="111" y="17"/>
                  </a:lnTo>
                  <a:lnTo>
                    <a:pt x="109" y="17"/>
                  </a:lnTo>
                  <a:lnTo>
                    <a:pt x="107" y="19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7" y="26"/>
                  </a:lnTo>
                  <a:lnTo>
                    <a:pt x="83" y="24"/>
                  </a:lnTo>
                  <a:lnTo>
                    <a:pt x="83" y="26"/>
                  </a:lnTo>
                  <a:lnTo>
                    <a:pt x="78" y="28"/>
                  </a:lnTo>
                  <a:lnTo>
                    <a:pt x="78" y="30"/>
                  </a:lnTo>
                  <a:lnTo>
                    <a:pt x="76" y="30"/>
                  </a:lnTo>
                  <a:lnTo>
                    <a:pt x="74" y="33"/>
                  </a:lnTo>
                  <a:lnTo>
                    <a:pt x="65" y="37"/>
                  </a:lnTo>
                  <a:lnTo>
                    <a:pt x="63" y="39"/>
                  </a:lnTo>
                  <a:lnTo>
                    <a:pt x="59" y="41"/>
                  </a:lnTo>
                  <a:lnTo>
                    <a:pt x="54" y="44"/>
                  </a:lnTo>
                  <a:lnTo>
                    <a:pt x="52" y="44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39" y="52"/>
                  </a:lnTo>
                  <a:lnTo>
                    <a:pt x="37" y="54"/>
                  </a:lnTo>
                  <a:lnTo>
                    <a:pt x="35" y="59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8"/>
                  </a:lnTo>
                  <a:lnTo>
                    <a:pt x="43" y="70"/>
                  </a:lnTo>
                  <a:lnTo>
                    <a:pt x="46" y="70"/>
                  </a:lnTo>
                  <a:lnTo>
                    <a:pt x="46" y="74"/>
                  </a:lnTo>
                  <a:lnTo>
                    <a:pt x="43" y="79"/>
                  </a:lnTo>
                  <a:lnTo>
                    <a:pt x="43" y="81"/>
                  </a:lnTo>
                  <a:lnTo>
                    <a:pt x="32" y="83"/>
                  </a:lnTo>
                  <a:lnTo>
                    <a:pt x="28" y="81"/>
                  </a:lnTo>
                  <a:lnTo>
                    <a:pt x="26" y="83"/>
                  </a:lnTo>
                  <a:lnTo>
                    <a:pt x="24" y="85"/>
                  </a:lnTo>
                  <a:lnTo>
                    <a:pt x="21" y="87"/>
                  </a:lnTo>
                  <a:lnTo>
                    <a:pt x="24" y="87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19" y="92"/>
                  </a:lnTo>
                  <a:lnTo>
                    <a:pt x="17" y="92"/>
                  </a:lnTo>
                  <a:lnTo>
                    <a:pt x="13" y="96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3"/>
                  </a:lnTo>
                  <a:lnTo>
                    <a:pt x="4" y="103"/>
                  </a:lnTo>
                  <a:lnTo>
                    <a:pt x="4" y="107"/>
                  </a:lnTo>
                  <a:lnTo>
                    <a:pt x="2" y="111"/>
                  </a:lnTo>
                  <a:lnTo>
                    <a:pt x="2" y="114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2" y="131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6" y="127"/>
                  </a:lnTo>
                  <a:lnTo>
                    <a:pt x="6" y="125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5" y="127"/>
                  </a:lnTo>
                  <a:lnTo>
                    <a:pt x="17" y="129"/>
                  </a:lnTo>
                  <a:lnTo>
                    <a:pt x="17" y="131"/>
                  </a:lnTo>
                  <a:lnTo>
                    <a:pt x="17" y="133"/>
                  </a:lnTo>
                  <a:lnTo>
                    <a:pt x="17" y="136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9" y="136"/>
                  </a:lnTo>
                  <a:lnTo>
                    <a:pt x="24" y="136"/>
                  </a:lnTo>
                  <a:lnTo>
                    <a:pt x="24" y="133"/>
                  </a:lnTo>
                  <a:lnTo>
                    <a:pt x="26" y="131"/>
                  </a:lnTo>
                  <a:lnTo>
                    <a:pt x="28" y="131"/>
                  </a:lnTo>
                  <a:lnTo>
                    <a:pt x="39" y="133"/>
                  </a:lnTo>
                  <a:lnTo>
                    <a:pt x="35" y="136"/>
                  </a:lnTo>
                  <a:lnTo>
                    <a:pt x="32" y="133"/>
                  </a:lnTo>
                  <a:lnTo>
                    <a:pt x="30" y="136"/>
                  </a:lnTo>
                  <a:lnTo>
                    <a:pt x="30" y="138"/>
                  </a:lnTo>
                  <a:lnTo>
                    <a:pt x="32" y="138"/>
                  </a:lnTo>
                  <a:lnTo>
                    <a:pt x="35" y="138"/>
                  </a:lnTo>
                  <a:lnTo>
                    <a:pt x="35" y="140"/>
                  </a:lnTo>
                  <a:lnTo>
                    <a:pt x="37" y="142"/>
                  </a:lnTo>
                  <a:lnTo>
                    <a:pt x="39" y="142"/>
                  </a:lnTo>
                  <a:lnTo>
                    <a:pt x="37" y="144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35" y="144"/>
                  </a:lnTo>
                  <a:lnTo>
                    <a:pt x="30" y="142"/>
                  </a:lnTo>
                  <a:lnTo>
                    <a:pt x="24" y="142"/>
                  </a:lnTo>
                  <a:lnTo>
                    <a:pt x="19" y="144"/>
                  </a:lnTo>
                  <a:lnTo>
                    <a:pt x="17" y="147"/>
                  </a:lnTo>
                  <a:lnTo>
                    <a:pt x="15" y="151"/>
                  </a:lnTo>
                  <a:lnTo>
                    <a:pt x="17" y="153"/>
                  </a:lnTo>
                  <a:lnTo>
                    <a:pt x="19" y="155"/>
                  </a:lnTo>
                  <a:lnTo>
                    <a:pt x="26" y="157"/>
                  </a:lnTo>
                  <a:lnTo>
                    <a:pt x="28" y="157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2" y="157"/>
                  </a:lnTo>
                  <a:lnTo>
                    <a:pt x="37" y="162"/>
                  </a:lnTo>
                  <a:lnTo>
                    <a:pt x="37" y="160"/>
                  </a:lnTo>
                  <a:lnTo>
                    <a:pt x="39" y="160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1"/>
                  </a:lnTo>
                  <a:lnTo>
                    <a:pt x="39" y="151"/>
                  </a:lnTo>
                  <a:lnTo>
                    <a:pt x="39" y="149"/>
                  </a:lnTo>
                  <a:lnTo>
                    <a:pt x="41" y="149"/>
                  </a:lnTo>
                  <a:lnTo>
                    <a:pt x="41" y="151"/>
                  </a:lnTo>
                  <a:lnTo>
                    <a:pt x="41" y="153"/>
                  </a:lnTo>
                  <a:lnTo>
                    <a:pt x="43" y="155"/>
                  </a:lnTo>
                  <a:lnTo>
                    <a:pt x="43" y="157"/>
                  </a:lnTo>
                  <a:lnTo>
                    <a:pt x="41" y="160"/>
                  </a:lnTo>
                  <a:lnTo>
                    <a:pt x="41" y="162"/>
                  </a:lnTo>
                  <a:lnTo>
                    <a:pt x="46" y="160"/>
                  </a:lnTo>
                  <a:lnTo>
                    <a:pt x="48" y="162"/>
                  </a:lnTo>
                  <a:lnTo>
                    <a:pt x="50" y="160"/>
                  </a:lnTo>
                  <a:lnTo>
                    <a:pt x="52" y="160"/>
                  </a:lnTo>
                  <a:lnTo>
                    <a:pt x="56" y="160"/>
                  </a:lnTo>
                  <a:lnTo>
                    <a:pt x="61" y="162"/>
                  </a:lnTo>
                  <a:lnTo>
                    <a:pt x="63" y="160"/>
                  </a:lnTo>
                  <a:lnTo>
                    <a:pt x="65" y="160"/>
                  </a:lnTo>
                  <a:lnTo>
                    <a:pt x="70" y="160"/>
                  </a:lnTo>
                  <a:lnTo>
                    <a:pt x="81" y="160"/>
                  </a:lnTo>
                  <a:lnTo>
                    <a:pt x="83" y="160"/>
                  </a:lnTo>
                  <a:lnTo>
                    <a:pt x="85" y="160"/>
                  </a:lnTo>
                  <a:lnTo>
                    <a:pt x="87" y="157"/>
                  </a:lnTo>
                  <a:lnTo>
                    <a:pt x="89" y="160"/>
                  </a:lnTo>
                  <a:lnTo>
                    <a:pt x="92" y="157"/>
                  </a:lnTo>
                  <a:lnTo>
                    <a:pt x="98" y="157"/>
                  </a:lnTo>
                  <a:lnTo>
                    <a:pt x="102" y="162"/>
                  </a:lnTo>
                  <a:lnTo>
                    <a:pt x="100" y="162"/>
                  </a:lnTo>
                  <a:lnTo>
                    <a:pt x="100" y="164"/>
                  </a:lnTo>
                  <a:lnTo>
                    <a:pt x="102" y="166"/>
                  </a:lnTo>
                  <a:lnTo>
                    <a:pt x="107" y="166"/>
                  </a:lnTo>
                  <a:lnTo>
                    <a:pt x="113" y="164"/>
                  </a:lnTo>
                  <a:lnTo>
                    <a:pt x="116" y="164"/>
                  </a:lnTo>
                  <a:lnTo>
                    <a:pt x="111" y="166"/>
                  </a:lnTo>
                  <a:lnTo>
                    <a:pt x="109" y="168"/>
                  </a:lnTo>
                  <a:lnTo>
                    <a:pt x="107" y="166"/>
                  </a:lnTo>
                  <a:lnTo>
                    <a:pt x="105" y="168"/>
                  </a:lnTo>
                  <a:lnTo>
                    <a:pt x="102" y="168"/>
                  </a:lnTo>
                  <a:lnTo>
                    <a:pt x="100" y="166"/>
                  </a:lnTo>
                  <a:lnTo>
                    <a:pt x="98" y="166"/>
                  </a:lnTo>
                  <a:lnTo>
                    <a:pt x="98" y="164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83" y="166"/>
                  </a:lnTo>
                  <a:lnTo>
                    <a:pt x="78" y="164"/>
                  </a:lnTo>
                  <a:lnTo>
                    <a:pt x="78" y="166"/>
                  </a:lnTo>
                  <a:lnTo>
                    <a:pt x="83" y="168"/>
                  </a:lnTo>
                  <a:lnTo>
                    <a:pt x="87" y="171"/>
                  </a:lnTo>
                  <a:lnTo>
                    <a:pt x="89" y="171"/>
                  </a:lnTo>
                  <a:lnTo>
                    <a:pt x="92" y="173"/>
                  </a:lnTo>
                  <a:lnTo>
                    <a:pt x="89" y="175"/>
                  </a:lnTo>
                  <a:lnTo>
                    <a:pt x="81" y="173"/>
                  </a:lnTo>
                  <a:lnTo>
                    <a:pt x="78" y="173"/>
                  </a:lnTo>
                  <a:lnTo>
                    <a:pt x="76" y="173"/>
                  </a:lnTo>
                  <a:lnTo>
                    <a:pt x="81" y="173"/>
                  </a:lnTo>
                  <a:lnTo>
                    <a:pt x="81" y="171"/>
                  </a:lnTo>
                  <a:lnTo>
                    <a:pt x="74" y="171"/>
                  </a:lnTo>
                  <a:lnTo>
                    <a:pt x="74" y="173"/>
                  </a:lnTo>
                  <a:lnTo>
                    <a:pt x="56" y="173"/>
                  </a:lnTo>
                  <a:lnTo>
                    <a:pt x="54" y="175"/>
                  </a:lnTo>
                  <a:lnTo>
                    <a:pt x="56" y="175"/>
                  </a:lnTo>
                  <a:lnTo>
                    <a:pt x="56" y="177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46" y="175"/>
                  </a:lnTo>
                  <a:lnTo>
                    <a:pt x="35" y="179"/>
                  </a:lnTo>
                  <a:lnTo>
                    <a:pt x="24" y="177"/>
                  </a:lnTo>
                  <a:lnTo>
                    <a:pt x="2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2" y="203"/>
                  </a:lnTo>
                  <a:lnTo>
                    <a:pt x="11" y="214"/>
                  </a:lnTo>
                  <a:lnTo>
                    <a:pt x="11" y="217"/>
                  </a:lnTo>
                  <a:lnTo>
                    <a:pt x="13" y="217"/>
                  </a:lnTo>
                  <a:lnTo>
                    <a:pt x="13" y="219"/>
                  </a:lnTo>
                  <a:lnTo>
                    <a:pt x="13" y="221"/>
                  </a:lnTo>
                  <a:lnTo>
                    <a:pt x="11" y="223"/>
                  </a:lnTo>
                  <a:lnTo>
                    <a:pt x="13" y="225"/>
                  </a:lnTo>
                  <a:lnTo>
                    <a:pt x="15" y="230"/>
                  </a:lnTo>
                  <a:lnTo>
                    <a:pt x="17" y="230"/>
                  </a:lnTo>
                  <a:lnTo>
                    <a:pt x="21" y="230"/>
                  </a:lnTo>
                  <a:lnTo>
                    <a:pt x="24" y="230"/>
                  </a:lnTo>
                  <a:lnTo>
                    <a:pt x="21" y="230"/>
                  </a:lnTo>
                  <a:lnTo>
                    <a:pt x="24" y="232"/>
                  </a:lnTo>
                  <a:lnTo>
                    <a:pt x="26" y="230"/>
                  </a:lnTo>
                  <a:lnTo>
                    <a:pt x="32" y="234"/>
                  </a:lnTo>
                  <a:lnTo>
                    <a:pt x="43" y="236"/>
                  </a:lnTo>
                  <a:lnTo>
                    <a:pt x="46" y="234"/>
                  </a:lnTo>
                  <a:lnTo>
                    <a:pt x="59" y="236"/>
                  </a:lnTo>
                  <a:lnTo>
                    <a:pt x="59" y="239"/>
                  </a:lnTo>
                  <a:lnTo>
                    <a:pt x="59" y="241"/>
                  </a:lnTo>
                  <a:lnTo>
                    <a:pt x="63" y="243"/>
                  </a:lnTo>
                  <a:lnTo>
                    <a:pt x="72" y="243"/>
                  </a:lnTo>
                  <a:lnTo>
                    <a:pt x="76" y="247"/>
                  </a:lnTo>
                  <a:lnTo>
                    <a:pt x="78" y="247"/>
                  </a:lnTo>
                  <a:lnTo>
                    <a:pt x="78" y="245"/>
                  </a:lnTo>
                  <a:lnTo>
                    <a:pt x="81" y="245"/>
                  </a:lnTo>
                  <a:lnTo>
                    <a:pt x="87" y="245"/>
                  </a:lnTo>
                  <a:lnTo>
                    <a:pt x="94" y="247"/>
                  </a:lnTo>
                  <a:lnTo>
                    <a:pt x="100" y="247"/>
                  </a:lnTo>
                  <a:lnTo>
                    <a:pt x="111" y="247"/>
                  </a:lnTo>
                  <a:lnTo>
                    <a:pt x="116" y="245"/>
                  </a:lnTo>
                  <a:lnTo>
                    <a:pt x="118" y="245"/>
                  </a:lnTo>
                  <a:lnTo>
                    <a:pt x="122" y="247"/>
                  </a:lnTo>
                  <a:lnTo>
                    <a:pt x="124" y="247"/>
                  </a:lnTo>
                  <a:lnTo>
                    <a:pt x="129" y="245"/>
                  </a:lnTo>
                  <a:lnTo>
                    <a:pt x="138" y="247"/>
                  </a:lnTo>
                  <a:lnTo>
                    <a:pt x="138" y="250"/>
                  </a:lnTo>
                  <a:lnTo>
                    <a:pt x="140" y="252"/>
                  </a:lnTo>
                  <a:lnTo>
                    <a:pt x="142" y="254"/>
                  </a:lnTo>
                  <a:lnTo>
                    <a:pt x="144" y="252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6" y="254"/>
                  </a:lnTo>
                  <a:lnTo>
                    <a:pt x="148" y="254"/>
                  </a:lnTo>
                  <a:lnTo>
                    <a:pt x="153" y="256"/>
                  </a:lnTo>
                  <a:lnTo>
                    <a:pt x="153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7" y="260"/>
                  </a:lnTo>
                  <a:lnTo>
                    <a:pt x="159" y="265"/>
                  </a:lnTo>
                  <a:lnTo>
                    <a:pt x="162" y="267"/>
                  </a:lnTo>
                  <a:lnTo>
                    <a:pt x="164" y="265"/>
                  </a:lnTo>
                  <a:lnTo>
                    <a:pt x="166" y="265"/>
                  </a:lnTo>
                  <a:lnTo>
                    <a:pt x="168" y="267"/>
                  </a:lnTo>
                  <a:lnTo>
                    <a:pt x="170" y="269"/>
                  </a:lnTo>
                  <a:lnTo>
                    <a:pt x="173" y="271"/>
                  </a:lnTo>
                  <a:lnTo>
                    <a:pt x="175" y="269"/>
                  </a:lnTo>
                  <a:lnTo>
                    <a:pt x="175" y="271"/>
                  </a:lnTo>
                  <a:lnTo>
                    <a:pt x="177" y="271"/>
                  </a:lnTo>
                  <a:lnTo>
                    <a:pt x="179" y="271"/>
                  </a:lnTo>
                  <a:lnTo>
                    <a:pt x="179" y="274"/>
                  </a:lnTo>
                  <a:lnTo>
                    <a:pt x="181" y="274"/>
                  </a:lnTo>
                  <a:lnTo>
                    <a:pt x="183" y="274"/>
                  </a:lnTo>
                  <a:lnTo>
                    <a:pt x="183" y="276"/>
                  </a:lnTo>
                  <a:lnTo>
                    <a:pt x="183" y="280"/>
                  </a:lnTo>
                  <a:lnTo>
                    <a:pt x="186" y="280"/>
                  </a:lnTo>
                  <a:lnTo>
                    <a:pt x="183" y="282"/>
                  </a:lnTo>
                  <a:lnTo>
                    <a:pt x="186" y="285"/>
                  </a:lnTo>
                  <a:lnTo>
                    <a:pt x="186" y="287"/>
                  </a:lnTo>
                  <a:lnTo>
                    <a:pt x="188" y="287"/>
                  </a:lnTo>
                  <a:lnTo>
                    <a:pt x="190" y="289"/>
                  </a:lnTo>
                  <a:lnTo>
                    <a:pt x="192" y="291"/>
                  </a:lnTo>
                  <a:lnTo>
                    <a:pt x="199" y="291"/>
                  </a:lnTo>
                  <a:lnTo>
                    <a:pt x="201" y="291"/>
                  </a:lnTo>
                  <a:lnTo>
                    <a:pt x="201" y="293"/>
                  </a:lnTo>
                  <a:lnTo>
                    <a:pt x="199" y="296"/>
                  </a:lnTo>
                  <a:lnTo>
                    <a:pt x="201" y="296"/>
                  </a:lnTo>
                  <a:lnTo>
                    <a:pt x="203" y="298"/>
                  </a:lnTo>
                  <a:lnTo>
                    <a:pt x="201" y="298"/>
                  </a:lnTo>
                  <a:lnTo>
                    <a:pt x="199" y="300"/>
                  </a:lnTo>
                  <a:lnTo>
                    <a:pt x="197" y="298"/>
                  </a:lnTo>
                  <a:lnTo>
                    <a:pt x="192" y="298"/>
                  </a:lnTo>
                  <a:lnTo>
                    <a:pt x="190" y="298"/>
                  </a:lnTo>
                  <a:lnTo>
                    <a:pt x="186" y="298"/>
                  </a:lnTo>
                  <a:lnTo>
                    <a:pt x="177" y="291"/>
                  </a:lnTo>
                  <a:lnTo>
                    <a:pt x="175" y="293"/>
                  </a:lnTo>
                  <a:lnTo>
                    <a:pt x="179" y="296"/>
                  </a:lnTo>
                  <a:lnTo>
                    <a:pt x="173" y="296"/>
                  </a:lnTo>
                  <a:lnTo>
                    <a:pt x="170" y="296"/>
                  </a:lnTo>
                  <a:lnTo>
                    <a:pt x="173" y="298"/>
                  </a:lnTo>
                  <a:lnTo>
                    <a:pt x="170" y="298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6" y="296"/>
                  </a:lnTo>
                  <a:lnTo>
                    <a:pt x="164" y="298"/>
                  </a:lnTo>
                  <a:lnTo>
                    <a:pt x="166" y="298"/>
                  </a:lnTo>
                  <a:lnTo>
                    <a:pt x="166" y="300"/>
                  </a:lnTo>
                  <a:lnTo>
                    <a:pt x="164" y="300"/>
                  </a:lnTo>
                  <a:lnTo>
                    <a:pt x="157" y="296"/>
                  </a:lnTo>
                  <a:lnTo>
                    <a:pt x="155" y="293"/>
                  </a:lnTo>
                  <a:lnTo>
                    <a:pt x="153" y="293"/>
                  </a:lnTo>
                  <a:lnTo>
                    <a:pt x="151" y="296"/>
                  </a:lnTo>
                  <a:lnTo>
                    <a:pt x="144" y="291"/>
                  </a:lnTo>
                  <a:lnTo>
                    <a:pt x="138" y="287"/>
                  </a:lnTo>
                  <a:lnTo>
                    <a:pt x="131" y="287"/>
                  </a:lnTo>
                  <a:lnTo>
                    <a:pt x="118" y="285"/>
                  </a:lnTo>
                  <a:lnTo>
                    <a:pt x="116" y="280"/>
                  </a:lnTo>
                  <a:lnTo>
                    <a:pt x="105" y="278"/>
                  </a:lnTo>
                  <a:lnTo>
                    <a:pt x="96" y="278"/>
                  </a:lnTo>
                  <a:lnTo>
                    <a:pt x="87" y="278"/>
                  </a:lnTo>
                  <a:lnTo>
                    <a:pt x="81" y="278"/>
                  </a:lnTo>
                  <a:lnTo>
                    <a:pt x="67" y="276"/>
                  </a:lnTo>
                  <a:lnTo>
                    <a:pt x="54" y="276"/>
                  </a:lnTo>
                  <a:lnTo>
                    <a:pt x="37" y="278"/>
                  </a:lnTo>
                  <a:lnTo>
                    <a:pt x="30" y="278"/>
                  </a:lnTo>
                  <a:lnTo>
                    <a:pt x="21" y="278"/>
                  </a:lnTo>
                  <a:lnTo>
                    <a:pt x="13" y="278"/>
                  </a:lnTo>
                  <a:lnTo>
                    <a:pt x="8" y="280"/>
                  </a:lnTo>
                  <a:lnTo>
                    <a:pt x="6" y="282"/>
                  </a:lnTo>
                  <a:lnTo>
                    <a:pt x="4" y="285"/>
                  </a:lnTo>
                  <a:lnTo>
                    <a:pt x="2" y="287"/>
                  </a:lnTo>
                  <a:lnTo>
                    <a:pt x="4" y="289"/>
                  </a:lnTo>
                  <a:lnTo>
                    <a:pt x="4" y="293"/>
                  </a:lnTo>
                  <a:lnTo>
                    <a:pt x="4" y="298"/>
                  </a:lnTo>
                  <a:lnTo>
                    <a:pt x="4" y="302"/>
                  </a:lnTo>
                  <a:lnTo>
                    <a:pt x="4" y="304"/>
                  </a:lnTo>
                  <a:lnTo>
                    <a:pt x="4" y="306"/>
                  </a:lnTo>
                  <a:lnTo>
                    <a:pt x="4" y="309"/>
                  </a:lnTo>
                  <a:lnTo>
                    <a:pt x="6" y="311"/>
                  </a:lnTo>
                  <a:lnTo>
                    <a:pt x="6" y="315"/>
                  </a:lnTo>
                  <a:lnTo>
                    <a:pt x="8" y="315"/>
                  </a:lnTo>
                  <a:lnTo>
                    <a:pt x="11" y="317"/>
                  </a:lnTo>
                  <a:lnTo>
                    <a:pt x="11" y="320"/>
                  </a:lnTo>
                  <a:lnTo>
                    <a:pt x="13" y="320"/>
                  </a:lnTo>
                  <a:lnTo>
                    <a:pt x="13" y="322"/>
                  </a:lnTo>
                  <a:lnTo>
                    <a:pt x="15" y="322"/>
                  </a:lnTo>
                  <a:lnTo>
                    <a:pt x="15" y="324"/>
                  </a:lnTo>
                  <a:lnTo>
                    <a:pt x="17" y="324"/>
                  </a:lnTo>
                  <a:lnTo>
                    <a:pt x="19" y="324"/>
                  </a:lnTo>
                  <a:lnTo>
                    <a:pt x="19" y="322"/>
                  </a:lnTo>
                  <a:lnTo>
                    <a:pt x="19" y="320"/>
                  </a:lnTo>
                  <a:lnTo>
                    <a:pt x="17" y="317"/>
                  </a:lnTo>
                  <a:lnTo>
                    <a:pt x="15" y="313"/>
                  </a:lnTo>
                  <a:lnTo>
                    <a:pt x="15" y="309"/>
                  </a:lnTo>
                  <a:lnTo>
                    <a:pt x="13" y="306"/>
                  </a:lnTo>
                  <a:lnTo>
                    <a:pt x="13" y="302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3" y="291"/>
                  </a:lnTo>
                  <a:lnTo>
                    <a:pt x="13" y="287"/>
                  </a:lnTo>
                  <a:lnTo>
                    <a:pt x="17" y="289"/>
                  </a:lnTo>
                  <a:lnTo>
                    <a:pt x="19" y="289"/>
                  </a:lnTo>
                  <a:lnTo>
                    <a:pt x="24" y="289"/>
                  </a:lnTo>
                  <a:lnTo>
                    <a:pt x="28" y="291"/>
                  </a:lnTo>
                  <a:lnTo>
                    <a:pt x="32" y="291"/>
                  </a:lnTo>
                  <a:lnTo>
                    <a:pt x="50" y="296"/>
                  </a:lnTo>
                  <a:lnTo>
                    <a:pt x="70" y="300"/>
                  </a:lnTo>
                  <a:lnTo>
                    <a:pt x="87" y="304"/>
                  </a:lnTo>
                  <a:lnTo>
                    <a:pt x="107" y="309"/>
                  </a:lnTo>
                  <a:lnTo>
                    <a:pt x="122" y="311"/>
                  </a:lnTo>
                  <a:lnTo>
                    <a:pt x="131" y="313"/>
                  </a:lnTo>
                  <a:lnTo>
                    <a:pt x="138" y="313"/>
                  </a:lnTo>
                  <a:lnTo>
                    <a:pt x="140" y="315"/>
                  </a:lnTo>
                  <a:lnTo>
                    <a:pt x="142" y="315"/>
                  </a:lnTo>
                  <a:lnTo>
                    <a:pt x="146" y="315"/>
                  </a:lnTo>
                  <a:lnTo>
                    <a:pt x="148" y="315"/>
                  </a:lnTo>
                  <a:lnTo>
                    <a:pt x="151" y="315"/>
                  </a:lnTo>
                  <a:lnTo>
                    <a:pt x="151" y="317"/>
                  </a:lnTo>
                  <a:lnTo>
                    <a:pt x="148" y="320"/>
                  </a:lnTo>
                  <a:lnTo>
                    <a:pt x="148" y="322"/>
                  </a:lnTo>
                  <a:lnTo>
                    <a:pt x="148" y="324"/>
                  </a:lnTo>
                  <a:lnTo>
                    <a:pt x="148" y="328"/>
                  </a:lnTo>
                  <a:lnTo>
                    <a:pt x="148" y="331"/>
                  </a:lnTo>
                  <a:lnTo>
                    <a:pt x="146" y="331"/>
                  </a:lnTo>
                  <a:lnTo>
                    <a:pt x="148" y="331"/>
                  </a:lnTo>
                  <a:lnTo>
                    <a:pt x="151" y="333"/>
                  </a:lnTo>
                  <a:lnTo>
                    <a:pt x="153" y="333"/>
                  </a:lnTo>
                  <a:lnTo>
                    <a:pt x="155" y="333"/>
                  </a:lnTo>
                  <a:lnTo>
                    <a:pt x="155" y="331"/>
                  </a:lnTo>
                  <a:lnTo>
                    <a:pt x="157" y="331"/>
                  </a:lnTo>
                  <a:lnTo>
                    <a:pt x="157" y="333"/>
                  </a:lnTo>
                  <a:lnTo>
                    <a:pt x="159" y="333"/>
                  </a:lnTo>
                  <a:lnTo>
                    <a:pt x="162" y="333"/>
                  </a:lnTo>
                  <a:lnTo>
                    <a:pt x="162" y="331"/>
                  </a:lnTo>
                  <a:lnTo>
                    <a:pt x="164" y="331"/>
                  </a:lnTo>
                  <a:lnTo>
                    <a:pt x="164" y="328"/>
                  </a:lnTo>
                  <a:lnTo>
                    <a:pt x="162" y="328"/>
                  </a:lnTo>
                  <a:lnTo>
                    <a:pt x="159" y="328"/>
                  </a:lnTo>
                  <a:lnTo>
                    <a:pt x="157" y="326"/>
                  </a:lnTo>
                  <a:lnTo>
                    <a:pt x="155" y="326"/>
                  </a:lnTo>
                  <a:lnTo>
                    <a:pt x="157" y="326"/>
                  </a:lnTo>
                  <a:lnTo>
                    <a:pt x="159" y="326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89" name="Google Shape;3086;p68"/>
            <p:cNvSpPr>
              <a:spLocks/>
            </p:cNvSpPr>
            <p:nvPr/>
          </p:nvSpPr>
          <p:spPr bwMode="auto">
            <a:xfrm>
              <a:off x="2379663" y="1616075"/>
              <a:ext cx="538162" cy="479425"/>
            </a:xfrm>
            <a:custGeom>
              <a:avLst/>
              <a:gdLst>
                <a:gd name="T0" fmla="*/ 2147483646 w 339"/>
                <a:gd name="T1" fmla="*/ 2147483646 h 302"/>
                <a:gd name="T2" fmla="*/ 2147483646 w 339"/>
                <a:gd name="T3" fmla="*/ 2147483646 h 302"/>
                <a:gd name="T4" fmla="*/ 2147483646 w 339"/>
                <a:gd name="T5" fmla="*/ 2147483646 h 302"/>
                <a:gd name="T6" fmla="*/ 2147483646 w 339"/>
                <a:gd name="T7" fmla="*/ 2147483646 h 302"/>
                <a:gd name="T8" fmla="*/ 2147483646 w 339"/>
                <a:gd name="T9" fmla="*/ 2147483646 h 302"/>
                <a:gd name="T10" fmla="*/ 2147483646 w 339"/>
                <a:gd name="T11" fmla="*/ 2147483646 h 302"/>
                <a:gd name="T12" fmla="*/ 2147483646 w 339"/>
                <a:gd name="T13" fmla="*/ 2147483646 h 302"/>
                <a:gd name="T14" fmla="*/ 2147483646 w 339"/>
                <a:gd name="T15" fmla="*/ 2147483646 h 302"/>
                <a:gd name="T16" fmla="*/ 2147483646 w 339"/>
                <a:gd name="T17" fmla="*/ 2147483646 h 302"/>
                <a:gd name="T18" fmla="*/ 2147483646 w 339"/>
                <a:gd name="T19" fmla="*/ 2147483646 h 302"/>
                <a:gd name="T20" fmla="*/ 2147483646 w 339"/>
                <a:gd name="T21" fmla="*/ 2147483646 h 302"/>
                <a:gd name="T22" fmla="*/ 2147483646 w 339"/>
                <a:gd name="T23" fmla="*/ 2147483646 h 302"/>
                <a:gd name="T24" fmla="*/ 2147483646 w 339"/>
                <a:gd name="T25" fmla="*/ 2147483646 h 302"/>
                <a:gd name="T26" fmla="*/ 2147483646 w 339"/>
                <a:gd name="T27" fmla="*/ 2147483646 h 302"/>
                <a:gd name="T28" fmla="*/ 2147483646 w 339"/>
                <a:gd name="T29" fmla="*/ 2147483646 h 302"/>
                <a:gd name="T30" fmla="*/ 2147483646 w 339"/>
                <a:gd name="T31" fmla="*/ 2147483646 h 302"/>
                <a:gd name="T32" fmla="*/ 2147483646 w 339"/>
                <a:gd name="T33" fmla="*/ 2147483646 h 302"/>
                <a:gd name="T34" fmla="*/ 2147483646 w 339"/>
                <a:gd name="T35" fmla="*/ 2147483646 h 302"/>
                <a:gd name="T36" fmla="*/ 2147483646 w 339"/>
                <a:gd name="T37" fmla="*/ 2147483646 h 302"/>
                <a:gd name="T38" fmla="*/ 2147483646 w 339"/>
                <a:gd name="T39" fmla="*/ 2147483646 h 302"/>
                <a:gd name="T40" fmla="*/ 2147483646 w 339"/>
                <a:gd name="T41" fmla="*/ 2147483646 h 302"/>
                <a:gd name="T42" fmla="*/ 2147483646 w 339"/>
                <a:gd name="T43" fmla="*/ 2147483646 h 302"/>
                <a:gd name="T44" fmla="*/ 2147483646 w 339"/>
                <a:gd name="T45" fmla="*/ 2147483646 h 302"/>
                <a:gd name="T46" fmla="*/ 2147483646 w 339"/>
                <a:gd name="T47" fmla="*/ 2147483646 h 302"/>
                <a:gd name="T48" fmla="*/ 2147483646 w 339"/>
                <a:gd name="T49" fmla="*/ 2147483646 h 302"/>
                <a:gd name="T50" fmla="*/ 2147483646 w 339"/>
                <a:gd name="T51" fmla="*/ 2147483646 h 302"/>
                <a:gd name="T52" fmla="*/ 2147483646 w 339"/>
                <a:gd name="T53" fmla="*/ 2147483646 h 302"/>
                <a:gd name="T54" fmla="*/ 2147483646 w 339"/>
                <a:gd name="T55" fmla="*/ 2147483646 h 302"/>
                <a:gd name="T56" fmla="*/ 2147483646 w 339"/>
                <a:gd name="T57" fmla="*/ 2147483646 h 302"/>
                <a:gd name="T58" fmla="*/ 2147483646 w 339"/>
                <a:gd name="T59" fmla="*/ 2147483646 h 302"/>
                <a:gd name="T60" fmla="*/ 2147483646 w 339"/>
                <a:gd name="T61" fmla="*/ 2147483646 h 302"/>
                <a:gd name="T62" fmla="*/ 2147483646 w 339"/>
                <a:gd name="T63" fmla="*/ 2147483646 h 302"/>
                <a:gd name="T64" fmla="*/ 2147483646 w 339"/>
                <a:gd name="T65" fmla="*/ 2147483646 h 302"/>
                <a:gd name="T66" fmla="*/ 2147483646 w 339"/>
                <a:gd name="T67" fmla="*/ 2147483646 h 302"/>
                <a:gd name="T68" fmla="*/ 2147483646 w 339"/>
                <a:gd name="T69" fmla="*/ 2147483646 h 302"/>
                <a:gd name="T70" fmla="*/ 2147483646 w 339"/>
                <a:gd name="T71" fmla="*/ 2147483646 h 302"/>
                <a:gd name="T72" fmla="*/ 2147483646 w 339"/>
                <a:gd name="T73" fmla="*/ 2147483646 h 302"/>
                <a:gd name="T74" fmla="*/ 2147483646 w 339"/>
                <a:gd name="T75" fmla="*/ 2147483646 h 302"/>
                <a:gd name="T76" fmla="*/ 2147483646 w 339"/>
                <a:gd name="T77" fmla="*/ 0 h 302"/>
                <a:gd name="T78" fmla="*/ 2147483646 w 339"/>
                <a:gd name="T79" fmla="*/ 2147483646 h 302"/>
                <a:gd name="T80" fmla="*/ 2147483646 w 339"/>
                <a:gd name="T81" fmla="*/ 2147483646 h 302"/>
                <a:gd name="T82" fmla="*/ 2147483646 w 339"/>
                <a:gd name="T83" fmla="*/ 2147483646 h 302"/>
                <a:gd name="T84" fmla="*/ 2147483646 w 339"/>
                <a:gd name="T85" fmla="*/ 2147483646 h 302"/>
                <a:gd name="T86" fmla="*/ 2147483646 w 339"/>
                <a:gd name="T87" fmla="*/ 2147483646 h 302"/>
                <a:gd name="T88" fmla="*/ 2147483646 w 339"/>
                <a:gd name="T89" fmla="*/ 2147483646 h 302"/>
                <a:gd name="T90" fmla="*/ 2147483646 w 339"/>
                <a:gd name="T91" fmla="*/ 2147483646 h 302"/>
                <a:gd name="T92" fmla="*/ 2147483646 w 339"/>
                <a:gd name="T93" fmla="*/ 2147483646 h 302"/>
                <a:gd name="T94" fmla="*/ 2147483646 w 339"/>
                <a:gd name="T95" fmla="*/ 2147483646 h 302"/>
                <a:gd name="T96" fmla="*/ 2147483646 w 339"/>
                <a:gd name="T97" fmla="*/ 2147483646 h 302"/>
                <a:gd name="T98" fmla="*/ 2147483646 w 339"/>
                <a:gd name="T99" fmla="*/ 2147483646 h 302"/>
                <a:gd name="T100" fmla="*/ 2147483646 w 339"/>
                <a:gd name="T101" fmla="*/ 2147483646 h 302"/>
                <a:gd name="T102" fmla="*/ 2147483646 w 339"/>
                <a:gd name="T103" fmla="*/ 2147483646 h 302"/>
                <a:gd name="T104" fmla="*/ 2147483646 w 339"/>
                <a:gd name="T105" fmla="*/ 2147483646 h 302"/>
                <a:gd name="T106" fmla="*/ 2147483646 w 339"/>
                <a:gd name="T107" fmla="*/ 2147483646 h 302"/>
                <a:gd name="T108" fmla="*/ 2147483646 w 339"/>
                <a:gd name="T109" fmla="*/ 2147483646 h 302"/>
                <a:gd name="T110" fmla="*/ 2147483646 w 339"/>
                <a:gd name="T111" fmla="*/ 2147483646 h 302"/>
                <a:gd name="T112" fmla="*/ 2147483646 w 339"/>
                <a:gd name="T113" fmla="*/ 2147483646 h 302"/>
                <a:gd name="T114" fmla="*/ 2147483646 w 339"/>
                <a:gd name="T115" fmla="*/ 2147483646 h 302"/>
                <a:gd name="T116" fmla="*/ 2147483646 w 339"/>
                <a:gd name="T117" fmla="*/ 2147483646 h 302"/>
                <a:gd name="T118" fmla="*/ 2147483646 w 339"/>
                <a:gd name="T119" fmla="*/ 2147483646 h 302"/>
                <a:gd name="T120" fmla="*/ 2147483646 w 339"/>
                <a:gd name="T121" fmla="*/ 2147483646 h 302"/>
                <a:gd name="T122" fmla="*/ 2147483646 w 339"/>
                <a:gd name="T123" fmla="*/ 2147483646 h 302"/>
                <a:gd name="T124" fmla="*/ 2147483646 w 339"/>
                <a:gd name="T125" fmla="*/ 2147483646 h 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39" h="302" extrusionOk="0">
                  <a:moveTo>
                    <a:pt x="8" y="197"/>
                  </a:moveTo>
                  <a:lnTo>
                    <a:pt x="17" y="199"/>
                  </a:lnTo>
                  <a:lnTo>
                    <a:pt x="24" y="201"/>
                  </a:lnTo>
                  <a:lnTo>
                    <a:pt x="26" y="204"/>
                  </a:lnTo>
                  <a:lnTo>
                    <a:pt x="26" y="206"/>
                  </a:lnTo>
                  <a:lnTo>
                    <a:pt x="24" y="206"/>
                  </a:lnTo>
                  <a:lnTo>
                    <a:pt x="24" y="204"/>
                  </a:lnTo>
                  <a:lnTo>
                    <a:pt x="17" y="201"/>
                  </a:lnTo>
                  <a:lnTo>
                    <a:pt x="17" y="204"/>
                  </a:lnTo>
                  <a:lnTo>
                    <a:pt x="22" y="210"/>
                  </a:lnTo>
                  <a:lnTo>
                    <a:pt x="24" y="214"/>
                  </a:lnTo>
                  <a:lnTo>
                    <a:pt x="28" y="221"/>
                  </a:lnTo>
                  <a:lnTo>
                    <a:pt x="41" y="234"/>
                  </a:lnTo>
                  <a:lnTo>
                    <a:pt x="43" y="241"/>
                  </a:lnTo>
                  <a:lnTo>
                    <a:pt x="43" y="250"/>
                  </a:lnTo>
                  <a:lnTo>
                    <a:pt x="41" y="250"/>
                  </a:lnTo>
                  <a:lnTo>
                    <a:pt x="41" y="252"/>
                  </a:lnTo>
                  <a:lnTo>
                    <a:pt x="43" y="254"/>
                  </a:lnTo>
                  <a:lnTo>
                    <a:pt x="43" y="256"/>
                  </a:lnTo>
                  <a:lnTo>
                    <a:pt x="46" y="260"/>
                  </a:lnTo>
                  <a:lnTo>
                    <a:pt x="43" y="267"/>
                  </a:lnTo>
                  <a:lnTo>
                    <a:pt x="43" y="280"/>
                  </a:lnTo>
                  <a:lnTo>
                    <a:pt x="43" y="287"/>
                  </a:lnTo>
                  <a:lnTo>
                    <a:pt x="43" y="293"/>
                  </a:lnTo>
                  <a:lnTo>
                    <a:pt x="46" y="298"/>
                  </a:lnTo>
                  <a:lnTo>
                    <a:pt x="54" y="302"/>
                  </a:lnTo>
                  <a:lnTo>
                    <a:pt x="57" y="300"/>
                  </a:lnTo>
                  <a:lnTo>
                    <a:pt x="59" y="300"/>
                  </a:lnTo>
                  <a:lnTo>
                    <a:pt x="61" y="298"/>
                  </a:lnTo>
                  <a:lnTo>
                    <a:pt x="63" y="296"/>
                  </a:lnTo>
                  <a:lnTo>
                    <a:pt x="72" y="293"/>
                  </a:lnTo>
                  <a:lnTo>
                    <a:pt x="74" y="293"/>
                  </a:lnTo>
                  <a:lnTo>
                    <a:pt x="78" y="291"/>
                  </a:lnTo>
                  <a:lnTo>
                    <a:pt x="81" y="291"/>
                  </a:lnTo>
                  <a:lnTo>
                    <a:pt x="85" y="289"/>
                  </a:lnTo>
                  <a:lnTo>
                    <a:pt x="87" y="287"/>
                  </a:lnTo>
                  <a:lnTo>
                    <a:pt x="89" y="285"/>
                  </a:lnTo>
                  <a:lnTo>
                    <a:pt x="94" y="282"/>
                  </a:lnTo>
                  <a:lnTo>
                    <a:pt x="98" y="278"/>
                  </a:lnTo>
                  <a:lnTo>
                    <a:pt x="100" y="278"/>
                  </a:lnTo>
                  <a:lnTo>
                    <a:pt x="103" y="278"/>
                  </a:lnTo>
                  <a:lnTo>
                    <a:pt x="103" y="280"/>
                  </a:lnTo>
                  <a:lnTo>
                    <a:pt x="105" y="280"/>
                  </a:lnTo>
                  <a:lnTo>
                    <a:pt x="105" y="282"/>
                  </a:lnTo>
                  <a:lnTo>
                    <a:pt x="103" y="285"/>
                  </a:lnTo>
                  <a:lnTo>
                    <a:pt x="100" y="285"/>
                  </a:lnTo>
                  <a:lnTo>
                    <a:pt x="105" y="289"/>
                  </a:lnTo>
                  <a:lnTo>
                    <a:pt x="113" y="287"/>
                  </a:lnTo>
                  <a:lnTo>
                    <a:pt x="120" y="289"/>
                  </a:lnTo>
                  <a:lnTo>
                    <a:pt x="129" y="287"/>
                  </a:lnTo>
                  <a:lnTo>
                    <a:pt x="133" y="285"/>
                  </a:lnTo>
                  <a:lnTo>
                    <a:pt x="138" y="282"/>
                  </a:lnTo>
                  <a:lnTo>
                    <a:pt x="144" y="274"/>
                  </a:lnTo>
                  <a:lnTo>
                    <a:pt x="144" y="271"/>
                  </a:lnTo>
                  <a:lnTo>
                    <a:pt x="146" y="271"/>
                  </a:lnTo>
                  <a:lnTo>
                    <a:pt x="146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9" y="260"/>
                  </a:lnTo>
                  <a:lnTo>
                    <a:pt x="149" y="258"/>
                  </a:lnTo>
                  <a:lnTo>
                    <a:pt x="151" y="256"/>
                  </a:lnTo>
                  <a:lnTo>
                    <a:pt x="151" y="254"/>
                  </a:lnTo>
                  <a:lnTo>
                    <a:pt x="153" y="254"/>
                  </a:lnTo>
                  <a:lnTo>
                    <a:pt x="153" y="252"/>
                  </a:lnTo>
                  <a:lnTo>
                    <a:pt x="151" y="247"/>
                  </a:lnTo>
                  <a:lnTo>
                    <a:pt x="153" y="245"/>
                  </a:lnTo>
                  <a:lnTo>
                    <a:pt x="155" y="245"/>
                  </a:lnTo>
                  <a:lnTo>
                    <a:pt x="157" y="243"/>
                  </a:lnTo>
                  <a:lnTo>
                    <a:pt x="159" y="241"/>
                  </a:lnTo>
                  <a:lnTo>
                    <a:pt x="164" y="236"/>
                  </a:lnTo>
                  <a:lnTo>
                    <a:pt x="166" y="234"/>
                  </a:lnTo>
                  <a:lnTo>
                    <a:pt x="166" y="232"/>
                  </a:lnTo>
                  <a:lnTo>
                    <a:pt x="168" y="230"/>
                  </a:lnTo>
                  <a:lnTo>
                    <a:pt x="168" y="228"/>
                  </a:lnTo>
                  <a:lnTo>
                    <a:pt x="168" y="225"/>
                  </a:lnTo>
                  <a:lnTo>
                    <a:pt x="166" y="223"/>
                  </a:lnTo>
                  <a:lnTo>
                    <a:pt x="168" y="221"/>
                  </a:lnTo>
                  <a:lnTo>
                    <a:pt x="170" y="221"/>
                  </a:lnTo>
                  <a:lnTo>
                    <a:pt x="170" y="223"/>
                  </a:lnTo>
                  <a:lnTo>
                    <a:pt x="168" y="223"/>
                  </a:lnTo>
                  <a:lnTo>
                    <a:pt x="175" y="225"/>
                  </a:lnTo>
                  <a:lnTo>
                    <a:pt x="177" y="225"/>
                  </a:lnTo>
                  <a:lnTo>
                    <a:pt x="179" y="228"/>
                  </a:lnTo>
                  <a:lnTo>
                    <a:pt x="186" y="225"/>
                  </a:lnTo>
                  <a:lnTo>
                    <a:pt x="192" y="223"/>
                  </a:lnTo>
                  <a:lnTo>
                    <a:pt x="195" y="221"/>
                  </a:lnTo>
                  <a:lnTo>
                    <a:pt x="197" y="221"/>
                  </a:lnTo>
                  <a:lnTo>
                    <a:pt x="197" y="219"/>
                  </a:lnTo>
                  <a:lnTo>
                    <a:pt x="197" y="217"/>
                  </a:lnTo>
                  <a:lnTo>
                    <a:pt x="199" y="214"/>
                  </a:lnTo>
                  <a:lnTo>
                    <a:pt x="199" y="212"/>
                  </a:lnTo>
                  <a:lnTo>
                    <a:pt x="201" y="212"/>
                  </a:lnTo>
                  <a:lnTo>
                    <a:pt x="201" y="210"/>
                  </a:lnTo>
                  <a:lnTo>
                    <a:pt x="203" y="210"/>
                  </a:lnTo>
                  <a:lnTo>
                    <a:pt x="203" y="208"/>
                  </a:lnTo>
                  <a:lnTo>
                    <a:pt x="203" y="206"/>
                  </a:lnTo>
                  <a:lnTo>
                    <a:pt x="205" y="206"/>
                  </a:lnTo>
                  <a:lnTo>
                    <a:pt x="208" y="204"/>
                  </a:lnTo>
                  <a:lnTo>
                    <a:pt x="208" y="201"/>
                  </a:lnTo>
                  <a:lnTo>
                    <a:pt x="208" y="199"/>
                  </a:lnTo>
                  <a:lnTo>
                    <a:pt x="208" y="197"/>
                  </a:lnTo>
                  <a:lnTo>
                    <a:pt x="210" y="197"/>
                  </a:lnTo>
                  <a:lnTo>
                    <a:pt x="219" y="193"/>
                  </a:lnTo>
                  <a:lnTo>
                    <a:pt x="223" y="190"/>
                  </a:lnTo>
                  <a:lnTo>
                    <a:pt x="225" y="190"/>
                  </a:lnTo>
                  <a:lnTo>
                    <a:pt x="230" y="190"/>
                  </a:lnTo>
                  <a:lnTo>
                    <a:pt x="232" y="190"/>
                  </a:lnTo>
                  <a:lnTo>
                    <a:pt x="232" y="188"/>
                  </a:lnTo>
                  <a:lnTo>
                    <a:pt x="234" y="188"/>
                  </a:lnTo>
                  <a:lnTo>
                    <a:pt x="234" y="186"/>
                  </a:lnTo>
                  <a:lnTo>
                    <a:pt x="240" y="184"/>
                  </a:lnTo>
                  <a:lnTo>
                    <a:pt x="247" y="182"/>
                  </a:lnTo>
                  <a:lnTo>
                    <a:pt x="249" y="182"/>
                  </a:lnTo>
                  <a:lnTo>
                    <a:pt x="254" y="179"/>
                  </a:lnTo>
                  <a:lnTo>
                    <a:pt x="258" y="177"/>
                  </a:lnTo>
                  <a:lnTo>
                    <a:pt x="260" y="177"/>
                  </a:lnTo>
                  <a:lnTo>
                    <a:pt x="271" y="173"/>
                  </a:lnTo>
                  <a:lnTo>
                    <a:pt x="276" y="173"/>
                  </a:lnTo>
                  <a:lnTo>
                    <a:pt x="278" y="171"/>
                  </a:lnTo>
                  <a:lnTo>
                    <a:pt x="284" y="168"/>
                  </a:lnTo>
                  <a:lnTo>
                    <a:pt x="286" y="168"/>
                  </a:lnTo>
                  <a:lnTo>
                    <a:pt x="289" y="166"/>
                  </a:lnTo>
                  <a:lnTo>
                    <a:pt x="291" y="166"/>
                  </a:lnTo>
                  <a:lnTo>
                    <a:pt x="291" y="164"/>
                  </a:lnTo>
                  <a:lnTo>
                    <a:pt x="293" y="164"/>
                  </a:lnTo>
                  <a:lnTo>
                    <a:pt x="300" y="162"/>
                  </a:lnTo>
                  <a:lnTo>
                    <a:pt x="302" y="160"/>
                  </a:lnTo>
                  <a:lnTo>
                    <a:pt x="308" y="160"/>
                  </a:lnTo>
                  <a:lnTo>
                    <a:pt x="315" y="158"/>
                  </a:lnTo>
                  <a:lnTo>
                    <a:pt x="324" y="155"/>
                  </a:lnTo>
                  <a:lnTo>
                    <a:pt x="328" y="153"/>
                  </a:lnTo>
                  <a:lnTo>
                    <a:pt x="330" y="151"/>
                  </a:lnTo>
                  <a:lnTo>
                    <a:pt x="332" y="151"/>
                  </a:lnTo>
                  <a:lnTo>
                    <a:pt x="335" y="149"/>
                  </a:lnTo>
                  <a:lnTo>
                    <a:pt x="337" y="147"/>
                  </a:lnTo>
                  <a:lnTo>
                    <a:pt x="339" y="144"/>
                  </a:lnTo>
                  <a:lnTo>
                    <a:pt x="339" y="142"/>
                  </a:lnTo>
                  <a:lnTo>
                    <a:pt x="337" y="138"/>
                  </a:lnTo>
                  <a:lnTo>
                    <a:pt x="337" y="136"/>
                  </a:lnTo>
                  <a:lnTo>
                    <a:pt x="335" y="133"/>
                  </a:lnTo>
                  <a:lnTo>
                    <a:pt x="335" y="131"/>
                  </a:lnTo>
                  <a:lnTo>
                    <a:pt x="335" y="129"/>
                  </a:lnTo>
                  <a:lnTo>
                    <a:pt x="332" y="127"/>
                  </a:lnTo>
                  <a:lnTo>
                    <a:pt x="330" y="127"/>
                  </a:lnTo>
                  <a:lnTo>
                    <a:pt x="328" y="120"/>
                  </a:lnTo>
                  <a:lnTo>
                    <a:pt x="326" y="118"/>
                  </a:lnTo>
                  <a:lnTo>
                    <a:pt x="324" y="111"/>
                  </a:lnTo>
                  <a:lnTo>
                    <a:pt x="322" y="107"/>
                  </a:lnTo>
                  <a:lnTo>
                    <a:pt x="319" y="107"/>
                  </a:lnTo>
                  <a:lnTo>
                    <a:pt x="319" y="105"/>
                  </a:lnTo>
                  <a:lnTo>
                    <a:pt x="319" y="103"/>
                  </a:lnTo>
                  <a:lnTo>
                    <a:pt x="313" y="83"/>
                  </a:lnTo>
                  <a:lnTo>
                    <a:pt x="302" y="68"/>
                  </a:lnTo>
                  <a:lnTo>
                    <a:pt x="286" y="59"/>
                  </a:lnTo>
                  <a:lnTo>
                    <a:pt x="278" y="59"/>
                  </a:lnTo>
                  <a:lnTo>
                    <a:pt x="276" y="59"/>
                  </a:lnTo>
                  <a:lnTo>
                    <a:pt x="273" y="59"/>
                  </a:lnTo>
                  <a:lnTo>
                    <a:pt x="271" y="59"/>
                  </a:lnTo>
                  <a:lnTo>
                    <a:pt x="269" y="59"/>
                  </a:lnTo>
                  <a:lnTo>
                    <a:pt x="265" y="61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2" y="65"/>
                  </a:lnTo>
                  <a:lnTo>
                    <a:pt x="262" y="68"/>
                  </a:lnTo>
                  <a:lnTo>
                    <a:pt x="262" y="70"/>
                  </a:lnTo>
                  <a:lnTo>
                    <a:pt x="260" y="70"/>
                  </a:lnTo>
                  <a:lnTo>
                    <a:pt x="260" y="72"/>
                  </a:lnTo>
                  <a:lnTo>
                    <a:pt x="258" y="72"/>
                  </a:lnTo>
                  <a:lnTo>
                    <a:pt x="258" y="74"/>
                  </a:lnTo>
                  <a:lnTo>
                    <a:pt x="256" y="76"/>
                  </a:lnTo>
                  <a:lnTo>
                    <a:pt x="254" y="76"/>
                  </a:lnTo>
                  <a:lnTo>
                    <a:pt x="254" y="74"/>
                  </a:lnTo>
                  <a:lnTo>
                    <a:pt x="251" y="76"/>
                  </a:lnTo>
                  <a:lnTo>
                    <a:pt x="249" y="76"/>
                  </a:lnTo>
                  <a:lnTo>
                    <a:pt x="249" y="74"/>
                  </a:lnTo>
                  <a:lnTo>
                    <a:pt x="251" y="74"/>
                  </a:lnTo>
                  <a:lnTo>
                    <a:pt x="251" y="72"/>
                  </a:lnTo>
                  <a:lnTo>
                    <a:pt x="251" y="70"/>
                  </a:lnTo>
                  <a:lnTo>
                    <a:pt x="254" y="70"/>
                  </a:lnTo>
                  <a:lnTo>
                    <a:pt x="256" y="68"/>
                  </a:lnTo>
                  <a:lnTo>
                    <a:pt x="256" y="65"/>
                  </a:lnTo>
                  <a:lnTo>
                    <a:pt x="254" y="65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59"/>
                  </a:lnTo>
                  <a:lnTo>
                    <a:pt x="256" y="57"/>
                  </a:lnTo>
                  <a:lnTo>
                    <a:pt x="256" y="55"/>
                  </a:lnTo>
                  <a:lnTo>
                    <a:pt x="251" y="55"/>
                  </a:lnTo>
                  <a:lnTo>
                    <a:pt x="249" y="55"/>
                  </a:lnTo>
                  <a:lnTo>
                    <a:pt x="247" y="55"/>
                  </a:lnTo>
                  <a:lnTo>
                    <a:pt x="247" y="57"/>
                  </a:lnTo>
                  <a:lnTo>
                    <a:pt x="245" y="59"/>
                  </a:lnTo>
                  <a:lnTo>
                    <a:pt x="243" y="61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5"/>
                  </a:lnTo>
                  <a:lnTo>
                    <a:pt x="236" y="65"/>
                  </a:lnTo>
                  <a:lnTo>
                    <a:pt x="236" y="68"/>
                  </a:lnTo>
                  <a:lnTo>
                    <a:pt x="234" y="65"/>
                  </a:lnTo>
                  <a:lnTo>
                    <a:pt x="236" y="65"/>
                  </a:lnTo>
                  <a:lnTo>
                    <a:pt x="236" y="63"/>
                  </a:lnTo>
                  <a:lnTo>
                    <a:pt x="236" y="61"/>
                  </a:lnTo>
                  <a:lnTo>
                    <a:pt x="243" y="57"/>
                  </a:lnTo>
                  <a:lnTo>
                    <a:pt x="243" y="55"/>
                  </a:lnTo>
                  <a:lnTo>
                    <a:pt x="245" y="52"/>
                  </a:lnTo>
                  <a:lnTo>
                    <a:pt x="247" y="52"/>
                  </a:lnTo>
                  <a:lnTo>
                    <a:pt x="240" y="50"/>
                  </a:lnTo>
                  <a:lnTo>
                    <a:pt x="238" y="48"/>
                  </a:lnTo>
                  <a:lnTo>
                    <a:pt x="238" y="46"/>
                  </a:lnTo>
                  <a:lnTo>
                    <a:pt x="234" y="44"/>
                  </a:lnTo>
                  <a:lnTo>
                    <a:pt x="219" y="26"/>
                  </a:lnTo>
                  <a:lnTo>
                    <a:pt x="219" y="24"/>
                  </a:lnTo>
                  <a:lnTo>
                    <a:pt x="219" y="22"/>
                  </a:lnTo>
                  <a:lnTo>
                    <a:pt x="216" y="17"/>
                  </a:lnTo>
                  <a:lnTo>
                    <a:pt x="214" y="15"/>
                  </a:lnTo>
                  <a:lnTo>
                    <a:pt x="214" y="13"/>
                  </a:lnTo>
                  <a:lnTo>
                    <a:pt x="210" y="13"/>
                  </a:lnTo>
                  <a:lnTo>
                    <a:pt x="208" y="8"/>
                  </a:lnTo>
                  <a:lnTo>
                    <a:pt x="201" y="8"/>
                  </a:lnTo>
                  <a:lnTo>
                    <a:pt x="192" y="11"/>
                  </a:lnTo>
                  <a:lnTo>
                    <a:pt x="184" y="8"/>
                  </a:lnTo>
                  <a:lnTo>
                    <a:pt x="179" y="8"/>
                  </a:lnTo>
                  <a:lnTo>
                    <a:pt x="168" y="6"/>
                  </a:lnTo>
                  <a:lnTo>
                    <a:pt x="162" y="4"/>
                  </a:lnTo>
                  <a:lnTo>
                    <a:pt x="155" y="4"/>
                  </a:lnTo>
                  <a:lnTo>
                    <a:pt x="151" y="4"/>
                  </a:lnTo>
                  <a:lnTo>
                    <a:pt x="149" y="4"/>
                  </a:lnTo>
                  <a:lnTo>
                    <a:pt x="140" y="2"/>
                  </a:lnTo>
                  <a:lnTo>
                    <a:pt x="140" y="4"/>
                  </a:lnTo>
                  <a:lnTo>
                    <a:pt x="138" y="4"/>
                  </a:lnTo>
                  <a:lnTo>
                    <a:pt x="135" y="2"/>
                  </a:lnTo>
                  <a:lnTo>
                    <a:pt x="131" y="2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4"/>
                  </a:lnTo>
                  <a:lnTo>
                    <a:pt x="124" y="4"/>
                  </a:lnTo>
                  <a:lnTo>
                    <a:pt x="122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22" y="8"/>
                  </a:lnTo>
                  <a:lnTo>
                    <a:pt x="124" y="8"/>
                  </a:lnTo>
                  <a:lnTo>
                    <a:pt x="122" y="13"/>
                  </a:lnTo>
                  <a:lnTo>
                    <a:pt x="122" y="15"/>
                  </a:lnTo>
                  <a:lnTo>
                    <a:pt x="122" y="17"/>
                  </a:lnTo>
                  <a:lnTo>
                    <a:pt x="122" y="19"/>
                  </a:lnTo>
                  <a:lnTo>
                    <a:pt x="122" y="22"/>
                  </a:lnTo>
                  <a:lnTo>
                    <a:pt x="120" y="24"/>
                  </a:lnTo>
                  <a:lnTo>
                    <a:pt x="120" y="26"/>
                  </a:lnTo>
                  <a:lnTo>
                    <a:pt x="118" y="26"/>
                  </a:lnTo>
                  <a:lnTo>
                    <a:pt x="118" y="28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18" y="33"/>
                  </a:lnTo>
                  <a:lnTo>
                    <a:pt x="118" y="35"/>
                  </a:lnTo>
                  <a:lnTo>
                    <a:pt x="118" y="37"/>
                  </a:lnTo>
                  <a:lnTo>
                    <a:pt x="120" y="37"/>
                  </a:lnTo>
                  <a:lnTo>
                    <a:pt x="120" y="39"/>
                  </a:lnTo>
                  <a:lnTo>
                    <a:pt x="120" y="41"/>
                  </a:lnTo>
                  <a:lnTo>
                    <a:pt x="118" y="44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4" y="52"/>
                  </a:lnTo>
                  <a:lnTo>
                    <a:pt x="124" y="55"/>
                  </a:lnTo>
                  <a:lnTo>
                    <a:pt x="124" y="57"/>
                  </a:lnTo>
                  <a:lnTo>
                    <a:pt x="124" y="59"/>
                  </a:lnTo>
                  <a:lnTo>
                    <a:pt x="122" y="61"/>
                  </a:lnTo>
                  <a:lnTo>
                    <a:pt x="120" y="61"/>
                  </a:lnTo>
                  <a:lnTo>
                    <a:pt x="120" y="63"/>
                  </a:lnTo>
                  <a:lnTo>
                    <a:pt x="118" y="63"/>
                  </a:lnTo>
                  <a:lnTo>
                    <a:pt x="116" y="65"/>
                  </a:lnTo>
                  <a:lnTo>
                    <a:pt x="113" y="65"/>
                  </a:lnTo>
                  <a:lnTo>
                    <a:pt x="111" y="68"/>
                  </a:lnTo>
                  <a:lnTo>
                    <a:pt x="111" y="70"/>
                  </a:lnTo>
                  <a:lnTo>
                    <a:pt x="111" y="72"/>
                  </a:lnTo>
                  <a:lnTo>
                    <a:pt x="109" y="72"/>
                  </a:lnTo>
                  <a:lnTo>
                    <a:pt x="109" y="74"/>
                  </a:lnTo>
                  <a:lnTo>
                    <a:pt x="109" y="76"/>
                  </a:lnTo>
                  <a:lnTo>
                    <a:pt x="107" y="76"/>
                  </a:lnTo>
                  <a:lnTo>
                    <a:pt x="105" y="76"/>
                  </a:lnTo>
                  <a:lnTo>
                    <a:pt x="105" y="79"/>
                  </a:lnTo>
                  <a:lnTo>
                    <a:pt x="103" y="81"/>
                  </a:lnTo>
                  <a:lnTo>
                    <a:pt x="100" y="79"/>
                  </a:lnTo>
                  <a:lnTo>
                    <a:pt x="100" y="81"/>
                  </a:lnTo>
                  <a:lnTo>
                    <a:pt x="96" y="81"/>
                  </a:lnTo>
                  <a:lnTo>
                    <a:pt x="94" y="83"/>
                  </a:lnTo>
                  <a:lnTo>
                    <a:pt x="94" y="85"/>
                  </a:lnTo>
                  <a:lnTo>
                    <a:pt x="94" y="87"/>
                  </a:lnTo>
                  <a:lnTo>
                    <a:pt x="92" y="90"/>
                  </a:lnTo>
                  <a:lnTo>
                    <a:pt x="89" y="90"/>
                  </a:lnTo>
                  <a:lnTo>
                    <a:pt x="87" y="92"/>
                  </a:lnTo>
                  <a:lnTo>
                    <a:pt x="85" y="96"/>
                  </a:lnTo>
                  <a:lnTo>
                    <a:pt x="83" y="96"/>
                  </a:lnTo>
                  <a:lnTo>
                    <a:pt x="81" y="101"/>
                  </a:lnTo>
                  <a:lnTo>
                    <a:pt x="78" y="101"/>
                  </a:lnTo>
                  <a:lnTo>
                    <a:pt x="78" y="103"/>
                  </a:lnTo>
                  <a:lnTo>
                    <a:pt x="81" y="103"/>
                  </a:lnTo>
                  <a:lnTo>
                    <a:pt x="78" y="103"/>
                  </a:lnTo>
                  <a:lnTo>
                    <a:pt x="74" y="103"/>
                  </a:lnTo>
                  <a:lnTo>
                    <a:pt x="74" y="105"/>
                  </a:lnTo>
                  <a:lnTo>
                    <a:pt x="72" y="107"/>
                  </a:lnTo>
                  <a:lnTo>
                    <a:pt x="70" y="109"/>
                  </a:lnTo>
                  <a:lnTo>
                    <a:pt x="72" y="114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4" y="116"/>
                  </a:lnTo>
                  <a:lnTo>
                    <a:pt x="74" y="118"/>
                  </a:lnTo>
                  <a:lnTo>
                    <a:pt x="76" y="120"/>
                  </a:lnTo>
                  <a:lnTo>
                    <a:pt x="74" y="122"/>
                  </a:lnTo>
                  <a:lnTo>
                    <a:pt x="76" y="125"/>
                  </a:lnTo>
                  <a:lnTo>
                    <a:pt x="74" y="125"/>
                  </a:lnTo>
                  <a:lnTo>
                    <a:pt x="72" y="127"/>
                  </a:lnTo>
                  <a:lnTo>
                    <a:pt x="68" y="127"/>
                  </a:lnTo>
                  <a:lnTo>
                    <a:pt x="65" y="125"/>
                  </a:lnTo>
                  <a:lnTo>
                    <a:pt x="59" y="127"/>
                  </a:lnTo>
                  <a:lnTo>
                    <a:pt x="59" y="125"/>
                  </a:lnTo>
                  <a:lnTo>
                    <a:pt x="57" y="122"/>
                  </a:lnTo>
                  <a:lnTo>
                    <a:pt x="57" y="125"/>
                  </a:lnTo>
                  <a:lnTo>
                    <a:pt x="54" y="125"/>
                  </a:lnTo>
                  <a:lnTo>
                    <a:pt x="54" y="127"/>
                  </a:lnTo>
                  <a:lnTo>
                    <a:pt x="57" y="127"/>
                  </a:lnTo>
                  <a:lnTo>
                    <a:pt x="57" y="129"/>
                  </a:lnTo>
                  <a:lnTo>
                    <a:pt x="54" y="131"/>
                  </a:lnTo>
                  <a:lnTo>
                    <a:pt x="54" y="133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8"/>
                  </a:lnTo>
                  <a:lnTo>
                    <a:pt x="52" y="140"/>
                  </a:lnTo>
                  <a:lnTo>
                    <a:pt x="54" y="140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48" y="144"/>
                  </a:lnTo>
                  <a:lnTo>
                    <a:pt x="48" y="147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1" y="153"/>
                  </a:lnTo>
                  <a:lnTo>
                    <a:pt x="39" y="153"/>
                  </a:lnTo>
                  <a:lnTo>
                    <a:pt x="37" y="153"/>
                  </a:lnTo>
                  <a:lnTo>
                    <a:pt x="37" y="155"/>
                  </a:lnTo>
                  <a:lnTo>
                    <a:pt x="35" y="155"/>
                  </a:lnTo>
                  <a:lnTo>
                    <a:pt x="35" y="158"/>
                  </a:lnTo>
                  <a:lnTo>
                    <a:pt x="32" y="158"/>
                  </a:lnTo>
                  <a:lnTo>
                    <a:pt x="32" y="160"/>
                  </a:lnTo>
                  <a:lnTo>
                    <a:pt x="30" y="160"/>
                  </a:lnTo>
                  <a:lnTo>
                    <a:pt x="30" y="162"/>
                  </a:lnTo>
                  <a:lnTo>
                    <a:pt x="28" y="164"/>
                  </a:lnTo>
                  <a:lnTo>
                    <a:pt x="26" y="164"/>
                  </a:lnTo>
                  <a:lnTo>
                    <a:pt x="24" y="166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24" y="168"/>
                  </a:lnTo>
                  <a:lnTo>
                    <a:pt x="24" y="171"/>
                  </a:lnTo>
                  <a:lnTo>
                    <a:pt x="22" y="171"/>
                  </a:lnTo>
                  <a:lnTo>
                    <a:pt x="19" y="173"/>
                  </a:lnTo>
                  <a:lnTo>
                    <a:pt x="17" y="171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5" y="175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5" y="177"/>
                  </a:lnTo>
                  <a:lnTo>
                    <a:pt x="13" y="177"/>
                  </a:lnTo>
                  <a:lnTo>
                    <a:pt x="11" y="179"/>
                  </a:lnTo>
                  <a:lnTo>
                    <a:pt x="8" y="182"/>
                  </a:lnTo>
                  <a:lnTo>
                    <a:pt x="8" y="184"/>
                  </a:lnTo>
                  <a:lnTo>
                    <a:pt x="8" y="186"/>
                  </a:lnTo>
                  <a:lnTo>
                    <a:pt x="8" y="188"/>
                  </a:lnTo>
                  <a:lnTo>
                    <a:pt x="6" y="190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0" y="195"/>
                  </a:lnTo>
                  <a:lnTo>
                    <a:pt x="2" y="197"/>
                  </a:lnTo>
                  <a:lnTo>
                    <a:pt x="8" y="19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90" name="Google Shape;3087;p68"/>
            <p:cNvSpPr txBox="1">
              <a:spLocks noChangeArrowheads="1"/>
            </p:cNvSpPr>
            <p:nvPr/>
          </p:nvSpPr>
          <p:spPr bwMode="auto">
            <a:xfrm>
              <a:off x="3113088" y="1639888"/>
              <a:ext cx="1587" cy="1587"/>
            </a:xfrm>
            <a:prstGeom prst="rect">
              <a:avLst/>
            </a:pr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7491" name="Google Shape;3088;p68"/>
            <p:cNvSpPr>
              <a:spLocks/>
            </p:cNvSpPr>
            <p:nvPr/>
          </p:nvSpPr>
          <p:spPr bwMode="auto">
            <a:xfrm>
              <a:off x="3203575" y="1539875"/>
              <a:ext cx="3175" cy="6350"/>
            </a:xfrm>
            <a:custGeom>
              <a:avLst/>
              <a:gdLst>
                <a:gd name="T0" fmla="*/ 2147483646 w 2"/>
                <a:gd name="T1" fmla="*/ 0 h 4"/>
                <a:gd name="T2" fmla="*/ 0 w 2"/>
                <a:gd name="T3" fmla="*/ 2147483646 h 4"/>
                <a:gd name="T4" fmla="*/ 2147483646 w 2"/>
                <a:gd name="T5" fmla="*/ 2147483646 h 4"/>
                <a:gd name="T6" fmla="*/ 2147483646 w 2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 extrusionOk="0">
                  <a:moveTo>
                    <a:pt x="2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92" name="Google Shape;3089;p68"/>
            <p:cNvSpPr>
              <a:spLocks/>
            </p:cNvSpPr>
            <p:nvPr/>
          </p:nvSpPr>
          <p:spPr bwMode="auto">
            <a:xfrm>
              <a:off x="2782888" y="1444625"/>
              <a:ext cx="23812" cy="28575"/>
            </a:xfrm>
            <a:custGeom>
              <a:avLst/>
              <a:gdLst>
                <a:gd name="T0" fmla="*/ 2147483646 w 15"/>
                <a:gd name="T1" fmla="*/ 2147483646 h 18"/>
                <a:gd name="T2" fmla="*/ 2147483646 w 15"/>
                <a:gd name="T3" fmla="*/ 2147483646 h 18"/>
                <a:gd name="T4" fmla="*/ 2147483646 w 15"/>
                <a:gd name="T5" fmla="*/ 2147483646 h 18"/>
                <a:gd name="T6" fmla="*/ 2147483646 w 15"/>
                <a:gd name="T7" fmla="*/ 2147483646 h 18"/>
                <a:gd name="T8" fmla="*/ 2147483646 w 15"/>
                <a:gd name="T9" fmla="*/ 2147483646 h 18"/>
                <a:gd name="T10" fmla="*/ 0 w 15"/>
                <a:gd name="T11" fmla="*/ 2147483646 h 18"/>
                <a:gd name="T12" fmla="*/ 2147483646 w 15"/>
                <a:gd name="T13" fmla="*/ 2147483646 h 18"/>
                <a:gd name="T14" fmla="*/ 2147483646 w 15"/>
                <a:gd name="T15" fmla="*/ 2147483646 h 18"/>
                <a:gd name="T16" fmla="*/ 2147483646 w 15"/>
                <a:gd name="T17" fmla="*/ 2147483646 h 18"/>
                <a:gd name="T18" fmla="*/ 2147483646 w 15"/>
                <a:gd name="T19" fmla="*/ 2147483646 h 18"/>
                <a:gd name="T20" fmla="*/ 2147483646 w 15"/>
                <a:gd name="T21" fmla="*/ 2147483646 h 18"/>
                <a:gd name="T22" fmla="*/ 2147483646 w 15"/>
                <a:gd name="T23" fmla="*/ 2147483646 h 18"/>
                <a:gd name="T24" fmla="*/ 2147483646 w 15"/>
                <a:gd name="T25" fmla="*/ 2147483646 h 18"/>
                <a:gd name="T26" fmla="*/ 2147483646 w 15"/>
                <a:gd name="T27" fmla="*/ 2147483646 h 18"/>
                <a:gd name="T28" fmla="*/ 2147483646 w 15"/>
                <a:gd name="T29" fmla="*/ 2147483646 h 18"/>
                <a:gd name="T30" fmla="*/ 2147483646 w 15"/>
                <a:gd name="T31" fmla="*/ 2147483646 h 18"/>
                <a:gd name="T32" fmla="*/ 2147483646 w 15"/>
                <a:gd name="T33" fmla="*/ 2147483646 h 18"/>
                <a:gd name="T34" fmla="*/ 2147483646 w 15"/>
                <a:gd name="T35" fmla="*/ 0 h 18"/>
                <a:gd name="T36" fmla="*/ 2147483646 w 15"/>
                <a:gd name="T37" fmla="*/ 0 h 18"/>
                <a:gd name="T38" fmla="*/ 2147483646 w 15"/>
                <a:gd name="T39" fmla="*/ 2147483646 h 18"/>
                <a:gd name="T40" fmla="*/ 2147483646 w 15"/>
                <a:gd name="T41" fmla="*/ 2147483646 h 18"/>
                <a:gd name="T42" fmla="*/ 2147483646 w 15"/>
                <a:gd name="T43" fmla="*/ 2147483646 h 18"/>
                <a:gd name="T44" fmla="*/ 2147483646 w 15"/>
                <a:gd name="T45" fmla="*/ 2147483646 h 18"/>
                <a:gd name="T46" fmla="*/ 2147483646 w 15"/>
                <a:gd name="T47" fmla="*/ 2147483646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" h="18" extrusionOk="0">
                  <a:moveTo>
                    <a:pt x="11" y="9"/>
                  </a:move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93" name="Google Shape;3090;p68"/>
            <p:cNvSpPr>
              <a:spLocks/>
            </p:cNvSpPr>
            <p:nvPr/>
          </p:nvSpPr>
          <p:spPr bwMode="auto">
            <a:xfrm>
              <a:off x="2844800" y="1455738"/>
              <a:ext cx="93663" cy="76200"/>
            </a:xfrm>
            <a:custGeom>
              <a:avLst/>
              <a:gdLst>
                <a:gd name="T0" fmla="*/ 2147483646 w 59"/>
                <a:gd name="T1" fmla="*/ 2147483646 h 48"/>
                <a:gd name="T2" fmla="*/ 2147483646 w 59"/>
                <a:gd name="T3" fmla="*/ 2147483646 h 48"/>
                <a:gd name="T4" fmla="*/ 2147483646 w 59"/>
                <a:gd name="T5" fmla="*/ 2147483646 h 48"/>
                <a:gd name="T6" fmla="*/ 2147483646 w 59"/>
                <a:gd name="T7" fmla="*/ 2147483646 h 48"/>
                <a:gd name="T8" fmla="*/ 2147483646 w 59"/>
                <a:gd name="T9" fmla="*/ 2147483646 h 48"/>
                <a:gd name="T10" fmla="*/ 2147483646 w 59"/>
                <a:gd name="T11" fmla="*/ 2147483646 h 48"/>
                <a:gd name="T12" fmla="*/ 2147483646 w 59"/>
                <a:gd name="T13" fmla="*/ 2147483646 h 48"/>
                <a:gd name="T14" fmla="*/ 2147483646 w 59"/>
                <a:gd name="T15" fmla="*/ 2147483646 h 48"/>
                <a:gd name="T16" fmla="*/ 2147483646 w 59"/>
                <a:gd name="T17" fmla="*/ 2147483646 h 48"/>
                <a:gd name="T18" fmla="*/ 2147483646 w 59"/>
                <a:gd name="T19" fmla="*/ 2147483646 h 48"/>
                <a:gd name="T20" fmla="*/ 2147483646 w 59"/>
                <a:gd name="T21" fmla="*/ 2147483646 h 48"/>
                <a:gd name="T22" fmla="*/ 2147483646 w 59"/>
                <a:gd name="T23" fmla="*/ 2147483646 h 48"/>
                <a:gd name="T24" fmla="*/ 2147483646 w 59"/>
                <a:gd name="T25" fmla="*/ 2147483646 h 48"/>
                <a:gd name="T26" fmla="*/ 2147483646 w 59"/>
                <a:gd name="T27" fmla="*/ 2147483646 h 48"/>
                <a:gd name="T28" fmla="*/ 2147483646 w 59"/>
                <a:gd name="T29" fmla="*/ 2147483646 h 48"/>
                <a:gd name="T30" fmla="*/ 2147483646 w 59"/>
                <a:gd name="T31" fmla="*/ 2147483646 h 48"/>
                <a:gd name="T32" fmla="*/ 2147483646 w 59"/>
                <a:gd name="T33" fmla="*/ 2147483646 h 48"/>
                <a:gd name="T34" fmla="*/ 2147483646 w 59"/>
                <a:gd name="T35" fmla="*/ 2147483646 h 48"/>
                <a:gd name="T36" fmla="*/ 2147483646 w 59"/>
                <a:gd name="T37" fmla="*/ 2147483646 h 48"/>
                <a:gd name="T38" fmla="*/ 2147483646 w 59"/>
                <a:gd name="T39" fmla="*/ 2147483646 h 48"/>
                <a:gd name="T40" fmla="*/ 2147483646 w 59"/>
                <a:gd name="T41" fmla="*/ 0 h 48"/>
                <a:gd name="T42" fmla="*/ 2147483646 w 59"/>
                <a:gd name="T43" fmla="*/ 0 h 48"/>
                <a:gd name="T44" fmla="*/ 2147483646 w 59"/>
                <a:gd name="T45" fmla="*/ 0 h 48"/>
                <a:gd name="T46" fmla="*/ 2147483646 w 59"/>
                <a:gd name="T47" fmla="*/ 2147483646 h 48"/>
                <a:gd name="T48" fmla="*/ 2147483646 w 59"/>
                <a:gd name="T49" fmla="*/ 2147483646 h 48"/>
                <a:gd name="T50" fmla="*/ 2147483646 w 59"/>
                <a:gd name="T51" fmla="*/ 2147483646 h 48"/>
                <a:gd name="T52" fmla="*/ 2147483646 w 59"/>
                <a:gd name="T53" fmla="*/ 2147483646 h 48"/>
                <a:gd name="T54" fmla="*/ 2147483646 w 59"/>
                <a:gd name="T55" fmla="*/ 2147483646 h 48"/>
                <a:gd name="T56" fmla="*/ 2147483646 w 59"/>
                <a:gd name="T57" fmla="*/ 2147483646 h 48"/>
                <a:gd name="T58" fmla="*/ 2147483646 w 59"/>
                <a:gd name="T59" fmla="*/ 2147483646 h 48"/>
                <a:gd name="T60" fmla="*/ 2147483646 w 59"/>
                <a:gd name="T61" fmla="*/ 2147483646 h 48"/>
                <a:gd name="T62" fmla="*/ 2147483646 w 59"/>
                <a:gd name="T63" fmla="*/ 2147483646 h 48"/>
                <a:gd name="T64" fmla="*/ 2147483646 w 59"/>
                <a:gd name="T65" fmla="*/ 2147483646 h 48"/>
                <a:gd name="T66" fmla="*/ 2147483646 w 59"/>
                <a:gd name="T67" fmla="*/ 2147483646 h 48"/>
                <a:gd name="T68" fmla="*/ 2147483646 w 59"/>
                <a:gd name="T69" fmla="*/ 2147483646 h 48"/>
                <a:gd name="T70" fmla="*/ 2147483646 w 59"/>
                <a:gd name="T71" fmla="*/ 2147483646 h 48"/>
                <a:gd name="T72" fmla="*/ 2147483646 w 59"/>
                <a:gd name="T73" fmla="*/ 2147483646 h 48"/>
                <a:gd name="T74" fmla="*/ 2147483646 w 59"/>
                <a:gd name="T75" fmla="*/ 2147483646 h 48"/>
                <a:gd name="T76" fmla="*/ 0 w 59"/>
                <a:gd name="T77" fmla="*/ 2147483646 h 48"/>
                <a:gd name="T78" fmla="*/ 0 w 59"/>
                <a:gd name="T79" fmla="*/ 2147483646 h 48"/>
                <a:gd name="T80" fmla="*/ 2147483646 w 59"/>
                <a:gd name="T81" fmla="*/ 2147483646 h 48"/>
                <a:gd name="T82" fmla="*/ 2147483646 w 59"/>
                <a:gd name="T83" fmla="*/ 2147483646 h 48"/>
                <a:gd name="T84" fmla="*/ 2147483646 w 59"/>
                <a:gd name="T85" fmla="*/ 2147483646 h 48"/>
                <a:gd name="T86" fmla="*/ 2147483646 w 59"/>
                <a:gd name="T87" fmla="*/ 2147483646 h 48"/>
                <a:gd name="T88" fmla="*/ 2147483646 w 59"/>
                <a:gd name="T89" fmla="*/ 2147483646 h 48"/>
                <a:gd name="T90" fmla="*/ 2147483646 w 59"/>
                <a:gd name="T91" fmla="*/ 2147483646 h 48"/>
                <a:gd name="T92" fmla="*/ 2147483646 w 59"/>
                <a:gd name="T93" fmla="*/ 2147483646 h 48"/>
                <a:gd name="T94" fmla="*/ 2147483646 w 59"/>
                <a:gd name="T95" fmla="*/ 2147483646 h 48"/>
                <a:gd name="T96" fmla="*/ 2147483646 w 59"/>
                <a:gd name="T97" fmla="*/ 2147483646 h 48"/>
                <a:gd name="T98" fmla="*/ 2147483646 w 59"/>
                <a:gd name="T99" fmla="*/ 2147483646 h 48"/>
                <a:gd name="T100" fmla="*/ 2147483646 w 59"/>
                <a:gd name="T101" fmla="*/ 2147483646 h 48"/>
                <a:gd name="T102" fmla="*/ 2147483646 w 59"/>
                <a:gd name="T103" fmla="*/ 2147483646 h 48"/>
                <a:gd name="T104" fmla="*/ 2147483646 w 59"/>
                <a:gd name="T105" fmla="*/ 2147483646 h 48"/>
                <a:gd name="T106" fmla="*/ 2147483646 w 59"/>
                <a:gd name="T107" fmla="*/ 2147483646 h 48"/>
                <a:gd name="T108" fmla="*/ 2147483646 w 59"/>
                <a:gd name="T109" fmla="*/ 2147483646 h 48"/>
                <a:gd name="T110" fmla="*/ 2147483646 w 59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9" h="48" extrusionOk="0">
                  <a:moveTo>
                    <a:pt x="37" y="33"/>
                  </a:moveTo>
                  <a:lnTo>
                    <a:pt x="37" y="33"/>
                  </a:lnTo>
                  <a:lnTo>
                    <a:pt x="37" y="31"/>
                  </a:lnTo>
                  <a:lnTo>
                    <a:pt x="39" y="28"/>
                  </a:lnTo>
                  <a:lnTo>
                    <a:pt x="39" y="26"/>
                  </a:lnTo>
                  <a:lnTo>
                    <a:pt x="42" y="26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50" y="15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5" y="11"/>
                  </a:lnTo>
                  <a:lnTo>
                    <a:pt x="55" y="9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2" y="7"/>
                  </a:lnTo>
                  <a:lnTo>
                    <a:pt x="39" y="9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29" y="11"/>
                  </a:lnTo>
                  <a:lnTo>
                    <a:pt x="26" y="13"/>
                  </a:lnTo>
                  <a:lnTo>
                    <a:pt x="24" y="15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18" y="20"/>
                  </a:lnTo>
                  <a:lnTo>
                    <a:pt x="15" y="22"/>
                  </a:lnTo>
                  <a:lnTo>
                    <a:pt x="13" y="24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4" y="39"/>
                  </a:lnTo>
                  <a:lnTo>
                    <a:pt x="7" y="39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26" y="39"/>
                  </a:lnTo>
                  <a:lnTo>
                    <a:pt x="35" y="33"/>
                  </a:lnTo>
                  <a:lnTo>
                    <a:pt x="37" y="33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94" name="Google Shape;3091;p68"/>
            <p:cNvSpPr>
              <a:spLocks/>
            </p:cNvSpPr>
            <p:nvPr/>
          </p:nvSpPr>
          <p:spPr bwMode="auto">
            <a:xfrm>
              <a:off x="3203575" y="1458913"/>
              <a:ext cx="17463" cy="34925"/>
            </a:xfrm>
            <a:custGeom>
              <a:avLst/>
              <a:gdLst>
                <a:gd name="T0" fmla="*/ 2147483646 w 11"/>
                <a:gd name="T1" fmla="*/ 2147483646 h 22"/>
                <a:gd name="T2" fmla="*/ 2147483646 w 11"/>
                <a:gd name="T3" fmla="*/ 2147483646 h 22"/>
                <a:gd name="T4" fmla="*/ 2147483646 w 11"/>
                <a:gd name="T5" fmla="*/ 2147483646 h 22"/>
                <a:gd name="T6" fmla="*/ 2147483646 w 11"/>
                <a:gd name="T7" fmla="*/ 0 h 22"/>
                <a:gd name="T8" fmla="*/ 2147483646 w 11"/>
                <a:gd name="T9" fmla="*/ 2147483646 h 22"/>
                <a:gd name="T10" fmla="*/ 2147483646 w 11"/>
                <a:gd name="T11" fmla="*/ 2147483646 h 22"/>
                <a:gd name="T12" fmla="*/ 2147483646 w 11"/>
                <a:gd name="T13" fmla="*/ 2147483646 h 22"/>
                <a:gd name="T14" fmla="*/ 2147483646 w 11"/>
                <a:gd name="T15" fmla="*/ 2147483646 h 22"/>
                <a:gd name="T16" fmla="*/ 2147483646 w 11"/>
                <a:gd name="T17" fmla="*/ 2147483646 h 22"/>
                <a:gd name="T18" fmla="*/ 2147483646 w 11"/>
                <a:gd name="T19" fmla="*/ 2147483646 h 22"/>
                <a:gd name="T20" fmla="*/ 2147483646 w 11"/>
                <a:gd name="T21" fmla="*/ 2147483646 h 22"/>
                <a:gd name="T22" fmla="*/ 2147483646 w 11"/>
                <a:gd name="T23" fmla="*/ 2147483646 h 22"/>
                <a:gd name="T24" fmla="*/ 0 w 11"/>
                <a:gd name="T25" fmla="*/ 2147483646 h 22"/>
                <a:gd name="T26" fmla="*/ 0 w 11"/>
                <a:gd name="T27" fmla="*/ 2147483646 h 22"/>
                <a:gd name="T28" fmla="*/ 2147483646 w 11"/>
                <a:gd name="T29" fmla="*/ 2147483646 h 22"/>
                <a:gd name="T30" fmla="*/ 2147483646 w 11"/>
                <a:gd name="T31" fmla="*/ 2147483646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" h="22" extrusionOk="0">
                  <a:moveTo>
                    <a:pt x="6" y="22"/>
                  </a:moveTo>
                  <a:lnTo>
                    <a:pt x="8" y="2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95" name="Google Shape;3092;p68"/>
            <p:cNvSpPr>
              <a:spLocks/>
            </p:cNvSpPr>
            <p:nvPr/>
          </p:nvSpPr>
          <p:spPr bwMode="auto">
            <a:xfrm>
              <a:off x="2894013" y="1420813"/>
              <a:ext cx="301625" cy="320675"/>
            </a:xfrm>
            <a:custGeom>
              <a:avLst/>
              <a:gdLst>
                <a:gd name="T0" fmla="*/ 2147483646 w 190"/>
                <a:gd name="T1" fmla="*/ 2147483646 h 202"/>
                <a:gd name="T2" fmla="*/ 2147483646 w 190"/>
                <a:gd name="T3" fmla="*/ 2147483646 h 202"/>
                <a:gd name="T4" fmla="*/ 2147483646 w 190"/>
                <a:gd name="T5" fmla="*/ 2147483646 h 202"/>
                <a:gd name="T6" fmla="*/ 2147483646 w 190"/>
                <a:gd name="T7" fmla="*/ 2147483646 h 202"/>
                <a:gd name="T8" fmla="*/ 2147483646 w 190"/>
                <a:gd name="T9" fmla="*/ 2147483646 h 202"/>
                <a:gd name="T10" fmla="*/ 2147483646 w 190"/>
                <a:gd name="T11" fmla="*/ 2147483646 h 202"/>
                <a:gd name="T12" fmla="*/ 2147483646 w 190"/>
                <a:gd name="T13" fmla="*/ 2147483646 h 202"/>
                <a:gd name="T14" fmla="*/ 2147483646 w 190"/>
                <a:gd name="T15" fmla="*/ 2147483646 h 202"/>
                <a:gd name="T16" fmla="*/ 2147483646 w 190"/>
                <a:gd name="T17" fmla="*/ 2147483646 h 202"/>
                <a:gd name="T18" fmla="*/ 2147483646 w 190"/>
                <a:gd name="T19" fmla="*/ 2147483646 h 202"/>
                <a:gd name="T20" fmla="*/ 2147483646 w 190"/>
                <a:gd name="T21" fmla="*/ 2147483646 h 202"/>
                <a:gd name="T22" fmla="*/ 2147483646 w 190"/>
                <a:gd name="T23" fmla="*/ 2147483646 h 202"/>
                <a:gd name="T24" fmla="*/ 2147483646 w 190"/>
                <a:gd name="T25" fmla="*/ 2147483646 h 202"/>
                <a:gd name="T26" fmla="*/ 2147483646 w 190"/>
                <a:gd name="T27" fmla="*/ 2147483646 h 202"/>
                <a:gd name="T28" fmla="*/ 2147483646 w 190"/>
                <a:gd name="T29" fmla="*/ 2147483646 h 202"/>
                <a:gd name="T30" fmla="*/ 2147483646 w 190"/>
                <a:gd name="T31" fmla="*/ 2147483646 h 202"/>
                <a:gd name="T32" fmla="*/ 2147483646 w 190"/>
                <a:gd name="T33" fmla="*/ 2147483646 h 202"/>
                <a:gd name="T34" fmla="*/ 2147483646 w 190"/>
                <a:gd name="T35" fmla="*/ 2147483646 h 202"/>
                <a:gd name="T36" fmla="*/ 0 w 190"/>
                <a:gd name="T37" fmla="*/ 2147483646 h 202"/>
                <a:gd name="T38" fmla="*/ 2147483646 w 190"/>
                <a:gd name="T39" fmla="*/ 2147483646 h 202"/>
                <a:gd name="T40" fmla="*/ 2147483646 w 190"/>
                <a:gd name="T41" fmla="*/ 2147483646 h 202"/>
                <a:gd name="T42" fmla="*/ 2147483646 w 190"/>
                <a:gd name="T43" fmla="*/ 2147483646 h 202"/>
                <a:gd name="T44" fmla="*/ 2147483646 w 190"/>
                <a:gd name="T45" fmla="*/ 2147483646 h 202"/>
                <a:gd name="T46" fmla="*/ 2147483646 w 190"/>
                <a:gd name="T47" fmla="*/ 2147483646 h 202"/>
                <a:gd name="T48" fmla="*/ 2147483646 w 190"/>
                <a:gd name="T49" fmla="*/ 2147483646 h 202"/>
                <a:gd name="T50" fmla="*/ 2147483646 w 190"/>
                <a:gd name="T51" fmla="*/ 2147483646 h 202"/>
                <a:gd name="T52" fmla="*/ 2147483646 w 190"/>
                <a:gd name="T53" fmla="*/ 2147483646 h 202"/>
                <a:gd name="T54" fmla="*/ 2147483646 w 190"/>
                <a:gd name="T55" fmla="*/ 2147483646 h 202"/>
                <a:gd name="T56" fmla="*/ 2147483646 w 190"/>
                <a:gd name="T57" fmla="*/ 2147483646 h 202"/>
                <a:gd name="T58" fmla="*/ 2147483646 w 190"/>
                <a:gd name="T59" fmla="*/ 2147483646 h 202"/>
                <a:gd name="T60" fmla="*/ 2147483646 w 190"/>
                <a:gd name="T61" fmla="*/ 2147483646 h 202"/>
                <a:gd name="T62" fmla="*/ 2147483646 w 190"/>
                <a:gd name="T63" fmla="*/ 2147483646 h 202"/>
                <a:gd name="T64" fmla="*/ 2147483646 w 190"/>
                <a:gd name="T65" fmla="*/ 2147483646 h 202"/>
                <a:gd name="T66" fmla="*/ 2147483646 w 190"/>
                <a:gd name="T67" fmla="*/ 2147483646 h 202"/>
                <a:gd name="T68" fmla="*/ 2147483646 w 190"/>
                <a:gd name="T69" fmla="*/ 2147483646 h 202"/>
                <a:gd name="T70" fmla="*/ 2147483646 w 190"/>
                <a:gd name="T71" fmla="*/ 2147483646 h 202"/>
                <a:gd name="T72" fmla="*/ 2147483646 w 190"/>
                <a:gd name="T73" fmla="*/ 2147483646 h 202"/>
                <a:gd name="T74" fmla="*/ 2147483646 w 190"/>
                <a:gd name="T75" fmla="*/ 2147483646 h 202"/>
                <a:gd name="T76" fmla="*/ 2147483646 w 190"/>
                <a:gd name="T77" fmla="*/ 2147483646 h 202"/>
                <a:gd name="T78" fmla="*/ 2147483646 w 190"/>
                <a:gd name="T79" fmla="*/ 2147483646 h 202"/>
                <a:gd name="T80" fmla="*/ 2147483646 w 190"/>
                <a:gd name="T81" fmla="*/ 2147483646 h 202"/>
                <a:gd name="T82" fmla="*/ 2147483646 w 190"/>
                <a:gd name="T83" fmla="*/ 2147483646 h 202"/>
                <a:gd name="T84" fmla="*/ 2147483646 w 190"/>
                <a:gd name="T85" fmla="*/ 2147483646 h 202"/>
                <a:gd name="T86" fmla="*/ 2147483646 w 190"/>
                <a:gd name="T87" fmla="*/ 2147483646 h 202"/>
                <a:gd name="T88" fmla="*/ 2147483646 w 190"/>
                <a:gd name="T89" fmla="*/ 2147483646 h 202"/>
                <a:gd name="T90" fmla="*/ 2147483646 w 190"/>
                <a:gd name="T91" fmla="*/ 2147483646 h 202"/>
                <a:gd name="T92" fmla="*/ 2147483646 w 190"/>
                <a:gd name="T93" fmla="*/ 2147483646 h 202"/>
                <a:gd name="T94" fmla="*/ 2147483646 w 190"/>
                <a:gd name="T95" fmla="*/ 2147483646 h 202"/>
                <a:gd name="T96" fmla="*/ 2147483646 w 190"/>
                <a:gd name="T97" fmla="*/ 2147483646 h 202"/>
                <a:gd name="T98" fmla="*/ 2147483646 w 190"/>
                <a:gd name="T99" fmla="*/ 2147483646 h 202"/>
                <a:gd name="T100" fmla="*/ 2147483646 w 190"/>
                <a:gd name="T101" fmla="*/ 2147483646 h 202"/>
                <a:gd name="T102" fmla="*/ 2147483646 w 190"/>
                <a:gd name="T103" fmla="*/ 2147483646 h 202"/>
                <a:gd name="T104" fmla="*/ 2147483646 w 190"/>
                <a:gd name="T105" fmla="*/ 2147483646 h 202"/>
                <a:gd name="T106" fmla="*/ 2147483646 w 190"/>
                <a:gd name="T107" fmla="*/ 2147483646 h 202"/>
                <a:gd name="T108" fmla="*/ 2147483646 w 190"/>
                <a:gd name="T109" fmla="*/ 2147483646 h 202"/>
                <a:gd name="T110" fmla="*/ 2147483646 w 190"/>
                <a:gd name="T111" fmla="*/ 2147483646 h 202"/>
                <a:gd name="T112" fmla="*/ 2147483646 w 190"/>
                <a:gd name="T113" fmla="*/ 2147483646 h 202"/>
                <a:gd name="T114" fmla="*/ 2147483646 w 190"/>
                <a:gd name="T115" fmla="*/ 2147483646 h 202"/>
                <a:gd name="T116" fmla="*/ 2147483646 w 190"/>
                <a:gd name="T117" fmla="*/ 2147483646 h 202"/>
                <a:gd name="T118" fmla="*/ 2147483646 w 190"/>
                <a:gd name="T119" fmla="*/ 2147483646 h 202"/>
                <a:gd name="T120" fmla="*/ 2147483646 w 190"/>
                <a:gd name="T121" fmla="*/ 2147483646 h 2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0" h="202" extrusionOk="0">
                  <a:moveTo>
                    <a:pt x="149" y="59"/>
                  </a:moveTo>
                  <a:lnTo>
                    <a:pt x="144" y="55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2" y="50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2" y="42"/>
                  </a:lnTo>
                  <a:lnTo>
                    <a:pt x="142" y="39"/>
                  </a:lnTo>
                  <a:lnTo>
                    <a:pt x="138" y="39"/>
                  </a:lnTo>
                  <a:lnTo>
                    <a:pt x="138" y="37"/>
                  </a:lnTo>
                  <a:lnTo>
                    <a:pt x="138" y="35"/>
                  </a:lnTo>
                  <a:lnTo>
                    <a:pt x="138" y="33"/>
                  </a:lnTo>
                  <a:lnTo>
                    <a:pt x="135" y="33"/>
                  </a:lnTo>
                  <a:lnTo>
                    <a:pt x="133" y="31"/>
                  </a:lnTo>
                  <a:lnTo>
                    <a:pt x="131" y="33"/>
                  </a:lnTo>
                  <a:lnTo>
                    <a:pt x="129" y="33"/>
                  </a:lnTo>
                  <a:lnTo>
                    <a:pt x="129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2" y="33"/>
                  </a:lnTo>
                  <a:lnTo>
                    <a:pt x="120" y="33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09" y="35"/>
                  </a:lnTo>
                  <a:lnTo>
                    <a:pt x="109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1" y="26"/>
                  </a:lnTo>
                  <a:lnTo>
                    <a:pt x="109" y="24"/>
                  </a:lnTo>
                  <a:lnTo>
                    <a:pt x="109" y="22"/>
                  </a:lnTo>
                  <a:lnTo>
                    <a:pt x="109" y="20"/>
                  </a:lnTo>
                  <a:lnTo>
                    <a:pt x="111" y="20"/>
                  </a:lnTo>
                  <a:lnTo>
                    <a:pt x="111" y="18"/>
                  </a:lnTo>
                  <a:lnTo>
                    <a:pt x="111" y="15"/>
                  </a:lnTo>
                  <a:lnTo>
                    <a:pt x="111" y="13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7" y="4"/>
                  </a:lnTo>
                  <a:lnTo>
                    <a:pt x="98" y="4"/>
                  </a:lnTo>
                  <a:lnTo>
                    <a:pt x="100" y="2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81" y="4"/>
                  </a:lnTo>
                  <a:lnTo>
                    <a:pt x="72" y="9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68" y="15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70" y="22"/>
                  </a:lnTo>
                  <a:lnTo>
                    <a:pt x="81" y="24"/>
                  </a:lnTo>
                  <a:lnTo>
                    <a:pt x="85" y="29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2" y="33"/>
                  </a:lnTo>
                  <a:lnTo>
                    <a:pt x="94" y="33"/>
                  </a:lnTo>
                  <a:lnTo>
                    <a:pt x="92" y="35"/>
                  </a:lnTo>
                  <a:lnTo>
                    <a:pt x="89" y="35"/>
                  </a:lnTo>
                  <a:lnTo>
                    <a:pt x="87" y="33"/>
                  </a:lnTo>
                  <a:lnTo>
                    <a:pt x="85" y="33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76" y="29"/>
                  </a:lnTo>
                  <a:lnTo>
                    <a:pt x="72" y="26"/>
                  </a:lnTo>
                  <a:lnTo>
                    <a:pt x="68" y="26"/>
                  </a:lnTo>
                  <a:lnTo>
                    <a:pt x="65" y="24"/>
                  </a:lnTo>
                  <a:lnTo>
                    <a:pt x="61" y="22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48" y="29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8" y="35"/>
                  </a:lnTo>
                  <a:lnTo>
                    <a:pt x="48" y="37"/>
                  </a:lnTo>
                  <a:lnTo>
                    <a:pt x="48" y="39"/>
                  </a:lnTo>
                  <a:lnTo>
                    <a:pt x="48" y="42"/>
                  </a:lnTo>
                  <a:lnTo>
                    <a:pt x="46" y="39"/>
                  </a:lnTo>
                  <a:lnTo>
                    <a:pt x="43" y="39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50" y="53"/>
                  </a:lnTo>
                  <a:lnTo>
                    <a:pt x="50" y="50"/>
                  </a:lnTo>
                  <a:lnTo>
                    <a:pt x="50" y="53"/>
                  </a:lnTo>
                  <a:lnTo>
                    <a:pt x="61" y="53"/>
                  </a:lnTo>
                  <a:lnTo>
                    <a:pt x="63" y="53"/>
                  </a:lnTo>
                  <a:lnTo>
                    <a:pt x="83" y="55"/>
                  </a:lnTo>
                  <a:lnTo>
                    <a:pt x="83" y="57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65" y="59"/>
                  </a:lnTo>
                  <a:lnTo>
                    <a:pt x="61" y="55"/>
                  </a:lnTo>
                  <a:lnTo>
                    <a:pt x="59" y="57"/>
                  </a:lnTo>
                  <a:lnTo>
                    <a:pt x="33" y="55"/>
                  </a:lnTo>
                  <a:lnTo>
                    <a:pt x="30" y="57"/>
                  </a:lnTo>
                  <a:lnTo>
                    <a:pt x="22" y="68"/>
                  </a:lnTo>
                  <a:lnTo>
                    <a:pt x="19" y="70"/>
                  </a:lnTo>
                  <a:lnTo>
                    <a:pt x="19" y="72"/>
                  </a:lnTo>
                  <a:lnTo>
                    <a:pt x="46" y="79"/>
                  </a:lnTo>
                  <a:lnTo>
                    <a:pt x="46" y="77"/>
                  </a:lnTo>
                  <a:lnTo>
                    <a:pt x="50" y="77"/>
                  </a:lnTo>
                  <a:lnTo>
                    <a:pt x="54" y="77"/>
                  </a:lnTo>
                  <a:lnTo>
                    <a:pt x="57" y="75"/>
                  </a:lnTo>
                  <a:lnTo>
                    <a:pt x="65" y="75"/>
                  </a:lnTo>
                  <a:lnTo>
                    <a:pt x="74" y="72"/>
                  </a:lnTo>
                  <a:lnTo>
                    <a:pt x="74" y="75"/>
                  </a:lnTo>
                  <a:lnTo>
                    <a:pt x="72" y="75"/>
                  </a:lnTo>
                  <a:lnTo>
                    <a:pt x="68" y="77"/>
                  </a:lnTo>
                  <a:lnTo>
                    <a:pt x="65" y="79"/>
                  </a:lnTo>
                  <a:lnTo>
                    <a:pt x="65" y="81"/>
                  </a:lnTo>
                  <a:lnTo>
                    <a:pt x="59" y="81"/>
                  </a:lnTo>
                  <a:lnTo>
                    <a:pt x="46" y="88"/>
                  </a:lnTo>
                  <a:lnTo>
                    <a:pt x="41" y="88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6" y="90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2" y="103"/>
                  </a:lnTo>
                  <a:lnTo>
                    <a:pt x="13" y="112"/>
                  </a:lnTo>
                  <a:lnTo>
                    <a:pt x="15" y="110"/>
                  </a:lnTo>
                  <a:lnTo>
                    <a:pt x="15" y="112"/>
                  </a:lnTo>
                  <a:lnTo>
                    <a:pt x="17" y="114"/>
                  </a:lnTo>
                  <a:lnTo>
                    <a:pt x="19" y="116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6" y="112"/>
                  </a:lnTo>
                  <a:lnTo>
                    <a:pt x="26" y="110"/>
                  </a:lnTo>
                  <a:lnTo>
                    <a:pt x="26" y="112"/>
                  </a:lnTo>
                  <a:lnTo>
                    <a:pt x="33" y="110"/>
                  </a:lnTo>
                  <a:lnTo>
                    <a:pt x="33" y="112"/>
                  </a:lnTo>
                  <a:lnTo>
                    <a:pt x="33" y="114"/>
                  </a:lnTo>
                  <a:lnTo>
                    <a:pt x="30" y="116"/>
                  </a:lnTo>
                  <a:lnTo>
                    <a:pt x="28" y="118"/>
                  </a:lnTo>
                  <a:lnTo>
                    <a:pt x="30" y="121"/>
                  </a:lnTo>
                  <a:lnTo>
                    <a:pt x="35" y="118"/>
                  </a:lnTo>
                  <a:lnTo>
                    <a:pt x="35" y="121"/>
                  </a:lnTo>
                  <a:lnTo>
                    <a:pt x="33" y="123"/>
                  </a:lnTo>
                  <a:lnTo>
                    <a:pt x="28" y="123"/>
                  </a:lnTo>
                  <a:lnTo>
                    <a:pt x="30" y="125"/>
                  </a:lnTo>
                  <a:lnTo>
                    <a:pt x="33" y="127"/>
                  </a:lnTo>
                  <a:lnTo>
                    <a:pt x="35" y="131"/>
                  </a:lnTo>
                  <a:lnTo>
                    <a:pt x="39" y="134"/>
                  </a:lnTo>
                  <a:lnTo>
                    <a:pt x="41" y="134"/>
                  </a:lnTo>
                  <a:lnTo>
                    <a:pt x="43" y="134"/>
                  </a:lnTo>
                  <a:lnTo>
                    <a:pt x="46" y="131"/>
                  </a:lnTo>
                  <a:lnTo>
                    <a:pt x="46" y="129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18"/>
                  </a:lnTo>
                  <a:lnTo>
                    <a:pt x="48" y="123"/>
                  </a:lnTo>
                  <a:lnTo>
                    <a:pt x="50" y="125"/>
                  </a:lnTo>
                  <a:lnTo>
                    <a:pt x="54" y="121"/>
                  </a:lnTo>
                  <a:lnTo>
                    <a:pt x="57" y="121"/>
                  </a:lnTo>
                  <a:lnTo>
                    <a:pt x="57" y="118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4" y="127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4" y="134"/>
                  </a:lnTo>
                  <a:lnTo>
                    <a:pt x="52" y="134"/>
                  </a:lnTo>
                  <a:lnTo>
                    <a:pt x="54" y="136"/>
                  </a:lnTo>
                  <a:lnTo>
                    <a:pt x="57" y="138"/>
                  </a:lnTo>
                  <a:lnTo>
                    <a:pt x="59" y="138"/>
                  </a:lnTo>
                  <a:lnTo>
                    <a:pt x="74" y="134"/>
                  </a:lnTo>
                  <a:lnTo>
                    <a:pt x="74" y="131"/>
                  </a:lnTo>
                  <a:lnTo>
                    <a:pt x="76" y="129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9" y="116"/>
                  </a:lnTo>
                  <a:lnTo>
                    <a:pt x="76" y="114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6" y="110"/>
                  </a:lnTo>
                  <a:lnTo>
                    <a:pt x="79" y="110"/>
                  </a:lnTo>
                  <a:lnTo>
                    <a:pt x="79" y="112"/>
                  </a:lnTo>
                  <a:lnTo>
                    <a:pt x="81" y="114"/>
                  </a:lnTo>
                  <a:lnTo>
                    <a:pt x="81" y="116"/>
                  </a:lnTo>
                  <a:lnTo>
                    <a:pt x="81" y="118"/>
                  </a:lnTo>
                  <a:lnTo>
                    <a:pt x="83" y="121"/>
                  </a:lnTo>
                  <a:lnTo>
                    <a:pt x="85" y="118"/>
                  </a:lnTo>
                  <a:lnTo>
                    <a:pt x="85" y="116"/>
                  </a:lnTo>
                  <a:lnTo>
                    <a:pt x="87" y="112"/>
                  </a:lnTo>
                  <a:lnTo>
                    <a:pt x="89" y="110"/>
                  </a:lnTo>
                  <a:lnTo>
                    <a:pt x="89" y="107"/>
                  </a:lnTo>
                  <a:lnTo>
                    <a:pt x="89" y="105"/>
                  </a:lnTo>
                  <a:lnTo>
                    <a:pt x="89" y="103"/>
                  </a:lnTo>
                  <a:lnTo>
                    <a:pt x="89" y="101"/>
                  </a:lnTo>
                  <a:lnTo>
                    <a:pt x="92" y="101"/>
                  </a:lnTo>
                  <a:lnTo>
                    <a:pt x="92" y="99"/>
                  </a:lnTo>
                  <a:lnTo>
                    <a:pt x="94" y="103"/>
                  </a:lnTo>
                  <a:lnTo>
                    <a:pt x="94" y="107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07" y="107"/>
                  </a:lnTo>
                  <a:lnTo>
                    <a:pt x="109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3" y="107"/>
                  </a:lnTo>
                  <a:lnTo>
                    <a:pt x="100" y="110"/>
                  </a:lnTo>
                  <a:lnTo>
                    <a:pt x="98" y="110"/>
                  </a:lnTo>
                  <a:lnTo>
                    <a:pt x="96" y="112"/>
                  </a:lnTo>
                  <a:lnTo>
                    <a:pt x="94" y="112"/>
                  </a:lnTo>
                  <a:lnTo>
                    <a:pt x="94" y="114"/>
                  </a:lnTo>
                  <a:lnTo>
                    <a:pt x="92" y="118"/>
                  </a:lnTo>
                  <a:lnTo>
                    <a:pt x="87" y="125"/>
                  </a:lnTo>
                  <a:lnTo>
                    <a:pt x="89" y="127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87" y="127"/>
                  </a:lnTo>
                  <a:lnTo>
                    <a:pt x="87" y="129"/>
                  </a:lnTo>
                  <a:lnTo>
                    <a:pt x="85" y="134"/>
                  </a:lnTo>
                  <a:lnTo>
                    <a:pt x="87" y="136"/>
                  </a:lnTo>
                  <a:lnTo>
                    <a:pt x="92" y="138"/>
                  </a:lnTo>
                  <a:lnTo>
                    <a:pt x="92" y="136"/>
                  </a:lnTo>
                  <a:lnTo>
                    <a:pt x="94" y="136"/>
                  </a:lnTo>
                  <a:lnTo>
                    <a:pt x="98" y="136"/>
                  </a:lnTo>
                  <a:lnTo>
                    <a:pt x="100" y="136"/>
                  </a:lnTo>
                  <a:lnTo>
                    <a:pt x="105" y="136"/>
                  </a:lnTo>
                  <a:lnTo>
                    <a:pt x="107" y="136"/>
                  </a:lnTo>
                  <a:lnTo>
                    <a:pt x="107" y="131"/>
                  </a:lnTo>
                  <a:lnTo>
                    <a:pt x="107" y="136"/>
                  </a:lnTo>
                  <a:lnTo>
                    <a:pt x="109" y="136"/>
                  </a:lnTo>
                  <a:lnTo>
                    <a:pt x="109" y="138"/>
                  </a:lnTo>
                  <a:lnTo>
                    <a:pt x="114" y="136"/>
                  </a:lnTo>
                  <a:lnTo>
                    <a:pt x="118" y="134"/>
                  </a:lnTo>
                  <a:lnTo>
                    <a:pt x="118" y="131"/>
                  </a:lnTo>
                  <a:lnTo>
                    <a:pt x="118" y="129"/>
                  </a:lnTo>
                  <a:lnTo>
                    <a:pt x="120" y="127"/>
                  </a:lnTo>
                  <a:lnTo>
                    <a:pt x="120" y="125"/>
                  </a:lnTo>
                  <a:lnTo>
                    <a:pt x="120" y="123"/>
                  </a:lnTo>
                  <a:lnTo>
                    <a:pt x="122" y="123"/>
                  </a:lnTo>
                  <a:lnTo>
                    <a:pt x="122" y="125"/>
                  </a:lnTo>
                  <a:lnTo>
                    <a:pt x="122" y="127"/>
                  </a:lnTo>
                  <a:lnTo>
                    <a:pt x="120" y="127"/>
                  </a:lnTo>
                  <a:lnTo>
                    <a:pt x="120" y="129"/>
                  </a:lnTo>
                  <a:lnTo>
                    <a:pt x="122" y="131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7" y="127"/>
                  </a:lnTo>
                  <a:lnTo>
                    <a:pt x="129" y="129"/>
                  </a:lnTo>
                  <a:lnTo>
                    <a:pt x="127" y="129"/>
                  </a:lnTo>
                  <a:lnTo>
                    <a:pt x="129" y="129"/>
                  </a:lnTo>
                  <a:lnTo>
                    <a:pt x="129" y="131"/>
                  </a:lnTo>
                  <a:lnTo>
                    <a:pt x="127" y="134"/>
                  </a:lnTo>
                  <a:lnTo>
                    <a:pt x="125" y="134"/>
                  </a:lnTo>
                  <a:lnTo>
                    <a:pt x="125" y="136"/>
                  </a:lnTo>
                  <a:lnTo>
                    <a:pt x="127" y="138"/>
                  </a:lnTo>
                  <a:lnTo>
                    <a:pt x="129" y="138"/>
                  </a:lnTo>
                  <a:lnTo>
                    <a:pt x="133" y="136"/>
                  </a:lnTo>
                  <a:lnTo>
                    <a:pt x="138" y="138"/>
                  </a:lnTo>
                  <a:lnTo>
                    <a:pt x="142" y="134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6"/>
                  </a:lnTo>
                  <a:lnTo>
                    <a:pt x="146" y="136"/>
                  </a:lnTo>
                  <a:lnTo>
                    <a:pt x="149" y="138"/>
                  </a:lnTo>
                  <a:lnTo>
                    <a:pt x="151" y="136"/>
                  </a:lnTo>
                  <a:lnTo>
                    <a:pt x="153" y="134"/>
                  </a:lnTo>
                  <a:lnTo>
                    <a:pt x="155" y="134"/>
                  </a:lnTo>
                  <a:lnTo>
                    <a:pt x="155" y="131"/>
                  </a:lnTo>
                  <a:lnTo>
                    <a:pt x="155" y="129"/>
                  </a:lnTo>
                  <a:lnTo>
                    <a:pt x="160" y="129"/>
                  </a:lnTo>
                  <a:lnTo>
                    <a:pt x="164" y="131"/>
                  </a:lnTo>
                  <a:lnTo>
                    <a:pt x="164" y="134"/>
                  </a:lnTo>
                  <a:lnTo>
                    <a:pt x="162" y="134"/>
                  </a:lnTo>
                  <a:lnTo>
                    <a:pt x="162" y="136"/>
                  </a:lnTo>
                  <a:lnTo>
                    <a:pt x="160" y="136"/>
                  </a:lnTo>
                  <a:lnTo>
                    <a:pt x="160" y="138"/>
                  </a:lnTo>
                  <a:lnTo>
                    <a:pt x="157" y="140"/>
                  </a:lnTo>
                  <a:lnTo>
                    <a:pt x="155" y="140"/>
                  </a:lnTo>
                  <a:lnTo>
                    <a:pt x="153" y="142"/>
                  </a:lnTo>
                  <a:lnTo>
                    <a:pt x="151" y="142"/>
                  </a:lnTo>
                  <a:lnTo>
                    <a:pt x="151" y="145"/>
                  </a:lnTo>
                  <a:lnTo>
                    <a:pt x="153" y="145"/>
                  </a:lnTo>
                  <a:lnTo>
                    <a:pt x="149" y="147"/>
                  </a:lnTo>
                  <a:lnTo>
                    <a:pt x="146" y="145"/>
                  </a:lnTo>
                  <a:lnTo>
                    <a:pt x="144" y="147"/>
                  </a:lnTo>
                  <a:lnTo>
                    <a:pt x="146" y="147"/>
                  </a:lnTo>
                  <a:lnTo>
                    <a:pt x="146" y="149"/>
                  </a:lnTo>
                  <a:lnTo>
                    <a:pt x="144" y="151"/>
                  </a:lnTo>
                  <a:lnTo>
                    <a:pt x="142" y="151"/>
                  </a:lnTo>
                  <a:lnTo>
                    <a:pt x="140" y="151"/>
                  </a:lnTo>
                  <a:lnTo>
                    <a:pt x="138" y="153"/>
                  </a:lnTo>
                  <a:lnTo>
                    <a:pt x="135" y="151"/>
                  </a:lnTo>
                  <a:lnTo>
                    <a:pt x="131" y="149"/>
                  </a:lnTo>
                  <a:lnTo>
                    <a:pt x="127" y="149"/>
                  </a:lnTo>
                  <a:lnTo>
                    <a:pt x="118" y="147"/>
                  </a:lnTo>
                  <a:lnTo>
                    <a:pt x="116" y="149"/>
                  </a:lnTo>
                  <a:lnTo>
                    <a:pt x="111" y="149"/>
                  </a:lnTo>
                  <a:lnTo>
                    <a:pt x="107" y="149"/>
                  </a:lnTo>
                  <a:lnTo>
                    <a:pt x="103" y="151"/>
                  </a:lnTo>
                  <a:lnTo>
                    <a:pt x="103" y="153"/>
                  </a:lnTo>
                  <a:lnTo>
                    <a:pt x="100" y="153"/>
                  </a:lnTo>
                  <a:lnTo>
                    <a:pt x="100" y="156"/>
                  </a:lnTo>
                  <a:lnTo>
                    <a:pt x="98" y="153"/>
                  </a:lnTo>
                  <a:lnTo>
                    <a:pt x="96" y="156"/>
                  </a:lnTo>
                  <a:lnTo>
                    <a:pt x="98" y="156"/>
                  </a:lnTo>
                  <a:lnTo>
                    <a:pt x="100" y="158"/>
                  </a:lnTo>
                  <a:lnTo>
                    <a:pt x="98" y="158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2" y="158"/>
                  </a:lnTo>
                  <a:lnTo>
                    <a:pt x="89" y="158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79" y="158"/>
                  </a:lnTo>
                  <a:lnTo>
                    <a:pt x="72" y="162"/>
                  </a:lnTo>
                  <a:lnTo>
                    <a:pt x="70" y="164"/>
                  </a:lnTo>
                  <a:lnTo>
                    <a:pt x="68" y="164"/>
                  </a:lnTo>
                  <a:lnTo>
                    <a:pt x="65" y="164"/>
                  </a:lnTo>
                  <a:lnTo>
                    <a:pt x="65" y="167"/>
                  </a:lnTo>
                  <a:lnTo>
                    <a:pt x="65" y="169"/>
                  </a:lnTo>
                  <a:lnTo>
                    <a:pt x="65" y="171"/>
                  </a:lnTo>
                  <a:lnTo>
                    <a:pt x="68" y="178"/>
                  </a:lnTo>
                  <a:lnTo>
                    <a:pt x="70" y="178"/>
                  </a:lnTo>
                  <a:lnTo>
                    <a:pt x="70" y="180"/>
                  </a:lnTo>
                  <a:lnTo>
                    <a:pt x="76" y="191"/>
                  </a:lnTo>
                  <a:lnTo>
                    <a:pt x="79" y="193"/>
                  </a:lnTo>
                  <a:lnTo>
                    <a:pt x="85" y="195"/>
                  </a:lnTo>
                  <a:lnTo>
                    <a:pt x="89" y="197"/>
                  </a:lnTo>
                  <a:lnTo>
                    <a:pt x="94" y="199"/>
                  </a:lnTo>
                  <a:lnTo>
                    <a:pt x="105" y="199"/>
                  </a:lnTo>
                  <a:lnTo>
                    <a:pt x="109" y="202"/>
                  </a:lnTo>
                  <a:lnTo>
                    <a:pt x="111" y="199"/>
                  </a:lnTo>
                  <a:lnTo>
                    <a:pt x="114" y="199"/>
                  </a:lnTo>
                  <a:lnTo>
                    <a:pt x="116" y="199"/>
                  </a:lnTo>
                  <a:lnTo>
                    <a:pt x="131" y="197"/>
                  </a:lnTo>
                  <a:lnTo>
                    <a:pt x="135" y="195"/>
                  </a:lnTo>
                  <a:lnTo>
                    <a:pt x="140" y="191"/>
                  </a:lnTo>
                  <a:lnTo>
                    <a:pt x="142" y="193"/>
                  </a:lnTo>
                  <a:lnTo>
                    <a:pt x="144" y="191"/>
                  </a:lnTo>
                  <a:lnTo>
                    <a:pt x="146" y="191"/>
                  </a:lnTo>
                  <a:lnTo>
                    <a:pt x="149" y="188"/>
                  </a:lnTo>
                  <a:lnTo>
                    <a:pt x="151" y="188"/>
                  </a:lnTo>
                  <a:lnTo>
                    <a:pt x="153" y="188"/>
                  </a:lnTo>
                  <a:lnTo>
                    <a:pt x="153" y="186"/>
                  </a:lnTo>
                  <a:lnTo>
                    <a:pt x="155" y="186"/>
                  </a:lnTo>
                  <a:lnTo>
                    <a:pt x="157" y="184"/>
                  </a:lnTo>
                  <a:lnTo>
                    <a:pt x="162" y="182"/>
                  </a:lnTo>
                  <a:lnTo>
                    <a:pt x="164" y="180"/>
                  </a:lnTo>
                  <a:lnTo>
                    <a:pt x="162" y="180"/>
                  </a:lnTo>
                  <a:lnTo>
                    <a:pt x="162" y="178"/>
                  </a:lnTo>
                  <a:lnTo>
                    <a:pt x="162" y="175"/>
                  </a:lnTo>
                  <a:lnTo>
                    <a:pt x="164" y="173"/>
                  </a:lnTo>
                  <a:lnTo>
                    <a:pt x="164" y="175"/>
                  </a:lnTo>
                  <a:lnTo>
                    <a:pt x="170" y="175"/>
                  </a:lnTo>
                  <a:lnTo>
                    <a:pt x="170" y="173"/>
                  </a:lnTo>
                  <a:lnTo>
                    <a:pt x="168" y="173"/>
                  </a:lnTo>
                  <a:lnTo>
                    <a:pt x="170" y="173"/>
                  </a:lnTo>
                  <a:lnTo>
                    <a:pt x="170" y="171"/>
                  </a:lnTo>
                  <a:lnTo>
                    <a:pt x="173" y="171"/>
                  </a:lnTo>
                  <a:lnTo>
                    <a:pt x="175" y="173"/>
                  </a:lnTo>
                  <a:lnTo>
                    <a:pt x="177" y="173"/>
                  </a:lnTo>
                  <a:lnTo>
                    <a:pt x="179" y="173"/>
                  </a:lnTo>
                  <a:lnTo>
                    <a:pt x="179" y="171"/>
                  </a:lnTo>
                  <a:lnTo>
                    <a:pt x="181" y="164"/>
                  </a:lnTo>
                  <a:lnTo>
                    <a:pt x="186" y="145"/>
                  </a:lnTo>
                  <a:lnTo>
                    <a:pt x="188" y="125"/>
                  </a:lnTo>
                  <a:lnTo>
                    <a:pt x="190" y="110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8" y="107"/>
                  </a:lnTo>
                  <a:lnTo>
                    <a:pt x="186" y="110"/>
                  </a:lnTo>
                  <a:lnTo>
                    <a:pt x="181" y="107"/>
                  </a:lnTo>
                  <a:lnTo>
                    <a:pt x="181" y="105"/>
                  </a:lnTo>
                  <a:lnTo>
                    <a:pt x="179" y="105"/>
                  </a:lnTo>
                  <a:lnTo>
                    <a:pt x="170" y="105"/>
                  </a:lnTo>
                  <a:lnTo>
                    <a:pt x="166" y="105"/>
                  </a:lnTo>
                  <a:lnTo>
                    <a:pt x="162" y="105"/>
                  </a:lnTo>
                  <a:lnTo>
                    <a:pt x="160" y="105"/>
                  </a:lnTo>
                  <a:lnTo>
                    <a:pt x="160" y="103"/>
                  </a:lnTo>
                  <a:lnTo>
                    <a:pt x="160" y="101"/>
                  </a:lnTo>
                  <a:lnTo>
                    <a:pt x="160" y="99"/>
                  </a:lnTo>
                  <a:lnTo>
                    <a:pt x="160" y="96"/>
                  </a:lnTo>
                  <a:lnTo>
                    <a:pt x="160" y="94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2" y="90"/>
                  </a:lnTo>
                  <a:lnTo>
                    <a:pt x="162" y="88"/>
                  </a:lnTo>
                  <a:lnTo>
                    <a:pt x="162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0" y="81"/>
                  </a:lnTo>
                  <a:lnTo>
                    <a:pt x="157" y="79"/>
                  </a:lnTo>
                  <a:lnTo>
                    <a:pt x="160" y="79"/>
                  </a:lnTo>
                  <a:lnTo>
                    <a:pt x="162" y="77"/>
                  </a:lnTo>
                  <a:lnTo>
                    <a:pt x="151" y="77"/>
                  </a:lnTo>
                  <a:lnTo>
                    <a:pt x="149" y="77"/>
                  </a:lnTo>
                  <a:lnTo>
                    <a:pt x="146" y="77"/>
                  </a:lnTo>
                  <a:lnTo>
                    <a:pt x="149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4" y="75"/>
                  </a:lnTo>
                  <a:lnTo>
                    <a:pt x="144" y="72"/>
                  </a:lnTo>
                  <a:lnTo>
                    <a:pt x="149" y="70"/>
                  </a:lnTo>
                  <a:lnTo>
                    <a:pt x="155" y="70"/>
                  </a:lnTo>
                  <a:lnTo>
                    <a:pt x="157" y="68"/>
                  </a:lnTo>
                  <a:lnTo>
                    <a:pt x="157" y="66"/>
                  </a:lnTo>
                  <a:lnTo>
                    <a:pt x="155" y="66"/>
                  </a:lnTo>
                  <a:lnTo>
                    <a:pt x="149" y="59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96" name="Google Shape;3093;p68"/>
            <p:cNvSpPr>
              <a:spLocks/>
            </p:cNvSpPr>
            <p:nvPr/>
          </p:nvSpPr>
          <p:spPr bwMode="auto">
            <a:xfrm>
              <a:off x="3057525" y="1376363"/>
              <a:ext cx="50800" cy="26987"/>
            </a:xfrm>
            <a:custGeom>
              <a:avLst/>
              <a:gdLst>
                <a:gd name="T0" fmla="*/ 2147483646 w 32"/>
                <a:gd name="T1" fmla="*/ 2147483646 h 17"/>
                <a:gd name="T2" fmla="*/ 0 w 32"/>
                <a:gd name="T3" fmla="*/ 2147483646 h 17"/>
                <a:gd name="T4" fmla="*/ 0 w 32"/>
                <a:gd name="T5" fmla="*/ 2147483646 h 17"/>
                <a:gd name="T6" fmla="*/ 2147483646 w 32"/>
                <a:gd name="T7" fmla="*/ 2147483646 h 17"/>
                <a:gd name="T8" fmla="*/ 2147483646 w 32"/>
                <a:gd name="T9" fmla="*/ 2147483646 h 17"/>
                <a:gd name="T10" fmla="*/ 2147483646 w 32"/>
                <a:gd name="T11" fmla="*/ 2147483646 h 17"/>
                <a:gd name="T12" fmla="*/ 2147483646 w 32"/>
                <a:gd name="T13" fmla="*/ 2147483646 h 17"/>
                <a:gd name="T14" fmla="*/ 2147483646 w 32"/>
                <a:gd name="T15" fmla="*/ 2147483646 h 17"/>
                <a:gd name="T16" fmla="*/ 2147483646 w 32"/>
                <a:gd name="T17" fmla="*/ 2147483646 h 17"/>
                <a:gd name="T18" fmla="*/ 2147483646 w 32"/>
                <a:gd name="T19" fmla="*/ 2147483646 h 17"/>
                <a:gd name="T20" fmla="*/ 2147483646 w 32"/>
                <a:gd name="T21" fmla="*/ 2147483646 h 17"/>
                <a:gd name="T22" fmla="*/ 2147483646 w 32"/>
                <a:gd name="T23" fmla="*/ 2147483646 h 17"/>
                <a:gd name="T24" fmla="*/ 2147483646 w 32"/>
                <a:gd name="T25" fmla="*/ 2147483646 h 17"/>
                <a:gd name="T26" fmla="*/ 2147483646 w 32"/>
                <a:gd name="T27" fmla="*/ 2147483646 h 17"/>
                <a:gd name="T28" fmla="*/ 2147483646 w 32"/>
                <a:gd name="T29" fmla="*/ 2147483646 h 17"/>
                <a:gd name="T30" fmla="*/ 2147483646 w 32"/>
                <a:gd name="T31" fmla="*/ 2147483646 h 17"/>
                <a:gd name="T32" fmla="*/ 2147483646 w 32"/>
                <a:gd name="T33" fmla="*/ 2147483646 h 17"/>
                <a:gd name="T34" fmla="*/ 2147483646 w 32"/>
                <a:gd name="T35" fmla="*/ 0 h 17"/>
                <a:gd name="T36" fmla="*/ 2147483646 w 32"/>
                <a:gd name="T37" fmla="*/ 0 h 17"/>
                <a:gd name="T38" fmla="*/ 2147483646 w 32"/>
                <a:gd name="T39" fmla="*/ 0 h 17"/>
                <a:gd name="T40" fmla="*/ 2147483646 w 32"/>
                <a:gd name="T41" fmla="*/ 0 h 17"/>
                <a:gd name="T42" fmla="*/ 2147483646 w 32"/>
                <a:gd name="T43" fmla="*/ 2147483646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" h="17" extrusionOk="0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8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22" y="15"/>
                  </a:lnTo>
                  <a:lnTo>
                    <a:pt x="26" y="17"/>
                  </a:lnTo>
                  <a:lnTo>
                    <a:pt x="28" y="15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97" name="Google Shape;3094;p68"/>
            <p:cNvSpPr>
              <a:spLocks/>
            </p:cNvSpPr>
            <p:nvPr/>
          </p:nvSpPr>
          <p:spPr bwMode="auto">
            <a:xfrm>
              <a:off x="2740025" y="1263650"/>
              <a:ext cx="320675" cy="209550"/>
            </a:xfrm>
            <a:custGeom>
              <a:avLst/>
              <a:gdLst>
                <a:gd name="T0" fmla="*/ 2147483646 w 202"/>
                <a:gd name="T1" fmla="*/ 2147483646 h 132"/>
                <a:gd name="T2" fmla="*/ 2147483646 w 202"/>
                <a:gd name="T3" fmla="*/ 2147483646 h 132"/>
                <a:gd name="T4" fmla="*/ 2147483646 w 202"/>
                <a:gd name="T5" fmla="*/ 2147483646 h 132"/>
                <a:gd name="T6" fmla="*/ 2147483646 w 202"/>
                <a:gd name="T7" fmla="*/ 2147483646 h 132"/>
                <a:gd name="T8" fmla="*/ 2147483646 w 202"/>
                <a:gd name="T9" fmla="*/ 2147483646 h 132"/>
                <a:gd name="T10" fmla="*/ 2147483646 w 202"/>
                <a:gd name="T11" fmla="*/ 2147483646 h 132"/>
                <a:gd name="T12" fmla="*/ 2147483646 w 202"/>
                <a:gd name="T13" fmla="*/ 2147483646 h 132"/>
                <a:gd name="T14" fmla="*/ 2147483646 w 202"/>
                <a:gd name="T15" fmla="*/ 2147483646 h 132"/>
                <a:gd name="T16" fmla="*/ 2147483646 w 202"/>
                <a:gd name="T17" fmla="*/ 2147483646 h 132"/>
                <a:gd name="T18" fmla="*/ 2147483646 w 202"/>
                <a:gd name="T19" fmla="*/ 2147483646 h 132"/>
                <a:gd name="T20" fmla="*/ 2147483646 w 202"/>
                <a:gd name="T21" fmla="*/ 2147483646 h 132"/>
                <a:gd name="T22" fmla="*/ 2147483646 w 202"/>
                <a:gd name="T23" fmla="*/ 2147483646 h 132"/>
                <a:gd name="T24" fmla="*/ 2147483646 w 202"/>
                <a:gd name="T25" fmla="*/ 2147483646 h 132"/>
                <a:gd name="T26" fmla="*/ 2147483646 w 202"/>
                <a:gd name="T27" fmla="*/ 2147483646 h 132"/>
                <a:gd name="T28" fmla="*/ 2147483646 w 202"/>
                <a:gd name="T29" fmla="*/ 2147483646 h 132"/>
                <a:gd name="T30" fmla="*/ 2147483646 w 202"/>
                <a:gd name="T31" fmla="*/ 2147483646 h 132"/>
                <a:gd name="T32" fmla="*/ 2147483646 w 202"/>
                <a:gd name="T33" fmla="*/ 2147483646 h 132"/>
                <a:gd name="T34" fmla="*/ 2147483646 w 202"/>
                <a:gd name="T35" fmla="*/ 2147483646 h 132"/>
                <a:gd name="T36" fmla="*/ 2147483646 w 202"/>
                <a:gd name="T37" fmla="*/ 2147483646 h 132"/>
                <a:gd name="T38" fmla="*/ 2147483646 w 202"/>
                <a:gd name="T39" fmla="*/ 2147483646 h 132"/>
                <a:gd name="T40" fmla="*/ 2147483646 w 202"/>
                <a:gd name="T41" fmla="*/ 2147483646 h 132"/>
                <a:gd name="T42" fmla="*/ 2147483646 w 202"/>
                <a:gd name="T43" fmla="*/ 2147483646 h 132"/>
                <a:gd name="T44" fmla="*/ 2147483646 w 202"/>
                <a:gd name="T45" fmla="*/ 2147483646 h 132"/>
                <a:gd name="T46" fmla="*/ 2147483646 w 202"/>
                <a:gd name="T47" fmla="*/ 2147483646 h 132"/>
                <a:gd name="T48" fmla="*/ 2147483646 w 202"/>
                <a:gd name="T49" fmla="*/ 2147483646 h 132"/>
                <a:gd name="T50" fmla="*/ 2147483646 w 202"/>
                <a:gd name="T51" fmla="*/ 2147483646 h 132"/>
                <a:gd name="T52" fmla="*/ 2147483646 w 202"/>
                <a:gd name="T53" fmla="*/ 2147483646 h 132"/>
                <a:gd name="T54" fmla="*/ 2147483646 w 202"/>
                <a:gd name="T55" fmla="*/ 2147483646 h 132"/>
                <a:gd name="T56" fmla="*/ 2147483646 w 202"/>
                <a:gd name="T57" fmla="*/ 2147483646 h 132"/>
                <a:gd name="T58" fmla="*/ 2147483646 w 202"/>
                <a:gd name="T59" fmla="*/ 2147483646 h 132"/>
                <a:gd name="T60" fmla="*/ 2147483646 w 202"/>
                <a:gd name="T61" fmla="*/ 2147483646 h 132"/>
                <a:gd name="T62" fmla="*/ 2147483646 w 202"/>
                <a:gd name="T63" fmla="*/ 2147483646 h 132"/>
                <a:gd name="T64" fmla="*/ 2147483646 w 202"/>
                <a:gd name="T65" fmla="*/ 2147483646 h 132"/>
                <a:gd name="T66" fmla="*/ 2147483646 w 202"/>
                <a:gd name="T67" fmla="*/ 2147483646 h 132"/>
                <a:gd name="T68" fmla="*/ 2147483646 w 202"/>
                <a:gd name="T69" fmla="*/ 2147483646 h 132"/>
                <a:gd name="T70" fmla="*/ 2147483646 w 202"/>
                <a:gd name="T71" fmla="*/ 2147483646 h 132"/>
                <a:gd name="T72" fmla="*/ 2147483646 w 202"/>
                <a:gd name="T73" fmla="*/ 2147483646 h 132"/>
                <a:gd name="T74" fmla="*/ 2147483646 w 202"/>
                <a:gd name="T75" fmla="*/ 2147483646 h 132"/>
                <a:gd name="T76" fmla="*/ 2147483646 w 202"/>
                <a:gd name="T77" fmla="*/ 2147483646 h 132"/>
                <a:gd name="T78" fmla="*/ 2147483646 w 202"/>
                <a:gd name="T79" fmla="*/ 2147483646 h 132"/>
                <a:gd name="T80" fmla="*/ 2147483646 w 202"/>
                <a:gd name="T81" fmla="*/ 0 h 132"/>
                <a:gd name="T82" fmla="*/ 2147483646 w 202"/>
                <a:gd name="T83" fmla="*/ 2147483646 h 132"/>
                <a:gd name="T84" fmla="*/ 2147483646 w 202"/>
                <a:gd name="T85" fmla="*/ 2147483646 h 132"/>
                <a:gd name="T86" fmla="*/ 2147483646 w 202"/>
                <a:gd name="T87" fmla="*/ 2147483646 h 132"/>
                <a:gd name="T88" fmla="*/ 2147483646 w 202"/>
                <a:gd name="T89" fmla="*/ 2147483646 h 132"/>
                <a:gd name="T90" fmla="*/ 2147483646 w 202"/>
                <a:gd name="T91" fmla="*/ 2147483646 h 132"/>
                <a:gd name="T92" fmla="*/ 2147483646 w 202"/>
                <a:gd name="T93" fmla="*/ 2147483646 h 132"/>
                <a:gd name="T94" fmla="*/ 2147483646 w 202"/>
                <a:gd name="T95" fmla="*/ 2147483646 h 132"/>
                <a:gd name="T96" fmla="*/ 2147483646 w 202"/>
                <a:gd name="T97" fmla="*/ 2147483646 h 132"/>
                <a:gd name="T98" fmla="*/ 2147483646 w 202"/>
                <a:gd name="T99" fmla="*/ 2147483646 h 132"/>
                <a:gd name="T100" fmla="*/ 2147483646 w 202"/>
                <a:gd name="T101" fmla="*/ 2147483646 h 132"/>
                <a:gd name="T102" fmla="*/ 2147483646 w 202"/>
                <a:gd name="T103" fmla="*/ 2147483646 h 132"/>
                <a:gd name="T104" fmla="*/ 2147483646 w 202"/>
                <a:gd name="T105" fmla="*/ 2147483646 h 132"/>
                <a:gd name="T106" fmla="*/ 2147483646 w 202"/>
                <a:gd name="T107" fmla="*/ 2147483646 h 132"/>
                <a:gd name="T108" fmla="*/ 2147483646 w 202"/>
                <a:gd name="T109" fmla="*/ 2147483646 h 132"/>
                <a:gd name="T110" fmla="*/ 2147483646 w 202"/>
                <a:gd name="T111" fmla="*/ 2147483646 h 132"/>
                <a:gd name="T112" fmla="*/ 2147483646 w 202"/>
                <a:gd name="T113" fmla="*/ 2147483646 h 13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2" h="132" extrusionOk="0">
                  <a:moveTo>
                    <a:pt x="3" y="88"/>
                  </a:moveTo>
                  <a:lnTo>
                    <a:pt x="5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3" y="84"/>
                  </a:lnTo>
                  <a:lnTo>
                    <a:pt x="11" y="86"/>
                  </a:lnTo>
                  <a:lnTo>
                    <a:pt x="13" y="86"/>
                  </a:lnTo>
                  <a:lnTo>
                    <a:pt x="9" y="88"/>
                  </a:lnTo>
                  <a:lnTo>
                    <a:pt x="13" y="88"/>
                  </a:lnTo>
                  <a:lnTo>
                    <a:pt x="13" y="90"/>
                  </a:lnTo>
                  <a:lnTo>
                    <a:pt x="11" y="92"/>
                  </a:lnTo>
                  <a:lnTo>
                    <a:pt x="9" y="92"/>
                  </a:lnTo>
                  <a:lnTo>
                    <a:pt x="7" y="95"/>
                  </a:lnTo>
                  <a:lnTo>
                    <a:pt x="5" y="95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9" y="97"/>
                  </a:lnTo>
                  <a:lnTo>
                    <a:pt x="7" y="99"/>
                  </a:lnTo>
                  <a:lnTo>
                    <a:pt x="5" y="99"/>
                  </a:lnTo>
                  <a:lnTo>
                    <a:pt x="3" y="99"/>
                  </a:lnTo>
                  <a:lnTo>
                    <a:pt x="5" y="103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8" y="99"/>
                  </a:lnTo>
                  <a:lnTo>
                    <a:pt x="20" y="99"/>
                  </a:lnTo>
                  <a:lnTo>
                    <a:pt x="24" y="99"/>
                  </a:lnTo>
                  <a:lnTo>
                    <a:pt x="24" y="101"/>
                  </a:lnTo>
                  <a:lnTo>
                    <a:pt x="27" y="103"/>
                  </a:lnTo>
                  <a:lnTo>
                    <a:pt x="29" y="106"/>
                  </a:lnTo>
                  <a:lnTo>
                    <a:pt x="31" y="108"/>
                  </a:lnTo>
                  <a:lnTo>
                    <a:pt x="31" y="110"/>
                  </a:lnTo>
                  <a:lnTo>
                    <a:pt x="31" y="112"/>
                  </a:lnTo>
                  <a:lnTo>
                    <a:pt x="33" y="114"/>
                  </a:lnTo>
                  <a:lnTo>
                    <a:pt x="35" y="112"/>
                  </a:lnTo>
                  <a:lnTo>
                    <a:pt x="35" y="110"/>
                  </a:lnTo>
                  <a:lnTo>
                    <a:pt x="38" y="110"/>
                  </a:lnTo>
                  <a:lnTo>
                    <a:pt x="40" y="110"/>
                  </a:lnTo>
                  <a:lnTo>
                    <a:pt x="42" y="110"/>
                  </a:lnTo>
                  <a:lnTo>
                    <a:pt x="42" y="112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4"/>
                  </a:lnTo>
                  <a:lnTo>
                    <a:pt x="42" y="112"/>
                  </a:lnTo>
                  <a:lnTo>
                    <a:pt x="42" y="110"/>
                  </a:lnTo>
                  <a:lnTo>
                    <a:pt x="44" y="108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9" y="95"/>
                  </a:lnTo>
                  <a:lnTo>
                    <a:pt x="51" y="92"/>
                  </a:lnTo>
                  <a:lnTo>
                    <a:pt x="53" y="95"/>
                  </a:lnTo>
                  <a:lnTo>
                    <a:pt x="53" y="97"/>
                  </a:lnTo>
                  <a:lnTo>
                    <a:pt x="55" y="99"/>
                  </a:lnTo>
                  <a:lnTo>
                    <a:pt x="53" y="99"/>
                  </a:lnTo>
                  <a:lnTo>
                    <a:pt x="53" y="101"/>
                  </a:lnTo>
                  <a:lnTo>
                    <a:pt x="51" y="103"/>
                  </a:lnTo>
                  <a:lnTo>
                    <a:pt x="53" y="103"/>
                  </a:lnTo>
                  <a:lnTo>
                    <a:pt x="51" y="106"/>
                  </a:lnTo>
                  <a:lnTo>
                    <a:pt x="51" y="108"/>
                  </a:lnTo>
                  <a:lnTo>
                    <a:pt x="49" y="110"/>
                  </a:lnTo>
                  <a:lnTo>
                    <a:pt x="49" y="112"/>
                  </a:lnTo>
                  <a:lnTo>
                    <a:pt x="51" y="112"/>
                  </a:lnTo>
                  <a:lnTo>
                    <a:pt x="51" y="114"/>
                  </a:lnTo>
                  <a:lnTo>
                    <a:pt x="51" y="112"/>
                  </a:lnTo>
                  <a:lnTo>
                    <a:pt x="55" y="112"/>
                  </a:lnTo>
                  <a:lnTo>
                    <a:pt x="55" y="114"/>
                  </a:lnTo>
                  <a:lnTo>
                    <a:pt x="53" y="114"/>
                  </a:lnTo>
                  <a:lnTo>
                    <a:pt x="55" y="117"/>
                  </a:lnTo>
                  <a:lnTo>
                    <a:pt x="53" y="119"/>
                  </a:lnTo>
                  <a:lnTo>
                    <a:pt x="51" y="121"/>
                  </a:lnTo>
                  <a:lnTo>
                    <a:pt x="51" y="123"/>
                  </a:lnTo>
                  <a:lnTo>
                    <a:pt x="49" y="125"/>
                  </a:lnTo>
                  <a:lnTo>
                    <a:pt x="49" y="128"/>
                  </a:lnTo>
                  <a:lnTo>
                    <a:pt x="49" y="130"/>
                  </a:lnTo>
                  <a:lnTo>
                    <a:pt x="49" y="132"/>
                  </a:lnTo>
                  <a:lnTo>
                    <a:pt x="51" y="130"/>
                  </a:lnTo>
                  <a:lnTo>
                    <a:pt x="53" y="130"/>
                  </a:lnTo>
                  <a:lnTo>
                    <a:pt x="55" y="128"/>
                  </a:lnTo>
                  <a:lnTo>
                    <a:pt x="57" y="125"/>
                  </a:lnTo>
                  <a:lnTo>
                    <a:pt x="59" y="125"/>
                  </a:lnTo>
                  <a:lnTo>
                    <a:pt x="59" y="128"/>
                  </a:lnTo>
                  <a:lnTo>
                    <a:pt x="57" y="128"/>
                  </a:lnTo>
                  <a:lnTo>
                    <a:pt x="59" y="130"/>
                  </a:lnTo>
                  <a:lnTo>
                    <a:pt x="64" y="130"/>
                  </a:lnTo>
                  <a:lnTo>
                    <a:pt x="66" y="128"/>
                  </a:lnTo>
                  <a:lnTo>
                    <a:pt x="68" y="128"/>
                  </a:lnTo>
                  <a:lnTo>
                    <a:pt x="68" y="125"/>
                  </a:lnTo>
                  <a:lnTo>
                    <a:pt x="70" y="125"/>
                  </a:lnTo>
                  <a:lnTo>
                    <a:pt x="70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19"/>
                  </a:lnTo>
                  <a:lnTo>
                    <a:pt x="77" y="117"/>
                  </a:lnTo>
                  <a:lnTo>
                    <a:pt x="77" y="114"/>
                  </a:lnTo>
                  <a:lnTo>
                    <a:pt x="75" y="110"/>
                  </a:lnTo>
                  <a:lnTo>
                    <a:pt x="73" y="110"/>
                  </a:lnTo>
                  <a:lnTo>
                    <a:pt x="73" y="108"/>
                  </a:lnTo>
                  <a:lnTo>
                    <a:pt x="77" y="110"/>
                  </a:lnTo>
                  <a:lnTo>
                    <a:pt x="79" y="108"/>
                  </a:lnTo>
                  <a:lnTo>
                    <a:pt x="77" y="108"/>
                  </a:lnTo>
                  <a:lnTo>
                    <a:pt x="77" y="106"/>
                  </a:lnTo>
                  <a:lnTo>
                    <a:pt x="77" y="103"/>
                  </a:lnTo>
                  <a:lnTo>
                    <a:pt x="79" y="106"/>
                  </a:lnTo>
                  <a:lnTo>
                    <a:pt x="79" y="103"/>
                  </a:lnTo>
                  <a:lnTo>
                    <a:pt x="79" y="101"/>
                  </a:lnTo>
                  <a:lnTo>
                    <a:pt x="79" y="97"/>
                  </a:lnTo>
                  <a:lnTo>
                    <a:pt x="79" y="95"/>
                  </a:lnTo>
                  <a:lnTo>
                    <a:pt x="81" y="95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84" y="88"/>
                  </a:lnTo>
                  <a:lnTo>
                    <a:pt x="84" y="90"/>
                  </a:lnTo>
                  <a:lnTo>
                    <a:pt x="86" y="90"/>
                  </a:lnTo>
                  <a:lnTo>
                    <a:pt x="86" y="88"/>
                  </a:lnTo>
                  <a:lnTo>
                    <a:pt x="88" y="88"/>
                  </a:lnTo>
                  <a:lnTo>
                    <a:pt x="86" y="95"/>
                  </a:lnTo>
                  <a:lnTo>
                    <a:pt x="86" y="97"/>
                  </a:lnTo>
                  <a:lnTo>
                    <a:pt x="86" y="99"/>
                  </a:lnTo>
                  <a:lnTo>
                    <a:pt x="86" y="101"/>
                  </a:lnTo>
                  <a:lnTo>
                    <a:pt x="86" y="103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6" y="110"/>
                  </a:lnTo>
                  <a:lnTo>
                    <a:pt x="86" y="112"/>
                  </a:lnTo>
                  <a:lnTo>
                    <a:pt x="88" y="112"/>
                  </a:lnTo>
                  <a:lnTo>
                    <a:pt x="88" y="114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5" y="108"/>
                  </a:lnTo>
                  <a:lnTo>
                    <a:pt x="95" y="106"/>
                  </a:lnTo>
                  <a:lnTo>
                    <a:pt x="97" y="103"/>
                  </a:lnTo>
                  <a:lnTo>
                    <a:pt x="97" y="101"/>
                  </a:lnTo>
                  <a:lnTo>
                    <a:pt x="97" y="99"/>
                  </a:lnTo>
                  <a:lnTo>
                    <a:pt x="99" y="99"/>
                  </a:lnTo>
                  <a:lnTo>
                    <a:pt x="103" y="99"/>
                  </a:lnTo>
                  <a:lnTo>
                    <a:pt x="105" y="99"/>
                  </a:lnTo>
                  <a:lnTo>
                    <a:pt x="105" y="97"/>
                  </a:lnTo>
                  <a:lnTo>
                    <a:pt x="108" y="97"/>
                  </a:lnTo>
                  <a:lnTo>
                    <a:pt x="108" y="95"/>
                  </a:lnTo>
                  <a:lnTo>
                    <a:pt x="108" y="92"/>
                  </a:lnTo>
                  <a:lnTo>
                    <a:pt x="108" y="88"/>
                  </a:lnTo>
                  <a:lnTo>
                    <a:pt x="108" y="86"/>
                  </a:lnTo>
                  <a:lnTo>
                    <a:pt x="108" y="84"/>
                  </a:lnTo>
                  <a:lnTo>
                    <a:pt x="105" y="84"/>
                  </a:lnTo>
                  <a:lnTo>
                    <a:pt x="105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5" y="77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10" y="77"/>
                  </a:lnTo>
                  <a:lnTo>
                    <a:pt x="110" y="79"/>
                  </a:lnTo>
                  <a:lnTo>
                    <a:pt x="112" y="81"/>
                  </a:lnTo>
                  <a:lnTo>
                    <a:pt x="114" y="81"/>
                  </a:lnTo>
                  <a:lnTo>
                    <a:pt x="114" y="79"/>
                  </a:lnTo>
                  <a:lnTo>
                    <a:pt x="116" y="77"/>
                  </a:lnTo>
                  <a:lnTo>
                    <a:pt x="119" y="79"/>
                  </a:lnTo>
                  <a:lnTo>
                    <a:pt x="119" y="77"/>
                  </a:lnTo>
                  <a:lnTo>
                    <a:pt x="121" y="75"/>
                  </a:lnTo>
                  <a:lnTo>
                    <a:pt x="121" y="71"/>
                  </a:lnTo>
                  <a:lnTo>
                    <a:pt x="121" y="68"/>
                  </a:lnTo>
                  <a:lnTo>
                    <a:pt x="119" y="66"/>
                  </a:lnTo>
                  <a:lnTo>
                    <a:pt x="121" y="66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5" y="62"/>
                  </a:lnTo>
                  <a:lnTo>
                    <a:pt x="125" y="60"/>
                  </a:lnTo>
                  <a:lnTo>
                    <a:pt x="132" y="62"/>
                  </a:lnTo>
                  <a:lnTo>
                    <a:pt x="134" y="60"/>
                  </a:lnTo>
                  <a:lnTo>
                    <a:pt x="136" y="60"/>
                  </a:lnTo>
                  <a:lnTo>
                    <a:pt x="136" y="57"/>
                  </a:lnTo>
                  <a:lnTo>
                    <a:pt x="138" y="57"/>
                  </a:lnTo>
                  <a:lnTo>
                    <a:pt x="138" y="60"/>
                  </a:lnTo>
                  <a:lnTo>
                    <a:pt x="138" y="62"/>
                  </a:lnTo>
                  <a:lnTo>
                    <a:pt x="136" y="64"/>
                  </a:lnTo>
                  <a:lnTo>
                    <a:pt x="134" y="68"/>
                  </a:lnTo>
                  <a:lnTo>
                    <a:pt x="132" y="68"/>
                  </a:lnTo>
                  <a:lnTo>
                    <a:pt x="132" y="71"/>
                  </a:lnTo>
                  <a:lnTo>
                    <a:pt x="130" y="73"/>
                  </a:lnTo>
                  <a:lnTo>
                    <a:pt x="130" y="75"/>
                  </a:lnTo>
                  <a:lnTo>
                    <a:pt x="127" y="77"/>
                  </a:lnTo>
                  <a:lnTo>
                    <a:pt x="130" y="79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1" y="90"/>
                  </a:lnTo>
                  <a:lnTo>
                    <a:pt x="121" y="92"/>
                  </a:lnTo>
                  <a:lnTo>
                    <a:pt x="121" y="95"/>
                  </a:lnTo>
                  <a:lnTo>
                    <a:pt x="123" y="99"/>
                  </a:lnTo>
                  <a:lnTo>
                    <a:pt x="123" y="101"/>
                  </a:lnTo>
                  <a:lnTo>
                    <a:pt x="127" y="101"/>
                  </a:lnTo>
                  <a:lnTo>
                    <a:pt x="127" y="103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32" y="110"/>
                  </a:lnTo>
                  <a:lnTo>
                    <a:pt x="134" y="108"/>
                  </a:lnTo>
                  <a:lnTo>
                    <a:pt x="138" y="108"/>
                  </a:lnTo>
                  <a:lnTo>
                    <a:pt x="140" y="106"/>
                  </a:lnTo>
                  <a:lnTo>
                    <a:pt x="143" y="106"/>
                  </a:lnTo>
                  <a:lnTo>
                    <a:pt x="145" y="103"/>
                  </a:lnTo>
                  <a:lnTo>
                    <a:pt x="145" y="101"/>
                  </a:lnTo>
                  <a:lnTo>
                    <a:pt x="145" y="99"/>
                  </a:lnTo>
                  <a:lnTo>
                    <a:pt x="145" y="97"/>
                  </a:lnTo>
                  <a:lnTo>
                    <a:pt x="145" y="95"/>
                  </a:lnTo>
                  <a:lnTo>
                    <a:pt x="145" y="92"/>
                  </a:lnTo>
                  <a:lnTo>
                    <a:pt x="145" y="90"/>
                  </a:lnTo>
                  <a:lnTo>
                    <a:pt x="145" y="88"/>
                  </a:lnTo>
                  <a:lnTo>
                    <a:pt x="147" y="86"/>
                  </a:lnTo>
                  <a:lnTo>
                    <a:pt x="149" y="86"/>
                  </a:lnTo>
                  <a:lnTo>
                    <a:pt x="151" y="88"/>
                  </a:lnTo>
                  <a:lnTo>
                    <a:pt x="151" y="86"/>
                  </a:lnTo>
                  <a:lnTo>
                    <a:pt x="154" y="86"/>
                  </a:lnTo>
                  <a:lnTo>
                    <a:pt x="158" y="88"/>
                  </a:lnTo>
                  <a:lnTo>
                    <a:pt x="160" y="88"/>
                  </a:lnTo>
                  <a:lnTo>
                    <a:pt x="160" y="86"/>
                  </a:lnTo>
                  <a:lnTo>
                    <a:pt x="165" y="88"/>
                  </a:lnTo>
                  <a:lnTo>
                    <a:pt x="171" y="84"/>
                  </a:lnTo>
                  <a:lnTo>
                    <a:pt x="173" y="81"/>
                  </a:lnTo>
                  <a:lnTo>
                    <a:pt x="173" y="79"/>
                  </a:lnTo>
                  <a:lnTo>
                    <a:pt x="176" y="79"/>
                  </a:lnTo>
                  <a:lnTo>
                    <a:pt x="176" y="77"/>
                  </a:lnTo>
                  <a:lnTo>
                    <a:pt x="176" y="75"/>
                  </a:lnTo>
                  <a:lnTo>
                    <a:pt x="176" y="73"/>
                  </a:lnTo>
                  <a:lnTo>
                    <a:pt x="176" y="71"/>
                  </a:lnTo>
                  <a:lnTo>
                    <a:pt x="176" y="66"/>
                  </a:lnTo>
                  <a:lnTo>
                    <a:pt x="173" y="64"/>
                  </a:lnTo>
                  <a:lnTo>
                    <a:pt x="173" y="62"/>
                  </a:lnTo>
                  <a:lnTo>
                    <a:pt x="171" y="60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8" y="60"/>
                  </a:lnTo>
                  <a:lnTo>
                    <a:pt x="180" y="62"/>
                  </a:lnTo>
                  <a:lnTo>
                    <a:pt x="184" y="60"/>
                  </a:lnTo>
                  <a:lnTo>
                    <a:pt x="186" y="57"/>
                  </a:lnTo>
                  <a:lnTo>
                    <a:pt x="186" y="55"/>
                  </a:lnTo>
                  <a:lnTo>
                    <a:pt x="184" y="55"/>
                  </a:lnTo>
                  <a:lnTo>
                    <a:pt x="178" y="46"/>
                  </a:lnTo>
                  <a:lnTo>
                    <a:pt x="178" y="42"/>
                  </a:lnTo>
                  <a:lnTo>
                    <a:pt x="178" y="40"/>
                  </a:lnTo>
                  <a:lnTo>
                    <a:pt x="178" y="38"/>
                  </a:lnTo>
                  <a:lnTo>
                    <a:pt x="176" y="38"/>
                  </a:lnTo>
                  <a:lnTo>
                    <a:pt x="178" y="38"/>
                  </a:lnTo>
                  <a:lnTo>
                    <a:pt x="180" y="38"/>
                  </a:lnTo>
                  <a:lnTo>
                    <a:pt x="180" y="35"/>
                  </a:lnTo>
                  <a:lnTo>
                    <a:pt x="180" y="33"/>
                  </a:lnTo>
                  <a:lnTo>
                    <a:pt x="182" y="33"/>
                  </a:lnTo>
                  <a:lnTo>
                    <a:pt x="189" y="33"/>
                  </a:lnTo>
                  <a:lnTo>
                    <a:pt x="191" y="31"/>
                  </a:lnTo>
                  <a:lnTo>
                    <a:pt x="193" y="31"/>
                  </a:lnTo>
                  <a:lnTo>
                    <a:pt x="195" y="31"/>
                  </a:lnTo>
                  <a:lnTo>
                    <a:pt x="197" y="31"/>
                  </a:lnTo>
                  <a:lnTo>
                    <a:pt x="200" y="29"/>
                  </a:lnTo>
                  <a:lnTo>
                    <a:pt x="200" y="27"/>
                  </a:lnTo>
                  <a:lnTo>
                    <a:pt x="202" y="27"/>
                  </a:lnTo>
                  <a:lnTo>
                    <a:pt x="202" y="25"/>
                  </a:lnTo>
                  <a:lnTo>
                    <a:pt x="202" y="22"/>
                  </a:lnTo>
                  <a:lnTo>
                    <a:pt x="200" y="20"/>
                  </a:lnTo>
                  <a:lnTo>
                    <a:pt x="200" y="18"/>
                  </a:lnTo>
                  <a:lnTo>
                    <a:pt x="197" y="16"/>
                  </a:lnTo>
                  <a:lnTo>
                    <a:pt x="197" y="14"/>
                  </a:lnTo>
                  <a:lnTo>
                    <a:pt x="195" y="14"/>
                  </a:lnTo>
                  <a:lnTo>
                    <a:pt x="191" y="11"/>
                  </a:lnTo>
                  <a:lnTo>
                    <a:pt x="191" y="9"/>
                  </a:lnTo>
                  <a:lnTo>
                    <a:pt x="193" y="9"/>
                  </a:lnTo>
                  <a:lnTo>
                    <a:pt x="193" y="7"/>
                  </a:lnTo>
                  <a:lnTo>
                    <a:pt x="191" y="5"/>
                  </a:lnTo>
                  <a:lnTo>
                    <a:pt x="189" y="3"/>
                  </a:lnTo>
                  <a:lnTo>
                    <a:pt x="186" y="0"/>
                  </a:lnTo>
                  <a:lnTo>
                    <a:pt x="189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80" y="3"/>
                  </a:lnTo>
                  <a:lnTo>
                    <a:pt x="176" y="5"/>
                  </a:lnTo>
                  <a:lnTo>
                    <a:pt x="173" y="5"/>
                  </a:lnTo>
                  <a:lnTo>
                    <a:pt x="171" y="5"/>
                  </a:lnTo>
                  <a:lnTo>
                    <a:pt x="169" y="5"/>
                  </a:lnTo>
                  <a:lnTo>
                    <a:pt x="171" y="9"/>
                  </a:lnTo>
                  <a:lnTo>
                    <a:pt x="171" y="11"/>
                  </a:lnTo>
                  <a:lnTo>
                    <a:pt x="173" y="11"/>
                  </a:lnTo>
                  <a:lnTo>
                    <a:pt x="173" y="14"/>
                  </a:lnTo>
                  <a:lnTo>
                    <a:pt x="176" y="14"/>
                  </a:lnTo>
                  <a:lnTo>
                    <a:pt x="178" y="14"/>
                  </a:lnTo>
                  <a:lnTo>
                    <a:pt x="178" y="16"/>
                  </a:lnTo>
                  <a:lnTo>
                    <a:pt x="176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69" y="16"/>
                  </a:lnTo>
                  <a:lnTo>
                    <a:pt x="167" y="14"/>
                  </a:lnTo>
                  <a:lnTo>
                    <a:pt x="167" y="16"/>
                  </a:lnTo>
                  <a:lnTo>
                    <a:pt x="169" y="20"/>
                  </a:lnTo>
                  <a:lnTo>
                    <a:pt x="167" y="20"/>
                  </a:lnTo>
                  <a:lnTo>
                    <a:pt x="165" y="20"/>
                  </a:lnTo>
                  <a:lnTo>
                    <a:pt x="162" y="20"/>
                  </a:lnTo>
                  <a:lnTo>
                    <a:pt x="162" y="18"/>
                  </a:lnTo>
                  <a:lnTo>
                    <a:pt x="160" y="16"/>
                  </a:lnTo>
                  <a:lnTo>
                    <a:pt x="160" y="14"/>
                  </a:lnTo>
                  <a:lnTo>
                    <a:pt x="156" y="14"/>
                  </a:lnTo>
                  <a:lnTo>
                    <a:pt x="154" y="14"/>
                  </a:lnTo>
                  <a:lnTo>
                    <a:pt x="154" y="11"/>
                  </a:lnTo>
                  <a:lnTo>
                    <a:pt x="154" y="9"/>
                  </a:lnTo>
                  <a:lnTo>
                    <a:pt x="151" y="9"/>
                  </a:lnTo>
                  <a:lnTo>
                    <a:pt x="149" y="9"/>
                  </a:lnTo>
                  <a:lnTo>
                    <a:pt x="151" y="9"/>
                  </a:lnTo>
                  <a:lnTo>
                    <a:pt x="154" y="9"/>
                  </a:lnTo>
                  <a:lnTo>
                    <a:pt x="154" y="7"/>
                  </a:lnTo>
                  <a:lnTo>
                    <a:pt x="147" y="7"/>
                  </a:lnTo>
                  <a:lnTo>
                    <a:pt x="145" y="9"/>
                  </a:lnTo>
                  <a:lnTo>
                    <a:pt x="134" y="5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0" y="7"/>
                  </a:lnTo>
                  <a:lnTo>
                    <a:pt x="127" y="7"/>
                  </a:lnTo>
                  <a:lnTo>
                    <a:pt x="125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6" y="16"/>
                  </a:lnTo>
                  <a:lnTo>
                    <a:pt x="114" y="18"/>
                  </a:lnTo>
                  <a:lnTo>
                    <a:pt x="110" y="18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8" y="22"/>
                  </a:lnTo>
                  <a:lnTo>
                    <a:pt x="105" y="20"/>
                  </a:lnTo>
                  <a:lnTo>
                    <a:pt x="103" y="22"/>
                  </a:lnTo>
                  <a:lnTo>
                    <a:pt x="103" y="25"/>
                  </a:lnTo>
                  <a:lnTo>
                    <a:pt x="101" y="25"/>
                  </a:lnTo>
                  <a:lnTo>
                    <a:pt x="99" y="27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92" y="31"/>
                  </a:lnTo>
                  <a:lnTo>
                    <a:pt x="92" y="33"/>
                  </a:lnTo>
                  <a:lnTo>
                    <a:pt x="90" y="33"/>
                  </a:lnTo>
                  <a:lnTo>
                    <a:pt x="88" y="35"/>
                  </a:lnTo>
                  <a:lnTo>
                    <a:pt x="86" y="35"/>
                  </a:lnTo>
                  <a:lnTo>
                    <a:pt x="84" y="38"/>
                  </a:lnTo>
                  <a:lnTo>
                    <a:pt x="84" y="40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79" y="44"/>
                  </a:lnTo>
                  <a:lnTo>
                    <a:pt x="77" y="46"/>
                  </a:lnTo>
                  <a:lnTo>
                    <a:pt x="70" y="46"/>
                  </a:lnTo>
                  <a:lnTo>
                    <a:pt x="66" y="51"/>
                  </a:lnTo>
                  <a:lnTo>
                    <a:pt x="64" y="51"/>
                  </a:lnTo>
                  <a:lnTo>
                    <a:pt x="62" y="51"/>
                  </a:lnTo>
                  <a:lnTo>
                    <a:pt x="62" y="49"/>
                  </a:lnTo>
                  <a:lnTo>
                    <a:pt x="59" y="49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3" y="57"/>
                  </a:lnTo>
                  <a:lnTo>
                    <a:pt x="51" y="60"/>
                  </a:lnTo>
                  <a:lnTo>
                    <a:pt x="51" y="62"/>
                  </a:lnTo>
                  <a:lnTo>
                    <a:pt x="49" y="64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5" y="66"/>
                  </a:lnTo>
                  <a:lnTo>
                    <a:pt x="27" y="64"/>
                  </a:lnTo>
                  <a:lnTo>
                    <a:pt x="24" y="64"/>
                  </a:lnTo>
                  <a:lnTo>
                    <a:pt x="22" y="66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8" y="71"/>
                  </a:lnTo>
                  <a:lnTo>
                    <a:pt x="16" y="73"/>
                  </a:lnTo>
                  <a:lnTo>
                    <a:pt x="16" y="75"/>
                  </a:lnTo>
                  <a:lnTo>
                    <a:pt x="13" y="75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9" y="77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5" y="81"/>
                  </a:lnTo>
                  <a:lnTo>
                    <a:pt x="5" y="84"/>
                  </a:lnTo>
                  <a:lnTo>
                    <a:pt x="3" y="84"/>
                  </a:lnTo>
                  <a:lnTo>
                    <a:pt x="3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98" name="Google Shape;3095;p68"/>
            <p:cNvSpPr>
              <a:spLocks/>
            </p:cNvSpPr>
            <p:nvPr/>
          </p:nvSpPr>
          <p:spPr bwMode="auto">
            <a:xfrm>
              <a:off x="3095625" y="1204913"/>
              <a:ext cx="44450" cy="55562"/>
            </a:xfrm>
            <a:custGeom>
              <a:avLst/>
              <a:gdLst>
                <a:gd name="T0" fmla="*/ 2147483646 w 28"/>
                <a:gd name="T1" fmla="*/ 2147483646 h 35"/>
                <a:gd name="T2" fmla="*/ 2147483646 w 28"/>
                <a:gd name="T3" fmla="*/ 2147483646 h 35"/>
                <a:gd name="T4" fmla="*/ 2147483646 w 28"/>
                <a:gd name="T5" fmla="*/ 2147483646 h 35"/>
                <a:gd name="T6" fmla="*/ 2147483646 w 28"/>
                <a:gd name="T7" fmla="*/ 2147483646 h 35"/>
                <a:gd name="T8" fmla="*/ 2147483646 w 28"/>
                <a:gd name="T9" fmla="*/ 2147483646 h 35"/>
                <a:gd name="T10" fmla="*/ 2147483646 w 28"/>
                <a:gd name="T11" fmla="*/ 2147483646 h 35"/>
                <a:gd name="T12" fmla="*/ 2147483646 w 28"/>
                <a:gd name="T13" fmla="*/ 2147483646 h 35"/>
                <a:gd name="T14" fmla="*/ 2147483646 w 28"/>
                <a:gd name="T15" fmla="*/ 2147483646 h 35"/>
                <a:gd name="T16" fmla="*/ 2147483646 w 28"/>
                <a:gd name="T17" fmla="*/ 2147483646 h 35"/>
                <a:gd name="T18" fmla="*/ 2147483646 w 28"/>
                <a:gd name="T19" fmla="*/ 2147483646 h 35"/>
                <a:gd name="T20" fmla="*/ 2147483646 w 28"/>
                <a:gd name="T21" fmla="*/ 2147483646 h 35"/>
                <a:gd name="T22" fmla="*/ 2147483646 w 28"/>
                <a:gd name="T23" fmla="*/ 2147483646 h 35"/>
                <a:gd name="T24" fmla="*/ 2147483646 w 28"/>
                <a:gd name="T25" fmla="*/ 2147483646 h 35"/>
                <a:gd name="T26" fmla="*/ 2147483646 w 28"/>
                <a:gd name="T27" fmla="*/ 2147483646 h 35"/>
                <a:gd name="T28" fmla="*/ 2147483646 w 28"/>
                <a:gd name="T29" fmla="*/ 2147483646 h 35"/>
                <a:gd name="T30" fmla="*/ 2147483646 w 28"/>
                <a:gd name="T31" fmla="*/ 2147483646 h 35"/>
                <a:gd name="T32" fmla="*/ 2147483646 w 28"/>
                <a:gd name="T33" fmla="*/ 2147483646 h 35"/>
                <a:gd name="T34" fmla="*/ 2147483646 w 28"/>
                <a:gd name="T35" fmla="*/ 2147483646 h 35"/>
                <a:gd name="T36" fmla="*/ 2147483646 w 28"/>
                <a:gd name="T37" fmla="*/ 2147483646 h 35"/>
                <a:gd name="T38" fmla="*/ 2147483646 w 28"/>
                <a:gd name="T39" fmla="*/ 2147483646 h 35"/>
                <a:gd name="T40" fmla="*/ 2147483646 w 28"/>
                <a:gd name="T41" fmla="*/ 2147483646 h 35"/>
                <a:gd name="T42" fmla="*/ 2147483646 w 28"/>
                <a:gd name="T43" fmla="*/ 2147483646 h 35"/>
                <a:gd name="T44" fmla="*/ 2147483646 w 28"/>
                <a:gd name="T45" fmla="*/ 2147483646 h 35"/>
                <a:gd name="T46" fmla="*/ 2147483646 w 28"/>
                <a:gd name="T47" fmla="*/ 2147483646 h 35"/>
                <a:gd name="T48" fmla="*/ 2147483646 w 28"/>
                <a:gd name="T49" fmla="*/ 0 h 35"/>
                <a:gd name="T50" fmla="*/ 2147483646 w 28"/>
                <a:gd name="T51" fmla="*/ 0 h 35"/>
                <a:gd name="T52" fmla="*/ 2147483646 w 28"/>
                <a:gd name="T53" fmla="*/ 2147483646 h 35"/>
                <a:gd name="T54" fmla="*/ 2147483646 w 28"/>
                <a:gd name="T55" fmla="*/ 2147483646 h 35"/>
                <a:gd name="T56" fmla="*/ 2147483646 w 28"/>
                <a:gd name="T57" fmla="*/ 2147483646 h 35"/>
                <a:gd name="T58" fmla="*/ 2147483646 w 28"/>
                <a:gd name="T59" fmla="*/ 2147483646 h 35"/>
                <a:gd name="T60" fmla="*/ 2147483646 w 28"/>
                <a:gd name="T61" fmla="*/ 2147483646 h 35"/>
                <a:gd name="T62" fmla="*/ 2147483646 w 28"/>
                <a:gd name="T63" fmla="*/ 2147483646 h 35"/>
                <a:gd name="T64" fmla="*/ 2147483646 w 28"/>
                <a:gd name="T65" fmla="*/ 2147483646 h 35"/>
                <a:gd name="T66" fmla="*/ 2147483646 w 28"/>
                <a:gd name="T67" fmla="*/ 2147483646 h 35"/>
                <a:gd name="T68" fmla="*/ 0 w 28"/>
                <a:gd name="T69" fmla="*/ 2147483646 h 35"/>
                <a:gd name="T70" fmla="*/ 2147483646 w 28"/>
                <a:gd name="T71" fmla="*/ 2147483646 h 35"/>
                <a:gd name="T72" fmla="*/ 2147483646 w 28"/>
                <a:gd name="T73" fmla="*/ 2147483646 h 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" h="35" extrusionOk="0">
                  <a:moveTo>
                    <a:pt x="4" y="20"/>
                  </a:moveTo>
                  <a:lnTo>
                    <a:pt x="6" y="24"/>
                  </a:lnTo>
                  <a:lnTo>
                    <a:pt x="6" y="26"/>
                  </a:lnTo>
                  <a:lnTo>
                    <a:pt x="6" y="29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4" y="29"/>
                  </a:lnTo>
                  <a:lnTo>
                    <a:pt x="8" y="29"/>
                  </a:lnTo>
                  <a:lnTo>
                    <a:pt x="11" y="33"/>
                  </a:lnTo>
                  <a:lnTo>
                    <a:pt x="13" y="35"/>
                  </a:lnTo>
                  <a:lnTo>
                    <a:pt x="24" y="31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2" y="15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18"/>
                  </a:lnTo>
                  <a:lnTo>
                    <a:pt x="4" y="2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499" name="Google Shape;3096;p68"/>
            <p:cNvSpPr>
              <a:spLocks/>
            </p:cNvSpPr>
            <p:nvPr/>
          </p:nvSpPr>
          <p:spPr bwMode="auto">
            <a:xfrm>
              <a:off x="3140075" y="1222375"/>
              <a:ext cx="122238" cy="104775"/>
            </a:xfrm>
            <a:custGeom>
              <a:avLst/>
              <a:gdLst>
                <a:gd name="T0" fmla="*/ 2147483646 w 77"/>
                <a:gd name="T1" fmla="*/ 2147483646 h 66"/>
                <a:gd name="T2" fmla="*/ 2147483646 w 77"/>
                <a:gd name="T3" fmla="*/ 2147483646 h 66"/>
                <a:gd name="T4" fmla="*/ 2147483646 w 77"/>
                <a:gd name="T5" fmla="*/ 2147483646 h 66"/>
                <a:gd name="T6" fmla="*/ 2147483646 w 77"/>
                <a:gd name="T7" fmla="*/ 2147483646 h 66"/>
                <a:gd name="T8" fmla="*/ 2147483646 w 77"/>
                <a:gd name="T9" fmla="*/ 2147483646 h 66"/>
                <a:gd name="T10" fmla="*/ 2147483646 w 77"/>
                <a:gd name="T11" fmla="*/ 2147483646 h 66"/>
                <a:gd name="T12" fmla="*/ 2147483646 w 77"/>
                <a:gd name="T13" fmla="*/ 2147483646 h 66"/>
                <a:gd name="T14" fmla="*/ 2147483646 w 77"/>
                <a:gd name="T15" fmla="*/ 2147483646 h 66"/>
                <a:gd name="T16" fmla="*/ 2147483646 w 77"/>
                <a:gd name="T17" fmla="*/ 2147483646 h 66"/>
                <a:gd name="T18" fmla="*/ 2147483646 w 77"/>
                <a:gd name="T19" fmla="*/ 2147483646 h 66"/>
                <a:gd name="T20" fmla="*/ 2147483646 w 77"/>
                <a:gd name="T21" fmla="*/ 2147483646 h 66"/>
                <a:gd name="T22" fmla="*/ 2147483646 w 77"/>
                <a:gd name="T23" fmla="*/ 2147483646 h 66"/>
                <a:gd name="T24" fmla="*/ 2147483646 w 77"/>
                <a:gd name="T25" fmla="*/ 2147483646 h 66"/>
                <a:gd name="T26" fmla="*/ 2147483646 w 77"/>
                <a:gd name="T27" fmla="*/ 2147483646 h 66"/>
                <a:gd name="T28" fmla="*/ 2147483646 w 77"/>
                <a:gd name="T29" fmla="*/ 2147483646 h 66"/>
                <a:gd name="T30" fmla="*/ 2147483646 w 77"/>
                <a:gd name="T31" fmla="*/ 2147483646 h 66"/>
                <a:gd name="T32" fmla="*/ 2147483646 w 77"/>
                <a:gd name="T33" fmla="*/ 2147483646 h 66"/>
                <a:gd name="T34" fmla="*/ 2147483646 w 77"/>
                <a:gd name="T35" fmla="*/ 2147483646 h 66"/>
                <a:gd name="T36" fmla="*/ 2147483646 w 77"/>
                <a:gd name="T37" fmla="*/ 2147483646 h 66"/>
                <a:gd name="T38" fmla="*/ 2147483646 w 77"/>
                <a:gd name="T39" fmla="*/ 2147483646 h 66"/>
                <a:gd name="T40" fmla="*/ 2147483646 w 77"/>
                <a:gd name="T41" fmla="*/ 2147483646 h 66"/>
                <a:gd name="T42" fmla="*/ 2147483646 w 77"/>
                <a:gd name="T43" fmla="*/ 2147483646 h 66"/>
                <a:gd name="T44" fmla="*/ 2147483646 w 77"/>
                <a:gd name="T45" fmla="*/ 2147483646 h 66"/>
                <a:gd name="T46" fmla="*/ 2147483646 w 77"/>
                <a:gd name="T47" fmla="*/ 2147483646 h 66"/>
                <a:gd name="T48" fmla="*/ 2147483646 w 77"/>
                <a:gd name="T49" fmla="*/ 0 h 66"/>
                <a:gd name="T50" fmla="*/ 2147483646 w 77"/>
                <a:gd name="T51" fmla="*/ 2147483646 h 66"/>
                <a:gd name="T52" fmla="*/ 2147483646 w 77"/>
                <a:gd name="T53" fmla="*/ 0 h 66"/>
                <a:gd name="T54" fmla="*/ 2147483646 w 77"/>
                <a:gd name="T55" fmla="*/ 0 h 66"/>
                <a:gd name="T56" fmla="*/ 2147483646 w 77"/>
                <a:gd name="T57" fmla="*/ 2147483646 h 66"/>
                <a:gd name="T58" fmla="*/ 2147483646 w 77"/>
                <a:gd name="T59" fmla="*/ 2147483646 h 66"/>
                <a:gd name="T60" fmla="*/ 2147483646 w 77"/>
                <a:gd name="T61" fmla="*/ 2147483646 h 66"/>
                <a:gd name="T62" fmla="*/ 2147483646 w 77"/>
                <a:gd name="T63" fmla="*/ 2147483646 h 66"/>
                <a:gd name="T64" fmla="*/ 2147483646 w 77"/>
                <a:gd name="T65" fmla="*/ 2147483646 h 66"/>
                <a:gd name="T66" fmla="*/ 2147483646 w 77"/>
                <a:gd name="T67" fmla="*/ 2147483646 h 66"/>
                <a:gd name="T68" fmla="*/ 2147483646 w 77"/>
                <a:gd name="T69" fmla="*/ 2147483646 h 66"/>
                <a:gd name="T70" fmla="*/ 2147483646 w 77"/>
                <a:gd name="T71" fmla="*/ 2147483646 h 66"/>
                <a:gd name="T72" fmla="*/ 2147483646 w 77"/>
                <a:gd name="T73" fmla="*/ 2147483646 h 66"/>
                <a:gd name="T74" fmla="*/ 2147483646 w 77"/>
                <a:gd name="T75" fmla="*/ 2147483646 h 66"/>
                <a:gd name="T76" fmla="*/ 2147483646 w 77"/>
                <a:gd name="T77" fmla="*/ 2147483646 h 66"/>
                <a:gd name="T78" fmla="*/ 2147483646 w 77"/>
                <a:gd name="T79" fmla="*/ 2147483646 h 66"/>
                <a:gd name="T80" fmla="*/ 2147483646 w 77"/>
                <a:gd name="T81" fmla="*/ 2147483646 h 66"/>
                <a:gd name="T82" fmla="*/ 2147483646 w 77"/>
                <a:gd name="T83" fmla="*/ 2147483646 h 66"/>
                <a:gd name="T84" fmla="*/ 2147483646 w 77"/>
                <a:gd name="T85" fmla="*/ 2147483646 h 66"/>
                <a:gd name="T86" fmla="*/ 2147483646 w 77"/>
                <a:gd name="T87" fmla="*/ 2147483646 h 66"/>
                <a:gd name="T88" fmla="*/ 2147483646 w 77"/>
                <a:gd name="T89" fmla="*/ 2147483646 h 66"/>
                <a:gd name="T90" fmla="*/ 2147483646 w 77"/>
                <a:gd name="T91" fmla="*/ 2147483646 h 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" h="66" extrusionOk="0">
                  <a:moveTo>
                    <a:pt x="5" y="44"/>
                  </a:moveTo>
                  <a:lnTo>
                    <a:pt x="5" y="46"/>
                  </a:lnTo>
                  <a:lnTo>
                    <a:pt x="5" y="48"/>
                  </a:lnTo>
                  <a:lnTo>
                    <a:pt x="5" y="51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1" y="53"/>
                  </a:lnTo>
                  <a:lnTo>
                    <a:pt x="13" y="57"/>
                  </a:lnTo>
                  <a:lnTo>
                    <a:pt x="13" y="59"/>
                  </a:lnTo>
                  <a:lnTo>
                    <a:pt x="20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37" y="61"/>
                  </a:lnTo>
                  <a:lnTo>
                    <a:pt x="40" y="59"/>
                  </a:lnTo>
                  <a:lnTo>
                    <a:pt x="42" y="59"/>
                  </a:lnTo>
                  <a:lnTo>
                    <a:pt x="48" y="61"/>
                  </a:lnTo>
                  <a:lnTo>
                    <a:pt x="51" y="59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64" y="55"/>
                  </a:lnTo>
                  <a:lnTo>
                    <a:pt x="66" y="53"/>
                  </a:lnTo>
                  <a:lnTo>
                    <a:pt x="68" y="51"/>
                  </a:lnTo>
                  <a:lnTo>
                    <a:pt x="68" y="48"/>
                  </a:lnTo>
                  <a:lnTo>
                    <a:pt x="66" y="48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70" y="44"/>
                  </a:lnTo>
                  <a:lnTo>
                    <a:pt x="68" y="44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68" y="40"/>
                  </a:lnTo>
                  <a:lnTo>
                    <a:pt x="68" y="37"/>
                  </a:lnTo>
                  <a:lnTo>
                    <a:pt x="70" y="35"/>
                  </a:lnTo>
                  <a:lnTo>
                    <a:pt x="70" y="33"/>
                  </a:lnTo>
                  <a:lnTo>
                    <a:pt x="70" y="31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6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7" y="22"/>
                  </a:lnTo>
                  <a:lnTo>
                    <a:pt x="70" y="20"/>
                  </a:lnTo>
                  <a:lnTo>
                    <a:pt x="72" y="18"/>
                  </a:lnTo>
                  <a:lnTo>
                    <a:pt x="75" y="18"/>
                  </a:lnTo>
                  <a:lnTo>
                    <a:pt x="77" y="11"/>
                  </a:lnTo>
                  <a:lnTo>
                    <a:pt x="77" y="2"/>
                  </a:lnTo>
                  <a:lnTo>
                    <a:pt x="64" y="0"/>
                  </a:lnTo>
                  <a:lnTo>
                    <a:pt x="61" y="2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2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5" y="4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00" name="Google Shape;3097;p68"/>
            <p:cNvSpPr>
              <a:spLocks/>
            </p:cNvSpPr>
            <p:nvPr/>
          </p:nvSpPr>
          <p:spPr bwMode="auto">
            <a:xfrm>
              <a:off x="3163888" y="1128713"/>
              <a:ext cx="115887" cy="69850"/>
            </a:xfrm>
            <a:custGeom>
              <a:avLst/>
              <a:gdLst>
                <a:gd name="T0" fmla="*/ 0 w 73"/>
                <a:gd name="T1" fmla="*/ 2147483646 h 44"/>
                <a:gd name="T2" fmla="*/ 0 w 73"/>
                <a:gd name="T3" fmla="*/ 2147483646 h 44"/>
                <a:gd name="T4" fmla="*/ 2147483646 w 73"/>
                <a:gd name="T5" fmla="*/ 2147483646 h 44"/>
                <a:gd name="T6" fmla="*/ 2147483646 w 73"/>
                <a:gd name="T7" fmla="*/ 2147483646 h 44"/>
                <a:gd name="T8" fmla="*/ 2147483646 w 73"/>
                <a:gd name="T9" fmla="*/ 2147483646 h 44"/>
                <a:gd name="T10" fmla="*/ 2147483646 w 73"/>
                <a:gd name="T11" fmla="*/ 2147483646 h 44"/>
                <a:gd name="T12" fmla="*/ 2147483646 w 73"/>
                <a:gd name="T13" fmla="*/ 2147483646 h 44"/>
                <a:gd name="T14" fmla="*/ 2147483646 w 73"/>
                <a:gd name="T15" fmla="*/ 2147483646 h 44"/>
                <a:gd name="T16" fmla="*/ 2147483646 w 73"/>
                <a:gd name="T17" fmla="*/ 2147483646 h 44"/>
                <a:gd name="T18" fmla="*/ 2147483646 w 73"/>
                <a:gd name="T19" fmla="*/ 2147483646 h 44"/>
                <a:gd name="T20" fmla="*/ 2147483646 w 73"/>
                <a:gd name="T21" fmla="*/ 2147483646 h 44"/>
                <a:gd name="T22" fmla="*/ 2147483646 w 73"/>
                <a:gd name="T23" fmla="*/ 2147483646 h 44"/>
                <a:gd name="T24" fmla="*/ 2147483646 w 73"/>
                <a:gd name="T25" fmla="*/ 2147483646 h 44"/>
                <a:gd name="T26" fmla="*/ 2147483646 w 73"/>
                <a:gd name="T27" fmla="*/ 2147483646 h 44"/>
                <a:gd name="T28" fmla="*/ 2147483646 w 73"/>
                <a:gd name="T29" fmla="*/ 2147483646 h 44"/>
                <a:gd name="T30" fmla="*/ 2147483646 w 73"/>
                <a:gd name="T31" fmla="*/ 2147483646 h 44"/>
                <a:gd name="T32" fmla="*/ 2147483646 w 73"/>
                <a:gd name="T33" fmla="*/ 2147483646 h 44"/>
                <a:gd name="T34" fmla="*/ 2147483646 w 73"/>
                <a:gd name="T35" fmla="*/ 2147483646 h 44"/>
                <a:gd name="T36" fmla="*/ 2147483646 w 73"/>
                <a:gd name="T37" fmla="*/ 2147483646 h 44"/>
                <a:gd name="T38" fmla="*/ 2147483646 w 73"/>
                <a:gd name="T39" fmla="*/ 2147483646 h 44"/>
                <a:gd name="T40" fmla="*/ 2147483646 w 73"/>
                <a:gd name="T41" fmla="*/ 2147483646 h 44"/>
                <a:gd name="T42" fmla="*/ 2147483646 w 73"/>
                <a:gd name="T43" fmla="*/ 2147483646 h 44"/>
                <a:gd name="T44" fmla="*/ 2147483646 w 73"/>
                <a:gd name="T45" fmla="*/ 2147483646 h 44"/>
                <a:gd name="T46" fmla="*/ 2147483646 w 73"/>
                <a:gd name="T47" fmla="*/ 2147483646 h 44"/>
                <a:gd name="T48" fmla="*/ 2147483646 w 73"/>
                <a:gd name="T49" fmla="*/ 2147483646 h 44"/>
                <a:gd name="T50" fmla="*/ 2147483646 w 73"/>
                <a:gd name="T51" fmla="*/ 2147483646 h 44"/>
                <a:gd name="T52" fmla="*/ 2147483646 w 73"/>
                <a:gd name="T53" fmla="*/ 2147483646 h 44"/>
                <a:gd name="T54" fmla="*/ 2147483646 w 73"/>
                <a:gd name="T55" fmla="*/ 2147483646 h 44"/>
                <a:gd name="T56" fmla="*/ 2147483646 w 73"/>
                <a:gd name="T57" fmla="*/ 2147483646 h 44"/>
                <a:gd name="T58" fmla="*/ 2147483646 w 73"/>
                <a:gd name="T59" fmla="*/ 2147483646 h 44"/>
                <a:gd name="T60" fmla="*/ 2147483646 w 73"/>
                <a:gd name="T61" fmla="*/ 2147483646 h 44"/>
                <a:gd name="T62" fmla="*/ 2147483646 w 73"/>
                <a:gd name="T63" fmla="*/ 2147483646 h 44"/>
                <a:gd name="T64" fmla="*/ 2147483646 w 73"/>
                <a:gd name="T65" fmla="*/ 0 h 44"/>
                <a:gd name="T66" fmla="*/ 2147483646 w 73"/>
                <a:gd name="T67" fmla="*/ 2147483646 h 44"/>
                <a:gd name="T68" fmla="*/ 2147483646 w 73"/>
                <a:gd name="T69" fmla="*/ 0 h 44"/>
                <a:gd name="T70" fmla="*/ 2147483646 w 73"/>
                <a:gd name="T71" fmla="*/ 2147483646 h 44"/>
                <a:gd name="T72" fmla="*/ 2147483646 w 73"/>
                <a:gd name="T73" fmla="*/ 2147483646 h 44"/>
                <a:gd name="T74" fmla="*/ 2147483646 w 73"/>
                <a:gd name="T75" fmla="*/ 2147483646 h 44"/>
                <a:gd name="T76" fmla="*/ 2147483646 w 73"/>
                <a:gd name="T77" fmla="*/ 2147483646 h 44"/>
                <a:gd name="T78" fmla="*/ 2147483646 w 73"/>
                <a:gd name="T79" fmla="*/ 2147483646 h 44"/>
                <a:gd name="T80" fmla="*/ 2147483646 w 73"/>
                <a:gd name="T81" fmla="*/ 2147483646 h 44"/>
                <a:gd name="T82" fmla="*/ 2147483646 w 73"/>
                <a:gd name="T83" fmla="*/ 2147483646 h 44"/>
                <a:gd name="T84" fmla="*/ 2147483646 w 73"/>
                <a:gd name="T85" fmla="*/ 2147483646 h 44"/>
                <a:gd name="T86" fmla="*/ 2147483646 w 73"/>
                <a:gd name="T87" fmla="*/ 2147483646 h 44"/>
                <a:gd name="T88" fmla="*/ 2147483646 w 73"/>
                <a:gd name="T89" fmla="*/ 2147483646 h 44"/>
                <a:gd name="T90" fmla="*/ 2147483646 w 73"/>
                <a:gd name="T91" fmla="*/ 2147483646 h 44"/>
                <a:gd name="T92" fmla="*/ 2147483646 w 73"/>
                <a:gd name="T93" fmla="*/ 2147483646 h 44"/>
                <a:gd name="T94" fmla="*/ 2147483646 w 73"/>
                <a:gd name="T95" fmla="*/ 2147483646 h 44"/>
                <a:gd name="T96" fmla="*/ 2147483646 w 73"/>
                <a:gd name="T97" fmla="*/ 2147483646 h 44"/>
                <a:gd name="T98" fmla="*/ 2147483646 w 73"/>
                <a:gd name="T99" fmla="*/ 2147483646 h 44"/>
                <a:gd name="T100" fmla="*/ 2147483646 w 73"/>
                <a:gd name="T101" fmla="*/ 2147483646 h 44"/>
                <a:gd name="T102" fmla="*/ 2147483646 w 73"/>
                <a:gd name="T103" fmla="*/ 2147483646 h 44"/>
                <a:gd name="T104" fmla="*/ 2147483646 w 73"/>
                <a:gd name="T105" fmla="*/ 2147483646 h 44"/>
                <a:gd name="T106" fmla="*/ 2147483646 w 73"/>
                <a:gd name="T107" fmla="*/ 2147483646 h 44"/>
                <a:gd name="T108" fmla="*/ 2147483646 w 73"/>
                <a:gd name="T109" fmla="*/ 2147483646 h 44"/>
                <a:gd name="T110" fmla="*/ 2147483646 w 73"/>
                <a:gd name="T111" fmla="*/ 2147483646 h 44"/>
                <a:gd name="T112" fmla="*/ 2147483646 w 73"/>
                <a:gd name="T113" fmla="*/ 2147483646 h 44"/>
                <a:gd name="T114" fmla="*/ 0 w 73"/>
                <a:gd name="T115" fmla="*/ 2147483646 h 44"/>
                <a:gd name="T116" fmla="*/ 2147483646 w 73"/>
                <a:gd name="T117" fmla="*/ 2147483646 h 44"/>
                <a:gd name="T118" fmla="*/ 0 w 73"/>
                <a:gd name="T119" fmla="*/ 2147483646 h 4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3" h="44" extrusionOk="0">
                  <a:moveTo>
                    <a:pt x="0" y="31"/>
                  </a:moveTo>
                  <a:lnTo>
                    <a:pt x="0" y="35"/>
                  </a:lnTo>
                  <a:lnTo>
                    <a:pt x="3" y="35"/>
                  </a:lnTo>
                  <a:lnTo>
                    <a:pt x="5" y="37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25" y="31"/>
                  </a:lnTo>
                  <a:lnTo>
                    <a:pt x="27" y="33"/>
                  </a:lnTo>
                  <a:lnTo>
                    <a:pt x="29" y="35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1" y="42"/>
                  </a:lnTo>
                  <a:lnTo>
                    <a:pt x="38" y="42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35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5"/>
                  </a:lnTo>
                  <a:lnTo>
                    <a:pt x="49" y="37"/>
                  </a:lnTo>
                  <a:lnTo>
                    <a:pt x="49" y="39"/>
                  </a:lnTo>
                  <a:lnTo>
                    <a:pt x="60" y="44"/>
                  </a:lnTo>
                  <a:lnTo>
                    <a:pt x="66" y="42"/>
                  </a:lnTo>
                  <a:lnTo>
                    <a:pt x="68" y="31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57" y="2"/>
                  </a:lnTo>
                  <a:lnTo>
                    <a:pt x="53" y="4"/>
                  </a:lnTo>
                  <a:lnTo>
                    <a:pt x="51" y="4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36" y="15"/>
                  </a:lnTo>
                  <a:lnTo>
                    <a:pt x="33" y="15"/>
                  </a:lnTo>
                  <a:lnTo>
                    <a:pt x="31" y="15"/>
                  </a:lnTo>
                  <a:lnTo>
                    <a:pt x="29" y="13"/>
                  </a:lnTo>
                  <a:lnTo>
                    <a:pt x="25" y="15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4" y="20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3" y="28"/>
                  </a:lnTo>
                  <a:lnTo>
                    <a:pt x="0" y="31"/>
                  </a:lnTo>
                  <a:lnTo>
                    <a:pt x="3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01" name="Google Shape;3098;p68"/>
            <p:cNvSpPr>
              <a:spLocks/>
            </p:cNvSpPr>
            <p:nvPr/>
          </p:nvSpPr>
          <p:spPr bwMode="auto">
            <a:xfrm>
              <a:off x="7805738" y="4603750"/>
              <a:ext cx="6350" cy="6350"/>
            </a:xfrm>
            <a:custGeom>
              <a:avLst/>
              <a:gdLst>
                <a:gd name="T0" fmla="*/ 2147483646 w 4"/>
                <a:gd name="T1" fmla="*/ 0 h 4"/>
                <a:gd name="T2" fmla="*/ 2147483646 w 4"/>
                <a:gd name="T3" fmla="*/ 0 h 4"/>
                <a:gd name="T4" fmla="*/ 2147483646 w 4"/>
                <a:gd name="T5" fmla="*/ 0 h 4"/>
                <a:gd name="T6" fmla="*/ 0 w 4"/>
                <a:gd name="T7" fmla="*/ 2147483646 h 4"/>
                <a:gd name="T8" fmla="*/ 0 w 4"/>
                <a:gd name="T9" fmla="*/ 2147483646 h 4"/>
                <a:gd name="T10" fmla="*/ 0 w 4"/>
                <a:gd name="T11" fmla="*/ 2147483646 h 4"/>
                <a:gd name="T12" fmla="*/ 2147483646 w 4"/>
                <a:gd name="T13" fmla="*/ 2147483646 h 4"/>
                <a:gd name="T14" fmla="*/ 2147483646 w 4"/>
                <a:gd name="T15" fmla="*/ 2147483646 h 4"/>
                <a:gd name="T16" fmla="*/ 2147483646 w 4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4" extrusionOk="0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02" name="Google Shape;3099;p68"/>
            <p:cNvSpPr>
              <a:spLocks/>
            </p:cNvSpPr>
            <p:nvPr/>
          </p:nvSpPr>
          <p:spPr bwMode="auto">
            <a:xfrm>
              <a:off x="7920038" y="4457700"/>
              <a:ext cx="14287" cy="46038"/>
            </a:xfrm>
            <a:custGeom>
              <a:avLst/>
              <a:gdLst>
                <a:gd name="T0" fmla="*/ 2147483646 w 9"/>
                <a:gd name="T1" fmla="*/ 2147483646 h 29"/>
                <a:gd name="T2" fmla="*/ 2147483646 w 9"/>
                <a:gd name="T3" fmla="*/ 2147483646 h 29"/>
                <a:gd name="T4" fmla="*/ 2147483646 w 9"/>
                <a:gd name="T5" fmla="*/ 2147483646 h 29"/>
                <a:gd name="T6" fmla="*/ 2147483646 w 9"/>
                <a:gd name="T7" fmla="*/ 2147483646 h 29"/>
                <a:gd name="T8" fmla="*/ 0 w 9"/>
                <a:gd name="T9" fmla="*/ 0 h 29"/>
                <a:gd name="T10" fmla="*/ 2147483646 w 9"/>
                <a:gd name="T11" fmla="*/ 2147483646 h 29"/>
                <a:gd name="T12" fmla="*/ 0 w 9"/>
                <a:gd name="T13" fmla="*/ 2147483646 h 29"/>
                <a:gd name="T14" fmla="*/ 0 w 9"/>
                <a:gd name="T15" fmla="*/ 2147483646 h 29"/>
                <a:gd name="T16" fmla="*/ 0 w 9"/>
                <a:gd name="T17" fmla="*/ 2147483646 h 29"/>
                <a:gd name="T18" fmla="*/ 0 w 9"/>
                <a:gd name="T19" fmla="*/ 2147483646 h 29"/>
                <a:gd name="T20" fmla="*/ 0 w 9"/>
                <a:gd name="T21" fmla="*/ 2147483646 h 29"/>
                <a:gd name="T22" fmla="*/ 2147483646 w 9"/>
                <a:gd name="T23" fmla="*/ 2147483646 h 29"/>
                <a:gd name="T24" fmla="*/ 2147483646 w 9"/>
                <a:gd name="T25" fmla="*/ 2147483646 h 29"/>
                <a:gd name="T26" fmla="*/ 2147483646 w 9"/>
                <a:gd name="T27" fmla="*/ 2147483646 h 29"/>
                <a:gd name="T28" fmla="*/ 2147483646 w 9"/>
                <a:gd name="T29" fmla="*/ 2147483646 h 29"/>
                <a:gd name="T30" fmla="*/ 2147483646 w 9"/>
                <a:gd name="T31" fmla="*/ 2147483646 h 29"/>
                <a:gd name="T32" fmla="*/ 2147483646 w 9"/>
                <a:gd name="T33" fmla="*/ 2147483646 h 29"/>
                <a:gd name="T34" fmla="*/ 2147483646 w 9"/>
                <a:gd name="T35" fmla="*/ 2147483646 h 29"/>
                <a:gd name="T36" fmla="*/ 2147483646 w 9"/>
                <a:gd name="T37" fmla="*/ 2147483646 h 29"/>
                <a:gd name="T38" fmla="*/ 2147483646 w 9"/>
                <a:gd name="T39" fmla="*/ 2147483646 h 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" h="29" extrusionOk="0">
                  <a:moveTo>
                    <a:pt x="6" y="11"/>
                  </a:moveTo>
                  <a:lnTo>
                    <a:pt x="4" y="9"/>
                  </a:lnTo>
                  <a:lnTo>
                    <a:pt x="2" y="7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20"/>
                  </a:lnTo>
                  <a:lnTo>
                    <a:pt x="2" y="29"/>
                  </a:lnTo>
                  <a:lnTo>
                    <a:pt x="6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6" y="15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03" name="Google Shape;3100;p68"/>
            <p:cNvSpPr>
              <a:spLocks/>
            </p:cNvSpPr>
            <p:nvPr/>
          </p:nvSpPr>
          <p:spPr bwMode="auto">
            <a:xfrm>
              <a:off x="7759700" y="4554538"/>
              <a:ext cx="20638" cy="14287"/>
            </a:xfrm>
            <a:custGeom>
              <a:avLst/>
              <a:gdLst>
                <a:gd name="T0" fmla="*/ 2147483646 w 13"/>
                <a:gd name="T1" fmla="*/ 2147483646 h 9"/>
                <a:gd name="T2" fmla="*/ 2147483646 w 13"/>
                <a:gd name="T3" fmla="*/ 2147483646 h 9"/>
                <a:gd name="T4" fmla="*/ 2147483646 w 13"/>
                <a:gd name="T5" fmla="*/ 2147483646 h 9"/>
                <a:gd name="T6" fmla="*/ 2147483646 w 13"/>
                <a:gd name="T7" fmla="*/ 2147483646 h 9"/>
                <a:gd name="T8" fmla="*/ 2147483646 w 13"/>
                <a:gd name="T9" fmla="*/ 2147483646 h 9"/>
                <a:gd name="T10" fmla="*/ 2147483646 w 13"/>
                <a:gd name="T11" fmla="*/ 2147483646 h 9"/>
                <a:gd name="T12" fmla="*/ 2147483646 w 13"/>
                <a:gd name="T13" fmla="*/ 0 h 9"/>
                <a:gd name="T14" fmla="*/ 2147483646 w 13"/>
                <a:gd name="T15" fmla="*/ 0 h 9"/>
                <a:gd name="T16" fmla="*/ 0 w 13"/>
                <a:gd name="T17" fmla="*/ 2147483646 h 9"/>
                <a:gd name="T18" fmla="*/ 0 w 13"/>
                <a:gd name="T19" fmla="*/ 2147483646 h 9"/>
                <a:gd name="T20" fmla="*/ 2147483646 w 13"/>
                <a:gd name="T21" fmla="*/ 2147483646 h 9"/>
                <a:gd name="T22" fmla="*/ 2147483646 w 13"/>
                <a:gd name="T23" fmla="*/ 2147483646 h 9"/>
                <a:gd name="T24" fmla="*/ 2147483646 w 13"/>
                <a:gd name="T25" fmla="*/ 2147483646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9" extrusionOk="0">
                  <a:moveTo>
                    <a:pt x="11" y="7"/>
                  </a:moveTo>
                  <a:lnTo>
                    <a:pt x="11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04" name="Google Shape;3101;p68"/>
            <p:cNvSpPr>
              <a:spLocks/>
            </p:cNvSpPr>
            <p:nvPr/>
          </p:nvSpPr>
          <p:spPr bwMode="auto">
            <a:xfrm>
              <a:off x="7923213" y="4451350"/>
              <a:ext cx="17462" cy="26988"/>
            </a:xfrm>
            <a:custGeom>
              <a:avLst/>
              <a:gdLst>
                <a:gd name="T0" fmla="*/ 2147483646 w 11"/>
                <a:gd name="T1" fmla="*/ 2147483646 h 17"/>
                <a:gd name="T2" fmla="*/ 2147483646 w 11"/>
                <a:gd name="T3" fmla="*/ 2147483646 h 17"/>
                <a:gd name="T4" fmla="*/ 2147483646 w 11"/>
                <a:gd name="T5" fmla="*/ 2147483646 h 17"/>
                <a:gd name="T6" fmla="*/ 2147483646 w 11"/>
                <a:gd name="T7" fmla="*/ 2147483646 h 17"/>
                <a:gd name="T8" fmla="*/ 2147483646 w 11"/>
                <a:gd name="T9" fmla="*/ 2147483646 h 17"/>
                <a:gd name="T10" fmla="*/ 2147483646 w 11"/>
                <a:gd name="T11" fmla="*/ 2147483646 h 17"/>
                <a:gd name="T12" fmla="*/ 2147483646 w 11"/>
                <a:gd name="T13" fmla="*/ 2147483646 h 17"/>
                <a:gd name="T14" fmla="*/ 2147483646 w 11"/>
                <a:gd name="T15" fmla="*/ 2147483646 h 17"/>
                <a:gd name="T16" fmla="*/ 0 w 11"/>
                <a:gd name="T17" fmla="*/ 0 h 17"/>
                <a:gd name="T18" fmla="*/ 0 w 11"/>
                <a:gd name="T19" fmla="*/ 2147483646 h 17"/>
                <a:gd name="T20" fmla="*/ 2147483646 w 11"/>
                <a:gd name="T21" fmla="*/ 2147483646 h 17"/>
                <a:gd name="T22" fmla="*/ 2147483646 w 11"/>
                <a:gd name="T23" fmla="*/ 2147483646 h 17"/>
                <a:gd name="T24" fmla="*/ 2147483646 w 11"/>
                <a:gd name="T25" fmla="*/ 2147483646 h 17"/>
                <a:gd name="T26" fmla="*/ 2147483646 w 11"/>
                <a:gd name="T27" fmla="*/ 2147483646 h 17"/>
                <a:gd name="T28" fmla="*/ 2147483646 w 11"/>
                <a:gd name="T29" fmla="*/ 2147483646 h 17"/>
                <a:gd name="T30" fmla="*/ 2147483646 w 11"/>
                <a:gd name="T31" fmla="*/ 2147483646 h 17"/>
                <a:gd name="T32" fmla="*/ 2147483646 w 11"/>
                <a:gd name="T33" fmla="*/ 2147483646 h 17"/>
                <a:gd name="T34" fmla="*/ 2147483646 w 11"/>
                <a:gd name="T35" fmla="*/ 2147483646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" h="17" extrusionOk="0">
                  <a:moveTo>
                    <a:pt x="9" y="15"/>
                  </a:moveTo>
                  <a:lnTo>
                    <a:pt x="9" y="13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05" name="Google Shape;3102;p68"/>
            <p:cNvSpPr>
              <a:spLocks/>
            </p:cNvSpPr>
            <p:nvPr/>
          </p:nvSpPr>
          <p:spPr bwMode="auto">
            <a:xfrm>
              <a:off x="7888288" y="4352925"/>
              <a:ext cx="41275" cy="31750"/>
            </a:xfrm>
            <a:custGeom>
              <a:avLst/>
              <a:gdLst>
                <a:gd name="T0" fmla="*/ 2147483646 w 26"/>
                <a:gd name="T1" fmla="*/ 0 h 20"/>
                <a:gd name="T2" fmla="*/ 2147483646 w 26"/>
                <a:gd name="T3" fmla="*/ 0 h 20"/>
                <a:gd name="T4" fmla="*/ 2147483646 w 26"/>
                <a:gd name="T5" fmla="*/ 2147483646 h 20"/>
                <a:gd name="T6" fmla="*/ 2147483646 w 26"/>
                <a:gd name="T7" fmla="*/ 2147483646 h 20"/>
                <a:gd name="T8" fmla="*/ 2147483646 w 26"/>
                <a:gd name="T9" fmla="*/ 2147483646 h 20"/>
                <a:gd name="T10" fmla="*/ 2147483646 w 26"/>
                <a:gd name="T11" fmla="*/ 2147483646 h 20"/>
                <a:gd name="T12" fmla="*/ 2147483646 w 26"/>
                <a:gd name="T13" fmla="*/ 2147483646 h 20"/>
                <a:gd name="T14" fmla="*/ 2147483646 w 26"/>
                <a:gd name="T15" fmla="*/ 2147483646 h 20"/>
                <a:gd name="T16" fmla="*/ 2147483646 w 26"/>
                <a:gd name="T17" fmla="*/ 2147483646 h 20"/>
                <a:gd name="T18" fmla="*/ 0 w 26"/>
                <a:gd name="T19" fmla="*/ 2147483646 h 20"/>
                <a:gd name="T20" fmla="*/ 2147483646 w 26"/>
                <a:gd name="T21" fmla="*/ 2147483646 h 20"/>
                <a:gd name="T22" fmla="*/ 2147483646 w 26"/>
                <a:gd name="T23" fmla="*/ 2147483646 h 20"/>
                <a:gd name="T24" fmla="*/ 2147483646 w 26"/>
                <a:gd name="T25" fmla="*/ 2147483646 h 20"/>
                <a:gd name="T26" fmla="*/ 2147483646 w 26"/>
                <a:gd name="T27" fmla="*/ 2147483646 h 20"/>
                <a:gd name="T28" fmla="*/ 2147483646 w 26"/>
                <a:gd name="T29" fmla="*/ 2147483646 h 20"/>
                <a:gd name="T30" fmla="*/ 2147483646 w 26"/>
                <a:gd name="T31" fmla="*/ 2147483646 h 20"/>
                <a:gd name="T32" fmla="*/ 2147483646 w 26"/>
                <a:gd name="T33" fmla="*/ 2147483646 h 20"/>
                <a:gd name="T34" fmla="*/ 2147483646 w 26"/>
                <a:gd name="T35" fmla="*/ 2147483646 h 20"/>
                <a:gd name="T36" fmla="*/ 2147483646 w 26"/>
                <a:gd name="T37" fmla="*/ 2147483646 h 20"/>
                <a:gd name="T38" fmla="*/ 2147483646 w 26"/>
                <a:gd name="T39" fmla="*/ 2147483646 h 20"/>
                <a:gd name="T40" fmla="*/ 2147483646 w 26"/>
                <a:gd name="T41" fmla="*/ 2147483646 h 20"/>
                <a:gd name="T42" fmla="*/ 2147483646 w 26"/>
                <a:gd name="T43" fmla="*/ 2147483646 h 20"/>
                <a:gd name="T44" fmla="*/ 2147483646 w 26"/>
                <a:gd name="T45" fmla="*/ 2147483646 h 20"/>
                <a:gd name="T46" fmla="*/ 2147483646 w 26"/>
                <a:gd name="T47" fmla="*/ 2147483646 h 20"/>
                <a:gd name="T48" fmla="*/ 2147483646 w 26"/>
                <a:gd name="T49" fmla="*/ 2147483646 h 20"/>
                <a:gd name="T50" fmla="*/ 2147483646 w 26"/>
                <a:gd name="T51" fmla="*/ 0 h 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6" h="20" extrusionOk="0">
                  <a:moveTo>
                    <a:pt x="22" y="0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18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1" y="11"/>
                  </a:lnTo>
                  <a:lnTo>
                    <a:pt x="7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8" y="16"/>
                  </a:lnTo>
                  <a:lnTo>
                    <a:pt x="22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06" name="Google Shape;3103;p68"/>
            <p:cNvSpPr>
              <a:spLocks/>
            </p:cNvSpPr>
            <p:nvPr/>
          </p:nvSpPr>
          <p:spPr bwMode="auto">
            <a:xfrm>
              <a:off x="7718425" y="4249738"/>
              <a:ext cx="6350" cy="12700"/>
            </a:xfrm>
            <a:custGeom>
              <a:avLst/>
              <a:gdLst>
                <a:gd name="T0" fmla="*/ 2147483646 w 4"/>
                <a:gd name="T1" fmla="*/ 2147483646 h 8"/>
                <a:gd name="T2" fmla="*/ 2147483646 w 4"/>
                <a:gd name="T3" fmla="*/ 2147483646 h 8"/>
                <a:gd name="T4" fmla="*/ 2147483646 w 4"/>
                <a:gd name="T5" fmla="*/ 0 h 8"/>
                <a:gd name="T6" fmla="*/ 2147483646 w 4"/>
                <a:gd name="T7" fmla="*/ 0 h 8"/>
                <a:gd name="T8" fmla="*/ 0 w 4"/>
                <a:gd name="T9" fmla="*/ 0 h 8"/>
                <a:gd name="T10" fmla="*/ 0 w 4"/>
                <a:gd name="T11" fmla="*/ 2147483646 h 8"/>
                <a:gd name="T12" fmla="*/ 2147483646 w 4"/>
                <a:gd name="T13" fmla="*/ 2147483646 h 8"/>
                <a:gd name="T14" fmla="*/ 0 w 4"/>
                <a:gd name="T15" fmla="*/ 2147483646 h 8"/>
                <a:gd name="T16" fmla="*/ 0 w 4"/>
                <a:gd name="T17" fmla="*/ 2147483646 h 8"/>
                <a:gd name="T18" fmla="*/ 2147483646 w 4"/>
                <a:gd name="T19" fmla="*/ 2147483646 h 8"/>
                <a:gd name="T20" fmla="*/ 2147483646 w 4"/>
                <a:gd name="T21" fmla="*/ 2147483646 h 8"/>
                <a:gd name="T22" fmla="*/ 2147483646 w 4"/>
                <a:gd name="T23" fmla="*/ 2147483646 h 8"/>
                <a:gd name="T24" fmla="*/ 2147483646 w 4"/>
                <a:gd name="T25" fmla="*/ 2147483646 h 8"/>
                <a:gd name="T26" fmla="*/ 2147483646 w 4"/>
                <a:gd name="T27" fmla="*/ 2147483646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8" extrusionOk="0">
                  <a:moveTo>
                    <a:pt x="2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07" name="Google Shape;3104;p68"/>
            <p:cNvSpPr>
              <a:spLocks/>
            </p:cNvSpPr>
            <p:nvPr/>
          </p:nvSpPr>
          <p:spPr bwMode="auto">
            <a:xfrm>
              <a:off x="7631113" y="4291013"/>
              <a:ext cx="6350" cy="9525"/>
            </a:xfrm>
            <a:custGeom>
              <a:avLst/>
              <a:gdLst>
                <a:gd name="T0" fmla="*/ 2147483646 w 4"/>
                <a:gd name="T1" fmla="*/ 2147483646 h 6"/>
                <a:gd name="T2" fmla="*/ 0 w 4"/>
                <a:gd name="T3" fmla="*/ 2147483646 h 6"/>
                <a:gd name="T4" fmla="*/ 0 w 4"/>
                <a:gd name="T5" fmla="*/ 2147483646 h 6"/>
                <a:gd name="T6" fmla="*/ 2147483646 w 4"/>
                <a:gd name="T7" fmla="*/ 2147483646 h 6"/>
                <a:gd name="T8" fmla="*/ 2147483646 w 4"/>
                <a:gd name="T9" fmla="*/ 2147483646 h 6"/>
                <a:gd name="T10" fmla="*/ 2147483646 w 4"/>
                <a:gd name="T11" fmla="*/ 2147483646 h 6"/>
                <a:gd name="T12" fmla="*/ 2147483646 w 4"/>
                <a:gd name="T13" fmla="*/ 2147483646 h 6"/>
                <a:gd name="T14" fmla="*/ 2147483646 w 4"/>
                <a:gd name="T15" fmla="*/ 0 h 6"/>
                <a:gd name="T16" fmla="*/ 2147483646 w 4"/>
                <a:gd name="T17" fmla="*/ 214748364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6" extrusionOk="0">
                  <a:moveTo>
                    <a:pt x="2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08" name="Google Shape;3105;p68"/>
            <p:cNvSpPr>
              <a:spLocks/>
            </p:cNvSpPr>
            <p:nvPr/>
          </p:nvSpPr>
          <p:spPr bwMode="auto">
            <a:xfrm>
              <a:off x="7627938" y="4279900"/>
              <a:ext cx="14287" cy="14288"/>
            </a:xfrm>
            <a:custGeom>
              <a:avLst/>
              <a:gdLst>
                <a:gd name="T0" fmla="*/ 2147483646 w 9"/>
                <a:gd name="T1" fmla="*/ 2147483646 h 9"/>
                <a:gd name="T2" fmla="*/ 2147483646 w 9"/>
                <a:gd name="T3" fmla="*/ 2147483646 h 9"/>
                <a:gd name="T4" fmla="*/ 2147483646 w 9"/>
                <a:gd name="T5" fmla="*/ 2147483646 h 9"/>
                <a:gd name="T6" fmla="*/ 2147483646 w 9"/>
                <a:gd name="T7" fmla="*/ 2147483646 h 9"/>
                <a:gd name="T8" fmla="*/ 2147483646 w 9"/>
                <a:gd name="T9" fmla="*/ 2147483646 h 9"/>
                <a:gd name="T10" fmla="*/ 2147483646 w 9"/>
                <a:gd name="T11" fmla="*/ 2147483646 h 9"/>
                <a:gd name="T12" fmla="*/ 2147483646 w 9"/>
                <a:gd name="T13" fmla="*/ 2147483646 h 9"/>
                <a:gd name="T14" fmla="*/ 2147483646 w 9"/>
                <a:gd name="T15" fmla="*/ 0 h 9"/>
                <a:gd name="T16" fmla="*/ 2147483646 w 9"/>
                <a:gd name="T17" fmla="*/ 0 h 9"/>
                <a:gd name="T18" fmla="*/ 2147483646 w 9"/>
                <a:gd name="T19" fmla="*/ 2147483646 h 9"/>
                <a:gd name="T20" fmla="*/ 2147483646 w 9"/>
                <a:gd name="T21" fmla="*/ 2147483646 h 9"/>
                <a:gd name="T22" fmla="*/ 2147483646 w 9"/>
                <a:gd name="T23" fmla="*/ 2147483646 h 9"/>
                <a:gd name="T24" fmla="*/ 0 w 9"/>
                <a:gd name="T25" fmla="*/ 2147483646 h 9"/>
                <a:gd name="T26" fmla="*/ 0 w 9"/>
                <a:gd name="T27" fmla="*/ 2147483646 h 9"/>
                <a:gd name="T28" fmla="*/ 2147483646 w 9"/>
                <a:gd name="T29" fmla="*/ 2147483646 h 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" h="9" extrusionOk="0">
                  <a:moveTo>
                    <a:pt x="2" y="7"/>
                  </a:move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6" y="5"/>
                  </a:lnTo>
                  <a:lnTo>
                    <a:pt x="6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09" name="Google Shape;3106;p68"/>
            <p:cNvSpPr>
              <a:spLocks/>
            </p:cNvSpPr>
            <p:nvPr/>
          </p:nvSpPr>
          <p:spPr bwMode="auto">
            <a:xfrm>
              <a:off x="7694613" y="4221163"/>
              <a:ext cx="26987" cy="38100"/>
            </a:xfrm>
            <a:custGeom>
              <a:avLst/>
              <a:gdLst>
                <a:gd name="T0" fmla="*/ 2147483646 w 17"/>
                <a:gd name="T1" fmla="*/ 2147483646 h 24"/>
                <a:gd name="T2" fmla="*/ 2147483646 w 17"/>
                <a:gd name="T3" fmla="*/ 2147483646 h 24"/>
                <a:gd name="T4" fmla="*/ 2147483646 w 17"/>
                <a:gd name="T5" fmla="*/ 2147483646 h 24"/>
                <a:gd name="T6" fmla="*/ 2147483646 w 17"/>
                <a:gd name="T7" fmla="*/ 2147483646 h 24"/>
                <a:gd name="T8" fmla="*/ 2147483646 w 17"/>
                <a:gd name="T9" fmla="*/ 2147483646 h 24"/>
                <a:gd name="T10" fmla="*/ 2147483646 w 17"/>
                <a:gd name="T11" fmla="*/ 2147483646 h 24"/>
                <a:gd name="T12" fmla="*/ 2147483646 w 17"/>
                <a:gd name="T13" fmla="*/ 2147483646 h 24"/>
                <a:gd name="T14" fmla="*/ 2147483646 w 17"/>
                <a:gd name="T15" fmla="*/ 2147483646 h 24"/>
                <a:gd name="T16" fmla="*/ 2147483646 w 17"/>
                <a:gd name="T17" fmla="*/ 2147483646 h 24"/>
                <a:gd name="T18" fmla="*/ 2147483646 w 17"/>
                <a:gd name="T19" fmla="*/ 2147483646 h 24"/>
                <a:gd name="T20" fmla="*/ 2147483646 w 17"/>
                <a:gd name="T21" fmla="*/ 2147483646 h 24"/>
                <a:gd name="T22" fmla="*/ 2147483646 w 17"/>
                <a:gd name="T23" fmla="*/ 2147483646 h 24"/>
                <a:gd name="T24" fmla="*/ 2147483646 w 17"/>
                <a:gd name="T25" fmla="*/ 2147483646 h 24"/>
                <a:gd name="T26" fmla="*/ 2147483646 w 17"/>
                <a:gd name="T27" fmla="*/ 2147483646 h 24"/>
                <a:gd name="T28" fmla="*/ 2147483646 w 17"/>
                <a:gd name="T29" fmla="*/ 2147483646 h 24"/>
                <a:gd name="T30" fmla="*/ 2147483646 w 17"/>
                <a:gd name="T31" fmla="*/ 2147483646 h 24"/>
                <a:gd name="T32" fmla="*/ 2147483646 w 17"/>
                <a:gd name="T33" fmla="*/ 2147483646 h 24"/>
                <a:gd name="T34" fmla="*/ 2147483646 w 17"/>
                <a:gd name="T35" fmla="*/ 2147483646 h 24"/>
                <a:gd name="T36" fmla="*/ 2147483646 w 17"/>
                <a:gd name="T37" fmla="*/ 2147483646 h 24"/>
                <a:gd name="T38" fmla="*/ 2147483646 w 17"/>
                <a:gd name="T39" fmla="*/ 2147483646 h 24"/>
                <a:gd name="T40" fmla="*/ 2147483646 w 17"/>
                <a:gd name="T41" fmla="*/ 2147483646 h 24"/>
                <a:gd name="T42" fmla="*/ 2147483646 w 17"/>
                <a:gd name="T43" fmla="*/ 2147483646 h 24"/>
                <a:gd name="T44" fmla="*/ 2147483646 w 17"/>
                <a:gd name="T45" fmla="*/ 0 h 24"/>
                <a:gd name="T46" fmla="*/ 2147483646 w 17"/>
                <a:gd name="T47" fmla="*/ 0 h 24"/>
                <a:gd name="T48" fmla="*/ 2147483646 w 17"/>
                <a:gd name="T49" fmla="*/ 2147483646 h 24"/>
                <a:gd name="T50" fmla="*/ 2147483646 w 17"/>
                <a:gd name="T51" fmla="*/ 2147483646 h 24"/>
                <a:gd name="T52" fmla="*/ 2147483646 w 17"/>
                <a:gd name="T53" fmla="*/ 2147483646 h 24"/>
                <a:gd name="T54" fmla="*/ 2147483646 w 17"/>
                <a:gd name="T55" fmla="*/ 2147483646 h 24"/>
                <a:gd name="T56" fmla="*/ 2147483646 w 17"/>
                <a:gd name="T57" fmla="*/ 2147483646 h 24"/>
                <a:gd name="T58" fmla="*/ 2147483646 w 17"/>
                <a:gd name="T59" fmla="*/ 2147483646 h 24"/>
                <a:gd name="T60" fmla="*/ 2147483646 w 17"/>
                <a:gd name="T61" fmla="*/ 2147483646 h 24"/>
                <a:gd name="T62" fmla="*/ 2147483646 w 17"/>
                <a:gd name="T63" fmla="*/ 2147483646 h 24"/>
                <a:gd name="T64" fmla="*/ 2147483646 w 17"/>
                <a:gd name="T65" fmla="*/ 2147483646 h 24"/>
                <a:gd name="T66" fmla="*/ 2147483646 w 17"/>
                <a:gd name="T67" fmla="*/ 2147483646 h 24"/>
                <a:gd name="T68" fmla="*/ 2147483646 w 17"/>
                <a:gd name="T69" fmla="*/ 2147483646 h 24"/>
                <a:gd name="T70" fmla="*/ 2147483646 w 17"/>
                <a:gd name="T71" fmla="*/ 2147483646 h 24"/>
                <a:gd name="T72" fmla="*/ 2147483646 w 17"/>
                <a:gd name="T73" fmla="*/ 2147483646 h 24"/>
                <a:gd name="T74" fmla="*/ 2147483646 w 17"/>
                <a:gd name="T75" fmla="*/ 2147483646 h 24"/>
                <a:gd name="T76" fmla="*/ 0 w 17"/>
                <a:gd name="T77" fmla="*/ 2147483646 h 24"/>
                <a:gd name="T78" fmla="*/ 0 w 17"/>
                <a:gd name="T79" fmla="*/ 2147483646 h 24"/>
                <a:gd name="T80" fmla="*/ 2147483646 w 17"/>
                <a:gd name="T81" fmla="*/ 2147483646 h 2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" h="24" extrusionOk="0">
                  <a:moveTo>
                    <a:pt x="2" y="18"/>
                  </a:moveTo>
                  <a:lnTo>
                    <a:pt x="2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0" y="18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3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10" name="Google Shape;3107;p68"/>
            <p:cNvSpPr>
              <a:spLocks/>
            </p:cNvSpPr>
            <p:nvPr/>
          </p:nvSpPr>
          <p:spPr bwMode="auto">
            <a:xfrm>
              <a:off x="7732713" y="4183063"/>
              <a:ext cx="26987" cy="34925"/>
            </a:xfrm>
            <a:custGeom>
              <a:avLst/>
              <a:gdLst>
                <a:gd name="T0" fmla="*/ 0 w 17"/>
                <a:gd name="T1" fmla="*/ 2147483646 h 22"/>
                <a:gd name="T2" fmla="*/ 0 w 17"/>
                <a:gd name="T3" fmla="*/ 2147483646 h 22"/>
                <a:gd name="T4" fmla="*/ 0 w 17"/>
                <a:gd name="T5" fmla="*/ 2147483646 h 22"/>
                <a:gd name="T6" fmla="*/ 2147483646 w 17"/>
                <a:gd name="T7" fmla="*/ 2147483646 h 22"/>
                <a:gd name="T8" fmla="*/ 2147483646 w 17"/>
                <a:gd name="T9" fmla="*/ 2147483646 h 22"/>
                <a:gd name="T10" fmla="*/ 2147483646 w 17"/>
                <a:gd name="T11" fmla="*/ 2147483646 h 22"/>
                <a:gd name="T12" fmla="*/ 2147483646 w 17"/>
                <a:gd name="T13" fmla="*/ 2147483646 h 22"/>
                <a:gd name="T14" fmla="*/ 0 w 17"/>
                <a:gd name="T15" fmla="*/ 2147483646 h 22"/>
                <a:gd name="T16" fmla="*/ 0 w 17"/>
                <a:gd name="T17" fmla="*/ 2147483646 h 22"/>
                <a:gd name="T18" fmla="*/ 2147483646 w 17"/>
                <a:gd name="T19" fmla="*/ 2147483646 h 22"/>
                <a:gd name="T20" fmla="*/ 2147483646 w 17"/>
                <a:gd name="T21" fmla="*/ 2147483646 h 22"/>
                <a:gd name="T22" fmla="*/ 2147483646 w 17"/>
                <a:gd name="T23" fmla="*/ 2147483646 h 22"/>
                <a:gd name="T24" fmla="*/ 2147483646 w 17"/>
                <a:gd name="T25" fmla="*/ 2147483646 h 22"/>
                <a:gd name="T26" fmla="*/ 2147483646 w 17"/>
                <a:gd name="T27" fmla="*/ 2147483646 h 22"/>
                <a:gd name="T28" fmla="*/ 2147483646 w 17"/>
                <a:gd name="T29" fmla="*/ 2147483646 h 22"/>
                <a:gd name="T30" fmla="*/ 2147483646 w 17"/>
                <a:gd name="T31" fmla="*/ 2147483646 h 22"/>
                <a:gd name="T32" fmla="*/ 2147483646 w 17"/>
                <a:gd name="T33" fmla="*/ 2147483646 h 22"/>
                <a:gd name="T34" fmla="*/ 2147483646 w 17"/>
                <a:gd name="T35" fmla="*/ 2147483646 h 22"/>
                <a:gd name="T36" fmla="*/ 2147483646 w 17"/>
                <a:gd name="T37" fmla="*/ 2147483646 h 22"/>
                <a:gd name="T38" fmla="*/ 2147483646 w 17"/>
                <a:gd name="T39" fmla="*/ 2147483646 h 22"/>
                <a:gd name="T40" fmla="*/ 2147483646 w 17"/>
                <a:gd name="T41" fmla="*/ 2147483646 h 22"/>
                <a:gd name="T42" fmla="*/ 2147483646 w 17"/>
                <a:gd name="T43" fmla="*/ 2147483646 h 22"/>
                <a:gd name="T44" fmla="*/ 2147483646 w 17"/>
                <a:gd name="T45" fmla="*/ 2147483646 h 22"/>
                <a:gd name="T46" fmla="*/ 2147483646 w 17"/>
                <a:gd name="T47" fmla="*/ 2147483646 h 22"/>
                <a:gd name="T48" fmla="*/ 2147483646 w 17"/>
                <a:gd name="T49" fmla="*/ 2147483646 h 22"/>
                <a:gd name="T50" fmla="*/ 2147483646 w 17"/>
                <a:gd name="T51" fmla="*/ 2147483646 h 22"/>
                <a:gd name="T52" fmla="*/ 2147483646 w 17"/>
                <a:gd name="T53" fmla="*/ 2147483646 h 22"/>
                <a:gd name="T54" fmla="*/ 2147483646 w 17"/>
                <a:gd name="T55" fmla="*/ 2147483646 h 22"/>
                <a:gd name="T56" fmla="*/ 2147483646 w 17"/>
                <a:gd name="T57" fmla="*/ 0 h 22"/>
                <a:gd name="T58" fmla="*/ 2147483646 w 17"/>
                <a:gd name="T59" fmla="*/ 2147483646 h 22"/>
                <a:gd name="T60" fmla="*/ 2147483646 w 17"/>
                <a:gd name="T61" fmla="*/ 2147483646 h 22"/>
                <a:gd name="T62" fmla="*/ 2147483646 w 17"/>
                <a:gd name="T63" fmla="*/ 2147483646 h 22"/>
                <a:gd name="T64" fmla="*/ 2147483646 w 17"/>
                <a:gd name="T65" fmla="*/ 2147483646 h 22"/>
                <a:gd name="T66" fmla="*/ 2147483646 w 17"/>
                <a:gd name="T67" fmla="*/ 2147483646 h 22"/>
                <a:gd name="T68" fmla="*/ 2147483646 w 17"/>
                <a:gd name="T69" fmla="*/ 2147483646 h 22"/>
                <a:gd name="T70" fmla="*/ 2147483646 w 17"/>
                <a:gd name="T71" fmla="*/ 2147483646 h 22"/>
                <a:gd name="T72" fmla="*/ 0 w 17"/>
                <a:gd name="T73" fmla="*/ 2147483646 h 22"/>
                <a:gd name="T74" fmla="*/ 0 w 17"/>
                <a:gd name="T75" fmla="*/ 2147483646 h 22"/>
                <a:gd name="T76" fmla="*/ 0 w 17"/>
                <a:gd name="T77" fmla="*/ 2147483646 h 2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" h="22" extrusionOk="0">
                  <a:moveTo>
                    <a:pt x="0" y="9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17"/>
                  </a:lnTo>
                  <a:lnTo>
                    <a:pt x="11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11" name="Google Shape;3108;p68"/>
            <p:cNvSpPr>
              <a:spLocks/>
            </p:cNvSpPr>
            <p:nvPr/>
          </p:nvSpPr>
          <p:spPr bwMode="auto">
            <a:xfrm>
              <a:off x="7537450" y="4119563"/>
              <a:ext cx="14288" cy="22225"/>
            </a:xfrm>
            <a:custGeom>
              <a:avLst/>
              <a:gdLst>
                <a:gd name="T0" fmla="*/ 0 w 9"/>
                <a:gd name="T1" fmla="*/ 2147483646 h 14"/>
                <a:gd name="T2" fmla="*/ 0 w 9"/>
                <a:gd name="T3" fmla="*/ 2147483646 h 14"/>
                <a:gd name="T4" fmla="*/ 0 w 9"/>
                <a:gd name="T5" fmla="*/ 2147483646 h 14"/>
                <a:gd name="T6" fmla="*/ 2147483646 w 9"/>
                <a:gd name="T7" fmla="*/ 2147483646 h 14"/>
                <a:gd name="T8" fmla="*/ 2147483646 w 9"/>
                <a:gd name="T9" fmla="*/ 2147483646 h 14"/>
                <a:gd name="T10" fmla="*/ 2147483646 w 9"/>
                <a:gd name="T11" fmla="*/ 2147483646 h 14"/>
                <a:gd name="T12" fmla="*/ 2147483646 w 9"/>
                <a:gd name="T13" fmla="*/ 2147483646 h 14"/>
                <a:gd name="T14" fmla="*/ 2147483646 w 9"/>
                <a:gd name="T15" fmla="*/ 2147483646 h 14"/>
                <a:gd name="T16" fmla="*/ 2147483646 w 9"/>
                <a:gd name="T17" fmla="*/ 2147483646 h 14"/>
                <a:gd name="T18" fmla="*/ 2147483646 w 9"/>
                <a:gd name="T19" fmla="*/ 2147483646 h 14"/>
                <a:gd name="T20" fmla="*/ 2147483646 w 9"/>
                <a:gd name="T21" fmla="*/ 2147483646 h 14"/>
                <a:gd name="T22" fmla="*/ 2147483646 w 9"/>
                <a:gd name="T23" fmla="*/ 2147483646 h 14"/>
                <a:gd name="T24" fmla="*/ 2147483646 w 9"/>
                <a:gd name="T25" fmla="*/ 2147483646 h 14"/>
                <a:gd name="T26" fmla="*/ 2147483646 w 9"/>
                <a:gd name="T27" fmla="*/ 0 h 14"/>
                <a:gd name="T28" fmla="*/ 2147483646 w 9"/>
                <a:gd name="T29" fmla="*/ 0 h 14"/>
                <a:gd name="T30" fmla="*/ 2147483646 w 9"/>
                <a:gd name="T31" fmla="*/ 2147483646 h 14"/>
                <a:gd name="T32" fmla="*/ 2147483646 w 9"/>
                <a:gd name="T33" fmla="*/ 2147483646 h 14"/>
                <a:gd name="T34" fmla="*/ 2147483646 w 9"/>
                <a:gd name="T35" fmla="*/ 2147483646 h 14"/>
                <a:gd name="T36" fmla="*/ 0 w 9"/>
                <a:gd name="T37" fmla="*/ 2147483646 h 14"/>
                <a:gd name="T38" fmla="*/ 0 w 9"/>
                <a:gd name="T39" fmla="*/ 2147483646 h 14"/>
                <a:gd name="T40" fmla="*/ 0 w 9"/>
                <a:gd name="T41" fmla="*/ 214748364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" h="14" extrusionOk="0">
                  <a:moveTo>
                    <a:pt x="0" y="7"/>
                  </a:move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7" y="14"/>
                  </a:lnTo>
                  <a:lnTo>
                    <a:pt x="7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12" name="Google Shape;3109;p68"/>
            <p:cNvSpPr>
              <a:spLocks/>
            </p:cNvSpPr>
            <p:nvPr/>
          </p:nvSpPr>
          <p:spPr bwMode="auto">
            <a:xfrm>
              <a:off x="7519988" y="4098925"/>
              <a:ext cx="14287" cy="14288"/>
            </a:xfrm>
            <a:custGeom>
              <a:avLst/>
              <a:gdLst>
                <a:gd name="T0" fmla="*/ 2147483646 w 9"/>
                <a:gd name="T1" fmla="*/ 2147483646 h 9"/>
                <a:gd name="T2" fmla="*/ 2147483646 w 9"/>
                <a:gd name="T3" fmla="*/ 2147483646 h 9"/>
                <a:gd name="T4" fmla="*/ 2147483646 w 9"/>
                <a:gd name="T5" fmla="*/ 2147483646 h 9"/>
                <a:gd name="T6" fmla="*/ 2147483646 w 9"/>
                <a:gd name="T7" fmla="*/ 2147483646 h 9"/>
                <a:gd name="T8" fmla="*/ 2147483646 w 9"/>
                <a:gd name="T9" fmla="*/ 2147483646 h 9"/>
                <a:gd name="T10" fmla="*/ 2147483646 w 9"/>
                <a:gd name="T11" fmla="*/ 2147483646 h 9"/>
                <a:gd name="T12" fmla="*/ 2147483646 w 9"/>
                <a:gd name="T13" fmla="*/ 2147483646 h 9"/>
                <a:gd name="T14" fmla="*/ 2147483646 w 9"/>
                <a:gd name="T15" fmla="*/ 2147483646 h 9"/>
                <a:gd name="T16" fmla="*/ 2147483646 w 9"/>
                <a:gd name="T17" fmla="*/ 0 h 9"/>
                <a:gd name="T18" fmla="*/ 2147483646 w 9"/>
                <a:gd name="T19" fmla="*/ 2147483646 h 9"/>
                <a:gd name="T20" fmla="*/ 2147483646 w 9"/>
                <a:gd name="T21" fmla="*/ 2147483646 h 9"/>
                <a:gd name="T22" fmla="*/ 0 w 9"/>
                <a:gd name="T23" fmla="*/ 2147483646 h 9"/>
                <a:gd name="T24" fmla="*/ 0 w 9"/>
                <a:gd name="T25" fmla="*/ 2147483646 h 9"/>
                <a:gd name="T26" fmla="*/ 2147483646 w 9"/>
                <a:gd name="T27" fmla="*/ 2147483646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" h="9" extrusionOk="0">
                  <a:moveTo>
                    <a:pt x="2" y="7"/>
                  </a:moveTo>
                  <a:lnTo>
                    <a:pt x="4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13" name="Google Shape;3110;p68"/>
            <p:cNvSpPr>
              <a:spLocks/>
            </p:cNvSpPr>
            <p:nvPr/>
          </p:nvSpPr>
          <p:spPr bwMode="auto">
            <a:xfrm>
              <a:off x="7405688" y="4016375"/>
              <a:ext cx="684212" cy="727075"/>
            </a:xfrm>
            <a:custGeom>
              <a:avLst/>
              <a:gdLst>
                <a:gd name="T0" fmla="*/ 2147483646 w 431"/>
                <a:gd name="T1" fmla="*/ 2147483646 h 458"/>
                <a:gd name="T2" fmla="*/ 2147483646 w 431"/>
                <a:gd name="T3" fmla="*/ 2147483646 h 458"/>
                <a:gd name="T4" fmla="*/ 2147483646 w 431"/>
                <a:gd name="T5" fmla="*/ 2147483646 h 458"/>
                <a:gd name="T6" fmla="*/ 2147483646 w 431"/>
                <a:gd name="T7" fmla="*/ 2147483646 h 458"/>
                <a:gd name="T8" fmla="*/ 2147483646 w 431"/>
                <a:gd name="T9" fmla="*/ 2147483646 h 458"/>
                <a:gd name="T10" fmla="*/ 2147483646 w 431"/>
                <a:gd name="T11" fmla="*/ 2147483646 h 458"/>
                <a:gd name="T12" fmla="*/ 2147483646 w 431"/>
                <a:gd name="T13" fmla="*/ 2147483646 h 458"/>
                <a:gd name="T14" fmla="*/ 2147483646 w 431"/>
                <a:gd name="T15" fmla="*/ 2147483646 h 458"/>
                <a:gd name="T16" fmla="*/ 2147483646 w 431"/>
                <a:gd name="T17" fmla="*/ 2147483646 h 458"/>
                <a:gd name="T18" fmla="*/ 2147483646 w 431"/>
                <a:gd name="T19" fmla="*/ 2147483646 h 458"/>
                <a:gd name="T20" fmla="*/ 2147483646 w 431"/>
                <a:gd name="T21" fmla="*/ 2147483646 h 458"/>
                <a:gd name="T22" fmla="*/ 2147483646 w 431"/>
                <a:gd name="T23" fmla="*/ 2147483646 h 458"/>
                <a:gd name="T24" fmla="*/ 2147483646 w 431"/>
                <a:gd name="T25" fmla="*/ 2147483646 h 458"/>
                <a:gd name="T26" fmla="*/ 2147483646 w 431"/>
                <a:gd name="T27" fmla="*/ 2147483646 h 458"/>
                <a:gd name="T28" fmla="*/ 2147483646 w 431"/>
                <a:gd name="T29" fmla="*/ 2147483646 h 458"/>
                <a:gd name="T30" fmla="*/ 2147483646 w 431"/>
                <a:gd name="T31" fmla="*/ 2147483646 h 458"/>
                <a:gd name="T32" fmla="*/ 2147483646 w 431"/>
                <a:gd name="T33" fmla="*/ 2147483646 h 458"/>
                <a:gd name="T34" fmla="*/ 2147483646 w 431"/>
                <a:gd name="T35" fmla="*/ 2147483646 h 458"/>
                <a:gd name="T36" fmla="*/ 2147483646 w 431"/>
                <a:gd name="T37" fmla="*/ 2147483646 h 458"/>
                <a:gd name="T38" fmla="*/ 2147483646 w 431"/>
                <a:gd name="T39" fmla="*/ 2147483646 h 458"/>
                <a:gd name="T40" fmla="*/ 2147483646 w 431"/>
                <a:gd name="T41" fmla="*/ 2147483646 h 458"/>
                <a:gd name="T42" fmla="*/ 2147483646 w 431"/>
                <a:gd name="T43" fmla="*/ 2147483646 h 458"/>
                <a:gd name="T44" fmla="*/ 2147483646 w 431"/>
                <a:gd name="T45" fmla="*/ 2147483646 h 458"/>
                <a:gd name="T46" fmla="*/ 2147483646 w 431"/>
                <a:gd name="T47" fmla="*/ 2147483646 h 458"/>
                <a:gd name="T48" fmla="*/ 2147483646 w 431"/>
                <a:gd name="T49" fmla="*/ 2147483646 h 458"/>
                <a:gd name="T50" fmla="*/ 2147483646 w 431"/>
                <a:gd name="T51" fmla="*/ 2147483646 h 458"/>
                <a:gd name="T52" fmla="*/ 2147483646 w 431"/>
                <a:gd name="T53" fmla="*/ 2147483646 h 458"/>
                <a:gd name="T54" fmla="*/ 2147483646 w 431"/>
                <a:gd name="T55" fmla="*/ 2147483646 h 458"/>
                <a:gd name="T56" fmla="*/ 2147483646 w 431"/>
                <a:gd name="T57" fmla="*/ 2147483646 h 458"/>
                <a:gd name="T58" fmla="*/ 2147483646 w 431"/>
                <a:gd name="T59" fmla="*/ 2147483646 h 458"/>
                <a:gd name="T60" fmla="*/ 2147483646 w 431"/>
                <a:gd name="T61" fmla="*/ 2147483646 h 458"/>
                <a:gd name="T62" fmla="*/ 2147483646 w 431"/>
                <a:gd name="T63" fmla="*/ 2147483646 h 458"/>
                <a:gd name="T64" fmla="*/ 2147483646 w 431"/>
                <a:gd name="T65" fmla="*/ 2147483646 h 458"/>
                <a:gd name="T66" fmla="*/ 2147483646 w 431"/>
                <a:gd name="T67" fmla="*/ 2147483646 h 458"/>
                <a:gd name="T68" fmla="*/ 2147483646 w 431"/>
                <a:gd name="T69" fmla="*/ 2147483646 h 458"/>
                <a:gd name="T70" fmla="*/ 2147483646 w 431"/>
                <a:gd name="T71" fmla="*/ 2147483646 h 458"/>
                <a:gd name="T72" fmla="*/ 2147483646 w 431"/>
                <a:gd name="T73" fmla="*/ 2147483646 h 458"/>
                <a:gd name="T74" fmla="*/ 2147483646 w 431"/>
                <a:gd name="T75" fmla="*/ 2147483646 h 458"/>
                <a:gd name="T76" fmla="*/ 2147483646 w 431"/>
                <a:gd name="T77" fmla="*/ 2147483646 h 458"/>
                <a:gd name="T78" fmla="*/ 2147483646 w 431"/>
                <a:gd name="T79" fmla="*/ 2147483646 h 458"/>
                <a:gd name="T80" fmla="*/ 2147483646 w 431"/>
                <a:gd name="T81" fmla="*/ 2147483646 h 458"/>
                <a:gd name="T82" fmla="*/ 2147483646 w 431"/>
                <a:gd name="T83" fmla="*/ 2147483646 h 458"/>
                <a:gd name="T84" fmla="*/ 2147483646 w 431"/>
                <a:gd name="T85" fmla="*/ 2147483646 h 458"/>
                <a:gd name="T86" fmla="*/ 2147483646 w 431"/>
                <a:gd name="T87" fmla="*/ 2147483646 h 458"/>
                <a:gd name="T88" fmla="*/ 2147483646 w 431"/>
                <a:gd name="T89" fmla="*/ 2147483646 h 458"/>
                <a:gd name="T90" fmla="*/ 2147483646 w 431"/>
                <a:gd name="T91" fmla="*/ 2147483646 h 458"/>
                <a:gd name="T92" fmla="*/ 2147483646 w 431"/>
                <a:gd name="T93" fmla="*/ 2147483646 h 458"/>
                <a:gd name="T94" fmla="*/ 2147483646 w 431"/>
                <a:gd name="T95" fmla="*/ 2147483646 h 458"/>
                <a:gd name="T96" fmla="*/ 2147483646 w 431"/>
                <a:gd name="T97" fmla="*/ 2147483646 h 458"/>
                <a:gd name="T98" fmla="*/ 2147483646 w 431"/>
                <a:gd name="T99" fmla="*/ 2147483646 h 458"/>
                <a:gd name="T100" fmla="*/ 2147483646 w 431"/>
                <a:gd name="T101" fmla="*/ 2147483646 h 458"/>
                <a:gd name="T102" fmla="*/ 2147483646 w 431"/>
                <a:gd name="T103" fmla="*/ 2147483646 h 458"/>
                <a:gd name="T104" fmla="*/ 2147483646 w 431"/>
                <a:gd name="T105" fmla="*/ 2147483646 h 458"/>
                <a:gd name="T106" fmla="*/ 2147483646 w 431"/>
                <a:gd name="T107" fmla="*/ 2147483646 h 458"/>
                <a:gd name="T108" fmla="*/ 2147483646 w 431"/>
                <a:gd name="T109" fmla="*/ 2147483646 h 458"/>
                <a:gd name="T110" fmla="*/ 2147483646 w 431"/>
                <a:gd name="T111" fmla="*/ 2147483646 h 458"/>
                <a:gd name="T112" fmla="*/ 2147483646 w 431"/>
                <a:gd name="T113" fmla="*/ 2147483646 h 458"/>
                <a:gd name="T114" fmla="*/ 2147483646 w 431"/>
                <a:gd name="T115" fmla="*/ 2147483646 h 458"/>
                <a:gd name="T116" fmla="*/ 2147483646 w 431"/>
                <a:gd name="T117" fmla="*/ 2147483646 h 458"/>
                <a:gd name="T118" fmla="*/ 2147483646 w 431"/>
                <a:gd name="T119" fmla="*/ 2147483646 h 458"/>
                <a:gd name="T120" fmla="*/ 2147483646 w 431"/>
                <a:gd name="T121" fmla="*/ 2147483646 h 458"/>
                <a:gd name="T122" fmla="*/ 2147483646 w 431"/>
                <a:gd name="T123" fmla="*/ 2147483646 h 458"/>
                <a:gd name="T124" fmla="*/ 2147483646 w 431"/>
                <a:gd name="T125" fmla="*/ 2147483646 h 4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31" h="458" extrusionOk="0">
                  <a:moveTo>
                    <a:pt x="429" y="315"/>
                  </a:moveTo>
                  <a:lnTo>
                    <a:pt x="431" y="313"/>
                  </a:lnTo>
                  <a:lnTo>
                    <a:pt x="431" y="311"/>
                  </a:lnTo>
                  <a:lnTo>
                    <a:pt x="431" y="309"/>
                  </a:lnTo>
                  <a:lnTo>
                    <a:pt x="431" y="307"/>
                  </a:lnTo>
                  <a:lnTo>
                    <a:pt x="431" y="304"/>
                  </a:lnTo>
                  <a:lnTo>
                    <a:pt x="431" y="302"/>
                  </a:lnTo>
                  <a:lnTo>
                    <a:pt x="429" y="302"/>
                  </a:lnTo>
                  <a:lnTo>
                    <a:pt x="429" y="300"/>
                  </a:lnTo>
                  <a:lnTo>
                    <a:pt x="427" y="298"/>
                  </a:lnTo>
                  <a:lnTo>
                    <a:pt x="427" y="296"/>
                  </a:lnTo>
                  <a:lnTo>
                    <a:pt x="427" y="291"/>
                  </a:lnTo>
                  <a:lnTo>
                    <a:pt x="425" y="291"/>
                  </a:lnTo>
                  <a:lnTo>
                    <a:pt x="425" y="289"/>
                  </a:lnTo>
                  <a:lnTo>
                    <a:pt x="422" y="289"/>
                  </a:lnTo>
                  <a:lnTo>
                    <a:pt x="422" y="287"/>
                  </a:lnTo>
                  <a:lnTo>
                    <a:pt x="422" y="285"/>
                  </a:lnTo>
                  <a:lnTo>
                    <a:pt x="422" y="282"/>
                  </a:lnTo>
                  <a:lnTo>
                    <a:pt x="420" y="282"/>
                  </a:lnTo>
                  <a:lnTo>
                    <a:pt x="422" y="282"/>
                  </a:lnTo>
                  <a:lnTo>
                    <a:pt x="422" y="280"/>
                  </a:lnTo>
                  <a:lnTo>
                    <a:pt x="420" y="280"/>
                  </a:lnTo>
                  <a:lnTo>
                    <a:pt x="418" y="280"/>
                  </a:lnTo>
                  <a:lnTo>
                    <a:pt x="416" y="282"/>
                  </a:lnTo>
                  <a:lnTo>
                    <a:pt x="416" y="280"/>
                  </a:lnTo>
                  <a:lnTo>
                    <a:pt x="418" y="280"/>
                  </a:lnTo>
                  <a:lnTo>
                    <a:pt x="418" y="278"/>
                  </a:lnTo>
                  <a:lnTo>
                    <a:pt x="418" y="276"/>
                  </a:lnTo>
                  <a:lnTo>
                    <a:pt x="416" y="271"/>
                  </a:lnTo>
                  <a:lnTo>
                    <a:pt x="414" y="269"/>
                  </a:lnTo>
                  <a:lnTo>
                    <a:pt x="414" y="267"/>
                  </a:lnTo>
                  <a:lnTo>
                    <a:pt x="414" y="265"/>
                  </a:lnTo>
                  <a:lnTo>
                    <a:pt x="414" y="263"/>
                  </a:lnTo>
                  <a:lnTo>
                    <a:pt x="411" y="263"/>
                  </a:lnTo>
                  <a:lnTo>
                    <a:pt x="414" y="260"/>
                  </a:lnTo>
                  <a:lnTo>
                    <a:pt x="414" y="258"/>
                  </a:lnTo>
                  <a:lnTo>
                    <a:pt x="411" y="258"/>
                  </a:lnTo>
                  <a:lnTo>
                    <a:pt x="411" y="256"/>
                  </a:lnTo>
                  <a:lnTo>
                    <a:pt x="414" y="256"/>
                  </a:lnTo>
                  <a:lnTo>
                    <a:pt x="414" y="254"/>
                  </a:lnTo>
                  <a:lnTo>
                    <a:pt x="411" y="252"/>
                  </a:lnTo>
                  <a:lnTo>
                    <a:pt x="411" y="250"/>
                  </a:lnTo>
                  <a:lnTo>
                    <a:pt x="411" y="247"/>
                  </a:lnTo>
                  <a:lnTo>
                    <a:pt x="411" y="245"/>
                  </a:lnTo>
                  <a:lnTo>
                    <a:pt x="411" y="243"/>
                  </a:lnTo>
                  <a:lnTo>
                    <a:pt x="409" y="243"/>
                  </a:lnTo>
                  <a:lnTo>
                    <a:pt x="407" y="243"/>
                  </a:lnTo>
                  <a:lnTo>
                    <a:pt x="407" y="239"/>
                  </a:lnTo>
                  <a:lnTo>
                    <a:pt x="409" y="239"/>
                  </a:lnTo>
                  <a:lnTo>
                    <a:pt x="409" y="236"/>
                  </a:lnTo>
                  <a:lnTo>
                    <a:pt x="407" y="234"/>
                  </a:lnTo>
                  <a:lnTo>
                    <a:pt x="405" y="234"/>
                  </a:lnTo>
                  <a:lnTo>
                    <a:pt x="403" y="234"/>
                  </a:lnTo>
                  <a:lnTo>
                    <a:pt x="403" y="232"/>
                  </a:lnTo>
                  <a:lnTo>
                    <a:pt x="400" y="230"/>
                  </a:lnTo>
                  <a:lnTo>
                    <a:pt x="398" y="225"/>
                  </a:lnTo>
                  <a:lnTo>
                    <a:pt x="396" y="225"/>
                  </a:lnTo>
                  <a:lnTo>
                    <a:pt x="396" y="228"/>
                  </a:lnTo>
                  <a:lnTo>
                    <a:pt x="394" y="225"/>
                  </a:lnTo>
                  <a:lnTo>
                    <a:pt x="394" y="223"/>
                  </a:lnTo>
                  <a:lnTo>
                    <a:pt x="394" y="221"/>
                  </a:lnTo>
                  <a:lnTo>
                    <a:pt x="390" y="219"/>
                  </a:lnTo>
                  <a:lnTo>
                    <a:pt x="387" y="219"/>
                  </a:lnTo>
                  <a:lnTo>
                    <a:pt x="385" y="219"/>
                  </a:lnTo>
                  <a:lnTo>
                    <a:pt x="385" y="217"/>
                  </a:lnTo>
                  <a:lnTo>
                    <a:pt x="383" y="219"/>
                  </a:lnTo>
                  <a:lnTo>
                    <a:pt x="385" y="223"/>
                  </a:lnTo>
                  <a:lnTo>
                    <a:pt x="390" y="232"/>
                  </a:lnTo>
                  <a:lnTo>
                    <a:pt x="390" y="234"/>
                  </a:lnTo>
                  <a:lnTo>
                    <a:pt x="392" y="236"/>
                  </a:lnTo>
                  <a:lnTo>
                    <a:pt x="392" y="239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0" y="247"/>
                  </a:lnTo>
                  <a:lnTo>
                    <a:pt x="390" y="254"/>
                  </a:lnTo>
                  <a:lnTo>
                    <a:pt x="387" y="256"/>
                  </a:lnTo>
                  <a:lnTo>
                    <a:pt x="387" y="260"/>
                  </a:lnTo>
                  <a:lnTo>
                    <a:pt x="387" y="263"/>
                  </a:lnTo>
                  <a:lnTo>
                    <a:pt x="387" y="260"/>
                  </a:lnTo>
                  <a:lnTo>
                    <a:pt x="385" y="260"/>
                  </a:lnTo>
                  <a:lnTo>
                    <a:pt x="385" y="263"/>
                  </a:lnTo>
                  <a:lnTo>
                    <a:pt x="383" y="263"/>
                  </a:lnTo>
                  <a:lnTo>
                    <a:pt x="383" y="260"/>
                  </a:lnTo>
                  <a:lnTo>
                    <a:pt x="383" y="258"/>
                  </a:lnTo>
                  <a:lnTo>
                    <a:pt x="383" y="256"/>
                  </a:lnTo>
                  <a:lnTo>
                    <a:pt x="381" y="256"/>
                  </a:lnTo>
                  <a:lnTo>
                    <a:pt x="381" y="258"/>
                  </a:lnTo>
                  <a:lnTo>
                    <a:pt x="381" y="260"/>
                  </a:lnTo>
                  <a:lnTo>
                    <a:pt x="381" y="258"/>
                  </a:lnTo>
                  <a:lnTo>
                    <a:pt x="381" y="256"/>
                  </a:lnTo>
                  <a:lnTo>
                    <a:pt x="379" y="256"/>
                  </a:lnTo>
                  <a:lnTo>
                    <a:pt x="376" y="252"/>
                  </a:lnTo>
                  <a:lnTo>
                    <a:pt x="376" y="254"/>
                  </a:lnTo>
                  <a:lnTo>
                    <a:pt x="376" y="256"/>
                  </a:lnTo>
                  <a:lnTo>
                    <a:pt x="374" y="256"/>
                  </a:lnTo>
                  <a:lnTo>
                    <a:pt x="374" y="254"/>
                  </a:lnTo>
                  <a:lnTo>
                    <a:pt x="374" y="252"/>
                  </a:lnTo>
                  <a:lnTo>
                    <a:pt x="376" y="250"/>
                  </a:lnTo>
                  <a:lnTo>
                    <a:pt x="374" y="247"/>
                  </a:lnTo>
                  <a:lnTo>
                    <a:pt x="374" y="252"/>
                  </a:lnTo>
                  <a:lnTo>
                    <a:pt x="372" y="254"/>
                  </a:lnTo>
                  <a:lnTo>
                    <a:pt x="372" y="252"/>
                  </a:lnTo>
                  <a:lnTo>
                    <a:pt x="372" y="250"/>
                  </a:lnTo>
                  <a:lnTo>
                    <a:pt x="374" y="250"/>
                  </a:lnTo>
                  <a:lnTo>
                    <a:pt x="372" y="250"/>
                  </a:lnTo>
                  <a:lnTo>
                    <a:pt x="372" y="252"/>
                  </a:lnTo>
                  <a:lnTo>
                    <a:pt x="370" y="252"/>
                  </a:lnTo>
                  <a:lnTo>
                    <a:pt x="370" y="250"/>
                  </a:lnTo>
                  <a:lnTo>
                    <a:pt x="370" y="247"/>
                  </a:lnTo>
                  <a:lnTo>
                    <a:pt x="372" y="247"/>
                  </a:lnTo>
                  <a:lnTo>
                    <a:pt x="372" y="245"/>
                  </a:lnTo>
                  <a:lnTo>
                    <a:pt x="372" y="243"/>
                  </a:lnTo>
                  <a:lnTo>
                    <a:pt x="372" y="241"/>
                  </a:lnTo>
                  <a:lnTo>
                    <a:pt x="370" y="241"/>
                  </a:lnTo>
                  <a:lnTo>
                    <a:pt x="370" y="239"/>
                  </a:lnTo>
                  <a:lnTo>
                    <a:pt x="368" y="239"/>
                  </a:lnTo>
                  <a:lnTo>
                    <a:pt x="365" y="239"/>
                  </a:lnTo>
                  <a:lnTo>
                    <a:pt x="368" y="239"/>
                  </a:lnTo>
                  <a:lnTo>
                    <a:pt x="368" y="236"/>
                  </a:lnTo>
                  <a:lnTo>
                    <a:pt x="368" y="234"/>
                  </a:lnTo>
                  <a:lnTo>
                    <a:pt x="368" y="232"/>
                  </a:lnTo>
                  <a:lnTo>
                    <a:pt x="368" y="230"/>
                  </a:lnTo>
                  <a:lnTo>
                    <a:pt x="368" y="225"/>
                  </a:lnTo>
                  <a:lnTo>
                    <a:pt x="368" y="223"/>
                  </a:lnTo>
                  <a:lnTo>
                    <a:pt x="365" y="223"/>
                  </a:lnTo>
                  <a:lnTo>
                    <a:pt x="365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4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08"/>
                  </a:lnTo>
                  <a:lnTo>
                    <a:pt x="363" y="206"/>
                  </a:lnTo>
                  <a:lnTo>
                    <a:pt x="361" y="204"/>
                  </a:lnTo>
                  <a:lnTo>
                    <a:pt x="361" y="201"/>
                  </a:lnTo>
                  <a:lnTo>
                    <a:pt x="361" y="199"/>
                  </a:lnTo>
                  <a:lnTo>
                    <a:pt x="363" y="197"/>
                  </a:lnTo>
                  <a:lnTo>
                    <a:pt x="365" y="197"/>
                  </a:lnTo>
                  <a:lnTo>
                    <a:pt x="365" y="195"/>
                  </a:lnTo>
                  <a:lnTo>
                    <a:pt x="363" y="195"/>
                  </a:lnTo>
                  <a:lnTo>
                    <a:pt x="361" y="195"/>
                  </a:lnTo>
                  <a:lnTo>
                    <a:pt x="359" y="193"/>
                  </a:lnTo>
                  <a:lnTo>
                    <a:pt x="357" y="193"/>
                  </a:lnTo>
                  <a:lnTo>
                    <a:pt x="357" y="195"/>
                  </a:lnTo>
                  <a:lnTo>
                    <a:pt x="357" y="201"/>
                  </a:lnTo>
                  <a:lnTo>
                    <a:pt x="357" y="206"/>
                  </a:lnTo>
                  <a:lnTo>
                    <a:pt x="357" y="208"/>
                  </a:lnTo>
                  <a:lnTo>
                    <a:pt x="357" y="210"/>
                  </a:lnTo>
                  <a:lnTo>
                    <a:pt x="354" y="210"/>
                  </a:lnTo>
                  <a:lnTo>
                    <a:pt x="352" y="210"/>
                  </a:lnTo>
                  <a:lnTo>
                    <a:pt x="350" y="210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50" y="217"/>
                  </a:lnTo>
                  <a:lnTo>
                    <a:pt x="348" y="217"/>
                  </a:lnTo>
                  <a:lnTo>
                    <a:pt x="348" y="219"/>
                  </a:lnTo>
                  <a:lnTo>
                    <a:pt x="348" y="221"/>
                  </a:lnTo>
                  <a:lnTo>
                    <a:pt x="348" y="223"/>
                  </a:lnTo>
                  <a:lnTo>
                    <a:pt x="350" y="225"/>
                  </a:lnTo>
                  <a:lnTo>
                    <a:pt x="350" y="228"/>
                  </a:lnTo>
                  <a:lnTo>
                    <a:pt x="350" y="230"/>
                  </a:lnTo>
                  <a:lnTo>
                    <a:pt x="350" y="232"/>
                  </a:lnTo>
                  <a:lnTo>
                    <a:pt x="352" y="232"/>
                  </a:lnTo>
                  <a:lnTo>
                    <a:pt x="352" y="234"/>
                  </a:lnTo>
                  <a:lnTo>
                    <a:pt x="350" y="234"/>
                  </a:lnTo>
                  <a:lnTo>
                    <a:pt x="348" y="236"/>
                  </a:lnTo>
                  <a:lnTo>
                    <a:pt x="350" y="236"/>
                  </a:lnTo>
                  <a:lnTo>
                    <a:pt x="350" y="241"/>
                  </a:lnTo>
                  <a:lnTo>
                    <a:pt x="350" y="243"/>
                  </a:lnTo>
                  <a:lnTo>
                    <a:pt x="352" y="245"/>
                  </a:lnTo>
                  <a:lnTo>
                    <a:pt x="350" y="247"/>
                  </a:lnTo>
                  <a:lnTo>
                    <a:pt x="352" y="247"/>
                  </a:lnTo>
                  <a:lnTo>
                    <a:pt x="352" y="250"/>
                  </a:lnTo>
                  <a:lnTo>
                    <a:pt x="352" y="252"/>
                  </a:lnTo>
                  <a:lnTo>
                    <a:pt x="354" y="252"/>
                  </a:lnTo>
                  <a:lnTo>
                    <a:pt x="354" y="254"/>
                  </a:lnTo>
                  <a:lnTo>
                    <a:pt x="354" y="256"/>
                  </a:lnTo>
                  <a:lnTo>
                    <a:pt x="357" y="256"/>
                  </a:lnTo>
                  <a:lnTo>
                    <a:pt x="357" y="258"/>
                  </a:lnTo>
                  <a:lnTo>
                    <a:pt x="357" y="260"/>
                  </a:lnTo>
                  <a:lnTo>
                    <a:pt x="354" y="260"/>
                  </a:lnTo>
                  <a:lnTo>
                    <a:pt x="357" y="260"/>
                  </a:lnTo>
                  <a:lnTo>
                    <a:pt x="357" y="263"/>
                  </a:lnTo>
                  <a:lnTo>
                    <a:pt x="357" y="265"/>
                  </a:lnTo>
                  <a:lnTo>
                    <a:pt x="359" y="265"/>
                  </a:lnTo>
                  <a:lnTo>
                    <a:pt x="359" y="267"/>
                  </a:lnTo>
                  <a:lnTo>
                    <a:pt x="357" y="267"/>
                  </a:lnTo>
                  <a:lnTo>
                    <a:pt x="357" y="269"/>
                  </a:lnTo>
                  <a:lnTo>
                    <a:pt x="354" y="267"/>
                  </a:lnTo>
                  <a:lnTo>
                    <a:pt x="354" y="269"/>
                  </a:lnTo>
                  <a:lnTo>
                    <a:pt x="354" y="271"/>
                  </a:lnTo>
                  <a:lnTo>
                    <a:pt x="354" y="274"/>
                  </a:lnTo>
                  <a:lnTo>
                    <a:pt x="354" y="269"/>
                  </a:lnTo>
                  <a:lnTo>
                    <a:pt x="352" y="269"/>
                  </a:lnTo>
                  <a:lnTo>
                    <a:pt x="352" y="267"/>
                  </a:lnTo>
                  <a:lnTo>
                    <a:pt x="352" y="269"/>
                  </a:lnTo>
                  <a:lnTo>
                    <a:pt x="350" y="267"/>
                  </a:lnTo>
                  <a:lnTo>
                    <a:pt x="350" y="269"/>
                  </a:lnTo>
                  <a:lnTo>
                    <a:pt x="348" y="269"/>
                  </a:lnTo>
                  <a:lnTo>
                    <a:pt x="348" y="267"/>
                  </a:lnTo>
                  <a:lnTo>
                    <a:pt x="348" y="265"/>
                  </a:lnTo>
                  <a:lnTo>
                    <a:pt x="348" y="263"/>
                  </a:lnTo>
                  <a:lnTo>
                    <a:pt x="348" y="260"/>
                  </a:lnTo>
                  <a:lnTo>
                    <a:pt x="346" y="260"/>
                  </a:lnTo>
                  <a:lnTo>
                    <a:pt x="346" y="265"/>
                  </a:lnTo>
                  <a:lnTo>
                    <a:pt x="346" y="267"/>
                  </a:lnTo>
                  <a:lnTo>
                    <a:pt x="344" y="267"/>
                  </a:lnTo>
                  <a:lnTo>
                    <a:pt x="341" y="265"/>
                  </a:lnTo>
                  <a:lnTo>
                    <a:pt x="339" y="265"/>
                  </a:lnTo>
                  <a:lnTo>
                    <a:pt x="337" y="265"/>
                  </a:lnTo>
                  <a:lnTo>
                    <a:pt x="335" y="263"/>
                  </a:lnTo>
                  <a:lnTo>
                    <a:pt x="335" y="260"/>
                  </a:lnTo>
                  <a:lnTo>
                    <a:pt x="333" y="260"/>
                  </a:lnTo>
                  <a:lnTo>
                    <a:pt x="333" y="258"/>
                  </a:lnTo>
                  <a:lnTo>
                    <a:pt x="330" y="258"/>
                  </a:lnTo>
                  <a:lnTo>
                    <a:pt x="330" y="256"/>
                  </a:lnTo>
                  <a:lnTo>
                    <a:pt x="328" y="256"/>
                  </a:lnTo>
                  <a:lnTo>
                    <a:pt x="324" y="256"/>
                  </a:lnTo>
                  <a:lnTo>
                    <a:pt x="324" y="254"/>
                  </a:lnTo>
                  <a:lnTo>
                    <a:pt x="326" y="254"/>
                  </a:lnTo>
                  <a:lnTo>
                    <a:pt x="328" y="254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3" y="256"/>
                  </a:lnTo>
                  <a:lnTo>
                    <a:pt x="335" y="256"/>
                  </a:lnTo>
                  <a:lnTo>
                    <a:pt x="335" y="254"/>
                  </a:lnTo>
                  <a:lnTo>
                    <a:pt x="335" y="252"/>
                  </a:lnTo>
                  <a:lnTo>
                    <a:pt x="335" y="250"/>
                  </a:lnTo>
                  <a:lnTo>
                    <a:pt x="333" y="247"/>
                  </a:lnTo>
                  <a:lnTo>
                    <a:pt x="333" y="245"/>
                  </a:lnTo>
                  <a:lnTo>
                    <a:pt x="330" y="245"/>
                  </a:lnTo>
                  <a:lnTo>
                    <a:pt x="328" y="247"/>
                  </a:lnTo>
                  <a:lnTo>
                    <a:pt x="328" y="245"/>
                  </a:lnTo>
                  <a:lnTo>
                    <a:pt x="333" y="243"/>
                  </a:lnTo>
                  <a:lnTo>
                    <a:pt x="333" y="236"/>
                  </a:lnTo>
                  <a:lnTo>
                    <a:pt x="330" y="232"/>
                  </a:lnTo>
                  <a:lnTo>
                    <a:pt x="330" y="230"/>
                  </a:lnTo>
                  <a:lnTo>
                    <a:pt x="330" y="228"/>
                  </a:lnTo>
                  <a:lnTo>
                    <a:pt x="328" y="228"/>
                  </a:lnTo>
                  <a:lnTo>
                    <a:pt x="328" y="232"/>
                  </a:lnTo>
                  <a:lnTo>
                    <a:pt x="326" y="232"/>
                  </a:lnTo>
                  <a:lnTo>
                    <a:pt x="324" y="234"/>
                  </a:lnTo>
                  <a:lnTo>
                    <a:pt x="324" y="239"/>
                  </a:lnTo>
                  <a:lnTo>
                    <a:pt x="322" y="239"/>
                  </a:lnTo>
                  <a:lnTo>
                    <a:pt x="319" y="239"/>
                  </a:lnTo>
                  <a:lnTo>
                    <a:pt x="317" y="241"/>
                  </a:lnTo>
                  <a:lnTo>
                    <a:pt x="315" y="241"/>
                  </a:lnTo>
                  <a:lnTo>
                    <a:pt x="315" y="239"/>
                  </a:lnTo>
                  <a:lnTo>
                    <a:pt x="317" y="239"/>
                  </a:lnTo>
                  <a:lnTo>
                    <a:pt x="322" y="236"/>
                  </a:lnTo>
                  <a:lnTo>
                    <a:pt x="324" y="232"/>
                  </a:lnTo>
                  <a:lnTo>
                    <a:pt x="326" y="228"/>
                  </a:lnTo>
                  <a:lnTo>
                    <a:pt x="324" y="228"/>
                  </a:lnTo>
                  <a:lnTo>
                    <a:pt x="322" y="230"/>
                  </a:lnTo>
                  <a:lnTo>
                    <a:pt x="317" y="232"/>
                  </a:lnTo>
                  <a:lnTo>
                    <a:pt x="313" y="234"/>
                  </a:lnTo>
                  <a:lnTo>
                    <a:pt x="311" y="234"/>
                  </a:lnTo>
                  <a:lnTo>
                    <a:pt x="311" y="232"/>
                  </a:lnTo>
                  <a:lnTo>
                    <a:pt x="308" y="232"/>
                  </a:lnTo>
                  <a:lnTo>
                    <a:pt x="306" y="230"/>
                  </a:lnTo>
                  <a:lnTo>
                    <a:pt x="304" y="228"/>
                  </a:lnTo>
                  <a:lnTo>
                    <a:pt x="304" y="225"/>
                  </a:lnTo>
                  <a:lnTo>
                    <a:pt x="304" y="223"/>
                  </a:lnTo>
                  <a:lnTo>
                    <a:pt x="306" y="223"/>
                  </a:lnTo>
                  <a:lnTo>
                    <a:pt x="308" y="223"/>
                  </a:lnTo>
                  <a:lnTo>
                    <a:pt x="311" y="223"/>
                  </a:lnTo>
                  <a:lnTo>
                    <a:pt x="313" y="221"/>
                  </a:lnTo>
                  <a:lnTo>
                    <a:pt x="315" y="221"/>
                  </a:lnTo>
                  <a:lnTo>
                    <a:pt x="319" y="221"/>
                  </a:lnTo>
                  <a:lnTo>
                    <a:pt x="319" y="219"/>
                  </a:lnTo>
                  <a:lnTo>
                    <a:pt x="322" y="219"/>
                  </a:lnTo>
                  <a:lnTo>
                    <a:pt x="322" y="217"/>
                  </a:lnTo>
                  <a:lnTo>
                    <a:pt x="322" y="212"/>
                  </a:lnTo>
                  <a:lnTo>
                    <a:pt x="322" y="210"/>
                  </a:lnTo>
                  <a:lnTo>
                    <a:pt x="324" y="208"/>
                  </a:lnTo>
                  <a:lnTo>
                    <a:pt x="326" y="206"/>
                  </a:lnTo>
                  <a:lnTo>
                    <a:pt x="324" y="204"/>
                  </a:lnTo>
                  <a:lnTo>
                    <a:pt x="324" y="201"/>
                  </a:lnTo>
                  <a:lnTo>
                    <a:pt x="328" y="201"/>
                  </a:lnTo>
                  <a:lnTo>
                    <a:pt x="328" y="199"/>
                  </a:lnTo>
                  <a:lnTo>
                    <a:pt x="326" y="199"/>
                  </a:lnTo>
                  <a:lnTo>
                    <a:pt x="324" y="193"/>
                  </a:lnTo>
                  <a:lnTo>
                    <a:pt x="324" y="190"/>
                  </a:lnTo>
                  <a:lnTo>
                    <a:pt x="326" y="190"/>
                  </a:lnTo>
                  <a:lnTo>
                    <a:pt x="326" y="188"/>
                  </a:lnTo>
                  <a:lnTo>
                    <a:pt x="328" y="188"/>
                  </a:lnTo>
                  <a:lnTo>
                    <a:pt x="330" y="188"/>
                  </a:lnTo>
                  <a:lnTo>
                    <a:pt x="333" y="188"/>
                  </a:lnTo>
                  <a:lnTo>
                    <a:pt x="333" y="186"/>
                  </a:lnTo>
                  <a:lnTo>
                    <a:pt x="333" y="184"/>
                  </a:lnTo>
                  <a:lnTo>
                    <a:pt x="333" y="182"/>
                  </a:lnTo>
                  <a:lnTo>
                    <a:pt x="335" y="179"/>
                  </a:lnTo>
                  <a:lnTo>
                    <a:pt x="335" y="177"/>
                  </a:lnTo>
                  <a:lnTo>
                    <a:pt x="335" y="173"/>
                  </a:lnTo>
                  <a:lnTo>
                    <a:pt x="333" y="173"/>
                  </a:lnTo>
                  <a:lnTo>
                    <a:pt x="333" y="171"/>
                  </a:lnTo>
                  <a:lnTo>
                    <a:pt x="333" y="168"/>
                  </a:lnTo>
                  <a:lnTo>
                    <a:pt x="330" y="166"/>
                  </a:lnTo>
                  <a:lnTo>
                    <a:pt x="333" y="166"/>
                  </a:lnTo>
                  <a:lnTo>
                    <a:pt x="333" y="164"/>
                  </a:lnTo>
                  <a:lnTo>
                    <a:pt x="330" y="164"/>
                  </a:lnTo>
                  <a:lnTo>
                    <a:pt x="330" y="162"/>
                  </a:lnTo>
                  <a:lnTo>
                    <a:pt x="330" y="160"/>
                  </a:lnTo>
                  <a:lnTo>
                    <a:pt x="326" y="160"/>
                  </a:lnTo>
                  <a:lnTo>
                    <a:pt x="326" y="157"/>
                  </a:lnTo>
                  <a:lnTo>
                    <a:pt x="324" y="157"/>
                  </a:lnTo>
                  <a:lnTo>
                    <a:pt x="324" y="155"/>
                  </a:lnTo>
                  <a:lnTo>
                    <a:pt x="322" y="155"/>
                  </a:lnTo>
                  <a:lnTo>
                    <a:pt x="322" y="157"/>
                  </a:lnTo>
                  <a:lnTo>
                    <a:pt x="319" y="155"/>
                  </a:lnTo>
                  <a:lnTo>
                    <a:pt x="322" y="160"/>
                  </a:lnTo>
                  <a:lnTo>
                    <a:pt x="322" y="162"/>
                  </a:lnTo>
                  <a:lnTo>
                    <a:pt x="319" y="162"/>
                  </a:lnTo>
                  <a:lnTo>
                    <a:pt x="319" y="164"/>
                  </a:lnTo>
                  <a:lnTo>
                    <a:pt x="319" y="166"/>
                  </a:lnTo>
                  <a:lnTo>
                    <a:pt x="322" y="166"/>
                  </a:lnTo>
                  <a:lnTo>
                    <a:pt x="322" y="168"/>
                  </a:lnTo>
                  <a:lnTo>
                    <a:pt x="319" y="171"/>
                  </a:lnTo>
                  <a:lnTo>
                    <a:pt x="319" y="173"/>
                  </a:lnTo>
                  <a:lnTo>
                    <a:pt x="322" y="175"/>
                  </a:lnTo>
                  <a:lnTo>
                    <a:pt x="319" y="175"/>
                  </a:lnTo>
                  <a:lnTo>
                    <a:pt x="317" y="175"/>
                  </a:lnTo>
                  <a:lnTo>
                    <a:pt x="315" y="175"/>
                  </a:lnTo>
                  <a:lnTo>
                    <a:pt x="315" y="173"/>
                  </a:lnTo>
                  <a:lnTo>
                    <a:pt x="311" y="173"/>
                  </a:lnTo>
                  <a:lnTo>
                    <a:pt x="308" y="173"/>
                  </a:lnTo>
                  <a:lnTo>
                    <a:pt x="306" y="175"/>
                  </a:lnTo>
                  <a:lnTo>
                    <a:pt x="306" y="177"/>
                  </a:lnTo>
                  <a:lnTo>
                    <a:pt x="306" y="179"/>
                  </a:lnTo>
                  <a:lnTo>
                    <a:pt x="308" y="179"/>
                  </a:lnTo>
                  <a:lnTo>
                    <a:pt x="308" y="182"/>
                  </a:lnTo>
                  <a:lnTo>
                    <a:pt x="311" y="182"/>
                  </a:lnTo>
                  <a:lnTo>
                    <a:pt x="311" y="184"/>
                  </a:lnTo>
                  <a:lnTo>
                    <a:pt x="311" y="186"/>
                  </a:lnTo>
                  <a:lnTo>
                    <a:pt x="308" y="186"/>
                  </a:lnTo>
                  <a:lnTo>
                    <a:pt x="311" y="188"/>
                  </a:lnTo>
                  <a:lnTo>
                    <a:pt x="311" y="190"/>
                  </a:lnTo>
                  <a:lnTo>
                    <a:pt x="311" y="193"/>
                  </a:lnTo>
                  <a:lnTo>
                    <a:pt x="311" y="197"/>
                  </a:lnTo>
                  <a:lnTo>
                    <a:pt x="308" y="199"/>
                  </a:lnTo>
                  <a:lnTo>
                    <a:pt x="308" y="188"/>
                  </a:lnTo>
                  <a:lnTo>
                    <a:pt x="308" y="190"/>
                  </a:lnTo>
                  <a:lnTo>
                    <a:pt x="306" y="190"/>
                  </a:lnTo>
                  <a:lnTo>
                    <a:pt x="306" y="193"/>
                  </a:lnTo>
                  <a:lnTo>
                    <a:pt x="306" y="190"/>
                  </a:lnTo>
                  <a:lnTo>
                    <a:pt x="306" y="188"/>
                  </a:lnTo>
                  <a:lnTo>
                    <a:pt x="304" y="188"/>
                  </a:lnTo>
                  <a:lnTo>
                    <a:pt x="306" y="195"/>
                  </a:lnTo>
                  <a:lnTo>
                    <a:pt x="304" y="197"/>
                  </a:lnTo>
                  <a:lnTo>
                    <a:pt x="304" y="199"/>
                  </a:lnTo>
                  <a:lnTo>
                    <a:pt x="304" y="201"/>
                  </a:lnTo>
                  <a:lnTo>
                    <a:pt x="302" y="201"/>
                  </a:lnTo>
                  <a:lnTo>
                    <a:pt x="302" y="199"/>
                  </a:lnTo>
                  <a:lnTo>
                    <a:pt x="302" y="197"/>
                  </a:lnTo>
                  <a:lnTo>
                    <a:pt x="304" y="190"/>
                  </a:lnTo>
                  <a:lnTo>
                    <a:pt x="302" y="190"/>
                  </a:lnTo>
                  <a:lnTo>
                    <a:pt x="302" y="193"/>
                  </a:lnTo>
                  <a:lnTo>
                    <a:pt x="302" y="190"/>
                  </a:lnTo>
                  <a:lnTo>
                    <a:pt x="302" y="188"/>
                  </a:lnTo>
                  <a:lnTo>
                    <a:pt x="300" y="188"/>
                  </a:lnTo>
                  <a:lnTo>
                    <a:pt x="298" y="193"/>
                  </a:lnTo>
                  <a:lnTo>
                    <a:pt x="298" y="195"/>
                  </a:lnTo>
                  <a:lnTo>
                    <a:pt x="298" y="199"/>
                  </a:lnTo>
                  <a:lnTo>
                    <a:pt x="300" y="201"/>
                  </a:lnTo>
                  <a:lnTo>
                    <a:pt x="298" y="201"/>
                  </a:lnTo>
                  <a:lnTo>
                    <a:pt x="298" y="204"/>
                  </a:lnTo>
                  <a:lnTo>
                    <a:pt x="300" y="204"/>
                  </a:lnTo>
                  <a:lnTo>
                    <a:pt x="300" y="206"/>
                  </a:lnTo>
                  <a:lnTo>
                    <a:pt x="300" y="208"/>
                  </a:lnTo>
                  <a:lnTo>
                    <a:pt x="300" y="210"/>
                  </a:lnTo>
                  <a:lnTo>
                    <a:pt x="298" y="210"/>
                  </a:lnTo>
                  <a:lnTo>
                    <a:pt x="295" y="208"/>
                  </a:lnTo>
                  <a:lnTo>
                    <a:pt x="298" y="204"/>
                  </a:lnTo>
                  <a:lnTo>
                    <a:pt x="295" y="201"/>
                  </a:lnTo>
                  <a:lnTo>
                    <a:pt x="293" y="201"/>
                  </a:lnTo>
                  <a:lnTo>
                    <a:pt x="293" y="204"/>
                  </a:lnTo>
                  <a:lnTo>
                    <a:pt x="291" y="210"/>
                  </a:lnTo>
                  <a:lnTo>
                    <a:pt x="291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7"/>
                  </a:lnTo>
                  <a:lnTo>
                    <a:pt x="287" y="221"/>
                  </a:lnTo>
                  <a:lnTo>
                    <a:pt x="284" y="219"/>
                  </a:lnTo>
                  <a:lnTo>
                    <a:pt x="282" y="219"/>
                  </a:lnTo>
                  <a:lnTo>
                    <a:pt x="284" y="219"/>
                  </a:lnTo>
                  <a:lnTo>
                    <a:pt x="284" y="214"/>
                  </a:lnTo>
                  <a:lnTo>
                    <a:pt x="284" y="212"/>
                  </a:lnTo>
                  <a:lnTo>
                    <a:pt x="287" y="212"/>
                  </a:lnTo>
                  <a:lnTo>
                    <a:pt x="289" y="210"/>
                  </a:lnTo>
                  <a:lnTo>
                    <a:pt x="289" y="208"/>
                  </a:lnTo>
                  <a:lnTo>
                    <a:pt x="291" y="204"/>
                  </a:lnTo>
                  <a:lnTo>
                    <a:pt x="291" y="201"/>
                  </a:lnTo>
                  <a:lnTo>
                    <a:pt x="293" y="201"/>
                  </a:lnTo>
                  <a:lnTo>
                    <a:pt x="293" y="199"/>
                  </a:lnTo>
                  <a:lnTo>
                    <a:pt x="295" y="197"/>
                  </a:lnTo>
                  <a:lnTo>
                    <a:pt x="295" y="195"/>
                  </a:lnTo>
                  <a:lnTo>
                    <a:pt x="298" y="195"/>
                  </a:lnTo>
                  <a:lnTo>
                    <a:pt x="298" y="193"/>
                  </a:lnTo>
                  <a:lnTo>
                    <a:pt x="295" y="193"/>
                  </a:lnTo>
                  <a:lnTo>
                    <a:pt x="293" y="193"/>
                  </a:lnTo>
                  <a:lnTo>
                    <a:pt x="293" y="195"/>
                  </a:lnTo>
                  <a:lnTo>
                    <a:pt x="293" y="193"/>
                  </a:lnTo>
                  <a:lnTo>
                    <a:pt x="295" y="190"/>
                  </a:lnTo>
                  <a:lnTo>
                    <a:pt x="287" y="195"/>
                  </a:lnTo>
                  <a:lnTo>
                    <a:pt x="287" y="197"/>
                  </a:lnTo>
                  <a:lnTo>
                    <a:pt x="287" y="199"/>
                  </a:lnTo>
                  <a:lnTo>
                    <a:pt x="284" y="199"/>
                  </a:lnTo>
                  <a:lnTo>
                    <a:pt x="284" y="197"/>
                  </a:lnTo>
                  <a:lnTo>
                    <a:pt x="284" y="195"/>
                  </a:lnTo>
                  <a:lnTo>
                    <a:pt x="287" y="193"/>
                  </a:lnTo>
                  <a:lnTo>
                    <a:pt x="289" y="193"/>
                  </a:lnTo>
                  <a:lnTo>
                    <a:pt x="289" y="190"/>
                  </a:lnTo>
                  <a:lnTo>
                    <a:pt x="289" y="186"/>
                  </a:lnTo>
                  <a:lnTo>
                    <a:pt x="291" y="184"/>
                  </a:lnTo>
                  <a:lnTo>
                    <a:pt x="293" y="182"/>
                  </a:lnTo>
                  <a:lnTo>
                    <a:pt x="293" y="179"/>
                  </a:lnTo>
                  <a:lnTo>
                    <a:pt x="295" y="179"/>
                  </a:lnTo>
                  <a:lnTo>
                    <a:pt x="295" y="177"/>
                  </a:lnTo>
                  <a:lnTo>
                    <a:pt x="295" y="175"/>
                  </a:lnTo>
                  <a:lnTo>
                    <a:pt x="293" y="175"/>
                  </a:lnTo>
                  <a:lnTo>
                    <a:pt x="293" y="177"/>
                  </a:lnTo>
                  <a:lnTo>
                    <a:pt x="291" y="182"/>
                  </a:lnTo>
                  <a:lnTo>
                    <a:pt x="289" y="182"/>
                  </a:lnTo>
                  <a:lnTo>
                    <a:pt x="289" y="179"/>
                  </a:lnTo>
                  <a:lnTo>
                    <a:pt x="287" y="179"/>
                  </a:lnTo>
                  <a:lnTo>
                    <a:pt x="287" y="177"/>
                  </a:lnTo>
                  <a:lnTo>
                    <a:pt x="282" y="182"/>
                  </a:lnTo>
                  <a:lnTo>
                    <a:pt x="280" y="179"/>
                  </a:lnTo>
                  <a:lnTo>
                    <a:pt x="280" y="177"/>
                  </a:lnTo>
                  <a:lnTo>
                    <a:pt x="280" y="182"/>
                  </a:lnTo>
                  <a:lnTo>
                    <a:pt x="280" y="184"/>
                  </a:lnTo>
                  <a:lnTo>
                    <a:pt x="280" y="186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2"/>
                  </a:lnTo>
                  <a:lnTo>
                    <a:pt x="287" y="182"/>
                  </a:lnTo>
                  <a:lnTo>
                    <a:pt x="284" y="190"/>
                  </a:lnTo>
                  <a:lnTo>
                    <a:pt x="282" y="190"/>
                  </a:lnTo>
                  <a:lnTo>
                    <a:pt x="282" y="188"/>
                  </a:lnTo>
                  <a:lnTo>
                    <a:pt x="280" y="188"/>
                  </a:lnTo>
                  <a:lnTo>
                    <a:pt x="278" y="188"/>
                  </a:lnTo>
                  <a:lnTo>
                    <a:pt x="278" y="186"/>
                  </a:lnTo>
                  <a:lnTo>
                    <a:pt x="276" y="186"/>
                  </a:lnTo>
                  <a:lnTo>
                    <a:pt x="276" y="184"/>
                  </a:lnTo>
                  <a:lnTo>
                    <a:pt x="273" y="184"/>
                  </a:lnTo>
                  <a:lnTo>
                    <a:pt x="271" y="186"/>
                  </a:lnTo>
                  <a:lnTo>
                    <a:pt x="271" y="184"/>
                  </a:lnTo>
                  <a:lnTo>
                    <a:pt x="273" y="184"/>
                  </a:lnTo>
                  <a:lnTo>
                    <a:pt x="276" y="182"/>
                  </a:lnTo>
                  <a:lnTo>
                    <a:pt x="278" y="182"/>
                  </a:lnTo>
                  <a:lnTo>
                    <a:pt x="278" y="179"/>
                  </a:lnTo>
                  <a:lnTo>
                    <a:pt x="278" y="177"/>
                  </a:lnTo>
                  <a:lnTo>
                    <a:pt x="278" y="179"/>
                  </a:lnTo>
                  <a:lnTo>
                    <a:pt x="276" y="179"/>
                  </a:lnTo>
                  <a:lnTo>
                    <a:pt x="276" y="177"/>
                  </a:lnTo>
                  <a:lnTo>
                    <a:pt x="273" y="177"/>
                  </a:lnTo>
                  <a:lnTo>
                    <a:pt x="276" y="175"/>
                  </a:lnTo>
                  <a:lnTo>
                    <a:pt x="278" y="173"/>
                  </a:lnTo>
                  <a:lnTo>
                    <a:pt x="278" y="171"/>
                  </a:lnTo>
                  <a:lnTo>
                    <a:pt x="273" y="171"/>
                  </a:lnTo>
                  <a:lnTo>
                    <a:pt x="271" y="173"/>
                  </a:lnTo>
                  <a:lnTo>
                    <a:pt x="271" y="175"/>
                  </a:lnTo>
                  <a:lnTo>
                    <a:pt x="271" y="179"/>
                  </a:lnTo>
                  <a:lnTo>
                    <a:pt x="271" y="182"/>
                  </a:lnTo>
                  <a:lnTo>
                    <a:pt x="269" y="182"/>
                  </a:lnTo>
                  <a:lnTo>
                    <a:pt x="269" y="179"/>
                  </a:lnTo>
                  <a:lnTo>
                    <a:pt x="267" y="179"/>
                  </a:lnTo>
                  <a:lnTo>
                    <a:pt x="263" y="188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0" y="186"/>
                  </a:lnTo>
                  <a:lnTo>
                    <a:pt x="260" y="184"/>
                  </a:lnTo>
                  <a:lnTo>
                    <a:pt x="265" y="182"/>
                  </a:lnTo>
                  <a:lnTo>
                    <a:pt x="265" y="179"/>
                  </a:lnTo>
                  <a:lnTo>
                    <a:pt x="265" y="177"/>
                  </a:lnTo>
                  <a:lnTo>
                    <a:pt x="267" y="177"/>
                  </a:lnTo>
                  <a:lnTo>
                    <a:pt x="269" y="177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7" y="173"/>
                  </a:lnTo>
                  <a:lnTo>
                    <a:pt x="269" y="168"/>
                  </a:lnTo>
                  <a:lnTo>
                    <a:pt x="267" y="171"/>
                  </a:lnTo>
                  <a:lnTo>
                    <a:pt x="265" y="171"/>
                  </a:lnTo>
                  <a:lnTo>
                    <a:pt x="267" y="168"/>
                  </a:lnTo>
                  <a:lnTo>
                    <a:pt x="269" y="166"/>
                  </a:lnTo>
                  <a:lnTo>
                    <a:pt x="271" y="164"/>
                  </a:lnTo>
                  <a:lnTo>
                    <a:pt x="271" y="162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9" y="157"/>
                  </a:lnTo>
                  <a:lnTo>
                    <a:pt x="271" y="155"/>
                  </a:lnTo>
                  <a:lnTo>
                    <a:pt x="271" y="153"/>
                  </a:lnTo>
                  <a:lnTo>
                    <a:pt x="269" y="153"/>
                  </a:lnTo>
                  <a:lnTo>
                    <a:pt x="267" y="155"/>
                  </a:lnTo>
                  <a:lnTo>
                    <a:pt x="265" y="155"/>
                  </a:lnTo>
                  <a:lnTo>
                    <a:pt x="267" y="153"/>
                  </a:lnTo>
                  <a:lnTo>
                    <a:pt x="276" y="147"/>
                  </a:lnTo>
                  <a:lnTo>
                    <a:pt x="276" y="144"/>
                  </a:lnTo>
                  <a:lnTo>
                    <a:pt x="273" y="142"/>
                  </a:lnTo>
                  <a:lnTo>
                    <a:pt x="271" y="142"/>
                  </a:lnTo>
                  <a:lnTo>
                    <a:pt x="269" y="140"/>
                  </a:lnTo>
                  <a:lnTo>
                    <a:pt x="269" y="138"/>
                  </a:lnTo>
                  <a:lnTo>
                    <a:pt x="271" y="138"/>
                  </a:lnTo>
                  <a:lnTo>
                    <a:pt x="271" y="136"/>
                  </a:lnTo>
                  <a:lnTo>
                    <a:pt x="271" y="133"/>
                  </a:lnTo>
                  <a:lnTo>
                    <a:pt x="269" y="131"/>
                  </a:lnTo>
                  <a:lnTo>
                    <a:pt x="271" y="131"/>
                  </a:lnTo>
                  <a:lnTo>
                    <a:pt x="271" y="129"/>
                  </a:lnTo>
                  <a:lnTo>
                    <a:pt x="271" y="125"/>
                  </a:lnTo>
                  <a:lnTo>
                    <a:pt x="269" y="122"/>
                  </a:lnTo>
                  <a:lnTo>
                    <a:pt x="269" y="125"/>
                  </a:lnTo>
                  <a:lnTo>
                    <a:pt x="269" y="122"/>
                  </a:lnTo>
                  <a:lnTo>
                    <a:pt x="267" y="122"/>
                  </a:lnTo>
                  <a:lnTo>
                    <a:pt x="267" y="125"/>
                  </a:lnTo>
                  <a:lnTo>
                    <a:pt x="265" y="125"/>
                  </a:lnTo>
                  <a:lnTo>
                    <a:pt x="265" y="122"/>
                  </a:lnTo>
                  <a:lnTo>
                    <a:pt x="263" y="122"/>
                  </a:lnTo>
                  <a:lnTo>
                    <a:pt x="263" y="125"/>
                  </a:lnTo>
                  <a:lnTo>
                    <a:pt x="260" y="125"/>
                  </a:lnTo>
                  <a:lnTo>
                    <a:pt x="260" y="122"/>
                  </a:lnTo>
                  <a:lnTo>
                    <a:pt x="258" y="125"/>
                  </a:lnTo>
                  <a:lnTo>
                    <a:pt x="256" y="125"/>
                  </a:lnTo>
                  <a:lnTo>
                    <a:pt x="254" y="125"/>
                  </a:lnTo>
                  <a:lnTo>
                    <a:pt x="254" y="122"/>
                  </a:lnTo>
                  <a:lnTo>
                    <a:pt x="252" y="122"/>
                  </a:lnTo>
                  <a:lnTo>
                    <a:pt x="249" y="122"/>
                  </a:lnTo>
                  <a:lnTo>
                    <a:pt x="247" y="122"/>
                  </a:lnTo>
                  <a:lnTo>
                    <a:pt x="247" y="125"/>
                  </a:lnTo>
                  <a:lnTo>
                    <a:pt x="245" y="125"/>
                  </a:lnTo>
                  <a:lnTo>
                    <a:pt x="243" y="125"/>
                  </a:lnTo>
                  <a:lnTo>
                    <a:pt x="241" y="125"/>
                  </a:lnTo>
                  <a:lnTo>
                    <a:pt x="238" y="125"/>
                  </a:lnTo>
                  <a:lnTo>
                    <a:pt x="236" y="125"/>
                  </a:lnTo>
                  <a:lnTo>
                    <a:pt x="234" y="129"/>
                  </a:lnTo>
                  <a:lnTo>
                    <a:pt x="232" y="129"/>
                  </a:lnTo>
                  <a:lnTo>
                    <a:pt x="234" y="127"/>
                  </a:lnTo>
                  <a:lnTo>
                    <a:pt x="234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0" y="125"/>
                  </a:lnTo>
                  <a:lnTo>
                    <a:pt x="230" y="127"/>
                  </a:lnTo>
                  <a:lnTo>
                    <a:pt x="230" y="129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7" y="133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5" y="138"/>
                  </a:lnTo>
                  <a:lnTo>
                    <a:pt x="225" y="140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0"/>
                  </a:lnTo>
                  <a:lnTo>
                    <a:pt x="225" y="138"/>
                  </a:lnTo>
                  <a:lnTo>
                    <a:pt x="223" y="140"/>
                  </a:lnTo>
                  <a:lnTo>
                    <a:pt x="223" y="138"/>
                  </a:lnTo>
                  <a:lnTo>
                    <a:pt x="221" y="140"/>
                  </a:lnTo>
                  <a:lnTo>
                    <a:pt x="219" y="138"/>
                  </a:lnTo>
                  <a:lnTo>
                    <a:pt x="217" y="140"/>
                  </a:lnTo>
                  <a:lnTo>
                    <a:pt x="217" y="142"/>
                  </a:lnTo>
                  <a:lnTo>
                    <a:pt x="217" y="144"/>
                  </a:lnTo>
                  <a:lnTo>
                    <a:pt x="219" y="147"/>
                  </a:lnTo>
                  <a:lnTo>
                    <a:pt x="219" y="149"/>
                  </a:lnTo>
                  <a:lnTo>
                    <a:pt x="221" y="149"/>
                  </a:lnTo>
                  <a:lnTo>
                    <a:pt x="221" y="151"/>
                  </a:lnTo>
                  <a:lnTo>
                    <a:pt x="219" y="153"/>
                  </a:lnTo>
                  <a:lnTo>
                    <a:pt x="219" y="155"/>
                  </a:lnTo>
                  <a:lnTo>
                    <a:pt x="219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9" y="153"/>
                  </a:lnTo>
                  <a:lnTo>
                    <a:pt x="217" y="151"/>
                  </a:lnTo>
                  <a:lnTo>
                    <a:pt x="214" y="151"/>
                  </a:lnTo>
                  <a:lnTo>
                    <a:pt x="214" y="149"/>
                  </a:lnTo>
                  <a:lnTo>
                    <a:pt x="212" y="147"/>
                  </a:lnTo>
                  <a:lnTo>
                    <a:pt x="212" y="144"/>
                  </a:lnTo>
                  <a:lnTo>
                    <a:pt x="212" y="142"/>
                  </a:lnTo>
                  <a:lnTo>
                    <a:pt x="210" y="142"/>
                  </a:lnTo>
                  <a:lnTo>
                    <a:pt x="212" y="140"/>
                  </a:lnTo>
                  <a:lnTo>
                    <a:pt x="210" y="140"/>
                  </a:lnTo>
                  <a:lnTo>
                    <a:pt x="208" y="142"/>
                  </a:lnTo>
                  <a:lnTo>
                    <a:pt x="208" y="144"/>
                  </a:lnTo>
                  <a:lnTo>
                    <a:pt x="208" y="147"/>
                  </a:lnTo>
                  <a:lnTo>
                    <a:pt x="208" y="142"/>
                  </a:lnTo>
                  <a:lnTo>
                    <a:pt x="206" y="140"/>
                  </a:lnTo>
                  <a:lnTo>
                    <a:pt x="206" y="133"/>
                  </a:lnTo>
                  <a:lnTo>
                    <a:pt x="206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3" y="144"/>
                  </a:lnTo>
                  <a:lnTo>
                    <a:pt x="203" y="149"/>
                  </a:lnTo>
                  <a:lnTo>
                    <a:pt x="203" y="151"/>
                  </a:lnTo>
                  <a:lnTo>
                    <a:pt x="203" y="153"/>
                  </a:lnTo>
                  <a:lnTo>
                    <a:pt x="203" y="155"/>
                  </a:lnTo>
                  <a:lnTo>
                    <a:pt x="203" y="157"/>
                  </a:lnTo>
                  <a:lnTo>
                    <a:pt x="203" y="160"/>
                  </a:lnTo>
                  <a:lnTo>
                    <a:pt x="203" y="162"/>
                  </a:lnTo>
                  <a:lnTo>
                    <a:pt x="203" y="164"/>
                  </a:lnTo>
                  <a:lnTo>
                    <a:pt x="203" y="162"/>
                  </a:lnTo>
                  <a:lnTo>
                    <a:pt x="201" y="162"/>
                  </a:lnTo>
                  <a:lnTo>
                    <a:pt x="201" y="160"/>
                  </a:lnTo>
                  <a:lnTo>
                    <a:pt x="201" y="162"/>
                  </a:lnTo>
                  <a:lnTo>
                    <a:pt x="201" y="164"/>
                  </a:lnTo>
                  <a:lnTo>
                    <a:pt x="203" y="166"/>
                  </a:lnTo>
                  <a:lnTo>
                    <a:pt x="203" y="168"/>
                  </a:lnTo>
                  <a:lnTo>
                    <a:pt x="201" y="168"/>
                  </a:lnTo>
                  <a:lnTo>
                    <a:pt x="201" y="166"/>
                  </a:lnTo>
                  <a:lnTo>
                    <a:pt x="199" y="166"/>
                  </a:lnTo>
                  <a:lnTo>
                    <a:pt x="197" y="162"/>
                  </a:lnTo>
                  <a:lnTo>
                    <a:pt x="195" y="160"/>
                  </a:lnTo>
                  <a:lnTo>
                    <a:pt x="195" y="157"/>
                  </a:lnTo>
                  <a:lnTo>
                    <a:pt x="195" y="160"/>
                  </a:lnTo>
                  <a:lnTo>
                    <a:pt x="195" y="162"/>
                  </a:lnTo>
                  <a:lnTo>
                    <a:pt x="195" y="164"/>
                  </a:lnTo>
                  <a:lnTo>
                    <a:pt x="195" y="166"/>
                  </a:lnTo>
                  <a:lnTo>
                    <a:pt x="197" y="166"/>
                  </a:lnTo>
                  <a:lnTo>
                    <a:pt x="199" y="168"/>
                  </a:lnTo>
                  <a:lnTo>
                    <a:pt x="199" y="171"/>
                  </a:lnTo>
                  <a:lnTo>
                    <a:pt x="197" y="171"/>
                  </a:lnTo>
                  <a:lnTo>
                    <a:pt x="195" y="171"/>
                  </a:lnTo>
                  <a:lnTo>
                    <a:pt x="195" y="173"/>
                  </a:lnTo>
                  <a:lnTo>
                    <a:pt x="195" y="175"/>
                  </a:lnTo>
                  <a:lnTo>
                    <a:pt x="195" y="177"/>
                  </a:lnTo>
                  <a:lnTo>
                    <a:pt x="195" y="179"/>
                  </a:lnTo>
                  <a:lnTo>
                    <a:pt x="195" y="177"/>
                  </a:lnTo>
                  <a:lnTo>
                    <a:pt x="195" y="175"/>
                  </a:lnTo>
                  <a:lnTo>
                    <a:pt x="192" y="173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8" y="173"/>
                  </a:lnTo>
                  <a:lnTo>
                    <a:pt x="190" y="175"/>
                  </a:lnTo>
                  <a:lnTo>
                    <a:pt x="186" y="186"/>
                  </a:lnTo>
                  <a:lnTo>
                    <a:pt x="186" y="188"/>
                  </a:lnTo>
                  <a:lnTo>
                    <a:pt x="184" y="190"/>
                  </a:lnTo>
                  <a:lnTo>
                    <a:pt x="184" y="193"/>
                  </a:lnTo>
                  <a:lnTo>
                    <a:pt x="186" y="190"/>
                  </a:lnTo>
                  <a:lnTo>
                    <a:pt x="186" y="193"/>
                  </a:lnTo>
                  <a:lnTo>
                    <a:pt x="186" y="195"/>
                  </a:lnTo>
                  <a:lnTo>
                    <a:pt x="188" y="197"/>
                  </a:lnTo>
                  <a:lnTo>
                    <a:pt x="190" y="199"/>
                  </a:lnTo>
                  <a:lnTo>
                    <a:pt x="192" y="195"/>
                  </a:lnTo>
                  <a:lnTo>
                    <a:pt x="192" y="193"/>
                  </a:lnTo>
                  <a:lnTo>
                    <a:pt x="192" y="195"/>
                  </a:lnTo>
                  <a:lnTo>
                    <a:pt x="192" y="199"/>
                  </a:lnTo>
                  <a:lnTo>
                    <a:pt x="190" y="201"/>
                  </a:lnTo>
                  <a:lnTo>
                    <a:pt x="188" y="204"/>
                  </a:lnTo>
                  <a:lnTo>
                    <a:pt x="188" y="206"/>
                  </a:lnTo>
                  <a:lnTo>
                    <a:pt x="188" y="208"/>
                  </a:lnTo>
                  <a:lnTo>
                    <a:pt x="188" y="206"/>
                  </a:lnTo>
                  <a:lnTo>
                    <a:pt x="188" y="204"/>
                  </a:lnTo>
                  <a:lnTo>
                    <a:pt x="188" y="201"/>
                  </a:lnTo>
                  <a:lnTo>
                    <a:pt x="188" y="199"/>
                  </a:lnTo>
                  <a:lnTo>
                    <a:pt x="186" y="199"/>
                  </a:lnTo>
                  <a:lnTo>
                    <a:pt x="184" y="197"/>
                  </a:lnTo>
                  <a:lnTo>
                    <a:pt x="182" y="197"/>
                  </a:lnTo>
                  <a:lnTo>
                    <a:pt x="182" y="193"/>
                  </a:lnTo>
                  <a:lnTo>
                    <a:pt x="182" y="190"/>
                  </a:lnTo>
                  <a:lnTo>
                    <a:pt x="182" y="188"/>
                  </a:lnTo>
                  <a:lnTo>
                    <a:pt x="182" y="186"/>
                  </a:lnTo>
                  <a:lnTo>
                    <a:pt x="184" y="186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79"/>
                  </a:lnTo>
                  <a:lnTo>
                    <a:pt x="179" y="177"/>
                  </a:lnTo>
                  <a:lnTo>
                    <a:pt x="177" y="175"/>
                  </a:lnTo>
                  <a:lnTo>
                    <a:pt x="177" y="173"/>
                  </a:lnTo>
                  <a:lnTo>
                    <a:pt x="177" y="171"/>
                  </a:lnTo>
                  <a:lnTo>
                    <a:pt x="179" y="173"/>
                  </a:lnTo>
                  <a:lnTo>
                    <a:pt x="179" y="171"/>
                  </a:lnTo>
                  <a:lnTo>
                    <a:pt x="179" y="168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7" y="164"/>
                  </a:lnTo>
                  <a:lnTo>
                    <a:pt x="177" y="162"/>
                  </a:lnTo>
                  <a:lnTo>
                    <a:pt x="175" y="162"/>
                  </a:lnTo>
                  <a:lnTo>
                    <a:pt x="175" y="160"/>
                  </a:lnTo>
                  <a:lnTo>
                    <a:pt x="173" y="160"/>
                  </a:lnTo>
                  <a:lnTo>
                    <a:pt x="173" y="157"/>
                  </a:lnTo>
                  <a:lnTo>
                    <a:pt x="171" y="157"/>
                  </a:lnTo>
                  <a:lnTo>
                    <a:pt x="171" y="160"/>
                  </a:lnTo>
                  <a:lnTo>
                    <a:pt x="171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68" y="162"/>
                  </a:lnTo>
                  <a:lnTo>
                    <a:pt x="166" y="162"/>
                  </a:lnTo>
                  <a:lnTo>
                    <a:pt x="166" y="164"/>
                  </a:lnTo>
                  <a:lnTo>
                    <a:pt x="164" y="164"/>
                  </a:lnTo>
                  <a:lnTo>
                    <a:pt x="171" y="168"/>
                  </a:lnTo>
                  <a:lnTo>
                    <a:pt x="171" y="171"/>
                  </a:lnTo>
                  <a:lnTo>
                    <a:pt x="173" y="171"/>
                  </a:lnTo>
                  <a:lnTo>
                    <a:pt x="173" y="173"/>
                  </a:lnTo>
                  <a:lnTo>
                    <a:pt x="175" y="173"/>
                  </a:lnTo>
                  <a:lnTo>
                    <a:pt x="177" y="173"/>
                  </a:lnTo>
                  <a:lnTo>
                    <a:pt x="175" y="175"/>
                  </a:lnTo>
                  <a:lnTo>
                    <a:pt x="177" y="175"/>
                  </a:lnTo>
                  <a:lnTo>
                    <a:pt x="177" y="177"/>
                  </a:lnTo>
                  <a:lnTo>
                    <a:pt x="175" y="179"/>
                  </a:lnTo>
                  <a:lnTo>
                    <a:pt x="175" y="182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3" y="179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3" y="175"/>
                  </a:lnTo>
                  <a:lnTo>
                    <a:pt x="173" y="177"/>
                  </a:lnTo>
                  <a:lnTo>
                    <a:pt x="171" y="177"/>
                  </a:lnTo>
                  <a:lnTo>
                    <a:pt x="171" y="175"/>
                  </a:lnTo>
                  <a:lnTo>
                    <a:pt x="171" y="179"/>
                  </a:lnTo>
                  <a:lnTo>
                    <a:pt x="171" y="182"/>
                  </a:lnTo>
                  <a:lnTo>
                    <a:pt x="173" y="184"/>
                  </a:lnTo>
                  <a:lnTo>
                    <a:pt x="171" y="182"/>
                  </a:lnTo>
                  <a:lnTo>
                    <a:pt x="168" y="182"/>
                  </a:lnTo>
                  <a:lnTo>
                    <a:pt x="168" y="184"/>
                  </a:lnTo>
                  <a:lnTo>
                    <a:pt x="168" y="182"/>
                  </a:lnTo>
                  <a:lnTo>
                    <a:pt x="168" y="179"/>
                  </a:lnTo>
                  <a:lnTo>
                    <a:pt x="168" y="173"/>
                  </a:lnTo>
                  <a:lnTo>
                    <a:pt x="168" y="171"/>
                  </a:lnTo>
                  <a:lnTo>
                    <a:pt x="166" y="173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75"/>
                  </a:lnTo>
                  <a:lnTo>
                    <a:pt x="164" y="168"/>
                  </a:lnTo>
                  <a:lnTo>
                    <a:pt x="164" y="171"/>
                  </a:lnTo>
                  <a:lnTo>
                    <a:pt x="164" y="168"/>
                  </a:lnTo>
                  <a:lnTo>
                    <a:pt x="160" y="171"/>
                  </a:lnTo>
                  <a:lnTo>
                    <a:pt x="160" y="173"/>
                  </a:lnTo>
                  <a:lnTo>
                    <a:pt x="162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0" y="179"/>
                  </a:lnTo>
                  <a:lnTo>
                    <a:pt x="160" y="182"/>
                  </a:lnTo>
                  <a:lnTo>
                    <a:pt x="162" y="182"/>
                  </a:lnTo>
                  <a:lnTo>
                    <a:pt x="162" y="184"/>
                  </a:lnTo>
                  <a:lnTo>
                    <a:pt x="162" y="188"/>
                  </a:lnTo>
                  <a:lnTo>
                    <a:pt x="160" y="186"/>
                  </a:lnTo>
                  <a:lnTo>
                    <a:pt x="160" y="184"/>
                  </a:lnTo>
                  <a:lnTo>
                    <a:pt x="157" y="182"/>
                  </a:lnTo>
                  <a:lnTo>
                    <a:pt x="157" y="179"/>
                  </a:lnTo>
                  <a:lnTo>
                    <a:pt x="157" y="175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5" y="184"/>
                  </a:lnTo>
                  <a:lnTo>
                    <a:pt x="155" y="186"/>
                  </a:lnTo>
                  <a:lnTo>
                    <a:pt x="155" y="188"/>
                  </a:lnTo>
                  <a:lnTo>
                    <a:pt x="153" y="188"/>
                  </a:lnTo>
                  <a:lnTo>
                    <a:pt x="153" y="186"/>
                  </a:lnTo>
                  <a:lnTo>
                    <a:pt x="151" y="186"/>
                  </a:lnTo>
                  <a:lnTo>
                    <a:pt x="151" y="184"/>
                  </a:lnTo>
                  <a:lnTo>
                    <a:pt x="151" y="182"/>
                  </a:lnTo>
                  <a:lnTo>
                    <a:pt x="149" y="186"/>
                  </a:lnTo>
                  <a:lnTo>
                    <a:pt x="146" y="186"/>
                  </a:lnTo>
                  <a:lnTo>
                    <a:pt x="146" y="188"/>
                  </a:lnTo>
                  <a:lnTo>
                    <a:pt x="146" y="186"/>
                  </a:lnTo>
                  <a:lnTo>
                    <a:pt x="146" y="184"/>
                  </a:lnTo>
                  <a:lnTo>
                    <a:pt x="149" y="184"/>
                  </a:lnTo>
                  <a:lnTo>
                    <a:pt x="146" y="182"/>
                  </a:lnTo>
                  <a:lnTo>
                    <a:pt x="144" y="184"/>
                  </a:lnTo>
                  <a:lnTo>
                    <a:pt x="142" y="182"/>
                  </a:lnTo>
                  <a:lnTo>
                    <a:pt x="140" y="182"/>
                  </a:lnTo>
                  <a:lnTo>
                    <a:pt x="138" y="184"/>
                  </a:lnTo>
                  <a:lnTo>
                    <a:pt x="136" y="188"/>
                  </a:lnTo>
                  <a:lnTo>
                    <a:pt x="133" y="190"/>
                  </a:lnTo>
                  <a:lnTo>
                    <a:pt x="133" y="197"/>
                  </a:lnTo>
                  <a:lnTo>
                    <a:pt x="131" y="199"/>
                  </a:lnTo>
                  <a:lnTo>
                    <a:pt x="129" y="199"/>
                  </a:lnTo>
                  <a:lnTo>
                    <a:pt x="129" y="201"/>
                  </a:lnTo>
                  <a:lnTo>
                    <a:pt x="129" y="199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31" y="190"/>
                  </a:lnTo>
                  <a:lnTo>
                    <a:pt x="133" y="188"/>
                  </a:lnTo>
                  <a:lnTo>
                    <a:pt x="133" y="186"/>
                  </a:lnTo>
                  <a:lnTo>
                    <a:pt x="133" y="182"/>
                  </a:lnTo>
                  <a:lnTo>
                    <a:pt x="133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31" y="175"/>
                  </a:lnTo>
                  <a:lnTo>
                    <a:pt x="131" y="173"/>
                  </a:lnTo>
                  <a:lnTo>
                    <a:pt x="131" y="171"/>
                  </a:lnTo>
                  <a:lnTo>
                    <a:pt x="131" y="168"/>
                  </a:lnTo>
                  <a:lnTo>
                    <a:pt x="129" y="171"/>
                  </a:lnTo>
                  <a:lnTo>
                    <a:pt x="127" y="171"/>
                  </a:lnTo>
                  <a:lnTo>
                    <a:pt x="127" y="173"/>
                  </a:lnTo>
                  <a:lnTo>
                    <a:pt x="125" y="175"/>
                  </a:lnTo>
                  <a:lnTo>
                    <a:pt x="125" y="173"/>
                  </a:lnTo>
                  <a:lnTo>
                    <a:pt x="127" y="171"/>
                  </a:lnTo>
                  <a:lnTo>
                    <a:pt x="127" y="168"/>
                  </a:lnTo>
                  <a:lnTo>
                    <a:pt x="125" y="171"/>
                  </a:lnTo>
                  <a:lnTo>
                    <a:pt x="125" y="173"/>
                  </a:lnTo>
                  <a:lnTo>
                    <a:pt x="122" y="173"/>
                  </a:lnTo>
                  <a:lnTo>
                    <a:pt x="122" y="177"/>
                  </a:lnTo>
                  <a:lnTo>
                    <a:pt x="120" y="182"/>
                  </a:lnTo>
                  <a:lnTo>
                    <a:pt x="120" y="184"/>
                  </a:lnTo>
                  <a:lnTo>
                    <a:pt x="120" y="188"/>
                  </a:lnTo>
                  <a:lnTo>
                    <a:pt x="120" y="190"/>
                  </a:lnTo>
                  <a:lnTo>
                    <a:pt x="120" y="188"/>
                  </a:lnTo>
                  <a:lnTo>
                    <a:pt x="118" y="188"/>
                  </a:lnTo>
                  <a:lnTo>
                    <a:pt x="118" y="186"/>
                  </a:lnTo>
                  <a:lnTo>
                    <a:pt x="118" y="184"/>
                  </a:lnTo>
                  <a:lnTo>
                    <a:pt x="120" y="179"/>
                  </a:lnTo>
                  <a:lnTo>
                    <a:pt x="120" y="177"/>
                  </a:lnTo>
                  <a:lnTo>
                    <a:pt x="118" y="175"/>
                  </a:lnTo>
                  <a:lnTo>
                    <a:pt x="120" y="173"/>
                  </a:lnTo>
                  <a:lnTo>
                    <a:pt x="120" y="171"/>
                  </a:lnTo>
                  <a:lnTo>
                    <a:pt x="118" y="171"/>
                  </a:lnTo>
                  <a:lnTo>
                    <a:pt x="118" y="168"/>
                  </a:lnTo>
                  <a:lnTo>
                    <a:pt x="120" y="168"/>
                  </a:lnTo>
                  <a:lnTo>
                    <a:pt x="120" y="171"/>
                  </a:lnTo>
                  <a:lnTo>
                    <a:pt x="120" y="168"/>
                  </a:lnTo>
                  <a:lnTo>
                    <a:pt x="122" y="168"/>
                  </a:lnTo>
                  <a:lnTo>
                    <a:pt x="127" y="160"/>
                  </a:lnTo>
                  <a:lnTo>
                    <a:pt x="129" y="153"/>
                  </a:lnTo>
                  <a:lnTo>
                    <a:pt x="129" y="151"/>
                  </a:lnTo>
                  <a:lnTo>
                    <a:pt x="131" y="149"/>
                  </a:lnTo>
                  <a:lnTo>
                    <a:pt x="131" y="142"/>
                  </a:lnTo>
                  <a:lnTo>
                    <a:pt x="133" y="140"/>
                  </a:lnTo>
                  <a:lnTo>
                    <a:pt x="136" y="140"/>
                  </a:lnTo>
                  <a:lnTo>
                    <a:pt x="136" y="138"/>
                  </a:lnTo>
                  <a:lnTo>
                    <a:pt x="136" y="136"/>
                  </a:lnTo>
                  <a:lnTo>
                    <a:pt x="133" y="133"/>
                  </a:lnTo>
                  <a:lnTo>
                    <a:pt x="131" y="131"/>
                  </a:lnTo>
                  <a:lnTo>
                    <a:pt x="129" y="131"/>
                  </a:lnTo>
                  <a:lnTo>
                    <a:pt x="129" y="136"/>
                  </a:lnTo>
                  <a:lnTo>
                    <a:pt x="127" y="138"/>
                  </a:lnTo>
                  <a:lnTo>
                    <a:pt x="125" y="140"/>
                  </a:lnTo>
                  <a:lnTo>
                    <a:pt x="122" y="142"/>
                  </a:lnTo>
                  <a:lnTo>
                    <a:pt x="125" y="142"/>
                  </a:lnTo>
                  <a:lnTo>
                    <a:pt x="125" y="144"/>
                  </a:lnTo>
                  <a:lnTo>
                    <a:pt x="122" y="144"/>
                  </a:lnTo>
                  <a:lnTo>
                    <a:pt x="122" y="147"/>
                  </a:lnTo>
                  <a:lnTo>
                    <a:pt x="120" y="147"/>
                  </a:lnTo>
                  <a:lnTo>
                    <a:pt x="120" y="144"/>
                  </a:lnTo>
                  <a:lnTo>
                    <a:pt x="118" y="144"/>
                  </a:lnTo>
                  <a:lnTo>
                    <a:pt x="118" y="147"/>
                  </a:lnTo>
                  <a:lnTo>
                    <a:pt x="114" y="144"/>
                  </a:lnTo>
                  <a:lnTo>
                    <a:pt x="111" y="142"/>
                  </a:lnTo>
                  <a:lnTo>
                    <a:pt x="109" y="142"/>
                  </a:lnTo>
                  <a:lnTo>
                    <a:pt x="107" y="144"/>
                  </a:lnTo>
                  <a:lnTo>
                    <a:pt x="105" y="144"/>
                  </a:lnTo>
                  <a:lnTo>
                    <a:pt x="107" y="147"/>
                  </a:lnTo>
                  <a:lnTo>
                    <a:pt x="107" y="149"/>
                  </a:lnTo>
                  <a:lnTo>
                    <a:pt x="107" y="151"/>
                  </a:lnTo>
                  <a:lnTo>
                    <a:pt x="105" y="151"/>
                  </a:lnTo>
                  <a:lnTo>
                    <a:pt x="105" y="149"/>
                  </a:lnTo>
                  <a:lnTo>
                    <a:pt x="105" y="147"/>
                  </a:lnTo>
                  <a:lnTo>
                    <a:pt x="103" y="149"/>
                  </a:lnTo>
                  <a:lnTo>
                    <a:pt x="103" y="151"/>
                  </a:lnTo>
                  <a:lnTo>
                    <a:pt x="103" y="157"/>
                  </a:lnTo>
                  <a:lnTo>
                    <a:pt x="103" y="160"/>
                  </a:lnTo>
                  <a:lnTo>
                    <a:pt x="100" y="162"/>
                  </a:lnTo>
                  <a:lnTo>
                    <a:pt x="100" y="157"/>
                  </a:lnTo>
                  <a:lnTo>
                    <a:pt x="100" y="155"/>
                  </a:lnTo>
                  <a:lnTo>
                    <a:pt x="100" y="153"/>
                  </a:lnTo>
                  <a:lnTo>
                    <a:pt x="98" y="149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0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42"/>
                  </a:lnTo>
                  <a:lnTo>
                    <a:pt x="90" y="149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87" y="155"/>
                  </a:lnTo>
                  <a:lnTo>
                    <a:pt x="90" y="157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4" y="168"/>
                  </a:lnTo>
                  <a:lnTo>
                    <a:pt x="92" y="168"/>
                  </a:lnTo>
                  <a:lnTo>
                    <a:pt x="90" y="168"/>
                  </a:lnTo>
                  <a:lnTo>
                    <a:pt x="90" y="171"/>
                  </a:lnTo>
                  <a:lnTo>
                    <a:pt x="92" y="173"/>
                  </a:lnTo>
                  <a:lnTo>
                    <a:pt x="94" y="175"/>
                  </a:lnTo>
                  <a:lnTo>
                    <a:pt x="87" y="173"/>
                  </a:lnTo>
                  <a:lnTo>
                    <a:pt x="87" y="177"/>
                  </a:lnTo>
                  <a:lnTo>
                    <a:pt x="87" y="179"/>
                  </a:lnTo>
                  <a:lnTo>
                    <a:pt x="87" y="182"/>
                  </a:lnTo>
                  <a:lnTo>
                    <a:pt x="85" y="184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7" y="208"/>
                  </a:lnTo>
                  <a:lnTo>
                    <a:pt x="87" y="212"/>
                  </a:lnTo>
                  <a:lnTo>
                    <a:pt x="87" y="214"/>
                  </a:lnTo>
                  <a:lnTo>
                    <a:pt x="87" y="210"/>
                  </a:lnTo>
                  <a:lnTo>
                    <a:pt x="85" y="206"/>
                  </a:lnTo>
                  <a:lnTo>
                    <a:pt x="83" y="201"/>
                  </a:lnTo>
                  <a:lnTo>
                    <a:pt x="83" y="199"/>
                  </a:lnTo>
                  <a:lnTo>
                    <a:pt x="81" y="197"/>
                  </a:lnTo>
                  <a:lnTo>
                    <a:pt x="79" y="197"/>
                  </a:lnTo>
                  <a:lnTo>
                    <a:pt x="74" y="199"/>
                  </a:lnTo>
                  <a:lnTo>
                    <a:pt x="74" y="197"/>
                  </a:lnTo>
                  <a:lnTo>
                    <a:pt x="76" y="193"/>
                  </a:lnTo>
                  <a:lnTo>
                    <a:pt x="76" y="190"/>
                  </a:lnTo>
                  <a:lnTo>
                    <a:pt x="76" y="188"/>
                  </a:lnTo>
                  <a:lnTo>
                    <a:pt x="76" y="186"/>
                  </a:lnTo>
                  <a:lnTo>
                    <a:pt x="74" y="186"/>
                  </a:lnTo>
                  <a:lnTo>
                    <a:pt x="74" y="184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4" y="182"/>
                  </a:lnTo>
                  <a:lnTo>
                    <a:pt x="74" y="177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2" y="179"/>
                  </a:lnTo>
                  <a:lnTo>
                    <a:pt x="72" y="182"/>
                  </a:lnTo>
                  <a:lnTo>
                    <a:pt x="70" y="179"/>
                  </a:lnTo>
                  <a:lnTo>
                    <a:pt x="70" y="177"/>
                  </a:lnTo>
                  <a:lnTo>
                    <a:pt x="68" y="171"/>
                  </a:lnTo>
                  <a:lnTo>
                    <a:pt x="68" y="168"/>
                  </a:lnTo>
                  <a:lnTo>
                    <a:pt x="70" y="164"/>
                  </a:lnTo>
                  <a:lnTo>
                    <a:pt x="70" y="162"/>
                  </a:lnTo>
                  <a:lnTo>
                    <a:pt x="68" y="160"/>
                  </a:lnTo>
                  <a:lnTo>
                    <a:pt x="65" y="160"/>
                  </a:lnTo>
                  <a:lnTo>
                    <a:pt x="68" y="160"/>
                  </a:lnTo>
                  <a:lnTo>
                    <a:pt x="68" y="157"/>
                  </a:lnTo>
                  <a:lnTo>
                    <a:pt x="70" y="157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68" y="147"/>
                  </a:lnTo>
                  <a:lnTo>
                    <a:pt x="70" y="144"/>
                  </a:lnTo>
                  <a:lnTo>
                    <a:pt x="68" y="140"/>
                  </a:lnTo>
                  <a:lnTo>
                    <a:pt x="68" y="138"/>
                  </a:lnTo>
                  <a:lnTo>
                    <a:pt x="68" y="136"/>
                  </a:lnTo>
                  <a:lnTo>
                    <a:pt x="65" y="133"/>
                  </a:lnTo>
                  <a:lnTo>
                    <a:pt x="63" y="133"/>
                  </a:lnTo>
                  <a:lnTo>
                    <a:pt x="61" y="133"/>
                  </a:lnTo>
                  <a:lnTo>
                    <a:pt x="63" y="131"/>
                  </a:lnTo>
                  <a:lnTo>
                    <a:pt x="65" y="131"/>
                  </a:lnTo>
                  <a:lnTo>
                    <a:pt x="65" y="129"/>
                  </a:lnTo>
                  <a:lnTo>
                    <a:pt x="65" y="127"/>
                  </a:lnTo>
                  <a:lnTo>
                    <a:pt x="65" y="125"/>
                  </a:lnTo>
                  <a:lnTo>
                    <a:pt x="65" y="120"/>
                  </a:lnTo>
                  <a:lnTo>
                    <a:pt x="65" y="118"/>
                  </a:lnTo>
                  <a:lnTo>
                    <a:pt x="65" y="116"/>
                  </a:lnTo>
                  <a:lnTo>
                    <a:pt x="63" y="116"/>
                  </a:lnTo>
                  <a:lnTo>
                    <a:pt x="65" y="114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5" y="105"/>
                  </a:lnTo>
                  <a:lnTo>
                    <a:pt x="65" y="101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59" y="94"/>
                  </a:lnTo>
                  <a:lnTo>
                    <a:pt x="59" y="92"/>
                  </a:lnTo>
                  <a:lnTo>
                    <a:pt x="57" y="92"/>
                  </a:lnTo>
                  <a:lnTo>
                    <a:pt x="57" y="90"/>
                  </a:lnTo>
                  <a:lnTo>
                    <a:pt x="57" y="87"/>
                  </a:lnTo>
                  <a:lnTo>
                    <a:pt x="55" y="85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2" y="79"/>
                  </a:lnTo>
                  <a:lnTo>
                    <a:pt x="55" y="81"/>
                  </a:lnTo>
                  <a:lnTo>
                    <a:pt x="55" y="83"/>
                  </a:lnTo>
                  <a:lnTo>
                    <a:pt x="55" y="85"/>
                  </a:lnTo>
                  <a:lnTo>
                    <a:pt x="57" y="87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1" y="92"/>
                  </a:lnTo>
                  <a:lnTo>
                    <a:pt x="63" y="92"/>
                  </a:lnTo>
                  <a:lnTo>
                    <a:pt x="63" y="90"/>
                  </a:lnTo>
                  <a:lnTo>
                    <a:pt x="63" y="87"/>
                  </a:lnTo>
                  <a:lnTo>
                    <a:pt x="63" y="85"/>
                  </a:lnTo>
                  <a:lnTo>
                    <a:pt x="63" y="79"/>
                  </a:lnTo>
                  <a:lnTo>
                    <a:pt x="63" y="74"/>
                  </a:lnTo>
                  <a:lnTo>
                    <a:pt x="63" y="72"/>
                  </a:lnTo>
                  <a:lnTo>
                    <a:pt x="65" y="74"/>
                  </a:lnTo>
                  <a:lnTo>
                    <a:pt x="65" y="72"/>
                  </a:lnTo>
                  <a:lnTo>
                    <a:pt x="65" y="70"/>
                  </a:lnTo>
                  <a:lnTo>
                    <a:pt x="63" y="70"/>
                  </a:lnTo>
                  <a:lnTo>
                    <a:pt x="63" y="68"/>
                  </a:lnTo>
                  <a:lnTo>
                    <a:pt x="63" y="65"/>
                  </a:lnTo>
                  <a:lnTo>
                    <a:pt x="63" y="68"/>
                  </a:lnTo>
                  <a:lnTo>
                    <a:pt x="65" y="68"/>
                  </a:lnTo>
                  <a:lnTo>
                    <a:pt x="65" y="65"/>
                  </a:lnTo>
                  <a:lnTo>
                    <a:pt x="63" y="65"/>
                  </a:lnTo>
                  <a:lnTo>
                    <a:pt x="63" y="63"/>
                  </a:lnTo>
                  <a:lnTo>
                    <a:pt x="61" y="63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1" y="52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48"/>
                  </a:lnTo>
                  <a:lnTo>
                    <a:pt x="59" y="46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2" y="41"/>
                  </a:lnTo>
                  <a:lnTo>
                    <a:pt x="48" y="44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7" y="44"/>
                  </a:lnTo>
                  <a:lnTo>
                    <a:pt x="35" y="41"/>
                  </a:lnTo>
                  <a:lnTo>
                    <a:pt x="30" y="44"/>
                  </a:lnTo>
                  <a:lnTo>
                    <a:pt x="30" y="41"/>
                  </a:lnTo>
                  <a:lnTo>
                    <a:pt x="28" y="39"/>
                  </a:lnTo>
                  <a:lnTo>
                    <a:pt x="30" y="37"/>
                  </a:lnTo>
                  <a:lnTo>
                    <a:pt x="33" y="39"/>
                  </a:lnTo>
                  <a:lnTo>
                    <a:pt x="30" y="37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2" y="26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2" y="22"/>
                  </a:lnTo>
                  <a:lnTo>
                    <a:pt x="52" y="19"/>
                  </a:lnTo>
                  <a:lnTo>
                    <a:pt x="55" y="19"/>
                  </a:lnTo>
                  <a:lnTo>
                    <a:pt x="55" y="22"/>
                  </a:lnTo>
                  <a:lnTo>
                    <a:pt x="57" y="22"/>
                  </a:lnTo>
                  <a:lnTo>
                    <a:pt x="57" y="19"/>
                  </a:lnTo>
                  <a:lnTo>
                    <a:pt x="57" y="17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2" y="8"/>
                  </a:lnTo>
                  <a:lnTo>
                    <a:pt x="52" y="11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1" y="6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11"/>
                  </a:lnTo>
                  <a:lnTo>
                    <a:pt x="35" y="13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41" y="15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4" y="17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5" y="19"/>
                  </a:lnTo>
                  <a:lnTo>
                    <a:pt x="33" y="22"/>
                  </a:lnTo>
                  <a:lnTo>
                    <a:pt x="30" y="22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8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19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5" y="30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3" y="39"/>
                  </a:lnTo>
                  <a:lnTo>
                    <a:pt x="11" y="44"/>
                  </a:lnTo>
                  <a:lnTo>
                    <a:pt x="9" y="46"/>
                  </a:lnTo>
                  <a:lnTo>
                    <a:pt x="6" y="48"/>
                  </a:lnTo>
                  <a:lnTo>
                    <a:pt x="2" y="59"/>
                  </a:lnTo>
                  <a:lnTo>
                    <a:pt x="2" y="63"/>
                  </a:lnTo>
                  <a:lnTo>
                    <a:pt x="2" y="65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4" y="83"/>
                  </a:lnTo>
                  <a:lnTo>
                    <a:pt x="4" y="85"/>
                  </a:lnTo>
                  <a:lnTo>
                    <a:pt x="6" y="87"/>
                  </a:lnTo>
                  <a:lnTo>
                    <a:pt x="6" y="90"/>
                  </a:lnTo>
                  <a:lnTo>
                    <a:pt x="4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9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4" y="98"/>
                  </a:lnTo>
                  <a:lnTo>
                    <a:pt x="2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2" y="98"/>
                  </a:lnTo>
                  <a:lnTo>
                    <a:pt x="2" y="101"/>
                  </a:lnTo>
                  <a:lnTo>
                    <a:pt x="4" y="101"/>
                  </a:lnTo>
                  <a:lnTo>
                    <a:pt x="6" y="101"/>
                  </a:lnTo>
                  <a:lnTo>
                    <a:pt x="9" y="101"/>
                  </a:lnTo>
                  <a:lnTo>
                    <a:pt x="6" y="103"/>
                  </a:lnTo>
                  <a:lnTo>
                    <a:pt x="9" y="103"/>
                  </a:lnTo>
                  <a:lnTo>
                    <a:pt x="11" y="103"/>
                  </a:lnTo>
                  <a:lnTo>
                    <a:pt x="13" y="103"/>
                  </a:lnTo>
                  <a:lnTo>
                    <a:pt x="11" y="105"/>
                  </a:lnTo>
                  <a:lnTo>
                    <a:pt x="11" y="107"/>
                  </a:lnTo>
                  <a:lnTo>
                    <a:pt x="11" y="109"/>
                  </a:lnTo>
                  <a:lnTo>
                    <a:pt x="11" y="111"/>
                  </a:lnTo>
                  <a:lnTo>
                    <a:pt x="11" y="114"/>
                  </a:lnTo>
                  <a:lnTo>
                    <a:pt x="11" y="116"/>
                  </a:lnTo>
                  <a:lnTo>
                    <a:pt x="11" y="118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9" y="125"/>
                  </a:lnTo>
                  <a:lnTo>
                    <a:pt x="6" y="125"/>
                  </a:lnTo>
                  <a:lnTo>
                    <a:pt x="6" y="127"/>
                  </a:lnTo>
                  <a:lnTo>
                    <a:pt x="6" y="129"/>
                  </a:lnTo>
                  <a:lnTo>
                    <a:pt x="4" y="131"/>
                  </a:lnTo>
                  <a:lnTo>
                    <a:pt x="4" y="133"/>
                  </a:lnTo>
                  <a:lnTo>
                    <a:pt x="2" y="133"/>
                  </a:lnTo>
                  <a:lnTo>
                    <a:pt x="2" y="131"/>
                  </a:lnTo>
                  <a:lnTo>
                    <a:pt x="2" y="133"/>
                  </a:lnTo>
                  <a:lnTo>
                    <a:pt x="0" y="133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4" y="136"/>
                  </a:lnTo>
                  <a:lnTo>
                    <a:pt x="6" y="136"/>
                  </a:lnTo>
                  <a:lnTo>
                    <a:pt x="9" y="138"/>
                  </a:lnTo>
                  <a:lnTo>
                    <a:pt x="11" y="136"/>
                  </a:lnTo>
                  <a:lnTo>
                    <a:pt x="11" y="138"/>
                  </a:lnTo>
                  <a:lnTo>
                    <a:pt x="13" y="138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7" y="136"/>
                  </a:lnTo>
                  <a:lnTo>
                    <a:pt x="15" y="138"/>
                  </a:lnTo>
                  <a:lnTo>
                    <a:pt x="13" y="140"/>
                  </a:lnTo>
                  <a:lnTo>
                    <a:pt x="9" y="140"/>
                  </a:lnTo>
                  <a:lnTo>
                    <a:pt x="9" y="142"/>
                  </a:lnTo>
                  <a:lnTo>
                    <a:pt x="9" y="144"/>
                  </a:lnTo>
                  <a:lnTo>
                    <a:pt x="9" y="149"/>
                  </a:lnTo>
                  <a:lnTo>
                    <a:pt x="9" y="151"/>
                  </a:lnTo>
                  <a:lnTo>
                    <a:pt x="9" y="155"/>
                  </a:lnTo>
                  <a:lnTo>
                    <a:pt x="9" y="157"/>
                  </a:lnTo>
                  <a:lnTo>
                    <a:pt x="11" y="157"/>
                  </a:lnTo>
                  <a:lnTo>
                    <a:pt x="11" y="160"/>
                  </a:lnTo>
                  <a:lnTo>
                    <a:pt x="11" y="162"/>
                  </a:lnTo>
                  <a:lnTo>
                    <a:pt x="11" y="166"/>
                  </a:lnTo>
                  <a:lnTo>
                    <a:pt x="11" y="168"/>
                  </a:lnTo>
                  <a:lnTo>
                    <a:pt x="13" y="168"/>
                  </a:lnTo>
                  <a:lnTo>
                    <a:pt x="13" y="171"/>
                  </a:lnTo>
                  <a:lnTo>
                    <a:pt x="13" y="173"/>
                  </a:lnTo>
                  <a:lnTo>
                    <a:pt x="15" y="177"/>
                  </a:lnTo>
                  <a:lnTo>
                    <a:pt x="15" y="182"/>
                  </a:lnTo>
                  <a:lnTo>
                    <a:pt x="17" y="184"/>
                  </a:lnTo>
                  <a:lnTo>
                    <a:pt x="17" y="186"/>
                  </a:lnTo>
                  <a:lnTo>
                    <a:pt x="17" y="193"/>
                  </a:lnTo>
                  <a:lnTo>
                    <a:pt x="19" y="199"/>
                  </a:lnTo>
                  <a:lnTo>
                    <a:pt x="19" y="204"/>
                  </a:lnTo>
                  <a:lnTo>
                    <a:pt x="22" y="210"/>
                  </a:lnTo>
                  <a:lnTo>
                    <a:pt x="22" y="212"/>
                  </a:lnTo>
                  <a:lnTo>
                    <a:pt x="22" y="217"/>
                  </a:lnTo>
                  <a:lnTo>
                    <a:pt x="22" y="219"/>
                  </a:lnTo>
                  <a:lnTo>
                    <a:pt x="22" y="223"/>
                  </a:lnTo>
                  <a:lnTo>
                    <a:pt x="24" y="223"/>
                  </a:lnTo>
                  <a:lnTo>
                    <a:pt x="24" y="225"/>
                  </a:lnTo>
                  <a:lnTo>
                    <a:pt x="24" y="228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36"/>
                  </a:lnTo>
                  <a:lnTo>
                    <a:pt x="26" y="239"/>
                  </a:lnTo>
                  <a:lnTo>
                    <a:pt x="28" y="241"/>
                  </a:lnTo>
                  <a:lnTo>
                    <a:pt x="28" y="243"/>
                  </a:lnTo>
                  <a:lnTo>
                    <a:pt x="30" y="243"/>
                  </a:lnTo>
                  <a:lnTo>
                    <a:pt x="30" y="245"/>
                  </a:lnTo>
                  <a:lnTo>
                    <a:pt x="33" y="245"/>
                  </a:lnTo>
                  <a:lnTo>
                    <a:pt x="35" y="245"/>
                  </a:lnTo>
                  <a:lnTo>
                    <a:pt x="35" y="247"/>
                  </a:lnTo>
                  <a:lnTo>
                    <a:pt x="37" y="250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9" y="247"/>
                  </a:lnTo>
                  <a:lnTo>
                    <a:pt x="41" y="247"/>
                  </a:lnTo>
                  <a:lnTo>
                    <a:pt x="48" y="247"/>
                  </a:lnTo>
                  <a:lnTo>
                    <a:pt x="50" y="250"/>
                  </a:lnTo>
                  <a:lnTo>
                    <a:pt x="48" y="250"/>
                  </a:lnTo>
                  <a:lnTo>
                    <a:pt x="46" y="250"/>
                  </a:lnTo>
                  <a:lnTo>
                    <a:pt x="44" y="250"/>
                  </a:lnTo>
                  <a:lnTo>
                    <a:pt x="41" y="250"/>
                  </a:lnTo>
                  <a:lnTo>
                    <a:pt x="39" y="250"/>
                  </a:lnTo>
                  <a:lnTo>
                    <a:pt x="37" y="252"/>
                  </a:lnTo>
                  <a:lnTo>
                    <a:pt x="39" y="254"/>
                  </a:lnTo>
                  <a:lnTo>
                    <a:pt x="41" y="256"/>
                  </a:lnTo>
                  <a:lnTo>
                    <a:pt x="39" y="256"/>
                  </a:lnTo>
                  <a:lnTo>
                    <a:pt x="37" y="254"/>
                  </a:lnTo>
                  <a:lnTo>
                    <a:pt x="37" y="252"/>
                  </a:lnTo>
                  <a:lnTo>
                    <a:pt x="35" y="250"/>
                  </a:lnTo>
                  <a:lnTo>
                    <a:pt x="33" y="250"/>
                  </a:lnTo>
                  <a:lnTo>
                    <a:pt x="30" y="250"/>
                  </a:lnTo>
                  <a:lnTo>
                    <a:pt x="28" y="250"/>
                  </a:lnTo>
                  <a:lnTo>
                    <a:pt x="28" y="252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6" y="260"/>
                  </a:lnTo>
                  <a:lnTo>
                    <a:pt x="26" y="265"/>
                  </a:lnTo>
                  <a:lnTo>
                    <a:pt x="26" y="269"/>
                  </a:lnTo>
                  <a:lnTo>
                    <a:pt x="26" y="274"/>
                  </a:lnTo>
                  <a:lnTo>
                    <a:pt x="30" y="278"/>
                  </a:lnTo>
                  <a:lnTo>
                    <a:pt x="30" y="280"/>
                  </a:lnTo>
                  <a:lnTo>
                    <a:pt x="33" y="282"/>
                  </a:lnTo>
                  <a:lnTo>
                    <a:pt x="35" y="282"/>
                  </a:lnTo>
                  <a:lnTo>
                    <a:pt x="39" y="282"/>
                  </a:lnTo>
                  <a:lnTo>
                    <a:pt x="44" y="280"/>
                  </a:lnTo>
                  <a:lnTo>
                    <a:pt x="46" y="278"/>
                  </a:lnTo>
                  <a:lnTo>
                    <a:pt x="48" y="276"/>
                  </a:lnTo>
                  <a:lnTo>
                    <a:pt x="48" y="274"/>
                  </a:lnTo>
                  <a:lnTo>
                    <a:pt x="48" y="278"/>
                  </a:lnTo>
                  <a:lnTo>
                    <a:pt x="48" y="280"/>
                  </a:lnTo>
                  <a:lnTo>
                    <a:pt x="48" y="282"/>
                  </a:lnTo>
                  <a:lnTo>
                    <a:pt x="44" y="285"/>
                  </a:lnTo>
                  <a:lnTo>
                    <a:pt x="44" y="287"/>
                  </a:lnTo>
                  <a:lnTo>
                    <a:pt x="46" y="287"/>
                  </a:lnTo>
                  <a:lnTo>
                    <a:pt x="48" y="285"/>
                  </a:lnTo>
                  <a:lnTo>
                    <a:pt x="52" y="278"/>
                  </a:lnTo>
                  <a:lnTo>
                    <a:pt x="52" y="280"/>
                  </a:lnTo>
                  <a:lnTo>
                    <a:pt x="50" y="280"/>
                  </a:lnTo>
                  <a:lnTo>
                    <a:pt x="50" y="282"/>
                  </a:lnTo>
                  <a:lnTo>
                    <a:pt x="52" y="282"/>
                  </a:lnTo>
                  <a:lnTo>
                    <a:pt x="55" y="282"/>
                  </a:lnTo>
                  <a:lnTo>
                    <a:pt x="55" y="280"/>
                  </a:lnTo>
                  <a:lnTo>
                    <a:pt x="55" y="276"/>
                  </a:lnTo>
                  <a:lnTo>
                    <a:pt x="55" y="282"/>
                  </a:lnTo>
                  <a:lnTo>
                    <a:pt x="55" y="285"/>
                  </a:lnTo>
                  <a:lnTo>
                    <a:pt x="50" y="285"/>
                  </a:lnTo>
                  <a:lnTo>
                    <a:pt x="48" y="289"/>
                  </a:lnTo>
                  <a:lnTo>
                    <a:pt x="46" y="289"/>
                  </a:lnTo>
                  <a:lnTo>
                    <a:pt x="44" y="289"/>
                  </a:lnTo>
                  <a:lnTo>
                    <a:pt x="44" y="291"/>
                  </a:lnTo>
                  <a:lnTo>
                    <a:pt x="46" y="293"/>
                  </a:lnTo>
                  <a:lnTo>
                    <a:pt x="48" y="296"/>
                  </a:lnTo>
                  <a:lnTo>
                    <a:pt x="50" y="298"/>
                  </a:lnTo>
                  <a:lnTo>
                    <a:pt x="55" y="298"/>
                  </a:lnTo>
                  <a:lnTo>
                    <a:pt x="57" y="298"/>
                  </a:lnTo>
                  <a:lnTo>
                    <a:pt x="63" y="296"/>
                  </a:lnTo>
                  <a:lnTo>
                    <a:pt x="65" y="296"/>
                  </a:lnTo>
                  <a:lnTo>
                    <a:pt x="63" y="298"/>
                  </a:lnTo>
                  <a:lnTo>
                    <a:pt x="55" y="300"/>
                  </a:lnTo>
                  <a:lnTo>
                    <a:pt x="52" y="300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4" y="298"/>
                  </a:lnTo>
                  <a:lnTo>
                    <a:pt x="39" y="300"/>
                  </a:lnTo>
                  <a:lnTo>
                    <a:pt x="37" y="300"/>
                  </a:lnTo>
                  <a:lnTo>
                    <a:pt x="37" y="302"/>
                  </a:lnTo>
                  <a:lnTo>
                    <a:pt x="35" y="302"/>
                  </a:lnTo>
                  <a:lnTo>
                    <a:pt x="35" y="300"/>
                  </a:lnTo>
                  <a:lnTo>
                    <a:pt x="35" y="298"/>
                  </a:lnTo>
                  <a:lnTo>
                    <a:pt x="33" y="300"/>
                  </a:lnTo>
                  <a:lnTo>
                    <a:pt x="33" y="298"/>
                  </a:lnTo>
                  <a:lnTo>
                    <a:pt x="33" y="296"/>
                  </a:lnTo>
                  <a:lnTo>
                    <a:pt x="30" y="296"/>
                  </a:lnTo>
                  <a:lnTo>
                    <a:pt x="30" y="298"/>
                  </a:lnTo>
                  <a:lnTo>
                    <a:pt x="30" y="300"/>
                  </a:lnTo>
                  <a:lnTo>
                    <a:pt x="33" y="307"/>
                  </a:lnTo>
                  <a:lnTo>
                    <a:pt x="33" y="309"/>
                  </a:lnTo>
                  <a:lnTo>
                    <a:pt x="30" y="313"/>
                  </a:lnTo>
                  <a:lnTo>
                    <a:pt x="35" y="320"/>
                  </a:lnTo>
                  <a:lnTo>
                    <a:pt x="35" y="322"/>
                  </a:lnTo>
                  <a:lnTo>
                    <a:pt x="35" y="324"/>
                  </a:lnTo>
                  <a:lnTo>
                    <a:pt x="35" y="326"/>
                  </a:lnTo>
                  <a:lnTo>
                    <a:pt x="35" y="331"/>
                  </a:lnTo>
                  <a:lnTo>
                    <a:pt x="35" y="333"/>
                  </a:lnTo>
                  <a:lnTo>
                    <a:pt x="37" y="335"/>
                  </a:lnTo>
                  <a:lnTo>
                    <a:pt x="37" y="342"/>
                  </a:lnTo>
                  <a:lnTo>
                    <a:pt x="37" y="346"/>
                  </a:lnTo>
                  <a:lnTo>
                    <a:pt x="39" y="348"/>
                  </a:lnTo>
                  <a:lnTo>
                    <a:pt x="41" y="353"/>
                  </a:lnTo>
                  <a:lnTo>
                    <a:pt x="41" y="357"/>
                  </a:lnTo>
                  <a:lnTo>
                    <a:pt x="39" y="359"/>
                  </a:lnTo>
                  <a:lnTo>
                    <a:pt x="37" y="359"/>
                  </a:lnTo>
                  <a:lnTo>
                    <a:pt x="35" y="359"/>
                  </a:lnTo>
                  <a:lnTo>
                    <a:pt x="33" y="357"/>
                  </a:lnTo>
                  <a:lnTo>
                    <a:pt x="33" y="355"/>
                  </a:lnTo>
                  <a:lnTo>
                    <a:pt x="30" y="355"/>
                  </a:lnTo>
                  <a:lnTo>
                    <a:pt x="33" y="357"/>
                  </a:lnTo>
                  <a:lnTo>
                    <a:pt x="33" y="359"/>
                  </a:lnTo>
                  <a:lnTo>
                    <a:pt x="33" y="361"/>
                  </a:lnTo>
                  <a:lnTo>
                    <a:pt x="33" y="363"/>
                  </a:lnTo>
                  <a:lnTo>
                    <a:pt x="30" y="361"/>
                  </a:lnTo>
                  <a:lnTo>
                    <a:pt x="28" y="361"/>
                  </a:lnTo>
                  <a:lnTo>
                    <a:pt x="26" y="359"/>
                  </a:lnTo>
                  <a:lnTo>
                    <a:pt x="26" y="357"/>
                  </a:lnTo>
                  <a:lnTo>
                    <a:pt x="26" y="353"/>
                  </a:lnTo>
                  <a:lnTo>
                    <a:pt x="26" y="350"/>
                  </a:lnTo>
                  <a:lnTo>
                    <a:pt x="26" y="348"/>
                  </a:lnTo>
                  <a:lnTo>
                    <a:pt x="28" y="348"/>
                  </a:lnTo>
                  <a:lnTo>
                    <a:pt x="28" y="346"/>
                  </a:lnTo>
                  <a:lnTo>
                    <a:pt x="28" y="342"/>
                  </a:lnTo>
                  <a:lnTo>
                    <a:pt x="28" y="339"/>
                  </a:lnTo>
                  <a:lnTo>
                    <a:pt x="26" y="342"/>
                  </a:lnTo>
                  <a:lnTo>
                    <a:pt x="24" y="355"/>
                  </a:lnTo>
                  <a:lnTo>
                    <a:pt x="19" y="366"/>
                  </a:lnTo>
                  <a:lnTo>
                    <a:pt x="17" y="372"/>
                  </a:lnTo>
                  <a:lnTo>
                    <a:pt x="17" y="374"/>
                  </a:lnTo>
                  <a:lnTo>
                    <a:pt x="17" y="377"/>
                  </a:lnTo>
                  <a:lnTo>
                    <a:pt x="17" y="379"/>
                  </a:lnTo>
                  <a:lnTo>
                    <a:pt x="17" y="381"/>
                  </a:lnTo>
                  <a:lnTo>
                    <a:pt x="19" y="381"/>
                  </a:lnTo>
                  <a:lnTo>
                    <a:pt x="26" y="372"/>
                  </a:lnTo>
                  <a:lnTo>
                    <a:pt x="28" y="370"/>
                  </a:lnTo>
                  <a:lnTo>
                    <a:pt x="33" y="368"/>
                  </a:lnTo>
                  <a:lnTo>
                    <a:pt x="37" y="363"/>
                  </a:lnTo>
                  <a:lnTo>
                    <a:pt x="41" y="357"/>
                  </a:lnTo>
                  <a:lnTo>
                    <a:pt x="44" y="357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5" y="355"/>
                  </a:lnTo>
                  <a:lnTo>
                    <a:pt x="57" y="353"/>
                  </a:lnTo>
                  <a:lnTo>
                    <a:pt x="59" y="353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65" y="346"/>
                  </a:lnTo>
                  <a:lnTo>
                    <a:pt x="68" y="346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53"/>
                  </a:lnTo>
                  <a:lnTo>
                    <a:pt x="61" y="355"/>
                  </a:lnTo>
                  <a:lnTo>
                    <a:pt x="61" y="357"/>
                  </a:lnTo>
                  <a:lnTo>
                    <a:pt x="61" y="359"/>
                  </a:lnTo>
                  <a:lnTo>
                    <a:pt x="61" y="361"/>
                  </a:lnTo>
                  <a:lnTo>
                    <a:pt x="59" y="363"/>
                  </a:lnTo>
                  <a:lnTo>
                    <a:pt x="57" y="366"/>
                  </a:lnTo>
                  <a:lnTo>
                    <a:pt x="55" y="366"/>
                  </a:lnTo>
                  <a:lnTo>
                    <a:pt x="57" y="363"/>
                  </a:lnTo>
                  <a:lnTo>
                    <a:pt x="57" y="361"/>
                  </a:lnTo>
                  <a:lnTo>
                    <a:pt x="59" y="361"/>
                  </a:lnTo>
                  <a:lnTo>
                    <a:pt x="59" y="359"/>
                  </a:lnTo>
                  <a:lnTo>
                    <a:pt x="57" y="359"/>
                  </a:lnTo>
                  <a:lnTo>
                    <a:pt x="55" y="361"/>
                  </a:lnTo>
                  <a:lnTo>
                    <a:pt x="55" y="366"/>
                  </a:lnTo>
                  <a:lnTo>
                    <a:pt x="55" y="368"/>
                  </a:lnTo>
                  <a:lnTo>
                    <a:pt x="55" y="370"/>
                  </a:lnTo>
                  <a:lnTo>
                    <a:pt x="52" y="370"/>
                  </a:lnTo>
                  <a:lnTo>
                    <a:pt x="52" y="372"/>
                  </a:lnTo>
                  <a:lnTo>
                    <a:pt x="55" y="372"/>
                  </a:lnTo>
                  <a:lnTo>
                    <a:pt x="55" y="374"/>
                  </a:lnTo>
                  <a:lnTo>
                    <a:pt x="55" y="379"/>
                  </a:lnTo>
                  <a:lnTo>
                    <a:pt x="55" y="381"/>
                  </a:lnTo>
                  <a:lnTo>
                    <a:pt x="52" y="385"/>
                  </a:lnTo>
                  <a:lnTo>
                    <a:pt x="52" y="390"/>
                  </a:lnTo>
                  <a:lnTo>
                    <a:pt x="50" y="394"/>
                  </a:lnTo>
                  <a:lnTo>
                    <a:pt x="50" y="401"/>
                  </a:lnTo>
                  <a:lnTo>
                    <a:pt x="48" y="403"/>
                  </a:lnTo>
                  <a:lnTo>
                    <a:pt x="44" y="414"/>
                  </a:lnTo>
                  <a:lnTo>
                    <a:pt x="41" y="420"/>
                  </a:lnTo>
                  <a:lnTo>
                    <a:pt x="39" y="425"/>
                  </a:lnTo>
                  <a:lnTo>
                    <a:pt x="39" y="427"/>
                  </a:lnTo>
                  <a:lnTo>
                    <a:pt x="41" y="427"/>
                  </a:lnTo>
                  <a:lnTo>
                    <a:pt x="41" y="429"/>
                  </a:lnTo>
                  <a:lnTo>
                    <a:pt x="39" y="429"/>
                  </a:lnTo>
                  <a:lnTo>
                    <a:pt x="39" y="431"/>
                  </a:lnTo>
                  <a:lnTo>
                    <a:pt x="37" y="431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9" y="436"/>
                  </a:lnTo>
                  <a:lnTo>
                    <a:pt x="41" y="438"/>
                  </a:lnTo>
                  <a:lnTo>
                    <a:pt x="44" y="438"/>
                  </a:lnTo>
                  <a:lnTo>
                    <a:pt x="46" y="438"/>
                  </a:lnTo>
                  <a:lnTo>
                    <a:pt x="46" y="440"/>
                  </a:lnTo>
                  <a:lnTo>
                    <a:pt x="48" y="442"/>
                  </a:lnTo>
                  <a:lnTo>
                    <a:pt x="50" y="442"/>
                  </a:lnTo>
                  <a:lnTo>
                    <a:pt x="52" y="445"/>
                  </a:lnTo>
                  <a:lnTo>
                    <a:pt x="52" y="449"/>
                  </a:lnTo>
                  <a:lnTo>
                    <a:pt x="55" y="451"/>
                  </a:lnTo>
                  <a:lnTo>
                    <a:pt x="57" y="453"/>
                  </a:lnTo>
                  <a:lnTo>
                    <a:pt x="57" y="456"/>
                  </a:lnTo>
                  <a:lnTo>
                    <a:pt x="59" y="456"/>
                  </a:lnTo>
                  <a:lnTo>
                    <a:pt x="61" y="456"/>
                  </a:lnTo>
                  <a:lnTo>
                    <a:pt x="63" y="458"/>
                  </a:lnTo>
                  <a:lnTo>
                    <a:pt x="63" y="456"/>
                  </a:lnTo>
                  <a:lnTo>
                    <a:pt x="65" y="456"/>
                  </a:lnTo>
                  <a:lnTo>
                    <a:pt x="68" y="456"/>
                  </a:lnTo>
                  <a:lnTo>
                    <a:pt x="70" y="453"/>
                  </a:lnTo>
                  <a:lnTo>
                    <a:pt x="74" y="451"/>
                  </a:lnTo>
                  <a:lnTo>
                    <a:pt x="74" y="449"/>
                  </a:lnTo>
                  <a:lnTo>
                    <a:pt x="76" y="447"/>
                  </a:lnTo>
                  <a:lnTo>
                    <a:pt x="76" y="449"/>
                  </a:lnTo>
                  <a:lnTo>
                    <a:pt x="76" y="447"/>
                  </a:lnTo>
                  <a:lnTo>
                    <a:pt x="79" y="445"/>
                  </a:lnTo>
                  <a:lnTo>
                    <a:pt x="87" y="440"/>
                  </a:lnTo>
                  <a:lnTo>
                    <a:pt x="90" y="438"/>
                  </a:lnTo>
                  <a:lnTo>
                    <a:pt x="92" y="434"/>
                  </a:lnTo>
                  <a:lnTo>
                    <a:pt x="94" y="434"/>
                  </a:lnTo>
                  <a:lnTo>
                    <a:pt x="94" y="431"/>
                  </a:lnTo>
                  <a:lnTo>
                    <a:pt x="94" y="429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8" y="427"/>
                  </a:lnTo>
                  <a:lnTo>
                    <a:pt x="100" y="425"/>
                  </a:lnTo>
                  <a:lnTo>
                    <a:pt x="103" y="425"/>
                  </a:lnTo>
                  <a:lnTo>
                    <a:pt x="103" y="423"/>
                  </a:lnTo>
                  <a:lnTo>
                    <a:pt x="103" y="420"/>
                  </a:lnTo>
                  <a:lnTo>
                    <a:pt x="100" y="416"/>
                  </a:lnTo>
                  <a:lnTo>
                    <a:pt x="100" y="414"/>
                  </a:lnTo>
                  <a:lnTo>
                    <a:pt x="103" y="414"/>
                  </a:lnTo>
                  <a:lnTo>
                    <a:pt x="105" y="409"/>
                  </a:lnTo>
                  <a:lnTo>
                    <a:pt x="105" y="412"/>
                  </a:lnTo>
                  <a:lnTo>
                    <a:pt x="105" y="414"/>
                  </a:lnTo>
                  <a:lnTo>
                    <a:pt x="105" y="418"/>
                  </a:lnTo>
                  <a:lnTo>
                    <a:pt x="105" y="420"/>
                  </a:lnTo>
                  <a:lnTo>
                    <a:pt x="105" y="423"/>
                  </a:lnTo>
                  <a:lnTo>
                    <a:pt x="107" y="423"/>
                  </a:lnTo>
                  <a:lnTo>
                    <a:pt x="107" y="418"/>
                  </a:lnTo>
                  <a:lnTo>
                    <a:pt x="109" y="418"/>
                  </a:lnTo>
                  <a:lnTo>
                    <a:pt x="111" y="418"/>
                  </a:lnTo>
                  <a:lnTo>
                    <a:pt x="114" y="416"/>
                  </a:lnTo>
                  <a:lnTo>
                    <a:pt x="114" y="414"/>
                  </a:lnTo>
                  <a:lnTo>
                    <a:pt x="118" y="409"/>
                  </a:lnTo>
                  <a:lnTo>
                    <a:pt x="118" y="412"/>
                  </a:lnTo>
                  <a:lnTo>
                    <a:pt x="120" y="412"/>
                  </a:lnTo>
                  <a:lnTo>
                    <a:pt x="120" y="409"/>
                  </a:lnTo>
                  <a:lnTo>
                    <a:pt x="120" y="407"/>
                  </a:lnTo>
                  <a:lnTo>
                    <a:pt x="122" y="407"/>
                  </a:lnTo>
                  <a:lnTo>
                    <a:pt x="122" y="409"/>
                  </a:lnTo>
                  <a:lnTo>
                    <a:pt x="127" y="407"/>
                  </a:lnTo>
                  <a:lnTo>
                    <a:pt x="127" y="405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29" y="407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7"/>
                  </a:lnTo>
                  <a:lnTo>
                    <a:pt x="136" y="407"/>
                  </a:lnTo>
                  <a:lnTo>
                    <a:pt x="136" y="405"/>
                  </a:lnTo>
                  <a:lnTo>
                    <a:pt x="138" y="405"/>
                  </a:lnTo>
                  <a:lnTo>
                    <a:pt x="138" y="403"/>
                  </a:lnTo>
                  <a:lnTo>
                    <a:pt x="138" y="401"/>
                  </a:lnTo>
                  <a:lnTo>
                    <a:pt x="140" y="401"/>
                  </a:lnTo>
                  <a:lnTo>
                    <a:pt x="142" y="401"/>
                  </a:lnTo>
                  <a:lnTo>
                    <a:pt x="144" y="403"/>
                  </a:lnTo>
                  <a:lnTo>
                    <a:pt x="146" y="403"/>
                  </a:lnTo>
                  <a:lnTo>
                    <a:pt x="149" y="399"/>
                  </a:lnTo>
                  <a:lnTo>
                    <a:pt x="149" y="396"/>
                  </a:lnTo>
                  <a:lnTo>
                    <a:pt x="149" y="394"/>
                  </a:lnTo>
                  <a:lnTo>
                    <a:pt x="149" y="396"/>
                  </a:lnTo>
                  <a:lnTo>
                    <a:pt x="151" y="396"/>
                  </a:lnTo>
                  <a:lnTo>
                    <a:pt x="155" y="392"/>
                  </a:lnTo>
                  <a:lnTo>
                    <a:pt x="157" y="392"/>
                  </a:lnTo>
                  <a:lnTo>
                    <a:pt x="160" y="392"/>
                  </a:lnTo>
                  <a:lnTo>
                    <a:pt x="160" y="390"/>
                  </a:lnTo>
                  <a:lnTo>
                    <a:pt x="162" y="390"/>
                  </a:lnTo>
                  <a:lnTo>
                    <a:pt x="162" y="392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2"/>
                  </a:lnTo>
                  <a:lnTo>
                    <a:pt x="166" y="390"/>
                  </a:lnTo>
                  <a:lnTo>
                    <a:pt x="168" y="390"/>
                  </a:lnTo>
                  <a:lnTo>
                    <a:pt x="168" y="388"/>
                  </a:lnTo>
                  <a:lnTo>
                    <a:pt x="168" y="385"/>
                  </a:lnTo>
                  <a:lnTo>
                    <a:pt x="171" y="385"/>
                  </a:lnTo>
                  <a:lnTo>
                    <a:pt x="173" y="388"/>
                  </a:lnTo>
                  <a:lnTo>
                    <a:pt x="171" y="388"/>
                  </a:lnTo>
                  <a:lnTo>
                    <a:pt x="171" y="390"/>
                  </a:lnTo>
                  <a:lnTo>
                    <a:pt x="173" y="390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82" y="383"/>
                  </a:lnTo>
                  <a:lnTo>
                    <a:pt x="184" y="381"/>
                  </a:lnTo>
                  <a:lnTo>
                    <a:pt x="184" y="383"/>
                  </a:lnTo>
                  <a:lnTo>
                    <a:pt x="186" y="383"/>
                  </a:lnTo>
                  <a:lnTo>
                    <a:pt x="188" y="383"/>
                  </a:lnTo>
                  <a:lnTo>
                    <a:pt x="190" y="381"/>
                  </a:lnTo>
                  <a:lnTo>
                    <a:pt x="190" y="383"/>
                  </a:lnTo>
                  <a:lnTo>
                    <a:pt x="192" y="381"/>
                  </a:lnTo>
                  <a:lnTo>
                    <a:pt x="195" y="381"/>
                  </a:lnTo>
                  <a:lnTo>
                    <a:pt x="197" y="377"/>
                  </a:lnTo>
                  <a:lnTo>
                    <a:pt x="197" y="374"/>
                  </a:lnTo>
                  <a:lnTo>
                    <a:pt x="195" y="374"/>
                  </a:lnTo>
                  <a:lnTo>
                    <a:pt x="192" y="374"/>
                  </a:lnTo>
                  <a:lnTo>
                    <a:pt x="192" y="372"/>
                  </a:lnTo>
                  <a:lnTo>
                    <a:pt x="190" y="372"/>
                  </a:lnTo>
                  <a:lnTo>
                    <a:pt x="190" y="370"/>
                  </a:lnTo>
                  <a:lnTo>
                    <a:pt x="192" y="370"/>
                  </a:lnTo>
                  <a:lnTo>
                    <a:pt x="195" y="372"/>
                  </a:lnTo>
                  <a:lnTo>
                    <a:pt x="197" y="372"/>
                  </a:lnTo>
                  <a:lnTo>
                    <a:pt x="199" y="372"/>
                  </a:lnTo>
                  <a:lnTo>
                    <a:pt x="199" y="370"/>
                  </a:lnTo>
                  <a:lnTo>
                    <a:pt x="197" y="370"/>
                  </a:lnTo>
                  <a:lnTo>
                    <a:pt x="195" y="370"/>
                  </a:lnTo>
                  <a:lnTo>
                    <a:pt x="195" y="368"/>
                  </a:lnTo>
                  <a:lnTo>
                    <a:pt x="201" y="366"/>
                  </a:lnTo>
                  <a:lnTo>
                    <a:pt x="203" y="363"/>
                  </a:lnTo>
                  <a:lnTo>
                    <a:pt x="206" y="363"/>
                  </a:lnTo>
                  <a:lnTo>
                    <a:pt x="208" y="363"/>
                  </a:lnTo>
                  <a:lnTo>
                    <a:pt x="210" y="361"/>
                  </a:lnTo>
                  <a:lnTo>
                    <a:pt x="212" y="359"/>
                  </a:lnTo>
                  <a:lnTo>
                    <a:pt x="214" y="359"/>
                  </a:lnTo>
                  <a:lnTo>
                    <a:pt x="214" y="357"/>
                  </a:lnTo>
                  <a:lnTo>
                    <a:pt x="212" y="353"/>
                  </a:lnTo>
                  <a:lnTo>
                    <a:pt x="210" y="353"/>
                  </a:lnTo>
                  <a:lnTo>
                    <a:pt x="210" y="350"/>
                  </a:lnTo>
                  <a:lnTo>
                    <a:pt x="208" y="350"/>
                  </a:lnTo>
                  <a:lnTo>
                    <a:pt x="210" y="350"/>
                  </a:lnTo>
                  <a:lnTo>
                    <a:pt x="210" y="348"/>
                  </a:lnTo>
                  <a:lnTo>
                    <a:pt x="208" y="348"/>
                  </a:lnTo>
                  <a:lnTo>
                    <a:pt x="208" y="346"/>
                  </a:lnTo>
                  <a:lnTo>
                    <a:pt x="210" y="348"/>
                  </a:lnTo>
                  <a:lnTo>
                    <a:pt x="210" y="350"/>
                  </a:lnTo>
                  <a:lnTo>
                    <a:pt x="212" y="350"/>
                  </a:lnTo>
                  <a:lnTo>
                    <a:pt x="212" y="353"/>
                  </a:lnTo>
                  <a:lnTo>
                    <a:pt x="214" y="355"/>
                  </a:lnTo>
                  <a:lnTo>
                    <a:pt x="214" y="357"/>
                  </a:lnTo>
                  <a:lnTo>
                    <a:pt x="217" y="355"/>
                  </a:lnTo>
                  <a:lnTo>
                    <a:pt x="219" y="353"/>
                  </a:lnTo>
                  <a:lnTo>
                    <a:pt x="217" y="353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19" y="353"/>
                  </a:lnTo>
                  <a:lnTo>
                    <a:pt x="221" y="353"/>
                  </a:lnTo>
                  <a:lnTo>
                    <a:pt x="221" y="350"/>
                  </a:lnTo>
                  <a:lnTo>
                    <a:pt x="219" y="350"/>
                  </a:lnTo>
                  <a:lnTo>
                    <a:pt x="219" y="348"/>
                  </a:lnTo>
                  <a:lnTo>
                    <a:pt x="219" y="346"/>
                  </a:lnTo>
                  <a:lnTo>
                    <a:pt x="219" y="344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7" y="339"/>
                  </a:lnTo>
                  <a:lnTo>
                    <a:pt x="217" y="337"/>
                  </a:lnTo>
                  <a:lnTo>
                    <a:pt x="214" y="337"/>
                  </a:lnTo>
                  <a:lnTo>
                    <a:pt x="212" y="335"/>
                  </a:lnTo>
                  <a:lnTo>
                    <a:pt x="212" y="333"/>
                  </a:lnTo>
                  <a:lnTo>
                    <a:pt x="212" y="335"/>
                  </a:lnTo>
                  <a:lnTo>
                    <a:pt x="217" y="337"/>
                  </a:lnTo>
                  <a:lnTo>
                    <a:pt x="219" y="337"/>
                  </a:lnTo>
                  <a:lnTo>
                    <a:pt x="219" y="335"/>
                  </a:lnTo>
                  <a:lnTo>
                    <a:pt x="219" y="337"/>
                  </a:lnTo>
                  <a:lnTo>
                    <a:pt x="219" y="339"/>
                  </a:lnTo>
                  <a:lnTo>
                    <a:pt x="219" y="342"/>
                  </a:lnTo>
                  <a:lnTo>
                    <a:pt x="221" y="342"/>
                  </a:lnTo>
                  <a:lnTo>
                    <a:pt x="221" y="344"/>
                  </a:lnTo>
                  <a:lnTo>
                    <a:pt x="223" y="342"/>
                  </a:lnTo>
                  <a:lnTo>
                    <a:pt x="223" y="337"/>
                  </a:lnTo>
                  <a:lnTo>
                    <a:pt x="225" y="335"/>
                  </a:lnTo>
                  <a:lnTo>
                    <a:pt x="225" y="333"/>
                  </a:lnTo>
                  <a:lnTo>
                    <a:pt x="227" y="328"/>
                  </a:lnTo>
                  <a:lnTo>
                    <a:pt x="230" y="328"/>
                  </a:lnTo>
                  <a:lnTo>
                    <a:pt x="227" y="326"/>
                  </a:lnTo>
                  <a:lnTo>
                    <a:pt x="227" y="324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3"/>
                  </a:lnTo>
                  <a:lnTo>
                    <a:pt x="225" y="311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7" y="317"/>
                  </a:lnTo>
                  <a:lnTo>
                    <a:pt x="230" y="317"/>
                  </a:lnTo>
                  <a:lnTo>
                    <a:pt x="230" y="320"/>
                  </a:lnTo>
                  <a:lnTo>
                    <a:pt x="230" y="322"/>
                  </a:lnTo>
                  <a:lnTo>
                    <a:pt x="230" y="324"/>
                  </a:lnTo>
                  <a:lnTo>
                    <a:pt x="232" y="324"/>
                  </a:lnTo>
                  <a:lnTo>
                    <a:pt x="232" y="326"/>
                  </a:lnTo>
                  <a:lnTo>
                    <a:pt x="232" y="328"/>
                  </a:lnTo>
                  <a:lnTo>
                    <a:pt x="232" y="331"/>
                  </a:lnTo>
                  <a:lnTo>
                    <a:pt x="234" y="331"/>
                  </a:lnTo>
                  <a:lnTo>
                    <a:pt x="232" y="337"/>
                  </a:lnTo>
                  <a:lnTo>
                    <a:pt x="232" y="339"/>
                  </a:lnTo>
                  <a:lnTo>
                    <a:pt x="234" y="342"/>
                  </a:lnTo>
                  <a:lnTo>
                    <a:pt x="236" y="342"/>
                  </a:lnTo>
                  <a:lnTo>
                    <a:pt x="238" y="342"/>
                  </a:lnTo>
                  <a:lnTo>
                    <a:pt x="241" y="339"/>
                  </a:lnTo>
                  <a:lnTo>
                    <a:pt x="243" y="333"/>
                  </a:lnTo>
                  <a:lnTo>
                    <a:pt x="245" y="331"/>
                  </a:lnTo>
                  <a:lnTo>
                    <a:pt x="245" y="328"/>
                  </a:lnTo>
                  <a:lnTo>
                    <a:pt x="247" y="328"/>
                  </a:lnTo>
                  <a:lnTo>
                    <a:pt x="245" y="333"/>
                  </a:lnTo>
                  <a:lnTo>
                    <a:pt x="243" y="335"/>
                  </a:lnTo>
                  <a:lnTo>
                    <a:pt x="241" y="339"/>
                  </a:lnTo>
                  <a:lnTo>
                    <a:pt x="241" y="342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8" y="348"/>
                  </a:lnTo>
                  <a:lnTo>
                    <a:pt x="236" y="348"/>
                  </a:lnTo>
                  <a:lnTo>
                    <a:pt x="232" y="355"/>
                  </a:lnTo>
                  <a:lnTo>
                    <a:pt x="227" y="359"/>
                  </a:lnTo>
                  <a:lnTo>
                    <a:pt x="227" y="361"/>
                  </a:lnTo>
                  <a:lnTo>
                    <a:pt x="230" y="363"/>
                  </a:lnTo>
                  <a:lnTo>
                    <a:pt x="232" y="363"/>
                  </a:lnTo>
                  <a:lnTo>
                    <a:pt x="234" y="363"/>
                  </a:lnTo>
                  <a:lnTo>
                    <a:pt x="236" y="357"/>
                  </a:lnTo>
                  <a:lnTo>
                    <a:pt x="238" y="355"/>
                  </a:lnTo>
                  <a:lnTo>
                    <a:pt x="238" y="353"/>
                  </a:lnTo>
                  <a:lnTo>
                    <a:pt x="238" y="350"/>
                  </a:lnTo>
                  <a:lnTo>
                    <a:pt x="241" y="350"/>
                  </a:lnTo>
                  <a:lnTo>
                    <a:pt x="241" y="346"/>
                  </a:lnTo>
                  <a:lnTo>
                    <a:pt x="243" y="346"/>
                  </a:lnTo>
                  <a:lnTo>
                    <a:pt x="243" y="344"/>
                  </a:lnTo>
                  <a:lnTo>
                    <a:pt x="243" y="346"/>
                  </a:lnTo>
                  <a:lnTo>
                    <a:pt x="243" y="344"/>
                  </a:lnTo>
                  <a:lnTo>
                    <a:pt x="245" y="342"/>
                  </a:lnTo>
                  <a:lnTo>
                    <a:pt x="245" y="339"/>
                  </a:lnTo>
                  <a:lnTo>
                    <a:pt x="245" y="342"/>
                  </a:lnTo>
                  <a:lnTo>
                    <a:pt x="245" y="350"/>
                  </a:lnTo>
                  <a:lnTo>
                    <a:pt x="243" y="355"/>
                  </a:lnTo>
                  <a:lnTo>
                    <a:pt x="243" y="357"/>
                  </a:lnTo>
                  <a:lnTo>
                    <a:pt x="245" y="359"/>
                  </a:lnTo>
                  <a:lnTo>
                    <a:pt x="245" y="357"/>
                  </a:lnTo>
                  <a:lnTo>
                    <a:pt x="245" y="355"/>
                  </a:lnTo>
                  <a:lnTo>
                    <a:pt x="245" y="353"/>
                  </a:lnTo>
                  <a:lnTo>
                    <a:pt x="247" y="353"/>
                  </a:lnTo>
                  <a:lnTo>
                    <a:pt x="249" y="353"/>
                  </a:lnTo>
                  <a:lnTo>
                    <a:pt x="249" y="350"/>
                  </a:lnTo>
                  <a:lnTo>
                    <a:pt x="247" y="350"/>
                  </a:lnTo>
                  <a:lnTo>
                    <a:pt x="247" y="348"/>
                  </a:lnTo>
                  <a:lnTo>
                    <a:pt x="247" y="346"/>
                  </a:lnTo>
                  <a:lnTo>
                    <a:pt x="247" y="344"/>
                  </a:lnTo>
                  <a:lnTo>
                    <a:pt x="247" y="346"/>
                  </a:lnTo>
                  <a:lnTo>
                    <a:pt x="247" y="348"/>
                  </a:lnTo>
                  <a:lnTo>
                    <a:pt x="249" y="348"/>
                  </a:lnTo>
                  <a:lnTo>
                    <a:pt x="249" y="350"/>
                  </a:lnTo>
                  <a:lnTo>
                    <a:pt x="252" y="353"/>
                  </a:lnTo>
                  <a:lnTo>
                    <a:pt x="252" y="350"/>
                  </a:lnTo>
                  <a:lnTo>
                    <a:pt x="254" y="348"/>
                  </a:lnTo>
                  <a:lnTo>
                    <a:pt x="252" y="348"/>
                  </a:lnTo>
                  <a:lnTo>
                    <a:pt x="252" y="346"/>
                  </a:lnTo>
                  <a:lnTo>
                    <a:pt x="254" y="346"/>
                  </a:lnTo>
                  <a:lnTo>
                    <a:pt x="254" y="344"/>
                  </a:lnTo>
                  <a:lnTo>
                    <a:pt x="256" y="344"/>
                  </a:lnTo>
                  <a:lnTo>
                    <a:pt x="256" y="342"/>
                  </a:lnTo>
                  <a:lnTo>
                    <a:pt x="254" y="342"/>
                  </a:lnTo>
                  <a:lnTo>
                    <a:pt x="254" y="339"/>
                  </a:lnTo>
                  <a:lnTo>
                    <a:pt x="256" y="339"/>
                  </a:lnTo>
                  <a:lnTo>
                    <a:pt x="258" y="342"/>
                  </a:lnTo>
                  <a:lnTo>
                    <a:pt x="256" y="342"/>
                  </a:lnTo>
                  <a:lnTo>
                    <a:pt x="256" y="344"/>
                  </a:lnTo>
                  <a:lnTo>
                    <a:pt x="258" y="348"/>
                  </a:lnTo>
                  <a:lnTo>
                    <a:pt x="258" y="350"/>
                  </a:lnTo>
                  <a:lnTo>
                    <a:pt x="258" y="346"/>
                  </a:lnTo>
                  <a:lnTo>
                    <a:pt x="260" y="346"/>
                  </a:lnTo>
                  <a:lnTo>
                    <a:pt x="260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3" y="346"/>
                  </a:lnTo>
                  <a:lnTo>
                    <a:pt x="263" y="344"/>
                  </a:lnTo>
                  <a:lnTo>
                    <a:pt x="267" y="342"/>
                  </a:lnTo>
                  <a:lnTo>
                    <a:pt x="267" y="339"/>
                  </a:lnTo>
                  <a:lnTo>
                    <a:pt x="267" y="337"/>
                  </a:lnTo>
                  <a:lnTo>
                    <a:pt x="267" y="335"/>
                  </a:lnTo>
                  <a:lnTo>
                    <a:pt x="265" y="333"/>
                  </a:lnTo>
                  <a:lnTo>
                    <a:pt x="265" y="331"/>
                  </a:lnTo>
                  <a:lnTo>
                    <a:pt x="263" y="328"/>
                  </a:lnTo>
                  <a:lnTo>
                    <a:pt x="265" y="328"/>
                  </a:lnTo>
                  <a:lnTo>
                    <a:pt x="263" y="328"/>
                  </a:lnTo>
                  <a:lnTo>
                    <a:pt x="263" y="331"/>
                  </a:lnTo>
                  <a:lnTo>
                    <a:pt x="263" y="328"/>
                  </a:lnTo>
                  <a:lnTo>
                    <a:pt x="263" y="326"/>
                  </a:lnTo>
                  <a:lnTo>
                    <a:pt x="260" y="326"/>
                  </a:lnTo>
                  <a:lnTo>
                    <a:pt x="258" y="328"/>
                  </a:lnTo>
                  <a:lnTo>
                    <a:pt x="258" y="326"/>
                  </a:lnTo>
                  <a:lnTo>
                    <a:pt x="258" y="324"/>
                  </a:lnTo>
                  <a:lnTo>
                    <a:pt x="258" y="322"/>
                  </a:lnTo>
                  <a:lnTo>
                    <a:pt x="256" y="322"/>
                  </a:lnTo>
                  <a:lnTo>
                    <a:pt x="256" y="320"/>
                  </a:lnTo>
                  <a:lnTo>
                    <a:pt x="256" y="317"/>
                  </a:lnTo>
                  <a:lnTo>
                    <a:pt x="256" y="320"/>
                  </a:lnTo>
                  <a:lnTo>
                    <a:pt x="258" y="320"/>
                  </a:lnTo>
                  <a:lnTo>
                    <a:pt x="258" y="317"/>
                  </a:lnTo>
                  <a:lnTo>
                    <a:pt x="256" y="317"/>
                  </a:lnTo>
                  <a:lnTo>
                    <a:pt x="258" y="315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20"/>
                  </a:lnTo>
                  <a:lnTo>
                    <a:pt x="260" y="320"/>
                  </a:lnTo>
                  <a:lnTo>
                    <a:pt x="260" y="322"/>
                  </a:lnTo>
                  <a:lnTo>
                    <a:pt x="263" y="322"/>
                  </a:lnTo>
                  <a:lnTo>
                    <a:pt x="263" y="320"/>
                  </a:lnTo>
                  <a:lnTo>
                    <a:pt x="265" y="320"/>
                  </a:lnTo>
                  <a:lnTo>
                    <a:pt x="267" y="317"/>
                  </a:lnTo>
                  <a:lnTo>
                    <a:pt x="269" y="317"/>
                  </a:lnTo>
                  <a:lnTo>
                    <a:pt x="271" y="317"/>
                  </a:lnTo>
                  <a:lnTo>
                    <a:pt x="271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3" y="315"/>
                  </a:lnTo>
                  <a:lnTo>
                    <a:pt x="276" y="317"/>
                  </a:lnTo>
                  <a:lnTo>
                    <a:pt x="276" y="320"/>
                  </a:lnTo>
                  <a:lnTo>
                    <a:pt x="278" y="320"/>
                  </a:lnTo>
                  <a:lnTo>
                    <a:pt x="278" y="317"/>
                  </a:lnTo>
                  <a:lnTo>
                    <a:pt x="276" y="315"/>
                  </a:lnTo>
                  <a:lnTo>
                    <a:pt x="278" y="311"/>
                  </a:lnTo>
                  <a:lnTo>
                    <a:pt x="276" y="300"/>
                  </a:lnTo>
                  <a:lnTo>
                    <a:pt x="276" y="296"/>
                  </a:lnTo>
                  <a:lnTo>
                    <a:pt x="278" y="298"/>
                  </a:lnTo>
                  <a:lnTo>
                    <a:pt x="278" y="300"/>
                  </a:lnTo>
                  <a:lnTo>
                    <a:pt x="278" y="307"/>
                  </a:lnTo>
                  <a:lnTo>
                    <a:pt x="278" y="309"/>
                  </a:lnTo>
                  <a:lnTo>
                    <a:pt x="278" y="311"/>
                  </a:lnTo>
                  <a:lnTo>
                    <a:pt x="278" y="315"/>
                  </a:lnTo>
                  <a:lnTo>
                    <a:pt x="278" y="317"/>
                  </a:lnTo>
                  <a:lnTo>
                    <a:pt x="280" y="315"/>
                  </a:lnTo>
                  <a:lnTo>
                    <a:pt x="284" y="311"/>
                  </a:lnTo>
                  <a:lnTo>
                    <a:pt x="287" y="309"/>
                  </a:lnTo>
                  <a:lnTo>
                    <a:pt x="289" y="304"/>
                  </a:lnTo>
                  <a:lnTo>
                    <a:pt x="291" y="298"/>
                  </a:lnTo>
                  <a:lnTo>
                    <a:pt x="291" y="300"/>
                  </a:lnTo>
                  <a:lnTo>
                    <a:pt x="293" y="298"/>
                  </a:lnTo>
                  <a:lnTo>
                    <a:pt x="295" y="298"/>
                  </a:lnTo>
                  <a:lnTo>
                    <a:pt x="293" y="298"/>
                  </a:lnTo>
                  <a:lnTo>
                    <a:pt x="293" y="300"/>
                  </a:lnTo>
                  <a:lnTo>
                    <a:pt x="293" y="302"/>
                  </a:lnTo>
                  <a:lnTo>
                    <a:pt x="291" y="307"/>
                  </a:lnTo>
                  <a:lnTo>
                    <a:pt x="291" y="309"/>
                  </a:lnTo>
                  <a:lnTo>
                    <a:pt x="291" y="311"/>
                  </a:lnTo>
                  <a:lnTo>
                    <a:pt x="291" y="309"/>
                  </a:lnTo>
                  <a:lnTo>
                    <a:pt x="293" y="311"/>
                  </a:lnTo>
                  <a:lnTo>
                    <a:pt x="291" y="315"/>
                  </a:lnTo>
                  <a:lnTo>
                    <a:pt x="289" y="317"/>
                  </a:lnTo>
                  <a:lnTo>
                    <a:pt x="291" y="320"/>
                  </a:lnTo>
                  <a:lnTo>
                    <a:pt x="289" y="322"/>
                  </a:lnTo>
                  <a:lnTo>
                    <a:pt x="287" y="324"/>
                  </a:lnTo>
                  <a:lnTo>
                    <a:pt x="287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2" y="331"/>
                  </a:lnTo>
                  <a:lnTo>
                    <a:pt x="280" y="331"/>
                  </a:lnTo>
                  <a:lnTo>
                    <a:pt x="280" y="337"/>
                  </a:lnTo>
                  <a:lnTo>
                    <a:pt x="280" y="339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2" y="346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4" y="353"/>
                  </a:lnTo>
                  <a:lnTo>
                    <a:pt x="284" y="355"/>
                  </a:lnTo>
                  <a:lnTo>
                    <a:pt x="284" y="357"/>
                  </a:lnTo>
                  <a:lnTo>
                    <a:pt x="282" y="359"/>
                  </a:lnTo>
                  <a:lnTo>
                    <a:pt x="282" y="363"/>
                  </a:lnTo>
                  <a:lnTo>
                    <a:pt x="282" y="366"/>
                  </a:lnTo>
                  <a:lnTo>
                    <a:pt x="282" y="368"/>
                  </a:lnTo>
                  <a:lnTo>
                    <a:pt x="282" y="370"/>
                  </a:lnTo>
                  <a:lnTo>
                    <a:pt x="280" y="370"/>
                  </a:lnTo>
                  <a:lnTo>
                    <a:pt x="278" y="374"/>
                  </a:lnTo>
                  <a:lnTo>
                    <a:pt x="276" y="377"/>
                  </a:lnTo>
                  <a:lnTo>
                    <a:pt x="276" y="379"/>
                  </a:lnTo>
                  <a:lnTo>
                    <a:pt x="273" y="379"/>
                  </a:lnTo>
                  <a:lnTo>
                    <a:pt x="271" y="381"/>
                  </a:lnTo>
                  <a:lnTo>
                    <a:pt x="269" y="381"/>
                  </a:lnTo>
                  <a:lnTo>
                    <a:pt x="269" y="383"/>
                  </a:lnTo>
                  <a:lnTo>
                    <a:pt x="267" y="385"/>
                  </a:lnTo>
                  <a:lnTo>
                    <a:pt x="265" y="388"/>
                  </a:lnTo>
                  <a:lnTo>
                    <a:pt x="265" y="390"/>
                  </a:lnTo>
                  <a:lnTo>
                    <a:pt x="265" y="394"/>
                  </a:lnTo>
                  <a:lnTo>
                    <a:pt x="265" y="399"/>
                  </a:lnTo>
                  <a:lnTo>
                    <a:pt x="265" y="401"/>
                  </a:lnTo>
                  <a:lnTo>
                    <a:pt x="267" y="403"/>
                  </a:lnTo>
                  <a:lnTo>
                    <a:pt x="269" y="403"/>
                  </a:lnTo>
                  <a:lnTo>
                    <a:pt x="269" y="405"/>
                  </a:lnTo>
                  <a:lnTo>
                    <a:pt x="273" y="405"/>
                  </a:lnTo>
                  <a:lnTo>
                    <a:pt x="278" y="403"/>
                  </a:lnTo>
                  <a:lnTo>
                    <a:pt x="280" y="401"/>
                  </a:lnTo>
                  <a:lnTo>
                    <a:pt x="282" y="401"/>
                  </a:lnTo>
                  <a:lnTo>
                    <a:pt x="284" y="401"/>
                  </a:lnTo>
                  <a:lnTo>
                    <a:pt x="284" y="399"/>
                  </a:lnTo>
                  <a:lnTo>
                    <a:pt x="287" y="399"/>
                  </a:lnTo>
                  <a:lnTo>
                    <a:pt x="287" y="396"/>
                  </a:lnTo>
                  <a:lnTo>
                    <a:pt x="289" y="394"/>
                  </a:lnTo>
                  <a:lnTo>
                    <a:pt x="289" y="392"/>
                  </a:lnTo>
                  <a:lnTo>
                    <a:pt x="291" y="390"/>
                  </a:lnTo>
                  <a:lnTo>
                    <a:pt x="291" y="388"/>
                  </a:lnTo>
                  <a:lnTo>
                    <a:pt x="291" y="385"/>
                  </a:lnTo>
                  <a:lnTo>
                    <a:pt x="291" y="388"/>
                  </a:lnTo>
                  <a:lnTo>
                    <a:pt x="293" y="388"/>
                  </a:lnTo>
                  <a:lnTo>
                    <a:pt x="293" y="385"/>
                  </a:lnTo>
                  <a:lnTo>
                    <a:pt x="295" y="388"/>
                  </a:lnTo>
                  <a:lnTo>
                    <a:pt x="298" y="390"/>
                  </a:lnTo>
                  <a:lnTo>
                    <a:pt x="300" y="390"/>
                  </a:lnTo>
                  <a:lnTo>
                    <a:pt x="302" y="388"/>
                  </a:lnTo>
                  <a:lnTo>
                    <a:pt x="302" y="385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79"/>
                  </a:lnTo>
                  <a:lnTo>
                    <a:pt x="306" y="377"/>
                  </a:lnTo>
                  <a:lnTo>
                    <a:pt x="304" y="374"/>
                  </a:lnTo>
                  <a:lnTo>
                    <a:pt x="306" y="374"/>
                  </a:lnTo>
                  <a:lnTo>
                    <a:pt x="306" y="372"/>
                  </a:lnTo>
                  <a:lnTo>
                    <a:pt x="304" y="370"/>
                  </a:lnTo>
                  <a:lnTo>
                    <a:pt x="304" y="368"/>
                  </a:lnTo>
                  <a:lnTo>
                    <a:pt x="302" y="368"/>
                  </a:lnTo>
                  <a:lnTo>
                    <a:pt x="302" y="366"/>
                  </a:lnTo>
                  <a:lnTo>
                    <a:pt x="300" y="366"/>
                  </a:lnTo>
                  <a:lnTo>
                    <a:pt x="300" y="363"/>
                  </a:lnTo>
                  <a:lnTo>
                    <a:pt x="302" y="363"/>
                  </a:lnTo>
                  <a:lnTo>
                    <a:pt x="304" y="366"/>
                  </a:lnTo>
                  <a:lnTo>
                    <a:pt x="304" y="368"/>
                  </a:lnTo>
                  <a:lnTo>
                    <a:pt x="306" y="368"/>
                  </a:lnTo>
                  <a:lnTo>
                    <a:pt x="304" y="366"/>
                  </a:lnTo>
                  <a:lnTo>
                    <a:pt x="304" y="363"/>
                  </a:lnTo>
                  <a:lnTo>
                    <a:pt x="306" y="361"/>
                  </a:lnTo>
                  <a:lnTo>
                    <a:pt x="304" y="359"/>
                  </a:lnTo>
                  <a:lnTo>
                    <a:pt x="306" y="359"/>
                  </a:lnTo>
                  <a:lnTo>
                    <a:pt x="306" y="357"/>
                  </a:lnTo>
                  <a:lnTo>
                    <a:pt x="304" y="355"/>
                  </a:lnTo>
                  <a:lnTo>
                    <a:pt x="302" y="355"/>
                  </a:lnTo>
                  <a:lnTo>
                    <a:pt x="302" y="353"/>
                  </a:lnTo>
                  <a:lnTo>
                    <a:pt x="300" y="353"/>
                  </a:lnTo>
                  <a:lnTo>
                    <a:pt x="300" y="355"/>
                  </a:lnTo>
                  <a:lnTo>
                    <a:pt x="298" y="353"/>
                  </a:lnTo>
                  <a:lnTo>
                    <a:pt x="300" y="350"/>
                  </a:lnTo>
                  <a:lnTo>
                    <a:pt x="300" y="348"/>
                  </a:lnTo>
                  <a:lnTo>
                    <a:pt x="302" y="350"/>
                  </a:lnTo>
                  <a:lnTo>
                    <a:pt x="302" y="353"/>
                  </a:lnTo>
                  <a:lnTo>
                    <a:pt x="304" y="353"/>
                  </a:lnTo>
                  <a:lnTo>
                    <a:pt x="304" y="350"/>
                  </a:lnTo>
                  <a:lnTo>
                    <a:pt x="304" y="348"/>
                  </a:lnTo>
                  <a:lnTo>
                    <a:pt x="302" y="346"/>
                  </a:lnTo>
                  <a:lnTo>
                    <a:pt x="300" y="344"/>
                  </a:lnTo>
                  <a:lnTo>
                    <a:pt x="300" y="342"/>
                  </a:lnTo>
                  <a:lnTo>
                    <a:pt x="300" y="339"/>
                  </a:lnTo>
                  <a:lnTo>
                    <a:pt x="302" y="337"/>
                  </a:lnTo>
                  <a:lnTo>
                    <a:pt x="302" y="335"/>
                  </a:lnTo>
                  <a:lnTo>
                    <a:pt x="302" y="333"/>
                  </a:lnTo>
                  <a:lnTo>
                    <a:pt x="302" y="331"/>
                  </a:lnTo>
                  <a:lnTo>
                    <a:pt x="302" y="328"/>
                  </a:lnTo>
                  <a:lnTo>
                    <a:pt x="302" y="326"/>
                  </a:lnTo>
                  <a:lnTo>
                    <a:pt x="302" y="324"/>
                  </a:lnTo>
                  <a:lnTo>
                    <a:pt x="302" y="322"/>
                  </a:lnTo>
                  <a:lnTo>
                    <a:pt x="302" y="324"/>
                  </a:lnTo>
                  <a:lnTo>
                    <a:pt x="302" y="326"/>
                  </a:lnTo>
                  <a:lnTo>
                    <a:pt x="304" y="326"/>
                  </a:lnTo>
                  <a:lnTo>
                    <a:pt x="302" y="324"/>
                  </a:lnTo>
                  <a:lnTo>
                    <a:pt x="302" y="322"/>
                  </a:lnTo>
                  <a:lnTo>
                    <a:pt x="304" y="320"/>
                  </a:lnTo>
                  <a:lnTo>
                    <a:pt x="304" y="322"/>
                  </a:lnTo>
                  <a:lnTo>
                    <a:pt x="304" y="324"/>
                  </a:lnTo>
                  <a:lnTo>
                    <a:pt x="304" y="326"/>
                  </a:lnTo>
                  <a:lnTo>
                    <a:pt x="306" y="326"/>
                  </a:lnTo>
                  <a:lnTo>
                    <a:pt x="306" y="324"/>
                  </a:lnTo>
                  <a:lnTo>
                    <a:pt x="308" y="324"/>
                  </a:lnTo>
                  <a:lnTo>
                    <a:pt x="308" y="322"/>
                  </a:lnTo>
                  <a:lnTo>
                    <a:pt x="308" y="324"/>
                  </a:lnTo>
                  <a:lnTo>
                    <a:pt x="311" y="324"/>
                  </a:lnTo>
                  <a:lnTo>
                    <a:pt x="311" y="322"/>
                  </a:lnTo>
                  <a:lnTo>
                    <a:pt x="308" y="322"/>
                  </a:lnTo>
                  <a:lnTo>
                    <a:pt x="308" y="320"/>
                  </a:lnTo>
                  <a:lnTo>
                    <a:pt x="311" y="320"/>
                  </a:lnTo>
                  <a:lnTo>
                    <a:pt x="313" y="320"/>
                  </a:lnTo>
                  <a:lnTo>
                    <a:pt x="313" y="315"/>
                  </a:lnTo>
                  <a:lnTo>
                    <a:pt x="313" y="309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3" y="293"/>
                  </a:lnTo>
                  <a:lnTo>
                    <a:pt x="315" y="298"/>
                  </a:lnTo>
                  <a:lnTo>
                    <a:pt x="315" y="315"/>
                  </a:lnTo>
                  <a:lnTo>
                    <a:pt x="315" y="317"/>
                  </a:lnTo>
                  <a:lnTo>
                    <a:pt x="315" y="320"/>
                  </a:lnTo>
                  <a:lnTo>
                    <a:pt x="317" y="320"/>
                  </a:lnTo>
                  <a:lnTo>
                    <a:pt x="319" y="315"/>
                  </a:lnTo>
                  <a:lnTo>
                    <a:pt x="319" y="311"/>
                  </a:lnTo>
                  <a:lnTo>
                    <a:pt x="319" y="313"/>
                  </a:lnTo>
                  <a:lnTo>
                    <a:pt x="319" y="311"/>
                  </a:lnTo>
                  <a:lnTo>
                    <a:pt x="317" y="309"/>
                  </a:lnTo>
                  <a:lnTo>
                    <a:pt x="317" y="307"/>
                  </a:lnTo>
                  <a:lnTo>
                    <a:pt x="319" y="307"/>
                  </a:lnTo>
                  <a:lnTo>
                    <a:pt x="319" y="309"/>
                  </a:lnTo>
                  <a:lnTo>
                    <a:pt x="322" y="309"/>
                  </a:lnTo>
                  <a:lnTo>
                    <a:pt x="322" y="304"/>
                  </a:lnTo>
                  <a:lnTo>
                    <a:pt x="319" y="304"/>
                  </a:lnTo>
                  <a:lnTo>
                    <a:pt x="317" y="302"/>
                  </a:lnTo>
                  <a:lnTo>
                    <a:pt x="317" y="304"/>
                  </a:lnTo>
                  <a:lnTo>
                    <a:pt x="315" y="302"/>
                  </a:lnTo>
                  <a:lnTo>
                    <a:pt x="317" y="300"/>
                  </a:lnTo>
                  <a:lnTo>
                    <a:pt x="317" y="298"/>
                  </a:lnTo>
                  <a:lnTo>
                    <a:pt x="315" y="296"/>
                  </a:lnTo>
                  <a:lnTo>
                    <a:pt x="315" y="291"/>
                  </a:lnTo>
                  <a:lnTo>
                    <a:pt x="315" y="289"/>
                  </a:lnTo>
                  <a:lnTo>
                    <a:pt x="315" y="287"/>
                  </a:lnTo>
                  <a:lnTo>
                    <a:pt x="315" y="285"/>
                  </a:lnTo>
                  <a:lnTo>
                    <a:pt x="313" y="282"/>
                  </a:lnTo>
                  <a:lnTo>
                    <a:pt x="311" y="280"/>
                  </a:lnTo>
                  <a:lnTo>
                    <a:pt x="313" y="280"/>
                  </a:lnTo>
                  <a:lnTo>
                    <a:pt x="315" y="280"/>
                  </a:lnTo>
                  <a:lnTo>
                    <a:pt x="315" y="276"/>
                  </a:lnTo>
                  <a:lnTo>
                    <a:pt x="313" y="271"/>
                  </a:lnTo>
                  <a:lnTo>
                    <a:pt x="311" y="267"/>
                  </a:lnTo>
                  <a:lnTo>
                    <a:pt x="311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3"/>
                  </a:lnTo>
                  <a:lnTo>
                    <a:pt x="308" y="263"/>
                  </a:lnTo>
                  <a:lnTo>
                    <a:pt x="311" y="263"/>
                  </a:lnTo>
                  <a:lnTo>
                    <a:pt x="313" y="263"/>
                  </a:lnTo>
                  <a:lnTo>
                    <a:pt x="315" y="265"/>
                  </a:lnTo>
                  <a:lnTo>
                    <a:pt x="315" y="263"/>
                  </a:lnTo>
                  <a:lnTo>
                    <a:pt x="317" y="263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7" y="260"/>
                  </a:lnTo>
                  <a:lnTo>
                    <a:pt x="319" y="263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22" y="263"/>
                  </a:lnTo>
                  <a:lnTo>
                    <a:pt x="322" y="260"/>
                  </a:lnTo>
                  <a:lnTo>
                    <a:pt x="322" y="263"/>
                  </a:lnTo>
                  <a:lnTo>
                    <a:pt x="324" y="263"/>
                  </a:lnTo>
                  <a:lnTo>
                    <a:pt x="324" y="265"/>
                  </a:lnTo>
                  <a:lnTo>
                    <a:pt x="326" y="265"/>
                  </a:lnTo>
                  <a:lnTo>
                    <a:pt x="328" y="265"/>
                  </a:lnTo>
                  <a:lnTo>
                    <a:pt x="333" y="269"/>
                  </a:lnTo>
                  <a:lnTo>
                    <a:pt x="333" y="271"/>
                  </a:lnTo>
                  <a:lnTo>
                    <a:pt x="335" y="271"/>
                  </a:lnTo>
                  <a:lnTo>
                    <a:pt x="335" y="274"/>
                  </a:lnTo>
                  <a:lnTo>
                    <a:pt x="337" y="274"/>
                  </a:lnTo>
                  <a:lnTo>
                    <a:pt x="337" y="276"/>
                  </a:lnTo>
                  <a:lnTo>
                    <a:pt x="337" y="274"/>
                  </a:lnTo>
                  <a:lnTo>
                    <a:pt x="339" y="274"/>
                  </a:lnTo>
                  <a:lnTo>
                    <a:pt x="341" y="276"/>
                  </a:lnTo>
                  <a:lnTo>
                    <a:pt x="344" y="280"/>
                  </a:lnTo>
                  <a:lnTo>
                    <a:pt x="344" y="282"/>
                  </a:lnTo>
                  <a:lnTo>
                    <a:pt x="346" y="285"/>
                  </a:lnTo>
                  <a:lnTo>
                    <a:pt x="346" y="287"/>
                  </a:lnTo>
                  <a:lnTo>
                    <a:pt x="346" y="289"/>
                  </a:lnTo>
                  <a:lnTo>
                    <a:pt x="348" y="289"/>
                  </a:lnTo>
                  <a:lnTo>
                    <a:pt x="350" y="287"/>
                  </a:lnTo>
                  <a:lnTo>
                    <a:pt x="352" y="287"/>
                  </a:lnTo>
                  <a:lnTo>
                    <a:pt x="352" y="285"/>
                  </a:lnTo>
                  <a:lnTo>
                    <a:pt x="352" y="287"/>
                  </a:lnTo>
                  <a:lnTo>
                    <a:pt x="352" y="289"/>
                  </a:lnTo>
                  <a:lnTo>
                    <a:pt x="350" y="289"/>
                  </a:lnTo>
                  <a:lnTo>
                    <a:pt x="350" y="291"/>
                  </a:lnTo>
                  <a:lnTo>
                    <a:pt x="350" y="293"/>
                  </a:lnTo>
                  <a:lnTo>
                    <a:pt x="350" y="296"/>
                  </a:lnTo>
                  <a:lnTo>
                    <a:pt x="352" y="296"/>
                  </a:lnTo>
                  <a:lnTo>
                    <a:pt x="352" y="293"/>
                  </a:lnTo>
                  <a:lnTo>
                    <a:pt x="352" y="296"/>
                  </a:lnTo>
                  <a:lnTo>
                    <a:pt x="352" y="298"/>
                  </a:lnTo>
                  <a:lnTo>
                    <a:pt x="352" y="300"/>
                  </a:lnTo>
                  <a:lnTo>
                    <a:pt x="352" y="302"/>
                  </a:lnTo>
                  <a:lnTo>
                    <a:pt x="350" y="302"/>
                  </a:lnTo>
                  <a:lnTo>
                    <a:pt x="350" y="300"/>
                  </a:lnTo>
                  <a:lnTo>
                    <a:pt x="350" y="302"/>
                  </a:lnTo>
                  <a:lnTo>
                    <a:pt x="350" y="304"/>
                  </a:lnTo>
                  <a:lnTo>
                    <a:pt x="352" y="304"/>
                  </a:lnTo>
                  <a:lnTo>
                    <a:pt x="352" y="307"/>
                  </a:lnTo>
                  <a:lnTo>
                    <a:pt x="354" y="307"/>
                  </a:lnTo>
                  <a:lnTo>
                    <a:pt x="357" y="307"/>
                  </a:lnTo>
                  <a:lnTo>
                    <a:pt x="352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9" y="326"/>
                  </a:lnTo>
                  <a:lnTo>
                    <a:pt x="359" y="328"/>
                  </a:lnTo>
                  <a:lnTo>
                    <a:pt x="359" y="333"/>
                  </a:lnTo>
                  <a:lnTo>
                    <a:pt x="359" y="335"/>
                  </a:lnTo>
                  <a:lnTo>
                    <a:pt x="359" y="337"/>
                  </a:lnTo>
                  <a:lnTo>
                    <a:pt x="361" y="339"/>
                  </a:lnTo>
                  <a:lnTo>
                    <a:pt x="361" y="342"/>
                  </a:lnTo>
                  <a:lnTo>
                    <a:pt x="361" y="344"/>
                  </a:lnTo>
                  <a:lnTo>
                    <a:pt x="363" y="346"/>
                  </a:lnTo>
                  <a:lnTo>
                    <a:pt x="365" y="348"/>
                  </a:lnTo>
                  <a:lnTo>
                    <a:pt x="368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4" y="339"/>
                  </a:lnTo>
                  <a:lnTo>
                    <a:pt x="376" y="339"/>
                  </a:lnTo>
                  <a:lnTo>
                    <a:pt x="376" y="337"/>
                  </a:lnTo>
                  <a:lnTo>
                    <a:pt x="376" y="335"/>
                  </a:lnTo>
                  <a:lnTo>
                    <a:pt x="376" y="333"/>
                  </a:lnTo>
                  <a:lnTo>
                    <a:pt x="376" y="331"/>
                  </a:lnTo>
                  <a:lnTo>
                    <a:pt x="376" y="328"/>
                  </a:lnTo>
                  <a:lnTo>
                    <a:pt x="376" y="326"/>
                  </a:lnTo>
                  <a:lnTo>
                    <a:pt x="376" y="324"/>
                  </a:lnTo>
                  <a:lnTo>
                    <a:pt x="376" y="317"/>
                  </a:lnTo>
                  <a:lnTo>
                    <a:pt x="376" y="315"/>
                  </a:lnTo>
                  <a:lnTo>
                    <a:pt x="379" y="313"/>
                  </a:lnTo>
                  <a:lnTo>
                    <a:pt x="379" y="311"/>
                  </a:lnTo>
                  <a:lnTo>
                    <a:pt x="376" y="311"/>
                  </a:lnTo>
                  <a:lnTo>
                    <a:pt x="376" y="309"/>
                  </a:lnTo>
                  <a:lnTo>
                    <a:pt x="379" y="309"/>
                  </a:lnTo>
                  <a:lnTo>
                    <a:pt x="376" y="304"/>
                  </a:lnTo>
                  <a:lnTo>
                    <a:pt x="376" y="302"/>
                  </a:lnTo>
                  <a:lnTo>
                    <a:pt x="379" y="307"/>
                  </a:lnTo>
                  <a:lnTo>
                    <a:pt x="379" y="304"/>
                  </a:lnTo>
                  <a:lnTo>
                    <a:pt x="379" y="302"/>
                  </a:lnTo>
                  <a:lnTo>
                    <a:pt x="379" y="296"/>
                  </a:lnTo>
                  <a:lnTo>
                    <a:pt x="379" y="300"/>
                  </a:lnTo>
                  <a:lnTo>
                    <a:pt x="381" y="300"/>
                  </a:lnTo>
                  <a:lnTo>
                    <a:pt x="381" y="298"/>
                  </a:lnTo>
                  <a:lnTo>
                    <a:pt x="381" y="296"/>
                  </a:lnTo>
                  <a:lnTo>
                    <a:pt x="383" y="298"/>
                  </a:lnTo>
                  <a:lnTo>
                    <a:pt x="383" y="300"/>
                  </a:lnTo>
                  <a:lnTo>
                    <a:pt x="385" y="298"/>
                  </a:lnTo>
                  <a:lnTo>
                    <a:pt x="385" y="300"/>
                  </a:lnTo>
                  <a:lnTo>
                    <a:pt x="383" y="304"/>
                  </a:lnTo>
                  <a:lnTo>
                    <a:pt x="383" y="307"/>
                  </a:lnTo>
                  <a:lnTo>
                    <a:pt x="385" y="307"/>
                  </a:lnTo>
                  <a:lnTo>
                    <a:pt x="385" y="309"/>
                  </a:lnTo>
                  <a:lnTo>
                    <a:pt x="385" y="311"/>
                  </a:lnTo>
                  <a:lnTo>
                    <a:pt x="385" y="313"/>
                  </a:lnTo>
                  <a:lnTo>
                    <a:pt x="385" y="315"/>
                  </a:lnTo>
                  <a:lnTo>
                    <a:pt x="387" y="315"/>
                  </a:lnTo>
                  <a:lnTo>
                    <a:pt x="387" y="317"/>
                  </a:lnTo>
                  <a:lnTo>
                    <a:pt x="390" y="317"/>
                  </a:lnTo>
                  <a:lnTo>
                    <a:pt x="390" y="315"/>
                  </a:lnTo>
                  <a:lnTo>
                    <a:pt x="390" y="313"/>
                  </a:lnTo>
                  <a:lnTo>
                    <a:pt x="390" y="315"/>
                  </a:lnTo>
                  <a:lnTo>
                    <a:pt x="392" y="315"/>
                  </a:lnTo>
                  <a:lnTo>
                    <a:pt x="392" y="317"/>
                  </a:lnTo>
                  <a:lnTo>
                    <a:pt x="392" y="315"/>
                  </a:lnTo>
                  <a:lnTo>
                    <a:pt x="392" y="313"/>
                  </a:lnTo>
                  <a:lnTo>
                    <a:pt x="394" y="315"/>
                  </a:lnTo>
                  <a:lnTo>
                    <a:pt x="394" y="317"/>
                  </a:lnTo>
                  <a:lnTo>
                    <a:pt x="392" y="322"/>
                  </a:lnTo>
                  <a:lnTo>
                    <a:pt x="394" y="324"/>
                  </a:lnTo>
                  <a:lnTo>
                    <a:pt x="394" y="326"/>
                  </a:lnTo>
                  <a:lnTo>
                    <a:pt x="394" y="328"/>
                  </a:lnTo>
                  <a:lnTo>
                    <a:pt x="396" y="331"/>
                  </a:lnTo>
                  <a:lnTo>
                    <a:pt x="396" y="328"/>
                  </a:lnTo>
                  <a:lnTo>
                    <a:pt x="396" y="320"/>
                  </a:lnTo>
                  <a:lnTo>
                    <a:pt x="398" y="317"/>
                  </a:lnTo>
                  <a:lnTo>
                    <a:pt x="398" y="320"/>
                  </a:lnTo>
                  <a:lnTo>
                    <a:pt x="396" y="322"/>
                  </a:lnTo>
                  <a:lnTo>
                    <a:pt x="396" y="324"/>
                  </a:lnTo>
                  <a:lnTo>
                    <a:pt x="396" y="328"/>
                  </a:lnTo>
                  <a:lnTo>
                    <a:pt x="396" y="331"/>
                  </a:lnTo>
                  <a:lnTo>
                    <a:pt x="398" y="331"/>
                  </a:lnTo>
                  <a:lnTo>
                    <a:pt x="398" y="333"/>
                  </a:lnTo>
                  <a:lnTo>
                    <a:pt x="400" y="333"/>
                  </a:lnTo>
                  <a:lnTo>
                    <a:pt x="400" y="335"/>
                  </a:lnTo>
                  <a:lnTo>
                    <a:pt x="400" y="339"/>
                  </a:lnTo>
                  <a:lnTo>
                    <a:pt x="403" y="339"/>
                  </a:lnTo>
                  <a:lnTo>
                    <a:pt x="403" y="342"/>
                  </a:lnTo>
                  <a:lnTo>
                    <a:pt x="405" y="342"/>
                  </a:lnTo>
                  <a:lnTo>
                    <a:pt x="407" y="344"/>
                  </a:lnTo>
                  <a:lnTo>
                    <a:pt x="409" y="344"/>
                  </a:lnTo>
                  <a:lnTo>
                    <a:pt x="411" y="342"/>
                  </a:lnTo>
                  <a:lnTo>
                    <a:pt x="411" y="337"/>
                  </a:lnTo>
                  <a:lnTo>
                    <a:pt x="411" y="335"/>
                  </a:lnTo>
                  <a:lnTo>
                    <a:pt x="411" y="333"/>
                  </a:lnTo>
                  <a:lnTo>
                    <a:pt x="411" y="331"/>
                  </a:lnTo>
                  <a:lnTo>
                    <a:pt x="411" y="328"/>
                  </a:lnTo>
                  <a:lnTo>
                    <a:pt x="414" y="326"/>
                  </a:lnTo>
                  <a:lnTo>
                    <a:pt x="414" y="331"/>
                  </a:lnTo>
                  <a:lnTo>
                    <a:pt x="414" y="328"/>
                  </a:lnTo>
                  <a:lnTo>
                    <a:pt x="416" y="328"/>
                  </a:lnTo>
                  <a:lnTo>
                    <a:pt x="418" y="328"/>
                  </a:lnTo>
                  <a:lnTo>
                    <a:pt x="418" y="326"/>
                  </a:lnTo>
                  <a:lnTo>
                    <a:pt x="418" y="324"/>
                  </a:lnTo>
                  <a:lnTo>
                    <a:pt x="418" y="322"/>
                  </a:lnTo>
                  <a:lnTo>
                    <a:pt x="418" y="324"/>
                  </a:lnTo>
                  <a:lnTo>
                    <a:pt x="422" y="326"/>
                  </a:lnTo>
                  <a:lnTo>
                    <a:pt x="425" y="328"/>
                  </a:lnTo>
                  <a:lnTo>
                    <a:pt x="427" y="328"/>
                  </a:lnTo>
                  <a:lnTo>
                    <a:pt x="429" y="328"/>
                  </a:lnTo>
                  <a:lnTo>
                    <a:pt x="429" y="326"/>
                  </a:lnTo>
                  <a:lnTo>
                    <a:pt x="431" y="324"/>
                  </a:lnTo>
                  <a:lnTo>
                    <a:pt x="431" y="322"/>
                  </a:lnTo>
                  <a:lnTo>
                    <a:pt x="429" y="315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14" name="Google Shape;3111;p68"/>
            <p:cNvSpPr>
              <a:spLocks/>
            </p:cNvSpPr>
            <p:nvPr/>
          </p:nvSpPr>
          <p:spPr bwMode="auto">
            <a:xfrm>
              <a:off x="7453313" y="3952875"/>
              <a:ext cx="7937" cy="25400"/>
            </a:xfrm>
            <a:custGeom>
              <a:avLst/>
              <a:gdLst>
                <a:gd name="T0" fmla="*/ 0 w 5"/>
                <a:gd name="T1" fmla="*/ 2147483646 h 16"/>
                <a:gd name="T2" fmla="*/ 2147483646 w 5"/>
                <a:gd name="T3" fmla="*/ 2147483646 h 16"/>
                <a:gd name="T4" fmla="*/ 2147483646 w 5"/>
                <a:gd name="T5" fmla="*/ 2147483646 h 16"/>
                <a:gd name="T6" fmla="*/ 2147483646 w 5"/>
                <a:gd name="T7" fmla="*/ 2147483646 h 16"/>
                <a:gd name="T8" fmla="*/ 2147483646 w 5"/>
                <a:gd name="T9" fmla="*/ 2147483646 h 16"/>
                <a:gd name="T10" fmla="*/ 2147483646 w 5"/>
                <a:gd name="T11" fmla="*/ 2147483646 h 16"/>
                <a:gd name="T12" fmla="*/ 2147483646 w 5"/>
                <a:gd name="T13" fmla="*/ 0 h 16"/>
                <a:gd name="T14" fmla="*/ 2147483646 w 5"/>
                <a:gd name="T15" fmla="*/ 2147483646 h 16"/>
                <a:gd name="T16" fmla="*/ 2147483646 w 5"/>
                <a:gd name="T17" fmla="*/ 2147483646 h 16"/>
                <a:gd name="T18" fmla="*/ 0 w 5"/>
                <a:gd name="T19" fmla="*/ 2147483646 h 16"/>
                <a:gd name="T20" fmla="*/ 0 w 5"/>
                <a:gd name="T21" fmla="*/ 2147483646 h 16"/>
                <a:gd name="T22" fmla="*/ 0 w 5"/>
                <a:gd name="T23" fmla="*/ 2147483646 h 16"/>
                <a:gd name="T24" fmla="*/ 0 w 5"/>
                <a:gd name="T25" fmla="*/ 2147483646 h 16"/>
                <a:gd name="T26" fmla="*/ 0 w 5"/>
                <a:gd name="T27" fmla="*/ 2147483646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16" extrusionOk="0">
                  <a:moveTo>
                    <a:pt x="0" y="16"/>
                  </a:moveTo>
                  <a:lnTo>
                    <a:pt x="3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15" name="Google Shape;3112;p68"/>
            <p:cNvSpPr>
              <a:spLocks/>
            </p:cNvSpPr>
            <p:nvPr/>
          </p:nvSpPr>
          <p:spPr bwMode="auto">
            <a:xfrm>
              <a:off x="7085013" y="3741738"/>
              <a:ext cx="4762" cy="0"/>
            </a:xfrm>
            <a:custGeom>
              <a:avLst/>
              <a:gdLst>
                <a:gd name="T0" fmla="*/ 0 w 3"/>
                <a:gd name="T1" fmla="*/ 0 h 120000"/>
                <a:gd name="T2" fmla="*/ 0 w 3"/>
                <a:gd name="T3" fmla="*/ 0 h 120000"/>
                <a:gd name="T4" fmla="*/ 2147483646 w 3"/>
                <a:gd name="T5" fmla="*/ 0 h 120000"/>
                <a:gd name="T6" fmla="*/ 0 w 3"/>
                <a:gd name="T7" fmla="*/ 0 h 12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20000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16" name="Google Shape;3113;p68"/>
            <p:cNvSpPr>
              <a:spLocks/>
            </p:cNvSpPr>
            <p:nvPr/>
          </p:nvSpPr>
          <p:spPr bwMode="auto">
            <a:xfrm>
              <a:off x="6999288" y="3703638"/>
              <a:ext cx="30162" cy="30162"/>
            </a:xfrm>
            <a:custGeom>
              <a:avLst/>
              <a:gdLst>
                <a:gd name="T0" fmla="*/ 2147483646 w 19"/>
                <a:gd name="T1" fmla="*/ 2147483646 h 19"/>
                <a:gd name="T2" fmla="*/ 2147483646 w 19"/>
                <a:gd name="T3" fmla="*/ 2147483646 h 19"/>
                <a:gd name="T4" fmla="*/ 2147483646 w 19"/>
                <a:gd name="T5" fmla="*/ 2147483646 h 19"/>
                <a:gd name="T6" fmla="*/ 2147483646 w 19"/>
                <a:gd name="T7" fmla="*/ 2147483646 h 19"/>
                <a:gd name="T8" fmla="*/ 2147483646 w 19"/>
                <a:gd name="T9" fmla="*/ 2147483646 h 19"/>
                <a:gd name="T10" fmla="*/ 2147483646 w 19"/>
                <a:gd name="T11" fmla="*/ 2147483646 h 19"/>
                <a:gd name="T12" fmla="*/ 2147483646 w 19"/>
                <a:gd name="T13" fmla="*/ 2147483646 h 19"/>
                <a:gd name="T14" fmla="*/ 2147483646 w 19"/>
                <a:gd name="T15" fmla="*/ 2147483646 h 19"/>
                <a:gd name="T16" fmla="*/ 2147483646 w 19"/>
                <a:gd name="T17" fmla="*/ 2147483646 h 19"/>
                <a:gd name="T18" fmla="*/ 2147483646 w 19"/>
                <a:gd name="T19" fmla="*/ 2147483646 h 19"/>
                <a:gd name="T20" fmla="*/ 2147483646 w 19"/>
                <a:gd name="T21" fmla="*/ 2147483646 h 19"/>
                <a:gd name="T22" fmla="*/ 2147483646 w 19"/>
                <a:gd name="T23" fmla="*/ 2147483646 h 19"/>
                <a:gd name="T24" fmla="*/ 2147483646 w 19"/>
                <a:gd name="T25" fmla="*/ 2147483646 h 19"/>
                <a:gd name="T26" fmla="*/ 2147483646 w 19"/>
                <a:gd name="T27" fmla="*/ 2147483646 h 19"/>
                <a:gd name="T28" fmla="*/ 2147483646 w 19"/>
                <a:gd name="T29" fmla="*/ 2147483646 h 19"/>
                <a:gd name="T30" fmla="*/ 2147483646 w 19"/>
                <a:gd name="T31" fmla="*/ 2147483646 h 19"/>
                <a:gd name="T32" fmla="*/ 2147483646 w 19"/>
                <a:gd name="T33" fmla="*/ 2147483646 h 19"/>
                <a:gd name="T34" fmla="*/ 2147483646 w 19"/>
                <a:gd name="T35" fmla="*/ 2147483646 h 19"/>
                <a:gd name="T36" fmla="*/ 2147483646 w 19"/>
                <a:gd name="T37" fmla="*/ 2147483646 h 19"/>
                <a:gd name="T38" fmla="*/ 2147483646 w 19"/>
                <a:gd name="T39" fmla="*/ 0 h 19"/>
                <a:gd name="T40" fmla="*/ 2147483646 w 19"/>
                <a:gd name="T41" fmla="*/ 2147483646 h 19"/>
                <a:gd name="T42" fmla="*/ 2147483646 w 19"/>
                <a:gd name="T43" fmla="*/ 2147483646 h 19"/>
                <a:gd name="T44" fmla="*/ 2147483646 w 19"/>
                <a:gd name="T45" fmla="*/ 2147483646 h 19"/>
                <a:gd name="T46" fmla="*/ 2147483646 w 19"/>
                <a:gd name="T47" fmla="*/ 2147483646 h 19"/>
                <a:gd name="T48" fmla="*/ 2147483646 w 19"/>
                <a:gd name="T49" fmla="*/ 2147483646 h 19"/>
                <a:gd name="T50" fmla="*/ 2147483646 w 19"/>
                <a:gd name="T51" fmla="*/ 2147483646 h 19"/>
                <a:gd name="T52" fmla="*/ 2147483646 w 19"/>
                <a:gd name="T53" fmla="*/ 2147483646 h 19"/>
                <a:gd name="T54" fmla="*/ 2147483646 w 19"/>
                <a:gd name="T55" fmla="*/ 2147483646 h 19"/>
                <a:gd name="T56" fmla="*/ 0 w 19"/>
                <a:gd name="T57" fmla="*/ 2147483646 h 19"/>
                <a:gd name="T58" fmla="*/ 0 w 19"/>
                <a:gd name="T59" fmla="*/ 2147483646 h 19"/>
                <a:gd name="T60" fmla="*/ 0 w 19"/>
                <a:gd name="T61" fmla="*/ 2147483646 h 19"/>
                <a:gd name="T62" fmla="*/ 2147483646 w 19"/>
                <a:gd name="T63" fmla="*/ 2147483646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19" extrusionOk="0">
                  <a:moveTo>
                    <a:pt x="2" y="15"/>
                  </a:move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17" name="Google Shape;3114;p68"/>
            <p:cNvSpPr>
              <a:spLocks/>
            </p:cNvSpPr>
            <p:nvPr/>
          </p:nvSpPr>
          <p:spPr bwMode="auto">
            <a:xfrm>
              <a:off x="6719888" y="3692525"/>
              <a:ext cx="17462" cy="17463"/>
            </a:xfrm>
            <a:custGeom>
              <a:avLst/>
              <a:gdLst>
                <a:gd name="T0" fmla="*/ 2147483646 w 11"/>
                <a:gd name="T1" fmla="*/ 2147483646 h 11"/>
                <a:gd name="T2" fmla="*/ 2147483646 w 11"/>
                <a:gd name="T3" fmla="*/ 2147483646 h 11"/>
                <a:gd name="T4" fmla="*/ 2147483646 w 11"/>
                <a:gd name="T5" fmla="*/ 2147483646 h 11"/>
                <a:gd name="T6" fmla="*/ 2147483646 w 11"/>
                <a:gd name="T7" fmla="*/ 2147483646 h 11"/>
                <a:gd name="T8" fmla="*/ 2147483646 w 11"/>
                <a:gd name="T9" fmla="*/ 2147483646 h 11"/>
                <a:gd name="T10" fmla="*/ 2147483646 w 11"/>
                <a:gd name="T11" fmla="*/ 2147483646 h 11"/>
                <a:gd name="T12" fmla="*/ 2147483646 w 11"/>
                <a:gd name="T13" fmla="*/ 2147483646 h 11"/>
                <a:gd name="T14" fmla="*/ 2147483646 w 11"/>
                <a:gd name="T15" fmla="*/ 2147483646 h 11"/>
                <a:gd name="T16" fmla="*/ 2147483646 w 11"/>
                <a:gd name="T17" fmla="*/ 2147483646 h 11"/>
                <a:gd name="T18" fmla="*/ 2147483646 w 11"/>
                <a:gd name="T19" fmla="*/ 2147483646 h 11"/>
                <a:gd name="T20" fmla="*/ 2147483646 w 11"/>
                <a:gd name="T21" fmla="*/ 0 h 11"/>
                <a:gd name="T22" fmla="*/ 2147483646 w 11"/>
                <a:gd name="T23" fmla="*/ 2147483646 h 11"/>
                <a:gd name="T24" fmla="*/ 2147483646 w 11"/>
                <a:gd name="T25" fmla="*/ 2147483646 h 11"/>
                <a:gd name="T26" fmla="*/ 2147483646 w 11"/>
                <a:gd name="T27" fmla="*/ 0 h 11"/>
                <a:gd name="T28" fmla="*/ 2147483646 w 11"/>
                <a:gd name="T29" fmla="*/ 2147483646 h 11"/>
                <a:gd name="T30" fmla="*/ 2147483646 w 11"/>
                <a:gd name="T31" fmla="*/ 2147483646 h 11"/>
                <a:gd name="T32" fmla="*/ 0 w 11"/>
                <a:gd name="T33" fmla="*/ 2147483646 h 11"/>
                <a:gd name="T34" fmla="*/ 0 w 11"/>
                <a:gd name="T35" fmla="*/ 2147483646 h 11"/>
                <a:gd name="T36" fmla="*/ 2147483646 w 11"/>
                <a:gd name="T37" fmla="*/ 214748364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" h="11" extrusionOk="0">
                  <a:moveTo>
                    <a:pt x="3" y="4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5" y="9"/>
                  </a:lnTo>
                  <a:lnTo>
                    <a:pt x="9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18" name="Google Shape;3115;p68"/>
            <p:cNvSpPr>
              <a:spLocks/>
            </p:cNvSpPr>
            <p:nvPr/>
          </p:nvSpPr>
          <p:spPr bwMode="auto">
            <a:xfrm>
              <a:off x="6675438" y="3709988"/>
              <a:ext cx="6350" cy="3175"/>
            </a:xfrm>
            <a:custGeom>
              <a:avLst/>
              <a:gdLst>
                <a:gd name="T0" fmla="*/ 2147483646 w 4"/>
                <a:gd name="T1" fmla="*/ 2147483646 h 2"/>
                <a:gd name="T2" fmla="*/ 2147483646 w 4"/>
                <a:gd name="T3" fmla="*/ 2147483646 h 2"/>
                <a:gd name="T4" fmla="*/ 2147483646 w 4"/>
                <a:gd name="T5" fmla="*/ 2147483646 h 2"/>
                <a:gd name="T6" fmla="*/ 2147483646 w 4"/>
                <a:gd name="T7" fmla="*/ 0 h 2"/>
                <a:gd name="T8" fmla="*/ 0 w 4"/>
                <a:gd name="T9" fmla="*/ 2147483646 h 2"/>
                <a:gd name="T10" fmla="*/ 2147483646 w 4"/>
                <a:gd name="T11" fmla="*/ 2147483646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 extrusionOk="0">
                  <a:moveTo>
                    <a:pt x="2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19" name="Google Shape;3116;p68"/>
            <p:cNvSpPr txBox="1">
              <a:spLocks noChangeArrowheads="1"/>
            </p:cNvSpPr>
            <p:nvPr/>
          </p:nvSpPr>
          <p:spPr bwMode="auto">
            <a:xfrm>
              <a:off x="6675438" y="3713163"/>
              <a:ext cx="1587" cy="1587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7520" name="Google Shape;3117;p68"/>
            <p:cNvSpPr>
              <a:spLocks/>
            </p:cNvSpPr>
            <p:nvPr/>
          </p:nvSpPr>
          <p:spPr bwMode="auto">
            <a:xfrm>
              <a:off x="6681788" y="3675063"/>
              <a:ext cx="28575" cy="23812"/>
            </a:xfrm>
            <a:custGeom>
              <a:avLst/>
              <a:gdLst>
                <a:gd name="T0" fmla="*/ 2147483646 w 18"/>
                <a:gd name="T1" fmla="*/ 2147483646 h 15"/>
                <a:gd name="T2" fmla="*/ 2147483646 w 18"/>
                <a:gd name="T3" fmla="*/ 2147483646 h 15"/>
                <a:gd name="T4" fmla="*/ 2147483646 w 18"/>
                <a:gd name="T5" fmla="*/ 2147483646 h 15"/>
                <a:gd name="T6" fmla="*/ 2147483646 w 18"/>
                <a:gd name="T7" fmla="*/ 2147483646 h 15"/>
                <a:gd name="T8" fmla="*/ 2147483646 w 18"/>
                <a:gd name="T9" fmla="*/ 2147483646 h 15"/>
                <a:gd name="T10" fmla="*/ 2147483646 w 18"/>
                <a:gd name="T11" fmla="*/ 2147483646 h 15"/>
                <a:gd name="T12" fmla="*/ 2147483646 w 18"/>
                <a:gd name="T13" fmla="*/ 2147483646 h 15"/>
                <a:gd name="T14" fmla="*/ 2147483646 w 18"/>
                <a:gd name="T15" fmla="*/ 2147483646 h 15"/>
                <a:gd name="T16" fmla="*/ 2147483646 w 18"/>
                <a:gd name="T17" fmla="*/ 2147483646 h 15"/>
                <a:gd name="T18" fmla="*/ 2147483646 w 18"/>
                <a:gd name="T19" fmla="*/ 2147483646 h 15"/>
                <a:gd name="T20" fmla="*/ 2147483646 w 18"/>
                <a:gd name="T21" fmla="*/ 2147483646 h 15"/>
                <a:gd name="T22" fmla="*/ 2147483646 w 18"/>
                <a:gd name="T23" fmla="*/ 2147483646 h 15"/>
                <a:gd name="T24" fmla="*/ 2147483646 w 18"/>
                <a:gd name="T25" fmla="*/ 2147483646 h 15"/>
                <a:gd name="T26" fmla="*/ 2147483646 w 18"/>
                <a:gd name="T27" fmla="*/ 2147483646 h 15"/>
                <a:gd name="T28" fmla="*/ 2147483646 w 18"/>
                <a:gd name="T29" fmla="*/ 2147483646 h 15"/>
                <a:gd name="T30" fmla="*/ 2147483646 w 18"/>
                <a:gd name="T31" fmla="*/ 2147483646 h 15"/>
                <a:gd name="T32" fmla="*/ 2147483646 w 18"/>
                <a:gd name="T33" fmla="*/ 0 h 15"/>
                <a:gd name="T34" fmla="*/ 2147483646 w 18"/>
                <a:gd name="T35" fmla="*/ 0 h 15"/>
                <a:gd name="T36" fmla="*/ 2147483646 w 18"/>
                <a:gd name="T37" fmla="*/ 0 h 15"/>
                <a:gd name="T38" fmla="*/ 2147483646 w 18"/>
                <a:gd name="T39" fmla="*/ 2147483646 h 15"/>
                <a:gd name="T40" fmla="*/ 2147483646 w 18"/>
                <a:gd name="T41" fmla="*/ 2147483646 h 15"/>
                <a:gd name="T42" fmla="*/ 2147483646 w 18"/>
                <a:gd name="T43" fmla="*/ 2147483646 h 15"/>
                <a:gd name="T44" fmla="*/ 2147483646 w 18"/>
                <a:gd name="T45" fmla="*/ 2147483646 h 15"/>
                <a:gd name="T46" fmla="*/ 2147483646 w 18"/>
                <a:gd name="T47" fmla="*/ 2147483646 h 15"/>
                <a:gd name="T48" fmla="*/ 2147483646 w 18"/>
                <a:gd name="T49" fmla="*/ 2147483646 h 15"/>
                <a:gd name="T50" fmla="*/ 2147483646 w 18"/>
                <a:gd name="T51" fmla="*/ 2147483646 h 15"/>
                <a:gd name="T52" fmla="*/ 2147483646 w 18"/>
                <a:gd name="T53" fmla="*/ 2147483646 h 15"/>
                <a:gd name="T54" fmla="*/ 2147483646 w 18"/>
                <a:gd name="T55" fmla="*/ 2147483646 h 15"/>
                <a:gd name="T56" fmla="*/ 2147483646 w 18"/>
                <a:gd name="T57" fmla="*/ 2147483646 h 15"/>
                <a:gd name="T58" fmla="*/ 2147483646 w 18"/>
                <a:gd name="T59" fmla="*/ 2147483646 h 15"/>
                <a:gd name="T60" fmla="*/ 0 w 18"/>
                <a:gd name="T61" fmla="*/ 2147483646 h 15"/>
                <a:gd name="T62" fmla="*/ 2147483646 w 18"/>
                <a:gd name="T63" fmla="*/ 2147483646 h 15"/>
                <a:gd name="T64" fmla="*/ 2147483646 w 18"/>
                <a:gd name="T65" fmla="*/ 2147483646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" h="15" extrusionOk="0">
                  <a:moveTo>
                    <a:pt x="5" y="13"/>
                  </a:moveTo>
                  <a:lnTo>
                    <a:pt x="5" y="15"/>
                  </a:lnTo>
                  <a:lnTo>
                    <a:pt x="7" y="15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3" y="4"/>
                  </a:lnTo>
                  <a:lnTo>
                    <a:pt x="16" y="4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21" name="Google Shape;3118;p68"/>
            <p:cNvSpPr>
              <a:spLocks/>
            </p:cNvSpPr>
            <p:nvPr/>
          </p:nvSpPr>
          <p:spPr bwMode="auto">
            <a:xfrm>
              <a:off x="6619875" y="3660775"/>
              <a:ext cx="34925" cy="14288"/>
            </a:xfrm>
            <a:custGeom>
              <a:avLst/>
              <a:gdLst>
                <a:gd name="T0" fmla="*/ 0 w 22"/>
                <a:gd name="T1" fmla="*/ 2147483646 h 9"/>
                <a:gd name="T2" fmla="*/ 0 w 22"/>
                <a:gd name="T3" fmla="*/ 2147483646 h 9"/>
                <a:gd name="T4" fmla="*/ 2147483646 w 22"/>
                <a:gd name="T5" fmla="*/ 2147483646 h 9"/>
                <a:gd name="T6" fmla="*/ 2147483646 w 22"/>
                <a:gd name="T7" fmla="*/ 2147483646 h 9"/>
                <a:gd name="T8" fmla="*/ 2147483646 w 22"/>
                <a:gd name="T9" fmla="*/ 2147483646 h 9"/>
                <a:gd name="T10" fmla="*/ 2147483646 w 22"/>
                <a:gd name="T11" fmla="*/ 2147483646 h 9"/>
                <a:gd name="T12" fmla="*/ 2147483646 w 22"/>
                <a:gd name="T13" fmla="*/ 2147483646 h 9"/>
                <a:gd name="T14" fmla="*/ 2147483646 w 22"/>
                <a:gd name="T15" fmla="*/ 2147483646 h 9"/>
                <a:gd name="T16" fmla="*/ 2147483646 w 22"/>
                <a:gd name="T17" fmla="*/ 2147483646 h 9"/>
                <a:gd name="T18" fmla="*/ 2147483646 w 22"/>
                <a:gd name="T19" fmla="*/ 2147483646 h 9"/>
                <a:gd name="T20" fmla="*/ 2147483646 w 22"/>
                <a:gd name="T21" fmla="*/ 2147483646 h 9"/>
                <a:gd name="T22" fmla="*/ 2147483646 w 22"/>
                <a:gd name="T23" fmla="*/ 2147483646 h 9"/>
                <a:gd name="T24" fmla="*/ 2147483646 w 22"/>
                <a:gd name="T25" fmla="*/ 2147483646 h 9"/>
                <a:gd name="T26" fmla="*/ 2147483646 w 22"/>
                <a:gd name="T27" fmla="*/ 0 h 9"/>
                <a:gd name="T28" fmla="*/ 2147483646 w 22"/>
                <a:gd name="T29" fmla="*/ 0 h 9"/>
                <a:gd name="T30" fmla="*/ 2147483646 w 22"/>
                <a:gd name="T31" fmla="*/ 0 h 9"/>
                <a:gd name="T32" fmla="*/ 2147483646 w 22"/>
                <a:gd name="T33" fmla="*/ 2147483646 h 9"/>
                <a:gd name="T34" fmla="*/ 2147483646 w 22"/>
                <a:gd name="T35" fmla="*/ 2147483646 h 9"/>
                <a:gd name="T36" fmla="*/ 2147483646 w 22"/>
                <a:gd name="T37" fmla="*/ 2147483646 h 9"/>
                <a:gd name="T38" fmla="*/ 0 w 22"/>
                <a:gd name="T39" fmla="*/ 2147483646 h 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2" h="9" extrusionOk="0">
                  <a:moveTo>
                    <a:pt x="0" y="7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13" y="9"/>
                  </a:lnTo>
                  <a:lnTo>
                    <a:pt x="17" y="7"/>
                  </a:lnTo>
                  <a:lnTo>
                    <a:pt x="20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22" name="Google Shape;3119;p68"/>
            <p:cNvSpPr>
              <a:spLocks/>
            </p:cNvSpPr>
            <p:nvPr/>
          </p:nvSpPr>
          <p:spPr bwMode="auto">
            <a:xfrm>
              <a:off x="6619875" y="3640138"/>
              <a:ext cx="41275" cy="17462"/>
            </a:xfrm>
            <a:custGeom>
              <a:avLst/>
              <a:gdLst>
                <a:gd name="T0" fmla="*/ 2147483646 w 26"/>
                <a:gd name="T1" fmla="*/ 2147483646 h 11"/>
                <a:gd name="T2" fmla="*/ 2147483646 w 26"/>
                <a:gd name="T3" fmla="*/ 2147483646 h 11"/>
                <a:gd name="T4" fmla="*/ 0 w 26"/>
                <a:gd name="T5" fmla="*/ 2147483646 h 11"/>
                <a:gd name="T6" fmla="*/ 2147483646 w 26"/>
                <a:gd name="T7" fmla="*/ 2147483646 h 11"/>
                <a:gd name="T8" fmla="*/ 2147483646 w 26"/>
                <a:gd name="T9" fmla="*/ 2147483646 h 11"/>
                <a:gd name="T10" fmla="*/ 2147483646 w 26"/>
                <a:gd name="T11" fmla="*/ 2147483646 h 11"/>
                <a:gd name="T12" fmla="*/ 2147483646 w 26"/>
                <a:gd name="T13" fmla="*/ 2147483646 h 11"/>
                <a:gd name="T14" fmla="*/ 2147483646 w 26"/>
                <a:gd name="T15" fmla="*/ 2147483646 h 11"/>
                <a:gd name="T16" fmla="*/ 2147483646 w 26"/>
                <a:gd name="T17" fmla="*/ 2147483646 h 11"/>
                <a:gd name="T18" fmla="*/ 2147483646 w 26"/>
                <a:gd name="T19" fmla="*/ 2147483646 h 11"/>
                <a:gd name="T20" fmla="*/ 2147483646 w 26"/>
                <a:gd name="T21" fmla="*/ 2147483646 h 11"/>
                <a:gd name="T22" fmla="*/ 2147483646 w 26"/>
                <a:gd name="T23" fmla="*/ 2147483646 h 11"/>
                <a:gd name="T24" fmla="*/ 2147483646 w 26"/>
                <a:gd name="T25" fmla="*/ 2147483646 h 11"/>
                <a:gd name="T26" fmla="*/ 2147483646 w 26"/>
                <a:gd name="T27" fmla="*/ 2147483646 h 11"/>
                <a:gd name="T28" fmla="*/ 2147483646 w 26"/>
                <a:gd name="T29" fmla="*/ 2147483646 h 11"/>
                <a:gd name="T30" fmla="*/ 2147483646 w 26"/>
                <a:gd name="T31" fmla="*/ 2147483646 h 11"/>
                <a:gd name="T32" fmla="*/ 2147483646 w 26"/>
                <a:gd name="T33" fmla="*/ 2147483646 h 11"/>
                <a:gd name="T34" fmla="*/ 2147483646 w 26"/>
                <a:gd name="T35" fmla="*/ 2147483646 h 11"/>
                <a:gd name="T36" fmla="*/ 2147483646 w 26"/>
                <a:gd name="T37" fmla="*/ 2147483646 h 11"/>
                <a:gd name="T38" fmla="*/ 2147483646 w 26"/>
                <a:gd name="T39" fmla="*/ 2147483646 h 11"/>
                <a:gd name="T40" fmla="*/ 2147483646 w 26"/>
                <a:gd name="T41" fmla="*/ 2147483646 h 11"/>
                <a:gd name="T42" fmla="*/ 2147483646 w 26"/>
                <a:gd name="T43" fmla="*/ 2147483646 h 11"/>
                <a:gd name="T44" fmla="*/ 2147483646 w 26"/>
                <a:gd name="T45" fmla="*/ 2147483646 h 11"/>
                <a:gd name="T46" fmla="*/ 2147483646 w 26"/>
                <a:gd name="T47" fmla="*/ 0 h 11"/>
                <a:gd name="T48" fmla="*/ 2147483646 w 26"/>
                <a:gd name="T49" fmla="*/ 2147483646 h 11"/>
                <a:gd name="T50" fmla="*/ 2147483646 w 26"/>
                <a:gd name="T51" fmla="*/ 2147483646 h 11"/>
                <a:gd name="T52" fmla="*/ 2147483646 w 26"/>
                <a:gd name="T53" fmla="*/ 0 h 11"/>
                <a:gd name="T54" fmla="*/ 2147483646 w 26"/>
                <a:gd name="T55" fmla="*/ 0 h 11"/>
                <a:gd name="T56" fmla="*/ 2147483646 w 26"/>
                <a:gd name="T57" fmla="*/ 2147483646 h 11"/>
                <a:gd name="T58" fmla="*/ 2147483646 w 26"/>
                <a:gd name="T59" fmla="*/ 2147483646 h 11"/>
                <a:gd name="T60" fmla="*/ 2147483646 w 26"/>
                <a:gd name="T61" fmla="*/ 2147483646 h 11"/>
                <a:gd name="T62" fmla="*/ 2147483646 w 26"/>
                <a:gd name="T63" fmla="*/ 2147483646 h 11"/>
                <a:gd name="T64" fmla="*/ 2147483646 w 26"/>
                <a:gd name="T65" fmla="*/ 2147483646 h 11"/>
                <a:gd name="T66" fmla="*/ 2147483646 w 26"/>
                <a:gd name="T67" fmla="*/ 0 h 11"/>
                <a:gd name="T68" fmla="*/ 2147483646 w 26"/>
                <a:gd name="T69" fmla="*/ 0 h 11"/>
                <a:gd name="T70" fmla="*/ 2147483646 w 26"/>
                <a:gd name="T71" fmla="*/ 0 h 11"/>
                <a:gd name="T72" fmla="*/ 2147483646 w 26"/>
                <a:gd name="T73" fmla="*/ 0 h 11"/>
                <a:gd name="T74" fmla="*/ 2147483646 w 26"/>
                <a:gd name="T75" fmla="*/ 0 h 11"/>
                <a:gd name="T76" fmla="*/ 2147483646 w 26"/>
                <a:gd name="T77" fmla="*/ 2147483646 h 11"/>
                <a:gd name="T78" fmla="*/ 2147483646 w 26"/>
                <a:gd name="T79" fmla="*/ 2147483646 h 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6" h="11" extrusionOk="0">
                  <a:moveTo>
                    <a:pt x="2" y="2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1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5" y="7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23" name="Google Shape;3120;p68"/>
            <p:cNvSpPr>
              <a:spLocks/>
            </p:cNvSpPr>
            <p:nvPr/>
          </p:nvSpPr>
          <p:spPr bwMode="auto">
            <a:xfrm>
              <a:off x="6640513" y="3608388"/>
              <a:ext cx="14287" cy="17462"/>
            </a:xfrm>
            <a:custGeom>
              <a:avLst/>
              <a:gdLst>
                <a:gd name="T0" fmla="*/ 2147483646 w 9"/>
                <a:gd name="T1" fmla="*/ 2147483646 h 11"/>
                <a:gd name="T2" fmla="*/ 2147483646 w 9"/>
                <a:gd name="T3" fmla="*/ 2147483646 h 11"/>
                <a:gd name="T4" fmla="*/ 2147483646 w 9"/>
                <a:gd name="T5" fmla="*/ 2147483646 h 11"/>
                <a:gd name="T6" fmla="*/ 2147483646 w 9"/>
                <a:gd name="T7" fmla="*/ 2147483646 h 11"/>
                <a:gd name="T8" fmla="*/ 0 w 9"/>
                <a:gd name="T9" fmla="*/ 2147483646 h 11"/>
                <a:gd name="T10" fmla="*/ 2147483646 w 9"/>
                <a:gd name="T11" fmla="*/ 2147483646 h 11"/>
                <a:gd name="T12" fmla="*/ 2147483646 w 9"/>
                <a:gd name="T13" fmla="*/ 2147483646 h 11"/>
                <a:gd name="T14" fmla="*/ 0 w 9"/>
                <a:gd name="T15" fmla="*/ 2147483646 h 11"/>
                <a:gd name="T16" fmla="*/ 2147483646 w 9"/>
                <a:gd name="T17" fmla="*/ 2147483646 h 11"/>
                <a:gd name="T18" fmla="*/ 2147483646 w 9"/>
                <a:gd name="T19" fmla="*/ 2147483646 h 11"/>
                <a:gd name="T20" fmla="*/ 2147483646 w 9"/>
                <a:gd name="T21" fmla="*/ 2147483646 h 11"/>
                <a:gd name="T22" fmla="*/ 2147483646 w 9"/>
                <a:gd name="T23" fmla="*/ 2147483646 h 11"/>
                <a:gd name="T24" fmla="*/ 2147483646 w 9"/>
                <a:gd name="T25" fmla="*/ 2147483646 h 11"/>
                <a:gd name="T26" fmla="*/ 2147483646 w 9"/>
                <a:gd name="T27" fmla="*/ 2147483646 h 11"/>
                <a:gd name="T28" fmla="*/ 2147483646 w 9"/>
                <a:gd name="T29" fmla="*/ 2147483646 h 11"/>
                <a:gd name="T30" fmla="*/ 2147483646 w 9"/>
                <a:gd name="T31" fmla="*/ 2147483646 h 11"/>
                <a:gd name="T32" fmla="*/ 2147483646 w 9"/>
                <a:gd name="T33" fmla="*/ 2147483646 h 11"/>
                <a:gd name="T34" fmla="*/ 2147483646 w 9"/>
                <a:gd name="T35" fmla="*/ 2147483646 h 11"/>
                <a:gd name="T36" fmla="*/ 2147483646 w 9"/>
                <a:gd name="T37" fmla="*/ 0 h 11"/>
                <a:gd name="T38" fmla="*/ 2147483646 w 9"/>
                <a:gd name="T39" fmla="*/ 2147483646 h 11"/>
                <a:gd name="T40" fmla="*/ 2147483646 w 9"/>
                <a:gd name="T41" fmla="*/ 0 h 11"/>
                <a:gd name="T42" fmla="*/ 2147483646 w 9"/>
                <a:gd name="T43" fmla="*/ 0 h 11"/>
                <a:gd name="T44" fmla="*/ 0 w 9"/>
                <a:gd name="T45" fmla="*/ 0 h 11"/>
                <a:gd name="T46" fmla="*/ 0 w 9"/>
                <a:gd name="T47" fmla="*/ 2147483646 h 11"/>
                <a:gd name="T48" fmla="*/ 2147483646 w 9"/>
                <a:gd name="T49" fmla="*/ 2147483646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" h="11" extrusionOk="0">
                  <a:moveTo>
                    <a:pt x="2" y="3"/>
                  </a:moveTo>
                  <a:lnTo>
                    <a:pt x="2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4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24" name="Google Shape;3121;p68"/>
            <p:cNvSpPr>
              <a:spLocks/>
            </p:cNvSpPr>
            <p:nvPr/>
          </p:nvSpPr>
          <p:spPr bwMode="auto">
            <a:xfrm>
              <a:off x="6596063" y="3584575"/>
              <a:ext cx="33337" cy="44450"/>
            </a:xfrm>
            <a:custGeom>
              <a:avLst/>
              <a:gdLst>
                <a:gd name="T0" fmla="*/ 2147483646 w 21"/>
                <a:gd name="T1" fmla="*/ 2147483646 h 28"/>
                <a:gd name="T2" fmla="*/ 2147483646 w 21"/>
                <a:gd name="T3" fmla="*/ 2147483646 h 28"/>
                <a:gd name="T4" fmla="*/ 2147483646 w 21"/>
                <a:gd name="T5" fmla="*/ 2147483646 h 28"/>
                <a:gd name="T6" fmla="*/ 2147483646 w 21"/>
                <a:gd name="T7" fmla="*/ 2147483646 h 28"/>
                <a:gd name="T8" fmla="*/ 0 w 21"/>
                <a:gd name="T9" fmla="*/ 2147483646 h 28"/>
                <a:gd name="T10" fmla="*/ 2147483646 w 21"/>
                <a:gd name="T11" fmla="*/ 2147483646 h 28"/>
                <a:gd name="T12" fmla="*/ 2147483646 w 21"/>
                <a:gd name="T13" fmla="*/ 2147483646 h 28"/>
                <a:gd name="T14" fmla="*/ 0 w 21"/>
                <a:gd name="T15" fmla="*/ 2147483646 h 28"/>
                <a:gd name="T16" fmla="*/ 0 w 21"/>
                <a:gd name="T17" fmla="*/ 2147483646 h 28"/>
                <a:gd name="T18" fmla="*/ 0 w 21"/>
                <a:gd name="T19" fmla="*/ 2147483646 h 28"/>
                <a:gd name="T20" fmla="*/ 0 w 21"/>
                <a:gd name="T21" fmla="*/ 2147483646 h 28"/>
                <a:gd name="T22" fmla="*/ 2147483646 w 21"/>
                <a:gd name="T23" fmla="*/ 2147483646 h 28"/>
                <a:gd name="T24" fmla="*/ 2147483646 w 21"/>
                <a:gd name="T25" fmla="*/ 2147483646 h 28"/>
                <a:gd name="T26" fmla="*/ 2147483646 w 21"/>
                <a:gd name="T27" fmla="*/ 2147483646 h 28"/>
                <a:gd name="T28" fmla="*/ 2147483646 w 21"/>
                <a:gd name="T29" fmla="*/ 2147483646 h 28"/>
                <a:gd name="T30" fmla="*/ 2147483646 w 21"/>
                <a:gd name="T31" fmla="*/ 2147483646 h 28"/>
                <a:gd name="T32" fmla="*/ 2147483646 w 21"/>
                <a:gd name="T33" fmla="*/ 2147483646 h 28"/>
                <a:gd name="T34" fmla="*/ 2147483646 w 21"/>
                <a:gd name="T35" fmla="*/ 2147483646 h 28"/>
                <a:gd name="T36" fmla="*/ 2147483646 w 21"/>
                <a:gd name="T37" fmla="*/ 2147483646 h 28"/>
                <a:gd name="T38" fmla="*/ 2147483646 w 21"/>
                <a:gd name="T39" fmla="*/ 2147483646 h 28"/>
                <a:gd name="T40" fmla="*/ 2147483646 w 21"/>
                <a:gd name="T41" fmla="*/ 2147483646 h 28"/>
                <a:gd name="T42" fmla="*/ 2147483646 w 21"/>
                <a:gd name="T43" fmla="*/ 2147483646 h 28"/>
                <a:gd name="T44" fmla="*/ 2147483646 w 21"/>
                <a:gd name="T45" fmla="*/ 2147483646 h 28"/>
                <a:gd name="T46" fmla="*/ 2147483646 w 21"/>
                <a:gd name="T47" fmla="*/ 2147483646 h 28"/>
                <a:gd name="T48" fmla="*/ 2147483646 w 21"/>
                <a:gd name="T49" fmla="*/ 2147483646 h 28"/>
                <a:gd name="T50" fmla="*/ 2147483646 w 21"/>
                <a:gd name="T51" fmla="*/ 2147483646 h 28"/>
                <a:gd name="T52" fmla="*/ 2147483646 w 21"/>
                <a:gd name="T53" fmla="*/ 2147483646 h 28"/>
                <a:gd name="T54" fmla="*/ 2147483646 w 21"/>
                <a:gd name="T55" fmla="*/ 2147483646 h 28"/>
                <a:gd name="T56" fmla="*/ 2147483646 w 21"/>
                <a:gd name="T57" fmla="*/ 2147483646 h 28"/>
                <a:gd name="T58" fmla="*/ 2147483646 w 21"/>
                <a:gd name="T59" fmla="*/ 2147483646 h 28"/>
                <a:gd name="T60" fmla="*/ 2147483646 w 21"/>
                <a:gd name="T61" fmla="*/ 2147483646 h 28"/>
                <a:gd name="T62" fmla="*/ 2147483646 w 21"/>
                <a:gd name="T63" fmla="*/ 2147483646 h 28"/>
                <a:gd name="T64" fmla="*/ 2147483646 w 21"/>
                <a:gd name="T65" fmla="*/ 2147483646 h 28"/>
                <a:gd name="T66" fmla="*/ 2147483646 w 21"/>
                <a:gd name="T67" fmla="*/ 2147483646 h 28"/>
                <a:gd name="T68" fmla="*/ 2147483646 w 21"/>
                <a:gd name="T69" fmla="*/ 2147483646 h 28"/>
                <a:gd name="T70" fmla="*/ 2147483646 w 21"/>
                <a:gd name="T71" fmla="*/ 2147483646 h 28"/>
                <a:gd name="T72" fmla="*/ 2147483646 w 21"/>
                <a:gd name="T73" fmla="*/ 2147483646 h 28"/>
                <a:gd name="T74" fmla="*/ 2147483646 w 21"/>
                <a:gd name="T75" fmla="*/ 2147483646 h 28"/>
                <a:gd name="T76" fmla="*/ 2147483646 w 21"/>
                <a:gd name="T77" fmla="*/ 2147483646 h 28"/>
                <a:gd name="T78" fmla="*/ 2147483646 w 21"/>
                <a:gd name="T79" fmla="*/ 2147483646 h 28"/>
                <a:gd name="T80" fmla="*/ 2147483646 w 21"/>
                <a:gd name="T81" fmla="*/ 2147483646 h 28"/>
                <a:gd name="T82" fmla="*/ 2147483646 w 21"/>
                <a:gd name="T83" fmla="*/ 2147483646 h 28"/>
                <a:gd name="T84" fmla="*/ 2147483646 w 21"/>
                <a:gd name="T85" fmla="*/ 2147483646 h 28"/>
                <a:gd name="T86" fmla="*/ 2147483646 w 21"/>
                <a:gd name="T87" fmla="*/ 2147483646 h 28"/>
                <a:gd name="T88" fmla="*/ 2147483646 w 21"/>
                <a:gd name="T89" fmla="*/ 2147483646 h 28"/>
                <a:gd name="T90" fmla="*/ 2147483646 w 21"/>
                <a:gd name="T91" fmla="*/ 2147483646 h 28"/>
                <a:gd name="T92" fmla="*/ 2147483646 w 21"/>
                <a:gd name="T93" fmla="*/ 2147483646 h 28"/>
                <a:gd name="T94" fmla="*/ 2147483646 w 21"/>
                <a:gd name="T95" fmla="*/ 2147483646 h 28"/>
                <a:gd name="T96" fmla="*/ 2147483646 w 21"/>
                <a:gd name="T97" fmla="*/ 2147483646 h 28"/>
                <a:gd name="T98" fmla="*/ 2147483646 w 21"/>
                <a:gd name="T99" fmla="*/ 2147483646 h 28"/>
                <a:gd name="T100" fmla="*/ 2147483646 w 21"/>
                <a:gd name="T101" fmla="*/ 2147483646 h 28"/>
                <a:gd name="T102" fmla="*/ 2147483646 w 21"/>
                <a:gd name="T103" fmla="*/ 0 h 28"/>
                <a:gd name="T104" fmla="*/ 2147483646 w 21"/>
                <a:gd name="T105" fmla="*/ 2147483646 h 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1" h="28" extrusionOk="0">
                  <a:moveTo>
                    <a:pt x="6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7" y="18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25" name="Google Shape;3122;p68"/>
            <p:cNvSpPr>
              <a:spLocks/>
            </p:cNvSpPr>
            <p:nvPr/>
          </p:nvSpPr>
          <p:spPr bwMode="auto">
            <a:xfrm>
              <a:off x="6529388" y="3517900"/>
              <a:ext cx="23812" cy="25400"/>
            </a:xfrm>
            <a:custGeom>
              <a:avLst/>
              <a:gdLst>
                <a:gd name="T0" fmla="*/ 2147483646 w 15"/>
                <a:gd name="T1" fmla="*/ 2147483646 h 16"/>
                <a:gd name="T2" fmla="*/ 2147483646 w 15"/>
                <a:gd name="T3" fmla="*/ 2147483646 h 16"/>
                <a:gd name="T4" fmla="*/ 0 w 15"/>
                <a:gd name="T5" fmla="*/ 2147483646 h 16"/>
                <a:gd name="T6" fmla="*/ 2147483646 w 15"/>
                <a:gd name="T7" fmla="*/ 2147483646 h 16"/>
                <a:gd name="T8" fmla="*/ 2147483646 w 15"/>
                <a:gd name="T9" fmla="*/ 2147483646 h 16"/>
                <a:gd name="T10" fmla="*/ 2147483646 w 15"/>
                <a:gd name="T11" fmla="*/ 2147483646 h 16"/>
                <a:gd name="T12" fmla="*/ 2147483646 w 15"/>
                <a:gd name="T13" fmla="*/ 2147483646 h 16"/>
                <a:gd name="T14" fmla="*/ 2147483646 w 15"/>
                <a:gd name="T15" fmla="*/ 2147483646 h 16"/>
                <a:gd name="T16" fmla="*/ 2147483646 w 15"/>
                <a:gd name="T17" fmla="*/ 2147483646 h 16"/>
                <a:gd name="T18" fmla="*/ 2147483646 w 15"/>
                <a:gd name="T19" fmla="*/ 2147483646 h 16"/>
                <a:gd name="T20" fmla="*/ 2147483646 w 15"/>
                <a:gd name="T21" fmla="*/ 2147483646 h 16"/>
                <a:gd name="T22" fmla="*/ 2147483646 w 15"/>
                <a:gd name="T23" fmla="*/ 2147483646 h 16"/>
                <a:gd name="T24" fmla="*/ 2147483646 w 15"/>
                <a:gd name="T25" fmla="*/ 2147483646 h 16"/>
                <a:gd name="T26" fmla="*/ 2147483646 w 15"/>
                <a:gd name="T27" fmla="*/ 2147483646 h 16"/>
                <a:gd name="T28" fmla="*/ 2147483646 w 15"/>
                <a:gd name="T29" fmla="*/ 2147483646 h 16"/>
                <a:gd name="T30" fmla="*/ 2147483646 w 15"/>
                <a:gd name="T31" fmla="*/ 2147483646 h 16"/>
                <a:gd name="T32" fmla="*/ 2147483646 w 15"/>
                <a:gd name="T33" fmla="*/ 2147483646 h 16"/>
                <a:gd name="T34" fmla="*/ 2147483646 w 15"/>
                <a:gd name="T35" fmla="*/ 2147483646 h 16"/>
                <a:gd name="T36" fmla="*/ 2147483646 w 15"/>
                <a:gd name="T37" fmla="*/ 2147483646 h 16"/>
                <a:gd name="T38" fmla="*/ 2147483646 w 15"/>
                <a:gd name="T39" fmla="*/ 2147483646 h 16"/>
                <a:gd name="T40" fmla="*/ 2147483646 w 15"/>
                <a:gd name="T41" fmla="*/ 0 h 16"/>
                <a:gd name="T42" fmla="*/ 2147483646 w 15"/>
                <a:gd name="T43" fmla="*/ 0 h 16"/>
                <a:gd name="T44" fmla="*/ 2147483646 w 15"/>
                <a:gd name="T45" fmla="*/ 2147483646 h 16"/>
                <a:gd name="T46" fmla="*/ 2147483646 w 15"/>
                <a:gd name="T47" fmla="*/ 2147483646 h 16"/>
                <a:gd name="T48" fmla="*/ 2147483646 w 15"/>
                <a:gd name="T49" fmla="*/ 2147483646 h 16"/>
                <a:gd name="T50" fmla="*/ 2147483646 w 15"/>
                <a:gd name="T51" fmla="*/ 2147483646 h 16"/>
                <a:gd name="T52" fmla="*/ 2147483646 w 15"/>
                <a:gd name="T53" fmla="*/ 2147483646 h 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" h="16" extrusionOk="0">
                  <a:moveTo>
                    <a:pt x="2" y="9"/>
                  </a:moveTo>
                  <a:lnTo>
                    <a:pt x="2" y="9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4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26" name="Google Shape;3123;p68"/>
            <p:cNvSpPr>
              <a:spLocks/>
            </p:cNvSpPr>
            <p:nvPr/>
          </p:nvSpPr>
          <p:spPr bwMode="auto">
            <a:xfrm>
              <a:off x="6511925" y="3517900"/>
              <a:ext cx="20638" cy="22225"/>
            </a:xfrm>
            <a:custGeom>
              <a:avLst/>
              <a:gdLst>
                <a:gd name="T0" fmla="*/ 2147483646 w 13"/>
                <a:gd name="T1" fmla="*/ 2147483646 h 14"/>
                <a:gd name="T2" fmla="*/ 2147483646 w 13"/>
                <a:gd name="T3" fmla="*/ 2147483646 h 14"/>
                <a:gd name="T4" fmla="*/ 2147483646 w 13"/>
                <a:gd name="T5" fmla="*/ 0 h 14"/>
                <a:gd name="T6" fmla="*/ 2147483646 w 13"/>
                <a:gd name="T7" fmla="*/ 2147483646 h 14"/>
                <a:gd name="T8" fmla="*/ 2147483646 w 13"/>
                <a:gd name="T9" fmla="*/ 2147483646 h 14"/>
                <a:gd name="T10" fmla="*/ 2147483646 w 13"/>
                <a:gd name="T11" fmla="*/ 2147483646 h 14"/>
                <a:gd name="T12" fmla="*/ 2147483646 w 13"/>
                <a:gd name="T13" fmla="*/ 2147483646 h 14"/>
                <a:gd name="T14" fmla="*/ 2147483646 w 13"/>
                <a:gd name="T15" fmla="*/ 2147483646 h 14"/>
                <a:gd name="T16" fmla="*/ 2147483646 w 13"/>
                <a:gd name="T17" fmla="*/ 2147483646 h 14"/>
                <a:gd name="T18" fmla="*/ 0 w 13"/>
                <a:gd name="T19" fmla="*/ 2147483646 h 14"/>
                <a:gd name="T20" fmla="*/ 2147483646 w 13"/>
                <a:gd name="T21" fmla="*/ 2147483646 h 14"/>
                <a:gd name="T22" fmla="*/ 2147483646 w 13"/>
                <a:gd name="T23" fmla="*/ 2147483646 h 14"/>
                <a:gd name="T24" fmla="*/ 2147483646 w 13"/>
                <a:gd name="T25" fmla="*/ 2147483646 h 14"/>
                <a:gd name="T26" fmla="*/ 2147483646 w 13"/>
                <a:gd name="T27" fmla="*/ 2147483646 h 14"/>
                <a:gd name="T28" fmla="*/ 2147483646 w 13"/>
                <a:gd name="T29" fmla="*/ 2147483646 h 14"/>
                <a:gd name="T30" fmla="*/ 2147483646 w 13"/>
                <a:gd name="T31" fmla="*/ 2147483646 h 14"/>
                <a:gd name="T32" fmla="*/ 2147483646 w 13"/>
                <a:gd name="T33" fmla="*/ 2147483646 h 14"/>
                <a:gd name="T34" fmla="*/ 2147483646 w 13"/>
                <a:gd name="T35" fmla="*/ 2147483646 h 14"/>
                <a:gd name="T36" fmla="*/ 2147483646 w 13"/>
                <a:gd name="T37" fmla="*/ 2147483646 h 14"/>
                <a:gd name="T38" fmla="*/ 2147483646 w 13"/>
                <a:gd name="T39" fmla="*/ 0 h 14"/>
                <a:gd name="T40" fmla="*/ 2147483646 w 13"/>
                <a:gd name="T41" fmla="*/ 214748364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" h="14" extrusionOk="0">
                  <a:moveTo>
                    <a:pt x="7" y="3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3" y="7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7" y="0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27" name="Google Shape;3124;p68"/>
            <p:cNvSpPr>
              <a:spLocks/>
            </p:cNvSpPr>
            <p:nvPr/>
          </p:nvSpPr>
          <p:spPr bwMode="auto">
            <a:xfrm>
              <a:off x="6505575" y="3479800"/>
              <a:ext cx="17463" cy="17463"/>
            </a:xfrm>
            <a:custGeom>
              <a:avLst/>
              <a:gdLst>
                <a:gd name="T0" fmla="*/ 2147483646 w 11"/>
                <a:gd name="T1" fmla="*/ 2147483646 h 11"/>
                <a:gd name="T2" fmla="*/ 2147483646 w 11"/>
                <a:gd name="T3" fmla="*/ 2147483646 h 11"/>
                <a:gd name="T4" fmla="*/ 2147483646 w 11"/>
                <a:gd name="T5" fmla="*/ 2147483646 h 11"/>
                <a:gd name="T6" fmla="*/ 2147483646 w 11"/>
                <a:gd name="T7" fmla="*/ 2147483646 h 11"/>
                <a:gd name="T8" fmla="*/ 2147483646 w 11"/>
                <a:gd name="T9" fmla="*/ 2147483646 h 11"/>
                <a:gd name="T10" fmla="*/ 2147483646 w 11"/>
                <a:gd name="T11" fmla="*/ 2147483646 h 11"/>
                <a:gd name="T12" fmla="*/ 2147483646 w 11"/>
                <a:gd name="T13" fmla="*/ 2147483646 h 11"/>
                <a:gd name="T14" fmla="*/ 2147483646 w 11"/>
                <a:gd name="T15" fmla="*/ 2147483646 h 11"/>
                <a:gd name="T16" fmla="*/ 2147483646 w 11"/>
                <a:gd name="T17" fmla="*/ 2147483646 h 11"/>
                <a:gd name="T18" fmla="*/ 2147483646 w 11"/>
                <a:gd name="T19" fmla="*/ 2147483646 h 11"/>
                <a:gd name="T20" fmla="*/ 2147483646 w 11"/>
                <a:gd name="T21" fmla="*/ 2147483646 h 11"/>
                <a:gd name="T22" fmla="*/ 2147483646 w 11"/>
                <a:gd name="T23" fmla="*/ 2147483646 h 11"/>
                <a:gd name="T24" fmla="*/ 2147483646 w 11"/>
                <a:gd name="T25" fmla="*/ 2147483646 h 11"/>
                <a:gd name="T26" fmla="*/ 2147483646 w 11"/>
                <a:gd name="T27" fmla="*/ 2147483646 h 11"/>
                <a:gd name="T28" fmla="*/ 2147483646 w 11"/>
                <a:gd name="T29" fmla="*/ 2147483646 h 11"/>
                <a:gd name="T30" fmla="*/ 2147483646 w 11"/>
                <a:gd name="T31" fmla="*/ 0 h 11"/>
                <a:gd name="T32" fmla="*/ 2147483646 w 11"/>
                <a:gd name="T33" fmla="*/ 2147483646 h 11"/>
                <a:gd name="T34" fmla="*/ 2147483646 w 11"/>
                <a:gd name="T35" fmla="*/ 0 h 11"/>
                <a:gd name="T36" fmla="*/ 0 w 11"/>
                <a:gd name="T37" fmla="*/ 2147483646 h 11"/>
                <a:gd name="T38" fmla="*/ 0 w 11"/>
                <a:gd name="T39" fmla="*/ 2147483646 h 11"/>
                <a:gd name="T40" fmla="*/ 0 w 11"/>
                <a:gd name="T41" fmla="*/ 2147483646 h 11"/>
                <a:gd name="T42" fmla="*/ 2147483646 w 11"/>
                <a:gd name="T43" fmla="*/ 2147483646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" h="11" extrusionOk="0">
                  <a:moveTo>
                    <a:pt x="2" y="11"/>
                  </a:moveTo>
                  <a:lnTo>
                    <a:pt x="2" y="11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8" y="7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6" y="5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28" name="Google Shape;3125;p68"/>
            <p:cNvSpPr>
              <a:spLocks/>
            </p:cNvSpPr>
            <p:nvPr/>
          </p:nvSpPr>
          <p:spPr bwMode="auto">
            <a:xfrm>
              <a:off x="6484938" y="3479800"/>
              <a:ext cx="15875" cy="17463"/>
            </a:xfrm>
            <a:custGeom>
              <a:avLst/>
              <a:gdLst>
                <a:gd name="T0" fmla="*/ 0 w 10"/>
                <a:gd name="T1" fmla="*/ 2147483646 h 11"/>
                <a:gd name="T2" fmla="*/ 2147483646 w 10"/>
                <a:gd name="T3" fmla="*/ 2147483646 h 11"/>
                <a:gd name="T4" fmla="*/ 2147483646 w 10"/>
                <a:gd name="T5" fmla="*/ 2147483646 h 11"/>
                <a:gd name="T6" fmla="*/ 2147483646 w 10"/>
                <a:gd name="T7" fmla="*/ 2147483646 h 11"/>
                <a:gd name="T8" fmla="*/ 2147483646 w 10"/>
                <a:gd name="T9" fmla="*/ 2147483646 h 11"/>
                <a:gd name="T10" fmla="*/ 2147483646 w 10"/>
                <a:gd name="T11" fmla="*/ 2147483646 h 11"/>
                <a:gd name="T12" fmla="*/ 2147483646 w 10"/>
                <a:gd name="T13" fmla="*/ 2147483646 h 11"/>
                <a:gd name="T14" fmla="*/ 2147483646 w 10"/>
                <a:gd name="T15" fmla="*/ 2147483646 h 11"/>
                <a:gd name="T16" fmla="*/ 2147483646 w 10"/>
                <a:gd name="T17" fmla="*/ 2147483646 h 11"/>
                <a:gd name="T18" fmla="*/ 2147483646 w 10"/>
                <a:gd name="T19" fmla="*/ 2147483646 h 11"/>
                <a:gd name="T20" fmla="*/ 2147483646 w 10"/>
                <a:gd name="T21" fmla="*/ 2147483646 h 11"/>
                <a:gd name="T22" fmla="*/ 2147483646 w 10"/>
                <a:gd name="T23" fmla="*/ 2147483646 h 11"/>
                <a:gd name="T24" fmla="*/ 2147483646 w 10"/>
                <a:gd name="T25" fmla="*/ 0 h 11"/>
                <a:gd name="T26" fmla="*/ 2147483646 w 10"/>
                <a:gd name="T27" fmla="*/ 0 h 11"/>
                <a:gd name="T28" fmla="*/ 0 w 10"/>
                <a:gd name="T29" fmla="*/ 2147483646 h 11"/>
                <a:gd name="T30" fmla="*/ 0 w 10"/>
                <a:gd name="T31" fmla="*/ 2147483646 h 11"/>
                <a:gd name="T32" fmla="*/ 0 w 10"/>
                <a:gd name="T33" fmla="*/ 2147483646 h 11"/>
                <a:gd name="T34" fmla="*/ 0 w 10"/>
                <a:gd name="T35" fmla="*/ 214748364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" h="11" extrusionOk="0">
                  <a:moveTo>
                    <a:pt x="0" y="11"/>
                  </a:moveTo>
                  <a:lnTo>
                    <a:pt x="2" y="11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29" name="Google Shape;3126;p68"/>
            <p:cNvSpPr>
              <a:spLocks/>
            </p:cNvSpPr>
            <p:nvPr/>
          </p:nvSpPr>
          <p:spPr bwMode="auto">
            <a:xfrm>
              <a:off x="6192838" y="3298825"/>
              <a:ext cx="20637" cy="25400"/>
            </a:xfrm>
            <a:custGeom>
              <a:avLst/>
              <a:gdLst>
                <a:gd name="T0" fmla="*/ 2147483646 w 13"/>
                <a:gd name="T1" fmla="*/ 2147483646 h 16"/>
                <a:gd name="T2" fmla="*/ 2147483646 w 13"/>
                <a:gd name="T3" fmla="*/ 2147483646 h 16"/>
                <a:gd name="T4" fmla="*/ 2147483646 w 13"/>
                <a:gd name="T5" fmla="*/ 2147483646 h 16"/>
                <a:gd name="T6" fmla="*/ 2147483646 w 13"/>
                <a:gd name="T7" fmla="*/ 2147483646 h 16"/>
                <a:gd name="T8" fmla="*/ 2147483646 w 13"/>
                <a:gd name="T9" fmla="*/ 2147483646 h 16"/>
                <a:gd name="T10" fmla="*/ 2147483646 w 13"/>
                <a:gd name="T11" fmla="*/ 2147483646 h 16"/>
                <a:gd name="T12" fmla="*/ 2147483646 w 13"/>
                <a:gd name="T13" fmla="*/ 2147483646 h 16"/>
                <a:gd name="T14" fmla="*/ 2147483646 w 13"/>
                <a:gd name="T15" fmla="*/ 2147483646 h 16"/>
                <a:gd name="T16" fmla="*/ 2147483646 w 13"/>
                <a:gd name="T17" fmla="*/ 2147483646 h 16"/>
                <a:gd name="T18" fmla="*/ 2147483646 w 13"/>
                <a:gd name="T19" fmla="*/ 2147483646 h 16"/>
                <a:gd name="T20" fmla="*/ 2147483646 w 13"/>
                <a:gd name="T21" fmla="*/ 2147483646 h 16"/>
                <a:gd name="T22" fmla="*/ 2147483646 w 13"/>
                <a:gd name="T23" fmla="*/ 2147483646 h 16"/>
                <a:gd name="T24" fmla="*/ 2147483646 w 13"/>
                <a:gd name="T25" fmla="*/ 2147483646 h 16"/>
                <a:gd name="T26" fmla="*/ 2147483646 w 13"/>
                <a:gd name="T27" fmla="*/ 2147483646 h 16"/>
                <a:gd name="T28" fmla="*/ 2147483646 w 13"/>
                <a:gd name="T29" fmla="*/ 2147483646 h 16"/>
                <a:gd name="T30" fmla="*/ 2147483646 w 13"/>
                <a:gd name="T31" fmla="*/ 2147483646 h 16"/>
                <a:gd name="T32" fmla="*/ 2147483646 w 13"/>
                <a:gd name="T33" fmla="*/ 2147483646 h 16"/>
                <a:gd name="T34" fmla="*/ 2147483646 w 13"/>
                <a:gd name="T35" fmla="*/ 2147483646 h 16"/>
                <a:gd name="T36" fmla="*/ 2147483646 w 13"/>
                <a:gd name="T37" fmla="*/ 2147483646 h 16"/>
                <a:gd name="T38" fmla="*/ 2147483646 w 13"/>
                <a:gd name="T39" fmla="*/ 2147483646 h 16"/>
                <a:gd name="T40" fmla="*/ 2147483646 w 13"/>
                <a:gd name="T41" fmla="*/ 2147483646 h 16"/>
                <a:gd name="T42" fmla="*/ 2147483646 w 13"/>
                <a:gd name="T43" fmla="*/ 0 h 16"/>
                <a:gd name="T44" fmla="*/ 2147483646 w 13"/>
                <a:gd name="T45" fmla="*/ 0 h 16"/>
                <a:gd name="T46" fmla="*/ 0 w 13"/>
                <a:gd name="T47" fmla="*/ 2147483646 h 16"/>
                <a:gd name="T48" fmla="*/ 2147483646 w 13"/>
                <a:gd name="T49" fmla="*/ 2147483646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" h="16" extrusionOk="0">
                  <a:moveTo>
                    <a:pt x="2" y="9"/>
                  </a:moveTo>
                  <a:lnTo>
                    <a:pt x="2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6" y="7"/>
                  </a:lnTo>
                  <a:lnTo>
                    <a:pt x="4" y="5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30" name="Google Shape;3127;p68"/>
            <p:cNvSpPr>
              <a:spLocks/>
            </p:cNvSpPr>
            <p:nvPr/>
          </p:nvSpPr>
          <p:spPr bwMode="auto">
            <a:xfrm>
              <a:off x="6115050" y="3254375"/>
              <a:ext cx="1304925" cy="1189038"/>
            </a:xfrm>
            <a:custGeom>
              <a:avLst/>
              <a:gdLst>
                <a:gd name="T0" fmla="*/ 2147483646 w 822"/>
                <a:gd name="T1" fmla="*/ 2147483646 h 749"/>
                <a:gd name="T2" fmla="*/ 2147483646 w 822"/>
                <a:gd name="T3" fmla="*/ 2147483646 h 749"/>
                <a:gd name="T4" fmla="*/ 2147483646 w 822"/>
                <a:gd name="T5" fmla="*/ 2147483646 h 749"/>
                <a:gd name="T6" fmla="*/ 2147483646 w 822"/>
                <a:gd name="T7" fmla="*/ 2147483646 h 749"/>
                <a:gd name="T8" fmla="*/ 2147483646 w 822"/>
                <a:gd name="T9" fmla="*/ 2147483646 h 749"/>
                <a:gd name="T10" fmla="*/ 2147483646 w 822"/>
                <a:gd name="T11" fmla="*/ 2147483646 h 749"/>
                <a:gd name="T12" fmla="*/ 2147483646 w 822"/>
                <a:gd name="T13" fmla="*/ 2147483646 h 749"/>
                <a:gd name="T14" fmla="*/ 2147483646 w 822"/>
                <a:gd name="T15" fmla="*/ 2147483646 h 749"/>
                <a:gd name="T16" fmla="*/ 2147483646 w 822"/>
                <a:gd name="T17" fmla="*/ 2147483646 h 749"/>
                <a:gd name="T18" fmla="*/ 2147483646 w 822"/>
                <a:gd name="T19" fmla="*/ 2147483646 h 749"/>
                <a:gd name="T20" fmla="*/ 2147483646 w 822"/>
                <a:gd name="T21" fmla="*/ 2147483646 h 749"/>
                <a:gd name="T22" fmla="*/ 2147483646 w 822"/>
                <a:gd name="T23" fmla="*/ 2147483646 h 749"/>
                <a:gd name="T24" fmla="*/ 2147483646 w 822"/>
                <a:gd name="T25" fmla="*/ 2147483646 h 749"/>
                <a:gd name="T26" fmla="*/ 2147483646 w 822"/>
                <a:gd name="T27" fmla="*/ 2147483646 h 749"/>
                <a:gd name="T28" fmla="*/ 2147483646 w 822"/>
                <a:gd name="T29" fmla="*/ 2147483646 h 749"/>
                <a:gd name="T30" fmla="*/ 2147483646 w 822"/>
                <a:gd name="T31" fmla="*/ 2147483646 h 749"/>
                <a:gd name="T32" fmla="*/ 2147483646 w 822"/>
                <a:gd name="T33" fmla="*/ 2147483646 h 749"/>
                <a:gd name="T34" fmla="*/ 2147483646 w 822"/>
                <a:gd name="T35" fmla="*/ 2147483646 h 749"/>
                <a:gd name="T36" fmla="*/ 2147483646 w 822"/>
                <a:gd name="T37" fmla="*/ 2147483646 h 749"/>
                <a:gd name="T38" fmla="*/ 2147483646 w 822"/>
                <a:gd name="T39" fmla="*/ 2147483646 h 749"/>
                <a:gd name="T40" fmla="*/ 2147483646 w 822"/>
                <a:gd name="T41" fmla="*/ 2147483646 h 749"/>
                <a:gd name="T42" fmla="*/ 2147483646 w 822"/>
                <a:gd name="T43" fmla="*/ 2147483646 h 749"/>
                <a:gd name="T44" fmla="*/ 2147483646 w 822"/>
                <a:gd name="T45" fmla="*/ 2147483646 h 749"/>
                <a:gd name="T46" fmla="*/ 2147483646 w 822"/>
                <a:gd name="T47" fmla="*/ 2147483646 h 749"/>
                <a:gd name="T48" fmla="*/ 2147483646 w 822"/>
                <a:gd name="T49" fmla="*/ 2147483646 h 749"/>
                <a:gd name="T50" fmla="*/ 2147483646 w 822"/>
                <a:gd name="T51" fmla="*/ 2147483646 h 749"/>
                <a:gd name="T52" fmla="*/ 2147483646 w 822"/>
                <a:gd name="T53" fmla="*/ 2147483646 h 749"/>
                <a:gd name="T54" fmla="*/ 2147483646 w 822"/>
                <a:gd name="T55" fmla="*/ 2147483646 h 749"/>
                <a:gd name="T56" fmla="*/ 2147483646 w 822"/>
                <a:gd name="T57" fmla="*/ 2147483646 h 749"/>
                <a:gd name="T58" fmla="*/ 2147483646 w 822"/>
                <a:gd name="T59" fmla="*/ 2147483646 h 749"/>
                <a:gd name="T60" fmla="*/ 2147483646 w 822"/>
                <a:gd name="T61" fmla="*/ 2147483646 h 749"/>
                <a:gd name="T62" fmla="*/ 2147483646 w 822"/>
                <a:gd name="T63" fmla="*/ 2147483646 h 749"/>
                <a:gd name="T64" fmla="*/ 2147483646 w 822"/>
                <a:gd name="T65" fmla="*/ 2147483646 h 749"/>
                <a:gd name="T66" fmla="*/ 2147483646 w 822"/>
                <a:gd name="T67" fmla="*/ 2147483646 h 749"/>
                <a:gd name="T68" fmla="*/ 2147483646 w 822"/>
                <a:gd name="T69" fmla="*/ 2147483646 h 749"/>
                <a:gd name="T70" fmla="*/ 2147483646 w 822"/>
                <a:gd name="T71" fmla="*/ 2147483646 h 749"/>
                <a:gd name="T72" fmla="*/ 2147483646 w 822"/>
                <a:gd name="T73" fmla="*/ 2147483646 h 749"/>
                <a:gd name="T74" fmla="*/ 2147483646 w 822"/>
                <a:gd name="T75" fmla="*/ 2147483646 h 749"/>
                <a:gd name="T76" fmla="*/ 2147483646 w 822"/>
                <a:gd name="T77" fmla="*/ 2147483646 h 749"/>
                <a:gd name="T78" fmla="*/ 2147483646 w 822"/>
                <a:gd name="T79" fmla="*/ 2147483646 h 749"/>
                <a:gd name="T80" fmla="*/ 2147483646 w 822"/>
                <a:gd name="T81" fmla="*/ 2147483646 h 749"/>
                <a:gd name="T82" fmla="*/ 2147483646 w 822"/>
                <a:gd name="T83" fmla="*/ 2147483646 h 749"/>
                <a:gd name="T84" fmla="*/ 2147483646 w 822"/>
                <a:gd name="T85" fmla="*/ 2147483646 h 749"/>
                <a:gd name="T86" fmla="*/ 2147483646 w 822"/>
                <a:gd name="T87" fmla="*/ 2147483646 h 749"/>
                <a:gd name="T88" fmla="*/ 2147483646 w 822"/>
                <a:gd name="T89" fmla="*/ 2147483646 h 749"/>
                <a:gd name="T90" fmla="*/ 2147483646 w 822"/>
                <a:gd name="T91" fmla="*/ 2147483646 h 749"/>
                <a:gd name="T92" fmla="*/ 2147483646 w 822"/>
                <a:gd name="T93" fmla="*/ 2147483646 h 749"/>
                <a:gd name="T94" fmla="*/ 2147483646 w 822"/>
                <a:gd name="T95" fmla="*/ 2147483646 h 749"/>
                <a:gd name="T96" fmla="*/ 2147483646 w 822"/>
                <a:gd name="T97" fmla="*/ 2147483646 h 749"/>
                <a:gd name="T98" fmla="*/ 2147483646 w 822"/>
                <a:gd name="T99" fmla="*/ 2147483646 h 749"/>
                <a:gd name="T100" fmla="*/ 2147483646 w 822"/>
                <a:gd name="T101" fmla="*/ 2147483646 h 749"/>
                <a:gd name="T102" fmla="*/ 2147483646 w 822"/>
                <a:gd name="T103" fmla="*/ 2147483646 h 749"/>
                <a:gd name="T104" fmla="*/ 2147483646 w 822"/>
                <a:gd name="T105" fmla="*/ 2147483646 h 749"/>
                <a:gd name="T106" fmla="*/ 2147483646 w 822"/>
                <a:gd name="T107" fmla="*/ 2147483646 h 749"/>
                <a:gd name="T108" fmla="*/ 2147483646 w 822"/>
                <a:gd name="T109" fmla="*/ 2147483646 h 749"/>
                <a:gd name="T110" fmla="*/ 2147483646 w 822"/>
                <a:gd name="T111" fmla="*/ 2147483646 h 749"/>
                <a:gd name="T112" fmla="*/ 2147483646 w 822"/>
                <a:gd name="T113" fmla="*/ 2147483646 h 749"/>
                <a:gd name="T114" fmla="*/ 2147483646 w 822"/>
                <a:gd name="T115" fmla="*/ 2147483646 h 749"/>
                <a:gd name="T116" fmla="*/ 2147483646 w 822"/>
                <a:gd name="T117" fmla="*/ 2147483646 h 749"/>
                <a:gd name="T118" fmla="*/ 2147483646 w 822"/>
                <a:gd name="T119" fmla="*/ 2147483646 h 749"/>
                <a:gd name="T120" fmla="*/ 2147483646 w 822"/>
                <a:gd name="T121" fmla="*/ 2147483646 h 749"/>
                <a:gd name="T122" fmla="*/ 2147483646 w 822"/>
                <a:gd name="T123" fmla="*/ 2147483646 h 7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2" h="749" extrusionOk="0">
                  <a:moveTo>
                    <a:pt x="811" y="491"/>
                  </a:moveTo>
                  <a:lnTo>
                    <a:pt x="813" y="488"/>
                  </a:lnTo>
                  <a:lnTo>
                    <a:pt x="813" y="486"/>
                  </a:lnTo>
                  <a:lnTo>
                    <a:pt x="813" y="484"/>
                  </a:lnTo>
                  <a:lnTo>
                    <a:pt x="813" y="482"/>
                  </a:lnTo>
                  <a:lnTo>
                    <a:pt x="813" y="480"/>
                  </a:lnTo>
                  <a:lnTo>
                    <a:pt x="815" y="478"/>
                  </a:lnTo>
                  <a:lnTo>
                    <a:pt x="815" y="475"/>
                  </a:lnTo>
                  <a:lnTo>
                    <a:pt x="815" y="473"/>
                  </a:lnTo>
                  <a:lnTo>
                    <a:pt x="817" y="473"/>
                  </a:lnTo>
                  <a:lnTo>
                    <a:pt x="819" y="469"/>
                  </a:lnTo>
                  <a:lnTo>
                    <a:pt x="819" y="467"/>
                  </a:lnTo>
                  <a:lnTo>
                    <a:pt x="819" y="464"/>
                  </a:lnTo>
                  <a:lnTo>
                    <a:pt x="817" y="464"/>
                  </a:lnTo>
                  <a:lnTo>
                    <a:pt x="817" y="462"/>
                  </a:lnTo>
                  <a:lnTo>
                    <a:pt x="813" y="462"/>
                  </a:lnTo>
                  <a:lnTo>
                    <a:pt x="813" y="460"/>
                  </a:lnTo>
                  <a:lnTo>
                    <a:pt x="817" y="460"/>
                  </a:lnTo>
                  <a:lnTo>
                    <a:pt x="819" y="456"/>
                  </a:lnTo>
                  <a:lnTo>
                    <a:pt x="819" y="451"/>
                  </a:lnTo>
                  <a:lnTo>
                    <a:pt x="817" y="451"/>
                  </a:lnTo>
                  <a:lnTo>
                    <a:pt x="817" y="449"/>
                  </a:lnTo>
                  <a:lnTo>
                    <a:pt x="819" y="449"/>
                  </a:lnTo>
                  <a:lnTo>
                    <a:pt x="819" y="447"/>
                  </a:lnTo>
                  <a:lnTo>
                    <a:pt x="822" y="445"/>
                  </a:lnTo>
                  <a:lnTo>
                    <a:pt x="819" y="445"/>
                  </a:lnTo>
                  <a:lnTo>
                    <a:pt x="817" y="442"/>
                  </a:lnTo>
                  <a:lnTo>
                    <a:pt x="817" y="440"/>
                  </a:lnTo>
                  <a:lnTo>
                    <a:pt x="815" y="440"/>
                  </a:lnTo>
                  <a:lnTo>
                    <a:pt x="813" y="440"/>
                  </a:lnTo>
                  <a:lnTo>
                    <a:pt x="811" y="440"/>
                  </a:lnTo>
                  <a:lnTo>
                    <a:pt x="811" y="438"/>
                  </a:lnTo>
                  <a:lnTo>
                    <a:pt x="813" y="438"/>
                  </a:lnTo>
                  <a:lnTo>
                    <a:pt x="815" y="436"/>
                  </a:lnTo>
                  <a:lnTo>
                    <a:pt x="817" y="436"/>
                  </a:lnTo>
                  <a:lnTo>
                    <a:pt x="817" y="434"/>
                  </a:lnTo>
                  <a:lnTo>
                    <a:pt x="813" y="434"/>
                  </a:lnTo>
                  <a:lnTo>
                    <a:pt x="811" y="436"/>
                  </a:lnTo>
                  <a:lnTo>
                    <a:pt x="808" y="438"/>
                  </a:lnTo>
                  <a:lnTo>
                    <a:pt x="808" y="436"/>
                  </a:lnTo>
                  <a:lnTo>
                    <a:pt x="808" y="434"/>
                  </a:lnTo>
                  <a:lnTo>
                    <a:pt x="811" y="434"/>
                  </a:lnTo>
                  <a:lnTo>
                    <a:pt x="811" y="432"/>
                  </a:lnTo>
                  <a:lnTo>
                    <a:pt x="808" y="432"/>
                  </a:lnTo>
                  <a:lnTo>
                    <a:pt x="808" y="434"/>
                  </a:lnTo>
                  <a:lnTo>
                    <a:pt x="806" y="434"/>
                  </a:lnTo>
                  <a:lnTo>
                    <a:pt x="804" y="434"/>
                  </a:lnTo>
                  <a:lnTo>
                    <a:pt x="802" y="434"/>
                  </a:lnTo>
                  <a:lnTo>
                    <a:pt x="802" y="436"/>
                  </a:lnTo>
                  <a:lnTo>
                    <a:pt x="802" y="434"/>
                  </a:lnTo>
                  <a:lnTo>
                    <a:pt x="802" y="432"/>
                  </a:lnTo>
                  <a:lnTo>
                    <a:pt x="795" y="434"/>
                  </a:lnTo>
                  <a:lnTo>
                    <a:pt x="793" y="434"/>
                  </a:lnTo>
                  <a:lnTo>
                    <a:pt x="791" y="434"/>
                  </a:lnTo>
                  <a:lnTo>
                    <a:pt x="789" y="434"/>
                  </a:lnTo>
                  <a:lnTo>
                    <a:pt x="784" y="436"/>
                  </a:lnTo>
                  <a:lnTo>
                    <a:pt x="782" y="436"/>
                  </a:lnTo>
                  <a:lnTo>
                    <a:pt x="780" y="436"/>
                  </a:lnTo>
                  <a:lnTo>
                    <a:pt x="778" y="434"/>
                  </a:lnTo>
                  <a:lnTo>
                    <a:pt x="780" y="434"/>
                  </a:lnTo>
                  <a:lnTo>
                    <a:pt x="793" y="432"/>
                  </a:lnTo>
                  <a:lnTo>
                    <a:pt x="795" y="432"/>
                  </a:lnTo>
                  <a:lnTo>
                    <a:pt x="800" y="432"/>
                  </a:lnTo>
                  <a:lnTo>
                    <a:pt x="804" y="429"/>
                  </a:lnTo>
                  <a:lnTo>
                    <a:pt x="802" y="427"/>
                  </a:lnTo>
                  <a:lnTo>
                    <a:pt x="800" y="427"/>
                  </a:lnTo>
                  <a:lnTo>
                    <a:pt x="802" y="425"/>
                  </a:lnTo>
                  <a:lnTo>
                    <a:pt x="804" y="425"/>
                  </a:lnTo>
                  <a:lnTo>
                    <a:pt x="806" y="425"/>
                  </a:lnTo>
                  <a:lnTo>
                    <a:pt x="808" y="425"/>
                  </a:lnTo>
                  <a:lnTo>
                    <a:pt x="808" y="423"/>
                  </a:lnTo>
                  <a:lnTo>
                    <a:pt x="806" y="421"/>
                  </a:lnTo>
                  <a:lnTo>
                    <a:pt x="804" y="418"/>
                  </a:lnTo>
                  <a:lnTo>
                    <a:pt x="804" y="416"/>
                  </a:lnTo>
                  <a:lnTo>
                    <a:pt x="802" y="418"/>
                  </a:lnTo>
                  <a:lnTo>
                    <a:pt x="800" y="418"/>
                  </a:lnTo>
                  <a:lnTo>
                    <a:pt x="800" y="421"/>
                  </a:lnTo>
                  <a:lnTo>
                    <a:pt x="797" y="416"/>
                  </a:lnTo>
                  <a:lnTo>
                    <a:pt x="795" y="416"/>
                  </a:lnTo>
                  <a:lnTo>
                    <a:pt x="793" y="418"/>
                  </a:lnTo>
                  <a:lnTo>
                    <a:pt x="791" y="416"/>
                  </a:lnTo>
                  <a:lnTo>
                    <a:pt x="789" y="421"/>
                  </a:lnTo>
                  <a:lnTo>
                    <a:pt x="784" y="423"/>
                  </a:lnTo>
                  <a:lnTo>
                    <a:pt x="782" y="423"/>
                  </a:lnTo>
                  <a:lnTo>
                    <a:pt x="780" y="421"/>
                  </a:lnTo>
                  <a:lnTo>
                    <a:pt x="780" y="423"/>
                  </a:lnTo>
                  <a:lnTo>
                    <a:pt x="776" y="423"/>
                  </a:lnTo>
                  <a:lnTo>
                    <a:pt x="776" y="425"/>
                  </a:lnTo>
                  <a:lnTo>
                    <a:pt x="771" y="429"/>
                  </a:lnTo>
                  <a:lnTo>
                    <a:pt x="769" y="429"/>
                  </a:lnTo>
                  <a:lnTo>
                    <a:pt x="767" y="429"/>
                  </a:lnTo>
                  <a:lnTo>
                    <a:pt x="765" y="429"/>
                  </a:lnTo>
                  <a:lnTo>
                    <a:pt x="760" y="432"/>
                  </a:lnTo>
                  <a:lnTo>
                    <a:pt x="758" y="432"/>
                  </a:lnTo>
                  <a:lnTo>
                    <a:pt x="756" y="432"/>
                  </a:lnTo>
                  <a:lnTo>
                    <a:pt x="758" y="429"/>
                  </a:lnTo>
                  <a:lnTo>
                    <a:pt x="760" y="429"/>
                  </a:lnTo>
                  <a:lnTo>
                    <a:pt x="762" y="427"/>
                  </a:lnTo>
                  <a:lnTo>
                    <a:pt x="767" y="427"/>
                  </a:lnTo>
                  <a:lnTo>
                    <a:pt x="769" y="427"/>
                  </a:lnTo>
                  <a:lnTo>
                    <a:pt x="771" y="427"/>
                  </a:lnTo>
                  <a:lnTo>
                    <a:pt x="773" y="427"/>
                  </a:lnTo>
                  <a:lnTo>
                    <a:pt x="776" y="421"/>
                  </a:lnTo>
                  <a:lnTo>
                    <a:pt x="778" y="421"/>
                  </a:lnTo>
                  <a:lnTo>
                    <a:pt x="782" y="421"/>
                  </a:lnTo>
                  <a:lnTo>
                    <a:pt x="782" y="418"/>
                  </a:lnTo>
                  <a:lnTo>
                    <a:pt x="780" y="418"/>
                  </a:lnTo>
                  <a:lnTo>
                    <a:pt x="778" y="418"/>
                  </a:lnTo>
                  <a:lnTo>
                    <a:pt x="778" y="416"/>
                  </a:lnTo>
                  <a:lnTo>
                    <a:pt x="780" y="414"/>
                  </a:lnTo>
                  <a:lnTo>
                    <a:pt x="778" y="412"/>
                  </a:lnTo>
                  <a:lnTo>
                    <a:pt x="776" y="412"/>
                  </a:lnTo>
                  <a:lnTo>
                    <a:pt x="773" y="414"/>
                  </a:lnTo>
                  <a:lnTo>
                    <a:pt x="771" y="416"/>
                  </a:lnTo>
                  <a:lnTo>
                    <a:pt x="771" y="414"/>
                  </a:lnTo>
                  <a:lnTo>
                    <a:pt x="773" y="412"/>
                  </a:lnTo>
                  <a:lnTo>
                    <a:pt x="780" y="412"/>
                  </a:lnTo>
                  <a:lnTo>
                    <a:pt x="780" y="410"/>
                  </a:lnTo>
                  <a:lnTo>
                    <a:pt x="782" y="412"/>
                  </a:lnTo>
                  <a:lnTo>
                    <a:pt x="784" y="412"/>
                  </a:lnTo>
                  <a:lnTo>
                    <a:pt x="786" y="410"/>
                  </a:lnTo>
                  <a:lnTo>
                    <a:pt x="786" y="407"/>
                  </a:lnTo>
                  <a:lnTo>
                    <a:pt x="789" y="410"/>
                  </a:lnTo>
                  <a:lnTo>
                    <a:pt x="789" y="407"/>
                  </a:lnTo>
                  <a:lnTo>
                    <a:pt x="789" y="405"/>
                  </a:lnTo>
                  <a:lnTo>
                    <a:pt x="789" y="403"/>
                  </a:lnTo>
                  <a:lnTo>
                    <a:pt x="786" y="403"/>
                  </a:lnTo>
                  <a:lnTo>
                    <a:pt x="784" y="401"/>
                  </a:lnTo>
                  <a:lnTo>
                    <a:pt x="780" y="405"/>
                  </a:lnTo>
                  <a:lnTo>
                    <a:pt x="778" y="407"/>
                  </a:lnTo>
                  <a:lnTo>
                    <a:pt x="776" y="407"/>
                  </a:lnTo>
                  <a:lnTo>
                    <a:pt x="773" y="405"/>
                  </a:lnTo>
                  <a:lnTo>
                    <a:pt x="771" y="405"/>
                  </a:lnTo>
                  <a:lnTo>
                    <a:pt x="769" y="403"/>
                  </a:lnTo>
                  <a:lnTo>
                    <a:pt x="767" y="403"/>
                  </a:lnTo>
                  <a:lnTo>
                    <a:pt x="765" y="405"/>
                  </a:lnTo>
                  <a:lnTo>
                    <a:pt x="762" y="405"/>
                  </a:lnTo>
                  <a:lnTo>
                    <a:pt x="760" y="403"/>
                  </a:lnTo>
                  <a:lnTo>
                    <a:pt x="760" y="401"/>
                  </a:lnTo>
                  <a:lnTo>
                    <a:pt x="765" y="401"/>
                  </a:lnTo>
                  <a:lnTo>
                    <a:pt x="769" y="401"/>
                  </a:lnTo>
                  <a:lnTo>
                    <a:pt x="771" y="401"/>
                  </a:lnTo>
                  <a:lnTo>
                    <a:pt x="771" y="399"/>
                  </a:lnTo>
                  <a:lnTo>
                    <a:pt x="771" y="396"/>
                  </a:lnTo>
                  <a:lnTo>
                    <a:pt x="769" y="399"/>
                  </a:lnTo>
                  <a:lnTo>
                    <a:pt x="769" y="396"/>
                  </a:lnTo>
                  <a:lnTo>
                    <a:pt x="771" y="394"/>
                  </a:lnTo>
                  <a:lnTo>
                    <a:pt x="773" y="394"/>
                  </a:lnTo>
                  <a:lnTo>
                    <a:pt x="773" y="392"/>
                  </a:lnTo>
                  <a:lnTo>
                    <a:pt x="776" y="392"/>
                  </a:lnTo>
                  <a:lnTo>
                    <a:pt x="776" y="390"/>
                  </a:lnTo>
                  <a:lnTo>
                    <a:pt x="773" y="388"/>
                  </a:lnTo>
                  <a:lnTo>
                    <a:pt x="771" y="385"/>
                  </a:lnTo>
                  <a:lnTo>
                    <a:pt x="769" y="383"/>
                  </a:lnTo>
                  <a:lnTo>
                    <a:pt x="767" y="383"/>
                  </a:lnTo>
                  <a:lnTo>
                    <a:pt x="765" y="383"/>
                  </a:lnTo>
                  <a:lnTo>
                    <a:pt x="762" y="381"/>
                  </a:lnTo>
                  <a:lnTo>
                    <a:pt x="760" y="381"/>
                  </a:lnTo>
                  <a:lnTo>
                    <a:pt x="756" y="383"/>
                  </a:lnTo>
                  <a:lnTo>
                    <a:pt x="754" y="385"/>
                  </a:lnTo>
                  <a:lnTo>
                    <a:pt x="754" y="388"/>
                  </a:lnTo>
                  <a:lnTo>
                    <a:pt x="751" y="388"/>
                  </a:lnTo>
                  <a:lnTo>
                    <a:pt x="754" y="388"/>
                  </a:lnTo>
                  <a:lnTo>
                    <a:pt x="754" y="385"/>
                  </a:lnTo>
                  <a:lnTo>
                    <a:pt x="751" y="383"/>
                  </a:lnTo>
                  <a:lnTo>
                    <a:pt x="749" y="385"/>
                  </a:lnTo>
                  <a:lnTo>
                    <a:pt x="747" y="385"/>
                  </a:lnTo>
                  <a:lnTo>
                    <a:pt x="751" y="381"/>
                  </a:lnTo>
                  <a:lnTo>
                    <a:pt x="754" y="381"/>
                  </a:lnTo>
                  <a:lnTo>
                    <a:pt x="756" y="381"/>
                  </a:lnTo>
                  <a:lnTo>
                    <a:pt x="758" y="379"/>
                  </a:lnTo>
                  <a:lnTo>
                    <a:pt x="760" y="379"/>
                  </a:lnTo>
                  <a:lnTo>
                    <a:pt x="760" y="377"/>
                  </a:lnTo>
                  <a:lnTo>
                    <a:pt x="760" y="375"/>
                  </a:lnTo>
                  <a:lnTo>
                    <a:pt x="758" y="372"/>
                  </a:lnTo>
                  <a:lnTo>
                    <a:pt x="756" y="372"/>
                  </a:lnTo>
                  <a:lnTo>
                    <a:pt x="754" y="372"/>
                  </a:lnTo>
                  <a:lnTo>
                    <a:pt x="756" y="370"/>
                  </a:lnTo>
                  <a:lnTo>
                    <a:pt x="758" y="370"/>
                  </a:lnTo>
                  <a:lnTo>
                    <a:pt x="760" y="370"/>
                  </a:lnTo>
                  <a:lnTo>
                    <a:pt x="760" y="368"/>
                  </a:lnTo>
                  <a:lnTo>
                    <a:pt x="760" y="364"/>
                  </a:lnTo>
                  <a:lnTo>
                    <a:pt x="758" y="361"/>
                  </a:lnTo>
                  <a:lnTo>
                    <a:pt x="756" y="361"/>
                  </a:lnTo>
                  <a:lnTo>
                    <a:pt x="754" y="361"/>
                  </a:lnTo>
                  <a:lnTo>
                    <a:pt x="754" y="359"/>
                  </a:lnTo>
                  <a:lnTo>
                    <a:pt x="756" y="359"/>
                  </a:lnTo>
                  <a:lnTo>
                    <a:pt x="756" y="357"/>
                  </a:lnTo>
                  <a:lnTo>
                    <a:pt x="756" y="355"/>
                  </a:lnTo>
                  <a:lnTo>
                    <a:pt x="754" y="355"/>
                  </a:lnTo>
                  <a:lnTo>
                    <a:pt x="754" y="357"/>
                  </a:lnTo>
                  <a:lnTo>
                    <a:pt x="749" y="359"/>
                  </a:lnTo>
                  <a:lnTo>
                    <a:pt x="751" y="357"/>
                  </a:lnTo>
                  <a:lnTo>
                    <a:pt x="751" y="355"/>
                  </a:lnTo>
                  <a:lnTo>
                    <a:pt x="749" y="353"/>
                  </a:lnTo>
                  <a:lnTo>
                    <a:pt x="747" y="353"/>
                  </a:lnTo>
                  <a:lnTo>
                    <a:pt x="745" y="355"/>
                  </a:lnTo>
                  <a:lnTo>
                    <a:pt x="745" y="353"/>
                  </a:lnTo>
                  <a:lnTo>
                    <a:pt x="747" y="350"/>
                  </a:lnTo>
                  <a:lnTo>
                    <a:pt x="747" y="348"/>
                  </a:lnTo>
                  <a:lnTo>
                    <a:pt x="745" y="348"/>
                  </a:lnTo>
                  <a:lnTo>
                    <a:pt x="743" y="350"/>
                  </a:lnTo>
                  <a:lnTo>
                    <a:pt x="745" y="348"/>
                  </a:lnTo>
                  <a:lnTo>
                    <a:pt x="743" y="348"/>
                  </a:lnTo>
                  <a:lnTo>
                    <a:pt x="741" y="348"/>
                  </a:lnTo>
                  <a:lnTo>
                    <a:pt x="738" y="348"/>
                  </a:lnTo>
                  <a:lnTo>
                    <a:pt x="738" y="350"/>
                  </a:lnTo>
                  <a:lnTo>
                    <a:pt x="738" y="353"/>
                  </a:lnTo>
                  <a:lnTo>
                    <a:pt x="736" y="353"/>
                  </a:lnTo>
                  <a:lnTo>
                    <a:pt x="736" y="350"/>
                  </a:lnTo>
                  <a:lnTo>
                    <a:pt x="736" y="348"/>
                  </a:lnTo>
                  <a:lnTo>
                    <a:pt x="734" y="348"/>
                  </a:lnTo>
                  <a:lnTo>
                    <a:pt x="732" y="348"/>
                  </a:lnTo>
                  <a:lnTo>
                    <a:pt x="732" y="346"/>
                  </a:lnTo>
                  <a:lnTo>
                    <a:pt x="730" y="346"/>
                  </a:lnTo>
                  <a:lnTo>
                    <a:pt x="716" y="346"/>
                  </a:lnTo>
                  <a:lnTo>
                    <a:pt x="714" y="346"/>
                  </a:lnTo>
                  <a:lnTo>
                    <a:pt x="716" y="344"/>
                  </a:lnTo>
                  <a:lnTo>
                    <a:pt x="719" y="344"/>
                  </a:lnTo>
                  <a:lnTo>
                    <a:pt x="725" y="339"/>
                  </a:lnTo>
                  <a:lnTo>
                    <a:pt x="725" y="342"/>
                  </a:lnTo>
                  <a:lnTo>
                    <a:pt x="727" y="342"/>
                  </a:lnTo>
                  <a:lnTo>
                    <a:pt x="730" y="342"/>
                  </a:lnTo>
                  <a:lnTo>
                    <a:pt x="730" y="339"/>
                  </a:lnTo>
                  <a:lnTo>
                    <a:pt x="730" y="337"/>
                  </a:lnTo>
                  <a:lnTo>
                    <a:pt x="727" y="337"/>
                  </a:lnTo>
                  <a:lnTo>
                    <a:pt x="723" y="337"/>
                  </a:lnTo>
                  <a:lnTo>
                    <a:pt x="721" y="339"/>
                  </a:lnTo>
                  <a:lnTo>
                    <a:pt x="719" y="339"/>
                  </a:lnTo>
                  <a:lnTo>
                    <a:pt x="716" y="339"/>
                  </a:lnTo>
                  <a:lnTo>
                    <a:pt x="714" y="342"/>
                  </a:lnTo>
                  <a:lnTo>
                    <a:pt x="710" y="344"/>
                  </a:lnTo>
                  <a:lnTo>
                    <a:pt x="712" y="342"/>
                  </a:lnTo>
                  <a:lnTo>
                    <a:pt x="710" y="342"/>
                  </a:lnTo>
                  <a:lnTo>
                    <a:pt x="708" y="342"/>
                  </a:lnTo>
                  <a:lnTo>
                    <a:pt x="705" y="344"/>
                  </a:lnTo>
                  <a:lnTo>
                    <a:pt x="703" y="346"/>
                  </a:lnTo>
                  <a:lnTo>
                    <a:pt x="695" y="348"/>
                  </a:lnTo>
                  <a:lnTo>
                    <a:pt x="692" y="348"/>
                  </a:lnTo>
                  <a:lnTo>
                    <a:pt x="688" y="348"/>
                  </a:lnTo>
                  <a:lnTo>
                    <a:pt x="692" y="346"/>
                  </a:lnTo>
                  <a:lnTo>
                    <a:pt x="692" y="344"/>
                  </a:lnTo>
                  <a:lnTo>
                    <a:pt x="695" y="342"/>
                  </a:lnTo>
                  <a:lnTo>
                    <a:pt x="697" y="339"/>
                  </a:lnTo>
                  <a:lnTo>
                    <a:pt x="699" y="337"/>
                  </a:lnTo>
                  <a:lnTo>
                    <a:pt x="699" y="335"/>
                  </a:lnTo>
                  <a:lnTo>
                    <a:pt x="697" y="335"/>
                  </a:lnTo>
                  <a:lnTo>
                    <a:pt x="697" y="333"/>
                  </a:lnTo>
                  <a:lnTo>
                    <a:pt x="692" y="333"/>
                  </a:lnTo>
                  <a:lnTo>
                    <a:pt x="692" y="335"/>
                  </a:lnTo>
                  <a:lnTo>
                    <a:pt x="690" y="335"/>
                  </a:lnTo>
                  <a:lnTo>
                    <a:pt x="690" y="337"/>
                  </a:lnTo>
                  <a:lnTo>
                    <a:pt x="690" y="339"/>
                  </a:lnTo>
                  <a:lnTo>
                    <a:pt x="688" y="339"/>
                  </a:lnTo>
                  <a:lnTo>
                    <a:pt x="688" y="342"/>
                  </a:lnTo>
                  <a:lnTo>
                    <a:pt x="690" y="342"/>
                  </a:lnTo>
                  <a:lnTo>
                    <a:pt x="692" y="342"/>
                  </a:lnTo>
                  <a:lnTo>
                    <a:pt x="688" y="344"/>
                  </a:lnTo>
                  <a:lnTo>
                    <a:pt x="684" y="344"/>
                  </a:lnTo>
                  <a:lnTo>
                    <a:pt x="681" y="344"/>
                  </a:lnTo>
                  <a:lnTo>
                    <a:pt x="684" y="344"/>
                  </a:lnTo>
                  <a:lnTo>
                    <a:pt x="684" y="346"/>
                  </a:lnTo>
                  <a:lnTo>
                    <a:pt x="681" y="346"/>
                  </a:lnTo>
                  <a:lnTo>
                    <a:pt x="681" y="348"/>
                  </a:lnTo>
                  <a:lnTo>
                    <a:pt x="679" y="348"/>
                  </a:lnTo>
                  <a:lnTo>
                    <a:pt x="679" y="350"/>
                  </a:lnTo>
                  <a:lnTo>
                    <a:pt x="677" y="350"/>
                  </a:lnTo>
                  <a:lnTo>
                    <a:pt x="675" y="350"/>
                  </a:lnTo>
                  <a:lnTo>
                    <a:pt x="673" y="353"/>
                  </a:lnTo>
                  <a:lnTo>
                    <a:pt x="673" y="355"/>
                  </a:lnTo>
                  <a:lnTo>
                    <a:pt x="673" y="359"/>
                  </a:lnTo>
                  <a:lnTo>
                    <a:pt x="673" y="361"/>
                  </a:lnTo>
                  <a:lnTo>
                    <a:pt x="675" y="361"/>
                  </a:lnTo>
                  <a:lnTo>
                    <a:pt x="675" y="364"/>
                  </a:lnTo>
                  <a:lnTo>
                    <a:pt x="673" y="366"/>
                  </a:lnTo>
                  <a:lnTo>
                    <a:pt x="673" y="368"/>
                  </a:lnTo>
                  <a:lnTo>
                    <a:pt x="675" y="370"/>
                  </a:lnTo>
                  <a:lnTo>
                    <a:pt x="673" y="372"/>
                  </a:lnTo>
                  <a:lnTo>
                    <a:pt x="675" y="370"/>
                  </a:lnTo>
                  <a:lnTo>
                    <a:pt x="675" y="372"/>
                  </a:lnTo>
                  <a:lnTo>
                    <a:pt x="675" y="375"/>
                  </a:lnTo>
                  <a:lnTo>
                    <a:pt x="673" y="381"/>
                  </a:lnTo>
                  <a:lnTo>
                    <a:pt x="673" y="383"/>
                  </a:lnTo>
                  <a:lnTo>
                    <a:pt x="675" y="385"/>
                  </a:lnTo>
                  <a:lnTo>
                    <a:pt x="673" y="385"/>
                  </a:lnTo>
                  <a:lnTo>
                    <a:pt x="673" y="388"/>
                  </a:lnTo>
                  <a:lnTo>
                    <a:pt x="670" y="388"/>
                  </a:lnTo>
                  <a:lnTo>
                    <a:pt x="670" y="390"/>
                  </a:lnTo>
                  <a:lnTo>
                    <a:pt x="670" y="388"/>
                  </a:lnTo>
                  <a:lnTo>
                    <a:pt x="670" y="383"/>
                  </a:lnTo>
                  <a:lnTo>
                    <a:pt x="670" y="381"/>
                  </a:lnTo>
                  <a:lnTo>
                    <a:pt x="670" y="379"/>
                  </a:lnTo>
                  <a:lnTo>
                    <a:pt x="668" y="379"/>
                  </a:lnTo>
                  <a:lnTo>
                    <a:pt x="666" y="379"/>
                  </a:lnTo>
                  <a:lnTo>
                    <a:pt x="666" y="377"/>
                  </a:lnTo>
                  <a:lnTo>
                    <a:pt x="666" y="375"/>
                  </a:lnTo>
                  <a:lnTo>
                    <a:pt x="664" y="375"/>
                  </a:lnTo>
                  <a:lnTo>
                    <a:pt x="662" y="375"/>
                  </a:lnTo>
                  <a:lnTo>
                    <a:pt x="662" y="377"/>
                  </a:lnTo>
                  <a:lnTo>
                    <a:pt x="659" y="377"/>
                  </a:lnTo>
                  <a:lnTo>
                    <a:pt x="659" y="379"/>
                  </a:lnTo>
                  <a:lnTo>
                    <a:pt x="659" y="377"/>
                  </a:lnTo>
                  <a:lnTo>
                    <a:pt x="657" y="377"/>
                  </a:lnTo>
                  <a:lnTo>
                    <a:pt x="657" y="375"/>
                  </a:lnTo>
                  <a:lnTo>
                    <a:pt x="657" y="379"/>
                  </a:lnTo>
                  <a:lnTo>
                    <a:pt x="655" y="381"/>
                  </a:lnTo>
                  <a:lnTo>
                    <a:pt x="655" y="377"/>
                  </a:lnTo>
                  <a:lnTo>
                    <a:pt x="655" y="375"/>
                  </a:lnTo>
                  <a:lnTo>
                    <a:pt x="659" y="368"/>
                  </a:lnTo>
                  <a:lnTo>
                    <a:pt x="662" y="364"/>
                  </a:lnTo>
                  <a:lnTo>
                    <a:pt x="664" y="361"/>
                  </a:lnTo>
                  <a:lnTo>
                    <a:pt x="664" y="357"/>
                  </a:lnTo>
                  <a:lnTo>
                    <a:pt x="666" y="357"/>
                  </a:lnTo>
                  <a:lnTo>
                    <a:pt x="666" y="355"/>
                  </a:lnTo>
                  <a:lnTo>
                    <a:pt x="664" y="355"/>
                  </a:lnTo>
                  <a:lnTo>
                    <a:pt x="662" y="353"/>
                  </a:lnTo>
                  <a:lnTo>
                    <a:pt x="664" y="350"/>
                  </a:lnTo>
                  <a:lnTo>
                    <a:pt x="662" y="350"/>
                  </a:lnTo>
                  <a:lnTo>
                    <a:pt x="662" y="348"/>
                  </a:lnTo>
                  <a:lnTo>
                    <a:pt x="664" y="348"/>
                  </a:lnTo>
                  <a:lnTo>
                    <a:pt x="662" y="348"/>
                  </a:lnTo>
                  <a:lnTo>
                    <a:pt x="659" y="348"/>
                  </a:lnTo>
                  <a:lnTo>
                    <a:pt x="657" y="348"/>
                  </a:lnTo>
                  <a:lnTo>
                    <a:pt x="655" y="348"/>
                  </a:lnTo>
                  <a:lnTo>
                    <a:pt x="653" y="346"/>
                  </a:lnTo>
                  <a:lnTo>
                    <a:pt x="653" y="344"/>
                  </a:lnTo>
                  <a:lnTo>
                    <a:pt x="651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3" y="339"/>
                  </a:lnTo>
                  <a:lnTo>
                    <a:pt x="651" y="339"/>
                  </a:lnTo>
                  <a:lnTo>
                    <a:pt x="649" y="342"/>
                  </a:lnTo>
                  <a:lnTo>
                    <a:pt x="646" y="342"/>
                  </a:lnTo>
                  <a:lnTo>
                    <a:pt x="644" y="339"/>
                  </a:lnTo>
                  <a:lnTo>
                    <a:pt x="638" y="335"/>
                  </a:lnTo>
                  <a:lnTo>
                    <a:pt x="635" y="333"/>
                  </a:lnTo>
                  <a:lnTo>
                    <a:pt x="635" y="331"/>
                  </a:lnTo>
                  <a:lnTo>
                    <a:pt x="633" y="331"/>
                  </a:lnTo>
                  <a:lnTo>
                    <a:pt x="633" y="333"/>
                  </a:lnTo>
                  <a:lnTo>
                    <a:pt x="633" y="331"/>
                  </a:lnTo>
                  <a:lnTo>
                    <a:pt x="631" y="331"/>
                  </a:lnTo>
                  <a:lnTo>
                    <a:pt x="629" y="329"/>
                  </a:lnTo>
                  <a:lnTo>
                    <a:pt x="627" y="329"/>
                  </a:lnTo>
                  <a:lnTo>
                    <a:pt x="624" y="333"/>
                  </a:lnTo>
                  <a:lnTo>
                    <a:pt x="622" y="333"/>
                  </a:lnTo>
                  <a:lnTo>
                    <a:pt x="622" y="335"/>
                  </a:lnTo>
                  <a:lnTo>
                    <a:pt x="620" y="335"/>
                  </a:lnTo>
                  <a:lnTo>
                    <a:pt x="620" y="333"/>
                  </a:lnTo>
                  <a:lnTo>
                    <a:pt x="616" y="335"/>
                  </a:lnTo>
                  <a:lnTo>
                    <a:pt x="614" y="337"/>
                  </a:lnTo>
                  <a:lnTo>
                    <a:pt x="611" y="337"/>
                  </a:lnTo>
                  <a:lnTo>
                    <a:pt x="609" y="339"/>
                  </a:lnTo>
                  <a:lnTo>
                    <a:pt x="607" y="339"/>
                  </a:lnTo>
                  <a:lnTo>
                    <a:pt x="605" y="342"/>
                  </a:lnTo>
                  <a:lnTo>
                    <a:pt x="603" y="342"/>
                  </a:lnTo>
                  <a:lnTo>
                    <a:pt x="600" y="342"/>
                  </a:lnTo>
                  <a:lnTo>
                    <a:pt x="598" y="342"/>
                  </a:lnTo>
                  <a:lnTo>
                    <a:pt x="596" y="344"/>
                  </a:lnTo>
                  <a:lnTo>
                    <a:pt x="592" y="346"/>
                  </a:lnTo>
                  <a:lnTo>
                    <a:pt x="589" y="348"/>
                  </a:lnTo>
                  <a:lnTo>
                    <a:pt x="589" y="350"/>
                  </a:lnTo>
                  <a:lnTo>
                    <a:pt x="585" y="353"/>
                  </a:lnTo>
                  <a:lnTo>
                    <a:pt x="585" y="355"/>
                  </a:lnTo>
                  <a:lnTo>
                    <a:pt x="585" y="357"/>
                  </a:lnTo>
                  <a:lnTo>
                    <a:pt x="585" y="359"/>
                  </a:lnTo>
                  <a:lnTo>
                    <a:pt x="585" y="361"/>
                  </a:lnTo>
                  <a:lnTo>
                    <a:pt x="587" y="361"/>
                  </a:lnTo>
                  <a:lnTo>
                    <a:pt x="592" y="361"/>
                  </a:lnTo>
                  <a:lnTo>
                    <a:pt x="594" y="364"/>
                  </a:lnTo>
                  <a:lnTo>
                    <a:pt x="594" y="361"/>
                  </a:lnTo>
                  <a:lnTo>
                    <a:pt x="594" y="359"/>
                  </a:lnTo>
                  <a:lnTo>
                    <a:pt x="596" y="357"/>
                  </a:lnTo>
                  <a:lnTo>
                    <a:pt x="596" y="355"/>
                  </a:lnTo>
                  <a:lnTo>
                    <a:pt x="598" y="353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14" y="348"/>
                  </a:lnTo>
                  <a:lnTo>
                    <a:pt x="616" y="348"/>
                  </a:lnTo>
                  <a:lnTo>
                    <a:pt x="618" y="348"/>
                  </a:lnTo>
                  <a:lnTo>
                    <a:pt x="618" y="350"/>
                  </a:lnTo>
                  <a:lnTo>
                    <a:pt x="600" y="357"/>
                  </a:lnTo>
                  <a:lnTo>
                    <a:pt x="598" y="361"/>
                  </a:lnTo>
                  <a:lnTo>
                    <a:pt x="598" y="364"/>
                  </a:lnTo>
                  <a:lnTo>
                    <a:pt x="596" y="364"/>
                  </a:lnTo>
                  <a:lnTo>
                    <a:pt x="596" y="366"/>
                  </a:lnTo>
                  <a:lnTo>
                    <a:pt x="594" y="366"/>
                  </a:lnTo>
                  <a:lnTo>
                    <a:pt x="587" y="375"/>
                  </a:lnTo>
                  <a:lnTo>
                    <a:pt x="583" y="381"/>
                  </a:lnTo>
                  <a:lnTo>
                    <a:pt x="581" y="385"/>
                  </a:lnTo>
                  <a:lnTo>
                    <a:pt x="576" y="390"/>
                  </a:lnTo>
                  <a:lnTo>
                    <a:pt x="576" y="392"/>
                  </a:lnTo>
                  <a:lnTo>
                    <a:pt x="576" y="394"/>
                  </a:lnTo>
                  <a:lnTo>
                    <a:pt x="576" y="401"/>
                  </a:lnTo>
                  <a:lnTo>
                    <a:pt x="576" y="403"/>
                  </a:lnTo>
                  <a:lnTo>
                    <a:pt x="574" y="403"/>
                  </a:lnTo>
                  <a:lnTo>
                    <a:pt x="574" y="407"/>
                  </a:lnTo>
                  <a:lnTo>
                    <a:pt x="574" y="410"/>
                  </a:lnTo>
                  <a:lnTo>
                    <a:pt x="576" y="410"/>
                  </a:lnTo>
                  <a:lnTo>
                    <a:pt x="576" y="412"/>
                  </a:lnTo>
                  <a:lnTo>
                    <a:pt x="578" y="412"/>
                  </a:lnTo>
                  <a:lnTo>
                    <a:pt x="578" y="414"/>
                  </a:lnTo>
                  <a:lnTo>
                    <a:pt x="581" y="414"/>
                  </a:lnTo>
                  <a:lnTo>
                    <a:pt x="578" y="414"/>
                  </a:lnTo>
                  <a:lnTo>
                    <a:pt x="578" y="416"/>
                  </a:lnTo>
                  <a:lnTo>
                    <a:pt x="578" y="418"/>
                  </a:lnTo>
                  <a:lnTo>
                    <a:pt x="576" y="418"/>
                  </a:lnTo>
                  <a:lnTo>
                    <a:pt x="576" y="421"/>
                  </a:lnTo>
                  <a:lnTo>
                    <a:pt x="574" y="423"/>
                  </a:lnTo>
                  <a:lnTo>
                    <a:pt x="574" y="421"/>
                  </a:lnTo>
                  <a:lnTo>
                    <a:pt x="572" y="421"/>
                  </a:lnTo>
                  <a:lnTo>
                    <a:pt x="572" y="423"/>
                  </a:lnTo>
                  <a:lnTo>
                    <a:pt x="572" y="425"/>
                  </a:lnTo>
                  <a:lnTo>
                    <a:pt x="570" y="425"/>
                  </a:lnTo>
                  <a:lnTo>
                    <a:pt x="568" y="425"/>
                  </a:lnTo>
                  <a:lnTo>
                    <a:pt x="568" y="427"/>
                  </a:lnTo>
                  <a:lnTo>
                    <a:pt x="570" y="427"/>
                  </a:lnTo>
                  <a:lnTo>
                    <a:pt x="568" y="429"/>
                  </a:lnTo>
                  <a:lnTo>
                    <a:pt x="568" y="432"/>
                  </a:lnTo>
                  <a:lnTo>
                    <a:pt x="565" y="436"/>
                  </a:lnTo>
                  <a:lnTo>
                    <a:pt x="565" y="440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5"/>
                  </a:lnTo>
                  <a:lnTo>
                    <a:pt x="557" y="451"/>
                  </a:lnTo>
                  <a:lnTo>
                    <a:pt x="550" y="453"/>
                  </a:lnTo>
                  <a:lnTo>
                    <a:pt x="550" y="456"/>
                  </a:lnTo>
                  <a:lnTo>
                    <a:pt x="552" y="456"/>
                  </a:lnTo>
                  <a:lnTo>
                    <a:pt x="554" y="456"/>
                  </a:lnTo>
                  <a:lnTo>
                    <a:pt x="557" y="456"/>
                  </a:lnTo>
                  <a:lnTo>
                    <a:pt x="554" y="458"/>
                  </a:lnTo>
                  <a:lnTo>
                    <a:pt x="552" y="458"/>
                  </a:lnTo>
                  <a:lnTo>
                    <a:pt x="554" y="460"/>
                  </a:lnTo>
                  <a:lnTo>
                    <a:pt x="552" y="460"/>
                  </a:lnTo>
                  <a:lnTo>
                    <a:pt x="552" y="464"/>
                  </a:lnTo>
                  <a:lnTo>
                    <a:pt x="552" y="467"/>
                  </a:lnTo>
                  <a:lnTo>
                    <a:pt x="552" y="469"/>
                  </a:lnTo>
                  <a:lnTo>
                    <a:pt x="552" y="473"/>
                  </a:lnTo>
                  <a:lnTo>
                    <a:pt x="550" y="473"/>
                  </a:lnTo>
                  <a:lnTo>
                    <a:pt x="548" y="475"/>
                  </a:lnTo>
                  <a:lnTo>
                    <a:pt x="548" y="478"/>
                  </a:lnTo>
                  <a:lnTo>
                    <a:pt x="548" y="480"/>
                  </a:lnTo>
                  <a:lnTo>
                    <a:pt x="550" y="478"/>
                  </a:lnTo>
                  <a:lnTo>
                    <a:pt x="552" y="480"/>
                  </a:lnTo>
                  <a:lnTo>
                    <a:pt x="550" y="482"/>
                  </a:lnTo>
                  <a:lnTo>
                    <a:pt x="548" y="482"/>
                  </a:lnTo>
                  <a:lnTo>
                    <a:pt x="548" y="480"/>
                  </a:lnTo>
                  <a:lnTo>
                    <a:pt x="548" y="482"/>
                  </a:lnTo>
                  <a:lnTo>
                    <a:pt x="546" y="482"/>
                  </a:lnTo>
                  <a:lnTo>
                    <a:pt x="546" y="484"/>
                  </a:lnTo>
                  <a:lnTo>
                    <a:pt x="543" y="486"/>
                  </a:lnTo>
                  <a:lnTo>
                    <a:pt x="537" y="491"/>
                  </a:lnTo>
                  <a:lnTo>
                    <a:pt x="539" y="488"/>
                  </a:lnTo>
                  <a:lnTo>
                    <a:pt x="543" y="484"/>
                  </a:lnTo>
                  <a:lnTo>
                    <a:pt x="546" y="480"/>
                  </a:lnTo>
                  <a:lnTo>
                    <a:pt x="546" y="478"/>
                  </a:lnTo>
                  <a:lnTo>
                    <a:pt x="543" y="478"/>
                  </a:lnTo>
                  <a:lnTo>
                    <a:pt x="541" y="480"/>
                  </a:lnTo>
                  <a:lnTo>
                    <a:pt x="535" y="484"/>
                  </a:lnTo>
                  <a:lnTo>
                    <a:pt x="533" y="484"/>
                  </a:lnTo>
                  <a:lnTo>
                    <a:pt x="533" y="482"/>
                  </a:lnTo>
                  <a:lnTo>
                    <a:pt x="535" y="482"/>
                  </a:lnTo>
                  <a:lnTo>
                    <a:pt x="535" y="480"/>
                  </a:lnTo>
                  <a:lnTo>
                    <a:pt x="535" y="478"/>
                  </a:lnTo>
                  <a:lnTo>
                    <a:pt x="537" y="478"/>
                  </a:lnTo>
                  <a:lnTo>
                    <a:pt x="537" y="475"/>
                  </a:lnTo>
                  <a:lnTo>
                    <a:pt x="539" y="473"/>
                  </a:lnTo>
                  <a:lnTo>
                    <a:pt x="539" y="471"/>
                  </a:lnTo>
                  <a:lnTo>
                    <a:pt x="541" y="467"/>
                  </a:lnTo>
                  <a:lnTo>
                    <a:pt x="543" y="464"/>
                  </a:lnTo>
                  <a:lnTo>
                    <a:pt x="546" y="464"/>
                  </a:lnTo>
                  <a:lnTo>
                    <a:pt x="546" y="467"/>
                  </a:lnTo>
                  <a:lnTo>
                    <a:pt x="546" y="464"/>
                  </a:lnTo>
                  <a:lnTo>
                    <a:pt x="543" y="462"/>
                  </a:lnTo>
                  <a:lnTo>
                    <a:pt x="541" y="460"/>
                  </a:lnTo>
                  <a:lnTo>
                    <a:pt x="541" y="462"/>
                  </a:lnTo>
                  <a:lnTo>
                    <a:pt x="535" y="462"/>
                  </a:lnTo>
                  <a:lnTo>
                    <a:pt x="530" y="462"/>
                  </a:lnTo>
                  <a:lnTo>
                    <a:pt x="524" y="460"/>
                  </a:lnTo>
                  <a:lnTo>
                    <a:pt x="522" y="460"/>
                  </a:lnTo>
                  <a:lnTo>
                    <a:pt x="519" y="460"/>
                  </a:lnTo>
                  <a:lnTo>
                    <a:pt x="517" y="460"/>
                  </a:lnTo>
                  <a:lnTo>
                    <a:pt x="506" y="460"/>
                  </a:lnTo>
                  <a:lnTo>
                    <a:pt x="502" y="462"/>
                  </a:lnTo>
                  <a:lnTo>
                    <a:pt x="495" y="462"/>
                  </a:lnTo>
                  <a:lnTo>
                    <a:pt x="495" y="464"/>
                  </a:lnTo>
                  <a:lnTo>
                    <a:pt x="493" y="467"/>
                  </a:lnTo>
                  <a:lnTo>
                    <a:pt x="491" y="467"/>
                  </a:lnTo>
                  <a:lnTo>
                    <a:pt x="491" y="464"/>
                  </a:lnTo>
                  <a:lnTo>
                    <a:pt x="491" y="462"/>
                  </a:lnTo>
                  <a:lnTo>
                    <a:pt x="491" y="460"/>
                  </a:lnTo>
                  <a:lnTo>
                    <a:pt x="491" y="458"/>
                  </a:lnTo>
                  <a:lnTo>
                    <a:pt x="489" y="458"/>
                  </a:lnTo>
                  <a:lnTo>
                    <a:pt x="487" y="456"/>
                  </a:lnTo>
                  <a:lnTo>
                    <a:pt x="489" y="456"/>
                  </a:lnTo>
                  <a:lnTo>
                    <a:pt x="493" y="460"/>
                  </a:lnTo>
                  <a:lnTo>
                    <a:pt x="497" y="458"/>
                  </a:lnTo>
                  <a:lnTo>
                    <a:pt x="502" y="460"/>
                  </a:lnTo>
                  <a:lnTo>
                    <a:pt x="511" y="456"/>
                  </a:lnTo>
                  <a:lnTo>
                    <a:pt x="515" y="458"/>
                  </a:lnTo>
                  <a:lnTo>
                    <a:pt x="519" y="456"/>
                  </a:lnTo>
                  <a:lnTo>
                    <a:pt x="519" y="458"/>
                  </a:lnTo>
                  <a:lnTo>
                    <a:pt x="522" y="458"/>
                  </a:lnTo>
                  <a:lnTo>
                    <a:pt x="524" y="458"/>
                  </a:lnTo>
                  <a:lnTo>
                    <a:pt x="528" y="460"/>
                  </a:lnTo>
                  <a:lnTo>
                    <a:pt x="530" y="460"/>
                  </a:lnTo>
                  <a:lnTo>
                    <a:pt x="533" y="460"/>
                  </a:lnTo>
                  <a:lnTo>
                    <a:pt x="535" y="460"/>
                  </a:lnTo>
                  <a:lnTo>
                    <a:pt x="537" y="460"/>
                  </a:lnTo>
                  <a:lnTo>
                    <a:pt x="539" y="458"/>
                  </a:lnTo>
                  <a:lnTo>
                    <a:pt x="539" y="456"/>
                  </a:lnTo>
                  <a:lnTo>
                    <a:pt x="537" y="456"/>
                  </a:lnTo>
                  <a:lnTo>
                    <a:pt x="537" y="453"/>
                  </a:lnTo>
                  <a:lnTo>
                    <a:pt x="535" y="453"/>
                  </a:lnTo>
                  <a:lnTo>
                    <a:pt x="533" y="451"/>
                  </a:lnTo>
                  <a:lnTo>
                    <a:pt x="533" y="449"/>
                  </a:lnTo>
                  <a:lnTo>
                    <a:pt x="533" y="447"/>
                  </a:lnTo>
                  <a:lnTo>
                    <a:pt x="530" y="445"/>
                  </a:lnTo>
                  <a:lnTo>
                    <a:pt x="533" y="445"/>
                  </a:lnTo>
                  <a:lnTo>
                    <a:pt x="535" y="442"/>
                  </a:lnTo>
                  <a:lnTo>
                    <a:pt x="533" y="442"/>
                  </a:lnTo>
                  <a:lnTo>
                    <a:pt x="530" y="442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8" y="440"/>
                  </a:lnTo>
                  <a:lnTo>
                    <a:pt x="530" y="438"/>
                  </a:lnTo>
                  <a:lnTo>
                    <a:pt x="530" y="436"/>
                  </a:lnTo>
                  <a:lnTo>
                    <a:pt x="535" y="432"/>
                  </a:lnTo>
                  <a:lnTo>
                    <a:pt x="539" y="429"/>
                  </a:lnTo>
                  <a:lnTo>
                    <a:pt x="539" y="427"/>
                  </a:lnTo>
                  <a:lnTo>
                    <a:pt x="537" y="429"/>
                  </a:lnTo>
                  <a:lnTo>
                    <a:pt x="535" y="429"/>
                  </a:lnTo>
                  <a:lnTo>
                    <a:pt x="535" y="427"/>
                  </a:lnTo>
                  <a:lnTo>
                    <a:pt x="537" y="425"/>
                  </a:lnTo>
                  <a:lnTo>
                    <a:pt x="546" y="423"/>
                  </a:lnTo>
                  <a:lnTo>
                    <a:pt x="550" y="421"/>
                  </a:lnTo>
                  <a:lnTo>
                    <a:pt x="554" y="418"/>
                  </a:lnTo>
                  <a:lnTo>
                    <a:pt x="554" y="416"/>
                  </a:lnTo>
                  <a:lnTo>
                    <a:pt x="554" y="414"/>
                  </a:lnTo>
                  <a:lnTo>
                    <a:pt x="557" y="410"/>
                  </a:lnTo>
                  <a:lnTo>
                    <a:pt x="559" y="407"/>
                  </a:lnTo>
                  <a:lnTo>
                    <a:pt x="559" y="405"/>
                  </a:lnTo>
                  <a:lnTo>
                    <a:pt x="561" y="401"/>
                  </a:lnTo>
                  <a:lnTo>
                    <a:pt x="563" y="399"/>
                  </a:lnTo>
                  <a:lnTo>
                    <a:pt x="563" y="396"/>
                  </a:lnTo>
                  <a:lnTo>
                    <a:pt x="568" y="394"/>
                  </a:lnTo>
                  <a:lnTo>
                    <a:pt x="568" y="392"/>
                  </a:lnTo>
                  <a:lnTo>
                    <a:pt x="570" y="392"/>
                  </a:lnTo>
                  <a:lnTo>
                    <a:pt x="570" y="390"/>
                  </a:lnTo>
                  <a:lnTo>
                    <a:pt x="570" y="385"/>
                  </a:lnTo>
                  <a:lnTo>
                    <a:pt x="563" y="390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3" y="388"/>
                  </a:lnTo>
                  <a:lnTo>
                    <a:pt x="570" y="381"/>
                  </a:lnTo>
                  <a:lnTo>
                    <a:pt x="578" y="379"/>
                  </a:lnTo>
                  <a:lnTo>
                    <a:pt x="581" y="377"/>
                  </a:lnTo>
                  <a:lnTo>
                    <a:pt x="581" y="375"/>
                  </a:lnTo>
                  <a:lnTo>
                    <a:pt x="583" y="375"/>
                  </a:lnTo>
                  <a:lnTo>
                    <a:pt x="583" y="370"/>
                  </a:lnTo>
                  <a:lnTo>
                    <a:pt x="583" y="368"/>
                  </a:lnTo>
                  <a:lnTo>
                    <a:pt x="583" y="366"/>
                  </a:lnTo>
                  <a:lnTo>
                    <a:pt x="581" y="366"/>
                  </a:lnTo>
                  <a:lnTo>
                    <a:pt x="583" y="364"/>
                  </a:lnTo>
                  <a:lnTo>
                    <a:pt x="583" y="361"/>
                  </a:lnTo>
                  <a:lnTo>
                    <a:pt x="583" y="357"/>
                  </a:lnTo>
                  <a:lnTo>
                    <a:pt x="583" y="355"/>
                  </a:lnTo>
                  <a:lnTo>
                    <a:pt x="583" y="353"/>
                  </a:lnTo>
                  <a:lnTo>
                    <a:pt x="581" y="355"/>
                  </a:lnTo>
                  <a:lnTo>
                    <a:pt x="581" y="357"/>
                  </a:lnTo>
                  <a:lnTo>
                    <a:pt x="581" y="359"/>
                  </a:lnTo>
                  <a:lnTo>
                    <a:pt x="578" y="359"/>
                  </a:lnTo>
                  <a:lnTo>
                    <a:pt x="578" y="361"/>
                  </a:lnTo>
                  <a:lnTo>
                    <a:pt x="576" y="361"/>
                  </a:lnTo>
                  <a:lnTo>
                    <a:pt x="576" y="364"/>
                  </a:lnTo>
                  <a:lnTo>
                    <a:pt x="574" y="368"/>
                  </a:lnTo>
                  <a:lnTo>
                    <a:pt x="574" y="370"/>
                  </a:lnTo>
                  <a:lnTo>
                    <a:pt x="572" y="372"/>
                  </a:lnTo>
                  <a:lnTo>
                    <a:pt x="570" y="372"/>
                  </a:lnTo>
                  <a:lnTo>
                    <a:pt x="570" y="375"/>
                  </a:lnTo>
                  <a:lnTo>
                    <a:pt x="565" y="383"/>
                  </a:lnTo>
                  <a:lnTo>
                    <a:pt x="559" y="388"/>
                  </a:lnTo>
                  <a:lnTo>
                    <a:pt x="552" y="396"/>
                  </a:lnTo>
                  <a:lnTo>
                    <a:pt x="546" y="401"/>
                  </a:lnTo>
                  <a:lnTo>
                    <a:pt x="543" y="403"/>
                  </a:lnTo>
                  <a:lnTo>
                    <a:pt x="541" y="403"/>
                  </a:lnTo>
                  <a:lnTo>
                    <a:pt x="537" y="403"/>
                  </a:lnTo>
                  <a:lnTo>
                    <a:pt x="537" y="401"/>
                  </a:lnTo>
                  <a:lnTo>
                    <a:pt x="539" y="399"/>
                  </a:lnTo>
                  <a:lnTo>
                    <a:pt x="546" y="396"/>
                  </a:lnTo>
                  <a:lnTo>
                    <a:pt x="550" y="392"/>
                  </a:lnTo>
                  <a:lnTo>
                    <a:pt x="552" y="390"/>
                  </a:lnTo>
                  <a:lnTo>
                    <a:pt x="554" y="388"/>
                  </a:lnTo>
                  <a:lnTo>
                    <a:pt x="554" y="385"/>
                  </a:lnTo>
                  <a:lnTo>
                    <a:pt x="561" y="379"/>
                  </a:lnTo>
                  <a:lnTo>
                    <a:pt x="565" y="375"/>
                  </a:lnTo>
                  <a:lnTo>
                    <a:pt x="572" y="370"/>
                  </a:lnTo>
                  <a:lnTo>
                    <a:pt x="572" y="368"/>
                  </a:lnTo>
                  <a:lnTo>
                    <a:pt x="576" y="359"/>
                  </a:lnTo>
                  <a:lnTo>
                    <a:pt x="578" y="355"/>
                  </a:lnTo>
                  <a:lnTo>
                    <a:pt x="585" y="350"/>
                  </a:lnTo>
                  <a:lnTo>
                    <a:pt x="587" y="348"/>
                  </a:lnTo>
                  <a:lnTo>
                    <a:pt x="587" y="346"/>
                  </a:lnTo>
                  <a:lnTo>
                    <a:pt x="587" y="344"/>
                  </a:lnTo>
                  <a:lnTo>
                    <a:pt x="585" y="344"/>
                  </a:lnTo>
                  <a:lnTo>
                    <a:pt x="587" y="342"/>
                  </a:lnTo>
                  <a:lnTo>
                    <a:pt x="589" y="342"/>
                  </a:lnTo>
                  <a:lnTo>
                    <a:pt x="589" y="339"/>
                  </a:lnTo>
                  <a:lnTo>
                    <a:pt x="589" y="337"/>
                  </a:lnTo>
                  <a:lnTo>
                    <a:pt x="585" y="342"/>
                  </a:lnTo>
                  <a:lnTo>
                    <a:pt x="585" y="344"/>
                  </a:lnTo>
                  <a:lnTo>
                    <a:pt x="585" y="342"/>
                  </a:lnTo>
                  <a:lnTo>
                    <a:pt x="585" y="337"/>
                  </a:lnTo>
                  <a:lnTo>
                    <a:pt x="596" y="326"/>
                  </a:lnTo>
                  <a:lnTo>
                    <a:pt x="596" y="324"/>
                  </a:lnTo>
                  <a:lnTo>
                    <a:pt x="598" y="324"/>
                  </a:lnTo>
                  <a:lnTo>
                    <a:pt x="598" y="326"/>
                  </a:lnTo>
                  <a:lnTo>
                    <a:pt x="598" y="324"/>
                  </a:lnTo>
                  <a:lnTo>
                    <a:pt x="600" y="324"/>
                  </a:lnTo>
                  <a:lnTo>
                    <a:pt x="600" y="322"/>
                  </a:lnTo>
                  <a:lnTo>
                    <a:pt x="603" y="322"/>
                  </a:lnTo>
                  <a:lnTo>
                    <a:pt x="607" y="320"/>
                  </a:lnTo>
                  <a:lnTo>
                    <a:pt x="609" y="318"/>
                  </a:lnTo>
                  <a:lnTo>
                    <a:pt x="609" y="315"/>
                  </a:lnTo>
                  <a:lnTo>
                    <a:pt x="611" y="313"/>
                  </a:lnTo>
                  <a:lnTo>
                    <a:pt x="611" y="311"/>
                  </a:lnTo>
                  <a:lnTo>
                    <a:pt x="609" y="311"/>
                  </a:lnTo>
                  <a:lnTo>
                    <a:pt x="611" y="309"/>
                  </a:lnTo>
                  <a:lnTo>
                    <a:pt x="611" y="307"/>
                  </a:lnTo>
                  <a:lnTo>
                    <a:pt x="603" y="313"/>
                  </a:lnTo>
                  <a:lnTo>
                    <a:pt x="600" y="313"/>
                  </a:lnTo>
                  <a:lnTo>
                    <a:pt x="603" y="311"/>
                  </a:lnTo>
                  <a:lnTo>
                    <a:pt x="611" y="304"/>
                  </a:lnTo>
                  <a:lnTo>
                    <a:pt x="614" y="302"/>
                  </a:lnTo>
                  <a:lnTo>
                    <a:pt x="611" y="300"/>
                  </a:lnTo>
                  <a:lnTo>
                    <a:pt x="611" y="298"/>
                  </a:lnTo>
                  <a:lnTo>
                    <a:pt x="609" y="298"/>
                  </a:lnTo>
                  <a:lnTo>
                    <a:pt x="609" y="300"/>
                  </a:lnTo>
                  <a:lnTo>
                    <a:pt x="609" y="298"/>
                  </a:lnTo>
                  <a:lnTo>
                    <a:pt x="611" y="296"/>
                  </a:lnTo>
                  <a:lnTo>
                    <a:pt x="611" y="293"/>
                  </a:lnTo>
                  <a:lnTo>
                    <a:pt x="609" y="293"/>
                  </a:lnTo>
                  <a:lnTo>
                    <a:pt x="607" y="296"/>
                  </a:lnTo>
                  <a:lnTo>
                    <a:pt x="607" y="293"/>
                  </a:lnTo>
                  <a:lnTo>
                    <a:pt x="605" y="293"/>
                  </a:lnTo>
                  <a:lnTo>
                    <a:pt x="603" y="291"/>
                  </a:lnTo>
                  <a:lnTo>
                    <a:pt x="600" y="291"/>
                  </a:lnTo>
                  <a:lnTo>
                    <a:pt x="598" y="293"/>
                  </a:lnTo>
                  <a:lnTo>
                    <a:pt x="596" y="296"/>
                  </a:lnTo>
                  <a:lnTo>
                    <a:pt x="598" y="296"/>
                  </a:lnTo>
                  <a:lnTo>
                    <a:pt x="596" y="298"/>
                  </a:lnTo>
                  <a:lnTo>
                    <a:pt x="594" y="300"/>
                  </a:lnTo>
                  <a:lnTo>
                    <a:pt x="592" y="300"/>
                  </a:lnTo>
                  <a:lnTo>
                    <a:pt x="589" y="298"/>
                  </a:lnTo>
                  <a:lnTo>
                    <a:pt x="587" y="296"/>
                  </a:lnTo>
                  <a:lnTo>
                    <a:pt x="587" y="298"/>
                  </a:lnTo>
                  <a:lnTo>
                    <a:pt x="585" y="298"/>
                  </a:lnTo>
                  <a:lnTo>
                    <a:pt x="581" y="296"/>
                  </a:lnTo>
                  <a:lnTo>
                    <a:pt x="578" y="296"/>
                  </a:lnTo>
                  <a:lnTo>
                    <a:pt x="576" y="298"/>
                  </a:lnTo>
                  <a:lnTo>
                    <a:pt x="574" y="300"/>
                  </a:lnTo>
                  <a:lnTo>
                    <a:pt x="574" y="302"/>
                  </a:lnTo>
                  <a:lnTo>
                    <a:pt x="572" y="300"/>
                  </a:lnTo>
                  <a:lnTo>
                    <a:pt x="568" y="304"/>
                  </a:lnTo>
                  <a:lnTo>
                    <a:pt x="565" y="304"/>
                  </a:lnTo>
                  <a:lnTo>
                    <a:pt x="563" y="304"/>
                  </a:lnTo>
                  <a:lnTo>
                    <a:pt x="563" y="302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52" y="307"/>
                  </a:lnTo>
                  <a:lnTo>
                    <a:pt x="554" y="309"/>
                  </a:lnTo>
                  <a:lnTo>
                    <a:pt x="554" y="311"/>
                  </a:lnTo>
                  <a:lnTo>
                    <a:pt x="552" y="311"/>
                  </a:lnTo>
                  <a:lnTo>
                    <a:pt x="552" y="309"/>
                  </a:lnTo>
                  <a:lnTo>
                    <a:pt x="548" y="311"/>
                  </a:lnTo>
                  <a:lnTo>
                    <a:pt x="548" y="313"/>
                  </a:lnTo>
                  <a:lnTo>
                    <a:pt x="546" y="313"/>
                  </a:lnTo>
                  <a:lnTo>
                    <a:pt x="546" y="311"/>
                  </a:lnTo>
                  <a:lnTo>
                    <a:pt x="546" y="309"/>
                  </a:lnTo>
                  <a:lnTo>
                    <a:pt x="543" y="311"/>
                  </a:lnTo>
                  <a:lnTo>
                    <a:pt x="539" y="313"/>
                  </a:lnTo>
                  <a:lnTo>
                    <a:pt x="537" y="313"/>
                  </a:lnTo>
                  <a:lnTo>
                    <a:pt x="537" y="311"/>
                  </a:lnTo>
                  <a:lnTo>
                    <a:pt x="535" y="311"/>
                  </a:lnTo>
                  <a:lnTo>
                    <a:pt x="535" y="313"/>
                  </a:lnTo>
                  <a:lnTo>
                    <a:pt x="537" y="315"/>
                  </a:lnTo>
                  <a:lnTo>
                    <a:pt x="535" y="315"/>
                  </a:lnTo>
                  <a:lnTo>
                    <a:pt x="535" y="313"/>
                  </a:lnTo>
                  <a:lnTo>
                    <a:pt x="533" y="313"/>
                  </a:lnTo>
                  <a:lnTo>
                    <a:pt x="530" y="313"/>
                  </a:lnTo>
                  <a:lnTo>
                    <a:pt x="530" y="315"/>
                  </a:lnTo>
                  <a:lnTo>
                    <a:pt x="528" y="318"/>
                  </a:lnTo>
                  <a:lnTo>
                    <a:pt x="526" y="318"/>
                  </a:lnTo>
                  <a:lnTo>
                    <a:pt x="526" y="315"/>
                  </a:lnTo>
                  <a:lnTo>
                    <a:pt x="526" y="313"/>
                  </a:lnTo>
                  <a:lnTo>
                    <a:pt x="524" y="313"/>
                  </a:lnTo>
                  <a:lnTo>
                    <a:pt x="526" y="311"/>
                  </a:lnTo>
                  <a:lnTo>
                    <a:pt x="524" y="311"/>
                  </a:lnTo>
                  <a:lnTo>
                    <a:pt x="522" y="311"/>
                  </a:lnTo>
                  <a:lnTo>
                    <a:pt x="522" y="313"/>
                  </a:lnTo>
                  <a:lnTo>
                    <a:pt x="522" y="315"/>
                  </a:lnTo>
                  <a:lnTo>
                    <a:pt x="519" y="315"/>
                  </a:lnTo>
                  <a:lnTo>
                    <a:pt x="519" y="313"/>
                  </a:lnTo>
                  <a:lnTo>
                    <a:pt x="519" y="311"/>
                  </a:lnTo>
                  <a:lnTo>
                    <a:pt x="522" y="309"/>
                  </a:lnTo>
                  <a:lnTo>
                    <a:pt x="522" y="307"/>
                  </a:lnTo>
                  <a:lnTo>
                    <a:pt x="517" y="307"/>
                  </a:lnTo>
                  <a:lnTo>
                    <a:pt x="515" y="307"/>
                  </a:lnTo>
                  <a:lnTo>
                    <a:pt x="515" y="304"/>
                  </a:lnTo>
                  <a:lnTo>
                    <a:pt x="513" y="304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3" y="307"/>
                  </a:lnTo>
                  <a:lnTo>
                    <a:pt x="511" y="300"/>
                  </a:lnTo>
                  <a:lnTo>
                    <a:pt x="511" y="296"/>
                  </a:lnTo>
                  <a:lnTo>
                    <a:pt x="508" y="293"/>
                  </a:lnTo>
                  <a:lnTo>
                    <a:pt x="508" y="296"/>
                  </a:lnTo>
                  <a:lnTo>
                    <a:pt x="508" y="298"/>
                  </a:lnTo>
                  <a:lnTo>
                    <a:pt x="508" y="296"/>
                  </a:lnTo>
                  <a:lnTo>
                    <a:pt x="506" y="296"/>
                  </a:lnTo>
                  <a:lnTo>
                    <a:pt x="506" y="293"/>
                  </a:lnTo>
                  <a:lnTo>
                    <a:pt x="504" y="293"/>
                  </a:lnTo>
                  <a:lnTo>
                    <a:pt x="504" y="296"/>
                  </a:lnTo>
                  <a:lnTo>
                    <a:pt x="504" y="298"/>
                  </a:lnTo>
                  <a:lnTo>
                    <a:pt x="506" y="300"/>
                  </a:lnTo>
                  <a:lnTo>
                    <a:pt x="506" y="302"/>
                  </a:lnTo>
                  <a:lnTo>
                    <a:pt x="504" y="302"/>
                  </a:lnTo>
                  <a:lnTo>
                    <a:pt x="504" y="300"/>
                  </a:lnTo>
                  <a:lnTo>
                    <a:pt x="502" y="300"/>
                  </a:lnTo>
                  <a:lnTo>
                    <a:pt x="502" y="302"/>
                  </a:lnTo>
                  <a:lnTo>
                    <a:pt x="504" y="304"/>
                  </a:lnTo>
                  <a:lnTo>
                    <a:pt x="502" y="304"/>
                  </a:lnTo>
                  <a:lnTo>
                    <a:pt x="500" y="307"/>
                  </a:lnTo>
                  <a:lnTo>
                    <a:pt x="502" y="309"/>
                  </a:lnTo>
                  <a:lnTo>
                    <a:pt x="502" y="311"/>
                  </a:lnTo>
                  <a:lnTo>
                    <a:pt x="500" y="313"/>
                  </a:lnTo>
                  <a:lnTo>
                    <a:pt x="500" y="315"/>
                  </a:lnTo>
                  <a:lnTo>
                    <a:pt x="497" y="315"/>
                  </a:lnTo>
                  <a:lnTo>
                    <a:pt x="500" y="318"/>
                  </a:lnTo>
                  <a:lnTo>
                    <a:pt x="497" y="320"/>
                  </a:lnTo>
                  <a:lnTo>
                    <a:pt x="497" y="318"/>
                  </a:lnTo>
                  <a:lnTo>
                    <a:pt x="497" y="311"/>
                  </a:lnTo>
                  <a:lnTo>
                    <a:pt x="500" y="311"/>
                  </a:lnTo>
                  <a:lnTo>
                    <a:pt x="500" y="309"/>
                  </a:lnTo>
                  <a:lnTo>
                    <a:pt x="497" y="307"/>
                  </a:lnTo>
                  <a:lnTo>
                    <a:pt x="497" y="304"/>
                  </a:lnTo>
                  <a:lnTo>
                    <a:pt x="500" y="300"/>
                  </a:lnTo>
                  <a:lnTo>
                    <a:pt x="500" y="298"/>
                  </a:lnTo>
                  <a:lnTo>
                    <a:pt x="500" y="293"/>
                  </a:lnTo>
                  <a:lnTo>
                    <a:pt x="497" y="293"/>
                  </a:lnTo>
                  <a:lnTo>
                    <a:pt x="495" y="291"/>
                  </a:lnTo>
                  <a:lnTo>
                    <a:pt x="495" y="293"/>
                  </a:lnTo>
                  <a:lnTo>
                    <a:pt x="495" y="296"/>
                  </a:lnTo>
                  <a:lnTo>
                    <a:pt x="495" y="298"/>
                  </a:lnTo>
                  <a:lnTo>
                    <a:pt x="495" y="300"/>
                  </a:lnTo>
                  <a:lnTo>
                    <a:pt x="495" y="298"/>
                  </a:lnTo>
                  <a:lnTo>
                    <a:pt x="495" y="296"/>
                  </a:lnTo>
                  <a:lnTo>
                    <a:pt x="493" y="296"/>
                  </a:lnTo>
                  <a:lnTo>
                    <a:pt x="491" y="296"/>
                  </a:lnTo>
                  <a:lnTo>
                    <a:pt x="491" y="298"/>
                  </a:lnTo>
                  <a:lnTo>
                    <a:pt x="491" y="300"/>
                  </a:lnTo>
                  <a:lnTo>
                    <a:pt x="493" y="300"/>
                  </a:lnTo>
                  <a:lnTo>
                    <a:pt x="493" y="302"/>
                  </a:lnTo>
                  <a:lnTo>
                    <a:pt x="493" y="309"/>
                  </a:lnTo>
                  <a:lnTo>
                    <a:pt x="495" y="315"/>
                  </a:lnTo>
                  <a:lnTo>
                    <a:pt x="493" y="313"/>
                  </a:lnTo>
                  <a:lnTo>
                    <a:pt x="491" y="313"/>
                  </a:lnTo>
                  <a:lnTo>
                    <a:pt x="489" y="329"/>
                  </a:lnTo>
                  <a:lnTo>
                    <a:pt x="489" y="331"/>
                  </a:lnTo>
                  <a:lnTo>
                    <a:pt x="489" y="333"/>
                  </a:lnTo>
                  <a:lnTo>
                    <a:pt x="487" y="333"/>
                  </a:lnTo>
                  <a:lnTo>
                    <a:pt x="487" y="335"/>
                  </a:lnTo>
                  <a:lnTo>
                    <a:pt x="487" y="337"/>
                  </a:lnTo>
                  <a:lnTo>
                    <a:pt x="484" y="339"/>
                  </a:lnTo>
                  <a:lnTo>
                    <a:pt x="487" y="342"/>
                  </a:lnTo>
                  <a:lnTo>
                    <a:pt x="489" y="344"/>
                  </a:lnTo>
                  <a:lnTo>
                    <a:pt x="489" y="346"/>
                  </a:lnTo>
                  <a:lnTo>
                    <a:pt x="489" y="348"/>
                  </a:lnTo>
                  <a:lnTo>
                    <a:pt x="489" y="350"/>
                  </a:lnTo>
                  <a:lnTo>
                    <a:pt x="487" y="350"/>
                  </a:lnTo>
                  <a:lnTo>
                    <a:pt x="487" y="353"/>
                  </a:lnTo>
                  <a:lnTo>
                    <a:pt x="484" y="353"/>
                  </a:lnTo>
                  <a:lnTo>
                    <a:pt x="487" y="348"/>
                  </a:lnTo>
                  <a:lnTo>
                    <a:pt x="487" y="346"/>
                  </a:lnTo>
                  <a:lnTo>
                    <a:pt x="487" y="344"/>
                  </a:lnTo>
                  <a:lnTo>
                    <a:pt x="484" y="342"/>
                  </a:lnTo>
                  <a:lnTo>
                    <a:pt x="484" y="344"/>
                  </a:lnTo>
                  <a:lnTo>
                    <a:pt x="482" y="342"/>
                  </a:lnTo>
                  <a:lnTo>
                    <a:pt x="482" y="339"/>
                  </a:lnTo>
                  <a:lnTo>
                    <a:pt x="482" y="337"/>
                  </a:lnTo>
                  <a:lnTo>
                    <a:pt x="484" y="335"/>
                  </a:lnTo>
                  <a:lnTo>
                    <a:pt x="484" y="333"/>
                  </a:lnTo>
                  <a:lnTo>
                    <a:pt x="484" y="331"/>
                  </a:lnTo>
                  <a:lnTo>
                    <a:pt x="482" y="331"/>
                  </a:lnTo>
                  <a:lnTo>
                    <a:pt x="484" y="329"/>
                  </a:lnTo>
                  <a:lnTo>
                    <a:pt x="484" y="326"/>
                  </a:lnTo>
                  <a:lnTo>
                    <a:pt x="484" y="324"/>
                  </a:lnTo>
                  <a:lnTo>
                    <a:pt x="487" y="324"/>
                  </a:lnTo>
                  <a:lnTo>
                    <a:pt x="487" y="318"/>
                  </a:lnTo>
                  <a:lnTo>
                    <a:pt x="489" y="318"/>
                  </a:lnTo>
                  <a:lnTo>
                    <a:pt x="489" y="315"/>
                  </a:lnTo>
                  <a:lnTo>
                    <a:pt x="487" y="313"/>
                  </a:lnTo>
                  <a:lnTo>
                    <a:pt x="487" y="311"/>
                  </a:lnTo>
                  <a:lnTo>
                    <a:pt x="489" y="309"/>
                  </a:lnTo>
                  <a:lnTo>
                    <a:pt x="489" y="307"/>
                  </a:lnTo>
                  <a:lnTo>
                    <a:pt x="487" y="307"/>
                  </a:lnTo>
                  <a:lnTo>
                    <a:pt x="484" y="309"/>
                  </a:lnTo>
                  <a:lnTo>
                    <a:pt x="484" y="307"/>
                  </a:lnTo>
                  <a:lnTo>
                    <a:pt x="482" y="307"/>
                  </a:lnTo>
                  <a:lnTo>
                    <a:pt x="482" y="304"/>
                  </a:lnTo>
                  <a:lnTo>
                    <a:pt x="480" y="304"/>
                  </a:lnTo>
                  <a:lnTo>
                    <a:pt x="480" y="307"/>
                  </a:lnTo>
                  <a:lnTo>
                    <a:pt x="482" y="307"/>
                  </a:lnTo>
                  <a:lnTo>
                    <a:pt x="480" y="309"/>
                  </a:lnTo>
                  <a:lnTo>
                    <a:pt x="480" y="311"/>
                  </a:lnTo>
                  <a:lnTo>
                    <a:pt x="480" y="313"/>
                  </a:lnTo>
                  <a:lnTo>
                    <a:pt x="478" y="313"/>
                  </a:lnTo>
                  <a:lnTo>
                    <a:pt x="476" y="313"/>
                  </a:lnTo>
                  <a:lnTo>
                    <a:pt x="473" y="315"/>
                  </a:lnTo>
                  <a:lnTo>
                    <a:pt x="473" y="320"/>
                  </a:lnTo>
                  <a:lnTo>
                    <a:pt x="469" y="320"/>
                  </a:lnTo>
                  <a:lnTo>
                    <a:pt x="467" y="318"/>
                  </a:lnTo>
                  <a:lnTo>
                    <a:pt x="467" y="320"/>
                  </a:lnTo>
                  <a:lnTo>
                    <a:pt x="465" y="320"/>
                  </a:lnTo>
                  <a:lnTo>
                    <a:pt x="465" y="322"/>
                  </a:lnTo>
                  <a:lnTo>
                    <a:pt x="465" y="324"/>
                  </a:lnTo>
                  <a:lnTo>
                    <a:pt x="462" y="322"/>
                  </a:lnTo>
                  <a:lnTo>
                    <a:pt x="462" y="320"/>
                  </a:lnTo>
                  <a:lnTo>
                    <a:pt x="465" y="320"/>
                  </a:lnTo>
                  <a:lnTo>
                    <a:pt x="467" y="320"/>
                  </a:lnTo>
                  <a:lnTo>
                    <a:pt x="467" y="318"/>
                  </a:lnTo>
                  <a:lnTo>
                    <a:pt x="469" y="315"/>
                  </a:lnTo>
                  <a:lnTo>
                    <a:pt x="469" y="313"/>
                  </a:lnTo>
                  <a:lnTo>
                    <a:pt x="469" y="311"/>
                  </a:lnTo>
                  <a:lnTo>
                    <a:pt x="471" y="311"/>
                  </a:lnTo>
                  <a:lnTo>
                    <a:pt x="471" y="309"/>
                  </a:lnTo>
                  <a:lnTo>
                    <a:pt x="469" y="309"/>
                  </a:lnTo>
                  <a:lnTo>
                    <a:pt x="469" y="307"/>
                  </a:lnTo>
                  <a:lnTo>
                    <a:pt x="469" y="304"/>
                  </a:lnTo>
                  <a:lnTo>
                    <a:pt x="467" y="302"/>
                  </a:lnTo>
                  <a:lnTo>
                    <a:pt x="467" y="304"/>
                  </a:lnTo>
                  <a:lnTo>
                    <a:pt x="465" y="304"/>
                  </a:lnTo>
                  <a:lnTo>
                    <a:pt x="467" y="304"/>
                  </a:lnTo>
                  <a:lnTo>
                    <a:pt x="465" y="304"/>
                  </a:lnTo>
                  <a:lnTo>
                    <a:pt x="465" y="302"/>
                  </a:lnTo>
                  <a:lnTo>
                    <a:pt x="462" y="302"/>
                  </a:lnTo>
                  <a:lnTo>
                    <a:pt x="462" y="300"/>
                  </a:lnTo>
                  <a:lnTo>
                    <a:pt x="462" y="302"/>
                  </a:lnTo>
                  <a:lnTo>
                    <a:pt x="460" y="302"/>
                  </a:lnTo>
                  <a:lnTo>
                    <a:pt x="460" y="304"/>
                  </a:lnTo>
                  <a:lnTo>
                    <a:pt x="460" y="307"/>
                  </a:lnTo>
                  <a:lnTo>
                    <a:pt x="460" y="309"/>
                  </a:lnTo>
                  <a:lnTo>
                    <a:pt x="460" y="311"/>
                  </a:lnTo>
                  <a:lnTo>
                    <a:pt x="460" y="313"/>
                  </a:lnTo>
                  <a:lnTo>
                    <a:pt x="458" y="313"/>
                  </a:lnTo>
                  <a:lnTo>
                    <a:pt x="456" y="315"/>
                  </a:lnTo>
                  <a:lnTo>
                    <a:pt x="458" y="315"/>
                  </a:lnTo>
                  <a:lnTo>
                    <a:pt x="456" y="315"/>
                  </a:lnTo>
                  <a:lnTo>
                    <a:pt x="456" y="318"/>
                  </a:lnTo>
                  <a:lnTo>
                    <a:pt x="458" y="322"/>
                  </a:lnTo>
                  <a:lnTo>
                    <a:pt x="458" y="324"/>
                  </a:lnTo>
                  <a:lnTo>
                    <a:pt x="458" y="326"/>
                  </a:lnTo>
                  <a:lnTo>
                    <a:pt x="456" y="333"/>
                  </a:lnTo>
                  <a:lnTo>
                    <a:pt x="456" y="339"/>
                  </a:lnTo>
                  <a:lnTo>
                    <a:pt x="454" y="342"/>
                  </a:lnTo>
                  <a:lnTo>
                    <a:pt x="454" y="337"/>
                  </a:lnTo>
                  <a:lnTo>
                    <a:pt x="454" y="335"/>
                  </a:lnTo>
                  <a:lnTo>
                    <a:pt x="454" y="331"/>
                  </a:lnTo>
                  <a:lnTo>
                    <a:pt x="456" y="331"/>
                  </a:lnTo>
                  <a:lnTo>
                    <a:pt x="456" y="329"/>
                  </a:lnTo>
                  <a:lnTo>
                    <a:pt x="456" y="322"/>
                  </a:lnTo>
                  <a:lnTo>
                    <a:pt x="456" y="320"/>
                  </a:lnTo>
                  <a:lnTo>
                    <a:pt x="454" y="318"/>
                  </a:lnTo>
                  <a:lnTo>
                    <a:pt x="454" y="315"/>
                  </a:lnTo>
                  <a:lnTo>
                    <a:pt x="454" y="313"/>
                  </a:lnTo>
                  <a:lnTo>
                    <a:pt x="454" y="311"/>
                  </a:lnTo>
                  <a:lnTo>
                    <a:pt x="454" y="313"/>
                  </a:lnTo>
                  <a:lnTo>
                    <a:pt x="454" y="315"/>
                  </a:lnTo>
                  <a:lnTo>
                    <a:pt x="451" y="318"/>
                  </a:lnTo>
                  <a:lnTo>
                    <a:pt x="451" y="322"/>
                  </a:lnTo>
                  <a:lnTo>
                    <a:pt x="451" y="324"/>
                  </a:lnTo>
                  <a:lnTo>
                    <a:pt x="449" y="322"/>
                  </a:lnTo>
                  <a:lnTo>
                    <a:pt x="449" y="320"/>
                  </a:lnTo>
                  <a:lnTo>
                    <a:pt x="449" y="315"/>
                  </a:lnTo>
                  <a:lnTo>
                    <a:pt x="447" y="315"/>
                  </a:lnTo>
                  <a:lnTo>
                    <a:pt x="447" y="318"/>
                  </a:lnTo>
                  <a:lnTo>
                    <a:pt x="447" y="320"/>
                  </a:lnTo>
                  <a:lnTo>
                    <a:pt x="445" y="320"/>
                  </a:lnTo>
                  <a:lnTo>
                    <a:pt x="445" y="322"/>
                  </a:lnTo>
                  <a:lnTo>
                    <a:pt x="445" y="331"/>
                  </a:lnTo>
                  <a:lnTo>
                    <a:pt x="443" y="331"/>
                  </a:lnTo>
                  <a:lnTo>
                    <a:pt x="441" y="333"/>
                  </a:lnTo>
                  <a:lnTo>
                    <a:pt x="441" y="335"/>
                  </a:lnTo>
                  <a:lnTo>
                    <a:pt x="443" y="337"/>
                  </a:lnTo>
                  <a:lnTo>
                    <a:pt x="443" y="339"/>
                  </a:lnTo>
                  <a:lnTo>
                    <a:pt x="441" y="342"/>
                  </a:lnTo>
                  <a:lnTo>
                    <a:pt x="441" y="344"/>
                  </a:lnTo>
                  <a:lnTo>
                    <a:pt x="441" y="348"/>
                  </a:lnTo>
                  <a:lnTo>
                    <a:pt x="438" y="353"/>
                  </a:lnTo>
                  <a:lnTo>
                    <a:pt x="438" y="350"/>
                  </a:lnTo>
                  <a:lnTo>
                    <a:pt x="438" y="348"/>
                  </a:lnTo>
                  <a:lnTo>
                    <a:pt x="436" y="348"/>
                  </a:lnTo>
                  <a:lnTo>
                    <a:pt x="438" y="344"/>
                  </a:lnTo>
                  <a:lnTo>
                    <a:pt x="441" y="339"/>
                  </a:lnTo>
                  <a:lnTo>
                    <a:pt x="441" y="337"/>
                  </a:lnTo>
                  <a:lnTo>
                    <a:pt x="438" y="333"/>
                  </a:lnTo>
                  <a:lnTo>
                    <a:pt x="438" y="331"/>
                  </a:lnTo>
                  <a:lnTo>
                    <a:pt x="441" y="329"/>
                  </a:lnTo>
                  <a:lnTo>
                    <a:pt x="441" y="324"/>
                  </a:lnTo>
                  <a:lnTo>
                    <a:pt x="441" y="322"/>
                  </a:lnTo>
                  <a:lnTo>
                    <a:pt x="438" y="322"/>
                  </a:lnTo>
                  <a:lnTo>
                    <a:pt x="438" y="324"/>
                  </a:lnTo>
                  <a:lnTo>
                    <a:pt x="438" y="326"/>
                  </a:lnTo>
                  <a:lnTo>
                    <a:pt x="438" y="329"/>
                  </a:lnTo>
                  <a:lnTo>
                    <a:pt x="436" y="326"/>
                  </a:lnTo>
                  <a:lnTo>
                    <a:pt x="436" y="329"/>
                  </a:lnTo>
                  <a:lnTo>
                    <a:pt x="434" y="335"/>
                  </a:lnTo>
                  <a:lnTo>
                    <a:pt x="434" y="337"/>
                  </a:lnTo>
                  <a:lnTo>
                    <a:pt x="434" y="333"/>
                  </a:lnTo>
                  <a:lnTo>
                    <a:pt x="434" y="331"/>
                  </a:lnTo>
                  <a:lnTo>
                    <a:pt x="434" y="329"/>
                  </a:lnTo>
                  <a:lnTo>
                    <a:pt x="434" y="326"/>
                  </a:lnTo>
                  <a:lnTo>
                    <a:pt x="432" y="326"/>
                  </a:lnTo>
                  <a:lnTo>
                    <a:pt x="434" y="324"/>
                  </a:lnTo>
                  <a:lnTo>
                    <a:pt x="434" y="322"/>
                  </a:lnTo>
                  <a:lnTo>
                    <a:pt x="436" y="322"/>
                  </a:lnTo>
                  <a:lnTo>
                    <a:pt x="436" y="320"/>
                  </a:lnTo>
                  <a:lnTo>
                    <a:pt x="434" y="320"/>
                  </a:lnTo>
                  <a:lnTo>
                    <a:pt x="434" y="318"/>
                  </a:lnTo>
                  <a:lnTo>
                    <a:pt x="434" y="315"/>
                  </a:lnTo>
                  <a:lnTo>
                    <a:pt x="434" y="313"/>
                  </a:lnTo>
                  <a:lnTo>
                    <a:pt x="434" y="311"/>
                  </a:lnTo>
                  <a:lnTo>
                    <a:pt x="436" y="307"/>
                  </a:lnTo>
                  <a:lnTo>
                    <a:pt x="436" y="304"/>
                  </a:lnTo>
                  <a:lnTo>
                    <a:pt x="438" y="304"/>
                  </a:lnTo>
                  <a:lnTo>
                    <a:pt x="436" y="304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4" y="300"/>
                  </a:lnTo>
                  <a:lnTo>
                    <a:pt x="432" y="300"/>
                  </a:lnTo>
                  <a:lnTo>
                    <a:pt x="432" y="302"/>
                  </a:lnTo>
                  <a:lnTo>
                    <a:pt x="434" y="304"/>
                  </a:lnTo>
                  <a:lnTo>
                    <a:pt x="434" y="307"/>
                  </a:lnTo>
                  <a:lnTo>
                    <a:pt x="432" y="307"/>
                  </a:lnTo>
                  <a:lnTo>
                    <a:pt x="432" y="304"/>
                  </a:lnTo>
                  <a:lnTo>
                    <a:pt x="432" y="307"/>
                  </a:lnTo>
                  <a:lnTo>
                    <a:pt x="432" y="309"/>
                  </a:lnTo>
                  <a:lnTo>
                    <a:pt x="430" y="307"/>
                  </a:lnTo>
                  <a:lnTo>
                    <a:pt x="430" y="304"/>
                  </a:lnTo>
                  <a:lnTo>
                    <a:pt x="430" y="302"/>
                  </a:lnTo>
                  <a:lnTo>
                    <a:pt x="430" y="304"/>
                  </a:lnTo>
                  <a:lnTo>
                    <a:pt x="430" y="307"/>
                  </a:lnTo>
                  <a:lnTo>
                    <a:pt x="430" y="311"/>
                  </a:lnTo>
                  <a:lnTo>
                    <a:pt x="430" y="313"/>
                  </a:lnTo>
                  <a:lnTo>
                    <a:pt x="430" y="315"/>
                  </a:lnTo>
                  <a:lnTo>
                    <a:pt x="430" y="318"/>
                  </a:lnTo>
                  <a:lnTo>
                    <a:pt x="430" y="315"/>
                  </a:lnTo>
                  <a:lnTo>
                    <a:pt x="430" y="313"/>
                  </a:lnTo>
                  <a:lnTo>
                    <a:pt x="427" y="313"/>
                  </a:lnTo>
                  <a:lnTo>
                    <a:pt x="427" y="311"/>
                  </a:lnTo>
                  <a:lnTo>
                    <a:pt x="425" y="309"/>
                  </a:lnTo>
                  <a:lnTo>
                    <a:pt x="427" y="304"/>
                  </a:lnTo>
                  <a:lnTo>
                    <a:pt x="427" y="302"/>
                  </a:lnTo>
                  <a:lnTo>
                    <a:pt x="427" y="300"/>
                  </a:lnTo>
                  <a:lnTo>
                    <a:pt x="430" y="300"/>
                  </a:lnTo>
                  <a:lnTo>
                    <a:pt x="430" y="298"/>
                  </a:lnTo>
                  <a:lnTo>
                    <a:pt x="427" y="298"/>
                  </a:lnTo>
                  <a:lnTo>
                    <a:pt x="425" y="298"/>
                  </a:lnTo>
                  <a:lnTo>
                    <a:pt x="425" y="296"/>
                  </a:lnTo>
                  <a:lnTo>
                    <a:pt x="423" y="296"/>
                  </a:lnTo>
                  <a:lnTo>
                    <a:pt x="425" y="300"/>
                  </a:lnTo>
                  <a:lnTo>
                    <a:pt x="423" y="304"/>
                  </a:lnTo>
                  <a:lnTo>
                    <a:pt x="423" y="300"/>
                  </a:lnTo>
                  <a:lnTo>
                    <a:pt x="421" y="296"/>
                  </a:lnTo>
                  <a:lnTo>
                    <a:pt x="421" y="293"/>
                  </a:lnTo>
                  <a:lnTo>
                    <a:pt x="416" y="293"/>
                  </a:lnTo>
                  <a:lnTo>
                    <a:pt x="416" y="296"/>
                  </a:lnTo>
                  <a:lnTo>
                    <a:pt x="416" y="298"/>
                  </a:lnTo>
                  <a:lnTo>
                    <a:pt x="414" y="300"/>
                  </a:lnTo>
                  <a:lnTo>
                    <a:pt x="414" y="298"/>
                  </a:lnTo>
                  <a:lnTo>
                    <a:pt x="414" y="296"/>
                  </a:lnTo>
                  <a:lnTo>
                    <a:pt x="414" y="293"/>
                  </a:lnTo>
                  <a:lnTo>
                    <a:pt x="414" y="291"/>
                  </a:lnTo>
                  <a:lnTo>
                    <a:pt x="416" y="289"/>
                  </a:lnTo>
                  <a:lnTo>
                    <a:pt x="416" y="287"/>
                  </a:lnTo>
                  <a:lnTo>
                    <a:pt x="416" y="285"/>
                  </a:lnTo>
                  <a:lnTo>
                    <a:pt x="414" y="285"/>
                  </a:lnTo>
                  <a:lnTo>
                    <a:pt x="416" y="280"/>
                  </a:lnTo>
                  <a:lnTo>
                    <a:pt x="414" y="278"/>
                  </a:lnTo>
                  <a:lnTo>
                    <a:pt x="414" y="280"/>
                  </a:lnTo>
                  <a:lnTo>
                    <a:pt x="412" y="280"/>
                  </a:lnTo>
                  <a:lnTo>
                    <a:pt x="410" y="280"/>
                  </a:lnTo>
                  <a:lnTo>
                    <a:pt x="408" y="280"/>
                  </a:lnTo>
                  <a:lnTo>
                    <a:pt x="406" y="280"/>
                  </a:lnTo>
                  <a:lnTo>
                    <a:pt x="406" y="283"/>
                  </a:lnTo>
                  <a:lnTo>
                    <a:pt x="406" y="285"/>
                  </a:lnTo>
                  <a:lnTo>
                    <a:pt x="408" y="287"/>
                  </a:lnTo>
                  <a:lnTo>
                    <a:pt x="408" y="289"/>
                  </a:lnTo>
                  <a:lnTo>
                    <a:pt x="408" y="293"/>
                  </a:lnTo>
                  <a:lnTo>
                    <a:pt x="410" y="296"/>
                  </a:lnTo>
                  <a:lnTo>
                    <a:pt x="410" y="298"/>
                  </a:lnTo>
                  <a:lnTo>
                    <a:pt x="410" y="300"/>
                  </a:lnTo>
                  <a:lnTo>
                    <a:pt x="410" y="307"/>
                  </a:lnTo>
                  <a:lnTo>
                    <a:pt x="410" y="304"/>
                  </a:lnTo>
                  <a:lnTo>
                    <a:pt x="410" y="302"/>
                  </a:lnTo>
                  <a:lnTo>
                    <a:pt x="408" y="300"/>
                  </a:lnTo>
                  <a:lnTo>
                    <a:pt x="408" y="298"/>
                  </a:lnTo>
                  <a:lnTo>
                    <a:pt x="406" y="298"/>
                  </a:lnTo>
                  <a:lnTo>
                    <a:pt x="406" y="296"/>
                  </a:lnTo>
                  <a:lnTo>
                    <a:pt x="406" y="293"/>
                  </a:lnTo>
                  <a:lnTo>
                    <a:pt x="408" y="293"/>
                  </a:lnTo>
                  <a:lnTo>
                    <a:pt x="408" y="291"/>
                  </a:lnTo>
                  <a:lnTo>
                    <a:pt x="406" y="291"/>
                  </a:lnTo>
                  <a:lnTo>
                    <a:pt x="406" y="289"/>
                  </a:lnTo>
                  <a:lnTo>
                    <a:pt x="403" y="287"/>
                  </a:lnTo>
                  <a:lnTo>
                    <a:pt x="401" y="287"/>
                  </a:lnTo>
                  <a:lnTo>
                    <a:pt x="401" y="283"/>
                  </a:lnTo>
                  <a:lnTo>
                    <a:pt x="399" y="283"/>
                  </a:lnTo>
                  <a:lnTo>
                    <a:pt x="399" y="287"/>
                  </a:lnTo>
                  <a:lnTo>
                    <a:pt x="399" y="289"/>
                  </a:lnTo>
                  <a:lnTo>
                    <a:pt x="399" y="291"/>
                  </a:lnTo>
                  <a:lnTo>
                    <a:pt x="399" y="293"/>
                  </a:lnTo>
                  <a:lnTo>
                    <a:pt x="397" y="293"/>
                  </a:lnTo>
                  <a:lnTo>
                    <a:pt x="392" y="296"/>
                  </a:lnTo>
                  <a:lnTo>
                    <a:pt x="390" y="298"/>
                  </a:lnTo>
                  <a:lnTo>
                    <a:pt x="388" y="298"/>
                  </a:lnTo>
                  <a:lnTo>
                    <a:pt x="390" y="296"/>
                  </a:lnTo>
                  <a:lnTo>
                    <a:pt x="392" y="296"/>
                  </a:lnTo>
                  <a:lnTo>
                    <a:pt x="395" y="293"/>
                  </a:lnTo>
                  <a:lnTo>
                    <a:pt x="395" y="289"/>
                  </a:lnTo>
                  <a:lnTo>
                    <a:pt x="395" y="287"/>
                  </a:lnTo>
                  <a:lnTo>
                    <a:pt x="395" y="285"/>
                  </a:lnTo>
                  <a:lnTo>
                    <a:pt x="392" y="285"/>
                  </a:lnTo>
                  <a:lnTo>
                    <a:pt x="390" y="285"/>
                  </a:lnTo>
                  <a:lnTo>
                    <a:pt x="386" y="287"/>
                  </a:lnTo>
                  <a:lnTo>
                    <a:pt x="384" y="287"/>
                  </a:lnTo>
                  <a:lnTo>
                    <a:pt x="379" y="291"/>
                  </a:lnTo>
                  <a:lnTo>
                    <a:pt x="377" y="293"/>
                  </a:lnTo>
                  <a:lnTo>
                    <a:pt x="375" y="293"/>
                  </a:lnTo>
                  <a:lnTo>
                    <a:pt x="373" y="293"/>
                  </a:lnTo>
                  <a:lnTo>
                    <a:pt x="370" y="293"/>
                  </a:lnTo>
                  <a:lnTo>
                    <a:pt x="370" y="291"/>
                  </a:lnTo>
                  <a:lnTo>
                    <a:pt x="373" y="289"/>
                  </a:lnTo>
                  <a:lnTo>
                    <a:pt x="375" y="289"/>
                  </a:lnTo>
                  <a:lnTo>
                    <a:pt x="375" y="287"/>
                  </a:lnTo>
                  <a:lnTo>
                    <a:pt x="375" y="285"/>
                  </a:lnTo>
                  <a:lnTo>
                    <a:pt x="373" y="285"/>
                  </a:lnTo>
                  <a:lnTo>
                    <a:pt x="368" y="285"/>
                  </a:lnTo>
                  <a:lnTo>
                    <a:pt x="366" y="285"/>
                  </a:lnTo>
                  <a:lnTo>
                    <a:pt x="368" y="287"/>
                  </a:lnTo>
                  <a:lnTo>
                    <a:pt x="366" y="287"/>
                  </a:lnTo>
                  <a:lnTo>
                    <a:pt x="364" y="287"/>
                  </a:lnTo>
                  <a:lnTo>
                    <a:pt x="360" y="289"/>
                  </a:lnTo>
                  <a:lnTo>
                    <a:pt x="357" y="291"/>
                  </a:lnTo>
                  <a:lnTo>
                    <a:pt x="355" y="291"/>
                  </a:lnTo>
                  <a:lnTo>
                    <a:pt x="353" y="291"/>
                  </a:lnTo>
                  <a:lnTo>
                    <a:pt x="353" y="289"/>
                  </a:lnTo>
                  <a:lnTo>
                    <a:pt x="351" y="289"/>
                  </a:lnTo>
                  <a:lnTo>
                    <a:pt x="351" y="287"/>
                  </a:lnTo>
                  <a:lnTo>
                    <a:pt x="355" y="285"/>
                  </a:lnTo>
                  <a:lnTo>
                    <a:pt x="360" y="283"/>
                  </a:lnTo>
                  <a:lnTo>
                    <a:pt x="357" y="283"/>
                  </a:lnTo>
                  <a:lnTo>
                    <a:pt x="360" y="280"/>
                  </a:lnTo>
                  <a:lnTo>
                    <a:pt x="362" y="280"/>
                  </a:lnTo>
                  <a:lnTo>
                    <a:pt x="360" y="280"/>
                  </a:lnTo>
                  <a:lnTo>
                    <a:pt x="357" y="280"/>
                  </a:lnTo>
                  <a:lnTo>
                    <a:pt x="355" y="280"/>
                  </a:lnTo>
                  <a:lnTo>
                    <a:pt x="353" y="285"/>
                  </a:lnTo>
                  <a:lnTo>
                    <a:pt x="351" y="285"/>
                  </a:lnTo>
                  <a:lnTo>
                    <a:pt x="351" y="283"/>
                  </a:lnTo>
                  <a:lnTo>
                    <a:pt x="353" y="278"/>
                  </a:lnTo>
                  <a:lnTo>
                    <a:pt x="353" y="276"/>
                  </a:lnTo>
                  <a:lnTo>
                    <a:pt x="351" y="276"/>
                  </a:lnTo>
                  <a:lnTo>
                    <a:pt x="351" y="274"/>
                  </a:lnTo>
                  <a:lnTo>
                    <a:pt x="351" y="276"/>
                  </a:lnTo>
                  <a:lnTo>
                    <a:pt x="349" y="278"/>
                  </a:lnTo>
                  <a:lnTo>
                    <a:pt x="349" y="276"/>
                  </a:lnTo>
                  <a:lnTo>
                    <a:pt x="349" y="274"/>
                  </a:lnTo>
                  <a:lnTo>
                    <a:pt x="349" y="272"/>
                  </a:lnTo>
                  <a:lnTo>
                    <a:pt x="351" y="272"/>
                  </a:lnTo>
                  <a:lnTo>
                    <a:pt x="349" y="272"/>
                  </a:lnTo>
                  <a:lnTo>
                    <a:pt x="349" y="269"/>
                  </a:lnTo>
                  <a:lnTo>
                    <a:pt x="346" y="269"/>
                  </a:lnTo>
                  <a:lnTo>
                    <a:pt x="346" y="267"/>
                  </a:lnTo>
                  <a:lnTo>
                    <a:pt x="346" y="269"/>
                  </a:lnTo>
                  <a:lnTo>
                    <a:pt x="344" y="269"/>
                  </a:lnTo>
                  <a:lnTo>
                    <a:pt x="344" y="272"/>
                  </a:lnTo>
                  <a:lnTo>
                    <a:pt x="340" y="276"/>
                  </a:lnTo>
                  <a:lnTo>
                    <a:pt x="338" y="276"/>
                  </a:lnTo>
                  <a:lnTo>
                    <a:pt x="335" y="274"/>
                  </a:lnTo>
                  <a:lnTo>
                    <a:pt x="333" y="276"/>
                  </a:lnTo>
                  <a:lnTo>
                    <a:pt x="331" y="278"/>
                  </a:lnTo>
                  <a:lnTo>
                    <a:pt x="329" y="280"/>
                  </a:lnTo>
                  <a:lnTo>
                    <a:pt x="329" y="278"/>
                  </a:lnTo>
                  <a:lnTo>
                    <a:pt x="327" y="280"/>
                  </a:lnTo>
                  <a:lnTo>
                    <a:pt x="324" y="280"/>
                  </a:lnTo>
                  <a:lnTo>
                    <a:pt x="322" y="280"/>
                  </a:lnTo>
                  <a:lnTo>
                    <a:pt x="322" y="283"/>
                  </a:lnTo>
                  <a:lnTo>
                    <a:pt x="320" y="285"/>
                  </a:lnTo>
                  <a:lnTo>
                    <a:pt x="316" y="283"/>
                  </a:lnTo>
                  <a:lnTo>
                    <a:pt x="314" y="283"/>
                  </a:lnTo>
                  <a:lnTo>
                    <a:pt x="311" y="280"/>
                  </a:lnTo>
                  <a:lnTo>
                    <a:pt x="311" y="278"/>
                  </a:lnTo>
                  <a:lnTo>
                    <a:pt x="314" y="278"/>
                  </a:lnTo>
                  <a:lnTo>
                    <a:pt x="316" y="278"/>
                  </a:lnTo>
                  <a:lnTo>
                    <a:pt x="318" y="278"/>
                  </a:lnTo>
                  <a:lnTo>
                    <a:pt x="318" y="276"/>
                  </a:lnTo>
                  <a:lnTo>
                    <a:pt x="322" y="274"/>
                  </a:lnTo>
                  <a:lnTo>
                    <a:pt x="324" y="274"/>
                  </a:lnTo>
                  <a:lnTo>
                    <a:pt x="327" y="274"/>
                  </a:lnTo>
                  <a:lnTo>
                    <a:pt x="324" y="276"/>
                  </a:lnTo>
                  <a:lnTo>
                    <a:pt x="322" y="276"/>
                  </a:lnTo>
                  <a:lnTo>
                    <a:pt x="324" y="276"/>
                  </a:lnTo>
                  <a:lnTo>
                    <a:pt x="327" y="276"/>
                  </a:lnTo>
                  <a:lnTo>
                    <a:pt x="331" y="272"/>
                  </a:lnTo>
                  <a:lnTo>
                    <a:pt x="322" y="274"/>
                  </a:lnTo>
                  <a:lnTo>
                    <a:pt x="322" y="272"/>
                  </a:lnTo>
                  <a:lnTo>
                    <a:pt x="324" y="272"/>
                  </a:lnTo>
                  <a:lnTo>
                    <a:pt x="331" y="269"/>
                  </a:lnTo>
                  <a:lnTo>
                    <a:pt x="333" y="269"/>
                  </a:lnTo>
                  <a:lnTo>
                    <a:pt x="331" y="267"/>
                  </a:lnTo>
                  <a:lnTo>
                    <a:pt x="329" y="267"/>
                  </a:lnTo>
                  <a:lnTo>
                    <a:pt x="327" y="267"/>
                  </a:lnTo>
                  <a:lnTo>
                    <a:pt x="324" y="269"/>
                  </a:lnTo>
                  <a:lnTo>
                    <a:pt x="324" y="267"/>
                  </a:lnTo>
                  <a:lnTo>
                    <a:pt x="322" y="269"/>
                  </a:lnTo>
                  <a:lnTo>
                    <a:pt x="322" y="267"/>
                  </a:lnTo>
                  <a:lnTo>
                    <a:pt x="320" y="267"/>
                  </a:lnTo>
                  <a:lnTo>
                    <a:pt x="318" y="267"/>
                  </a:lnTo>
                  <a:lnTo>
                    <a:pt x="316" y="267"/>
                  </a:lnTo>
                  <a:lnTo>
                    <a:pt x="318" y="267"/>
                  </a:lnTo>
                  <a:lnTo>
                    <a:pt x="318" y="265"/>
                  </a:lnTo>
                  <a:lnTo>
                    <a:pt x="316" y="265"/>
                  </a:lnTo>
                  <a:lnTo>
                    <a:pt x="314" y="267"/>
                  </a:lnTo>
                  <a:lnTo>
                    <a:pt x="311" y="265"/>
                  </a:lnTo>
                  <a:lnTo>
                    <a:pt x="309" y="265"/>
                  </a:lnTo>
                  <a:lnTo>
                    <a:pt x="309" y="267"/>
                  </a:lnTo>
                  <a:lnTo>
                    <a:pt x="305" y="269"/>
                  </a:lnTo>
                  <a:lnTo>
                    <a:pt x="303" y="269"/>
                  </a:lnTo>
                  <a:lnTo>
                    <a:pt x="300" y="269"/>
                  </a:lnTo>
                  <a:lnTo>
                    <a:pt x="303" y="267"/>
                  </a:lnTo>
                  <a:lnTo>
                    <a:pt x="307" y="265"/>
                  </a:lnTo>
                  <a:lnTo>
                    <a:pt x="307" y="263"/>
                  </a:lnTo>
                  <a:lnTo>
                    <a:pt x="309" y="263"/>
                  </a:lnTo>
                  <a:lnTo>
                    <a:pt x="307" y="263"/>
                  </a:lnTo>
                  <a:lnTo>
                    <a:pt x="305" y="263"/>
                  </a:lnTo>
                  <a:lnTo>
                    <a:pt x="303" y="265"/>
                  </a:lnTo>
                  <a:lnTo>
                    <a:pt x="300" y="265"/>
                  </a:lnTo>
                  <a:lnTo>
                    <a:pt x="303" y="263"/>
                  </a:lnTo>
                  <a:lnTo>
                    <a:pt x="305" y="261"/>
                  </a:lnTo>
                  <a:lnTo>
                    <a:pt x="316" y="256"/>
                  </a:lnTo>
                  <a:lnTo>
                    <a:pt x="316" y="254"/>
                  </a:lnTo>
                  <a:lnTo>
                    <a:pt x="318" y="252"/>
                  </a:lnTo>
                  <a:lnTo>
                    <a:pt x="318" y="250"/>
                  </a:lnTo>
                  <a:lnTo>
                    <a:pt x="316" y="250"/>
                  </a:lnTo>
                  <a:lnTo>
                    <a:pt x="314" y="250"/>
                  </a:lnTo>
                  <a:lnTo>
                    <a:pt x="314" y="247"/>
                  </a:lnTo>
                  <a:lnTo>
                    <a:pt x="311" y="247"/>
                  </a:lnTo>
                  <a:lnTo>
                    <a:pt x="311" y="250"/>
                  </a:lnTo>
                  <a:lnTo>
                    <a:pt x="307" y="250"/>
                  </a:lnTo>
                  <a:lnTo>
                    <a:pt x="305" y="250"/>
                  </a:lnTo>
                  <a:lnTo>
                    <a:pt x="303" y="252"/>
                  </a:lnTo>
                  <a:lnTo>
                    <a:pt x="300" y="254"/>
                  </a:lnTo>
                  <a:lnTo>
                    <a:pt x="298" y="254"/>
                  </a:lnTo>
                  <a:lnTo>
                    <a:pt x="287" y="258"/>
                  </a:lnTo>
                  <a:lnTo>
                    <a:pt x="287" y="256"/>
                  </a:lnTo>
                  <a:lnTo>
                    <a:pt x="300" y="250"/>
                  </a:lnTo>
                  <a:lnTo>
                    <a:pt x="303" y="250"/>
                  </a:lnTo>
                  <a:lnTo>
                    <a:pt x="300" y="250"/>
                  </a:lnTo>
                  <a:lnTo>
                    <a:pt x="298" y="250"/>
                  </a:lnTo>
                  <a:lnTo>
                    <a:pt x="292" y="252"/>
                  </a:lnTo>
                  <a:lnTo>
                    <a:pt x="287" y="252"/>
                  </a:lnTo>
                  <a:lnTo>
                    <a:pt x="283" y="252"/>
                  </a:lnTo>
                  <a:lnTo>
                    <a:pt x="281" y="252"/>
                  </a:lnTo>
                  <a:lnTo>
                    <a:pt x="279" y="252"/>
                  </a:lnTo>
                  <a:lnTo>
                    <a:pt x="276" y="252"/>
                  </a:lnTo>
                  <a:lnTo>
                    <a:pt x="274" y="252"/>
                  </a:lnTo>
                  <a:lnTo>
                    <a:pt x="265" y="252"/>
                  </a:lnTo>
                  <a:lnTo>
                    <a:pt x="263" y="252"/>
                  </a:lnTo>
                  <a:lnTo>
                    <a:pt x="263" y="250"/>
                  </a:lnTo>
                  <a:lnTo>
                    <a:pt x="263" y="247"/>
                  </a:lnTo>
                  <a:lnTo>
                    <a:pt x="263" y="245"/>
                  </a:lnTo>
                  <a:lnTo>
                    <a:pt x="265" y="243"/>
                  </a:lnTo>
                  <a:lnTo>
                    <a:pt x="270" y="243"/>
                  </a:lnTo>
                  <a:lnTo>
                    <a:pt x="272" y="241"/>
                  </a:lnTo>
                  <a:lnTo>
                    <a:pt x="283" y="234"/>
                  </a:lnTo>
                  <a:lnTo>
                    <a:pt x="285" y="234"/>
                  </a:lnTo>
                  <a:lnTo>
                    <a:pt x="279" y="241"/>
                  </a:lnTo>
                  <a:lnTo>
                    <a:pt x="276" y="241"/>
                  </a:lnTo>
                  <a:lnTo>
                    <a:pt x="274" y="243"/>
                  </a:lnTo>
                  <a:lnTo>
                    <a:pt x="268" y="247"/>
                  </a:lnTo>
                  <a:lnTo>
                    <a:pt x="268" y="250"/>
                  </a:lnTo>
                  <a:lnTo>
                    <a:pt x="270" y="250"/>
                  </a:lnTo>
                  <a:lnTo>
                    <a:pt x="276" y="250"/>
                  </a:lnTo>
                  <a:lnTo>
                    <a:pt x="281" y="250"/>
                  </a:lnTo>
                  <a:lnTo>
                    <a:pt x="283" y="250"/>
                  </a:lnTo>
                  <a:lnTo>
                    <a:pt x="289" y="247"/>
                  </a:lnTo>
                  <a:lnTo>
                    <a:pt x="294" y="247"/>
                  </a:lnTo>
                  <a:lnTo>
                    <a:pt x="296" y="247"/>
                  </a:lnTo>
                  <a:lnTo>
                    <a:pt x="298" y="247"/>
                  </a:lnTo>
                  <a:lnTo>
                    <a:pt x="298" y="245"/>
                  </a:lnTo>
                  <a:lnTo>
                    <a:pt x="300" y="245"/>
                  </a:lnTo>
                  <a:lnTo>
                    <a:pt x="300" y="247"/>
                  </a:lnTo>
                  <a:lnTo>
                    <a:pt x="303" y="247"/>
                  </a:lnTo>
                  <a:lnTo>
                    <a:pt x="309" y="243"/>
                  </a:lnTo>
                  <a:lnTo>
                    <a:pt x="311" y="243"/>
                  </a:lnTo>
                  <a:lnTo>
                    <a:pt x="314" y="243"/>
                  </a:lnTo>
                  <a:lnTo>
                    <a:pt x="311" y="241"/>
                  </a:lnTo>
                  <a:lnTo>
                    <a:pt x="309" y="241"/>
                  </a:lnTo>
                  <a:lnTo>
                    <a:pt x="307" y="241"/>
                  </a:lnTo>
                  <a:lnTo>
                    <a:pt x="305" y="241"/>
                  </a:lnTo>
                  <a:lnTo>
                    <a:pt x="303" y="239"/>
                  </a:lnTo>
                  <a:lnTo>
                    <a:pt x="305" y="239"/>
                  </a:lnTo>
                  <a:lnTo>
                    <a:pt x="307" y="239"/>
                  </a:lnTo>
                  <a:lnTo>
                    <a:pt x="307" y="236"/>
                  </a:lnTo>
                  <a:lnTo>
                    <a:pt x="307" y="234"/>
                  </a:lnTo>
                  <a:lnTo>
                    <a:pt x="305" y="234"/>
                  </a:lnTo>
                  <a:lnTo>
                    <a:pt x="303" y="234"/>
                  </a:lnTo>
                  <a:lnTo>
                    <a:pt x="300" y="236"/>
                  </a:lnTo>
                  <a:lnTo>
                    <a:pt x="298" y="236"/>
                  </a:lnTo>
                  <a:lnTo>
                    <a:pt x="298" y="239"/>
                  </a:lnTo>
                  <a:lnTo>
                    <a:pt x="298" y="241"/>
                  </a:lnTo>
                  <a:lnTo>
                    <a:pt x="296" y="239"/>
                  </a:lnTo>
                  <a:lnTo>
                    <a:pt x="296" y="236"/>
                  </a:lnTo>
                  <a:lnTo>
                    <a:pt x="294" y="236"/>
                  </a:lnTo>
                  <a:lnTo>
                    <a:pt x="294" y="234"/>
                  </a:lnTo>
                  <a:lnTo>
                    <a:pt x="296" y="234"/>
                  </a:lnTo>
                  <a:lnTo>
                    <a:pt x="298" y="232"/>
                  </a:lnTo>
                  <a:lnTo>
                    <a:pt x="300" y="230"/>
                  </a:lnTo>
                  <a:lnTo>
                    <a:pt x="300" y="228"/>
                  </a:lnTo>
                  <a:lnTo>
                    <a:pt x="303" y="228"/>
                  </a:lnTo>
                  <a:lnTo>
                    <a:pt x="303" y="226"/>
                  </a:lnTo>
                  <a:lnTo>
                    <a:pt x="303" y="223"/>
                  </a:lnTo>
                  <a:lnTo>
                    <a:pt x="300" y="221"/>
                  </a:lnTo>
                  <a:lnTo>
                    <a:pt x="300" y="219"/>
                  </a:lnTo>
                  <a:lnTo>
                    <a:pt x="303" y="217"/>
                  </a:lnTo>
                  <a:lnTo>
                    <a:pt x="303" y="215"/>
                  </a:lnTo>
                  <a:lnTo>
                    <a:pt x="303" y="210"/>
                  </a:lnTo>
                  <a:lnTo>
                    <a:pt x="303" y="208"/>
                  </a:lnTo>
                  <a:lnTo>
                    <a:pt x="305" y="208"/>
                  </a:lnTo>
                  <a:lnTo>
                    <a:pt x="307" y="206"/>
                  </a:lnTo>
                  <a:lnTo>
                    <a:pt x="309" y="206"/>
                  </a:lnTo>
                  <a:lnTo>
                    <a:pt x="311" y="206"/>
                  </a:lnTo>
                  <a:lnTo>
                    <a:pt x="309" y="206"/>
                  </a:lnTo>
                  <a:lnTo>
                    <a:pt x="309" y="204"/>
                  </a:lnTo>
                  <a:lnTo>
                    <a:pt x="307" y="204"/>
                  </a:lnTo>
                  <a:lnTo>
                    <a:pt x="307" y="201"/>
                  </a:lnTo>
                  <a:lnTo>
                    <a:pt x="305" y="201"/>
                  </a:lnTo>
                  <a:lnTo>
                    <a:pt x="305" y="199"/>
                  </a:lnTo>
                  <a:lnTo>
                    <a:pt x="303" y="199"/>
                  </a:lnTo>
                  <a:lnTo>
                    <a:pt x="303" y="197"/>
                  </a:lnTo>
                  <a:lnTo>
                    <a:pt x="303" y="195"/>
                  </a:lnTo>
                  <a:lnTo>
                    <a:pt x="300" y="195"/>
                  </a:lnTo>
                  <a:lnTo>
                    <a:pt x="298" y="193"/>
                  </a:lnTo>
                  <a:lnTo>
                    <a:pt x="294" y="193"/>
                  </a:lnTo>
                  <a:lnTo>
                    <a:pt x="292" y="195"/>
                  </a:lnTo>
                  <a:lnTo>
                    <a:pt x="285" y="199"/>
                  </a:lnTo>
                  <a:lnTo>
                    <a:pt x="285" y="197"/>
                  </a:lnTo>
                  <a:lnTo>
                    <a:pt x="285" y="193"/>
                  </a:lnTo>
                  <a:lnTo>
                    <a:pt x="285" y="190"/>
                  </a:lnTo>
                  <a:lnTo>
                    <a:pt x="283" y="190"/>
                  </a:lnTo>
                  <a:lnTo>
                    <a:pt x="281" y="201"/>
                  </a:lnTo>
                  <a:lnTo>
                    <a:pt x="281" y="199"/>
                  </a:lnTo>
                  <a:lnTo>
                    <a:pt x="281" y="197"/>
                  </a:lnTo>
                  <a:lnTo>
                    <a:pt x="279" y="197"/>
                  </a:lnTo>
                  <a:lnTo>
                    <a:pt x="279" y="199"/>
                  </a:lnTo>
                  <a:lnTo>
                    <a:pt x="279" y="201"/>
                  </a:lnTo>
                  <a:lnTo>
                    <a:pt x="276" y="201"/>
                  </a:lnTo>
                  <a:lnTo>
                    <a:pt x="274" y="199"/>
                  </a:lnTo>
                  <a:lnTo>
                    <a:pt x="272" y="199"/>
                  </a:lnTo>
                  <a:lnTo>
                    <a:pt x="270" y="199"/>
                  </a:lnTo>
                  <a:lnTo>
                    <a:pt x="268" y="199"/>
                  </a:lnTo>
                  <a:lnTo>
                    <a:pt x="265" y="199"/>
                  </a:lnTo>
                  <a:lnTo>
                    <a:pt x="270" y="197"/>
                  </a:lnTo>
                  <a:lnTo>
                    <a:pt x="270" y="195"/>
                  </a:lnTo>
                  <a:lnTo>
                    <a:pt x="270" y="193"/>
                  </a:lnTo>
                  <a:lnTo>
                    <a:pt x="270" y="190"/>
                  </a:lnTo>
                  <a:lnTo>
                    <a:pt x="268" y="188"/>
                  </a:lnTo>
                  <a:lnTo>
                    <a:pt x="265" y="188"/>
                  </a:lnTo>
                  <a:lnTo>
                    <a:pt x="265" y="186"/>
                  </a:lnTo>
                  <a:lnTo>
                    <a:pt x="270" y="186"/>
                  </a:lnTo>
                  <a:lnTo>
                    <a:pt x="270" y="184"/>
                  </a:lnTo>
                  <a:lnTo>
                    <a:pt x="268" y="184"/>
                  </a:lnTo>
                  <a:lnTo>
                    <a:pt x="263" y="182"/>
                  </a:lnTo>
                  <a:lnTo>
                    <a:pt x="254" y="182"/>
                  </a:lnTo>
                  <a:lnTo>
                    <a:pt x="250" y="184"/>
                  </a:lnTo>
                  <a:lnTo>
                    <a:pt x="248" y="184"/>
                  </a:lnTo>
                  <a:lnTo>
                    <a:pt x="248" y="186"/>
                  </a:lnTo>
                  <a:lnTo>
                    <a:pt x="246" y="188"/>
                  </a:lnTo>
                  <a:lnTo>
                    <a:pt x="246" y="190"/>
                  </a:lnTo>
                  <a:lnTo>
                    <a:pt x="243" y="190"/>
                  </a:lnTo>
                  <a:lnTo>
                    <a:pt x="241" y="193"/>
                  </a:lnTo>
                  <a:lnTo>
                    <a:pt x="239" y="193"/>
                  </a:lnTo>
                  <a:lnTo>
                    <a:pt x="237" y="193"/>
                  </a:lnTo>
                  <a:lnTo>
                    <a:pt x="233" y="193"/>
                  </a:lnTo>
                  <a:lnTo>
                    <a:pt x="233" y="190"/>
                  </a:lnTo>
                  <a:lnTo>
                    <a:pt x="230" y="190"/>
                  </a:lnTo>
                  <a:lnTo>
                    <a:pt x="233" y="190"/>
                  </a:lnTo>
                  <a:lnTo>
                    <a:pt x="237" y="190"/>
                  </a:lnTo>
                  <a:lnTo>
                    <a:pt x="239" y="190"/>
                  </a:lnTo>
                  <a:lnTo>
                    <a:pt x="241" y="190"/>
                  </a:lnTo>
                  <a:lnTo>
                    <a:pt x="241" y="188"/>
                  </a:lnTo>
                  <a:lnTo>
                    <a:pt x="241" y="184"/>
                  </a:lnTo>
                  <a:lnTo>
                    <a:pt x="241" y="182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8" y="177"/>
                  </a:lnTo>
                  <a:lnTo>
                    <a:pt x="248" y="175"/>
                  </a:lnTo>
                  <a:lnTo>
                    <a:pt x="248" y="173"/>
                  </a:lnTo>
                  <a:lnTo>
                    <a:pt x="248" y="171"/>
                  </a:lnTo>
                  <a:lnTo>
                    <a:pt x="250" y="169"/>
                  </a:lnTo>
                  <a:lnTo>
                    <a:pt x="252" y="166"/>
                  </a:lnTo>
                  <a:lnTo>
                    <a:pt x="252" y="164"/>
                  </a:lnTo>
                  <a:lnTo>
                    <a:pt x="252" y="162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3" y="158"/>
                  </a:lnTo>
                  <a:lnTo>
                    <a:pt x="239" y="155"/>
                  </a:lnTo>
                  <a:lnTo>
                    <a:pt x="237" y="155"/>
                  </a:lnTo>
                  <a:lnTo>
                    <a:pt x="235" y="155"/>
                  </a:lnTo>
                  <a:lnTo>
                    <a:pt x="233" y="153"/>
                  </a:lnTo>
                  <a:lnTo>
                    <a:pt x="233" y="151"/>
                  </a:lnTo>
                  <a:lnTo>
                    <a:pt x="233" y="149"/>
                  </a:lnTo>
                  <a:lnTo>
                    <a:pt x="233" y="147"/>
                  </a:lnTo>
                  <a:lnTo>
                    <a:pt x="233" y="144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28" y="142"/>
                  </a:lnTo>
                  <a:lnTo>
                    <a:pt x="226" y="142"/>
                  </a:lnTo>
                  <a:lnTo>
                    <a:pt x="224" y="142"/>
                  </a:lnTo>
                  <a:lnTo>
                    <a:pt x="224" y="144"/>
                  </a:lnTo>
                  <a:lnTo>
                    <a:pt x="224" y="147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4" y="147"/>
                  </a:lnTo>
                  <a:lnTo>
                    <a:pt x="222" y="147"/>
                  </a:lnTo>
                  <a:lnTo>
                    <a:pt x="219" y="147"/>
                  </a:lnTo>
                  <a:lnTo>
                    <a:pt x="222" y="151"/>
                  </a:lnTo>
                  <a:lnTo>
                    <a:pt x="219" y="151"/>
                  </a:lnTo>
                  <a:lnTo>
                    <a:pt x="219" y="149"/>
                  </a:lnTo>
                  <a:lnTo>
                    <a:pt x="217" y="147"/>
                  </a:lnTo>
                  <a:lnTo>
                    <a:pt x="215" y="144"/>
                  </a:lnTo>
                  <a:lnTo>
                    <a:pt x="215" y="149"/>
                  </a:lnTo>
                  <a:lnTo>
                    <a:pt x="217" y="153"/>
                  </a:lnTo>
                  <a:lnTo>
                    <a:pt x="219" y="155"/>
                  </a:lnTo>
                  <a:lnTo>
                    <a:pt x="217" y="158"/>
                  </a:lnTo>
                  <a:lnTo>
                    <a:pt x="217" y="155"/>
                  </a:lnTo>
                  <a:lnTo>
                    <a:pt x="215" y="153"/>
                  </a:lnTo>
                  <a:lnTo>
                    <a:pt x="213" y="151"/>
                  </a:lnTo>
                  <a:lnTo>
                    <a:pt x="213" y="149"/>
                  </a:lnTo>
                  <a:lnTo>
                    <a:pt x="211" y="149"/>
                  </a:lnTo>
                  <a:lnTo>
                    <a:pt x="206" y="151"/>
                  </a:lnTo>
                  <a:lnTo>
                    <a:pt x="206" y="153"/>
                  </a:lnTo>
                  <a:lnTo>
                    <a:pt x="204" y="158"/>
                  </a:lnTo>
                  <a:lnTo>
                    <a:pt x="204" y="155"/>
                  </a:lnTo>
                  <a:lnTo>
                    <a:pt x="206" y="149"/>
                  </a:lnTo>
                  <a:lnTo>
                    <a:pt x="206" y="147"/>
                  </a:lnTo>
                  <a:lnTo>
                    <a:pt x="208" y="147"/>
                  </a:lnTo>
                  <a:lnTo>
                    <a:pt x="213" y="147"/>
                  </a:lnTo>
                  <a:lnTo>
                    <a:pt x="213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1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38"/>
                  </a:lnTo>
                  <a:lnTo>
                    <a:pt x="208" y="136"/>
                  </a:lnTo>
                  <a:lnTo>
                    <a:pt x="206" y="136"/>
                  </a:lnTo>
                  <a:lnTo>
                    <a:pt x="204" y="138"/>
                  </a:lnTo>
                  <a:lnTo>
                    <a:pt x="204" y="140"/>
                  </a:lnTo>
                  <a:lnTo>
                    <a:pt x="204" y="142"/>
                  </a:lnTo>
                  <a:lnTo>
                    <a:pt x="206" y="142"/>
                  </a:lnTo>
                  <a:lnTo>
                    <a:pt x="204" y="144"/>
                  </a:lnTo>
                  <a:lnTo>
                    <a:pt x="204" y="142"/>
                  </a:lnTo>
                  <a:lnTo>
                    <a:pt x="202" y="142"/>
                  </a:lnTo>
                  <a:lnTo>
                    <a:pt x="202" y="140"/>
                  </a:lnTo>
                  <a:lnTo>
                    <a:pt x="202" y="133"/>
                  </a:lnTo>
                  <a:lnTo>
                    <a:pt x="200" y="131"/>
                  </a:lnTo>
                  <a:lnTo>
                    <a:pt x="200" y="133"/>
                  </a:lnTo>
                  <a:lnTo>
                    <a:pt x="200" y="136"/>
                  </a:lnTo>
                  <a:lnTo>
                    <a:pt x="200" y="138"/>
                  </a:lnTo>
                  <a:lnTo>
                    <a:pt x="197" y="138"/>
                  </a:lnTo>
                  <a:lnTo>
                    <a:pt x="197" y="136"/>
                  </a:lnTo>
                  <a:lnTo>
                    <a:pt x="195" y="138"/>
                  </a:lnTo>
                  <a:lnTo>
                    <a:pt x="195" y="140"/>
                  </a:lnTo>
                  <a:lnTo>
                    <a:pt x="195" y="142"/>
                  </a:lnTo>
                  <a:lnTo>
                    <a:pt x="193" y="140"/>
                  </a:lnTo>
                  <a:lnTo>
                    <a:pt x="191" y="140"/>
                  </a:lnTo>
                  <a:lnTo>
                    <a:pt x="191" y="142"/>
                  </a:lnTo>
                  <a:lnTo>
                    <a:pt x="191" y="144"/>
                  </a:lnTo>
                  <a:lnTo>
                    <a:pt x="191" y="142"/>
                  </a:lnTo>
                  <a:lnTo>
                    <a:pt x="189" y="144"/>
                  </a:lnTo>
                  <a:lnTo>
                    <a:pt x="187" y="147"/>
                  </a:lnTo>
                  <a:lnTo>
                    <a:pt x="187" y="144"/>
                  </a:lnTo>
                  <a:lnTo>
                    <a:pt x="184" y="147"/>
                  </a:lnTo>
                  <a:lnTo>
                    <a:pt x="182" y="147"/>
                  </a:lnTo>
                  <a:lnTo>
                    <a:pt x="182" y="149"/>
                  </a:lnTo>
                  <a:lnTo>
                    <a:pt x="182" y="151"/>
                  </a:lnTo>
                  <a:lnTo>
                    <a:pt x="182" y="153"/>
                  </a:lnTo>
                  <a:lnTo>
                    <a:pt x="180" y="155"/>
                  </a:lnTo>
                  <a:lnTo>
                    <a:pt x="180" y="158"/>
                  </a:lnTo>
                  <a:lnTo>
                    <a:pt x="180" y="160"/>
                  </a:lnTo>
                  <a:lnTo>
                    <a:pt x="182" y="160"/>
                  </a:lnTo>
                  <a:lnTo>
                    <a:pt x="182" y="162"/>
                  </a:lnTo>
                  <a:lnTo>
                    <a:pt x="180" y="164"/>
                  </a:lnTo>
                  <a:lnTo>
                    <a:pt x="173" y="169"/>
                  </a:lnTo>
                  <a:lnTo>
                    <a:pt x="173" y="166"/>
                  </a:lnTo>
                  <a:lnTo>
                    <a:pt x="176" y="164"/>
                  </a:lnTo>
                  <a:lnTo>
                    <a:pt x="178" y="162"/>
                  </a:lnTo>
                  <a:lnTo>
                    <a:pt x="178" y="160"/>
                  </a:lnTo>
                  <a:lnTo>
                    <a:pt x="178" y="158"/>
                  </a:lnTo>
                  <a:lnTo>
                    <a:pt x="176" y="160"/>
                  </a:lnTo>
                  <a:lnTo>
                    <a:pt x="180" y="151"/>
                  </a:lnTo>
                  <a:lnTo>
                    <a:pt x="180" y="149"/>
                  </a:lnTo>
                  <a:lnTo>
                    <a:pt x="178" y="149"/>
                  </a:lnTo>
                  <a:lnTo>
                    <a:pt x="176" y="149"/>
                  </a:lnTo>
                  <a:lnTo>
                    <a:pt x="187" y="140"/>
                  </a:lnTo>
                  <a:lnTo>
                    <a:pt x="189" y="140"/>
                  </a:lnTo>
                  <a:lnTo>
                    <a:pt x="193" y="138"/>
                  </a:lnTo>
                  <a:lnTo>
                    <a:pt x="193" y="136"/>
                  </a:lnTo>
                  <a:lnTo>
                    <a:pt x="193" y="133"/>
                  </a:lnTo>
                  <a:lnTo>
                    <a:pt x="193" y="131"/>
                  </a:lnTo>
                  <a:lnTo>
                    <a:pt x="193" y="129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9"/>
                  </a:lnTo>
                  <a:lnTo>
                    <a:pt x="189" y="131"/>
                  </a:lnTo>
                  <a:lnTo>
                    <a:pt x="187" y="131"/>
                  </a:lnTo>
                  <a:lnTo>
                    <a:pt x="182" y="133"/>
                  </a:lnTo>
                  <a:lnTo>
                    <a:pt x="182" y="136"/>
                  </a:lnTo>
                  <a:lnTo>
                    <a:pt x="180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38"/>
                  </a:lnTo>
                  <a:lnTo>
                    <a:pt x="180" y="136"/>
                  </a:lnTo>
                  <a:lnTo>
                    <a:pt x="180" y="133"/>
                  </a:lnTo>
                  <a:lnTo>
                    <a:pt x="184" y="131"/>
                  </a:lnTo>
                  <a:lnTo>
                    <a:pt x="184" y="129"/>
                  </a:lnTo>
                  <a:lnTo>
                    <a:pt x="187" y="127"/>
                  </a:lnTo>
                  <a:lnTo>
                    <a:pt x="187" y="125"/>
                  </a:lnTo>
                  <a:lnTo>
                    <a:pt x="187" y="123"/>
                  </a:lnTo>
                  <a:lnTo>
                    <a:pt x="184" y="123"/>
                  </a:lnTo>
                  <a:lnTo>
                    <a:pt x="184" y="120"/>
                  </a:lnTo>
                  <a:lnTo>
                    <a:pt x="184" y="118"/>
                  </a:lnTo>
                  <a:lnTo>
                    <a:pt x="180" y="116"/>
                  </a:lnTo>
                  <a:lnTo>
                    <a:pt x="182" y="116"/>
                  </a:lnTo>
                  <a:lnTo>
                    <a:pt x="182" y="114"/>
                  </a:lnTo>
                  <a:lnTo>
                    <a:pt x="180" y="112"/>
                  </a:lnTo>
                  <a:lnTo>
                    <a:pt x="182" y="109"/>
                  </a:lnTo>
                  <a:lnTo>
                    <a:pt x="180" y="107"/>
                  </a:lnTo>
                  <a:lnTo>
                    <a:pt x="178" y="109"/>
                  </a:lnTo>
                  <a:lnTo>
                    <a:pt x="176" y="112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6"/>
                  </a:lnTo>
                  <a:lnTo>
                    <a:pt x="171" y="114"/>
                  </a:lnTo>
                  <a:lnTo>
                    <a:pt x="171" y="116"/>
                  </a:lnTo>
                  <a:lnTo>
                    <a:pt x="169" y="116"/>
                  </a:lnTo>
                  <a:lnTo>
                    <a:pt x="167" y="118"/>
                  </a:lnTo>
                  <a:lnTo>
                    <a:pt x="167" y="120"/>
                  </a:lnTo>
                  <a:lnTo>
                    <a:pt x="165" y="123"/>
                  </a:lnTo>
                  <a:lnTo>
                    <a:pt x="167" y="123"/>
                  </a:lnTo>
                  <a:lnTo>
                    <a:pt x="165" y="125"/>
                  </a:lnTo>
                  <a:lnTo>
                    <a:pt x="165" y="123"/>
                  </a:lnTo>
                  <a:lnTo>
                    <a:pt x="162" y="123"/>
                  </a:lnTo>
                  <a:lnTo>
                    <a:pt x="162" y="125"/>
                  </a:lnTo>
                  <a:lnTo>
                    <a:pt x="162" y="131"/>
                  </a:lnTo>
                  <a:lnTo>
                    <a:pt x="162" y="133"/>
                  </a:lnTo>
                  <a:lnTo>
                    <a:pt x="160" y="131"/>
                  </a:lnTo>
                  <a:lnTo>
                    <a:pt x="160" y="129"/>
                  </a:lnTo>
                  <a:lnTo>
                    <a:pt x="160" y="125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4" y="127"/>
                  </a:lnTo>
                  <a:lnTo>
                    <a:pt x="152" y="127"/>
                  </a:lnTo>
                  <a:lnTo>
                    <a:pt x="152" y="140"/>
                  </a:lnTo>
                  <a:lnTo>
                    <a:pt x="149" y="142"/>
                  </a:lnTo>
                  <a:lnTo>
                    <a:pt x="147" y="147"/>
                  </a:lnTo>
                  <a:lnTo>
                    <a:pt x="147" y="149"/>
                  </a:lnTo>
                  <a:lnTo>
                    <a:pt x="147" y="147"/>
                  </a:lnTo>
                  <a:lnTo>
                    <a:pt x="147" y="142"/>
                  </a:lnTo>
                  <a:lnTo>
                    <a:pt x="147" y="140"/>
                  </a:lnTo>
                  <a:lnTo>
                    <a:pt x="149" y="138"/>
                  </a:lnTo>
                  <a:lnTo>
                    <a:pt x="149" y="136"/>
                  </a:lnTo>
                  <a:lnTo>
                    <a:pt x="149" y="133"/>
                  </a:lnTo>
                  <a:lnTo>
                    <a:pt x="149" y="129"/>
                  </a:lnTo>
                  <a:lnTo>
                    <a:pt x="149" y="127"/>
                  </a:lnTo>
                  <a:lnTo>
                    <a:pt x="147" y="127"/>
                  </a:lnTo>
                  <a:lnTo>
                    <a:pt x="145" y="127"/>
                  </a:lnTo>
                  <a:lnTo>
                    <a:pt x="141" y="131"/>
                  </a:lnTo>
                  <a:lnTo>
                    <a:pt x="143" y="131"/>
                  </a:lnTo>
                  <a:lnTo>
                    <a:pt x="143" y="129"/>
                  </a:lnTo>
                  <a:lnTo>
                    <a:pt x="143" y="127"/>
                  </a:lnTo>
                  <a:lnTo>
                    <a:pt x="145" y="127"/>
                  </a:lnTo>
                  <a:lnTo>
                    <a:pt x="147" y="127"/>
                  </a:lnTo>
                  <a:lnTo>
                    <a:pt x="149" y="127"/>
                  </a:lnTo>
                  <a:lnTo>
                    <a:pt x="149" y="125"/>
                  </a:lnTo>
                  <a:lnTo>
                    <a:pt x="154" y="123"/>
                  </a:lnTo>
                  <a:lnTo>
                    <a:pt x="156" y="123"/>
                  </a:lnTo>
                  <a:lnTo>
                    <a:pt x="156" y="120"/>
                  </a:lnTo>
                  <a:lnTo>
                    <a:pt x="154" y="120"/>
                  </a:lnTo>
                  <a:lnTo>
                    <a:pt x="156" y="118"/>
                  </a:lnTo>
                  <a:lnTo>
                    <a:pt x="156" y="116"/>
                  </a:lnTo>
                  <a:lnTo>
                    <a:pt x="160" y="109"/>
                  </a:lnTo>
                  <a:lnTo>
                    <a:pt x="160" y="107"/>
                  </a:lnTo>
                  <a:lnTo>
                    <a:pt x="160" y="105"/>
                  </a:lnTo>
                  <a:lnTo>
                    <a:pt x="160" y="103"/>
                  </a:lnTo>
                  <a:lnTo>
                    <a:pt x="160" y="101"/>
                  </a:lnTo>
                  <a:lnTo>
                    <a:pt x="160" y="98"/>
                  </a:lnTo>
                  <a:lnTo>
                    <a:pt x="158" y="98"/>
                  </a:lnTo>
                  <a:lnTo>
                    <a:pt x="156" y="96"/>
                  </a:lnTo>
                  <a:lnTo>
                    <a:pt x="156" y="98"/>
                  </a:lnTo>
                  <a:lnTo>
                    <a:pt x="154" y="101"/>
                  </a:lnTo>
                  <a:lnTo>
                    <a:pt x="152" y="101"/>
                  </a:lnTo>
                  <a:lnTo>
                    <a:pt x="149" y="101"/>
                  </a:lnTo>
                  <a:lnTo>
                    <a:pt x="154" y="94"/>
                  </a:lnTo>
                  <a:lnTo>
                    <a:pt x="152" y="94"/>
                  </a:lnTo>
                  <a:lnTo>
                    <a:pt x="152" y="92"/>
                  </a:lnTo>
                  <a:lnTo>
                    <a:pt x="152" y="90"/>
                  </a:lnTo>
                  <a:lnTo>
                    <a:pt x="149" y="90"/>
                  </a:lnTo>
                  <a:lnTo>
                    <a:pt x="143" y="90"/>
                  </a:lnTo>
                  <a:lnTo>
                    <a:pt x="143" y="87"/>
                  </a:lnTo>
                  <a:lnTo>
                    <a:pt x="145" y="85"/>
                  </a:lnTo>
                  <a:lnTo>
                    <a:pt x="143" y="85"/>
                  </a:lnTo>
                  <a:lnTo>
                    <a:pt x="141" y="85"/>
                  </a:lnTo>
                  <a:lnTo>
                    <a:pt x="138" y="87"/>
                  </a:lnTo>
                  <a:lnTo>
                    <a:pt x="138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1" y="94"/>
                  </a:lnTo>
                  <a:lnTo>
                    <a:pt x="138" y="94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2" y="96"/>
                  </a:lnTo>
                  <a:lnTo>
                    <a:pt x="134" y="92"/>
                  </a:lnTo>
                  <a:lnTo>
                    <a:pt x="134" y="87"/>
                  </a:lnTo>
                  <a:lnTo>
                    <a:pt x="134" y="85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32" y="85"/>
                  </a:lnTo>
                  <a:lnTo>
                    <a:pt x="132" y="83"/>
                  </a:lnTo>
                  <a:lnTo>
                    <a:pt x="132" y="81"/>
                  </a:lnTo>
                  <a:lnTo>
                    <a:pt x="130" y="81"/>
                  </a:lnTo>
                  <a:lnTo>
                    <a:pt x="130" y="83"/>
                  </a:lnTo>
                  <a:lnTo>
                    <a:pt x="127" y="87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7" y="81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30" y="77"/>
                  </a:lnTo>
                  <a:lnTo>
                    <a:pt x="130" y="74"/>
                  </a:lnTo>
                  <a:lnTo>
                    <a:pt x="127" y="74"/>
                  </a:lnTo>
                  <a:lnTo>
                    <a:pt x="127" y="77"/>
                  </a:lnTo>
                  <a:lnTo>
                    <a:pt x="125" y="77"/>
                  </a:lnTo>
                  <a:lnTo>
                    <a:pt x="125" y="74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21" y="74"/>
                  </a:lnTo>
                  <a:lnTo>
                    <a:pt x="119" y="77"/>
                  </a:lnTo>
                  <a:lnTo>
                    <a:pt x="116" y="77"/>
                  </a:lnTo>
                  <a:lnTo>
                    <a:pt x="116" y="79"/>
                  </a:lnTo>
                  <a:lnTo>
                    <a:pt x="116" y="81"/>
                  </a:lnTo>
                  <a:lnTo>
                    <a:pt x="114" y="81"/>
                  </a:lnTo>
                  <a:lnTo>
                    <a:pt x="114" y="83"/>
                  </a:lnTo>
                  <a:lnTo>
                    <a:pt x="114" y="85"/>
                  </a:lnTo>
                  <a:lnTo>
                    <a:pt x="110" y="87"/>
                  </a:lnTo>
                  <a:lnTo>
                    <a:pt x="108" y="87"/>
                  </a:lnTo>
                  <a:lnTo>
                    <a:pt x="106" y="92"/>
                  </a:lnTo>
                  <a:lnTo>
                    <a:pt x="103" y="92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101" y="96"/>
                  </a:lnTo>
                  <a:lnTo>
                    <a:pt x="103" y="98"/>
                  </a:lnTo>
                  <a:lnTo>
                    <a:pt x="103" y="101"/>
                  </a:lnTo>
                  <a:lnTo>
                    <a:pt x="99" y="98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5" y="92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5" y="98"/>
                  </a:lnTo>
                  <a:lnTo>
                    <a:pt x="92" y="98"/>
                  </a:lnTo>
                  <a:lnTo>
                    <a:pt x="92" y="96"/>
                  </a:lnTo>
                  <a:lnTo>
                    <a:pt x="92" y="94"/>
                  </a:lnTo>
                  <a:lnTo>
                    <a:pt x="92" y="92"/>
                  </a:lnTo>
                  <a:lnTo>
                    <a:pt x="99" y="90"/>
                  </a:lnTo>
                  <a:lnTo>
                    <a:pt x="103" y="90"/>
                  </a:lnTo>
                  <a:lnTo>
                    <a:pt x="106" y="87"/>
                  </a:lnTo>
                  <a:lnTo>
                    <a:pt x="106" y="85"/>
                  </a:lnTo>
                  <a:lnTo>
                    <a:pt x="110" y="83"/>
                  </a:lnTo>
                  <a:lnTo>
                    <a:pt x="110" y="81"/>
                  </a:lnTo>
                  <a:lnTo>
                    <a:pt x="110" y="79"/>
                  </a:lnTo>
                  <a:lnTo>
                    <a:pt x="112" y="77"/>
                  </a:lnTo>
                  <a:lnTo>
                    <a:pt x="112" y="74"/>
                  </a:lnTo>
                  <a:lnTo>
                    <a:pt x="112" y="70"/>
                  </a:lnTo>
                  <a:lnTo>
                    <a:pt x="114" y="68"/>
                  </a:lnTo>
                  <a:lnTo>
                    <a:pt x="112" y="68"/>
                  </a:lnTo>
                  <a:lnTo>
                    <a:pt x="112" y="66"/>
                  </a:lnTo>
                  <a:lnTo>
                    <a:pt x="110" y="66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08" y="70"/>
                  </a:lnTo>
                  <a:lnTo>
                    <a:pt x="108" y="68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6" y="61"/>
                  </a:lnTo>
                  <a:lnTo>
                    <a:pt x="106" y="63"/>
                  </a:lnTo>
                  <a:lnTo>
                    <a:pt x="103" y="63"/>
                  </a:lnTo>
                  <a:lnTo>
                    <a:pt x="103" y="70"/>
                  </a:lnTo>
                  <a:lnTo>
                    <a:pt x="103" y="72"/>
                  </a:lnTo>
                  <a:lnTo>
                    <a:pt x="101" y="72"/>
                  </a:lnTo>
                  <a:lnTo>
                    <a:pt x="99" y="72"/>
                  </a:lnTo>
                  <a:lnTo>
                    <a:pt x="101" y="72"/>
                  </a:lnTo>
                  <a:lnTo>
                    <a:pt x="101" y="68"/>
                  </a:lnTo>
                  <a:lnTo>
                    <a:pt x="101" y="66"/>
                  </a:lnTo>
                  <a:lnTo>
                    <a:pt x="101" y="63"/>
                  </a:lnTo>
                  <a:lnTo>
                    <a:pt x="101" y="61"/>
                  </a:lnTo>
                  <a:lnTo>
                    <a:pt x="99" y="61"/>
                  </a:lnTo>
                  <a:lnTo>
                    <a:pt x="99" y="59"/>
                  </a:lnTo>
                  <a:lnTo>
                    <a:pt x="97" y="59"/>
                  </a:lnTo>
                  <a:lnTo>
                    <a:pt x="95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2" y="66"/>
                  </a:lnTo>
                  <a:lnTo>
                    <a:pt x="95" y="70"/>
                  </a:lnTo>
                  <a:lnTo>
                    <a:pt x="95" y="72"/>
                  </a:lnTo>
                  <a:lnTo>
                    <a:pt x="92" y="72"/>
                  </a:lnTo>
                  <a:lnTo>
                    <a:pt x="90" y="74"/>
                  </a:lnTo>
                  <a:lnTo>
                    <a:pt x="92" y="72"/>
                  </a:lnTo>
                  <a:lnTo>
                    <a:pt x="92" y="70"/>
                  </a:lnTo>
                  <a:lnTo>
                    <a:pt x="92" y="68"/>
                  </a:lnTo>
                  <a:lnTo>
                    <a:pt x="90" y="63"/>
                  </a:lnTo>
                  <a:lnTo>
                    <a:pt x="90" y="61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79" y="66"/>
                  </a:lnTo>
                  <a:lnTo>
                    <a:pt x="77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5" y="66"/>
                  </a:lnTo>
                  <a:lnTo>
                    <a:pt x="75" y="63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4" y="52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3" y="48"/>
                  </a:lnTo>
                  <a:lnTo>
                    <a:pt x="73" y="50"/>
                  </a:lnTo>
                  <a:lnTo>
                    <a:pt x="73" y="52"/>
                  </a:lnTo>
                  <a:lnTo>
                    <a:pt x="73" y="55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68" y="46"/>
                  </a:lnTo>
                  <a:lnTo>
                    <a:pt x="66" y="46"/>
                  </a:lnTo>
                  <a:lnTo>
                    <a:pt x="64" y="48"/>
                  </a:lnTo>
                  <a:lnTo>
                    <a:pt x="66" y="50"/>
                  </a:lnTo>
                  <a:lnTo>
                    <a:pt x="66" y="52"/>
                  </a:lnTo>
                  <a:lnTo>
                    <a:pt x="66" y="55"/>
                  </a:lnTo>
                  <a:lnTo>
                    <a:pt x="66" y="59"/>
                  </a:lnTo>
                  <a:lnTo>
                    <a:pt x="66" y="57"/>
                  </a:lnTo>
                  <a:lnTo>
                    <a:pt x="64" y="55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1"/>
                  </a:lnTo>
                  <a:lnTo>
                    <a:pt x="64" y="44"/>
                  </a:lnTo>
                  <a:lnTo>
                    <a:pt x="64" y="41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57" y="46"/>
                  </a:lnTo>
                  <a:lnTo>
                    <a:pt x="55" y="44"/>
                  </a:lnTo>
                  <a:lnTo>
                    <a:pt x="53" y="44"/>
                  </a:lnTo>
                  <a:lnTo>
                    <a:pt x="49" y="41"/>
                  </a:lnTo>
                  <a:lnTo>
                    <a:pt x="46" y="39"/>
                  </a:lnTo>
                  <a:lnTo>
                    <a:pt x="51" y="37"/>
                  </a:lnTo>
                  <a:lnTo>
                    <a:pt x="51" y="35"/>
                  </a:lnTo>
                  <a:lnTo>
                    <a:pt x="49" y="33"/>
                  </a:lnTo>
                  <a:lnTo>
                    <a:pt x="46" y="31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6" y="28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4" y="31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2" y="24"/>
                  </a:lnTo>
                  <a:lnTo>
                    <a:pt x="40" y="24"/>
                  </a:lnTo>
                  <a:lnTo>
                    <a:pt x="38" y="26"/>
                  </a:lnTo>
                  <a:lnTo>
                    <a:pt x="38" y="24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0" y="17"/>
                  </a:lnTo>
                  <a:lnTo>
                    <a:pt x="38" y="15"/>
                  </a:lnTo>
                  <a:lnTo>
                    <a:pt x="38" y="17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33" y="20"/>
                  </a:lnTo>
                  <a:lnTo>
                    <a:pt x="33" y="22"/>
                  </a:lnTo>
                  <a:lnTo>
                    <a:pt x="35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5" y="24"/>
                  </a:lnTo>
                  <a:lnTo>
                    <a:pt x="33" y="24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5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1" y="26"/>
                  </a:lnTo>
                  <a:lnTo>
                    <a:pt x="27" y="26"/>
                  </a:lnTo>
                  <a:lnTo>
                    <a:pt x="25" y="26"/>
                  </a:lnTo>
                  <a:lnTo>
                    <a:pt x="29" y="24"/>
                  </a:lnTo>
                  <a:lnTo>
                    <a:pt x="31" y="22"/>
                  </a:lnTo>
                  <a:lnTo>
                    <a:pt x="31" y="20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20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5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2" y="9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7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5" y="37"/>
                  </a:lnTo>
                  <a:lnTo>
                    <a:pt x="25" y="39"/>
                  </a:lnTo>
                  <a:lnTo>
                    <a:pt x="22" y="39"/>
                  </a:lnTo>
                  <a:lnTo>
                    <a:pt x="22" y="41"/>
                  </a:lnTo>
                  <a:lnTo>
                    <a:pt x="22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5" y="50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2" y="77"/>
                  </a:lnTo>
                  <a:lnTo>
                    <a:pt x="44" y="77"/>
                  </a:lnTo>
                  <a:lnTo>
                    <a:pt x="46" y="77"/>
                  </a:lnTo>
                  <a:lnTo>
                    <a:pt x="46" y="74"/>
                  </a:lnTo>
                  <a:lnTo>
                    <a:pt x="46" y="72"/>
                  </a:lnTo>
                  <a:lnTo>
                    <a:pt x="49" y="72"/>
                  </a:lnTo>
                  <a:lnTo>
                    <a:pt x="49" y="70"/>
                  </a:lnTo>
                  <a:lnTo>
                    <a:pt x="51" y="68"/>
                  </a:lnTo>
                  <a:lnTo>
                    <a:pt x="51" y="66"/>
                  </a:lnTo>
                  <a:lnTo>
                    <a:pt x="53" y="63"/>
                  </a:lnTo>
                  <a:lnTo>
                    <a:pt x="55" y="63"/>
                  </a:lnTo>
                  <a:lnTo>
                    <a:pt x="57" y="63"/>
                  </a:lnTo>
                  <a:lnTo>
                    <a:pt x="57" y="66"/>
                  </a:lnTo>
                  <a:lnTo>
                    <a:pt x="57" y="68"/>
                  </a:lnTo>
                  <a:lnTo>
                    <a:pt x="55" y="70"/>
                  </a:lnTo>
                  <a:lnTo>
                    <a:pt x="55" y="72"/>
                  </a:lnTo>
                  <a:lnTo>
                    <a:pt x="53" y="72"/>
                  </a:lnTo>
                  <a:lnTo>
                    <a:pt x="53" y="74"/>
                  </a:lnTo>
                  <a:lnTo>
                    <a:pt x="55" y="74"/>
                  </a:lnTo>
                  <a:lnTo>
                    <a:pt x="55" y="77"/>
                  </a:lnTo>
                  <a:lnTo>
                    <a:pt x="55" y="79"/>
                  </a:lnTo>
                  <a:lnTo>
                    <a:pt x="57" y="81"/>
                  </a:lnTo>
                  <a:lnTo>
                    <a:pt x="60" y="83"/>
                  </a:lnTo>
                  <a:lnTo>
                    <a:pt x="60" y="85"/>
                  </a:lnTo>
                  <a:lnTo>
                    <a:pt x="60" y="87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2" y="92"/>
                  </a:lnTo>
                  <a:lnTo>
                    <a:pt x="64" y="94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8" y="98"/>
                  </a:lnTo>
                  <a:lnTo>
                    <a:pt x="71" y="101"/>
                  </a:lnTo>
                  <a:lnTo>
                    <a:pt x="71" y="103"/>
                  </a:lnTo>
                  <a:lnTo>
                    <a:pt x="73" y="103"/>
                  </a:lnTo>
                  <a:lnTo>
                    <a:pt x="75" y="101"/>
                  </a:lnTo>
                  <a:lnTo>
                    <a:pt x="77" y="101"/>
                  </a:lnTo>
                  <a:lnTo>
                    <a:pt x="79" y="101"/>
                  </a:lnTo>
                  <a:lnTo>
                    <a:pt x="79" y="103"/>
                  </a:lnTo>
                  <a:lnTo>
                    <a:pt x="81" y="103"/>
                  </a:lnTo>
                  <a:lnTo>
                    <a:pt x="84" y="105"/>
                  </a:lnTo>
                  <a:lnTo>
                    <a:pt x="81" y="107"/>
                  </a:lnTo>
                  <a:lnTo>
                    <a:pt x="81" y="109"/>
                  </a:lnTo>
                  <a:lnTo>
                    <a:pt x="79" y="109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12"/>
                  </a:lnTo>
                  <a:lnTo>
                    <a:pt x="71" y="109"/>
                  </a:lnTo>
                  <a:lnTo>
                    <a:pt x="68" y="112"/>
                  </a:lnTo>
                  <a:lnTo>
                    <a:pt x="66" y="112"/>
                  </a:lnTo>
                  <a:lnTo>
                    <a:pt x="64" y="109"/>
                  </a:lnTo>
                  <a:lnTo>
                    <a:pt x="62" y="109"/>
                  </a:lnTo>
                  <a:lnTo>
                    <a:pt x="60" y="109"/>
                  </a:lnTo>
                  <a:lnTo>
                    <a:pt x="60" y="112"/>
                  </a:lnTo>
                  <a:lnTo>
                    <a:pt x="60" y="114"/>
                  </a:lnTo>
                  <a:lnTo>
                    <a:pt x="60" y="116"/>
                  </a:lnTo>
                  <a:lnTo>
                    <a:pt x="60" y="118"/>
                  </a:lnTo>
                  <a:lnTo>
                    <a:pt x="60" y="120"/>
                  </a:lnTo>
                  <a:lnTo>
                    <a:pt x="62" y="120"/>
                  </a:lnTo>
                  <a:lnTo>
                    <a:pt x="62" y="123"/>
                  </a:lnTo>
                  <a:lnTo>
                    <a:pt x="62" y="125"/>
                  </a:lnTo>
                  <a:lnTo>
                    <a:pt x="64" y="125"/>
                  </a:lnTo>
                  <a:lnTo>
                    <a:pt x="66" y="125"/>
                  </a:lnTo>
                  <a:lnTo>
                    <a:pt x="66" y="123"/>
                  </a:lnTo>
                  <a:lnTo>
                    <a:pt x="68" y="120"/>
                  </a:lnTo>
                  <a:lnTo>
                    <a:pt x="71" y="120"/>
                  </a:lnTo>
                  <a:lnTo>
                    <a:pt x="73" y="120"/>
                  </a:lnTo>
                  <a:lnTo>
                    <a:pt x="75" y="120"/>
                  </a:lnTo>
                  <a:lnTo>
                    <a:pt x="77" y="120"/>
                  </a:lnTo>
                  <a:lnTo>
                    <a:pt x="79" y="120"/>
                  </a:lnTo>
                  <a:lnTo>
                    <a:pt x="79" y="118"/>
                  </a:lnTo>
                  <a:lnTo>
                    <a:pt x="81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8" y="116"/>
                  </a:lnTo>
                  <a:lnTo>
                    <a:pt x="90" y="116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5" y="123"/>
                  </a:lnTo>
                  <a:lnTo>
                    <a:pt x="97" y="125"/>
                  </a:lnTo>
                  <a:lnTo>
                    <a:pt x="99" y="125"/>
                  </a:lnTo>
                  <a:lnTo>
                    <a:pt x="101" y="123"/>
                  </a:lnTo>
                  <a:lnTo>
                    <a:pt x="103" y="120"/>
                  </a:lnTo>
                  <a:lnTo>
                    <a:pt x="103" y="118"/>
                  </a:lnTo>
                  <a:lnTo>
                    <a:pt x="103" y="116"/>
                  </a:lnTo>
                  <a:lnTo>
                    <a:pt x="106" y="114"/>
                  </a:lnTo>
                  <a:lnTo>
                    <a:pt x="106" y="112"/>
                  </a:lnTo>
                  <a:lnTo>
                    <a:pt x="108" y="112"/>
                  </a:lnTo>
                  <a:lnTo>
                    <a:pt x="110" y="112"/>
                  </a:lnTo>
                  <a:lnTo>
                    <a:pt x="110" y="109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2" y="103"/>
                  </a:lnTo>
                  <a:lnTo>
                    <a:pt x="114" y="103"/>
                  </a:lnTo>
                  <a:lnTo>
                    <a:pt x="116" y="103"/>
                  </a:lnTo>
                  <a:lnTo>
                    <a:pt x="119" y="103"/>
                  </a:lnTo>
                  <a:lnTo>
                    <a:pt x="121" y="103"/>
                  </a:lnTo>
                  <a:lnTo>
                    <a:pt x="123" y="103"/>
                  </a:lnTo>
                  <a:lnTo>
                    <a:pt x="123" y="105"/>
                  </a:lnTo>
                  <a:lnTo>
                    <a:pt x="125" y="105"/>
                  </a:lnTo>
                  <a:lnTo>
                    <a:pt x="127" y="105"/>
                  </a:lnTo>
                  <a:lnTo>
                    <a:pt x="130" y="107"/>
                  </a:lnTo>
                  <a:lnTo>
                    <a:pt x="130" y="109"/>
                  </a:lnTo>
                  <a:lnTo>
                    <a:pt x="130" y="112"/>
                  </a:lnTo>
                  <a:lnTo>
                    <a:pt x="127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6" y="120"/>
                  </a:lnTo>
                  <a:lnTo>
                    <a:pt x="114" y="120"/>
                  </a:lnTo>
                  <a:lnTo>
                    <a:pt x="114" y="123"/>
                  </a:lnTo>
                  <a:lnTo>
                    <a:pt x="114" y="125"/>
                  </a:lnTo>
                  <a:lnTo>
                    <a:pt x="112" y="125"/>
                  </a:lnTo>
                  <a:lnTo>
                    <a:pt x="110" y="125"/>
                  </a:lnTo>
                  <a:lnTo>
                    <a:pt x="110" y="127"/>
                  </a:lnTo>
                  <a:lnTo>
                    <a:pt x="110" y="129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6"/>
                  </a:lnTo>
                  <a:lnTo>
                    <a:pt x="112" y="138"/>
                  </a:lnTo>
                  <a:lnTo>
                    <a:pt x="114" y="138"/>
                  </a:lnTo>
                  <a:lnTo>
                    <a:pt x="116" y="140"/>
                  </a:lnTo>
                  <a:lnTo>
                    <a:pt x="119" y="140"/>
                  </a:lnTo>
                  <a:lnTo>
                    <a:pt x="119" y="138"/>
                  </a:lnTo>
                  <a:lnTo>
                    <a:pt x="119" y="136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3" y="136"/>
                  </a:lnTo>
                  <a:lnTo>
                    <a:pt x="125" y="136"/>
                  </a:lnTo>
                  <a:lnTo>
                    <a:pt x="125" y="138"/>
                  </a:lnTo>
                  <a:lnTo>
                    <a:pt x="127" y="138"/>
                  </a:lnTo>
                  <a:lnTo>
                    <a:pt x="127" y="140"/>
                  </a:lnTo>
                  <a:lnTo>
                    <a:pt x="130" y="140"/>
                  </a:lnTo>
                  <a:lnTo>
                    <a:pt x="127" y="142"/>
                  </a:lnTo>
                  <a:lnTo>
                    <a:pt x="127" y="144"/>
                  </a:lnTo>
                  <a:lnTo>
                    <a:pt x="125" y="144"/>
                  </a:lnTo>
                  <a:lnTo>
                    <a:pt x="123" y="147"/>
                  </a:lnTo>
                  <a:lnTo>
                    <a:pt x="123" y="149"/>
                  </a:lnTo>
                  <a:lnTo>
                    <a:pt x="123" y="151"/>
                  </a:lnTo>
                  <a:lnTo>
                    <a:pt x="123" y="153"/>
                  </a:lnTo>
                  <a:lnTo>
                    <a:pt x="121" y="155"/>
                  </a:lnTo>
                  <a:lnTo>
                    <a:pt x="121" y="158"/>
                  </a:lnTo>
                  <a:lnTo>
                    <a:pt x="121" y="160"/>
                  </a:lnTo>
                  <a:lnTo>
                    <a:pt x="121" y="162"/>
                  </a:lnTo>
                  <a:lnTo>
                    <a:pt x="123" y="164"/>
                  </a:lnTo>
                  <a:lnTo>
                    <a:pt x="123" y="166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9" y="177"/>
                  </a:lnTo>
                  <a:lnTo>
                    <a:pt x="119" y="180"/>
                  </a:lnTo>
                  <a:lnTo>
                    <a:pt x="119" y="182"/>
                  </a:lnTo>
                  <a:lnTo>
                    <a:pt x="121" y="186"/>
                  </a:lnTo>
                  <a:lnTo>
                    <a:pt x="123" y="188"/>
                  </a:lnTo>
                  <a:lnTo>
                    <a:pt x="123" y="186"/>
                  </a:lnTo>
                  <a:lnTo>
                    <a:pt x="125" y="186"/>
                  </a:lnTo>
                  <a:lnTo>
                    <a:pt x="127" y="186"/>
                  </a:lnTo>
                  <a:lnTo>
                    <a:pt x="130" y="186"/>
                  </a:lnTo>
                  <a:lnTo>
                    <a:pt x="132" y="184"/>
                  </a:lnTo>
                  <a:lnTo>
                    <a:pt x="132" y="186"/>
                  </a:lnTo>
                  <a:lnTo>
                    <a:pt x="134" y="188"/>
                  </a:lnTo>
                  <a:lnTo>
                    <a:pt x="136" y="190"/>
                  </a:lnTo>
                  <a:lnTo>
                    <a:pt x="136" y="193"/>
                  </a:lnTo>
                  <a:lnTo>
                    <a:pt x="138" y="193"/>
                  </a:lnTo>
                  <a:lnTo>
                    <a:pt x="141" y="195"/>
                  </a:lnTo>
                  <a:lnTo>
                    <a:pt x="143" y="195"/>
                  </a:lnTo>
                  <a:lnTo>
                    <a:pt x="145" y="199"/>
                  </a:lnTo>
                  <a:lnTo>
                    <a:pt x="149" y="201"/>
                  </a:lnTo>
                  <a:lnTo>
                    <a:pt x="152" y="204"/>
                  </a:lnTo>
                  <a:lnTo>
                    <a:pt x="154" y="204"/>
                  </a:lnTo>
                  <a:lnTo>
                    <a:pt x="154" y="201"/>
                  </a:lnTo>
                  <a:lnTo>
                    <a:pt x="152" y="201"/>
                  </a:lnTo>
                  <a:lnTo>
                    <a:pt x="152" y="199"/>
                  </a:lnTo>
                  <a:lnTo>
                    <a:pt x="154" y="199"/>
                  </a:lnTo>
                  <a:lnTo>
                    <a:pt x="156" y="199"/>
                  </a:lnTo>
                  <a:lnTo>
                    <a:pt x="158" y="199"/>
                  </a:lnTo>
                  <a:lnTo>
                    <a:pt x="158" y="201"/>
                  </a:lnTo>
                  <a:lnTo>
                    <a:pt x="160" y="204"/>
                  </a:lnTo>
                  <a:lnTo>
                    <a:pt x="162" y="204"/>
                  </a:lnTo>
                  <a:lnTo>
                    <a:pt x="165" y="204"/>
                  </a:lnTo>
                  <a:lnTo>
                    <a:pt x="165" y="206"/>
                  </a:lnTo>
                  <a:lnTo>
                    <a:pt x="167" y="206"/>
                  </a:lnTo>
                  <a:lnTo>
                    <a:pt x="167" y="204"/>
                  </a:lnTo>
                  <a:lnTo>
                    <a:pt x="167" y="201"/>
                  </a:lnTo>
                  <a:lnTo>
                    <a:pt x="169" y="201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1"/>
                  </a:lnTo>
                  <a:lnTo>
                    <a:pt x="171" y="199"/>
                  </a:lnTo>
                  <a:lnTo>
                    <a:pt x="171" y="197"/>
                  </a:lnTo>
                  <a:lnTo>
                    <a:pt x="173" y="197"/>
                  </a:lnTo>
                  <a:lnTo>
                    <a:pt x="176" y="199"/>
                  </a:lnTo>
                  <a:lnTo>
                    <a:pt x="176" y="201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6" y="208"/>
                  </a:lnTo>
                  <a:lnTo>
                    <a:pt x="173" y="210"/>
                  </a:lnTo>
                  <a:lnTo>
                    <a:pt x="173" y="212"/>
                  </a:lnTo>
                  <a:lnTo>
                    <a:pt x="173" y="215"/>
                  </a:lnTo>
                  <a:lnTo>
                    <a:pt x="176" y="217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80" y="226"/>
                  </a:lnTo>
                  <a:lnTo>
                    <a:pt x="182" y="226"/>
                  </a:lnTo>
                  <a:lnTo>
                    <a:pt x="184" y="228"/>
                  </a:lnTo>
                  <a:lnTo>
                    <a:pt x="187" y="228"/>
                  </a:lnTo>
                  <a:lnTo>
                    <a:pt x="187" y="230"/>
                  </a:lnTo>
                  <a:lnTo>
                    <a:pt x="184" y="232"/>
                  </a:lnTo>
                  <a:lnTo>
                    <a:pt x="184" y="234"/>
                  </a:lnTo>
                  <a:lnTo>
                    <a:pt x="182" y="234"/>
                  </a:lnTo>
                  <a:lnTo>
                    <a:pt x="182" y="236"/>
                  </a:lnTo>
                  <a:lnTo>
                    <a:pt x="184" y="239"/>
                  </a:lnTo>
                  <a:lnTo>
                    <a:pt x="184" y="241"/>
                  </a:lnTo>
                  <a:lnTo>
                    <a:pt x="184" y="243"/>
                  </a:lnTo>
                  <a:lnTo>
                    <a:pt x="187" y="245"/>
                  </a:lnTo>
                  <a:lnTo>
                    <a:pt x="187" y="247"/>
                  </a:lnTo>
                  <a:lnTo>
                    <a:pt x="189" y="247"/>
                  </a:lnTo>
                  <a:lnTo>
                    <a:pt x="189" y="245"/>
                  </a:lnTo>
                  <a:lnTo>
                    <a:pt x="187" y="243"/>
                  </a:lnTo>
                  <a:lnTo>
                    <a:pt x="187" y="241"/>
                  </a:lnTo>
                  <a:lnTo>
                    <a:pt x="189" y="241"/>
                  </a:lnTo>
                  <a:lnTo>
                    <a:pt x="191" y="241"/>
                  </a:lnTo>
                  <a:lnTo>
                    <a:pt x="191" y="243"/>
                  </a:lnTo>
                  <a:lnTo>
                    <a:pt x="191" y="245"/>
                  </a:lnTo>
                  <a:lnTo>
                    <a:pt x="191" y="247"/>
                  </a:lnTo>
                  <a:lnTo>
                    <a:pt x="193" y="250"/>
                  </a:lnTo>
                  <a:lnTo>
                    <a:pt x="193" y="252"/>
                  </a:lnTo>
                  <a:lnTo>
                    <a:pt x="195" y="252"/>
                  </a:lnTo>
                  <a:lnTo>
                    <a:pt x="195" y="254"/>
                  </a:lnTo>
                  <a:lnTo>
                    <a:pt x="195" y="256"/>
                  </a:lnTo>
                  <a:lnTo>
                    <a:pt x="193" y="258"/>
                  </a:lnTo>
                  <a:lnTo>
                    <a:pt x="193" y="261"/>
                  </a:lnTo>
                  <a:lnTo>
                    <a:pt x="195" y="263"/>
                  </a:lnTo>
                  <a:lnTo>
                    <a:pt x="195" y="265"/>
                  </a:lnTo>
                  <a:lnTo>
                    <a:pt x="197" y="265"/>
                  </a:lnTo>
                  <a:lnTo>
                    <a:pt x="197" y="267"/>
                  </a:lnTo>
                  <a:lnTo>
                    <a:pt x="197" y="269"/>
                  </a:lnTo>
                  <a:lnTo>
                    <a:pt x="197" y="272"/>
                  </a:lnTo>
                  <a:lnTo>
                    <a:pt x="200" y="274"/>
                  </a:lnTo>
                  <a:lnTo>
                    <a:pt x="202" y="274"/>
                  </a:lnTo>
                  <a:lnTo>
                    <a:pt x="202" y="276"/>
                  </a:lnTo>
                  <a:lnTo>
                    <a:pt x="200" y="276"/>
                  </a:lnTo>
                  <a:lnTo>
                    <a:pt x="200" y="278"/>
                  </a:lnTo>
                  <a:lnTo>
                    <a:pt x="197" y="278"/>
                  </a:lnTo>
                  <a:lnTo>
                    <a:pt x="197" y="280"/>
                  </a:lnTo>
                  <a:lnTo>
                    <a:pt x="197" y="283"/>
                  </a:lnTo>
                  <a:lnTo>
                    <a:pt x="200" y="285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9"/>
                  </a:lnTo>
                  <a:lnTo>
                    <a:pt x="197" y="289"/>
                  </a:lnTo>
                  <a:lnTo>
                    <a:pt x="197" y="291"/>
                  </a:lnTo>
                  <a:lnTo>
                    <a:pt x="197" y="293"/>
                  </a:lnTo>
                  <a:lnTo>
                    <a:pt x="200" y="296"/>
                  </a:lnTo>
                  <a:lnTo>
                    <a:pt x="200" y="298"/>
                  </a:lnTo>
                  <a:lnTo>
                    <a:pt x="202" y="298"/>
                  </a:lnTo>
                  <a:lnTo>
                    <a:pt x="204" y="300"/>
                  </a:lnTo>
                  <a:lnTo>
                    <a:pt x="206" y="300"/>
                  </a:lnTo>
                  <a:lnTo>
                    <a:pt x="208" y="302"/>
                  </a:lnTo>
                  <a:lnTo>
                    <a:pt x="208" y="304"/>
                  </a:lnTo>
                  <a:lnTo>
                    <a:pt x="211" y="304"/>
                  </a:lnTo>
                  <a:lnTo>
                    <a:pt x="213" y="304"/>
                  </a:lnTo>
                  <a:lnTo>
                    <a:pt x="215" y="304"/>
                  </a:lnTo>
                  <a:lnTo>
                    <a:pt x="215" y="307"/>
                  </a:lnTo>
                  <a:lnTo>
                    <a:pt x="217" y="309"/>
                  </a:lnTo>
                  <a:lnTo>
                    <a:pt x="217" y="311"/>
                  </a:lnTo>
                  <a:lnTo>
                    <a:pt x="219" y="311"/>
                  </a:lnTo>
                  <a:lnTo>
                    <a:pt x="222" y="311"/>
                  </a:lnTo>
                  <a:lnTo>
                    <a:pt x="224" y="313"/>
                  </a:lnTo>
                  <a:lnTo>
                    <a:pt x="222" y="315"/>
                  </a:lnTo>
                  <a:lnTo>
                    <a:pt x="219" y="318"/>
                  </a:lnTo>
                  <a:lnTo>
                    <a:pt x="217" y="318"/>
                  </a:lnTo>
                  <a:lnTo>
                    <a:pt x="215" y="318"/>
                  </a:lnTo>
                  <a:lnTo>
                    <a:pt x="213" y="320"/>
                  </a:lnTo>
                  <a:lnTo>
                    <a:pt x="211" y="320"/>
                  </a:lnTo>
                  <a:lnTo>
                    <a:pt x="211" y="322"/>
                  </a:lnTo>
                  <a:lnTo>
                    <a:pt x="213" y="322"/>
                  </a:lnTo>
                  <a:lnTo>
                    <a:pt x="215" y="324"/>
                  </a:lnTo>
                  <a:lnTo>
                    <a:pt x="217" y="326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22" y="333"/>
                  </a:lnTo>
                  <a:lnTo>
                    <a:pt x="224" y="333"/>
                  </a:lnTo>
                  <a:lnTo>
                    <a:pt x="224" y="331"/>
                  </a:lnTo>
                  <a:lnTo>
                    <a:pt x="226" y="331"/>
                  </a:lnTo>
                  <a:lnTo>
                    <a:pt x="228" y="331"/>
                  </a:lnTo>
                  <a:lnTo>
                    <a:pt x="230" y="331"/>
                  </a:lnTo>
                  <a:lnTo>
                    <a:pt x="233" y="331"/>
                  </a:lnTo>
                  <a:lnTo>
                    <a:pt x="235" y="333"/>
                  </a:lnTo>
                  <a:lnTo>
                    <a:pt x="233" y="335"/>
                  </a:lnTo>
                  <a:lnTo>
                    <a:pt x="230" y="337"/>
                  </a:lnTo>
                  <a:lnTo>
                    <a:pt x="230" y="339"/>
                  </a:lnTo>
                  <a:lnTo>
                    <a:pt x="230" y="342"/>
                  </a:lnTo>
                  <a:lnTo>
                    <a:pt x="233" y="344"/>
                  </a:lnTo>
                  <a:lnTo>
                    <a:pt x="233" y="346"/>
                  </a:lnTo>
                  <a:lnTo>
                    <a:pt x="235" y="348"/>
                  </a:lnTo>
                  <a:lnTo>
                    <a:pt x="235" y="346"/>
                  </a:lnTo>
                  <a:lnTo>
                    <a:pt x="237" y="344"/>
                  </a:lnTo>
                  <a:lnTo>
                    <a:pt x="237" y="342"/>
                  </a:lnTo>
                  <a:lnTo>
                    <a:pt x="237" y="339"/>
                  </a:lnTo>
                  <a:lnTo>
                    <a:pt x="239" y="339"/>
                  </a:lnTo>
                  <a:lnTo>
                    <a:pt x="239" y="342"/>
                  </a:lnTo>
                  <a:lnTo>
                    <a:pt x="239" y="344"/>
                  </a:lnTo>
                  <a:lnTo>
                    <a:pt x="241" y="344"/>
                  </a:lnTo>
                  <a:lnTo>
                    <a:pt x="243" y="344"/>
                  </a:lnTo>
                  <a:lnTo>
                    <a:pt x="246" y="344"/>
                  </a:lnTo>
                  <a:lnTo>
                    <a:pt x="248" y="344"/>
                  </a:lnTo>
                  <a:lnTo>
                    <a:pt x="250" y="342"/>
                  </a:lnTo>
                  <a:lnTo>
                    <a:pt x="252" y="342"/>
                  </a:lnTo>
                  <a:lnTo>
                    <a:pt x="254" y="342"/>
                  </a:lnTo>
                  <a:lnTo>
                    <a:pt x="257" y="342"/>
                  </a:lnTo>
                  <a:lnTo>
                    <a:pt x="257" y="339"/>
                  </a:lnTo>
                  <a:lnTo>
                    <a:pt x="259" y="339"/>
                  </a:lnTo>
                  <a:lnTo>
                    <a:pt x="259" y="337"/>
                  </a:lnTo>
                  <a:lnTo>
                    <a:pt x="261" y="337"/>
                  </a:lnTo>
                  <a:lnTo>
                    <a:pt x="263" y="337"/>
                  </a:lnTo>
                  <a:lnTo>
                    <a:pt x="263" y="339"/>
                  </a:lnTo>
                  <a:lnTo>
                    <a:pt x="261" y="339"/>
                  </a:lnTo>
                  <a:lnTo>
                    <a:pt x="261" y="342"/>
                  </a:lnTo>
                  <a:lnTo>
                    <a:pt x="259" y="342"/>
                  </a:lnTo>
                  <a:lnTo>
                    <a:pt x="257" y="344"/>
                  </a:lnTo>
                  <a:lnTo>
                    <a:pt x="257" y="346"/>
                  </a:lnTo>
                  <a:lnTo>
                    <a:pt x="257" y="348"/>
                  </a:lnTo>
                  <a:lnTo>
                    <a:pt x="254" y="348"/>
                  </a:lnTo>
                  <a:lnTo>
                    <a:pt x="254" y="350"/>
                  </a:lnTo>
                  <a:lnTo>
                    <a:pt x="254" y="353"/>
                  </a:lnTo>
                  <a:lnTo>
                    <a:pt x="254" y="355"/>
                  </a:lnTo>
                  <a:lnTo>
                    <a:pt x="259" y="359"/>
                  </a:lnTo>
                  <a:lnTo>
                    <a:pt x="263" y="361"/>
                  </a:lnTo>
                  <a:lnTo>
                    <a:pt x="268" y="364"/>
                  </a:lnTo>
                  <a:lnTo>
                    <a:pt x="272" y="366"/>
                  </a:lnTo>
                  <a:lnTo>
                    <a:pt x="274" y="366"/>
                  </a:lnTo>
                  <a:lnTo>
                    <a:pt x="276" y="366"/>
                  </a:lnTo>
                  <a:lnTo>
                    <a:pt x="276" y="368"/>
                  </a:lnTo>
                  <a:lnTo>
                    <a:pt x="279" y="370"/>
                  </a:lnTo>
                  <a:lnTo>
                    <a:pt x="281" y="372"/>
                  </a:lnTo>
                  <a:lnTo>
                    <a:pt x="283" y="375"/>
                  </a:lnTo>
                  <a:lnTo>
                    <a:pt x="285" y="375"/>
                  </a:lnTo>
                  <a:lnTo>
                    <a:pt x="287" y="375"/>
                  </a:lnTo>
                  <a:lnTo>
                    <a:pt x="289" y="375"/>
                  </a:lnTo>
                  <a:lnTo>
                    <a:pt x="292" y="377"/>
                  </a:lnTo>
                  <a:lnTo>
                    <a:pt x="294" y="377"/>
                  </a:lnTo>
                  <a:lnTo>
                    <a:pt x="294" y="375"/>
                  </a:lnTo>
                  <a:lnTo>
                    <a:pt x="296" y="372"/>
                  </a:lnTo>
                  <a:lnTo>
                    <a:pt x="298" y="372"/>
                  </a:lnTo>
                  <a:lnTo>
                    <a:pt x="300" y="375"/>
                  </a:lnTo>
                  <a:lnTo>
                    <a:pt x="303" y="377"/>
                  </a:lnTo>
                  <a:lnTo>
                    <a:pt x="303" y="379"/>
                  </a:lnTo>
                  <a:lnTo>
                    <a:pt x="303" y="381"/>
                  </a:lnTo>
                  <a:lnTo>
                    <a:pt x="305" y="383"/>
                  </a:lnTo>
                  <a:lnTo>
                    <a:pt x="307" y="385"/>
                  </a:lnTo>
                  <a:lnTo>
                    <a:pt x="309" y="385"/>
                  </a:lnTo>
                  <a:lnTo>
                    <a:pt x="311" y="390"/>
                  </a:lnTo>
                  <a:lnTo>
                    <a:pt x="309" y="394"/>
                  </a:lnTo>
                  <a:lnTo>
                    <a:pt x="307" y="399"/>
                  </a:lnTo>
                  <a:lnTo>
                    <a:pt x="305" y="401"/>
                  </a:lnTo>
                  <a:lnTo>
                    <a:pt x="303" y="403"/>
                  </a:lnTo>
                  <a:lnTo>
                    <a:pt x="300" y="405"/>
                  </a:lnTo>
                  <a:lnTo>
                    <a:pt x="298" y="407"/>
                  </a:lnTo>
                  <a:lnTo>
                    <a:pt x="298" y="410"/>
                  </a:lnTo>
                  <a:lnTo>
                    <a:pt x="298" y="412"/>
                  </a:lnTo>
                  <a:lnTo>
                    <a:pt x="298" y="414"/>
                  </a:lnTo>
                  <a:lnTo>
                    <a:pt x="300" y="418"/>
                  </a:lnTo>
                  <a:lnTo>
                    <a:pt x="300" y="421"/>
                  </a:lnTo>
                  <a:lnTo>
                    <a:pt x="303" y="423"/>
                  </a:lnTo>
                  <a:lnTo>
                    <a:pt x="305" y="423"/>
                  </a:lnTo>
                  <a:lnTo>
                    <a:pt x="307" y="425"/>
                  </a:lnTo>
                  <a:lnTo>
                    <a:pt x="309" y="425"/>
                  </a:lnTo>
                  <a:lnTo>
                    <a:pt x="311" y="427"/>
                  </a:lnTo>
                  <a:lnTo>
                    <a:pt x="311" y="429"/>
                  </a:lnTo>
                  <a:lnTo>
                    <a:pt x="311" y="434"/>
                  </a:lnTo>
                  <a:lnTo>
                    <a:pt x="314" y="438"/>
                  </a:lnTo>
                  <a:lnTo>
                    <a:pt x="314" y="445"/>
                  </a:lnTo>
                  <a:lnTo>
                    <a:pt x="316" y="449"/>
                  </a:lnTo>
                  <a:lnTo>
                    <a:pt x="316" y="453"/>
                  </a:lnTo>
                  <a:lnTo>
                    <a:pt x="318" y="460"/>
                  </a:lnTo>
                  <a:lnTo>
                    <a:pt x="318" y="464"/>
                  </a:lnTo>
                  <a:lnTo>
                    <a:pt x="316" y="467"/>
                  </a:lnTo>
                  <a:lnTo>
                    <a:pt x="311" y="469"/>
                  </a:lnTo>
                  <a:lnTo>
                    <a:pt x="307" y="469"/>
                  </a:lnTo>
                  <a:lnTo>
                    <a:pt x="300" y="469"/>
                  </a:lnTo>
                  <a:lnTo>
                    <a:pt x="296" y="469"/>
                  </a:lnTo>
                  <a:lnTo>
                    <a:pt x="292" y="469"/>
                  </a:lnTo>
                  <a:lnTo>
                    <a:pt x="289" y="469"/>
                  </a:lnTo>
                  <a:lnTo>
                    <a:pt x="285" y="469"/>
                  </a:lnTo>
                  <a:lnTo>
                    <a:pt x="283" y="469"/>
                  </a:lnTo>
                  <a:lnTo>
                    <a:pt x="281" y="469"/>
                  </a:lnTo>
                  <a:lnTo>
                    <a:pt x="279" y="469"/>
                  </a:lnTo>
                  <a:lnTo>
                    <a:pt x="276" y="469"/>
                  </a:lnTo>
                  <a:lnTo>
                    <a:pt x="276" y="471"/>
                  </a:lnTo>
                  <a:lnTo>
                    <a:pt x="274" y="473"/>
                  </a:lnTo>
                  <a:lnTo>
                    <a:pt x="272" y="475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5" y="478"/>
                  </a:lnTo>
                  <a:lnTo>
                    <a:pt x="263" y="478"/>
                  </a:lnTo>
                  <a:lnTo>
                    <a:pt x="261" y="478"/>
                  </a:lnTo>
                  <a:lnTo>
                    <a:pt x="259" y="480"/>
                  </a:lnTo>
                  <a:lnTo>
                    <a:pt x="254" y="482"/>
                  </a:lnTo>
                  <a:lnTo>
                    <a:pt x="252" y="486"/>
                  </a:lnTo>
                  <a:lnTo>
                    <a:pt x="248" y="488"/>
                  </a:lnTo>
                  <a:lnTo>
                    <a:pt x="243" y="493"/>
                  </a:lnTo>
                  <a:lnTo>
                    <a:pt x="241" y="493"/>
                  </a:lnTo>
                  <a:lnTo>
                    <a:pt x="239" y="493"/>
                  </a:lnTo>
                  <a:lnTo>
                    <a:pt x="237" y="493"/>
                  </a:lnTo>
                  <a:lnTo>
                    <a:pt x="235" y="493"/>
                  </a:lnTo>
                  <a:lnTo>
                    <a:pt x="233" y="493"/>
                  </a:lnTo>
                  <a:lnTo>
                    <a:pt x="233" y="495"/>
                  </a:lnTo>
                  <a:lnTo>
                    <a:pt x="230" y="495"/>
                  </a:lnTo>
                  <a:lnTo>
                    <a:pt x="228" y="495"/>
                  </a:lnTo>
                  <a:lnTo>
                    <a:pt x="226" y="495"/>
                  </a:lnTo>
                  <a:lnTo>
                    <a:pt x="224" y="497"/>
                  </a:lnTo>
                  <a:lnTo>
                    <a:pt x="224" y="499"/>
                  </a:lnTo>
                  <a:lnTo>
                    <a:pt x="222" y="502"/>
                  </a:lnTo>
                  <a:lnTo>
                    <a:pt x="219" y="504"/>
                  </a:lnTo>
                  <a:lnTo>
                    <a:pt x="217" y="504"/>
                  </a:lnTo>
                  <a:lnTo>
                    <a:pt x="215" y="504"/>
                  </a:lnTo>
                  <a:lnTo>
                    <a:pt x="215" y="502"/>
                  </a:lnTo>
                  <a:lnTo>
                    <a:pt x="213" y="502"/>
                  </a:lnTo>
                  <a:lnTo>
                    <a:pt x="211" y="499"/>
                  </a:lnTo>
                  <a:lnTo>
                    <a:pt x="208" y="499"/>
                  </a:lnTo>
                  <a:lnTo>
                    <a:pt x="206" y="497"/>
                  </a:lnTo>
                  <a:lnTo>
                    <a:pt x="204" y="497"/>
                  </a:lnTo>
                  <a:lnTo>
                    <a:pt x="202" y="495"/>
                  </a:lnTo>
                  <a:lnTo>
                    <a:pt x="202" y="493"/>
                  </a:lnTo>
                  <a:lnTo>
                    <a:pt x="200" y="491"/>
                  </a:lnTo>
                  <a:lnTo>
                    <a:pt x="197" y="491"/>
                  </a:lnTo>
                  <a:lnTo>
                    <a:pt x="195" y="491"/>
                  </a:lnTo>
                  <a:lnTo>
                    <a:pt x="195" y="493"/>
                  </a:lnTo>
                  <a:lnTo>
                    <a:pt x="193" y="493"/>
                  </a:lnTo>
                  <a:lnTo>
                    <a:pt x="191" y="495"/>
                  </a:lnTo>
                  <a:lnTo>
                    <a:pt x="189" y="495"/>
                  </a:lnTo>
                  <a:lnTo>
                    <a:pt x="187" y="493"/>
                  </a:lnTo>
                  <a:lnTo>
                    <a:pt x="184" y="493"/>
                  </a:lnTo>
                  <a:lnTo>
                    <a:pt x="182" y="493"/>
                  </a:lnTo>
                  <a:lnTo>
                    <a:pt x="180" y="493"/>
                  </a:lnTo>
                  <a:lnTo>
                    <a:pt x="178" y="493"/>
                  </a:lnTo>
                  <a:lnTo>
                    <a:pt x="173" y="491"/>
                  </a:lnTo>
                  <a:lnTo>
                    <a:pt x="169" y="488"/>
                  </a:lnTo>
                  <a:lnTo>
                    <a:pt x="165" y="486"/>
                  </a:lnTo>
                  <a:lnTo>
                    <a:pt x="165" y="484"/>
                  </a:lnTo>
                  <a:lnTo>
                    <a:pt x="162" y="484"/>
                  </a:lnTo>
                  <a:lnTo>
                    <a:pt x="160" y="484"/>
                  </a:lnTo>
                  <a:lnTo>
                    <a:pt x="158" y="484"/>
                  </a:lnTo>
                  <a:lnTo>
                    <a:pt x="156" y="482"/>
                  </a:lnTo>
                  <a:lnTo>
                    <a:pt x="154" y="480"/>
                  </a:lnTo>
                  <a:lnTo>
                    <a:pt x="152" y="480"/>
                  </a:lnTo>
                  <a:lnTo>
                    <a:pt x="149" y="478"/>
                  </a:lnTo>
                  <a:lnTo>
                    <a:pt x="149" y="480"/>
                  </a:lnTo>
                  <a:lnTo>
                    <a:pt x="147" y="480"/>
                  </a:lnTo>
                  <a:lnTo>
                    <a:pt x="145" y="480"/>
                  </a:lnTo>
                  <a:lnTo>
                    <a:pt x="145" y="478"/>
                  </a:lnTo>
                  <a:lnTo>
                    <a:pt x="143" y="475"/>
                  </a:lnTo>
                  <a:lnTo>
                    <a:pt x="141" y="475"/>
                  </a:lnTo>
                  <a:lnTo>
                    <a:pt x="138" y="475"/>
                  </a:lnTo>
                  <a:lnTo>
                    <a:pt x="136" y="475"/>
                  </a:lnTo>
                  <a:lnTo>
                    <a:pt x="134" y="478"/>
                  </a:lnTo>
                  <a:lnTo>
                    <a:pt x="136" y="478"/>
                  </a:lnTo>
                  <a:lnTo>
                    <a:pt x="136" y="480"/>
                  </a:lnTo>
                  <a:lnTo>
                    <a:pt x="138" y="480"/>
                  </a:lnTo>
                  <a:lnTo>
                    <a:pt x="141" y="482"/>
                  </a:lnTo>
                  <a:lnTo>
                    <a:pt x="143" y="482"/>
                  </a:lnTo>
                  <a:lnTo>
                    <a:pt x="145" y="484"/>
                  </a:lnTo>
                  <a:lnTo>
                    <a:pt x="147" y="484"/>
                  </a:lnTo>
                  <a:lnTo>
                    <a:pt x="147" y="486"/>
                  </a:lnTo>
                  <a:lnTo>
                    <a:pt x="145" y="488"/>
                  </a:lnTo>
                  <a:lnTo>
                    <a:pt x="147" y="491"/>
                  </a:lnTo>
                  <a:lnTo>
                    <a:pt x="147" y="493"/>
                  </a:lnTo>
                  <a:lnTo>
                    <a:pt x="147" y="495"/>
                  </a:lnTo>
                  <a:lnTo>
                    <a:pt x="149" y="497"/>
                  </a:lnTo>
                  <a:lnTo>
                    <a:pt x="152" y="497"/>
                  </a:lnTo>
                  <a:lnTo>
                    <a:pt x="152" y="499"/>
                  </a:lnTo>
                  <a:lnTo>
                    <a:pt x="154" y="499"/>
                  </a:lnTo>
                  <a:lnTo>
                    <a:pt x="154" y="502"/>
                  </a:lnTo>
                  <a:lnTo>
                    <a:pt x="156" y="502"/>
                  </a:lnTo>
                  <a:lnTo>
                    <a:pt x="158" y="502"/>
                  </a:lnTo>
                  <a:lnTo>
                    <a:pt x="158" y="504"/>
                  </a:lnTo>
                  <a:lnTo>
                    <a:pt x="156" y="506"/>
                  </a:lnTo>
                  <a:lnTo>
                    <a:pt x="156" y="508"/>
                  </a:lnTo>
                  <a:lnTo>
                    <a:pt x="160" y="510"/>
                  </a:lnTo>
                  <a:lnTo>
                    <a:pt x="165" y="515"/>
                  </a:lnTo>
                  <a:lnTo>
                    <a:pt x="169" y="517"/>
                  </a:lnTo>
                  <a:lnTo>
                    <a:pt x="167" y="521"/>
                  </a:lnTo>
                  <a:lnTo>
                    <a:pt x="165" y="521"/>
                  </a:lnTo>
                  <a:lnTo>
                    <a:pt x="165" y="524"/>
                  </a:lnTo>
                  <a:lnTo>
                    <a:pt x="167" y="526"/>
                  </a:lnTo>
                  <a:lnTo>
                    <a:pt x="165" y="526"/>
                  </a:lnTo>
                  <a:lnTo>
                    <a:pt x="162" y="528"/>
                  </a:lnTo>
                  <a:lnTo>
                    <a:pt x="158" y="526"/>
                  </a:lnTo>
                  <a:lnTo>
                    <a:pt x="156" y="526"/>
                  </a:lnTo>
                  <a:lnTo>
                    <a:pt x="154" y="526"/>
                  </a:lnTo>
                  <a:lnTo>
                    <a:pt x="152" y="526"/>
                  </a:lnTo>
                  <a:lnTo>
                    <a:pt x="149" y="524"/>
                  </a:lnTo>
                  <a:lnTo>
                    <a:pt x="147" y="524"/>
                  </a:lnTo>
                  <a:lnTo>
                    <a:pt x="147" y="521"/>
                  </a:lnTo>
                  <a:lnTo>
                    <a:pt x="145" y="519"/>
                  </a:lnTo>
                  <a:lnTo>
                    <a:pt x="143" y="519"/>
                  </a:lnTo>
                  <a:lnTo>
                    <a:pt x="141" y="519"/>
                  </a:lnTo>
                  <a:lnTo>
                    <a:pt x="138" y="519"/>
                  </a:lnTo>
                  <a:lnTo>
                    <a:pt x="136" y="519"/>
                  </a:lnTo>
                  <a:lnTo>
                    <a:pt x="134" y="517"/>
                  </a:lnTo>
                  <a:lnTo>
                    <a:pt x="132" y="517"/>
                  </a:lnTo>
                  <a:lnTo>
                    <a:pt x="130" y="515"/>
                  </a:lnTo>
                  <a:lnTo>
                    <a:pt x="130" y="517"/>
                  </a:lnTo>
                  <a:lnTo>
                    <a:pt x="127" y="517"/>
                  </a:lnTo>
                  <a:lnTo>
                    <a:pt x="125" y="515"/>
                  </a:lnTo>
                  <a:lnTo>
                    <a:pt x="125" y="513"/>
                  </a:lnTo>
                  <a:lnTo>
                    <a:pt x="125" y="510"/>
                  </a:lnTo>
                  <a:lnTo>
                    <a:pt x="123" y="510"/>
                  </a:lnTo>
                  <a:lnTo>
                    <a:pt x="121" y="510"/>
                  </a:lnTo>
                  <a:lnTo>
                    <a:pt x="119" y="510"/>
                  </a:lnTo>
                  <a:lnTo>
                    <a:pt x="119" y="513"/>
                  </a:lnTo>
                  <a:lnTo>
                    <a:pt x="116" y="515"/>
                  </a:lnTo>
                  <a:lnTo>
                    <a:pt x="116" y="517"/>
                  </a:lnTo>
                  <a:lnTo>
                    <a:pt x="119" y="519"/>
                  </a:lnTo>
                  <a:lnTo>
                    <a:pt x="121" y="519"/>
                  </a:lnTo>
                  <a:lnTo>
                    <a:pt x="121" y="521"/>
                  </a:lnTo>
                  <a:lnTo>
                    <a:pt x="123" y="521"/>
                  </a:lnTo>
                  <a:lnTo>
                    <a:pt x="125" y="524"/>
                  </a:lnTo>
                  <a:lnTo>
                    <a:pt x="125" y="526"/>
                  </a:lnTo>
                  <a:lnTo>
                    <a:pt x="127" y="528"/>
                  </a:lnTo>
                  <a:lnTo>
                    <a:pt x="130" y="528"/>
                  </a:lnTo>
                  <a:lnTo>
                    <a:pt x="132" y="530"/>
                  </a:lnTo>
                  <a:lnTo>
                    <a:pt x="134" y="530"/>
                  </a:lnTo>
                  <a:lnTo>
                    <a:pt x="136" y="530"/>
                  </a:lnTo>
                  <a:lnTo>
                    <a:pt x="136" y="532"/>
                  </a:lnTo>
                  <a:lnTo>
                    <a:pt x="134" y="532"/>
                  </a:lnTo>
                  <a:lnTo>
                    <a:pt x="134" y="535"/>
                  </a:lnTo>
                  <a:lnTo>
                    <a:pt x="136" y="537"/>
                  </a:lnTo>
                  <a:lnTo>
                    <a:pt x="138" y="537"/>
                  </a:lnTo>
                  <a:lnTo>
                    <a:pt x="141" y="537"/>
                  </a:lnTo>
                  <a:lnTo>
                    <a:pt x="143" y="537"/>
                  </a:lnTo>
                  <a:lnTo>
                    <a:pt x="143" y="539"/>
                  </a:lnTo>
                  <a:lnTo>
                    <a:pt x="145" y="539"/>
                  </a:lnTo>
                  <a:lnTo>
                    <a:pt x="145" y="541"/>
                  </a:lnTo>
                  <a:lnTo>
                    <a:pt x="145" y="543"/>
                  </a:lnTo>
                  <a:lnTo>
                    <a:pt x="147" y="543"/>
                  </a:lnTo>
                  <a:lnTo>
                    <a:pt x="147" y="541"/>
                  </a:lnTo>
                  <a:lnTo>
                    <a:pt x="149" y="541"/>
                  </a:lnTo>
                  <a:lnTo>
                    <a:pt x="152" y="541"/>
                  </a:lnTo>
                  <a:lnTo>
                    <a:pt x="154" y="541"/>
                  </a:lnTo>
                  <a:lnTo>
                    <a:pt x="156" y="543"/>
                  </a:lnTo>
                  <a:lnTo>
                    <a:pt x="154" y="545"/>
                  </a:lnTo>
                  <a:lnTo>
                    <a:pt x="154" y="548"/>
                  </a:lnTo>
                  <a:lnTo>
                    <a:pt x="152" y="548"/>
                  </a:lnTo>
                  <a:lnTo>
                    <a:pt x="149" y="548"/>
                  </a:lnTo>
                  <a:lnTo>
                    <a:pt x="147" y="548"/>
                  </a:lnTo>
                  <a:lnTo>
                    <a:pt x="147" y="550"/>
                  </a:lnTo>
                  <a:lnTo>
                    <a:pt x="147" y="552"/>
                  </a:lnTo>
                  <a:lnTo>
                    <a:pt x="147" y="554"/>
                  </a:lnTo>
                  <a:lnTo>
                    <a:pt x="147" y="556"/>
                  </a:lnTo>
                  <a:lnTo>
                    <a:pt x="147" y="559"/>
                  </a:lnTo>
                  <a:lnTo>
                    <a:pt x="145" y="561"/>
                  </a:lnTo>
                  <a:lnTo>
                    <a:pt x="143" y="561"/>
                  </a:lnTo>
                  <a:lnTo>
                    <a:pt x="141" y="559"/>
                  </a:lnTo>
                  <a:lnTo>
                    <a:pt x="136" y="556"/>
                  </a:lnTo>
                  <a:lnTo>
                    <a:pt x="134" y="559"/>
                  </a:lnTo>
                  <a:lnTo>
                    <a:pt x="132" y="559"/>
                  </a:lnTo>
                  <a:lnTo>
                    <a:pt x="130" y="561"/>
                  </a:lnTo>
                  <a:lnTo>
                    <a:pt x="130" y="563"/>
                  </a:lnTo>
                  <a:lnTo>
                    <a:pt x="130" y="565"/>
                  </a:lnTo>
                  <a:lnTo>
                    <a:pt x="132" y="567"/>
                  </a:lnTo>
                  <a:lnTo>
                    <a:pt x="132" y="570"/>
                  </a:lnTo>
                  <a:lnTo>
                    <a:pt x="134" y="572"/>
                  </a:lnTo>
                  <a:lnTo>
                    <a:pt x="136" y="572"/>
                  </a:lnTo>
                  <a:lnTo>
                    <a:pt x="136" y="574"/>
                  </a:lnTo>
                  <a:lnTo>
                    <a:pt x="138" y="574"/>
                  </a:lnTo>
                  <a:lnTo>
                    <a:pt x="138" y="576"/>
                  </a:lnTo>
                  <a:lnTo>
                    <a:pt x="138" y="578"/>
                  </a:lnTo>
                  <a:lnTo>
                    <a:pt x="141" y="578"/>
                  </a:lnTo>
                  <a:lnTo>
                    <a:pt x="141" y="581"/>
                  </a:lnTo>
                  <a:lnTo>
                    <a:pt x="143" y="581"/>
                  </a:lnTo>
                  <a:lnTo>
                    <a:pt x="145" y="581"/>
                  </a:lnTo>
                  <a:lnTo>
                    <a:pt x="147" y="583"/>
                  </a:lnTo>
                  <a:lnTo>
                    <a:pt x="147" y="585"/>
                  </a:lnTo>
                  <a:lnTo>
                    <a:pt x="147" y="587"/>
                  </a:lnTo>
                  <a:lnTo>
                    <a:pt x="149" y="587"/>
                  </a:lnTo>
                  <a:lnTo>
                    <a:pt x="149" y="589"/>
                  </a:lnTo>
                  <a:lnTo>
                    <a:pt x="147" y="589"/>
                  </a:lnTo>
                  <a:lnTo>
                    <a:pt x="147" y="591"/>
                  </a:lnTo>
                  <a:lnTo>
                    <a:pt x="147" y="594"/>
                  </a:lnTo>
                  <a:lnTo>
                    <a:pt x="145" y="594"/>
                  </a:lnTo>
                  <a:lnTo>
                    <a:pt x="145" y="596"/>
                  </a:lnTo>
                  <a:lnTo>
                    <a:pt x="145" y="598"/>
                  </a:lnTo>
                  <a:lnTo>
                    <a:pt x="143" y="600"/>
                  </a:lnTo>
                  <a:lnTo>
                    <a:pt x="143" y="602"/>
                  </a:lnTo>
                  <a:lnTo>
                    <a:pt x="143" y="605"/>
                  </a:lnTo>
                  <a:lnTo>
                    <a:pt x="143" y="607"/>
                  </a:lnTo>
                  <a:lnTo>
                    <a:pt x="143" y="609"/>
                  </a:lnTo>
                  <a:lnTo>
                    <a:pt x="143" y="611"/>
                  </a:lnTo>
                  <a:lnTo>
                    <a:pt x="145" y="613"/>
                  </a:lnTo>
                  <a:lnTo>
                    <a:pt x="147" y="613"/>
                  </a:lnTo>
                  <a:lnTo>
                    <a:pt x="149" y="616"/>
                  </a:lnTo>
                  <a:lnTo>
                    <a:pt x="152" y="616"/>
                  </a:lnTo>
                  <a:lnTo>
                    <a:pt x="154" y="616"/>
                  </a:lnTo>
                  <a:lnTo>
                    <a:pt x="156" y="618"/>
                  </a:lnTo>
                  <a:lnTo>
                    <a:pt x="158" y="618"/>
                  </a:lnTo>
                  <a:lnTo>
                    <a:pt x="158" y="620"/>
                  </a:lnTo>
                  <a:lnTo>
                    <a:pt x="158" y="622"/>
                  </a:lnTo>
                  <a:lnTo>
                    <a:pt x="160" y="622"/>
                  </a:lnTo>
                  <a:lnTo>
                    <a:pt x="162" y="624"/>
                  </a:lnTo>
                  <a:lnTo>
                    <a:pt x="165" y="624"/>
                  </a:lnTo>
                  <a:lnTo>
                    <a:pt x="167" y="624"/>
                  </a:lnTo>
                  <a:lnTo>
                    <a:pt x="169" y="624"/>
                  </a:lnTo>
                  <a:lnTo>
                    <a:pt x="173" y="629"/>
                  </a:lnTo>
                  <a:lnTo>
                    <a:pt x="173" y="635"/>
                  </a:lnTo>
                  <a:lnTo>
                    <a:pt x="173" y="642"/>
                  </a:lnTo>
                  <a:lnTo>
                    <a:pt x="178" y="644"/>
                  </a:lnTo>
                  <a:lnTo>
                    <a:pt x="180" y="644"/>
                  </a:lnTo>
                  <a:lnTo>
                    <a:pt x="182" y="642"/>
                  </a:lnTo>
                  <a:lnTo>
                    <a:pt x="184" y="642"/>
                  </a:lnTo>
                  <a:lnTo>
                    <a:pt x="187" y="642"/>
                  </a:lnTo>
                  <a:lnTo>
                    <a:pt x="189" y="640"/>
                  </a:lnTo>
                  <a:lnTo>
                    <a:pt x="191" y="640"/>
                  </a:lnTo>
                  <a:lnTo>
                    <a:pt x="193" y="640"/>
                  </a:lnTo>
                  <a:lnTo>
                    <a:pt x="195" y="640"/>
                  </a:lnTo>
                  <a:lnTo>
                    <a:pt x="197" y="642"/>
                  </a:lnTo>
                  <a:lnTo>
                    <a:pt x="197" y="644"/>
                  </a:lnTo>
                  <a:lnTo>
                    <a:pt x="200" y="646"/>
                  </a:lnTo>
                  <a:lnTo>
                    <a:pt x="202" y="646"/>
                  </a:lnTo>
                  <a:lnTo>
                    <a:pt x="202" y="648"/>
                  </a:lnTo>
                  <a:lnTo>
                    <a:pt x="204" y="648"/>
                  </a:lnTo>
                  <a:lnTo>
                    <a:pt x="206" y="651"/>
                  </a:lnTo>
                  <a:lnTo>
                    <a:pt x="206" y="653"/>
                  </a:lnTo>
                  <a:lnTo>
                    <a:pt x="208" y="651"/>
                  </a:lnTo>
                  <a:lnTo>
                    <a:pt x="208" y="648"/>
                  </a:lnTo>
                  <a:lnTo>
                    <a:pt x="211" y="648"/>
                  </a:lnTo>
                  <a:lnTo>
                    <a:pt x="213" y="651"/>
                  </a:lnTo>
                  <a:lnTo>
                    <a:pt x="215" y="651"/>
                  </a:lnTo>
                  <a:lnTo>
                    <a:pt x="217" y="653"/>
                  </a:lnTo>
                  <a:lnTo>
                    <a:pt x="217" y="655"/>
                  </a:lnTo>
                  <a:lnTo>
                    <a:pt x="217" y="657"/>
                  </a:lnTo>
                  <a:lnTo>
                    <a:pt x="217" y="659"/>
                  </a:lnTo>
                  <a:lnTo>
                    <a:pt x="217" y="664"/>
                  </a:lnTo>
                  <a:lnTo>
                    <a:pt x="217" y="666"/>
                  </a:lnTo>
                  <a:lnTo>
                    <a:pt x="219" y="668"/>
                  </a:lnTo>
                  <a:lnTo>
                    <a:pt x="219" y="670"/>
                  </a:lnTo>
                  <a:lnTo>
                    <a:pt x="222" y="670"/>
                  </a:lnTo>
                  <a:lnTo>
                    <a:pt x="222" y="673"/>
                  </a:lnTo>
                  <a:lnTo>
                    <a:pt x="224" y="675"/>
                  </a:lnTo>
                  <a:lnTo>
                    <a:pt x="224" y="677"/>
                  </a:lnTo>
                  <a:lnTo>
                    <a:pt x="224" y="679"/>
                  </a:lnTo>
                  <a:lnTo>
                    <a:pt x="226" y="681"/>
                  </a:lnTo>
                  <a:lnTo>
                    <a:pt x="226" y="684"/>
                  </a:lnTo>
                  <a:lnTo>
                    <a:pt x="224" y="686"/>
                  </a:lnTo>
                  <a:lnTo>
                    <a:pt x="224" y="690"/>
                  </a:lnTo>
                  <a:lnTo>
                    <a:pt x="224" y="692"/>
                  </a:lnTo>
                  <a:lnTo>
                    <a:pt x="226" y="694"/>
                  </a:lnTo>
                  <a:lnTo>
                    <a:pt x="228" y="697"/>
                  </a:lnTo>
                  <a:lnTo>
                    <a:pt x="228" y="699"/>
                  </a:lnTo>
                  <a:lnTo>
                    <a:pt x="230" y="701"/>
                  </a:lnTo>
                  <a:lnTo>
                    <a:pt x="230" y="703"/>
                  </a:lnTo>
                  <a:lnTo>
                    <a:pt x="230" y="708"/>
                  </a:lnTo>
                  <a:lnTo>
                    <a:pt x="233" y="710"/>
                  </a:lnTo>
                  <a:lnTo>
                    <a:pt x="233" y="712"/>
                  </a:lnTo>
                  <a:lnTo>
                    <a:pt x="235" y="712"/>
                  </a:lnTo>
                  <a:lnTo>
                    <a:pt x="237" y="712"/>
                  </a:lnTo>
                  <a:lnTo>
                    <a:pt x="237" y="710"/>
                  </a:lnTo>
                  <a:lnTo>
                    <a:pt x="239" y="710"/>
                  </a:lnTo>
                  <a:lnTo>
                    <a:pt x="241" y="710"/>
                  </a:lnTo>
                  <a:lnTo>
                    <a:pt x="243" y="710"/>
                  </a:lnTo>
                  <a:lnTo>
                    <a:pt x="246" y="710"/>
                  </a:lnTo>
                  <a:lnTo>
                    <a:pt x="243" y="708"/>
                  </a:lnTo>
                  <a:lnTo>
                    <a:pt x="243" y="705"/>
                  </a:lnTo>
                  <a:lnTo>
                    <a:pt x="241" y="703"/>
                  </a:lnTo>
                  <a:lnTo>
                    <a:pt x="243" y="703"/>
                  </a:lnTo>
                  <a:lnTo>
                    <a:pt x="243" y="705"/>
                  </a:lnTo>
                  <a:lnTo>
                    <a:pt x="246" y="708"/>
                  </a:lnTo>
                  <a:lnTo>
                    <a:pt x="248" y="710"/>
                  </a:lnTo>
                  <a:lnTo>
                    <a:pt x="250" y="708"/>
                  </a:lnTo>
                  <a:lnTo>
                    <a:pt x="250" y="705"/>
                  </a:lnTo>
                  <a:lnTo>
                    <a:pt x="250" y="703"/>
                  </a:lnTo>
                  <a:lnTo>
                    <a:pt x="252" y="701"/>
                  </a:lnTo>
                  <a:lnTo>
                    <a:pt x="254" y="701"/>
                  </a:lnTo>
                  <a:lnTo>
                    <a:pt x="254" y="699"/>
                  </a:lnTo>
                  <a:lnTo>
                    <a:pt x="252" y="697"/>
                  </a:lnTo>
                  <a:lnTo>
                    <a:pt x="252" y="694"/>
                  </a:lnTo>
                  <a:lnTo>
                    <a:pt x="250" y="692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8" y="686"/>
                  </a:lnTo>
                  <a:lnTo>
                    <a:pt x="246" y="684"/>
                  </a:lnTo>
                  <a:lnTo>
                    <a:pt x="246" y="681"/>
                  </a:lnTo>
                  <a:lnTo>
                    <a:pt x="246" y="679"/>
                  </a:lnTo>
                  <a:lnTo>
                    <a:pt x="248" y="679"/>
                  </a:lnTo>
                  <a:lnTo>
                    <a:pt x="250" y="679"/>
                  </a:lnTo>
                  <a:lnTo>
                    <a:pt x="252" y="677"/>
                  </a:lnTo>
                  <a:lnTo>
                    <a:pt x="252" y="675"/>
                  </a:lnTo>
                  <a:lnTo>
                    <a:pt x="250" y="673"/>
                  </a:lnTo>
                  <a:lnTo>
                    <a:pt x="250" y="670"/>
                  </a:lnTo>
                  <a:lnTo>
                    <a:pt x="250" y="668"/>
                  </a:lnTo>
                  <a:lnTo>
                    <a:pt x="252" y="668"/>
                  </a:lnTo>
                  <a:lnTo>
                    <a:pt x="254" y="668"/>
                  </a:lnTo>
                  <a:lnTo>
                    <a:pt x="257" y="670"/>
                  </a:lnTo>
                  <a:lnTo>
                    <a:pt x="259" y="670"/>
                  </a:lnTo>
                  <a:lnTo>
                    <a:pt x="261" y="673"/>
                  </a:lnTo>
                  <a:lnTo>
                    <a:pt x="263" y="675"/>
                  </a:lnTo>
                  <a:lnTo>
                    <a:pt x="265" y="675"/>
                  </a:lnTo>
                  <a:lnTo>
                    <a:pt x="268" y="677"/>
                  </a:lnTo>
                  <a:lnTo>
                    <a:pt x="268" y="679"/>
                  </a:lnTo>
                  <a:lnTo>
                    <a:pt x="265" y="679"/>
                  </a:lnTo>
                  <a:lnTo>
                    <a:pt x="265" y="681"/>
                  </a:lnTo>
                  <a:lnTo>
                    <a:pt x="263" y="684"/>
                  </a:lnTo>
                  <a:lnTo>
                    <a:pt x="263" y="686"/>
                  </a:lnTo>
                  <a:lnTo>
                    <a:pt x="265" y="686"/>
                  </a:lnTo>
                  <a:lnTo>
                    <a:pt x="268" y="688"/>
                  </a:lnTo>
                  <a:lnTo>
                    <a:pt x="270" y="688"/>
                  </a:lnTo>
                  <a:lnTo>
                    <a:pt x="270" y="690"/>
                  </a:lnTo>
                  <a:lnTo>
                    <a:pt x="270" y="692"/>
                  </a:lnTo>
                  <a:lnTo>
                    <a:pt x="270" y="694"/>
                  </a:lnTo>
                  <a:lnTo>
                    <a:pt x="268" y="694"/>
                  </a:lnTo>
                  <a:lnTo>
                    <a:pt x="268" y="697"/>
                  </a:lnTo>
                  <a:lnTo>
                    <a:pt x="268" y="699"/>
                  </a:lnTo>
                  <a:lnTo>
                    <a:pt x="270" y="701"/>
                  </a:lnTo>
                  <a:lnTo>
                    <a:pt x="270" y="703"/>
                  </a:lnTo>
                  <a:lnTo>
                    <a:pt x="272" y="705"/>
                  </a:lnTo>
                  <a:lnTo>
                    <a:pt x="274" y="708"/>
                  </a:lnTo>
                  <a:lnTo>
                    <a:pt x="276" y="710"/>
                  </a:lnTo>
                  <a:lnTo>
                    <a:pt x="274" y="710"/>
                  </a:lnTo>
                  <a:lnTo>
                    <a:pt x="274" y="712"/>
                  </a:lnTo>
                  <a:lnTo>
                    <a:pt x="276" y="714"/>
                  </a:lnTo>
                  <a:lnTo>
                    <a:pt x="279" y="714"/>
                  </a:lnTo>
                  <a:lnTo>
                    <a:pt x="279" y="716"/>
                  </a:lnTo>
                  <a:lnTo>
                    <a:pt x="281" y="719"/>
                  </a:lnTo>
                  <a:lnTo>
                    <a:pt x="283" y="721"/>
                  </a:lnTo>
                  <a:lnTo>
                    <a:pt x="281" y="723"/>
                  </a:lnTo>
                  <a:lnTo>
                    <a:pt x="281" y="725"/>
                  </a:lnTo>
                  <a:lnTo>
                    <a:pt x="279" y="727"/>
                  </a:lnTo>
                  <a:lnTo>
                    <a:pt x="281" y="730"/>
                  </a:lnTo>
                  <a:lnTo>
                    <a:pt x="281" y="732"/>
                  </a:lnTo>
                  <a:lnTo>
                    <a:pt x="283" y="734"/>
                  </a:lnTo>
                  <a:lnTo>
                    <a:pt x="285" y="736"/>
                  </a:lnTo>
                  <a:lnTo>
                    <a:pt x="285" y="738"/>
                  </a:lnTo>
                  <a:lnTo>
                    <a:pt x="287" y="740"/>
                  </a:lnTo>
                  <a:lnTo>
                    <a:pt x="289" y="740"/>
                  </a:lnTo>
                  <a:lnTo>
                    <a:pt x="292" y="743"/>
                  </a:lnTo>
                  <a:lnTo>
                    <a:pt x="294" y="743"/>
                  </a:lnTo>
                  <a:lnTo>
                    <a:pt x="296" y="743"/>
                  </a:lnTo>
                  <a:lnTo>
                    <a:pt x="294" y="740"/>
                  </a:lnTo>
                  <a:lnTo>
                    <a:pt x="294" y="738"/>
                  </a:lnTo>
                  <a:lnTo>
                    <a:pt x="294" y="736"/>
                  </a:lnTo>
                  <a:lnTo>
                    <a:pt x="294" y="734"/>
                  </a:lnTo>
                  <a:lnTo>
                    <a:pt x="292" y="734"/>
                  </a:lnTo>
                  <a:lnTo>
                    <a:pt x="292" y="732"/>
                  </a:lnTo>
                  <a:lnTo>
                    <a:pt x="289" y="730"/>
                  </a:lnTo>
                  <a:lnTo>
                    <a:pt x="289" y="727"/>
                  </a:lnTo>
                  <a:lnTo>
                    <a:pt x="292" y="727"/>
                  </a:lnTo>
                  <a:lnTo>
                    <a:pt x="294" y="727"/>
                  </a:lnTo>
                  <a:lnTo>
                    <a:pt x="294" y="730"/>
                  </a:lnTo>
                  <a:lnTo>
                    <a:pt x="296" y="730"/>
                  </a:lnTo>
                  <a:lnTo>
                    <a:pt x="298" y="730"/>
                  </a:lnTo>
                  <a:lnTo>
                    <a:pt x="298" y="732"/>
                  </a:lnTo>
                  <a:lnTo>
                    <a:pt x="300" y="732"/>
                  </a:lnTo>
                  <a:lnTo>
                    <a:pt x="303" y="732"/>
                  </a:lnTo>
                  <a:lnTo>
                    <a:pt x="303" y="730"/>
                  </a:lnTo>
                  <a:lnTo>
                    <a:pt x="305" y="730"/>
                  </a:lnTo>
                  <a:lnTo>
                    <a:pt x="307" y="732"/>
                  </a:lnTo>
                  <a:lnTo>
                    <a:pt x="307" y="734"/>
                  </a:lnTo>
                  <a:lnTo>
                    <a:pt x="309" y="736"/>
                  </a:lnTo>
                  <a:lnTo>
                    <a:pt x="309" y="738"/>
                  </a:lnTo>
                  <a:lnTo>
                    <a:pt x="311" y="738"/>
                  </a:lnTo>
                  <a:lnTo>
                    <a:pt x="316" y="740"/>
                  </a:lnTo>
                  <a:lnTo>
                    <a:pt x="318" y="740"/>
                  </a:lnTo>
                  <a:lnTo>
                    <a:pt x="320" y="740"/>
                  </a:lnTo>
                  <a:lnTo>
                    <a:pt x="322" y="740"/>
                  </a:lnTo>
                  <a:lnTo>
                    <a:pt x="322" y="738"/>
                  </a:lnTo>
                  <a:lnTo>
                    <a:pt x="324" y="738"/>
                  </a:lnTo>
                  <a:lnTo>
                    <a:pt x="327" y="738"/>
                  </a:lnTo>
                  <a:lnTo>
                    <a:pt x="327" y="736"/>
                  </a:lnTo>
                  <a:lnTo>
                    <a:pt x="324" y="734"/>
                  </a:lnTo>
                  <a:lnTo>
                    <a:pt x="324" y="732"/>
                  </a:lnTo>
                  <a:lnTo>
                    <a:pt x="327" y="732"/>
                  </a:lnTo>
                  <a:lnTo>
                    <a:pt x="329" y="732"/>
                  </a:lnTo>
                  <a:lnTo>
                    <a:pt x="331" y="730"/>
                  </a:lnTo>
                  <a:lnTo>
                    <a:pt x="333" y="732"/>
                  </a:lnTo>
                  <a:lnTo>
                    <a:pt x="335" y="732"/>
                  </a:lnTo>
                  <a:lnTo>
                    <a:pt x="335" y="734"/>
                  </a:lnTo>
                  <a:lnTo>
                    <a:pt x="338" y="734"/>
                  </a:lnTo>
                  <a:lnTo>
                    <a:pt x="340" y="732"/>
                  </a:lnTo>
                  <a:lnTo>
                    <a:pt x="338" y="730"/>
                  </a:lnTo>
                  <a:lnTo>
                    <a:pt x="338" y="727"/>
                  </a:lnTo>
                  <a:lnTo>
                    <a:pt x="338" y="723"/>
                  </a:lnTo>
                  <a:lnTo>
                    <a:pt x="338" y="721"/>
                  </a:lnTo>
                  <a:lnTo>
                    <a:pt x="338" y="719"/>
                  </a:lnTo>
                  <a:lnTo>
                    <a:pt x="338" y="716"/>
                  </a:lnTo>
                  <a:lnTo>
                    <a:pt x="338" y="714"/>
                  </a:lnTo>
                  <a:lnTo>
                    <a:pt x="340" y="714"/>
                  </a:lnTo>
                  <a:lnTo>
                    <a:pt x="342" y="712"/>
                  </a:lnTo>
                  <a:lnTo>
                    <a:pt x="344" y="712"/>
                  </a:lnTo>
                  <a:lnTo>
                    <a:pt x="344" y="714"/>
                  </a:lnTo>
                  <a:lnTo>
                    <a:pt x="346" y="714"/>
                  </a:lnTo>
                  <a:lnTo>
                    <a:pt x="349" y="714"/>
                  </a:lnTo>
                  <a:lnTo>
                    <a:pt x="351" y="712"/>
                  </a:lnTo>
                  <a:lnTo>
                    <a:pt x="355" y="710"/>
                  </a:lnTo>
                  <a:lnTo>
                    <a:pt x="357" y="710"/>
                  </a:lnTo>
                  <a:lnTo>
                    <a:pt x="360" y="710"/>
                  </a:lnTo>
                  <a:lnTo>
                    <a:pt x="362" y="712"/>
                  </a:lnTo>
                  <a:lnTo>
                    <a:pt x="364" y="712"/>
                  </a:lnTo>
                  <a:lnTo>
                    <a:pt x="366" y="714"/>
                  </a:lnTo>
                  <a:lnTo>
                    <a:pt x="370" y="714"/>
                  </a:lnTo>
                  <a:lnTo>
                    <a:pt x="373" y="714"/>
                  </a:lnTo>
                  <a:lnTo>
                    <a:pt x="375" y="716"/>
                  </a:lnTo>
                  <a:lnTo>
                    <a:pt x="377" y="716"/>
                  </a:lnTo>
                  <a:lnTo>
                    <a:pt x="379" y="719"/>
                  </a:lnTo>
                  <a:lnTo>
                    <a:pt x="379" y="721"/>
                  </a:lnTo>
                  <a:lnTo>
                    <a:pt x="379" y="723"/>
                  </a:lnTo>
                  <a:lnTo>
                    <a:pt x="381" y="725"/>
                  </a:lnTo>
                  <a:lnTo>
                    <a:pt x="384" y="725"/>
                  </a:lnTo>
                  <a:lnTo>
                    <a:pt x="386" y="725"/>
                  </a:lnTo>
                  <a:lnTo>
                    <a:pt x="388" y="725"/>
                  </a:lnTo>
                  <a:lnTo>
                    <a:pt x="390" y="725"/>
                  </a:lnTo>
                  <a:lnTo>
                    <a:pt x="392" y="725"/>
                  </a:lnTo>
                  <a:lnTo>
                    <a:pt x="397" y="725"/>
                  </a:lnTo>
                  <a:lnTo>
                    <a:pt x="399" y="725"/>
                  </a:lnTo>
                  <a:lnTo>
                    <a:pt x="399" y="727"/>
                  </a:lnTo>
                  <a:lnTo>
                    <a:pt x="399" y="730"/>
                  </a:lnTo>
                  <a:lnTo>
                    <a:pt x="397" y="732"/>
                  </a:lnTo>
                  <a:lnTo>
                    <a:pt x="397" y="734"/>
                  </a:lnTo>
                  <a:lnTo>
                    <a:pt x="395" y="734"/>
                  </a:lnTo>
                  <a:lnTo>
                    <a:pt x="395" y="736"/>
                  </a:lnTo>
                  <a:lnTo>
                    <a:pt x="397" y="738"/>
                  </a:lnTo>
                  <a:lnTo>
                    <a:pt x="399" y="740"/>
                  </a:lnTo>
                  <a:lnTo>
                    <a:pt x="401" y="740"/>
                  </a:lnTo>
                  <a:lnTo>
                    <a:pt x="403" y="740"/>
                  </a:lnTo>
                  <a:lnTo>
                    <a:pt x="406" y="743"/>
                  </a:lnTo>
                  <a:lnTo>
                    <a:pt x="408" y="745"/>
                  </a:lnTo>
                  <a:lnTo>
                    <a:pt x="408" y="747"/>
                  </a:lnTo>
                  <a:lnTo>
                    <a:pt x="410" y="749"/>
                  </a:lnTo>
                  <a:lnTo>
                    <a:pt x="412" y="749"/>
                  </a:lnTo>
                  <a:lnTo>
                    <a:pt x="412" y="747"/>
                  </a:lnTo>
                  <a:lnTo>
                    <a:pt x="412" y="745"/>
                  </a:lnTo>
                  <a:lnTo>
                    <a:pt x="412" y="743"/>
                  </a:lnTo>
                  <a:lnTo>
                    <a:pt x="412" y="740"/>
                  </a:lnTo>
                  <a:lnTo>
                    <a:pt x="412" y="738"/>
                  </a:lnTo>
                  <a:lnTo>
                    <a:pt x="414" y="736"/>
                  </a:lnTo>
                  <a:lnTo>
                    <a:pt x="414" y="734"/>
                  </a:lnTo>
                  <a:lnTo>
                    <a:pt x="416" y="734"/>
                  </a:lnTo>
                  <a:lnTo>
                    <a:pt x="416" y="732"/>
                  </a:lnTo>
                  <a:lnTo>
                    <a:pt x="419" y="732"/>
                  </a:lnTo>
                  <a:lnTo>
                    <a:pt x="419" y="730"/>
                  </a:lnTo>
                  <a:lnTo>
                    <a:pt x="419" y="727"/>
                  </a:lnTo>
                  <a:lnTo>
                    <a:pt x="419" y="725"/>
                  </a:lnTo>
                  <a:lnTo>
                    <a:pt x="419" y="723"/>
                  </a:lnTo>
                  <a:lnTo>
                    <a:pt x="416" y="723"/>
                  </a:lnTo>
                  <a:lnTo>
                    <a:pt x="414" y="723"/>
                  </a:lnTo>
                  <a:lnTo>
                    <a:pt x="414" y="721"/>
                  </a:lnTo>
                  <a:lnTo>
                    <a:pt x="412" y="721"/>
                  </a:lnTo>
                  <a:lnTo>
                    <a:pt x="410" y="719"/>
                  </a:lnTo>
                  <a:lnTo>
                    <a:pt x="410" y="716"/>
                  </a:lnTo>
                  <a:lnTo>
                    <a:pt x="410" y="714"/>
                  </a:lnTo>
                  <a:lnTo>
                    <a:pt x="410" y="712"/>
                  </a:lnTo>
                  <a:lnTo>
                    <a:pt x="408" y="710"/>
                  </a:lnTo>
                  <a:lnTo>
                    <a:pt x="406" y="708"/>
                  </a:lnTo>
                  <a:lnTo>
                    <a:pt x="406" y="705"/>
                  </a:lnTo>
                  <a:lnTo>
                    <a:pt x="408" y="703"/>
                  </a:lnTo>
                  <a:lnTo>
                    <a:pt x="406" y="703"/>
                  </a:lnTo>
                  <a:lnTo>
                    <a:pt x="406" y="701"/>
                  </a:lnTo>
                  <a:lnTo>
                    <a:pt x="403" y="699"/>
                  </a:lnTo>
                  <a:lnTo>
                    <a:pt x="403" y="697"/>
                  </a:lnTo>
                  <a:lnTo>
                    <a:pt x="403" y="694"/>
                  </a:lnTo>
                  <a:lnTo>
                    <a:pt x="403" y="692"/>
                  </a:lnTo>
                  <a:lnTo>
                    <a:pt x="403" y="690"/>
                  </a:lnTo>
                  <a:lnTo>
                    <a:pt x="406" y="690"/>
                  </a:lnTo>
                  <a:lnTo>
                    <a:pt x="408" y="688"/>
                  </a:lnTo>
                  <a:lnTo>
                    <a:pt x="408" y="686"/>
                  </a:lnTo>
                  <a:lnTo>
                    <a:pt x="408" y="684"/>
                  </a:lnTo>
                  <a:lnTo>
                    <a:pt x="406" y="684"/>
                  </a:lnTo>
                  <a:lnTo>
                    <a:pt x="406" y="681"/>
                  </a:lnTo>
                  <a:lnTo>
                    <a:pt x="403" y="679"/>
                  </a:lnTo>
                  <a:lnTo>
                    <a:pt x="403" y="677"/>
                  </a:lnTo>
                  <a:lnTo>
                    <a:pt x="401" y="675"/>
                  </a:lnTo>
                  <a:lnTo>
                    <a:pt x="401" y="673"/>
                  </a:lnTo>
                  <a:lnTo>
                    <a:pt x="401" y="670"/>
                  </a:lnTo>
                  <a:lnTo>
                    <a:pt x="401" y="668"/>
                  </a:lnTo>
                  <a:lnTo>
                    <a:pt x="401" y="666"/>
                  </a:lnTo>
                  <a:lnTo>
                    <a:pt x="399" y="666"/>
                  </a:lnTo>
                  <a:lnTo>
                    <a:pt x="399" y="664"/>
                  </a:lnTo>
                  <a:lnTo>
                    <a:pt x="397" y="664"/>
                  </a:lnTo>
                  <a:lnTo>
                    <a:pt x="397" y="662"/>
                  </a:lnTo>
                  <a:lnTo>
                    <a:pt x="395" y="662"/>
                  </a:lnTo>
                  <a:lnTo>
                    <a:pt x="392" y="659"/>
                  </a:lnTo>
                  <a:lnTo>
                    <a:pt x="390" y="657"/>
                  </a:lnTo>
                  <a:lnTo>
                    <a:pt x="388" y="657"/>
                  </a:lnTo>
                  <a:lnTo>
                    <a:pt x="388" y="655"/>
                  </a:lnTo>
                  <a:lnTo>
                    <a:pt x="386" y="655"/>
                  </a:lnTo>
                  <a:lnTo>
                    <a:pt x="386" y="653"/>
                  </a:lnTo>
                  <a:lnTo>
                    <a:pt x="386" y="651"/>
                  </a:lnTo>
                  <a:lnTo>
                    <a:pt x="386" y="648"/>
                  </a:lnTo>
                  <a:lnTo>
                    <a:pt x="384" y="646"/>
                  </a:lnTo>
                  <a:lnTo>
                    <a:pt x="381" y="644"/>
                  </a:lnTo>
                  <a:lnTo>
                    <a:pt x="381" y="642"/>
                  </a:lnTo>
                  <a:lnTo>
                    <a:pt x="379" y="640"/>
                  </a:lnTo>
                  <a:lnTo>
                    <a:pt x="379" y="637"/>
                  </a:lnTo>
                  <a:lnTo>
                    <a:pt x="379" y="635"/>
                  </a:lnTo>
                  <a:lnTo>
                    <a:pt x="377" y="635"/>
                  </a:lnTo>
                  <a:lnTo>
                    <a:pt x="375" y="633"/>
                  </a:lnTo>
                  <a:lnTo>
                    <a:pt x="375" y="631"/>
                  </a:lnTo>
                  <a:lnTo>
                    <a:pt x="375" y="629"/>
                  </a:lnTo>
                  <a:lnTo>
                    <a:pt x="375" y="624"/>
                  </a:lnTo>
                  <a:lnTo>
                    <a:pt x="377" y="622"/>
                  </a:lnTo>
                  <a:lnTo>
                    <a:pt x="379" y="622"/>
                  </a:lnTo>
                  <a:lnTo>
                    <a:pt x="381" y="622"/>
                  </a:lnTo>
                  <a:lnTo>
                    <a:pt x="384" y="620"/>
                  </a:lnTo>
                  <a:lnTo>
                    <a:pt x="381" y="616"/>
                  </a:lnTo>
                  <a:lnTo>
                    <a:pt x="379" y="616"/>
                  </a:lnTo>
                  <a:lnTo>
                    <a:pt x="379" y="613"/>
                  </a:lnTo>
                  <a:lnTo>
                    <a:pt x="381" y="611"/>
                  </a:lnTo>
                  <a:lnTo>
                    <a:pt x="381" y="609"/>
                  </a:lnTo>
                  <a:lnTo>
                    <a:pt x="379" y="607"/>
                  </a:lnTo>
                  <a:lnTo>
                    <a:pt x="379" y="605"/>
                  </a:lnTo>
                  <a:lnTo>
                    <a:pt x="377" y="605"/>
                  </a:lnTo>
                  <a:lnTo>
                    <a:pt x="377" y="602"/>
                  </a:lnTo>
                  <a:lnTo>
                    <a:pt x="377" y="600"/>
                  </a:lnTo>
                  <a:lnTo>
                    <a:pt x="377" y="598"/>
                  </a:lnTo>
                  <a:lnTo>
                    <a:pt x="379" y="596"/>
                  </a:lnTo>
                  <a:lnTo>
                    <a:pt x="381" y="594"/>
                  </a:lnTo>
                  <a:lnTo>
                    <a:pt x="384" y="594"/>
                  </a:lnTo>
                  <a:lnTo>
                    <a:pt x="386" y="591"/>
                  </a:lnTo>
                  <a:lnTo>
                    <a:pt x="388" y="591"/>
                  </a:lnTo>
                  <a:lnTo>
                    <a:pt x="390" y="594"/>
                  </a:lnTo>
                  <a:lnTo>
                    <a:pt x="392" y="596"/>
                  </a:lnTo>
                  <a:lnTo>
                    <a:pt x="395" y="598"/>
                  </a:lnTo>
                  <a:lnTo>
                    <a:pt x="397" y="598"/>
                  </a:lnTo>
                  <a:lnTo>
                    <a:pt x="399" y="598"/>
                  </a:lnTo>
                  <a:lnTo>
                    <a:pt x="399" y="600"/>
                  </a:lnTo>
                  <a:lnTo>
                    <a:pt x="401" y="602"/>
                  </a:lnTo>
                  <a:lnTo>
                    <a:pt x="403" y="607"/>
                  </a:lnTo>
                  <a:lnTo>
                    <a:pt x="403" y="611"/>
                  </a:lnTo>
                  <a:lnTo>
                    <a:pt x="406" y="616"/>
                  </a:lnTo>
                  <a:lnTo>
                    <a:pt x="406" y="620"/>
                  </a:lnTo>
                  <a:lnTo>
                    <a:pt x="408" y="618"/>
                  </a:lnTo>
                  <a:lnTo>
                    <a:pt x="410" y="620"/>
                  </a:lnTo>
                  <a:lnTo>
                    <a:pt x="412" y="620"/>
                  </a:lnTo>
                  <a:lnTo>
                    <a:pt x="414" y="620"/>
                  </a:lnTo>
                  <a:lnTo>
                    <a:pt x="416" y="620"/>
                  </a:lnTo>
                  <a:lnTo>
                    <a:pt x="419" y="620"/>
                  </a:lnTo>
                  <a:lnTo>
                    <a:pt x="421" y="622"/>
                  </a:lnTo>
                  <a:lnTo>
                    <a:pt x="423" y="624"/>
                  </a:lnTo>
                  <a:lnTo>
                    <a:pt x="421" y="627"/>
                  </a:lnTo>
                  <a:lnTo>
                    <a:pt x="419" y="627"/>
                  </a:lnTo>
                  <a:lnTo>
                    <a:pt x="416" y="627"/>
                  </a:lnTo>
                  <a:lnTo>
                    <a:pt x="414" y="629"/>
                  </a:lnTo>
                  <a:lnTo>
                    <a:pt x="412" y="631"/>
                  </a:lnTo>
                  <a:lnTo>
                    <a:pt x="410" y="633"/>
                  </a:lnTo>
                  <a:lnTo>
                    <a:pt x="408" y="635"/>
                  </a:lnTo>
                  <a:lnTo>
                    <a:pt x="406" y="635"/>
                  </a:lnTo>
                  <a:lnTo>
                    <a:pt x="403" y="637"/>
                  </a:lnTo>
                  <a:lnTo>
                    <a:pt x="401" y="640"/>
                  </a:lnTo>
                  <a:lnTo>
                    <a:pt x="399" y="642"/>
                  </a:lnTo>
                  <a:lnTo>
                    <a:pt x="397" y="644"/>
                  </a:lnTo>
                  <a:lnTo>
                    <a:pt x="397" y="648"/>
                  </a:lnTo>
                  <a:lnTo>
                    <a:pt x="397" y="651"/>
                  </a:lnTo>
                  <a:lnTo>
                    <a:pt x="395" y="653"/>
                  </a:lnTo>
                  <a:lnTo>
                    <a:pt x="395" y="655"/>
                  </a:lnTo>
                  <a:lnTo>
                    <a:pt x="395" y="657"/>
                  </a:lnTo>
                  <a:lnTo>
                    <a:pt x="397" y="659"/>
                  </a:lnTo>
                  <a:lnTo>
                    <a:pt x="399" y="659"/>
                  </a:lnTo>
                  <a:lnTo>
                    <a:pt x="401" y="659"/>
                  </a:lnTo>
                  <a:lnTo>
                    <a:pt x="401" y="657"/>
                  </a:lnTo>
                  <a:lnTo>
                    <a:pt x="401" y="655"/>
                  </a:lnTo>
                  <a:lnTo>
                    <a:pt x="403" y="655"/>
                  </a:lnTo>
                  <a:lnTo>
                    <a:pt x="403" y="657"/>
                  </a:lnTo>
                  <a:lnTo>
                    <a:pt x="406" y="657"/>
                  </a:lnTo>
                  <a:lnTo>
                    <a:pt x="408" y="659"/>
                  </a:lnTo>
                  <a:lnTo>
                    <a:pt x="406" y="662"/>
                  </a:lnTo>
                  <a:lnTo>
                    <a:pt x="403" y="662"/>
                  </a:lnTo>
                  <a:lnTo>
                    <a:pt x="403" y="664"/>
                  </a:lnTo>
                  <a:lnTo>
                    <a:pt x="408" y="664"/>
                  </a:lnTo>
                  <a:lnTo>
                    <a:pt x="410" y="664"/>
                  </a:lnTo>
                  <a:lnTo>
                    <a:pt x="412" y="664"/>
                  </a:lnTo>
                  <a:lnTo>
                    <a:pt x="414" y="662"/>
                  </a:lnTo>
                  <a:lnTo>
                    <a:pt x="416" y="662"/>
                  </a:lnTo>
                  <a:lnTo>
                    <a:pt x="419" y="662"/>
                  </a:lnTo>
                  <a:lnTo>
                    <a:pt x="419" y="664"/>
                  </a:lnTo>
                  <a:lnTo>
                    <a:pt x="419" y="666"/>
                  </a:lnTo>
                  <a:lnTo>
                    <a:pt x="421" y="666"/>
                  </a:lnTo>
                  <a:lnTo>
                    <a:pt x="425" y="668"/>
                  </a:lnTo>
                  <a:lnTo>
                    <a:pt x="427" y="673"/>
                  </a:lnTo>
                  <a:lnTo>
                    <a:pt x="430" y="675"/>
                  </a:lnTo>
                  <a:lnTo>
                    <a:pt x="434" y="679"/>
                  </a:lnTo>
                  <a:lnTo>
                    <a:pt x="436" y="681"/>
                  </a:lnTo>
                  <a:lnTo>
                    <a:pt x="438" y="684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0" y="684"/>
                  </a:lnTo>
                  <a:lnTo>
                    <a:pt x="427" y="684"/>
                  </a:lnTo>
                  <a:lnTo>
                    <a:pt x="427" y="686"/>
                  </a:lnTo>
                  <a:lnTo>
                    <a:pt x="430" y="688"/>
                  </a:lnTo>
                  <a:lnTo>
                    <a:pt x="432" y="688"/>
                  </a:lnTo>
                  <a:lnTo>
                    <a:pt x="434" y="690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86"/>
                  </a:lnTo>
                  <a:lnTo>
                    <a:pt x="441" y="686"/>
                  </a:lnTo>
                  <a:lnTo>
                    <a:pt x="451" y="679"/>
                  </a:lnTo>
                  <a:lnTo>
                    <a:pt x="456" y="677"/>
                  </a:lnTo>
                  <a:lnTo>
                    <a:pt x="462" y="675"/>
                  </a:lnTo>
                  <a:lnTo>
                    <a:pt x="471" y="670"/>
                  </a:lnTo>
                  <a:lnTo>
                    <a:pt x="482" y="664"/>
                  </a:lnTo>
                  <a:lnTo>
                    <a:pt x="491" y="659"/>
                  </a:lnTo>
                  <a:lnTo>
                    <a:pt x="502" y="653"/>
                  </a:lnTo>
                  <a:lnTo>
                    <a:pt x="513" y="646"/>
                  </a:lnTo>
                  <a:lnTo>
                    <a:pt x="522" y="642"/>
                  </a:lnTo>
                  <a:lnTo>
                    <a:pt x="537" y="633"/>
                  </a:lnTo>
                  <a:lnTo>
                    <a:pt x="552" y="624"/>
                  </a:lnTo>
                  <a:lnTo>
                    <a:pt x="568" y="616"/>
                  </a:lnTo>
                  <a:lnTo>
                    <a:pt x="583" y="607"/>
                  </a:lnTo>
                  <a:lnTo>
                    <a:pt x="598" y="598"/>
                  </a:lnTo>
                  <a:lnTo>
                    <a:pt x="614" y="589"/>
                  </a:lnTo>
                  <a:lnTo>
                    <a:pt x="627" y="581"/>
                  </a:lnTo>
                  <a:lnTo>
                    <a:pt x="642" y="572"/>
                  </a:lnTo>
                  <a:lnTo>
                    <a:pt x="655" y="565"/>
                  </a:lnTo>
                  <a:lnTo>
                    <a:pt x="666" y="559"/>
                  </a:lnTo>
                  <a:lnTo>
                    <a:pt x="679" y="550"/>
                  </a:lnTo>
                  <a:lnTo>
                    <a:pt x="690" y="543"/>
                  </a:lnTo>
                  <a:lnTo>
                    <a:pt x="703" y="535"/>
                  </a:lnTo>
                  <a:lnTo>
                    <a:pt x="714" y="528"/>
                  </a:lnTo>
                  <a:lnTo>
                    <a:pt x="721" y="524"/>
                  </a:lnTo>
                  <a:lnTo>
                    <a:pt x="725" y="521"/>
                  </a:lnTo>
                  <a:lnTo>
                    <a:pt x="738" y="513"/>
                  </a:lnTo>
                  <a:lnTo>
                    <a:pt x="743" y="510"/>
                  </a:lnTo>
                  <a:lnTo>
                    <a:pt x="749" y="506"/>
                  </a:lnTo>
                  <a:lnTo>
                    <a:pt x="754" y="504"/>
                  </a:lnTo>
                  <a:lnTo>
                    <a:pt x="758" y="499"/>
                  </a:lnTo>
                  <a:lnTo>
                    <a:pt x="760" y="499"/>
                  </a:lnTo>
                  <a:lnTo>
                    <a:pt x="762" y="504"/>
                  </a:lnTo>
                  <a:lnTo>
                    <a:pt x="767" y="508"/>
                  </a:lnTo>
                  <a:lnTo>
                    <a:pt x="767" y="510"/>
                  </a:lnTo>
                  <a:lnTo>
                    <a:pt x="771" y="517"/>
                  </a:lnTo>
                  <a:lnTo>
                    <a:pt x="776" y="521"/>
                  </a:lnTo>
                  <a:lnTo>
                    <a:pt x="778" y="528"/>
                  </a:lnTo>
                  <a:lnTo>
                    <a:pt x="780" y="532"/>
                  </a:lnTo>
                  <a:lnTo>
                    <a:pt x="784" y="537"/>
                  </a:lnTo>
                  <a:lnTo>
                    <a:pt x="786" y="541"/>
                  </a:lnTo>
                  <a:lnTo>
                    <a:pt x="789" y="545"/>
                  </a:lnTo>
                  <a:lnTo>
                    <a:pt x="791" y="548"/>
                  </a:lnTo>
                  <a:lnTo>
                    <a:pt x="791" y="545"/>
                  </a:lnTo>
                  <a:lnTo>
                    <a:pt x="793" y="545"/>
                  </a:lnTo>
                  <a:lnTo>
                    <a:pt x="793" y="543"/>
                  </a:lnTo>
                  <a:lnTo>
                    <a:pt x="795" y="543"/>
                  </a:lnTo>
                  <a:lnTo>
                    <a:pt x="797" y="541"/>
                  </a:lnTo>
                  <a:lnTo>
                    <a:pt x="797" y="539"/>
                  </a:lnTo>
                  <a:lnTo>
                    <a:pt x="795" y="539"/>
                  </a:lnTo>
                  <a:lnTo>
                    <a:pt x="795" y="537"/>
                  </a:lnTo>
                  <a:lnTo>
                    <a:pt x="795" y="535"/>
                  </a:lnTo>
                  <a:lnTo>
                    <a:pt x="797" y="537"/>
                  </a:lnTo>
                  <a:lnTo>
                    <a:pt x="800" y="535"/>
                  </a:lnTo>
                  <a:lnTo>
                    <a:pt x="800" y="532"/>
                  </a:lnTo>
                  <a:lnTo>
                    <a:pt x="800" y="530"/>
                  </a:lnTo>
                  <a:lnTo>
                    <a:pt x="800" y="528"/>
                  </a:lnTo>
                  <a:lnTo>
                    <a:pt x="800" y="526"/>
                  </a:lnTo>
                  <a:lnTo>
                    <a:pt x="800" y="524"/>
                  </a:lnTo>
                  <a:lnTo>
                    <a:pt x="802" y="521"/>
                  </a:lnTo>
                  <a:lnTo>
                    <a:pt x="800" y="519"/>
                  </a:lnTo>
                  <a:lnTo>
                    <a:pt x="800" y="515"/>
                  </a:lnTo>
                  <a:lnTo>
                    <a:pt x="797" y="515"/>
                  </a:lnTo>
                  <a:lnTo>
                    <a:pt x="800" y="515"/>
                  </a:lnTo>
                  <a:lnTo>
                    <a:pt x="802" y="513"/>
                  </a:lnTo>
                  <a:lnTo>
                    <a:pt x="802" y="510"/>
                  </a:lnTo>
                  <a:lnTo>
                    <a:pt x="806" y="504"/>
                  </a:lnTo>
                  <a:lnTo>
                    <a:pt x="806" y="502"/>
                  </a:lnTo>
                  <a:lnTo>
                    <a:pt x="804" y="502"/>
                  </a:lnTo>
                  <a:lnTo>
                    <a:pt x="804" y="499"/>
                  </a:lnTo>
                  <a:lnTo>
                    <a:pt x="806" y="499"/>
                  </a:lnTo>
                  <a:lnTo>
                    <a:pt x="808" y="499"/>
                  </a:lnTo>
                  <a:lnTo>
                    <a:pt x="808" y="497"/>
                  </a:lnTo>
                  <a:lnTo>
                    <a:pt x="808" y="495"/>
                  </a:lnTo>
                  <a:lnTo>
                    <a:pt x="806" y="493"/>
                  </a:lnTo>
                  <a:lnTo>
                    <a:pt x="808" y="493"/>
                  </a:lnTo>
                  <a:lnTo>
                    <a:pt x="811" y="491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31" name="Google Shape;3128;p68"/>
            <p:cNvSpPr>
              <a:spLocks/>
            </p:cNvSpPr>
            <p:nvPr/>
          </p:nvSpPr>
          <p:spPr bwMode="auto">
            <a:xfrm>
              <a:off x="6129338" y="3243263"/>
              <a:ext cx="11112" cy="11112"/>
            </a:xfrm>
            <a:custGeom>
              <a:avLst/>
              <a:gdLst>
                <a:gd name="T0" fmla="*/ 2147483646 w 7"/>
                <a:gd name="T1" fmla="*/ 2147483646 h 7"/>
                <a:gd name="T2" fmla="*/ 2147483646 w 7"/>
                <a:gd name="T3" fmla="*/ 2147483646 h 7"/>
                <a:gd name="T4" fmla="*/ 2147483646 w 7"/>
                <a:gd name="T5" fmla="*/ 2147483646 h 7"/>
                <a:gd name="T6" fmla="*/ 2147483646 w 7"/>
                <a:gd name="T7" fmla="*/ 2147483646 h 7"/>
                <a:gd name="T8" fmla="*/ 2147483646 w 7"/>
                <a:gd name="T9" fmla="*/ 2147483646 h 7"/>
                <a:gd name="T10" fmla="*/ 2147483646 w 7"/>
                <a:gd name="T11" fmla="*/ 0 h 7"/>
                <a:gd name="T12" fmla="*/ 0 w 7"/>
                <a:gd name="T13" fmla="*/ 2147483646 h 7"/>
                <a:gd name="T14" fmla="*/ 0 w 7"/>
                <a:gd name="T15" fmla="*/ 2147483646 h 7"/>
                <a:gd name="T16" fmla="*/ 2147483646 w 7"/>
                <a:gd name="T17" fmla="*/ 2147483646 h 7"/>
                <a:gd name="T18" fmla="*/ 2147483646 w 7"/>
                <a:gd name="T19" fmla="*/ 2147483646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7" extrusionOk="0">
                  <a:moveTo>
                    <a:pt x="5" y="7"/>
                  </a:moveTo>
                  <a:lnTo>
                    <a:pt x="7" y="7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32" name="Google Shape;3129;p68"/>
            <p:cNvSpPr>
              <a:spLocks/>
            </p:cNvSpPr>
            <p:nvPr/>
          </p:nvSpPr>
          <p:spPr bwMode="auto">
            <a:xfrm>
              <a:off x="7008813" y="5476875"/>
              <a:ext cx="14287" cy="34925"/>
            </a:xfrm>
            <a:custGeom>
              <a:avLst/>
              <a:gdLst>
                <a:gd name="T0" fmla="*/ 2147483646 w 9"/>
                <a:gd name="T1" fmla="*/ 2147483646 h 22"/>
                <a:gd name="T2" fmla="*/ 2147483646 w 9"/>
                <a:gd name="T3" fmla="*/ 2147483646 h 22"/>
                <a:gd name="T4" fmla="*/ 2147483646 w 9"/>
                <a:gd name="T5" fmla="*/ 2147483646 h 22"/>
                <a:gd name="T6" fmla="*/ 2147483646 w 9"/>
                <a:gd name="T7" fmla="*/ 2147483646 h 22"/>
                <a:gd name="T8" fmla="*/ 2147483646 w 9"/>
                <a:gd name="T9" fmla="*/ 0 h 22"/>
                <a:gd name="T10" fmla="*/ 2147483646 w 9"/>
                <a:gd name="T11" fmla="*/ 2147483646 h 22"/>
                <a:gd name="T12" fmla="*/ 2147483646 w 9"/>
                <a:gd name="T13" fmla="*/ 0 h 22"/>
                <a:gd name="T14" fmla="*/ 0 w 9"/>
                <a:gd name="T15" fmla="*/ 2147483646 h 22"/>
                <a:gd name="T16" fmla="*/ 0 w 9"/>
                <a:gd name="T17" fmla="*/ 2147483646 h 22"/>
                <a:gd name="T18" fmla="*/ 0 w 9"/>
                <a:gd name="T19" fmla="*/ 2147483646 h 22"/>
                <a:gd name="T20" fmla="*/ 0 w 9"/>
                <a:gd name="T21" fmla="*/ 2147483646 h 22"/>
                <a:gd name="T22" fmla="*/ 2147483646 w 9"/>
                <a:gd name="T23" fmla="*/ 2147483646 h 22"/>
                <a:gd name="T24" fmla="*/ 2147483646 w 9"/>
                <a:gd name="T25" fmla="*/ 2147483646 h 22"/>
                <a:gd name="T26" fmla="*/ 2147483646 w 9"/>
                <a:gd name="T27" fmla="*/ 2147483646 h 22"/>
                <a:gd name="T28" fmla="*/ 2147483646 w 9"/>
                <a:gd name="T29" fmla="*/ 2147483646 h 22"/>
                <a:gd name="T30" fmla="*/ 2147483646 w 9"/>
                <a:gd name="T31" fmla="*/ 2147483646 h 22"/>
                <a:gd name="T32" fmla="*/ 2147483646 w 9"/>
                <a:gd name="T33" fmla="*/ 2147483646 h 22"/>
                <a:gd name="T34" fmla="*/ 2147483646 w 9"/>
                <a:gd name="T35" fmla="*/ 2147483646 h 22"/>
                <a:gd name="T36" fmla="*/ 2147483646 w 9"/>
                <a:gd name="T37" fmla="*/ 2147483646 h 22"/>
                <a:gd name="T38" fmla="*/ 2147483646 w 9"/>
                <a:gd name="T39" fmla="*/ 2147483646 h 22"/>
                <a:gd name="T40" fmla="*/ 2147483646 w 9"/>
                <a:gd name="T41" fmla="*/ 2147483646 h 22"/>
                <a:gd name="T42" fmla="*/ 2147483646 w 9"/>
                <a:gd name="T43" fmla="*/ 2147483646 h 22"/>
                <a:gd name="T44" fmla="*/ 2147483646 w 9"/>
                <a:gd name="T45" fmla="*/ 2147483646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22" extrusionOk="0">
                  <a:moveTo>
                    <a:pt x="7" y="7"/>
                  </a:moveTo>
                  <a:lnTo>
                    <a:pt x="7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9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33" name="Google Shape;3130;p68"/>
            <p:cNvSpPr>
              <a:spLocks/>
            </p:cNvSpPr>
            <p:nvPr/>
          </p:nvSpPr>
          <p:spPr bwMode="auto">
            <a:xfrm>
              <a:off x="7011988" y="4937125"/>
              <a:ext cx="14287" cy="39688"/>
            </a:xfrm>
            <a:custGeom>
              <a:avLst/>
              <a:gdLst>
                <a:gd name="T0" fmla="*/ 0 w 9"/>
                <a:gd name="T1" fmla="*/ 2147483646 h 25"/>
                <a:gd name="T2" fmla="*/ 0 w 9"/>
                <a:gd name="T3" fmla="*/ 2147483646 h 25"/>
                <a:gd name="T4" fmla="*/ 2147483646 w 9"/>
                <a:gd name="T5" fmla="*/ 2147483646 h 25"/>
                <a:gd name="T6" fmla="*/ 2147483646 w 9"/>
                <a:gd name="T7" fmla="*/ 2147483646 h 25"/>
                <a:gd name="T8" fmla="*/ 2147483646 w 9"/>
                <a:gd name="T9" fmla="*/ 2147483646 h 25"/>
                <a:gd name="T10" fmla="*/ 2147483646 w 9"/>
                <a:gd name="T11" fmla="*/ 2147483646 h 25"/>
                <a:gd name="T12" fmla="*/ 2147483646 w 9"/>
                <a:gd name="T13" fmla="*/ 2147483646 h 25"/>
                <a:gd name="T14" fmla="*/ 2147483646 w 9"/>
                <a:gd name="T15" fmla="*/ 2147483646 h 25"/>
                <a:gd name="T16" fmla="*/ 2147483646 w 9"/>
                <a:gd name="T17" fmla="*/ 2147483646 h 25"/>
                <a:gd name="T18" fmla="*/ 2147483646 w 9"/>
                <a:gd name="T19" fmla="*/ 2147483646 h 25"/>
                <a:gd name="T20" fmla="*/ 2147483646 w 9"/>
                <a:gd name="T21" fmla="*/ 2147483646 h 25"/>
                <a:gd name="T22" fmla="*/ 2147483646 w 9"/>
                <a:gd name="T23" fmla="*/ 2147483646 h 25"/>
                <a:gd name="T24" fmla="*/ 2147483646 w 9"/>
                <a:gd name="T25" fmla="*/ 2147483646 h 25"/>
                <a:gd name="T26" fmla="*/ 2147483646 w 9"/>
                <a:gd name="T27" fmla="*/ 2147483646 h 25"/>
                <a:gd name="T28" fmla="*/ 2147483646 w 9"/>
                <a:gd name="T29" fmla="*/ 2147483646 h 25"/>
                <a:gd name="T30" fmla="*/ 2147483646 w 9"/>
                <a:gd name="T31" fmla="*/ 2147483646 h 25"/>
                <a:gd name="T32" fmla="*/ 2147483646 w 9"/>
                <a:gd name="T33" fmla="*/ 0 h 25"/>
                <a:gd name="T34" fmla="*/ 2147483646 w 9"/>
                <a:gd name="T35" fmla="*/ 2147483646 h 25"/>
                <a:gd name="T36" fmla="*/ 2147483646 w 9"/>
                <a:gd name="T37" fmla="*/ 2147483646 h 25"/>
                <a:gd name="T38" fmla="*/ 2147483646 w 9"/>
                <a:gd name="T39" fmla="*/ 2147483646 h 25"/>
                <a:gd name="T40" fmla="*/ 2147483646 w 9"/>
                <a:gd name="T41" fmla="*/ 2147483646 h 25"/>
                <a:gd name="T42" fmla="*/ 2147483646 w 9"/>
                <a:gd name="T43" fmla="*/ 2147483646 h 25"/>
                <a:gd name="T44" fmla="*/ 2147483646 w 9"/>
                <a:gd name="T45" fmla="*/ 2147483646 h 25"/>
                <a:gd name="T46" fmla="*/ 0 w 9"/>
                <a:gd name="T47" fmla="*/ 2147483646 h 25"/>
                <a:gd name="T48" fmla="*/ 0 w 9"/>
                <a:gd name="T49" fmla="*/ 2147483646 h 25"/>
                <a:gd name="T50" fmla="*/ 0 w 9"/>
                <a:gd name="T51" fmla="*/ 2147483646 h 25"/>
                <a:gd name="T52" fmla="*/ 0 w 9"/>
                <a:gd name="T53" fmla="*/ 2147483646 h 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" h="25" extrusionOk="0">
                  <a:moveTo>
                    <a:pt x="0" y="18"/>
                  </a:moveTo>
                  <a:lnTo>
                    <a:pt x="0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7" y="25"/>
                  </a:lnTo>
                  <a:lnTo>
                    <a:pt x="9" y="20"/>
                  </a:lnTo>
                  <a:lnTo>
                    <a:pt x="9" y="16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7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5"/>
                  </a:lnTo>
                  <a:lnTo>
                    <a:pt x="9" y="7"/>
                  </a:lnTo>
                  <a:lnTo>
                    <a:pt x="7" y="9"/>
                  </a:lnTo>
                  <a:lnTo>
                    <a:pt x="5" y="11"/>
                  </a:lnTo>
                  <a:lnTo>
                    <a:pt x="5" y="9"/>
                  </a:lnTo>
                  <a:lnTo>
                    <a:pt x="3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34" name="Google Shape;3131;p68"/>
            <p:cNvSpPr>
              <a:spLocks/>
            </p:cNvSpPr>
            <p:nvPr/>
          </p:nvSpPr>
          <p:spPr bwMode="auto">
            <a:xfrm>
              <a:off x="7011988" y="4927600"/>
              <a:ext cx="11112" cy="20638"/>
            </a:xfrm>
            <a:custGeom>
              <a:avLst/>
              <a:gdLst>
                <a:gd name="T0" fmla="*/ 2147483646 w 7"/>
                <a:gd name="T1" fmla="*/ 2147483646 h 13"/>
                <a:gd name="T2" fmla="*/ 2147483646 w 7"/>
                <a:gd name="T3" fmla="*/ 2147483646 h 13"/>
                <a:gd name="T4" fmla="*/ 2147483646 w 7"/>
                <a:gd name="T5" fmla="*/ 2147483646 h 13"/>
                <a:gd name="T6" fmla="*/ 2147483646 w 7"/>
                <a:gd name="T7" fmla="*/ 2147483646 h 13"/>
                <a:gd name="T8" fmla="*/ 2147483646 w 7"/>
                <a:gd name="T9" fmla="*/ 2147483646 h 13"/>
                <a:gd name="T10" fmla="*/ 2147483646 w 7"/>
                <a:gd name="T11" fmla="*/ 2147483646 h 13"/>
                <a:gd name="T12" fmla="*/ 2147483646 w 7"/>
                <a:gd name="T13" fmla="*/ 0 h 13"/>
                <a:gd name="T14" fmla="*/ 2147483646 w 7"/>
                <a:gd name="T15" fmla="*/ 0 h 13"/>
                <a:gd name="T16" fmla="*/ 0 w 7"/>
                <a:gd name="T17" fmla="*/ 2147483646 h 13"/>
                <a:gd name="T18" fmla="*/ 2147483646 w 7"/>
                <a:gd name="T19" fmla="*/ 2147483646 h 13"/>
                <a:gd name="T20" fmla="*/ 2147483646 w 7"/>
                <a:gd name="T21" fmla="*/ 2147483646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13" extrusionOk="0">
                  <a:moveTo>
                    <a:pt x="3" y="11"/>
                  </a:moveTo>
                  <a:lnTo>
                    <a:pt x="3" y="13"/>
                  </a:lnTo>
                  <a:lnTo>
                    <a:pt x="5" y="13"/>
                  </a:lnTo>
                  <a:lnTo>
                    <a:pt x="7" y="9"/>
                  </a:lnTo>
                  <a:lnTo>
                    <a:pt x="7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3" y="6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35" name="Google Shape;3132;p68"/>
            <p:cNvSpPr>
              <a:spLocks/>
            </p:cNvSpPr>
            <p:nvPr/>
          </p:nvSpPr>
          <p:spPr bwMode="auto">
            <a:xfrm>
              <a:off x="6651625" y="4972050"/>
              <a:ext cx="558800" cy="481013"/>
            </a:xfrm>
            <a:custGeom>
              <a:avLst/>
              <a:gdLst>
                <a:gd name="T0" fmla="*/ 2147483646 w 352"/>
                <a:gd name="T1" fmla="*/ 2147483646 h 303"/>
                <a:gd name="T2" fmla="*/ 2147483646 w 352"/>
                <a:gd name="T3" fmla="*/ 2147483646 h 303"/>
                <a:gd name="T4" fmla="*/ 2147483646 w 352"/>
                <a:gd name="T5" fmla="*/ 2147483646 h 303"/>
                <a:gd name="T6" fmla="*/ 2147483646 w 352"/>
                <a:gd name="T7" fmla="*/ 2147483646 h 303"/>
                <a:gd name="T8" fmla="*/ 2147483646 w 352"/>
                <a:gd name="T9" fmla="*/ 2147483646 h 303"/>
                <a:gd name="T10" fmla="*/ 2147483646 w 352"/>
                <a:gd name="T11" fmla="*/ 2147483646 h 303"/>
                <a:gd name="T12" fmla="*/ 2147483646 w 352"/>
                <a:gd name="T13" fmla="*/ 2147483646 h 303"/>
                <a:gd name="T14" fmla="*/ 2147483646 w 352"/>
                <a:gd name="T15" fmla="*/ 2147483646 h 303"/>
                <a:gd name="T16" fmla="*/ 2147483646 w 352"/>
                <a:gd name="T17" fmla="*/ 2147483646 h 303"/>
                <a:gd name="T18" fmla="*/ 2147483646 w 352"/>
                <a:gd name="T19" fmla="*/ 2147483646 h 303"/>
                <a:gd name="T20" fmla="*/ 2147483646 w 352"/>
                <a:gd name="T21" fmla="*/ 2147483646 h 303"/>
                <a:gd name="T22" fmla="*/ 2147483646 w 352"/>
                <a:gd name="T23" fmla="*/ 2147483646 h 303"/>
                <a:gd name="T24" fmla="*/ 2147483646 w 352"/>
                <a:gd name="T25" fmla="*/ 2147483646 h 303"/>
                <a:gd name="T26" fmla="*/ 2147483646 w 352"/>
                <a:gd name="T27" fmla="*/ 2147483646 h 303"/>
                <a:gd name="T28" fmla="*/ 2147483646 w 352"/>
                <a:gd name="T29" fmla="*/ 2147483646 h 303"/>
                <a:gd name="T30" fmla="*/ 2147483646 w 352"/>
                <a:gd name="T31" fmla="*/ 2147483646 h 303"/>
                <a:gd name="T32" fmla="*/ 2147483646 w 352"/>
                <a:gd name="T33" fmla="*/ 2147483646 h 303"/>
                <a:gd name="T34" fmla="*/ 2147483646 w 352"/>
                <a:gd name="T35" fmla="*/ 2147483646 h 303"/>
                <a:gd name="T36" fmla="*/ 2147483646 w 352"/>
                <a:gd name="T37" fmla="*/ 2147483646 h 303"/>
                <a:gd name="T38" fmla="*/ 2147483646 w 352"/>
                <a:gd name="T39" fmla="*/ 2147483646 h 303"/>
                <a:gd name="T40" fmla="*/ 2147483646 w 352"/>
                <a:gd name="T41" fmla="*/ 2147483646 h 303"/>
                <a:gd name="T42" fmla="*/ 2147483646 w 352"/>
                <a:gd name="T43" fmla="*/ 2147483646 h 303"/>
                <a:gd name="T44" fmla="*/ 2147483646 w 352"/>
                <a:gd name="T45" fmla="*/ 2147483646 h 303"/>
                <a:gd name="T46" fmla="*/ 2147483646 w 352"/>
                <a:gd name="T47" fmla="*/ 2147483646 h 303"/>
                <a:gd name="T48" fmla="*/ 2147483646 w 352"/>
                <a:gd name="T49" fmla="*/ 2147483646 h 303"/>
                <a:gd name="T50" fmla="*/ 2147483646 w 352"/>
                <a:gd name="T51" fmla="*/ 2147483646 h 303"/>
                <a:gd name="T52" fmla="*/ 2147483646 w 352"/>
                <a:gd name="T53" fmla="*/ 2147483646 h 303"/>
                <a:gd name="T54" fmla="*/ 2147483646 w 352"/>
                <a:gd name="T55" fmla="*/ 2147483646 h 303"/>
                <a:gd name="T56" fmla="*/ 2147483646 w 352"/>
                <a:gd name="T57" fmla="*/ 2147483646 h 303"/>
                <a:gd name="T58" fmla="*/ 2147483646 w 352"/>
                <a:gd name="T59" fmla="*/ 2147483646 h 303"/>
                <a:gd name="T60" fmla="*/ 2147483646 w 352"/>
                <a:gd name="T61" fmla="*/ 2147483646 h 303"/>
                <a:gd name="T62" fmla="*/ 2147483646 w 352"/>
                <a:gd name="T63" fmla="*/ 2147483646 h 303"/>
                <a:gd name="T64" fmla="*/ 2147483646 w 352"/>
                <a:gd name="T65" fmla="*/ 2147483646 h 303"/>
                <a:gd name="T66" fmla="*/ 2147483646 w 352"/>
                <a:gd name="T67" fmla="*/ 2147483646 h 303"/>
                <a:gd name="T68" fmla="*/ 2147483646 w 352"/>
                <a:gd name="T69" fmla="*/ 2147483646 h 303"/>
                <a:gd name="T70" fmla="*/ 2147483646 w 352"/>
                <a:gd name="T71" fmla="*/ 2147483646 h 303"/>
                <a:gd name="T72" fmla="*/ 2147483646 w 352"/>
                <a:gd name="T73" fmla="*/ 2147483646 h 303"/>
                <a:gd name="T74" fmla="*/ 2147483646 w 352"/>
                <a:gd name="T75" fmla="*/ 2147483646 h 303"/>
                <a:gd name="T76" fmla="*/ 2147483646 w 352"/>
                <a:gd name="T77" fmla="*/ 2147483646 h 303"/>
                <a:gd name="T78" fmla="*/ 2147483646 w 352"/>
                <a:gd name="T79" fmla="*/ 2147483646 h 303"/>
                <a:gd name="T80" fmla="*/ 2147483646 w 352"/>
                <a:gd name="T81" fmla="*/ 2147483646 h 303"/>
                <a:gd name="T82" fmla="*/ 2147483646 w 352"/>
                <a:gd name="T83" fmla="*/ 2147483646 h 303"/>
                <a:gd name="T84" fmla="*/ 2147483646 w 352"/>
                <a:gd name="T85" fmla="*/ 2147483646 h 303"/>
                <a:gd name="T86" fmla="*/ 2147483646 w 352"/>
                <a:gd name="T87" fmla="*/ 2147483646 h 303"/>
                <a:gd name="T88" fmla="*/ 2147483646 w 352"/>
                <a:gd name="T89" fmla="*/ 2147483646 h 303"/>
                <a:gd name="T90" fmla="*/ 2147483646 w 352"/>
                <a:gd name="T91" fmla="*/ 2147483646 h 303"/>
                <a:gd name="T92" fmla="*/ 2147483646 w 352"/>
                <a:gd name="T93" fmla="*/ 2147483646 h 303"/>
                <a:gd name="T94" fmla="*/ 2147483646 w 352"/>
                <a:gd name="T95" fmla="*/ 2147483646 h 303"/>
                <a:gd name="T96" fmla="*/ 2147483646 w 352"/>
                <a:gd name="T97" fmla="*/ 2147483646 h 303"/>
                <a:gd name="T98" fmla="*/ 2147483646 w 352"/>
                <a:gd name="T99" fmla="*/ 2147483646 h 303"/>
                <a:gd name="T100" fmla="*/ 2147483646 w 352"/>
                <a:gd name="T101" fmla="*/ 2147483646 h 303"/>
                <a:gd name="T102" fmla="*/ 2147483646 w 352"/>
                <a:gd name="T103" fmla="*/ 2147483646 h 303"/>
                <a:gd name="T104" fmla="*/ 2147483646 w 352"/>
                <a:gd name="T105" fmla="*/ 2147483646 h 303"/>
                <a:gd name="T106" fmla="*/ 2147483646 w 352"/>
                <a:gd name="T107" fmla="*/ 2147483646 h 303"/>
                <a:gd name="T108" fmla="*/ 2147483646 w 352"/>
                <a:gd name="T109" fmla="*/ 2147483646 h 303"/>
                <a:gd name="T110" fmla="*/ 2147483646 w 352"/>
                <a:gd name="T111" fmla="*/ 2147483646 h 303"/>
                <a:gd name="T112" fmla="*/ 2147483646 w 352"/>
                <a:gd name="T113" fmla="*/ 2147483646 h 303"/>
                <a:gd name="T114" fmla="*/ 2147483646 w 352"/>
                <a:gd name="T115" fmla="*/ 2147483646 h 303"/>
                <a:gd name="T116" fmla="*/ 2147483646 w 352"/>
                <a:gd name="T117" fmla="*/ 2147483646 h 303"/>
                <a:gd name="T118" fmla="*/ 2147483646 w 352"/>
                <a:gd name="T119" fmla="*/ 2147483646 h 3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52" h="303" extrusionOk="0">
                  <a:moveTo>
                    <a:pt x="350" y="119"/>
                  </a:moveTo>
                  <a:lnTo>
                    <a:pt x="348" y="119"/>
                  </a:lnTo>
                  <a:lnTo>
                    <a:pt x="343" y="119"/>
                  </a:lnTo>
                  <a:lnTo>
                    <a:pt x="339" y="119"/>
                  </a:lnTo>
                  <a:lnTo>
                    <a:pt x="337" y="119"/>
                  </a:lnTo>
                  <a:lnTo>
                    <a:pt x="335" y="121"/>
                  </a:lnTo>
                  <a:lnTo>
                    <a:pt x="332" y="121"/>
                  </a:lnTo>
                  <a:lnTo>
                    <a:pt x="332" y="123"/>
                  </a:lnTo>
                  <a:lnTo>
                    <a:pt x="330" y="123"/>
                  </a:lnTo>
                  <a:lnTo>
                    <a:pt x="328" y="123"/>
                  </a:lnTo>
                  <a:lnTo>
                    <a:pt x="328" y="125"/>
                  </a:lnTo>
                  <a:lnTo>
                    <a:pt x="326" y="125"/>
                  </a:lnTo>
                  <a:lnTo>
                    <a:pt x="326" y="123"/>
                  </a:lnTo>
                  <a:lnTo>
                    <a:pt x="324" y="123"/>
                  </a:lnTo>
                  <a:lnTo>
                    <a:pt x="319" y="123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1" y="127"/>
                  </a:lnTo>
                  <a:lnTo>
                    <a:pt x="304" y="130"/>
                  </a:lnTo>
                  <a:lnTo>
                    <a:pt x="302" y="130"/>
                  </a:lnTo>
                  <a:lnTo>
                    <a:pt x="302" y="132"/>
                  </a:lnTo>
                  <a:lnTo>
                    <a:pt x="300" y="127"/>
                  </a:lnTo>
                  <a:lnTo>
                    <a:pt x="300" y="125"/>
                  </a:lnTo>
                  <a:lnTo>
                    <a:pt x="300" y="123"/>
                  </a:lnTo>
                  <a:lnTo>
                    <a:pt x="297" y="121"/>
                  </a:lnTo>
                  <a:lnTo>
                    <a:pt x="295" y="119"/>
                  </a:lnTo>
                  <a:lnTo>
                    <a:pt x="295" y="121"/>
                  </a:lnTo>
                  <a:lnTo>
                    <a:pt x="295" y="123"/>
                  </a:lnTo>
                  <a:lnTo>
                    <a:pt x="293" y="125"/>
                  </a:lnTo>
                  <a:lnTo>
                    <a:pt x="291" y="125"/>
                  </a:lnTo>
                  <a:lnTo>
                    <a:pt x="289" y="127"/>
                  </a:lnTo>
                  <a:lnTo>
                    <a:pt x="291" y="125"/>
                  </a:lnTo>
                  <a:lnTo>
                    <a:pt x="293" y="125"/>
                  </a:lnTo>
                  <a:lnTo>
                    <a:pt x="293" y="123"/>
                  </a:lnTo>
                  <a:lnTo>
                    <a:pt x="293" y="121"/>
                  </a:lnTo>
                  <a:lnTo>
                    <a:pt x="293" y="119"/>
                  </a:lnTo>
                  <a:lnTo>
                    <a:pt x="291" y="116"/>
                  </a:lnTo>
                  <a:lnTo>
                    <a:pt x="289" y="114"/>
                  </a:lnTo>
                  <a:lnTo>
                    <a:pt x="286" y="114"/>
                  </a:lnTo>
                  <a:lnTo>
                    <a:pt x="284" y="114"/>
                  </a:lnTo>
                  <a:lnTo>
                    <a:pt x="282" y="114"/>
                  </a:lnTo>
                  <a:lnTo>
                    <a:pt x="282" y="112"/>
                  </a:lnTo>
                  <a:lnTo>
                    <a:pt x="284" y="112"/>
                  </a:lnTo>
                  <a:lnTo>
                    <a:pt x="282" y="110"/>
                  </a:lnTo>
                  <a:lnTo>
                    <a:pt x="282" y="108"/>
                  </a:lnTo>
                  <a:lnTo>
                    <a:pt x="280" y="108"/>
                  </a:lnTo>
                  <a:lnTo>
                    <a:pt x="278" y="106"/>
                  </a:lnTo>
                  <a:lnTo>
                    <a:pt x="278" y="101"/>
                  </a:lnTo>
                  <a:lnTo>
                    <a:pt x="276" y="99"/>
                  </a:lnTo>
                  <a:lnTo>
                    <a:pt x="276" y="97"/>
                  </a:lnTo>
                  <a:lnTo>
                    <a:pt x="273" y="97"/>
                  </a:lnTo>
                  <a:lnTo>
                    <a:pt x="271" y="95"/>
                  </a:lnTo>
                  <a:lnTo>
                    <a:pt x="271" y="97"/>
                  </a:lnTo>
                  <a:lnTo>
                    <a:pt x="273" y="99"/>
                  </a:lnTo>
                  <a:lnTo>
                    <a:pt x="269" y="97"/>
                  </a:lnTo>
                  <a:lnTo>
                    <a:pt x="267" y="99"/>
                  </a:lnTo>
                  <a:lnTo>
                    <a:pt x="267" y="101"/>
                  </a:lnTo>
                  <a:lnTo>
                    <a:pt x="265" y="99"/>
                  </a:lnTo>
                  <a:lnTo>
                    <a:pt x="265" y="97"/>
                  </a:lnTo>
                  <a:lnTo>
                    <a:pt x="267" y="95"/>
                  </a:lnTo>
                  <a:lnTo>
                    <a:pt x="262" y="92"/>
                  </a:lnTo>
                  <a:lnTo>
                    <a:pt x="260" y="92"/>
                  </a:lnTo>
                  <a:lnTo>
                    <a:pt x="260" y="90"/>
                  </a:lnTo>
                  <a:lnTo>
                    <a:pt x="258" y="88"/>
                  </a:lnTo>
                  <a:lnTo>
                    <a:pt x="256" y="86"/>
                  </a:lnTo>
                  <a:lnTo>
                    <a:pt x="254" y="84"/>
                  </a:lnTo>
                  <a:lnTo>
                    <a:pt x="254" y="81"/>
                  </a:lnTo>
                  <a:lnTo>
                    <a:pt x="254" y="75"/>
                  </a:lnTo>
                  <a:lnTo>
                    <a:pt x="256" y="73"/>
                  </a:lnTo>
                  <a:lnTo>
                    <a:pt x="256" y="70"/>
                  </a:lnTo>
                  <a:lnTo>
                    <a:pt x="254" y="68"/>
                  </a:lnTo>
                  <a:lnTo>
                    <a:pt x="251" y="66"/>
                  </a:lnTo>
                  <a:lnTo>
                    <a:pt x="251" y="64"/>
                  </a:lnTo>
                  <a:lnTo>
                    <a:pt x="245" y="66"/>
                  </a:lnTo>
                  <a:lnTo>
                    <a:pt x="245" y="68"/>
                  </a:lnTo>
                  <a:lnTo>
                    <a:pt x="245" y="70"/>
                  </a:lnTo>
                  <a:lnTo>
                    <a:pt x="243" y="70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6" y="70"/>
                  </a:lnTo>
                  <a:lnTo>
                    <a:pt x="234" y="75"/>
                  </a:lnTo>
                  <a:lnTo>
                    <a:pt x="232" y="77"/>
                  </a:lnTo>
                  <a:lnTo>
                    <a:pt x="230" y="77"/>
                  </a:lnTo>
                  <a:lnTo>
                    <a:pt x="230" y="75"/>
                  </a:lnTo>
                  <a:lnTo>
                    <a:pt x="230" y="73"/>
                  </a:lnTo>
                  <a:lnTo>
                    <a:pt x="227" y="75"/>
                  </a:lnTo>
                  <a:lnTo>
                    <a:pt x="225" y="77"/>
                  </a:lnTo>
                  <a:lnTo>
                    <a:pt x="221" y="79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30" y="62"/>
                  </a:lnTo>
                  <a:lnTo>
                    <a:pt x="230" y="59"/>
                  </a:lnTo>
                  <a:lnTo>
                    <a:pt x="230" y="57"/>
                  </a:lnTo>
                  <a:lnTo>
                    <a:pt x="230" y="55"/>
                  </a:lnTo>
                  <a:lnTo>
                    <a:pt x="230" y="53"/>
                  </a:lnTo>
                  <a:lnTo>
                    <a:pt x="232" y="53"/>
                  </a:lnTo>
                  <a:lnTo>
                    <a:pt x="234" y="51"/>
                  </a:lnTo>
                  <a:lnTo>
                    <a:pt x="234" y="49"/>
                  </a:lnTo>
                  <a:lnTo>
                    <a:pt x="234" y="46"/>
                  </a:lnTo>
                  <a:lnTo>
                    <a:pt x="232" y="44"/>
                  </a:lnTo>
                  <a:lnTo>
                    <a:pt x="232" y="42"/>
                  </a:lnTo>
                  <a:lnTo>
                    <a:pt x="232" y="40"/>
                  </a:lnTo>
                  <a:lnTo>
                    <a:pt x="234" y="38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35"/>
                  </a:lnTo>
                  <a:lnTo>
                    <a:pt x="232" y="31"/>
                  </a:lnTo>
                  <a:lnTo>
                    <a:pt x="230" y="33"/>
                  </a:lnTo>
                  <a:lnTo>
                    <a:pt x="230" y="35"/>
                  </a:lnTo>
                  <a:lnTo>
                    <a:pt x="230" y="33"/>
                  </a:lnTo>
                  <a:lnTo>
                    <a:pt x="230" y="29"/>
                  </a:lnTo>
                  <a:lnTo>
                    <a:pt x="230" y="27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4"/>
                  </a:lnTo>
                  <a:lnTo>
                    <a:pt x="227" y="22"/>
                  </a:lnTo>
                  <a:lnTo>
                    <a:pt x="230" y="18"/>
                  </a:lnTo>
                  <a:lnTo>
                    <a:pt x="230" y="16"/>
                  </a:lnTo>
                  <a:lnTo>
                    <a:pt x="230" y="13"/>
                  </a:lnTo>
                  <a:lnTo>
                    <a:pt x="227" y="13"/>
                  </a:lnTo>
                  <a:lnTo>
                    <a:pt x="227" y="11"/>
                  </a:lnTo>
                  <a:lnTo>
                    <a:pt x="230" y="9"/>
                  </a:lnTo>
                  <a:lnTo>
                    <a:pt x="230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0" y="3"/>
                  </a:lnTo>
                  <a:lnTo>
                    <a:pt x="227" y="3"/>
                  </a:lnTo>
                  <a:lnTo>
                    <a:pt x="227" y="5"/>
                  </a:lnTo>
                  <a:lnTo>
                    <a:pt x="227" y="7"/>
                  </a:lnTo>
                  <a:lnTo>
                    <a:pt x="225" y="7"/>
                  </a:lnTo>
                  <a:lnTo>
                    <a:pt x="225" y="5"/>
                  </a:lnTo>
                  <a:lnTo>
                    <a:pt x="223" y="7"/>
                  </a:lnTo>
                  <a:lnTo>
                    <a:pt x="221" y="7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5" y="3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6" y="3"/>
                  </a:lnTo>
                  <a:lnTo>
                    <a:pt x="212" y="7"/>
                  </a:lnTo>
                  <a:lnTo>
                    <a:pt x="210" y="9"/>
                  </a:lnTo>
                  <a:lnTo>
                    <a:pt x="208" y="9"/>
                  </a:lnTo>
                  <a:lnTo>
                    <a:pt x="208" y="7"/>
                  </a:lnTo>
                  <a:lnTo>
                    <a:pt x="210" y="3"/>
                  </a:lnTo>
                  <a:lnTo>
                    <a:pt x="208" y="3"/>
                  </a:lnTo>
                  <a:lnTo>
                    <a:pt x="199" y="9"/>
                  </a:lnTo>
                  <a:lnTo>
                    <a:pt x="197" y="16"/>
                  </a:lnTo>
                  <a:lnTo>
                    <a:pt x="192" y="20"/>
                  </a:lnTo>
                  <a:lnTo>
                    <a:pt x="190" y="27"/>
                  </a:lnTo>
                  <a:lnTo>
                    <a:pt x="190" y="29"/>
                  </a:lnTo>
                  <a:lnTo>
                    <a:pt x="188" y="31"/>
                  </a:lnTo>
                  <a:lnTo>
                    <a:pt x="184" y="33"/>
                  </a:lnTo>
                  <a:lnTo>
                    <a:pt x="184" y="35"/>
                  </a:lnTo>
                  <a:lnTo>
                    <a:pt x="184" y="40"/>
                  </a:lnTo>
                  <a:lnTo>
                    <a:pt x="181" y="38"/>
                  </a:lnTo>
                  <a:lnTo>
                    <a:pt x="179" y="38"/>
                  </a:lnTo>
                  <a:lnTo>
                    <a:pt x="181" y="35"/>
                  </a:lnTo>
                  <a:lnTo>
                    <a:pt x="179" y="33"/>
                  </a:lnTo>
                  <a:lnTo>
                    <a:pt x="177" y="33"/>
                  </a:lnTo>
                  <a:lnTo>
                    <a:pt x="175" y="31"/>
                  </a:lnTo>
                  <a:lnTo>
                    <a:pt x="168" y="22"/>
                  </a:lnTo>
                  <a:lnTo>
                    <a:pt x="164" y="20"/>
                  </a:lnTo>
                  <a:lnTo>
                    <a:pt x="162" y="18"/>
                  </a:lnTo>
                  <a:lnTo>
                    <a:pt x="157" y="20"/>
                  </a:lnTo>
                  <a:lnTo>
                    <a:pt x="151" y="22"/>
                  </a:lnTo>
                  <a:lnTo>
                    <a:pt x="138" y="22"/>
                  </a:lnTo>
                  <a:lnTo>
                    <a:pt x="135" y="22"/>
                  </a:lnTo>
                  <a:lnTo>
                    <a:pt x="133" y="22"/>
                  </a:lnTo>
                  <a:lnTo>
                    <a:pt x="131" y="22"/>
                  </a:lnTo>
                  <a:lnTo>
                    <a:pt x="129" y="22"/>
                  </a:lnTo>
                  <a:lnTo>
                    <a:pt x="127" y="22"/>
                  </a:lnTo>
                  <a:lnTo>
                    <a:pt x="124" y="22"/>
                  </a:lnTo>
                  <a:lnTo>
                    <a:pt x="124" y="18"/>
                  </a:lnTo>
                  <a:lnTo>
                    <a:pt x="122" y="20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7" y="33"/>
                  </a:lnTo>
                  <a:lnTo>
                    <a:pt x="107" y="35"/>
                  </a:lnTo>
                  <a:lnTo>
                    <a:pt x="105" y="35"/>
                  </a:lnTo>
                  <a:lnTo>
                    <a:pt x="103" y="38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8" y="49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4" y="49"/>
                  </a:lnTo>
                  <a:lnTo>
                    <a:pt x="92" y="49"/>
                  </a:lnTo>
                  <a:lnTo>
                    <a:pt x="89" y="49"/>
                  </a:lnTo>
                  <a:lnTo>
                    <a:pt x="89" y="51"/>
                  </a:lnTo>
                  <a:lnTo>
                    <a:pt x="87" y="51"/>
                  </a:lnTo>
                  <a:lnTo>
                    <a:pt x="87" y="53"/>
                  </a:lnTo>
                  <a:lnTo>
                    <a:pt x="87" y="55"/>
                  </a:lnTo>
                  <a:lnTo>
                    <a:pt x="85" y="55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1" y="57"/>
                  </a:lnTo>
                  <a:lnTo>
                    <a:pt x="78" y="57"/>
                  </a:lnTo>
                  <a:lnTo>
                    <a:pt x="78" y="59"/>
                  </a:lnTo>
                  <a:lnTo>
                    <a:pt x="76" y="59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72" y="62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5" y="62"/>
                  </a:lnTo>
                  <a:lnTo>
                    <a:pt x="63" y="62"/>
                  </a:lnTo>
                  <a:lnTo>
                    <a:pt x="61" y="62"/>
                  </a:lnTo>
                  <a:lnTo>
                    <a:pt x="59" y="62"/>
                  </a:lnTo>
                  <a:lnTo>
                    <a:pt x="57" y="59"/>
                  </a:lnTo>
                  <a:lnTo>
                    <a:pt x="57" y="57"/>
                  </a:lnTo>
                  <a:lnTo>
                    <a:pt x="54" y="57"/>
                  </a:lnTo>
                  <a:lnTo>
                    <a:pt x="52" y="59"/>
                  </a:lnTo>
                  <a:lnTo>
                    <a:pt x="48" y="62"/>
                  </a:lnTo>
                  <a:lnTo>
                    <a:pt x="43" y="62"/>
                  </a:lnTo>
                  <a:lnTo>
                    <a:pt x="41" y="64"/>
                  </a:lnTo>
                  <a:lnTo>
                    <a:pt x="37" y="66"/>
                  </a:lnTo>
                  <a:lnTo>
                    <a:pt x="35" y="66"/>
                  </a:lnTo>
                  <a:lnTo>
                    <a:pt x="30" y="68"/>
                  </a:lnTo>
                  <a:lnTo>
                    <a:pt x="28" y="70"/>
                  </a:lnTo>
                  <a:lnTo>
                    <a:pt x="28" y="73"/>
                  </a:lnTo>
                  <a:lnTo>
                    <a:pt x="28" y="75"/>
                  </a:lnTo>
                  <a:lnTo>
                    <a:pt x="30" y="75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6" y="77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19" y="81"/>
                  </a:lnTo>
                  <a:lnTo>
                    <a:pt x="17" y="81"/>
                  </a:lnTo>
                  <a:lnTo>
                    <a:pt x="15" y="84"/>
                  </a:lnTo>
                  <a:lnTo>
                    <a:pt x="15" y="86"/>
                  </a:lnTo>
                  <a:lnTo>
                    <a:pt x="17" y="90"/>
                  </a:lnTo>
                  <a:lnTo>
                    <a:pt x="19" y="92"/>
                  </a:lnTo>
                  <a:lnTo>
                    <a:pt x="19" y="97"/>
                  </a:lnTo>
                  <a:lnTo>
                    <a:pt x="24" y="103"/>
                  </a:lnTo>
                  <a:lnTo>
                    <a:pt x="24" y="106"/>
                  </a:lnTo>
                  <a:lnTo>
                    <a:pt x="26" y="110"/>
                  </a:lnTo>
                  <a:lnTo>
                    <a:pt x="26" y="112"/>
                  </a:lnTo>
                  <a:lnTo>
                    <a:pt x="28" y="112"/>
                  </a:lnTo>
                  <a:lnTo>
                    <a:pt x="28" y="116"/>
                  </a:lnTo>
                  <a:lnTo>
                    <a:pt x="28" y="119"/>
                  </a:lnTo>
                  <a:lnTo>
                    <a:pt x="26" y="121"/>
                  </a:lnTo>
                  <a:lnTo>
                    <a:pt x="26" y="123"/>
                  </a:lnTo>
                  <a:lnTo>
                    <a:pt x="24" y="125"/>
                  </a:lnTo>
                  <a:lnTo>
                    <a:pt x="24" y="127"/>
                  </a:lnTo>
                  <a:lnTo>
                    <a:pt x="24" y="132"/>
                  </a:lnTo>
                  <a:lnTo>
                    <a:pt x="22" y="134"/>
                  </a:lnTo>
                  <a:lnTo>
                    <a:pt x="19" y="136"/>
                  </a:lnTo>
                  <a:lnTo>
                    <a:pt x="17" y="138"/>
                  </a:lnTo>
                  <a:lnTo>
                    <a:pt x="15" y="141"/>
                  </a:lnTo>
                  <a:lnTo>
                    <a:pt x="13" y="143"/>
                  </a:lnTo>
                  <a:lnTo>
                    <a:pt x="11" y="147"/>
                  </a:lnTo>
                  <a:lnTo>
                    <a:pt x="6" y="149"/>
                  </a:lnTo>
                  <a:lnTo>
                    <a:pt x="2" y="152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2" y="160"/>
                  </a:lnTo>
                  <a:lnTo>
                    <a:pt x="11" y="162"/>
                  </a:lnTo>
                  <a:lnTo>
                    <a:pt x="13" y="160"/>
                  </a:lnTo>
                  <a:lnTo>
                    <a:pt x="17" y="154"/>
                  </a:lnTo>
                  <a:lnTo>
                    <a:pt x="22" y="152"/>
                  </a:lnTo>
                  <a:lnTo>
                    <a:pt x="24" y="152"/>
                  </a:lnTo>
                  <a:lnTo>
                    <a:pt x="24" y="149"/>
                  </a:lnTo>
                  <a:lnTo>
                    <a:pt x="26" y="149"/>
                  </a:lnTo>
                  <a:lnTo>
                    <a:pt x="26" y="147"/>
                  </a:lnTo>
                  <a:lnTo>
                    <a:pt x="26" y="145"/>
                  </a:lnTo>
                  <a:lnTo>
                    <a:pt x="28" y="143"/>
                  </a:lnTo>
                  <a:lnTo>
                    <a:pt x="30" y="143"/>
                  </a:lnTo>
                  <a:lnTo>
                    <a:pt x="30" y="141"/>
                  </a:lnTo>
                  <a:lnTo>
                    <a:pt x="32" y="141"/>
                  </a:lnTo>
                  <a:lnTo>
                    <a:pt x="35" y="141"/>
                  </a:lnTo>
                  <a:lnTo>
                    <a:pt x="37" y="141"/>
                  </a:lnTo>
                  <a:lnTo>
                    <a:pt x="37" y="138"/>
                  </a:lnTo>
                  <a:lnTo>
                    <a:pt x="37" y="136"/>
                  </a:lnTo>
                  <a:lnTo>
                    <a:pt x="37" y="132"/>
                  </a:lnTo>
                  <a:lnTo>
                    <a:pt x="41" y="132"/>
                  </a:lnTo>
                  <a:lnTo>
                    <a:pt x="43" y="130"/>
                  </a:lnTo>
                  <a:lnTo>
                    <a:pt x="48" y="130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4" y="134"/>
                  </a:lnTo>
                  <a:lnTo>
                    <a:pt x="61" y="136"/>
                  </a:lnTo>
                  <a:lnTo>
                    <a:pt x="63" y="136"/>
                  </a:lnTo>
                  <a:lnTo>
                    <a:pt x="65" y="138"/>
                  </a:lnTo>
                  <a:lnTo>
                    <a:pt x="68" y="138"/>
                  </a:lnTo>
                  <a:lnTo>
                    <a:pt x="68" y="141"/>
                  </a:lnTo>
                  <a:lnTo>
                    <a:pt x="72" y="141"/>
                  </a:lnTo>
                  <a:lnTo>
                    <a:pt x="74" y="143"/>
                  </a:lnTo>
                  <a:lnTo>
                    <a:pt x="76" y="143"/>
                  </a:lnTo>
                  <a:lnTo>
                    <a:pt x="78" y="145"/>
                  </a:lnTo>
                  <a:lnTo>
                    <a:pt x="81" y="145"/>
                  </a:lnTo>
                  <a:lnTo>
                    <a:pt x="81" y="147"/>
                  </a:lnTo>
                  <a:lnTo>
                    <a:pt x="87" y="160"/>
                  </a:lnTo>
                  <a:lnTo>
                    <a:pt x="92" y="171"/>
                  </a:lnTo>
                  <a:lnTo>
                    <a:pt x="98" y="184"/>
                  </a:lnTo>
                  <a:lnTo>
                    <a:pt x="103" y="195"/>
                  </a:lnTo>
                  <a:lnTo>
                    <a:pt x="107" y="206"/>
                  </a:lnTo>
                  <a:lnTo>
                    <a:pt x="113" y="219"/>
                  </a:lnTo>
                  <a:lnTo>
                    <a:pt x="118" y="230"/>
                  </a:lnTo>
                  <a:lnTo>
                    <a:pt x="124" y="244"/>
                  </a:lnTo>
                  <a:lnTo>
                    <a:pt x="124" y="246"/>
                  </a:lnTo>
                  <a:lnTo>
                    <a:pt x="127" y="246"/>
                  </a:lnTo>
                  <a:lnTo>
                    <a:pt x="127" y="248"/>
                  </a:lnTo>
                  <a:lnTo>
                    <a:pt x="127" y="250"/>
                  </a:lnTo>
                  <a:lnTo>
                    <a:pt x="127" y="252"/>
                  </a:lnTo>
                  <a:lnTo>
                    <a:pt x="129" y="255"/>
                  </a:lnTo>
                  <a:lnTo>
                    <a:pt x="129" y="257"/>
                  </a:lnTo>
                  <a:lnTo>
                    <a:pt x="129" y="259"/>
                  </a:lnTo>
                  <a:lnTo>
                    <a:pt x="129" y="261"/>
                  </a:lnTo>
                  <a:lnTo>
                    <a:pt x="131" y="265"/>
                  </a:lnTo>
                  <a:lnTo>
                    <a:pt x="133" y="268"/>
                  </a:lnTo>
                  <a:lnTo>
                    <a:pt x="135" y="268"/>
                  </a:lnTo>
                  <a:lnTo>
                    <a:pt x="135" y="265"/>
                  </a:lnTo>
                  <a:lnTo>
                    <a:pt x="138" y="265"/>
                  </a:lnTo>
                  <a:lnTo>
                    <a:pt x="140" y="268"/>
                  </a:lnTo>
                  <a:lnTo>
                    <a:pt x="142" y="268"/>
                  </a:lnTo>
                  <a:lnTo>
                    <a:pt x="146" y="268"/>
                  </a:lnTo>
                  <a:lnTo>
                    <a:pt x="151" y="268"/>
                  </a:lnTo>
                  <a:lnTo>
                    <a:pt x="153" y="268"/>
                  </a:lnTo>
                  <a:lnTo>
                    <a:pt x="155" y="265"/>
                  </a:lnTo>
                  <a:lnTo>
                    <a:pt x="157" y="265"/>
                  </a:lnTo>
                  <a:lnTo>
                    <a:pt x="159" y="268"/>
                  </a:lnTo>
                  <a:lnTo>
                    <a:pt x="162" y="272"/>
                  </a:lnTo>
                  <a:lnTo>
                    <a:pt x="159" y="272"/>
                  </a:lnTo>
                  <a:lnTo>
                    <a:pt x="159" y="274"/>
                  </a:lnTo>
                  <a:lnTo>
                    <a:pt x="159" y="276"/>
                  </a:lnTo>
                  <a:lnTo>
                    <a:pt x="159" y="281"/>
                  </a:lnTo>
                  <a:lnTo>
                    <a:pt x="166" y="285"/>
                  </a:lnTo>
                  <a:lnTo>
                    <a:pt x="168" y="287"/>
                  </a:lnTo>
                  <a:lnTo>
                    <a:pt x="166" y="292"/>
                  </a:lnTo>
                  <a:lnTo>
                    <a:pt x="166" y="294"/>
                  </a:lnTo>
                  <a:lnTo>
                    <a:pt x="168" y="296"/>
                  </a:lnTo>
                  <a:lnTo>
                    <a:pt x="173" y="298"/>
                  </a:lnTo>
                  <a:lnTo>
                    <a:pt x="175" y="301"/>
                  </a:lnTo>
                  <a:lnTo>
                    <a:pt x="179" y="303"/>
                  </a:lnTo>
                  <a:lnTo>
                    <a:pt x="181" y="303"/>
                  </a:lnTo>
                  <a:lnTo>
                    <a:pt x="184" y="301"/>
                  </a:lnTo>
                  <a:lnTo>
                    <a:pt x="184" y="298"/>
                  </a:lnTo>
                  <a:lnTo>
                    <a:pt x="184" y="296"/>
                  </a:lnTo>
                  <a:lnTo>
                    <a:pt x="186" y="296"/>
                  </a:lnTo>
                  <a:lnTo>
                    <a:pt x="188" y="296"/>
                  </a:lnTo>
                  <a:lnTo>
                    <a:pt x="188" y="294"/>
                  </a:lnTo>
                  <a:lnTo>
                    <a:pt x="186" y="292"/>
                  </a:lnTo>
                  <a:lnTo>
                    <a:pt x="186" y="290"/>
                  </a:lnTo>
                  <a:lnTo>
                    <a:pt x="188" y="290"/>
                  </a:lnTo>
                  <a:lnTo>
                    <a:pt x="188" y="292"/>
                  </a:lnTo>
                  <a:lnTo>
                    <a:pt x="190" y="292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5" y="296"/>
                  </a:lnTo>
                  <a:lnTo>
                    <a:pt x="197" y="301"/>
                  </a:lnTo>
                  <a:lnTo>
                    <a:pt x="199" y="301"/>
                  </a:lnTo>
                  <a:lnTo>
                    <a:pt x="201" y="301"/>
                  </a:lnTo>
                  <a:lnTo>
                    <a:pt x="199" y="298"/>
                  </a:lnTo>
                  <a:lnTo>
                    <a:pt x="199" y="296"/>
                  </a:lnTo>
                  <a:lnTo>
                    <a:pt x="199" y="294"/>
                  </a:lnTo>
                  <a:lnTo>
                    <a:pt x="201" y="294"/>
                  </a:lnTo>
                  <a:lnTo>
                    <a:pt x="201" y="292"/>
                  </a:lnTo>
                  <a:lnTo>
                    <a:pt x="201" y="290"/>
                  </a:lnTo>
                  <a:lnTo>
                    <a:pt x="203" y="290"/>
                  </a:lnTo>
                  <a:lnTo>
                    <a:pt x="205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2" y="292"/>
                  </a:lnTo>
                  <a:lnTo>
                    <a:pt x="210" y="292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12" y="298"/>
                  </a:lnTo>
                  <a:lnTo>
                    <a:pt x="212" y="296"/>
                  </a:lnTo>
                  <a:lnTo>
                    <a:pt x="214" y="296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6" y="294"/>
                  </a:lnTo>
                  <a:lnTo>
                    <a:pt x="216" y="296"/>
                  </a:lnTo>
                  <a:lnTo>
                    <a:pt x="219" y="296"/>
                  </a:lnTo>
                  <a:lnTo>
                    <a:pt x="221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4"/>
                  </a:lnTo>
                  <a:lnTo>
                    <a:pt x="223" y="292"/>
                  </a:lnTo>
                  <a:lnTo>
                    <a:pt x="227" y="283"/>
                  </a:lnTo>
                  <a:lnTo>
                    <a:pt x="230" y="283"/>
                  </a:lnTo>
                  <a:lnTo>
                    <a:pt x="232" y="281"/>
                  </a:lnTo>
                  <a:lnTo>
                    <a:pt x="234" y="283"/>
                  </a:lnTo>
                  <a:lnTo>
                    <a:pt x="236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38" y="281"/>
                  </a:lnTo>
                  <a:lnTo>
                    <a:pt x="240" y="281"/>
                  </a:lnTo>
                  <a:lnTo>
                    <a:pt x="240" y="279"/>
                  </a:lnTo>
                  <a:lnTo>
                    <a:pt x="240" y="276"/>
                  </a:lnTo>
                  <a:lnTo>
                    <a:pt x="245" y="274"/>
                  </a:lnTo>
                  <a:lnTo>
                    <a:pt x="245" y="270"/>
                  </a:lnTo>
                  <a:lnTo>
                    <a:pt x="243" y="272"/>
                  </a:lnTo>
                  <a:lnTo>
                    <a:pt x="240" y="272"/>
                  </a:lnTo>
                  <a:lnTo>
                    <a:pt x="240" y="270"/>
                  </a:lnTo>
                  <a:lnTo>
                    <a:pt x="243" y="270"/>
                  </a:lnTo>
                  <a:lnTo>
                    <a:pt x="245" y="270"/>
                  </a:lnTo>
                  <a:lnTo>
                    <a:pt x="247" y="272"/>
                  </a:lnTo>
                  <a:lnTo>
                    <a:pt x="249" y="272"/>
                  </a:lnTo>
                  <a:lnTo>
                    <a:pt x="247" y="270"/>
                  </a:lnTo>
                  <a:lnTo>
                    <a:pt x="249" y="270"/>
                  </a:lnTo>
                  <a:lnTo>
                    <a:pt x="249" y="265"/>
                  </a:lnTo>
                  <a:lnTo>
                    <a:pt x="251" y="263"/>
                  </a:lnTo>
                  <a:lnTo>
                    <a:pt x="251" y="261"/>
                  </a:lnTo>
                  <a:lnTo>
                    <a:pt x="254" y="259"/>
                  </a:lnTo>
                  <a:lnTo>
                    <a:pt x="251" y="259"/>
                  </a:lnTo>
                  <a:lnTo>
                    <a:pt x="249" y="259"/>
                  </a:lnTo>
                  <a:lnTo>
                    <a:pt x="247" y="259"/>
                  </a:lnTo>
                  <a:lnTo>
                    <a:pt x="245" y="259"/>
                  </a:lnTo>
                  <a:lnTo>
                    <a:pt x="243" y="257"/>
                  </a:lnTo>
                  <a:lnTo>
                    <a:pt x="243" y="255"/>
                  </a:lnTo>
                  <a:lnTo>
                    <a:pt x="245" y="252"/>
                  </a:lnTo>
                  <a:lnTo>
                    <a:pt x="247" y="252"/>
                  </a:lnTo>
                  <a:lnTo>
                    <a:pt x="247" y="250"/>
                  </a:lnTo>
                  <a:lnTo>
                    <a:pt x="247" y="248"/>
                  </a:lnTo>
                  <a:lnTo>
                    <a:pt x="247" y="244"/>
                  </a:lnTo>
                  <a:lnTo>
                    <a:pt x="247" y="241"/>
                  </a:lnTo>
                  <a:lnTo>
                    <a:pt x="247" y="239"/>
                  </a:lnTo>
                  <a:lnTo>
                    <a:pt x="249" y="239"/>
                  </a:lnTo>
                  <a:lnTo>
                    <a:pt x="249" y="241"/>
                  </a:lnTo>
                  <a:lnTo>
                    <a:pt x="249" y="244"/>
                  </a:lnTo>
                  <a:lnTo>
                    <a:pt x="251" y="244"/>
                  </a:lnTo>
                  <a:lnTo>
                    <a:pt x="251" y="246"/>
                  </a:lnTo>
                  <a:lnTo>
                    <a:pt x="249" y="248"/>
                  </a:lnTo>
                  <a:lnTo>
                    <a:pt x="247" y="257"/>
                  </a:lnTo>
                  <a:lnTo>
                    <a:pt x="254" y="257"/>
                  </a:lnTo>
                  <a:lnTo>
                    <a:pt x="256" y="257"/>
                  </a:lnTo>
                  <a:lnTo>
                    <a:pt x="256" y="259"/>
                  </a:lnTo>
                  <a:lnTo>
                    <a:pt x="258" y="259"/>
                  </a:lnTo>
                  <a:lnTo>
                    <a:pt x="258" y="261"/>
                  </a:lnTo>
                  <a:lnTo>
                    <a:pt x="260" y="259"/>
                  </a:lnTo>
                  <a:lnTo>
                    <a:pt x="262" y="259"/>
                  </a:lnTo>
                  <a:lnTo>
                    <a:pt x="265" y="259"/>
                  </a:lnTo>
                  <a:lnTo>
                    <a:pt x="267" y="257"/>
                  </a:lnTo>
                  <a:lnTo>
                    <a:pt x="267" y="255"/>
                  </a:lnTo>
                  <a:lnTo>
                    <a:pt x="269" y="252"/>
                  </a:lnTo>
                  <a:lnTo>
                    <a:pt x="269" y="250"/>
                  </a:lnTo>
                  <a:lnTo>
                    <a:pt x="271" y="252"/>
                  </a:lnTo>
                  <a:lnTo>
                    <a:pt x="273" y="250"/>
                  </a:lnTo>
                  <a:lnTo>
                    <a:pt x="273" y="246"/>
                  </a:lnTo>
                  <a:lnTo>
                    <a:pt x="276" y="246"/>
                  </a:lnTo>
                  <a:lnTo>
                    <a:pt x="276" y="241"/>
                  </a:lnTo>
                  <a:lnTo>
                    <a:pt x="278" y="241"/>
                  </a:lnTo>
                  <a:lnTo>
                    <a:pt x="280" y="239"/>
                  </a:lnTo>
                  <a:lnTo>
                    <a:pt x="280" y="237"/>
                  </a:lnTo>
                  <a:lnTo>
                    <a:pt x="280" y="235"/>
                  </a:lnTo>
                  <a:lnTo>
                    <a:pt x="282" y="233"/>
                  </a:lnTo>
                  <a:lnTo>
                    <a:pt x="289" y="222"/>
                  </a:lnTo>
                  <a:lnTo>
                    <a:pt x="295" y="213"/>
                  </a:lnTo>
                  <a:lnTo>
                    <a:pt x="302" y="204"/>
                  </a:lnTo>
                  <a:lnTo>
                    <a:pt x="304" y="202"/>
                  </a:lnTo>
                  <a:lnTo>
                    <a:pt x="304" y="198"/>
                  </a:lnTo>
                  <a:lnTo>
                    <a:pt x="306" y="195"/>
                  </a:lnTo>
                  <a:lnTo>
                    <a:pt x="306" y="193"/>
                  </a:lnTo>
                  <a:lnTo>
                    <a:pt x="311" y="191"/>
                  </a:lnTo>
                  <a:lnTo>
                    <a:pt x="313" y="191"/>
                  </a:lnTo>
                  <a:lnTo>
                    <a:pt x="313" y="193"/>
                  </a:lnTo>
                  <a:lnTo>
                    <a:pt x="315" y="191"/>
                  </a:lnTo>
                  <a:lnTo>
                    <a:pt x="315" y="184"/>
                  </a:lnTo>
                  <a:lnTo>
                    <a:pt x="315" y="182"/>
                  </a:lnTo>
                  <a:lnTo>
                    <a:pt x="315" y="180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5" y="173"/>
                  </a:lnTo>
                  <a:lnTo>
                    <a:pt x="317" y="171"/>
                  </a:lnTo>
                  <a:lnTo>
                    <a:pt x="317" y="167"/>
                  </a:lnTo>
                  <a:lnTo>
                    <a:pt x="315" y="165"/>
                  </a:lnTo>
                  <a:lnTo>
                    <a:pt x="315" y="162"/>
                  </a:lnTo>
                  <a:lnTo>
                    <a:pt x="313" y="162"/>
                  </a:lnTo>
                  <a:lnTo>
                    <a:pt x="311" y="160"/>
                  </a:lnTo>
                  <a:lnTo>
                    <a:pt x="308" y="158"/>
                  </a:lnTo>
                  <a:lnTo>
                    <a:pt x="306" y="158"/>
                  </a:lnTo>
                  <a:lnTo>
                    <a:pt x="304" y="156"/>
                  </a:lnTo>
                  <a:lnTo>
                    <a:pt x="302" y="156"/>
                  </a:lnTo>
                  <a:lnTo>
                    <a:pt x="302" y="154"/>
                  </a:lnTo>
                  <a:lnTo>
                    <a:pt x="300" y="152"/>
                  </a:lnTo>
                  <a:lnTo>
                    <a:pt x="295" y="149"/>
                  </a:lnTo>
                  <a:lnTo>
                    <a:pt x="297" y="149"/>
                  </a:lnTo>
                  <a:lnTo>
                    <a:pt x="300" y="149"/>
                  </a:lnTo>
                  <a:lnTo>
                    <a:pt x="302" y="152"/>
                  </a:lnTo>
                  <a:lnTo>
                    <a:pt x="302" y="154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8" y="158"/>
                  </a:lnTo>
                  <a:lnTo>
                    <a:pt x="315" y="162"/>
                  </a:lnTo>
                  <a:lnTo>
                    <a:pt x="317" y="162"/>
                  </a:lnTo>
                  <a:lnTo>
                    <a:pt x="317" y="160"/>
                  </a:lnTo>
                  <a:lnTo>
                    <a:pt x="317" y="162"/>
                  </a:lnTo>
                  <a:lnTo>
                    <a:pt x="319" y="165"/>
                  </a:lnTo>
                  <a:lnTo>
                    <a:pt x="321" y="165"/>
                  </a:lnTo>
                  <a:lnTo>
                    <a:pt x="324" y="167"/>
                  </a:lnTo>
                  <a:lnTo>
                    <a:pt x="324" y="169"/>
                  </a:lnTo>
                  <a:lnTo>
                    <a:pt x="324" y="171"/>
                  </a:lnTo>
                  <a:lnTo>
                    <a:pt x="324" y="173"/>
                  </a:lnTo>
                  <a:lnTo>
                    <a:pt x="324" y="176"/>
                  </a:lnTo>
                  <a:lnTo>
                    <a:pt x="326" y="176"/>
                  </a:lnTo>
                  <a:lnTo>
                    <a:pt x="326" y="173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8" y="167"/>
                  </a:lnTo>
                  <a:lnTo>
                    <a:pt x="328" y="160"/>
                  </a:lnTo>
                  <a:lnTo>
                    <a:pt x="330" y="158"/>
                  </a:lnTo>
                  <a:lnTo>
                    <a:pt x="330" y="156"/>
                  </a:lnTo>
                  <a:lnTo>
                    <a:pt x="328" y="158"/>
                  </a:lnTo>
                  <a:lnTo>
                    <a:pt x="328" y="156"/>
                  </a:lnTo>
                  <a:lnTo>
                    <a:pt x="330" y="156"/>
                  </a:lnTo>
                  <a:lnTo>
                    <a:pt x="335" y="158"/>
                  </a:lnTo>
                  <a:lnTo>
                    <a:pt x="335" y="156"/>
                  </a:lnTo>
                  <a:lnTo>
                    <a:pt x="335" y="154"/>
                  </a:lnTo>
                  <a:lnTo>
                    <a:pt x="335" y="152"/>
                  </a:lnTo>
                  <a:lnTo>
                    <a:pt x="335" y="149"/>
                  </a:lnTo>
                  <a:lnTo>
                    <a:pt x="335" y="147"/>
                  </a:lnTo>
                  <a:lnTo>
                    <a:pt x="335" y="145"/>
                  </a:lnTo>
                  <a:lnTo>
                    <a:pt x="335" y="143"/>
                  </a:lnTo>
                  <a:lnTo>
                    <a:pt x="337" y="143"/>
                  </a:lnTo>
                  <a:lnTo>
                    <a:pt x="337" y="141"/>
                  </a:lnTo>
                  <a:lnTo>
                    <a:pt x="339" y="141"/>
                  </a:lnTo>
                  <a:lnTo>
                    <a:pt x="341" y="141"/>
                  </a:lnTo>
                  <a:lnTo>
                    <a:pt x="341" y="138"/>
                  </a:lnTo>
                  <a:lnTo>
                    <a:pt x="341" y="136"/>
                  </a:lnTo>
                  <a:lnTo>
                    <a:pt x="337" y="136"/>
                  </a:lnTo>
                  <a:lnTo>
                    <a:pt x="337" y="134"/>
                  </a:lnTo>
                  <a:lnTo>
                    <a:pt x="337" y="132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48" y="125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1"/>
                  </a:lnTo>
                  <a:lnTo>
                    <a:pt x="352" y="119"/>
                  </a:lnTo>
                  <a:lnTo>
                    <a:pt x="350" y="119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36" name="Google Shape;3133;p68"/>
            <p:cNvSpPr>
              <a:spLocks/>
            </p:cNvSpPr>
            <p:nvPr/>
          </p:nvSpPr>
          <p:spPr bwMode="auto">
            <a:xfrm>
              <a:off x="3414713" y="3905250"/>
              <a:ext cx="1081087" cy="1665288"/>
            </a:xfrm>
            <a:custGeom>
              <a:avLst/>
              <a:gdLst>
                <a:gd name="T0" fmla="*/ 2147483646 w 681"/>
                <a:gd name="T1" fmla="*/ 2147483646 h 1049"/>
                <a:gd name="T2" fmla="*/ 2147483646 w 681"/>
                <a:gd name="T3" fmla="*/ 2147483646 h 1049"/>
                <a:gd name="T4" fmla="*/ 2147483646 w 681"/>
                <a:gd name="T5" fmla="*/ 2147483646 h 1049"/>
                <a:gd name="T6" fmla="*/ 2147483646 w 681"/>
                <a:gd name="T7" fmla="*/ 2147483646 h 1049"/>
                <a:gd name="T8" fmla="*/ 2147483646 w 681"/>
                <a:gd name="T9" fmla="*/ 2147483646 h 1049"/>
                <a:gd name="T10" fmla="*/ 2147483646 w 681"/>
                <a:gd name="T11" fmla="*/ 2147483646 h 1049"/>
                <a:gd name="T12" fmla="*/ 2147483646 w 681"/>
                <a:gd name="T13" fmla="*/ 2147483646 h 1049"/>
                <a:gd name="T14" fmla="*/ 2147483646 w 681"/>
                <a:gd name="T15" fmla="*/ 2147483646 h 1049"/>
                <a:gd name="T16" fmla="*/ 2147483646 w 681"/>
                <a:gd name="T17" fmla="*/ 2147483646 h 1049"/>
                <a:gd name="T18" fmla="*/ 2147483646 w 681"/>
                <a:gd name="T19" fmla="*/ 2147483646 h 1049"/>
                <a:gd name="T20" fmla="*/ 2147483646 w 681"/>
                <a:gd name="T21" fmla="*/ 2147483646 h 1049"/>
                <a:gd name="T22" fmla="*/ 2147483646 w 681"/>
                <a:gd name="T23" fmla="*/ 2147483646 h 1049"/>
                <a:gd name="T24" fmla="*/ 2147483646 w 681"/>
                <a:gd name="T25" fmla="*/ 2147483646 h 1049"/>
                <a:gd name="T26" fmla="*/ 2147483646 w 681"/>
                <a:gd name="T27" fmla="*/ 2147483646 h 1049"/>
                <a:gd name="T28" fmla="*/ 2147483646 w 681"/>
                <a:gd name="T29" fmla="*/ 2147483646 h 1049"/>
                <a:gd name="T30" fmla="*/ 2147483646 w 681"/>
                <a:gd name="T31" fmla="*/ 2147483646 h 1049"/>
                <a:gd name="T32" fmla="*/ 2147483646 w 681"/>
                <a:gd name="T33" fmla="*/ 2147483646 h 1049"/>
                <a:gd name="T34" fmla="*/ 2147483646 w 681"/>
                <a:gd name="T35" fmla="*/ 2147483646 h 1049"/>
                <a:gd name="T36" fmla="*/ 2147483646 w 681"/>
                <a:gd name="T37" fmla="*/ 2147483646 h 1049"/>
                <a:gd name="T38" fmla="*/ 2147483646 w 681"/>
                <a:gd name="T39" fmla="*/ 2147483646 h 1049"/>
                <a:gd name="T40" fmla="*/ 2147483646 w 681"/>
                <a:gd name="T41" fmla="*/ 2147483646 h 1049"/>
                <a:gd name="T42" fmla="*/ 2147483646 w 681"/>
                <a:gd name="T43" fmla="*/ 2147483646 h 1049"/>
                <a:gd name="T44" fmla="*/ 2147483646 w 681"/>
                <a:gd name="T45" fmla="*/ 2147483646 h 1049"/>
                <a:gd name="T46" fmla="*/ 2147483646 w 681"/>
                <a:gd name="T47" fmla="*/ 2147483646 h 1049"/>
                <a:gd name="T48" fmla="*/ 2147483646 w 681"/>
                <a:gd name="T49" fmla="*/ 2147483646 h 1049"/>
                <a:gd name="T50" fmla="*/ 2147483646 w 681"/>
                <a:gd name="T51" fmla="*/ 2147483646 h 1049"/>
                <a:gd name="T52" fmla="*/ 2147483646 w 681"/>
                <a:gd name="T53" fmla="*/ 2147483646 h 1049"/>
                <a:gd name="T54" fmla="*/ 2147483646 w 681"/>
                <a:gd name="T55" fmla="*/ 2147483646 h 1049"/>
                <a:gd name="T56" fmla="*/ 2147483646 w 681"/>
                <a:gd name="T57" fmla="*/ 2147483646 h 1049"/>
                <a:gd name="T58" fmla="*/ 2147483646 w 681"/>
                <a:gd name="T59" fmla="*/ 2147483646 h 1049"/>
                <a:gd name="T60" fmla="*/ 2147483646 w 681"/>
                <a:gd name="T61" fmla="*/ 2147483646 h 1049"/>
                <a:gd name="T62" fmla="*/ 2147483646 w 681"/>
                <a:gd name="T63" fmla="*/ 2147483646 h 1049"/>
                <a:gd name="T64" fmla="*/ 2147483646 w 681"/>
                <a:gd name="T65" fmla="*/ 2147483646 h 1049"/>
                <a:gd name="T66" fmla="*/ 2147483646 w 681"/>
                <a:gd name="T67" fmla="*/ 2147483646 h 1049"/>
                <a:gd name="T68" fmla="*/ 2147483646 w 681"/>
                <a:gd name="T69" fmla="*/ 2147483646 h 1049"/>
                <a:gd name="T70" fmla="*/ 2147483646 w 681"/>
                <a:gd name="T71" fmla="*/ 2147483646 h 1049"/>
                <a:gd name="T72" fmla="*/ 2147483646 w 681"/>
                <a:gd name="T73" fmla="*/ 2147483646 h 1049"/>
                <a:gd name="T74" fmla="*/ 2147483646 w 681"/>
                <a:gd name="T75" fmla="*/ 2147483646 h 1049"/>
                <a:gd name="T76" fmla="*/ 2147483646 w 681"/>
                <a:gd name="T77" fmla="*/ 2147483646 h 1049"/>
                <a:gd name="T78" fmla="*/ 2147483646 w 681"/>
                <a:gd name="T79" fmla="*/ 2147483646 h 1049"/>
                <a:gd name="T80" fmla="*/ 2147483646 w 681"/>
                <a:gd name="T81" fmla="*/ 2147483646 h 1049"/>
                <a:gd name="T82" fmla="*/ 2147483646 w 681"/>
                <a:gd name="T83" fmla="*/ 2147483646 h 1049"/>
                <a:gd name="T84" fmla="*/ 2147483646 w 681"/>
                <a:gd name="T85" fmla="*/ 2147483646 h 1049"/>
                <a:gd name="T86" fmla="*/ 2147483646 w 681"/>
                <a:gd name="T87" fmla="*/ 2147483646 h 1049"/>
                <a:gd name="T88" fmla="*/ 2147483646 w 681"/>
                <a:gd name="T89" fmla="*/ 2147483646 h 1049"/>
                <a:gd name="T90" fmla="*/ 2147483646 w 681"/>
                <a:gd name="T91" fmla="*/ 2147483646 h 1049"/>
                <a:gd name="T92" fmla="*/ 2147483646 w 681"/>
                <a:gd name="T93" fmla="*/ 2147483646 h 1049"/>
                <a:gd name="T94" fmla="*/ 2147483646 w 681"/>
                <a:gd name="T95" fmla="*/ 2147483646 h 1049"/>
                <a:gd name="T96" fmla="*/ 2147483646 w 681"/>
                <a:gd name="T97" fmla="*/ 2147483646 h 1049"/>
                <a:gd name="T98" fmla="*/ 2147483646 w 681"/>
                <a:gd name="T99" fmla="*/ 2147483646 h 1049"/>
                <a:gd name="T100" fmla="*/ 2147483646 w 681"/>
                <a:gd name="T101" fmla="*/ 2147483646 h 1049"/>
                <a:gd name="T102" fmla="*/ 2147483646 w 681"/>
                <a:gd name="T103" fmla="*/ 2147483646 h 1049"/>
                <a:gd name="T104" fmla="*/ 2147483646 w 681"/>
                <a:gd name="T105" fmla="*/ 2147483646 h 1049"/>
                <a:gd name="T106" fmla="*/ 2147483646 w 681"/>
                <a:gd name="T107" fmla="*/ 2147483646 h 1049"/>
                <a:gd name="T108" fmla="*/ 2147483646 w 681"/>
                <a:gd name="T109" fmla="*/ 2147483646 h 1049"/>
                <a:gd name="T110" fmla="*/ 2147483646 w 681"/>
                <a:gd name="T111" fmla="*/ 2147483646 h 1049"/>
                <a:gd name="T112" fmla="*/ 2147483646 w 681"/>
                <a:gd name="T113" fmla="*/ 2147483646 h 1049"/>
                <a:gd name="T114" fmla="*/ 2147483646 w 681"/>
                <a:gd name="T115" fmla="*/ 2147483646 h 10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81" h="1049" extrusionOk="0">
                  <a:moveTo>
                    <a:pt x="681" y="263"/>
                  </a:moveTo>
                  <a:lnTo>
                    <a:pt x="670" y="280"/>
                  </a:lnTo>
                  <a:lnTo>
                    <a:pt x="659" y="298"/>
                  </a:lnTo>
                  <a:lnTo>
                    <a:pt x="648" y="313"/>
                  </a:lnTo>
                  <a:lnTo>
                    <a:pt x="637" y="330"/>
                  </a:lnTo>
                  <a:lnTo>
                    <a:pt x="622" y="352"/>
                  </a:lnTo>
                  <a:lnTo>
                    <a:pt x="607" y="377"/>
                  </a:lnTo>
                  <a:lnTo>
                    <a:pt x="589" y="401"/>
                  </a:lnTo>
                  <a:lnTo>
                    <a:pt x="574" y="423"/>
                  </a:lnTo>
                  <a:lnTo>
                    <a:pt x="561" y="444"/>
                  </a:lnTo>
                  <a:lnTo>
                    <a:pt x="545" y="466"/>
                  </a:lnTo>
                  <a:lnTo>
                    <a:pt x="530" y="488"/>
                  </a:lnTo>
                  <a:lnTo>
                    <a:pt x="517" y="508"/>
                  </a:lnTo>
                  <a:lnTo>
                    <a:pt x="508" y="521"/>
                  </a:lnTo>
                  <a:lnTo>
                    <a:pt x="499" y="534"/>
                  </a:lnTo>
                  <a:lnTo>
                    <a:pt x="493" y="545"/>
                  </a:lnTo>
                  <a:lnTo>
                    <a:pt x="484" y="558"/>
                  </a:lnTo>
                  <a:lnTo>
                    <a:pt x="477" y="567"/>
                  </a:lnTo>
                  <a:lnTo>
                    <a:pt x="473" y="574"/>
                  </a:lnTo>
                  <a:lnTo>
                    <a:pt x="467" y="582"/>
                  </a:lnTo>
                  <a:lnTo>
                    <a:pt x="460" y="591"/>
                  </a:lnTo>
                  <a:lnTo>
                    <a:pt x="449" y="604"/>
                  </a:lnTo>
                  <a:lnTo>
                    <a:pt x="436" y="620"/>
                  </a:lnTo>
                  <a:lnTo>
                    <a:pt x="423" y="633"/>
                  </a:lnTo>
                  <a:lnTo>
                    <a:pt x="412" y="648"/>
                  </a:lnTo>
                  <a:lnTo>
                    <a:pt x="410" y="650"/>
                  </a:lnTo>
                  <a:lnTo>
                    <a:pt x="405" y="655"/>
                  </a:lnTo>
                  <a:lnTo>
                    <a:pt x="403" y="657"/>
                  </a:lnTo>
                  <a:lnTo>
                    <a:pt x="401" y="661"/>
                  </a:lnTo>
                  <a:lnTo>
                    <a:pt x="396" y="664"/>
                  </a:lnTo>
                  <a:lnTo>
                    <a:pt x="394" y="668"/>
                  </a:lnTo>
                  <a:lnTo>
                    <a:pt x="392" y="670"/>
                  </a:lnTo>
                  <a:lnTo>
                    <a:pt x="388" y="675"/>
                  </a:lnTo>
                  <a:lnTo>
                    <a:pt x="385" y="677"/>
                  </a:lnTo>
                  <a:lnTo>
                    <a:pt x="385" y="681"/>
                  </a:lnTo>
                  <a:lnTo>
                    <a:pt x="390" y="718"/>
                  </a:lnTo>
                  <a:lnTo>
                    <a:pt x="392" y="756"/>
                  </a:lnTo>
                  <a:lnTo>
                    <a:pt x="394" y="793"/>
                  </a:lnTo>
                  <a:lnTo>
                    <a:pt x="396" y="830"/>
                  </a:lnTo>
                  <a:lnTo>
                    <a:pt x="399" y="859"/>
                  </a:lnTo>
                  <a:lnTo>
                    <a:pt x="401" y="887"/>
                  </a:lnTo>
                  <a:lnTo>
                    <a:pt x="401" y="916"/>
                  </a:lnTo>
                  <a:lnTo>
                    <a:pt x="403" y="944"/>
                  </a:lnTo>
                  <a:lnTo>
                    <a:pt x="405" y="955"/>
                  </a:lnTo>
                  <a:lnTo>
                    <a:pt x="405" y="966"/>
                  </a:lnTo>
                  <a:lnTo>
                    <a:pt x="405" y="973"/>
                  </a:lnTo>
                  <a:lnTo>
                    <a:pt x="405" y="979"/>
                  </a:lnTo>
                  <a:lnTo>
                    <a:pt x="405" y="988"/>
                  </a:lnTo>
                  <a:lnTo>
                    <a:pt x="407" y="999"/>
                  </a:lnTo>
                  <a:lnTo>
                    <a:pt x="407" y="1003"/>
                  </a:lnTo>
                  <a:lnTo>
                    <a:pt x="407" y="1010"/>
                  </a:lnTo>
                  <a:lnTo>
                    <a:pt x="407" y="1019"/>
                  </a:lnTo>
                  <a:lnTo>
                    <a:pt x="407" y="1030"/>
                  </a:lnTo>
                  <a:lnTo>
                    <a:pt x="410" y="1038"/>
                  </a:lnTo>
                  <a:lnTo>
                    <a:pt x="407" y="1040"/>
                  </a:lnTo>
                  <a:lnTo>
                    <a:pt x="394" y="1040"/>
                  </a:lnTo>
                  <a:lnTo>
                    <a:pt x="381" y="1040"/>
                  </a:lnTo>
                  <a:lnTo>
                    <a:pt x="368" y="1043"/>
                  </a:lnTo>
                  <a:lnTo>
                    <a:pt x="353" y="1043"/>
                  </a:lnTo>
                  <a:lnTo>
                    <a:pt x="340" y="1043"/>
                  </a:lnTo>
                  <a:lnTo>
                    <a:pt x="326" y="1045"/>
                  </a:lnTo>
                  <a:lnTo>
                    <a:pt x="313" y="1045"/>
                  </a:lnTo>
                  <a:lnTo>
                    <a:pt x="298" y="1045"/>
                  </a:lnTo>
                  <a:lnTo>
                    <a:pt x="285" y="1045"/>
                  </a:lnTo>
                  <a:lnTo>
                    <a:pt x="280" y="1045"/>
                  </a:lnTo>
                  <a:lnTo>
                    <a:pt x="272" y="1047"/>
                  </a:lnTo>
                  <a:lnTo>
                    <a:pt x="259" y="1047"/>
                  </a:lnTo>
                  <a:lnTo>
                    <a:pt x="243" y="1047"/>
                  </a:lnTo>
                  <a:lnTo>
                    <a:pt x="230" y="1047"/>
                  </a:lnTo>
                  <a:lnTo>
                    <a:pt x="217" y="1047"/>
                  </a:lnTo>
                  <a:lnTo>
                    <a:pt x="204" y="1047"/>
                  </a:lnTo>
                  <a:lnTo>
                    <a:pt x="188" y="1047"/>
                  </a:lnTo>
                  <a:lnTo>
                    <a:pt x="175" y="1049"/>
                  </a:lnTo>
                  <a:lnTo>
                    <a:pt x="162" y="1049"/>
                  </a:lnTo>
                  <a:lnTo>
                    <a:pt x="149" y="1049"/>
                  </a:lnTo>
                  <a:lnTo>
                    <a:pt x="134" y="1049"/>
                  </a:lnTo>
                  <a:lnTo>
                    <a:pt x="121" y="1049"/>
                  </a:lnTo>
                  <a:lnTo>
                    <a:pt x="107" y="1049"/>
                  </a:lnTo>
                  <a:lnTo>
                    <a:pt x="94" y="1049"/>
                  </a:lnTo>
                  <a:lnTo>
                    <a:pt x="79" y="1049"/>
                  </a:lnTo>
                  <a:lnTo>
                    <a:pt x="66" y="1049"/>
                  </a:lnTo>
                  <a:lnTo>
                    <a:pt x="53" y="1049"/>
                  </a:lnTo>
                  <a:lnTo>
                    <a:pt x="40" y="1049"/>
                  </a:lnTo>
                  <a:lnTo>
                    <a:pt x="24" y="1047"/>
                  </a:lnTo>
                  <a:lnTo>
                    <a:pt x="22" y="1047"/>
                  </a:lnTo>
                  <a:lnTo>
                    <a:pt x="22" y="1032"/>
                  </a:lnTo>
                  <a:lnTo>
                    <a:pt x="22" y="1010"/>
                  </a:lnTo>
                  <a:lnTo>
                    <a:pt x="20" y="990"/>
                  </a:lnTo>
                  <a:lnTo>
                    <a:pt x="20" y="970"/>
                  </a:lnTo>
                  <a:lnTo>
                    <a:pt x="18" y="948"/>
                  </a:lnTo>
                  <a:lnTo>
                    <a:pt x="18" y="929"/>
                  </a:lnTo>
                  <a:lnTo>
                    <a:pt x="18" y="909"/>
                  </a:lnTo>
                  <a:lnTo>
                    <a:pt x="15" y="889"/>
                  </a:lnTo>
                  <a:lnTo>
                    <a:pt x="15" y="867"/>
                  </a:lnTo>
                  <a:lnTo>
                    <a:pt x="15" y="848"/>
                  </a:lnTo>
                  <a:lnTo>
                    <a:pt x="13" y="828"/>
                  </a:lnTo>
                  <a:lnTo>
                    <a:pt x="13" y="806"/>
                  </a:lnTo>
                  <a:lnTo>
                    <a:pt x="13" y="786"/>
                  </a:lnTo>
                  <a:lnTo>
                    <a:pt x="11" y="767"/>
                  </a:lnTo>
                  <a:lnTo>
                    <a:pt x="11" y="747"/>
                  </a:lnTo>
                  <a:lnTo>
                    <a:pt x="11" y="725"/>
                  </a:lnTo>
                  <a:lnTo>
                    <a:pt x="9" y="705"/>
                  </a:lnTo>
                  <a:lnTo>
                    <a:pt x="9" y="685"/>
                  </a:lnTo>
                  <a:lnTo>
                    <a:pt x="9" y="664"/>
                  </a:lnTo>
                  <a:lnTo>
                    <a:pt x="7" y="644"/>
                  </a:lnTo>
                  <a:lnTo>
                    <a:pt x="7" y="624"/>
                  </a:lnTo>
                  <a:lnTo>
                    <a:pt x="7" y="604"/>
                  </a:lnTo>
                  <a:lnTo>
                    <a:pt x="7" y="582"/>
                  </a:lnTo>
                  <a:lnTo>
                    <a:pt x="5" y="563"/>
                  </a:lnTo>
                  <a:lnTo>
                    <a:pt x="5" y="543"/>
                  </a:lnTo>
                  <a:lnTo>
                    <a:pt x="5" y="523"/>
                  </a:lnTo>
                  <a:lnTo>
                    <a:pt x="2" y="501"/>
                  </a:lnTo>
                  <a:lnTo>
                    <a:pt x="2" y="482"/>
                  </a:lnTo>
                  <a:lnTo>
                    <a:pt x="2" y="462"/>
                  </a:lnTo>
                  <a:lnTo>
                    <a:pt x="2" y="442"/>
                  </a:lnTo>
                  <a:lnTo>
                    <a:pt x="0" y="420"/>
                  </a:lnTo>
                  <a:lnTo>
                    <a:pt x="0" y="401"/>
                  </a:lnTo>
                  <a:lnTo>
                    <a:pt x="2" y="366"/>
                  </a:lnTo>
                  <a:lnTo>
                    <a:pt x="2" y="333"/>
                  </a:lnTo>
                  <a:lnTo>
                    <a:pt x="5" y="298"/>
                  </a:lnTo>
                  <a:lnTo>
                    <a:pt x="5" y="263"/>
                  </a:lnTo>
                  <a:lnTo>
                    <a:pt x="7" y="210"/>
                  </a:lnTo>
                  <a:lnTo>
                    <a:pt x="7" y="155"/>
                  </a:lnTo>
                  <a:lnTo>
                    <a:pt x="9" y="103"/>
                  </a:lnTo>
                  <a:lnTo>
                    <a:pt x="11" y="48"/>
                  </a:lnTo>
                  <a:lnTo>
                    <a:pt x="11" y="39"/>
                  </a:lnTo>
                  <a:lnTo>
                    <a:pt x="11" y="28"/>
                  </a:lnTo>
                  <a:lnTo>
                    <a:pt x="11" y="17"/>
                  </a:lnTo>
                  <a:lnTo>
                    <a:pt x="11" y="6"/>
                  </a:lnTo>
                  <a:lnTo>
                    <a:pt x="33" y="6"/>
                  </a:lnTo>
                  <a:lnTo>
                    <a:pt x="55" y="6"/>
                  </a:lnTo>
                  <a:lnTo>
                    <a:pt x="77" y="6"/>
                  </a:lnTo>
                  <a:lnTo>
                    <a:pt x="99" y="6"/>
                  </a:lnTo>
                  <a:lnTo>
                    <a:pt x="121" y="6"/>
                  </a:lnTo>
                  <a:lnTo>
                    <a:pt x="140" y="6"/>
                  </a:lnTo>
                  <a:lnTo>
                    <a:pt x="162" y="6"/>
                  </a:lnTo>
                  <a:lnTo>
                    <a:pt x="184" y="6"/>
                  </a:lnTo>
                  <a:lnTo>
                    <a:pt x="206" y="6"/>
                  </a:lnTo>
                  <a:lnTo>
                    <a:pt x="228" y="6"/>
                  </a:lnTo>
                  <a:lnTo>
                    <a:pt x="250" y="4"/>
                  </a:lnTo>
                  <a:lnTo>
                    <a:pt x="269" y="4"/>
                  </a:lnTo>
                  <a:lnTo>
                    <a:pt x="291" y="2"/>
                  </a:lnTo>
                  <a:lnTo>
                    <a:pt x="313" y="2"/>
                  </a:lnTo>
                  <a:lnTo>
                    <a:pt x="335" y="0"/>
                  </a:lnTo>
                  <a:lnTo>
                    <a:pt x="357" y="0"/>
                  </a:lnTo>
                  <a:lnTo>
                    <a:pt x="357" y="2"/>
                  </a:lnTo>
                  <a:lnTo>
                    <a:pt x="355" y="4"/>
                  </a:lnTo>
                  <a:lnTo>
                    <a:pt x="357" y="4"/>
                  </a:lnTo>
                  <a:lnTo>
                    <a:pt x="357" y="6"/>
                  </a:lnTo>
                  <a:lnTo>
                    <a:pt x="357" y="8"/>
                  </a:lnTo>
                  <a:lnTo>
                    <a:pt x="359" y="13"/>
                  </a:lnTo>
                  <a:lnTo>
                    <a:pt x="357" y="15"/>
                  </a:lnTo>
                  <a:lnTo>
                    <a:pt x="359" y="17"/>
                  </a:lnTo>
                  <a:lnTo>
                    <a:pt x="359" y="19"/>
                  </a:lnTo>
                  <a:lnTo>
                    <a:pt x="359" y="22"/>
                  </a:lnTo>
                  <a:lnTo>
                    <a:pt x="359" y="24"/>
                  </a:lnTo>
                  <a:lnTo>
                    <a:pt x="359" y="26"/>
                  </a:lnTo>
                  <a:lnTo>
                    <a:pt x="359" y="30"/>
                  </a:lnTo>
                  <a:lnTo>
                    <a:pt x="357" y="32"/>
                  </a:lnTo>
                  <a:lnTo>
                    <a:pt x="359" y="32"/>
                  </a:lnTo>
                  <a:lnTo>
                    <a:pt x="359" y="35"/>
                  </a:lnTo>
                  <a:lnTo>
                    <a:pt x="359" y="37"/>
                  </a:lnTo>
                  <a:lnTo>
                    <a:pt x="361" y="39"/>
                  </a:lnTo>
                  <a:lnTo>
                    <a:pt x="359" y="41"/>
                  </a:lnTo>
                  <a:lnTo>
                    <a:pt x="361" y="41"/>
                  </a:lnTo>
                  <a:lnTo>
                    <a:pt x="359" y="43"/>
                  </a:lnTo>
                  <a:lnTo>
                    <a:pt x="361" y="43"/>
                  </a:lnTo>
                  <a:lnTo>
                    <a:pt x="361" y="46"/>
                  </a:lnTo>
                  <a:lnTo>
                    <a:pt x="364" y="48"/>
                  </a:lnTo>
                  <a:lnTo>
                    <a:pt x="361" y="48"/>
                  </a:lnTo>
                  <a:lnTo>
                    <a:pt x="364" y="50"/>
                  </a:lnTo>
                  <a:lnTo>
                    <a:pt x="364" y="52"/>
                  </a:lnTo>
                  <a:lnTo>
                    <a:pt x="364" y="54"/>
                  </a:lnTo>
                  <a:lnTo>
                    <a:pt x="366" y="57"/>
                  </a:lnTo>
                  <a:lnTo>
                    <a:pt x="366" y="59"/>
                  </a:lnTo>
                  <a:lnTo>
                    <a:pt x="364" y="59"/>
                  </a:lnTo>
                  <a:lnTo>
                    <a:pt x="366" y="61"/>
                  </a:lnTo>
                  <a:lnTo>
                    <a:pt x="366" y="59"/>
                  </a:lnTo>
                  <a:lnTo>
                    <a:pt x="368" y="59"/>
                  </a:lnTo>
                  <a:lnTo>
                    <a:pt x="366" y="59"/>
                  </a:lnTo>
                  <a:lnTo>
                    <a:pt x="366" y="61"/>
                  </a:lnTo>
                  <a:lnTo>
                    <a:pt x="364" y="61"/>
                  </a:lnTo>
                  <a:lnTo>
                    <a:pt x="366" y="63"/>
                  </a:lnTo>
                  <a:lnTo>
                    <a:pt x="364" y="63"/>
                  </a:lnTo>
                  <a:lnTo>
                    <a:pt x="364" y="65"/>
                  </a:lnTo>
                  <a:lnTo>
                    <a:pt x="364" y="68"/>
                  </a:lnTo>
                  <a:lnTo>
                    <a:pt x="361" y="68"/>
                  </a:lnTo>
                  <a:lnTo>
                    <a:pt x="364" y="68"/>
                  </a:lnTo>
                  <a:lnTo>
                    <a:pt x="364" y="70"/>
                  </a:lnTo>
                  <a:lnTo>
                    <a:pt x="364" y="72"/>
                  </a:lnTo>
                  <a:lnTo>
                    <a:pt x="364" y="74"/>
                  </a:lnTo>
                  <a:lnTo>
                    <a:pt x="364" y="76"/>
                  </a:lnTo>
                  <a:lnTo>
                    <a:pt x="364" y="78"/>
                  </a:lnTo>
                  <a:lnTo>
                    <a:pt x="364" y="81"/>
                  </a:lnTo>
                  <a:lnTo>
                    <a:pt x="364" y="83"/>
                  </a:lnTo>
                  <a:lnTo>
                    <a:pt x="361" y="85"/>
                  </a:lnTo>
                  <a:lnTo>
                    <a:pt x="357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5" y="87"/>
                  </a:lnTo>
                  <a:lnTo>
                    <a:pt x="361" y="87"/>
                  </a:lnTo>
                  <a:lnTo>
                    <a:pt x="364" y="87"/>
                  </a:lnTo>
                  <a:lnTo>
                    <a:pt x="364" y="89"/>
                  </a:lnTo>
                  <a:lnTo>
                    <a:pt x="364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8" y="94"/>
                  </a:lnTo>
                  <a:lnTo>
                    <a:pt x="370" y="96"/>
                  </a:lnTo>
                  <a:lnTo>
                    <a:pt x="370" y="98"/>
                  </a:lnTo>
                  <a:lnTo>
                    <a:pt x="370" y="100"/>
                  </a:lnTo>
                  <a:lnTo>
                    <a:pt x="368" y="103"/>
                  </a:lnTo>
                  <a:lnTo>
                    <a:pt x="368" y="105"/>
                  </a:lnTo>
                  <a:lnTo>
                    <a:pt x="368" y="107"/>
                  </a:lnTo>
                  <a:lnTo>
                    <a:pt x="368" y="109"/>
                  </a:lnTo>
                  <a:lnTo>
                    <a:pt x="370" y="105"/>
                  </a:lnTo>
                  <a:lnTo>
                    <a:pt x="372" y="103"/>
                  </a:lnTo>
                  <a:lnTo>
                    <a:pt x="375" y="103"/>
                  </a:lnTo>
                  <a:lnTo>
                    <a:pt x="377" y="105"/>
                  </a:lnTo>
                  <a:lnTo>
                    <a:pt x="379" y="107"/>
                  </a:lnTo>
                  <a:lnTo>
                    <a:pt x="381" y="109"/>
                  </a:lnTo>
                  <a:lnTo>
                    <a:pt x="381" y="111"/>
                  </a:lnTo>
                  <a:lnTo>
                    <a:pt x="383" y="116"/>
                  </a:lnTo>
                  <a:lnTo>
                    <a:pt x="383" y="118"/>
                  </a:lnTo>
                  <a:lnTo>
                    <a:pt x="385" y="118"/>
                  </a:lnTo>
                  <a:lnTo>
                    <a:pt x="388" y="118"/>
                  </a:lnTo>
                  <a:lnTo>
                    <a:pt x="390" y="116"/>
                  </a:lnTo>
                  <a:lnTo>
                    <a:pt x="390" y="114"/>
                  </a:lnTo>
                  <a:lnTo>
                    <a:pt x="392" y="111"/>
                  </a:lnTo>
                  <a:lnTo>
                    <a:pt x="392" y="109"/>
                  </a:lnTo>
                  <a:lnTo>
                    <a:pt x="394" y="109"/>
                  </a:lnTo>
                  <a:lnTo>
                    <a:pt x="394" y="111"/>
                  </a:lnTo>
                  <a:lnTo>
                    <a:pt x="394" y="114"/>
                  </a:lnTo>
                  <a:lnTo>
                    <a:pt x="394" y="116"/>
                  </a:lnTo>
                  <a:lnTo>
                    <a:pt x="394" y="118"/>
                  </a:lnTo>
                  <a:lnTo>
                    <a:pt x="396" y="120"/>
                  </a:lnTo>
                  <a:lnTo>
                    <a:pt x="394" y="120"/>
                  </a:lnTo>
                  <a:lnTo>
                    <a:pt x="394" y="122"/>
                  </a:lnTo>
                  <a:lnTo>
                    <a:pt x="392" y="125"/>
                  </a:lnTo>
                  <a:lnTo>
                    <a:pt x="392" y="129"/>
                  </a:lnTo>
                  <a:lnTo>
                    <a:pt x="392" y="131"/>
                  </a:lnTo>
                  <a:lnTo>
                    <a:pt x="392" y="135"/>
                  </a:lnTo>
                  <a:lnTo>
                    <a:pt x="392" y="140"/>
                  </a:lnTo>
                  <a:lnTo>
                    <a:pt x="392" y="142"/>
                  </a:lnTo>
                  <a:lnTo>
                    <a:pt x="394" y="144"/>
                  </a:lnTo>
                  <a:lnTo>
                    <a:pt x="392" y="146"/>
                  </a:lnTo>
                  <a:lnTo>
                    <a:pt x="392" y="149"/>
                  </a:lnTo>
                  <a:lnTo>
                    <a:pt x="392" y="151"/>
                  </a:lnTo>
                  <a:lnTo>
                    <a:pt x="392" y="153"/>
                  </a:lnTo>
                  <a:lnTo>
                    <a:pt x="392" y="155"/>
                  </a:lnTo>
                  <a:lnTo>
                    <a:pt x="392" y="157"/>
                  </a:lnTo>
                  <a:lnTo>
                    <a:pt x="392" y="162"/>
                  </a:lnTo>
                  <a:lnTo>
                    <a:pt x="390" y="164"/>
                  </a:lnTo>
                  <a:lnTo>
                    <a:pt x="392" y="164"/>
                  </a:lnTo>
                  <a:lnTo>
                    <a:pt x="392" y="160"/>
                  </a:lnTo>
                  <a:lnTo>
                    <a:pt x="392" y="157"/>
                  </a:lnTo>
                  <a:lnTo>
                    <a:pt x="394" y="157"/>
                  </a:lnTo>
                  <a:lnTo>
                    <a:pt x="394" y="153"/>
                  </a:lnTo>
                  <a:lnTo>
                    <a:pt x="394" y="151"/>
                  </a:lnTo>
                  <a:lnTo>
                    <a:pt x="396" y="149"/>
                  </a:lnTo>
                  <a:lnTo>
                    <a:pt x="396" y="146"/>
                  </a:lnTo>
                  <a:lnTo>
                    <a:pt x="396" y="144"/>
                  </a:lnTo>
                  <a:lnTo>
                    <a:pt x="396" y="142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4" y="131"/>
                  </a:lnTo>
                  <a:lnTo>
                    <a:pt x="394" y="129"/>
                  </a:lnTo>
                  <a:lnTo>
                    <a:pt x="394" y="127"/>
                  </a:lnTo>
                  <a:lnTo>
                    <a:pt x="396" y="122"/>
                  </a:lnTo>
                  <a:lnTo>
                    <a:pt x="396" y="120"/>
                  </a:lnTo>
                  <a:lnTo>
                    <a:pt x="396" y="118"/>
                  </a:lnTo>
                  <a:lnTo>
                    <a:pt x="396" y="116"/>
                  </a:lnTo>
                  <a:lnTo>
                    <a:pt x="399" y="116"/>
                  </a:lnTo>
                  <a:lnTo>
                    <a:pt x="396" y="114"/>
                  </a:lnTo>
                  <a:lnTo>
                    <a:pt x="396" y="111"/>
                  </a:lnTo>
                  <a:lnTo>
                    <a:pt x="399" y="111"/>
                  </a:lnTo>
                  <a:lnTo>
                    <a:pt x="403" y="111"/>
                  </a:lnTo>
                  <a:lnTo>
                    <a:pt x="412" y="111"/>
                  </a:lnTo>
                  <a:lnTo>
                    <a:pt x="414" y="109"/>
                  </a:lnTo>
                  <a:lnTo>
                    <a:pt x="416" y="109"/>
                  </a:lnTo>
                  <a:lnTo>
                    <a:pt x="416" y="111"/>
                  </a:lnTo>
                  <a:lnTo>
                    <a:pt x="416" y="109"/>
                  </a:lnTo>
                  <a:lnTo>
                    <a:pt x="418" y="109"/>
                  </a:lnTo>
                  <a:lnTo>
                    <a:pt x="421" y="109"/>
                  </a:lnTo>
                  <a:lnTo>
                    <a:pt x="425" y="109"/>
                  </a:lnTo>
                  <a:lnTo>
                    <a:pt x="427" y="109"/>
                  </a:lnTo>
                  <a:lnTo>
                    <a:pt x="429" y="109"/>
                  </a:lnTo>
                  <a:lnTo>
                    <a:pt x="431" y="111"/>
                  </a:lnTo>
                  <a:lnTo>
                    <a:pt x="431" y="114"/>
                  </a:lnTo>
                  <a:lnTo>
                    <a:pt x="434" y="116"/>
                  </a:lnTo>
                  <a:lnTo>
                    <a:pt x="436" y="116"/>
                  </a:lnTo>
                  <a:lnTo>
                    <a:pt x="436" y="114"/>
                  </a:lnTo>
                  <a:lnTo>
                    <a:pt x="436" y="111"/>
                  </a:lnTo>
                  <a:lnTo>
                    <a:pt x="438" y="111"/>
                  </a:lnTo>
                  <a:lnTo>
                    <a:pt x="438" y="109"/>
                  </a:lnTo>
                  <a:lnTo>
                    <a:pt x="442" y="109"/>
                  </a:lnTo>
                  <a:lnTo>
                    <a:pt x="445" y="109"/>
                  </a:lnTo>
                  <a:lnTo>
                    <a:pt x="447" y="111"/>
                  </a:lnTo>
                  <a:lnTo>
                    <a:pt x="449" y="116"/>
                  </a:lnTo>
                  <a:lnTo>
                    <a:pt x="449" y="118"/>
                  </a:lnTo>
                  <a:lnTo>
                    <a:pt x="449" y="120"/>
                  </a:lnTo>
                  <a:lnTo>
                    <a:pt x="449" y="125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49" y="129"/>
                  </a:lnTo>
                  <a:lnTo>
                    <a:pt x="451" y="131"/>
                  </a:lnTo>
                  <a:lnTo>
                    <a:pt x="451" y="135"/>
                  </a:lnTo>
                  <a:lnTo>
                    <a:pt x="456" y="140"/>
                  </a:lnTo>
                  <a:lnTo>
                    <a:pt x="456" y="144"/>
                  </a:lnTo>
                  <a:lnTo>
                    <a:pt x="458" y="146"/>
                  </a:lnTo>
                  <a:lnTo>
                    <a:pt x="460" y="151"/>
                  </a:lnTo>
                  <a:lnTo>
                    <a:pt x="460" y="153"/>
                  </a:lnTo>
                  <a:lnTo>
                    <a:pt x="460" y="155"/>
                  </a:lnTo>
                  <a:lnTo>
                    <a:pt x="462" y="157"/>
                  </a:lnTo>
                  <a:lnTo>
                    <a:pt x="464" y="160"/>
                  </a:lnTo>
                  <a:lnTo>
                    <a:pt x="464" y="162"/>
                  </a:lnTo>
                  <a:lnTo>
                    <a:pt x="467" y="162"/>
                  </a:lnTo>
                  <a:lnTo>
                    <a:pt x="467" y="164"/>
                  </a:lnTo>
                  <a:lnTo>
                    <a:pt x="467" y="166"/>
                  </a:lnTo>
                  <a:lnTo>
                    <a:pt x="469" y="166"/>
                  </a:lnTo>
                  <a:lnTo>
                    <a:pt x="469" y="168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75"/>
                  </a:lnTo>
                  <a:lnTo>
                    <a:pt x="471" y="179"/>
                  </a:lnTo>
                  <a:lnTo>
                    <a:pt x="475" y="186"/>
                  </a:lnTo>
                  <a:lnTo>
                    <a:pt x="475" y="190"/>
                  </a:lnTo>
                  <a:lnTo>
                    <a:pt x="473" y="195"/>
                  </a:lnTo>
                  <a:lnTo>
                    <a:pt x="475" y="195"/>
                  </a:lnTo>
                  <a:lnTo>
                    <a:pt x="477" y="195"/>
                  </a:lnTo>
                  <a:lnTo>
                    <a:pt x="477" y="197"/>
                  </a:lnTo>
                  <a:lnTo>
                    <a:pt x="480" y="199"/>
                  </a:lnTo>
                  <a:lnTo>
                    <a:pt x="482" y="206"/>
                  </a:lnTo>
                  <a:lnTo>
                    <a:pt x="484" y="208"/>
                  </a:lnTo>
                  <a:lnTo>
                    <a:pt x="484" y="210"/>
                  </a:lnTo>
                  <a:lnTo>
                    <a:pt x="486" y="212"/>
                  </a:lnTo>
                  <a:lnTo>
                    <a:pt x="488" y="217"/>
                  </a:lnTo>
                  <a:lnTo>
                    <a:pt x="488" y="219"/>
                  </a:lnTo>
                  <a:lnTo>
                    <a:pt x="488" y="221"/>
                  </a:lnTo>
                  <a:lnTo>
                    <a:pt x="491" y="221"/>
                  </a:lnTo>
                  <a:lnTo>
                    <a:pt x="491" y="223"/>
                  </a:lnTo>
                  <a:lnTo>
                    <a:pt x="493" y="223"/>
                  </a:lnTo>
                  <a:lnTo>
                    <a:pt x="493" y="225"/>
                  </a:lnTo>
                  <a:lnTo>
                    <a:pt x="493" y="227"/>
                  </a:lnTo>
                  <a:lnTo>
                    <a:pt x="495" y="227"/>
                  </a:lnTo>
                  <a:lnTo>
                    <a:pt x="495" y="230"/>
                  </a:lnTo>
                  <a:lnTo>
                    <a:pt x="495" y="234"/>
                  </a:lnTo>
                  <a:lnTo>
                    <a:pt x="497" y="238"/>
                  </a:lnTo>
                  <a:lnTo>
                    <a:pt x="497" y="243"/>
                  </a:lnTo>
                  <a:lnTo>
                    <a:pt x="497" y="247"/>
                  </a:lnTo>
                  <a:lnTo>
                    <a:pt x="497" y="249"/>
                  </a:lnTo>
                  <a:lnTo>
                    <a:pt x="493" y="260"/>
                  </a:lnTo>
                  <a:lnTo>
                    <a:pt x="491" y="267"/>
                  </a:lnTo>
                  <a:lnTo>
                    <a:pt x="488" y="271"/>
                  </a:lnTo>
                  <a:lnTo>
                    <a:pt x="488" y="276"/>
                  </a:lnTo>
                  <a:lnTo>
                    <a:pt x="486" y="276"/>
                  </a:lnTo>
                  <a:lnTo>
                    <a:pt x="486" y="278"/>
                  </a:lnTo>
                  <a:lnTo>
                    <a:pt x="484" y="278"/>
                  </a:lnTo>
                  <a:lnTo>
                    <a:pt x="480" y="280"/>
                  </a:lnTo>
                  <a:lnTo>
                    <a:pt x="477" y="280"/>
                  </a:lnTo>
                  <a:lnTo>
                    <a:pt x="480" y="282"/>
                  </a:lnTo>
                  <a:lnTo>
                    <a:pt x="486" y="280"/>
                  </a:lnTo>
                  <a:lnTo>
                    <a:pt x="488" y="278"/>
                  </a:lnTo>
                  <a:lnTo>
                    <a:pt x="495" y="269"/>
                  </a:lnTo>
                  <a:lnTo>
                    <a:pt x="497" y="267"/>
                  </a:lnTo>
                  <a:lnTo>
                    <a:pt x="508" y="265"/>
                  </a:lnTo>
                  <a:lnTo>
                    <a:pt x="510" y="263"/>
                  </a:lnTo>
                  <a:lnTo>
                    <a:pt x="510" y="265"/>
                  </a:lnTo>
                  <a:lnTo>
                    <a:pt x="508" y="267"/>
                  </a:lnTo>
                  <a:lnTo>
                    <a:pt x="506" y="271"/>
                  </a:lnTo>
                  <a:lnTo>
                    <a:pt x="504" y="274"/>
                  </a:lnTo>
                  <a:lnTo>
                    <a:pt x="502" y="274"/>
                  </a:lnTo>
                  <a:lnTo>
                    <a:pt x="499" y="276"/>
                  </a:lnTo>
                  <a:lnTo>
                    <a:pt x="499" y="278"/>
                  </a:lnTo>
                  <a:lnTo>
                    <a:pt x="502" y="276"/>
                  </a:lnTo>
                  <a:lnTo>
                    <a:pt x="506" y="274"/>
                  </a:lnTo>
                  <a:lnTo>
                    <a:pt x="510" y="267"/>
                  </a:lnTo>
                  <a:lnTo>
                    <a:pt x="517" y="265"/>
                  </a:lnTo>
                  <a:lnTo>
                    <a:pt x="523" y="263"/>
                  </a:lnTo>
                  <a:lnTo>
                    <a:pt x="534" y="256"/>
                  </a:lnTo>
                  <a:lnTo>
                    <a:pt x="548" y="249"/>
                  </a:lnTo>
                  <a:lnTo>
                    <a:pt x="561" y="243"/>
                  </a:lnTo>
                  <a:lnTo>
                    <a:pt x="569" y="238"/>
                  </a:lnTo>
                  <a:lnTo>
                    <a:pt x="578" y="238"/>
                  </a:lnTo>
                  <a:lnTo>
                    <a:pt x="587" y="238"/>
                  </a:lnTo>
                  <a:lnTo>
                    <a:pt x="591" y="238"/>
                  </a:lnTo>
                  <a:lnTo>
                    <a:pt x="594" y="238"/>
                  </a:lnTo>
                  <a:lnTo>
                    <a:pt x="596" y="241"/>
                  </a:lnTo>
                  <a:lnTo>
                    <a:pt x="598" y="241"/>
                  </a:lnTo>
                  <a:lnTo>
                    <a:pt x="600" y="241"/>
                  </a:lnTo>
                  <a:lnTo>
                    <a:pt x="602" y="241"/>
                  </a:lnTo>
                  <a:lnTo>
                    <a:pt x="604" y="243"/>
                  </a:lnTo>
                  <a:lnTo>
                    <a:pt x="604" y="245"/>
                  </a:lnTo>
                  <a:lnTo>
                    <a:pt x="607" y="245"/>
                  </a:lnTo>
                  <a:lnTo>
                    <a:pt x="611" y="247"/>
                  </a:lnTo>
                  <a:lnTo>
                    <a:pt x="615" y="249"/>
                  </a:lnTo>
                  <a:lnTo>
                    <a:pt x="618" y="249"/>
                  </a:lnTo>
                  <a:lnTo>
                    <a:pt x="622" y="252"/>
                  </a:lnTo>
                  <a:lnTo>
                    <a:pt x="626" y="256"/>
                  </a:lnTo>
                  <a:lnTo>
                    <a:pt x="629" y="256"/>
                  </a:lnTo>
                  <a:lnTo>
                    <a:pt x="633" y="256"/>
                  </a:lnTo>
                  <a:lnTo>
                    <a:pt x="635" y="258"/>
                  </a:lnTo>
                  <a:lnTo>
                    <a:pt x="648" y="258"/>
                  </a:lnTo>
                  <a:lnTo>
                    <a:pt x="653" y="260"/>
                  </a:lnTo>
                  <a:lnTo>
                    <a:pt x="657" y="258"/>
                  </a:lnTo>
                  <a:lnTo>
                    <a:pt x="659" y="258"/>
                  </a:lnTo>
                  <a:lnTo>
                    <a:pt x="661" y="260"/>
                  </a:lnTo>
                  <a:lnTo>
                    <a:pt x="666" y="260"/>
                  </a:lnTo>
                  <a:lnTo>
                    <a:pt x="670" y="263"/>
                  </a:lnTo>
                  <a:lnTo>
                    <a:pt x="675" y="263"/>
                  </a:lnTo>
                  <a:lnTo>
                    <a:pt x="677" y="265"/>
                  </a:lnTo>
                  <a:lnTo>
                    <a:pt x="679" y="263"/>
                  </a:lnTo>
                  <a:lnTo>
                    <a:pt x="681" y="263"/>
                  </a:ln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37" name="Google Shape;3134;p68"/>
            <p:cNvSpPr>
              <a:spLocks/>
            </p:cNvSpPr>
            <p:nvPr/>
          </p:nvSpPr>
          <p:spPr bwMode="auto">
            <a:xfrm>
              <a:off x="7113588" y="5027613"/>
              <a:ext cx="236537" cy="112712"/>
            </a:xfrm>
            <a:custGeom>
              <a:avLst/>
              <a:gdLst>
                <a:gd name="T0" fmla="*/ 2147483646 w 149"/>
                <a:gd name="T1" fmla="*/ 2147483646 h 71"/>
                <a:gd name="T2" fmla="*/ 2147483646 w 149"/>
                <a:gd name="T3" fmla="*/ 2147483646 h 71"/>
                <a:gd name="T4" fmla="*/ 2147483646 w 149"/>
                <a:gd name="T5" fmla="*/ 2147483646 h 71"/>
                <a:gd name="T6" fmla="*/ 2147483646 w 149"/>
                <a:gd name="T7" fmla="*/ 2147483646 h 71"/>
                <a:gd name="T8" fmla="*/ 2147483646 w 149"/>
                <a:gd name="T9" fmla="*/ 2147483646 h 71"/>
                <a:gd name="T10" fmla="*/ 2147483646 w 149"/>
                <a:gd name="T11" fmla="*/ 2147483646 h 71"/>
                <a:gd name="T12" fmla="*/ 2147483646 w 149"/>
                <a:gd name="T13" fmla="*/ 2147483646 h 71"/>
                <a:gd name="T14" fmla="*/ 2147483646 w 149"/>
                <a:gd name="T15" fmla="*/ 2147483646 h 71"/>
                <a:gd name="T16" fmla="*/ 2147483646 w 149"/>
                <a:gd name="T17" fmla="*/ 2147483646 h 71"/>
                <a:gd name="T18" fmla="*/ 2147483646 w 149"/>
                <a:gd name="T19" fmla="*/ 2147483646 h 71"/>
                <a:gd name="T20" fmla="*/ 2147483646 w 149"/>
                <a:gd name="T21" fmla="*/ 2147483646 h 71"/>
                <a:gd name="T22" fmla="*/ 2147483646 w 149"/>
                <a:gd name="T23" fmla="*/ 2147483646 h 71"/>
                <a:gd name="T24" fmla="*/ 2147483646 w 149"/>
                <a:gd name="T25" fmla="*/ 2147483646 h 71"/>
                <a:gd name="T26" fmla="*/ 2147483646 w 149"/>
                <a:gd name="T27" fmla="*/ 2147483646 h 71"/>
                <a:gd name="T28" fmla="*/ 2147483646 w 149"/>
                <a:gd name="T29" fmla="*/ 2147483646 h 71"/>
                <a:gd name="T30" fmla="*/ 2147483646 w 149"/>
                <a:gd name="T31" fmla="*/ 2147483646 h 71"/>
                <a:gd name="T32" fmla="*/ 2147483646 w 149"/>
                <a:gd name="T33" fmla="*/ 2147483646 h 71"/>
                <a:gd name="T34" fmla="*/ 2147483646 w 149"/>
                <a:gd name="T35" fmla="*/ 2147483646 h 71"/>
                <a:gd name="T36" fmla="*/ 2147483646 w 149"/>
                <a:gd name="T37" fmla="*/ 2147483646 h 71"/>
                <a:gd name="T38" fmla="*/ 2147483646 w 149"/>
                <a:gd name="T39" fmla="*/ 2147483646 h 71"/>
                <a:gd name="T40" fmla="*/ 2147483646 w 149"/>
                <a:gd name="T41" fmla="*/ 2147483646 h 71"/>
                <a:gd name="T42" fmla="*/ 0 w 149"/>
                <a:gd name="T43" fmla="*/ 2147483646 h 71"/>
                <a:gd name="T44" fmla="*/ 2147483646 w 149"/>
                <a:gd name="T45" fmla="*/ 2147483646 h 71"/>
                <a:gd name="T46" fmla="*/ 2147483646 w 149"/>
                <a:gd name="T47" fmla="*/ 2147483646 h 71"/>
                <a:gd name="T48" fmla="*/ 2147483646 w 149"/>
                <a:gd name="T49" fmla="*/ 2147483646 h 71"/>
                <a:gd name="T50" fmla="*/ 2147483646 w 149"/>
                <a:gd name="T51" fmla="*/ 2147483646 h 71"/>
                <a:gd name="T52" fmla="*/ 2147483646 w 149"/>
                <a:gd name="T53" fmla="*/ 2147483646 h 71"/>
                <a:gd name="T54" fmla="*/ 2147483646 w 149"/>
                <a:gd name="T55" fmla="*/ 2147483646 h 71"/>
                <a:gd name="T56" fmla="*/ 2147483646 w 149"/>
                <a:gd name="T57" fmla="*/ 2147483646 h 71"/>
                <a:gd name="T58" fmla="*/ 2147483646 w 149"/>
                <a:gd name="T59" fmla="*/ 2147483646 h 71"/>
                <a:gd name="T60" fmla="*/ 2147483646 w 149"/>
                <a:gd name="T61" fmla="*/ 2147483646 h 71"/>
                <a:gd name="T62" fmla="*/ 2147483646 w 149"/>
                <a:gd name="T63" fmla="*/ 2147483646 h 71"/>
                <a:gd name="T64" fmla="*/ 2147483646 w 149"/>
                <a:gd name="T65" fmla="*/ 2147483646 h 71"/>
                <a:gd name="T66" fmla="*/ 2147483646 w 149"/>
                <a:gd name="T67" fmla="*/ 2147483646 h 71"/>
                <a:gd name="T68" fmla="*/ 2147483646 w 149"/>
                <a:gd name="T69" fmla="*/ 2147483646 h 71"/>
                <a:gd name="T70" fmla="*/ 2147483646 w 149"/>
                <a:gd name="T71" fmla="*/ 2147483646 h 71"/>
                <a:gd name="T72" fmla="*/ 2147483646 w 149"/>
                <a:gd name="T73" fmla="*/ 2147483646 h 71"/>
                <a:gd name="T74" fmla="*/ 2147483646 w 149"/>
                <a:gd name="T75" fmla="*/ 2147483646 h 71"/>
                <a:gd name="T76" fmla="*/ 2147483646 w 149"/>
                <a:gd name="T77" fmla="*/ 2147483646 h 71"/>
                <a:gd name="T78" fmla="*/ 2147483646 w 149"/>
                <a:gd name="T79" fmla="*/ 2147483646 h 71"/>
                <a:gd name="T80" fmla="*/ 2147483646 w 149"/>
                <a:gd name="T81" fmla="*/ 2147483646 h 71"/>
                <a:gd name="T82" fmla="*/ 2147483646 w 149"/>
                <a:gd name="T83" fmla="*/ 2147483646 h 71"/>
                <a:gd name="T84" fmla="*/ 2147483646 w 149"/>
                <a:gd name="T85" fmla="*/ 2147483646 h 71"/>
                <a:gd name="T86" fmla="*/ 2147483646 w 149"/>
                <a:gd name="T87" fmla="*/ 2147483646 h 71"/>
                <a:gd name="T88" fmla="*/ 2147483646 w 149"/>
                <a:gd name="T89" fmla="*/ 2147483646 h 71"/>
                <a:gd name="T90" fmla="*/ 2147483646 w 149"/>
                <a:gd name="T91" fmla="*/ 2147483646 h 71"/>
                <a:gd name="T92" fmla="*/ 2147483646 w 149"/>
                <a:gd name="T93" fmla="*/ 2147483646 h 71"/>
                <a:gd name="T94" fmla="*/ 2147483646 w 149"/>
                <a:gd name="T95" fmla="*/ 2147483646 h 71"/>
                <a:gd name="T96" fmla="*/ 2147483646 w 149"/>
                <a:gd name="T97" fmla="*/ 2147483646 h 71"/>
                <a:gd name="T98" fmla="*/ 2147483646 w 149"/>
                <a:gd name="T99" fmla="*/ 2147483646 h 71"/>
                <a:gd name="T100" fmla="*/ 2147483646 w 149"/>
                <a:gd name="T101" fmla="*/ 2147483646 h 71"/>
                <a:gd name="T102" fmla="*/ 2147483646 w 149"/>
                <a:gd name="T103" fmla="*/ 2147483646 h 71"/>
                <a:gd name="T104" fmla="*/ 2147483646 w 149"/>
                <a:gd name="T105" fmla="*/ 2147483646 h 71"/>
                <a:gd name="T106" fmla="*/ 2147483646 w 149"/>
                <a:gd name="T107" fmla="*/ 2147483646 h 71"/>
                <a:gd name="T108" fmla="*/ 2147483646 w 149"/>
                <a:gd name="T109" fmla="*/ 2147483646 h 71"/>
                <a:gd name="T110" fmla="*/ 2147483646 w 149"/>
                <a:gd name="T111" fmla="*/ 2147483646 h 71"/>
                <a:gd name="T112" fmla="*/ 2147483646 w 149"/>
                <a:gd name="T113" fmla="*/ 2147483646 h 7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49" h="71" extrusionOk="0">
                  <a:moveTo>
                    <a:pt x="149" y="0"/>
                  </a:moveTo>
                  <a:lnTo>
                    <a:pt x="147" y="0"/>
                  </a:lnTo>
                  <a:lnTo>
                    <a:pt x="140" y="3"/>
                  </a:lnTo>
                  <a:lnTo>
                    <a:pt x="136" y="5"/>
                  </a:lnTo>
                  <a:lnTo>
                    <a:pt x="131" y="9"/>
                  </a:lnTo>
                  <a:lnTo>
                    <a:pt x="125" y="11"/>
                  </a:lnTo>
                  <a:lnTo>
                    <a:pt x="116" y="16"/>
                  </a:lnTo>
                  <a:lnTo>
                    <a:pt x="114" y="18"/>
                  </a:lnTo>
                  <a:lnTo>
                    <a:pt x="112" y="18"/>
                  </a:lnTo>
                  <a:lnTo>
                    <a:pt x="112" y="20"/>
                  </a:lnTo>
                  <a:lnTo>
                    <a:pt x="107" y="20"/>
                  </a:lnTo>
                  <a:lnTo>
                    <a:pt x="107" y="22"/>
                  </a:lnTo>
                  <a:lnTo>
                    <a:pt x="109" y="22"/>
                  </a:lnTo>
                  <a:lnTo>
                    <a:pt x="114" y="20"/>
                  </a:lnTo>
                  <a:lnTo>
                    <a:pt x="114" y="22"/>
                  </a:lnTo>
                  <a:lnTo>
                    <a:pt x="103" y="24"/>
                  </a:lnTo>
                  <a:lnTo>
                    <a:pt x="101" y="29"/>
                  </a:lnTo>
                  <a:lnTo>
                    <a:pt x="103" y="29"/>
                  </a:lnTo>
                  <a:lnTo>
                    <a:pt x="101" y="29"/>
                  </a:lnTo>
                  <a:lnTo>
                    <a:pt x="98" y="29"/>
                  </a:lnTo>
                  <a:lnTo>
                    <a:pt x="94" y="33"/>
                  </a:lnTo>
                  <a:lnTo>
                    <a:pt x="87" y="38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42"/>
                  </a:lnTo>
                  <a:lnTo>
                    <a:pt x="76" y="42"/>
                  </a:lnTo>
                  <a:lnTo>
                    <a:pt x="74" y="42"/>
                  </a:lnTo>
                  <a:lnTo>
                    <a:pt x="72" y="40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0" y="38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3" y="40"/>
                  </a:lnTo>
                  <a:lnTo>
                    <a:pt x="61" y="40"/>
                  </a:lnTo>
                  <a:lnTo>
                    <a:pt x="63" y="40"/>
                  </a:lnTo>
                  <a:lnTo>
                    <a:pt x="63" y="42"/>
                  </a:lnTo>
                  <a:lnTo>
                    <a:pt x="63" y="44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59" y="40"/>
                  </a:lnTo>
                  <a:lnTo>
                    <a:pt x="57" y="40"/>
                  </a:lnTo>
                  <a:lnTo>
                    <a:pt x="48" y="40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9"/>
                  </a:lnTo>
                  <a:lnTo>
                    <a:pt x="48" y="51"/>
                  </a:lnTo>
                  <a:lnTo>
                    <a:pt x="50" y="51"/>
                  </a:lnTo>
                  <a:lnTo>
                    <a:pt x="50" y="53"/>
                  </a:lnTo>
                  <a:lnTo>
                    <a:pt x="44" y="55"/>
                  </a:lnTo>
                  <a:lnTo>
                    <a:pt x="41" y="55"/>
                  </a:lnTo>
                  <a:lnTo>
                    <a:pt x="41" y="53"/>
                  </a:lnTo>
                  <a:lnTo>
                    <a:pt x="41" y="51"/>
                  </a:lnTo>
                  <a:lnTo>
                    <a:pt x="39" y="51"/>
                  </a:lnTo>
                  <a:lnTo>
                    <a:pt x="39" y="53"/>
                  </a:lnTo>
                  <a:lnTo>
                    <a:pt x="37" y="55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1"/>
                  </a:lnTo>
                  <a:lnTo>
                    <a:pt x="37" y="46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3" y="42"/>
                  </a:lnTo>
                  <a:lnTo>
                    <a:pt x="35" y="42"/>
                  </a:lnTo>
                  <a:lnTo>
                    <a:pt x="35" y="44"/>
                  </a:lnTo>
                  <a:lnTo>
                    <a:pt x="33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3" y="44"/>
                  </a:lnTo>
                  <a:lnTo>
                    <a:pt x="33" y="42"/>
                  </a:lnTo>
                  <a:lnTo>
                    <a:pt x="33" y="40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4" y="38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0" y="35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9" y="7"/>
                  </a:lnTo>
                  <a:lnTo>
                    <a:pt x="6" y="7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13" y="51"/>
                  </a:lnTo>
                  <a:lnTo>
                    <a:pt x="15" y="53"/>
                  </a:lnTo>
                  <a:lnTo>
                    <a:pt x="17" y="53"/>
                  </a:lnTo>
                  <a:lnTo>
                    <a:pt x="20" y="53"/>
                  </a:lnTo>
                  <a:lnTo>
                    <a:pt x="22" y="46"/>
                  </a:lnTo>
                  <a:lnTo>
                    <a:pt x="22" y="49"/>
                  </a:lnTo>
                  <a:lnTo>
                    <a:pt x="22" y="51"/>
                  </a:lnTo>
                  <a:lnTo>
                    <a:pt x="24" y="51"/>
                  </a:lnTo>
                  <a:lnTo>
                    <a:pt x="24" y="53"/>
                  </a:lnTo>
                  <a:lnTo>
                    <a:pt x="24" y="55"/>
                  </a:lnTo>
                  <a:lnTo>
                    <a:pt x="24" y="60"/>
                  </a:lnTo>
                  <a:lnTo>
                    <a:pt x="26" y="62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8" y="68"/>
                  </a:lnTo>
                  <a:lnTo>
                    <a:pt x="30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0" y="60"/>
                  </a:lnTo>
                  <a:lnTo>
                    <a:pt x="55" y="62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50" y="66"/>
                  </a:lnTo>
                  <a:lnTo>
                    <a:pt x="55" y="66"/>
                  </a:lnTo>
                  <a:lnTo>
                    <a:pt x="57" y="66"/>
                  </a:lnTo>
                  <a:lnTo>
                    <a:pt x="57" y="68"/>
                  </a:lnTo>
                  <a:lnTo>
                    <a:pt x="59" y="68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6" y="71"/>
                  </a:lnTo>
                  <a:lnTo>
                    <a:pt x="68" y="71"/>
                  </a:lnTo>
                  <a:lnTo>
                    <a:pt x="68" y="68"/>
                  </a:lnTo>
                  <a:lnTo>
                    <a:pt x="70" y="68"/>
                  </a:lnTo>
                  <a:lnTo>
                    <a:pt x="72" y="66"/>
                  </a:lnTo>
                  <a:lnTo>
                    <a:pt x="74" y="66"/>
                  </a:lnTo>
                  <a:lnTo>
                    <a:pt x="74" y="68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9" y="68"/>
                  </a:lnTo>
                  <a:lnTo>
                    <a:pt x="81" y="68"/>
                  </a:lnTo>
                  <a:lnTo>
                    <a:pt x="83" y="66"/>
                  </a:lnTo>
                  <a:lnTo>
                    <a:pt x="87" y="66"/>
                  </a:lnTo>
                  <a:lnTo>
                    <a:pt x="90" y="66"/>
                  </a:lnTo>
                  <a:lnTo>
                    <a:pt x="92" y="64"/>
                  </a:lnTo>
                  <a:lnTo>
                    <a:pt x="92" y="62"/>
                  </a:lnTo>
                  <a:lnTo>
                    <a:pt x="94" y="60"/>
                  </a:lnTo>
                  <a:lnTo>
                    <a:pt x="94" y="57"/>
                  </a:lnTo>
                  <a:lnTo>
                    <a:pt x="92" y="57"/>
                  </a:lnTo>
                  <a:lnTo>
                    <a:pt x="90" y="57"/>
                  </a:lnTo>
                  <a:lnTo>
                    <a:pt x="90" y="60"/>
                  </a:lnTo>
                  <a:lnTo>
                    <a:pt x="90" y="62"/>
                  </a:lnTo>
                  <a:lnTo>
                    <a:pt x="85" y="62"/>
                  </a:lnTo>
                  <a:lnTo>
                    <a:pt x="87" y="60"/>
                  </a:lnTo>
                  <a:lnTo>
                    <a:pt x="87" y="57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87" y="53"/>
                  </a:lnTo>
                  <a:lnTo>
                    <a:pt x="90" y="53"/>
                  </a:lnTo>
                  <a:lnTo>
                    <a:pt x="92" y="55"/>
                  </a:lnTo>
                  <a:lnTo>
                    <a:pt x="92" y="53"/>
                  </a:lnTo>
                  <a:lnTo>
                    <a:pt x="92" y="51"/>
                  </a:lnTo>
                  <a:lnTo>
                    <a:pt x="94" y="49"/>
                  </a:lnTo>
                  <a:lnTo>
                    <a:pt x="94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8" y="42"/>
                  </a:lnTo>
                  <a:lnTo>
                    <a:pt x="98" y="44"/>
                  </a:lnTo>
                  <a:lnTo>
                    <a:pt x="96" y="46"/>
                  </a:lnTo>
                  <a:lnTo>
                    <a:pt x="96" y="49"/>
                  </a:lnTo>
                  <a:lnTo>
                    <a:pt x="94" y="51"/>
                  </a:lnTo>
                  <a:lnTo>
                    <a:pt x="94" y="53"/>
                  </a:lnTo>
                  <a:lnTo>
                    <a:pt x="94" y="55"/>
                  </a:lnTo>
                  <a:lnTo>
                    <a:pt x="98" y="55"/>
                  </a:lnTo>
                  <a:lnTo>
                    <a:pt x="101" y="55"/>
                  </a:lnTo>
                  <a:lnTo>
                    <a:pt x="103" y="55"/>
                  </a:lnTo>
                  <a:lnTo>
                    <a:pt x="103" y="53"/>
                  </a:lnTo>
                  <a:lnTo>
                    <a:pt x="105" y="53"/>
                  </a:lnTo>
                  <a:lnTo>
                    <a:pt x="107" y="53"/>
                  </a:lnTo>
                  <a:lnTo>
                    <a:pt x="105" y="55"/>
                  </a:lnTo>
                  <a:lnTo>
                    <a:pt x="105" y="57"/>
                  </a:lnTo>
                  <a:lnTo>
                    <a:pt x="107" y="60"/>
                  </a:lnTo>
                  <a:lnTo>
                    <a:pt x="107" y="57"/>
                  </a:lnTo>
                  <a:lnTo>
                    <a:pt x="109" y="55"/>
                  </a:lnTo>
                  <a:lnTo>
                    <a:pt x="112" y="55"/>
                  </a:lnTo>
                  <a:lnTo>
                    <a:pt x="112" y="57"/>
                  </a:lnTo>
                  <a:lnTo>
                    <a:pt x="109" y="60"/>
                  </a:lnTo>
                  <a:lnTo>
                    <a:pt x="109" y="62"/>
                  </a:lnTo>
                  <a:lnTo>
                    <a:pt x="107" y="64"/>
                  </a:lnTo>
                  <a:lnTo>
                    <a:pt x="107" y="66"/>
                  </a:lnTo>
                  <a:lnTo>
                    <a:pt x="105" y="66"/>
                  </a:lnTo>
                  <a:lnTo>
                    <a:pt x="107" y="66"/>
                  </a:lnTo>
                  <a:lnTo>
                    <a:pt x="112" y="62"/>
                  </a:lnTo>
                  <a:lnTo>
                    <a:pt x="114" y="64"/>
                  </a:lnTo>
                  <a:lnTo>
                    <a:pt x="112" y="64"/>
                  </a:lnTo>
                  <a:lnTo>
                    <a:pt x="112" y="66"/>
                  </a:lnTo>
                  <a:lnTo>
                    <a:pt x="114" y="66"/>
                  </a:lnTo>
                  <a:lnTo>
                    <a:pt x="116" y="66"/>
                  </a:lnTo>
                  <a:lnTo>
                    <a:pt x="116" y="68"/>
                  </a:lnTo>
                  <a:lnTo>
                    <a:pt x="120" y="68"/>
                  </a:lnTo>
                  <a:lnTo>
                    <a:pt x="125" y="68"/>
                  </a:lnTo>
                  <a:lnTo>
                    <a:pt x="127" y="68"/>
                  </a:lnTo>
                  <a:lnTo>
                    <a:pt x="127" y="66"/>
                  </a:lnTo>
                  <a:lnTo>
                    <a:pt x="129" y="64"/>
                  </a:lnTo>
                  <a:lnTo>
                    <a:pt x="138" y="60"/>
                  </a:lnTo>
                  <a:lnTo>
                    <a:pt x="140" y="57"/>
                  </a:lnTo>
                  <a:lnTo>
                    <a:pt x="140" y="53"/>
                  </a:lnTo>
                  <a:lnTo>
                    <a:pt x="138" y="53"/>
                  </a:lnTo>
                  <a:lnTo>
                    <a:pt x="138" y="55"/>
                  </a:lnTo>
                  <a:lnTo>
                    <a:pt x="133" y="55"/>
                  </a:lnTo>
                  <a:lnTo>
                    <a:pt x="133" y="53"/>
                  </a:lnTo>
                  <a:lnTo>
                    <a:pt x="136" y="51"/>
                  </a:lnTo>
                  <a:lnTo>
                    <a:pt x="138" y="51"/>
                  </a:lnTo>
                  <a:lnTo>
                    <a:pt x="138" y="49"/>
                  </a:lnTo>
                  <a:lnTo>
                    <a:pt x="136" y="46"/>
                  </a:lnTo>
                  <a:lnTo>
                    <a:pt x="133" y="44"/>
                  </a:lnTo>
                  <a:lnTo>
                    <a:pt x="133" y="42"/>
                  </a:lnTo>
                  <a:lnTo>
                    <a:pt x="131" y="44"/>
                  </a:lnTo>
                  <a:lnTo>
                    <a:pt x="133" y="44"/>
                  </a:lnTo>
                  <a:lnTo>
                    <a:pt x="131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29" y="42"/>
                  </a:lnTo>
                  <a:lnTo>
                    <a:pt x="125" y="44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2" y="42"/>
                  </a:lnTo>
                  <a:lnTo>
                    <a:pt x="125" y="40"/>
                  </a:lnTo>
                  <a:lnTo>
                    <a:pt x="129" y="40"/>
                  </a:lnTo>
                  <a:lnTo>
                    <a:pt x="131" y="40"/>
                  </a:lnTo>
                  <a:lnTo>
                    <a:pt x="129" y="40"/>
                  </a:lnTo>
                  <a:lnTo>
                    <a:pt x="127" y="40"/>
                  </a:lnTo>
                  <a:lnTo>
                    <a:pt x="122" y="40"/>
                  </a:lnTo>
                  <a:lnTo>
                    <a:pt x="122" y="38"/>
                  </a:lnTo>
                  <a:lnTo>
                    <a:pt x="125" y="38"/>
                  </a:lnTo>
                  <a:lnTo>
                    <a:pt x="129" y="38"/>
                  </a:lnTo>
                  <a:lnTo>
                    <a:pt x="131" y="38"/>
                  </a:lnTo>
                  <a:lnTo>
                    <a:pt x="133" y="35"/>
                  </a:lnTo>
                  <a:lnTo>
                    <a:pt x="131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33" y="29"/>
                  </a:lnTo>
                  <a:lnTo>
                    <a:pt x="133" y="27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3" y="24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33" y="20"/>
                  </a:lnTo>
                  <a:lnTo>
                    <a:pt x="136" y="20"/>
                  </a:lnTo>
                  <a:lnTo>
                    <a:pt x="136" y="18"/>
                  </a:lnTo>
                  <a:lnTo>
                    <a:pt x="133" y="16"/>
                  </a:lnTo>
                  <a:lnTo>
                    <a:pt x="136" y="18"/>
                  </a:lnTo>
                  <a:lnTo>
                    <a:pt x="138" y="18"/>
                  </a:lnTo>
                  <a:lnTo>
                    <a:pt x="140" y="18"/>
                  </a:lnTo>
                  <a:lnTo>
                    <a:pt x="142" y="16"/>
                  </a:lnTo>
                  <a:lnTo>
                    <a:pt x="147" y="7"/>
                  </a:lnTo>
                  <a:lnTo>
                    <a:pt x="147" y="3"/>
                  </a:lnTo>
                  <a:lnTo>
                    <a:pt x="149" y="3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EB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38" name="Google Shape;3135;p68"/>
            <p:cNvSpPr>
              <a:spLocks/>
            </p:cNvSpPr>
            <p:nvPr/>
          </p:nvSpPr>
          <p:spPr bwMode="auto">
            <a:xfrm>
              <a:off x="735013" y="3167063"/>
              <a:ext cx="1473200" cy="2278062"/>
            </a:xfrm>
            <a:custGeom>
              <a:avLst/>
              <a:gdLst>
                <a:gd name="T0" fmla="*/ 2147483646 w 928"/>
                <a:gd name="T1" fmla="*/ 2147483646 h 1435"/>
                <a:gd name="T2" fmla="*/ 2147483646 w 928"/>
                <a:gd name="T3" fmla="*/ 2147483646 h 1435"/>
                <a:gd name="T4" fmla="*/ 2147483646 w 928"/>
                <a:gd name="T5" fmla="*/ 2147483646 h 1435"/>
                <a:gd name="T6" fmla="*/ 2147483646 w 928"/>
                <a:gd name="T7" fmla="*/ 2147483646 h 1435"/>
                <a:gd name="T8" fmla="*/ 2147483646 w 928"/>
                <a:gd name="T9" fmla="*/ 2147483646 h 1435"/>
                <a:gd name="T10" fmla="*/ 2147483646 w 928"/>
                <a:gd name="T11" fmla="*/ 2147483646 h 1435"/>
                <a:gd name="T12" fmla="*/ 2147483646 w 928"/>
                <a:gd name="T13" fmla="*/ 2147483646 h 1435"/>
                <a:gd name="T14" fmla="*/ 2147483646 w 928"/>
                <a:gd name="T15" fmla="*/ 2147483646 h 1435"/>
                <a:gd name="T16" fmla="*/ 2147483646 w 928"/>
                <a:gd name="T17" fmla="*/ 2147483646 h 1435"/>
                <a:gd name="T18" fmla="*/ 2147483646 w 928"/>
                <a:gd name="T19" fmla="*/ 2147483646 h 1435"/>
                <a:gd name="T20" fmla="*/ 2147483646 w 928"/>
                <a:gd name="T21" fmla="*/ 2147483646 h 1435"/>
                <a:gd name="T22" fmla="*/ 2147483646 w 928"/>
                <a:gd name="T23" fmla="*/ 2147483646 h 1435"/>
                <a:gd name="T24" fmla="*/ 2147483646 w 928"/>
                <a:gd name="T25" fmla="*/ 2147483646 h 1435"/>
                <a:gd name="T26" fmla="*/ 2147483646 w 928"/>
                <a:gd name="T27" fmla="*/ 2147483646 h 1435"/>
                <a:gd name="T28" fmla="*/ 2147483646 w 928"/>
                <a:gd name="T29" fmla="*/ 2147483646 h 1435"/>
                <a:gd name="T30" fmla="*/ 2147483646 w 928"/>
                <a:gd name="T31" fmla="*/ 2147483646 h 1435"/>
                <a:gd name="T32" fmla="*/ 2147483646 w 928"/>
                <a:gd name="T33" fmla="*/ 2147483646 h 1435"/>
                <a:gd name="T34" fmla="*/ 2147483646 w 928"/>
                <a:gd name="T35" fmla="*/ 2147483646 h 1435"/>
                <a:gd name="T36" fmla="*/ 2147483646 w 928"/>
                <a:gd name="T37" fmla="*/ 2147483646 h 1435"/>
                <a:gd name="T38" fmla="*/ 2147483646 w 928"/>
                <a:gd name="T39" fmla="*/ 2147483646 h 1435"/>
                <a:gd name="T40" fmla="*/ 2147483646 w 928"/>
                <a:gd name="T41" fmla="*/ 2147483646 h 1435"/>
                <a:gd name="T42" fmla="*/ 2147483646 w 928"/>
                <a:gd name="T43" fmla="*/ 2147483646 h 1435"/>
                <a:gd name="T44" fmla="*/ 2147483646 w 928"/>
                <a:gd name="T45" fmla="*/ 2147483646 h 1435"/>
                <a:gd name="T46" fmla="*/ 2147483646 w 928"/>
                <a:gd name="T47" fmla="*/ 2147483646 h 1435"/>
                <a:gd name="T48" fmla="*/ 2147483646 w 928"/>
                <a:gd name="T49" fmla="*/ 2147483646 h 1435"/>
                <a:gd name="T50" fmla="*/ 2147483646 w 928"/>
                <a:gd name="T51" fmla="*/ 2147483646 h 1435"/>
                <a:gd name="T52" fmla="*/ 2147483646 w 928"/>
                <a:gd name="T53" fmla="*/ 2147483646 h 1435"/>
                <a:gd name="T54" fmla="*/ 2147483646 w 928"/>
                <a:gd name="T55" fmla="*/ 2147483646 h 1435"/>
                <a:gd name="T56" fmla="*/ 2147483646 w 928"/>
                <a:gd name="T57" fmla="*/ 2147483646 h 1435"/>
                <a:gd name="T58" fmla="*/ 2147483646 w 928"/>
                <a:gd name="T59" fmla="*/ 2147483646 h 1435"/>
                <a:gd name="T60" fmla="*/ 2147483646 w 928"/>
                <a:gd name="T61" fmla="*/ 2147483646 h 1435"/>
                <a:gd name="T62" fmla="*/ 2147483646 w 928"/>
                <a:gd name="T63" fmla="*/ 2147483646 h 1435"/>
                <a:gd name="T64" fmla="*/ 2147483646 w 928"/>
                <a:gd name="T65" fmla="*/ 2147483646 h 1435"/>
                <a:gd name="T66" fmla="*/ 2147483646 w 928"/>
                <a:gd name="T67" fmla="*/ 2147483646 h 1435"/>
                <a:gd name="T68" fmla="*/ 2147483646 w 928"/>
                <a:gd name="T69" fmla="*/ 2147483646 h 1435"/>
                <a:gd name="T70" fmla="*/ 2147483646 w 928"/>
                <a:gd name="T71" fmla="*/ 2147483646 h 1435"/>
                <a:gd name="T72" fmla="*/ 2147483646 w 928"/>
                <a:gd name="T73" fmla="*/ 2147483646 h 1435"/>
                <a:gd name="T74" fmla="*/ 2147483646 w 928"/>
                <a:gd name="T75" fmla="*/ 2147483646 h 1435"/>
                <a:gd name="T76" fmla="*/ 2147483646 w 928"/>
                <a:gd name="T77" fmla="*/ 2147483646 h 1435"/>
                <a:gd name="T78" fmla="*/ 2147483646 w 928"/>
                <a:gd name="T79" fmla="*/ 2147483646 h 1435"/>
                <a:gd name="T80" fmla="*/ 2147483646 w 928"/>
                <a:gd name="T81" fmla="*/ 2147483646 h 1435"/>
                <a:gd name="T82" fmla="*/ 2147483646 w 928"/>
                <a:gd name="T83" fmla="*/ 2147483646 h 1435"/>
                <a:gd name="T84" fmla="*/ 2147483646 w 928"/>
                <a:gd name="T85" fmla="*/ 2147483646 h 1435"/>
                <a:gd name="T86" fmla="*/ 2147483646 w 928"/>
                <a:gd name="T87" fmla="*/ 2147483646 h 1435"/>
                <a:gd name="T88" fmla="*/ 2147483646 w 928"/>
                <a:gd name="T89" fmla="*/ 2147483646 h 1435"/>
                <a:gd name="T90" fmla="*/ 2147483646 w 928"/>
                <a:gd name="T91" fmla="*/ 2147483646 h 1435"/>
                <a:gd name="T92" fmla="*/ 2147483646 w 928"/>
                <a:gd name="T93" fmla="*/ 2147483646 h 1435"/>
                <a:gd name="T94" fmla="*/ 2147483646 w 928"/>
                <a:gd name="T95" fmla="*/ 2147483646 h 1435"/>
                <a:gd name="T96" fmla="*/ 2147483646 w 928"/>
                <a:gd name="T97" fmla="*/ 2147483646 h 1435"/>
                <a:gd name="T98" fmla="*/ 2147483646 w 928"/>
                <a:gd name="T99" fmla="*/ 2147483646 h 1435"/>
                <a:gd name="T100" fmla="*/ 2147483646 w 928"/>
                <a:gd name="T101" fmla="*/ 2147483646 h 1435"/>
                <a:gd name="T102" fmla="*/ 2147483646 w 928"/>
                <a:gd name="T103" fmla="*/ 2147483646 h 1435"/>
                <a:gd name="T104" fmla="*/ 2147483646 w 928"/>
                <a:gd name="T105" fmla="*/ 2147483646 h 1435"/>
                <a:gd name="T106" fmla="*/ 2147483646 w 928"/>
                <a:gd name="T107" fmla="*/ 2147483646 h 1435"/>
                <a:gd name="T108" fmla="*/ 2147483646 w 928"/>
                <a:gd name="T109" fmla="*/ 2147483646 h 1435"/>
                <a:gd name="T110" fmla="*/ 2147483646 w 928"/>
                <a:gd name="T111" fmla="*/ 2147483646 h 1435"/>
                <a:gd name="T112" fmla="*/ 2147483646 w 928"/>
                <a:gd name="T113" fmla="*/ 2147483646 h 1435"/>
                <a:gd name="T114" fmla="*/ 2147483646 w 928"/>
                <a:gd name="T115" fmla="*/ 2147483646 h 1435"/>
                <a:gd name="T116" fmla="*/ 2147483646 w 928"/>
                <a:gd name="T117" fmla="*/ 2147483646 h 1435"/>
                <a:gd name="T118" fmla="*/ 2147483646 w 928"/>
                <a:gd name="T119" fmla="*/ 2147483646 h 1435"/>
                <a:gd name="T120" fmla="*/ 2147483646 w 928"/>
                <a:gd name="T121" fmla="*/ 2147483646 h 1435"/>
                <a:gd name="T122" fmla="*/ 2147483646 w 928"/>
                <a:gd name="T123" fmla="*/ 2147483646 h 1435"/>
                <a:gd name="T124" fmla="*/ 2147483646 w 928"/>
                <a:gd name="T125" fmla="*/ 2147483646 h 14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28" h="1435" extrusionOk="0">
                  <a:moveTo>
                    <a:pt x="173" y="866"/>
                  </a:moveTo>
                  <a:lnTo>
                    <a:pt x="173" y="866"/>
                  </a:lnTo>
                  <a:lnTo>
                    <a:pt x="173" y="863"/>
                  </a:lnTo>
                  <a:lnTo>
                    <a:pt x="171" y="852"/>
                  </a:lnTo>
                  <a:lnTo>
                    <a:pt x="169" y="850"/>
                  </a:lnTo>
                  <a:lnTo>
                    <a:pt x="169" y="848"/>
                  </a:lnTo>
                  <a:lnTo>
                    <a:pt x="166" y="848"/>
                  </a:lnTo>
                  <a:lnTo>
                    <a:pt x="166" y="846"/>
                  </a:lnTo>
                  <a:lnTo>
                    <a:pt x="166" y="844"/>
                  </a:lnTo>
                  <a:lnTo>
                    <a:pt x="164" y="837"/>
                  </a:lnTo>
                  <a:lnTo>
                    <a:pt x="162" y="837"/>
                  </a:lnTo>
                  <a:lnTo>
                    <a:pt x="162" y="839"/>
                  </a:lnTo>
                  <a:lnTo>
                    <a:pt x="162" y="842"/>
                  </a:lnTo>
                  <a:lnTo>
                    <a:pt x="160" y="842"/>
                  </a:lnTo>
                  <a:lnTo>
                    <a:pt x="160" y="844"/>
                  </a:lnTo>
                  <a:lnTo>
                    <a:pt x="160" y="846"/>
                  </a:lnTo>
                  <a:lnTo>
                    <a:pt x="160" y="848"/>
                  </a:lnTo>
                  <a:lnTo>
                    <a:pt x="162" y="850"/>
                  </a:lnTo>
                  <a:lnTo>
                    <a:pt x="162" y="852"/>
                  </a:lnTo>
                  <a:lnTo>
                    <a:pt x="160" y="852"/>
                  </a:lnTo>
                  <a:lnTo>
                    <a:pt x="160" y="857"/>
                  </a:lnTo>
                  <a:lnTo>
                    <a:pt x="160" y="859"/>
                  </a:lnTo>
                  <a:lnTo>
                    <a:pt x="162" y="861"/>
                  </a:lnTo>
                  <a:lnTo>
                    <a:pt x="162" y="863"/>
                  </a:lnTo>
                  <a:lnTo>
                    <a:pt x="162" y="866"/>
                  </a:lnTo>
                  <a:lnTo>
                    <a:pt x="164" y="866"/>
                  </a:lnTo>
                  <a:lnTo>
                    <a:pt x="162" y="868"/>
                  </a:lnTo>
                  <a:lnTo>
                    <a:pt x="162" y="870"/>
                  </a:lnTo>
                  <a:lnTo>
                    <a:pt x="164" y="870"/>
                  </a:lnTo>
                  <a:lnTo>
                    <a:pt x="166" y="870"/>
                  </a:lnTo>
                  <a:lnTo>
                    <a:pt x="164" y="872"/>
                  </a:lnTo>
                  <a:lnTo>
                    <a:pt x="164" y="874"/>
                  </a:lnTo>
                  <a:lnTo>
                    <a:pt x="164" y="877"/>
                  </a:lnTo>
                  <a:lnTo>
                    <a:pt x="166" y="877"/>
                  </a:lnTo>
                  <a:lnTo>
                    <a:pt x="169" y="874"/>
                  </a:lnTo>
                  <a:lnTo>
                    <a:pt x="171" y="872"/>
                  </a:lnTo>
                  <a:lnTo>
                    <a:pt x="171" y="868"/>
                  </a:lnTo>
                  <a:lnTo>
                    <a:pt x="173" y="866"/>
                  </a:lnTo>
                  <a:close/>
                  <a:moveTo>
                    <a:pt x="206" y="850"/>
                  </a:moveTo>
                  <a:lnTo>
                    <a:pt x="204" y="850"/>
                  </a:lnTo>
                  <a:lnTo>
                    <a:pt x="201" y="855"/>
                  </a:lnTo>
                  <a:lnTo>
                    <a:pt x="199" y="857"/>
                  </a:lnTo>
                  <a:lnTo>
                    <a:pt x="199" y="859"/>
                  </a:lnTo>
                  <a:lnTo>
                    <a:pt x="199" y="861"/>
                  </a:lnTo>
                  <a:lnTo>
                    <a:pt x="197" y="861"/>
                  </a:lnTo>
                  <a:lnTo>
                    <a:pt x="197" y="863"/>
                  </a:lnTo>
                  <a:lnTo>
                    <a:pt x="197" y="866"/>
                  </a:lnTo>
                  <a:lnTo>
                    <a:pt x="197" y="870"/>
                  </a:lnTo>
                  <a:lnTo>
                    <a:pt x="197" y="868"/>
                  </a:lnTo>
                  <a:lnTo>
                    <a:pt x="199" y="866"/>
                  </a:lnTo>
                  <a:lnTo>
                    <a:pt x="204" y="859"/>
                  </a:lnTo>
                  <a:lnTo>
                    <a:pt x="206" y="857"/>
                  </a:lnTo>
                  <a:lnTo>
                    <a:pt x="206" y="855"/>
                  </a:lnTo>
                  <a:lnTo>
                    <a:pt x="206" y="852"/>
                  </a:lnTo>
                  <a:lnTo>
                    <a:pt x="206" y="850"/>
                  </a:lnTo>
                  <a:close/>
                  <a:moveTo>
                    <a:pt x="195" y="912"/>
                  </a:moveTo>
                  <a:lnTo>
                    <a:pt x="190" y="909"/>
                  </a:lnTo>
                  <a:lnTo>
                    <a:pt x="188" y="909"/>
                  </a:lnTo>
                  <a:lnTo>
                    <a:pt x="188" y="912"/>
                  </a:lnTo>
                  <a:lnTo>
                    <a:pt x="186" y="914"/>
                  </a:lnTo>
                  <a:lnTo>
                    <a:pt x="186" y="916"/>
                  </a:lnTo>
                  <a:lnTo>
                    <a:pt x="188" y="916"/>
                  </a:lnTo>
                  <a:lnTo>
                    <a:pt x="188" y="918"/>
                  </a:lnTo>
                  <a:lnTo>
                    <a:pt x="188" y="920"/>
                  </a:lnTo>
                  <a:lnTo>
                    <a:pt x="190" y="918"/>
                  </a:lnTo>
                  <a:lnTo>
                    <a:pt x="193" y="916"/>
                  </a:lnTo>
                  <a:lnTo>
                    <a:pt x="195" y="914"/>
                  </a:lnTo>
                  <a:lnTo>
                    <a:pt x="195" y="912"/>
                  </a:lnTo>
                  <a:close/>
                  <a:moveTo>
                    <a:pt x="166" y="802"/>
                  </a:moveTo>
                  <a:lnTo>
                    <a:pt x="164" y="800"/>
                  </a:lnTo>
                  <a:lnTo>
                    <a:pt x="162" y="800"/>
                  </a:lnTo>
                  <a:lnTo>
                    <a:pt x="162" y="802"/>
                  </a:lnTo>
                  <a:lnTo>
                    <a:pt x="160" y="804"/>
                  </a:lnTo>
                  <a:lnTo>
                    <a:pt x="162" y="806"/>
                  </a:lnTo>
                  <a:lnTo>
                    <a:pt x="160" y="809"/>
                  </a:lnTo>
                  <a:lnTo>
                    <a:pt x="162" y="809"/>
                  </a:lnTo>
                  <a:lnTo>
                    <a:pt x="162" y="811"/>
                  </a:lnTo>
                  <a:lnTo>
                    <a:pt x="162" y="813"/>
                  </a:lnTo>
                  <a:lnTo>
                    <a:pt x="162" y="815"/>
                  </a:lnTo>
                  <a:lnTo>
                    <a:pt x="162" y="817"/>
                  </a:lnTo>
                  <a:lnTo>
                    <a:pt x="162" y="820"/>
                  </a:lnTo>
                  <a:lnTo>
                    <a:pt x="164" y="822"/>
                  </a:lnTo>
                  <a:lnTo>
                    <a:pt x="164" y="824"/>
                  </a:lnTo>
                  <a:lnTo>
                    <a:pt x="166" y="824"/>
                  </a:lnTo>
                  <a:lnTo>
                    <a:pt x="169" y="824"/>
                  </a:lnTo>
                  <a:lnTo>
                    <a:pt x="169" y="822"/>
                  </a:lnTo>
                  <a:lnTo>
                    <a:pt x="169" y="820"/>
                  </a:lnTo>
                  <a:lnTo>
                    <a:pt x="169" y="817"/>
                  </a:lnTo>
                  <a:lnTo>
                    <a:pt x="169" y="815"/>
                  </a:lnTo>
                  <a:lnTo>
                    <a:pt x="169" y="813"/>
                  </a:lnTo>
                  <a:lnTo>
                    <a:pt x="166" y="806"/>
                  </a:lnTo>
                  <a:lnTo>
                    <a:pt x="166" y="804"/>
                  </a:lnTo>
                  <a:lnTo>
                    <a:pt x="166" y="802"/>
                  </a:lnTo>
                  <a:close/>
                  <a:moveTo>
                    <a:pt x="169" y="1034"/>
                  </a:moveTo>
                  <a:lnTo>
                    <a:pt x="166" y="1037"/>
                  </a:lnTo>
                  <a:lnTo>
                    <a:pt x="164" y="1037"/>
                  </a:lnTo>
                  <a:lnTo>
                    <a:pt x="164" y="1039"/>
                  </a:lnTo>
                  <a:lnTo>
                    <a:pt x="166" y="1039"/>
                  </a:lnTo>
                  <a:lnTo>
                    <a:pt x="169" y="1039"/>
                  </a:lnTo>
                  <a:lnTo>
                    <a:pt x="169" y="1041"/>
                  </a:lnTo>
                  <a:lnTo>
                    <a:pt x="171" y="1041"/>
                  </a:lnTo>
                  <a:lnTo>
                    <a:pt x="171" y="1039"/>
                  </a:lnTo>
                  <a:lnTo>
                    <a:pt x="171" y="1037"/>
                  </a:lnTo>
                  <a:lnTo>
                    <a:pt x="169" y="1034"/>
                  </a:lnTo>
                  <a:close/>
                  <a:moveTo>
                    <a:pt x="190" y="975"/>
                  </a:moveTo>
                  <a:lnTo>
                    <a:pt x="190" y="973"/>
                  </a:lnTo>
                  <a:lnTo>
                    <a:pt x="188" y="971"/>
                  </a:lnTo>
                  <a:lnTo>
                    <a:pt x="190" y="969"/>
                  </a:lnTo>
                  <a:lnTo>
                    <a:pt x="190" y="966"/>
                  </a:lnTo>
                  <a:lnTo>
                    <a:pt x="190" y="962"/>
                  </a:lnTo>
                  <a:lnTo>
                    <a:pt x="188" y="962"/>
                  </a:lnTo>
                  <a:lnTo>
                    <a:pt x="184" y="964"/>
                  </a:lnTo>
                  <a:lnTo>
                    <a:pt x="182" y="966"/>
                  </a:lnTo>
                  <a:lnTo>
                    <a:pt x="180" y="969"/>
                  </a:lnTo>
                  <a:lnTo>
                    <a:pt x="177" y="973"/>
                  </a:lnTo>
                  <a:lnTo>
                    <a:pt x="180" y="977"/>
                  </a:lnTo>
                  <a:lnTo>
                    <a:pt x="177" y="980"/>
                  </a:lnTo>
                  <a:lnTo>
                    <a:pt x="177" y="982"/>
                  </a:lnTo>
                  <a:lnTo>
                    <a:pt x="177" y="984"/>
                  </a:lnTo>
                  <a:lnTo>
                    <a:pt x="180" y="986"/>
                  </a:lnTo>
                  <a:lnTo>
                    <a:pt x="182" y="986"/>
                  </a:lnTo>
                  <a:lnTo>
                    <a:pt x="182" y="988"/>
                  </a:lnTo>
                  <a:lnTo>
                    <a:pt x="184" y="988"/>
                  </a:lnTo>
                  <a:lnTo>
                    <a:pt x="184" y="991"/>
                  </a:lnTo>
                  <a:lnTo>
                    <a:pt x="184" y="993"/>
                  </a:lnTo>
                  <a:lnTo>
                    <a:pt x="186" y="991"/>
                  </a:lnTo>
                  <a:lnTo>
                    <a:pt x="188" y="991"/>
                  </a:lnTo>
                  <a:lnTo>
                    <a:pt x="188" y="988"/>
                  </a:lnTo>
                  <a:lnTo>
                    <a:pt x="188" y="986"/>
                  </a:lnTo>
                  <a:lnTo>
                    <a:pt x="188" y="984"/>
                  </a:lnTo>
                  <a:lnTo>
                    <a:pt x="188" y="982"/>
                  </a:lnTo>
                  <a:lnTo>
                    <a:pt x="190" y="980"/>
                  </a:lnTo>
                  <a:lnTo>
                    <a:pt x="190" y="975"/>
                  </a:lnTo>
                  <a:close/>
                  <a:moveTo>
                    <a:pt x="197" y="916"/>
                  </a:moveTo>
                  <a:lnTo>
                    <a:pt x="197" y="916"/>
                  </a:lnTo>
                  <a:lnTo>
                    <a:pt x="195" y="916"/>
                  </a:lnTo>
                  <a:lnTo>
                    <a:pt x="193" y="916"/>
                  </a:lnTo>
                  <a:lnTo>
                    <a:pt x="193" y="918"/>
                  </a:lnTo>
                  <a:lnTo>
                    <a:pt x="190" y="920"/>
                  </a:lnTo>
                  <a:lnTo>
                    <a:pt x="188" y="920"/>
                  </a:lnTo>
                  <a:lnTo>
                    <a:pt x="188" y="923"/>
                  </a:lnTo>
                  <a:lnTo>
                    <a:pt x="188" y="925"/>
                  </a:lnTo>
                  <a:lnTo>
                    <a:pt x="188" y="929"/>
                  </a:lnTo>
                  <a:lnTo>
                    <a:pt x="188" y="931"/>
                  </a:lnTo>
                  <a:lnTo>
                    <a:pt x="190" y="931"/>
                  </a:lnTo>
                  <a:lnTo>
                    <a:pt x="193" y="929"/>
                  </a:lnTo>
                  <a:lnTo>
                    <a:pt x="195" y="929"/>
                  </a:lnTo>
                  <a:lnTo>
                    <a:pt x="195" y="927"/>
                  </a:lnTo>
                  <a:lnTo>
                    <a:pt x="199" y="918"/>
                  </a:lnTo>
                  <a:lnTo>
                    <a:pt x="197" y="916"/>
                  </a:lnTo>
                  <a:close/>
                  <a:moveTo>
                    <a:pt x="199" y="944"/>
                  </a:moveTo>
                  <a:lnTo>
                    <a:pt x="201" y="942"/>
                  </a:lnTo>
                  <a:lnTo>
                    <a:pt x="204" y="940"/>
                  </a:lnTo>
                  <a:lnTo>
                    <a:pt x="204" y="938"/>
                  </a:lnTo>
                  <a:lnTo>
                    <a:pt x="206" y="936"/>
                  </a:lnTo>
                  <a:lnTo>
                    <a:pt x="204" y="934"/>
                  </a:lnTo>
                  <a:lnTo>
                    <a:pt x="204" y="931"/>
                  </a:lnTo>
                  <a:lnTo>
                    <a:pt x="199" y="931"/>
                  </a:lnTo>
                  <a:lnTo>
                    <a:pt x="197" y="931"/>
                  </a:lnTo>
                  <a:lnTo>
                    <a:pt x="195" y="931"/>
                  </a:lnTo>
                  <a:lnTo>
                    <a:pt x="193" y="931"/>
                  </a:lnTo>
                  <a:lnTo>
                    <a:pt x="193" y="934"/>
                  </a:lnTo>
                  <a:lnTo>
                    <a:pt x="188" y="936"/>
                  </a:lnTo>
                  <a:lnTo>
                    <a:pt x="188" y="938"/>
                  </a:lnTo>
                  <a:lnTo>
                    <a:pt x="186" y="938"/>
                  </a:lnTo>
                  <a:lnTo>
                    <a:pt x="188" y="940"/>
                  </a:lnTo>
                  <a:lnTo>
                    <a:pt x="186" y="942"/>
                  </a:lnTo>
                  <a:lnTo>
                    <a:pt x="184" y="942"/>
                  </a:lnTo>
                  <a:lnTo>
                    <a:pt x="182" y="944"/>
                  </a:lnTo>
                  <a:lnTo>
                    <a:pt x="184" y="947"/>
                  </a:lnTo>
                  <a:lnTo>
                    <a:pt x="186" y="947"/>
                  </a:lnTo>
                  <a:lnTo>
                    <a:pt x="188" y="947"/>
                  </a:lnTo>
                  <a:lnTo>
                    <a:pt x="188" y="949"/>
                  </a:lnTo>
                  <a:lnTo>
                    <a:pt x="188" y="951"/>
                  </a:lnTo>
                  <a:lnTo>
                    <a:pt x="188" y="953"/>
                  </a:lnTo>
                  <a:lnTo>
                    <a:pt x="186" y="953"/>
                  </a:lnTo>
                  <a:lnTo>
                    <a:pt x="186" y="955"/>
                  </a:lnTo>
                  <a:lnTo>
                    <a:pt x="184" y="958"/>
                  </a:lnTo>
                  <a:lnTo>
                    <a:pt x="186" y="958"/>
                  </a:lnTo>
                  <a:lnTo>
                    <a:pt x="188" y="958"/>
                  </a:lnTo>
                  <a:lnTo>
                    <a:pt x="188" y="960"/>
                  </a:lnTo>
                  <a:lnTo>
                    <a:pt x="190" y="958"/>
                  </a:lnTo>
                  <a:lnTo>
                    <a:pt x="193" y="958"/>
                  </a:lnTo>
                  <a:lnTo>
                    <a:pt x="193" y="955"/>
                  </a:lnTo>
                  <a:lnTo>
                    <a:pt x="193" y="953"/>
                  </a:lnTo>
                  <a:lnTo>
                    <a:pt x="193" y="951"/>
                  </a:lnTo>
                  <a:lnTo>
                    <a:pt x="197" y="947"/>
                  </a:lnTo>
                  <a:lnTo>
                    <a:pt x="199" y="944"/>
                  </a:lnTo>
                  <a:close/>
                  <a:moveTo>
                    <a:pt x="175" y="898"/>
                  </a:moveTo>
                  <a:lnTo>
                    <a:pt x="180" y="896"/>
                  </a:lnTo>
                  <a:lnTo>
                    <a:pt x="182" y="892"/>
                  </a:lnTo>
                  <a:lnTo>
                    <a:pt x="182" y="888"/>
                  </a:lnTo>
                  <a:lnTo>
                    <a:pt x="184" y="888"/>
                  </a:lnTo>
                  <a:lnTo>
                    <a:pt x="184" y="885"/>
                  </a:lnTo>
                  <a:lnTo>
                    <a:pt x="184" y="883"/>
                  </a:lnTo>
                  <a:lnTo>
                    <a:pt x="184" y="881"/>
                  </a:lnTo>
                  <a:lnTo>
                    <a:pt x="182" y="881"/>
                  </a:lnTo>
                  <a:lnTo>
                    <a:pt x="182" y="883"/>
                  </a:lnTo>
                  <a:lnTo>
                    <a:pt x="180" y="883"/>
                  </a:lnTo>
                  <a:lnTo>
                    <a:pt x="182" y="881"/>
                  </a:lnTo>
                  <a:lnTo>
                    <a:pt x="180" y="881"/>
                  </a:lnTo>
                  <a:lnTo>
                    <a:pt x="177" y="881"/>
                  </a:lnTo>
                  <a:lnTo>
                    <a:pt x="175" y="883"/>
                  </a:lnTo>
                  <a:lnTo>
                    <a:pt x="175" y="885"/>
                  </a:lnTo>
                  <a:lnTo>
                    <a:pt x="175" y="888"/>
                  </a:lnTo>
                  <a:lnTo>
                    <a:pt x="173" y="890"/>
                  </a:lnTo>
                  <a:lnTo>
                    <a:pt x="175" y="890"/>
                  </a:lnTo>
                  <a:lnTo>
                    <a:pt x="175" y="892"/>
                  </a:lnTo>
                  <a:lnTo>
                    <a:pt x="173" y="894"/>
                  </a:lnTo>
                  <a:lnTo>
                    <a:pt x="173" y="896"/>
                  </a:lnTo>
                  <a:lnTo>
                    <a:pt x="173" y="898"/>
                  </a:lnTo>
                  <a:lnTo>
                    <a:pt x="173" y="901"/>
                  </a:lnTo>
                  <a:lnTo>
                    <a:pt x="175" y="898"/>
                  </a:lnTo>
                  <a:close/>
                  <a:moveTo>
                    <a:pt x="182" y="877"/>
                  </a:moveTo>
                  <a:lnTo>
                    <a:pt x="182" y="877"/>
                  </a:lnTo>
                  <a:lnTo>
                    <a:pt x="180" y="877"/>
                  </a:lnTo>
                  <a:lnTo>
                    <a:pt x="180" y="874"/>
                  </a:lnTo>
                  <a:lnTo>
                    <a:pt x="177" y="872"/>
                  </a:lnTo>
                  <a:lnTo>
                    <a:pt x="175" y="874"/>
                  </a:lnTo>
                  <a:lnTo>
                    <a:pt x="177" y="877"/>
                  </a:lnTo>
                  <a:lnTo>
                    <a:pt x="177" y="879"/>
                  </a:lnTo>
                  <a:lnTo>
                    <a:pt x="180" y="879"/>
                  </a:lnTo>
                  <a:lnTo>
                    <a:pt x="182" y="879"/>
                  </a:lnTo>
                  <a:lnTo>
                    <a:pt x="180" y="879"/>
                  </a:lnTo>
                  <a:lnTo>
                    <a:pt x="182" y="877"/>
                  </a:lnTo>
                  <a:lnTo>
                    <a:pt x="182" y="879"/>
                  </a:lnTo>
                  <a:lnTo>
                    <a:pt x="184" y="881"/>
                  </a:lnTo>
                  <a:lnTo>
                    <a:pt x="184" y="883"/>
                  </a:lnTo>
                  <a:lnTo>
                    <a:pt x="186" y="885"/>
                  </a:lnTo>
                  <a:lnTo>
                    <a:pt x="186" y="888"/>
                  </a:lnTo>
                  <a:lnTo>
                    <a:pt x="188" y="888"/>
                  </a:lnTo>
                  <a:lnTo>
                    <a:pt x="188" y="890"/>
                  </a:lnTo>
                  <a:lnTo>
                    <a:pt x="190" y="890"/>
                  </a:lnTo>
                  <a:lnTo>
                    <a:pt x="190" y="888"/>
                  </a:lnTo>
                  <a:lnTo>
                    <a:pt x="193" y="885"/>
                  </a:lnTo>
                  <a:lnTo>
                    <a:pt x="195" y="874"/>
                  </a:lnTo>
                  <a:lnTo>
                    <a:pt x="195" y="868"/>
                  </a:lnTo>
                  <a:lnTo>
                    <a:pt x="193" y="870"/>
                  </a:lnTo>
                  <a:lnTo>
                    <a:pt x="193" y="872"/>
                  </a:lnTo>
                  <a:lnTo>
                    <a:pt x="190" y="872"/>
                  </a:lnTo>
                  <a:lnTo>
                    <a:pt x="184" y="870"/>
                  </a:lnTo>
                  <a:lnTo>
                    <a:pt x="182" y="870"/>
                  </a:lnTo>
                  <a:lnTo>
                    <a:pt x="182" y="872"/>
                  </a:lnTo>
                  <a:lnTo>
                    <a:pt x="182" y="874"/>
                  </a:lnTo>
                  <a:lnTo>
                    <a:pt x="182" y="877"/>
                  </a:lnTo>
                  <a:close/>
                  <a:moveTo>
                    <a:pt x="155" y="815"/>
                  </a:moveTo>
                  <a:lnTo>
                    <a:pt x="155" y="815"/>
                  </a:lnTo>
                  <a:lnTo>
                    <a:pt x="158" y="815"/>
                  </a:lnTo>
                  <a:lnTo>
                    <a:pt x="158" y="813"/>
                  </a:lnTo>
                  <a:lnTo>
                    <a:pt x="155" y="811"/>
                  </a:lnTo>
                  <a:lnTo>
                    <a:pt x="153" y="811"/>
                  </a:lnTo>
                  <a:lnTo>
                    <a:pt x="151" y="809"/>
                  </a:lnTo>
                  <a:lnTo>
                    <a:pt x="151" y="811"/>
                  </a:lnTo>
                  <a:lnTo>
                    <a:pt x="153" y="811"/>
                  </a:lnTo>
                  <a:lnTo>
                    <a:pt x="153" y="813"/>
                  </a:lnTo>
                  <a:lnTo>
                    <a:pt x="155" y="813"/>
                  </a:lnTo>
                  <a:lnTo>
                    <a:pt x="155" y="815"/>
                  </a:lnTo>
                  <a:close/>
                  <a:moveTo>
                    <a:pt x="147" y="1076"/>
                  </a:moveTo>
                  <a:lnTo>
                    <a:pt x="147" y="1076"/>
                  </a:lnTo>
                  <a:close/>
                  <a:moveTo>
                    <a:pt x="221" y="1232"/>
                  </a:moveTo>
                  <a:lnTo>
                    <a:pt x="221" y="1232"/>
                  </a:lnTo>
                  <a:lnTo>
                    <a:pt x="219" y="1232"/>
                  </a:lnTo>
                  <a:lnTo>
                    <a:pt x="219" y="1229"/>
                  </a:lnTo>
                  <a:lnTo>
                    <a:pt x="217" y="1229"/>
                  </a:lnTo>
                  <a:lnTo>
                    <a:pt x="217" y="1232"/>
                  </a:lnTo>
                  <a:lnTo>
                    <a:pt x="217" y="1234"/>
                  </a:lnTo>
                  <a:lnTo>
                    <a:pt x="217" y="1236"/>
                  </a:lnTo>
                  <a:lnTo>
                    <a:pt x="219" y="1236"/>
                  </a:lnTo>
                  <a:lnTo>
                    <a:pt x="221" y="1234"/>
                  </a:lnTo>
                  <a:lnTo>
                    <a:pt x="221" y="1232"/>
                  </a:lnTo>
                  <a:close/>
                  <a:moveTo>
                    <a:pt x="190" y="1032"/>
                  </a:moveTo>
                  <a:lnTo>
                    <a:pt x="190" y="1032"/>
                  </a:lnTo>
                  <a:lnTo>
                    <a:pt x="193" y="1032"/>
                  </a:lnTo>
                  <a:lnTo>
                    <a:pt x="195" y="1032"/>
                  </a:lnTo>
                  <a:lnTo>
                    <a:pt x="195" y="1030"/>
                  </a:lnTo>
                  <a:lnTo>
                    <a:pt x="193" y="1030"/>
                  </a:lnTo>
                  <a:lnTo>
                    <a:pt x="190" y="1030"/>
                  </a:lnTo>
                  <a:lnTo>
                    <a:pt x="190" y="1032"/>
                  </a:lnTo>
                  <a:close/>
                  <a:moveTo>
                    <a:pt x="355" y="1348"/>
                  </a:moveTo>
                  <a:lnTo>
                    <a:pt x="355" y="1346"/>
                  </a:lnTo>
                  <a:lnTo>
                    <a:pt x="355" y="1343"/>
                  </a:lnTo>
                  <a:lnTo>
                    <a:pt x="355" y="1341"/>
                  </a:lnTo>
                  <a:lnTo>
                    <a:pt x="355" y="1335"/>
                  </a:lnTo>
                  <a:lnTo>
                    <a:pt x="355" y="1332"/>
                  </a:lnTo>
                  <a:lnTo>
                    <a:pt x="355" y="1330"/>
                  </a:lnTo>
                  <a:lnTo>
                    <a:pt x="355" y="1328"/>
                  </a:lnTo>
                  <a:lnTo>
                    <a:pt x="352" y="1328"/>
                  </a:lnTo>
                  <a:lnTo>
                    <a:pt x="352" y="1326"/>
                  </a:lnTo>
                  <a:lnTo>
                    <a:pt x="350" y="1328"/>
                  </a:lnTo>
                  <a:lnTo>
                    <a:pt x="350" y="1330"/>
                  </a:lnTo>
                  <a:lnTo>
                    <a:pt x="352" y="1330"/>
                  </a:lnTo>
                  <a:lnTo>
                    <a:pt x="350" y="1332"/>
                  </a:lnTo>
                  <a:lnTo>
                    <a:pt x="348" y="1332"/>
                  </a:lnTo>
                  <a:lnTo>
                    <a:pt x="348" y="1335"/>
                  </a:lnTo>
                  <a:lnTo>
                    <a:pt x="348" y="1337"/>
                  </a:lnTo>
                  <a:lnTo>
                    <a:pt x="344" y="1339"/>
                  </a:lnTo>
                  <a:lnTo>
                    <a:pt x="344" y="1337"/>
                  </a:lnTo>
                  <a:lnTo>
                    <a:pt x="346" y="1337"/>
                  </a:lnTo>
                  <a:lnTo>
                    <a:pt x="346" y="1335"/>
                  </a:lnTo>
                  <a:lnTo>
                    <a:pt x="346" y="1332"/>
                  </a:lnTo>
                  <a:lnTo>
                    <a:pt x="346" y="1330"/>
                  </a:lnTo>
                  <a:lnTo>
                    <a:pt x="346" y="1328"/>
                  </a:lnTo>
                  <a:lnTo>
                    <a:pt x="348" y="1328"/>
                  </a:lnTo>
                  <a:lnTo>
                    <a:pt x="348" y="1326"/>
                  </a:lnTo>
                  <a:lnTo>
                    <a:pt x="346" y="1324"/>
                  </a:lnTo>
                  <a:lnTo>
                    <a:pt x="344" y="1319"/>
                  </a:lnTo>
                  <a:lnTo>
                    <a:pt x="342" y="1317"/>
                  </a:lnTo>
                  <a:lnTo>
                    <a:pt x="344" y="1317"/>
                  </a:lnTo>
                  <a:lnTo>
                    <a:pt x="346" y="1317"/>
                  </a:lnTo>
                  <a:lnTo>
                    <a:pt x="346" y="1319"/>
                  </a:lnTo>
                  <a:lnTo>
                    <a:pt x="348" y="1319"/>
                  </a:lnTo>
                  <a:lnTo>
                    <a:pt x="348" y="1317"/>
                  </a:lnTo>
                  <a:lnTo>
                    <a:pt x="348" y="1315"/>
                  </a:lnTo>
                  <a:lnTo>
                    <a:pt x="346" y="1315"/>
                  </a:lnTo>
                  <a:lnTo>
                    <a:pt x="348" y="1313"/>
                  </a:lnTo>
                  <a:lnTo>
                    <a:pt x="348" y="1310"/>
                  </a:lnTo>
                  <a:lnTo>
                    <a:pt x="344" y="1302"/>
                  </a:lnTo>
                  <a:lnTo>
                    <a:pt x="344" y="1299"/>
                  </a:lnTo>
                  <a:lnTo>
                    <a:pt x="342" y="1295"/>
                  </a:lnTo>
                  <a:lnTo>
                    <a:pt x="339" y="1291"/>
                  </a:lnTo>
                  <a:lnTo>
                    <a:pt x="342" y="1291"/>
                  </a:lnTo>
                  <a:lnTo>
                    <a:pt x="342" y="1293"/>
                  </a:lnTo>
                  <a:lnTo>
                    <a:pt x="342" y="1295"/>
                  </a:lnTo>
                  <a:lnTo>
                    <a:pt x="344" y="1293"/>
                  </a:lnTo>
                  <a:lnTo>
                    <a:pt x="344" y="1291"/>
                  </a:lnTo>
                  <a:lnTo>
                    <a:pt x="344" y="1289"/>
                  </a:lnTo>
                  <a:lnTo>
                    <a:pt x="344" y="1286"/>
                  </a:lnTo>
                  <a:lnTo>
                    <a:pt x="344" y="1284"/>
                  </a:lnTo>
                  <a:lnTo>
                    <a:pt x="344" y="1282"/>
                  </a:lnTo>
                  <a:lnTo>
                    <a:pt x="344" y="1280"/>
                  </a:lnTo>
                  <a:lnTo>
                    <a:pt x="342" y="1280"/>
                  </a:lnTo>
                  <a:lnTo>
                    <a:pt x="339" y="1278"/>
                  </a:lnTo>
                  <a:lnTo>
                    <a:pt x="337" y="1278"/>
                  </a:lnTo>
                  <a:lnTo>
                    <a:pt x="337" y="1273"/>
                  </a:lnTo>
                  <a:lnTo>
                    <a:pt x="337" y="1271"/>
                  </a:lnTo>
                  <a:lnTo>
                    <a:pt x="339" y="1271"/>
                  </a:lnTo>
                  <a:lnTo>
                    <a:pt x="339" y="1269"/>
                  </a:lnTo>
                  <a:lnTo>
                    <a:pt x="337" y="1267"/>
                  </a:lnTo>
                  <a:lnTo>
                    <a:pt x="335" y="1267"/>
                  </a:lnTo>
                  <a:lnTo>
                    <a:pt x="333" y="1264"/>
                  </a:lnTo>
                  <a:lnTo>
                    <a:pt x="331" y="1264"/>
                  </a:lnTo>
                  <a:lnTo>
                    <a:pt x="331" y="1262"/>
                  </a:lnTo>
                  <a:lnTo>
                    <a:pt x="328" y="1262"/>
                  </a:lnTo>
                  <a:lnTo>
                    <a:pt x="326" y="1262"/>
                  </a:lnTo>
                  <a:lnTo>
                    <a:pt x="328" y="1260"/>
                  </a:lnTo>
                  <a:lnTo>
                    <a:pt x="331" y="1260"/>
                  </a:lnTo>
                  <a:lnTo>
                    <a:pt x="328" y="1258"/>
                  </a:lnTo>
                  <a:lnTo>
                    <a:pt x="328" y="1256"/>
                  </a:lnTo>
                  <a:lnTo>
                    <a:pt x="326" y="1256"/>
                  </a:lnTo>
                  <a:lnTo>
                    <a:pt x="320" y="1251"/>
                  </a:lnTo>
                  <a:lnTo>
                    <a:pt x="317" y="1249"/>
                  </a:lnTo>
                  <a:lnTo>
                    <a:pt x="313" y="1247"/>
                  </a:lnTo>
                  <a:lnTo>
                    <a:pt x="309" y="1245"/>
                  </a:lnTo>
                  <a:lnTo>
                    <a:pt x="307" y="1243"/>
                  </a:lnTo>
                  <a:lnTo>
                    <a:pt x="304" y="1238"/>
                  </a:lnTo>
                  <a:lnTo>
                    <a:pt x="304" y="1236"/>
                  </a:lnTo>
                  <a:lnTo>
                    <a:pt x="302" y="1236"/>
                  </a:lnTo>
                  <a:lnTo>
                    <a:pt x="302" y="1234"/>
                  </a:lnTo>
                  <a:lnTo>
                    <a:pt x="300" y="1232"/>
                  </a:lnTo>
                  <a:lnTo>
                    <a:pt x="298" y="1232"/>
                  </a:lnTo>
                  <a:lnTo>
                    <a:pt x="298" y="1229"/>
                  </a:lnTo>
                  <a:lnTo>
                    <a:pt x="298" y="1227"/>
                  </a:lnTo>
                  <a:lnTo>
                    <a:pt x="296" y="1227"/>
                  </a:lnTo>
                  <a:lnTo>
                    <a:pt x="296" y="1225"/>
                  </a:lnTo>
                  <a:lnTo>
                    <a:pt x="296" y="1214"/>
                  </a:lnTo>
                  <a:lnTo>
                    <a:pt x="293" y="1214"/>
                  </a:lnTo>
                  <a:lnTo>
                    <a:pt x="293" y="1212"/>
                  </a:lnTo>
                  <a:lnTo>
                    <a:pt x="293" y="1210"/>
                  </a:lnTo>
                  <a:lnTo>
                    <a:pt x="291" y="1210"/>
                  </a:lnTo>
                  <a:lnTo>
                    <a:pt x="293" y="1207"/>
                  </a:lnTo>
                  <a:lnTo>
                    <a:pt x="298" y="1210"/>
                  </a:lnTo>
                  <a:lnTo>
                    <a:pt x="300" y="1210"/>
                  </a:lnTo>
                  <a:lnTo>
                    <a:pt x="300" y="1207"/>
                  </a:lnTo>
                  <a:lnTo>
                    <a:pt x="300" y="1205"/>
                  </a:lnTo>
                  <a:lnTo>
                    <a:pt x="289" y="1181"/>
                  </a:lnTo>
                  <a:lnTo>
                    <a:pt x="289" y="1177"/>
                  </a:lnTo>
                  <a:lnTo>
                    <a:pt x="289" y="1175"/>
                  </a:lnTo>
                  <a:lnTo>
                    <a:pt x="289" y="1172"/>
                  </a:lnTo>
                  <a:lnTo>
                    <a:pt x="287" y="1168"/>
                  </a:lnTo>
                  <a:lnTo>
                    <a:pt x="289" y="1168"/>
                  </a:lnTo>
                  <a:lnTo>
                    <a:pt x="287" y="1164"/>
                  </a:lnTo>
                  <a:lnTo>
                    <a:pt x="287" y="1161"/>
                  </a:lnTo>
                  <a:lnTo>
                    <a:pt x="285" y="1161"/>
                  </a:lnTo>
                  <a:lnTo>
                    <a:pt x="285" y="1159"/>
                  </a:lnTo>
                  <a:lnTo>
                    <a:pt x="285" y="1153"/>
                  </a:lnTo>
                  <a:lnTo>
                    <a:pt x="285" y="1148"/>
                  </a:lnTo>
                  <a:lnTo>
                    <a:pt x="285" y="1146"/>
                  </a:lnTo>
                  <a:lnTo>
                    <a:pt x="285" y="1144"/>
                  </a:lnTo>
                  <a:lnTo>
                    <a:pt x="287" y="1144"/>
                  </a:lnTo>
                  <a:lnTo>
                    <a:pt x="287" y="1142"/>
                  </a:lnTo>
                  <a:lnTo>
                    <a:pt x="285" y="1140"/>
                  </a:lnTo>
                  <a:lnTo>
                    <a:pt x="282" y="1137"/>
                  </a:lnTo>
                  <a:lnTo>
                    <a:pt x="280" y="1135"/>
                  </a:lnTo>
                  <a:lnTo>
                    <a:pt x="280" y="1133"/>
                  </a:lnTo>
                  <a:lnTo>
                    <a:pt x="269" y="1131"/>
                  </a:lnTo>
                  <a:lnTo>
                    <a:pt x="267" y="1129"/>
                  </a:lnTo>
                  <a:lnTo>
                    <a:pt x="265" y="1126"/>
                  </a:lnTo>
                  <a:lnTo>
                    <a:pt x="261" y="1124"/>
                  </a:lnTo>
                  <a:lnTo>
                    <a:pt x="258" y="1124"/>
                  </a:lnTo>
                  <a:lnTo>
                    <a:pt x="256" y="1120"/>
                  </a:lnTo>
                  <a:lnTo>
                    <a:pt x="252" y="1115"/>
                  </a:lnTo>
                  <a:lnTo>
                    <a:pt x="247" y="1113"/>
                  </a:lnTo>
                  <a:lnTo>
                    <a:pt x="243" y="1111"/>
                  </a:lnTo>
                  <a:lnTo>
                    <a:pt x="241" y="1109"/>
                  </a:lnTo>
                  <a:lnTo>
                    <a:pt x="239" y="1107"/>
                  </a:lnTo>
                  <a:lnTo>
                    <a:pt x="234" y="1107"/>
                  </a:lnTo>
                  <a:lnTo>
                    <a:pt x="232" y="1107"/>
                  </a:lnTo>
                  <a:lnTo>
                    <a:pt x="232" y="1104"/>
                  </a:lnTo>
                  <a:lnTo>
                    <a:pt x="230" y="1104"/>
                  </a:lnTo>
                  <a:lnTo>
                    <a:pt x="230" y="1102"/>
                  </a:lnTo>
                  <a:lnTo>
                    <a:pt x="228" y="1102"/>
                  </a:lnTo>
                  <a:lnTo>
                    <a:pt x="228" y="1104"/>
                  </a:lnTo>
                  <a:lnTo>
                    <a:pt x="225" y="1104"/>
                  </a:lnTo>
                  <a:lnTo>
                    <a:pt x="225" y="1100"/>
                  </a:lnTo>
                  <a:lnTo>
                    <a:pt x="223" y="1100"/>
                  </a:lnTo>
                  <a:lnTo>
                    <a:pt x="223" y="1098"/>
                  </a:lnTo>
                  <a:lnTo>
                    <a:pt x="219" y="1094"/>
                  </a:lnTo>
                  <a:lnTo>
                    <a:pt x="217" y="1094"/>
                  </a:lnTo>
                  <a:lnTo>
                    <a:pt x="215" y="1094"/>
                  </a:lnTo>
                  <a:lnTo>
                    <a:pt x="212" y="1094"/>
                  </a:lnTo>
                  <a:lnTo>
                    <a:pt x="215" y="1094"/>
                  </a:lnTo>
                  <a:lnTo>
                    <a:pt x="215" y="1091"/>
                  </a:lnTo>
                  <a:lnTo>
                    <a:pt x="212" y="1091"/>
                  </a:lnTo>
                  <a:lnTo>
                    <a:pt x="208" y="1089"/>
                  </a:lnTo>
                  <a:lnTo>
                    <a:pt x="206" y="1087"/>
                  </a:lnTo>
                  <a:lnTo>
                    <a:pt x="208" y="1087"/>
                  </a:lnTo>
                  <a:lnTo>
                    <a:pt x="208" y="1085"/>
                  </a:lnTo>
                  <a:lnTo>
                    <a:pt x="206" y="1085"/>
                  </a:lnTo>
                  <a:lnTo>
                    <a:pt x="204" y="1085"/>
                  </a:lnTo>
                  <a:lnTo>
                    <a:pt x="204" y="1083"/>
                  </a:lnTo>
                  <a:lnTo>
                    <a:pt x="201" y="1083"/>
                  </a:lnTo>
                  <a:lnTo>
                    <a:pt x="201" y="1080"/>
                  </a:lnTo>
                  <a:lnTo>
                    <a:pt x="197" y="1080"/>
                  </a:lnTo>
                  <a:lnTo>
                    <a:pt x="197" y="1078"/>
                  </a:lnTo>
                  <a:lnTo>
                    <a:pt x="197" y="1076"/>
                  </a:lnTo>
                  <a:lnTo>
                    <a:pt x="195" y="1076"/>
                  </a:lnTo>
                  <a:lnTo>
                    <a:pt x="195" y="1074"/>
                  </a:lnTo>
                  <a:lnTo>
                    <a:pt x="190" y="1069"/>
                  </a:lnTo>
                  <a:lnTo>
                    <a:pt x="188" y="1067"/>
                  </a:lnTo>
                  <a:lnTo>
                    <a:pt x="188" y="1065"/>
                  </a:lnTo>
                  <a:lnTo>
                    <a:pt x="190" y="1063"/>
                  </a:lnTo>
                  <a:lnTo>
                    <a:pt x="188" y="1063"/>
                  </a:lnTo>
                  <a:lnTo>
                    <a:pt x="186" y="1065"/>
                  </a:lnTo>
                  <a:lnTo>
                    <a:pt x="184" y="1065"/>
                  </a:lnTo>
                  <a:lnTo>
                    <a:pt x="184" y="1063"/>
                  </a:lnTo>
                  <a:lnTo>
                    <a:pt x="184" y="1061"/>
                  </a:lnTo>
                  <a:lnTo>
                    <a:pt x="186" y="1061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66" y="1043"/>
                  </a:lnTo>
                  <a:lnTo>
                    <a:pt x="166" y="1041"/>
                  </a:lnTo>
                  <a:lnTo>
                    <a:pt x="160" y="1041"/>
                  </a:lnTo>
                  <a:lnTo>
                    <a:pt x="158" y="1039"/>
                  </a:lnTo>
                  <a:lnTo>
                    <a:pt x="155" y="1039"/>
                  </a:lnTo>
                  <a:lnTo>
                    <a:pt x="151" y="1039"/>
                  </a:lnTo>
                  <a:lnTo>
                    <a:pt x="149" y="1039"/>
                  </a:lnTo>
                  <a:lnTo>
                    <a:pt x="147" y="1039"/>
                  </a:lnTo>
                  <a:lnTo>
                    <a:pt x="144" y="1039"/>
                  </a:lnTo>
                  <a:lnTo>
                    <a:pt x="142" y="1039"/>
                  </a:lnTo>
                  <a:lnTo>
                    <a:pt x="140" y="1039"/>
                  </a:lnTo>
                  <a:lnTo>
                    <a:pt x="138" y="1039"/>
                  </a:lnTo>
                  <a:lnTo>
                    <a:pt x="136" y="1039"/>
                  </a:lnTo>
                  <a:lnTo>
                    <a:pt x="134" y="1039"/>
                  </a:lnTo>
                  <a:lnTo>
                    <a:pt x="136" y="1041"/>
                  </a:lnTo>
                  <a:lnTo>
                    <a:pt x="134" y="1043"/>
                  </a:lnTo>
                  <a:lnTo>
                    <a:pt x="134" y="1045"/>
                  </a:lnTo>
                  <a:lnTo>
                    <a:pt x="134" y="1047"/>
                  </a:lnTo>
                  <a:lnTo>
                    <a:pt x="134" y="1050"/>
                  </a:lnTo>
                  <a:lnTo>
                    <a:pt x="136" y="1052"/>
                  </a:lnTo>
                  <a:lnTo>
                    <a:pt x="138" y="1052"/>
                  </a:lnTo>
                  <a:lnTo>
                    <a:pt x="136" y="1052"/>
                  </a:lnTo>
                  <a:lnTo>
                    <a:pt x="134" y="1052"/>
                  </a:lnTo>
                  <a:lnTo>
                    <a:pt x="134" y="1054"/>
                  </a:lnTo>
                  <a:lnTo>
                    <a:pt x="134" y="1056"/>
                  </a:lnTo>
                  <a:lnTo>
                    <a:pt x="136" y="1056"/>
                  </a:lnTo>
                  <a:lnTo>
                    <a:pt x="138" y="1058"/>
                  </a:lnTo>
                  <a:lnTo>
                    <a:pt x="138" y="1061"/>
                  </a:lnTo>
                  <a:lnTo>
                    <a:pt x="138" y="1063"/>
                  </a:lnTo>
                  <a:lnTo>
                    <a:pt x="138" y="1065"/>
                  </a:lnTo>
                  <a:lnTo>
                    <a:pt x="138" y="1067"/>
                  </a:lnTo>
                  <a:lnTo>
                    <a:pt x="140" y="1069"/>
                  </a:lnTo>
                  <a:lnTo>
                    <a:pt x="140" y="1072"/>
                  </a:lnTo>
                  <a:lnTo>
                    <a:pt x="142" y="1074"/>
                  </a:lnTo>
                  <a:lnTo>
                    <a:pt x="142" y="1076"/>
                  </a:lnTo>
                  <a:lnTo>
                    <a:pt x="144" y="1076"/>
                  </a:lnTo>
                  <a:lnTo>
                    <a:pt x="144" y="1074"/>
                  </a:lnTo>
                  <a:lnTo>
                    <a:pt x="144" y="1072"/>
                  </a:lnTo>
                  <a:lnTo>
                    <a:pt x="147" y="1074"/>
                  </a:lnTo>
                  <a:lnTo>
                    <a:pt x="147" y="1076"/>
                  </a:lnTo>
                  <a:lnTo>
                    <a:pt x="151" y="1076"/>
                  </a:lnTo>
                  <a:lnTo>
                    <a:pt x="153" y="1076"/>
                  </a:lnTo>
                  <a:lnTo>
                    <a:pt x="155" y="1076"/>
                  </a:lnTo>
                  <a:lnTo>
                    <a:pt x="158" y="1076"/>
                  </a:lnTo>
                  <a:lnTo>
                    <a:pt x="158" y="1078"/>
                  </a:lnTo>
                  <a:lnTo>
                    <a:pt x="169" y="1076"/>
                  </a:lnTo>
                  <a:lnTo>
                    <a:pt x="171" y="1078"/>
                  </a:lnTo>
                  <a:lnTo>
                    <a:pt x="173" y="1078"/>
                  </a:lnTo>
                  <a:lnTo>
                    <a:pt x="173" y="1076"/>
                  </a:lnTo>
                  <a:lnTo>
                    <a:pt x="173" y="1074"/>
                  </a:lnTo>
                  <a:lnTo>
                    <a:pt x="171" y="1074"/>
                  </a:lnTo>
                  <a:lnTo>
                    <a:pt x="169" y="1072"/>
                  </a:lnTo>
                  <a:lnTo>
                    <a:pt x="162" y="1069"/>
                  </a:lnTo>
                  <a:lnTo>
                    <a:pt x="160" y="1067"/>
                  </a:lnTo>
                  <a:lnTo>
                    <a:pt x="160" y="1065"/>
                  </a:lnTo>
                  <a:lnTo>
                    <a:pt x="160" y="1063"/>
                  </a:lnTo>
                  <a:lnTo>
                    <a:pt x="162" y="1067"/>
                  </a:lnTo>
                  <a:lnTo>
                    <a:pt x="173" y="1072"/>
                  </a:lnTo>
                  <a:lnTo>
                    <a:pt x="175" y="1074"/>
                  </a:lnTo>
                  <a:lnTo>
                    <a:pt x="175" y="1076"/>
                  </a:lnTo>
                  <a:lnTo>
                    <a:pt x="177" y="1076"/>
                  </a:lnTo>
                  <a:lnTo>
                    <a:pt x="184" y="1076"/>
                  </a:lnTo>
                  <a:lnTo>
                    <a:pt x="184" y="1078"/>
                  </a:lnTo>
                  <a:lnTo>
                    <a:pt x="177" y="1078"/>
                  </a:lnTo>
                  <a:lnTo>
                    <a:pt x="175" y="1078"/>
                  </a:lnTo>
                  <a:lnTo>
                    <a:pt x="173" y="1080"/>
                  </a:lnTo>
                  <a:lnTo>
                    <a:pt x="173" y="1083"/>
                  </a:lnTo>
                  <a:lnTo>
                    <a:pt x="175" y="1087"/>
                  </a:lnTo>
                  <a:lnTo>
                    <a:pt x="175" y="1089"/>
                  </a:lnTo>
                  <a:lnTo>
                    <a:pt x="175" y="1096"/>
                  </a:lnTo>
                  <a:lnTo>
                    <a:pt x="173" y="1094"/>
                  </a:lnTo>
                  <a:lnTo>
                    <a:pt x="173" y="1091"/>
                  </a:lnTo>
                  <a:lnTo>
                    <a:pt x="173" y="1085"/>
                  </a:lnTo>
                  <a:lnTo>
                    <a:pt x="171" y="1085"/>
                  </a:lnTo>
                  <a:lnTo>
                    <a:pt x="171" y="1083"/>
                  </a:lnTo>
                  <a:lnTo>
                    <a:pt x="162" y="1080"/>
                  </a:lnTo>
                  <a:lnTo>
                    <a:pt x="160" y="1080"/>
                  </a:lnTo>
                  <a:lnTo>
                    <a:pt x="158" y="1080"/>
                  </a:lnTo>
                  <a:lnTo>
                    <a:pt x="155" y="1078"/>
                  </a:lnTo>
                  <a:lnTo>
                    <a:pt x="153" y="1080"/>
                  </a:lnTo>
                  <a:lnTo>
                    <a:pt x="153" y="1078"/>
                  </a:lnTo>
                  <a:lnTo>
                    <a:pt x="151" y="1078"/>
                  </a:lnTo>
                  <a:lnTo>
                    <a:pt x="149" y="1080"/>
                  </a:lnTo>
                  <a:lnTo>
                    <a:pt x="149" y="1083"/>
                  </a:lnTo>
                  <a:lnTo>
                    <a:pt x="147" y="1083"/>
                  </a:lnTo>
                  <a:lnTo>
                    <a:pt x="144" y="1087"/>
                  </a:lnTo>
                  <a:lnTo>
                    <a:pt x="144" y="1089"/>
                  </a:lnTo>
                  <a:lnTo>
                    <a:pt x="147" y="1091"/>
                  </a:lnTo>
                  <a:lnTo>
                    <a:pt x="149" y="1089"/>
                  </a:lnTo>
                  <a:lnTo>
                    <a:pt x="151" y="1091"/>
                  </a:lnTo>
                  <a:lnTo>
                    <a:pt x="151" y="1094"/>
                  </a:lnTo>
                  <a:lnTo>
                    <a:pt x="153" y="1094"/>
                  </a:lnTo>
                  <a:lnTo>
                    <a:pt x="153" y="1096"/>
                  </a:lnTo>
                  <a:lnTo>
                    <a:pt x="151" y="1096"/>
                  </a:lnTo>
                  <a:lnTo>
                    <a:pt x="149" y="1096"/>
                  </a:lnTo>
                  <a:lnTo>
                    <a:pt x="149" y="1098"/>
                  </a:lnTo>
                  <a:lnTo>
                    <a:pt x="151" y="1098"/>
                  </a:lnTo>
                  <a:lnTo>
                    <a:pt x="151" y="1100"/>
                  </a:lnTo>
                  <a:lnTo>
                    <a:pt x="153" y="1100"/>
                  </a:lnTo>
                  <a:lnTo>
                    <a:pt x="153" y="1102"/>
                  </a:lnTo>
                  <a:lnTo>
                    <a:pt x="151" y="1102"/>
                  </a:lnTo>
                  <a:lnTo>
                    <a:pt x="147" y="1104"/>
                  </a:lnTo>
                  <a:lnTo>
                    <a:pt x="142" y="1107"/>
                  </a:lnTo>
                  <a:lnTo>
                    <a:pt x="140" y="1109"/>
                  </a:lnTo>
                  <a:lnTo>
                    <a:pt x="142" y="1111"/>
                  </a:lnTo>
                  <a:lnTo>
                    <a:pt x="144" y="1113"/>
                  </a:lnTo>
                  <a:lnTo>
                    <a:pt x="144" y="1115"/>
                  </a:lnTo>
                  <a:lnTo>
                    <a:pt x="147" y="1115"/>
                  </a:lnTo>
                  <a:lnTo>
                    <a:pt x="151" y="1111"/>
                  </a:lnTo>
                  <a:lnTo>
                    <a:pt x="153" y="1111"/>
                  </a:lnTo>
                  <a:lnTo>
                    <a:pt x="158" y="1109"/>
                  </a:lnTo>
                  <a:lnTo>
                    <a:pt x="160" y="1109"/>
                  </a:lnTo>
                  <a:lnTo>
                    <a:pt x="158" y="1111"/>
                  </a:lnTo>
                  <a:lnTo>
                    <a:pt x="155" y="1113"/>
                  </a:lnTo>
                  <a:lnTo>
                    <a:pt x="158" y="1115"/>
                  </a:lnTo>
                  <a:lnTo>
                    <a:pt x="160" y="1115"/>
                  </a:lnTo>
                  <a:lnTo>
                    <a:pt x="162" y="1115"/>
                  </a:lnTo>
                  <a:lnTo>
                    <a:pt x="164" y="1113"/>
                  </a:lnTo>
                  <a:lnTo>
                    <a:pt x="166" y="1113"/>
                  </a:lnTo>
                  <a:lnTo>
                    <a:pt x="169" y="1113"/>
                  </a:lnTo>
                  <a:lnTo>
                    <a:pt x="166" y="1115"/>
                  </a:lnTo>
                  <a:lnTo>
                    <a:pt x="164" y="1115"/>
                  </a:lnTo>
                  <a:lnTo>
                    <a:pt x="164" y="1118"/>
                  </a:lnTo>
                  <a:lnTo>
                    <a:pt x="169" y="1118"/>
                  </a:lnTo>
                  <a:lnTo>
                    <a:pt x="166" y="1120"/>
                  </a:lnTo>
                  <a:lnTo>
                    <a:pt x="164" y="1120"/>
                  </a:lnTo>
                  <a:lnTo>
                    <a:pt x="164" y="1122"/>
                  </a:lnTo>
                  <a:lnTo>
                    <a:pt x="164" y="1124"/>
                  </a:lnTo>
                  <a:lnTo>
                    <a:pt x="166" y="1126"/>
                  </a:lnTo>
                  <a:lnTo>
                    <a:pt x="166" y="1129"/>
                  </a:lnTo>
                  <a:lnTo>
                    <a:pt x="169" y="1129"/>
                  </a:lnTo>
                  <a:lnTo>
                    <a:pt x="171" y="1129"/>
                  </a:lnTo>
                  <a:lnTo>
                    <a:pt x="173" y="1129"/>
                  </a:lnTo>
                  <a:lnTo>
                    <a:pt x="173" y="1126"/>
                  </a:lnTo>
                  <a:lnTo>
                    <a:pt x="175" y="1126"/>
                  </a:lnTo>
                  <a:lnTo>
                    <a:pt x="175" y="1124"/>
                  </a:lnTo>
                  <a:lnTo>
                    <a:pt x="175" y="1122"/>
                  </a:lnTo>
                  <a:lnTo>
                    <a:pt x="175" y="1120"/>
                  </a:lnTo>
                  <a:lnTo>
                    <a:pt x="177" y="1120"/>
                  </a:lnTo>
                  <a:lnTo>
                    <a:pt x="177" y="1122"/>
                  </a:lnTo>
                  <a:lnTo>
                    <a:pt x="177" y="1124"/>
                  </a:lnTo>
                  <a:lnTo>
                    <a:pt x="180" y="1126"/>
                  </a:lnTo>
                  <a:lnTo>
                    <a:pt x="182" y="1126"/>
                  </a:lnTo>
                  <a:lnTo>
                    <a:pt x="184" y="1126"/>
                  </a:lnTo>
                  <a:lnTo>
                    <a:pt x="186" y="1124"/>
                  </a:lnTo>
                  <a:lnTo>
                    <a:pt x="186" y="1126"/>
                  </a:lnTo>
                  <a:lnTo>
                    <a:pt x="184" y="1129"/>
                  </a:lnTo>
                  <a:lnTo>
                    <a:pt x="182" y="1129"/>
                  </a:lnTo>
                  <a:lnTo>
                    <a:pt x="180" y="1129"/>
                  </a:lnTo>
                  <a:lnTo>
                    <a:pt x="180" y="1131"/>
                  </a:lnTo>
                  <a:lnTo>
                    <a:pt x="177" y="1133"/>
                  </a:lnTo>
                  <a:lnTo>
                    <a:pt x="173" y="1135"/>
                  </a:lnTo>
                  <a:lnTo>
                    <a:pt x="173" y="1137"/>
                  </a:lnTo>
                  <a:lnTo>
                    <a:pt x="173" y="1140"/>
                  </a:lnTo>
                  <a:lnTo>
                    <a:pt x="175" y="1148"/>
                  </a:lnTo>
                  <a:lnTo>
                    <a:pt x="177" y="1150"/>
                  </a:lnTo>
                  <a:lnTo>
                    <a:pt x="180" y="1150"/>
                  </a:lnTo>
                  <a:lnTo>
                    <a:pt x="186" y="1153"/>
                  </a:lnTo>
                  <a:lnTo>
                    <a:pt x="188" y="1150"/>
                  </a:lnTo>
                  <a:lnTo>
                    <a:pt x="188" y="1146"/>
                  </a:lnTo>
                  <a:lnTo>
                    <a:pt x="190" y="1144"/>
                  </a:lnTo>
                  <a:lnTo>
                    <a:pt x="190" y="1150"/>
                  </a:lnTo>
                  <a:lnTo>
                    <a:pt x="190" y="1153"/>
                  </a:lnTo>
                  <a:lnTo>
                    <a:pt x="193" y="1153"/>
                  </a:lnTo>
                  <a:lnTo>
                    <a:pt x="195" y="1150"/>
                  </a:lnTo>
                  <a:lnTo>
                    <a:pt x="197" y="1148"/>
                  </a:lnTo>
                  <a:lnTo>
                    <a:pt x="195" y="1146"/>
                  </a:lnTo>
                  <a:lnTo>
                    <a:pt x="195" y="1144"/>
                  </a:lnTo>
                  <a:lnTo>
                    <a:pt x="197" y="1146"/>
                  </a:lnTo>
                  <a:lnTo>
                    <a:pt x="197" y="1148"/>
                  </a:lnTo>
                  <a:lnTo>
                    <a:pt x="197" y="1150"/>
                  </a:lnTo>
                  <a:lnTo>
                    <a:pt x="197" y="1153"/>
                  </a:lnTo>
                  <a:lnTo>
                    <a:pt x="199" y="1155"/>
                  </a:lnTo>
                  <a:lnTo>
                    <a:pt x="201" y="1155"/>
                  </a:lnTo>
                  <a:lnTo>
                    <a:pt x="204" y="1155"/>
                  </a:lnTo>
                  <a:lnTo>
                    <a:pt x="204" y="1157"/>
                  </a:lnTo>
                  <a:lnTo>
                    <a:pt x="201" y="1161"/>
                  </a:lnTo>
                  <a:lnTo>
                    <a:pt x="201" y="1164"/>
                  </a:lnTo>
                  <a:lnTo>
                    <a:pt x="201" y="1170"/>
                  </a:lnTo>
                  <a:lnTo>
                    <a:pt x="201" y="1172"/>
                  </a:lnTo>
                  <a:lnTo>
                    <a:pt x="201" y="1175"/>
                  </a:lnTo>
                  <a:lnTo>
                    <a:pt x="204" y="1175"/>
                  </a:lnTo>
                  <a:lnTo>
                    <a:pt x="206" y="1175"/>
                  </a:lnTo>
                  <a:lnTo>
                    <a:pt x="208" y="1172"/>
                  </a:lnTo>
                  <a:lnTo>
                    <a:pt x="210" y="1168"/>
                  </a:lnTo>
                  <a:lnTo>
                    <a:pt x="212" y="1168"/>
                  </a:lnTo>
                  <a:lnTo>
                    <a:pt x="212" y="1170"/>
                  </a:lnTo>
                  <a:lnTo>
                    <a:pt x="212" y="1172"/>
                  </a:lnTo>
                  <a:lnTo>
                    <a:pt x="208" y="1175"/>
                  </a:lnTo>
                  <a:lnTo>
                    <a:pt x="206" y="1177"/>
                  </a:lnTo>
                  <a:lnTo>
                    <a:pt x="206" y="1179"/>
                  </a:lnTo>
                  <a:lnTo>
                    <a:pt x="208" y="1179"/>
                  </a:lnTo>
                  <a:lnTo>
                    <a:pt x="212" y="1183"/>
                  </a:lnTo>
                  <a:lnTo>
                    <a:pt x="215" y="1183"/>
                  </a:lnTo>
                  <a:lnTo>
                    <a:pt x="217" y="1183"/>
                  </a:lnTo>
                  <a:lnTo>
                    <a:pt x="223" y="1183"/>
                  </a:lnTo>
                  <a:lnTo>
                    <a:pt x="228" y="1186"/>
                  </a:lnTo>
                  <a:lnTo>
                    <a:pt x="228" y="1188"/>
                  </a:lnTo>
                  <a:lnTo>
                    <a:pt x="225" y="1188"/>
                  </a:lnTo>
                  <a:lnTo>
                    <a:pt x="223" y="1188"/>
                  </a:lnTo>
                  <a:lnTo>
                    <a:pt x="223" y="1186"/>
                  </a:lnTo>
                  <a:lnTo>
                    <a:pt x="221" y="1186"/>
                  </a:lnTo>
                  <a:lnTo>
                    <a:pt x="221" y="1188"/>
                  </a:lnTo>
                  <a:lnTo>
                    <a:pt x="212" y="1186"/>
                  </a:lnTo>
                  <a:lnTo>
                    <a:pt x="208" y="1183"/>
                  </a:lnTo>
                  <a:lnTo>
                    <a:pt x="206" y="1183"/>
                  </a:lnTo>
                  <a:lnTo>
                    <a:pt x="204" y="1183"/>
                  </a:lnTo>
                  <a:lnTo>
                    <a:pt x="201" y="1183"/>
                  </a:lnTo>
                  <a:lnTo>
                    <a:pt x="199" y="1186"/>
                  </a:lnTo>
                  <a:lnTo>
                    <a:pt x="197" y="1186"/>
                  </a:lnTo>
                  <a:lnTo>
                    <a:pt x="197" y="1188"/>
                  </a:lnTo>
                  <a:lnTo>
                    <a:pt x="197" y="1190"/>
                  </a:lnTo>
                  <a:lnTo>
                    <a:pt x="197" y="1192"/>
                  </a:lnTo>
                  <a:lnTo>
                    <a:pt x="195" y="1194"/>
                  </a:lnTo>
                  <a:lnTo>
                    <a:pt x="195" y="1196"/>
                  </a:lnTo>
                  <a:lnTo>
                    <a:pt x="193" y="1199"/>
                  </a:lnTo>
                  <a:lnTo>
                    <a:pt x="193" y="1201"/>
                  </a:lnTo>
                  <a:lnTo>
                    <a:pt x="193" y="1203"/>
                  </a:lnTo>
                  <a:lnTo>
                    <a:pt x="195" y="1205"/>
                  </a:lnTo>
                  <a:lnTo>
                    <a:pt x="197" y="1205"/>
                  </a:lnTo>
                  <a:lnTo>
                    <a:pt x="199" y="1203"/>
                  </a:lnTo>
                  <a:lnTo>
                    <a:pt x="197" y="1203"/>
                  </a:lnTo>
                  <a:lnTo>
                    <a:pt x="197" y="1201"/>
                  </a:lnTo>
                  <a:lnTo>
                    <a:pt x="199" y="1199"/>
                  </a:lnTo>
                  <a:lnTo>
                    <a:pt x="201" y="1199"/>
                  </a:lnTo>
                  <a:lnTo>
                    <a:pt x="204" y="1199"/>
                  </a:lnTo>
                  <a:lnTo>
                    <a:pt x="204" y="1201"/>
                  </a:lnTo>
                  <a:lnTo>
                    <a:pt x="204" y="1203"/>
                  </a:lnTo>
                  <a:lnTo>
                    <a:pt x="201" y="1203"/>
                  </a:lnTo>
                  <a:lnTo>
                    <a:pt x="204" y="1205"/>
                  </a:lnTo>
                  <a:lnTo>
                    <a:pt x="204" y="1207"/>
                  </a:lnTo>
                  <a:lnTo>
                    <a:pt x="206" y="1207"/>
                  </a:lnTo>
                  <a:lnTo>
                    <a:pt x="206" y="1210"/>
                  </a:lnTo>
                  <a:lnTo>
                    <a:pt x="206" y="1212"/>
                  </a:lnTo>
                  <a:lnTo>
                    <a:pt x="208" y="1212"/>
                  </a:lnTo>
                  <a:lnTo>
                    <a:pt x="208" y="1210"/>
                  </a:lnTo>
                  <a:lnTo>
                    <a:pt x="210" y="1207"/>
                  </a:lnTo>
                  <a:lnTo>
                    <a:pt x="210" y="1205"/>
                  </a:lnTo>
                  <a:lnTo>
                    <a:pt x="210" y="1203"/>
                  </a:lnTo>
                  <a:lnTo>
                    <a:pt x="212" y="1203"/>
                  </a:lnTo>
                  <a:lnTo>
                    <a:pt x="212" y="1205"/>
                  </a:lnTo>
                  <a:lnTo>
                    <a:pt x="212" y="1207"/>
                  </a:lnTo>
                  <a:lnTo>
                    <a:pt x="215" y="1210"/>
                  </a:lnTo>
                  <a:lnTo>
                    <a:pt x="215" y="1207"/>
                  </a:lnTo>
                  <a:lnTo>
                    <a:pt x="217" y="1210"/>
                  </a:lnTo>
                  <a:lnTo>
                    <a:pt x="217" y="1207"/>
                  </a:lnTo>
                  <a:lnTo>
                    <a:pt x="219" y="1210"/>
                  </a:lnTo>
                  <a:lnTo>
                    <a:pt x="223" y="1207"/>
                  </a:lnTo>
                  <a:lnTo>
                    <a:pt x="223" y="1210"/>
                  </a:lnTo>
                  <a:lnTo>
                    <a:pt x="221" y="1212"/>
                  </a:lnTo>
                  <a:lnTo>
                    <a:pt x="219" y="1214"/>
                  </a:lnTo>
                  <a:lnTo>
                    <a:pt x="219" y="1216"/>
                  </a:lnTo>
                  <a:lnTo>
                    <a:pt x="221" y="1218"/>
                  </a:lnTo>
                  <a:lnTo>
                    <a:pt x="221" y="1221"/>
                  </a:lnTo>
                  <a:lnTo>
                    <a:pt x="223" y="1221"/>
                  </a:lnTo>
                  <a:lnTo>
                    <a:pt x="223" y="1218"/>
                  </a:lnTo>
                  <a:lnTo>
                    <a:pt x="225" y="1218"/>
                  </a:lnTo>
                  <a:lnTo>
                    <a:pt x="225" y="1216"/>
                  </a:lnTo>
                  <a:lnTo>
                    <a:pt x="228" y="1214"/>
                  </a:lnTo>
                  <a:lnTo>
                    <a:pt x="230" y="1214"/>
                  </a:lnTo>
                  <a:lnTo>
                    <a:pt x="232" y="1212"/>
                  </a:lnTo>
                  <a:lnTo>
                    <a:pt x="232" y="1214"/>
                  </a:lnTo>
                  <a:lnTo>
                    <a:pt x="230" y="1216"/>
                  </a:lnTo>
                  <a:lnTo>
                    <a:pt x="228" y="1216"/>
                  </a:lnTo>
                  <a:lnTo>
                    <a:pt x="225" y="1221"/>
                  </a:lnTo>
                  <a:lnTo>
                    <a:pt x="223" y="1223"/>
                  </a:lnTo>
                  <a:lnTo>
                    <a:pt x="221" y="1223"/>
                  </a:lnTo>
                  <a:lnTo>
                    <a:pt x="219" y="1225"/>
                  </a:lnTo>
                  <a:lnTo>
                    <a:pt x="219" y="1227"/>
                  </a:lnTo>
                  <a:lnTo>
                    <a:pt x="221" y="1227"/>
                  </a:lnTo>
                  <a:lnTo>
                    <a:pt x="221" y="1229"/>
                  </a:lnTo>
                  <a:lnTo>
                    <a:pt x="223" y="1229"/>
                  </a:lnTo>
                  <a:lnTo>
                    <a:pt x="228" y="1227"/>
                  </a:lnTo>
                  <a:lnTo>
                    <a:pt x="230" y="1229"/>
                  </a:lnTo>
                  <a:lnTo>
                    <a:pt x="230" y="1227"/>
                  </a:lnTo>
                  <a:lnTo>
                    <a:pt x="232" y="1227"/>
                  </a:lnTo>
                  <a:lnTo>
                    <a:pt x="232" y="1225"/>
                  </a:lnTo>
                  <a:lnTo>
                    <a:pt x="234" y="1223"/>
                  </a:lnTo>
                  <a:lnTo>
                    <a:pt x="236" y="1221"/>
                  </a:lnTo>
                  <a:lnTo>
                    <a:pt x="236" y="1223"/>
                  </a:lnTo>
                  <a:lnTo>
                    <a:pt x="234" y="1225"/>
                  </a:lnTo>
                  <a:lnTo>
                    <a:pt x="232" y="1227"/>
                  </a:lnTo>
                  <a:lnTo>
                    <a:pt x="232" y="1229"/>
                  </a:lnTo>
                  <a:lnTo>
                    <a:pt x="232" y="1232"/>
                  </a:lnTo>
                  <a:lnTo>
                    <a:pt x="234" y="1232"/>
                  </a:lnTo>
                  <a:lnTo>
                    <a:pt x="236" y="1232"/>
                  </a:lnTo>
                  <a:lnTo>
                    <a:pt x="234" y="1232"/>
                  </a:lnTo>
                  <a:lnTo>
                    <a:pt x="234" y="1234"/>
                  </a:lnTo>
                  <a:lnTo>
                    <a:pt x="232" y="1240"/>
                  </a:lnTo>
                  <a:lnTo>
                    <a:pt x="234" y="1240"/>
                  </a:lnTo>
                  <a:lnTo>
                    <a:pt x="236" y="1240"/>
                  </a:lnTo>
                  <a:lnTo>
                    <a:pt x="241" y="1238"/>
                  </a:lnTo>
                  <a:lnTo>
                    <a:pt x="241" y="1240"/>
                  </a:lnTo>
                  <a:lnTo>
                    <a:pt x="239" y="1240"/>
                  </a:lnTo>
                  <a:lnTo>
                    <a:pt x="239" y="1243"/>
                  </a:lnTo>
                  <a:lnTo>
                    <a:pt x="234" y="1243"/>
                  </a:lnTo>
                  <a:lnTo>
                    <a:pt x="234" y="1245"/>
                  </a:lnTo>
                  <a:lnTo>
                    <a:pt x="234" y="1243"/>
                  </a:lnTo>
                  <a:lnTo>
                    <a:pt x="230" y="1245"/>
                  </a:lnTo>
                  <a:lnTo>
                    <a:pt x="228" y="1245"/>
                  </a:lnTo>
                  <a:lnTo>
                    <a:pt x="228" y="1243"/>
                  </a:lnTo>
                  <a:lnTo>
                    <a:pt x="225" y="1243"/>
                  </a:lnTo>
                  <a:lnTo>
                    <a:pt x="223" y="1243"/>
                  </a:lnTo>
                  <a:lnTo>
                    <a:pt x="223" y="1245"/>
                  </a:lnTo>
                  <a:lnTo>
                    <a:pt x="223" y="1247"/>
                  </a:lnTo>
                  <a:lnTo>
                    <a:pt x="230" y="1251"/>
                  </a:lnTo>
                  <a:lnTo>
                    <a:pt x="230" y="1253"/>
                  </a:lnTo>
                  <a:lnTo>
                    <a:pt x="232" y="1256"/>
                  </a:lnTo>
                  <a:lnTo>
                    <a:pt x="232" y="1258"/>
                  </a:lnTo>
                  <a:lnTo>
                    <a:pt x="232" y="1260"/>
                  </a:lnTo>
                  <a:lnTo>
                    <a:pt x="234" y="1260"/>
                  </a:lnTo>
                  <a:lnTo>
                    <a:pt x="236" y="1262"/>
                  </a:lnTo>
                  <a:lnTo>
                    <a:pt x="236" y="1264"/>
                  </a:lnTo>
                  <a:lnTo>
                    <a:pt x="239" y="1267"/>
                  </a:lnTo>
                  <a:lnTo>
                    <a:pt x="241" y="1269"/>
                  </a:lnTo>
                  <a:lnTo>
                    <a:pt x="241" y="1267"/>
                  </a:lnTo>
                  <a:lnTo>
                    <a:pt x="243" y="1267"/>
                  </a:lnTo>
                  <a:lnTo>
                    <a:pt x="245" y="1264"/>
                  </a:lnTo>
                  <a:lnTo>
                    <a:pt x="250" y="1264"/>
                  </a:lnTo>
                  <a:lnTo>
                    <a:pt x="250" y="1262"/>
                  </a:lnTo>
                  <a:lnTo>
                    <a:pt x="250" y="1260"/>
                  </a:lnTo>
                  <a:lnTo>
                    <a:pt x="252" y="1260"/>
                  </a:lnTo>
                  <a:lnTo>
                    <a:pt x="254" y="1260"/>
                  </a:lnTo>
                  <a:lnTo>
                    <a:pt x="254" y="1262"/>
                  </a:lnTo>
                  <a:lnTo>
                    <a:pt x="256" y="1262"/>
                  </a:lnTo>
                  <a:lnTo>
                    <a:pt x="254" y="1262"/>
                  </a:lnTo>
                  <a:lnTo>
                    <a:pt x="254" y="1264"/>
                  </a:lnTo>
                  <a:lnTo>
                    <a:pt x="250" y="1264"/>
                  </a:lnTo>
                  <a:lnTo>
                    <a:pt x="252" y="1267"/>
                  </a:lnTo>
                  <a:lnTo>
                    <a:pt x="254" y="1269"/>
                  </a:lnTo>
                  <a:lnTo>
                    <a:pt x="256" y="1269"/>
                  </a:lnTo>
                  <a:lnTo>
                    <a:pt x="258" y="1269"/>
                  </a:lnTo>
                  <a:lnTo>
                    <a:pt x="261" y="1267"/>
                  </a:lnTo>
                  <a:lnTo>
                    <a:pt x="263" y="1267"/>
                  </a:lnTo>
                  <a:lnTo>
                    <a:pt x="263" y="1269"/>
                  </a:lnTo>
                  <a:lnTo>
                    <a:pt x="265" y="1269"/>
                  </a:lnTo>
                  <a:lnTo>
                    <a:pt x="267" y="1269"/>
                  </a:lnTo>
                  <a:lnTo>
                    <a:pt x="271" y="1271"/>
                  </a:lnTo>
                  <a:lnTo>
                    <a:pt x="276" y="1271"/>
                  </a:lnTo>
                  <a:lnTo>
                    <a:pt x="278" y="1271"/>
                  </a:lnTo>
                  <a:lnTo>
                    <a:pt x="278" y="1269"/>
                  </a:lnTo>
                  <a:lnTo>
                    <a:pt x="280" y="1264"/>
                  </a:lnTo>
                  <a:lnTo>
                    <a:pt x="282" y="1264"/>
                  </a:lnTo>
                  <a:lnTo>
                    <a:pt x="282" y="1262"/>
                  </a:lnTo>
                  <a:lnTo>
                    <a:pt x="285" y="1262"/>
                  </a:lnTo>
                  <a:lnTo>
                    <a:pt x="285" y="1260"/>
                  </a:lnTo>
                  <a:lnTo>
                    <a:pt x="287" y="1256"/>
                  </a:lnTo>
                  <a:lnTo>
                    <a:pt x="287" y="1253"/>
                  </a:lnTo>
                  <a:lnTo>
                    <a:pt x="287" y="1251"/>
                  </a:lnTo>
                  <a:lnTo>
                    <a:pt x="289" y="1251"/>
                  </a:lnTo>
                  <a:lnTo>
                    <a:pt x="289" y="1256"/>
                  </a:lnTo>
                  <a:lnTo>
                    <a:pt x="289" y="1260"/>
                  </a:lnTo>
                  <a:lnTo>
                    <a:pt x="287" y="1262"/>
                  </a:lnTo>
                  <a:lnTo>
                    <a:pt x="285" y="1262"/>
                  </a:lnTo>
                  <a:lnTo>
                    <a:pt x="285" y="1264"/>
                  </a:lnTo>
                  <a:lnTo>
                    <a:pt x="282" y="1269"/>
                  </a:lnTo>
                  <a:lnTo>
                    <a:pt x="280" y="1271"/>
                  </a:lnTo>
                  <a:lnTo>
                    <a:pt x="278" y="1273"/>
                  </a:lnTo>
                  <a:lnTo>
                    <a:pt x="274" y="1273"/>
                  </a:lnTo>
                  <a:lnTo>
                    <a:pt x="271" y="1273"/>
                  </a:lnTo>
                  <a:lnTo>
                    <a:pt x="269" y="1273"/>
                  </a:lnTo>
                  <a:lnTo>
                    <a:pt x="269" y="1275"/>
                  </a:lnTo>
                  <a:lnTo>
                    <a:pt x="267" y="1275"/>
                  </a:lnTo>
                  <a:lnTo>
                    <a:pt x="267" y="1278"/>
                  </a:lnTo>
                  <a:lnTo>
                    <a:pt x="267" y="1280"/>
                  </a:lnTo>
                  <a:lnTo>
                    <a:pt x="265" y="1280"/>
                  </a:lnTo>
                  <a:lnTo>
                    <a:pt x="263" y="1280"/>
                  </a:lnTo>
                  <a:lnTo>
                    <a:pt x="261" y="1280"/>
                  </a:lnTo>
                  <a:lnTo>
                    <a:pt x="261" y="1282"/>
                  </a:lnTo>
                  <a:lnTo>
                    <a:pt x="258" y="1282"/>
                  </a:lnTo>
                  <a:lnTo>
                    <a:pt x="254" y="1282"/>
                  </a:lnTo>
                  <a:lnTo>
                    <a:pt x="254" y="1284"/>
                  </a:lnTo>
                  <a:lnTo>
                    <a:pt x="254" y="1286"/>
                  </a:lnTo>
                  <a:lnTo>
                    <a:pt x="256" y="1286"/>
                  </a:lnTo>
                  <a:lnTo>
                    <a:pt x="256" y="1291"/>
                  </a:lnTo>
                  <a:lnTo>
                    <a:pt x="256" y="1293"/>
                  </a:lnTo>
                  <a:lnTo>
                    <a:pt x="271" y="1306"/>
                  </a:lnTo>
                  <a:lnTo>
                    <a:pt x="271" y="1308"/>
                  </a:lnTo>
                  <a:lnTo>
                    <a:pt x="274" y="1310"/>
                  </a:lnTo>
                  <a:lnTo>
                    <a:pt x="278" y="1315"/>
                  </a:lnTo>
                  <a:lnTo>
                    <a:pt x="285" y="1319"/>
                  </a:lnTo>
                  <a:lnTo>
                    <a:pt x="287" y="1321"/>
                  </a:lnTo>
                  <a:lnTo>
                    <a:pt x="289" y="1319"/>
                  </a:lnTo>
                  <a:lnTo>
                    <a:pt x="291" y="1319"/>
                  </a:lnTo>
                  <a:lnTo>
                    <a:pt x="293" y="1321"/>
                  </a:lnTo>
                  <a:lnTo>
                    <a:pt x="291" y="1321"/>
                  </a:lnTo>
                  <a:lnTo>
                    <a:pt x="289" y="1324"/>
                  </a:lnTo>
                  <a:lnTo>
                    <a:pt x="291" y="1324"/>
                  </a:lnTo>
                  <a:lnTo>
                    <a:pt x="291" y="1326"/>
                  </a:lnTo>
                  <a:lnTo>
                    <a:pt x="304" y="1339"/>
                  </a:lnTo>
                  <a:lnTo>
                    <a:pt x="317" y="1348"/>
                  </a:lnTo>
                  <a:lnTo>
                    <a:pt x="320" y="1350"/>
                  </a:lnTo>
                  <a:lnTo>
                    <a:pt x="324" y="1350"/>
                  </a:lnTo>
                  <a:lnTo>
                    <a:pt x="326" y="1352"/>
                  </a:lnTo>
                  <a:lnTo>
                    <a:pt x="326" y="1354"/>
                  </a:lnTo>
                  <a:lnTo>
                    <a:pt x="328" y="1356"/>
                  </a:lnTo>
                  <a:lnTo>
                    <a:pt x="331" y="1359"/>
                  </a:lnTo>
                  <a:lnTo>
                    <a:pt x="333" y="1356"/>
                  </a:lnTo>
                  <a:lnTo>
                    <a:pt x="333" y="1359"/>
                  </a:lnTo>
                  <a:lnTo>
                    <a:pt x="335" y="1361"/>
                  </a:lnTo>
                  <a:lnTo>
                    <a:pt x="335" y="1359"/>
                  </a:lnTo>
                  <a:lnTo>
                    <a:pt x="337" y="1359"/>
                  </a:lnTo>
                  <a:lnTo>
                    <a:pt x="337" y="1356"/>
                  </a:lnTo>
                  <a:lnTo>
                    <a:pt x="339" y="1356"/>
                  </a:lnTo>
                  <a:lnTo>
                    <a:pt x="339" y="1354"/>
                  </a:lnTo>
                  <a:lnTo>
                    <a:pt x="342" y="1354"/>
                  </a:lnTo>
                  <a:lnTo>
                    <a:pt x="346" y="1350"/>
                  </a:lnTo>
                  <a:lnTo>
                    <a:pt x="350" y="1354"/>
                  </a:lnTo>
                  <a:lnTo>
                    <a:pt x="352" y="1354"/>
                  </a:lnTo>
                  <a:lnTo>
                    <a:pt x="355" y="1354"/>
                  </a:lnTo>
                  <a:lnTo>
                    <a:pt x="355" y="1352"/>
                  </a:lnTo>
                  <a:lnTo>
                    <a:pt x="357" y="1350"/>
                  </a:lnTo>
                  <a:lnTo>
                    <a:pt x="355" y="1348"/>
                  </a:lnTo>
                  <a:close/>
                  <a:moveTo>
                    <a:pt x="204" y="1080"/>
                  </a:moveTo>
                  <a:lnTo>
                    <a:pt x="206" y="1080"/>
                  </a:lnTo>
                  <a:lnTo>
                    <a:pt x="208" y="1083"/>
                  </a:lnTo>
                  <a:lnTo>
                    <a:pt x="215" y="1085"/>
                  </a:lnTo>
                  <a:lnTo>
                    <a:pt x="217" y="1085"/>
                  </a:lnTo>
                  <a:lnTo>
                    <a:pt x="217" y="1087"/>
                  </a:lnTo>
                  <a:lnTo>
                    <a:pt x="217" y="1085"/>
                  </a:lnTo>
                  <a:lnTo>
                    <a:pt x="217" y="1083"/>
                  </a:lnTo>
                  <a:lnTo>
                    <a:pt x="215" y="1080"/>
                  </a:lnTo>
                  <a:lnTo>
                    <a:pt x="212" y="1080"/>
                  </a:lnTo>
                  <a:lnTo>
                    <a:pt x="208" y="1078"/>
                  </a:lnTo>
                  <a:lnTo>
                    <a:pt x="206" y="1076"/>
                  </a:lnTo>
                  <a:lnTo>
                    <a:pt x="204" y="1076"/>
                  </a:lnTo>
                  <a:lnTo>
                    <a:pt x="201" y="1076"/>
                  </a:lnTo>
                  <a:lnTo>
                    <a:pt x="199" y="1078"/>
                  </a:lnTo>
                  <a:lnTo>
                    <a:pt x="201" y="1080"/>
                  </a:lnTo>
                  <a:lnTo>
                    <a:pt x="204" y="1080"/>
                  </a:lnTo>
                  <a:close/>
                  <a:moveTo>
                    <a:pt x="256" y="918"/>
                  </a:moveTo>
                  <a:lnTo>
                    <a:pt x="256" y="916"/>
                  </a:lnTo>
                  <a:lnTo>
                    <a:pt x="256" y="914"/>
                  </a:lnTo>
                  <a:lnTo>
                    <a:pt x="254" y="914"/>
                  </a:lnTo>
                  <a:lnTo>
                    <a:pt x="252" y="916"/>
                  </a:lnTo>
                  <a:lnTo>
                    <a:pt x="245" y="914"/>
                  </a:lnTo>
                  <a:lnTo>
                    <a:pt x="245" y="916"/>
                  </a:lnTo>
                  <a:lnTo>
                    <a:pt x="243" y="916"/>
                  </a:lnTo>
                  <a:lnTo>
                    <a:pt x="241" y="918"/>
                  </a:lnTo>
                  <a:lnTo>
                    <a:pt x="239" y="918"/>
                  </a:lnTo>
                  <a:lnTo>
                    <a:pt x="239" y="920"/>
                  </a:lnTo>
                  <a:lnTo>
                    <a:pt x="236" y="920"/>
                  </a:lnTo>
                  <a:lnTo>
                    <a:pt x="234" y="920"/>
                  </a:lnTo>
                  <a:lnTo>
                    <a:pt x="230" y="920"/>
                  </a:lnTo>
                  <a:lnTo>
                    <a:pt x="228" y="923"/>
                  </a:lnTo>
                  <a:lnTo>
                    <a:pt x="225" y="920"/>
                  </a:lnTo>
                  <a:lnTo>
                    <a:pt x="223" y="920"/>
                  </a:lnTo>
                  <a:lnTo>
                    <a:pt x="221" y="923"/>
                  </a:lnTo>
                  <a:lnTo>
                    <a:pt x="219" y="923"/>
                  </a:lnTo>
                  <a:lnTo>
                    <a:pt x="217" y="925"/>
                  </a:lnTo>
                  <a:lnTo>
                    <a:pt x="215" y="927"/>
                  </a:lnTo>
                  <a:lnTo>
                    <a:pt x="212" y="931"/>
                  </a:lnTo>
                  <a:lnTo>
                    <a:pt x="210" y="934"/>
                  </a:lnTo>
                  <a:lnTo>
                    <a:pt x="206" y="940"/>
                  </a:lnTo>
                  <a:lnTo>
                    <a:pt x="206" y="942"/>
                  </a:lnTo>
                  <a:lnTo>
                    <a:pt x="206" y="944"/>
                  </a:lnTo>
                  <a:lnTo>
                    <a:pt x="208" y="944"/>
                  </a:lnTo>
                  <a:lnTo>
                    <a:pt x="210" y="944"/>
                  </a:lnTo>
                  <a:lnTo>
                    <a:pt x="212" y="944"/>
                  </a:lnTo>
                  <a:lnTo>
                    <a:pt x="215" y="944"/>
                  </a:lnTo>
                  <a:lnTo>
                    <a:pt x="217" y="944"/>
                  </a:lnTo>
                  <a:lnTo>
                    <a:pt x="217" y="942"/>
                  </a:lnTo>
                  <a:lnTo>
                    <a:pt x="219" y="940"/>
                  </a:lnTo>
                  <a:lnTo>
                    <a:pt x="219" y="938"/>
                  </a:lnTo>
                  <a:lnTo>
                    <a:pt x="225" y="934"/>
                  </a:lnTo>
                  <a:lnTo>
                    <a:pt x="228" y="934"/>
                  </a:lnTo>
                  <a:lnTo>
                    <a:pt x="230" y="931"/>
                  </a:lnTo>
                  <a:lnTo>
                    <a:pt x="230" y="929"/>
                  </a:lnTo>
                  <a:lnTo>
                    <a:pt x="232" y="931"/>
                  </a:lnTo>
                  <a:lnTo>
                    <a:pt x="236" y="929"/>
                  </a:lnTo>
                  <a:lnTo>
                    <a:pt x="239" y="927"/>
                  </a:lnTo>
                  <a:lnTo>
                    <a:pt x="241" y="927"/>
                  </a:lnTo>
                  <a:lnTo>
                    <a:pt x="243" y="929"/>
                  </a:lnTo>
                  <a:lnTo>
                    <a:pt x="243" y="927"/>
                  </a:lnTo>
                  <a:lnTo>
                    <a:pt x="250" y="927"/>
                  </a:lnTo>
                  <a:lnTo>
                    <a:pt x="252" y="925"/>
                  </a:lnTo>
                  <a:lnTo>
                    <a:pt x="256" y="923"/>
                  </a:lnTo>
                  <a:lnTo>
                    <a:pt x="254" y="920"/>
                  </a:lnTo>
                  <a:lnTo>
                    <a:pt x="254" y="918"/>
                  </a:lnTo>
                  <a:lnTo>
                    <a:pt x="256" y="918"/>
                  </a:lnTo>
                  <a:close/>
                  <a:moveTo>
                    <a:pt x="151" y="820"/>
                  </a:moveTo>
                  <a:lnTo>
                    <a:pt x="151" y="817"/>
                  </a:lnTo>
                  <a:lnTo>
                    <a:pt x="153" y="817"/>
                  </a:lnTo>
                  <a:lnTo>
                    <a:pt x="153" y="820"/>
                  </a:lnTo>
                  <a:lnTo>
                    <a:pt x="155" y="820"/>
                  </a:lnTo>
                  <a:lnTo>
                    <a:pt x="155" y="817"/>
                  </a:lnTo>
                  <a:lnTo>
                    <a:pt x="155" y="815"/>
                  </a:lnTo>
                  <a:lnTo>
                    <a:pt x="153" y="813"/>
                  </a:lnTo>
                  <a:lnTo>
                    <a:pt x="151" y="813"/>
                  </a:lnTo>
                  <a:lnTo>
                    <a:pt x="151" y="815"/>
                  </a:lnTo>
                  <a:lnTo>
                    <a:pt x="149" y="820"/>
                  </a:lnTo>
                  <a:lnTo>
                    <a:pt x="151" y="820"/>
                  </a:lnTo>
                  <a:close/>
                  <a:moveTo>
                    <a:pt x="197" y="1179"/>
                  </a:moveTo>
                  <a:lnTo>
                    <a:pt x="197" y="1179"/>
                  </a:lnTo>
                  <a:lnTo>
                    <a:pt x="197" y="1175"/>
                  </a:lnTo>
                  <a:lnTo>
                    <a:pt x="199" y="1170"/>
                  </a:lnTo>
                  <a:lnTo>
                    <a:pt x="199" y="1168"/>
                  </a:lnTo>
                  <a:lnTo>
                    <a:pt x="199" y="1166"/>
                  </a:lnTo>
                  <a:lnTo>
                    <a:pt x="199" y="1161"/>
                  </a:lnTo>
                  <a:lnTo>
                    <a:pt x="199" y="1157"/>
                  </a:lnTo>
                  <a:lnTo>
                    <a:pt x="197" y="1157"/>
                  </a:lnTo>
                  <a:lnTo>
                    <a:pt x="197" y="1155"/>
                  </a:lnTo>
                  <a:lnTo>
                    <a:pt x="195" y="1153"/>
                  </a:lnTo>
                  <a:lnTo>
                    <a:pt x="190" y="1155"/>
                  </a:lnTo>
                  <a:lnTo>
                    <a:pt x="184" y="1155"/>
                  </a:lnTo>
                  <a:lnTo>
                    <a:pt x="182" y="1155"/>
                  </a:lnTo>
                  <a:lnTo>
                    <a:pt x="184" y="1157"/>
                  </a:lnTo>
                  <a:lnTo>
                    <a:pt x="184" y="1159"/>
                  </a:lnTo>
                  <a:lnTo>
                    <a:pt x="186" y="1159"/>
                  </a:lnTo>
                  <a:lnTo>
                    <a:pt x="186" y="1161"/>
                  </a:lnTo>
                  <a:lnTo>
                    <a:pt x="188" y="1161"/>
                  </a:lnTo>
                  <a:lnTo>
                    <a:pt x="186" y="1161"/>
                  </a:lnTo>
                  <a:lnTo>
                    <a:pt x="184" y="1161"/>
                  </a:lnTo>
                  <a:lnTo>
                    <a:pt x="184" y="1164"/>
                  </a:lnTo>
                  <a:lnTo>
                    <a:pt x="182" y="1164"/>
                  </a:lnTo>
                  <a:lnTo>
                    <a:pt x="182" y="1161"/>
                  </a:lnTo>
                  <a:lnTo>
                    <a:pt x="180" y="1164"/>
                  </a:lnTo>
                  <a:lnTo>
                    <a:pt x="182" y="1168"/>
                  </a:lnTo>
                  <a:lnTo>
                    <a:pt x="184" y="1172"/>
                  </a:lnTo>
                  <a:lnTo>
                    <a:pt x="186" y="1175"/>
                  </a:lnTo>
                  <a:lnTo>
                    <a:pt x="186" y="1177"/>
                  </a:lnTo>
                  <a:lnTo>
                    <a:pt x="193" y="1183"/>
                  </a:lnTo>
                  <a:lnTo>
                    <a:pt x="195" y="1183"/>
                  </a:lnTo>
                  <a:lnTo>
                    <a:pt x="197" y="1179"/>
                  </a:lnTo>
                  <a:close/>
                  <a:moveTo>
                    <a:pt x="151" y="809"/>
                  </a:moveTo>
                  <a:lnTo>
                    <a:pt x="153" y="809"/>
                  </a:lnTo>
                  <a:lnTo>
                    <a:pt x="155" y="809"/>
                  </a:lnTo>
                  <a:lnTo>
                    <a:pt x="155" y="806"/>
                  </a:lnTo>
                  <a:lnTo>
                    <a:pt x="155" y="804"/>
                  </a:lnTo>
                  <a:lnTo>
                    <a:pt x="155" y="802"/>
                  </a:lnTo>
                  <a:lnTo>
                    <a:pt x="153" y="802"/>
                  </a:lnTo>
                  <a:lnTo>
                    <a:pt x="151" y="800"/>
                  </a:lnTo>
                  <a:lnTo>
                    <a:pt x="149" y="800"/>
                  </a:lnTo>
                  <a:lnTo>
                    <a:pt x="151" y="804"/>
                  </a:lnTo>
                  <a:lnTo>
                    <a:pt x="151" y="806"/>
                  </a:lnTo>
                  <a:lnTo>
                    <a:pt x="151" y="809"/>
                  </a:lnTo>
                  <a:close/>
                  <a:moveTo>
                    <a:pt x="149" y="747"/>
                  </a:moveTo>
                  <a:lnTo>
                    <a:pt x="151" y="745"/>
                  </a:lnTo>
                  <a:lnTo>
                    <a:pt x="151" y="743"/>
                  </a:lnTo>
                  <a:lnTo>
                    <a:pt x="151" y="741"/>
                  </a:lnTo>
                  <a:lnTo>
                    <a:pt x="149" y="739"/>
                  </a:lnTo>
                  <a:lnTo>
                    <a:pt x="147" y="739"/>
                  </a:lnTo>
                  <a:lnTo>
                    <a:pt x="149" y="736"/>
                  </a:lnTo>
                  <a:lnTo>
                    <a:pt x="149" y="734"/>
                  </a:lnTo>
                  <a:lnTo>
                    <a:pt x="149" y="732"/>
                  </a:lnTo>
                  <a:lnTo>
                    <a:pt x="149" y="730"/>
                  </a:lnTo>
                  <a:lnTo>
                    <a:pt x="147" y="730"/>
                  </a:lnTo>
                  <a:lnTo>
                    <a:pt x="147" y="732"/>
                  </a:lnTo>
                  <a:lnTo>
                    <a:pt x="144" y="734"/>
                  </a:lnTo>
                  <a:lnTo>
                    <a:pt x="140" y="736"/>
                  </a:lnTo>
                  <a:lnTo>
                    <a:pt x="138" y="736"/>
                  </a:lnTo>
                  <a:lnTo>
                    <a:pt x="138" y="739"/>
                  </a:lnTo>
                  <a:lnTo>
                    <a:pt x="138" y="741"/>
                  </a:lnTo>
                  <a:lnTo>
                    <a:pt x="138" y="743"/>
                  </a:lnTo>
                  <a:lnTo>
                    <a:pt x="138" y="745"/>
                  </a:lnTo>
                  <a:lnTo>
                    <a:pt x="140" y="745"/>
                  </a:lnTo>
                  <a:lnTo>
                    <a:pt x="142" y="749"/>
                  </a:lnTo>
                  <a:lnTo>
                    <a:pt x="144" y="752"/>
                  </a:lnTo>
                  <a:lnTo>
                    <a:pt x="147" y="754"/>
                  </a:lnTo>
                  <a:lnTo>
                    <a:pt x="149" y="754"/>
                  </a:lnTo>
                  <a:lnTo>
                    <a:pt x="149" y="752"/>
                  </a:lnTo>
                  <a:lnTo>
                    <a:pt x="149" y="749"/>
                  </a:lnTo>
                  <a:lnTo>
                    <a:pt x="149" y="747"/>
                  </a:lnTo>
                  <a:close/>
                  <a:moveTo>
                    <a:pt x="173" y="1133"/>
                  </a:moveTo>
                  <a:lnTo>
                    <a:pt x="175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1" y="1131"/>
                  </a:lnTo>
                  <a:lnTo>
                    <a:pt x="169" y="1131"/>
                  </a:lnTo>
                  <a:lnTo>
                    <a:pt x="169" y="1133"/>
                  </a:lnTo>
                  <a:lnTo>
                    <a:pt x="171" y="1133"/>
                  </a:lnTo>
                  <a:lnTo>
                    <a:pt x="171" y="1135"/>
                  </a:lnTo>
                  <a:lnTo>
                    <a:pt x="173" y="1133"/>
                  </a:lnTo>
                  <a:close/>
                  <a:moveTo>
                    <a:pt x="217" y="1223"/>
                  </a:moveTo>
                  <a:lnTo>
                    <a:pt x="217" y="1223"/>
                  </a:lnTo>
                  <a:lnTo>
                    <a:pt x="217" y="1221"/>
                  </a:lnTo>
                  <a:lnTo>
                    <a:pt x="217" y="1218"/>
                  </a:lnTo>
                  <a:lnTo>
                    <a:pt x="219" y="1218"/>
                  </a:lnTo>
                  <a:lnTo>
                    <a:pt x="219" y="1214"/>
                  </a:lnTo>
                  <a:lnTo>
                    <a:pt x="219" y="1212"/>
                  </a:lnTo>
                  <a:lnTo>
                    <a:pt x="217" y="1212"/>
                  </a:lnTo>
                  <a:lnTo>
                    <a:pt x="212" y="1212"/>
                  </a:lnTo>
                  <a:lnTo>
                    <a:pt x="210" y="1210"/>
                  </a:lnTo>
                  <a:lnTo>
                    <a:pt x="210" y="1212"/>
                  </a:lnTo>
                  <a:lnTo>
                    <a:pt x="210" y="1214"/>
                  </a:lnTo>
                  <a:lnTo>
                    <a:pt x="210" y="1216"/>
                  </a:lnTo>
                  <a:lnTo>
                    <a:pt x="208" y="1216"/>
                  </a:lnTo>
                  <a:lnTo>
                    <a:pt x="208" y="1218"/>
                  </a:lnTo>
                  <a:lnTo>
                    <a:pt x="208" y="1221"/>
                  </a:lnTo>
                  <a:lnTo>
                    <a:pt x="210" y="1221"/>
                  </a:lnTo>
                  <a:lnTo>
                    <a:pt x="212" y="1223"/>
                  </a:lnTo>
                  <a:lnTo>
                    <a:pt x="215" y="1225"/>
                  </a:lnTo>
                  <a:lnTo>
                    <a:pt x="217" y="1225"/>
                  </a:lnTo>
                  <a:lnTo>
                    <a:pt x="219" y="1225"/>
                  </a:lnTo>
                  <a:lnTo>
                    <a:pt x="217" y="1223"/>
                  </a:lnTo>
                  <a:close/>
                  <a:moveTo>
                    <a:pt x="11" y="758"/>
                  </a:moveTo>
                  <a:lnTo>
                    <a:pt x="15" y="760"/>
                  </a:lnTo>
                  <a:lnTo>
                    <a:pt x="17" y="758"/>
                  </a:lnTo>
                  <a:lnTo>
                    <a:pt x="11" y="754"/>
                  </a:lnTo>
                  <a:lnTo>
                    <a:pt x="9" y="754"/>
                  </a:lnTo>
                  <a:lnTo>
                    <a:pt x="11" y="758"/>
                  </a:lnTo>
                  <a:close/>
                  <a:moveTo>
                    <a:pt x="151" y="666"/>
                  </a:moveTo>
                  <a:lnTo>
                    <a:pt x="151" y="666"/>
                  </a:lnTo>
                  <a:lnTo>
                    <a:pt x="149" y="668"/>
                  </a:lnTo>
                  <a:lnTo>
                    <a:pt x="149" y="666"/>
                  </a:lnTo>
                  <a:lnTo>
                    <a:pt x="147" y="668"/>
                  </a:lnTo>
                  <a:lnTo>
                    <a:pt x="147" y="671"/>
                  </a:lnTo>
                  <a:lnTo>
                    <a:pt x="149" y="671"/>
                  </a:lnTo>
                  <a:lnTo>
                    <a:pt x="149" y="668"/>
                  </a:lnTo>
                  <a:lnTo>
                    <a:pt x="151" y="668"/>
                  </a:lnTo>
                  <a:lnTo>
                    <a:pt x="151" y="666"/>
                  </a:lnTo>
                  <a:close/>
                  <a:moveTo>
                    <a:pt x="199" y="923"/>
                  </a:moveTo>
                  <a:lnTo>
                    <a:pt x="199" y="923"/>
                  </a:lnTo>
                  <a:lnTo>
                    <a:pt x="199" y="925"/>
                  </a:lnTo>
                  <a:lnTo>
                    <a:pt x="199" y="927"/>
                  </a:lnTo>
                  <a:lnTo>
                    <a:pt x="199" y="929"/>
                  </a:lnTo>
                  <a:lnTo>
                    <a:pt x="201" y="931"/>
                  </a:lnTo>
                  <a:lnTo>
                    <a:pt x="201" y="929"/>
                  </a:lnTo>
                  <a:lnTo>
                    <a:pt x="204" y="929"/>
                  </a:lnTo>
                  <a:lnTo>
                    <a:pt x="206" y="931"/>
                  </a:lnTo>
                  <a:lnTo>
                    <a:pt x="208" y="931"/>
                  </a:lnTo>
                  <a:lnTo>
                    <a:pt x="208" y="929"/>
                  </a:lnTo>
                  <a:lnTo>
                    <a:pt x="210" y="929"/>
                  </a:lnTo>
                  <a:lnTo>
                    <a:pt x="212" y="927"/>
                  </a:lnTo>
                  <a:lnTo>
                    <a:pt x="212" y="925"/>
                  </a:lnTo>
                  <a:lnTo>
                    <a:pt x="210" y="927"/>
                  </a:lnTo>
                  <a:lnTo>
                    <a:pt x="210" y="925"/>
                  </a:lnTo>
                  <a:lnTo>
                    <a:pt x="204" y="923"/>
                  </a:lnTo>
                  <a:lnTo>
                    <a:pt x="201" y="923"/>
                  </a:lnTo>
                  <a:lnTo>
                    <a:pt x="199" y="923"/>
                  </a:lnTo>
                  <a:close/>
                  <a:moveTo>
                    <a:pt x="149" y="644"/>
                  </a:moveTo>
                  <a:lnTo>
                    <a:pt x="149" y="642"/>
                  </a:lnTo>
                  <a:lnTo>
                    <a:pt x="147" y="644"/>
                  </a:lnTo>
                  <a:lnTo>
                    <a:pt x="147" y="646"/>
                  </a:lnTo>
                  <a:lnTo>
                    <a:pt x="144" y="649"/>
                  </a:lnTo>
                  <a:lnTo>
                    <a:pt x="142" y="649"/>
                  </a:lnTo>
                  <a:lnTo>
                    <a:pt x="142" y="651"/>
                  </a:lnTo>
                  <a:lnTo>
                    <a:pt x="140" y="655"/>
                  </a:lnTo>
                  <a:lnTo>
                    <a:pt x="140" y="657"/>
                  </a:lnTo>
                  <a:lnTo>
                    <a:pt x="147" y="655"/>
                  </a:lnTo>
                  <a:lnTo>
                    <a:pt x="149" y="655"/>
                  </a:lnTo>
                  <a:lnTo>
                    <a:pt x="153" y="653"/>
                  </a:lnTo>
                  <a:lnTo>
                    <a:pt x="153" y="651"/>
                  </a:lnTo>
                  <a:lnTo>
                    <a:pt x="155" y="649"/>
                  </a:lnTo>
                  <a:lnTo>
                    <a:pt x="155" y="646"/>
                  </a:lnTo>
                  <a:lnTo>
                    <a:pt x="153" y="646"/>
                  </a:lnTo>
                  <a:lnTo>
                    <a:pt x="151" y="644"/>
                  </a:lnTo>
                  <a:lnTo>
                    <a:pt x="149" y="644"/>
                  </a:lnTo>
                  <a:close/>
                  <a:moveTo>
                    <a:pt x="129" y="714"/>
                  </a:moveTo>
                  <a:lnTo>
                    <a:pt x="127" y="717"/>
                  </a:lnTo>
                  <a:lnTo>
                    <a:pt x="129" y="717"/>
                  </a:lnTo>
                  <a:lnTo>
                    <a:pt x="131" y="719"/>
                  </a:lnTo>
                  <a:lnTo>
                    <a:pt x="134" y="717"/>
                  </a:lnTo>
                  <a:lnTo>
                    <a:pt x="134" y="714"/>
                  </a:lnTo>
                  <a:lnTo>
                    <a:pt x="131" y="714"/>
                  </a:lnTo>
                  <a:lnTo>
                    <a:pt x="131" y="712"/>
                  </a:lnTo>
                  <a:lnTo>
                    <a:pt x="131" y="710"/>
                  </a:lnTo>
                  <a:lnTo>
                    <a:pt x="134" y="708"/>
                  </a:lnTo>
                  <a:lnTo>
                    <a:pt x="136" y="708"/>
                  </a:lnTo>
                  <a:lnTo>
                    <a:pt x="134" y="708"/>
                  </a:lnTo>
                  <a:lnTo>
                    <a:pt x="136" y="708"/>
                  </a:lnTo>
                  <a:lnTo>
                    <a:pt x="138" y="708"/>
                  </a:lnTo>
                  <a:lnTo>
                    <a:pt x="138" y="710"/>
                  </a:lnTo>
                  <a:lnTo>
                    <a:pt x="138" y="714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4" y="714"/>
                  </a:lnTo>
                  <a:lnTo>
                    <a:pt x="144" y="712"/>
                  </a:lnTo>
                  <a:lnTo>
                    <a:pt x="147" y="710"/>
                  </a:lnTo>
                  <a:lnTo>
                    <a:pt x="149" y="710"/>
                  </a:lnTo>
                  <a:lnTo>
                    <a:pt x="151" y="710"/>
                  </a:lnTo>
                  <a:lnTo>
                    <a:pt x="153" y="712"/>
                  </a:lnTo>
                  <a:lnTo>
                    <a:pt x="151" y="712"/>
                  </a:lnTo>
                  <a:lnTo>
                    <a:pt x="151" y="714"/>
                  </a:lnTo>
                  <a:lnTo>
                    <a:pt x="149" y="712"/>
                  </a:lnTo>
                  <a:lnTo>
                    <a:pt x="147" y="714"/>
                  </a:lnTo>
                  <a:lnTo>
                    <a:pt x="142" y="717"/>
                  </a:lnTo>
                  <a:lnTo>
                    <a:pt x="142" y="719"/>
                  </a:lnTo>
                  <a:lnTo>
                    <a:pt x="140" y="719"/>
                  </a:lnTo>
                  <a:lnTo>
                    <a:pt x="140" y="721"/>
                  </a:lnTo>
                  <a:lnTo>
                    <a:pt x="142" y="721"/>
                  </a:lnTo>
                  <a:lnTo>
                    <a:pt x="142" y="723"/>
                  </a:lnTo>
                  <a:lnTo>
                    <a:pt x="142" y="725"/>
                  </a:lnTo>
                  <a:lnTo>
                    <a:pt x="144" y="725"/>
                  </a:lnTo>
                  <a:lnTo>
                    <a:pt x="147" y="725"/>
                  </a:lnTo>
                  <a:lnTo>
                    <a:pt x="147" y="723"/>
                  </a:lnTo>
                  <a:lnTo>
                    <a:pt x="149" y="723"/>
                  </a:lnTo>
                  <a:lnTo>
                    <a:pt x="151" y="721"/>
                  </a:lnTo>
                  <a:lnTo>
                    <a:pt x="151" y="719"/>
                  </a:lnTo>
                  <a:lnTo>
                    <a:pt x="155" y="719"/>
                  </a:lnTo>
                  <a:lnTo>
                    <a:pt x="155" y="717"/>
                  </a:lnTo>
                  <a:lnTo>
                    <a:pt x="158" y="717"/>
                  </a:lnTo>
                  <a:lnTo>
                    <a:pt x="158" y="714"/>
                  </a:lnTo>
                  <a:lnTo>
                    <a:pt x="158" y="712"/>
                  </a:lnTo>
                  <a:lnTo>
                    <a:pt x="155" y="710"/>
                  </a:lnTo>
                  <a:lnTo>
                    <a:pt x="155" y="706"/>
                  </a:lnTo>
                  <a:lnTo>
                    <a:pt x="153" y="701"/>
                  </a:lnTo>
                  <a:lnTo>
                    <a:pt x="151" y="701"/>
                  </a:lnTo>
                  <a:lnTo>
                    <a:pt x="149" y="701"/>
                  </a:lnTo>
                  <a:lnTo>
                    <a:pt x="147" y="701"/>
                  </a:lnTo>
                  <a:lnTo>
                    <a:pt x="142" y="703"/>
                  </a:lnTo>
                  <a:lnTo>
                    <a:pt x="140" y="703"/>
                  </a:lnTo>
                  <a:lnTo>
                    <a:pt x="138" y="703"/>
                  </a:lnTo>
                  <a:lnTo>
                    <a:pt x="138" y="706"/>
                  </a:lnTo>
                  <a:lnTo>
                    <a:pt x="136" y="706"/>
                  </a:lnTo>
                  <a:lnTo>
                    <a:pt x="134" y="706"/>
                  </a:lnTo>
                  <a:lnTo>
                    <a:pt x="134" y="708"/>
                  </a:lnTo>
                  <a:lnTo>
                    <a:pt x="131" y="708"/>
                  </a:lnTo>
                  <a:lnTo>
                    <a:pt x="129" y="710"/>
                  </a:lnTo>
                  <a:lnTo>
                    <a:pt x="129" y="712"/>
                  </a:lnTo>
                  <a:lnTo>
                    <a:pt x="129" y="714"/>
                  </a:lnTo>
                  <a:close/>
                  <a:moveTo>
                    <a:pt x="35" y="782"/>
                  </a:moveTo>
                  <a:lnTo>
                    <a:pt x="35" y="780"/>
                  </a:lnTo>
                  <a:lnTo>
                    <a:pt x="31" y="780"/>
                  </a:lnTo>
                  <a:lnTo>
                    <a:pt x="31" y="782"/>
                  </a:lnTo>
                  <a:lnTo>
                    <a:pt x="33" y="785"/>
                  </a:lnTo>
                  <a:lnTo>
                    <a:pt x="35" y="785"/>
                  </a:lnTo>
                  <a:lnTo>
                    <a:pt x="37" y="785"/>
                  </a:lnTo>
                  <a:lnTo>
                    <a:pt x="39" y="785"/>
                  </a:lnTo>
                  <a:lnTo>
                    <a:pt x="37" y="782"/>
                  </a:lnTo>
                  <a:lnTo>
                    <a:pt x="35" y="782"/>
                  </a:lnTo>
                  <a:close/>
                  <a:moveTo>
                    <a:pt x="26" y="631"/>
                  </a:moveTo>
                  <a:lnTo>
                    <a:pt x="26" y="631"/>
                  </a:lnTo>
                  <a:lnTo>
                    <a:pt x="28" y="633"/>
                  </a:lnTo>
                  <a:lnTo>
                    <a:pt x="26" y="633"/>
                  </a:lnTo>
                  <a:lnTo>
                    <a:pt x="26" y="636"/>
                  </a:lnTo>
                  <a:lnTo>
                    <a:pt x="28" y="636"/>
                  </a:lnTo>
                  <a:lnTo>
                    <a:pt x="28" y="633"/>
                  </a:lnTo>
                  <a:lnTo>
                    <a:pt x="31" y="633"/>
                  </a:lnTo>
                  <a:lnTo>
                    <a:pt x="31" y="631"/>
                  </a:lnTo>
                  <a:lnTo>
                    <a:pt x="31" y="629"/>
                  </a:lnTo>
                  <a:lnTo>
                    <a:pt x="28" y="629"/>
                  </a:lnTo>
                  <a:lnTo>
                    <a:pt x="26" y="629"/>
                  </a:lnTo>
                  <a:lnTo>
                    <a:pt x="24" y="629"/>
                  </a:lnTo>
                  <a:lnTo>
                    <a:pt x="24" y="631"/>
                  </a:lnTo>
                  <a:lnTo>
                    <a:pt x="26" y="631"/>
                  </a:lnTo>
                  <a:close/>
                  <a:moveTo>
                    <a:pt x="46" y="800"/>
                  </a:moveTo>
                  <a:lnTo>
                    <a:pt x="46" y="798"/>
                  </a:lnTo>
                  <a:lnTo>
                    <a:pt x="44" y="798"/>
                  </a:lnTo>
                  <a:lnTo>
                    <a:pt x="42" y="798"/>
                  </a:lnTo>
                  <a:lnTo>
                    <a:pt x="39" y="800"/>
                  </a:lnTo>
                  <a:lnTo>
                    <a:pt x="37" y="798"/>
                  </a:lnTo>
                  <a:lnTo>
                    <a:pt x="35" y="798"/>
                  </a:lnTo>
                  <a:lnTo>
                    <a:pt x="35" y="795"/>
                  </a:lnTo>
                  <a:lnTo>
                    <a:pt x="33" y="795"/>
                  </a:lnTo>
                  <a:lnTo>
                    <a:pt x="35" y="795"/>
                  </a:lnTo>
                  <a:lnTo>
                    <a:pt x="37" y="795"/>
                  </a:lnTo>
                  <a:lnTo>
                    <a:pt x="39" y="795"/>
                  </a:lnTo>
                  <a:lnTo>
                    <a:pt x="37" y="793"/>
                  </a:lnTo>
                  <a:lnTo>
                    <a:pt x="35" y="793"/>
                  </a:lnTo>
                  <a:lnTo>
                    <a:pt x="33" y="793"/>
                  </a:lnTo>
                  <a:lnTo>
                    <a:pt x="33" y="795"/>
                  </a:lnTo>
                  <a:lnTo>
                    <a:pt x="33" y="800"/>
                  </a:lnTo>
                  <a:lnTo>
                    <a:pt x="33" y="802"/>
                  </a:lnTo>
                  <a:lnTo>
                    <a:pt x="33" y="806"/>
                  </a:lnTo>
                  <a:lnTo>
                    <a:pt x="35" y="806"/>
                  </a:lnTo>
                  <a:lnTo>
                    <a:pt x="35" y="804"/>
                  </a:lnTo>
                  <a:lnTo>
                    <a:pt x="35" y="802"/>
                  </a:lnTo>
                  <a:lnTo>
                    <a:pt x="37" y="802"/>
                  </a:lnTo>
                  <a:lnTo>
                    <a:pt x="37" y="804"/>
                  </a:lnTo>
                  <a:lnTo>
                    <a:pt x="39" y="806"/>
                  </a:lnTo>
                  <a:lnTo>
                    <a:pt x="42" y="806"/>
                  </a:lnTo>
                  <a:lnTo>
                    <a:pt x="42" y="804"/>
                  </a:lnTo>
                  <a:lnTo>
                    <a:pt x="44" y="802"/>
                  </a:lnTo>
                  <a:lnTo>
                    <a:pt x="46" y="802"/>
                  </a:lnTo>
                  <a:lnTo>
                    <a:pt x="46" y="800"/>
                  </a:lnTo>
                  <a:close/>
                  <a:moveTo>
                    <a:pt x="46" y="863"/>
                  </a:moveTo>
                  <a:lnTo>
                    <a:pt x="44" y="863"/>
                  </a:lnTo>
                  <a:lnTo>
                    <a:pt x="44" y="861"/>
                  </a:lnTo>
                  <a:lnTo>
                    <a:pt x="42" y="861"/>
                  </a:lnTo>
                  <a:lnTo>
                    <a:pt x="44" y="859"/>
                  </a:lnTo>
                  <a:lnTo>
                    <a:pt x="42" y="859"/>
                  </a:lnTo>
                  <a:lnTo>
                    <a:pt x="42" y="857"/>
                  </a:lnTo>
                  <a:lnTo>
                    <a:pt x="39" y="857"/>
                  </a:lnTo>
                  <a:lnTo>
                    <a:pt x="39" y="861"/>
                  </a:lnTo>
                  <a:lnTo>
                    <a:pt x="37" y="861"/>
                  </a:lnTo>
                  <a:lnTo>
                    <a:pt x="37" y="863"/>
                  </a:lnTo>
                  <a:lnTo>
                    <a:pt x="37" y="866"/>
                  </a:lnTo>
                  <a:lnTo>
                    <a:pt x="37" y="868"/>
                  </a:lnTo>
                  <a:lnTo>
                    <a:pt x="37" y="870"/>
                  </a:lnTo>
                  <a:lnTo>
                    <a:pt x="35" y="870"/>
                  </a:lnTo>
                  <a:lnTo>
                    <a:pt x="35" y="874"/>
                  </a:lnTo>
                  <a:lnTo>
                    <a:pt x="37" y="877"/>
                  </a:lnTo>
                  <a:lnTo>
                    <a:pt x="37" y="874"/>
                  </a:lnTo>
                  <a:lnTo>
                    <a:pt x="39" y="874"/>
                  </a:lnTo>
                  <a:lnTo>
                    <a:pt x="39" y="872"/>
                  </a:lnTo>
                  <a:lnTo>
                    <a:pt x="39" y="870"/>
                  </a:lnTo>
                  <a:lnTo>
                    <a:pt x="39" y="872"/>
                  </a:lnTo>
                  <a:lnTo>
                    <a:pt x="42" y="872"/>
                  </a:lnTo>
                  <a:lnTo>
                    <a:pt x="42" y="870"/>
                  </a:lnTo>
                  <a:lnTo>
                    <a:pt x="39" y="868"/>
                  </a:lnTo>
                  <a:lnTo>
                    <a:pt x="39" y="866"/>
                  </a:lnTo>
                  <a:lnTo>
                    <a:pt x="42" y="863"/>
                  </a:lnTo>
                  <a:lnTo>
                    <a:pt x="39" y="866"/>
                  </a:lnTo>
                  <a:lnTo>
                    <a:pt x="42" y="868"/>
                  </a:lnTo>
                  <a:lnTo>
                    <a:pt x="44" y="868"/>
                  </a:lnTo>
                  <a:lnTo>
                    <a:pt x="46" y="868"/>
                  </a:lnTo>
                  <a:lnTo>
                    <a:pt x="46" y="866"/>
                  </a:lnTo>
                  <a:lnTo>
                    <a:pt x="46" y="863"/>
                  </a:lnTo>
                  <a:close/>
                  <a:moveTo>
                    <a:pt x="50" y="760"/>
                  </a:moveTo>
                  <a:lnTo>
                    <a:pt x="50" y="758"/>
                  </a:lnTo>
                  <a:lnTo>
                    <a:pt x="50" y="756"/>
                  </a:lnTo>
                  <a:lnTo>
                    <a:pt x="48" y="756"/>
                  </a:lnTo>
                  <a:lnTo>
                    <a:pt x="46" y="752"/>
                  </a:lnTo>
                  <a:lnTo>
                    <a:pt x="48" y="752"/>
                  </a:lnTo>
                  <a:lnTo>
                    <a:pt x="48" y="749"/>
                  </a:lnTo>
                  <a:lnTo>
                    <a:pt x="48" y="745"/>
                  </a:lnTo>
                  <a:lnTo>
                    <a:pt x="46" y="745"/>
                  </a:lnTo>
                  <a:lnTo>
                    <a:pt x="44" y="743"/>
                  </a:lnTo>
                  <a:lnTo>
                    <a:pt x="42" y="743"/>
                  </a:lnTo>
                  <a:lnTo>
                    <a:pt x="39" y="745"/>
                  </a:lnTo>
                  <a:lnTo>
                    <a:pt x="37" y="745"/>
                  </a:lnTo>
                  <a:lnTo>
                    <a:pt x="33" y="745"/>
                  </a:lnTo>
                  <a:lnTo>
                    <a:pt x="33" y="747"/>
                  </a:lnTo>
                  <a:lnTo>
                    <a:pt x="31" y="747"/>
                  </a:lnTo>
                  <a:lnTo>
                    <a:pt x="22" y="743"/>
                  </a:lnTo>
                  <a:lnTo>
                    <a:pt x="20" y="741"/>
                  </a:lnTo>
                  <a:lnTo>
                    <a:pt x="17" y="741"/>
                  </a:lnTo>
                  <a:lnTo>
                    <a:pt x="17" y="743"/>
                  </a:lnTo>
                  <a:lnTo>
                    <a:pt x="15" y="743"/>
                  </a:lnTo>
                  <a:lnTo>
                    <a:pt x="11" y="741"/>
                  </a:lnTo>
                  <a:lnTo>
                    <a:pt x="9" y="739"/>
                  </a:lnTo>
                  <a:lnTo>
                    <a:pt x="7" y="736"/>
                  </a:lnTo>
                  <a:lnTo>
                    <a:pt x="7" y="739"/>
                  </a:lnTo>
                  <a:lnTo>
                    <a:pt x="7" y="741"/>
                  </a:lnTo>
                  <a:lnTo>
                    <a:pt x="4" y="741"/>
                  </a:lnTo>
                  <a:lnTo>
                    <a:pt x="4" y="743"/>
                  </a:lnTo>
                  <a:lnTo>
                    <a:pt x="7" y="745"/>
                  </a:lnTo>
                  <a:lnTo>
                    <a:pt x="4" y="745"/>
                  </a:lnTo>
                  <a:lnTo>
                    <a:pt x="4" y="747"/>
                  </a:lnTo>
                  <a:lnTo>
                    <a:pt x="7" y="749"/>
                  </a:lnTo>
                  <a:lnTo>
                    <a:pt x="9" y="749"/>
                  </a:lnTo>
                  <a:lnTo>
                    <a:pt x="11" y="752"/>
                  </a:lnTo>
                  <a:lnTo>
                    <a:pt x="13" y="752"/>
                  </a:lnTo>
                  <a:lnTo>
                    <a:pt x="11" y="752"/>
                  </a:lnTo>
                  <a:lnTo>
                    <a:pt x="15" y="754"/>
                  </a:lnTo>
                  <a:lnTo>
                    <a:pt x="17" y="754"/>
                  </a:lnTo>
                  <a:lnTo>
                    <a:pt x="17" y="758"/>
                  </a:lnTo>
                  <a:lnTo>
                    <a:pt x="20" y="758"/>
                  </a:lnTo>
                  <a:lnTo>
                    <a:pt x="22" y="758"/>
                  </a:lnTo>
                  <a:lnTo>
                    <a:pt x="22" y="760"/>
                  </a:lnTo>
                  <a:lnTo>
                    <a:pt x="20" y="760"/>
                  </a:lnTo>
                  <a:lnTo>
                    <a:pt x="17" y="763"/>
                  </a:lnTo>
                  <a:lnTo>
                    <a:pt x="20" y="763"/>
                  </a:lnTo>
                  <a:lnTo>
                    <a:pt x="20" y="765"/>
                  </a:lnTo>
                  <a:lnTo>
                    <a:pt x="17" y="765"/>
                  </a:lnTo>
                  <a:lnTo>
                    <a:pt x="17" y="760"/>
                  </a:lnTo>
                  <a:lnTo>
                    <a:pt x="17" y="763"/>
                  </a:lnTo>
                  <a:lnTo>
                    <a:pt x="15" y="765"/>
                  </a:lnTo>
                  <a:lnTo>
                    <a:pt x="15" y="763"/>
                  </a:lnTo>
                  <a:lnTo>
                    <a:pt x="15" y="760"/>
                  </a:lnTo>
                  <a:lnTo>
                    <a:pt x="13" y="760"/>
                  </a:lnTo>
                  <a:lnTo>
                    <a:pt x="11" y="760"/>
                  </a:lnTo>
                  <a:lnTo>
                    <a:pt x="11" y="758"/>
                  </a:lnTo>
                  <a:lnTo>
                    <a:pt x="9" y="758"/>
                  </a:lnTo>
                  <a:lnTo>
                    <a:pt x="9" y="760"/>
                  </a:lnTo>
                  <a:lnTo>
                    <a:pt x="9" y="763"/>
                  </a:lnTo>
                  <a:lnTo>
                    <a:pt x="9" y="765"/>
                  </a:lnTo>
                  <a:lnTo>
                    <a:pt x="9" y="767"/>
                  </a:lnTo>
                  <a:lnTo>
                    <a:pt x="11" y="769"/>
                  </a:lnTo>
                  <a:lnTo>
                    <a:pt x="9" y="771"/>
                  </a:lnTo>
                  <a:lnTo>
                    <a:pt x="9" y="774"/>
                  </a:lnTo>
                  <a:lnTo>
                    <a:pt x="9" y="776"/>
                  </a:lnTo>
                  <a:lnTo>
                    <a:pt x="11" y="776"/>
                  </a:lnTo>
                  <a:lnTo>
                    <a:pt x="11" y="778"/>
                  </a:lnTo>
                  <a:lnTo>
                    <a:pt x="11" y="780"/>
                  </a:lnTo>
                  <a:lnTo>
                    <a:pt x="13" y="780"/>
                  </a:lnTo>
                  <a:lnTo>
                    <a:pt x="15" y="778"/>
                  </a:lnTo>
                  <a:lnTo>
                    <a:pt x="17" y="778"/>
                  </a:lnTo>
                  <a:lnTo>
                    <a:pt x="17" y="776"/>
                  </a:lnTo>
                  <a:lnTo>
                    <a:pt x="17" y="774"/>
                  </a:lnTo>
                  <a:lnTo>
                    <a:pt x="20" y="774"/>
                  </a:lnTo>
                  <a:lnTo>
                    <a:pt x="20" y="778"/>
                  </a:lnTo>
                  <a:lnTo>
                    <a:pt x="20" y="780"/>
                  </a:lnTo>
                  <a:lnTo>
                    <a:pt x="22" y="782"/>
                  </a:lnTo>
                  <a:lnTo>
                    <a:pt x="22" y="785"/>
                  </a:lnTo>
                  <a:lnTo>
                    <a:pt x="22" y="787"/>
                  </a:lnTo>
                  <a:lnTo>
                    <a:pt x="22" y="789"/>
                  </a:lnTo>
                  <a:lnTo>
                    <a:pt x="22" y="787"/>
                  </a:lnTo>
                  <a:lnTo>
                    <a:pt x="20" y="787"/>
                  </a:lnTo>
                  <a:lnTo>
                    <a:pt x="20" y="785"/>
                  </a:lnTo>
                  <a:lnTo>
                    <a:pt x="20" y="782"/>
                  </a:lnTo>
                  <a:lnTo>
                    <a:pt x="17" y="782"/>
                  </a:lnTo>
                  <a:lnTo>
                    <a:pt x="20" y="782"/>
                  </a:lnTo>
                  <a:lnTo>
                    <a:pt x="20" y="787"/>
                  </a:lnTo>
                  <a:lnTo>
                    <a:pt x="17" y="785"/>
                  </a:lnTo>
                  <a:lnTo>
                    <a:pt x="17" y="782"/>
                  </a:lnTo>
                  <a:lnTo>
                    <a:pt x="15" y="782"/>
                  </a:lnTo>
                  <a:lnTo>
                    <a:pt x="13" y="785"/>
                  </a:lnTo>
                  <a:lnTo>
                    <a:pt x="15" y="791"/>
                  </a:lnTo>
                  <a:lnTo>
                    <a:pt x="17" y="793"/>
                  </a:lnTo>
                  <a:lnTo>
                    <a:pt x="17" y="795"/>
                  </a:lnTo>
                  <a:lnTo>
                    <a:pt x="17" y="798"/>
                  </a:lnTo>
                  <a:lnTo>
                    <a:pt x="17" y="800"/>
                  </a:lnTo>
                  <a:lnTo>
                    <a:pt x="17" y="802"/>
                  </a:lnTo>
                  <a:lnTo>
                    <a:pt x="22" y="811"/>
                  </a:lnTo>
                  <a:lnTo>
                    <a:pt x="22" y="813"/>
                  </a:lnTo>
                  <a:lnTo>
                    <a:pt x="24" y="815"/>
                  </a:lnTo>
                  <a:lnTo>
                    <a:pt x="24" y="817"/>
                  </a:lnTo>
                  <a:lnTo>
                    <a:pt x="26" y="822"/>
                  </a:lnTo>
                  <a:lnTo>
                    <a:pt x="28" y="822"/>
                  </a:lnTo>
                  <a:lnTo>
                    <a:pt x="28" y="824"/>
                  </a:lnTo>
                  <a:lnTo>
                    <a:pt x="31" y="826"/>
                  </a:lnTo>
                  <a:lnTo>
                    <a:pt x="31" y="828"/>
                  </a:lnTo>
                  <a:lnTo>
                    <a:pt x="28" y="826"/>
                  </a:lnTo>
                  <a:lnTo>
                    <a:pt x="26" y="824"/>
                  </a:lnTo>
                  <a:lnTo>
                    <a:pt x="26" y="826"/>
                  </a:lnTo>
                  <a:lnTo>
                    <a:pt x="24" y="828"/>
                  </a:lnTo>
                  <a:lnTo>
                    <a:pt x="26" y="831"/>
                  </a:lnTo>
                  <a:lnTo>
                    <a:pt x="26" y="828"/>
                  </a:lnTo>
                  <a:lnTo>
                    <a:pt x="26" y="831"/>
                  </a:lnTo>
                  <a:lnTo>
                    <a:pt x="24" y="831"/>
                  </a:lnTo>
                  <a:lnTo>
                    <a:pt x="24" y="833"/>
                  </a:lnTo>
                  <a:lnTo>
                    <a:pt x="26" y="833"/>
                  </a:lnTo>
                  <a:lnTo>
                    <a:pt x="26" y="835"/>
                  </a:lnTo>
                  <a:lnTo>
                    <a:pt x="26" y="837"/>
                  </a:lnTo>
                  <a:lnTo>
                    <a:pt x="28" y="837"/>
                  </a:lnTo>
                  <a:lnTo>
                    <a:pt x="28" y="839"/>
                  </a:lnTo>
                  <a:lnTo>
                    <a:pt x="28" y="842"/>
                  </a:lnTo>
                  <a:lnTo>
                    <a:pt x="28" y="844"/>
                  </a:lnTo>
                  <a:lnTo>
                    <a:pt x="28" y="846"/>
                  </a:lnTo>
                  <a:lnTo>
                    <a:pt x="31" y="848"/>
                  </a:lnTo>
                  <a:lnTo>
                    <a:pt x="31" y="844"/>
                  </a:lnTo>
                  <a:lnTo>
                    <a:pt x="31" y="846"/>
                  </a:lnTo>
                  <a:lnTo>
                    <a:pt x="33" y="850"/>
                  </a:lnTo>
                  <a:lnTo>
                    <a:pt x="31" y="850"/>
                  </a:lnTo>
                  <a:lnTo>
                    <a:pt x="31" y="852"/>
                  </a:lnTo>
                  <a:lnTo>
                    <a:pt x="31" y="855"/>
                  </a:lnTo>
                  <a:lnTo>
                    <a:pt x="31" y="857"/>
                  </a:lnTo>
                  <a:lnTo>
                    <a:pt x="33" y="857"/>
                  </a:lnTo>
                  <a:lnTo>
                    <a:pt x="35" y="852"/>
                  </a:lnTo>
                  <a:lnTo>
                    <a:pt x="35" y="846"/>
                  </a:lnTo>
                  <a:lnTo>
                    <a:pt x="37" y="848"/>
                  </a:lnTo>
                  <a:lnTo>
                    <a:pt x="37" y="850"/>
                  </a:lnTo>
                  <a:lnTo>
                    <a:pt x="37" y="852"/>
                  </a:lnTo>
                  <a:lnTo>
                    <a:pt x="35" y="855"/>
                  </a:lnTo>
                  <a:lnTo>
                    <a:pt x="35" y="857"/>
                  </a:lnTo>
                  <a:lnTo>
                    <a:pt x="37" y="859"/>
                  </a:lnTo>
                  <a:lnTo>
                    <a:pt x="37" y="857"/>
                  </a:lnTo>
                  <a:lnTo>
                    <a:pt x="39" y="855"/>
                  </a:lnTo>
                  <a:lnTo>
                    <a:pt x="42" y="850"/>
                  </a:lnTo>
                  <a:lnTo>
                    <a:pt x="42" y="852"/>
                  </a:lnTo>
                  <a:lnTo>
                    <a:pt x="42" y="855"/>
                  </a:lnTo>
                  <a:lnTo>
                    <a:pt x="42" y="857"/>
                  </a:lnTo>
                  <a:lnTo>
                    <a:pt x="44" y="857"/>
                  </a:lnTo>
                  <a:lnTo>
                    <a:pt x="46" y="857"/>
                  </a:lnTo>
                  <a:lnTo>
                    <a:pt x="48" y="855"/>
                  </a:lnTo>
                  <a:lnTo>
                    <a:pt x="48" y="852"/>
                  </a:lnTo>
                  <a:lnTo>
                    <a:pt x="46" y="852"/>
                  </a:lnTo>
                  <a:lnTo>
                    <a:pt x="44" y="850"/>
                  </a:lnTo>
                  <a:lnTo>
                    <a:pt x="39" y="848"/>
                  </a:lnTo>
                  <a:lnTo>
                    <a:pt x="42" y="848"/>
                  </a:lnTo>
                  <a:lnTo>
                    <a:pt x="44" y="848"/>
                  </a:lnTo>
                  <a:lnTo>
                    <a:pt x="46" y="848"/>
                  </a:lnTo>
                  <a:lnTo>
                    <a:pt x="46" y="846"/>
                  </a:lnTo>
                  <a:lnTo>
                    <a:pt x="46" y="844"/>
                  </a:lnTo>
                  <a:lnTo>
                    <a:pt x="46" y="842"/>
                  </a:lnTo>
                  <a:lnTo>
                    <a:pt x="44" y="842"/>
                  </a:lnTo>
                  <a:lnTo>
                    <a:pt x="42" y="842"/>
                  </a:lnTo>
                  <a:lnTo>
                    <a:pt x="39" y="842"/>
                  </a:lnTo>
                  <a:lnTo>
                    <a:pt x="39" y="844"/>
                  </a:lnTo>
                  <a:lnTo>
                    <a:pt x="39" y="846"/>
                  </a:lnTo>
                  <a:lnTo>
                    <a:pt x="37" y="844"/>
                  </a:lnTo>
                  <a:lnTo>
                    <a:pt x="37" y="842"/>
                  </a:lnTo>
                  <a:lnTo>
                    <a:pt x="35" y="842"/>
                  </a:lnTo>
                  <a:lnTo>
                    <a:pt x="35" y="839"/>
                  </a:lnTo>
                  <a:lnTo>
                    <a:pt x="35" y="835"/>
                  </a:lnTo>
                  <a:lnTo>
                    <a:pt x="37" y="835"/>
                  </a:lnTo>
                  <a:lnTo>
                    <a:pt x="37" y="837"/>
                  </a:lnTo>
                  <a:lnTo>
                    <a:pt x="39" y="835"/>
                  </a:lnTo>
                  <a:lnTo>
                    <a:pt x="39" y="837"/>
                  </a:lnTo>
                  <a:lnTo>
                    <a:pt x="42" y="837"/>
                  </a:lnTo>
                  <a:lnTo>
                    <a:pt x="42" y="835"/>
                  </a:lnTo>
                  <a:lnTo>
                    <a:pt x="39" y="835"/>
                  </a:lnTo>
                  <a:lnTo>
                    <a:pt x="39" y="833"/>
                  </a:lnTo>
                  <a:lnTo>
                    <a:pt x="42" y="833"/>
                  </a:lnTo>
                  <a:lnTo>
                    <a:pt x="42" y="831"/>
                  </a:lnTo>
                  <a:lnTo>
                    <a:pt x="44" y="831"/>
                  </a:lnTo>
                  <a:lnTo>
                    <a:pt x="46" y="828"/>
                  </a:lnTo>
                  <a:lnTo>
                    <a:pt x="42" y="828"/>
                  </a:lnTo>
                  <a:lnTo>
                    <a:pt x="39" y="828"/>
                  </a:lnTo>
                  <a:lnTo>
                    <a:pt x="37" y="828"/>
                  </a:lnTo>
                  <a:lnTo>
                    <a:pt x="37" y="831"/>
                  </a:lnTo>
                  <a:lnTo>
                    <a:pt x="37" y="833"/>
                  </a:lnTo>
                  <a:lnTo>
                    <a:pt x="35" y="833"/>
                  </a:lnTo>
                  <a:lnTo>
                    <a:pt x="33" y="833"/>
                  </a:lnTo>
                  <a:lnTo>
                    <a:pt x="35" y="831"/>
                  </a:lnTo>
                  <a:lnTo>
                    <a:pt x="33" y="828"/>
                  </a:lnTo>
                  <a:lnTo>
                    <a:pt x="37" y="824"/>
                  </a:lnTo>
                  <a:lnTo>
                    <a:pt x="37" y="822"/>
                  </a:lnTo>
                  <a:lnTo>
                    <a:pt x="35" y="822"/>
                  </a:lnTo>
                  <a:lnTo>
                    <a:pt x="35" y="820"/>
                  </a:lnTo>
                  <a:lnTo>
                    <a:pt x="35" y="817"/>
                  </a:lnTo>
                  <a:lnTo>
                    <a:pt x="33" y="817"/>
                  </a:lnTo>
                  <a:lnTo>
                    <a:pt x="33" y="815"/>
                  </a:lnTo>
                  <a:lnTo>
                    <a:pt x="33" y="813"/>
                  </a:lnTo>
                  <a:lnTo>
                    <a:pt x="31" y="815"/>
                  </a:lnTo>
                  <a:lnTo>
                    <a:pt x="28" y="813"/>
                  </a:lnTo>
                  <a:lnTo>
                    <a:pt x="28" y="811"/>
                  </a:lnTo>
                  <a:lnTo>
                    <a:pt x="28" y="809"/>
                  </a:lnTo>
                  <a:lnTo>
                    <a:pt x="31" y="809"/>
                  </a:lnTo>
                  <a:lnTo>
                    <a:pt x="28" y="806"/>
                  </a:lnTo>
                  <a:lnTo>
                    <a:pt x="28" y="804"/>
                  </a:lnTo>
                  <a:lnTo>
                    <a:pt x="28" y="802"/>
                  </a:lnTo>
                  <a:lnTo>
                    <a:pt x="31" y="802"/>
                  </a:lnTo>
                  <a:lnTo>
                    <a:pt x="31" y="800"/>
                  </a:lnTo>
                  <a:lnTo>
                    <a:pt x="31" y="798"/>
                  </a:lnTo>
                  <a:lnTo>
                    <a:pt x="31" y="795"/>
                  </a:lnTo>
                  <a:lnTo>
                    <a:pt x="28" y="793"/>
                  </a:lnTo>
                  <a:lnTo>
                    <a:pt x="28" y="791"/>
                  </a:lnTo>
                  <a:lnTo>
                    <a:pt x="24" y="791"/>
                  </a:lnTo>
                  <a:lnTo>
                    <a:pt x="26" y="791"/>
                  </a:lnTo>
                  <a:lnTo>
                    <a:pt x="28" y="789"/>
                  </a:lnTo>
                  <a:lnTo>
                    <a:pt x="28" y="787"/>
                  </a:lnTo>
                  <a:lnTo>
                    <a:pt x="26" y="787"/>
                  </a:lnTo>
                  <a:lnTo>
                    <a:pt x="28" y="787"/>
                  </a:lnTo>
                  <a:lnTo>
                    <a:pt x="28" y="789"/>
                  </a:lnTo>
                  <a:lnTo>
                    <a:pt x="31" y="787"/>
                  </a:lnTo>
                  <a:lnTo>
                    <a:pt x="33" y="787"/>
                  </a:lnTo>
                  <a:lnTo>
                    <a:pt x="35" y="789"/>
                  </a:lnTo>
                  <a:lnTo>
                    <a:pt x="37" y="789"/>
                  </a:lnTo>
                  <a:lnTo>
                    <a:pt x="37" y="787"/>
                  </a:lnTo>
                  <a:lnTo>
                    <a:pt x="35" y="787"/>
                  </a:lnTo>
                  <a:lnTo>
                    <a:pt x="28" y="785"/>
                  </a:lnTo>
                  <a:lnTo>
                    <a:pt x="28" y="782"/>
                  </a:lnTo>
                  <a:lnTo>
                    <a:pt x="28" y="780"/>
                  </a:lnTo>
                  <a:lnTo>
                    <a:pt x="28" y="778"/>
                  </a:lnTo>
                  <a:lnTo>
                    <a:pt x="31" y="778"/>
                  </a:lnTo>
                  <a:lnTo>
                    <a:pt x="31" y="776"/>
                  </a:lnTo>
                  <a:lnTo>
                    <a:pt x="28" y="774"/>
                  </a:lnTo>
                  <a:lnTo>
                    <a:pt x="26" y="774"/>
                  </a:lnTo>
                  <a:lnTo>
                    <a:pt x="24" y="774"/>
                  </a:lnTo>
                  <a:lnTo>
                    <a:pt x="31" y="771"/>
                  </a:lnTo>
                  <a:lnTo>
                    <a:pt x="28" y="771"/>
                  </a:lnTo>
                  <a:lnTo>
                    <a:pt x="28" y="769"/>
                  </a:lnTo>
                  <a:lnTo>
                    <a:pt x="31" y="769"/>
                  </a:lnTo>
                  <a:lnTo>
                    <a:pt x="33" y="771"/>
                  </a:lnTo>
                  <a:lnTo>
                    <a:pt x="33" y="774"/>
                  </a:lnTo>
                  <a:lnTo>
                    <a:pt x="33" y="776"/>
                  </a:lnTo>
                  <a:lnTo>
                    <a:pt x="33" y="778"/>
                  </a:lnTo>
                  <a:lnTo>
                    <a:pt x="39" y="780"/>
                  </a:lnTo>
                  <a:lnTo>
                    <a:pt x="44" y="778"/>
                  </a:lnTo>
                  <a:lnTo>
                    <a:pt x="46" y="778"/>
                  </a:lnTo>
                  <a:lnTo>
                    <a:pt x="46" y="776"/>
                  </a:lnTo>
                  <a:lnTo>
                    <a:pt x="48" y="774"/>
                  </a:lnTo>
                  <a:lnTo>
                    <a:pt x="48" y="771"/>
                  </a:lnTo>
                  <a:lnTo>
                    <a:pt x="46" y="771"/>
                  </a:lnTo>
                  <a:lnTo>
                    <a:pt x="46" y="769"/>
                  </a:lnTo>
                  <a:lnTo>
                    <a:pt x="42" y="767"/>
                  </a:lnTo>
                  <a:lnTo>
                    <a:pt x="39" y="763"/>
                  </a:lnTo>
                  <a:lnTo>
                    <a:pt x="37" y="763"/>
                  </a:lnTo>
                  <a:lnTo>
                    <a:pt x="35" y="763"/>
                  </a:lnTo>
                  <a:lnTo>
                    <a:pt x="33" y="763"/>
                  </a:lnTo>
                  <a:lnTo>
                    <a:pt x="33" y="765"/>
                  </a:lnTo>
                  <a:lnTo>
                    <a:pt x="33" y="763"/>
                  </a:lnTo>
                  <a:lnTo>
                    <a:pt x="33" y="760"/>
                  </a:lnTo>
                  <a:lnTo>
                    <a:pt x="31" y="758"/>
                  </a:lnTo>
                  <a:lnTo>
                    <a:pt x="31" y="756"/>
                  </a:lnTo>
                  <a:lnTo>
                    <a:pt x="35" y="758"/>
                  </a:lnTo>
                  <a:lnTo>
                    <a:pt x="37" y="758"/>
                  </a:lnTo>
                  <a:lnTo>
                    <a:pt x="39" y="758"/>
                  </a:lnTo>
                  <a:lnTo>
                    <a:pt x="39" y="760"/>
                  </a:lnTo>
                  <a:lnTo>
                    <a:pt x="42" y="760"/>
                  </a:lnTo>
                  <a:lnTo>
                    <a:pt x="44" y="763"/>
                  </a:lnTo>
                  <a:lnTo>
                    <a:pt x="46" y="765"/>
                  </a:lnTo>
                  <a:lnTo>
                    <a:pt x="48" y="765"/>
                  </a:lnTo>
                  <a:lnTo>
                    <a:pt x="48" y="767"/>
                  </a:lnTo>
                  <a:lnTo>
                    <a:pt x="50" y="767"/>
                  </a:lnTo>
                  <a:lnTo>
                    <a:pt x="50" y="769"/>
                  </a:lnTo>
                  <a:lnTo>
                    <a:pt x="50" y="767"/>
                  </a:lnTo>
                  <a:lnTo>
                    <a:pt x="50" y="763"/>
                  </a:lnTo>
                  <a:lnTo>
                    <a:pt x="50" y="760"/>
                  </a:lnTo>
                  <a:close/>
                  <a:moveTo>
                    <a:pt x="136" y="769"/>
                  </a:moveTo>
                  <a:lnTo>
                    <a:pt x="136" y="769"/>
                  </a:lnTo>
                  <a:lnTo>
                    <a:pt x="136" y="771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4"/>
                  </a:lnTo>
                  <a:lnTo>
                    <a:pt x="138" y="776"/>
                  </a:lnTo>
                  <a:lnTo>
                    <a:pt x="138" y="778"/>
                  </a:lnTo>
                  <a:lnTo>
                    <a:pt x="138" y="780"/>
                  </a:lnTo>
                  <a:lnTo>
                    <a:pt x="138" y="782"/>
                  </a:lnTo>
                  <a:lnTo>
                    <a:pt x="140" y="785"/>
                  </a:lnTo>
                  <a:lnTo>
                    <a:pt x="140" y="787"/>
                  </a:lnTo>
                  <a:lnTo>
                    <a:pt x="140" y="789"/>
                  </a:lnTo>
                  <a:lnTo>
                    <a:pt x="140" y="793"/>
                  </a:lnTo>
                  <a:lnTo>
                    <a:pt x="142" y="793"/>
                  </a:lnTo>
                  <a:lnTo>
                    <a:pt x="142" y="795"/>
                  </a:lnTo>
                  <a:lnTo>
                    <a:pt x="144" y="795"/>
                  </a:lnTo>
                  <a:lnTo>
                    <a:pt x="147" y="795"/>
                  </a:lnTo>
                  <a:lnTo>
                    <a:pt x="147" y="793"/>
                  </a:lnTo>
                  <a:lnTo>
                    <a:pt x="149" y="793"/>
                  </a:lnTo>
                  <a:lnTo>
                    <a:pt x="149" y="795"/>
                  </a:lnTo>
                  <a:lnTo>
                    <a:pt x="149" y="798"/>
                  </a:lnTo>
                  <a:lnTo>
                    <a:pt x="151" y="798"/>
                  </a:lnTo>
                  <a:lnTo>
                    <a:pt x="153" y="795"/>
                  </a:lnTo>
                  <a:lnTo>
                    <a:pt x="153" y="793"/>
                  </a:lnTo>
                  <a:lnTo>
                    <a:pt x="153" y="791"/>
                  </a:lnTo>
                  <a:lnTo>
                    <a:pt x="153" y="789"/>
                  </a:lnTo>
                  <a:lnTo>
                    <a:pt x="153" y="778"/>
                  </a:lnTo>
                  <a:lnTo>
                    <a:pt x="153" y="776"/>
                  </a:lnTo>
                  <a:lnTo>
                    <a:pt x="153" y="774"/>
                  </a:lnTo>
                  <a:lnTo>
                    <a:pt x="151" y="769"/>
                  </a:lnTo>
                  <a:lnTo>
                    <a:pt x="151" y="767"/>
                  </a:lnTo>
                  <a:lnTo>
                    <a:pt x="147" y="763"/>
                  </a:lnTo>
                  <a:lnTo>
                    <a:pt x="144" y="758"/>
                  </a:lnTo>
                  <a:lnTo>
                    <a:pt x="142" y="754"/>
                  </a:lnTo>
                  <a:lnTo>
                    <a:pt x="140" y="752"/>
                  </a:lnTo>
                  <a:lnTo>
                    <a:pt x="140" y="749"/>
                  </a:lnTo>
                  <a:lnTo>
                    <a:pt x="138" y="747"/>
                  </a:lnTo>
                  <a:lnTo>
                    <a:pt x="136" y="745"/>
                  </a:lnTo>
                  <a:lnTo>
                    <a:pt x="136" y="743"/>
                  </a:lnTo>
                  <a:lnTo>
                    <a:pt x="134" y="743"/>
                  </a:lnTo>
                  <a:lnTo>
                    <a:pt x="134" y="741"/>
                  </a:lnTo>
                  <a:lnTo>
                    <a:pt x="131" y="739"/>
                  </a:lnTo>
                  <a:lnTo>
                    <a:pt x="129" y="741"/>
                  </a:lnTo>
                  <a:lnTo>
                    <a:pt x="127" y="741"/>
                  </a:lnTo>
                  <a:lnTo>
                    <a:pt x="127" y="743"/>
                  </a:lnTo>
                  <a:lnTo>
                    <a:pt x="125" y="745"/>
                  </a:lnTo>
                  <a:lnTo>
                    <a:pt x="125" y="747"/>
                  </a:lnTo>
                  <a:lnTo>
                    <a:pt x="127" y="747"/>
                  </a:lnTo>
                  <a:lnTo>
                    <a:pt x="127" y="749"/>
                  </a:lnTo>
                  <a:lnTo>
                    <a:pt x="127" y="752"/>
                  </a:lnTo>
                  <a:lnTo>
                    <a:pt x="129" y="752"/>
                  </a:lnTo>
                  <a:lnTo>
                    <a:pt x="131" y="752"/>
                  </a:lnTo>
                  <a:lnTo>
                    <a:pt x="134" y="752"/>
                  </a:lnTo>
                  <a:lnTo>
                    <a:pt x="134" y="754"/>
                  </a:lnTo>
                  <a:lnTo>
                    <a:pt x="131" y="754"/>
                  </a:lnTo>
                  <a:lnTo>
                    <a:pt x="129" y="754"/>
                  </a:lnTo>
                  <a:lnTo>
                    <a:pt x="129" y="756"/>
                  </a:lnTo>
                  <a:lnTo>
                    <a:pt x="129" y="760"/>
                  </a:lnTo>
                  <a:lnTo>
                    <a:pt x="129" y="765"/>
                  </a:lnTo>
                  <a:lnTo>
                    <a:pt x="131" y="765"/>
                  </a:lnTo>
                  <a:lnTo>
                    <a:pt x="136" y="767"/>
                  </a:lnTo>
                  <a:lnTo>
                    <a:pt x="136" y="769"/>
                  </a:lnTo>
                  <a:close/>
                  <a:moveTo>
                    <a:pt x="208" y="877"/>
                  </a:moveTo>
                  <a:lnTo>
                    <a:pt x="206" y="879"/>
                  </a:lnTo>
                  <a:lnTo>
                    <a:pt x="208" y="879"/>
                  </a:lnTo>
                  <a:lnTo>
                    <a:pt x="210" y="877"/>
                  </a:lnTo>
                  <a:lnTo>
                    <a:pt x="210" y="874"/>
                  </a:lnTo>
                  <a:lnTo>
                    <a:pt x="212" y="872"/>
                  </a:lnTo>
                  <a:lnTo>
                    <a:pt x="215" y="870"/>
                  </a:lnTo>
                  <a:lnTo>
                    <a:pt x="215" y="868"/>
                  </a:lnTo>
                  <a:lnTo>
                    <a:pt x="217" y="868"/>
                  </a:lnTo>
                  <a:lnTo>
                    <a:pt x="217" y="866"/>
                  </a:lnTo>
                  <a:lnTo>
                    <a:pt x="219" y="866"/>
                  </a:lnTo>
                  <a:lnTo>
                    <a:pt x="219" y="863"/>
                  </a:lnTo>
                  <a:lnTo>
                    <a:pt x="221" y="861"/>
                  </a:lnTo>
                  <a:lnTo>
                    <a:pt x="219" y="859"/>
                  </a:lnTo>
                  <a:lnTo>
                    <a:pt x="219" y="861"/>
                  </a:lnTo>
                  <a:lnTo>
                    <a:pt x="217" y="863"/>
                  </a:lnTo>
                  <a:lnTo>
                    <a:pt x="215" y="861"/>
                  </a:lnTo>
                  <a:lnTo>
                    <a:pt x="212" y="861"/>
                  </a:lnTo>
                  <a:lnTo>
                    <a:pt x="210" y="861"/>
                  </a:lnTo>
                  <a:lnTo>
                    <a:pt x="210" y="863"/>
                  </a:lnTo>
                  <a:lnTo>
                    <a:pt x="210" y="866"/>
                  </a:lnTo>
                  <a:lnTo>
                    <a:pt x="210" y="868"/>
                  </a:lnTo>
                  <a:lnTo>
                    <a:pt x="210" y="870"/>
                  </a:lnTo>
                  <a:lnTo>
                    <a:pt x="210" y="872"/>
                  </a:lnTo>
                  <a:lnTo>
                    <a:pt x="208" y="872"/>
                  </a:lnTo>
                  <a:lnTo>
                    <a:pt x="208" y="874"/>
                  </a:lnTo>
                  <a:lnTo>
                    <a:pt x="208" y="877"/>
                  </a:lnTo>
                  <a:close/>
                  <a:moveTo>
                    <a:pt x="188" y="809"/>
                  </a:moveTo>
                  <a:lnTo>
                    <a:pt x="186" y="809"/>
                  </a:lnTo>
                  <a:lnTo>
                    <a:pt x="186" y="813"/>
                  </a:lnTo>
                  <a:lnTo>
                    <a:pt x="184" y="815"/>
                  </a:lnTo>
                  <a:lnTo>
                    <a:pt x="184" y="817"/>
                  </a:lnTo>
                  <a:lnTo>
                    <a:pt x="182" y="817"/>
                  </a:lnTo>
                  <a:lnTo>
                    <a:pt x="180" y="820"/>
                  </a:lnTo>
                  <a:lnTo>
                    <a:pt x="180" y="817"/>
                  </a:lnTo>
                  <a:lnTo>
                    <a:pt x="177" y="817"/>
                  </a:lnTo>
                  <a:lnTo>
                    <a:pt x="177" y="820"/>
                  </a:lnTo>
                  <a:lnTo>
                    <a:pt x="175" y="822"/>
                  </a:lnTo>
                  <a:lnTo>
                    <a:pt x="173" y="824"/>
                  </a:lnTo>
                  <a:lnTo>
                    <a:pt x="173" y="826"/>
                  </a:lnTo>
                  <a:lnTo>
                    <a:pt x="173" y="828"/>
                  </a:lnTo>
                  <a:lnTo>
                    <a:pt x="173" y="831"/>
                  </a:lnTo>
                  <a:lnTo>
                    <a:pt x="175" y="831"/>
                  </a:lnTo>
                  <a:lnTo>
                    <a:pt x="175" y="833"/>
                  </a:lnTo>
                  <a:lnTo>
                    <a:pt x="175" y="835"/>
                  </a:lnTo>
                  <a:lnTo>
                    <a:pt x="177" y="835"/>
                  </a:lnTo>
                  <a:lnTo>
                    <a:pt x="182" y="833"/>
                  </a:lnTo>
                  <a:lnTo>
                    <a:pt x="184" y="831"/>
                  </a:lnTo>
                  <a:lnTo>
                    <a:pt x="184" y="828"/>
                  </a:lnTo>
                  <a:lnTo>
                    <a:pt x="186" y="828"/>
                  </a:lnTo>
                  <a:lnTo>
                    <a:pt x="188" y="828"/>
                  </a:lnTo>
                  <a:lnTo>
                    <a:pt x="188" y="826"/>
                  </a:lnTo>
                  <a:lnTo>
                    <a:pt x="190" y="826"/>
                  </a:lnTo>
                  <a:lnTo>
                    <a:pt x="193" y="828"/>
                  </a:lnTo>
                  <a:lnTo>
                    <a:pt x="193" y="826"/>
                  </a:lnTo>
                  <a:lnTo>
                    <a:pt x="190" y="826"/>
                  </a:lnTo>
                  <a:lnTo>
                    <a:pt x="190" y="824"/>
                  </a:lnTo>
                  <a:lnTo>
                    <a:pt x="190" y="822"/>
                  </a:lnTo>
                  <a:lnTo>
                    <a:pt x="190" y="820"/>
                  </a:lnTo>
                  <a:lnTo>
                    <a:pt x="188" y="820"/>
                  </a:lnTo>
                  <a:lnTo>
                    <a:pt x="188" y="817"/>
                  </a:lnTo>
                  <a:lnTo>
                    <a:pt x="188" y="815"/>
                  </a:lnTo>
                  <a:lnTo>
                    <a:pt x="190" y="817"/>
                  </a:lnTo>
                  <a:lnTo>
                    <a:pt x="190" y="820"/>
                  </a:lnTo>
                  <a:lnTo>
                    <a:pt x="193" y="822"/>
                  </a:lnTo>
                  <a:lnTo>
                    <a:pt x="193" y="824"/>
                  </a:lnTo>
                  <a:lnTo>
                    <a:pt x="193" y="826"/>
                  </a:lnTo>
                  <a:lnTo>
                    <a:pt x="193" y="828"/>
                  </a:lnTo>
                  <a:lnTo>
                    <a:pt x="188" y="828"/>
                  </a:lnTo>
                  <a:lnTo>
                    <a:pt x="186" y="828"/>
                  </a:lnTo>
                  <a:lnTo>
                    <a:pt x="186" y="831"/>
                  </a:lnTo>
                  <a:lnTo>
                    <a:pt x="184" y="833"/>
                  </a:lnTo>
                  <a:lnTo>
                    <a:pt x="182" y="835"/>
                  </a:lnTo>
                  <a:lnTo>
                    <a:pt x="180" y="835"/>
                  </a:lnTo>
                  <a:lnTo>
                    <a:pt x="177" y="835"/>
                  </a:lnTo>
                  <a:lnTo>
                    <a:pt x="175" y="837"/>
                  </a:lnTo>
                  <a:lnTo>
                    <a:pt x="177" y="839"/>
                  </a:lnTo>
                  <a:lnTo>
                    <a:pt x="175" y="837"/>
                  </a:lnTo>
                  <a:lnTo>
                    <a:pt x="173" y="837"/>
                  </a:lnTo>
                  <a:lnTo>
                    <a:pt x="171" y="839"/>
                  </a:lnTo>
                  <a:lnTo>
                    <a:pt x="171" y="842"/>
                  </a:lnTo>
                  <a:lnTo>
                    <a:pt x="171" y="844"/>
                  </a:lnTo>
                  <a:lnTo>
                    <a:pt x="171" y="846"/>
                  </a:lnTo>
                  <a:lnTo>
                    <a:pt x="171" y="848"/>
                  </a:lnTo>
                  <a:lnTo>
                    <a:pt x="173" y="848"/>
                  </a:lnTo>
                  <a:lnTo>
                    <a:pt x="173" y="850"/>
                  </a:lnTo>
                  <a:lnTo>
                    <a:pt x="171" y="850"/>
                  </a:lnTo>
                  <a:lnTo>
                    <a:pt x="173" y="852"/>
                  </a:lnTo>
                  <a:lnTo>
                    <a:pt x="175" y="859"/>
                  </a:lnTo>
                  <a:lnTo>
                    <a:pt x="177" y="861"/>
                  </a:lnTo>
                  <a:lnTo>
                    <a:pt x="180" y="861"/>
                  </a:lnTo>
                  <a:lnTo>
                    <a:pt x="182" y="861"/>
                  </a:lnTo>
                  <a:lnTo>
                    <a:pt x="184" y="859"/>
                  </a:lnTo>
                  <a:lnTo>
                    <a:pt x="184" y="861"/>
                  </a:lnTo>
                  <a:lnTo>
                    <a:pt x="184" y="863"/>
                  </a:lnTo>
                  <a:lnTo>
                    <a:pt x="184" y="861"/>
                  </a:lnTo>
                  <a:lnTo>
                    <a:pt x="184" y="859"/>
                  </a:lnTo>
                  <a:lnTo>
                    <a:pt x="186" y="857"/>
                  </a:lnTo>
                  <a:lnTo>
                    <a:pt x="186" y="855"/>
                  </a:lnTo>
                  <a:lnTo>
                    <a:pt x="188" y="850"/>
                  </a:lnTo>
                  <a:lnTo>
                    <a:pt x="190" y="848"/>
                  </a:lnTo>
                  <a:lnTo>
                    <a:pt x="193" y="846"/>
                  </a:lnTo>
                  <a:lnTo>
                    <a:pt x="193" y="842"/>
                  </a:lnTo>
                  <a:lnTo>
                    <a:pt x="195" y="842"/>
                  </a:lnTo>
                  <a:lnTo>
                    <a:pt x="195" y="844"/>
                  </a:lnTo>
                  <a:lnTo>
                    <a:pt x="197" y="844"/>
                  </a:lnTo>
                  <a:lnTo>
                    <a:pt x="199" y="842"/>
                  </a:lnTo>
                  <a:lnTo>
                    <a:pt x="199" y="837"/>
                  </a:lnTo>
                  <a:lnTo>
                    <a:pt x="201" y="839"/>
                  </a:lnTo>
                  <a:lnTo>
                    <a:pt x="199" y="842"/>
                  </a:lnTo>
                  <a:lnTo>
                    <a:pt x="199" y="844"/>
                  </a:lnTo>
                  <a:lnTo>
                    <a:pt x="195" y="848"/>
                  </a:lnTo>
                  <a:lnTo>
                    <a:pt x="193" y="848"/>
                  </a:lnTo>
                  <a:lnTo>
                    <a:pt x="193" y="850"/>
                  </a:lnTo>
                  <a:lnTo>
                    <a:pt x="190" y="852"/>
                  </a:lnTo>
                  <a:lnTo>
                    <a:pt x="188" y="855"/>
                  </a:lnTo>
                  <a:lnTo>
                    <a:pt x="188" y="857"/>
                  </a:lnTo>
                  <a:lnTo>
                    <a:pt x="186" y="857"/>
                  </a:lnTo>
                  <a:lnTo>
                    <a:pt x="186" y="861"/>
                  </a:lnTo>
                  <a:lnTo>
                    <a:pt x="186" y="863"/>
                  </a:lnTo>
                  <a:lnTo>
                    <a:pt x="184" y="863"/>
                  </a:lnTo>
                  <a:lnTo>
                    <a:pt x="184" y="866"/>
                  </a:lnTo>
                  <a:lnTo>
                    <a:pt x="184" y="868"/>
                  </a:lnTo>
                  <a:lnTo>
                    <a:pt x="182" y="868"/>
                  </a:lnTo>
                  <a:lnTo>
                    <a:pt x="182" y="870"/>
                  </a:lnTo>
                  <a:lnTo>
                    <a:pt x="184" y="870"/>
                  </a:lnTo>
                  <a:lnTo>
                    <a:pt x="190" y="870"/>
                  </a:lnTo>
                  <a:lnTo>
                    <a:pt x="193" y="868"/>
                  </a:lnTo>
                  <a:lnTo>
                    <a:pt x="193" y="866"/>
                  </a:lnTo>
                  <a:lnTo>
                    <a:pt x="195" y="866"/>
                  </a:lnTo>
                  <a:lnTo>
                    <a:pt x="195" y="863"/>
                  </a:lnTo>
                  <a:lnTo>
                    <a:pt x="195" y="859"/>
                  </a:lnTo>
                  <a:lnTo>
                    <a:pt x="197" y="861"/>
                  </a:lnTo>
                  <a:lnTo>
                    <a:pt x="197" y="859"/>
                  </a:lnTo>
                  <a:lnTo>
                    <a:pt x="201" y="852"/>
                  </a:lnTo>
                  <a:lnTo>
                    <a:pt x="204" y="848"/>
                  </a:lnTo>
                  <a:lnTo>
                    <a:pt x="206" y="844"/>
                  </a:lnTo>
                  <a:lnTo>
                    <a:pt x="208" y="839"/>
                  </a:lnTo>
                  <a:lnTo>
                    <a:pt x="208" y="835"/>
                  </a:lnTo>
                  <a:lnTo>
                    <a:pt x="210" y="828"/>
                  </a:lnTo>
                  <a:lnTo>
                    <a:pt x="210" y="826"/>
                  </a:lnTo>
                  <a:lnTo>
                    <a:pt x="208" y="822"/>
                  </a:lnTo>
                  <a:lnTo>
                    <a:pt x="206" y="820"/>
                  </a:lnTo>
                  <a:lnTo>
                    <a:pt x="201" y="813"/>
                  </a:lnTo>
                  <a:lnTo>
                    <a:pt x="201" y="806"/>
                  </a:lnTo>
                  <a:lnTo>
                    <a:pt x="199" y="804"/>
                  </a:lnTo>
                  <a:lnTo>
                    <a:pt x="195" y="802"/>
                  </a:lnTo>
                  <a:lnTo>
                    <a:pt x="195" y="800"/>
                  </a:lnTo>
                  <a:lnTo>
                    <a:pt x="193" y="800"/>
                  </a:lnTo>
                  <a:lnTo>
                    <a:pt x="190" y="800"/>
                  </a:lnTo>
                  <a:lnTo>
                    <a:pt x="190" y="802"/>
                  </a:lnTo>
                  <a:lnTo>
                    <a:pt x="190" y="804"/>
                  </a:lnTo>
                  <a:lnTo>
                    <a:pt x="188" y="804"/>
                  </a:lnTo>
                  <a:lnTo>
                    <a:pt x="188" y="806"/>
                  </a:lnTo>
                  <a:lnTo>
                    <a:pt x="188" y="809"/>
                  </a:lnTo>
                  <a:close/>
                  <a:moveTo>
                    <a:pt x="212" y="916"/>
                  </a:moveTo>
                  <a:lnTo>
                    <a:pt x="212" y="912"/>
                  </a:lnTo>
                  <a:lnTo>
                    <a:pt x="210" y="909"/>
                  </a:lnTo>
                  <a:lnTo>
                    <a:pt x="208" y="909"/>
                  </a:lnTo>
                  <a:lnTo>
                    <a:pt x="206" y="909"/>
                  </a:lnTo>
                  <a:lnTo>
                    <a:pt x="206" y="912"/>
                  </a:lnTo>
                  <a:lnTo>
                    <a:pt x="199" y="912"/>
                  </a:lnTo>
                  <a:lnTo>
                    <a:pt x="201" y="914"/>
                  </a:lnTo>
                  <a:lnTo>
                    <a:pt x="204" y="914"/>
                  </a:lnTo>
                  <a:lnTo>
                    <a:pt x="206" y="914"/>
                  </a:lnTo>
                  <a:lnTo>
                    <a:pt x="208" y="914"/>
                  </a:lnTo>
                  <a:lnTo>
                    <a:pt x="208" y="916"/>
                  </a:lnTo>
                  <a:lnTo>
                    <a:pt x="204" y="916"/>
                  </a:lnTo>
                  <a:lnTo>
                    <a:pt x="204" y="918"/>
                  </a:lnTo>
                  <a:lnTo>
                    <a:pt x="201" y="918"/>
                  </a:lnTo>
                  <a:lnTo>
                    <a:pt x="204" y="920"/>
                  </a:lnTo>
                  <a:lnTo>
                    <a:pt x="208" y="923"/>
                  </a:lnTo>
                  <a:lnTo>
                    <a:pt x="210" y="923"/>
                  </a:lnTo>
                  <a:lnTo>
                    <a:pt x="210" y="925"/>
                  </a:lnTo>
                  <a:lnTo>
                    <a:pt x="212" y="923"/>
                  </a:lnTo>
                  <a:lnTo>
                    <a:pt x="212" y="920"/>
                  </a:lnTo>
                  <a:lnTo>
                    <a:pt x="212" y="918"/>
                  </a:lnTo>
                  <a:lnTo>
                    <a:pt x="212" y="916"/>
                  </a:lnTo>
                  <a:close/>
                  <a:moveTo>
                    <a:pt x="208" y="776"/>
                  </a:moveTo>
                  <a:lnTo>
                    <a:pt x="210" y="780"/>
                  </a:lnTo>
                  <a:lnTo>
                    <a:pt x="212" y="778"/>
                  </a:lnTo>
                  <a:lnTo>
                    <a:pt x="212" y="776"/>
                  </a:lnTo>
                  <a:lnTo>
                    <a:pt x="215" y="774"/>
                  </a:lnTo>
                  <a:lnTo>
                    <a:pt x="215" y="771"/>
                  </a:lnTo>
                  <a:lnTo>
                    <a:pt x="217" y="771"/>
                  </a:lnTo>
                  <a:lnTo>
                    <a:pt x="219" y="769"/>
                  </a:lnTo>
                  <a:lnTo>
                    <a:pt x="219" y="767"/>
                  </a:lnTo>
                  <a:lnTo>
                    <a:pt x="217" y="767"/>
                  </a:lnTo>
                  <a:lnTo>
                    <a:pt x="215" y="767"/>
                  </a:lnTo>
                  <a:lnTo>
                    <a:pt x="210" y="765"/>
                  </a:lnTo>
                  <a:lnTo>
                    <a:pt x="208" y="765"/>
                  </a:lnTo>
                  <a:lnTo>
                    <a:pt x="206" y="767"/>
                  </a:lnTo>
                  <a:lnTo>
                    <a:pt x="204" y="767"/>
                  </a:lnTo>
                  <a:lnTo>
                    <a:pt x="201" y="767"/>
                  </a:lnTo>
                  <a:lnTo>
                    <a:pt x="199" y="769"/>
                  </a:lnTo>
                  <a:lnTo>
                    <a:pt x="197" y="769"/>
                  </a:lnTo>
                  <a:lnTo>
                    <a:pt x="197" y="771"/>
                  </a:lnTo>
                  <a:lnTo>
                    <a:pt x="195" y="778"/>
                  </a:lnTo>
                  <a:lnTo>
                    <a:pt x="193" y="780"/>
                  </a:lnTo>
                  <a:lnTo>
                    <a:pt x="190" y="785"/>
                  </a:lnTo>
                  <a:lnTo>
                    <a:pt x="190" y="789"/>
                  </a:lnTo>
                  <a:lnTo>
                    <a:pt x="188" y="791"/>
                  </a:lnTo>
                  <a:lnTo>
                    <a:pt x="190" y="789"/>
                  </a:lnTo>
                  <a:lnTo>
                    <a:pt x="193" y="787"/>
                  </a:lnTo>
                  <a:lnTo>
                    <a:pt x="195" y="787"/>
                  </a:lnTo>
                  <a:lnTo>
                    <a:pt x="197" y="785"/>
                  </a:lnTo>
                  <a:lnTo>
                    <a:pt x="197" y="782"/>
                  </a:lnTo>
                  <a:lnTo>
                    <a:pt x="197" y="780"/>
                  </a:lnTo>
                  <a:lnTo>
                    <a:pt x="199" y="780"/>
                  </a:lnTo>
                  <a:lnTo>
                    <a:pt x="206" y="776"/>
                  </a:lnTo>
                  <a:lnTo>
                    <a:pt x="208" y="776"/>
                  </a:lnTo>
                  <a:close/>
                  <a:moveTo>
                    <a:pt x="206" y="859"/>
                  </a:moveTo>
                  <a:lnTo>
                    <a:pt x="204" y="861"/>
                  </a:lnTo>
                  <a:lnTo>
                    <a:pt x="204" y="863"/>
                  </a:lnTo>
                  <a:lnTo>
                    <a:pt x="204" y="866"/>
                  </a:lnTo>
                  <a:lnTo>
                    <a:pt x="204" y="868"/>
                  </a:lnTo>
                  <a:lnTo>
                    <a:pt x="201" y="868"/>
                  </a:lnTo>
                  <a:lnTo>
                    <a:pt x="201" y="870"/>
                  </a:lnTo>
                  <a:lnTo>
                    <a:pt x="199" y="872"/>
                  </a:lnTo>
                  <a:lnTo>
                    <a:pt x="199" y="874"/>
                  </a:lnTo>
                  <a:lnTo>
                    <a:pt x="197" y="883"/>
                  </a:lnTo>
                  <a:lnTo>
                    <a:pt x="195" y="885"/>
                  </a:lnTo>
                  <a:lnTo>
                    <a:pt x="195" y="888"/>
                  </a:lnTo>
                  <a:lnTo>
                    <a:pt x="195" y="890"/>
                  </a:lnTo>
                  <a:lnTo>
                    <a:pt x="193" y="892"/>
                  </a:lnTo>
                  <a:lnTo>
                    <a:pt x="190" y="892"/>
                  </a:lnTo>
                  <a:lnTo>
                    <a:pt x="188" y="894"/>
                  </a:lnTo>
                  <a:lnTo>
                    <a:pt x="190" y="896"/>
                  </a:lnTo>
                  <a:lnTo>
                    <a:pt x="193" y="896"/>
                  </a:lnTo>
                  <a:lnTo>
                    <a:pt x="199" y="894"/>
                  </a:lnTo>
                  <a:lnTo>
                    <a:pt x="199" y="892"/>
                  </a:lnTo>
                  <a:lnTo>
                    <a:pt x="201" y="890"/>
                  </a:lnTo>
                  <a:lnTo>
                    <a:pt x="204" y="890"/>
                  </a:lnTo>
                  <a:lnTo>
                    <a:pt x="204" y="888"/>
                  </a:lnTo>
                  <a:lnTo>
                    <a:pt x="204" y="885"/>
                  </a:lnTo>
                  <a:lnTo>
                    <a:pt x="204" y="883"/>
                  </a:lnTo>
                  <a:lnTo>
                    <a:pt x="204" y="881"/>
                  </a:lnTo>
                  <a:lnTo>
                    <a:pt x="206" y="881"/>
                  </a:lnTo>
                  <a:lnTo>
                    <a:pt x="204" y="881"/>
                  </a:lnTo>
                  <a:lnTo>
                    <a:pt x="204" y="879"/>
                  </a:lnTo>
                  <a:lnTo>
                    <a:pt x="206" y="872"/>
                  </a:lnTo>
                  <a:lnTo>
                    <a:pt x="208" y="872"/>
                  </a:lnTo>
                  <a:lnTo>
                    <a:pt x="208" y="870"/>
                  </a:lnTo>
                  <a:lnTo>
                    <a:pt x="208" y="868"/>
                  </a:lnTo>
                  <a:lnTo>
                    <a:pt x="208" y="863"/>
                  </a:lnTo>
                  <a:lnTo>
                    <a:pt x="210" y="859"/>
                  </a:lnTo>
                  <a:lnTo>
                    <a:pt x="208" y="859"/>
                  </a:lnTo>
                  <a:lnTo>
                    <a:pt x="206" y="859"/>
                  </a:lnTo>
                  <a:close/>
                  <a:moveTo>
                    <a:pt x="166" y="697"/>
                  </a:moveTo>
                  <a:lnTo>
                    <a:pt x="164" y="697"/>
                  </a:lnTo>
                  <a:lnTo>
                    <a:pt x="162" y="699"/>
                  </a:lnTo>
                  <a:lnTo>
                    <a:pt x="162" y="701"/>
                  </a:lnTo>
                  <a:lnTo>
                    <a:pt x="162" y="703"/>
                  </a:lnTo>
                  <a:lnTo>
                    <a:pt x="164" y="703"/>
                  </a:lnTo>
                  <a:lnTo>
                    <a:pt x="166" y="703"/>
                  </a:lnTo>
                  <a:lnTo>
                    <a:pt x="169" y="701"/>
                  </a:lnTo>
                  <a:lnTo>
                    <a:pt x="166" y="699"/>
                  </a:lnTo>
                  <a:lnTo>
                    <a:pt x="166" y="697"/>
                  </a:lnTo>
                  <a:close/>
                  <a:moveTo>
                    <a:pt x="158" y="723"/>
                  </a:moveTo>
                  <a:lnTo>
                    <a:pt x="158" y="721"/>
                  </a:lnTo>
                  <a:lnTo>
                    <a:pt x="153" y="723"/>
                  </a:lnTo>
                  <a:lnTo>
                    <a:pt x="151" y="723"/>
                  </a:lnTo>
                  <a:lnTo>
                    <a:pt x="149" y="728"/>
                  </a:lnTo>
                  <a:lnTo>
                    <a:pt x="151" y="730"/>
                  </a:lnTo>
                  <a:lnTo>
                    <a:pt x="151" y="732"/>
                  </a:lnTo>
                  <a:lnTo>
                    <a:pt x="151" y="734"/>
                  </a:lnTo>
                  <a:lnTo>
                    <a:pt x="149" y="736"/>
                  </a:lnTo>
                  <a:lnTo>
                    <a:pt x="149" y="739"/>
                  </a:lnTo>
                  <a:lnTo>
                    <a:pt x="151" y="739"/>
                  </a:lnTo>
                  <a:lnTo>
                    <a:pt x="153" y="743"/>
                  </a:lnTo>
                  <a:lnTo>
                    <a:pt x="151" y="747"/>
                  </a:lnTo>
                  <a:lnTo>
                    <a:pt x="151" y="749"/>
                  </a:lnTo>
                  <a:lnTo>
                    <a:pt x="153" y="749"/>
                  </a:lnTo>
                  <a:lnTo>
                    <a:pt x="155" y="749"/>
                  </a:lnTo>
                  <a:lnTo>
                    <a:pt x="158" y="749"/>
                  </a:lnTo>
                  <a:lnTo>
                    <a:pt x="160" y="749"/>
                  </a:lnTo>
                  <a:lnTo>
                    <a:pt x="162" y="752"/>
                  </a:lnTo>
                  <a:lnTo>
                    <a:pt x="162" y="754"/>
                  </a:lnTo>
                  <a:lnTo>
                    <a:pt x="160" y="752"/>
                  </a:lnTo>
                  <a:lnTo>
                    <a:pt x="158" y="749"/>
                  </a:lnTo>
                  <a:lnTo>
                    <a:pt x="153" y="749"/>
                  </a:lnTo>
                  <a:lnTo>
                    <a:pt x="151" y="752"/>
                  </a:lnTo>
                  <a:lnTo>
                    <a:pt x="151" y="754"/>
                  </a:lnTo>
                  <a:lnTo>
                    <a:pt x="155" y="756"/>
                  </a:lnTo>
                  <a:lnTo>
                    <a:pt x="158" y="754"/>
                  </a:lnTo>
                  <a:lnTo>
                    <a:pt x="160" y="754"/>
                  </a:lnTo>
                  <a:lnTo>
                    <a:pt x="158" y="756"/>
                  </a:lnTo>
                  <a:lnTo>
                    <a:pt x="160" y="758"/>
                  </a:lnTo>
                  <a:lnTo>
                    <a:pt x="158" y="758"/>
                  </a:lnTo>
                  <a:lnTo>
                    <a:pt x="158" y="760"/>
                  </a:lnTo>
                  <a:lnTo>
                    <a:pt x="160" y="760"/>
                  </a:lnTo>
                  <a:lnTo>
                    <a:pt x="158" y="763"/>
                  </a:lnTo>
                  <a:lnTo>
                    <a:pt x="155" y="767"/>
                  </a:lnTo>
                  <a:lnTo>
                    <a:pt x="155" y="769"/>
                  </a:lnTo>
                  <a:lnTo>
                    <a:pt x="158" y="769"/>
                  </a:lnTo>
                  <a:lnTo>
                    <a:pt x="158" y="771"/>
                  </a:lnTo>
                  <a:lnTo>
                    <a:pt x="155" y="774"/>
                  </a:lnTo>
                  <a:lnTo>
                    <a:pt x="155" y="776"/>
                  </a:lnTo>
                  <a:lnTo>
                    <a:pt x="155" y="778"/>
                  </a:lnTo>
                  <a:lnTo>
                    <a:pt x="158" y="778"/>
                  </a:lnTo>
                  <a:lnTo>
                    <a:pt x="158" y="780"/>
                  </a:lnTo>
                  <a:lnTo>
                    <a:pt x="158" y="782"/>
                  </a:lnTo>
                  <a:lnTo>
                    <a:pt x="160" y="782"/>
                  </a:lnTo>
                  <a:lnTo>
                    <a:pt x="162" y="782"/>
                  </a:lnTo>
                  <a:lnTo>
                    <a:pt x="162" y="785"/>
                  </a:lnTo>
                  <a:lnTo>
                    <a:pt x="160" y="785"/>
                  </a:lnTo>
                  <a:lnTo>
                    <a:pt x="162" y="787"/>
                  </a:lnTo>
                  <a:lnTo>
                    <a:pt x="160" y="787"/>
                  </a:lnTo>
                  <a:lnTo>
                    <a:pt x="162" y="789"/>
                  </a:lnTo>
                  <a:lnTo>
                    <a:pt x="162" y="793"/>
                  </a:lnTo>
                  <a:lnTo>
                    <a:pt x="162" y="795"/>
                  </a:lnTo>
                  <a:lnTo>
                    <a:pt x="162" y="798"/>
                  </a:lnTo>
                  <a:lnTo>
                    <a:pt x="164" y="798"/>
                  </a:lnTo>
                  <a:lnTo>
                    <a:pt x="166" y="798"/>
                  </a:lnTo>
                  <a:lnTo>
                    <a:pt x="169" y="795"/>
                  </a:lnTo>
                  <a:lnTo>
                    <a:pt x="166" y="793"/>
                  </a:lnTo>
                  <a:lnTo>
                    <a:pt x="169" y="793"/>
                  </a:lnTo>
                  <a:lnTo>
                    <a:pt x="169" y="791"/>
                  </a:lnTo>
                  <a:lnTo>
                    <a:pt x="169" y="789"/>
                  </a:lnTo>
                  <a:lnTo>
                    <a:pt x="171" y="791"/>
                  </a:lnTo>
                  <a:lnTo>
                    <a:pt x="171" y="793"/>
                  </a:lnTo>
                  <a:lnTo>
                    <a:pt x="173" y="791"/>
                  </a:lnTo>
                  <a:lnTo>
                    <a:pt x="173" y="789"/>
                  </a:lnTo>
                  <a:lnTo>
                    <a:pt x="173" y="787"/>
                  </a:lnTo>
                  <a:lnTo>
                    <a:pt x="173" y="785"/>
                  </a:lnTo>
                  <a:lnTo>
                    <a:pt x="175" y="785"/>
                  </a:lnTo>
                  <a:lnTo>
                    <a:pt x="175" y="782"/>
                  </a:lnTo>
                  <a:lnTo>
                    <a:pt x="177" y="782"/>
                  </a:lnTo>
                  <a:lnTo>
                    <a:pt x="177" y="780"/>
                  </a:lnTo>
                  <a:lnTo>
                    <a:pt x="177" y="778"/>
                  </a:lnTo>
                  <a:lnTo>
                    <a:pt x="175" y="776"/>
                  </a:lnTo>
                  <a:lnTo>
                    <a:pt x="173" y="774"/>
                  </a:lnTo>
                  <a:lnTo>
                    <a:pt x="171" y="774"/>
                  </a:lnTo>
                  <a:lnTo>
                    <a:pt x="171" y="771"/>
                  </a:lnTo>
                  <a:lnTo>
                    <a:pt x="169" y="771"/>
                  </a:lnTo>
                  <a:lnTo>
                    <a:pt x="171" y="771"/>
                  </a:lnTo>
                  <a:lnTo>
                    <a:pt x="173" y="774"/>
                  </a:lnTo>
                  <a:lnTo>
                    <a:pt x="175" y="774"/>
                  </a:lnTo>
                  <a:lnTo>
                    <a:pt x="175" y="771"/>
                  </a:lnTo>
                  <a:lnTo>
                    <a:pt x="171" y="760"/>
                  </a:lnTo>
                  <a:lnTo>
                    <a:pt x="169" y="752"/>
                  </a:lnTo>
                  <a:lnTo>
                    <a:pt x="169" y="745"/>
                  </a:lnTo>
                  <a:lnTo>
                    <a:pt x="166" y="743"/>
                  </a:lnTo>
                  <a:lnTo>
                    <a:pt x="166" y="741"/>
                  </a:lnTo>
                  <a:lnTo>
                    <a:pt x="164" y="739"/>
                  </a:lnTo>
                  <a:lnTo>
                    <a:pt x="164" y="734"/>
                  </a:lnTo>
                  <a:lnTo>
                    <a:pt x="162" y="732"/>
                  </a:lnTo>
                  <a:lnTo>
                    <a:pt x="162" y="730"/>
                  </a:lnTo>
                  <a:lnTo>
                    <a:pt x="160" y="730"/>
                  </a:lnTo>
                  <a:lnTo>
                    <a:pt x="160" y="728"/>
                  </a:lnTo>
                  <a:lnTo>
                    <a:pt x="158" y="723"/>
                  </a:lnTo>
                  <a:close/>
                  <a:moveTo>
                    <a:pt x="138" y="684"/>
                  </a:moveTo>
                  <a:lnTo>
                    <a:pt x="138" y="686"/>
                  </a:lnTo>
                  <a:lnTo>
                    <a:pt x="136" y="686"/>
                  </a:lnTo>
                  <a:lnTo>
                    <a:pt x="136" y="688"/>
                  </a:lnTo>
                  <a:lnTo>
                    <a:pt x="138" y="690"/>
                  </a:lnTo>
                  <a:lnTo>
                    <a:pt x="138" y="692"/>
                  </a:lnTo>
                  <a:lnTo>
                    <a:pt x="140" y="695"/>
                  </a:lnTo>
                  <a:lnTo>
                    <a:pt x="142" y="695"/>
                  </a:lnTo>
                  <a:lnTo>
                    <a:pt x="142" y="692"/>
                  </a:lnTo>
                  <a:lnTo>
                    <a:pt x="142" y="688"/>
                  </a:lnTo>
                  <a:lnTo>
                    <a:pt x="140" y="684"/>
                  </a:lnTo>
                  <a:lnTo>
                    <a:pt x="138" y="684"/>
                  </a:lnTo>
                  <a:close/>
                  <a:moveTo>
                    <a:pt x="182" y="798"/>
                  </a:moveTo>
                  <a:lnTo>
                    <a:pt x="180" y="800"/>
                  </a:lnTo>
                  <a:lnTo>
                    <a:pt x="175" y="802"/>
                  </a:lnTo>
                  <a:lnTo>
                    <a:pt x="173" y="804"/>
                  </a:lnTo>
                  <a:lnTo>
                    <a:pt x="171" y="806"/>
                  </a:lnTo>
                  <a:lnTo>
                    <a:pt x="171" y="809"/>
                  </a:lnTo>
                  <a:lnTo>
                    <a:pt x="171" y="811"/>
                  </a:lnTo>
                  <a:lnTo>
                    <a:pt x="173" y="811"/>
                  </a:lnTo>
                  <a:lnTo>
                    <a:pt x="173" y="813"/>
                  </a:lnTo>
                  <a:lnTo>
                    <a:pt x="173" y="815"/>
                  </a:lnTo>
                  <a:lnTo>
                    <a:pt x="173" y="813"/>
                  </a:lnTo>
                  <a:lnTo>
                    <a:pt x="175" y="815"/>
                  </a:lnTo>
                  <a:lnTo>
                    <a:pt x="180" y="815"/>
                  </a:lnTo>
                  <a:lnTo>
                    <a:pt x="182" y="815"/>
                  </a:lnTo>
                  <a:lnTo>
                    <a:pt x="182" y="811"/>
                  </a:lnTo>
                  <a:lnTo>
                    <a:pt x="182" y="809"/>
                  </a:lnTo>
                  <a:lnTo>
                    <a:pt x="182" y="806"/>
                  </a:lnTo>
                  <a:lnTo>
                    <a:pt x="184" y="806"/>
                  </a:lnTo>
                  <a:lnTo>
                    <a:pt x="184" y="804"/>
                  </a:lnTo>
                  <a:lnTo>
                    <a:pt x="184" y="802"/>
                  </a:lnTo>
                  <a:lnTo>
                    <a:pt x="184" y="800"/>
                  </a:lnTo>
                  <a:lnTo>
                    <a:pt x="186" y="798"/>
                  </a:lnTo>
                  <a:lnTo>
                    <a:pt x="186" y="795"/>
                  </a:lnTo>
                  <a:lnTo>
                    <a:pt x="184" y="795"/>
                  </a:lnTo>
                  <a:lnTo>
                    <a:pt x="184" y="793"/>
                  </a:lnTo>
                  <a:lnTo>
                    <a:pt x="182" y="793"/>
                  </a:lnTo>
                  <a:lnTo>
                    <a:pt x="182" y="795"/>
                  </a:lnTo>
                  <a:lnTo>
                    <a:pt x="182" y="798"/>
                  </a:lnTo>
                  <a:close/>
                  <a:moveTo>
                    <a:pt x="204" y="782"/>
                  </a:moveTo>
                  <a:lnTo>
                    <a:pt x="204" y="780"/>
                  </a:lnTo>
                  <a:lnTo>
                    <a:pt x="201" y="780"/>
                  </a:lnTo>
                  <a:lnTo>
                    <a:pt x="199" y="782"/>
                  </a:lnTo>
                  <a:lnTo>
                    <a:pt x="197" y="787"/>
                  </a:lnTo>
                  <a:lnTo>
                    <a:pt x="193" y="789"/>
                  </a:lnTo>
                  <a:lnTo>
                    <a:pt x="188" y="793"/>
                  </a:lnTo>
                  <a:lnTo>
                    <a:pt x="188" y="798"/>
                  </a:lnTo>
                  <a:lnTo>
                    <a:pt x="190" y="798"/>
                  </a:lnTo>
                  <a:lnTo>
                    <a:pt x="193" y="798"/>
                  </a:lnTo>
                  <a:lnTo>
                    <a:pt x="195" y="798"/>
                  </a:lnTo>
                  <a:lnTo>
                    <a:pt x="197" y="798"/>
                  </a:lnTo>
                  <a:lnTo>
                    <a:pt x="197" y="800"/>
                  </a:lnTo>
                  <a:lnTo>
                    <a:pt x="199" y="800"/>
                  </a:lnTo>
                  <a:lnTo>
                    <a:pt x="201" y="798"/>
                  </a:lnTo>
                  <a:lnTo>
                    <a:pt x="201" y="795"/>
                  </a:lnTo>
                  <a:lnTo>
                    <a:pt x="204" y="795"/>
                  </a:lnTo>
                  <a:lnTo>
                    <a:pt x="204" y="793"/>
                  </a:lnTo>
                  <a:lnTo>
                    <a:pt x="201" y="787"/>
                  </a:lnTo>
                  <a:lnTo>
                    <a:pt x="204" y="785"/>
                  </a:lnTo>
                  <a:lnTo>
                    <a:pt x="204" y="782"/>
                  </a:lnTo>
                  <a:close/>
                  <a:moveTo>
                    <a:pt x="162" y="682"/>
                  </a:moveTo>
                  <a:lnTo>
                    <a:pt x="162" y="679"/>
                  </a:lnTo>
                  <a:lnTo>
                    <a:pt x="160" y="679"/>
                  </a:lnTo>
                  <a:lnTo>
                    <a:pt x="158" y="682"/>
                  </a:lnTo>
                  <a:lnTo>
                    <a:pt x="158" y="684"/>
                  </a:lnTo>
                  <a:lnTo>
                    <a:pt x="160" y="688"/>
                  </a:lnTo>
                  <a:lnTo>
                    <a:pt x="162" y="688"/>
                  </a:lnTo>
                  <a:lnTo>
                    <a:pt x="164" y="690"/>
                  </a:lnTo>
                  <a:lnTo>
                    <a:pt x="166" y="688"/>
                  </a:lnTo>
                  <a:lnTo>
                    <a:pt x="169" y="686"/>
                  </a:lnTo>
                  <a:lnTo>
                    <a:pt x="169" y="684"/>
                  </a:lnTo>
                  <a:lnTo>
                    <a:pt x="166" y="682"/>
                  </a:lnTo>
                  <a:lnTo>
                    <a:pt x="164" y="684"/>
                  </a:lnTo>
                  <a:lnTo>
                    <a:pt x="162" y="686"/>
                  </a:lnTo>
                  <a:lnTo>
                    <a:pt x="162" y="684"/>
                  </a:lnTo>
                  <a:lnTo>
                    <a:pt x="162" y="682"/>
                  </a:lnTo>
                  <a:close/>
                  <a:moveTo>
                    <a:pt x="285" y="1129"/>
                  </a:moveTo>
                  <a:lnTo>
                    <a:pt x="280" y="1126"/>
                  </a:lnTo>
                  <a:lnTo>
                    <a:pt x="280" y="1129"/>
                  </a:lnTo>
                  <a:lnTo>
                    <a:pt x="278" y="1129"/>
                  </a:lnTo>
                  <a:lnTo>
                    <a:pt x="276" y="1129"/>
                  </a:lnTo>
                  <a:lnTo>
                    <a:pt x="271" y="1126"/>
                  </a:lnTo>
                  <a:lnTo>
                    <a:pt x="269" y="1126"/>
                  </a:lnTo>
                  <a:lnTo>
                    <a:pt x="269" y="1129"/>
                  </a:lnTo>
                  <a:lnTo>
                    <a:pt x="271" y="1131"/>
                  </a:lnTo>
                  <a:lnTo>
                    <a:pt x="276" y="1131"/>
                  </a:lnTo>
                  <a:lnTo>
                    <a:pt x="278" y="1131"/>
                  </a:lnTo>
                  <a:lnTo>
                    <a:pt x="280" y="1131"/>
                  </a:lnTo>
                  <a:lnTo>
                    <a:pt x="285" y="1133"/>
                  </a:lnTo>
                  <a:lnTo>
                    <a:pt x="285" y="1131"/>
                  </a:lnTo>
                  <a:lnTo>
                    <a:pt x="287" y="1129"/>
                  </a:lnTo>
                  <a:lnTo>
                    <a:pt x="285" y="1129"/>
                  </a:lnTo>
                  <a:close/>
                  <a:moveTo>
                    <a:pt x="296" y="1129"/>
                  </a:moveTo>
                  <a:lnTo>
                    <a:pt x="293" y="1129"/>
                  </a:lnTo>
                  <a:lnTo>
                    <a:pt x="293" y="1131"/>
                  </a:lnTo>
                  <a:lnTo>
                    <a:pt x="291" y="1131"/>
                  </a:lnTo>
                  <a:lnTo>
                    <a:pt x="287" y="1131"/>
                  </a:lnTo>
                  <a:lnTo>
                    <a:pt x="285" y="1133"/>
                  </a:lnTo>
                  <a:lnTo>
                    <a:pt x="282" y="1133"/>
                  </a:lnTo>
                  <a:lnTo>
                    <a:pt x="282" y="1135"/>
                  </a:lnTo>
                  <a:lnTo>
                    <a:pt x="285" y="1137"/>
                  </a:lnTo>
                  <a:lnTo>
                    <a:pt x="287" y="1137"/>
                  </a:lnTo>
                  <a:lnTo>
                    <a:pt x="289" y="1137"/>
                  </a:lnTo>
                  <a:lnTo>
                    <a:pt x="291" y="1137"/>
                  </a:lnTo>
                  <a:lnTo>
                    <a:pt x="291" y="1135"/>
                  </a:lnTo>
                  <a:lnTo>
                    <a:pt x="293" y="1135"/>
                  </a:lnTo>
                  <a:lnTo>
                    <a:pt x="296" y="1135"/>
                  </a:lnTo>
                  <a:lnTo>
                    <a:pt x="296" y="1133"/>
                  </a:lnTo>
                  <a:lnTo>
                    <a:pt x="296" y="1131"/>
                  </a:lnTo>
                  <a:lnTo>
                    <a:pt x="296" y="1129"/>
                  </a:lnTo>
                  <a:close/>
                  <a:moveTo>
                    <a:pt x="346" y="1221"/>
                  </a:moveTo>
                  <a:lnTo>
                    <a:pt x="346" y="1218"/>
                  </a:lnTo>
                  <a:lnTo>
                    <a:pt x="350" y="1216"/>
                  </a:lnTo>
                  <a:lnTo>
                    <a:pt x="346" y="1216"/>
                  </a:lnTo>
                  <a:lnTo>
                    <a:pt x="346" y="1218"/>
                  </a:lnTo>
                  <a:lnTo>
                    <a:pt x="344" y="1218"/>
                  </a:lnTo>
                  <a:lnTo>
                    <a:pt x="344" y="1216"/>
                  </a:lnTo>
                  <a:lnTo>
                    <a:pt x="342" y="1218"/>
                  </a:lnTo>
                  <a:lnTo>
                    <a:pt x="337" y="1221"/>
                  </a:lnTo>
                  <a:lnTo>
                    <a:pt x="337" y="1223"/>
                  </a:lnTo>
                  <a:lnTo>
                    <a:pt x="339" y="1225"/>
                  </a:lnTo>
                  <a:lnTo>
                    <a:pt x="342" y="1225"/>
                  </a:lnTo>
                  <a:lnTo>
                    <a:pt x="346" y="1221"/>
                  </a:lnTo>
                  <a:close/>
                  <a:moveTo>
                    <a:pt x="293" y="1161"/>
                  </a:moveTo>
                  <a:lnTo>
                    <a:pt x="296" y="1161"/>
                  </a:lnTo>
                  <a:lnTo>
                    <a:pt x="296" y="1159"/>
                  </a:lnTo>
                  <a:lnTo>
                    <a:pt x="298" y="1159"/>
                  </a:lnTo>
                  <a:lnTo>
                    <a:pt x="298" y="1157"/>
                  </a:lnTo>
                  <a:lnTo>
                    <a:pt x="298" y="1155"/>
                  </a:lnTo>
                  <a:lnTo>
                    <a:pt x="298" y="1153"/>
                  </a:lnTo>
                  <a:lnTo>
                    <a:pt x="298" y="1150"/>
                  </a:lnTo>
                  <a:lnTo>
                    <a:pt x="296" y="1150"/>
                  </a:lnTo>
                  <a:lnTo>
                    <a:pt x="296" y="1148"/>
                  </a:lnTo>
                  <a:lnTo>
                    <a:pt x="296" y="1146"/>
                  </a:lnTo>
                  <a:lnTo>
                    <a:pt x="293" y="1146"/>
                  </a:lnTo>
                  <a:lnTo>
                    <a:pt x="291" y="1146"/>
                  </a:lnTo>
                  <a:lnTo>
                    <a:pt x="289" y="1148"/>
                  </a:lnTo>
                  <a:lnTo>
                    <a:pt x="289" y="1150"/>
                  </a:lnTo>
                  <a:lnTo>
                    <a:pt x="289" y="1153"/>
                  </a:lnTo>
                  <a:lnTo>
                    <a:pt x="289" y="1155"/>
                  </a:lnTo>
                  <a:lnTo>
                    <a:pt x="287" y="1157"/>
                  </a:lnTo>
                  <a:lnTo>
                    <a:pt x="287" y="1159"/>
                  </a:lnTo>
                  <a:lnTo>
                    <a:pt x="289" y="1161"/>
                  </a:lnTo>
                  <a:lnTo>
                    <a:pt x="291" y="1166"/>
                  </a:lnTo>
                  <a:lnTo>
                    <a:pt x="291" y="1168"/>
                  </a:lnTo>
                  <a:lnTo>
                    <a:pt x="291" y="1170"/>
                  </a:lnTo>
                  <a:lnTo>
                    <a:pt x="291" y="1172"/>
                  </a:lnTo>
                  <a:lnTo>
                    <a:pt x="291" y="1175"/>
                  </a:lnTo>
                  <a:lnTo>
                    <a:pt x="291" y="1177"/>
                  </a:lnTo>
                  <a:lnTo>
                    <a:pt x="291" y="1175"/>
                  </a:lnTo>
                  <a:lnTo>
                    <a:pt x="293" y="1172"/>
                  </a:lnTo>
                  <a:lnTo>
                    <a:pt x="293" y="1168"/>
                  </a:lnTo>
                  <a:lnTo>
                    <a:pt x="293" y="1166"/>
                  </a:lnTo>
                  <a:lnTo>
                    <a:pt x="291" y="1166"/>
                  </a:lnTo>
                  <a:lnTo>
                    <a:pt x="291" y="1164"/>
                  </a:lnTo>
                  <a:lnTo>
                    <a:pt x="293" y="1161"/>
                  </a:lnTo>
                  <a:close/>
                  <a:moveTo>
                    <a:pt x="320" y="1157"/>
                  </a:moveTo>
                  <a:lnTo>
                    <a:pt x="317" y="1155"/>
                  </a:lnTo>
                  <a:lnTo>
                    <a:pt x="315" y="1153"/>
                  </a:lnTo>
                  <a:lnTo>
                    <a:pt x="313" y="1155"/>
                  </a:lnTo>
                  <a:lnTo>
                    <a:pt x="311" y="1155"/>
                  </a:lnTo>
                  <a:lnTo>
                    <a:pt x="311" y="1157"/>
                  </a:lnTo>
                  <a:lnTo>
                    <a:pt x="311" y="1161"/>
                  </a:lnTo>
                  <a:lnTo>
                    <a:pt x="313" y="1161"/>
                  </a:lnTo>
                  <a:lnTo>
                    <a:pt x="313" y="1164"/>
                  </a:lnTo>
                  <a:lnTo>
                    <a:pt x="315" y="1164"/>
                  </a:lnTo>
                  <a:lnTo>
                    <a:pt x="317" y="1166"/>
                  </a:lnTo>
                  <a:lnTo>
                    <a:pt x="315" y="1166"/>
                  </a:lnTo>
                  <a:lnTo>
                    <a:pt x="313" y="1166"/>
                  </a:lnTo>
                  <a:lnTo>
                    <a:pt x="313" y="1168"/>
                  </a:lnTo>
                  <a:lnTo>
                    <a:pt x="313" y="1170"/>
                  </a:lnTo>
                  <a:lnTo>
                    <a:pt x="315" y="1170"/>
                  </a:lnTo>
                  <a:lnTo>
                    <a:pt x="317" y="1170"/>
                  </a:lnTo>
                  <a:lnTo>
                    <a:pt x="320" y="1168"/>
                  </a:lnTo>
                  <a:lnTo>
                    <a:pt x="320" y="1166"/>
                  </a:lnTo>
                  <a:lnTo>
                    <a:pt x="320" y="1164"/>
                  </a:lnTo>
                  <a:lnTo>
                    <a:pt x="317" y="1164"/>
                  </a:lnTo>
                  <a:lnTo>
                    <a:pt x="320" y="1159"/>
                  </a:lnTo>
                  <a:lnTo>
                    <a:pt x="320" y="1157"/>
                  </a:lnTo>
                  <a:close/>
                  <a:moveTo>
                    <a:pt x="307" y="1161"/>
                  </a:moveTo>
                  <a:lnTo>
                    <a:pt x="304" y="1166"/>
                  </a:lnTo>
                  <a:lnTo>
                    <a:pt x="302" y="1166"/>
                  </a:lnTo>
                  <a:lnTo>
                    <a:pt x="302" y="1168"/>
                  </a:lnTo>
                  <a:lnTo>
                    <a:pt x="302" y="1170"/>
                  </a:lnTo>
                  <a:lnTo>
                    <a:pt x="302" y="1172"/>
                  </a:lnTo>
                  <a:lnTo>
                    <a:pt x="302" y="1175"/>
                  </a:lnTo>
                  <a:lnTo>
                    <a:pt x="302" y="1177"/>
                  </a:lnTo>
                  <a:lnTo>
                    <a:pt x="304" y="1175"/>
                  </a:lnTo>
                  <a:lnTo>
                    <a:pt x="307" y="1175"/>
                  </a:lnTo>
                  <a:lnTo>
                    <a:pt x="309" y="1175"/>
                  </a:lnTo>
                  <a:lnTo>
                    <a:pt x="309" y="1172"/>
                  </a:lnTo>
                  <a:lnTo>
                    <a:pt x="309" y="1170"/>
                  </a:lnTo>
                  <a:lnTo>
                    <a:pt x="309" y="1168"/>
                  </a:lnTo>
                  <a:lnTo>
                    <a:pt x="311" y="1168"/>
                  </a:lnTo>
                  <a:lnTo>
                    <a:pt x="311" y="1166"/>
                  </a:lnTo>
                  <a:lnTo>
                    <a:pt x="311" y="1164"/>
                  </a:lnTo>
                  <a:lnTo>
                    <a:pt x="309" y="1159"/>
                  </a:lnTo>
                  <a:lnTo>
                    <a:pt x="309" y="1157"/>
                  </a:lnTo>
                  <a:lnTo>
                    <a:pt x="309" y="1159"/>
                  </a:lnTo>
                  <a:lnTo>
                    <a:pt x="309" y="1161"/>
                  </a:lnTo>
                  <a:lnTo>
                    <a:pt x="307" y="1161"/>
                  </a:lnTo>
                  <a:close/>
                  <a:moveTo>
                    <a:pt x="300" y="1221"/>
                  </a:moveTo>
                  <a:lnTo>
                    <a:pt x="300" y="1221"/>
                  </a:lnTo>
                  <a:lnTo>
                    <a:pt x="300" y="1218"/>
                  </a:lnTo>
                  <a:lnTo>
                    <a:pt x="298" y="1218"/>
                  </a:lnTo>
                  <a:lnTo>
                    <a:pt x="298" y="1221"/>
                  </a:lnTo>
                  <a:lnTo>
                    <a:pt x="298" y="1223"/>
                  </a:lnTo>
                  <a:lnTo>
                    <a:pt x="300" y="1229"/>
                  </a:lnTo>
                  <a:lnTo>
                    <a:pt x="302" y="1232"/>
                  </a:lnTo>
                  <a:lnTo>
                    <a:pt x="302" y="1229"/>
                  </a:lnTo>
                  <a:lnTo>
                    <a:pt x="300" y="1221"/>
                  </a:lnTo>
                  <a:close/>
                  <a:moveTo>
                    <a:pt x="304" y="1229"/>
                  </a:moveTo>
                  <a:lnTo>
                    <a:pt x="304" y="1232"/>
                  </a:lnTo>
                  <a:lnTo>
                    <a:pt x="307" y="1232"/>
                  </a:lnTo>
                  <a:lnTo>
                    <a:pt x="307" y="1229"/>
                  </a:lnTo>
                  <a:lnTo>
                    <a:pt x="309" y="1229"/>
                  </a:lnTo>
                  <a:lnTo>
                    <a:pt x="311" y="1229"/>
                  </a:lnTo>
                  <a:lnTo>
                    <a:pt x="309" y="1229"/>
                  </a:lnTo>
                  <a:lnTo>
                    <a:pt x="307" y="1227"/>
                  </a:lnTo>
                  <a:lnTo>
                    <a:pt x="307" y="1225"/>
                  </a:lnTo>
                  <a:lnTo>
                    <a:pt x="304" y="1227"/>
                  </a:lnTo>
                  <a:lnTo>
                    <a:pt x="304" y="1229"/>
                  </a:lnTo>
                  <a:close/>
                  <a:moveTo>
                    <a:pt x="304" y="1142"/>
                  </a:moveTo>
                  <a:lnTo>
                    <a:pt x="304" y="1140"/>
                  </a:lnTo>
                  <a:lnTo>
                    <a:pt x="302" y="1140"/>
                  </a:lnTo>
                  <a:lnTo>
                    <a:pt x="302" y="1137"/>
                  </a:lnTo>
                  <a:lnTo>
                    <a:pt x="300" y="1137"/>
                  </a:lnTo>
                  <a:lnTo>
                    <a:pt x="298" y="1133"/>
                  </a:lnTo>
                  <a:lnTo>
                    <a:pt x="296" y="1135"/>
                  </a:lnTo>
                  <a:lnTo>
                    <a:pt x="296" y="1137"/>
                  </a:lnTo>
                  <a:lnTo>
                    <a:pt x="296" y="1140"/>
                  </a:lnTo>
                  <a:lnTo>
                    <a:pt x="293" y="1142"/>
                  </a:lnTo>
                  <a:lnTo>
                    <a:pt x="291" y="1140"/>
                  </a:lnTo>
                  <a:lnTo>
                    <a:pt x="289" y="1140"/>
                  </a:lnTo>
                  <a:lnTo>
                    <a:pt x="289" y="1144"/>
                  </a:lnTo>
                  <a:lnTo>
                    <a:pt x="291" y="1144"/>
                  </a:lnTo>
                  <a:lnTo>
                    <a:pt x="293" y="1144"/>
                  </a:lnTo>
                  <a:lnTo>
                    <a:pt x="296" y="1144"/>
                  </a:lnTo>
                  <a:lnTo>
                    <a:pt x="298" y="1146"/>
                  </a:lnTo>
                  <a:lnTo>
                    <a:pt x="298" y="1144"/>
                  </a:lnTo>
                  <a:lnTo>
                    <a:pt x="300" y="1146"/>
                  </a:lnTo>
                  <a:lnTo>
                    <a:pt x="300" y="1150"/>
                  </a:lnTo>
                  <a:lnTo>
                    <a:pt x="300" y="1153"/>
                  </a:lnTo>
                  <a:lnTo>
                    <a:pt x="300" y="1155"/>
                  </a:lnTo>
                  <a:lnTo>
                    <a:pt x="300" y="1157"/>
                  </a:lnTo>
                  <a:lnTo>
                    <a:pt x="300" y="1159"/>
                  </a:lnTo>
                  <a:lnTo>
                    <a:pt x="298" y="1159"/>
                  </a:lnTo>
                  <a:lnTo>
                    <a:pt x="298" y="1164"/>
                  </a:lnTo>
                  <a:lnTo>
                    <a:pt x="296" y="1164"/>
                  </a:lnTo>
                  <a:lnTo>
                    <a:pt x="298" y="1164"/>
                  </a:lnTo>
                  <a:lnTo>
                    <a:pt x="300" y="1164"/>
                  </a:lnTo>
                  <a:lnTo>
                    <a:pt x="300" y="1161"/>
                  </a:lnTo>
                  <a:lnTo>
                    <a:pt x="302" y="1159"/>
                  </a:lnTo>
                  <a:lnTo>
                    <a:pt x="304" y="1159"/>
                  </a:lnTo>
                  <a:lnTo>
                    <a:pt x="304" y="1157"/>
                  </a:lnTo>
                  <a:lnTo>
                    <a:pt x="304" y="1155"/>
                  </a:lnTo>
                  <a:lnTo>
                    <a:pt x="304" y="1153"/>
                  </a:lnTo>
                  <a:lnTo>
                    <a:pt x="304" y="1148"/>
                  </a:lnTo>
                  <a:lnTo>
                    <a:pt x="304" y="1146"/>
                  </a:lnTo>
                  <a:lnTo>
                    <a:pt x="302" y="1144"/>
                  </a:lnTo>
                  <a:lnTo>
                    <a:pt x="304" y="1142"/>
                  </a:lnTo>
                  <a:close/>
                  <a:moveTo>
                    <a:pt x="359" y="1337"/>
                  </a:moveTo>
                  <a:lnTo>
                    <a:pt x="359" y="1337"/>
                  </a:lnTo>
                  <a:lnTo>
                    <a:pt x="359" y="1335"/>
                  </a:lnTo>
                  <a:lnTo>
                    <a:pt x="359" y="1332"/>
                  </a:lnTo>
                  <a:lnTo>
                    <a:pt x="357" y="1332"/>
                  </a:lnTo>
                  <a:lnTo>
                    <a:pt x="357" y="1335"/>
                  </a:lnTo>
                  <a:lnTo>
                    <a:pt x="357" y="1337"/>
                  </a:lnTo>
                  <a:lnTo>
                    <a:pt x="359" y="1337"/>
                  </a:lnTo>
                  <a:lnTo>
                    <a:pt x="359" y="1339"/>
                  </a:lnTo>
                  <a:lnTo>
                    <a:pt x="361" y="1337"/>
                  </a:lnTo>
                  <a:lnTo>
                    <a:pt x="359" y="1337"/>
                  </a:lnTo>
                  <a:close/>
                  <a:moveTo>
                    <a:pt x="313" y="1207"/>
                  </a:moveTo>
                  <a:lnTo>
                    <a:pt x="313" y="1207"/>
                  </a:lnTo>
                  <a:lnTo>
                    <a:pt x="313" y="1210"/>
                  </a:lnTo>
                  <a:lnTo>
                    <a:pt x="315" y="1212"/>
                  </a:lnTo>
                  <a:lnTo>
                    <a:pt x="317" y="1214"/>
                  </a:lnTo>
                  <a:lnTo>
                    <a:pt x="317" y="1216"/>
                  </a:lnTo>
                  <a:lnTo>
                    <a:pt x="320" y="1216"/>
                  </a:lnTo>
                  <a:lnTo>
                    <a:pt x="320" y="1218"/>
                  </a:lnTo>
                  <a:lnTo>
                    <a:pt x="322" y="1218"/>
                  </a:lnTo>
                  <a:lnTo>
                    <a:pt x="322" y="1221"/>
                  </a:lnTo>
                  <a:lnTo>
                    <a:pt x="322" y="1223"/>
                  </a:lnTo>
                  <a:lnTo>
                    <a:pt x="322" y="1225"/>
                  </a:lnTo>
                  <a:lnTo>
                    <a:pt x="324" y="1227"/>
                  </a:lnTo>
                  <a:lnTo>
                    <a:pt x="333" y="1238"/>
                  </a:lnTo>
                  <a:lnTo>
                    <a:pt x="335" y="1240"/>
                  </a:lnTo>
                  <a:lnTo>
                    <a:pt x="337" y="1240"/>
                  </a:lnTo>
                  <a:lnTo>
                    <a:pt x="337" y="1238"/>
                  </a:lnTo>
                  <a:lnTo>
                    <a:pt x="335" y="1234"/>
                  </a:lnTo>
                  <a:lnTo>
                    <a:pt x="331" y="1227"/>
                  </a:lnTo>
                  <a:lnTo>
                    <a:pt x="331" y="1225"/>
                  </a:lnTo>
                  <a:lnTo>
                    <a:pt x="331" y="1223"/>
                  </a:lnTo>
                  <a:lnTo>
                    <a:pt x="331" y="1221"/>
                  </a:lnTo>
                  <a:lnTo>
                    <a:pt x="331" y="1218"/>
                  </a:lnTo>
                  <a:lnTo>
                    <a:pt x="328" y="1216"/>
                  </a:lnTo>
                  <a:lnTo>
                    <a:pt x="322" y="1212"/>
                  </a:lnTo>
                  <a:lnTo>
                    <a:pt x="322" y="1210"/>
                  </a:lnTo>
                  <a:lnTo>
                    <a:pt x="320" y="1210"/>
                  </a:lnTo>
                  <a:lnTo>
                    <a:pt x="317" y="1207"/>
                  </a:lnTo>
                  <a:lnTo>
                    <a:pt x="317" y="1205"/>
                  </a:lnTo>
                  <a:lnTo>
                    <a:pt x="317" y="1203"/>
                  </a:lnTo>
                  <a:lnTo>
                    <a:pt x="315" y="1203"/>
                  </a:lnTo>
                  <a:lnTo>
                    <a:pt x="315" y="1205"/>
                  </a:lnTo>
                  <a:lnTo>
                    <a:pt x="313" y="1205"/>
                  </a:lnTo>
                  <a:lnTo>
                    <a:pt x="313" y="1207"/>
                  </a:lnTo>
                  <a:close/>
                  <a:moveTo>
                    <a:pt x="368" y="1324"/>
                  </a:moveTo>
                  <a:lnTo>
                    <a:pt x="368" y="1324"/>
                  </a:lnTo>
                  <a:lnTo>
                    <a:pt x="366" y="1324"/>
                  </a:lnTo>
                  <a:lnTo>
                    <a:pt x="368" y="1324"/>
                  </a:lnTo>
                  <a:lnTo>
                    <a:pt x="368" y="1321"/>
                  </a:lnTo>
                  <a:lnTo>
                    <a:pt x="366" y="1321"/>
                  </a:lnTo>
                  <a:lnTo>
                    <a:pt x="366" y="1319"/>
                  </a:lnTo>
                  <a:lnTo>
                    <a:pt x="363" y="1317"/>
                  </a:lnTo>
                  <a:lnTo>
                    <a:pt x="363" y="1319"/>
                  </a:lnTo>
                  <a:lnTo>
                    <a:pt x="363" y="1321"/>
                  </a:lnTo>
                  <a:lnTo>
                    <a:pt x="363" y="1324"/>
                  </a:lnTo>
                  <a:lnTo>
                    <a:pt x="366" y="1326"/>
                  </a:lnTo>
                  <a:lnTo>
                    <a:pt x="368" y="1328"/>
                  </a:lnTo>
                  <a:lnTo>
                    <a:pt x="370" y="1328"/>
                  </a:lnTo>
                  <a:lnTo>
                    <a:pt x="370" y="1326"/>
                  </a:lnTo>
                  <a:lnTo>
                    <a:pt x="368" y="1324"/>
                  </a:lnTo>
                  <a:close/>
                  <a:moveTo>
                    <a:pt x="350" y="1280"/>
                  </a:moveTo>
                  <a:lnTo>
                    <a:pt x="348" y="1278"/>
                  </a:lnTo>
                  <a:lnTo>
                    <a:pt x="346" y="1275"/>
                  </a:lnTo>
                  <a:lnTo>
                    <a:pt x="346" y="1273"/>
                  </a:lnTo>
                  <a:lnTo>
                    <a:pt x="344" y="1273"/>
                  </a:lnTo>
                  <a:lnTo>
                    <a:pt x="342" y="1273"/>
                  </a:lnTo>
                  <a:lnTo>
                    <a:pt x="342" y="1275"/>
                  </a:lnTo>
                  <a:lnTo>
                    <a:pt x="344" y="1278"/>
                  </a:lnTo>
                  <a:lnTo>
                    <a:pt x="346" y="1280"/>
                  </a:lnTo>
                  <a:lnTo>
                    <a:pt x="348" y="1282"/>
                  </a:lnTo>
                  <a:lnTo>
                    <a:pt x="350" y="1282"/>
                  </a:lnTo>
                  <a:lnTo>
                    <a:pt x="350" y="1280"/>
                  </a:lnTo>
                  <a:close/>
                  <a:moveTo>
                    <a:pt x="359" y="1321"/>
                  </a:moveTo>
                  <a:lnTo>
                    <a:pt x="355" y="1315"/>
                  </a:lnTo>
                  <a:lnTo>
                    <a:pt x="355" y="1313"/>
                  </a:lnTo>
                  <a:lnTo>
                    <a:pt x="355" y="1310"/>
                  </a:lnTo>
                  <a:lnTo>
                    <a:pt x="357" y="1313"/>
                  </a:lnTo>
                  <a:lnTo>
                    <a:pt x="359" y="1313"/>
                  </a:lnTo>
                  <a:lnTo>
                    <a:pt x="355" y="1308"/>
                  </a:lnTo>
                  <a:lnTo>
                    <a:pt x="352" y="1302"/>
                  </a:lnTo>
                  <a:lnTo>
                    <a:pt x="352" y="1299"/>
                  </a:lnTo>
                  <a:lnTo>
                    <a:pt x="350" y="1304"/>
                  </a:lnTo>
                  <a:lnTo>
                    <a:pt x="350" y="1306"/>
                  </a:lnTo>
                  <a:lnTo>
                    <a:pt x="350" y="1308"/>
                  </a:lnTo>
                  <a:lnTo>
                    <a:pt x="352" y="1310"/>
                  </a:lnTo>
                  <a:lnTo>
                    <a:pt x="350" y="1310"/>
                  </a:lnTo>
                  <a:lnTo>
                    <a:pt x="350" y="1313"/>
                  </a:lnTo>
                  <a:lnTo>
                    <a:pt x="350" y="1315"/>
                  </a:lnTo>
                  <a:lnTo>
                    <a:pt x="350" y="1317"/>
                  </a:lnTo>
                  <a:lnTo>
                    <a:pt x="348" y="1317"/>
                  </a:lnTo>
                  <a:lnTo>
                    <a:pt x="348" y="1319"/>
                  </a:lnTo>
                  <a:lnTo>
                    <a:pt x="348" y="1321"/>
                  </a:lnTo>
                  <a:lnTo>
                    <a:pt x="350" y="1321"/>
                  </a:lnTo>
                  <a:lnTo>
                    <a:pt x="350" y="1324"/>
                  </a:lnTo>
                  <a:lnTo>
                    <a:pt x="352" y="1324"/>
                  </a:lnTo>
                  <a:lnTo>
                    <a:pt x="355" y="1324"/>
                  </a:lnTo>
                  <a:lnTo>
                    <a:pt x="355" y="1321"/>
                  </a:lnTo>
                  <a:lnTo>
                    <a:pt x="355" y="1319"/>
                  </a:lnTo>
                  <a:lnTo>
                    <a:pt x="357" y="1321"/>
                  </a:lnTo>
                  <a:lnTo>
                    <a:pt x="359" y="1321"/>
                  </a:lnTo>
                  <a:close/>
                  <a:moveTo>
                    <a:pt x="322" y="1238"/>
                  </a:moveTo>
                  <a:lnTo>
                    <a:pt x="322" y="1238"/>
                  </a:lnTo>
                  <a:lnTo>
                    <a:pt x="324" y="1240"/>
                  </a:lnTo>
                  <a:lnTo>
                    <a:pt x="326" y="1240"/>
                  </a:lnTo>
                  <a:lnTo>
                    <a:pt x="326" y="1243"/>
                  </a:lnTo>
                  <a:lnTo>
                    <a:pt x="328" y="1243"/>
                  </a:lnTo>
                  <a:lnTo>
                    <a:pt x="331" y="1245"/>
                  </a:lnTo>
                  <a:lnTo>
                    <a:pt x="333" y="1245"/>
                  </a:lnTo>
                  <a:lnTo>
                    <a:pt x="333" y="1243"/>
                  </a:lnTo>
                  <a:lnTo>
                    <a:pt x="331" y="1238"/>
                  </a:lnTo>
                  <a:lnTo>
                    <a:pt x="328" y="1238"/>
                  </a:lnTo>
                  <a:lnTo>
                    <a:pt x="328" y="1236"/>
                  </a:lnTo>
                  <a:lnTo>
                    <a:pt x="326" y="1236"/>
                  </a:lnTo>
                  <a:lnTo>
                    <a:pt x="324" y="1236"/>
                  </a:lnTo>
                  <a:lnTo>
                    <a:pt x="324" y="1234"/>
                  </a:lnTo>
                  <a:lnTo>
                    <a:pt x="322" y="1234"/>
                  </a:lnTo>
                  <a:lnTo>
                    <a:pt x="322" y="1236"/>
                  </a:lnTo>
                  <a:lnTo>
                    <a:pt x="322" y="1238"/>
                  </a:lnTo>
                  <a:close/>
                  <a:moveTo>
                    <a:pt x="374" y="1258"/>
                  </a:moveTo>
                  <a:lnTo>
                    <a:pt x="377" y="1258"/>
                  </a:lnTo>
                  <a:lnTo>
                    <a:pt x="379" y="1258"/>
                  </a:lnTo>
                  <a:lnTo>
                    <a:pt x="379" y="1260"/>
                  </a:lnTo>
                  <a:lnTo>
                    <a:pt x="381" y="1260"/>
                  </a:lnTo>
                  <a:lnTo>
                    <a:pt x="381" y="1258"/>
                  </a:lnTo>
                  <a:lnTo>
                    <a:pt x="383" y="1256"/>
                  </a:lnTo>
                  <a:lnTo>
                    <a:pt x="383" y="1253"/>
                  </a:lnTo>
                  <a:lnTo>
                    <a:pt x="383" y="1251"/>
                  </a:lnTo>
                  <a:lnTo>
                    <a:pt x="381" y="1251"/>
                  </a:lnTo>
                  <a:lnTo>
                    <a:pt x="379" y="1251"/>
                  </a:lnTo>
                  <a:lnTo>
                    <a:pt x="377" y="1251"/>
                  </a:lnTo>
                  <a:lnTo>
                    <a:pt x="377" y="1253"/>
                  </a:lnTo>
                  <a:lnTo>
                    <a:pt x="374" y="1256"/>
                  </a:lnTo>
                  <a:lnTo>
                    <a:pt x="374" y="1258"/>
                  </a:lnTo>
                  <a:close/>
                  <a:moveTo>
                    <a:pt x="366" y="1310"/>
                  </a:moveTo>
                  <a:lnTo>
                    <a:pt x="363" y="1308"/>
                  </a:lnTo>
                  <a:lnTo>
                    <a:pt x="363" y="1306"/>
                  </a:lnTo>
                  <a:lnTo>
                    <a:pt x="361" y="1306"/>
                  </a:lnTo>
                  <a:lnTo>
                    <a:pt x="359" y="1304"/>
                  </a:lnTo>
                  <a:lnTo>
                    <a:pt x="355" y="1299"/>
                  </a:lnTo>
                  <a:lnTo>
                    <a:pt x="355" y="1297"/>
                  </a:lnTo>
                  <a:lnTo>
                    <a:pt x="350" y="1289"/>
                  </a:lnTo>
                  <a:lnTo>
                    <a:pt x="350" y="1284"/>
                  </a:lnTo>
                  <a:lnTo>
                    <a:pt x="348" y="1286"/>
                  </a:lnTo>
                  <a:lnTo>
                    <a:pt x="350" y="1291"/>
                  </a:lnTo>
                  <a:lnTo>
                    <a:pt x="350" y="1293"/>
                  </a:lnTo>
                  <a:lnTo>
                    <a:pt x="355" y="1302"/>
                  </a:lnTo>
                  <a:lnTo>
                    <a:pt x="359" y="1308"/>
                  </a:lnTo>
                  <a:lnTo>
                    <a:pt x="361" y="1310"/>
                  </a:lnTo>
                  <a:lnTo>
                    <a:pt x="361" y="1313"/>
                  </a:lnTo>
                  <a:lnTo>
                    <a:pt x="363" y="1313"/>
                  </a:lnTo>
                  <a:lnTo>
                    <a:pt x="366" y="1313"/>
                  </a:lnTo>
                  <a:lnTo>
                    <a:pt x="366" y="1310"/>
                  </a:lnTo>
                  <a:close/>
                  <a:moveTo>
                    <a:pt x="324" y="1161"/>
                  </a:moveTo>
                  <a:lnTo>
                    <a:pt x="322" y="1164"/>
                  </a:lnTo>
                  <a:lnTo>
                    <a:pt x="322" y="1166"/>
                  </a:lnTo>
                  <a:lnTo>
                    <a:pt x="322" y="1168"/>
                  </a:lnTo>
                  <a:lnTo>
                    <a:pt x="324" y="1168"/>
                  </a:lnTo>
                  <a:lnTo>
                    <a:pt x="326" y="1168"/>
                  </a:lnTo>
                  <a:lnTo>
                    <a:pt x="328" y="1164"/>
                  </a:lnTo>
                  <a:lnTo>
                    <a:pt x="328" y="1161"/>
                  </a:lnTo>
                  <a:lnTo>
                    <a:pt x="328" y="1157"/>
                  </a:lnTo>
                  <a:lnTo>
                    <a:pt x="326" y="1155"/>
                  </a:lnTo>
                  <a:lnTo>
                    <a:pt x="324" y="1155"/>
                  </a:lnTo>
                  <a:lnTo>
                    <a:pt x="324" y="1157"/>
                  </a:lnTo>
                  <a:lnTo>
                    <a:pt x="322" y="1157"/>
                  </a:lnTo>
                  <a:lnTo>
                    <a:pt x="322" y="1159"/>
                  </a:lnTo>
                  <a:lnTo>
                    <a:pt x="320" y="1159"/>
                  </a:lnTo>
                  <a:lnTo>
                    <a:pt x="320" y="1161"/>
                  </a:lnTo>
                  <a:lnTo>
                    <a:pt x="320" y="1164"/>
                  </a:lnTo>
                  <a:lnTo>
                    <a:pt x="322" y="1164"/>
                  </a:lnTo>
                  <a:lnTo>
                    <a:pt x="324" y="1161"/>
                  </a:lnTo>
                  <a:lnTo>
                    <a:pt x="324" y="1159"/>
                  </a:lnTo>
                  <a:lnTo>
                    <a:pt x="326" y="1159"/>
                  </a:lnTo>
                  <a:lnTo>
                    <a:pt x="326" y="1157"/>
                  </a:lnTo>
                  <a:lnTo>
                    <a:pt x="326" y="1159"/>
                  </a:lnTo>
                  <a:lnTo>
                    <a:pt x="324" y="1161"/>
                  </a:lnTo>
                  <a:close/>
                  <a:moveTo>
                    <a:pt x="225" y="1096"/>
                  </a:moveTo>
                  <a:lnTo>
                    <a:pt x="225" y="1096"/>
                  </a:lnTo>
                  <a:lnTo>
                    <a:pt x="228" y="1096"/>
                  </a:lnTo>
                  <a:lnTo>
                    <a:pt x="230" y="1098"/>
                  </a:lnTo>
                  <a:lnTo>
                    <a:pt x="232" y="1098"/>
                  </a:lnTo>
                  <a:lnTo>
                    <a:pt x="234" y="1098"/>
                  </a:lnTo>
                  <a:lnTo>
                    <a:pt x="234" y="1096"/>
                  </a:lnTo>
                  <a:lnTo>
                    <a:pt x="232" y="1096"/>
                  </a:lnTo>
                  <a:lnTo>
                    <a:pt x="230" y="1094"/>
                  </a:lnTo>
                  <a:lnTo>
                    <a:pt x="228" y="1094"/>
                  </a:lnTo>
                  <a:lnTo>
                    <a:pt x="225" y="1091"/>
                  </a:lnTo>
                  <a:lnTo>
                    <a:pt x="225" y="1094"/>
                  </a:lnTo>
                  <a:lnTo>
                    <a:pt x="225" y="1096"/>
                  </a:lnTo>
                  <a:close/>
                  <a:moveTo>
                    <a:pt x="180" y="642"/>
                  </a:moveTo>
                  <a:lnTo>
                    <a:pt x="182" y="642"/>
                  </a:lnTo>
                  <a:lnTo>
                    <a:pt x="184" y="640"/>
                  </a:lnTo>
                  <a:lnTo>
                    <a:pt x="188" y="640"/>
                  </a:lnTo>
                  <a:lnTo>
                    <a:pt x="190" y="638"/>
                  </a:lnTo>
                  <a:lnTo>
                    <a:pt x="193" y="636"/>
                  </a:lnTo>
                  <a:lnTo>
                    <a:pt x="195" y="633"/>
                  </a:lnTo>
                  <a:lnTo>
                    <a:pt x="197" y="633"/>
                  </a:lnTo>
                  <a:lnTo>
                    <a:pt x="199" y="631"/>
                  </a:lnTo>
                  <a:lnTo>
                    <a:pt x="199" y="629"/>
                  </a:lnTo>
                  <a:lnTo>
                    <a:pt x="201" y="627"/>
                  </a:lnTo>
                  <a:lnTo>
                    <a:pt x="201" y="625"/>
                  </a:lnTo>
                  <a:lnTo>
                    <a:pt x="201" y="622"/>
                  </a:lnTo>
                  <a:lnTo>
                    <a:pt x="199" y="625"/>
                  </a:lnTo>
                  <a:lnTo>
                    <a:pt x="195" y="627"/>
                  </a:lnTo>
                  <a:lnTo>
                    <a:pt x="182" y="633"/>
                  </a:lnTo>
                  <a:lnTo>
                    <a:pt x="180" y="636"/>
                  </a:lnTo>
                  <a:lnTo>
                    <a:pt x="180" y="638"/>
                  </a:lnTo>
                  <a:lnTo>
                    <a:pt x="180" y="640"/>
                  </a:lnTo>
                  <a:lnTo>
                    <a:pt x="180" y="642"/>
                  </a:lnTo>
                  <a:close/>
                  <a:moveTo>
                    <a:pt x="377" y="1324"/>
                  </a:moveTo>
                  <a:lnTo>
                    <a:pt x="374" y="1321"/>
                  </a:lnTo>
                  <a:lnTo>
                    <a:pt x="372" y="1321"/>
                  </a:lnTo>
                  <a:lnTo>
                    <a:pt x="370" y="1319"/>
                  </a:lnTo>
                  <a:lnTo>
                    <a:pt x="370" y="1317"/>
                  </a:lnTo>
                  <a:lnTo>
                    <a:pt x="370" y="1319"/>
                  </a:lnTo>
                  <a:lnTo>
                    <a:pt x="370" y="1321"/>
                  </a:lnTo>
                  <a:lnTo>
                    <a:pt x="370" y="1324"/>
                  </a:lnTo>
                  <a:lnTo>
                    <a:pt x="372" y="1326"/>
                  </a:lnTo>
                  <a:lnTo>
                    <a:pt x="374" y="1326"/>
                  </a:lnTo>
                  <a:lnTo>
                    <a:pt x="377" y="1326"/>
                  </a:lnTo>
                  <a:lnTo>
                    <a:pt x="379" y="1326"/>
                  </a:lnTo>
                  <a:lnTo>
                    <a:pt x="379" y="1324"/>
                  </a:lnTo>
                  <a:lnTo>
                    <a:pt x="377" y="1324"/>
                  </a:lnTo>
                  <a:close/>
                  <a:moveTo>
                    <a:pt x="926" y="1431"/>
                  </a:moveTo>
                  <a:lnTo>
                    <a:pt x="926" y="1431"/>
                  </a:lnTo>
                  <a:lnTo>
                    <a:pt x="924" y="1431"/>
                  </a:lnTo>
                  <a:lnTo>
                    <a:pt x="924" y="1429"/>
                  </a:lnTo>
                  <a:lnTo>
                    <a:pt x="922" y="1427"/>
                  </a:lnTo>
                  <a:lnTo>
                    <a:pt x="922" y="1424"/>
                  </a:lnTo>
                  <a:lnTo>
                    <a:pt x="922" y="1422"/>
                  </a:lnTo>
                  <a:lnTo>
                    <a:pt x="922" y="1420"/>
                  </a:lnTo>
                  <a:lnTo>
                    <a:pt x="920" y="1418"/>
                  </a:lnTo>
                  <a:lnTo>
                    <a:pt x="920" y="1416"/>
                  </a:lnTo>
                  <a:lnTo>
                    <a:pt x="917" y="1416"/>
                  </a:lnTo>
                  <a:lnTo>
                    <a:pt x="915" y="1416"/>
                  </a:lnTo>
                  <a:lnTo>
                    <a:pt x="913" y="1413"/>
                  </a:lnTo>
                  <a:lnTo>
                    <a:pt x="911" y="1413"/>
                  </a:lnTo>
                  <a:lnTo>
                    <a:pt x="909" y="1411"/>
                  </a:lnTo>
                  <a:lnTo>
                    <a:pt x="911" y="1409"/>
                  </a:lnTo>
                  <a:lnTo>
                    <a:pt x="909" y="1407"/>
                  </a:lnTo>
                  <a:lnTo>
                    <a:pt x="906" y="1407"/>
                  </a:lnTo>
                  <a:lnTo>
                    <a:pt x="906" y="1405"/>
                  </a:lnTo>
                  <a:lnTo>
                    <a:pt x="909" y="1405"/>
                  </a:lnTo>
                  <a:lnTo>
                    <a:pt x="906" y="1405"/>
                  </a:lnTo>
                  <a:lnTo>
                    <a:pt x="906" y="1402"/>
                  </a:lnTo>
                  <a:lnTo>
                    <a:pt x="906" y="1400"/>
                  </a:lnTo>
                  <a:lnTo>
                    <a:pt x="906" y="1398"/>
                  </a:lnTo>
                  <a:lnTo>
                    <a:pt x="904" y="1398"/>
                  </a:lnTo>
                  <a:lnTo>
                    <a:pt x="904" y="1396"/>
                  </a:lnTo>
                  <a:lnTo>
                    <a:pt x="902" y="1396"/>
                  </a:lnTo>
                  <a:lnTo>
                    <a:pt x="902" y="1394"/>
                  </a:lnTo>
                  <a:lnTo>
                    <a:pt x="900" y="1392"/>
                  </a:lnTo>
                  <a:lnTo>
                    <a:pt x="900" y="1387"/>
                  </a:lnTo>
                  <a:lnTo>
                    <a:pt x="902" y="1385"/>
                  </a:lnTo>
                  <a:lnTo>
                    <a:pt x="904" y="1383"/>
                  </a:lnTo>
                  <a:lnTo>
                    <a:pt x="904" y="1381"/>
                  </a:lnTo>
                  <a:lnTo>
                    <a:pt x="904" y="1378"/>
                  </a:lnTo>
                  <a:lnTo>
                    <a:pt x="902" y="1378"/>
                  </a:lnTo>
                  <a:lnTo>
                    <a:pt x="900" y="1378"/>
                  </a:lnTo>
                  <a:lnTo>
                    <a:pt x="900" y="1376"/>
                  </a:lnTo>
                  <a:lnTo>
                    <a:pt x="898" y="1376"/>
                  </a:lnTo>
                  <a:lnTo>
                    <a:pt x="898" y="1378"/>
                  </a:lnTo>
                  <a:lnTo>
                    <a:pt x="898" y="1376"/>
                  </a:lnTo>
                  <a:lnTo>
                    <a:pt x="896" y="1376"/>
                  </a:lnTo>
                  <a:lnTo>
                    <a:pt x="896" y="1374"/>
                  </a:lnTo>
                  <a:lnTo>
                    <a:pt x="896" y="1372"/>
                  </a:lnTo>
                  <a:lnTo>
                    <a:pt x="896" y="1370"/>
                  </a:lnTo>
                  <a:lnTo>
                    <a:pt x="898" y="1370"/>
                  </a:lnTo>
                  <a:lnTo>
                    <a:pt x="900" y="1370"/>
                  </a:lnTo>
                  <a:lnTo>
                    <a:pt x="900" y="1367"/>
                  </a:lnTo>
                  <a:lnTo>
                    <a:pt x="900" y="1365"/>
                  </a:lnTo>
                  <a:lnTo>
                    <a:pt x="902" y="1365"/>
                  </a:lnTo>
                  <a:lnTo>
                    <a:pt x="902" y="1363"/>
                  </a:lnTo>
                  <a:lnTo>
                    <a:pt x="902" y="1361"/>
                  </a:lnTo>
                  <a:lnTo>
                    <a:pt x="904" y="1361"/>
                  </a:lnTo>
                  <a:lnTo>
                    <a:pt x="904" y="1359"/>
                  </a:lnTo>
                  <a:lnTo>
                    <a:pt x="904" y="1356"/>
                  </a:lnTo>
                  <a:lnTo>
                    <a:pt x="906" y="1354"/>
                  </a:lnTo>
                  <a:lnTo>
                    <a:pt x="904" y="1352"/>
                  </a:lnTo>
                  <a:lnTo>
                    <a:pt x="904" y="1350"/>
                  </a:lnTo>
                  <a:lnTo>
                    <a:pt x="904" y="1348"/>
                  </a:lnTo>
                  <a:lnTo>
                    <a:pt x="904" y="1346"/>
                  </a:lnTo>
                  <a:lnTo>
                    <a:pt x="904" y="1343"/>
                  </a:lnTo>
                  <a:lnTo>
                    <a:pt x="904" y="1341"/>
                  </a:lnTo>
                  <a:lnTo>
                    <a:pt x="904" y="1339"/>
                  </a:lnTo>
                  <a:lnTo>
                    <a:pt x="906" y="1339"/>
                  </a:lnTo>
                  <a:lnTo>
                    <a:pt x="909" y="1339"/>
                  </a:lnTo>
                  <a:lnTo>
                    <a:pt x="909" y="1337"/>
                  </a:lnTo>
                  <a:lnTo>
                    <a:pt x="906" y="1337"/>
                  </a:lnTo>
                  <a:lnTo>
                    <a:pt x="906" y="1335"/>
                  </a:lnTo>
                  <a:lnTo>
                    <a:pt x="906" y="1332"/>
                  </a:lnTo>
                  <a:lnTo>
                    <a:pt x="909" y="1332"/>
                  </a:lnTo>
                  <a:lnTo>
                    <a:pt x="909" y="1330"/>
                  </a:lnTo>
                  <a:lnTo>
                    <a:pt x="909" y="1328"/>
                  </a:lnTo>
                  <a:lnTo>
                    <a:pt x="906" y="1328"/>
                  </a:lnTo>
                  <a:lnTo>
                    <a:pt x="906" y="1326"/>
                  </a:lnTo>
                  <a:lnTo>
                    <a:pt x="906" y="1324"/>
                  </a:lnTo>
                  <a:lnTo>
                    <a:pt x="906" y="1321"/>
                  </a:lnTo>
                  <a:lnTo>
                    <a:pt x="906" y="1319"/>
                  </a:lnTo>
                  <a:lnTo>
                    <a:pt x="906" y="1317"/>
                  </a:lnTo>
                  <a:lnTo>
                    <a:pt x="906" y="1315"/>
                  </a:lnTo>
                  <a:lnTo>
                    <a:pt x="906" y="1313"/>
                  </a:lnTo>
                  <a:lnTo>
                    <a:pt x="906" y="1310"/>
                  </a:lnTo>
                  <a:lnTo>
                    <a:pt x="906" y="1308"/>
                  </a:lnTo>
                  <a:lnTo>
                    <a:pt x="906" y="1306"/>
                  </a:lnTo>
                  <a:lnTo>
                    <a:pt x="906" y="1304"/>
                  </a:lnTo>
                  <a:lnTo>
                    <a:pt x="904" y="1304"/>
                  </a:lnTo>
                  <a:lnTo>
                    <a:pt x="906" y="1302"/>
                  </a:lnTo>
                  <a:lnTo>
                    <a:pt x="906" y="1299"/>
                  </a:lnTo>
                  <a:lnTo>
                    <a:pt x="904" y="1297"/>
                  </a:lnTo>
                  <a:lnTo>
                    <a:pt x="904" y="1295"/>
                  </a:lnTo>
                  <a:lnTo>
                    <a:pt x="902" y="1295"/>
                  </a:lnTo>
                  <a:lnTo>
                    <a:pt x="902" y="1293"/>
                  </a:lnTo>
                  <a:lnTo>
                    <a:pt x="902" y="1291"/>
                  </a:lnTo>
                  <a:lnTo>
                    <a:pt x="900" y="1289"/>
                  </a:lnTo>
                  <a:lnTo>
                    <a:pt x="900" y="1286"/>
                  </a:lnTo>
                  <a:lnTo>
                    <a:pt x="900" y="1284"/>
                  </a:lnTo>
                  <a:lnTo>
                    <a:pt x="898" y="1282"/>
                  </a:lnTo>
                  <a:lnTo>
                    <a:pt x="898" y="1280"/>
                  </a:lnTo>
                  <a:lnTo>
                    <a:pt x="898" y="1278"/>
                  </a:lnTo>
                  <a:lnTo>
                    <a:pt x="896" y="1278"/>
                  </a:lnTo>
                  <a:lnTo>
                    <a:pt x="893" y="1275"/>
                  </a:lnTo>
                  <a:lnTo>
                    <a:pt x="891" y="1275"/>
                  </a:lnTo>
                  <a:lnTo>
                    <a:pt x="889" y="1275"/>
                  </a:lnTo>
                  <a:lnTo>
                    <a:pt x="887" y="1278"/>
                  </a:lnTo>
                  <a:lnTo>
                    <a:pt x="885" y="1278"/>
                  </a:lnTo>
                  <a:lnTo>
                    <a:pt x="885" y="1275"/>
                  </a:lnTo>
                  <a:lnTo>
                    <a:pt x="882" y="1273"/>
                  </a:lnTo>
                  <a:lnTo>
                    <a:pt x="882" y="1271"/>
                  </a:lnTo>
                  <a:lnTo>
                    <a:pt x="880" y="1269"/>
                  </a:lnTo>
                  <a:lnTo>
                    <a:pt x="880" y="1267"/>
                  </a:lnTo>
                  <a:lnTo>
                    <a:pt x="882" y="1267"/>
                  </a:lnTo>
                  <a:lnTo>
                    <a:pt x="882" y="1264"/>
                  </a:lnTo>
                  <a:lnTo>
                    <a:pt x="882" y="1262"/>
                  </a:lnTo>
                  <a:lnTo>
                    <a:pt x="880" y="1260"/>
                  </a:lnTo>
                  <a:lnTo>
                    <a:pt x="880" y="1258"/>
                  </a:lnTo>
                  <a:lnTo>
                    <a:pt x="878" y="1260"/>
                  </a:lnTo>
                  <a:lnTo>
                    <a:pt x="876" y="1260"/>
                  </a:lnTo>
                  <a:lnTo>
                    <a:pt x="876" y="1258"/>
                  </a:lnTo>
                  <a:lnTo>
                    <a:pt x="876" y="1256"/>
                  </a:lnTo>
                  <a:lnTo>
                    <a:pt x="874" y="1256"/>
                  </a:lnTo>
                  <a:lnTo>
                    <a:pt x="874" y="1253"/>
                  </a:lnTo>
                  <a:lnTo>
                    <a:pt x="871" y="1251"/>
                  </a:lnTo>
                  <a:lnTo>
                    <a:pt x="869" y="1251"/>
                  </a:lnTo>
                  <a:lnTo>
                    <a:pt x="869" y="1249"/>
                  </a:lnTo>
                  <a:lnTo>
                    <a:pt x="869" y="1247"/>
                  </a:lnTo>
                  <a:lnTo>
                    <a:pt x="867" y="1247"/>
                  </a:lnTo>
                  <a:lnTo>
                    <a:pt x="867" y="1245"/>
                  </a:lnTo>
                  <a:lnTo>
                    <a:pt x="865" y="1245"/>
                  </a:lnTo>
                  <a:lnTo>
                    <a:pt x="865" y="1243"/>
                  </a:lnTo>
                  <a:lnTo>
                    <a:pt x="867" y="1243"/>
                  </a:lnTo>
                  <a:lnTo>
                    <a:pt x="869" y="1243"/>
                  </a:lnTo>
                  <a:lnTo>
                    <a:pt x="869" y="1240"/>
                  </a:lnTo>
                  <a:lnTo>
                    <a:pt x="869" y="1238"/>
                  </a:lnTo>
                  <a:lnTo>
                    <a:pt x="869" y="1236"/>
                  </a:lnTo>
                  <a:lnTo>
                    <a:pt x="869" y="1234"/>
                  </a:lnTo>
                  <a:lnTo>
                    <a:pt x="867" y="1234"/>
                  </a:lnTo>
                  <a:lnTo>
                    <a:pt x="867" y="1232"/>
                  </a:lnTo>
                  <a:lnTo>
                    <a:pt x="867" y="1229"/>
                  </a:lnTo>
                  <a:lnTo>
                    <a:pt x="865" y="1229"/>
                  </a:lnTo>
                  <a:lnTo>
                    <a:pt x="865" y="1227"/>
                  </a:lnTo>
                  <a:lnTo>
                    <a:pt x="863" y="1227"/>
                  </a:lnTo>
                  <a:lnTo>
                    <a:pt x="863" y="1225"/>
                  </a:lnTo>
                  <a:lnTo>
                    <a:pt x="863" y="1223"/>
                  </a:lnTo>
                  <a:lnTo>
                    <a:pt x="860" y="1223"/>
                  </a:lnTo>
                  <a:lnTo>
                    <a:pt x="860" y="1221"/>
                  </a:lnTo>
                  <a:lnTo>
                    <a:pt x="858" y="1221"/>
                  </a:lnTo>
                  <a:lnTo>
                    <a:pt x="856" y="1221"/>
                  </a:lnTo>
                  <a:lnTo>
                    <a:pt x="854" y="1218"/>
                  </a:lnTo>
                  <a:lnTo>
                    <a:pt x="852" y="1218"/>
                  </a:lnTo>
                  <a:lnTo>
                    <a:pt x="852" y="1216"/>
                  </a:lnTo>
                  <a:lnTo>
                    <a:pt x="850" y="1214"/>
                  </a:lnTo>
                  <a:lnTo>
                    <a:pt x="850" y="1212"/>
                  </a:lnTo>
                  <a:lnTo>
                    <a:pt x="850" y="1210"/>
                  </a:lnTo>
                  <a:lnTo>
                    <a:pt x="850" y="1207"/>
                  </a:lnTo>
                  <a:lnTo>
                    <a:pt x="850" y="1205"/>
                  </a:lnTo>
                  <a:lnTo>
                    <a:pt x="850" y="1203"/>
                  </a:lnTo>
                  <a:lnTo>
                    <a:pt x="847" y="1203"/>
                  </a:lnTo>
                  <a:lnTo>
                    <a:pt x="845" y="1201"/>
                  </a:lnTo>
                  <a:lnTo>
                    <a:pt x="843" y="1201"/>
                  </a:lnTo>
                  <a:lnTo>
                    <a:pt x="843" y="1199"/>
                  </a:lnTo>
                  <a:lnTo>
                    <a:pt x="843" y="1196"/>
                  </a:lnTo>
                  <a:lnTo>
                    <a:pt x="841" y="1196"/>
                  </a:lnTo>
                  <a:lnTo>
                    <a:pt x="841" y="1194"/>
                  </a:lnTo>
                  <a:lnTo>
                    <a:pt x="839" y="1194"/>
                  </a:lnTo>
                  <a:lnTo>
                    <a:pt x="839" y="1192"/>
                  </a:lnTo>
                  <a:lnTo>
                    <a:pt x="839" y="1190"/>
                  </a:lnTo>
                  <a:lnTo>
                    <a:pt x="839" y="1188"/>
                  </a:lnTo>
                  <a:lnTo>
                    <a:pt x="836" y="1188"/>
                  </a:lnTo>
                  <a:lnTo>
                    <a:pt x="839" y="1186"/>
                  </a:lnTo>
                  <a:lnTo>
                    <a:pt x="839" y="1183"/>
                  </a:lnTo>
                  <a:lnTo>
                    <a:pt x="839" y="1181"/>
                  </a:lnTo>
                  <a:lnTo>
                    <a:pt x="839" y="1179"/>
                  </a:lnTo>
                  <a:lnTo>
                    <a:pt x="836" y="1179"/>
                  </a:lnTo>
                  <a:lnTo>
                    <a:pt x="836" y="1177"/>
                  </a:lnTo>
                  <a:lnTo>
                    <a:pt x="834" y="1175"/>
                  </a:lnTo>
                  <a:lnTo>
                    <a:pt x="834" y="1172"/>
                  </a:lnTo>
                  <a:lnTo>
                    <a:pt x="834" y="1170"/>
                  </a:lnTo>
                  <a:lnTo>
                    <a:pt x="834" y="1168"/>
                  </a:lnTo>
                  <a:lnTo>
                    <a:pt x="832" y="1168"/>
                  </a:lnTo>
                  <a:lnTo>
                    <a:pt x="832" y="1166"/>
                  </a:lnTo>
                  <a:lnTo>
                    <a:pt x="832" y="1164"/>
                  </a:lnTo>
                  <a:lnTo>
                    <a:pt x="830" y="1161"/>
                  </a:lnTo>
                  <a:lnTo>
                    <a:pt x="828" y="1161"/>
                  </a:lnTo>
                  <a:lnTo>
                    <a:pt x="828" y="1159"/>
                  </a:lnTo>
                  <a:lnTo>
                    <a:pt x="825" y="1157"/>
                  </a:lnTo>
                  <a:lnTo>
                    <a:pt x="828" y="1155"/>
                  </a:lnTo>
                  <a:lnTo>
                    <a:pt x="828" y="1153"/>
                  </a:lnTo>
                  <a:lnTo>
                    <a:pt x="828" y="1150"/>
                  </a:lnTo>
                  <a:lnTo>
                    <a:pt x="825" y="1150"/>
                  </a:lnTo>
                  <a:lnTo>
                    <a:pt x="825" y="1148"/>
                  </a:lnTo>
                  <a:lnTo>
                    <a:pt x="825" y="1146"/>
                  </a:lnTo>
                  <a:lnTo>
                    <a:pt x="825" y="1144"/>
                  </a:lnTo>
                  <a:lnTo>
                    <a:pt x="823" y="1142"/>
                  </a:lnTo>
                  <a:lnTo>
                    <a:pt x="823" y="1144"/>
                  </a:lnTo>
                  <a:lnTo>
                    <a:pt x="821" y="1144"/>
                  </a:lnTo>
                  <a:lnTo>
                    <a:pt x="819" y="1144"/>
                  </a:lnTo>
                  <a:lnTo>
                    <a:pt x="817" y="1144"/>
                  </a:lnTo>
                  <a:lnTo>
                    <a:pt x="817" y="1146"/>
                  </a:lnTo>
                  <a:lnTo>
                    <a:pt x="814" y="1146"/>
                  </a:lnTo>
                  <a:lnTo>
                    <a:pt x="814" y="1148"/>
                  </a:lnTo>
                  <a:lnTo>
                    <a:pt x="817" y="1148"/>
                  </a:lnTo>
                  <a:lnTo>
                    <a:pt x="814" y="1150"/>
                  </a:lnTo>
                  <a:lnTo>
                    <a:pt x="812" y="1150"/>
                  </a:lnTo>
                  <a:lnTo>
                    <a:pt x="810" y="1150"/>
                  </a:lnTo>
                  <a:lnTo>
                    <a:pt x="810" y="1148"/>
                  </a:lnTo>
                  <a:lnTo>
                    <a:pt x="808" y="1148"/>
                  </a:lnTo>
                  <a:lnTo>
                    <a:pt x="808" y="1146"/>
                  </a:lnTo>
                  <a:lnTo>
                    <a:pt x="808" y="1144"/>
                  </a:lnTo>
                  <a:lnTo>
                    <a:pt x="808" y="1142"/>
                  </a:lnTo>
                  <a:lnTo>
                    <a:pt x="808" y="1140"/>
                  </a:lnTo>
                  <a:lnTo>
                    <a:pt x="808" y="1137"/>
                  </a:lnTo>
                  <a:lnTo>
                    <a:pt x="806" y="1135"/>
                  </a:lnTo>
                  <a:lnTo>
                    <a:pt x="806" y="1133"/>
                  </a:lnTo>
                  <a:lnTo>
                    <a:pt x="806" y="1131"/>
                  </a:lnTo>
                  <a:lnTo>
                    <a:pt x="806" y="1129"/>
                  </a:lnTo>
                  <a:lnTo>
                    <a:pt x="806" y="1126"/>
                  </a:lnTo>
                  <a:lnTo>
                    <a:pt x="804" y="1126"/>
                  </a:lnTo>
                  <a:lnTo>
                    <a:pt x="804" y="1124"/>
                  </a:lnTo>
                  <a:lnTo>
                    <a:pt x="804" y="1122"/>
                  </a:lnTo>
                  <a:lnTo>
                    <a:pt x="801" y="1122"/>
                  </a:lnTo>
                  <a:lnTo>
                    <a:pt x="801" y="1120"/>
                  </a:lnTo>
                  <a:lnTo>
                    <a:pt x="799" y="1120"/>
                  </a:lnTo>
                  <a:lnTo>
                    <a:pt x="799" y="1118"/>
                  </a:lnTo>
                  <a:lnTo>
                    <a:pt x="799" y="1115"/>
                  </a:lnTo>
                  <a:lnTo>
                    <a:pt x="797" y="1115"/>
                  </a:lnTo>
                  <a:lnTo>
                    <a:pt x="797" y="1113"/>
                  </a:lnTo>
                  <a:lnTo>
                    <a:pt x="797" y="1111"/>
                  </a:lnTo>
                  <a:lnTo>
                    <a:pt x="795" y="1109"/>
                  </a:lnTo>
                  <a:lnTo>
                    <a:pt x="795" y="1107"/>
                  </a:lnTo>
                  <a:lnTo>
                    <a:pt x="797" y="1107"/>
                  </a:lnTo>
                  <a:lnTo>
                    <a:pt x="797" y="1104"/>
                  </a:lnTo>
                  <a:lnTo>
                    <a:pt x="797" y="1102"/>
                  </a:lnTo>
                  <a:lnTo>
                    <a:pt x="797" y="1100"/>
                  </a:lnTo>
                  <a:lnTo>
                    <a:pt x="795" y="1100"/>
                  </a:lnTo>
                  <a:lnTo>
                    <a:pt x="795" y="1102"/>
                  </a:lnTo>
                  <a:lnTo>
                    <a:pt x="793" y="1104"/>
                  </a:lnTo>
                  <a:lnTo>
                    <a:pt x="790" y="1102"/>
                  </a:lnTo>
                  <a:lnTo>
                    <a:pt x="788" y="1102"/>
                  </a:lnTo>
                  <a:lnTo>
                    <a:pt x="786" y="1100"/>
                  </a:lnTo>
                  <a:lnTo>
                    <a:pt x="784" y="1100"/>
                  </a:lnTo>
                  <a:lnTo>
                    <a:pt x="782" y="1100"/>
                  </a:lnTo>
                  <a:lnTo>
                    <a:pt x="779" y="1102"/>
                  </a:lnTo>
                  <a:lnTo>
                    <a:pt x="779" y="1100"/>
                  </a:lnTo>
                  <a:lnTo>
                    <a:pt x="777" y="1098"/>
                  </a:lnTo>
                  <a:lnTo>
                    <a:pt x="777" y="1096"/>
                  </a:lnTo>
                  <a:lnTo>
                    <a:pt x="775" y="1094"/>
                  </a:lnTo>
                  <a:lnTo>
                    <a:pt x="773" y="1094"/>
                  </a:lnTo>
                  <a:lnTo>
                    <a:pt x="771" y="1091"/>
                  </a:lnTo>
                  <a:lnTo>
                    <a:pt x="771" y="1089"/>
                  </a:lnTo>
                  <a:lnTo>
                    <a:pt x="771" y="1087"/>
                  </a:lnTo>
                  <a:lnTo>
                    <a:pt x="771" y="1085"/>
                  </a:lnTo>
                  <a:lnTo>
                    <a:pt x="773" y="1083"/>
                  </a:lnTo>
                  <a:lnTo>
                    <a:pt x="775" y="1083"/>
                  </a:lnTo>
                  <a:lnTo>
                    <a:pt x="775" y="1080"/>
                  </a:lnTo>
                  <a:lnTo>
                    <a:pt x="777" y="1078"/>
                  </a:lnTo>
                  <a:lnTo>
                    <a:pt x="777" y="1076"/>
                  </a:lnTo>
                  <a:lnTo>
                    <a:pt x="777" y="1074"/>
                  </a:lnTo>
                  <a:lnTo>
                    <a:pt x="775" y="1072"/>
                  </a:lnTo>
                  <a:lnTo>
                    <a:pt x="773" y="1072"/>
                  </a:lnTo>
                  <a:lnTo>
                    <a:pt x="769" y="1069"/>
                  </a:lnTo>
                  <a:lnTo>
                    <a:pt x="769" y="1067"/>
                  </a:lnTo>
                  <a:lnTo>
                    <a:pt x="766" y="1067"/>
                  </a:lnTo>
                  <a:lnTo>
                    <a:pt x="766" y="1065"/>
                  </a:lnTo>
                  <a:lnTo>
                    <a:pt x="766" y="1063"/>
                  </a:lnTo>
                  <a:lnTo>
                    <a:pt x="764" y="1063"/>
                  </a:lnTo>
                  <a:lnTo>
                    <a:pt x="764" y="1065"/>
                  </a:lnTo>
                  <a:lnTo>
                    <a:pt x="762" y="1065"/>
                  </a:lnTo>
                  <a:lnTo>
                    <a:pt x="762" y="1067"/>
                  </a:lnTo>
                  <a:lnTo>
                    <a:pt x="762" y="1069"/>
                  </a:lnTo>
                  <a:lnTo>
                    <a:pt x="760" y="1069"/>
                  </a:lnTo>
                  <a:lnTo>
                    <a:pt x="758" y="1069"/>
                  </a:lnTo>
                  <a:lnTo>
                    <a:pt x="755" y="1069"/>
                  </a:lnTo>
                  <a:lnTo>
                    <a:pt x="753" y="1069"/>
                  </a:lnTo>
                  <a:lnTo>
                    <a:pt x="751" y="1072"/>
                  </a:lnTo>
                  <a:lnTo>
                    <a:pt x="749" y="1072"/>
                  </a:lnTo>
                  <a:lnTo>
                    <a:pt x="749" y="1069"/>
                  </a:lnTo>
                  <a:lnTo>
                    <a:pt x="749" y="1067"/>
                  </a:lnTo>
                  <a:lnTo>
                    <a:pt x="749" y="1065"/>
                  </a:lnTo>
                  <a:lnTo>
                    <a:pt x="749" y="1063"/>
                  </a:lnTo>
                  <a:lnTo>
                    <a:pt x="751" y="1063"/>
                  </a:lnTo>
                  <a:lnTo>
                    <a:pt x="753" y="1061"/>
                  </a:lnTo>
                  <a:lnTo>
                    <a:pt x="751" y="1058"/>
                  </a:lnTo>
                  <a:lnTo>
                    <a:pt x="751" y="1056"/>
                  </a:lnTo>
                  <a:lnTo>
                    <a:pt x="751" y="1054"/>
                  </a:lnTo>
                  <a:lnTo>
                    <a:pt x="751" y="1052"/>
                  </a:lnTo>
                  <a:lnTo>
                    <a:pt x="751" y="1050"/>
                  </a:lnTo>
                  <a:lnTo>
                    <a:pt x="749" y="1050"/>
                  </a:lnTo>
                  <a:lnTo>
                    <a:pt x="749" y="1047"/>
                  </a:lnTo>
                  <a:lnTo>
                    <a:pt x="749" y="1045"/>
                  </a:lnTo>
                  <a:lnTo>
                    <a:pt x="751" y="1043"/>
                  </a:lnTo>
                  <a:lnTo>
                    <a:pt x="753" y="1041"/>
                  </a:lnTo>
                  <a:lnTo>
                    <a:pt x="751" y="1041"/>
                  </a:lnTo>
                  <a:lnTo>
                    <a:pt x="751" y="1039"/>
                  </a:lnTo>
                  <a:lnTo>
                    <a:pt x="751" y="1037"/>
                  </a:lnTo>
                  <a:lnTo>
                    <a:pt x="751" y="1034"/>
                  </a:lnTo>
                  <a:lnTo>
                    <a:pt x="751" y="1032"/>
                  </a:lnTo>
                  <a:lnTo>
                    <a:pt x="749" y="1032"/>
                  </a:lnTo>
                  <a:lnTo>
                    <a:pt x="749" y="1030"/>
                  </a:lnTo>
                  <a:lnTo>
                    <a:pt x="749" y="1028"/>
                  </a:lnTo>
                  <a:lnTo>
                    <a:pt x="749" y="1026"/>
                  </a:lnTo>
                  <a:lnTo>
                    <a:pt x="749" y="1023"/>
                  </a:lnTo>
                  <a:lnTo>
                    <a:pt x="747" y="1021"/>
                  </a:lnTo>
                  <a:lnTo>
                    <a:pt x="747" y="1019"/>
                  </a:lnTo>
                  <a:lnTo>
                    <a:pt x="747" y="1017"/>
                  </a:lnTo>
                  <a:lnTo>
                    <a:pt x="744" y="1017"/>
                  </a:lnTo>
                  <a:lnTo>
                    <a:pt x="744" y="1019"/>
                  </a:lnTo>
                  <a:lnTo>
                    <a:pt x="742" y="1019"/>
                  </a:lnTo>
                  <a:lnTo>
                    <a:pt x="740" y="1019"/>
                  </a:lnTo>
                  <a:lnTo>
                    <a:pt x="740" y="1017"/>
                  </a:lnTo>
                  <a:lnTo>
                    <a:pt x="740" y="1015"/>
                  </a:lnTo>
                  <a:lnTo>
                    <a:pt x="740" y="1012"/>
                  </a:lnTo>
                  <a:lnTo>
                    <a:pt x="738" y="1010"/>
                  </a:lnTo>
                  <a:lnTo>
                    <a:pt x="740" y="1008"/>
                  </a:lnTo>
                  <a:lnTo>
                    <a:pt x="740" y="1006"/>
                  </a:lnTo>
                  <a:lnTo>
                    <a:pt x="740" y="1004"/>
                  </a:lnTo>
                  <a:lnTo>
                    <a:pt x="738" y="1001"/>
                  </a:lnTo>
                  <a:lnTo>
                    <a:pt x="738" y="999"/>
                  </a:lnTo>
                  <a:lnTo>
                    <a:pt x="736" y="999"/>
                  </a:lnTo>
                  <a:lnTo>
                    <a:pt x="736" y="1001"/>
                  </a:lnTo>
                  <a:lnTo>
                    <a:pt x="736" y="999"/>
                  </a:lnTo>
                  <a:lnTo>
                    <a:pt x="736" y="997"/>
                  </a:lnTo>
                  <a:lnTo>
                    <a:pt x="738" y="997"/>
                  </a:lnTo>
                  <a:lnTo>
                    <a:pt x="738" y="995"/>
                  </a:lnTo>
                  <a:lnTo>
                    <a:pt x="738" y="993"/>
                  </a:lnTo>
                  <a:lnTo>
                    <a:pt x="736" y="991"/>
                  </a:lnTo>
                  <a:lnTo>
                    <a:pt x="736" y="988"/>
                  </a:lnTo>
                  <a:lnTo>
                    <a:pt x="733" y="986"/>
                  </a:lnTo>
                  <a:lnTo>
                    <a:pt x="731" y="984"/>
                  </a:lnTo>
                  <a:lnTo>
                    <a:pt x="729" y="982"/>
                  </a:lnTo>
                  <a:lnTo>
                    <a:pt x="729" y="980"/>
                  </a:lnTo>
                  <a:lnTo>
                    <a:pt x="727" y="980"/>
                  </a:lnTo>
                  <a:lnTo>
                    <a:pt x="727" y="982"/>
                  </a:lnTo>
                  <a:lnTo>
                    <a:pt x="727" y="984"/>
                  </a:lnTo>
                  <a:lnTo>
                    <a:pt x="725" y="984"/>
                  </a:lnTo>
                  <a:lnTo>
                    <a:pt x="725" y="986"/>
                  </a:lnTo>
                  <a:lnTo>
                    <a:pt x="725" y="988"/>
                  </a:lnTo>
                  <a:lnTo>
                    <a:pt x="723" y="988"/>
                  </a:lnTo>
                  <a:lnTo>
                    <a:pt x="720" y="986"/>
                  </a:lnTo>
                  <a:lnTo>
                    <a:pt x="718" y="986"/>
                  </a:lnTo>
                  <a:lnTo>
                    <a:pt x="718" y="984"/>
                  </a:lnTo>
                  <a:lnTo>
                    <a:pt x="716" y="982"/>
                  </a:lnTo>
                  <a:lnTo>
                    <a:pt x="714" y="982"/>
                  </a:lnTo>
                  <a:lnTo>
                    <a:pt x="714" y="980"/>
                  </a:lnTo>
                  <a:lnTo>
                    <a:pt x="712" y="980"/>
                  </a:lnTo>
                  <a:lnTo>
                    <a:pt x="712" y="977"/>
                  </a:lnTo>
                  <a:lnTo>
                    <a:pt x="709" y="975"/>
                  </a:lnTo>
                  <a:lnTo>
                    <a:pt x="709" y="973"/>
                  </a:lnTo>
                  <a:lnTo>
                    <a:pt x="709" y="971"/>
                  </a:lnTo>
                  <a:lnTo>
                    <a:pt x="709" y="969"/>
                  </a:lnTo>
                  <a:lnTo>
                    <a:pt x="709" y="966"/>
                  </a:lnTo>
                  <a:lnTo>
                    <a:pt x="709" y="964"/>
                  </a:lnTo>
                  <a:lnTo>
                    <a:pt x="709" y="962"/>
                  </a:lnTo>
                  <a:lnTo>
                    <a:pt x="707" y="962"/>
                  </a:lnTo>
                  <a:lnTo>
                    <a:pt x="705" y="962"/>
                  </a:lnTo>
                  <a:lnTo>
                    <a:pt x="703" y="962"/>
                  </a:lnTo>
                  <a:lnTo>
                    <a:pt x="701" y="960"/>
                  </a:lnTo>
                  <a:lnTo>
                    <a:pt x="698" y="960"/>
                  </a:lnTo>
                  <a:lnTo>
                    <a:pt x="698" y="958"/>
                  </a:lnTo>
                  <a:lnTo>
                    <a:pt x="696" y="960"/>
                  </a:lnTo>
                  <a:lnTo>
                    <a:pt x="694" y="960"/>
                  </a:lnTo>
                  <a:lnTo>
                    <a:pt x="692" y="958"/>
                  </a:lnTo>
                  <a:lnTo>
                    <a:pt x="692" y="955"/>
                  </a:lnTo>
                  <a:lnTo>
                    <a:pt x="690" y="955"/>
                  </a:lnTo>
                  <a:lnTo>
                    <a:pt x="690" y="953"/>
                  </a:lnTo>
                  <a:lnTo>
                    <a:pt x="690" y="951"/>
                  </a:lnTo>
                  <a:lnTo>
                    <a:pt x="690" y="949"/>
                  </a:lnTo>
                  <a:lnTo>
                    <a:pt x="690" y="947"/>
                  </a:lnTo>
                  <a:lnTo>
                    <a:pt x="690" y="944"/>
                  </a:lnTo>
                  <a:lnTo>
                    <a:pt x="687" y="942"/>
                  </a:lnTo>
                  <a:lnTo>
                    <a:pt x="685" y="942"/>
                  </a:lnTo>
                  <a:lnTo>
                    <a:pt x="685" y="940"/>
                  </a:lnTo>
                  <a:lnTo>
                    <a:pt x="685" y="938"/>
                  </a:lnTo>
                  <a:lnTo>
                    <a:pt x="687" y="938"/>
                  </a:lnTo>
                  <a:lnTo>
                    <a:pt x="687" y="936"/>
                  </a:lnTo>
                  <a:lnTo>
                    <a:pt x="685" y="936"/>
                  </a:lnTo>
                  <a:lnTo>
                    <a:pt x="685" y="934"/>
                  </a:lnTo>
                  <a:lnTo>
                    <a:pt x="685" y="931"/>
                  </a:lnTo>
                  <a:lnTo>
                    <a:pt x="687" y="931"/>
                  </a:lnTo>
                  <a:lnTo>
                    <a:pt x="690" y="934"/>
                  </a:lnTo>
                  <a:lnTo>
                    <a:pt x="692" y="934"/>
                  </a:lnTo>
                  <a:lnTo>
                    <a:pt x="694" y="936"/>
                  </a:lnTo>
                  <a:lnTo>
                    <a:pt x="696" y="936"/>
                  </a:lnTo>
                  <a:lnTo>
                    <a:pt x="696" y="934"/>
                  </a:lnTo>
                  <a:lnTo>
                    <a:pt x="696" y="931"/>
                  </a:lnTo>
                  <a:lnTo>
                    <a:pt x="696" y="929"/>
                  </a:lnTo>
                  <a:lnTo>
                    <a:pt x="696" y="927"/>
                  </a:lnTo>
                  <a:lnTo>
                    <a:pt x="694" y="927"/>
                  </a:lnTo>
                  <a:lnTo>
                    <a:pt x="694" y="925"/>
                  </a:lnTo>
                  <a:lnTo>
                    <a:pt x="692" y="925"/>
                  </a:lnTo>
                  <a:lnTo>
                    <a:pt x="690" y="925"/>
                  </a:lnTo>
                  <a:lnTo>
                    <a:pt x="690" y="923"/>
                  </a:lnTo>
                  <a:lnTo>
                    <a:pt x="690" y="920"/>
                  </a:lnTo>
                  <a:lnTo>
                    <a:pt x="692" y="918"/>
                  </a:lnTo>
                  <a:lnTo>
                    <a:pt x="692" y="916"/>
                  </a:lnTo>
                  <a:lnTo>
                    <a:pt x="690" y="916"/>
                  </a:lnTo>
                  <a:lnTo>
                    <a:pt x="687" y="916"/>
                  </a:lnTo>
                  <a:lnTo>
                    <a:pt x="687" y="914"/>
                  </a:lnTo>
                  <a:lnTo>
                    <a:pt x="687" y="912"/>
                  </a:lnTo>
                  <a:lnTo>
                    <a:pt x="687" y="909"/>
                  </a:lnTo>
                  <a:lnTo>
                    <a:pt x="690" y="907"/>
                  </a:lnTo>
                  <a:lnTo>
                    <a:pt x="690" y="903"/>
                  </a:lnTo>
                  <a:lnTo>
                    <a:pt x="692" y="898"/>
                  </a:lnTo>
                  <a:lnTo>
                    <a:pt x="692" y="894"/>
                  </a:lnTo>
                  <a:lnTo>
                    <a:pt x="694" y="890"/>
                  </a:lnTo>
                  <a:lnTo>
                    <a:pt x="698" y="872"/>
                  </a:lnTo>
                  <a:lnTo>
                    <a:pt x="705" y="855"/>
                  </a:lnTo>
                  <a:lnTo>
                    <a:pt x="709" y="837"/>
                  </a:lnTo>
                  <a:lnTo>
                    <a:pt x="714" y="820"/>
                  </a:lnTo>
                  <a:lnTo>
                    <a:pt x="718" y="809"/>
                  </a:lnTo>
                  <a:lnTo>
                    <a:pt x="723" y="787"/>
                  </a:lnTo>
                  <a:lnTo>
                    <a:pt x="729" y="765"/>
                  </a:lnTo>
                  <a:lnTo>
                    <a:pt x="738" y="739"/>
                  </a:lnTo>
                  <a:lnTo>
                    <a:pt x="744" y="712"/>
                  </a:lnTo>
                  <a:lnTo>
                    <a:pt x="753" y="686"/>
                  </a:lnTo>
                  <a:lnTo>
                    <a:pt x="760" y="660"/>
                  </a:lnTo>
                  <a:lnTo>
                    <a:pt x="769" y="631"/>
                  </a:lnTo>
                  <a:lnTo>
                    <a:pt x="775" y="605"/>
                  </a:lnTo>
                  <a:lnTo>
                    <a:pt x="784" y="581"/>
                  </a:lnTo>
                  <a:lnTo>
                    <a:pt x="790" y="557"/>
                  </a:lnTo>
                  <a:lnTo>
                    <a:pt x="797" y="530"/>
                  </a:lnTo>
                  <a:lnTo>
                    <a:pt x="812" y="482"/>
                  </a:lnTo>
                  <a:lnTo>
                    <a:pt x="819" y="456"/>
                  </a:lnTo>
                  <a:lnTo>
                    <a:pt x="828" y="432"/>
                  </a:lnTo>
                  <a:lnTo>
                    <a:pt x="834" y="408"/>
                  </a:lnTo>
                  <a:lnTo>
                    <a:pt x="836" y="399"/>
                  </a:lnTo>
                  <a:lnTo>
                    <a:pt x="839" y="392"/>
                  </a:lnTo>
                  <a:lnTo>
                    <a:pt x="841" y="384"/>
                  </a:lnTo>
                  <a:lnTo>
                    <a:pt x="843" y="377"/>
                  </a:lnTo>
                  <a:lnTo>
                    <a:pt x="845" y="370"/>
                  </a:lnTo>
                  <a:lnTo>
                    <a:pt x="847" y="362"/>
                  </a:lnTo>
                  <a:lnTo>
                    <a:pt x="850" y="355"/>
                  </a:lnTo>
                  <a:lnTo>
                    <a:pt x="852" y="346"/>
                  </a:lnTo>
                  <a:lnTo>
                    <a:pt x="830" y="340"/>
                  </a:lnTo>
                  <a:lnTo>
                    <a:pt x="810" y="335"/>
                  </a:lnTo>
                  <a:lnTo>
                    <a:pt x="788" y="329"/>
                  </a:lnTo>
                  <a:lnTo>
                    <a:pt x="766" y="322"/>
                  </a:lnTo>
                  <a:lnTo>
                    <a:pt x="744" y="316"/>
                  </a:lnTo>
                  <a:lnTo>
                    <a:pt x="723" y="309"/>
                  </a:lnTo>
                  <a:lnTo>
                    <a:pt x="701" y="302"/>
                  </a:lnTo>
                  <a:lnTo>
                    <a:pt x="679" y="294"/>
                  </a:lnTo>
                  <a:lnTo>
                    <a:pt x="659" y="287"/>
                  </a:lnTo>
                  <a:lnTo>
                    <a:pt x="637" y="281"/>
                  </a:lnTo>
                  <a:lnTo>
                    <a:pt x="615" y="272"/>
                  </a:lnTo>
                  <a:lnTo>
                    <a:pt x="596" y="265"/>
                  </a:lnTo>
                  <a:lnTo>
                    <a:pt x="574" y="259"/>
                  </a:lnTo>
                  <a:lnTo>
                    <a:pt x="552" y="250"/>
                  </a:lnTo>
                  <a:lnTo>
                    <a:pt x="532" y="241"/>
                  </a:lnTo>
                  <a:lnTo>
                    <a:pt x="510" y="235"/>
                  </a:lnTo>
                  <a:lnTo>
                    <a:pt x="490" y="226"/>
                  </a:lnTo>
                  <a:lnTo>
                    <a:pt x="469" y="217"/>
                  </a:lnTo>
                  <a:lnTo>
                    <a:pt x="449" y="208"/>
                  </a:lnTo>
                  <a:lnTo>
                    <a:pt x="427" y="199"/>
                  </a:lnTo>
                  <a:lnTo>
                    <a:pt x="407" y="191"/>
                  </a:lnTo>
                  <a:lnTo>
                    <a:pt x="388" y="182"/>
                  </a:lnTo>
                  <a:lnTo>
                    <a:pt x="366" y="173"/>
                  </a:lnTo>
                  <a:lnTo>
                    <a:pt x="346" y="164"/>
                  </a:lnTo>
                  <a:lnTo>
                    <a:pt x="326" y="156"/>
                  </a:lnTo>
                  <a:lnTo>
                    <a:pt x="307" y="145"/>
                  </a:lnTo>
                  <a:lnTo>
                    <a:pt x="287" y="136"/>
                  </a:lnTo>
                  <a:lnTo>
                    <a:pt x="265" y="127"/>
                  </a:lnTo>
                  <a:lnTo>
                    <a:pt x="245" y="116"/>
                  </a:lnTo>
                  <a:lnTo>
                    <a:pt x="225" y="107"/>
                  </a:lnTo>
                  <a:lnTo>
                    <a:pt x="206" y="96"/>
                  </a:lnTo>
                  <a:lnTo>
                    <a:pt x="186" y="86"/>
                  </a:lnTo>
                  <a:lnTo>
                    <a:pt x="166" y="77"/>
                  </a:lnTo>
                  <a:lnTo>
                    <a:pt x="147" y="66"/>
                  </a:lnTo>
                  <a:lnTo>
                    <a:pt x="127" y="55"/>
                  </a:lnTo>
                  <a:lnTo>
                    <a:pt x="109" y="44"/>
                  </a:lnTo>
                  <a:lnTo>
                    <a:pt x="90" y="33"/>
                  </a:lnTo>
                  <a:lnTo>
                    <a:pt x="70" y="22"/>
                  </a:lnTo>
                  <a:lnTo>
                    <a:pt x="50" y="11"/>
                  </a:lnTo>
                  <a:lnTo>
                    <a:pt x="33" y="0"/>
                  </a:lnTo>
                  <a:lnTo>
                    <a:pt x="42" y="15"/>
                  </a:lnTo>
                  <a:lnTo>
                    <a:pt x="37" y="26"/>
                  </a:lnTo>
                  <a:lnTo>
                    <a:pt x="37" y="31"/>
                  </a:lnTo>
                  <a:lnTo>
                    <a:pt x="46" y="68"/>
                  </a:lnTo>
                  <a:lnTo>
                    <a:pt x="53" y="96"/>
                  </a:lnTo>
                  <a:lnTo>
                    <a:pt x="44" y="121"/>
                  </a:lnTo>
                  <a:lnTo>
                    <a:pt x="39" y="127"/>
                  </a:lnTo>
                  <a:lnTo>
                    <a:pt x="42" y="127"/>
                  </a:lnTo>
                  <a:lnTo>
                    <a:pt x="55" y="125"/>
                  </a:lnTo>
                  <a:lnTo>
                    <a:pt x="81" y="123"/>
                  </a:lnTo>
                  <a:lnTo>
                    <a:pt x="92" y="127"/>
                  </a:lnTo>
                  <a:lnTo>
                    <a:pt x="101" y="121"/>
                  </a:lnTo>
                  <a:lnTo>
                    <a:pt x="109" y="105"/>
                  </a:lnTo>
                  <a:lnTo>
                    <a:pt x="112" y="107"/>
                  </a:lnTo>
                  <a:lnTo>
                    <a:pt x="118" y="107"/>
                  </a:lnTo>
                  <a:lnTo>
                    <a:pt x="125" y="103"/>
                  </a:lnTo>
                  <a:lnTo>
                    <a:pt x="125" y="101"/>
                  </a:lnTo>
                  <a:lnTo>
                    <a:pt x="123" y="96"/>
                  </a:lnTo>
                  <a:lnTo>
                    <a:pt x="125" y="94"/>
                  </a:lnTo>
                  <a:lnTo>
                    <a:pt x="129" y="96"/>
                  </a:lnTo>
                  <a:lnTo>
                    <a:pt x="140" y="99"/>
                  </a:lnTo>
                  <a:lnTo>
                    <a:pt x="166" y="99"/>
                  </a:lnTo>
                  <a:lnTo>
                    <a:pt x="169" y="105"/>
                  </a:lnTo>
                  <a:lnTo>
                    <a:pt x="173" y="112"/>
                  </a:lnTo>
                  <a:lnTo>
                    <a:pt x="171" y="116"/>
                  </a:lnTo>
                  <a:lnTo>
                    <a:pt x="171" y="118"/>
                  </a:lnTo>
                  <a:lnTo>
                    <a:pt x="173" y="121"/>
                  </a:lnTo>
                  <a:lnTo>
                    <a:pt x="175" y="127"/>
                  </a:lnTo>
                  <a:lnTo>
                    <a:pt x="171" y="136"/>
                  </a:lnTo>
                  <a:lnTo>
                    <a:pt x="169" y="136"/>
                  </a:lnTo>
                  <a:lnTo>
                    <a:pt x="164" y="138"/>
                  </a:lnTo>
                  <a:lnTo>
                    <a:pt x="169" y="145"/>
                  </a:lnTo>
                  <a:lnTo>
                    <a:pt x="164" y="147"/>
                  </a:lnTo>
                  <a:lnTo>
                    <a:pt x="164" y="153"/>
                  </a:lnTo>
                  <a:lnTo>
                    <a:pt x="173" y="162"/>
                  </a:lnTo>
                  <a:lnTo>
                    <a:pt x="171" y="167"/>
                  </a:lnTo>
                  <a:lnTo>
                    <a:pt x="173" y="175"/>
                  </a:lnTo>
                  <a:lnTo>
                    <a:pt x="177" y="178"/>
                  </a:lnTo>
                  <a:lnTo>
                    <a:pt x="177" y="186"/>
                  </a:lnTo>
                  <a:lnTo>
                    <a:pt x="173" y="191"/>
                  </a:lnTo>
                  <a:lnTo>
                    <a:pt x="177" y="195"/>
                  </a:lnTo>
                  <a:lnTo>
                    <a:pt x="173" y="197"/>
                  </a:lnTo>
                  <a:lnTo>
                    <a:pt x="175" y="204"/>
                  </a:lnTo>
                  <a:lnTo>
                    <a:pt x="186" y="226"/>
                  </a:lnTo>
                  <a:lnTo>
                    <a:pt x="188" y="237"/>
                  </a:lnTo>
                  <a:lnTo>
                    <a:pt x="193" y="261"/>
                  </a:lnTo>
                  <a:lnTo>
                    <a:pt x="188" y="263"/>
                  </a:lnTo>
                  <a:lnTo>
                    <a:pt x="188" y="272"/>
                  </a:lnTo>
                  <a:lnTo>
                    <a:pt x="190" y="289"/>
                  </a:lnTo>
                  <a:lnTo>
                    <a:pt x="188" y="305"/>
                  </a:lnTo>
                  <a:lnTo>
                    <a:pt x="190" y="318"/>
                  </a:lnTo>
                  <a:lnTo>
                    <a:pt x="190" y="327"/>
                  </a:lnTo>
                  <a:lnTo>
                    <a:pt x="190" y="340"/>
                  </a:lnTo>
                  <a:lnTo>
                    <a:pt x="190" y="357"/>
                  </a:lnTo>
                  <a:lnTo>
                    <a:pt x="190" y="366"/>
                  </a:lnTo>
                  <a:lnTo>
                    <a:pt x="193" y="375"/>
                  </a:lnTo>
                  <a:lnTo>
                    <a:pt x="193" y="381"/>
                  </a:lnTo>
                  <a:lnTo>
                    <a:pt x="190" y="390"/>
                  </a:lnTo>
                  <a:lnTo>
                    <a:pt x="188" y="394"/>
                  </a:lnTo>
                  <a:lnTo>
                    <a:pt x="182" y="399"/>
                  </a:lnTo>
                  <a:lnTo>
                    <a:pt x="188" y="405"/>
                  </a:lnTo>
                  <a:lnTo>
                    <a:pt x="193" y="410"/>
                  </a:lnTo>
                  <a:lnTo>
                    <a:pt x="184" y="423"/>
                  </a:lnTo>
                  <a:lnTo>
                    <a:pt x="190" y="434"/>
                  </a:lnTo>
                  <a:lnTo>
                    <a:pt x="190" y="436"/>
                  </a:lnTo>
                  <a:lnTo>
                    <a:pt x="188" y="436"/>
                  </a:lnTo>
                  <a:lnTo>
                    <a:pt x="188" y="438"/>
                  </a:lnTo>
                  <a:lnTo>
                    <a:pt x="188" y="440"/>
                  </a:lnTo>
                  <a:lnTo>
                    <a:pt x="188" y="445"/>
                  </a:lnTo>
                  <a:lnTo>
                    <a:pt x="186" y="447"/>
                  </a:lnTo>
                  <a:lnTo>
                    <a:pt x="184" y="451"/>
                  </a:lnTo>
                  <a:lnTo>
                    <a:pt x="186" y="454"/>
                  </a:lnTo>
                  <a:lnTo>
                    <a:pt x="190" y="456"/>
                  </a:lnTo>
                  <a:lnTo>
                    <a:pt x="197" y="456"/>
                  </a:lnTo>
                  <a:lnTo>
                    <a:pt x="197" y="458"/>
                  </a:lnTo>
                  <a:lnTo>
                    <a:pt x="199" y="462"/>
                  </a:lnTo>
                  <a:lnTo>
                    <a:pt x="204" y="469"/>
                  </a:lnTo>
                  <a:lnTo>
                    <a:pt x="208" y="478"/>
                  </a:lnTo>
                  <a:lnTo>
                    <a:pt x="210" y="484"/>
                  </a:lnTo>
                  <a:lnTo>
                    <a:pt x="215" y="487"/>
                  </a:lnTo>
                  <a:lnTo>
                    <a:pt x="221" y="491"/>
                  </a:lnTo>
                  <a:lnTo>
                    <a:pt x="225" y="495"/>
                  </a:lnTo>
                  <a:lnTo>
                    <a:pt x="228" y="506"/>
                  </a:lnTo>
                  <a:lnTo>
                    <a:pt x="228" y="508"/>
                  </a:lnTo>
                  <a:lnTo>
                    <a:pt x="232" y="511"/>
                  </a:lnTo>
                  <a:lnTo>
                    <a:pt x="234" y="513"/>
                  </a:lnTo>
                  <a:lnTo>
                    <a:pt x="232" y="519"/>
                  </a:lnTo>
                  <a:lnTo>
                    <a:pt x="232" y="522"/>
                  </a:lnTo>
                  <a:lnTo>
                    <a:pt x="232" y="524"/>
                  </a:lnTo>
                  <a:lnTo>
                    <a:pt x="236" y="526"/>
                  </a:lnTo>
                  <a:lnTo>
                    <a:pt x="239" y="528"/>
                  </a:lnTo>
                  <a:lnTo>
                    <a:pt x="241" y="530"/>
                  </a:lnTo>
                  <a:lnTo>
                    <a:pt x="245" y="530"/>
                  </a:lnTo>
                  <a:lnTo>
                    <a:pt x="247" y="530"/>
                  </a:lnTo>
                  <a:lnTo>
                    <a:pt x="247" y="533"/>
                  </a:lnTo>
                  <a:lnTo>
                    <a:pt x="247" y="537"/>
                  </a:lnTo>
                  <a:lnTo>
                    <a:pt x="247" y="539"/>
                  </a:lnTo>
                  <a:lnTo>
                    <a:pt x="247" y="541"/>
                  </a:lnTo>
                  <a:lnTo>
                    <a:pt x="245" y="546"/>
                  </a:lnTo>
                  <a:lnTo>
                    <a:pt x="243" y="548"/>
                  </a:lnTo>
                  <a:lnTo>
                    <a:pt x="243" y="550"/>
                  </a:lnTo>
                  <a:lnTo>
                    <a:pt x="245" y="548"/>
                  </a:lnTo>
                  <a:lnTo>
                    <a:pt x="245" y="550"/>
                  </a:lnTo>
                  <a:lnTo>
                    <a:pt x="241" y="554"/>
                  </a:lnTo>
                  <a:lnTo>
                    <a:pt x="234" y="559"/>
                  </a:lnTo>
                  <a:lnTo>
                    <a:pt x="232" y="561"/>
                  </a:lnTo>
                  <a:lnTo>
                    <a:pt x="230" y="563"/>
                  </a:lnTo>
                  <a:lnTo>
                    <a:pt x="230" y="565"/>
                  </a:lnTo>
                  <a:lnTo>
                    <a:pt x="230" y="568"/>
                  </a:lnTo>
                  <a:lnTo>
                    <a:pt x="232" y="568"/>
                  </a:lnTo>
                  <a:lnTo>
                    <a:pt x="230" y="570"/>
                  </a:lnTo>
                  <a:lnTo>
                    <a:pt x="228" y="572"/>
                  </a:lnTo>
                  <a:lnTo>
                    <a:pt x="225" y="576"/>
                  </a:lnTo>
                  <a:lnTo>
                    <a:pt x="225" y="579"/>
                  </a:lnTo>
                  <a:lnTo>
                    <a:pt x="225" y="583"/>
                  </a:lnTo>
                  <a:lnTo>
                    <a:pt x="225" y="585"/>
                  </a:lnTo>
                  <a:lnTo>
                    <a:pt x="225" y="587"/>
                  </a:lnTo>
                  <a:lnTo>
                    <a:pt x="225" y="590"/>
                  </a:lnTo>
                  <a:lnTo>
                    <a:pt x="223" y="594"/>
                  </a:lnTo>
                  <a:lnTo>
                    <a:pt x="221" y="598"/>
                  </a:lnTo>
                  <a:lnTo>
                    <a:pt x="221" y="600"/>
                  </a:lnTo>
                  <a:lnTo>
                    <a:pt x="223" y="603"/>
                  </a:lnTo>
                  <a:lnTo>
                    <a:pt x="223" y="605"/>
                  </a:lnTo>
                  <a:lnTo>
                    <a:pt x="221" y="607"/>
                  </a:lnTo>
                  <a:lnTo>
                    <a:pt x="217" y="609"/>
                  </a:lnTo>
                  <a:lnTo>
                    <a:pt x="212" y="611"/>
                  </a:lnTo>
                  <a:lnTo>
                    <a:pt x="210" y="611"/>
                  </a:lnTo>
                  <a:lnTo>
                    <a:pt x="210" y="614"/>
                  </a:lnTo>
                  <a:lnTo>
                    <a:pt x="208" y="614"/>
                  </a:lnTo>
                  <a:lnTo>
                    <a:pt x="206" y="618"/>
                  </a:lnTo>
                  <a:lnTo>
                    <a:pt x="204" y="618"/>
                  </a:lnTo>
                  <a:lnTo>
                    <a:pt x="204" y="625"/>
                  </a:lnTo>
                  <a:lnTo>
                    <a:pt x="201" y="627"/>
                  </a:lnTo>
                  <a:lnTo>
                    <a:pt x="204" y="629"/>
                  </a:lnTo>
                  <a:lnTo>
                    <a:pt x="206" y="629"/>
                  </a:lnTo>
                  <a:lnTo>
                    <a:pt x="208" y="627"/>
                  </a:lnTo>
                  <a:lnTo>
                    <a:pt x="210" y="625"/>
                  </a:lnTo>
                  <a:lnTo>
                    <a:pt x="212" y="622"/>
                  </a:lnTo>
                  <a:lnTo>
                    <a:pt x="219" y="616"/>
                  </a:lnTo>
                  <a:lnTo>
                    <a:pt x="221" y="616"/>
                  </a:lnTo>
                  <a:lnTo>
                    <a:pt x="223" y="611"/>
                  </a:lnTo>
                  <a:lnTo>
                    <a:pt x="225" y="609"/>
                  </a:lnTo>
                  <a:lnTo>
                    <a:pt x="228" y="609"/>
                  </a:lnTo>
                  <a:lnTo>
                    <a:pt x="228" y="607"/>
                  </a:lnTo>
                  <a:lnTo>
                    <a:pt x="230" y="605"/>
                  </a:lnTo>
                  <a:lnTo>
                    <a:pt x="232" y="605"/>
                  </a:lnTo>
                  <a:lnTo>
                    <a:pt x="232" y="603"/>
                  </a:lnTo>
                  <a:lnTo>
                    <a:pt x="234" y="603"/>
                  </a:lnTo>
                  <a:lnTo>
                    <a:pt x="232" y="603"/>
                  </a:lnTo>
                  <a:lnTo>
                    <a:pt x="232" y="600"/>
                  </a:lnTo>
                  <a:lnTo>
                    <a:pt x="234" y="600"/>
                  </a:lnTo>
                  <a:lnTo>
                    <a:pt x="234" y="598"/>
                  </a:lnTo>
                  <a:lnTo>
                    <a:pt x="232" y="598"/>
                  </a:lnTo>
                  <a:lnTo>
                    <a:pt x="232" y="600"/>
                  </a:lnTo>
                  <a:lnTo>
                    <a:pt x="230" y="600"/>
                  </a:lnTo>
                  <a:lnTo>
                    <a:pt x="232" y="598"/>
                  </a:lnTo>
                  <a:lnTo>
                    <a:pt x="232" y="596"/>
                  </a:lnTo>
                  <a:lnTo>
                    <a:pt x="234" y="596"/>
                  </a:lnTo>
                  <a:lnTo>
                    <a:pt x="236" y="596"/>
                  </a:lnTo>
                  <a:lnTo>
                    <a:pt x="236" y="594"/>
                  </a:lnTo>
                  <a:lnTo>
                    <a:pt x="239" y="592"/>
                  </a:lnTo>
                  <a:lnTo>
                    <a:pt x="239" y="590"/>
                  </a:lnTo>
                  <a:lnTo>
                    <a:pt x="239" y="585"/>
                  </a:lnTo>
                  <a:lnTo>
                    <a:pt x="241" y="583"/>
                  </a:lnTo>
                  <a:lnTo>
                    <a:pt x="241" y="581"/>
                  </a:lnTo>
                  <a:lnTo>
                    <a:pt x="241" y="579"/>
                  </a:lnTo>
                  <a:lnTo>
                    <a:pt x="243" y="579"/>
                  </a:lnTo>
                  <a:lnTo>
                    <a:pt x="243" y="581"/>
                  </a:lnTo>
                  <a:lnTo>
                    <a:pt x="241" y="592"/>
                  </a:lnTo>
                  <a:lnTo>
                    <a:pt x="241" y="594"/>
                  </a:lnTo>
                  <a:lnTo>
                    <a:pt x="239" y="598"/>
                  </a:lnTo>
                  <a:lnTo>
                    <a:pt x="239" y="600"/>
                  </a:lnTo>
                  <a:lnTo>
                    <a:pt x="241" y="600"/>
                  </a:lnTo>
                  <a:lnTo>
                    <a:pt x="243" y="596"/>
                  </a:lnTo>
                  <a:lnTo>
                    <a:pt x="245" y="596"/>
                  </a:lnTo>
                  <a:lnTo>
                    <a:pt x="247" y="598"/>
                  </a:lnTo>
                  <a:lnTo>
                    <a:pt x="250" y="598"/>
                  </a:lnTo>
                  <a:lnTo>
                    <a:pt x="252" y="598"/>
                  </a:lnTo>
                  <a:lnTo>
                    <a:pt x="252" y="600"/>
                  </a:lnTo>
                  <a:lnTo>
                    <a:pt x="250" y="600"/>
                  </a:lnTo>
                  <a:lnTo>
                    <a:pt x="247" y="600"/>
                  </a:lnTo>
                  <a:lnTo>
                    <a:pt x="245" y="598"/>
                  </a:lnTo>
                  <a:lnTo>
                    <a:pt x="243" y="598"/>
                  </a:lnTo>
                  <a:lnTo>
                    <a:pt x="241" y="600"/>
                  </a:lnTo>
                  <a:lnTo>
                    <a:pt x="239" y="603"/>
                  </a:lnTo>
                  <a:lnTo>
                    <a:pt x="236" y="605"/>
                  </a:lnTo>
                  <a:lnTo>
                    <a:pt x="232" y="607"/>
                  </a:lnTo>
                  <a:lnTo>
                    <a:pt x="232" y="609"/>
                  </a:lnTo>
                  <a:lnTo>
                    <a:pt x="230" y="609"/>
                  </a:lnTo>
                  <a:lnTo>
                    <a:pt x="228" y="611"/>
                  </a:lnTo>
                  <a:lnTo>
                    <a:pt x="225" y="611"/>
                  </a:lnTo>
                  <a:lnTo>
                    <a:pt x="225" y="614"/>
                  </a:lnTo>
                  <a:lnTo>
                    <a:pt x="223" y="614"/>
                  </a:lnTo>
                  <a:lnTo>
                    <a:pt x="223" y="616"/>
                  </a:lnTo>
                  <a:lnTo>
                    <a:pt x="221" y="618"/>
                  </a:lnTo>
                  <a:lnTo>
                    <a:pt x="219" y="618"/>
                  </a:lnTo>
                  <a:lnTo>
                    <a:pt x="217" y="620"/>
                  </a:lnTo>
                  <a:lnTo>
                    <a:pt x="215" y="622"/>
                  </a:lnTo>
                  <a:lnTo>
                    <a:pt x="212" y="625"/>
                  </a:lnTo>
                  <a:lnTo>
                    <a:pt x="210" y="627"/>
                  </a:lnTo>
                  <a:lnTo>
                    <a:pt x="210" y="629"/>
                  </a:lnTo>
                  <a:lnTo>
                    <a:pt x="208" y="629"/>
                  </a:lnTo>
                  <a:lnTo>
                    <a:pt x="210" y="629"/>
                  </a:lnTo>
                  <a:lnTo>
                    <a:pt x="223" y="638"/>
                  </a:lnTo>
                  <a:lnTo>
                    <a:pt x="228" y="638"/>
                  </a:lnTo>
                  <a:lnTo>
                    <a:pt x="225" y="638"/>
                  </a:lnTo>
                  <a:lnTo>
                    <a:pt x="221" y="638"/>
                  </a:lnTo>
                  <a:lnTo>
                    <a:pt x="219" y="638"/>
                  </a:lnTo>
                  <a:lnTo>
                    <a:pt x="219" y="636"/>
                  </a:lnTo>
                  <a:lnTo>
                    <a:pt x="217" y="636"/>
                  </a:lnTo>
                  <a:lnTo>
                    <a:pt x="217" y="633"/>
                  </a:lnTo>
                  <a:lnTo>
                    <a:pt x="215" y="633"/>
                  </a:lnTo>
                  <a:lnTo>
                    <a:pt x="212" y="636"/>
                  </a:lnTo>
                  <a:lnTo>
                    <a:pt x="210" y="636"/>
                  </a:lnTo>
                  <a:lnTo>
                    <a:pt x="208" y="638"/>
                  </a:lnTo>
                  <a:lnTo>
                    <a:pt x="206" y="638"/>
                  </a:lnTo>
                  <a:lnTo>
                    <a:pt x="208" y="636"/>
                  </a:lnTo>
                  <a:lnTo>
                    <a:pt x="208" y="633"/>
                  </a:lnTo>
                  <a:lnTo>
                    <a:pt x="208" y="631"/>
                  </a:lnTo>
                  <a:lnTo>
                    <a:pt x="206" y="631"/>
                  </a:lnTo>
                  <a:lnTo>
                    <a:pt x="204" y="633"/>
                  </a:lnTo>
                  <a:lnTo>
                    <a:pt x="199" y="636"/>
                  </a:lnTo>
                  <a:lnTo>
                    <a:pt x="197" y="638"/>
                  </a:lnTo>
                  <a:lnTo>
                    <a:pt x="195" y="640"/>
                  </a:lnTo>
                  <a:lnTo>
                    <a:pt x="197" y="640"/>
                  </a:lnTo>
                  <a:lnTo>
                    <a:pt x="199" y="638"/>
                  </a:lnTo>
                  <a:lnTo>
                    <a:pt x="201" y="638"/>
                  </a:lnTo>
                  <a:lnTo>
                    <a:pt x="201" y="640"/>
                  </a:lnTo>
                  <a:lnTo>
                    <a:pt x="199" y="640"/>
                  </a:lnTo>
                  <a:lnTo>
                    <a:pt x="199" y="642"/>
                  </a:lnTo>
                  <a:lnTo>
                    <a:pt x="197" y="642"/>
                  </a:lnTo>
                  <a:lnTo>
                    <a:pt x="195" y="642"/>
                  </a:lnTo>
                  <a:lnTo>
                    <a:pt x="193" y="642"/>
                  </a:lnTo>
                  <a:lnTo>
                    <a:pt x="193" y="644"/>
                  </a:lnTo>
                  <a:lnTo>
                    <a:pt x="190" y="646"/>
                  </a:lnTo>
                  <a:lnTo>
                    <a:pt x="188" y="646"/>
                  </a:lnTo>
                  <a:lnTo>
                    <a:pt x="188" y="649"/>
                  </a:lnTo>
                  <a:lnTo>
                    <a:pt x="188" y="651"/>
                  </a:lnTo>
                  <a:lnTo>
                    <a:pt x="190" y="651"/>
                  </a:lnTo>
                  <a:lnTo>
                    <a:pt x="190" y="653"/>
                  </a:lnTo>
                  <a:lnTo>
                    <a:pt x="193" y="655"/>
                  </a:lnTo>
                  <a:lnTo>
                    <a:pt x="193" y="660"/>
                  </a:lnTo>
                  <a:lnTo>
                    <a:pt x="193" y="662"/>
                  </a:lnTo>
                  <a:lnTo>
                    <a:pt x="195" y="662"/>
                  </a:lnTo>
                  <a:lnTo>
                    <a:pt x="195" y="664"/>
                  </a:lnTo>
                  <a:lnTo>
                    <a:pt x="199" y="666"/>
                  </a:lnTo>
                  <a:lnTo>
                    <a:pt x="197" y="666"/>
                  </a:lnTo>
                  <a:lnTo>
                    <a:pt x="193" y="664"/>
                  </a:lnTo>
                  <a:lnTo>
                    <a:pt x="193" y="662"/>
                  </a:lnTo>
                  <a:lnTo>
                    <a:pt x="190" y="660"/>
                  </a:lnTo>
                  <a:lnTo>
                    <a:pt x="193" y="657"/>
                  </a:lnTo>
                  <a:lnTo>
                    <a:pt x="190" y="657"/>
                  </a:lnTo>
                  <a:lnTo>
                    <a:pt x="190" y="655"/>
                  </a:lnTo>
                  <a:lnTo>
                    <a:pt x="188" y="653"/>
                  </a:lnTo>
                  <a:lnTo>
                    <a:pt x="186" y="651"/>
                  </a:lnTo>
                  <a:lnTo>
                    <a:pt x="182" y="649"/>
                  </a:lnTo>
                  <a:lnTo>
                    <a:pt x="180" y="651"/>
                  </a:lnTo>
                  <a:lnTo>
                    <a:pt x="177" y="651"/>
                  </a:lnTo>
                  <a:lnTo>
                    <a:pt x="175" y="655"/>
                  </a:lnTo>
                  <a:lnTo>
                    <a:pt x="177" y="657"/>
                  </a:lnTo>
                  <a:lnTo>
                    <a:pt x="177" y="660"/>
                  </a:lnTo>
                  <a:lnTo>
                    <a:pt x="177" y="662"/>
                  </a:lnTo>
                  <a:lnTo>
                    <a:pt x="177" y="671"/>
                  </a:lnTo>
                  <a:lnTo>
                    <a:pt x="180" y="671"/>
                  </a:lnTo>
                  <a:lnTo>
                    <a:pt x="180" y="677"/>
                  </a:lnTo>
                  <a:lnTo>
                    <a:pt x="182" y="679"/>
                  </a:lnTo>
                  <a:lnTo>
                    <a:pt x="182" y="677"/>
                  </a:lnTo>
                  <a:lnTo>
                    <a:pt x="184" y="675"/>
                  </a:lnTo>
                  <a:lnTo>
                    <a:pt x="184" y="673"/>
                  </a:lnTo>
                  <a:lnTo>
                    <a:pt x="186" y="673"/>
                  </a:lnTo>
                  <a:lnTo>
                    <a:pt x="190" y="673"/>
                  </a:lnTo>
                  <a:lnTo>
                    <a:pt x="190" y="675"/>
                  </a:lnTo>
                  <a:lnTo>
                    <a:pt x="188" y="675"/>
                  </a:lnTo>
                  <a:lnTo>
                    <a:pt x="186" y="675"/>
                  </a:lnTo>
                  <a:lnTo>
                    <a:pt x="184" y="675"/>
                  </a:lnTo>
                  <a:lnTo>
                    <a:pt x="184" y="677"/>
                  </a:lnTo>
                  <a:lnTo>
                    <a:pt x="182" y="679"/>
                  </a:lnTo>
                  <a:lnTo>
                    <a:pt x="180" y="682"/>
                  </a:lnTo>
                  <a:lnTo>
                    <a:pt x="180" y="684"/>
                  </a:lnTo>
                  <a:lnTo>
                    <a:pt x="182" y="688"/>
                  </a:lnTo>
                  <a:lnTo>
                    <a:pt x="184" y="688"/>
                  </a:lnTo>
                  <a:lnTo>
                    <a:pt x="184" y="690"/>
                  </a:lnTo>
                  <a:lnTo>
                    <a:pt x="182" y="690"/>
                  </a:lnTo>
                  <a:lnTo>
                    <a:pt x="182" y="688"/>
                  </a:lnTo>
                  <a:lnTo>
                    <a:pt x="180" y="688"/>
                  </a:lnTo>
                  <a:lnTo>
                    <a:pt x="175" y="666"/>
                  </a:lnTo>
                  <a:lnTo>
                    <a:pt x="175" y="664"/>
                  </a:lnTo>
                  <a:lnTo>
                    <a:pt x="175" y="662"/>
                  </a:lnTo>
                  <a:lnTo>
                    <a:pt x="175" y="657"/>
                  </a:lnTo>
                  <a:lnTo>
                    <a:pt x="175" y="655"/>
                  </a:lnTo>
                  <a:lnTo>
                    <a:pt x="173" y="653"/>
                  </a:lnTo>
                  <a:lnTo>
                    <a:pt x="173" y="655"/>
                  </a:lnTo>
                  <a:lnTo>
                    <a:pt x="173" y="657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9" y="662"/>
                  </a:lnTo>
                  <a:lnTo>
                    <a:pt x="166" y="664"/>
                  </a:lnTo>
                  <a:lnTo>
                    <a:pt x="166" y="666"/>
                  </a:lnTo>
                  <a:lnTo>
                    <a:pt x="169" y="671"/>
                  </a:lnTo>
                  <a:lnTo>
                    <a:pt x="166" y="671"/>
                  </a:lnTo>
                  <a:lnTo>
                    <a:pt x="164" y="668"/>
                  </a:lnTo>
                  <a:lnTo>
                    <a:pt x="162" y="671"/>
                  </a:lnTo>
                  <a:lnTo>
                    <a:pt x="162" y="673"/>
                  </a:lnTo>
                  <a:lnTo>
                    <a:pt x="160" y="675"/>
                  </a:lnTo>
                  <a:lnTo>
                    <a:pt x="160" y="677"/>
                  </a:lnTo>
                  <a:lnTo>
                    <a:pt x="160" y="679"/>
                  </a:lnTo>
                  <a:lnTo>
                    <a:pt x="162" y="679"/>
                  </a:lnTo>
                  <a:lnTo>
                    <a:pt x="164" y="682"/>
                  </a:lnTo>
                  <a:lnTo>
                    <a:pt x="169" y="682"/>
                  </a:lnTo>
                  <a:lnTo>
                    <a:pt x="171" y="682"/>
                  </a:lnTo>
                  <a:lnTo>
                    <a:pt x="171" y="679"/>
                  </a:lnTo>
                  <a:lnTo>
                    <a:pt x="173" y="679"/>
                  </a:lnTo>
                  <a:lnTo>
                    <a:pt x="173" y="677"/>
                  </a:lnTo>
                  <a:lnTo>
                    <a:pt x="173" y="679"/>
                  </a:lnTo>
                  <a:lnTo>
                    <a:pt x="171" y="684"/>
                  </a:lnTo>
                  <a:lnTo>
                    <a:pt x="169" y="686"/>
                  </a:lnTo>
                  <a:lnTo>
                    <a:pt x="169" y="688"/>
                  </a:lnTo>
                  <a:lnTo>
                    <a:pt x="171" y="690"/>
                  </a:lnTo>
                  <a:lnTo>
                    <a:pt x="169" y="690"/>
                  </a:lnTo>
                  <a:lnTo>
                    <a:pt x="164" y="690"/>
                  </a:lnTo>
                  <a:lnTo>
                    <a:pt x="164" y="692"/>
                  </a:lnTo>
                  <a:lnTo>
                    <a:pt x="164" y="695"/>
                  </a:lnTo>
                  <a:lnTo>
                    <a:pt x="169" y="697"/>
                  </a:lnTo>
                  <a:lnTo>
                    <a:pt x="169" y="699"/>
                  </a:lnTo>
                  <a:lnTo>
                    <a:pt x="169" y="701"/>
                  </a:lnTo>
                  <a:lnTo>
                    <a:pt x="171" y="701"/>
                  </a:lnTo>
                  <a:lnTo>
                    <a:pt x="173" y="701"/>
                  </a:lnTo>
                  <a:lnTo>
                    <a:pt x="175" y="701"/>
                  </a:lnTo>
                  <a:lnTo>
                    <a:pt x="177" y="701"/>
                  </a:lnTo>
                  <a:lnTo>
                    <a:pt x="180" y="701"/>
                  </a:lnTo>
                  <a:lnTo>
                    <a:pt x="184" y="699"/>
                  </a:lnTo>
                  <a:lnTo>
                    <a:pt x="188" y="701"/>
                  </a:lnTo>
                  <a:lnTo>
                    <a:pt x="190" y="701"/>
                  </a:lnTo>
                  <a:lnTo>
                    <a:pt x="197" y="708"/>
                  </a:lnTo>
                  <a:lnTo>
                    <a:pt x="197" y="710"/>
                  </a:lnTo>
                  <a:lnTo>
                    <a:pt x="199" y="708"/>
                  </a:lnTo>
                  <a:lnTo>
                    <a:pt x="201" y="708"/>
                  </a:lnTo>
                  <a:lnTo>
                    <a:pt x="204" y="706"/>
                  </a:lnTo>
                  <a:lnTo>
                    <a:pt x="206" y="706"/>
                  </a:lnTo>
                  <a:lnTo>
                    <a:pt x="206" y="708"/>
                  </a:lnTo>
                  <a:lnTo>
                    <a:pt x="204" y="708"/>
                  </a:lnTo>
                  <a:lnTo>
                    <a:pt x="201" y="708"/>
                  </a:lnTo>
                  <a:lnTo>
                    <a:pt x="199" y="708"/>
                  </a:lnTo>
                  <a:lnTo>
                    <a:pt x="199" y="710"/>
                  </a:lnTo>
                  <a:lnTo>
                    <a:pt x="197" y="710"/>
                  </a:lnTo>
                  <a:lnTo>
                    <a:pt x="195" y="710"/>
                  </a:lnTo>
                  <a:lnTo>
                    <a:pt x="193" y="706"/>
                  </a:lnTo>
                  <a:lnTo>
                    <a:pt x="190" y="706"/>
                  </a:lnTo>
                  <a:lnTo>
                    <a:pt x="188" y="703"/>
                  </a:lnTo>
                  <a:lnTo>
                    <a:pt x="186" y="701"/>
                  </a:lnTo>
                  <a:lnTo>
                    <a:pt x="184" y="701"/>
                  </a:lnTo>
                  <a:lnTo>
                    <a:pt x="182" y="703"/>
                  </a:lnTo>
                  <a:lnTo>
                    <a:pt x="180" y="706"/>
                  </a:lnTo>
                  <a:lnTo>
                    <a:pt x="180" y="708"/>
                  </a:lnTo>
                  <a:lnTo>
                    <a:pt x="180" y="710"/>
                  </a:lnTo>
                  <a:lnTo>
                    <a:pt x="180" y="712"/>
                  </a:lnTo>
                  <a:lnTo>
                    <a:pt x="180" y="714"/>
                  </a:lnTo>
                  <a:lnTo>
                    <a:pt x="180" y="717"/>
                  </a:lnTo>
                  <a:lnTo>
                    <a:pt x="182" y="721"/>
                  </a:lnTo>
                  <a:lnTo>
                    <a:pt x="184" y="723"/>
                  </a:lnTo>
                  <a:lnTo>
                    <a:pt x="184" y="725"/>
                  </a:lnTo>
                  <a:lnTo>
                    <a:pt x="182" y="728"/>
                  </a:lnTo>
                  <a:lnTo>
                    <a:pt x="182" y="725"/>
                  </a:lnTo>
                  <a:lnTo>
                    <a:pt x="182" y="723"/>
                  </a:lnTo>
                  <a:lnTo>
                    <a:pt x="182" y="721"/>
                  </a:lnTo>
                  <a:lnTo>
                    <a:pt x="180" y="721"/>
                  </a:lnTo>
                  <a:lnTo>
                    <a:pt x="180" y="719"/>
                  </a:lnTo>
                  <a:lnTo>
                    <a:pt x="180" y="717"/>
                  </a:lnTo>
                  <a:lnTo>
                    <a:pt x="180" y="714"/>
                  </a:lnTo>
                  <a:lnTo>
                    <a:pt x="180" y="710"/>
                  </a:lnTo>
                  <a:lnTo>
                    <a:pt x="177" y="708"/>
                  </a:lnTo>
                  <a:lnTo>
                    <a:pt x="177" y="706"/>
                  </a:lnTo>
                  <a:lnTo>
                    <a:pt x="177" y="703"/>
                  </a:lnTo>
                  <a:lnTo>
                    <a:pt x="173" y="703"/>
                  </a:lnTo>
                  <a:lnTo>
                    <a:pt x="173" y="706"/>
                  </a:lnTo>
                  <a:lnTo>
                    <a:pt x="169" y="708"/>
                  </a:lnTo>
                  <a:lnTo>
                    <a:pt x="169" y="710"/>
                  </a:lnTo>
                  <a:lnTo>
                    <a:pt x="166" y="717"/>
                  </a:lnTo>
                  <a:lnTo>
                    <a:pt x="164" y="719"/>
                  </a:lnTo>
                  <a:lnTo>
                    <a:pt x="162" y="721"/>
                  </a:lnTo>
                  <a:lnTo>
                    <a:pt x="162" y="725"/>
                  </a:lnTo>
                  <a:lnTo>
                    <a:pt x="164" y="725"/>
                  </a:lnTo>
                  <a:lnTo>
                    <a:pt x="164" y="728"/>
                  </a:lnTo>
                  <a:lnTo>
                    <a:pt x="164" y="730"/>
                  </a:lnTo>
                  <a:lnTo>
                    <a:pt x="166" y="728"/>
                  </a:lnTo>
                  <a:lnTo>
                    <a:pt x="166" y="730"/>
                  </a:lnTo>
                  <a:lnTo>
                    <a:pt x="164" y="732"/>
                  </a:lnTo>
                  <a:lnTo>
                    <a:pt x="166" y="734"/>
                  </a:lnTo>
                  <a:lnTo>
                    <a:pt x="166" y="736"/>
                  </a:lnTo>
                  <a:lnTo>
                    <a:pt x="166" y="739"/>
                  </a:lnTo>
                  <a:lnTo>
                    <a:pt x="169" y="741"/>
                  </a:lnTo>
                  <a:lnTo>
                    <a:pt x="169" y="743"/>
                  </a:lnTo>
                  <a:lnTo>
                    <a:pt x="171" y="743"/>
                  </a:lnTo>
                  <a:lnTo>
                    <a:pt x="171" y="745"/>
                  </a:lnTo>
                  <a:lnTo>
                    <a:pt x="171" y="747"/>
                  </a:lnTo>
                  <a:lnTo>
                    <a:pt x="171" y="749"/>
                  </a:lnTo>
                  <a:lnTo>
                    <a:pt x="173" y="749"/>
                  </a:lnTo>
                  <a:lnTo>
                    <a:pt x="173" y="752"/>
                  </a:lnTo>
                  <a:lnTo>
                    <a:pt x="173" y="754"/>
                  </a:lnTo>
                  <a:lnTo>
                    <a:pt x="171" y="752"/>
                  </a:lnTo>
                  <a:lnTo>
                    <a:pt x="171" y="754"/>
                  </a:lnTo>
                  <a:lnTo>
                    <a:pt x="173" y="756"/>
                  </a:lnTo>
                  <a:lnTo>
                    <a:pt x="171" y="758"/>
                  </a:lnTo>
                  <a:lnTo>
                    <a:pt x="173" y="758"/>
                  </a:lnTo>
                  <a:lnTo>
                    <a:pt x="173" y="765"/>
                  </a:lnTo>
                  <a:lnTo>
                    <a:pt x="175" y="765"/>
                  </a:lnTo>
                  <a:lnTo>
                    <a:pt x="182" y="787"/>
                  </a:lnTo>
                  <a:lnTo>
                    <a:pt x="184" y="787"/>
                  </a:lnTo>
                  <a:lnTo>
                    <a:pt x="186" y="787"/>
                  </a:lnTo>
                  <a:lnTo>
                    <a:pt x="186" y="785"/>
                  </a:lnTo>
                  <a:lnTo>
                    <a:pt x="188" y="782"/>
                  </a:lnTo>
                  <a:lnTo>
                    <a:pt x="190" y="780"/>
                  </a:lnTo>
                  <a:lnTo>
                    <a:pt x="190" y="778"/>
                  </a:lnTo>
                  <a:lnTo>
                    <a:pt x="188" y="776"/>
                  </a:lnTo>
                  <a:lnTo>
                    <a:pt x="190" y="776"/>
                  </a:lnTo>
                  <a:lnTo>
                    <a:pt x="193" y="774"/>
                  </a:lnTo>
                  <a:lnTo>
                    <a:pt x="193" y="769"/>
                  </a:lnTo>
                  <a:lnTo>
                    <a:pt x="195" y="769"/>
                  </a:lnTo>
                  <a:lnTo>
                    <a:pt x="195" y="767"/>
                  </a:lnTo>
                  <a:lnTo>
                    <a:pt x="199" y="765"/>
                  </a:lnTo>
                  <a:lnTo>
                    <a:pt x="201" y="765"/>
                  </a:lnTo>
                  <a:lnTo>
                    <a:pt x="204" y="763"/>
                  </a:lnTo>
                  <a:lnTo>
                    <a:pt x="206" y="760"/>
                  </a:lnTo>
                  <a:lnTo>
                    <a:pt x="208" y="760"/>
                  </a:lnTo>
                  <a:lnTo>
                    <a:pt x="210" y="760"/>
                  </a:lnTo>
                  <a:lnTo>
                    <a:pt x="210" y="756"/>
                  </a:lnTo>
                  <a:lnTo>
                    <a:pt x="210" y="754"/>
                  </a:lnTo>
                  <a:lnTo>
                    <a:pt x="210" y="758"/>
                  </a:lnTo>
                  <a:lnTo>
                    <a:pt x="212" y="760"/>
                  </a:lnTo>
                  <a:lnTo>
                    <a:pt x="215" y="760"/>
                  </a:lnTo>
                  <a:lnTo>
                    <a:pt x="217" y="756"/>
                  </a:lnTo>
                  <a:lnTo>
                    <a:pt x="217" y="752"/>
                  </a:lnTo>
                  <a:lnTo>
                    <a:pt x="217" y="749"/>
                  </a:lnTo>
                  <a:lnTo>
                    <a:pt x="217" y="747"/>
                  </a:lnTo>
                  <a:lnTo>
                    <a:pt x="217" y="749"/>
                  </a:lnTo>
                  <a:lnTo>
                    <a:pt x="219" y="749"/>
                  </a:lnTo>
                  <a:lnTo>
                    <a:pt x="219" y="752"/>
                  </a:lnTo>
                  <a:lnTo>
                    <a:pt x="219" y="754"/>
                  </a:lnTo>
                  <a:lnTo>
                    <a:pt x="217" y="754"/>
                  </a:lnTo>
                  <a:lnTo>
                    <a:pt x="217" y="756"/>
                  </a:lnTo>
                  <a:lnTo>
                    <a:pt x="219" y="754"/>
                  </a:lnTo>
                  <a:lnTo>
                    <a:pt x="219" y="756"/>
                  </a:lnTo>
                  <a:lnTo>
                    <a:pt x="217" y="758"/>
                  </a:lnTo>
                  <a:lnTo>
                    <a:pt x="217" y="760"/>
                  </a:lnTo>
                  <a:lnTo>
                    <a:pt x="221" y="756"/>
                  </a:lnTo>
                  <a:lnTo>
                    <a:pt x="223" y="754"/>
                  </a:lnTo>
                  <a:lnTo>
                    <a:pt x="225" y="754"/>
                  </a:lnTo>
                  <a:lnTo>
                    <a:pt x="228" y="754"/>
                  </a:lnTo>
                  <a:lnTo>
                    <a:pt x="228" y="752"/>
                  </a:lnTo>
                  <a:lnTo>
                    <a:pt x="230" y="752"/>
                  </a:lnTo>
                  <a:lnTo>
                    <a:pt x="232" y="749"/>
                  </a:lnTo>
                  <a:lnTo>
                    <a:pt x="234" y="749"/>
                  </a:lnTo>
                  <a:lnTo>
                    <a:pt x="234" y="747"/>
                  </a:lnTo>
                  <a:lnTo>
                    <a:pt x="236" y="745"/>
                  </a:lnTo>
                  <a:lnTo>
                    <a:pt x="239" y="745"/>
                  </a:lnTo>
                  <a:lnTo>
                    <a:pt x="241" y="745"/>
                  </a:lnTo>
                  <a:lnTo>
                    <a:pt x="243" y="745"/>
                  </a:lnTo>
                  <a:lnTo>
                    <a:pt x="241" y="745"/>
                  </a:lnTo>
                  <a:lnTo>
                    <a:pt x="239" y="747"/>
                  </a:lnTo>
                  <a:lnTo>
                    <a:pt x="239" y="749"/>
                  </a:lnTo>
                  <a:lnTo>
                    <a:pt x="234" y="752"/>
                  </a:lnTo>
                  <a:lnTo>
                    <a:pt x="234" y="754"/>
                  </a:lnTo>
                  <a:lnTo>
                    <a:pt x="232" y="754"/>
                  </a:lnTo>
                  <a:lnTo>
                    <a:pt x="232" y="756"/>
                  </a:lnTo>
                  <a:lnTo>
                    <a:pt x="234" y="756"/>
                  </a:lnTo>
                  <a:lnTo>
                    <a:pt x="236" y="758"/>
                  </a:lnTo>
                  <a:lnTo>
                    <a:pt x="236" y="760"/>
                  </a:lnTo>
                  <a:lnTo>
                    <a:pt x="239" y="760"/>
                  </a:lnTo>
                  <a:lnTo>
                    <a:pt x="241" y="760"/>
                  </a:lnTo>
                  <a:lnTo>
                    <a:pt x="241" y="763"/>
                  </a:lnTo>
                  <a:lnTo>
                    <a:pt x="241" y="765"/>
                  </a:lnTo>
                  <a:lnTo>
                    <a:pt x="236" y="763"/>
                  </a:lnTo>
                  <a:lnTo>
                    <a:pt x="232" y="758"/>
                  </a:lnTo>
                  <a:lnTo>
                    <a:pt x="230" y="760"/>
                  </a:lnTo>
                  <a:lnTo>
                    <a:pt x="228" y="760"/>
                  </a:lnTo>
                  <a:lnTo>
                    <a:pt x="225" y="760"/>
                  </a:lnTo>
                  <a:lnTo>
                    <a:pt x="225" y="763"/>
                  </a:lnTo>
                  <a:lnTo>
                    <a:pt x="223" y="763"/>
                  </a:lnTo>
                  <a:lnTo>
                    <a:pt x="223" y="765"/>
                  </a:lnTo>
                  <a:lnTo>
                    <a:pt x="221" y="769"/>
                  </a:lnTo>
                  <a:lnTo>
                    <a:pt x="219" y="771"/>
                  </a:lnTo>
                  <a:lnTo>
                    <a:pt x="217" y="774"/>
                  </a:lnTo>
                  <a:lnTo>
                    <a:pt x="217" y="776"/>
                  </a:lnTo>
                  <a:lnTo>
                    <a:pt x="217" y="778"/>
                  </a:lnTo>
                  <a:lnTo>
                    <a:pt x="217" y="780"/>
                  </a:lnTo>
                  <a:lnTo>
                    <a:pt x="217" y="782"/>
                  </a:lnTo>
                  <a:lnTo>
                    <a:pt x="219" y="782"/>
                  </a:lnTo>
                  <a:lnTo>
                    <a:pt x="219" y="785"/>
                  </a:lnTo>
                  <a:lnTo>
                    <a:pt x="219" y="787"/>
                  </a:lnTo>
                  <a:lnTo>
                    <a:pt x="219" y="789"/>
                  </a:lnTo>
                  <a:lnTo>
                    <a:pt x="221" y="789"/>
                  </a:lnTo>
                  <a:lnTo>
                    <a:pt x="223" y="791"/>
                  </a:lnTo>
                  <a:lnTo>
                    <a:pt x="223" y="793"/>
                  </a:lnTo>
                  <a:lnTo>
                    <a:pt x="221" y="793"/>
                  </a:lnTo>
                  <a:lnTo>
                    <a:pt x="223" y="795"/>
                  </a:lnTo>
                  <a:lnTo>
                    <a:pt x="223" y="798"/>
                  </a:lnTo>
                  <a:lnTo>
                    <a:pt x="223" y="800"/>
                  </a:lnTo>
                  <a:lnTo>
                    <a:pt x="225" y="800"/>
                  </a:lnTo>
                  <a:lnTo>
                    <a:pt x="225" y="798"/>
                  </a:lnTo>
                  <a:lnTo>
                    <a:pt x="228" y="800"/>
                  </a:lnTo>
                  <a:lnTo>
                    <a:pt x="230" y="800"/>
                  </a:lnTo>
                  <a:lnTo>
                    <a:pt x="232" y="800"/>
                  </a:lnTo>
                  <a:lnTo>
                    <a:pt x="232" y="798"/>
                  </a:lnTo>
                  <a:lnTo>
                    <a:pt x="234" y="798"/>
                  </a:lnTo>
                  <a:lnTo>
                    <a:pt x="234" y="795"/>
                  </a:lnTo>
                  <a:lnTo>
                    <a:pt x="236" y="798"/>
                  </a:lnTo>
                  <a:lnTo>
                    <a:pt x="239" y="800"/>
                  </a:lnTo>
                  <a:lnTo>
                    <a:pt x="243" y="802"/>
                  </a:lnTo>
                  <a:lnTo>
                    <a:pt x="247" y="802"/>
                  </a:lnTo>
                  <a:lnTo>
                    <a:pt x="247" y="804"/>
                  </a:lnTo>
                  <a:lnTo>
                    <a:pt x="247" y="806"/>
                  </a:lnTo>
                  <a:lnTo>
                    <a:pt x="247" y="809"/>
                  </a:lnTo>
                  <a:lnTo>
                    <a:pt x="247" y="811"/>
                  </a:lnTo>
                  <a:lnTo>
                    <a:pt x="247" y="813"/>
                  </a:lnTo>
                  <a:lnTo>
                    <a:pt x="250" y="815"/>
                  </a:lnTo>
                  <a:lnTo>
                    <a:pt x="250" y="817"/>
                  </a:lnTo>
                  <a:lnTo>
                    <a:pt x="252" y="820"/>
                  </a:lnTo>
                  <a:lnTo>
                    <a:pt x="252" y="822"/>
                  </a:lnTo>
                  <a:lnTo>
                    <a:pt x="250" y="824"/>
                  </a:lnTo>
                  <a:lnTo>
                    <a:pt x="250" y="826"/>
                  </a:lnTo>
                  <a:lnTo>
                    <a:pt x="252" y="828"/>
                  </a:lnTo>
                  <a:lnTo>
                    <a:pt x="252" y="831"/>
                  </a:lnTo>
                  <a:lnTo>
                    <a:pt x="247" y="826"/>
                  </a:lnTo>
                  <a:lnTo>
                    <a:pt x="250" y="822"/>
                  </a:lnTo>
                  <a:lnTo>
                    <a:pt x="250" y="820"/>
                  </a:lnTo>
                  <a:lnTo>
                    <a:pt x="247" y="815"/>
                  </a:lnTo>
                  <a:lnTo>
                    <a:pt x="245" y="815"/>
                  </a:lnTo>
                  <a:lnTo>
                    <a:pt x="243" y="817"/>
                  </a:lnTo>
                  <a:lnTo>
                    <a:pt x="245" y="813"/>
                  </a:lnTo>
                  <a:lnTo>
                    <a:pt x="247" y="811"/>
                  </a:lnTo>
                  <a:lnTo>
                    <a:pt x="247" y="809"/>
                  </a:lnTo>
                  <a:lnTo>
                    <a:pt x="245" y="806"/>
                  </a:lnTo>
                  <a:lnTo>
                    <a:pt x="245" y="804"/>
                  </a:lnTo>
                  <a:lnTo>
                    <a:pt x="239" y="802"/>
                  </a:lnTo>
                  <a:lnTo>
                    <a:pt x="236" y="802"/>
                  </a:lnTo>
                  <a:lnTo>
                    <a:pt x="234" y="798"/>
                  </a:lnTo>
                  <a:lnTo>
                    <a:pt x="234" y="800"/>
                  </a:lnTo>
                  <a:lnTo>
                    <a:pt x="232" y="802"/>
                  </a:lnTo>
                  <a:lnTo>
                    <a:pt x="228" y="800"/>
                  </a:lnTo>
                  <a:lnTo>
                    <a:pt x="225" y="800"/>
                  </a:lnTo>
                  <a:lnTo>
                    <a:pt x="225" y="802"/>
                  </a:lnTo>
                  <a:lnTo>
                    <a:pt x="223" y="802"/>
                  </a:lnTo>
                  <a:lnTo>
                    <a:pt x="225" y="802"/>
                  </a:lnTo>
                  <a:lnTo>
                    <a:pt x="225" y="804"/>
                  </a:lnTo>
                  <a:lnTo>
                    <a:pt x="223" y="806"/>
                  </a:lnTo>
                  <a:lnTo>
                    <a:pt x="223" y="809"/>
                  </a:lnTo>
                  <a:lnTo>
                    <a:pt x="223" y="806"/>
                  </a:lnTo>
                  <a:lnTo>
                    <a:pt x="223" y="804"/>
                  </a:lnTo>
                  <a:lnTo>
                    <a:pt x="223" y="802"/>
                  </a:lnTo>
                  <a:lnTo>
                    <a:pt x="221" y="800"/>
                  </a:lnTo>
                  <a:lnTo>
                    <a:pt x="219" y="793"/>
                  </a:lnTo>
                  <a:lnTo>
                    <a:pt x="219" y="791"/>
                  </a:lnTo>
                  <a:lnTo>
                    <a:pt x="217" y="791"/>
                  </a:lnTo>
                  <a:lnTo>
                    <a:pt x="217" y="793"/>
                  </a:lnTo>
                  <a:lnTo>
                    <a:pt x="219" y="793"/>
                  </a:lnTo>
                  <a:lnTo>
                    <a:pt x="217" y="795"/>
                  </a:lnTo>
                  <a:lnTo>
                    <a:pt x="217" y="791"/>
                  </a:lnTo>
                  <a:lnTo>
                    <a:pt x="215" y="789"/>
                  </a:lnTo>
                  <a:lnTo>
                    <a:pt x="215" y="787"/>
                  </a:lnTo>
                  <a:lnTo>
                    <a:pt x="217" y="782"/>
                  </a:lnTo>
                  <a:lnTo>
                    <a:pt x="215" y="782"/>
                  </a:lnTo>
                  <a:lnTo>
                    <a:pt x="215" y="780"/>
                  </a:lnTo>
                  <a:lnTo>
                    <a:pt x="212" y="782"/>
                  </a:lnTo>
                  <a:lnTo>
                    <a:pt x="210" y="782"/>
                  </a:lnTo>
                  <a:lnTo>
                    <a:pt x="208" y="782"/>
                  </a:lnTo>
                  <a:lnTo>
                    <a:pt x="206" y="780"/>
                  </a:lnTo>
                  <a:lnTo>
                    <a:pt x="206" y="782"/>
                  </a:lnTo>
                  <a:lnTo>
                    <a:pt x="204" y="787"/>
                  </a:lnTo>
                  <a:lnTo>
                    <a:pt x="204" y="789"/>
                  </a:lnTo>
                  <a:lnTo>
                    <a:pt x="206" y="789"/>
                  </a:lnTo>
                  <a:lnTo>
                    <a:pt x="208" y="789"/>
                  </a:lnTo>
                  <a:lnTo>
                    <a:pt x="208" y="787"/>
                  </a:lnTo>
                  <a:lnTo>
                    <a:pt x="210" y="789"/>
                  </a:lnTo>
                  <a:lnTo>
                    <a:pt x="208" y="789"/>
                  </a:lnTo>
                  <a:lnTo>
                    <a:pt x="206" y="791"/>
                  </a:lnTo>
                  <a:lnTo>
                    <a:pt x="206" y="793"/>
                  </a:lnTo>
                  <a:lnTo>
                    <a:pt x="206" y="795"/>
                  </a:lnTo>
                  <a:lnTo>
                    <a:pt x="204" y="795"/>
                  </a:lnTo>
                  <a:lnTo>
                    <a:pt x="204" y="798"/>
                  </a:lnTo>
                  <a:lnTo>
                    <a:pt x="206" y="798"/>
                  </a:lnTo>
                  <a:lnTo>
                    <a:pt x="204" y="800"/>
                  </a:lnTo>
                  <a:lnTo>
                    <a:pt x="201" y="802"/>
                  </a:lnTo>
                  <a:lnTo>
                    <a:pt x="201" y="804"/>
                  </a:lnTo>
                  <a:lnTo>
                    <a:pt x="201" y="806"/>
                  </a:lnTo>
                  <a:lnTo>
                    <a:pt x="201" y="809"/>
                  </a:lnTo>
                  <a:lnTo>
                    <a:pt x="204" y="809"/>
                  </a:lnTo>
                  <a:lnTo>
                    <a:pt x="206" y="817"/>
                  </a:lnTo>
                  <a:lnTo>
                    <a:pt x="208" y="817"/>
                  </a:lnTo>
                  <a:lnTo>
                    <a:pt x="208" y="815"/>
                  </a:lnTo>
                  <a:lnTo>
                    <a:pt x="210" y="813"/>
                  </a:lnTo>
                  <a:lnTo>
                    <a:pt x="210" y="815"/>
                  </a:lnTo>
                  <a:lnTo>
                    <a:pt x="210" y="822"/>
                  </a:lnTo>
                  <a:lnTo>
                    <a:pt x="210" y="824"/>
                  </a:lnTo>
                  <a:lnTo>
                    <a:pt x="212" y="824"/>
                  </a:lnTo>
                  <a:lnTo>
                    <a:pt x="215" y="826"/>
                  </a:lnTo>
                  <a:lnTo>
                    <a:pt x="217" y="826"/>
                  </a:lnTo>
                  <a:lnTo>
                    <a:pt x="215" y="826"/>
                  </a:lnTo>
                  <a:lnTo>
                    <a:pt x="212" y="826"/>
                  </a:lnTo>
                  <a:lnTo>
                    <a:pt x="210" y="828"/>
                  </a:lnTo>
                  <a:lnTo>
                    <a:pt x="212" y="828"/>
                  </a:lnTo>
                  <a:lnTo>
                    <a:pt x="215" y="831"/>
                  </a:lnTo>
                  <a:lnTo>
                    <a:pt x="212" y="831"/>
                  </a:lnTo>
                  <a:lnTo>
                    <a:pt x="210" y="831"/>
                  </a:lnTo>
                  <a:lnTo>
                    <a:pt x="210" y="833"/>
                  </a:lnTo>
                  <a:lnTo>
                    <a:pt x="210" y="835"/>
                  </a:lnTo>
                  <a:lnTo>
                    <a:pt x="208" y="839"/>
                  </a:lnTo>
                  <a:lnTo>
                    <a:pt x="208" y="842"/>
                  </a:lnTo>
                  <a:lnTo>
                    <a:pt x="208" y="846"/>
                  </a:lnTo>
                  <a:lnTo>
                    <a:pt x="206" y="846"/>
                  </a:lnTo>
                  <a:lnTo>
                    <a:pt x="206" y="848"/>
                  </a:lnTo>
                  <a:lnTo>
                    <a:pt x="206" y="850"/>
                  </a:lnTo>
                  <a:lnTo>
                    <a:pt x="206" y="852"/>
                  </a:lnTo>
                  <a:lnTo>
                    <a:pt x="208" y="852"/>
                  </a:lnTo>
                  <a:lnTo>
                    <a:pt x="206" y="855"/>
                  </a:lnTo>
                  <a:lnTo>
                    <a:pt x="210" y="857"/>
                  </a:lnTo>
                  <a:lnTo>
                    <a:pt x="212" y="859"/>
                  </a:lnTo>
                  <a:lnTo>
                    <a:pt x="215" y="861"/>
                  </a:lnTo>
                  <a:lnTo>
                    <a:pt x="217" y="861"/>
                  </a:lnTo>
                  <a:lnTo>
                    <a:pt x="219" y="859"/>
                  </a:lnTo>
                  <a:lnTo>
                    <a:pt x="221" y="859"/>
                  </a:lnTo>
                  <a:lnTo>
                    <a:pt x="223" y="857"/>
                  </a:lnTo>
                  <a:lnTo>
                    <a:pt x="225" y="855"/>
                  </a:lnTo>
                  <a:lnTo>
                    <a:pt x="225" y="852"/>
                  </a:lnTo>
                  <a:lnTo>
                    <a:pt x="225" y="855"/>
                  </a:lnTo>
                  <a:lnTo>
                    <a:pt x="228" y="855"/>
                  </a:lnTo>
                  <a:lnTo>
                    <a:pt x="232" y="855"/>
                  </a:lnTo>
                  <a:lnTo>
                    <a:pt x="232" y="857"/>
                  </a:lnTo>
                  <a:lnTo>
                    <a:pt x="230" y="857"/>
                  </a:lnTo>
                  <a:lnTo>
                    <a:pt x="228" y="857"/>
                  </a:lnTo>
                  <a:lnTo>
                    <a:pt x="225" y="857"/>
                  </a:lnTo>
                  <a:lnTo>
                    <a:pt x="223" y="859"/>
                  </a:lnTo>
                  <a:lnTo>
                    <a:pt x="223" y="861"/>
                  </a:lnTo>
                  <a:lnTo>
                    <a:pt x="221" y="866"/>
                  </a:lnTo>
                  <a:lnTo>
                    <a:pt x="221" y="868"/>
                  </a:lnTo>
                  <a:lnTo>
                    <a:pt x="219" y="870"/>
                  </a:lnTo>
                  <a:lnTo>
                    <a:pt x="217" y="872"/>
                  </a:lnTo>
                  <a:lnTo>
                    <a:pt x="215" y="874"/>
                  </a:lnTo>
                  <a:lnTo>
                    <a:pt x="215" y="877"/>
                  </a:lnTo>
                  <a:lnTo>
                    <a:pt x="212" y="877"/>
                  </a:lnTo>
                  <a:lnTo>
                    <a:pt x="208" y="881"/>
                  </a:lnTo>
                  <a:lnTo>
                    <a:pt x="208" y="883"/>
                  </a:lnTo>
                  <a:lnTo>
                    <a:pt x="206" y="885"/>
                  </a:lnTo>
                  <a:lnTo>
                    <a:pt x="206" y="888"/>
                  </a:lnTo>
                  <a:lnTo>
                    <a:pt x="206" y="890"/>
                  </a:lnTo>
                  <a:lnTo>
                    <a:pt x="206" y="892"/>
                  </a:lnTo>
                  <a:lnTo>
                    <a:pt x="204" y="894"/>
                  </a:lnTo>
                  <a:lnTo>
                    <a:pt x="201" y="894"/>
                  </a:lnTo>
                  <a:lnTo>
                    <a:pt x="201" y="896"/>
                  </a:lnTo>
                  <a:lnTo>
                    <a:pt x="199" y="896"/>
                  </a:lnTo>
                  <a:lnTo>
                    <a:pt x="197" y="896"/>
                  </a:lnTo>
                  <a:lnTo>
                    <a:pt x="195" y="898"/>
                  </a:lnTo>
                  <a:lnTo>
                    <a:pt x="195" y="901"/>
                  </a:lnTo>
                  <a:lnTo>
                    <a:pt x="195" y="903"/>
                  </a:lnTo>
                  <a:lnTo>
                    <a:pt x="193" y="903"/>
                  </a:lnTo>
                  <a:lnTo>
                    <a:pt x="190" y="903"/>
                  </a:lnTo>
                  <a:lnTo>
                    <a:pt x="190" y="905"/>
                  </a:lnTo>
                  <a:lnTo>
                    <a:pt x="193" y="905"/>
                  </a:lnTo>
                  <a:lnTo>
                    <a:pt x="193" y="907"/>
                  </a:lnTo>
                  <a:lnTo>
                    <a:pt x="195" y="907"/>
                  </a:lnTo>
                  <a:lnTo>
                    <a:pt x="199" y="905"/>
                  </a:lnTo>
                  <a:lnTo>
                    <a:pt x="204" y="898"/>
                  </a:lnTo>
                  <a:lnTo>
                    <a:pt x="206" y="898"/>
                  </a:lnTo>
                  <a:lnTo>
                    <a:pt x="208" y="896"/>
                  </a:lnTo>
                  <a:lnTo>
                    <a:pt x="212" y="892"/>
                  </a:lnTo>
                  <a:lnTo>
                    <a:pt x="212" y="890"/>
                  </a:lnTo>
                  <a:lnTo>
                    <a:pt x="215" y="890"/>
                  </a:lnTo>
                  <a:lnTo>
                    <a:pt x="217" y="890"/>
                  </a:lnTo>
                  <a:lnTo>
                    <a:pt x="219" y="890"/>
                  </a:lnTo>
                  <a:lnTo>
                    <a:pt x="223" y="890"/>
                  </a:lnTo>
                  <a:lnTo>
                    <a:pt x="225" y="888"/>
                  </a:lnTo>
                  <a:lnTo>
                    <a:pt x="228" y="888"/>
                  </a:lnTo>
                  <a:lnTo>
                    <a:pt x="225" y="890"/>
                  </a:lnTo>
                  <a:lnTo>
                    <a:pt x="225" y="892"/>
                  </a:lnTo>
                  <a:lnTo>
                    <a:pt x="223" y="892"/>
                  </a:lnTo>
                  <a:lnTo>
                    <a:pt x="223" y="894"/>
                  </a:lnTo>
                  <a:lnTo>
                    <a:pt x="221" y="894"/>
                  </a:lnTo>
                  <a:lnTo>
                    <a:pt x="221" y="892"/>
                  </a:lnTo>
                  <a:lnTo>
                    <a:pt x="219" y="892"/>
                  </a:lnTo>
                  <a:lnTo>
                    <a:pt x="217" y="892"/>
                  </a:lnTo>
                  <a:lnTo>
                    <a:pt x="215" y="894"/>
                  </a:lnTo>
                  <a:lnTo>
                    <a:pt x="212" y="896"/>
                  </a:lnTo>
                  <a:lnTo>
                    <a:pt x="212" y="901"/>
                  </a:lnTo>
                  <a:lnTo>
                    <a:pt x="212" y="903"/>
                  </a:lnTo>
                  <a:lnTo>
                    <a:pt x="212" y="905"/>
                  </a:lnTo>
                  <a:lnTo>
                    <a:pt x="212" y="907"/>
                  </a:lnTo>
                  <a:lnTo>
                    <a:pt x="215" y="909"/>
                  </a:lnTo>
                  <a:lnTo>
                    <a:pt x="217" y="907"/>
                  </a:lnTo>
                  <a:lnTo>
                    <a:pt x="219" y="905"/>
                  </a:lnTo>
                  <a:lnTo>
                    <a:pt x="221" y="903"/>
                  </a:lnTo>
                  <a:lnTo>
                    <a:pt x="219" y="901"/>
                  </a:lnTo>
                  <a:lnTo>
                    <a:pt x="221" y="901"/>
                  </a:lnTo>
                  <a:lnTo>
                    <a:pt x="221" y="898"/>
                  </a:lnTo>
                  <a:lnTo>
                    <a:pt x="221" y="896"/>
                  </a:lnTo>
                  <a:lnTo>
                    <a:pt x="223" y="896"/>
                  </a:lnTo>
                  <a:lnTo>
                    <a:pt x="223" y="894"/>
                  </a:lnTo>
                  <a:lnTo>
                    <a:pt x="225" y="894"/>
                  </a:lnTo>
                  <a:lnTo>
                    <a:pt x="225" y="896"/>
                  </a:lnTo>
                  <a:lnTo>
                    <a:pt x="223" y="896"/>
                  </a:lnTo>
                  <a:lnTo>
                    <a:pt x="223" y="898"/>
                  </a:lnTo>
                  <a:lnTo>
                    <a:pt x="221" y="898"/>
                  </a:lnTo>
                  <a:lnTo>
                    <a:pt x="221" y="901"/>
                  </a:lnTo>
                  <a:lnTo>
                    <a:pt x="221" y="903"/>
                  </a:lnTo>
                  <a:lnTo>
                    <a:pt x="221" y="907"/>
                  </a:lnTo>
                  <a:lnTo>
                    <a:pt x="221" y="909"/>
                  </a:lnTo>
                  <a:lnTo>
                    <a:pt x="219" y="909"/>
                  </a:lnTo>
                  <a:lnTo>
                    <a:pt x="217" y="909"/>
                  </a:lnTo>
                  <a:lnTo>
                    <a:pt x="217" y="912"/>
                  </a:lnTo>
                  <a:lnTo>
                    <a:pt x="215" y="912"/>
                  </a:lnTo>
                  <a:lnTo>
                    <a:pt x="215" y="914"/>
                  </a:lnTo>
                  <a:lnTo>
                    <a:pt x="217" y="916"/>
                  </a:lnTo>
                  <a:lnTo>
                    <a:pt x="215" y="918"/>
                  </a:lnTo>
                  <a:lnTo>
                    <a:pt x="215" y="920"/>
                  </a:lnTo>
                  <a:lnTo>
                    <a:pt x="215" y="923"/>
                  </a:lnTo>
                  <a:lnTo>
                    <a:pt x="217" y="920"/>
                  </a:lnTo>
                  <a:lnTo>
                    <a:pt x="219" y="920"/>
                  </a:lnTo>
                  <a:lnTo>
                    <a:pt x="221" y="920"/>
                  </a:lnTo>
                  <a:lnTo>
                    <a:pt x="221" y="918"/>
                  </a:lnTo>
                  <a:lnTo>
                    <a:pt x="221" y="916"/>
                  </a:lnTo>
                  <a:lnTo>
                    <a:pt x="223" y="916"/>
                  </a:lnTo>
                  <a:lnTo>
                    <a:pt x="225" y="914"/>
                  </a:lnTo>
                  <a:lnTo>
                    <a:pt x="228" y="912"/>
                  </a:lnTo>
                  <a:lnTo>
                    <a:pt x="225" y="914"/>
                  </a:lnTo>
                  <a:lnTo>
                    <a:pt x="225" y="916"/>
                  </a:lnTo>
                  <a:lnTo>
                    <a:pt x="223" y="918"/>
                  </a:lnTo>
                  <a:lnTo>
                    <a:pt x="225" y="918"/>
                  </a:lnTo>
                  <a:lnTo>
                    <a:pt x="228" y="918"/>
                  </a:lnTo>
                  <a:lnTo>
                    <a:pt x="230" y="918"/>
                  </a:lnTo>
                  <a:lnTo>
                    <a:pt x="232" y="920"/>
                  </a:lnTo>
                  <a:lnTo>
                    <a:pt x="232" y="918"/>
                  </a:lnTo>
                  <a:lnTo>
                    <a:pt x="234" y="916"/>
                  </a:lnTo>
                  <a:lnTo>
                    <a:pt x="236" y="916"/>
                  </a:lnTo>
                  <a:lnTo>
                    <a:pt x="241" y="916"/>
                  </a:lnTo>
                  <a:lnTo>
                    <a:pt x="243" y="914"/>
                  </a:lnTo>
                  <a:lnTo>
                    <a:pt x="245" y="912"/>
                  </a:lnTo>
                  <a:lnTo>
                    <a:pt x="254" y="912"/>
                  </a:lnTo>
                  <a:lnTo>
                    <a:pt x="256" y="912"/>
                  </a:lnTo>
                  <a:lnTo>
                    <a:pt x="256" y="909"/>
                  </a:lnTo>
                  <a:lnTo>
                    <a:pt x="256" y="907"/>
                  </a:lnTo>
                  <a:lnTo>
                    <a:pt x="258" y="905"/>
                  </a:lnTo>
                  <a:lnTo>
                    <a:pt x="261" y="903"/>
                  </a:lnTo>
                  <a:lnTo>
                    <a:pt x="263" y="903"/>
                  </a:lnTo>
                  <a:lnTo>
                    <a:pt x="267" y="901"/>
                  </a:lnTo>
                  <a:lnTo>
                    <a:pt x="274" y="898"/>
                  </a:lnTo>
                  <a:lnTo>
                    <a:pt x="280" y="894"/>
                  </a:lnTo>
                  <a:lnTo>
                    <a:pt x="280" y="892"/>
                  </a:lnTo>
                  <a:lnTo>
                    <a:pt x="280" y="890"/>
                  </a:lnTo>
                  <a:lnTo>
                    <a:pt x="280" y="888"/>
                  </a:lnTo>
                  <a:lnTo>
                    <a:pt x="282" y="885"/>
                  </a:lnTo>
                  <a:lnTo>
                    <a:pt x="280" y="881"/>
                  </a:lnTo>
                  <a:lnTo>
                    <a:pt x="280" y="877"/>
                  </a:lnTo>
                  <a:lnTo>
                    <a:pt x="280" y="879"/>
                  </a:lnTo>
                  <a:lnTo>
                    <a:pt x="282" y="879"/>
                  </a:lnTo>
                  <a:lnTo>
                    <a:pt x="282" y="881"/>
                  </a:lnTo>
                  <a:lnTo>
                    <a:pt x="285" y="883"/>
                  </a:lnTo>
                  <a:lnTo>
                    <a:pt x="285" y="885"/>
                  </a:lnTo>
                  <a:lnTo>
                    <a:pt x="285" y="888"/>
                  </a:lnTo>
                  <a:lnTo>
                    <a:pt x="285" y="892"/>
                  </a:lnTo>
                  <a:lnTo>
                    <a:pt x="285" y="894"/>
                  </a:lnTo>
                  <a:lnTo>
                    <a:pt x="282" y="896"/>
                  </a:lnTo>
                  <a:lnTo>
                    <a:pt x="280" y="898"/>
                  </a:lnTo>
                  <a:lnTo>
                    <a:pt x="278" y="898"/>
                  </a:lnTo>
                  <a:lnTo>
                    <a:pt x="278" y="901"/>
                  </a:lnTo>
                  <a:lnTo>
                    <a:pt x="276" y="901"/>
                  </a:lnTo>
                  <a:lnTo>
                    <a:pt x="274" y="901"/>
                  </a:lnTo>
                  <a:lnTo>
                    <a:pt x="271" y="901"/>
                  </a:lnTo>
                  <a:lnTo>
                    <a:pt x="269" y="903"/>
                  </a:lnTo>
                  <a:lnTo>
                    <a:pt x="267" y="903"/>
                  </a:lnTo>
                  <a:lnTo>
                    <a:pt x="265" y="905"/>
                  </a:lnTo>
                  <a:lnTo>
                    <a:pt x="263" y="905"/>
                  </a:lnTo>
                  <a:lnTo>
                    <a:pt x="261" y="907"/>
                  </a:lnTo>
                  <a:lnTo>
                    <a:pt x="258" y="907"/>
                  </a:lnTo>
                  <a:lnTo>
                    <a:pt x="258" y="914"/>
                  </a:lnTo>
                  <a:lnTo>
                    <a:pt x="258" y="916"/>
                  </a:lnTo>
                  <a:lnTo>
                    <a:pt x="258" y="918"/>
                  </a:lnTo>
                  <a:lnTo>
                    <a:pt x="258" y="920"/>
                  </a:lnTo>
                  <a:lnTo>
                    <a:pt x="258" y="923"/>
                  </a:lnTo>
                  <a:lnTo>
                    <a:pt x="258" y="925"/>
                  </a:lnTo>
                  <a:lnTo>
                    <a:pt x="261" y="925"/>
                  </a:lnTo>
                  <a:lnTo>
                    <a:pt x="265" y="927"/>
                  </a:lnTo>
                  <a:lnTo>
                    <a:pt x="267" y="927"/>
                  </a:lnTo>
                  <a:lnTo>
                    <a:pt x="269" y="927"/>
                  </a:lnTo>
                  <a:lnTo>
                    <a:pt x="271" y="927"/>
                  </a:lnTo>
                  <a:lnTo>
                    <a:pt x="280" y="927"/>
                  </a:lnTo>
                  <a:lnTo>
                    <a:pt x="282" y="931"/>
                  </a:lnTo>
                  <a:lnTo>
                    <a:pt x="280" y="929"/>
                  </a:lnTo>
                  <a:lnTo>
                    <a:pt x="278" y="929"/>
                  </a:lnTo>
                  <a:lnTo>
                    <a:pt x="274" y="929"/>
                  </a:lnTo>
                  <a:lnTo>
                    <a:pt x="271" y="929"/>
                  </a:lnTo>
                  <a:lnTo>
                    <a:pt x="269" y="929"/>
                  </a:lnTo>
                  <a:lnTo>
                    <a:pt x="269" y="931"/>
                  </a:lnTo>
                  <a:lnTo>
                    <a:pt x="269" y="934"/>
                  </a:lnTo>
                  <a:lnTo>
                    <a:pt x="269" y="936"/>
                  </a:lnTo>
                  <a:lnTo>
                    <a:pt x="269" y="938"/>
                  </a:lnTo>
                  <a:lnTo>
                    <a:pt x="267" y="938"/>
                  </a:lnTo>
                  <a:lnTo>
                    <a:pt x="267" y="940"/>
                  </a:lnTo>
                  <a:lnTo>
                    <a:pt x="267" y="942"/>
                  </a:lnTo>
                  <a:lnTo>
                    <a:pt x="271" y="949"/>
                  </a:lnTo>
                  <a:lnTo>
                    <a:pt x="271" y="951"/>
                  </a:lnTo>
                  <a:lnTo>
                    <a:pt x="271" y="953"/>
                  </a:lnTo>
                  <a:lnTo>
                    <a:pt x="274" y="955"/>
                  </a:lnTo>
                  <a:lnTo>
                    <a:pt x="271" y="958"/>
                  </a:lnTo>
                  <a:lnTo>
                    <a:pt x="274" y="958"/>
                  </a:lnTo>
                  <a:lnTo>
                    <a:pt x="274" y="960"/>
                  </a:lnTo>
                  <a:lnTo>
                    <a:pt x="274" y="962"/>
                  </a:lnTo>
                  <a:lnTo>
                    <a:pt x="274" y="964"/>
                  </a:lnTo>
                  <a:lnTo>
                    <a:pt x="271" y="966"/>
                  </a:lnTo>
                  <a:lnTo>
                    <a:pt x="271" y="964"/>
                  </a:lnTo>
                  <a:lnTo>
                    <a:pt x="271" y="962"/>
                  </a:lnTo>
                  <a:lnTo>
                    <a:pt x="271" y="960"/>
                  </a:lnTo>
                  <a:lnTo>
                    <a:pt x="271" y="958"/>
                  </a:lnTo>
                  <a:lnTo>
                    <a:pt x="271" y="955"/>
                  </a:lnTo>
                  <a:lnTo>
                    <a:pt x="269" y="953"/>
                  </a:lnTo>
                  <a:lnTo>
                    <a:pt x="265" y="944"/>
                  </a:lnTo>
                  <a:lnTo>
                    <a:pt x="265" y="940"/>
                  </a:lnTo>
                  <a:lnTo>
                    <a:pt x="265" y="938"/>
                  </a:lnTo>
                  <a:lnTo>
                    <a:pt x="267" y="938"/>
                  </a:lnTo>
                  <a:lnTo>
                    <a:pt x="267" y="936"/>
                  </a:lnTo>
                  <a:lnTo>
                    <a:pt x="265" y="931"/>
                  </a:lnTo>
                  <a:lnTo>
                    <a:pt x="263" y="929"/>
                  </a:lnTo>
                  <a:lnTo>
                    <a:pt x="261" y="929"/>
                  </a:lnTo>
                  <a:lnTo>
                    <a:pt x="258" y="927"/>
                  </a:lnTo>
                  <a:lnTo>
                    <a:pt x="256" y="927"/>
                  </a:lnTo>
                  <a:lnTo>
                    <a:pt x="250" y="931"/>
                  </a:lnTo>
                  <a:lnTo>
                    <a:pt x="247" y="931"/>
                  </a:lnTo>
                  <a:lnTo>
                    <a:pt x="243" y="931"/>
                  </a:lnTo>
                  <a:lnTo>
                    <a:pt x="241" y="931"/>
                  </a:lnTo>
                  <a:lnTo>
                    <a:pt x="241" y="934"/>
                  </a:lnTo>
                  <a:lnTo>
                    <a:pt x="239" y="934"/>
                  </a:lnTo>
                  <a:lnTo>
                    <a:pt x="236" y="934"/>
                  </a:lnTo>
                  <a:lnTo>
                    <a:pt x="236" y="936"/>
                  </a:lnTo>
                  <a:lnTo>
                    <a:pt x="236" y="940"/>
                  </a:lnTo>
                  <a:lnTo>
                    <a:pt x="234" y="942"/>
                  </a:lnTo>
                  <a:lnTo>
                    <a:pt x="232" y="942"/>
                  </a:lnTo>
                  <a:lnTo>
                    <a:pt x="228" y="940"/>
                  </a:lnTo>
                  <a:lnTo>
                    <a:pt x="223" y="942"/>
                  </a:lnTo>
                  <a:lnTo>
                    <a:pt x="221" y="942"/>
                  </a:lnTo>
                  <a:lnTo>
                    <a:pt x="228" y="938"/>
                  </a:lnTo>
                  <a:lnTo>
                    <a:pt x="230" y="940"/>
                  </a:lnTo>
                  <a:lnTo>
                    <a:pt x="232" y="940"/>
                  </a:lnTo>
                  <a:lnTo>
                    <a:pt x="234" y="938"/>
                  </a:lnTo>
                  <a:lnTo>
                    <a:pt x="234" y="936"/>
                  </a:lnTo>
                  <a:lnTo>
                    <a:pt x="232" y="934"/>
                  </a:lnTo>
                  <a:lnTo>
                    <a:pt x="230" y="934"/>
                  </a:lnTo>
                  <a:lnTo>
                    <a:pt x="228" y="936"/>
                  </a:lnTo>
                  <a:lnTo>
                    <a:pt x="225" y="936"/>
                  </a:lnTo>
                  <a:lnTo>
                    <a:pt x="223" y="938"/>
                  </a:lnTo>
                  <a:lnTo>
                    <a:pt x="221" y="940"/>
                  </a:lnTo>
                  <a:lnTo>
                    <a:pt x="219" y="947"/>
                  </a:lnTo>
                  <a:lnTo>
                    <a:pt x="217" y="949"/>
                  </a:lnTo>
                  <a:lnTo>
                    <a:pt x="215" y="949"/>
                  </a:lnTo>
                  <a:lnTo>
                    <a:pt x="212" y="947"/>
                  </a:lnTo>
                  <a:lnTo>
                    <a:pt x="210" y="947"/>
                  </a:lnTo>
                  <a:lnTo>
                    <a:pt x="208" y="949"/>
                  </a:lnTo>
                  <a:lnTo>
                    <a:pt x="206" y="949"/>
                  </a:lnTo>
                  <a:lnTo>
                    <a:pt x="204" y="951"/>
                  </a:lnTo>
                  <a:lnTo>
                    <a:pt x="204" y="953"/>
                  </a:lnTo>
                  <a:lnTo>
                    <a:pt x="201" y="953"/>
                  </a:lnTo>
                  <a:lnTo>
                    <a:pt x="201" y="955"/>
                  </a:lnTo>
                  <a:lnTo>
                    <a:pt x="199" y="955"/>
                  </a:lnTo>
                  <a:lnTo>
                    <a:pt x="199" y="958"/>
                  </a:lnTo>
                  <a:lnTo>
                    <a:pt x="199" y="960"/>
                  </a:lnTo>
                  <a:lnTo>
                    <a:pt x="199" y="962"/>
                  </a:lnTo>
                  <a:lnTo>
                    <a:pt x="199" y="964"/>
                  </a:lnTo>
                  <a:lnTo>
                    <a:pt x="197" y="966"/>
                  </a:lnTo>
                  <a:lnTo>
                    <a:pt x="197" y="969"/>
                  </a:lnTo>
                  <a:lnTo>
                    <a:pt x="195" y="971"/>
                  </a:lnTo>
                  <a:lnTo>
                    <a:pt x="197" y="971"/>
                  </a:lnTo>
                  <a:lnTo>
                    <a:pt x="197" y="973"/>
                  </a:lnTo>
                  <a:lnTo>
                    <a:pt x="197" y="975"/>
                  </a:lnTo>
                  <a:lnTo>
                    <a:pt x="195" y="977"/>
                  </a:lnTo>
                  <a:lnTo>
                    <a:pt x="197" y="977"/>
                  </a:lnTo>
                  <a:lnTo>
                    <a:pt x="197" y="980"/>
                  </a:lnTo>
                  <a:lnTo>
                    <a:pt x="197" y="982"/>
                  </a:lnTo>
                  <a:lnTo>
                    <a:pt x="197" y="984"/>
                  </a:lnTo>
                  <a:lnTo>
                    <a:pt x="195" y="984"/>
                  </a:lnTo>
                  <a:lnTo>
                    <a:pt x="199" y="986"/>
                  </a:lnTo>
                  <a:lnTo>
                    <a:pt x="201" y="986"/>
                  </a:lnTo>
                  <a:lnTo>
                    <a:pt x="201" y="988"/>
                  </a:lnTo>
                  <a:lnTo>
                    <a:pt x="197" y="988"/>
                  </a:lnTo>
                  <a:lnTo>
                    <a:pt x="195" y="988"/>
                  </a:lnTo>
                  <a:lnTo>
                    <a:pt x="197" y="993"/>
                  </a:lnTo>
                  <a:lnTo>
                    <a:pt x="199" y="993"/>
                  </a:lnTo>
                  <a:lnTo>
                    <a:pt x="201" y="993"/>
                  </a:lnTo>
                  <a:lnTo>
                    <a:pt x="204" y="993"/>
                  </a:lnTo>
                  <a:lnTo>
                    <a:pt x="208" y="988"/>
                  </a:lnTo>
                  <a:lnTo>
                    <a:pt x="208" y="986"/>
                  </a:lnTo>
                  <a:lnTo>
                    <a:pt x="208" y="984"/>
                  </a:lnTo>
                  <a:lnTo>
                    <a:pt x="210" y="984"/>
                  </a:lnTo>
                  <a:lnTo>
                    <a:pt x="210" y="982"/>
                  </a:lnTo>
                  <a:lnTo>
                    <a:pt x="212" y="980"/>
                  </a:lnTo>
                  <a:lnTo>
                    <a:pt x="217" y="980"/>
                  </a:lnTo>
                  <a:lnTo>
                    <a:pt x="217" y="977"/>
                  </a:lnTo>
                  <a:lnTo>
                    <a:pt x="215" y="977"/>
                  </a:lnTo>
                  <a:lnTo>
                    <a:pt x="212" y="975"/>
                  </a:lnTo>
                  <a:lnTo>
                    <a:pt x="210" y="973"/>
                  </a:lnTo>
                  <a:lnTo>
                    <a:pt x="208" y="973"/>
                  </a:lnTo>
                  <a:lnTo>
                    <a:pt x="210" y="973"/>
                  </a:lnTo>
                  <a:lnTo>
                    <a:pt x="212" y="973"/>
                  </a:lnTo>
                  <a:lnTo>
                    <a:pt x="215" y="973"/>
                  </a:lnTo>
                  <a:lnTo>
                    <a:pt x="217" y="975"/>
                  </a:lnTo>
                  <a:lnTo>
                    <a:pt x="219" y="975"/>
                  </a:lnTo>
                  <a:lnTo>
                    <a:pt x="221" y="971"/>
                  </a:lnTo>
                  <a:lnTo>
                    <a:pt x="223" y="969"/>
                  </a:lnTo>
                  <a:lnTo>
                    <a:pt x="223" y="971"/>
                  </a:lnTo>
                  <a:lnTo>
                    <a:pt x="225" y="971"/>
                  </a:lnTo>
                  <a:lnTo>
                    <a:pt x="225" y="969"/>
                  </a:lnTo>
                  <a:lnTo>
                    <a:pt x="228" y="966"/>
                  </a:lnTo>
                  <a:lnTo>
                    <a:pt x="230" y="964"/>
                  </a:lnTo>
                  <a:lnTo>
                    <a:pt x="232" y="964"/>
                  </a:lnTo>
                  <a:lnTo>
                    <a:pt x="228" y="971"/>
                  </a:lnTo>
                  <a:lnTo>
                    <a:pt x="225" y="971"/>
                  </a:lnTo>
                  <a:lnTo>
                    <a:pt x="223" y="971"/>
                  </a:lnTo>
                  <a:lnTo>
                    <a:pt x="223" y="973"/>
                  </a:lnTo>
                  <a:lnTo>
                    <a:pt x="221" y="975"/>
                  </a:lnTo>
                  <a:lnTo>
                    <a:pt x="221" y="977"/>
                  </a:lnTo>
                  <a:lnTo>
                    <a:pt x="219" y="977"/>
                  </a:lnTo>
                  <a:lnTo>
                    <a:pt x="221" y="980"/>
                  </a:lnTo>
                  <a:lnTo>
                    <a:pt x="223" y="980"/>
                  </a:lnTo>
                  <a:lnTo>
                    <a:pt x="225" y="980"/>
                  </a:lnTo>
                  <a:lnTo>
                    <a:pt x="225" y="977"/>
                  </a:lnTo>
                  <a:lnTo>
                    <a:pt x="228" y="977"/>
                  </a:lnTo>
                  <a:lnTo>
                    <a:pt x="228" y="980"/>
                  </a:lnTo>
                  <a:lnTo>
                    <a:pt x="230" y="982"/>
                  </a:lnTo>
                  <a:lnTo>
                    <a:pt x="239" y="984"/>
                  </a:lnTo>
                  <a:lnTo>
                    <a:pt x="261" y="995"/>
                  </a:lnTo>
                  <a:lnTo>
                    <a:pt x="263" y="993"/>
                  </a:lnTo>
                  <a:lnTo>
                    <a:pt x="265" y="991"/>
                  </a:lnTo>
                  <a:lnTo>
                    <a:pt x="265" y="988"/>
                  </a:lnTo>
                  <a:lnTo>
                    <a:pt x="265" y="986"/>
                  </a:lnTo>
                  <a:lnTo>
                    <a:pt x="265" y="984"/>
                  </a:lnTo>
                  <a:lnTo>
                    <a:pt x="267" y="984"/>
                  </a:lnTo>
                  <a:lnTo>
                    <a:pt x="267" y="986"/>
                  </a:lnTo>
                  <a:lnTo>
                    <a:pt x="267" y="993"/>
                  </a:lnTo>
                  <a:lnTo>
                    <a:pt x="265" y="993"/>
                  </a:lnTo>
                  <a:lnTo>
                    <a:pt x="265" y="995"/>
                  </a:lnTo>
                  <a:lnTo>
                    <a:pt x="263" y="995"/>
                  </a:lnTo>
                  <a:lnTo>
                    <a:pt x="263" y="997"/>
                  </a:lnTo>
                  <a:lnTo>
                    <a:pt x="261" y="997"/>
                  </a:lnTo>
                  <a:lnTo>
                    <a:pt x="258" y="997"/>
                  </a:lnTo>
                  <a:lnTo>
                    <a:pt x="241" y="988"/>
                  </a:lnTo>
                  <a:lnTo>
                    <a:pt x="225" y="984"/>
                  </a:lnTo>
                  <a:lnTo>
                    <a:pt x="217" y="982"/>
                  </a:lnTo>
                  <a:lnTo>
                    <a:pt x="215" y="982"/>
                  </a:lnTo>
                  <a:lnTo>
                    <a:pt x="212" y="984"/>
                  </a:lnTo>
                  <a:lnTo>
                    <a:pt x="212" y="986"/>
                  </a:lnTo>
                  <a:lnTo>
                    <a:pt x="210" y="988"/>
                  </a:lnTo>
                  <a:lnTo>
                    <a:pt x="210" y="991"/>
                  </a:lnTo>
                  <a:lnTo>
                    <a:pt x="208" y="993"/>
                  </a:lnTo>
                  <a:lnTo>
                    <a:pt x="206" y="993"/>
                  </a:lnTo>
                  <a:lnTo>
                    <a:pt x="206" y="995"/>
                  </a:lnTo>
                  <a:lnTo>
                    <a:pt x="204" y="995"/>
                  </a:lnTo>
                  <a:lnTo>
                    <a:pt x="201" y="997"/>
                  </a:lnTo>
                  <a:lnTo>
                    <a:pt x="197" y="999"/>
                  </a:lnTo>
                  <a:lnTo>
                    <a:pt x="195" y="999"/>
                  </a:lnTo>
                  <a:lnTo>
                    <a:pt x="193" y="999"/>
                  </a:lnTo>
                  <a:lnTo>
                    <a:pt x="190" y="999"/>
                  </a:lnTo>
                  <a:lnTo>
                    <a:pt x="188" y="1001"/>
                  </a:lnTo>
                  <a:lnTo>
                    <a:pt x="188" y="1004"/>
                  </a:lnTo>
                  <a:lnTo>
                    <a:pt x="190" y="1004"/>
                  </a:lnTo>
                  <a:lnTo>
                    <a:pt x="193" y="1006"/>
                  </a:lnTo>
                  <a:lnTo>
                    <a:pt x="195" y="1004"/>
                  </a:lnTo>
                  <a:lnTo>
                    <a:pt x="197" y="1006"/>
                  </a:lnTo>
                  <a:lnTo>
                    <a:pt x="199" y="1006"/>
                  </a:lnTo>
                  <a:lnTo>
                    <a:pt x="201" y="1008"/>
                  </a:lnTo>
                  <a:lnTo>
                    <a:pt x="204" y="1006"/>
                  </a:lnTo>
                  <a:lnTo>
                    <a:pt x="206" y="1006"/>
                  </a:lnTo>
                  <a:lnTo>
                    <a:pt x="208" y="1008"/>
                  </a:lnTo>
                  <a:lnTo>
                    <a:pt x="206" y="1008"/>
                  </a:lnTo>
                  <a:lnTo>
                    <a:pt x="204" y="1008"/>
                  </a:lnTo>
                  <a:lnTo>
                    <a:pt x="204" y="1010"/>
                  </a:lnTo>
                  <a:lnTo>
                    <a:pt x="215" y="1015"/>
                  </a:lnTo>
                  <a:lnTo>
                    <a:pt x="217" y="1015"/>
                  </a:lnTo>
                  <a:lnTo>
                    <a:pt x="221" y="1015"/>
                  </a:lnTo>
                  <a:lnTo>
                    <a:pt x="223" y="1015"/>
                  </a:lnTo>
                  <a:lnTo>
                    <a:pt x="225" y="1010"/>
                  </a:lnTo>
                  <a:lnTo>
                    <a:pt x="228" y="1010"/>
                  </a:lnTo>
                  <a:lnTo>
                    <a:pt x="228" y="1012"/>
                  </a:lnTo>
                  <a:lnTo>
                    <a:pt x="225" y="1015"/>
                  </a:lnTo>
                  <a:lnTo>
                    <a:pt x="223" y="1017"/>
                  </a:lnTo>
                  <a:lnTo>
                    <a:pt x="221" y="1017"/>
                  </a:lnTo>
                  <a:lnTo>
                    <a:pt x="219" y="1019"/>
                  </a:lnTo>
                  <a:lnTo>
                    <a:pt x="210" y="1017"/>
                  </a:lnTo>
                  <a:lnTo>
                    <a:pt x="208" y="1015"/>
                  </a:lnTo>
                  <a:lnTo>
                    <a:pt x="199" y="1010"/>
                  </a:lnTo>
                  <a:lnTo>
                    <a:pt x="197" y="1010"/>
                  </a:lnTo>
                  <a:lnTo>
                    <a:pt x="195" y="1010"/>
                  </a:lnTo>
                  <a:lnTo>
                    <a:pt x="188" y="1010"/>
                  </a:lnTo>
                  <a:lnTo>
                    <a:pt x="186" y="1010"/>
                  </a:lnTo>
                  <a:lnTo>
                    <a:pt x="186" y="1012"/>
                  </a:lnTo>
                  <a:lnTo>
                    <a:pt x="184" y="1012"/>
                  </a:lnTo>
                  <a:lnTo>
                    <a:pt x="184" y="1015"/>
                  </a:lnTo>
                  <a:lnTo>
                    <a:pt x="184" y="1017"/>
                  </a:lnTo>
                  <a:lnTo>
                    <a:pt x="186" y="1023"/>
                  </a:lnTo>
                  <a:lnTo>
                    <a:pt x="186" y="1026"/>
                  </a:lnTo>
                  <a:lnTo>
                    <a:pt x="188" y="1026"/>
                  </a:lnTo>
                  <a:lnTo>
                    <a:pt x="188" y="1028"/>
                  </a:lnTo>
                  <a:lnTo>
                    <a:pt x="195" y="1028"/>
                  </a:lnTo>
                  <a:lnTo>
                    <a:pt x="197" y="1028"/>
                  </a:lnTo>
                  <a:lnTo>
                    <a:pt x="197" y="1030"/>
                  </a:lnTo>
                  <a:lnTo>
                    <a:pt x="195" y="1032"/>
                  </a:lnTo>
                  <a:lnTo>
                    <a:pt x="193" y="1034"/>
                  </a:lnTo>
                  <a:lnTo>
                    <a:pt x="193" y="1037"/>
                  </a:lnTo>
                  <a:lnTo>
                    <a:pt x="190" y="1037"/>
                  </a:lnTo>
                  <a:lnTo>
                    <a:pt x="193" y="1039"/>
                  </a:lnTo>
                  <a:lnTo>
                    <a:pt x="195" y="1041"/>
                  </a:lnTo>
                  <a:lnTo>
                    <a:pt x="197" y="1041"/>
                  </a:lnTo>
                  <a:lnTo>
                    <a:pt x="197" y="1043"/>
                  </a:lnTo>
                  <a:lnTo>
                    <a:pt x="195" y="1043"/>
                  </a:lnTo>
                  <a:lnTo>
                    <a:pt x="195" y="1045"/>
                  </a:lnTo>
                  <a:lnTo>
                    <a:pt x="199" y="1050"/>
                  </a:lnTo>
                  <a:lnTo>
                    <a:pt x="201" y="1050"/>
                  </a:lnTo>
                  <a:lnTo>
                    <a:pt x="204" y="1050"/>
                  </a:lnTo>
                  <a:lnTo>
                    <a:pt x="204" y="1052"/>
                  </a:lnTo>
                  <a:lnTo>
                    <a:pt x="204" y="1054"/>
                  </a:lnTo>
                  <a:lnTo>
                    <a:pt x="206" y="1056"/>
                  </a:lnTo>
                  <a:lnTo>
                    <a:pt x="208" y="1058"/>
                  </a:lnTo>
                  <a:lnTo>
                    <a:pt x="212" y="1063"/>
                  </a:lnTo>
                  <a:lnTo>
                    <a:pt x="215" y="1065"/>
                  </a:lnTo>
                  <a:lnTo>
                    <a:pt x="215" y="1063"/>
                  </a:lnTo>
                  <a:lnTo>
                    <a:pt x="219" y="1063"/>
                  </a:lnTo>
                  <a:lnTo>
                    <a:pt x="219" y="1061"/>
                  </a:lnTo>
                  <a:lnTo>
                    <a:pt x="221" y="1061"/>
                  </a:lnTo>
                  <a:lnTo>
                    <a:pt x="219" y="1061"/>
                  </a:lnTo>
                  <a:lnTo>
                    <a:pt x="217" y="1058"/>
                  </a:lnTo>
                  <a:lnTo>
                    <a:pt x="215" y="1058"/>
                  </a:lnTo>
                  <a:lnTo>
                    <a:pt x="212" y="1056"/>
                  </a:lnTo>
                  <a:lnTo>
                    <a:pt x="210" y="1054"/>
                  </a:lnTo>
                  <a:lnTo>
                    <a:pt x="208" y="1052"/>
                  </a:lnTo>
                  <a:lnTo>
                    <a:pt x="210" y="1050"/>
                  </a:lnTo>
                  <a:lnTo>
                    <a:pt x="210" y="1052"/>
                  </a:lnTo>
                  <a:lnTo>
                    <a:pt x="212" y="1052"/>
                  </a:lnTo>
                  <a:lnTo>
                    <a:pt x="215" y="1054"/>
                  </a:lnTo>
                  <a:lnTo>
                    <a:pt x="215" y="1056"/>
                  </a:lnTo>
                  <a:lnTo>
                    <a:pt x="217" y="1056"/>
                  </a:lnTo>
                  <a:lnTo>
                    <a:pt x="223" y="1058"/>
                  </a:lnTo>
                  <a:lnTo>
                    <a:pt x="225" y="1056"/>
                  </a:lnTo>
                  <a:lnTo>
                    <a:pt x="228" y="1056"/>
                  </a:lnTo>
                  <a:lnTo>
                    <a:pt x="228" y="1058"/>
                  </a:lnTo>
                  <a:lnTo>
                    <a:pt x="228" y="1061"/>
                  </a:lnTo>
                  <a:lnTo>
                    <a:pt x="230" y="1061"/>
                  </a:lnTo>
                  <a:lnTo>
                    <a:pt x="232" y="1063"/>
                  </a:lnTo>
                  <a:lnTo>
                    <a:pt x="232" y="1065"/>
                  </a:lnTo>
                  <a:lnTo>
                    <a:pt x="234" y="1065"/>
                  </a:lnTo>
                  <a:lnTo>
                    <a:pt x="234" y="1067"/>
                  </a:lnTo>
                  <a:lnTo>
                    <a:pt x="241" y="1065"/>
                  </a:lnTo>
                  <a:lnTo>
                    <a:pt x="243" y="1065"/>
                  </a:lnTo>
                  <a:lnTo>
                    <a:pt x="243" y="1063"/>
                  </a:lnTo>
                  <a:lnTo>
                    <a:pt x="245" y="1063"/>
                  </a:lnTo>
                  <a:lnTo>
                    <a:pt x="245" y="1058"/>
                  </a:lnTo>
                  <a:lnTo>
                    <a:pt x="245" y="1056"/>
                  </a:lnTo>
                  <a:lnTo>
                    <a:pt x="247" y="1054"/>
                  </a:lnTo>
                  <a:lnTo>
                    <a:pt x="250" y="1052"/>
                  </a:lnTo>
                  <a:lnTo>
                    <a:pt x="250" y="1058"/>
                  </a:lnTo>
                  <a:lnTo>
                    <a:pt x="247" y="1063"/>
                  </a:lnTo>
                  <a:lnTo>
                    <a:pt x="250" y="1063"/>
                  </a:lnTo>
                  <a:lnTo>
                    <a:pt x="252" y="1065"/>
                  </a:lnTo>
                  <a:lnTo>
                    <a:pt x="261" y="1069"/>
                  </a:lnTo>
                  <a:lnTo>
                    <a:pt x="265" y="1069"/>
                  </a:lnTo>
                  <a:lnTo>
                    <a:pt x="265" y="1072"/>
                  </a:lnTo>
                  <a:lnTo>
                    <a:pt x="263" y="1072"/>
                  </a:lnTo>
                  <a:lnTo>
                    <a:pt x="261" y="1072"/>
                  </a:lnTo>
                  <a:lnTo>
                    <a:pt x="256" y="1069"/>
                  </a:lnTo>
                  <a:lnTo>
                    <a:pt x="254" y="1069"/>
                  </a:lnTo>
                  <a:lnTo>
                    <a:pt x="247" y="1067"/>
                  </a:lnTo>
                  <a:lnTo>
                    <a:pt x="247" y="1065"/>
                  </a:lnTo>
                  <a:lnTo>
                    <a:pt x="245" y="1065"/>
                  </a:lnTo>
                  <a:lnTo>
                    <a:pt x="243" y="1067"/>
                  </a:lnTo>
                  <a:lnTo>
                    <a:pt x="241" y="1069"/>
                  </a:lnTo>
                  <a:lnTo>
                    <a:pt x="241" y="1072"/>
                  </a:lnTo>
                  <a:lnTo>
                    <a:pt x="241" y="1074"/>
                  </a:lnTo>
                  <a:lnTo>
                    <a:pt x="243" y="1074"/>
                  </a:lnTo>
                  <a:lnTo>
                    <a:pt x="243" y="1076"/>
                  </a:lnTo>
                  <a:lnTo>
                    <a:pt x="245" y="1076"/>
                  </a:lnTo>
                  <a:lnTo>
                    <a:pt x="250" y="1074"/>
                  </a:lnTo>
                  <a:lnTo>
                    <a:pt x="252" y="1074"/>
                  </a:lnTo>
                  <a:lnTo>
                    <a:pt x="254" y="1076"/>
                  </a:lnTo>
                  <a:lnTo>
                    <a:pt x="256" y="1076"/>
                  </a:lnTo>
                  <a:lnTo>
                    <a:pt x="258" y="1076"/>
                  </a:lnTo>
                  <a:lnTo>
                    <a:pt x="258" y="1078"/>
                  </a:lnTo>
                  <a:lnTo>
                    <a:pt x="261" y="1078"/>
                  </a:lnTo>
                  <a:lnTo>
                    <a:pt x="263" y="1076"/>
                  </a:lnTo>
                  <a:lnTo>
                    <a:pt x="261" y="1078"/>
                  </a:lnTo>
                  <a:lnTo>
                    <a:pt x="261" y="1080"/>
                  </a:lnTo>
                  <a:lnTo>
                    <a:pt x="258" y="1080"/>
                  </a:lnTo>
                  <a:lnTo>
                    <a:pt x="258" y="1083"/>
                  </a:lnTo>
                  <a:lnTo>
                    <a:pt x="258" y="1085"/>
                  </a:lnTo>
                  <a:lnTo>
                    <a:pt x="261" y="1087"/>
                  </a:lnTo>
                  <a:lnTo>
                    <a:pt x="263" y="1087"/>
                  </a:lnTo>
                  <a:lnTo>
                    <a:pt x="263" y="1085"/>
                  </a:lnTo>
                  <a:lnTo>
                    <a:pt x="265" y="1085"/>
                  </a:lnTo>
                  <a:lnTo>
                    <a:pt x="267" y="1087"/>
                  </a:lnTo>
                  <a:lnTo>
                    <a:pt x="265" y="1087"/>
                  </a:lnTo>
                  <a:lnTo>
                    <a:pt x="261" y="1089"/>
                  </a:lnTo>
                  <a:lnTo>
                    <a:pt x="258" y="1089"/>
                  </a:lnTo>
                  <a:lnTo>
                    <a:pt x="258" y="1091"/>
                  </a:lnTo>
                  <a:lnTo>
                    <a:pt x="256" y="1091"/>
                  </a:lnTo>
                  <a:lnTo>
                    <a:pt x="254" y="1091"/>
                  </a:lnTo>
                  <a:lnTo>
                    <a:pt x="254" y="1094"/>
                  </a:lnTo>
                  <a:lnTo>
                    <a:pt x="256" y="1094"/>
                  </a:lnTo>
                  <a:lnTo>
                    <a:pt x="263" y="1096"/>
                  </a:lnTo>
                  <a:lnTo>
                    <a:pt x="265" y="1094"/>
                  </a:lnTo>
                  <a:lnTo>
                    <a:pt x="267" y="1094"/>
                  </a:lnTo>
                  <a:lnTo>
                    <a:pt x="269" y="1096"/>
                  </a:lnTo>
                  <a:lnTo>
                    <a:pt x="269" y="1098"/>
                  </a:lnTo>
                  <a:lnTo>
                    <a:pt x="271" y="1098"/>
                  </a:lnTo>
                  <a:lnTo>
                    <a:pt x="274" y="1098"/>
                  </a:lnTo>
                  <a:lnTo>
                    <a:pt x="280" y="1098"/>
                  </a:lnTo>
                  <a:lnTo>
                    <a:pt x="280" y="1100"/>
                  </a:lnTo>
                  <a:lnTo>
                    <a:pt x="282" y="1100"/>
                  </a:lnTo>
                  <a:lnTo>
                    <a:pt x="285" y="1096"/>
                  </a:lnTo>
                  <a:lnTo>
                    <a:pt x="287" y="1096"/>
                  </a:lnTo>
                  <a:lnTo>
                    <a:pt x="289" y="1096"/>
                  </a:lnTo>
                  <a:lnTo>
                    <a:pt x="289" y="1094"/>
                  </a:lnTo>
                  <a:lnTo>
                    <a:pt x="289" y="1091"/>
                  </a:lnTo>
                  <a:lnTo>
                    <a:pt x="289" y="1089"/>
                  </a:lnTo>
                  <a:lnTo>
                    <a:pt x="289" y="1087"/>
                  </a:lnTo>
                  <a:lnTo>
                    <a:pt x="291" y="1085"/>
                  </a:lnTo>
                  <a:lnTo>
                    <a:pt x="293" y="1085"/>
                  </a:lnTo>
                  <a:lnTo>
                    <a:pt x="296" y="1085"/>
                  </a:lnTo>
                  <a:lnTo>
                    <a:pt x="298" y="1085"/>
                  </a:lnTo>
                  <a:lnTo>
                    <a:pt x="300" y="1083"/>
                  </a:lnTo>
                  <a:lnTo>
                    <a:pt x="298" y="1080"/>
                  </a:lnTo>
                  <a:lnTo>
                    <a:pt x="298" y="1074"/>
                  </a:lnTo>
                  <a:lnTo>
                    <a:pt x="300" y="1069"/>
                  </a:lnTo>
                  <a:lnTo>
                    <a:pt x="300" y="1067"/>
                  </a:lnTo>
                  <a:lnTo>
                    <a:pt x="300" y="1065"/>
                  </a:lnTo>
                  <a:lnTo>
                    <a:pt x="302" y="1069"/>
                  </a:lnTo>
                  <a:lnTo>
                    <a:pt x="302" y="1072"/>
                  </a:lnTo>
                  <a:lnTo>
                    <a:pt x="302" y="1078"/>
                  </a:lnTo>
                  <a:lnTo>
                    <a:pt x="302" y="1080"/>
                  </a:lnTo>
                  <a:lnTo>
                    <a:pt x="302" y="1083"/>
                  </a:lnTo>
                  <a:lnTo>
                    <a:pt x="302" y="1085"/>
                  </a:lnTo>
                  <a:lnTo>
                    <a:pt x="300" y="1085"/>
                  </a:lnTo>
                  <a:lnTo>
                    <a:pt x="298" y="1087"/>
                  </a:lnTo>
                  <a:lnTo>
                    <a:pt x="298" y="1089"/>
                  </a:lnTo>
                  <a:lnTo>
                    <a:pt x="296" y="1089"/>
                  </a:lnTo>
                  <a:lnTo>
                    <a:pt x="293" y="1089"/>
                  </a:lnTo>
                  <a:lnTo>
                    <a:pt x="291" y="1089"/>
                  </a:lnTo>
                  <a:lnTo>
                    <a:pt x="291" y="1091"/>
                  </a:lnTo>
                  <a:lnTo>
                    <a:pt x="291" y="1094"/>
                  </a:lnTo>
                  <a:lnTo>
                    <a:pt x="291" y="1096"/>
                  </a:lnTo>
                  <a:lnTo>
                    <a:pt x="289" y="1098"/>
                  </a:lnTo>
                  <a:lnTo>
                    <a:pt x="287" y="1098"/>
                  </a:lnTo>
                  <a:lnTo>
                    <a:pt x="285" y="1098"/>
                  </a:lnTo>
                  <a:lnTo>
                    <a:pt x="285" y="1100"/>
                  </a:lnTo>
                  <a:lnTo>
                    <a:pt x="282" y="1102"/>
                  </a:lnTo>
                  <a:lnTo>
                    <a:pt x="280" y="1102"/>
                  </a:lnTo>
                  <a:lnTo>
                    <a:pt x="276" y="1100"/>
                  </a:lnTo>
                  <a:lnTo>
                    <a:pt x="269" y="1102"/>
                  </a:lnTo>
                  <a:lnTo>
                    <a:pt x="269" y="1100"/>
                  </a:lnTo>
                  <a:lnTo>
                    <a:pt x="265" y="1098"/>
                  </a:lnTo>
                  <a:lnTo>
                    <a:pt x="263" y="1098"/>
                  </a:lnTo>
                  <a:lnTo>
                    <a:pt x="258" y="1098"/>
                  </a:lnTo>
                  <a:lnTo>
                    <a:pt x="252" y="1096"/>
                  </a:lnTo>
                  <a:lnTo>
                    <a:pt x="250" y="1096"/>
                  </a:lnTo>
                  <a:lnTo>
                    <a:pt x="250" y="1098"/>
                  </a:lnTo>
                  <a:lnTo>
                    <a:pt x="250" y="1100"/>
                  </a:lnTo>
                  <a:lnTo>
                    <a:pt x="254" y="1102"/>
                  </a:lnTo>
                  <a:lnTo>
                    <a:pt x="256" y="1102"/>
                  </a:lnTo>
                  <a:lnTo>
                    <a:pt x="261" y="1100"/>
                  </a:lnTo>
                  <a:lnTo>
                    <a:pt x="263" y="1102"/>
                  </a:lnTo>
                  <a:lnTo>
                    <a:pt x="265" y="1100"/>
                  </a:lnTo>
                  <a:lnTo>
                    <a:pt x="267" y="1102"/>
                  </a:lnTo>
                  <a:lnTo>
                    <a:pt x="267" y="1104"/>
                  </a:lnTo>
                  <a:lnTo>
                    <a:pt x="265" y="1104"/>
                  </a:lnTo>
                  <a:lnTo>
                    <a:pt x="261" y="1102"/>
                  </a:lnTo>
                  <a:lnTo>
                    <a:pt x="258" y="1104"/>
                  </a:lnTo>
                  <a:lnTo>
                    <a:pt x="258" y="1102"/>
                  </a:lnTo>
                  <a:lnTo>
                    <a:pt x="256" y="1102"/>
                  </a:lnTo>
                  <a:lnTo>
                    <a:pt x="254" y="1104"/>
                  </a:lnTo>
                  <a:lnTo>
                    <a:pt x="254" y="1102"/>
                  </a:lnTo>
                  <a:lnTo>
                    <a:pt x="252" y="1102"/>
                  </a:lnTo>
                  <a:lnTo>
                    <a:pt x="252" y="1104"/>
                  </a:lnTo>
                  <a:lnTo>
                    <a:pt x="252" y="1107"/>
                  </a:lnTo>
                  <a:lnTo>
                    <a:pt x="252" y="1109"/>
                  </a:lnTo>
                  <a:lnTo>
                    <a:pt x="250" y="1107"/>
                  </a:lnTo>
                  <a:lnTo>
                    <a:pt x="250" y="1104"/>
                  </a:lnTo>
                  <a:lnTo>
                    <a:pt x="247" y="1104"/>
                  </a:lnTo>
                  <a:lnTo>
                    <a:pt x="247" y="1107"/>
                  </a:lnTo>
                  <a:lnTo>
                    <a:pt x="245" y="1107"/>
                  </a:lnTo>
                  <a:lnTo>
                    <a:pt x="245" y="1109"/>
                  </a:lnTo>
                  <a:lnTo>
                    <a:pt x="247" y="1109"/>
                  </a:lnTo>
                  <a:lnTo>
                    <a:pt x="252" y="1111"/>
                  </a:lnTo>
                  <a:lnTo>
                    <a:pt x="254" y="1113"/>
                  </a:lnTo>
                  <a:lnTo>
                    <a:pt x="256" y="1111"/>
                  </a:lnTo>
                  <a:lnTo>
                    <a:pt x="256" y="1115"/>
                  </a:lnTo>
                  <a:lnTo>
                    <a:pt x="258" y="1115"/>
                  </a:lnTo>
                  <a:lnTo>
                    <a:pt x="263" y="1118"/>
                  </a:lnTo>
                  <a:lnTo>
                    <a:pt x="267" y="1115"/>
                  </a:lnTo>
                  <a:lnTo>
                    <a:pt x="269" y="1115"/>
                  </a:lnTo>
                  <a:lnTo>
                    <a:pt x="271" y="1115"/>
                  </a:lnTo>
                  <a:lnTo>
                    <a:pt x="274" y="1115"/>
                  </a:lnTo>
                  <a:lnTo>
                    <a:pt x="276" y="1118"/>
                  </a:lnTo>
                  <a:lnTo>
                    <a:pt x="274" y="1118"/>
                  </a:lnTo>
                  <a:lnTo>
                    <a:pt x="271" y="1118"/>
                  </a:lnTo>
                  <a:lnTo>
                    <a:pt x="271" y="1120"/>
                  </a:lnTo>
                  <a:lnTo>
                    <a:pt x="274" y="1124"/>
                  </a:lnTo>
                  <a:lnTo>
                    <a:pt x="276" y="1124"/>
                  </a:lnTo>
                  <a:lnTo>
                    <a:pt x="276" y="1126"/>
                  </a:lnTo>
                  <a:lnTo>
                    <a:pt x="278" y="1126"/>
                  </a:lnTo>
                  <a:lnTo>
                    <a:pt x="280" y="1124"/>
                  </a:lnTo>
                  <a:lnTo>
                    <a:pt x="282" y="1122"/>
                  </a:lnTo>
                  <a:lnTo>
                    <a:pt x="282" y="1120"/>
                  </a:lnTo>
                  <a:lnTo>
                    <a:pt x="285" y="1118"/>
                  </a:lnTo>
                  <a:lnTo>
                    <a:pt x="287" y="1115"/>
                  </a:lnTo>
                  <a:lnTo>
                    <a:pt x="287" y="1113"/>
                  </a:lnTo>
                  <a:lnTo>
                    <a:pt x="289" y="1109"/>
                  </a:lnTo>
                  <a:lnTo>
                    <a:pt x="291" y="1107"/>
                  </a:lnTo>
                  <a:lnTo>
                    <a:pt x="293" y="1107"/>
                  </a:lnTo>
                  <a:lnTo>
                    <a:pt x="296" y="1104"/>
                  </a:lnTo>
                  <a:lnTo>
                    <a:pt x="298" y="1104"/>
                  </a:lnTo>
                  <a:lnTo>
                    <a:pt x="300" y="1104"/>
                  </a:lnTo>
                  <a:lnTo>
                    <a:pt x="298" y="1107"/>
                  </a:lnTo>
                  <a:lnTo>
                    <a:pt x="296" y="1109"/>
                  </a:lnTo>
                  <a:lnTo>
                    <a:pt x="293" y="1109"/>
                  </a:lnTo>
                  <a:lnTo>
                    <a:pt x="291" y="1109"/>
                  </a:lnTo>
                  <a:lnTo>
                    <a:pt x="291" y="1111"/>
                  </a:lnTo>
                  <a:lnTo>
                    <a:pt x="289" y="1113"/>
                  </a:lnTo>
                  <a:lnTo>
                    <a:pt x="289" y="1115"/>
                  </a:lnTo>
                  <a:lnTo>
                    <a:pt x="289" y="1118"/>
                  </a:lnTo>
                  <a:lnTo>
                    <a:pt x="289" y="1120"/>
                  </a:lnTo>
                  <a:lnTo>
                    <a:pt x="287" y="1122"/>
                  </a:lnTo>
                  <a:lnTo>
                    <a:pt x="285" y="1122"/>
                  </a:lnTo>
                  <a:lnTo>
                    <a:pt x="285" y="1124"/>
                  </a:lnTo>
                  <a:lnTo>
                    <a:pt x="282" y="1124"/>
                  </a:lnTo>
                  <a:lnTo>
                    <a:pt x="282" y="1126"/>
                  </a:lnTo>
                  <a:lnTo>
                    <a:pt x="285" y="1126"/>
                  </a:lnTo>
                  <a:lnTo>
                    <a:pt x="287" y="1126"/>
                  </a:lnTo>
                  <a:lnTo>
                    <a:pt x="291" y="1129"/>
                  </a:lnTo>
                  <a:lnTo>
                    <a:pt x="293" y="1129"/>
                  </a:lnTo>
                  <a:lnTo>
                    <a:pt x="293" y="1126"/>
                  </a:lnTo>
                  <a:lnTo>
                    <a:pt x="296" y="1124"/>
                  </a:lnTo>
                  <a:lnTo>
                    <a:pt x="296" y="1122"/>
                  </a:lnTo>
                  <a:lnTo>
                    <a:pt x="298" y="1122"/>
                  </a:lnTo>
                  <a:lnTo>
                    <a:pt x="298" y="1124"/>
                  </a:lnTo>
                  <a:lnTo>
                    <a:pt x="298" y="1126"/>
                  </a:lnTo>
                  <a:lnTo>
                    <a:pt x="298" y="1129"/>
                  </a:lnTo>
                  <a:lnTo>
                    <a:pt x="298" y="1131"/>
                  </a:lnTo>
                  <a:lnTo>
                    <a:pt x="300" y="1131"/>
                  </a:lnTo>
                  <a:lnTo>
                    <a:pt x="302" y="1129"/>
                  </a:lnTo>
                  <a:lnTo>
                    <a:pt x="302" y="1131"/>
                  </a:lnTo>
                  <a:lnTo>
                    <a:pt x="302" y="1133"/>
                  </a:lnTo>
                  <a:lnTo>
                    <a:pt x="302" y="1135"/>
                  </a:lnTo>
                  <a:lnTo>
                    <a:pt x="302" y="1137"/>
                  </a:lnTo>
                  <a:lnTo>
                    <a:pt x="304" y="1137"/>
                  </a:lnTo>
                  <a:lnTo>
                    <a:pt x="307" y="1137"/>
                  </a:lnTo>
                  <a:lnTo>
                    <a:pt x="309" y="1135"/>
                  </a:lnTo>
                  <a:lnTo>
                    <a:pt x="309" y="1133"/>
                  </a:lnTo>
                  <a:lnTo>
                    <a:pt x="311" y="1131"/>
                  </a:lnTo>
                  <a:lnTo>
                    <a:pt x="315" y="1129"/>
                  </a:lnTo>
                  <a:lnTo>
                    <a:pt x="317" y="1126"/>
                  </a:lnTo>
                  <a:lnTo>
                    <a:pt x="322" y="1126"/>
                  </a:lnTo>
                  <a:lnTo>
                    <a:pt x="322" y="1124"/>
                  </a:lnTo>
                  <a:lnTo>
                    <a:pt x="324" y="1124"/>
                  </a:lnTo>
                  <a:lnTo>
                    <a:pt x="326" y="1124"/>
                  </a:lnTo>
                  <a:lnTo>
                    <a:pt x="326" y="1122"/>
                  </a:lnTo>
                  <a:lnTo>
                    <a:pt x="326" y="1120"/>
                  </a:lnTo>
                  <a:lnTo>
                    <a:pt x="328" y="1115"/>
                  </a:lnTo>
                  <a:lnTo>
                    <a:pt x="331" y="1113"/>
                  </a:lnTo>
                  <a:lnTo>
                    <a:pt x="328" y="1111"/>
                  </a:lnTo>
                  <a:lnTo>
                    <a:pt x="328" y="1109"/>
                  </a:lnTo>
                  <a:lnTo>
                    <a:pt x="328" y="1107"/>
                  </a:lnTo>
                  <a:lnTo>
                    <a:pt x="326" y="1104"/>
                  </a:lnTo>
                  <a:lnTo>
                    <a:pt x="328" y="1104"/>
                  </a:lnTo>
                  <a:lnTo>
                    <a:pt x="331" y="1104"/>
                  </a:lnTo>
                  <a:lnTo>
                    <a:pt x="333" y="1102"/>
                  </a:lnTo>
                  <a:lnTo>
                    <a:pt x="335" y="1100"/>
                  </a:lnTo>
                  <a:lnTo>
                    <a:pt x="337" y="1100"/>
                  </a:lnTo>
                  <a:lnTo>
                    <a:pt x="337" y="1098"/>
                  </a:lnTo>
                  <a:lnTo>
                    <a:pt x="337" y="1096"/>
                  </a:lnTo>
                  <a:lnTo>
                    <a:pt x="339" y="1096"/>
                  </a:lnTo>
                  <a:lnTo>
                    <a:pt x="339" y="1098"/>
                  </a:lnTo>
                  <a:lnTo>
                    <a:pt x="342" y="1098"/>
                  </a:lnTo>
                  <a:lnTo>
                    <a:pt x="342" y="1102"/>
                  </a:lnTo>
                  <a:lnTo>
                    <a:pt x="339" y="1102"/>
                  </a:lnTo>
                  <a:lnTo>
                    <a:pt x="337" y="1102"/>
                  </a:lnTo>
                  <a:lnTo>
                    <a:pt x="335" y="1104"/>
                  </a:lnTo>
                  <a:lnTo>
                    <a:pt x="333" y="1107"/>
                  </a:lnTo>
                  <a:lnTo>
                    <a:pt x="331" y="1107"/>
                  </a:lnTo>
                  <a:lnTo>
                    <a:pt x="331" y="1109"/>
                  </a:lnTo>
                  <a:lnTo>
                    <a:pt x="331" y="1111"/>
                  </a:lnTo>
                  <a:lnTo>
                    <a:pt x="333" y="1113"/>
                  </a:lnTo>
                  <a:lnTo>
                    <a:pt x="333" y="1115"/>
                  </a:lnTo>
                  <a:lnTo>
                    <a:pt x="331" y="1118"/>
                  </a:lnTo>
                  <a:lnTo>
                    <a:pt x="331" y="1120"/>
                  </a:lnTo>
                  <a:lnTo>
                    <a:pt x="328" y="1124"/>
                  </a:lnTo>
                  <a:lnTo>
                    <a:pt x="326" y="1124"/>
                  </a:lnTo>
                  <a:lnTo>
                    <a:pt x="326" y="1126"/>
                  </a:lnTo>
                  <a:lnTo>
                    <a:pt x="326" y="1129"/>
                  </a:lnTo>
                  <a:lnTo>
                    <a:pt x="324" y="1131"/>
                  </a:lnTo>
                  <a:lnTo>
                    <a:pt x="322" y="1131"/>
                  </a:lnTo>
                  <a:lnTo>
                    <a:pt x="320" y="1131"/>
                  </a:lnTo>
                  <a:lnTo>
                    <a:pt x="320" y="1133"/>
                  </a:lnTo>
                  <a:lnTo>
                    <a:pt x="317" y="1133"/>
                  </a:lnTo>
                  <a:lnTo>
                    <a:pt x="313" y="1133"/>
                  </a:lnTo>
                  <a:lnTo>
                    <a:pt x="313" y="1135"/>
                  </a:lnTo>
                  <a:lnTo>
                    <a:pt x="311" y="1137"/>
                  </a:lnTo>
                  <a:lnTo>
                    <a:pt x="311" y="1140"/>
                  </a:lnTo>
                  <a:lnTo>
                    <a:pt x="309" y="1144"/>
                  </a:lnTo>
                  <a:lnTo>
                    <a:pt x="307" y="1144"/>
                  </a:lnTo>
                  <a:lnTo>
                    <a:pt x="307" y="1148"/>
                  </a:lnTo>
                  <a:lnTo>
                    <a:pt x="309" y="1148"/>
                  </a:lnTo>
                  <a:lnTo>
                    <a:pt x="309" y="1146"/>
                  </a:lnTo>
                  <a:lnTo>
                    <a:pt x="313" y="1146"/>
                  </a:lnTo>
                  <a:lnTo>
                    <a:pt x="313" y="1144"/>
                  </a:lnTo>
                  <a:lnTo>
                    <a:pt x="313" y="1142"/>
                  </a:lnTo>
                  <a:lnTo>
                    <a:pt x="313" y="1140"/>
                  </a:lnTo>
                  <a:lnTo>
                    <a:pt x="315" y="1140"/>
                  </a:lnTo>
                  <a:lnTo>
                    <a:pt x="315" y="1142"/>
                  </a:lnTo>
                  <a:lnTo>
                    <a:pt x="315" y="1144"/>
                  </a:lnTo>
                  <a:lnTo>
                    <a:pt x="315" y="1146"/>
                  </a:lnTo>
                  <a:lnTo>
                    <a:pt x="315" y="1148"/>
                  </a:lnTo>
                  <a:lnTo>
                    <a:pt x="313" y="1148"/>
                  </a:lnTo>
                  <a:lnTo>
                    <a:pt x="313" y="1150"/>
                  </a:lnTo>
                  <a:lnTo>
                    <a:pt x="315" y="1150"/>
                  </a:lnTo>
                  <a:lnTo>
                    <a:pt x="317" y="1150"/>
                  </a:lnTo>
                  <a:lnTo>
                    <a:pt x="320" y="1153"/>
                  </a:lnTo>
                  <a:lnTo>
                    <a:pt x="322" y="1153"/>
                  </a:lnTo>
                  <a:lnTo>
                    <a:pt x="326" y="1150"/>
                  </a:lnTo>
                  <a:lnTo>
                    <a:pt x="328" y="1150"/>
                  </a:lnTo>
                  <a:lnTo>
                    <a:pt x="331" y="1148"/>
                  </a:lnTo>
                  <a:lnTo>
                    <a:pt x="333" y="1146"/>
                  </a:lnTo>
                  <a:lnTo>
                    <a:pt x="337" y="1148"/>
                  </a:lnTo>
                  <a:lnTo>
                    <a:pt x="344" y="1148"/>
                  </a:lnTo>
                  <a:lnTo>
                    <a:pt x="348" y="1146"/>
                  </a:lnTo>
                  <a:lnTo>
                    <a:pt x="352" y="1144"/>
                  </a:lnTo>
                  <a:lnTo>
                    <a:pt x="352" y="1146"/>
                  </a:lnTo>
                  <a:lnTo>
                    <a:pt x="348" y="1148"/>
                  </a:lnTo>
                  <a:lnTo>
                    <a:pt x="348" y="1150"/>
                  </a:lnTo>
                  <a:lnTo>
                    <a:pt x="344" y="1150"/>
                  </a:lnTo>
                  <a:lnTo>
                    <a:pt x="342" y="1150"/>
                  </a:lnTo>
                  <a:lnTo>
                    <a:pt x="339" y="1150"/>
                  </a:lnTo>
                  <a:lnTo>
                    <a:pt x="337" y="1150"/>
                  </a:lnTo>
                  <a:lnTo>
                    <a:pt x="337" y="1148"/>
                  </a:lnTo>
                  <a:lnTo>
                    <a:pt x="335" y="1148"/>
                  </a:lnTo>
                  <a:lnTo>
                    <a:pt x="333" y="1148"/>
                  </a:lnTo>
                  <a:lnTo>
                    <a:pt x="331" y="1150"/>
                  </a:lnTo>
                  <a:lnTo>
                    <a:pt x="331" y="1153"/>
                  </a:lnTo>
                  <a:lnTo>
                    <a:pt x="328" y="1153"/>
                  </a:lnTo>
                  <a:lnTo>
                    <a:pt x="328" y="1155"/>
                  </a:lnTo>
                  <a:lnTo>
                    <a:pt x="331" y="1157"/>
                  </a:lnTo>
                  <a:lnTo>
                    <a:pt x="331" y="1159"/>
                  </a:lnTo>
                  <a:lnTo>
                    <a:pt x="331" y="1161"/>
                  </a:lnTo>
                  <a:lnTo>
                    <a:pt x="331" y="1164"/>
                  </a:lnTo>
                  <a:lnTo>
                    <a:pt x="328" y="1166"/>
                  </a:lnTo>
                  <a:lnTo>
                    <a:pt x="328" y="1168"/>
                  </a:lnTo>
                  <a:lnTo>
                    <a:pt x="328" y="1170"/>
                  </a:lnTo>
                  <a:lnTo>
                    <a:pt x="326" y="1170"/>
                  </a:lnTo>
                  <a:lnTo>
                    <a:pt x="324" y="1172"/>
                  </a:lnTo>
                  <a:lnTo>
                    <a:pt x="324" y="1175"/>
                  </a:lnTo>
                  <a:lnTo>
                    <a:pt x="322" y="1175"/>
                  </a:lnTo>
                  <a:lnTo>
                    <a:pt x="322" y="1177"/>
                  </a:lnTo>
                  <a:lnTo>
                    <a:pt x="322" y="1179"/>
                  </a:lnTo>
                  <a:lnTo>
                    <a:pt x="320" y="1179"/>
                  </a:lnTo>
                  <a:lnTo>
                    <a:pt x="320" y="1181"/>
                  </a:lnTo>
                  <a:lnTo>
                    <a:pt x="320" y="1186"/>
                  </a:lnTo>
                  <a:lnTo>
                    <a:pt x="317" y="1183"/>
                  </a:lnTo>
                  <a:lnTo>
                    <a:pt x="317" y="1181"/>
                  </a:lnTo>
                  <a:lnTo>
                    <a:pt x="315" y="1179"/>
                  </a:lnTo>
                  <a:lnTo>
                    <a:pt x="315" y="1177"/>
                  </a:lnTo>
                  <a:lnTo>
                    <a:pt x="313" y="1175"/>
                  </a:lnTo>
                  <a:lnTo>
                    <a:pt x="313" y="1177"/>
                  </a:lnTo>
                  <a:lnTo>
                    <a:pt x="313" y="1179"/>
                  </a:lnTo>
                  <a:lnTo>
                    <a:pt x="313" y="1186"/>
                  </a:lnTo>
                  <a:lnTo>
                    <a:pt x="315" y="1188"/>
                  </a:lnTo>
                  <a:lnTo>
                    <a:pt x="317" y="1192"/>
                  </a:lnTo>
                  <a:lnTo>
                    <a:pt x="320" y="1192"/>
                  </a:lnTo>
                  <a:lnTo>
                    <a:pt x="320" y="1194"/>
                  </a:lnTo>
                  <a:lnTo>
                    <a:pt x="320" y="1196"/>
                  </a:lnTo>
                  <a:lnTo>
                    <a:pt x="322" y="1196"/>
                  </a:lnTo>
                  <a:lnTo>
                    <a:pt x="324" y="1201"/>
                  </a:lnTo>
                  <a:lnTo>
                    <a:pt x="324" y="1203"/>
                  </a:lnTo>
                  <a:lnTo>
                    <a:pt x="322" y="1205"/>
                  </a:lnTo>
                  <a:lnTo>
                    <a:pt x="324" y="1207"/>
                  </a:lnTo>
                  <a:lnTo>
                    <a:pt x="326" y="1210"/>
                  </a:lnTo>
                  <a:lnTo>
                    <a:pt x="328" y="1212"/>
                  </a:lnTo>
                  <a:lnTo>
                    <a:pt x="331" y="1212"/>
                  </a:lnTo>
                  <a:lnTo>
                    <a:pt x="333" y="1212"/>
                  </a:lnTo>
                  <a:lnTo>
                    <a:pt x="333" y="1214"/>
                  </a:lnTo>
                  <a:lnTo>
                    <a:pt x="335" y="1214"/>
                  </a:lnTo>
                  <a:lnTo>
                    <a:pt x="335" y="1212"/>
                  </a:lnTo>
                  <a:lnTo>
                    <a:pt x="337" y="1212"/>
                  </a:lnTo>
                  <a:lnTo>
                    <a:pt x="342" y="1214"/>
                  </a:lnTo>
                  <a:lnTo>
                    <a:pt x="344" y="1214"/>
                  </a:lnTo>
                  <a:lnTo>
                    <a:pt x="346" y="1214"/>
                  </a:lnTo>
                  <a:lnTo>
                    <a:pt x="348" y="1214"/>
                  </a:lnTo>
                  <a:lnTo>
                    <a:pt x="348" y="1212"/>
                  </a:lnTo>
                  <a:lnTo>
                    <a:pt x="350" y="1212"/>
                  </a:lnTo>
                  <a:lnTo>
                    <a:pt x="350" y="1210"/>
                  </a:lnTo>
                  <a:lnTo>
                    <a:pt x="350" y="1207"/>
                  </a:lnTo>
                  <a:lnTo>
                    <a:pt x="352" y="1203"/>
                  </a:lnTo>
                  <a:lnTo>
                    <a:pt x="355" y="1203"/>
                  </a:lnTo>
                  <a:lnTo>
                    <a:pt x="355" y="1205"/>
                  </a:lnTo>
                  <a:lnTo>
                    <a:pt x="355" y="1207"/>
                  </a:lnTo>
                  <a:lnTo>
                    <a:pt x="352" y="1207"/>
                  </a:lnTo>
                  <a:lnTo>
                    <a:pt x="355" y="1210"/>
                  </a:lnTo>
                  <a:lnTo>
                    <a:pt x="352" y="1210"/>
                  </a:lnTo>
                  <a:lnTo>
                    <a:pt x="352" y="1212"/>
                  </a:lnTo>
                  <a:lnTo>
                    <a:pt x="352" y="1214"/>
                  </a:lnTo>
                  <a:lnTo>
                    <a:pt x="355" y="1214"/>
                  </a:lnTo>
                  <a:lnTo>
                    <a:pt x="357" y="1214"/>
                  </a:lnTo>
                  <a:lnTo>
                    <a:pt x="359" y="1212"/>
                  </a:lnTo>
                  <a:lnTo>
                    <a:pt x="359" y="1210"/>
                  </a:lnTo>
                  <a:lnTo>
                    <a:pt x="357" y="1207"/>
                  </a:lnTo>
                  <a:lnTo>
                    <a:pt x="357" y="1205"/>
                  </a:lnTo>
                  <a:lnTo>
                    <a:pt x="357" y="1203"/>
                  </a:lnTo>
                  <a:lnTo>
                    <a:pt x="357" y="1201"/>
                  </a:lnTo>
                  <a:lnTo>
                    <a:pt x="357" y="1199"/>
                  </a:lnTo>
                  <a:lnTo>
                    <a:pt x="359" y="1199"/>
                  </a:lnTo>
                  <a:lnTo>
                    <a:pt x="359" y="1196"/>
                  </a:lnTo>
                  <a:lnTo>
                    <a:pt x="361" y="1196"/>
                  </a:lnTo>
                  <a:lnTo>
                    <a:pt x="368" y="1194"/>
                  </a:lnTo>
                  <a:lnTo>
                    <a:pt x="370" y="1194"/>
                  </a:lnTo>
                  <a:lnTo>
                    <a:pt x="372" y="1192"/>
                  </a:lnTo>
                  <a:lnTo>
                    <a:pt x="372" y="1190"/>
                  </a:lnTo>
                  <a:lnTo>
                    <a:pt x="370" y="1190"/>
                  </a:lnTo>
                  <a:lnTo>
                    <a:pt x="370" y="1188"/>
                  </a:lnTo>
                  <a:lnTo>
                    <a:pt x="370" y="1186"/>
                  </a:lnTo>
                  <a:lnTo>
                    <a:pt x="368" y="1183"/>
                  </a:lnTo>
                  <a:lnTo>
                    <a:pt x="366" y="1181"/>
                  </a:lnTo>
                  <a:lnTo>
                    <a:pt x="366" y="1179"/>
                  </a:lnTo>
                  <a:lnTo>
                    <a:pt x="366" y="1177"/>
                  </a:lnTo>
                  <a:lnTo>
                    <a:pt x="366" y="1179"/>
                  </a:lnTo>
                  <a:lnTo>
                    <a:pt x="368" y="1181"/>
                  </a:lnTo>
                  <a:lnTo>
                    <a:pt x="370" y="1183"/>
                  </a:lnTo>
                  <a:lnTo>
                    <a:pt x="372" y="1186"/>
                  </a:lnTo>
                  <a:lnTo>
                    <a:pt x="374" y="1188"/>
                  </a:lnTo>
                  <a:lnTo>
                    <a:pt x="374" y="1192"/>
                  </a:lnTo>
                  <a:lnTo>
                    <a:pt x="377" y="1192"/>
                  </a:lnTo>
                  <a:lnTo>
                    <a:pt x="374" y="1192"/>
                  </a:lnTo>
                  <a:lnTo>
                    <a:pt x="374" y="1194"/>
                  </a:lnTo>
                  <a:lnTo>
                    <a:pt x="370" y="1196"/>
                  </a:lnTo>
                  <a:lnTo>
                    <a:pt x="368" y="1196"/>
                  </a:lnTo>
                  <a:lnTo>
                    <a:pt x="366" y="1196"/>
                  </a:lnTo>
                  <a:lnTo>
                    <a:pt x="363" y="1199"/>
                  </a:lnTo>
                  <a:lnTo>
                    <a:pt x="361" y="1199"/>
                  </a:lnTo>
                  <a:lnTo>
                    <a:pt x="359" y="1201"/>
                  </a:lnTo>
                  <a:lnTo>
                    <a:pt x="359" y="1203"/>
                  </a:lnTo>
                  <a:lnTo>
                    <a:pt x="361" y="1205"/>
                  </a:lnTo>
                  <a:lnTo>
                    <a:pt x="363" y="1205"/>
                  </a:lnTo>
                  <a:lnTo>
                    <a:pt x="361" y="1207"/>
                  </a:lnTo>
                  <a:lnTo>
                    <a:pt x="361" y="1212"/>
                  </a:lnTo>
                  <a:lnTo>
                    <a:pt x="361" y="1214"/>
                  </a:lnTo>
                  <a:lnTo>
                    <a:pt x="359" y="1214"/>
                  </a:lnTo>
                  <a:lnTo>
                    <a:pt x="357" y="1216"/>
                  </a:lnTo>
                  <a:lnTo>
                    <a:pt x="357" y="1218"/>
                  </a:lnTo>
                  <a:lnTo>
                    <a:pt x="355" y="1221"/>
                  </a:lnTo>
                  <a:lnTo>
                    <a:pt x="357" y="1221"/>
                  </a:lnTo>
                  <a:lnTo>
                    <a:pt x="357" y="1223"/>
                  </a:lnTo>
                  <a:lnTo>
                    <a:pt x="359" y="1229"/>
                  </a:lnTo>
                  <a:lnTo>
                    <a:pt x="359" y="1232"/>
                  </a:lnTo>
                  <a:lnTo>
                    <a:pt x="359" y="1234"/>
                  </a:lnTo>
                  <a:lnTo>
                    <a:pt x="368" y="1234"/>
                  </a:lnTo>
                  <a:lnTo>
                    <a:pt x="377" y="1232"/>
                  </a:lnTo>
                  <a:lnTo>
                    <a:pt x="374" y="1236"/>
                  </a:lnTo>
                  <a:lnTo>
                    <a:pt x="372" y="1236"/>
                  </a:lnTo>
                  <a:lnTo>
                    <a:pt x="368" y="1236"/>
                  </a:lnTo>
                  <a:lnTo>
                    <a:pt x="366" y="1236"/>
                  </a:lnTo>
                  <a:lnTo>
                    <a:pt x="363" y="1236"/>
                  </a:lnTo>
                  <a:lnTo>
                    <a:pt x="363" y="1238"/>
                  </a:lnTo>
                  <a:lnTo>
                    <a:pt x="361" y="1238"/>
                  </a:lnTo>
                  <a:lnTo>
                    <a:pt x="359" y="1238"/>
                  </a:lnTo>
                  <a:lnTo>
                    <a:pt x="359" y="1240"/>
                  </a:lnTo>
                  <a:lnTo>
                    <a:pt x="359" y="1243"/>
                  </a:lnTo>
                  <a:lnTo>
                    <a:pt x="359" y="1245"/>
                  </a:lnTo>
                  <a:lnTo>
                    <a:pt x="357" y="1247"/>
                  </a:lnTo>
                  <a:lnTo>
                    <a:pt x="357" y="1245"/>
                  </a:lnTo>
                  <a:lnTo>
                    <a:pt x="357" y="1240"/>
                  </a:lnTo>
                  <a:lnTo>
                    <a:pt x="357" y="1238"/>
                  </a:lnTo>
                  <a:lnTo>
                    <a:pt x="357" y="1234"/>
                  </a:lnTo>
                  <a:lnTo>
                    <a:pt x="357" y="1229"/>
                  </a:lnTo>
                  <a:lnTo>
                    <a:pt x="355" y="1225"/>
                  </a:lnTo>
                  <a:lnTo>
                    <a:pt x="355" y="1223"/>
                  </a:lnTo>
                  <a:lnTo>
                    <a:pt x="355" y="1221"/>
                  </a:lnTo>
                  <a:lnTo>
                    <a:pt x="352" y="1221"/>
                  </a:lnTo>
                  <a:lnTo>
                    <a:pt x="350" y="1221"/>
                  </a:lnTo>
                  <a:lnTo>
                    <a:pt x="348" y="1223"/>
                  </a:lnTo>
                  <a:lnTo>
                    <a:pt x="346" y="1225"/>
                  </a:lnTo>
                  <a:lnTo>
                    <a:pt x="344" y="1227"/>
                  </a:lnTo>
                  <a:lnTo>
                    <a:pt x="344" y="1229"/>
                  </a:lnTo>
                  <a:lnTo>
                    <a:pt x="344" y="1232"/>
                  </a:lnTo>
                  <a:lnTo>
                    <a:pt x="346" y="1232"/>
                  </a:lnTo>
                  <a:lnTo>
                    <a:pt x="346" y="1234"/>
                  </a:lnTo>
                  <a:lnTo>
                    <a:pt x="346" y="1238"/>
                  </a:lnTo>
                  <a:lnTo>
                    <a:pt x="346" y="1240"/>
                  </a:lnTo>
                  <a:lnTo>
                    <a:pt x="346" y="1243"/>
                  </a:lnTo>
                  <a:lnTo>
                    <a:pt x="348" y="1243"/>
                  </a:lnTo>
                  <a:lnTo>
                    <a:pt x="348" y="1245"/>
                  </a:lnTo>
                  <a:lnTo>
                    <a:pt x="348" y="1247"/>
                  </a:lnTo>
                  <a:lnTo>
                    <a:pt x="350" y="1247"/>
                  </a:lnTo>
                  <a:lnTo>
                    <a:pt x="355" y="1249"/>
                  </a:lnTo>
                  <a:lnTo>
                    <a:pt x="366" y="1260"/>
                  </a:lnTo>
                  <a:lnTo>
                    <a:pt x="368" y="1262"/>
                  </a:lnTo>
                  <a:lnTo>
                    <a:pt x="370" y="1260"/>
                  </a:lnTo>
                  <a:lnTo>
                    <a:pt x="372" y="1260"/>
                  </a:lnTo>
                  <a:lnTo>
                    <a:pt x="372" y="1258"/>
                  </a:lnTo>
                  <a:lnTo>
                    <a:pt x="372" y="1256"/>
                  </a:lnTo>
                  <a:lnTo>
                    <a:pt x="374" y="1253"/>
                  </a:lnTo>
                  <a:lnTo>
                    <a:pt x="372" y="1251"/>
                  </a:lnTo>
                  <a:lnTo>
                    <a:pt x="374" y="1251"/>
                  </a:lnTo>
                  <a:lnTo>
                    <a:pt x="377" y="1249"/>
                  </a:lnTo>
                  <a:lnTo>
                    <a:pt x="379" y="1249"/>
                  </a:lnTo>
                  <a:lnTo>
                    <a:pt x="381" y="1249"/>
                  </a:lnTo>
                  <a:lnTo>
                    <a:pt x="383" y="1249"/>
                  </a:lnTo>
                  <a:lnTo>
                    <a:pt x="385" y="1247"/>
                  </a:lnTo>
                  <a:lnTo>
                    <a:pt x="388" y="1249"/>
                  </a:lnTo>
                  <a:lnTo>
                    <a:pt x="390" y="1247"/>
                  </a:lnTo>
                  <a:lnTo>
                    <a:pt x="392" y="1247"/>
                  </a:lnTo>
                  <a:lnTo>
                    <a:pt x="392" y="1245"/>
                  </a:lnTo>
                  <a:lnTo>
                    <a:pt x="392" y="1243"/>
                  </a:lnTo>
                  <a:lnTo>
                    <a:pt x="392" y="1240"/>
                  </a:lnTo>
                  <a:lnTo>
                    <a:pt x="394" y="1240"/>
                  </a:lnTo>
                  <a:lnTo>
                    <a:pt x="396" y="1240"/>
                  </a:lnTo>
                  <a:lnTo>
                    <a:pt x="398" y="1238"/>
                  </a:lnTo>
                  <a:lnTo>
                    <a:pt x="398" y="1240"/>
                  </a:lnTo>
                  <a:lnTo>
                    <a:pt x="396" y="1243"/>
                  </a:lnTo>
                  <a:lnTo>
                    <a:pt x="394" y="1243"/>
                  </a:lnTo>
                  <a:lnTo>
                    <a:pt x="394" y="1245"/>
                  </a:lnTo>
                  <a:lnTo>
                    <a:pt x="394" y="1247"/>
                  </a:lnTo>
                  <a:lnTo>
                    <a:pt x="392" y="1247"/>
                  </a:lnTo>
                  <a:lnTo>
                    <a:pt x="392" y="1249"/>
                  </a:lnTo>
                  <a:lnTo>
                    <a:pt x="390" y="1251"/>
                  </a:lnTo>
                  <a:lnTo>
                    <a:pt x="388" y="1253"/>
                  </a:lnTo>
                  <a:lnTo>
                    <a:pt x="388" y="1256"/>
                  </a:lnTo>
                  <a:lnTo>
                    <a:pt x="385" y="1262"/>
                  </a:lnTo>
                  <a:lnTo>
                    <a:pt x="385" y="1264"/>
                  </a:lnTo>
                  <a:lnTo>
                    <a:pt x="383" y="1267"/>
                  </a:lnTo>
                  <a:lnTo>
                    <a:pt x="381" y="1267"/>
                  </a:lnTo>
                  <a:lnTo>
                    <a:pt x="381" y="1269"/>
                  </a:lnTo>
                  <a:lnTo>
                    <a:pt x="381" y="1271"/>
                  </a:lnTo>
                  <a:lnTo>
                    <a:pt x="383" y="1271"/>
                  </a:lnTo>
                  <a:lnTo>
                    <a:pt x="385" y="1271"/>
                  </a:lnTo>
                  <a:lnTo>
                    <a:pt x="396" y="1278"/>
                  </a:lnTo>
                  <a:lnTo>
                    <a:pt x="401" y="1278"/>
                  </a:lnTo>
                  <a:lnTo>
                    <a:pt x="407" y="1271"/>
                  </a:lnTo>
                  <a:lnTo>
                    <a:pt x="407" y="1269"/>
                  </a:lnTo>
                  <a:lnTo>
                    <a:pt x="407" y="1267"/>
                  </a:lnTo>
                  <a:lnTo>
                    <a:pt x="409" y="1267"/>
                  </a:lnTo>
                  <a:lnTo>
                    <a:pt x="409" y="1269"/>
                  </a:lnTo>
                  <a:lnTo>
                    <a:pt x="407" y="1271"/>
                  </a:lnTo>
                  <a:lnTo>
                    <a:pt x="403" y="1278"/>
                  </a:lnTo>
                  <a:lnTo>
                    <a:pt x="401" y="1280"/>
                  </a:lnTo>
                  <a:lnTo>
                    <a:pt x="398" y="1282"/>
                  </a:lnTo>
                  <a:lnTo>
                    <a:pt x="396" y="1280"/>
                  </a:lnTo>
                  <a:lnTo>
                    <a:pt x="394" y="1280"/>
                  </a:lnTo>
                  <a:lnTo>
                    <a:pt x="392" y="1280"/>
                  </a:lnTo>
                  <a:lnTo>
                    <a:pt x="392" y="1278"/>
                  </a:lnTo>
                  <a:lnTo>
                    <a:pt x="390" y="1280"/>
                  </a:lnTo>
                  <a:lnTo>
                    <a:pt x="390" y="1278"/>
                  </a:lnTo>
                  <a:lnTo>
                    <a:pt x="388" y="1275"/>
                  </a:lnTo>
                  <a:lnTo>
                    <a:pt x="388" y="1278"/>
                  </a:lnTo>
                  <a:lnTo>
                    <a:pt x="385" y="1278"/>
                  </a:lnTo>
                  <a:lnTo>
                    <a:pt x="383" y="1278"/>
                  </a:lnTo>
                  <a:lnTo>
                    <a:pt x="381" y="1278"/>
                  </a:lnTo>
                  <a:lnTo>
                    <a:pt x="381" y="1280"/>
                  </a:lnTo>
                  <a:lnTo>
                    <a:pt x="383" y="1282"/>
                  </a:lnTo>
                  <a:lnTo>
                    <a:pt x="383" y="1284"/>
                  </a:lnTo>
                  <a:lnTo>
                    <a:pt x="385" y="1284"/>
                  </a:lnTo>
                  <a:lnTo>
                    <a:pt x="385" y="1286"/>
                  </a:lnTo>
                  <a:lnTo>
                    <a:pt x="385" y="1284"/>
                  </a:lnTo>
                  <a:lnTo>
                    <a:pt x="383" y="1284"/>
                  </a:lnTo>
                  <a:lnTo>
                    <a:pt x="381" y="1284"/>
                  </a:lnTo>
                  <a:lnTo>
                    <a:pt x="381" y="1286"/>
                  </a:lnTo>
                  <a:lnTo>
                    <a:pt x="381" y="1289"/>
                  </a:lnTo>
                  <a:lnTo>
                    <a:pt x="379" y="1291"/>
                  </a:lnTo>
                  <a:lnTo>
                    <a:pt x="381" y="1293"/>
                  </a:lnTo>
                  <a:lnTo>
                    <a:pt x="383" y="1293"/>
                  </a:lnTo>
                  <a:lnTo>
                    <a:pt x="388" y="1293"/>
                  </a:lnTo>
                  <a:lnTo>
                    <a:pt x="390" y="1293"/>
                  </a:lnTo>
                  <a:lnTo>
                    <a:pt x="388" y="1295"/>
                  </a:lnTo>
                  <a:lnTo>
                    <a:pt x="385" y="1295"/>
                  </a:lnTo>
                  <a:lnTo>
                    <a:pt x="383" y="1297"/>
                  </a:lnTo>
                  <a:lnTo>
                    <a:pt x="381" y="1299"/>
                  </a:lnTo>
                  <a:lnTo>
                    <a:pt x="383" y="1302"/>
                  </a:lnTo>
                  <a:lnTo>
                    <a:pt x="383" y="1304"/>
                  </a:lnTo>
                  <a:lnTo>
                    <a:pt x="383" y="1306"/>
                  </a:lnTo>
                  <a:lnTo>
                    <a:pt x="385" y="1306"/>
                  </a:lnTo>
                  <a:lnTo>
                    <a:pt x="385" y="1304"/>
                  </a:lnTo>
                  <a:lnTo>
                    <a:pt x="385" y="1302"/>
                  </a:lnTo>
                  <a:lnTo>
                    <a:pt x="388" y="1302"/>
                  </a:lnTo>
                  <a:lnTo>
                    <a:pt x="394" y="1299"/>
                  </a:lnTo>
                  <a:lnTo>
                    <a:pt x="396" y="1299"/>
                  </a:lnTo>
                  <a:lnTo>
                    <a:pt x="396" y="1302"/>
                  </a:lnTo>
                  <a:lnTo>
                    <a:pt x="398" y="1302"/>
                  </a:lnTo>
                  <a:lnTo>
                    <a:pt x="396" y="1304"/>
                  </a:lnTo>
                  <a:lnTo>
                    <a:pt x="396" y="1306"/>
                  </a:lnTo>
                  <a:lnTo>
                    <a:pt x="396" y="1308"/>
                  </a:lnTo>
                  <a:lnTo>
                    <a:pt x="398" y="1308"/>
                  </a:lnTo>
                  <a:lnTo>
                    <a:pt x="401" y="1308"/>
                  </a:lnTo>
                  <a:lnTo>
                    <a:pt x="403" y="1310"/>
                  </a:lnTo>
                  <a:lnTo>
                    <a:pt x="403" y="1313"/>
                  </a:lnTo>
                  <a:lnTo>
                    <a:pt x="407" y="1313"/>
                  </a:lnTo>
                  <a:lnTo>
                    <a:pt x="420" y="1317"/>
                  </a:lnTo>
                  <a:lnTo>
                    <a:pt x="434" y="1321"/>
                  </a:lnTo>
                  <a:lnTo>
                    <a:pt x="447" y="1326"/>
                  </a:lnTo>
                  <a:lnTo>
                    <a:pt x="460" y="1328"/>
                  </a:lnTo>
                  <a:lnTo>
                    <a:pt x="473" y="1332"/>
                  </a:lnTo>
                  <a:lnTo>
                    <a:pt x="486" y="1337"/>
                  </a:lnTo>
                  <a:lnTo>
                    <a:pt x="499" y="1339"/>
                  </a:lnTo>
                  <a:lnTo>
                    <a:pt x="512" y="1343"/>
                  </a:lnTo>
                  <a:lnTo>
                    <a:pt x="525" y="1348"/>
                  </a:lnTo>
                  <a:lnTo>
                    <a:pt x="539" y="1350"/>
                  </a:lnTo>
                  <a:lnTo>
                    <a:pt x="552" y="1354"/>
                  </a:lnTo>
                  <a:lnTo>
                    <a:pt x="565" y="1356"/>
                  </a:lnTo>
                  <a:lnTo>
                    <a:pt x="578" y="1361"/>
                  </a:lnTo>
                  <a:lnTo>
                    <a:pt x="591" y="1363"/>
                  </a:lnTo>
                  <a:lnTo>
                    <a:pt x="604" y="1367"/>
                  </a:lnTo>
                  <a:lnTo>
                    <a:pt x="617" y="1372"/>
                  </a:lnTo>
                  <a:lnTo>
                    <a:pt x="631" y="1374"/>
                  </a:lnTo>
                  <a:lnTo>
                    <a:pt x="644" y="1376"/>
                  </a:lnTo>
                  <a:lnTo>
                    <a:pt x="657" y="1381"/>
                  </a:lnTo>
                  <a:lnTo>
                    <a:pt x="670" y="1383"/>
                  </a:lnTo>
                  <a:lnTo>
                    <a:pt x="683" y="1387"/>
                  </a:lnTo>
                  <a:lnTo>
                    <a:pt x="696" y="1389"/>
                  </a:lnTo>
                  <a:lnTo>
                    <a:pt x="709" y="1394"/>
                  </a:lnTo>
                  <a:lnTo>
                    <a:pt x="725" y="1396"/>
                  </a:lnTo>
                  <a:lnTo>
                    <a:pt x="738" y="1398"/>
                  </a:lnTo>
                  <a:lnTo>
                    <a:pt x="744" y="1400"/>
                  </a:lnTo>
                  <a:lnTo>
                    <a:pt x="751" y="1402"/>
                  </a:lnTo>
                  <a:lnTo>
                    <a:pt x="764" y="1405"/>
                  </a:lnTo>
                  <a:lnTo>
                    <a:pt x="777" y="1407"/>
                  </a:lnTo>
                  <a:lnTo>
                    <a:pt x="790" y="1411"/>
                  </a:lnTo>
                  <a:lnTo>
                    <a:pt x="804" y="1413"/>
                  </a:lnTo>
                  <a:lnTo>
                    <a:pt x="817" y="1416"/>
                  </a:lnTo>
                  <a:lnTo>
                    <a:pt x="830" y="1418"/>
                  </a:lnTo>
                  <a:lnTo>
                    <a:pt x="843" y="1420"/>
                  </a:lnTo>
                  <a:lnTo>
                    <a:pt x="856" y="1424"/>
                  </a:lnTo>
                  <a:lnTo>
                    <a:pt x="871" y="1427"/>
                  </a:lnTo>
                  <a:lnTo>
                    <a:pt x="885" y="1429"/>
                  </a:lnTo>
                  <a:lnTo>
                    <a:pt x="898" y="1431"/>
                  </a:lnTo>
                  <a:lnTo>
                    <a:pt x="911" y="1433"/>
                  </a:lnTo>
                  <a:lnTo>
                    <a:pt x="924" y="1435"/>
                  </a:lnTo>
                  <a:lnTo>
                    <a:pt x="926" y="1435"/>
                  </a:lnTo>
                  <a:lnTo>
                    <a:pt x="928" y="1433"/>
                  </a:lnTo>
                  <a:lnTo>
                    <a:pt x="926" y="1431"/>
                  </a:lnTo>
                  <a:close/>
                  <a:moveTo>
                    <a:pt x="177" y="636"/>
                  </a:moveTo>
                  <a:lnTo>
                    <a:pt x="175" y="636"/>
                  </a:lnTo>
                  <a:lnTo>
                    <a:pt x="171" y="638"/>
                  </a:lnTo>
                  <a:lnTo>
                    <a:pt x="169" y="638"/>
                  </a:lnTo>
                  <a:lnTo>
                    <a:pt x="169" y="640"/>
                  </a:lnTo>
                  <a:lnTo>
                    <a:pt x="169" y="642"/>
                  </a:lnTo>
                  <a:lnTo>
                    <a:pt x="171" y="642"/>
                  </a:lnTo>
                  <a:lnTo>
                    <a:pt x="171" y="644"/>
                  </a:lnTo>
                  <a:lnTo>
                    <a:pt x="173" y="644"/>
                  </a:lnTo>
                  <a:lnTo>
                    <a:pt x="175" y="646"/>
                  </a:lnTo>
                  <a:lnTo>
                    <a:pt x="175" y="644"/>
                  </a:lnTo>
                  <a:lnTo>
                    <a:pt x="177" y="642"/>
                  </a:lnTo>
                  <a:lnTo>
                    <a:pt x="177" y="638"/>
                  </a:lnTo>
                  <a:lnTo>
                    <a:pt x="177" y="636"/>
                  </a:lnTo>
                  <a:close/>
                  <a:moveTo>
                    <a:pt x="177" y="649"/>
                  </a:moveTo>
                  <a:lnTo>
                    <a:pt x="180" y="649"/>
                  </a:lnTo>
                  <a:lnTo>
                    <a:pt x="182" y="649"/>
                  </a:lnTo>
                  <a:lnTo>
                    <a:pt x="184" y="649"/>
                  </a:lnTo>
                  <a:lnTo>
                    <a:pt x="186" y="649"/>
                  </a:lnTo>
                  <a:lnTo>
                    <a:pt x="188" y="649"/>
                  </a:lnTo>
                  <a:lnTo>
                    <a:pt x="188" y="646"/>
                  </a:lnTo>
                  <a:lnTo>
                    <a:pt x="190" y="644"/>
                  </a:lnTo>
                  <a:lnTo>
                    <a:pt x="188" y="644"/>
                  </a:lnTo>
                  <a:lnTo>
                    <a:pt x="190" y="644"/>
                  </a:lnTo>
                  <a:lnTo>
                    <a:pt x="190" y="642"/>
                  </a:lnTo>
                  <a:lnTo>
                    <a:pt x="188" y="642"/>
                  </a:lnTo>
                  <a:lnTo>
                    <a:pt x="186" y="644"/>
                  </a:lnTo>
                  <a:lnTo>
                    <a:pt x="184" y="644"/>
                  </a:lnTo>
                  <a:lnTo>
                    <a:pt x="182" y="646"/>
                  </a:lnTo>
                  <a:lnTo>
                    <a:pt x="177" y="649"/>
                  </a:lnTo>
                  <a:close/>
                  <a:moveTo>
                    <a:pt x="256" y="1083"/>
                  </a:moveTo>
                  <a:lnTo>
                    <a:pt x="256" y="1080"/>
                  </a:lnTo>
                  <a:lnTo>
                    <a:pt x="256" y="1078"/>
                  </a:lnTo>
                  <a:lnTo>
                    <a:pt x="254" y="1078"/>
                  </a:lnTo>
                  <a:lnTo>
                    <a:pt x="252" y="1078"/>
                  </a:lnTo>
                  <a:lnTo>
                    <a:pt x="250" y="1078"/>
                  </a:lnTo>
                  <a:lnTo>
                    <a:pt x="247" y="1078"/>
                  </a:lnTo>
                  <a:lnTo>
                    <a:pt x="245" y="1078"/>
                  </a:lnTo>
                  <a:lnTo>
                    <a:pt x="241" y="1080"/>
                  </a:lnTo>
                  <a:lnTo>
                    <a:pt x="239" y="1083"/>
                  </a:lnTo>
                  <a:lnTo>
                    <a:pt x="239" y="1080"/>
                  </a:lnTo>
                  <a:lnTo>
                    <a:pt x="236" y="1083"/>
                  </a:lnTo>
                  <a:lnTo>
                    <a:pt x="234" y="1085"/>
                  </a:lnTo>
                  <a:lnTo>
                    <a:pt x="232" y="1085"/>
                  </a:lnTo>
                  <a:lnTo>
                    <a:pt x="232" y="1087"/>
                  </a:lnTo>
                  <a:lnTo>
                    <a:pt x="232" y="1089"/>
                  </a:lnTo>
                  <a:lnTo>
                    <a:pt x="236" y="1089"/>
                  </a:lnTo>
                  <a:lnTo>
                    <a:pt x="239" y="1091"/>
                  </a:lnTo>
                  <a:lnTo>
                    <a:pt x="241" y="1091"/>
                  </a:lnTo>
                  <a:lnTo>
                    <a:pt x="239" y="1089"/>
                  </a:lnTo>
                  <a:lnTo>
                    <a:pt x="241" y="1089"/>
                  </a:lnTo>
                  <a:lnTo>
                    <a:pt x="245" y="1094"/>
                  </a:lnTo>
                  <a:lnTo>
                    <a:pt x="250" y="1094"/>
                  </a:lnTo>
                  <a:lnTo>
                    <a:pt x="252" y="1091"/>
                  </a:lnTo>
                  <a:lnTo>
                    <a:pt x="254" y="1089"/>
                  </a:lnTo>
                  <a:lnTo>
                    <a:pt x="258" y="1089"/>
                  </a:lnTo>
                  <a:lnTo>
                    <a:pt x="258" y="1087"/>
                  </a:lnTo>
                  <a:lnTo>
                    <a:pt x="256" y="1085"/>
                  </a:lnTo>
                  <a:lnTo>
                    <a:pt x="256" y="1083"/>
                  </a:lnTo>
                  <a:close/>
                  <a:moveTo>
                    <a:pt x="234" y="1096"/>
                  </a:moveTo>
                  <a:lnTo>
                    <a:pt x="234" y="1096"/>
                  </a:lnTo>
                  <a:lnTo>
                    <a:pt x="236" y="1098"/>
                  </a:lnTo>
                  <a:lnTo>
                    <a:pt x="239" y="1096"/>
                  </a:lnTo>
                  <a:lnTo>
                    <a:pt x="239" y="1098"/>
                  </a:lnTo>
                  <a:lnTo>
                    <a:pt x="243" y="1098"/>
                  </a:lnTo>
                  <a:lnTo>
                    <a:pt x="243" y="1096"/>
                  </a:lnTo>
                  <a:lnTo>
                    <a:pt x="243" y="1094"/>
                  </a:lnTo>
                  <a:lnTo>
                    <a:pt x="241" y="1094"/>
                  </a:lnTo>
                  <a:lnTo>
                    <a:pt x="239" y="1094"/>
                  </a:lnTo>
                  <a:lnTo>
                    <a:pt x="232" y="1094"/>
                  </a:lnTo>
                  <a:lnTo>
                    <a:pt x="234" y="1094"/>
                  </a:lnTo>
                  <a:lnTo>
                    <a:pt x="232" y="1094"/>
                  </a:lnTo>
                  <a:lnTo>
                    <a:pt x="234" y="1096"/>
                  </a:lnTo>
                  <a:close/>
                  <a:moveTo>
                    <a:pt x="239" y="1074"/>
                  </a:moveTo>
                  <a:lnTo>
                    <a:pt x="236" y="1072"/>
                  </a:lnTo>
                  <a:lnTo>
                    <a:pt x="236" y="1069"/>
                  </a:lnTo>
                  <a:lnTo>
                    <a:pt x="234" y="1069"/>
                  </a:lnTo>
                  <a:lnTo>
                    <a:pt x="232" y="1069"/>
                  </a:lnTo>
                  <a:lnTo>
                    <a:pt x="228" y="1067"/>
                  </a:lnTo>
                  <a:lnTo>
                    <a:pt x="228" y="1069"/>
                  </a:lnTo>
                  <a:lnTo>
                    <a:pt x="225" y="1069"/>
                  </a:lnTo>
                  <a:lnTo>
                    <a:pt x="225" y="1067"/>
                  </a:lnTo>
                  <a:lnTo>
                    <a:pt x="223" y="1067"/>
                  </a:lnTo>
                  <a:lnTo>
                    <a:pt x="221" y="1065"/>
                  </a:lnTo>
                  <a:lnTo>
                    <a:pt x="221" y="1067"/>
                  </a:lnTo>
                  <a:lnTo>
                    <a:pt x="221" y="1065"/>
                  </a:lnTo>
                  <a:lnTo>
                    <a:pt x="221" y="1067"/>
                  </a:lnTo>
                  <a:lnTo>
                    <a:pt x="221" y="1072"/>
                  </a:lnTo>
                  <a:lnTo>
                    <a:pt x="225" y="1074"/>
                  </a:lnTo>
                  <a:lnTo>
                    <a:pt x="225" y="1072"/>
                  </a:lnTo>
                  <a:lnTo>
                    <a:pt x="228" y="1074"/>
                  </a:lnTo>
                  <a:lnTo>
                    <a:pt x="232" y="1074"/>
                  </a:lnTo>
                  <a:lnTo>
                    <a:pt x="234" y="1074"/>
                  </a:lnTo>
                  <a:lnTo>
                    <a:pt x="236" y="1074"/>
                  </a:lnTo>
                  <a:lnTo>
                    <a:pt x="239" y="1076"/>
                  </a:lnTo>
                  <a:lnTo>
                    <a:pt x="239" y="1074"/>
                  </a:lnTo>
                  <a:close/>
                  <a:moveTo>
                    <a:pt x="372" y="1267"/>
                  </a:moveTo>
                  <a:lnTo>
                    <a:pt x="372" y="1267"/>
                  </a:lnTo>
                  <a:lnTo>
                    <a:pt x="372" y="1269"/>
                  </a:lnTo>
                  <a:lnTo>
                    <a:pt x="374" y="1269"/>
                  </a:lnTo>
                  <a:lnTo>
                    <a:pt x="377" y="1269"/>
                  </a:lnTo>
                  <a:lnTo>
                    <a:pt x="379" y="1269"/>
                  </a:lnTo>
                  <a:lnTo>
                    <a:pt x="379" y="1267"/>
                  </a:lnTo>
                  <a:lnTo>
                    <a:pt x="379" y="1264"/>
                  </a:lnTo>
                  <a:lnTo>
                    <a:pt x="381" y="1264"/>
                  </a:lnTo>
                  <a:lnTo>
                    <a:pt x="381" y="1262"/>
                  </a:lnTo>
                  <a:lnTo>
                    <a:pt x="379" y="1262"/>
                  </a:lnTo>
                  <a:lnTo>
                    <a:pt x="377" y="1262"/>
                  </a:lnTo>
                  <a:lnTo>
                    <a:pt x="374" y="1264"/>
                  </a:lnTo>
                  <a:lnTo>
                    <a:pt x="372" y="1267"/>
                  </a:lnTo>
                  <a:close/>
                  <a:moveTo>
                    <a:pt x="236" y="1102"/>
                  </a:moveTo>
                  <a:lnTo>
                    <a:pt x="239" y="1102"/>
                  </a:lnTo>
                  <a:lnTo>
                    <a:pt x="243" y="1104"/>
                  </a:lnTo>
                  <a:lnTo>
                    <a:pt x="245" y="1104"/>
                  </a:lnTo>
                  <a:lnTo>
                    <a:pt x="247" y="1104"/>
                  </a:lnTo>
                  <a:lnTo>
                    <a:pt x="250" y="1104"/>
                  </a:lnTo>
                  <a:lnTo>
                    <a:pt x="250" y="1102"/>
                  </a:lnTo>
                  <a:lnTo>
                    <a:pt x="247" y="1102"/>
                  </a:lnTo>
                  <a:lnTo>
                    <a:pt x="247" y="1098"/>
                  </a:lnTo>
                  <a:lnTo>
                    <a:pt x="245" y="1098"/>
                  </a:lnTo>
                  <a:lnTo>
                    <a:pt x="243" y="1098"/>
                  </a:lnTo>
                  <a:lnTo>
                    <a:pt x="230" y="1098"/>
                  </a:lnTo>
                  <a:lnTo>
                    <a:pt x="225" y="1098"/>
                  </a:lnTo>
                  <a:lnTo>
                    <a:pt x="236" y="1102"/>
                  </a:lnTo>
                  <a:close/>
                  <a:moveTo>
                    <a:pt x="271" y="1122"/>
                  </a:moveTo>
                  <a:lnTo>
                    <a:pt x="271" y="1120"/>
                  </a:lnTo>
                  <a:lnTo>
                    <a:pt x="269" y="1120"/>
                  </a:lnTo>
                  <a:lnTo>
                    <a:pt x="267" y="1120"/>
                  </a:lnTo>
                  <a:lnTo>
                    <a:pt x="265" y="1120"/>
                  </a:lnTo>
                  <a:lnTo>
                    <a:pt x="263" y="1120"/>
                  </a:lnTo>
                  <a:lnTo>
                    <a:pt x="261" y="1120"/>
                  </a:lnTo>
                  <a:lnTo>
                    <a:pt x="261" y="1122"/>
                  </a:lnTo>
                  <a:lnTo>
                    <a:pt x="263" y="1122"/>
                  </a:lnTo>
                  <a:lnTo>
                    <a:pt x="265" y="1124"/>
                  </a:lnTo>
                  <a:lnTo>
                    <a:pt x="267" y="1126"/>
                  </a:lnTo>
                  <a:lnTo>
                    <a:pt x="269" y="1126"/>
                  </a:lnTo>
                  <a:lnTo>
                    <a:pt x="271" y="1126"/>
                  </a:lnTo>
                  <a:lnTo>
                    <a:pt x="271" y="1124"/>
                  </a:lnTo>
                  <a:lnTo>
                    <a:pt x="271" y="1122"/>
                  </a:lnTo>
                  <a:close/>
                  <a:moveTo>
                    <a:pt x="180" y="1050"/>
                  </a:moveTo>
                  <a:lnTo>
                    <a:pt x="182" y="1052"/>
                  </a:lnTo>
                  <a:lnTo>
                    <a:pt x="182" y="1050"/>
                  </a:lnTo>
                  <a:lnTo>
                    <a:pt x="182" y="1047"/>
                  </a:lnTo>
                  <a:lnTo>
                    <a:pt x="180" y="1047"/>
                  </a:lnTo>
                  <a:lnTo>
                    <a:pt x="180" y="1050"/>
                  </a:lnTo>
                  <a:close/>
                  <a:moveTo>
                    <a:pt x="304" y="1181"/>
                  </a:moveTo>
                  <a:lnTo>
                    <a:pt x="304" y="1181"/>
                  </a:lnTo>
                  <a:lnTo>
                    <a:pt x="304" y="1183"/>
                  </a:lnTo>
                  <a:lnTo>
                    <a:pt x="307" y="1183"/>
                  </a:lnTo>
                  <a:lnTo>
                    <a:pt x="307" y="1181"/>
                  </a:lnTo>
                  <a:lnTo>
                    <a:pt x="304" y="1179"/>
                  </a:lnTo>
                  <a:lnTo>
                    <a:pt x="304" y="1181"/>
                  </a:lnTo>
                  <a:close/>
                  <a:moveTo>
                    <a:pt x="317" y="1199"/>
                  </a:moveTo>
                  <a:lnTo>
                    <a:pt x="317" y="1199"/>
                  </a:lnTo>
                  <a:lnTo>
                    <a:pt x="317" y="1196"/>
                  </a:lnTo>
                  <a:lnTo>
                    <a:pt x="315" y="1196"/>
                  </a:lnTo>
                  <a:lnTo>
                    <a:pt x="315" y="1199"/>
                  </a:lnTo>
                  <a:lnTo>
                    <a:pt x="317" y="1199"/>
                  </a:lnTo>
                  <a:close/>
                  <a:moveTo>
                    <a:pt x="344" y="1245"/>
                  </a:moveTo>
                  <a:lnTo>
                    <a:pt x="344" y="1245"/>
                  </a:lnTo>
                  <a:lnTo>
                    <a:pt x="344" y="1247"/>
                  </a:lnTo>
                  <a:lnTo>
                    <a:pt x="346" y="1247"/>
                  </a:lnTo>
                  <a:lnTo>
                    <a:pt x="346" y="1245"/>
                  </a:lnTo>
                  <a:lnTo>
                    <a:pt x="346" y="1243"/>
                  </a:lnTo>
                  <a:lnTo>
                    <a:pt x="344" y="1243"/>
                  </a:lnTo>
                  <a:lnTo>
                    <a:pt x="344" y="1245"/>
                  </a:lnTo>
                  <a:close/>
                  <a:moveTo>
                    <a:pt x="372" y="1260"/>
                  </a:moveTo>
                  <a:lnTo>
                    <a:pt x="372" y="1260"/>
                  </a:lnTo>
                  <a:lnTo>
                    <a:pt x="370" y="1262"/>
                  </a:lnTo>
                  <a:lnTo>
                    <a:pt x="372" y="1262"/>
                  </a:lnTo>
                  <a:lnTo>
                    <a:pt x="374" y="1262"/>
                  </a:lnTo>
                  <a:lnTo>
                    <a:pt x="372" y="1260"/>
                  </a:lnTo>
                  <a:close/>
                  <a:moveTo>
                    <a:pt x="254" y="1271"/>
                  </a:moveTo>
                  <a:lnTo>
                    <a:pt x="254" y="1271"/>
                  </a:lnTo>
                  <a:lnTo>
                    <a:pt x="254" y="1273"/>
                  </a:lnTo>
                  <a:lnTo>
                    <a:pt x="254" y="1271"/>
                  </a:lnTo>
                  <a:lnTo>
                    <a:pt x="252" y="1269"/>
                  </a:lnTo>
                  <a:lnTo>
                    <a:pt x="252" y="1271"/>
                  </a:lnTo>
                  <a:lnTo>
                    <a:pt x="254" y="1271"/>
                  </a:lnTo>
                  <a:close/>
                  <a:moveTo>
                    <a:pt x="252" y="1271"/>
                  </a:moveTo>
                  <a:lnTo>
                    <a:pt x="252" y="1271"/>
                  </a:lnTo>
                  <a:close/>
                  <a:moveTo>
                    <a:pt x="247" y="1271"/>
                  </a:moveTo>
                  <a:lnTo>
                    <a:pt x="247" y="1271"/>
                  </a:lnTo>
                  <a:lnTo>
                    <a:pt x="247" y="1273"/>
                  </a:lnTo>
                  <a:lnTo>
                    <a:pt x="247" y="1271"/>
                  </a:lnTo>
                  <a:close/>
                  <a:moveTo>
                    <a:pt x="250" y="1273"/>
                  </a:moveTo>
                  <a:lnTo>
                    <a:pt x="250" y="1275"/>
                  </a:lnTo>
                  <a:lnTo>
                    <a:pt x="247" y="1275"/>
                  </a:lnTo>
                  <a:lnTo>
                    <a:pt x="250" y="1275"/>
                  </a:lnTo>
                  <a:lnTo>
                    <a:pt x="250" y="1273"/>
                  </a:lnTo>
                  <a:close/>
                  <a:moveTo>
                    <a:pt x="254" y="1280"/>
                  </a:moveTo>
                  <a:lnTo>
                    <a:pt x="254" y="1280"/>
                  </a:lnTo>
                  <a:lnTo>
                    <a:pt x="254" y="1282"/>
                  </a:lnTo>
                  <a:lnTo>
                    <a:pt x="254" y="1280"/>
                  </a:lnTo>
                  <a:close/>
                  <a:moveTo>
                    <a:pt x="361" y="1317"/>
                  </a:moveTo>
                  <a:lnTo>
                    <a:pt x="361" y="1317"/>
                  </a:lnTo>
                  <a:lnTo>
                    <a:pt x="361" y="1315"/>
                  </a:lnTo>
                  <a:lnTo>
                    <a:pt x="359" y="1315"/>
                  </a:lnTo>
                  <a:lnTo>
                    <a:pt x="359" y="1317"/>
                  </a:lnTo>
                  <a:lnTo>
                    <a:pt x="361" y="1317"/>
                  </a:lnTo>
                  <a:close/>
                  <a:moveTo>
                    <a:pt x="357" y="1326"/>
                  </a:moveTo>
                  <a:lnTo>
                    <a:pt x="357" y="1326"/>
                  </a:lnTo>
                  <a:lnTo>
                    <a:pt x="359" y="1326"/>
                  </a:lnTo>
                  <a:lnTo>
                    <a:pt x="359" y="1324"/>
                  </a:lnTo>
                  <a:lnTo>
                    <a:pt x="357" y="1324"/>
                  </a:lnTo>
                  <a:lnTo>
                    <a:pt x="357" y="1326"/>
                  </a:lnTo>
                  <a:close/>
                  <a:moveTo>
                    <a:pt x="361" y="1326"/>
                  </a:moveTo>
                  <a:lnTo>
                    <a:pt x="361" y="1326"/>
                  </a:lnTo>
                  <a:lnTo>
                    <a:pt x="361" y="1328"/>
                  </a:lnTo>
                  <a:lnTo>
                    <a:pt x="363" y="1328"/>
                  </a:lnTo>
                  <a:lnTo>
                    <a:pt x="361" y="1326"/>
                  </a:lnTo>
                  <a:close/>
                  <a:moveTo>
                    <a:pt x="357" y="1337"/>
                  </a:moveTo>
                  <a:lnTo>
                    <a:pt x="355" y="1335"/>
                  </a:lnTo>
                  <a:lnTo>
                    <a:pt x="355" y="1337"/>
                  </a:lnTo>
                  <a:lnTo>
                    <a:pt x="355" y="1339"/>
                  </a:lnTo>
                  <a:lnTo>
                    <a:pt x="357" y="1339"/>
                  </a:lnTo>
                  <a:lnTo>
                    <a:pt x="357" y="1337"/>
                  </a:lnTo>
                  <a:close/>
                  <a:moveTo>
                    <a:pt x="7" y="655"/>
                  </a:moveTo>
                  <a:lnTo>
                    <a:pt x="7" y="655"/>
                  </a:lnTo>
                  <a:lnTo>
                    <a:pt x="9" y="655"/>
                  </a:lnTo>
                  <a:lnTo>
                    <a:pt x="9" y="653"/>
                  </a:lnTo>
                  <a:lnTo>
                    <a:pt x="7" y="653"/>
                  </a:lnTo>
                  <a:lnTo>
                    <a:pt x="7" y="655"/>
                  </a:lnTo>
                  <a:close/>
                  <a:moveTo>
                    <a:pt x="0" y="690"/>
                  </a:move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2" y="695"/>
                  </a:lnTo>
                  <a:lnTo>
                    <a:pt x="2" y="692"/>
                  </a:lnTo>
                  <a:lnTo>
                    <a:pt x="0" y="690"/>
                  </a:lnTo>
                  <a:close/>
                  <a:moveTo>
                    <a:pt x="48" y="785"/>
                  </a:moveTo>
                  <a:lnTo>
                    <a:pt x="48" y="785"/>
                  </a:lnTo>
                  <a:lnTo>
                    <a:pt x="46" y="785"/>
                  </a:lnTo>
                  <a:lnTo>
                    <a:pt x="48" y="785"/>
                  </a:lnTo>
                  <a:lnTo>
                    <a:pt x="50" y="785"/>
                  </a:lnTo>
                  <a:lnTo>
                    <a:pt x="48" y="785"/>
                  </a:lnTo>
                  <a:close/>
                  <a:moveTo>
                    <a:pt x="44" y="813"/>
                  </a:moveTo>
                  <a:lnTo>
                    <a:pt x="44" y="813"/>
                  </a:lnTo>
                  <a:lnTo>
                    <a:pt x="42" y="813"/>
                  </a:lnTo>
                  <a:lnTo>
                    <a:pt x="39" y="813"/>
                  </a:lnTo>
                  <a:lnTo>
                    <a:pt x="39" y="815"/>
                  </a:lnTo>
                  <a:lnTo>
                    <a:pt x="42" y="815"/>
                  </a:lnTo>
                  <a:lnTo>
                    <a:pt x="42" y="817"/>
                  </a:lnTo>
                  <a:lnTo>
                    <a:pt x="44" y="817"/>
                  </a:lnTo>
                  <a:lnTo>
                    <a:pt x="44" y="815"/>
                  </a:lnTo>
                  <a:lnTo>
                    <a:pt x="44" y="813"/>
                  </a:lnTo>
                  <a:close/>
                  <a:moveTo>
                    <a:pt x="31" y="789"/>
                  </a:moveTo>
                  <a:lnTo>
                    <a:pt x="31" y="789"/>
                  </a:lnTo>
                  <a:lnTo>
                    <a:pt x="33" y="791"/>
                  </a:lnTo>
                  <a:lnTo>
                    <a:pt x="37" y="793"/>
                  </a:lnTo>
                  <a:lnTo>
                    <a:pt x="39" y="793"/>
                  </a:lnTo>
                  <a:lnTo>
                    <a:pt x="39" y="791"/>
                  </a:lnTo>
                  <a:lnTo>
                    <a:pt x="37" y="791"/>
                  </a:lnTo>
                  <a:lnTo>
                    <a:pt x="33" y="789"/>
                  </a:lnTo>
                  <a:lnTo>
                    <a:pt x="31" y="789"/>
                  </a:lnTo>
                  <a:close/>
                  <a:moveTo>
                    <a:pt x="219" y="1063"/>
                  </a:moveTo>
                  <a:lnTo>
                    <a:pt x="219" y="1065"/>
                  </a:lnTo>
                  <a:lnTo>
                    <a:pt x="221" y="1065"/>
                  </a:lnTo>
                  <a:lnTo>
                    <a:pt x="223" y="1065"/>
                  </a:lnTo>
                  <a:lnTo>
                    <a:pt x="225" y="1067"/>
                  </a:lnTo>
                  <a:lnTo>
                    <a:pt x="228" y="1067"/>
                  </a:lnTo>
                  <a:lnTo>
                    <a:pt x="230" y="1067"/>
                  </a:lnTo>
                  <a:lnTo>
                    <a:pt x="230" y="1065"/>
                  </a:lnTo>
                  <a:lnTo>
                    <a:pt x="230" y="1063"/>
                  </a:lnTo>
                  <a:lnTo>
                    <a:pt x="228" y="1063"/>
                  </a:lnTo>
                  <a:lnTo>
                    <a:pt x="225" y="1063"/>
                  </a:lnTo>
                  <a:lnTo>
                    <a:pt x="223" y="1063"/>
                  </a:lnTo>
                  <a:lnTo>
                    <a:pt x="223" y="1065"/>
                  </a:lnTo>
                  <a:lnTo>
                    <a:pt x="221" y="1063"/>
                  </a:lnTo>
                  <a:lnTo>
                    <a:pt x="219" y="1063"/>
                  </a:lnTo>
                  <a:close/>
                  <a:moveTo>
                    <a:pt x="232" y="1076"/>
                  </a:moveTo>
                  <a:lnTo>
                    <a:pt x="230" y="1076"/>
                  </a:lnTo>
                  <a:lnTo>
                    <a:pt x="228" y="1076"/>
                  </a:lnTo>
                  <a:lnTo>
                    <a:pt x="228" y="1078"/>
                  </a:lnTo>
                  <a:lnTo>
                    <a:pt x="230" y="1078"/>
                  </a:lnTo>
                  <a:lnTo>
                    <a:pt x="232" y="1078"/>
                  </a:lnTo>
                  <a:lnTo>
                    <a:pt x="230" y="1078"/>
                  </a:lnTo>
                  <a:lnTo>
                    <a:pt x="232" y="1078"/>
                  </a:lnTo>
                  <a:lnTo>
                    <a:pt x="232" y="1076"/>
                  </a:lnTo>
                  <a:close/>
                  <a:moveTo>
                    <a:pt x="219" y="1091"/>
                  </a:moveTo>
                  <a:lnTo>
                    <a:pt x="219" y="1091"/>
                  </a:lnTo>
                  <a:lnTo>
                    <a:pt x="219" y="1094"/>
                  </a:lnTo>
                  <a:lnTo>
                    <a:pt x="223" y="1096"/>
                  </a:lnTo>
                  <a:lnTo>
                    <a:pt x="223" y="1094"/>
                  </a:lnTo>
                  <a:lnTo>
                    <a:pt x="221" y="1091"/>
                  </a:lnTo>
                  <a:lnTo>
                    <a:pt x="219" y="1091"/>
                  </a:lnTo>
                  <a:close/>
                  <a:moveTo>
                    <a:pt x="201" y="1183"/>
                  </a:moveTo>
                  <a:lnTo>
                    <a:pt x="201" y="1183"/>
                  </a:lnTo>
                  <a:lnTo>
                    <a:pt x="204" y="1181"/>
                  </a:lnTo>
                  <a:lnTo>
                    <a:pt x="206" y="1181"/>
                  </a:lnTo>
                  <a:lnTo>
                    <a:pt x="206" y="1179"/>
                  </a:lnTo>
                  <a:lnTo>
                    <a:pt x="204" y="1179"/>
                  </a:lnTo>
                  <a:lnTo>
                    <a:pt x="204" y="1177"/>
                  </a:lnTo>
                  <a:lnTo>
                    <a:pt x="204" y="1179"/>
                  </a:lnTo>
                  <a:lnTo>
                    <a:pt x="201" y="1179"/>
                  </a:lnTo>
                  <a:lnTo>
                    <a:pt x="199" y="1181"/>
                  </a:lnTo>
                  <a:lnTo>
                    <a:pt x="201" y="1181"/>
                  </a:lnTo>
                  <a:lnTo>
                    <a:pt x="204" y="1181"/>
                  </a:lnTo>
                  <a:lnTo>
                    <a:pt x="201" y="1181"/>
                  </a:lnTo>
                  <a:lnTo>
                    <a:pt x="201" y="1183"/>
                  </a:lnTo>
                  <a:close/>
                  <a:moveTo>
                    <a:pt x="348" y="1295"/>
                  </a:moveTo>
                  <a:lnTo>
                    <a:pt x="348" y="1295"/>
                  </a:lnTo>
                  <a:lnTo>
                    <a:pt x="348" y="1293"/>
                  </a:lnTo>
                  <a:lnTo>
                    <a:pt x="346" y="1293"/>
                  </a:lnTo>
                  <a:lnTo>
                    <a:pt x="346" y="1295"/>
                  </a:lnTo>
                  <a:lnTo>
                    <a:pt x="346" y="1297"/>
                  </a:lnTo>
                  <a:lnTo>
                    <a:pt x="348" y="1297"/>
                  </a:lnTo>
                  <a:lnTo>
                    <a:pt x="348" y="1295"/>
                  </a:lnTo>
                  <a:close/>
                  <a:moveTo>
                    <a:pt x="348" y="1299"/>
                  </a:moveTo>
                  <a:lnTo>
                    <a:pt x="348" y="1302"/>
                  </a:lnTo>
                  <a:lnTo>
                    <a:pt x="348" y="1299"/>
                  </a:lnTo>
                  <a:lnTo>
                    <a:pt x="350" y="1299"/>
                  </a:lnTo>
                  <a:lnTo>
                    <a:pt x="350" y="1297"/>
                  </a:lnTo>
                  <a:lnTo>
                    <a:pt x="348" y="1297"/>
                  </a:lnTo>
                  <a:lnTo>
                    <a:pt x="348" y="1299"/>
                  </a:lnTo>
                  <a:close/>
                  <a:moveTo>
                    <a:pt x="261" y="1278"/>
                  </a:moveTo>
                  <a:lnTo>
                    <a:pt x="263" y="1278"/>
                  </a:lnTo>
                  <a:lnTo>
                    <a:pt x="263" y="1275"/>
                  </a:lnTo>
                  <a:lnTo>
                    <a:pt x="265" y="1275"/>
                  </a:lnTo>
                  <a:lnTo>
                    <a:pt x="265" y="1273"/>
                  </a:lnTo>
                  <a:lnTo>
                    <a:pt x="263" y="1273"/>
                  </a:lnTo>
                  <a:lnTo>
                    <a:pt x="263" y="1275"/>
                  </a:lnTo>
                  <a:lnTo>
                    <a:pt x="261" y="1275"/>
                  </a:lnTo>
                  <a:lnTo>
                    <a:pt x="261" y="1278"/>
                  </a:lnTo>
                  <a:close/>
                  <a:moveTo>
                    <a:pt x="258" y="1278"/>
                  </a:moveTo>
                  <a:lnTo>
                    <a:pt x="258" y="1278"/>
                  </a:lnTo>
                  <a:lnTo>
                    <a:pt x="261" y="1278"/>
                  </a:lnTo>
                  <a:lnTo>
                    <a:pt x="258" y="1275"/>
                  </a:lnTo>
                  <a:lnTo>
                    <a:pt x="258" y="1278"/>
                  </a:lnTo>
                  <a:lnTo>
                    <a:pt x="256" y="1278"/>
                  </a:lnTo>
                  <a:lnTo>
                    <a:pt x="258" y="1278"/>
                  </a:lnTo>
                  <a:close/>
                  <a:moveTo>
                    <a:pt x="370" y="1315"/>
                  </a:moveTo>
                  <a:lnTo>
                    <a:pt x="368" y="1313"/>
                  </a:lnTo>
                  <a:lnTo>
                    <a:pt x="366" y="1313"/>
                  </a:lnTo>
                  <a:lnTo>
                    <a:pt x="366" y="1315"/>
                  </a:lnTo>
                  <a:lnTo>
                    <a:pt x="363" y="1315"/>
                  </a:lnTo>
                  <a:lnTo>
                    <a:pt x="363" y="1317"/>
                  </a:lnTo>
                  <a:lnTo>
                    <a:pt x="368" y="1319"/>
                  </a:lnTo>
                  <a:lnTo>
                    <a:pt x="370" y="1319"/>
                  </a:lnTo>
                  <a:lnTo>
                    <a:pt x="368" y="1319"/>
                  </a:lnTo>
                  <a:lnTo>
                    <a:pt x="368" y="1317"/>
                  </a:lnTo>
                  <a:lnTo>
                    <a:pt x="370" y="1317"/>
                  </a:lnTo>
                  <a:lnTo>
                    <a:pt x="368" y="1317"/>
                  </a:lnTo>
                  <a:lnTo>
                    <a:pt x="368" y="1315"/>
                  </a:lnTo>
                  <a:lnTo>
                    <a:pt x="370" y="1315"/>
                  </a:lnTo>
                  <a:close/>
                  <a:moveTo>
                    <a:pt x="92" y="668"/>
                  </a:moveTo>
                  <a:lnTo>
                    <a:pt x="90" y="668"/>
                  </a:lnTo>
                  <a:lnTo>
                    <a:pt x="90" y="671"/>
                  </a:lnTo>
                  <a:lnTo>
                    <a:pt x="88" y="671"/>
                  </a:lnTo>
                  <a:lnTo>
                    <a:pt x="85" y="671"/>
                  </a:lnTo>
                  <a:lnTo>
                    <a:pt x="83" y="673"/>
                  </a:lnTo>
                  <a:lnTo>
                    <a:pt x="79" y="673"/>
                  </a:lnTo>
                  <a:lnTo>
                    <a:pt x="74" y="673"/>
                  </a:lnTo>
                  <a:lnTo>
                    <a:pt x="70" y="673"/>
                  </a:lnTo>
                  <a:lnTo>
                    <a:pt x="68" y="671"/>
                  </a:lnTo>
                  <a:lnTo>
                    <a:pt x="63" y="668"/>
                  </a:lnTo>
                  <a:lnTo>
                    <a:pt x="63" y="666"/>
                  </a:lnTo>
                  <a:lnTo>
                    <a:pt x="61" y="666"/>
                  </a:lnTo>
                  <a:lnTo>
                    <a:pt x="61" y="668"/>
                  </a:lnTo>
                  <a:lnTo>
                    <a:pt x="63" y="671"/>
                  </a:lnTo>
                  <a:lnTo>
                    <a:pt x="63" y="673"/>
                  </a:lnTo>
                  <a:lnTo>
                    <a:pt x="61" y="675"/>
                  </a:lnTo>
                  <a:lnTo>
                    <a:pt x="61" y="677"/>
                  </a:lnTo>
                  <a:lnTo>
                    <a:pt x="61" y="679"/>
                  </a:lnTo>
                  <a:lnTo>
                    <a:pt x="61" y="682"/>
                  </a:lnTo>
                  <a:lnTo>
                    <a:pt x="59" y="684"/>
                  </a:lnTo>
                  <a:lnTo>
                    <a:pt x="57" y="686"/>
                  </a:lnTo>
                  <a:lnTo>
                    <a:pt x="53" y="688"/>
                  </a:lnTo>
                  <a:lnTo>
                    <a:pt x="50" y="688"/>
                  </a:lnTo>
                  <a:lnTo>
                    <a:pt x="50" y="690"/>
                  </a:lnTo>
                  <a:lnTo>
                    <a:pt x="50" y="692"/>
                  </a:lnTo>
                  <a:lnTo>
                    <a:pt x="48" y="692"/>
                  </a:lnTo>
                  <a:lnTo>
                    <a:pt x="50" y="695"/>
                  </a:lnTo>
                  <a:lnTo>
                    <a:pt x="50" y="697"/>
                  </a:lnTo>
                  <a:lnTo>
                    <a:pt x="48" y="697"/>
                  </a:lnTo>
                  <a:lnTo>
                    <a:pt x="46" y="699"/>
                  </a:lnTo>
                  <a:lnTo>
                    <a:pt x="44" y="701"/>
                  </a:lnTo>
                  <a:lnTo>
                    <a:pt x="44" y="699"/>
                  </a:lnTo>
                  <a:lnTo>
                    <a:pt x="42" y="697"/>
                  </a:lnTo>
                  <a:lnTo>
                    <a:pt x="39" y="697"/>
                  </a:lnTo>
                  <a:lnTo>
                    <a:pt x="37" y="697"/>
                  </a:lnTo>
                  <a:lnTo>
                    <a:pt x="39" y="699"/>
                  </a:lnTo>
                  <a:lnTo>
                    <a:pt x="42" y="699"/>
                  </a:lnTo>
                  <a:lnTo>
                    <a:pt x="39" y="701"/>
                  </a:lnTo>
                  <a:lnTo>
                    <a:pt x="37" y="701"/>
                  </a:lnTo>
                  <a:lnTo>
                    <a:pt x="35" y="699"/>
                  </a:lnTo>
                  <a:lnTo>
                    <a:pt x="33" y="699"/>
                  </a:lnTo>
                  <a:lnTo>
                    <a:pt x="31" y="699"/>
                  </a:lnTo>
                  <a:lnTo>
                    <a:pt x="28" y="701"/>
                  </a:lnTo>
                  <a:lnTo>
                    <a:pt x="31" y="697"/>
                  </a:lnTo>
                  <a:lnTo>
                    <a:pt x="33" y="697"/>
                  </a:lnTo>
                  <a:lnTo>
                    <a:pt x="35" y="697"/>
                  </a:lnTo>
                  <a:lnTo>
                    <a:pt x="37" y="695"/>
                  </a:lnTo>
                  <a:lnTo>
                    <a:pt x="35" y="695"/>
                  </a:lnTo>
                  <a:lnTo>
                    <a:pt x="31" y="695"/>
                  </a:lnTo>
                  <a:lnTo>
                    <a:pt x="28" y="692"/>
                  </a:lnTo>
                  <a:lnTo>
                    <a:pt x="28" y="690"/>
                  </a:lnTo>
                  <a:lnTo>
                    <a:pt x="26" y="692"/>
                  </a:lnTo>
                  <a:lnTo>
                    <a:pt x="24" y="692"/>
                  </a:lnTo>
                  <a:lnTo>
                    <a:pt x="24" y="690"/>
                  </a:lnTo>
                  <a:lnTo>
                    <a:pt x="26" y="690"/>
                  </a:lnTo>
                  <a:lnTo>
                    <a:pt x="26" y="688"/>
                  </a:lnTo>
                  <a:lnTo>
                    <a:pt x="24" y="688"/>
                  </a:lnTo>
                  <a:lnTo>
                    <a:pt x="22" y="688"/>
                  </a:lnTo>
                  <a:lnTo>
                    <a:pt x="24" y="688"/>
                  </a:lnTo>
                  <a:lnTo>
                    <a:pt x="24" y="686"/>
                  </a:lnTo>
                  <a:lnTo>
                    <a:pt x="26" y="686"/>
                  </a:lnTo>
                  <a:lnTo>
                    <a:pt x="28" y="688"/>
                  </a:lnTo>
                  <a:lnTo>
                    <a:pt x="31" y="688"/>
                  </a:lnTo>
                  <a:lnTo>
                    <a:pt x="33" y="688"/>
                  </a:lnTo>
                  <a:lnTo>
                    <a:pt x="35" y="688"/>
                  </a:lnTo>
                  <a:lnTo>
                    <a:pt x="37" y="688"/>
                  </a:lnTo>
                  <a:lnTo>
                    <a:pt x="39" y="688"/>
                  </a:lnTo>
                  <a:lnTo>
                    <a:pt x="42" y="686"/>
                  </a:lnTo>
                  <a:lnTo>
                    <a:pt x="46" y="688"/>
                  </a:lnTo>
                  <a:lnTo>
                    <a:pt x="48" y="688"/>
                  </a:lnTo>
                  <a:lnTo>
                    <a:pt x="50" y="688"/>
                  </a:lnTo>
                  <a:lnTo>
                    <a:pt x="50" y="686"/>
                  </a:lnTo>
                  <a:lnTo>
                    <a:pt x="53" y="686"/>
                  </a:lnTo>
                  <a:lnTo>
                    <a:pt x="55" y="686"/>
                  </a:lnTo>
                  <a:lnTo>
                    <a:pt x="57" y="684"/>
                  </a:lnTo>
                  <a:lnTo>
                    <a:pt x="59" y="682"/>
                  </a:lnTo>
                  <a:lnTo>
                    <a:pt x="59" y="679"/>
                  </a:lnTo>
                  <a:lnTo>
                    <a:pt x="59" y="677"/>
                  </a:lnTo>
                  <a:lnTo>
                    <a:pt x="59" y="675"/>
                  </a:lnTo>
                  <a:lnTo>
                    <a:pt x="61" y="675"/>
                  </a:lnTo>
                  <a:lnTo>
                    <a:pt x="61" y="673"/>
                  </a:lnTo>
                  <a:lnTo>
                    <a:pt x="61" y="671"/>
                  </a:lnTo>
                  <a:lnTo>
                    <a:pt x="61" y="668"/>
                  </a:lnTo>
                  <a:lnTo>
                    <a:pt x="59" y="668"/>
                  </a:lnTo>
                  <a:lnTo>
                    <a:pt x="59" y="666"/>
                  </a:lnTo>
                  <a:lnTo>
                    <a:pt x="59" y="664"/>
                  </a:lnTo>
                  <a:lnTo>
                    <a:pt x="59" y="660"/>
                  </a:lnTo>
                  <a:lnTo>
                    <a:pt x="59" y="657"/>
                  </a:lnTo>
                  <a:lnTo>
                    <a:pt x="53" y="657"/>
                  </a:lnTo>
                  <a:lnTo>
                    <a:pt x="50" y="657"/>
                  </a:lnTo>
                  <a:lnTo>
                    <a:pt x="48" y="660"/>
                  </a:lnTo>
                  <a:lnTo>
                    <a:pt x="44" y="657"/>
                  </a:lnTo>
                  <a:lnTo>
                    <a:pt x="44" y="660"/>
                  </a:lnTo>
                  <a:lnTo>
                    <a:pt x="42" y="660"/>
                  </a:lnTo>
                  <a:lnTo>
                    <a:pt x="42" y="662"/>
                  </a:lnTo>
                  <a:lnTo>
                    <a:pt x="39" y="664"/>
                  </a:lnTo>
                  <a:lnTo>
                    <a:pt x="37" y="664"/>
                  </a:lnTo>
                  <a:lnTo>
                    <a:pt x="35" y="664"/>
                  </a:lnTo>
                  <a:lnTo>
                    <a:pt x="33" y="664"/>
                  </a:lnTo>
                  <a:lnTo>
                    <a:pt x="33" y="662"/>
                  </a:lnTo>
                  <a:lnTo>
                    <a:pt x="35" y="662"/>
                  </a:lnTo>
                  <a:lnTo>
                    <a:pt x="37" y="660"/>
                  </a:lnTo>
                  <a:lnTo>
                    <a:pt x="39" y="660"/>
                  </a:lnTo>
                  <a:lnTo>
                    <a:pt x="42" y="660"/>
                  </a:lnTo>
                  <a:lnTo>
                    <a:pt x="44" y="657"/>
                  </a:lnTo>
                  <a:lnTo>
                    <a:pt x="44" y="655"/>
                  </a:lnTo>
                  <a:lnTo>
                    <a:pt x="46" y="653"/>
                  </a:lnTo>
                  <a:lnTo>
                    <a:pt x="46" y="651"/>
                  </a:lnTo>
                  <a:lnTo>
                    <a:pt x="44" y="651"/>
                  </a:lnTo>
                  <a:lnTo>
                    <a:pt x="42" y="646"/>
                  </a:lnTo>
                  <a:lnTo>
                    <a:pt x="39" y="646"/>
                  </a:lnTo>
                  <a:lnTo>
                    <a:pt x="37" y="646"/>
                  </a:lnTo>
                  <a:lnTo>
                    <a:pt x="35" y="646"/>
                  </a:lnTo>
                  <a:lnTo>
                    <a:pt x="33" y="644"/>
                  </a:lnTo>
                  <a:lnTo>
                    <a:pt x="31" y="642"/>
                  </a:lnTo>
                  <a:lnTo>
                    <a:pt x="31" y="640"/>
                  </a:lnTo>
                  <a:lnTo>
                    <a:pt x="28" y="640"/>
                  </a:lnTo>
                  <a:lnTo>
                    <a:pt x="28" y="638"/>
                  </a:lnTo>
                  <a:lnTo>
                    <a:pt x="26" y="638"/>
                  </a:lnTo>
                  <a:lnTo>
                    <a:pt x="26" y="636"/>
                  </a:lnTo>
                  <a:lnTo>
                    <a:pt x="24" y="636"/>
                  </a:lnTo>
                  <a:lnTo>
                    <a:pt x="22" y="636"/>
                  </a:lnTo>
                  <a:lnTo>
                    <a:pt x="24" y="636"/>
                  </a:lnTo>
                  <a:lnTo>
                    <a:pt x="24" y="638"/>
                  </a:lnTo>
                  <a:lnTo>
                    <a:pt x="22" y="638"/>
                  </a:lnTo>
                  <a:lnTo>
                    <a:pt x="20" y="640"/>
                  </a:lnTo>
                  <a:lnTo>
                    <a:pt x="20" y="642"/>
                  </a:lnTo>
                  <a:lnTo>
                    <a:pt x="20" y="644"/>
                  </a:lnTo>
                  <a:lnTo>
                    <a:pt x="20" y="646"/>
                  </a:lnTo>
                  <a:lnTo>
                    <a:pt x="20" y="649"/>
                  </a:lnTo>
                  <a:lnTo>
                    <a:pt x="17" y="649"/>
                  </a:lnTo>
                  <a:lnTo>
                    <a:pt x="15" y="649"/>
                  </a:lnTo>
                  <a:lnTo>
                    <a:pt x="15" y="651"/>
                  </a:lnTo>
                  <a:lnTo>
                    <a:pt x="15" y="649"/>
                  </a:lnTo>
                  <a:lnTo>
                    <a:pt x="13" y="651"/>
                  </a:lnTo>
                  <a:lnTo>
                    <a:pt x="13" y="653"/>
                  </a:lnTo>
                  <a:lnTo>
                    <a:pt x="11" y="653"/>
                  </a:lnTo>
                  <a:lnTo>
                    <a:pt x="11" y="655"/>
                  </a:lnTo>
                  <a:lnTo>
                    <a:pt x="9" y="655"/>
                  </a:lnTo>
                  <a:lnTo>
                    <a:pt x="9" y="657"/>
                  </a:lnTo>
                  <a:lnTo>
                    <a:pt x="7" y="660"/>
                  </a:lnTo>
                  <a:lnTo>
                    <a:pt x="7" y="662"/>
                  </a:lnTo>
                  <a:lnTo>
                    <a:pt x="9" y="664"/>
                  </a:lnTo>
                  <a:lnTo>
                    <a:pt x="9" y="666"/>
                  </a:lnTo>
                  <a:lnTo>
                    <a:pt x="7" y="666"/>
                  </a:lnTo>
                  <a:lnTo>
                    <a:pt x="4" y="666"/>
                  </a:lnTo>
                  <a:lnTo>
                    <a:pt x="4" y="668"/>
                  </a:lnTo>
                  <a:lnTo>
                    <a:pt x="7" y="671"/>
                  </a:lnTo>
                  <a:lnTo>
                    <a:pt x="7" y="673"/>
                  </a:lnTo>
                  <a:lnTo>
                    <a:pt x="9" y="673"/>
                  </a:lnTo>
                  <a:lnTo>
                    <a:pt x="11" y="673"/>
                  </a:lnTo>
                  <a:lnTo>
                    <a:pt x="9" y="675"/>
                  </a:lnTo>
                  <a:lnTo>
                    <a:pt x="9" y="677"/>
                  </a:lnTo>
                  <a:lnTo>
                    <a:pt x="9" y="679"/>
                  </a:lnTo>
                  <a:lnTo>
                    <a:pt x="11" y="679"/>
                  </a:lnTo>
                  <a:lnTo>
                    <a:pt x="9" y="679"/>
                  </a:lnTo>
                  <a:lnTo>
                    <a:pt x="9" y="682"/>
                  </a:lnTo>
                  <a:lnTo>
                    <a:pt x="9" y="679"/>
                  </a:lnTo>
                  <a:lnTo>
                    <a:pt x="7" y="679"/>
                  </a:lnTo>
                  <a:lnTo>
                    <a:pt x="7" y="682"/>
                  </a:lnTo>
                  <a:lnTo>
                    <a:pt x="9" y="688"/>
                  </a:lnTo>
                  <a:lnTo>
                    <a:pt x="9" y="690"/>
                  </a:lnTo>
                  <a:lnTo>
                    <a:pt x="7" y="690"/>
                  </a:lnTo>
                  <a:lnTo>
                    <a:pt x="4" y="688"/>
                  </a:lnTo>
                  <a:lnTo>
                    <a:pt x="2" y="688"/>
                  </a:lnTo>
                  <a:lnTo>
                    <a:pt x="2" y="690"/>
                  </a:lnTo>
                  <a:lnTo>
                    <a:pt x="4" y="690"/>
                  </a:lnTo>
                  <a:lnTo>
                    <a:pt x="7" y="692"/>
                  </a:lnTo>
                  <a:lnTo>
                    <a:pt x="4" y="692"/>
                  </a:lnTo>
                  <a:lnTo>
                    <a:pt x="4" y="695"/>
                  </a:lnTo>
                  <a:lnTo>
                    <a:pt x="2" y="695"/>
                  </a:lnTo>
                  <a:lnTo>
                    <a:pt x="9" y="697"/>
                  </a:lnTo>
                  <a:lnTo>
                    <a:pt x="7" y="699"/>
                  </a:lnTo>
                  <a:lnTo>
                    <a:pt x="4" y="699"/>
                  </a:lnTo>
                  <a:lnTo>
                    <a:pt x="4" y="701"/>
                  </a:lnTo>
                  <a:lnTo>
                    <a:pt x="9" y="701"/>
                  </a:lnTo>
                  <a:lnTo>
                    <a:pt x="11" y="701"/>
                  </a:lnTo>
                  <a:lnTo>
                    <a:pt x="11" y="699"/>
                  </a:lnTo>
                  <a:lnTo>
                    <a:pt x="13" y="699"/>
                  </a:lnTo>
                  <a:lnTo>
                    <a:pt x="13" y="701"/>
                  </a:lnTo>
                  <a:lnTo>
                    <a:pt x="11" y="703"/>
                  </a:lnTo>
                  <a:lnTo>
                    <a:pt x="9" y="703"/>
                  </a:lnTo>
                  <a:lnTo>
                    <a:pt x="9" y="706"/>
                  </a:lnTo>
                  <a:lnTo>
                    <a:pt x="11" y="706"/>
                  </a:lnTo>
                  <a:lnTo>
                    <a:pt x="13" y="706"/>
                  </a:lnTo>
                  <a:lnTo>
                    <a:pt x="13" y="703"/>
                  </a:lnTo>
                  <a:lnTo>
                    <a:pt x="15" y="703"/>
                  </a:lnTo>
                  <a:lnTo>
                    <a:pt x="15" y="706"/>
                  </a:lnTo>
                  <a:lnTo>
                    <a:pt x="13" y="706"/>
                  </a:lnTo>
                  <a:lnTo>
                    <a:pt x="13" y="708"/>
                  </a:lnTo>
                  <a:lnTo>
                    <a:pt x="13" y="710"/>
                  </a:lnTo>
                  <a:lnTo>
                    <a:pt x="17" y="712"/>
                  </a:lnTo>
                  <a:lnTo>
                    <a:pt x="17" y="714"/>
                  </a:lnTo>
                  <a:lnTo>
                    <a:pt x="20" y="714"/>
                  </a:lnTo>
                  <a:lnTo>
                    <a:pt x="17" y="717"/>
                  </a:lnTo>
                  <a:lnTo>
                    <a:pt x="22" y="721"/>
                  </a:lnTo>
                  <a:lnTo>
                    <a:pt x="22" y="723"/>
                  </a:lnTo>
                  <a:lnTo>
                    <a:pt x="20" y="725"/>
                  </a:lnTo>
                  <a:lnTo>
                    <a:pt x="20" y="728"/>
                  </a:lnTo>
                  <a:lnTo>
                    <a:pt x="20" y="725"/>
                  </a:lnTo>
                  <a:lnTo>
                    <a:pt x="20" y="723"/>
                  </a:lnTo>
                  <a:lnTo>
                    <a:pt x="17" y="723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1" y="714"/>
                  </a:lnTo>
                  <a:lnTo>
                    <a:pt x="9" y="712"/>
                  </a:lnTo>
                  <a:lnTo>
                    <a:pt x="7" y="714"/>
                  </a:lnTo>
                  <a:lnTo>
                    <a:pt x="4" y="717"/>
                  </a:lnTo>
                  <a:lnTo>
                    <a:pt x="2" y="717"/>
                  </a:lnTo>
                  <a:lnTo>
                    <a:pt x="13" y="719"/>
                  </a:lnTo>
                  <a:lnTo>
                    <a:pt x="15" y="721"/>
                  </a:lnTo>
                  <a:lnTo>
                    <a:pt x="13" y="721"/>
                  </a:lnTo>
                  <a:lnTo>
                    <a:pt x="13" y="723"/>
                  </a:lnTo>
                  <a:lnTo>
                    <a:pt x="13" y="721"/>
                  </a:lnTo>
                  <a:lnTo>
                    <a:pt x="11" y="721"/>
                  </a:lnTo>
                  <a:lnTo>
                    <a:pt x="9" y="721"/>
                  </a:lnTo>
                  <a:lnTo>
                    <a:pt x="7" y="721"/>
                  </a:lnTo>
                  <a:lnTo>
                    <a:pt x="4" y="721"/>
                  </a:lnTo>
                  <a:lnTo>
                    <a:pt x="4" y="723"/>
                  </a:lnTo>
                  <a:lnTo>
                    <a:pt x="2" y="723"/>
                  </a:lnTo>
                  <a:lnTo>
                    <a:pt x="4" y="723"/>
                  </a:lnTo>
                  <a:lnTo>
                    <a:pt x="7" y="725"/>
                  </a:lnTo>
                  <a:lnTo>
                    <a:pt x="9" y="728"/>
                  </a:lnTo>
                  <a:lnTo>
                    <a:pt x="9" y="730"/>
                  </a:lnTo>
                  <a:lnTo>
                    <a:pt x="7" y="730"/>
                  </a:lnTo>
                  <a:lnTo>
                    <a:pt x="9" y="732"/>
                  </a:lnTo>
                  <a:lnTo>
                    <a:pt x="11" y="734"/>
                  </a:lnTo>
                  <a:lnTo>
                    <a:pt x="9" y="734"/>
                  </a:lnTo>
                  <a:lnTo>
                    <a:pt x="9" y="736"/>
                  </a:lnTo>
                  <a:lnTo>
                    <a:pt x="11" y="736"/>
                  </a:lnTo>
                  <a:lnTo>
                    <a:pt x="11" y="734"/>
                  </a:lnTo>
                  <a:lnTo>
                    <a:pt x="13" y="734"/>
                  </a:lnTo>
                  <a:lnTo>
                    <a:pt x="13" y="736"/>
                  </a:lnTo>
                  <a:lnTo>
                    <a:pt x="11" y="736"/>
                  </a:lnTo>
                  <a:lnTo>
                    <a:pt x="11" y="739"/>
                  </a:lnTo>
                  <a:lnTo>
                    <a:pt x="13" y="741"/>
                  </a:lnTo>
                  <a:lnTo>
                    <a:pt x="15" y="741"/>
                  </a:lnTo>
                  <a:lnTo>
                    <a:pt x="17" y="741"/>
                  </a:lnTo>
                  <a:lnTo>
                    <a:pt x="20" y="741"/>
                  </a:lnTo>
                  <a:lnTo>
                    <a:pt x="20" y="739"/>
                  </a:lnTo>
                  <a:lnTo>
                    <a:pt x="22" y="741"/>
                  </a:lnTo>
                  <a:lnTo>
                    <a:pt x="22" y="743"/>
                  </a:lnTo>
                  <a:lnTo>
                    <a:pt x="24" y="743"/>
                  </a:lnTo>
                  <a:lnTo>
                    <a:pt x="26" y="743"/>
                  </a:lnTo>
                  <a:lnTo>
                    <a:pt x="28" y="743"/>
                  </a:lnTo>
                  <a:lnTo>
                    <a:pt x="31" y="743"/>
                  </a:lnTo>
                  <a:lnTo>
                    <a:pt x="28" y="743"/>
                  </a:lnTo>
                  <a:lnTo>
                    <a:pt x="31" y="743"/>
                  </a:lnTo>
                  <a:lnTo>
                    <a:pt x="33" y="743"/>
                  </a:lnTo>
                  <a:lnTo>
                    <a:pt x="35" y="743"/>
                  </a:lnTo>
                  <a:lnTo>
                    <a:pt x="35" y="741"/>
                  </a:lnTo>
                  <a:lnTo>
                    <a:pt x="31" y="741"/>
                  </a:lnTo>
                  <a:lnTo>
                    <a:pt x="26" y="741"/>
                  </a:lnTo>
                  <a:lnTo>
                    <a:pt x="24" y="739"/>
                  </a:lnTo>
                  <a:lnTo>
                    <a:pt x="24" y="736"/>
                  </a:lnTo>
                  <a:lnTo>
                    <a:pt x="24" y="739"/>
                  </a:lnTo>
                  <a:lnTo>
                    <a:pt x="26" y="739"/>
                  </a:lnTo>
                  <a:lnTo>
                    <a:pt x="26" y="736"/>
                  </a:lnTo>
                  <a:lnTo>
                    <a:pt x="28" y="736"/>
                  </a:lnTo>
                  <a:lnTo>
                    <a:pt x="31" y="736"/>
                  </a:lnTo>
                  <a:lnTo>
                    <a:pt x="33" y="739"/>
                  </a:lnTo>
                  <a:lnTo>
                    <a:pt x="37" y="741"/>
                  </a:lnTo>
                  <a:lnTo>
                    <a:pt x="39" y="741"/>
                  </a:lnTo>
                  <a:lnTo>
                    <a:pt x="42" y="739"/>
                  </a:lnTo>
                  <a:lnTo>
                    <a:pt x="46" y="734"/>
                  </a:lnTo>
                  <a:lnTo>
                    <a:pt x="48" y="732"/>
                  </a:lnTo>
                  <a:lnTo>
                    <a:pt x="48" y="730"/>
                  </a:lnTo>
                  <a:lnTo>
                    <a:pt x="50" y="725"/>
                  </a:lnTo>
                  <a:lnTo>
                    <a:pt x="53" y="721"/>
                  </a:lnTo>
                  <a:lnTo>
                    <a:pt x="53" y="719"/>
                  </a:lnTo>
                  <a:lnTo>
                    <a:pt x="53" y="717"/>
                  </a:lnTo>
                  <a:lnTo>
                    <a:pt x="55" y="717"/>
                  </a:lnTo>
                  <a:lnTo>
                    <a:pt x="55" y="714"/>
                  </a:lnTo>
                  <a:lnTo>
                    <a:pt x="55" y="712"/>
                  </a:lnTo>
                  <a:lnTo>
                    <a:pt x="57" y="710"/>
                  </a:lnTo>
                  <a:lnTo>
                    <a:pt x="59" y="708"/>
                  </a:lnTo>
                  <a:lnTo>
                    <a:pt x="61" y="706"/>
                  </a:lnTo>
                  <a:lnTo>
                    <a:pt x="63" y="703"/>
                  </a:lnTo>
                  <a:lnTo>
                    <a:pt x="63" y="701"/>
                  </a:lnTo>
                  <a:lnTo>
                    <a:pt x="66" y="701"/>
                  </a:lnTo>
                  <a:lnTo>
                    <a:pt x="66" y="699"/>
                  </a:lnTo>
                  <a:lnTo>
                    <a:pt x="66" y="697"/>
                  </a:lnTo>
                  <a:lnTo>
                    <a:pt x="68" y="695"/>
                  </a:lnTo>
                  <a:lnTo>
                    <a:pt x="70" y="695"/>
                  </a:lnTo>
                  <a:lnTo>
                    <a:pt x="72" y="692"/>
                  </a:lnTo>
                  <a:lnTo>
                    <a:pt x="79" y="688"/>
                  </a:lnTo>
                  <a:lnTo>
                    <a:pt x="81" y="686"/>
                  </a:lnTo>
                  <a:lnTo>
                    <a:pt x="83" y="684"/>
                  </a:lnTo>
                  <a:lnTo>
                    <a:pt x="83" y="682"/>
                  </a:lnTo>
                  <a:lnTo>
                    <a:pt x="88" y="679"/>
                  </a:lnTo>
                  <a:lnTo>
                    <a:pt x="90" y="675"/>
                  </a:lnTo>
                  <a:lnTo>
                    <a:pt x="90" y="671"/>
                  </a:lnTo>
                  <a:lnTo>
                    <a:pt x="92" y="671"/>
                  </a:lnTo>
                  <a:lnTo>
                    <a:pt x="92" y="668"/>
                  </a:lnTo>
                  <a:close/>
                </a:path>
              </a:pathLst>
            </a:custGeom>
            <a:solidFill>
              <a:srgbClr val="F3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39" name="Google Shape;3136;p68"/>
            <p:cNvSpPr>
              <a:spLocks/>
            </p:cNvSpPr>
            <p:nvPr/>
          </p:nvSpPr>
          <p:spPr bwMode="auto">
            <a:xfrm>
              <a:off x="1822450" y="3716338"/>
              <a:ext cx="1004888" cy="1792287"/>
            </a:xfrm>
            <a:custGeom>
              <a:avLst/>
              <a:gdLst>
                <a:gd name="T0" fmla="*/ 2147483646 w 633"/>
                <a:gd name="T1" fmla="*/ 2147483646 h 1129"/>
                <a:gd name="T2" fmla="*/ 2147483646 w 633"/>
                <a:gd name="T3" fmla="*/ 2147483646 h 1129"/>
                <a:gd name="T4" fmla="*/ 2147483646 w 633"/>
                <a:gd name="T5" fmla="*/ 2147483646 h 1129"/>
                <a:gd name="T6" fmla="*/ 2147483646 w 633"/>
                <a:gd name="T7" fmla="*/ 2147483646 h 1129"/>
                <a:gd name="T8" fmla="*/ 2147483646 w 633"/>
                <a:gd name="T9" fmla="*/ 2147483646 h 1129"/>
                <a:gd name="T10" fmla="*/ 2147483646 w 633"/>
                <a:gd name="T11" fmla="*/ 2147483646 h 1129"/>
                <a:gd name="T12" fmla="*/ 2147483646 w 633"/>
                <a:gd name="T13" fmla="*/ 2147483646 h 1129"/>
                <a:gd name="T14" fmla="*/ 2147483646 w 633"/>
                <a:gd name="T15" fmla="*/ 2147483646 h 1129"/>
                <a:gd name="T16" fmla="*/ 2147483646 w 633"/>
                <a:gd name="T17" fmla="*/ 2147483646 h 1129"/>
                <a:gd name="T18" fmla="*/ 2147483646 w 633"/>
                <a:gd name="T19" fmla="*/ 2147483646 h 1129"/>
                <a:gd name="T20" fmla="*/ 2147483646 w 633"/>
                <a:gd name="T21" fmla="*/ 2147483646 h 1129"/>
                <a:gd name="T22" fmla="*/ 2147483646 w 633"/>
                <a:gd name="T23" fmla="*/ 2147483646 h 1129"/>
                <a:gd name="T24" fmla="*/ 2147483646 w 633"/>
                <a:gd name="T25" fmla="*/ 2147483646 h 1129"/>
                <a:gd name="T26" fmla="*/ 2147483646 w 633"/>
                <a:gd name="T27" fmla="*/ 2147483646 h 1129"/>
                <a:gd name="T28" fmla="*/ 2147483646 w 633"/>
                <a:gd name="T29" fmla="*/ 2147483646 h 1129"/>
                <a:gd name="T30" fmla="*/ 2147483646 w 633"/>
                <a:gd name="T31" fmla="*/ 2147483646 h 1129"/>
                <a:gd name="T32" fmla="*/ 2147483646 w 633"/>
                <a:gd name="T33" fmla="*/ 2147483646 h 1129"/>
                <a:gd name="T34" fmla="*/ 2147483646 w 633"/>
                <a:gd name="T35" fmla="*/ 2147483646 h 1129"/>
                <a:gd name="T36" fmla="*/ 2147483646 w 633"/>
                <a:gd name="T37" fmla="*/ 2147483646 h 1129"/>
                <a:gd name="T38" fmla="*/ 2147483646 w 633"/>
                <a:gd name="T39" fmla="*/ 2147483646 h 1129"/>
                <a:gd name="T40" fmla="*/ 2147483646 w 633"/>
                <a:gd name="T41" fmla="*/ 2147483646 h 1129"/>
                <a:gd name="T42" fmla="*/ 2147483646 w 633"/>
                <a:gd name="T43" fmla="*/ 2147483646 h 1129"/>
                <a:gd name="T44" fmla="*/ 2147483646 w 633"/>
                <a:gd name="T45" fmla="*/ 2147483646 h 1129"/>
                <a:gd name="T46" fmla="*/ 2147483646 w 633"/>
                <a:gd name="T47" fmla="*/ 2147483646 h 1129"/>
                <a:gd name="T48" fmla="*/ 2147483646 w 633"/>
                <a:gd name="T49" fmla="*/ 2147483646 h 1129"/>
                <a:gd name="T50" fmla="*/ 2147483646 w 633"/>
                <a:gd name="T51" fmla="*/ 2147483646 h 1129"/>
                <a:gd name="T52" fmla="*/ 2147483646 w 633"/>
                <a:gd name="T53" fmla="*/ 2147483646 h 1129"/>
                <a:gd name="T54" fmla="*/ 2147483646 w 633"/>
                <a:gd name="T55" fmla="*/ 2147483646 h 1129"/>
                <a:gd name="T56" fmla="*/ 2147483646 w 633"/>
                <a:gd name="T57" fmla="*/ 2147483646 h 1129"/>
                <a:gd name="T58" fmla="*/ 2147483646 w 633"/>
                <a:gd name="T59" fmla="*/ 2147483646 h 1129"/>
                <a:gd name="T60" fmla="*/ 2147483646 w 633"/>
                <a:gd name="T61" fmla="*/ 2147483646 h 1129"/>
                <a:gd name="T62" fmla="*/ 2147483646 w 633"/>
                <a:gd name="T63" fmla="*/ 2147483646 h 1129"/>
                <a:gd name="T64" fmla="*/ 2147483646 w 633"/>
                <a:gd name="T65" fmla="*/ 2147483646 h 1129"/>
                <a:gd name="T66" fmla="*/ 2147483646 w 633"/>
                <a:gd name="T67" fmla="*/ 2147483646 h 1129"/>
                <a:gd name="T68" fmla="*/ 2147483646 w 633"/>
                <a:gd name="T69" fmla="*/ 2147483646 h 1129"/>
                <a:gd name="T70" fmla="*/ 2147483646 w 633"/>
                <a:gd name="T71" fmla="*/ 2147483646 h 1129"/>
                <a:gd name="T72" fmla="*/ 2147483646 w 633"/>
                <a:gd name="T73" fmla="*/ 2147483646 h 1129"/>
                <a:gd name="T74" fmla="*/ 2147483646 w 633"/>
                <a:gd name="T75" fmla="*/ 2147483646 h 1129"/>
                <a:gd name="T76" fmla="*/ 2147483646 w 633"/>
                <a:gd name="T77" fmla="*/ 2147483646 h 1129"/>
                <a:gd name="T78" fmla="*/ 2147483646 w 633"/>
                <a:gd name="T79" fmla="*/ 2147483646 h 1129"/>
                <a:gd name="T80" fmla="*/ 2147483646 w 633"/>
                <a:gd name="T81" fmla="*/ 2147483646 h 1129"/>
                <a:gd name="T82" fmla="*/ 2147483646 w 633"/>
                <a:gd name="T83" fmla="*/ 2147483646 h 1129"/>
                <a:gd name="T84" fmla="*/ 2147483646 w 633"/>
                <a:gd name="T85" fmla="*/ 2147483646 h 1129"/>
                <a:gd name="T86" fmla="*/ 2147483646 w 633"/>
                <a:gd name="T87" fmla="*/ 2147483646 h 1129"/>
                <a:gd name="T88" fmla="*/ 2147483646 w 633"/>
                <a:gd name="T89" fmla="*/ 2147483646 h 1129"/>
                <a:gd name="T90" fmla="*/ 2147483646 w 633"/>
                <a:gd name="T91" fmla="*/ 2147483646 h 1129"/>
                <a:gd name="T92" fmla="*/ 2147483646 w 633"/>
                <a:gd name="T93" fmla="*/ 2147483646 h 1129"/>
                <a:gd name="T94" fmla="*/ 2147483646 w 633"/>
                <a:gd name="T95" fmla="*/ 2147483646 h 1129"/>
                <a:gd name="T96" fmla="*/ 2147483646 w 633"/>
                <a:gd name="T97" fmla="*/ 2147483646 h 1129"/>
                <a:gd name="T98" fmla="*/ 2147483646 w 633"/>
                <a:gd name="T99" fmla="*/ 2147483646 h 1129"/>
                <a:gd name="T100" fmla="*/ 2147483646 w 633"/>
                <a:gd name="T101" fmla="*/ 2147483646 h 1129"/>
                <a:gd name="T102" fmla="*/ 2147483646 w 633"/>
                <a:gd name="T103" fmla="*/ 2147483646 h 1129"/>
                <a:gd name="T104" fmla="*/ 2147483646 w 633"/>
                <a:gd name="T105" fmla="*/ 2147483646 h 1129"/>
                <a:gd name="T106" fmla="*/ 2147483646 w 633"/>
                <a:gd name="T107" fmla="*/ 2147483646 h 1129"/>
                <a:gd name="T108" fmla="*/ 2147483646 w 633"/>
                <a:gd name="T109" fmla="*/ 2147483646 h 1129"/>
                <a:gd name="T110" fmla="*/ 2147483646 w 633"/>
                <a:gd name="T111" fmla="*/ 2147483646 h 1129"/>
                <a:gd name="T112" fmla="*/ 2147483646 w 633"/>
                <a:gd name="T113" fmla="*/ 2147483646 h 1129"/>
                <a:gd name="T114" fmla="*/ 2147483646 w 633"/>
                <a:gd name="T115" fmla="*/ 2147483646 h 1129"/>
                <a:gd name="T116" fmla="*/ 2147483646 w 633"/>
                <a:gd name="T117" fmla="*/ 2147483646 h 1129"/>
                <a:gd name="T118" fmla="*/ 2147483646 w 633"/>
                <a:gd name="T119" fmla="*/ 2147483646 h 1129"/>
                <a:gd name="T120" fmla="*/ 2147483646 w 633"/>
                <a:gd name="T121" fmla="*/ 2147483646 h 1129"/>
                <a:gd name="T122" fmla="*/ 2147483646 w 633"/>
                <a:gd name="T123" fmla="*/ 2147483646 h 11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33" h="1129" extrusionOk="0">
                  <a:moveTo>
                    <a:pt x="491" y="1129"/>
                  </a:moveTo>
                  <a:lnTo>
                    <a:pt x="482" y="1127"/>
                  </a:lnTo>
                  <a:lnTo>
                    <a:pt x="469" y="1127"/>
                  </a:lnTo>
                  <a:lnTo>
                    <a:pt x="456" y="1124"/>
                  </a:lnTo>
                  <a:lnTo>
                    <a:pt x="440" y="1122"/>
                  </a:lnTo>
                  <a:lnTo>
                    <a:pt x="427" y="1120"/>
                  </a:lnTo>
                  <a:lnTo>
                    <a:pt x="414" y="1118"/>
                  </a:lnTo>
                  <a:lnTo>
                    <a:pt x="401" y="1116"/>
                  </a:lnTo>
                  <a:lnTo>
                    <a:pt x="388" y="1113"/>
                  </a:lnTo>
                  <a:lnTo>
                    <a:pt x="375" y="1113"/>
                  </a:lnTo>
                  <a:lnTo>
                    <a:pt x="359" y="1111"/>
                  </a:lnTo>
                  <a:lnTo>
                    <a:pt x="346" y="1109"/>
                  </a:lnTo>
                  <a:lnTo>
                    <a:pt x="333" y="1107"/>
                  </a:lnTo>
                  <a:lnTo>
                    <a:pt x="320" y="1105"/>
                  </a:lnTo>
                  <a:lnTo>
                    <a:pt x="307" y="1102"/>
                  </a:lnTo>
                  <a:lnTo>
                    <a:pt x="294" y="1100"/>
                  </a:lnTo>
                  <a:lnTo>
                    <a:pt x="278" y="1098"/>
                  </a:lnTo>
                  <a:lnTo>
                    <a:pt x="265" y="1096"/>
                  </a:lnTo>
                  <a:lnTo>
                    <a:pt x="252" y="1092"/>
                  </a:lnTo>
                  <a:lnTo>
                    <a:pt x="241" y="1089"/>
                  </a:lnTo>
                  <a:lnTo>
                    <a:pt x="243" y="1087"/>
                  </a:lnTo>
                  <a:lnTo>
                    <a:pt x="241" y="1085"/>
                  </a:lnTo>
                  <a:lnTo>
                    <a:pt x="239" y="1085"/>
                  </a:lnTo>
                  <a:lnTo>
                    <a:pt x="239" y="1083"/>
                  </a:lnTo>
                  <a:lnTo>
                    <a:pt x="237" y="1081"/>
                  </a:lnTo>
                  <a:lnTo>
                    <a:pt x="237" y="1078"/>
                  </a:lnTo>
                  <a:lnTo>
                    <a:pt x="237" y="1076"/>
                  </a:lnTo>
                  <a:lnTo>
                    <a:pt x="237" y="1074"/>
                  </a:lnTo>
                  <a:lnTo>
                    <a:pt x="235" y="1072"/>
                  </a:lnTo>
                  <a:lnTo>
                    <a:pt x="235" y="1070"/>
                  </a:lnTo>
                  <a:lnTo>
                    <a:pt x="232" y="1070"/>
                  </a:lnTo>
                  <a:lnTo>
                    <a:pt x="230" y="1070"/>
                  </a:lnTo>
                  <a:lnTo>
                    <a:pt x="228" y="1067"/>
                  </a:lnTo>
                  <a:lnTo>
                    <a:pt x="226" y="1067"/>
                  </a:lnTo>
                  <a:lnTo>
                    <a:pt x="224" y="1065"/>
                  </a:lnTo>
                  <a:lnTo>
                    <a:pt x="226" y="1063"/>
                  </a:lnTo>
                  <a:lnTo>
                    <a:pt x="224" y="1061"/>
                  </a:lnTo>
                  <a:lnTo>
                    <a:pt x="221" y="1061"/>
                  </a:lnTo>
                  <a:lnTo>
                    <a:pt x="221" y="1059"/>
                  </a:lnTo>
                  <a:lnTo>
                    <a:pt x="224" y="1059"/>
                  </a:lnTo>
                  <a:lnTo>
                    <a:pt x="221" y="1059"/>
                  </a:lnTo>
                  <a:lnTo>
                    <a:pt x="221" y="1056"/>
                  </a:lnTo>
                  <a:lnTo>
                    <a:pt x="221" y="1054"/>
                  </a:lnTo>
                  <a:lnTo>
                    <a:pt x="221" y="1052"/>
                  </a:lnTo>
                  <a:lnTo>
                    <a:pt x="219" y="1052"/>
                  </a:lnTo>
                  <a:lnTo>
                    <a:pt x="219" y="1050"/>
                  </a:lnTo>
                  <a:lnTo>
                    <a:pt x="217" y="1050"/>
                  </a:lnTo>
                  <a:lnTo>
                    <a:pt x="217" y="1048"/>
                  </a:lnTo>
                  <a:lnTo>
                    <a:pt x="215" y="1046"/>
                  </a:lnTo>
                  <a:lnTo>
                    <a:pt x="215" y="1041"/>
                  </a:lnTo>
                  <a:lnTo>
                    <a:pt x="217" y="1039"/>
                  </a:lnTo>
                  <a:lnTo>
                    <a:pt x="219" y="1037"/>
                  </a:lnTo>
                  <a:lnTo>
                    <a:pt x="219" y="1035"/>
                  </a:lnTo>
                  <a:lnTo>
                    <a:pt x="219" y="1032"/>
                  </a:lnTo>
                  <a:lnTo>
                    <a:pt x="217" y="1032"/>
                  </a:lnTo>
                  <a:lnTo>
                    <a:pt x="215" y="1032"/>
                  </a:lnTo>
                  <a:lnTo>
                    <a:pt x="215" y="1030"/>
                  </a:lnTo>
                  <a:lnTo>
                    <a:pt x="213" y="1030"/>
                  </a:lnTo>
                  <a:lnTo>
                    <a:pt x="213" y="1032"/>
                  </a:lnTo>
                  <a:lnTo>
                    <a:pt x="213" y="1030"/>
                  </a:lnTo>
                  <a:lnTo>
                    <a:pt x="211" y="1030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1" y="1024"/>
                  </a:lnTo>
                  <a:lnTo>
                    <a:pt x="213" y="1024"/>
                  </a:lnTo>
                  <a:lnTo>
                    <a:pt x="215" y="1024"/>
                  </a:lnTo>
                  <a:lnTo>
                    <a:pt x="215" y="1021"/>
                  </a:lnTo>
                  <a:lnTo>
                    <a:pt x="215" y="1019"/>
                  </a:lnTo>
                  <a:lnTo>
                    <a:pt x="217" y="1019"/>
                  </a:lnTo>
                  <a:lnTo>
                    <a:pt x="217" y="1017"/>
                  </a:lnTo>
                  <a:lnTo>
                    <a:pt x="217" y="1015"/>
                  </a:lnTo>
                  <a:lnTo>
                    <a:pt x="219" y="1015"/>
                  </a:lnTo>
                  <a:lnTo>
                    <a:pt x="219" y="1013"/>
                  </a:lnTo>
                  <a:lnTo>
                    <a:pt x="219" y="1010"/>
                  </a:lnTo>
                  <a:lnTo>
                    <a:pt x="221" y="1008"/>
                  </a:lnTo>
                  <a:lnTo>
                    <a:pt x="219" y="1006"/>
                  </a:lnTo>
                  <a:lnTo>
                    <a:pt x="219" y="1004"/>
                  </a:lnTo>
                  <a:lnTo>
                    <a:pt x="219" y="1002"/>
                  </a:lnTo>
                  <a:lnTo>
                    <a:pt x="219" y="1000"/>
                  </a:lnTo>
                  <a:lnTo>
                    <a:pt x="219" y="997"/>
                  </a:lnTo>
                  <a:lnTo>
                    <a:pt x="219" y="995"/>
                  </a:lnTo>
                  <a:lnTo>
                    <a:pt x="219" y="993"/>
                  </a:lnTo>
                  <a:lnTo>
                    <a:pt x="221" y="993"/>
                  </a:lnTo>
                  <a:lnTo>
                    <a:pt x="224" y="993"/>
                  </a:lnTo>
                  <a:lnTo>
                    <a:pt x="224" y="991"/>
                  </a:lnTo>
                  <a:lnTo>
                    <a:pt x="221" y="991"/>
                  </a:lnTo>
                  <a:lnTo>
                    <a:pt x="221" y="989"/>
                  </a:lnTo>
                  <a:lnTo>
                    <a:pt x="221" y="986"/>
                  </a:lnTo>
                  <a:lnTo>
                    <a:pt x="224" y="986"/>
                  </a:lnTo>
                  <a:lnTo>
                    <a:pt x="224" y="984"/>
                  </a:lnTo>
                  <a:lnTo>
                    <a:pt x="224" y="982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21" y="978"/>
                  </a:lnTo>
                  <a:lnTo>
                    <a:pt x="221" y="975"/>
                  </a:lnTo>
                  <a:lnTo>
                    <a:pt x="221" y="973"/>
                  </a:lnTo>
                  <a:lnTo>
                    <a:pt x="221" y="971"/>
                  </a:lnTo>
                  <a:lnTo>
                    <a:pt x="221" y="969"/>
                  </a:lnTo>
                  <a:lnTo>
                    <a:pt x="221" y="967"/>
                  </a:lnTo>
                  <a:lnTo>
                    <a:pt x="221" y="964"/>
                  </a:lnTo>
                  <a:lnTo>
                    <a:pt x="221" y="962"/>
                  </a:lnTo>
                  <a:lnTo>
                    <a:pt x="221" y="960"/>
                  </a:lnTo>
                  <a:lnTo>
                    <a:pt x="221" y="958"/>
                  </a:lnTo>
                  <a:lnTo>
                    <a:pt x="219" y="958"/>
                  </a:lnTo>
                  <a:lnTo>
                    <a:pt x="221" y="956"/>
                  </a:lnTo>
                  <a:lnTo>
                    <a:pt x="221" y="953"/>
                  </a:lnTo>
                  <a:lnTo>
                    <a:pt x="219" y="951"/>
                  </a:lnTo>
                  <a:lnTo>
                    <a:pt x="219" y="949"/>
                  </a:lnTo>
                  <a:lnTo>
                    <a:pt x="217" y="949"/>
                  </a:lnTo>
                  <a:lnTo>
                    <a:pt x="217" y="947"/>
                  </a:lnTo>
                  <a:lnTo>
                    <a:pt x="217" y="945"/>
                  </a:lnTo>
                  <a:lnTo>
                    <a:pt x="215" y="943"/>
                  </a:lnTo>
                  <a:lnTo>
                    <a:pt x="215" y="940"/>
                  </a:lnTo>
                  <a:lnTo>
                    <a:pt x="215" y="938"/>
                  </a:lnTo>
                  <a:lnTo>
                    <a:pt x="213" y="936"/>
                  </a:lnTo>
                  <a:lnTo>
                    <a:pt x="213" y="934"/>
                  </a:lnTo>
                  <a:lnTo>
                    <a:pt x="213" y="932"/>
                  </a:lnTo>
                  <a:lnTo>
                    <a:pt x="211" y="932"/>
                  </a:lnTo>
                  <a:lnTo>
                    <a:pt x="208" y="929"/>
                  </a:lnTo>
                  <a:lnTo>
                    <a:pt x="206" y="929"/>
                  </a:lnTo>
                  <a:lnTo>
                    <a:pt x="204" y="929"/>
                  </a:lnTo>
                  <a:lnTo>
                    <a:pt x="202" y="932"/>
                  </a:lnTo>
                  <a:lnTo>
                    <a:pt x="200" y="932"/>
                  </a:lnTo>
                  <a:lnTo>
                    <a:pt x="200" y="929"/>
                  </a:lnTo>
                  <a:lnTo>
                    <a:pt x="197" y="927"/>
                  </a:lnTo>
                  <a:lnTo>
                    <a:pt x="197" y="925"/>
                  </a:lnTo>
                  <a:lnTo>
                    <a:pt x="195" y="923"/>
                  </a:lnTo>
                  <a:lnTo>
                    <a:pt x="195" y="921"/>
                  </a:lnTo>
                  <a:lnTo>
                    <a:pt x="197" y="921"/>
                  </a:lnTo>
                  <a:lnTo>
                    <a:pt x="197" y="918"/>
                  </a:lnTo>
                  <a:lnTo>
                    <a:pt x="197" y="916"/>
                  </a:lnTo>
                  <a:lnTo>
                    <a:pt x="195" y="914"/>
                  </a:lnTo>
                  <a:lnTo>
                    <a:pt x="195" y="912"/>
                  </a:lnTo>
                  <a:lnTo>
                    <a:pt x="193" y="914"/>
                  </a:lnTo>
                  <a:lnTo>
                    <a:pt x="191" y="914"/>
                  </a:lnTo>
                  <a:lnTo>
                    <a:pt x="191" y="912"/>
                  </a:lnTo>
                  <a:lnTo>
                    <a:pt x="191" y="910"/>
                  </a:lnTo>
                  <a:lnTo>
                    <a:pt x="189" y="910"/>
                  </a:lnTo>
                  <a:lnTo>
                    <a:pt x="189" y="907"/>
                  </a:lnTo>
                  <a:lnTo>
                    <a:pt x="186" y="905"/>
                  </a:lnTo>
                  <a:lnTo>
                    <a:pt x="184" y="905"/>
                  </a:lnTo>
                  <a:lnTo>
                    <a:pt x="184" y="903"/>
                  </a:lnTo>
                  <a:lnTo>
                    <a:pt x="184" y="901"/>
                  </a:lnTo>
                  <a:lnTo>
                    <a:pt x="182" y="901"/>
                  </a:lnTo>
                  <a:lnTo>
                    <a:pt x="182" y="899"/>
                  </a:lnTo>
                  <a:lnTo>
                    <a:pt x="180" y="899"/>
                  </a:lnTo>
                  <a:lnTo>
                    <a:pt x="180" y="897"/>
                  </a:lnTo>
                  <a:lnTo>
                    <a:pt x="182" y="897"/>
                  </a:lnTo>
                  <a:lnTo>
                    <a:pt x="184" y="897"/>
                  </a:lnTo>
                  <a:lnTo>
                    <a:pt x="184" y="894"/>
                  </a:lnTo>
                  <a:lnTo>
                    <a:pt x="184" y="892"/>
                  </a:lnTo>
                  <a:lnTo>
                    <a:pt x="184" y="890"/>
                  </a:lnTo>
                  <a:lnTo>
                    <a:pt x="184" y="888"/>
                  </a:lnTo>
                  <a:lnTo>
                    <a:pt x="182" y="888"/>
                  </a:lnTo>
                  <a:lnTo>
                    <a:pt x="182" y="886"/>
                  </a:lnTo>
                  <a:lnTo>
                    <a:pt x="182" y="883"/>
                  </a:lnTo>
                  <a:lnTo>
                    <a:pt x="180" y="883"/>
                  </a:lnTo>
                  <a:lnTo>
                    <a:pt x="180" y="881"/>
                  </a:lnTo>
                  <a:lnTo>
                    <a:pt x="178" y="881"/>
                  </a:lnTo>
                  <a:lnTo>
                    <a:pt x="178" y="879"/>
                  </a:lnTo>
                  <a:lnTo>
                    <a:pt x="178" y="877"/>
                  </a:lnTo>
                  <a:lnTo>
                    <a:pt x="175" y="877"/>
                  </a:lnTo>
                  <a:lnTo>
                    <a:pt x="175" y="875"/>
                  </a:lnTo>
                  <a:lnTo>
                    <a:pt x="173" y="875"/>
                  </a:lnTo>
                  <a:lnTo>
                    <a:pt x="171" y="875"/>
                  </a:lnTo>
                  <a:lnTo>
                    <a:pt x="169" y="872"/>
                  </a:lnTo>
                  <a:lnTo>
                    <a:pt x="167" y="872"/>
                  </a:lnTo>
                  <a:lnTo>
                    <a:pt x="167" y="870"/>
                  </a:lnTo>
                  <a:lnTo>
                    <a:pt x="165" y="868"/>
                  </a:lnTo>
                  <a:lnTo>
                    <a:pt x="165" y="866"/>
                  </a:lnTo>
                  <a:lnTo>
                    <a:pt x="165" y="864"/>
                  </a:lnTo>
                  <a:lnTo>
                    <a:pt x="165" y="861"/>
                  </a:lnTo>
                  <a:lnTo>
                    <a:pt x="165" y="859"/>
                  </a:lnTo>
                  <a:lnTo>
                    <a:pt x="165" y="857"/>
                  </a:lnTo>
                  <a:lnTo>
                    <a:pt x="162" y="857"/>
                  </a:lnTo>
                  <a:lnTo>
                    <a:pt x="160" y="855"/>
                  </a:lnTo>
                  <a:lnTo>
                    <a:pt x="158" y="855"/>
                  </a:lnTo>
                  <a:lnTo>
                    <a:pt x="158" y="853"/>
                  </a:lnTo>
                  <a:lnTo>
                    <a:pt x="158" y="850"/>
                  </a:lnTo>
                  <a:lnTo>
                    <a:pt x="156" y="850"/>
                  </a:lnTo>
                  <a:lnTo>
                    <a:pt x="156" y="848"/>
                  </a:lnTo>
                  <a:lnTo>
                    <a:pt x="154" y="848"/>
                  </a:lnTo>
                  <a:lnTo>
                    <a:pt x="154" y="846"/>
                  </a:lnTo>
                  <a:lnTo>
                    <a:pt x="154" y="844"/>
                  </a:lnTo>
                  <a:lnTo>
                    <a:pt x="154" y="842"/>
                  </a:lnTo>
                  <a:lnTo>
                    <a:pt x="151" y="842"/>
                  </a:lnTo>
                  <a:lnTo>
                    <a:pt x="154" y="840"/>
                  </a:lnTo>
                  <a:lnTo>
                    <a:pt x="154" y="837"/>
                  </a:lnTo>
                  <a:lnTo>
                    <a:pt x="154" y="835"/>
                  </a:lnTo>
                  <a:lnTo>
                    <a:pt x="154" y="833"/>
                  </a:lnTo>
                  <a:lnTo>
                    <a:pt x="151" y="833"/>
                  </a:lnTo>
                  <a:lnTo>
                    <a:pt x="151" y="831"/>
                  </a:lnTo>
                  <a:lnTo>
                    <a:pt x="149" y="829"/>
                  </a:lnTo>
                  <a:lnTo>
                    <a:pt x="149" y="826"/>
                  </a:lnTo>
                  <a:lnTo>
                    <a:pt x="149" y="824"/>
                  </a:lnTo>
                  <a:lnTo>
                    <a:pt x="149" y="822"/>
                  </a:lnTo>
                  <a:lnTo>
                    <a:pt x="147" y="822"/>
                  </a:lnTo>
                  <a:lnTo>
                    <a:pt x="147" y="820"/>
                  </a:lnTo>
                  <a:lnTo>
                    <a:pt x="147" y="818"/>
                  </a:lnTo>
                  <a:lnTo>
                    <a:pt x="145" y="815"/>
                  </a:lnTo>
                  <a:lnTo>
                    <a:pt x="143" y="815"/>
                  </a:lnTo>
                  <a:lnTo>
                    <a:pt x="143" y="813"/>
                  </a:lnTo>
                  <a:lnTo>
                    <a:pt x="140" y="811"/>
                  </a:lnTo>
                  <a:lnTo>
                    <a:pt x="143" y="809"/>
                  </a:lnTo>
                  <a:lnTo>
                    <a:pt x="143" y="807"/>
                  </a:lnTo>
                  <a:lnTo>
                    <a:pt x="143" y="804"/>
                  </a:lnTo>
                  <a:lnTo>
                    <a:pt x="140" y="804"/>
                  </a:lnTo>
                  <a:lnTo>
                    <a:pt x="140" y="802"/>
                  </a:lnTo>
                  <a:lnTo>
                    <a:pt x="140" y="800"/>
                  </a:lnTo>
                  <a:lnTo>
                    <a:pt x="140" y="798"/>
                  </a:lnTo>
                  <a:lnTo>
                    <a:pt x="138" y="796"/>
                  </a:lnTo>
                  <a:lnTo>
                    <a:pt x="138" y="798"/>
                  </a:lnTo>
                  <a:lnTo>
                    <a:pt x="136" y="798"/>
                  </a:lnTo>
                  <a:lnTo>
                    <a:pt x="134" y="798"/>
                  </a:lnTo>
                  <a:lnTo>
                    <a:pt x="132" y="798"/>
                  </a:lnTo>
                  <a:lnTo>
                    <a:pt x="132" y="800"/>
                  </a:lnTo>
                  <a:lnTo>
                    <a:pt x="129" y="800"/>
                  </a:lnTo>
                  <a:lnTo>
                    <a:pt x="129" y="802"/>
                  </a:lnTo>
                  <a:lnTo>
                    <a:pt x="132" y="802"/>
                  </a:lnTo>
                  <a:lnTo>
                    <a:pt x="129" y="804"/>
                  </a:lnTo>
                  <a:lnTo>
                    <a:pt x="127" y="804"/>
                  </a:lnTo>
                  <a:lnTo>
                    <a:pt x="125" y="804"/>
                  </a:lnTo>
                  <a:lnTo>
                    <a:pt x="125" y="802"/>
                  </a:lnTo>
                  <a:lnTo>
                    <a:pt x="123" y="802"/>
                  </a:lnTo>
                  <a:lnTo>
                    <a:pt x="123" y="800"/>
                  </a:lnTo>
                  <a:lnTo>
                    <a:pt x="123" y="798"/>
                  </a:lnTo>
                  <a:lnTo>
                    <a:pt x="123" y="796"/>
                  </a:lnTo>
                  <a:lnTo>
                    <a:pt x="123" y="794"/>
                  </a:lnTo>
                  <a:lnTo>
                    <a:pt x="123" y="791"/>
                  </a:lnTo>
                  <a:lnTo>
                    <a:pt x="121" y="789"/>
                  </a:lnTo>
                  <a:lnTo>
                    <a:pt x="121" y="787"/>
                  </a:lnTo>
                  <a:lnTo>
                    <a:pt x="121" y="785"/>
                  </a:lnTo>
                  <a:lnTo>
                    <a:pt x="121" y="783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9" y="778"/>
                  </a:lnTo>
                  <a:lnTo>
                    <a:pt x="119" y="776"/>
                  </a:lnTo>
                  <a:lnTo>
                    <a:pt x="116" y="776"/>
                  </a:lnTo>
                  <a:lnTo>
                    <a:pt x="116" y="774"/>
                  </a:lnTo>
                  <a:lnTo>
                    <a:pt x="114" y="774"/>
                  </a:lnTo>
                  <a:lnTo>
                    <a:pt x="114" y="772"/>
                  </a:lnTo>
                  <a:lnTo>
                    <a:pt x="114" y="769"/>
                  </a:lnTo>
                  <a:lnTo>
                    <a:pt x="112" y="769"/>
                  </a:lnTo>
                  <a:lnTo>
                    <a:pt x="112" y="767"/>
                  </a:lnTo>
                  <a:lnTo>
                    <a:pt x="112" y="765"/>
                  </a:lnTo>
                  <a:lnTo>
                    <a:pt x="110" y="763"/>
                  </a:lnTo>
                  <a:lnTo>
                    <a:pt x="110" y="761"/>
                  </a:lnTo>
                  <a:lnTo>
                    <a:pt x="112" y="761"/>
                  </a:lnTo>
                  <a:lnTo>
                    <a:pt x="112" y="758"/>
                  </a:lnTo>
                  <a:lnTo>
                    <a:pt x="112" y="756"/>
                  </a:lnTo>
                  <a:lnTo>
                    <a:pt x="112" y="754"/>
                  </a:lnTo>
                  <a:lnTo>
                    <a:pt x="110" y="754"/>
                  </a:lnTo>
                  <a:lnTo>
                    <a:pt x="110" y="756"/>
                  </a:lnTo>
                  <a:lnTo>
                    <a:pt x="108" y="758"/>
                  </a:lnTo>
                  <a:lnTo>
                    <a:pt x="105" y="756"/>
                  </a:lnTo>
                  <a:lnTo>
                    <a:pt x="103" y="756"/>
                  </a:lnTo>
                  <a:lnTo>
                    <a:pt x="101" y="754"/>
                  </a:lnTo>
                  <a:lnTo>
                    <a:pt x="99" y="754"/>
                  </a:lnTo>
                  <a:lnTo>
                    <a:pt x="97" y="754"/>
                  </a:lnTo>
                  <a:lnTo>
                    <a:pt x="94" y="756"/>
                  </a:lnTo>
                  <a:lnTo>
                    <a:pt x="94" y="754"/>
                  </a:lnTo>
                  <a:lnTo>
                    <a:pt x="92" y="752"/>
                  </a:lnTo>
                  <a:lnTo>
                    <a:pt x="92" y="750"/>
                  </a:lnTo>
                  <a:lnTo>
                    <a:pt x="90" y="748"/>
                  </a:lnTo>
                  <a:lnTo>
                    <a:pt x="88" y="748"/>
                  </a:lnTo>
                  <a:lnTo>
                    <a:pt x="86" y="745"/>
                  </a:lnTo>
                  <a:lnTo>
                    <a:pt x="86" y="743"/>
                  </a:lnTo>
                  <a:lnTo>
                    <a:pt x="86" y="741"/>
                  </a:lnTo>
                  <a:lnTo>
                    <a:pt x="86" y="739"/>
                  </a:lnTo>
                  <a:lnTo>
                    <a:pt x="88" y="737"/>
                  </a:lnTo>
                  <a:lnTo>
                    <a:pt x="90" y="737"/>
                  </a:lnTo>
                  <a:lnTo>
                    <a:pt x="90" y="734"/>
                  </a:lnTo>
                  <a:lnTo>
                    <a:pt x="92" y="732"/>
                  </a:lnTo>
                  <a:lnTo>
                    <a:pt x="92" y="730"/>
                  </a:lnTo>
                  <a:lnTo>
                    <a:pt x="92" y="728"/>
                  </a:lnTo>
                  <a:lnTo>
                    <a:pt x="90" y="726"/>
                  </a:lnTo>
                  <a:lnTo>
                    <a:pt x="88" y="726"/>
                  </a:lnTo>
                  <a:lnTo>
                    <a:pt x="84" y="723"/>
                  </a:lnTo>
                  <a:lnTo>
                    <a:pt x="84" y="721"/>
                  </a:lnTo>
                  <a:lnTo>
                    <a:pt x="81" y="721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79" y="717"/>
                  </a:lnTo>
                  <a:lnTo>
                    <a:pt x="79" y="719"/>
                  </a:lnTo>
                  <a:lnTo>
                    <a:pt x="77" y="719"/>
                  </a:lnTo>
                  <a:lnTo>
                    <a:pt x="77" y="721"/>
                  </a:lnTo>
                  <a:lnTo>
                    <a:pt x="77" y="723"/>
                  </a:lnTo>
                  <a:lnTo>
                    <a:pt x="75" y="723"/>
                  </a:lnTo>
                  <a:lnTo>
                    <a:pt x="73" y="723"/>
                  </a:lnTo>
                  <a:lnTo>
                    <a:pt x="70" y="723"/>
                  </a:lnTo>
                  <a:lnTo>
                    <a:pt x="68" y="723"/>
                  </a:lnTo>
                  <a:lnTo>
                    <a:pt x="66" y="726"/>
                  </a:lnTo>
                  <a:lnTo>
                    <a:pt x="64" y="726"/>
                  </a:lnTo>
                  <a:lnTo>
                    <a:pt x="64" y="723"/>
                  </a:lnTo>
                  <a:lnTo>
                    <a:pt x="64" y="721"/>
                  </a:lnTo>
                  <a:lnTo>
                    <a:pt x="64" y="719"/>
                  </a:lnTo>
                  <a:lnTo>
                    <a:pt x="64" y="717"/>
                  </a:lnTo>
                  <a:lnTo>
                    <a:pt x="66" y="717"/>
                  </a:lnTo>
                  <a:lnTo>
                    <a:pt x="68" y="715"/>
                  </a:lnTo>
                  <a:lnTo>
                    <a:pt x="66" y="712"/>
                  </a:lnTo>
                  <a:lnTo>
                    <a:pt x="66" y="710"/>
                  </a:lnTo>
                  <a:lnTo>
                    <a:pt x="66" y="708"/>
                  </a:lnTo>
                  <a:lnTo>
                    <a:pt x="66" y="706"/>
                  </a:lnTo>
                  <a:lnTo>
                    <a:pt x="66" y="704"/>
                  </a:lnTo>
                  <a:lnTo>
                    <a:pt x="64" y="704"/>
                  </a:lnTo>
                  <a:lnTo>
                    <a:pt x="64" y="701"/>
                  </a:lnTo>
                  <a:lnTo>
                    <a:pt x="64" y="699"/>
                  </a:lnTo>
                  <a:lnTo>
                    <a:pt x="66" y="697"/>
                  </a:lnTo>
                  <a:lnTo>
                    <a:pt x="68" y="695"/>
                  </a:lnTo>
                  <a:lnTo>
                    <a:pt x="66" y="695"/>
                  </a:lnTo>
                  <a:lnTo>
                    <a:pt x="66" y="693"/>
                  </a:lnTo>
                  <a:lnTo>
                    <a:pt x="66" y="691"/>
                  </a:lnTo>
                  <a:lnTo>
                    <a:pt x="66" y="688"/>
                  </a:lnTo>
                  <a:lnTo>
                    <a:pt x="66" y="686"/>
                  </a:lnTo>
                  <a:lnTo>
                    <a:pt x="64" y="686"/>
                  </a:lnTo>
                  <a:lnTo>
                    <a:pt x="64" y="684"/>
                  </a:lnTo>
                  <a:lnTo>
                    <a:pt x="64" y="682"/>
                  </a:lnTo>
                  <a:lnTo>
                    <a:pt x="64" y="680"/>
                  </a:lnTo>
                  <a:lnTo>
                    <a:pt x="64" y="677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59" y="671"/>
                  </a:lnTo>
                  <a:lnTo>
                    <a:pt x="59" y="673"/>
                  </a:lnTo>
                  <a:lnTo>
                    <a:pt x="57" y="673"/>
                  </a:lnTo>
                  <a:lnTo>
                    <a:pt x="55" y="673"/>
                  </a:lnTo>
                  <a:lnTo>
                    <a:pt x="55" y="671"/>
                  </a:lnTo>
                  <a:lnTo>
                    <a:pt x="55" y="669"/>
                  </a:lnTo>
                  <a:lnTo>
                    <a:pt x="55" y="666"/>
                  </a:lnTo>
                  <a:lnTo>
                    <a:pt x="53" y="664"/>
                  </a:lnTo>
                  <a:lnTo>
                    <a:pt x="55" y="662"/>
                  </a:lnTo>
                  <a:lnTo>
                    <a:pt x="55" y="660"/>
                  </a:lnTo>
                  <a:lnTo>
                    <a:pt x="55" y="658"/>
                  </a:lnTo>
                  <a:lnTo>
                    <a:pt x="53" y="655"/>
                  </a:lnTo>
                  <a:lnTo>
                    <a:pt x="53" y="653"/>
                  </a:lnTo>
                  <a:lnTo>
                    <a:pt x="51" y="653"/>
                  </a:lnTo>
                  <a:lnTo>
                    <a:pt x="51" y="655"/>
                  </a:lnTo>
                  <a:lnTo>
                    <a:pt x="51" y="653"/>
                  </a:lnTo>
                  <a:lnTo>
                    <a:pt x="51" y="651"/>
                  </a:lnTo>
                  <a:lnTo>
                    <a:pt x="53" y="651"/>
                  </a:lnTo>
                  <a:lnTo>
                    <a:pt x="53" y="649"/>
                  </a:lnTo>
                  <a:lnTo>
                    <a:pt x="53" y="647"/>
                  </a:lnTo>
                  <a:lnTo>
                    <a:pt x="51" y="645"/>
                  </a:lnTo>
                  <a:lnTo>
                    <a:pt x="51" y="642"/>
                  </a:lnTo>
                  <a:lnTo>
                    <a:pt x="48" y="640"/>
                  </a:lnTo>
                  <a:lnTo>
                    <a:pt x="46" y="638"/>
                  </a:lnTo>
                  <a:lnTo>
                    <a:pt x="44" y="636"/>
                  </a:lnTo>
                  <a:lnTo>
                    <a:pt x="44" y="634"/>
                  </a:lnTo>
                  <a:lnTo>
                    <a:pt x="42" y="634"/>
                  </a:lnTo>
                  <a:lnTo>
                    <a:pt x="42" y="636"/>
                  </a:lnTo>
                  <a:lnTo>
                    <a:pt x="42" y="638"/>
                  </a:lnTo>
                  <a:lnTo>
                    <a:pt x="40" y="638"/>
                  </a:lnTo>
                  <a:lnTo>
                    <a:pt x="40" y="640"/>
                  </a:lnTo>
                  <a:lnTo>
                    <a:pt x="40" y="642"/>
                  </a:lnTo>
                  <a:lnTo>
                    <a:pt x="38" y="642"/>
                  </a:lnTo>
                  <a:lnTo>
                    <a:pt x="35" y="640"/>
                  </a:lnTo>
                  <a:lnTo>
                    <a:pt x="33" y="640"/>
                  </a:lnTo>
                  <a:lnTo>
                    <a:pt x="33" y="638"/>
                  </a:lnTo>
                  <a:lnTo>
                    <a:pt x="31" y="636"/>
                  </a:lnTo>
                  <a:lnTo>
                    <a:pt x="29" y="636"/>
                  </a:lnTo>
                  <a:lnTo>
                    <a:pt x="29" y="634"/>
                  </a:lnTo>
                  <a:lnTo>
                    <a:pt x="27" y="634"/>
                  </a:lnTo>
                  <a:lnTo>
                    <a:pt x="27" y="631"/>
                  </a:lnTo>
                  <a:lnTo>
                    <a:pt x="24" y="629"/>
                  </a:lnTo>
                  <a:lnTo>
                    <a:pt x="24" y="627"/>
                  </a:lnTo>
                  <a:lnTo>
                    <a:pt x="24" y="625"/>
                  </a:lnTo>
                  <a:lnTo>
                    <a:pt x="24" y="623"/>
                  </a:lnTo>
                  <a:lnTo>
                    <a:pt x="24" y="620"/>
                  </a:lnTo>
                  <a:lnTo>
                    <a:pt x="24" y="618"/>
                  </a:lnTo>
                  <a:lnTo>
                    <a:pt x="24" y="616"/>
                  </a:lnTo>
                  <a:lnTo>
                    <a:pt x="22" y="616"/>
                  </a:lnTo>
                  <a:lnTo>
                    <a:pt x="20" y="616"/>
                  </a:lnTo>
                  <a:lnTo>
                    <a:pt x="18" y="616"/>
                  </a:lnTo>
                  <a:lnTo>
                    <a:pt x="16" y="614"/>
                  </a:lnTo>
                  <a:lnTo>
                    <a:pt x="13" y="614"/>
                  </a:lnTo>
                  <a:lnTo>
                    <a:pt x="13" y="612"/>
                  </a:lnTo>
                  <a:lnTo>
                    <a:pt x="11" y="614"/>
                  </a:lnTo>
                  <a:lnTo>
                    <a:pt x="9" y="614"/>
                  </a:lnTo>
                  <a:lnTo>
                    <a:pt x="7" y="612"/>
                  </a:lnTo>
                  <a:lnTo>
                    <a:pt x="7" y="609"/>
                  </a:lnTo>
                  <a:lnTo>
                    <a:pt x="5" y="609"/>
                  </a:lnTo>
                  <a:lnTo>
                    <a:pt x="5" y="607"/>
                  </a:lnTo>
                  <a:lnTo>
                    <a:pt x="5" y="605"/>
                  </a:lnTo>
                  <a:lnTo>
                    <a:pt x="5" y="603"/>
                  </a:lnTo>
                  <a:lnTo>
                    <a:pt x="5" y="601"/>
                  </a:lnTo>
                  <a:lnTo>
                    <a:pt x="5" y="598"/>
                  </a:lnTo>
                  <a:lnTo>
                    <a:pt x="2" y="596"/>
                  </a:lnTo>
                  <a:lnTo>
                    <a:pt x="0" y="596"/>
                  </a:lnTo>
                  <a:lnTo>
                    <a:pt x="0" y="594"/>
                  </a:lnTo>
                  <a:lnTo>
                    <a:pt x="0" y="592"/>
                  </a:lnTo>
                  <a:lnTo>
                    <a:pt x="2" y="592"/>
                  </a:lnTo>
                  <a:lnTo>
                    <a:pt x="2" y="590"/>
                  </a:lnTo>
                  <a:lnTo>
                    <a:pt x="0" y="590"/>
                  </a:lnTo>
                  <a:lnTo>
                    <a:pt x="0" y="588"/>
                  </a:lnTo>
                  <a:lnTo>
                    <a:pt x="0" y="585"/>
                  </a:lnTo>
                  <a:lnTo>
                    <a:pt x="2" y="585"/>
                  </a:lnTo>
                  <a:lnTo>
                    <a:pt x="5" y="588"/>
                  </a:lnTo>
                  <a:lnTo>
                    <a:pt x="7" y="588"/>
                  </a:lnTo>
                  <a:lnTo>
                    <a:pt x="9" y="590"/>
                  </a:lnTo>
                  <a:lnTo>
                    <a:pt x="11" y="590"/>
                  </a:lnTo>
                  <a:lnTo>
                    <a:pt x="11" y="588"/>
                  </a:lnTo>
                  <a:lnTo>
                    <a:pt x="11" y="585"/>
                  </a:lnTo>
                  <a:lnTo>
                    <a:pt x="11" y="583"/>
                  </a:lnTo>
                  <a:lnTo>
                    <a:pt x="11" y="581"/>
                  </a:lnTo>
                  <a:lnTo>
                    <a:pt x="9" y="581"/>
                  </a:lnTo>
                  <a:lnTo>
                    <a:pt x="9" y="579"/>
                  </a:lnTo>
                  <a:lnTo>
                    <a:pt x="7" y="579"/>
                  </a:lnTo>
                  <a:lnTo>
                    <a:pt x="5" y="579"/>
                  </a:lnTo>
                  <a:lnTo>
                    <a:pt x="5" y="577"/>
                  </a:lnTo>
                  <a:lnTo>
                    <a:pt x="5" y="574"/>
                  </a:lnTo>
                  <a:lnTo>
                    <a:pt x="7" y="572"/>
                  </a:lnTo>
                  <a:lnTo>
                    <a:pt x="7" y="570"/>
                  </a:lnTo>
                  <a:lnTo>
                    <a:pt x="5" y="570"/>
                  </a:lnTo>
                  <a:lnTo>
                    <a:pt x="2" y="570"/>
                  </a:lnTo>
                  <a:lnTo>
                    <a:pt x="2" y="568"/>
                  </a:lnTo>
                  <a:lnTo>
                    <a:pt x="2" y="566"/>
                  </a:lnTo>
                  <a:lnTo>
                    <a:pt x="2" y="563"/>
                  </a:lnTo>
                  <a:lnTo>
                    <a:pt x="5" y="561"/>
                  </a:lnTo>
                  <a:lnTo>
                    <a:pt x="5" y="557"/>
                  </a:lnTo>
                  <a:lnTo>
                    <a:pt x="7" y="552"/>
                  </a:lnTo>
                  <a:lnTo>
                    <a:pt x="7" y="548"/>
                  </a:lnTo>
                  <a:lnTo>
                    <a:pt x="9" y="544"/>
                  </a:lnTo>
                  <a:lnTo>
                    <a:pt x="13" y="526"/>
                  </a:lnTo>
                  <a:lnTo>
                    <a:pt x="20" y="509"/>
                  </a:lnTo>
                  <a:lnTo>
                    <a:pt x="24" y="491"/>
                  </a:lnTo>
                  <a:lnTo>
                    <a:pt x="29" y="474"/>
                  </a:lnTo>
                  <a:lnTo>
                    <a:pt x="33" y="463"/>
                  </a:lnTo>
                  <a:lnTo>
                    <a:pt x="38" y="441"/>
                  </a:lnTo>
                  <a:lnTo>
                    <a:pt x="44" y="419"/>
                  </a:lnTo>
                  <a:lnTo>
                    <a:pt x="53" y="393"/>
                  </a:lnTo>
                  <a:lnTo>
                    <a:pt x="59" y="366"/>
                  </a:lnTo>
                  <a:lnTo>
                    <a:pt x="68" y="340"/>
                  </a:lnTo>
                  <a:lnTo>
                    <a:pt x="75" y="314"/>
                  </a:lnTo>
                  <a:lnTo>
                    <a:pt x="84" y="285"/>
                  </a:lnTo>
                  <a:lnTo>
                    <a:pt x="90" y="259"/>
                  </a:lnTo>
                  <a:lnTo>
                    <a:pt x="99" y="235"/>
                  </a:lnTo>
                  <a:lnTo>
                    <a:pt x="105" y="211"/>
                  </a:lnTo>
                  <a:lnTo>
                    <a:pt x="112" y="184"/>
                  </a:lnTo>
                  <a:lnTo>
                    <a:pt x="121" y="160"/>
                  </a:lnTo>
                  <a:lnTo>
                    <a:pt x="127" y="136"/>
                  </a:lnTo>
                  <a:lnTo>
                    <a:pt x="134" y="110"/>
                  </a:lnTo>
                  <a:lnTo>
                    <a:pt x="143" y="86"/>
                  </a:lnTo>
                  <a:lnTo>
                    <a:pt x="149" y="62"/>
                  </a:lnTo>
                  <a:lnTo>
                    <a:pt x="151" y="53"/>
                  </a:lnTo>
                  <a:lnTo>
                    <a:pt x="154" y="46"/>
                  </a:lnTo>
                  <a:lnTo>
                    <a:pt x="156" y="38"/>
                  </a:lnTo>
                  <a:lnTo>
                    <a:pt x="158" y="31"/>
                  </a:lnTo>
                  <a:lnTo>
                    <a:pt x="160" y="24"/>
                  </a:lnTo>
                  <a:lnTo>
                    <a:pt x="162" y="16"/>
                  </a:lnTo>
                  <a:lnTo>
                    <a:pt x="165" y="9"/>
                  </a:lnTo>
                  <a:lnTo>
                    <a:pt x="167" y="0"/>
                  </a:lnTo>
                  <a:lnTo>
                    <a:pt x="197" y="9"/>
                  </a:lnTo>
                  <a:lnTo>
                    <a:pt x="226" y="16"/>
                  </a:lnTo>
                  <a:lnTo>
                    <a:pt x="254" y="22"/>
                  </a:lnTo>
                  <a:lnTo>
                    <a:pt x="283" y="31"/>
                  </a:lnTo>
                  <a:lnTo>
                    <a:pt x="311" y="38"/>
                  </a:lnTo>
                  <a:lnTo>
                    <a:pt x="340" y="44"/>
                  </a:lnTo>
                  <a:lnTo>
                    <a:pt x="370" y="48"/>
                  </a:lnTo>
                  <a:lnTo>
                    <a:pt x="399" y="55"/>
                  </a:lnTo>
                  <a:lnTo>
                    <a:pt x="427" y="62"/>
                  </a:lnTo>
                  <a:lnTo>
                    <a:pt x="458" y="66"/>
                  </a:lnTo>
                  <a:lnTo>
                    <a:pt x="486" y="73"/>
                  </a:lnTo>
                  <a:lnTo>
                    <a:pt x="517" y="77"/>
                  </a:lnTo>
                  <a:lnTo>
                    <a:pt x="546" y="81"/>
                  </a:lnTo>
                  <a:lnTo>
                    <a:pt x="574" y="86"/>
                  </a:lnTo>
                  <a:lnTo>
                    <a:pt x="605" y="90"/>
                  </a:lnTo>
                  <a:lnTo>
                    <a:pt x="633" y="94"/>
                  </a:lnTo>
                  <a:lnTo>
                    <a:pt x="629" y="127"/>
                  </a:lnTo>
                  <a:lnTo>
                    <a:pt x="624" y="158"/>
                  </a:lnTo>
                  <a:lnTo>
                    <a:pt x="620" y="191"/>
                  </a:lnTo>
                  <a:lnTo>
                    <a:pt x="616" y="224"/>
                  </a:lnTo>
                  <a:lnTo>
                    <a:pt x="611" y="254"/>
                  </a:lnTo>
                  <a:lnTo>
                    <a:pt x="605" y="287"/>
                  </a:lnTo>
                  <a:lnTo>
                    <a:pt x="600" y="320"/>
                  </a:lnTo>
                  <a:lnTo>
                    <a:pt x="596" y="351"/>
                  </a:lnTo>
                  <a:lnTo>
                    <a:pt x="591" y="384"/>
                  </a:lnTo>
                  <a:lnTo>
                    <a:pt x="587" y="417"/>
                  </a:lnTo>
                  <a:lnTo>
                    <a:pt x="583" y="449"/>
                  </a:lnTo>
                  <a:lnTo>
                    <a:pt x="578" y="480"/>
                  </a:lnTo>
                  <a:lnTo>
                    <a:pt x="574" y="513"/>
                  </a:lnTo>
                  <a:lnTo>
                    <a:pt x="570" y="546"/>
                  </a:lnTo>
                  <a:lnTo>
                    <a:pt x="565" y="579"/>
                  </a:lnTo>
                  <a:lnTo>
                    <a:pt x="559" y="609"/>
                  </a:lnTo>
                  <a:lnTo>
                    <a:pt x="554" y="642"/>
                  </a:lnTo>
                  <a:lnTo>
                    <a:pt x="550" y="675"/>
                  </a:lnTo>
                  <a:lnTo>
                    <a:pt x="546" y="708"/>
                  </a:lnTo>
                  <a:lnTo>
                    <a:pt x="541" y="739"/>
                  </a:lnTo>
                  <a:lnTo>
                    <a:pt x="537" y="772"/>
                  </a:lnTo>
                  <a:lnTo>
                    <a:pt x="532" y="804"/>
                  </a:lnTo>
                  <a:lnTo>
                    <a:pt x="528" y="837"/>
                  </a:lnTo>
                  <a:lnTo>
                    <a:pt x="524" y="868"/>
                  </a:lnTo>
                  <a:lnTo>
                    <a:pt x="519" y="901"/>
                  </a:lnTo>
                  <a:lnTo>
                    <a:pt x="515" y="934"/>
                  </a:lnTo>
                  <a:lnTo>
                    <a:pt x="510" y="967"/>
                  </a:lnTo>
                  <a:lnTo>
                    <a:pt x="506" y="997"/>
                  </a:lnTo>
                  <a:lnTo>
                    <a:pt x="502" y="1030"/>
                  </a:lnTo>
                  <a:lnTo>
                    <a:pt x="497" y="1063"/>
                  </a:lnTo>
                  <a:lnTo>
                    <a:pt x="493" y="1096"/>
                  </a:lnTo>
                  <a:lnTo>
                    <a:pt x="491" y="1129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40" name="Google Shape;3137;p68"/>
            <p:cNvSpPr txBox="1">
              <a:spLocks noChangeArrowheads="1"/>
            </p:cNvSpPr>
            <p:nvPr/>
          </p:nvSpPr>
          <p:spPr bwMode="auto">
            <a:xfrm>
              <a:off x="6230938" y="5541963"/>
              <a:ext cx="539750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33333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33333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Ottawa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41" name="Google Shape;3138;p68"/>
            <p:cNvSpPr txBox="1">
              <a:spLocks noChangeArrowheads="1"/>
            </p:cNvSpPr>
            <p:nvPr/>
          </p:nvSpPr>
          <p:spPr bwMode="auto">
            <a:xfrm>
              <a:off x="5969000" y="5872163"/>
              <a:ext cx="573088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33333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33333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Toronto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42" name="Google Shape;3139;p68"/>
            <p:cNvSpPr txBox="1">
              <a:spLocks noChangeArrowheads="1"/>
            </p:cNvSpPr>
            <p:nvPr/>
          </p:nvSpPr>
          <p:spPr bwMode="auto">
            <a:xfrm>
              <a:off x="2333625" y="4873625"/>
              <a:ext cx="542925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33333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33333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Calgary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43" name="Google Shape;3140;p68"/>
            <p:cNvSpPr txBox="1">
              <a:spLocks noChangeArrowheads="1"/>
            </p:cNvSpPr>
            <p:nvPr/>
          </p:nvSpPr>
          <p:spPr bwMode="auto">
            <a:xfrm>
              <a:off x="5649913" y="5267325"/>
              <a:ext cx="650875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33333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33333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Montreal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44" name="Google Shape;3141;p68"/>
            <p:cNvSpPr txBox="1">
              <a:spLocks noChangeArrowheads="1"/>
            </p:cNvSpPr>
            <p:nvPr/>
          </p:nvSpPr>
          <p:spPr bwMode="auto">
            <a:xfrm>
              <a:off x="5611813" y="5010150"/>
              <a:ext cx="823912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33333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33333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Quebec City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45" name="Google Shape;3142;p68"/>
            <p:cNvSpPr txBox="1">
              <a:spLocks noChangeArrowheads="1"/>
            </p:cNvSpPr>
            <p:nvPr/>
          </p:nvSpPr>
          <p:spPr bwMode="auto">
            <a:xfrm>
              <a:off x="547688" y="4876800"/>
              <a:ext cx="736600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33333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33333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Vancouver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46" name="Google Shape;3143;p68"/>
            <p:cNvSpPr>
              <a:spLocks/>
            </p:cNvSpPr>
            <p:nvPr/>
          </p:nvSpPr>
          <p:spPr bwMode="auto">
            <a:xfrm>
              <a:off x="6032500" y="5522913"/>
              <a:ext cx="155575" cy="207962"/>
            </a:xfrm>
            <a:custGeom>
              <a:avLst/>
              <a:gdLst>
                <a:gd name="T0" fmla="*/ 2147483646 w 45"/>
                <a:gd name="T1" fmla="*/ 0 h 60"/>
                <a:gd name="T2" fmla="*/ 0 w 45"/>
                <a:gd name="T3" fmla="*/ 2147483646 h 60"/>
                <a:gd name="T4" fmla="*/ 2147483646 w 45"/>
                <a:gd name="T5" fmla="*/ 2147483646 h 60"/>
                <a:gd name="T6" fmla="*/ 2147483646 w 45"/>
                <a:gd name="T7" fmla="*/ 2147483646 h 60"/>
                <a:gd name="T8" fmla="*/ 2147483646 w 45"/>
                <a:gd name="T9" fmla="*/ 2147483646 h 60"/>
                <a:gd name="T10" fmla="*/ 2147483646 w 45"/>
                <a:gd name="T11" fmla="*/ 2147483646 h 60"/>
                <a:gd name="T12" fmla="*/ 2147483646 w 45"/>
                <a:gd name="T13" fmla="*/ 2147483646 h 60"/>
                <a:gd name="T14" fmla="*/ 2147483646 w 45"/>
                <a:gd name="T15" fmla="*/ 2147483646 h 60"/>
                <a:gd name="T16" fmla="*/ 2147483646 w 45"/>
                <a:gd name="T17" fmla="*/ 0 h 60"/>
                <a:gd name="T18" fmla="*/ 2147483646 w 45"/>
                <a:gd name="T19" fmla="*/ 2147483646 h 60"/>
                <a:gd name="T20" fmla="*/ 2147483646 w 45"/>
                <a:gd name="T21" fmla="*/ 2147483646 h 60"/>
                <a:gd name="T22" fmla="*/ 2147483646 w 45"/>
                <a:gd name="T23" fmla="*/ 2147483646 h 60"/>
                <a:gd name="T24" fmla="*/ 2147483646 w 45"/>
                <a:gd name="T25" fmla="*/ 2147483646 h 60"/>
                <a:gd name="T26" fmla="*/ 2147483646 w 45"/>
                <a:gd name="T27" fmla="*/ 2147483646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0" extrusionOk="0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27"/>
                    <a:pt x="1" y="31"/>
                    <a:pt x="3" y="35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1" y="60"/>
                    <a:pt x="22" y="60"/>
                    <a:pt x="22" y="60"/>
                  </a:cubicBezTo>
                  <a:cubicBezTo>
                    <a:pt x="23" y="60"/>
                    <a:pt x="24" y="60"/>
                    <a:pt x="24" y="59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4" y="31"/>
                    <a:pt x="45" y="27"/>
                    <a:pt x="45" y="23"/>
                  </a:cubicBezTo>
                  <a:cubicBezTo>
                    <a:pt x="45" y="10"/>
                    <a:pt x="35" y="0"/>
                    <a:pt x="22" y="0"/>
                  </a:cubicBezTo>
                  <a:close/>
                  <a:moveTo>
                    <a:pt x="22" y="35"/>
                  </a:moveTo>
                  <a:cubicBezTo>
                    <a:pt x="15" y="35"/>
                    <a:pt x="10" y="29"/>
                    <a:pt x="10" y="22"/>
                  </a:cubicBezTo>
                  <a:cubicBezTo>
                    <a:pt x="10" y="16"/>
                    <a:pt x="15" y="10"/>
                    <a:pt x="22" y="10"/>
                  </a:cubicBezTo>
                  <a:cubicBezTo>
                    <a:pt x="29" y="10"/>
                    <a:pt x="35" y="16"/>
                    <a:pt x="35" y="22"/>
                  </a:cubicBezTo>
                  <a:cubicBezTo>
                    <a:pt x="35" y="29"/>
                    <a:pt x="29" y="35"/>
                    <a:pt x="22" y="35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47" name="Google Shape;3144;p68"/>
            <p:cNvSpPr>
              <a:spLocks/>
            </p:cNvSpPr>
            <p:nvPr/>
          </p:nvSpPr>
          <p:spPr bwMode="auto">
            <a:xfrm>
              <a:off x="2122488" y="4868863"/>
              <a:ext cx="155575" cy="207962"/>
            </a:xfrm>
            <a:custGeom>
              <a:avLst/>
              <a:gdLst>
                <a:gd name="T0" fmla="*/ 2147483646 w 45"/>
                <a:gd name="T1" fmla="*/ 0 h 60"/>
                <a:gd name="T2" fmla="*/ 0 w 45"/>
                <a:gd name="T3" fmla="*/ 2147483646 h 60"/>
                <a:gd name="T4" fmla="*/ 2147483646 w 45"/>
                <a:gd name="T5" fmla="*/ 2147483646 h 60"/>
                <a:gd name="T6" fmla="*/ 2147483646 w 45"/>
                <a:gd name="T7" fmla="*/ 2147483646 h 60"/>
                <a:gd name="T8" fmla="*/ 2147483646 w 45"/>
                <a:gd name="T9" fmla="*/ 2147483646 h 60"/>
                <a:gd name="T10" fmla="*/ 2147483646 w 45"/>
                <a:gd name="T11" fmla="*/ 2147483646 h 60"/>
                <a:gd name="T12" fmla="*/ 2147483646 w 45"/>
                <a:gd name="T13" fmla="*/ 2147483646 h 60"/>
                <a:gd name="T14" fmla="*/ 2147483646 w 45"/>
                <a:gd name="T15" fmla="*/ 2147483646 h 60"/>
                <a:gd name="T16" fmla="*/ 2147483646 w 45"/>
                <a:gd name="T17" fmla="*/ 0 h 60"/>
                <a:gd name="T18" fmla="*/ 2147483646 w 45"/>
                <a:gd name="T19" fmla="*/ 2147483646 h 60"/>
                <a:gd name="T20" fmla="*/ 2147483646 w 45"/>
                <a:gd name="T21" fmla="*/ 2147483646 h 60"/>
                <a:gd name="T22" fmla="*/ 2147483646 w 45"/>
                <a:gd name="T23" fmla="*/ 2147483646 h 60"/>
                <a:gd name="T24" fmla="*/ 2147483646 w 45"/>
                <a:gd name="T25" fmla="*/ 2147483646 h 60"/>
                <a:gd name="T26" fmla="*/ 2147483646 w 45"/>
                <a:gd name="T27" fmla="*/ 2147483646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0" extrusionOk="0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27"/>
                    <a:pt x="1" y="31"/>
                    <a:pt x="3" y="35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2" y="60"/>
                    <a:pt x="22" y="60"/>
                  </a:cubicBezTo>
                  <a:cubicBezTo>
                    <a:pt x="23" y="60"/>
                    <a:pt x="24" y="60"/>
                    <a:pt x="24" y="59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1"/>
                    <a:pt x="45" y="27"/>
                    <a:pt x="45" y="23"/>
                  </a:cubicBezTo>
                  <a:cubicBezTo>
                    <a:pt x="45" y="10"/>
                    <a:pt x="35" y="0"/>
                    <a:pt x="22" y="0"/>
                  </a:cubicBezTo>
                  <a:close/>
                  <a:moveTo>
                    <a:pt x="22" y="35"/>
                  </a:moveTo>
                  <a:cubicBezTo>
                    <a:pt x="16" y="35"/>
                    <a:pt x="10" y="29"/>
                    <a:pt x="10" y="22"/>
                  </a:cubicBezTo>
                  <a:cubicBezTo>
                    <a:pt x="10" y="16"/>
                    <a:pt x="16" y="10"/>
                    <a:pt x="22" y="10"/>
                  </a:cubicBezTo>
                  <a:cubicBezTo>
                    <a:pt x="29" y="10"/>
                    <a:pt x="35" y="16"/>
                    <a:pt x="35" y="22"/>
                  </a:cubicBezTo>
                  <a:cubicBezTo>
                    <a:pt x="35" y="29"/>
                    <a:pt x="29" y="35"/>
                    <a:pt x="22" y="35"/>
                  </a:cubicBezTo>
                  <a:close/>
                </a:path>
              </a:pathLst>
            </a:custGeom>
            <a:solidFill>
              <a:srgbClr val="A6C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48" name="Google Shape;3145;p68"/>
            <p:cNvSpPr>
              <a:spLocks/>
            </p:cNvSpPr>
            <p:nvPr/>
          </p:nvSpPr>
          <p:spPr bwMode="auto">
            <a:xfrm>
              <a:off x="6240463" y="5295900"/>
              <a:ext cx="157162" cy="212725"/>
            </a:xfrm>
            <a:custGeom>
              <a:avLst/>
              <a:gdLst>
                <a:gd name="T0" fmla="*/ 2147483646 w 45"/>
                <a:gd name="T1" fmla="*/ 0 h 61"/>
                <a:gd name="T2" fmla="*/ 0 w 45"/>
                <a:gd name="T3" fmla="*/ 2147483646 h 61"/>
                <a:gd name="T4" fmla="*/ 2147483646 w 45"/>
                <a:gd name="T5" fmla="*/ 2147483646 h 61"/>
                <a:gd name="T6" fmla="*/ 2147483646 w 45"/>
                <a:gd name="T7" fmla="*/ 2147483646 h 61"/>
                <a:gd name="T8" fmla="*/ 2147483646 w 45"/>
                <a:gd name="T9" fmla="*/ 2147483646 h 61"/>
                <a:gd name="T10" fmla="*/ 2147483646 w 45"/>
                <a:gd name="T11" fmla="*/ 2147483646 h 61"/>
                <a:gd name="T12" fmla="*/ 2147483646 w 45"/>
                <a:gd name="T13" fmla="*/ 2147483646 h 61"/>
                <a:gd name="T14" fmla="*/ 2147483646 w 45"/>
                <a:gd name="T15" fmla="*/ 2147483646 h 61"/>
                <a:gd name="T16" fmla="*/ 2147483646 w 45"/>
                <a:gd name="T17" fmla="*/ 0 h 61"/>
                <a:gd name="T18" fmla="*/ 2147483646 w 45"/>
                <a:gd name="T19" fmla="*/ 2147483646 h 61"/>
                <a:gd name="T20" fmla="*/ 2147483646 w 45"/>
                <a:gd name="T21" fmla="*/ 2147483646 h 61"/>
                <a:gd name="T22" fmla="*/ 2147483646 w 45"/>
                <a:gd name="T23" fmla="*/ 2147483646 h 61"/>
                <a:gd name="T24" fmla="*/ 2147483646 w 45"/>
                <a:gd name="T25" fmla="*/ 2147483646 h 61"/>
                <a:gd name="T26" fmla="*/ 2147483646 w 45"/>
                <a:gd name="T27" fmla="*/ 2147483646 h 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1" extrusionOk="0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27"/>
                    <a:pt x="1" y="32"/>
                    <a:pt x="3" y="35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3" y="61"/>
                    <a:pt x="24" y="60"/>
                    <a:pt x="24" y="59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4" y="32"/>
                    <a:pt x="45" y="27"/>
                    <a:pt x="45" y="23"/>
                  </a:cubicBezTo>
                  <a:cubicBezTo>
                    <a:pt x="45" y="10"/>
                    <a:pt x="35" y="0"/>
                    <a:pt x="22" y="0"/>
                  </a:cubicBezTo>
                  <a:close/>
                  <a:moveTo>
                    <a:pt x="22" y="35"/>
                  </a:moveTo>
                  <a:cubicBezTo>
                    <a:pt x="16" y="35"/>
                    <a:pt x="10" y="30"/>
                    <a:pt x="10" y="23"/>
                  </a:cubicBezTo>
                  <a:cubicBezTo>
                    <a:pt x="10" y="16"/>
                    <a:pt x="16" y="11"/>
                    <a:pt x="22" y="11"/>
                  </a:cubicBezTo>
                  <a:cubicBezTo>
                    <a:pt x="29" y="11"/>
                    <a:pt x="35" y="16"/>
                    <a:pt x="35" y="23"/>
                  </a:cubicBezTo>
                  <a:cubicBezTo>
                    <a:pt x="35" y="30"/>
                    <a:pt x="29" y="35"/>
                    <a:pt x="22" y="35"/>
                  </a:cubicBezTo>
                  <a:close/>
                </a:path>
              </a:pathLst>
            </a:custGeom>
            <a:solidFill>
              <a:srgbClr val="FF9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49" name="Google Shape;3146;p68"/>
            <p:cNvSpPr>
              <a:spLocks/>
            </p:cNvSpPr>
            <p:nvPr/>
          </p:nvSpPr>
          <p:spPr bwMode="auto">
            <a:xfrm>
              <a:off x="6421438" y="5041900"/>
              <a:ext cx="157162" cy="209550"/>
            </a:xfrm>
            <a:custGeom>
              <a:avLst/>
              <a:gdLst>
                <a:gd name="T0" fmla="*/ 2147483646 w 45"/>
                <a:gd name="T1" fmla="*/ 0 h 60"/>
                <a:gd name="T2" fmla="*/ 0 w 45"/>
                <a:gd name="T3" fmla="*/ 2147483646 h 60"/>
                <a:gd name="T4" fmla="*/ 2147483646 w 45"/>
                <a:gd name="T5" fmla="*/ 2147483646 h 60"/>
                <a:gd name="T6" fmla="*/ 2147483646 w 45"/>
                <a:gd name="T7" fmla="*/ 2147483646 h 60"/>
                <a:gd name="T8" fmla="*/ 2147483646 w 45"/>
                <a:gd name="T9" fmla="*/ 2147483646 h 60"/>
                <a:gd name="T10" fmla="*/ 2147483646 w 45"/>
                <a:gd name="T11" fmla="*/ 2147483646 h 60"/>
                <a:gd name="T12" fmla="*/ 2147483646 w 45"/>
                <a:gd name="T13" fmla="*/ 2147483646 h 60"/>
                <a:gd name="T14" fmla="*/ 2147483646 w 45"/>
                <a:gd name="T15" fmla="*/ 2147483646 h 60"/>
                <a:gd name="T16" fmla="*/ 2147483646 w 45"/>
                <a:gd name="T17" fmla="*/ 0 h 60"/>
                <a:gd name="T18" fmla="*/ 2147483646 w 45"/>
                <a:gd name="T19" fmla="*/ 2147483646 h 60"/>
                <a:gd name="T20" fmla="*/ 2147483646 w 45"/>
                <a:gd name="T21" fmla="*/ 2147483646 h 60"/>
                <a:gd name="T22" fmla="*/ 2147483646 w 45"/>
                <a:gd name="T23" fmla="*/ 2147483646 h 60"/>
                <a:gd name="T24" fmla="*/ 2147483646 w 45"/>
                <a:gd name="T25" fmla="*/ 2147483646 h 60"/>
                <a:gd name="T26" fmla="*/ 2147483646 w 45"/>
                <a:gd name="T27" fmla="*/ 2147483646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0" extrusionOk="0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27"/>
                    <a:pt x="1" y="31"/>
                    <a:pt x="3" y="35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2" y="60"/>
                    <a:pt x="22" y="60"/>
                  </a:cubicBezTo>
                  <a:cubicBezTo>
                    <a:pt x="23" y="60"/>
                    <a:pt x="24" y="60"/>
                    <a:pt x="24" y="59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4" y="31"/>
                    <a:pt x="45" y="27"/>
                    <a:pt x="45" y="23"/>
                  </a:cubicBezTo>
                  <a:cubicBezTo>
                    <a:pt x="45" y="10"/>
                    <a:pt x="35" y="0"/>
                    <a:pt x="22" y="0"/>
                  </a:cubicBezTo>
                  <a:close/>
                  <a:moveTo>
                    <a:pt x="22" y="35"/>
                  </a:moveTo>
                  <a:cubicBezTo>
                    <a:pt x="16" y="35"/>
                    <a:pt x="10" y="29"/>
                    <a:pt x="10" y="23"/>
                  </a:cubicBezTo>
                  <a:cubicBezTo>
                    <a:pt x="10" y="16"/>
                    <a:pt x="16" y="10"/>
                    <a:pt x="22" y="10"/>
                  </a:cubicBezTo>
                  <a:cubicBezTo>
                    <a:pt x="29" y="10"/>
                    <a:pt x="35" y="16"/>
                    <a:pt x="35" y="23"/>
                  </a:cubicBezTo>
                  <a:cubicBezTo>
                    <a:pt x="35" y="29"/>
                    <a:pt x="29" y="35"/>
                    <a:pt x="22" y="35"/>
                  </a:cubicBezTo>
                  <a:close/>
                </a:path>
              </a:pathLst>
            </a:custGeom>
            <a:solidFill>
              <a:srgbClr val="FFC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50" name="Google Shape;3147;p68"/>
            <p:cNvSpPr>
              <a:spLocks/>
            </p:cNvSpPr>
            <p:nvPr/>
          </p:nvSpPr>
          <p:spPr bwMode="auto">
            <a:xfrm>
              <a:off x="5767388" y="5845175"/>
              <a:ext cx="157162" cy="209550"/>
            </a:xfrm>
            <a:custGeom>
              <a:avLst/>
              <a:gdLst>
                <a:gd name="T0" fmla="*/ 2147483646 w 45"/>
                <a:gd name="T1" fmla="*/ 0 h 60"/>
                <a:gd name="T2" fmla="*/ 0 w 45"/>
                <a:gd name="T3" fmla="*/ 2147483646 h 60"/>
                <a:gd name="T4" fmla="*/ 2147483646 w 45"/>
                <a:gd name="T5" fmla="*/ 2147483646 h 60"/>
                <a:gd name="T6" fmla="*/ 2147483646 w 45"/>
                <a:gd name="T7" fmla="*/ 2147483646 h 60"/>
                <a:gd name="T8" fmla="*/ 2147483646 w 45"/>
                <a:gd name="T9" fmla="*/ 2147483646 h 60"/>
                <a:gd name="T10" fmla="*/ 2147483646 w 45"/>
                <a:gd name="T11" fmla="*/ 2147483646 h 60"/>
                <a:gd name="T12" fmla="*/ 2147483646 w 45"/>
                <a:gd name="T13" fmla="*/ 2147483646 h 60"/>
                <a:gd name="T14" fmla="*/ 2147483646 w 45"/>
                <a:gd name="T15" fmla="*/ 2147483646 h 60"/>
                <a:gd name="T16" fmla="*/ 2147483646 w 45"/>
                <a:gd name="T17" fmla="*/ 0 h 60"/>
                <a:gd name="T18" fmla="*/ 2147483646 w 45"/>
                <a:gd name="T19" fmla="*/ 2147483646 h 60"/>
                <a:gd name="T20" fmla="*/ 2147483646 w 45"/>
                <a:gd name="T21" fmla="*/ 2147483646 h 60"/>
                <a:gd name="T22" fmla="*/ 2147483646 w 45"/>
                <a:gd name="T23" fmla="*/ 2147483646 h 60"/>
                <a:gd name="T24" fmla="*/ 2147483646 w 45"/>
                <a:gd name="T25" fmla="*/ 2147483646 h 60"/>
                <a:gd name="T26" fmla="*/ 2147483646 w 45"/>
                <a:gd name="T27" fmla="*/ 2147483646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0" extrusionOk="0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27"/>
                    <a:pt x="1" y="31"/>
                    <a:pt x="3" y="35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2" y="60"/>
                    <a:pt x="22" y="60"/>
                  </a:cubicBezTo>
                  <a:cubicBezTo>
                    <a:pt x="23" y="60"/>
                    <a:pt x="24" y="60"/>
                    <a:pt x="24" y="59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1"/>
                    <a:pt x="45" y="27"/>
                    <a:pt x="45" y="23"/>
                  </a:cubicBezTo>
                  <a:cubicBezTo>
                    <a:pt x="45" y="10"/>
                    <a:pt x="35" y="0"/>
                    <a:pt x="22" y="0"/>
                  </a:cubicBezTo>
                  <a:close/>
                  <a:moveTo>
                    <a:pt x="22" y="35"/>
                  </a:moveTo>
                  <a:cubicBezTo>
                    <a:pt x="16" y="35"/>
                    <a:pt x="10" y="29"/>
                    <a:pt x="10" y="23"/>
                  </a:cubicBezTo>
                  <a:cubicBezTo>
                    <a:pt x="10" y="16"/>
                    <a:pt x="16" y="10"/>
                    <a:pt x="22" y="10"/>
                  </a:cubicBezTo>
                  <a:cubicBezTo>
                    <a:pt x="29" y="10"/>
                    <a:pt x="35" y="16"/>
                    <a:pt x="35" y="23"/>
                  </a:cubicBezTo>
                  <a:cubicBezTo>
                    <a:pt x="35" y="29"/>
                    <a:pt x="29" y="35"/>
                    <a:pt x="22" y="35"/>
                  </a:cubicBezTo>
                  <a:close/>
                </a:path>
              </a:pathLst>
            </a:custGeom>
            <a:solidFill>
              <a:srgbClr val="095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51" name="Google Shape;3148;p68"/>
            <p:cNvSpPr>
              <a:spLocks/>
            </p:cNvSpPr>
            <p:nvPr/>
          </p:nvSpPr>
          <p:spPr bwMode="auto">
            <a:xfrm>
              <a:off x="1225550" y="4903788"/>
              <a:ext cx="158750" cy="207962"/>
            </a:xfrm>
            <a:custGeom>
              <a:avLst/>
              <a:gdLst>
                <a:gd name="T0" fmla="*/ 2147483646 w 46"/>
                <a:gd name="T1" fmla="*/ 0 h 60"/>
                <a:gd name="T2" fmla="*/ 0 w 46"/>
                <a:gd name="T3" fmla="*/ 2147483646 h 60"/>
                <a:gd name="T4" fmla="*/ 2147483646 w 46"/>
                <a:gd name="T5" fmla="*/ 2147483646 h 60"/>
                <a:gd name="T6" fmla="*/ 2147483646 w 46"/>
                <a:gd name="T7" fmla="*/ 2147483646 h 60"/>
                <a:gd name="T8" fmla="*/ 2147483646 w 46"/>
                <a:gd name="T9" fmla="*/ 2147483646 h 60"/>
                <a:gd name="T10" fmla="*/ 2147483646 w 46"/>
                <a:gd name="T11" fmla="*/ 2147483646 h 60"/>
                <a:gd name="T12" fmla="*/ 2147483646 w 46"/>
                <a:gd name="T13" fmla="*/ 2147483646 h 60"/>
                <a:gd name="T14" fmla="*/ 2147483646 w 46"/>
                <a:gd name="T15" fmla="*/ 2147483646 h 60"/>
                <a:gd name="T16" fmla="*/ 2147483646 w 46"/>
                <a:gd name="T17" fmla="*/ 0 h 60"/>
                <a:gd name="T18" fmla="*/ 2147483646 w 46"/>
                <a:gd name="T19" fmla="*/ 2147483646 h 60"/>
                <a:gd name="T20" fmla="*/ 2147483646 w 46"/>
                <a:gd name="T21" fmla="*/ 2147483646 h 60"/>
                <a:gd name="T22" fmla="*/ 2147483646 w 46"/>
                <a:gd name="T23" fmla="*/ 2147483646 h 60"/>
                <a:gd name="T24" fmla="*/ 2147483646 w 46"/>
                <a:gd name="T25" fmla="*/ 2147483646 h 60"/>
                <a:gd name="T26" fmla="*/ 2147483646 w 46"/>
                <a:gd name="T27" fmla="*/ 2147483646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60" extrusionOk="0">
                  <a:moveTo>
                    <a:pt x="23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27"/>
                    <a:pt x="2" y="31"/>
                    <a:pt x="4" y="35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2" y="60"/>
                    <a:pt x="22" y="60"/>
                    <a:pt x="23" y="60"/>
                  </a:cubicBezTo>
                  <a:cubicBezTo>
                    <a:pt x="24" y="60"/>
                    <a:pt x="24" y="60"/>
                    <a:pt x="25" y="59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1"/>
                    <a:pt x="46" y="27"/>
                    <a:pt x="46" y="23"/>
                  </a:cubicBezTo>
                  <a:cubicBezTo>
                    <a:pt x="46" y="10"/>
                    <a:pt x="35" y="0"/>
                    <a:pt x="23" y="0"/>
                  </a:cubicBezTo>
                  <a:close/>
                  <a:moveTo>
                    <a:pt x="23" y="35"/>
                  </a:moveTo>
                  <a:cubicBezTo>
                    <a:pt x="16" y="35"/>
                    <a:pt x="11" y="29"/>
                    <a:pt x="11" y="22"/>
                  </a:cubicBezTo>
                  <a:cubicBezTo>
                    <a:pt x="11" y="16"/>
                    <a:pt x="16" y="10"/>
                    <a:pt x="23" y="10"/>
                  </a:cubicBezTo>
                  <a:cubicBezTo>
                    <a:pt x="30" y="10"/>
                    <a:pt x="35" y="16"/>
                    <a:pt x="35" y="22"/>
                  </a:cubicBezTo>
                  <a:cubicBezTo>
                    <a:pt x="35" y="29"/>
                    <a:pt x="30" y="35"/>
                    <a:pt x="23" y="35"/>
                  </a:cubicBezTo>
                  <a:close/>
                </a:path>
              </a:pathLst>
            </a:custGeom>
            <a:solidFill>
              <a:srgbClr val="69D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7552" name="Google Shape;3149;p68"/>
            <p:cNvSpPr txBox="1">
              <a:spLocks noChangeArrowheads="1"/>
            </p:cNvSpPr>
            <p:nvPr/>
          </p:nvSpPr>
          <p:spPr bwMode="auto">
            <a:xfrm rot="-4860000">
              <a:off x="1973263" y="4064000"/>
              <a:ext cx="869950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300"/>
                <a:buFont typeface="Open Sans Semibold" panose="020B0706030804020204" pitchFamily="34" charset="0"/>
                <a:buNone/>
              </a:pPr>
              <a:r>
                <a:rPr lang="en-US" altLang="en-US" sz="1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ALBERTA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53" name="Google Shape;3150;p68"/>
            <p:cNvSpPr txBox="1">
              <a:spLocks noChangeArrowheads="1"/>
            </p:cNvSpPr>
            <p:nvPr/>
          </p:nvSpPr>
          <p:spPr bwMode="auto">
            <a:xfrm>
              <a:off x="6818313" y="5097463"/>
              <a:ext cx="265112" cy="153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700"/>
                <a:buFont typeface="Open Sans Semibold" panose="020B0706030804020204" pitchFamily="34" charset="0"/>
                <a:buNone/>
              </a:pPr>
              <a:r>
                <a:rPr lang="en-US" altLang="en-US" sz="7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NEW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54" name="Google Shape;3151;p68"/>
            <p:cNvSpPr txBox="1">
              <a:spLocks noChangeArrowheads="1"/>
            </p:cNvSpPr>
            <p:nvPr/>
          </p:nvSpPr>
          <p:spPr bwMode="auto">
            <a:xfrm>
              <a:off x="6678613" y="5181600"/>
              <a:ext cx="58737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700"/>
                <a:buFont typeface="Open Sans Semibold" panose="020B0706030804020204" pitchFamily="34" charset="0"/>
                <a:buNone/>
              </a:pPr>
              <a:r>
                <a:rPr lang="en-US" altLang="en-US" sz="7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BRUNSWICK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55" name="Google Shape;3152;p68"/>
            <p:cNvSpPr txBox="1">
              <a:spLocks noChangeArrowheads="1"/>
            </p:cNvSpPr>
            <p:nvPr/>
          </p:nvSpPr>
          <p:spPr bwMode="auto">
            <a:xfrm rot="-4560000">
              <a:off x="1049338" y="3965575"/>
              <a:ext cx="774700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300"/>
                <a:buFont typeface="Open Sans Semibold" panose="020B0706030804020204" pitchFamily="34" charset="0"/>
                <a:buNone/>
              </a:pPr>
              <a:r>
                <a:rPr lang="en-US" altLang="en-US" sz="1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BRITISH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56" name="Google Shape;3153;p68"/>
            <p:cNvSpPr txBox="1">
              <a:spLocks noChangeArrowheads="1"/>
            </p:cNvSpPr>
            <p:nvPr/>
          </p:nvSpPr>
          <p:spPr bwMode="auto">
            <a:xfrm rot="-4560000">
              <a:off x="1065212" y="3987801"/>
              <a:ext cx="1044575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300"/>
                <a:buFont typeface="Open Sans Semibold" panose="020B0706030804020204" pitchFamily="34" charset="0"/>
                <a:buNone/>
              </a:pPr>
              <a:r>
                <a:rPr lang="en-US" altLang="en-US" sz="1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COLUMBIA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57" name="Google Shape;3154;p68"/>
            <p:cNvSpPr txBox="1">
              <a:spLocks noChangeArrowheads="1"/>
            </p:cNvSpPr>
            <p:nvPr/>
          </p:nvSpPr>
          <p:spPr bwMode="auto">
            <a:xfrm rot="-5220000">
              <a:off x="2332037" y="4460876"/>
              <a:ext cx="1520825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300"/>
                <a:buFont typeface="Open Sans Semibold" panose="020B0706030804020204" pitchFamily="34" charset="0"/>
                <a:buNone/>
              </a:pPr>
              <a:r>
                <a:rPr lang="en-US" altLang="en-US" sz="1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SASKATCHEWAN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58" name="Google Shape;3155;p68"/>
            <p:cNvSpPr txBox="1">
              <a:spLocks noChangeArrowheads="1"/>
            </p:cNvSpPr>
            <p:nvPr/>
          </p:nvSpPr>
          <p:spPr bwMode="auto">
            <a:xfrm rot="-5340000">
              <a:off x="3244850" y="4491038"/>
              <a:ext cx="1057275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300"/>
                <a:buFont typeface="Open Sans Semibold" panose="020B0706030804020204" pitchFamily="34" charset="0"/>
                <a:buNone/>
              </a:pPr>
              <a:r>
                <a:rPr lang="en-US" altLang="en-US" sz="1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MANITOBA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59" name="Google Shape;3156;p68"/>
            <p:cNvSpPr txBox="1">
              <a:spLocks noChangeArrowheads="1"/>
            </p:cNvSpPr>
            <p:nvPr/>
          </p:nvSpPr>
          <p:spPr bwMode="auto">
            <a:xfrm>
              <a:off x="4429125" y="5065713"/>
              <a:ext cx="984250" cy="31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400"/>
                <a:buFont typeface="Open Sans Semibold" panose="020B0706030804020204" pitchFamily="34" charset="0"/>
                <a:buNone/>
              </a:pPr>
              <a:r>
                <a:rPr lang="en-US" altLang="en-US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ONTARIO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60" name="Google Shape;3157;p68"/>
            <p:cNvSpPr txBox="1">
              <a:spLocks noChangeArrowheads="1"/>
            </p:cNvSpPr>
            <p:nvPr/>
          </p:nvSpPr>
          <p:spPr bwMode="auto">
            <a:xfrm>
              <a:off x="5743575" y="4467225"/>
              <a:ext cx="806450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300"/>
                <a:buFont typeface="Open Sans Semibold" panose="020B0706030804020204" pitchFamily="34" charset="0"/>
                <a:buNone/>
              </a:pPr>
              <a:r>
                <a:rPr lang="en-US" altLang="en-US" sz="1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QUEBEC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61" name="Google Shape;3158;p68"/>
            <p:cNvSpPr txBox="1">
              <a:spLocks noChangeArrowheads="1"/>
            </p:cNvSpPr>
            <p:nvPr/>
          </p:nvSpPr>
          <p:spPr bwMode="auto">
            <a:xfrm>
              <a:off x="7531100" y="5059363"/>
              <a:ext cx="312738" cy="153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700"/>
                <a:buFont typeface="Open Sans Semibold" panose="020B0706030804020204" pitchFamily="34" charset="0"/>
                <a:buNone/>
              </a:pPr>
              <a:r>
                <a:rPr lang="en-US" altLang="en-US" sz="7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NOVA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62" name="Google Shape;3159;p68"/>
            <p:cNvSpPr txBox="1">
              <a:spLocks noChangeArrowheads="1"/>
            </p:cNvSpPr>
            <p:nvPr/>
          </p:nvSpPr>
          <p:spPr bwMode="auto">
            <a:xfrm>
              <a:off x="7502525" y="5146675"/>
              <a:ext cx="37147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700"/>
                <a:buFont typeface="Open Sans Semibold" panose="020B0706030804020204" pitchFamily="34" charset="0"/>
                <a:buNone/>
              </a:pPr>
              <a:r>
                <a:rPr lang="en-US" altLang="en-US" sz="7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SCOTIA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63" name="Google Shape;3160;p68"/>
            <p:cNvSpPr txBox="1">
              <a:spLocks noChangeArrowheads="1"/>
            </p:cNvSpPr>
            <p:nvPr/>
          </p:nvSpPr>
          <p:spPr bwMode="auto">
            <a:xfrm rot="1860000">
              <a:off x="6251575" y="3673475"/>
              <a:ext cx="2214563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NEWFOUNDLAND AND LABRADOR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64" name="Google Shape;3161;p68"/>
            <p:cNvSpPr txBox="1">
              <a:spLocks noChangeArrowheads="1"/>
            </p:cNvSpPr>
            <p:nvPr/>
          </p:nvSpPr>
          <p:spPr bwMode="auto">
            <a:xfrm>
              <a:off x="3543300" y="2554288"/>
              <a:ext cx="1522413" cy="35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700"/>
                <a:buFont typeface="Open Sans Semibold" panose="020B0706030804020204" pitchFamily="34" charset="0"/>
                <a:buNone/>
              </a:pPr>
              <a:r>
                <a:rPr lang="en-US" altLang="en-US" sz="17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 U N A V U T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65" name="Google Shape;3162;p68"/>
            <p:cNvSpPr txBox="1">
              <a:spLocks noChangeArrowheads="1"/>
            </p:cNvSpPr>
            <p:nvPr/>
          </p:nvSpPr>
          <p:spPr bwMode="auto">
            <a:xfrm>
              <a:off x="1763713" y="3049588"/>
              <a:ext cx="1104900" cy="271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 Semibold" panose="020B0706030804020204" pitchFamily="34" charset="0"/>
                <a:buNone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NORTHWEST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66" name="Google Shape;3163;p68"/>
            <p:cNvSpPr txBox="1">
              <a:spLocks noChangeArrowheads="1"/>
            </p:cNvSpPr>
            <p:nvPr/>
          </p:nvSpPr>
          <p:spPr bwMode="auto">
            <a:xfrm>
              <a:off x="1763713" y="3201988"/>
              <a:ext cx="1098550" cy="271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 Semibold" panose="020B0706030804020204" pitchFamily="34" charset="0"/>
                <a:buNone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TERRITORIES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67" name="Google Shape;3164;p68"/>
            <p:cNvSpPr txBox="1">
              <a:spLocks noChangeArrowheads="1"/>
            </p:cNvSpPr>
            <p:nvPr/>
          </p:nvSpPr>
          <p:spPr bwMode="auto">
            <a:xfrm rot="-3360000">
              <a:off x="812800" y="2525713"/>
              <a:ext cx="876300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300"/>
                <a:buFont typeface="Open Sans Semibold" panose="020B0706030804020204" pitchFamily="34" charset="0"/>
                <a:buNone/>
              </a:pPr>
              <a:r>
                <a:rPr lang="en-US" altLang="en-US" sz="1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YOUKON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68" name="Google Shape;3165;p68"/>
            <p:cNvSpPr txBox="1">
              <a:spLocks noChangeArrowheads="1"/>
            </p:cNvSpPr>
            <p:nvPr/>
          </p:nvSpPr>
          <p:spPr bwMode="auto">
            <a:xfrm>
              <a:off x="7158038" y="4922838"/>
              <a:ext cx="187325" cy="90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300"/>
                <a:buFont typeface="Open Sans Semibold" panose="020B0706030804020204" pitchFamily="34" charset="0"/>
                <a:buNone/>
              </a:pPr>
              <a:r>
                <a:rPr lang="en-US" altLang="en-US" sz="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Prince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7569" name="Google Shape;3166;p68"/>
            <p:cNvSpPr txBox="1">
              <a:spLocks noChangeArrowheads="1"/>
            </p:cNvSpPr>
            <p:nvPr/>
          </p:nvSpPr>
          <p:spPr bwMode="auto">
            <a:xfrm>
              <a:off x="7081838" y="4964113"/>
              <a:ext cx="382587" cy="90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300"/>
                <a:buFont typeface="Open Sans Semibold" panose="020B0706030804020204" pitchFamily="34" charset="0"/>
                <a:buNone/>
              </a:pPr>
              <a:r>
                <a:rPr lang="en-US" altLang="en-US" sz="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Edward Island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DD5622D6-5F4D-A848-927F-BA27D4A38BF5}"/>
              </a:ext>
            </a:extLst>
          </p:cNvPr>
          <p:cNvGrpSpPr/>
          <p:nvPr/>
        </p:nvGrpSpPr>
        <p:grpSpPr>
          <a:xfrm>
            <a:off x="6392863" y="544513"/>
            <a:ext cx="5184775" cy="5737225"/>
            <a:chOff x="7671436" y="653416"/>
            <a:chExt cx="6221730" cy="6884670"/>
          </a:xfrm>
        </p:grpSpPr>
        <p:grpSp>
          <p:nvGrpSpPr>
            <p:cNvPr id="3" name="Группа 2">
              <a:extLst>
                <a:ext uri="{FF2B5EF4-FFF2-40B4-BE49-F238E27FC236}">
                  <a16:creationId xmlns:a16="http://schemas.microsoft.com/office/drawing/2014/main" id="{0B0CA810-0B47-1042-9C89-983CFA2CFDDD}"/>
                </a:ext>
              </a:extLst>
            </p:cNvPr>
            <p:cNvGrpSpPr/>
            <p:nvPr/>
          </p:nvGrpSpPr>
          <p:grpSpPr>
            <a:xfrm>
              <a:off x="10412730" y="2385061"/>
              <a:ext cx="3480436" cy="765810"/>
              <a:chOff x="8677275" y="1987550"/>
              <a:chExt cx="2900363" cy="638175"/>
            </a:xfrm>
          </p:grpSpPr>
          <p:sp>
            <p:nvSpPr>
              <p:cNvPr id="147458" name="Google Shape;3055;p68"/>
              <p:cNvSpPr txBox="1">
                <a:spLocks noChangeArrowheads="1"/>
              </p:cNvSpPr>
              <p:nvPr/>
            </p:nvSpPr>
            <p:spPr bwMode="auto">
              <a:xfrm>
                <a:off x="8677275" y="2163763"/>
                <a:ext cx="2197100" cy="461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r" eaLnBrk="1" hangingPunct="1">
                  <a:buSzPts val="1200"/>
                  <a:buFont typeface="Open Sans" panose="020B0606030504020204" pitchFamily="34" charset="0"/>
                  <a:buNone/>
                </a:pPr>
                <a:r>
                  <a:rPr lang="ar-SA" altLang="en-US" sz="1200" dirty="0">
                    <a:latin typeface="Open Sans" panose="020B0606030504020204" pitchFamily="34" charset="0"/>
                    <a:cs typeface="Open Sans" panose="020B0606030504020204" pitchFamily="34" charset="0"/>
                    <a:sym typeface="Open Sans" panose="020B0606030504020204" pitchFamily="34" charset="0"/>
                  </a:rPr>
                  <a:t>هذا النص هو مثال لنص يمكن أن يستبدل في نفس المساحة </a:t>
                </a:r>
                <a:endParaRPr lang="en-US" altLang="en-US" dirty="0">
                  <a:cs typeface="Open Sans" panose="020B0606030504020204" pitchFamily="34" charset="0"/>
                </a:endParaRPr>
              </a:p>
            </p:txBody>
          </p:sp>
          <p:sp>
            <p:nvSpPr>
              <p:cNvPr id="147570" name="Google Shape;3167;p68"/>
              <p:cNvSpPr>
                <a:spLocks noChangeArrowheads="1"/>
              </p:cNvSpPr>
              <p:nvPr/>
            </p:nvSpPr>
            <p:spPr bwMode="auto">
              <a:xfrm>
                <a:off x="10982325" y="2051050"/>
                <a:ext cx="528638" cy="528638"/>
              </a:xfrm>
              <a:prstGeom prst="ellipse">
                <a:avLst/>
              </a:prstGeom>
              <a:solidFill>
                <a:srgbClr val="FFC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147575" name="Google Shape;3172;p68"/>
              <p:cNvSpPr txBox="1">
                <a:spLocks noChangeArrowheads="1"/>
              </p:cNvSpPr>
              <p:nvPr/>
            </p:nvSpPr>
            <p:spPr bwMode="auto">
              <a:xfrm>
                <a:off x="9535931" y="1987550"/>
                <a:ext cx="12239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r" eaLnBrk="1" hangingPunct="1">
                  <a:buClr>
                    <a:srgbClr val="F7AE11"/>
                  </a:buClr>
                  <a:buSzPts val="1300"/>
                  <a:buFont typeface="Open Sans Semibold" panose="020B0706030804020204" pitchFamily="34" charset="0"/>
                  <a:buNone/>
                </a:pPr>
                <a:r>
                  <a:rPr lang="en-US" altLang="en-US" sz="1300" b="1" dirty="0">
                    <a:solidFill>
                      <a:srgbClr val="F7AE11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QUEBEC CITY</a:t>
                </a:r>
                <a:endParaRPr lang="en-US" altLang="en-US" dirty="0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7580" name="Google Shape;3177;p68"/>
              <p:cNvSpPr txBox="1">
                <a:spLocks noChangeArrowheads="1"/>
              </p:cNvSpPr>
              <p:nvPr/>
            </p:nvSpPr>
            <p:spPr bwMode="auto">
              <a:xfrm>
                <a:off x="11107738" y="2173288"/>
                <a:ext cx="469900" cy="4460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2100"/>
                  <a:buFont typeface="Open Sans Semibold" panose="020B0706030804020204" pitchFamily="34" charset="0"/>
                  <a:buNone/>
                </a:pPr>
                <a:r>
                  <a:rPr lang="en-US" altLang="en-US" sz="2100" b="1" dirty="0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01</a:t>
                </a:r>
                <a:endParaRPr lang="en-US" altLang="en-US" dirty="0">
                  <a:cs typeface="Open Sans Semibold" panose="020B0706030804020204" pitchFamily="34" charset="0"/>
                </a:endParaRPr>
              </a:p>
            </p:txBody>
          </p:sp>
        </p:grpSp>
        <p:sp>
          <p:nvSpPr>
            <p:cNvPr id="147585" name="Google Shape;3182;p68"/>
            <p:cNvSpPr txBox="1">
              <a:spLocks noChangeArrowheads="1"/>
            </p:cNvSpPr>
            <p:nvPr/>
          </p:nvSpPr>
          <p:spPr bwMode="auto">
            <a:xfrm>
              <a:off x="7671436" y="653416"/>
              <a:ext cx="6191250" cy="1255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6800"/>
                <a:buFont typeface="Montserrat" panose="02000505000000020004" pitchFamily="2" charset="0"/>
                <a:buNone/>
              </a:pPr>
              <a:r>
                <a:rPr lang="en-US" altLang="en-US" sz="6800" b="1" dirty="0">
                  <a:sym typeface="Montserrat" panose="02000505000000020004" pitchFamily="2" charset="0"/>
                </a:rPr>
                <a:t>C A N A D A</a:t>
              </a:r>
              <a:endParaRPr lang="en-US" altLang="en-US" dirty="0"/>
            </a:p>
          </p:txBody>
        </p:sp>
        <p:grpSp>
          <p:nvGrpSpPr>
            <p:cNvPr id="4" name="Группа 3">
              <a:extLst>
                <a:ext uri="{FF2B5EF4-FFF2-40B4-BE49-F238E27FC236}">
                  <a16:creationId xmlns:a16="http://schemas.microsoft.com/office/drawing/2014/main" id="{367169AF-5C41-D548-8758-7707D3572D61}"/>
                </a:ext>
              </a:extLst>
            </p:cNvPr>
            <p:cNvGrpSpPr/>
            <p:nvPr/>
          </p:nvGrpSpPr>
          <p:grpSpPr>
            <a:xfrm>
              <a:off x="10405111" y="3499486"/>
              <a:ext cx="3470910" cy="767714"/>
              <a:chOff x="8670925" y="2916238"/>
              <a:chExt cx="2892425" cy="639762"/>
            </a:xfrm>
          </p:grpSpPr>
          <p:sp>
            <p:nvSpPr>
              <p:cNvPr id="147571" name="Google Shape;3168;p68"/>
              <p:cNvSpPr>
                <a:spLocks noChangeArrowheads="1"/>
              </p:cNvSpPr>
              <p:nvPr/>
            </p:nvSpPr>
            <p:spPr bwMode="auto">
              <a:xfrm>
                <a:off x="10982325" y="2979738"/>
                <a:ext cx="528638" cy="531812"/>
              </a:xfrm>
              <a:prstGeom prst="ellipse">
                <a:avLst/>
              </a:prstGeom>
              <a:solidFill>
                <a:srgbClr val="FF9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147576" name="Google Shape;3173;p68"/>
              <p:cNvSpPr txBox="1">
                <a:spLocks noChangeArrowheads="1"/>
              </p:cNvSpPr>
              <p:nvPr/>
            </p:nvSpPr>
            <p:spPr bwMode="auto">
              <a:xfrm>
                <a:off x="9691810" y="2916238"/>
                <a:ext cx="1074737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r" eaLnBrk="1" hangingPunct="1">
                  <a:buClr>
                    <a:srgbClr val="FF912B"/>
                  </a:buClr>
                  <a:buSzPts val="1300"/>
                  <a:buFont typeface="Open Sans Semibold" panose="020B0706030804020204" pitchFamily="34" charset="0"/>
                  <a:buNone/>
                </a:pPr>
                <a:r>
                  <a:rPr lang="en-US" altLang="en-US" sz="1300" b="1" dirty="0">
                    <a:solidFill>
                      <a:srgbClr val="FF912B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MONTREAL</a:t>
                </a:r>
                <a:endParaRPr lang="en-US" altLang="en-US" dirty="0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7581" name="Google Shape;3178;p68"/>
              <p:cNvSpPr txBox="1">
                <a:spLocks noChangeArrowheads="1"/>
              </p:cNvSpPr>
              <p:nvPr/>
            </p:nvSpPr>
            <p:spPr bwMode="auto">
              <a:xfrm>
                <a:off x="11093450" y="3101975"/>
                <a:ext cx="469900" cy="446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2100"/>
                  <a:buFont typeface="Open Sans Semibold" panose="020B0706030804020204" pitchFamily="34" charset="0"/>
                  <a:buNone/>
                </a:pPr>
                <a:r>
                  <a:rPr lang="en-US" altLang="en-US" sz="21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02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7586" name="Google Shape;3183;p68"/>
              <p:cNvSpPr txBox="1">
                <a:spLocks noChangeArrowheads="1"/>
              </p:cNvSpPr>
              <p:nvPr/>
            </p:nvSpPr>
            <p:spPr bwMode="auto">
              <a:xfrm>
                <a:off x="8670925" y="3094038"/>
                <a:ext cx="2197100" cy="461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r" eaLnBrk="1" hangingPunct="1">
                  <a:buSzPts val="1200"/>
                  <a:buFont typeface="Open Sans" panose="020B0606030504020204" pitchFamily="34" charset="0"/>
                  <a:buNone/>
                </a:pPr>
                <a:r>
                  <a:rPr lang="ar-SA" altLang="en-US" sz="1200" dirty="0">
                    <a:latin typeface="Open Sans" panose="020B0606030504020204" pitchFamily="34" charset="0"/>
                    <a:cs typeface="Open Sans" panose="020B0606030504020204" pitchFamily="34" charset="0"/>
                    <a:sym typeface="Open Sans" panose="020B0606030504020204" pitchFamily="34" charset="0"/>
                  </a:rPr>
                  <a:t>هذا النص هو مثال لنص يمكن أن يستبدل في نفس المساحة </a:t>
                </a:r>
                <a:endParaRPr lang="en-US" altLang="en-US" dirty="0"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5" name="Группа 4">
              <a:extLst>
                <a:ext uri="{FF2B5EF4-FFF2-40B4-BE49-F238E27FC236}">
                  <a16:creationId xmlns:a16="http://schemas.microsoft.com/office/drawing/2014/main" id="{C3E74C23-4DE2-3D4D-AD9E-C0EE328AF4FF}"/>
                </a:ext>
              </a:extLst>
            </p:cNvPr>
            <p:cNvGrpSpPr/>
            <p:nvPr/>
          </p:nvGrpSpPr>
          <p:grpSpPr>
            <a:xfrm>
              <a:off x="10378440" y="4617720"/>
              <a:ext cx="3497580" cy="763906"/>
              <a:chOff x="8648700" y="3848100"/>
              <a:chExt cx="2914650" cy="636588"/>
            </a:xfrm>
          </p:grpSpPr>
          <p:sp>
            <p:nvSpPr>
              <p:cNvPr id="147572" name="Google Shape;3169;p68"/>
              <p:cNvSpPr>
                <a:spLocks noChangeArrowheads="1"/>
              </p:cNvSpPr>
              <p:nvPr/>
            </p:nvSpPr>
            <p:spPr bwMode="auto">
              <a:xfrm>
                <a:off x="10982325" y="3908425"/>
                <a:ext cx="528638" cy="531813"/>
              </a:xfrm>
              <a:prstGeom prst="ellipse">
                <a:avLst/>
              </a:prstGeom>
              <a:solidFill>
                <a:srgbClr val="8C1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147577" name="Google Shape;3174;p68"/>
              <p:cNvSpPr txBox="1">
                <a:spLocks noChangeArrowheads="1"/>
              </p:cNvSpPr>
              <p:nvPr/>
            </p:nvSpPr>
            <p:spPr bwMode="auto">
              <a:xfrm>
                <a:off x="9889616" y="3848100"/>
                <a:ext cx="852488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r" eaLnBrk="1" hangingPunct="1">
                  <a:buClr>
                    <a:srgbClr val="8C103D"/>
                  </a:buClr>
                  <a:buSzPts val="1300"/>
                  <a:buFont typeface="Open Sans Semibold" panose="020B0706030804020204" pitchFamily="34" charset="0"/>
                  <a:buNone/>
                </a:pPr>
                <a:r>
                  <a:rPr lang="en-US" altLang="en-US" sz="1300" b="1" dirty="0">
                    <a:solidFill>
                      <a:srgbClr val="8C103D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OTTAWA</a:t>
                </a:r>
                <a:endParaRPr lang="en-US" altLang="en-US" dirty="0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7582" name="Google Shape;3179;p68"/>
              <p:cNvSpPr txBox="1">
                <a:spLocks noChangeArrowheads="1"/>
              </p:cNvSpPr>
              <p:nvPr/>
            </p:nvSpPr>
            <p:spPr bwMode="auto">
              <a:xfrm>
                <a:off x="11093450" y="4030663"/>
                <a:ext cx="469900" cy="4460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2100"/>
                  <a:buFont typeface="Open Sans Semibold" panose="020B0706030804020204" pitchFamily="34" charset="0"/>
                  <a:buNone/>
                </a:pPr>
                <a:r>
                  <a:rPr lang="en-US" altLang="en-US" sz="21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03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7587" name="Google Shape;3184;p68"/>
              <p:cNvSpPr txBox="1">
                <a:spLocks noChangeArrowheads="1"/>
              </p:cNvSpPr>
              <p:nvPr/>
            </p:nvSpPr>
            <p:spPr bwMode="auto">
              <a:xfrm>
                <a:off x="8648700" y="4022725"/>
                <a:ext cx="2197100" cy="4619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r" eaLnBrk="1" hangingPunct="1">
                  <a:buSzPts val="1200"/>
                  <a:buFont typeface="Open Sans" panose="020B0606030504020204" pitchFamily="34" charset="0"/>
                  <a:buNone/>
                </a:pPr>
                <a:r>
                  <a:rPr lang="ar-SA" altLang="en-US" sz="1200" dirty="0">
                    <a:latin typeface="Open Sans" panose="020B0606030504020204" pitchFamily="34" charset="0"/>
                    <a:cs typeface="Open Sans" panose="020B0606030504020204" pitchFamily="34" charset="0"/>
                    <a:sym typeface="Open Sans" panose="020B0606030504020204" pitchFamily="34" charset="0"/>
                  </a:rPr>
                  <a:t>هذا النص هو مثال لنص يمكن أن يستبدل في نفس المساحة </a:t>
                </a:r>
                <a:endParaRPr lang="en-US" altLang="en-US" dirty="0"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6" name="Группа 5">
              <a:extLst>
                <a:ext uri="{FF2B5EF4-FFF2-40B4-BE49-F238E27FC236}">
                  <a16:creationId xmlns:a16="http://schemas.microsoft.com/office/drawing/2014/main" id="{11A0EA44-11D5-A345-A06E-3463EED8E125}"/>
                </a:ext>
              </a:extLst>
            </p:cNvPr>
            <p:cNvGrpSpPr/>
            <p:nvPr/>
          </p:nvGrpSpPr>
          <p:grpSpPr>
            <a:xfrm>
              <a:off x="10370820" y="5728336"/>
              <a:ext cx="3505200" cy="769620"/>
              <a:chOff x="8642350" y="4773613"/>
              <a:chExt cx="2921000" cy="641350"/>
            </a:xfrm>
          </p:grpSpPr>
          <p:sp>
            <p:nvSpPr>
              <p:cNvPr id="147573" name="Google Shape;3170;p68"/>
              <p:cNvSpPr>
                <a:spLocks noChangeArrowheads="1"/>
              </p:cNvSpPr>
              <p:nvPr/>
            </p:nvSpPr>
            <p:spPr bwMode="auto">
              <a:xfrm>
                <a:off x="10982325" y="4840288"/>
                <a:ext cx="528638" cy="528637"/>
              </a:xfrm>
              <a:prstGeom prst="ellipse">
                <a:avLst/>
              </a:prstGeom>
              <a:solidFill>
                <a:srgbClr val="095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147578" name="Google Shape;3175;p68"/>
              <p:cNvSpPr txBox="1">
                <a:spLocks noChangeArrowheads="1"/>
              </p:cNvSpPr>
              <p:nvPr/>
            </p:nvSpPr>
            <p:spPr bwMode="auto">
              <a:xfrm>
                <a:off x="9772141" y="4773613"/>
                <a:ext cx="97631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r" eaLnBrk="1" hangingPunct="1">
                  <a:buClr>
                    <a:srgbClr val="095380"/>
                  </a:buClr>
                  <a:buSzPts val="1300"/>
                  <a:buFont typeface="Open Sans Semibold" panose="020B0706030804020204" pitchFamily="34" charset="0"/>
                  <a:buNone/>
                </a:pPr>
                <a:r>
                  <a:rPr lang="en-US" altLang="en-US" sz="1300" b="1" dirty="0">
                    <a:solidFill>
                      <a:srgbClr val="095380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TORONTO</a:t>
                </a:r>
                <a:endParaRPr lang="en-US" altLang="en-US" dirty="0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7583" name="Google Shape;3180;p68"/>
              <p:cNvSpPr txBox="1">
                <a:spLocks noChangeArrowheads="1"/>
              </p:cNvSpPr>
              <p:nvPr/>
            </p:nvSpPr>
            <p:spPr bwMode="auto">
              <a:xfrm>
                <a:off x="11093450" y="4956175"/>
                <a:ext cx="469900" cy="446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2100"/>
                  <a:buFont typeface="Open Sans Semibold" panose="020B0706030804020204" pitchFamily="34" charset="0"/>
                  <a:buNone/>
                </a:pPr>
                <a:r>
                  <a:rPr lang="en-US" altLang="en-US" sz="21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04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7588" name="Google Shape;3185;p68"/>
              <p:cNvSpPr txBox="1">
                <a:spLocks noChangeArrowheads="1"/>
              </p:cNvSpPr>
              <p:nvPr/>
            </p:nvSpPr>
            <p:spPr bwMode="auto">
              <a:xfrm>
                <a:off x="8642350" y="4953000"/>
                <a:ext cx="2197100" cy="4619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r" eaLnBrk="1" hangingPunct="1">
                  <a:buSzPts val="1200"/>
                  <a:buFont typeface="Open Sans" panose="020B0606030504020204" pitchFamily="34" charset="0"/>
                  <a:buNone/>
                </a:pPr>
                <a:r>
                  <a:rPr lang="ar-SA" altLang="en-US" sz="1200" dirty="0">
                    <a:latin typeface="Open Sans" panose="020B0606030504020204" pitchFamily="34" charset="0"/>
                    <a:cs typeface="Open Sans" panose="020B0606030504020204" pitchFamily="34" charset="0"/>
                    <a:sym typeface="Open Sans" panose="020B0606030504020204" pitchFamily="34" charset="0"/>
                  </a:rPr>
                  <a:t>هذا النص هو مثال لنص يمكن أن يستبدل في نفس المساحة </a:t>
                </a:r>
                <a:endParaRPr lang="en-US" altLang="en-US" dirty="0"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7" name="Группа 6">
              <a:extLst>
                <a:ext uri="{FF2B5EF4-FFF2-40B4-BE49-F238E27FC236}">
                  <a16:creationId xmlns:a16="http://schemas.microsoft.com/office/drawing/2014/main" id="{B2B11949-21BB-E744-8D3A-34A9AF530233}"/>
                </a:ext>
              </a:extLst>
            </p:cNvPr>
            <p:cNvGrpSpPr/>
            <p:nvPr/>
          </p:nvGrpSpPr>
          <p:grpSpPr>
            <a:xfrm>
              <a:off x="10399396" y="6772276"/>
              <a:ext cx="3476624" cy="765810"/>
              <a:chOff x="8666163" y="5643563"/>
              <a:chExt cx="2897187" cy="638175"/>
            </a:xfrm>
          </p:grpSpPr>
          <p:sp>
            <p:nvSpPr>
              <p:cNvPr id="147574" name="Google Shape;3171;p68"/>
              <p:cNvSpPr>
                <a:spLocks noChangeArrowheads="1"/>
              </p:cNvSpPr>
              <p:nvPr/>
            </p:nvSpPr>
            <p:spPr bwMode="auto">
              <a:xfrm>
                <a:off x="10982325" y="5710238"/>
                <a:ext cx="528638" cy="528637"/>
              </a:xfrm>
              <a:prstGeom prst="ellipse">
                <a:avLst/>
              </a:prstGeom>
              <a:solidFill>
                <a:srgbClr val="69D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1800">
                  <a:latin typeface="Calibri" panose="020F0502020204030204" pitchFamily="34" charset="0"/>
                  <a:cs typeface="Calibri" panose="020F0502020204030204" pitchFamily="34" charset="0"/>
                  <a:sym typeface="Calibri" panose="020F0502020204030204" pitchFamily="34" charset="0"/>
                </a:endParaRPr>
              </a:p>
            </p:txBody>
          </p:sp>
          <p:sp>
            <p:nvSpPr>
              <p:cNvPr id="147579" name="Google Shape;3176;p68"/>
              <p:cNvSpPr txBox="1">
                <a:spLocks noChangeArrowheads="1"/>
              </p:cNvSpPr>
              <p:nvPr/>
            </p:nvSpPr>
            <p:spPr bwMode="auto">
              <a:xfrm>
                <a:off x="9581011" y="5643563"/>
                <a:ext cx="1177925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r" eaLnBrk="1" hangingPunct="1">
                  <a:buClr>
                    <a:srgbClr val="69D1DA"/>
                  </a:buClr>
                  <a:buSzPts val="1300"/>
                  <a:buFont typeface="Open Sans Semibold" panose="020B0706030804020204" pitchFamily="34" charset="0"/>
                  <a:buNone/>
                </a:pPr>
                <a:r>
                  <a:rPr lang="en-US" altLang="en-US" sz="1300" b="1" dirty="0">
                    <a:solidFill>
                      <a:srgbClr val="69D1DA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VANCOUVER</a:t>
                </a:r>
                <a:endParaRPr lang="en-US" altLang="en-US" dirty="0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7584" name="Google Shape;3181;p68"/>
              <p:cNvSpPr txBox="1">
                <a:spLocks noChangeArrowheads="1"/>
              </p:cNvSpPr>
              <p:nvPr/>
            </p:nvSpPr>
            <p:spPr bwMode="auto">
              <a:xfrm>
                <a:off x="11093450" y="5826125"/>
                <a:ext cx="469900" cy="446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2100"/>
                  <a:buFont typeface="Open Sans Semibold" panose="020B0706030804020204" pitchFamily="34" charset="0"/>
                  <a:buNone/>
                </a:pPr>
                <a:r>
                  <a:rPr lang="en-US" altLang="en-US" sz="21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05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7589" name="Google Shape;3186;p68"/>
              <p:cNvSpPr txBox="1">
                <a:spLocks noChangeArrowheads="1"/>
              </p:cNvSpPr>
              <p:nvPr/>
            </p:nvSpPr>
            <p:spPr bwMode="auto">
              <a:xfrm>
                <a:off x="8666163" y="5819775"/>
                <a:ext cx="2197100" cy="4619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r" eaLnBrk="1" hangingPunct="1">
                  <a:buSzPts val="1200"/>
                  <a:buFont typeface="Open Sans" panose="020B0606030504020204" pitchFamily="34" charset="0"/>
                  <a:buNone/>
                </a:pPr>
                <a:r>
                  <a:rPr lang="ar-SA" altLang="en-US" sz="1200" dirty="0">
                    <a:latin typeface="Open Sans" panose="020B0606030504020204" pitchFamily="34" charset="0"/>
                    <a:cs typeface="Open Sans" panose="020B0606030504020204" pitchFamily="34" charset="0"/>
                    <a:sym typeface="Open Sans" panose="020B0606030504020204" pitchFamily="34" charset="0"/>
                  </a:rPr>
                  <a:t>هذا النص هو مثال لنص يمكن أن يستبدل في نفس المساحة </a:t>
                </a:r>
                <a:endParaRPr lang="en-US" altLang="en-US" dirty="0">
                  <a:cs typeface="Open Sans" panose="020B0606030504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294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C976A373-C84E-E64A-BDCE-C60F31C1775A}"/>
              </a:ext>
            </a:extLst>
          </p:cNvPr>
          <p:cNvGrpSpPr/>
          <p:nvPr/>
        </p:nvGrpSpPr>
        <p:grpSpPr>
          <a:xfrm>
            <a:off x="5943865" y="740834"/>
            <a:ext cx="5631656" cy="5360458"/>
            <a:chOff x="7132638" y="889000"/>
            <a:chExt cx="6757987" cy="6432550"/>
          </a:xfrm>
        </p:grpSpPr>
        <p:grpSp>
          <p:nvGrpSpPr>
            <p:cNvPr id="15361" name="Group 2">
              <a:extLst>
                <a:ext uri="{FF2B5EF4-FFF2-40B4-BE49-F238E27FC236}">
                  <a16:creationId xmlns:a16="http://schemas.microsoft.com/office/drawing/2014/main" id="{DB72083C-6E98-7448-8833-6A7E6433E1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2638" y="889000"/>
              <a:ext cx="6757987" cy="6432550"/>
              <a:chOff x="7132638" y="889000"/>
              <a:chExt cx="6757987" cy="6432550"/>
            </a:xfrm>
          </p:grpSpPr>
          <p:sp>
            <p:nvSpPr>
              <p:cNvPr id="15384" name="Freeform 2">
                <a:extLst>
                  <a:ext uri="{FF2B5EF4-FFF2-40B4-BE49-F238E27FC236}">
                    <a16:creationId xmlns:a16="http://schemas.microsoft.com/office/drawing/2014/main" id="{C3CAA877-0060-E94A-9580-92B7860BE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3875" y="1173163"/>
                <a:ext cx="2560638" cy="2530475"/>
              </a:xfrm>
              <a:custGeom>
                <a:avLst/>
                <a:gdLst>
                  <a:gd name="T0" fmla="*/ 2147483646 w 14230"/>
                  <a:gd name="T1" fmla="*/ 2147483646 h 14058"/>
                  <a:gd name="T2" fmla="*/ 2147483646 w 14230"/>
                  <a:gd name="T3" fmla="*/ 2147483646 h 14058"/>
                  <a:gd name="T4" fmla="*/ 2147483646 w 14230"/>
                  <a:gd name="T5" fmla="*/ 2147483646 h 14058"/>
                  <a:gd name="T6" fmla="*/ 2147483646 w 14230"/>
                  <a:gd name="T7" fmla="*/ 2147483646 h 14058"/>
                  <a:gd name="T8" fmla="*/ 2147483646 w 14230"/>
                  <a:gd name="T9" fmla="*/ 2147483646 h 14058"/>
                  <a:gd name="T10" fmla="*/ 2147483646 w 14230"/>
                  <a:gd name="T11" fmla="*/ 2147483646 h 14058"/>
                  <a:gd name="T12" fmla="*/ 2147483646 w 14230"/>
                  <a:gd name="T13" fmla="*/ 2147483646 h 14058"/>
                  <a:gd name="T14" fmla="*/ 2147483646 w 14230"/>
                  <a:gd name="T15" fmla="*/ 2147483646 h 14058"/>
                  <a:gd name="T16" fmla="*/ 2147483646 w 14230"/>
                  <a:gd name="T17" fmla="*/ 2147483646 h 14058"/>
                  <a:gd name="T18" fmla="*/ 2147483646 w 14230"/>
                  <a:gd name="T19" fmla="*/ 2147483646 h 14058"/>
                  <a:gd name="T20" fmla="*/ 2147483646 w 14230"/>
                  <a:gd name="T21" fmla="*/ 2147483646 h 14058"/>
                  <a:gd name="T22" fmla="*/ 2147483646 w 14230"/>
                  <a:gd name="T23" fmla="*/ 2147483646 h 14058"/>
                  <a:gd name="T24" fmla="*/ 2147483646 w 14230"/>
                  <a:gd name="T25" fmla="*/ 2147483646 h 14058"/>
                  <a:gd name="T26" fmla="*/ 2147483646 w 14230"/>
                  <a:gd name="T27" fmla="*/ 2147483646 h 14058"/>
                  <a:gd name="T28" fmla="*/ 2147483646 w 14230"/>
                  <a:gd name="T29" fmla="*/ 2147483646 h 14058"/>
                  <a:gd name="T30" fmla="*/ 2147483646 w 14230"/>
                  <a:gd name="T31" fmla="*/ 2147483646 h 14058"/>
                  <a:gd name="T32" fmla="*/ 2147483646 w 14230"/>
                  <a:gd name="T33" fmla="*/ 2147483646 h 14058"/>
                  <a:gd name="T34" fmla="*/ 2147483646 w 14230"/>
                  <a:gd name="T35" fmla="*/ 2147483646 h 14058"/>
                  <a:gd name="T36" fmla="*/ 2147483646 w 14230"/>
                  <a:gd name="T37" fmla="*/ 2147483646 h 14058"/>
                  <a:gd name="T38" fmla="*/ 2147483646 w 14230"/>
                  <a:gd name="T39" fmla="*/ 2147483646 h 14058"/>
                  <a:gd name="T40" fmla="*/ 2147483646 w 14230"/>
                  <a:gd name="T41" fmla="*/ 2147483646 h 14058"/>
                  <a:gd name="T42" fmla="*/ 2147483646 w 14230"/>
                  <a:gd name="T43" fmla="*/ 2147483646 h 14058"/>
                  <a:gd name="T44" fmla="*/ 2147483646 w 14230"/>
                  <a:gd name="T45" fmla="*/ 2147483646 h 14058"/>
                  <a:gd name="T46" fmla="*/ 2147483646 w 14230"/>
                  <a:gd name="T47" fmla="*/ 2147483646 h 14058"/>
                  <a:gd name="T48" fmla="*/ 2147483646 w 14230"/>
                  <a:gd name="T49" fmla="*/ 2147483646 h 14058"/>
                  <a:gd name="T50" fmla="*/ 2147483646 w 14230"/>
                  <a:gd name="T51" fmla="*/ 2147483646 h 14058"/>
                  <a:gd name="T52" fmla="*/ 2147483646 w 14230"/>
                  <a:gd name="T53" fmla="*/ 2147483646 h 14058"/>
                  <a:gd name="T54" fmla="*/ 2147483646 w 14230"/>
                  <a:gd name="T55" fmla="*/ 2147483646 h 14058"/>
                  <a:gd name="T56" fmla="*/ 2147483646 w 14230"/>
                  <a:gd name="T57" fmla="*/ 2147483646 h 14058"/>
                  <a:gd name="T58" fmla="*/ 2147483646 w 14230"/>
                  <a:gd name="T59" fmla="*/ 2147483646 h 14058"/>
                  <a:gd name="T60" fmla="*/ 2147483646 w 14230"/>
                  <a:gd name="T61" fmla="*/ 2147483646 h 14058"/>
                  <a:gd name="T62" fmla="*/ 2147483646 w 14230"/>
                  <a:gd name="T63" fmla="*/ 2147483646 h 14058"/>
                  <a:gd name="T64" fmla="*/ 2147483646 w 14230"/>
                  <a:gd name="T65" fmla="*/ 2147483646 h 14058"/>
                  <a:gd name="T66" fmla="*/ 2147483646 w 14230"/>
                  <a:gd name="T67" fmla="*/ 2147483646 h 14058"/>
                  <a:gd name="T68" fmla="*/ 2147483646 w 14230"/>
                  <a:gd name="T69" fmla="*/ 2147483646 h 14058"/>
                  <a:gd name="T70" fmla="*/ 2147483646 w 14230"/>
                  <a:gd name="T71" fmla="*/ 2147483646 h 14058"/>
                  <a:gd name="T72" fmla="*/ 2147483646 w 14230"/>
                  <a:gd name="T73" fmla="*/ 2147483646 h 14058"/>
                  <a:gd name="T74" fmla="*/ 2147483646 w 14230"/>
                  <a:gd name="T75" fmla="*/ 2147483646 h 14058"/>
                  <a:gd name="T76" fmla="*/ 2147483646 w 14230"/>
                  <a:gd name="T77" fmla="*/ 2147483646 h 14058"/>
                  <a:gd name="T78" fmla="*/ 0 w 14230"/>
                  <a:gd name="T79" fmla="*/ 2147483646 h 14058"/>
                  <a:gd name="T80" fmla="*/ 2147483646 w 14230"/>
                  <a:gd name="T81" fmla="*/ 2147483646 h 14058"/>
                  <a:gd name="T82" fmla="*/ 2147483646 w 14230"/>
                  <a:gd name="T83" fmla="*/ 2147483646 h 14058"/>
                  <a:gd name="T84" fmla="*/ 2147483646 w 14230"/>
                  <a:gd name="T85" fmla="*/ 2147483646 h 14058"/>
                  <a:gd name="T86" fmla="*/ 2147483646 w 14230"/>
                  <a:gd name="T87" fmla="*/ 2147483646 h 14058"/>
                  <a:gd name="T88" fmla="*/ 2147483646 w 14230"/>
                  <a:gd name="T89" fmla="*/ 2147483646 h 14058"/>
                  <a:gd name="T90" fmla="*/ 2147483646 w 14230"/>
                  <a:gd name="T91" fmla="*/ 2147483646 h 14058"/>
                  <a:gd name="T92" fmla="*/ 2147483646 w 14230"/>
                  <a:gd name="T93" fmla="*/ 2147483646 h 14058"/>
                  <a:gd name="T94" fmla="*/ 2147483646 w 14230"/>
                  <a:gd name="T95" fmla="*/ 2147483646 h 14058"/>
                  <a:gd name="T96" fmla="*/ 2147483646 w 14230"/>
                  <a:gd name="T97" fmla="*/ 2147483646 h 14058"/>
                  <a:gd name="T98" fmla="*/ 2147483646 w 14230"/>
                  <a:gd name="T99" fmla="*/ 2147483646 h 14058"/>
                  <a:gd name="T100" fmla="*/ 2147483646 w 14230"/>
                  <a:gd name="T101" fmla="*/ 2147483646 h 14058"/>
                  <a:gd name="T102" fmla="*/ 2147483646 w 14230"/>
                  <a:gd name="T103" fmla="*/ 2147483646 h 14058"/>
                  <a:gd name="T104" fmla="*/ 2147483646 w 14230"/>
                  <a:gd name="T105" fmla="*/ 2147483646 h 14058"/>
                  <a:gd name="T106" fmla="*/ 2147483646 w 14230"/>
                  <a:gd name="T107" fmla="*/ 2147483646 h 14058"/>
                  <a:gd name="T108" fmla="*/ 2147483646 w 14230"/>
                  <a:gd name="T109" fmla="*/ 2147483646 h 14058"/>
                  <a:gd name="T110" fmla="*/ 2147483646 w 14230"/>
                  <a:gd name="T111" fmla="*/ 2147483646 h 1405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4230" h="14058">
                    <a:moveTo>
                      <a:pt x="14229" y="3180"/>
                    </a:moveTo>
                    <a:lnTo>
                      <a:pt x="14229" y="3238"/>
                    </a:lnTo>
                    <a:lnTo>
                      <a:pt x="14210" y="5638"/>
                    </a:lnTo>
                    <a:lnTo>
                      <a:pt x="14172" y="7467"/>
                    </a:lnTo>
                    <a:lnTo>
                      <a:pt x="14153" y="8742"/>
                    </a:lnTo>
                    <a:lnTo>
                      <a:pt x="14153" y="10305"/>
                    </a:lnTo>
                    <a:lnTo>
                      <a:pt x="14020" y="12000"/>
                    </a:lnTo>
                    <a:lnTo>
                      <a:pt x="14020" y="12038"/>
                    </a:lnTo>
                    <a:lnTo>
                      <a:pt x="13810" y="12247"/>
                    </a:lnTo>
                    <a:lnTo>
                      <a:pt x="13753" y="12343"/>
                    </a:lnTo>
                    <a:lnTo>
                      <a:pt x="13753" y="12381"/>
                    </a:lnTo>
                    <a:lnTo>
                      <a:pt x="13753" y="12400"/>
                    </a:lnTo>
                    <a:lnTo>
                      <a:pt x="13753" y="12457"/>
                    </a:lnTo>
                    <a:lnTo>
                      <a:pt x="13772" y="12571"/>
                    </a:lnTo>
                    <a:lnTo>
                      <a:pt x="13600" y="12743"/>
                    </a:lnTo>
                    <a:lnTo>
                      <a:pt x="13295" y="12838"/>
                    </a:lnTo>
                    <a:lnTo>
                      <a:pt x="12553" y="13048"/>
                    </a:lnTo>
                    <a:lnTo>
                      <a:pt x="12362" y="13085"/>
                    </a:lnTo>
                    <a:lnTo>
                      <a:pt x="12305" y="13066"/>
                    </a:lnTo>
                    <a:lnTo>
                      <a:pt x="12172" y="13048"/>
                    </a:lnTo>
                    <a:lnTo>
                      <a:pt x="12115" y="13029"/>
                    </a:lnTo>
                    <a:lnTo>
                      <a:pt x="12076" y="13009"/>
                    </a:lnTo>
                    <a:lnTo>
                      <a:pt x="11848" y="12990"/>
                    </a:lnTo>
                    <a:lnTo>
                      <a:pt x="11639" y="12914"/>
                    </a:lnTo>
                    <a:lnTo>
                      <a:pt x="11353" y="12971"/>
                    </a:lnTo>
                    <a:lnTo>
                      <a:pt x="10877" y="13009"/>
                    </a:lnTo>
                    <a:lnTo>
                      <a:pt x="10534" y="13162"/>
                    </a:lnTo>
                    <a:lnTo>
                      <a:pt x="10438" y="13219"/>
                    </a:lnTo>
                    <a:lnTo>
                      <a:pt x="10420" y="13238"/>
                    </a:lnTo>
                    <a:lnTo>
                      <a:pt x="10420" y="13257"/>
                    </a:lnTo>
                    <a:lnTo>
                      <a:pt x="10286" y="13390"/>
                    </a:lnTo>
                    <a:lnTo>
                      <a:pt x="10095" y="13486"/>
                    </a:lnTo>
                    <a:lnTo>
                      <a:pt x="10019" y="13542"/>
                    </a:lnTo>
                    <a:lnTo>
                      <a:pt x="9981" y="13581"/>
                    </a:lnTo>
                    <a:lnTo>
                      <a:pt x="9981" y="13619"/>
                    </a:lnTo>
                    <a:lnTo>
                      <a:pt x="9981" y="13657"/>
                    </a:lnTo>
                    <a:lnTo>
                      <a:pt x="9772" y="13905"/>
                    </a:lnTo>
                    <a:lnTo>
                      <a:pt x="9753" y="13943"/>
                    </a:lnTo>
                    <a:lnTo>
                      <a:pt x="9753" y="14038"/>
                    </a:lnTo>
                    <a:lnTo>
                      <a:pt x="9734" y="14057"/>
                    </a:lnTo>
                    <a:lnTo>
                      <a:pt x="9638" y="14057"/>
                    </a:lnTo>
                    <a:lnTo>
                      <a:pt x="9410" y="13733"/>
                    </a:lnTo>
                    <a:lnTo>
                      <a:pt x="9314" y="13657"/>
                    </a:lnTo>
                    <a:lnTo>
                      <a:pt x="9181" y="13638"/>
                    </a:lnTo>
                    <a:lnTo>
                      <a:pt x="9029" y="13619"/>
                    </a:lnTo>
                    <a:lnTo>
                      <a:pt x="8838" y="13581"/>
                    </a:lnTo>
                    <a:lnTo>
                      <a:pt x="8610" y="13486"/>
                    </a:lnTo>
                    <a:lnTo>
                      <a:pt x="8534" y="13428"/>
                    </a:lnTo>
                    <a:lnTo>
                      <a:pt x="8495" y="13390"/>
                    </a:lnTo>
                    <a:lnTo>
                      <a:pt x="8515" y="13333"/>
                    </a:lnTo>
                    <a:lnTo>
                      <a:pt x="8515" y="13257"/>
                    </a:lnTo>
                    <a:lnTo>
                      <a:pt x="8515" y="13219"/>
                    </a:lnTo>
                    <a:lnTo>
                      <a:pt x="8534" y="13200"/>
                    </a:lnTo>
                    <a:lnTo>
                      <a:pt x="8552" y="13181"/>
                    </a:lnTo>
                    <a:lnTo>
                      <a:pt x="8629" y="13143"/>
                    </a:lnTo>
                    <a:lnTo>
                      <a:pt x="8838" y="12819"/>
                    </a:lnTo>
                    <a:lnTo>
                      <a:pt x="8933" y="12743"/>
                    </a:lnTo>
                    <a:lnTo>
                      <a:pt x="9048" y="12704"/>
                    </a:lnTo>
                    <a:lnTo>
                      <a:pt x="9600" y="12343"/>
                    </a:lnTo>
                    <a:lnTo>
                      <a:pt x="9772" y="12286"/>
                    </a:lnTo>
                    <a:lnTo>
                      <a:pt x="9829" y="12247"/>
                    </a:lnTo>
                    <a:lnTo>
                      <a:pt x="9867" y="12209"/>
                    </a:lnTo>
                    <a:lnTo>
                      <a:pt x="9867" y="12191"/>
                    </a:lnTo>
                    <a:lnTo>
                      <a:pt x="9886" y="12114"/>
                    </a:lnTo>
                    <a:lnTo>
                      <a:pt x="9734" y="11866"/>
                    </a:lnTo>
                    <a:lnTo>
                      <a:pt x="9658" y="11828"/>
                    </a:lnTo>
                    <a:lnTo>
                      <a:pt x="9638" y="11847"/>
                    </a:lnTo>
                    <a:lnTo>
                      <a:pt x="9543" y="11924"/>
                    </a:lnTo>
                    <a:lnTo>
                      <a:pt x="9467" y="11942"/>
                    </a:lnTo>
                    <a:lnTo>
                      <a:pt x="9429" y="11942"/>
                    </a:lnTo>
                    <a:lnTo>
                      <a:pt x="9391" y="11924"/>
                    </a:lnTo>
                    <a:lnTo>
                      <a:pt x="9372" y="11886"/>
                    </a:lnTo>
                    <a:lnTo>
                      <a:pt x="9372" y="11847"/>
                    </a:lnTo>
                    <a:lnTo>
                      <a:pt x="9296" y="11752"/>
                    </a:lnTo>
                    <a:lnTo>
                      <a:pt x="9124" y="11524"/>
                    </a:lnTo>
                    <a:lnTo>
                      <a:pt x="9029" y="11390"/>
                    </a:lnTo>
                    <a:lnTo>
                      <a:pt x="8838" y="11162"/>
                    </a:lnTo>
                    <a:lnTo>
                      <a:pt x="8781" y="11048"/>
                    </a:lnTo>
                    <a:lnTo>
                      <a:pt x="8648" y="10800"/>
                    </a:lnTo>
                    <a:lnTo>
                      <a:pt x="8610" y="10628"/>
                    </a:lnTo>
                    <a:lnTo>
                      <a:pt x="8648" y="10342"/>
                    </a:lnTo>
                    <a:lnTo>
                      <a:pt x="8648" y="10286"/>
                    </a:lnTo>
                    <a:lnTo>
                      <a:pt x="8629" y="10228"/>
                    </a:lnTo>
                    <a:lnTo>
                      <a:pt x="8571" y="10114"/>
                    </a:lnTo>
                    <a:lnTo>
                      <a:pt x="8552" y="10076"/>
                    </a:lnTo>
                    <a:lnTo>
                      <a:pt x="8552" y="10038"/>
                    </a:lnTo>
                    <a:lnTo>
                      <a:pt x="8629" y="9771"/>
                    </a:lnTo>
                    <a:lnTo>
                      <a:pt x="8667" y="9695"/>
                    </a:lnTo>
                    <a:lnTo>
                      <a:pt x="8781" y="9485"/>
                    </a:lnTo>
                    <a:lnTo>
                      <a:pt x="8781" y="9428"/>
                    </a:lnTo>
                    <a:lnTo>
                      <a:pt x="8781" y="9371"/>
                    </a:lnTo>
                    <a:lnTo>
                      <a:pt x="8762" y="9352"/>
                    </a:lnTo>
                    <a:lnTo>
                      <a:pt x="8705" y="9314"/>
                    </a:lnTo>
                    <a:lnTo>
                      <a:pt x="8648" y="9238"/>
                    </a:lnTo>
                    <a:lnTo>
                      <a:pt x="8591" y="9067"/>
                    </a:lnTo>
                    <a:lnTo>
                      <a:pt x="8400" y="8933"/>
                    </a:lnTo>
                    <a:lnTo>
                      <a:pt x="8305" y="8933"/>
                    </a:lnTo>
                    <a:lnTo>
                      <a:pt x="8286" y="8933"/>
                    </a:lnTo>
                    <a:lnTo>
                      <a:pt x="8248" y="8952"/>
                    </a:lnTo>
                    <a:lnTo>
                      <a:pt x="8190" y="8990"/>
                    </a:lnTo>
                    <a:lnTo>
                      <a:pt x="8038" y="9047"/>
                    </a:lnTo>
                    <a:lnTo>
                      <a:pt x="7829" y="9067"/>
                    </a:lnTo>
                    <a:lnTo>
                      <a:pt x="7733" y="9086"/>
                    </a:lnTo>
                    <a:lnTo>
                      <a:pt x="7677" y="9067"/>
                    </a:lnTo>
                    <a:lnTo>
                      <a:pt x="7600" y="9028"/>
                    </a:lnTo>
                    <a:lnTo>
                      <a:pt x="7581" y="9009"/>
                    </a:lnTo>
                    <a:lnTo>
                      <a:pt x="7505" y="8933"/>
                    </a:lnTo>
                    <a:lnTo>
                      <a:pt x="7257" y="8533"/>
                    </a:lnTo>
                    <a:lnTo>
                      <a:pt x="7428" y="8190"/>
                    </a:lnTo>
                    <a:lnTo>
                      <a:pt x="7448" y="8076"/>
                    </a:lnTo>
                    <a:lnTo>
                      <a:pt x="7428" y="8019"/>
                    </a:lnTo>
                    <a:lnTo>
                      <a:pt x="7410" y="8000"/>
                    </a:lnTo>
                    <a:lnTo>
                      <a:pt x="7372" y="7924"/>
                    </a:lnTo>
                    <a:lnTo>
                      <a:pt x="7333" y="7714"/>
                    </a:lnTo>
                    <a:lnTo>
                      <a:pt x="7505" y="7105"/>
                    </a:lnTo>
                    <a:lnTo>
                      <a:pt x="7257" y="6609"/>
                    </a:lnTo>
                    <a:lnTo>
                      <a:pt x="7181" y="6476"/>
                    </a:lnTo>
                    <a:lnTo>
                      <a:pt x="6553" y="5999"/>
                    </a:lnTo>
                    <a:lnTo>
                      <a:pt x="6343" y="5885"/>
                    </a:lnTo>
                    <a:lnTo>
                      <a:pt x="5733" y="5733"/>
                    </a:lnTo>
                    <a:lnTo>
                      <a:pt x="5581" y="5676"/>
                    </a:lnTo>
                    <a:lnTo>
                      <a:pt x="5467" y="5542"/>
                    </a:lnTo>
                    <a:lnTo>
                      <a:pt x="5162" y="5276"/>
                    </a:lnTo>
                    <a:lnTo>
                      <a:pt x="5124" y="5238"/>
                    </a:lnTo>
                    <a:lnTo>
                      <a:pt x="5066" y="5124"/>
                    </a:lnTo>
                    <a:lnTo>
                      <a:pt x="5029" y="5047"/>
                    </a:lnTo>
                    <a:lnTo>
                      <a:pt x="4990" y="4743"/>
                    </a:lnTo>
                    <a:lnTo>
                      <a:pt x="4857" y="4514"/>
                    </a:lnTo>
                    <a:lnTo>
                      <a:pt x="4705" y="4267"/>
                    </a:lnTo>
                    <a:lnTo>
                      <a:pt x="4629" y="4190"/>
                    </a:lnTo>
                    <a:lnTo>
                      <a:pt x="4572" y="4152"/>
                    </a:lnTo>
                    <a:lnTo>
                      <a:pt x="4419" y="4095"/>
                    </a:lnTo>
                    <a:lnTo>
                      <a:pt x="4286" y="4057"/>
                    </a:lnTo>
                    <a:lnTo>
                      <a:pt x="3695" y="3904"/>
                    </a:lnTo>
                    <a:lnTo>
                      <a:pt x="3524" y="3847"/>
                    </a:lnTo>
                    <a:lnTo>
                      <a:pt x="3466" y="3790"/>
                    </a:lnTo>
                    <a:lnTo>
                      <a:pt x="3371" y="3714"/>
                    </a:lnTo>
                    <a:lnTo>
                      <a:pt x="3048" y="3505"/>
                    </a:lnTo>
                    <a:lnTo>
                      <a:pt x="2953" y="3447"/>
                    </a:lnTo>
                    <a:lnTo>
                      <a:pt x="2895" y="3428"/>
                    </a:lnTo>
                    <a:lnTo>
                      <a:pt x="2819" y="3428"/>
                    </a:lnTo>
                    <a:lnTo>
                      <a:pt x="2762" y="3428"/>
                    </a:lnTo>
                    <a:lnTo>
                      <a:pt x="2609" y="3447"/>
                    </a:lnTo>
                    <a:lnTo>
                      <a:pt x="2381" y="3505"/>
                    </a:lnTo>
                    <a:lnTo>
                      <a:pt x="2076" y="3523"/>
                    </a:lnTo>
                    <a:lnTo>
                      <a:pt x="1752" y="3523"/>
                    </a:lnTo>
                    <a:lnTo>
                      <a:pt x="1485" y="2971"/>
                    </a:lnTo>
                    <a:lnTo>
                      <a:pt x="1390" y="2819"/>
                    </a:lnTo>
                    <a:lnTo>
                      <a:pt x="1333" y="2780"/>
                    </a:lnTo>
                    <a:lnTo>
                      <a:pt x="1314" y="2762"/>
                    </a:lnTo>
                    <a:lnTo>
                      <a:pt x="1276" y="2762"/>
                    </a:lnTo>
                    <a:lnTo>
                      <a:pt x="1257" y="2743"/>
                    </a:lnTo>
                    <a:lnTo>
                      <a:pt x="1009" y="2723"/>
                    </a:lnTo>
                    <a:lnTo>
                      <a:pt x="933" y="2685"/>
                    </a:lnTo>
                    <a:lnTo>
                      <a:pt x="667" y="2533"/>
                    </a:lnTo>
                    <a:lnTo>
                      <a:pt x="533" y="2438"/>
                    </a:lnTo>
                    <a:lnTo>
                      <a:pt x="38" y="1847"/>
                    </a:lnTo>
                    <a:lnTo>
                      <a:pt x="19" y="1828"/>
                    </a:lnTo>
                    <a:lnTo>
                      <a:pt x="0" y="1790"/>
                    </a:lnTo>
                    <a:lnTo>
                      <a:pt x="0" y="1752"/>
                    </a:lnTo>
                    <a:lnTo>
                      <a:pt x="0" y="1733"/>
                    </a:lnTo>
                    <a:lnTo>
                      <a:pt x="38" y="1676"/>
                    </a:lnTo>
                    <a:lnTo>
                      <a:pt x="419" y="1656"/>
                    </a:lnTo>
                    <a:lnTo>
                      <a:pt x="514" y="1600"/>
                    </a:lnTo>
                    <a:lnTo>
                      <a:pt x="552" y="1561"/>
                    </a:lnTo>
                    <a:lnTo>
                      <a:pt x="571" y="1504"/>
                    </a:lnTo>
                    <a:lnTo>
                      <a:pt x="1448" y="914"/>
                    </a:lnTo>
                    <a:lnTo>
                      <a:pt x="1981" y="305"/>
                    </a:lnTo>
                    <a:lnTo>
                      <a:pt x="2019" y="285"/>
                    </a:lnTo>
                    <a:lnTo>
                      <a:pt x="2038" y="266"/>
                    </a:lnTo>
                    <a:lnTo>
                      <a:pt x="2095" y="266"/>
                    </a:lnTo>
                    <a:lnTo>
                      <a:pt x="2152" y="247"/>
                    </a:lnTo>
                    <a:lnTo>
                      <a:pt x="2247" y="228"/>
                    </a:lnTo>
                    <a:lnTo>
                      <a:pt x="2267" y="190"/>
                    </a:lnTo>
                    <a:lnTo>
                      <a:pt x="3867" y="799"/>
                    </a:lnTo>
                    <a:lnTo>
                      <a:pt x="5657" y="1447"/>
                    </a:lnTo>
                    <a:lnTo>
                      <a:pt x="5905" y="1485"/>
                    </a:lnTo>
                    <a:lnTo>
                      <a:pt x="6172" y="1390"/>
                    </a:lnTo>
                    <a:lnTo>
                      <a:pt x="7315" y="628"/>
                    </a:lnTo>
                    <a:lnTo>
                      <a:pt x="8134" y="76"/>
                    </a:lnTo>
                    <a:lnTo>
                      <a:pt x="8476" y="0"/>
                    </a:lnTo>
                    <a:lnTo>
                      <a:pt x="8667" y="95"/>
                    </a:lnTo>
                    <a:lnTo>
                      <a:pt x="9105" y="400"/>
                    </a:lnTo>
                    <a:lnTo>
                      <a:pt x="9296" y="419"/>
                    </a:lnTo>
                    <a:lnTo>
                      <a:pt x="9524" y="400"/>
                    </a:lnTo>
                    <a:lnTo>
                      <a:pt x="9790" y="495"/>
                    </a:lnTo>
                    <a:lnTo>
                      <a:pt x="10343" y="742"/>
                    </a:lnTo>
                    <a:lnTo>
                      <a:pt x="10400" y="762"/>
                    </a:lnTo>
                    <a:lnTo>
                      <a:pt x="10457" y="781"/>
                    </a:lnTo>
                    <a:lnTo>
                      <a:pt x="10515" y="799"/>
                    </a:lnTo>
                    <a:lnTo>
                      <a:pt x="10552" y="838"/>
                    </a:lnTo>
                    <a:lnTo>
                      <a:pt x="10801" y="1162"/>
                    </a:lnTo>
                    <a:lnTo>
                      <a:pt x="10896" y="1238"/>
                    </a:lnTo>
                    <a:lnTo>
                      <a:pt x="11010" y="1295"/>
                    </a:lnTo>
                    <a:lnTo>
                      <a:pt x="11124" y="1333"/>
                    </a:lnTo>
                    <a:lnTo>
                      <a:pt x="11238" y="1352"/>
                    </a:lnTo>
                    <a:lnTo>
                      <a:pt x="11353" y="1314"/>
                    </a:lnTo>
                    <a:lnTo>
                      <a:pt x="11943" y="914"/>
                    </a:lnTo>
                    <a:lnTo>
                      <a:pt x="12038" y="857"/>
                    </a:lnTo>
                    <a:lnTo>
                      <a:pt x="12152" y="914"/>
                    </a:lnTo>
                    <a:lnTo>
                      <a:pt x="12172" y="990"/>
                    </a:lnTo>
                    <a:lnTo>
                      <a:pt x="12172" y="1104"/>
                    </a:lnTo>
                    <a:lnTo>
                      <a:pt x="12191" y="1257"/>
                    </a:lnTo>
                    <a:lnTo>
                      <a:pt x="12248" y="1333"/>
                    </a:lnTo>
                    <a:lnTo>
                      <a:pt x="12381" y="1524"/>
                    </a:lnTo>
                    <a:lnTo>
                      <a:pt x="12419" y="1600"/>
                    </a:lnTo>
                    <a:lnTo>
                      <a:pt x="12533" y="1714"/>
                    </a:lnTo>
                    <a:lnTo>
                      <a:pt x="13048" y="1905"/>
                    </a:lnTo>
                    <a:lnTo>
                      <a:pt x="13162" y="1981"/>
                    </a:lnTo>
                    <a:lnTo>
                      <a:pt x="13276" y="2095"/>
                    </a:lnTo>
                    <a:lnTo>
                      <a:pt x="13486" y="2209"/>
                    </a:lnTo>
                    <a:lnTo>
                      <a:pt x="13676" y="2362"/>
                    </a:lnTo>
                    <a:lnTo>
                      <a:pt x="13715" y="2647"/>
                    </a:lnTo>
                    <a:lnTo>
                      <a:pt x="13562" y="2723"/>
                    </a:lnTo>
                    <a:lnTo>
                      <a:pt x="13505" y="2762"/>
                    </a:lnTo>
                    <a:lnTo>
                      <a:pt x="13467" y="2838"/>
                    </a:lnTo>
                    <a:lnTo>
                      <a:pt x="13486" y="2895"/>
                    </a:lnTo>
                    <a:lnTo>
                      <a:pt x="13524" y="2952"/>
                    </a:lnTo>
                    <a:lnTo>
                      <a:pt x="13562" y="2990"/>
                    </a:lnTo>
                    <a:lnTo>
                      <a:pt x="13791" y="3180"/>
                    </a:lnTo>
                    <a:lnTo>
                      <a:pt x="13867" y="3257"/>
                    </a:lnTo>
                    <a:lnTo>
                      <a:pt x="13981" y="3180"/>
                    </a:lnTo>
                    <a:lnTo>
                      <a:pt x="14153" y="3180"/>
                    </a:lnTo>
                    <a:lnTo>
                      <a:pt x="14229" y="318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5" name="Freeform 3">
                <a:extLst>
                  <a:ext uri="{FF2B5EF4-FFF2-40B4-BE49-F238E27FC236}">
                    <a16:creationId xmlns:a16="http://schemas.microsoft.com/office/drawing/2014/main" id="{05833717-F813-FE40-BD05-A132FB07A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33138" y="1465263"/>
                <a:ext cx="2757487" cy="3763962"/>
              </a:xfrm>
              <a:custGeom>
                <a:avLst/>
                <a:gdLst>
                  <a:gd name="T0" fmla="*/ 2147483646 w 15316"/>
                  <a:gd name="T1" fmla="*/ 2147483646 h 20914"/>
                  <a:gd name="T2" fmla="*/ 2147483646 w 15316"/>
                  <a:gd name="T3" fmla="*/ 2147483646 h 20914"/>
                  <a:gd name="T4" fmla="*/ 2147483646 w 15316"/>
                  <a:gd name="T5" fmla="*/ 2147483646 h 20914"/>
                  <a:gd name="T6" fmla="*/ 2147483646 w 15316"/>
                  <a:gd name="T7" fmla="*/ 2147483646 h 20914"/>
                  <a:gd name="T8" fmla="*/ 2147483646 w 15316"/>
                  <a:gd name="T9" fmla="*/ 2147483646 h 20914"/>
                  <a:gd name="T10" fmla="*/ 2147483646 w 15316"/>
                  <a:gd name="T11" fmla="*/ 2147483646 h 20914"/>
                  <a:gd name="T12" fmla="*/ 2147483646 w 15316"/>
                  <a:gd name="T13" fmla="*/ 2147483646 h 20914"/>
                  <a:gd name="T14" fmla="*/ 2147483646 w 15316"/>
                  <a:gd name="T15" fmla="*/ 2147483646 h 20914"/>
                  <a:gd name="T16" fmla="*/ 2147483646 w 15316"/>
                  <a:gd name="T17" fmla="*/ 2147483646 h 20914"/>
                  <a:gd name="T18" fmla="*/ 2147483646 w 15316"/>
                  <a:gd name="T19" fmla="*/ 2147483646 h 20914"/>
                  <a:gd name="T20" fmla="*/ 2147483646 w 15316"/>
                  <a:gd name="T21" fmla="*/ 2147483646 h 20914"/>
                  <a:gd name="T22" fmla="*/ 2147483646 w 15316"/>
                  <a:gd name="T23" fmla="*/ 2147483646 h 20914"/>
                  <a:gd name="T24" fmla="*/ 2147483646 w 15316"/>
                  <a:gd name="T25" fmla="*/ 2147483646 h 20914"/>
                  <a:gd name="T26" fmla="*/ 2147483646 w 15316"/>
                  <a:gd name="T27" fmla="*/ 2147483646 h 20914"/>
                  <a:gd name="T28" fmla="*/ 2147483646 w 15316"/>
                  <a:gd name="T29" fmla="*/ 2147483646 h 20914"/>
                  <a:gd name="T30" fmla="*/ 2147483646 w 15316"/>
                  <a:gd name="T31" fmla="*/ 2147483646 h 20914"/>
                  <a:gd name="T32" fmla="*/ 2147483646 w 15316"/>
                  <a:gd name="T33" fmla="*/ 2147483646 h 20914"/>
                  <a:gd name="T34" fmla="*/ 2147483646 w 15316"/>
                  <a:gd name="T35" fmla="*/ 2147483646 h 20914"/>
                  <a:gd name="T36" fmla="*/ 2147483646 w 15316"/>
                  <a:gd name="T37" fmla="*/ 2147483646 h 20914"/>
                  <a:gd name="T38" fmla="*/ 2147483646 w 15316"/>
                  <a:gd name="T39" fmla="*/ 2147483646 h 20914"/>
                  <a:gd name="T40" fmla="*/ 2147483646 w 15316"/>
                  <a:gd name="T41" fmla="*/ 2147483646 h 20914"/>
                  <a:gd name="T42" fmla="*/ 2147483646 w 15316"/>
                  <a:gd name="T43" fmla="*/ 2147483646 h 20914"/>
                  <a:gd name="T44" fmla="*/ 2147483646 w 15316"/>
                  <a:gd name="T45" fmla="*/ 2147483646 h 20914"/>
                  <a:gd name="T46" fmla="*/ 2147483646 w 15316"/>
                  <a:gd name="T47" fmla="*/ 2147483646 h 20914"/>
                  <a:gd name="T48" fmla="*/ 2147483646 w 15316"/>
                  <a:gd name="T49" fmla="*/ 2147483646 h 20914"/>
                  <a:gd name="T50" fmla="*/ 2147483646 w 15316"/>
                  <a:gd name="T51" fmla="*/ 2147483646 h 20914"/>
                  <a:gd name="T52" fmla="*/ 2147483646 w 15316"/>
                  <a:gd name="T53" fmla="*/ 2147483646 h 20914"/>
                  <a:gd name="T54" fmla="*/ 2147483646 w 15316"/>
                  <a:gd name="T55" fmla="*/ 2147483646 h 20914"/>
                  <a:gd name="T56" fmla="*/ 2147483646 w 15316"/>
                  <a:gd name="T57" fmla="*/ 2147483646 h 20914"/>
                  <a:gd name="T58" fmla="*/ 2147483646 w 15316"/>
                  <a:gd name="T59" fmla="*/ 2147483646 h 20914"/>
                  <a:gd name="T60" fmla="*/ 2147483646 w 15316"/>
                  <a:gd name="T61" fmla="*/ 2147483646 h 20914"/>
                  <a:gd name="T62" fmla="*/ 2147483646 w 15316"/>
                  <a:gd name="T63" fmla="*/ 2147483646 h 20914"/>
                  <a:gd name="T64" fmla="*/ 2147483646 w 15316"/>
                  <a:gd name="T65" fmla="*/ 2147483646 h 20914"/>
                  <a:gd name="T66" fmla="*/ 2147483646 w 15316"/>
                  <a:gd name="T67" fmla="*/ 2147483646 h 20914"/>
                  <a:gd name="T68" fmla="*/ 2147483646 w 15316"/>
                  <a:gd name="T69" fmla="*/ 2147483646 h 20914"/>
                  <a:gd name="T70" fmla="*/ 2147483646 w 15316"/>
                  <a:gd name="T71" fmla="*/ 2147483646 h 20914"/>
                  <a:gd name="T72" fmla="*/ 2147483646 w 15316"/>
                  <a:gd name="T73" fmla="*/ 2147483646 h 20914"/>
                  <a:gd name="T74" fmla="*/ 2147483646 w 15316"/>
                  <a:gd name="T75" fmla="*/ 2147483646 h 20914"/>
                  <a:gd name="T76" fmla="*/ 2147483646 w 15316"/>
                  <a:gd name="T77" fmla="*/ 2147483646 h 20914"/>
                  <a:gd name="T78" fmla="*/ 2147483646 w 15316"/>
                  <a:gd name="T79" fmla="*/ 2147483646 h 20914"/>
                  <a:gd name="T80" fmla="*/ 2147483646 w 15316"/>
                  <a:gd name="T81" fmla="*/ 2147483646 h 20914"/>
                  <a:gd name="T82" fmla="*/ 2147483646 w 15316"/>
                  <a:gd name="T83" fmla="*/ 2147483646 h 20914"/>
                  <a:gd name="T84" fmla="*/ 2147483646 w 15316"/>
                  <a:gd name="T85" fmla="*/ 2147483646 h 20914"/>
                  <a:gd name="T86" fmla="*/ 2147483646 w 15316"/>
                  <a:gd name="T87" fmla="*/ 2147483646 h 20914"/>
                  <a:gd name="T88" fmla="*/ 2147483646 w 15316"/>
                  <a:gd name="T89" fmla="*/ 2147483646 h 20914"/>
                  <a:gd name="T90" fmla="*/ 2147483646 w 15316"/>
                  <a:gd name="T91" fmla="*/ 2147483646 h 20914"/>
                  <a:gd name="T92" fmla="*/ 2147483646 w 15316"/>
                  <a:gd name="T93" fmla="*/ 2147483646 h 20914"/>
                  <a:gd name="T94" fmla="*/ 2147483646 w 15316"/>
                  <a:gd name="T95" fmla="*/ 2147483646 h 20914"/>
                  <a:gd name="T96" fmla="*/ 2147483646 w 15316"/>
                  <a:gd name="T97" fmla="*/ 2147483646 h 20914"/>
                  <a:gd name="T98" fmla="*/ 2147483646 w 15316"/>
                  <a:gd name="T99" fmla="*/ 2147483646 h 20914"/>
                  <a:gd name="T100" fmla="*/ 2147483646 w 15316"/>
                  <a:gd name="T101" fmla="*/ 2147483646 h 20914"/>
                  <a:gd name="T102" fmla="*/ 2147483646 w 15316"/>
                  <a:gd name="T103" fmla="*/ 2147483646 h 20914"/>
                  <a:gd name="T104" fmla="*/ 2147483646 w 15316"/>
                  <a:gd name="T105" fmla="*/ 2147483646 h 20914"/>
                  <a:gd name="T106" fmla="*/ 2147483646 w 15316"/>
                  <a:gd name="T107" fmla="*/ 2147483646 h 20914"/>
                  <a:gd name="T108" fmla="*/ 2147483646 w 15316"/>
                  <a:gd name="T109" fmla="*/ 2147483646 h 20914"/>
                  <a:gd name="T110" fmla="*/ 2147483646 w 15316"/>
                  <a:gd name="T111" fmla="*/ 2147483646 h 20914"/>
                  <a:gd name="T112" fmla="*/ 2147483646 w 15316"/>
                  <a:gd name="T113" fmla="*/ 2147483646 h 2091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5316" h="20914">
                    <a:moveTo>
                      <a:pt x="2000" y="1733"/>
                    </a:moveTo>
                    <a:lnTo>
                      <a:pt x="2724" y="1561"/>
                    </a:lnTo>
                    <a:lnTo>
                      <a:pt x="3105" y="1352"/>
                    </a:lnTo>
                    <a:lnTo>
                      <a:pt x="3143" y="1047"/>
                    </a:lnTo>
                    <a:lnTo>
                      <a:pt x="3048" y="647"/>
                    </a:lnTo>
                    <a:lnTo>
                      <a:pt x="3029" y="171"/>
                    </a:lnTo>
                    <a:lnTo>
                      <a:pt x="3029" y="114"/>
                    </a:lnTo>
                    <a:lnTo>
                      <a:pt x="3029" y="57"/>
                    </a:lnTo>
                    <a:lnTo>
                      <a:pt x="3105" y="0"/>
                    </a:lnTo>
                    <a:lnTo>
                      <a:pt x="3162" y="19"/>
                    </a:lnTo>
                    <a:lnTo>
                      <a:pt x="3238" y="0"/>
                    </a:lnTo>
                    <a:lnTo>
                      <a:pt x="3314" y="19"/>
                    </a:lnTo>
                    <a:lnTo>
                      <a:pt x="3543" y="286"/>
                    </a:lnTo>
                    <a:lnTo>
                      <a:pt x="3829" y="799"/>
                    </a:lnTo>
                    <a:lnTo>
                      <a:pt x="4019" y="1352"/>
                    </a:lnTo>
                    <a:lnTo>
                      <a:pt x="4000" y="1714"/>
                    </a:lnTo>
                    <a:lnTo>
                      <a:pt x="3848" y="1505"/>
                    </a:lnTo>
                    <a:lnTo>
                      <a:pt x="3543" y="781"/>
                    </a:lnTo>
                    <a:lnTo>
                      <a:pt x="3734" y="1695"/>
                    </a:lnTo>
                    <a:lnTo>
                      <a:pt x="3715" y="2057"/>
                    </a:lnTo>
                    <a:lnTo>
                      <a:pt x="3390" y="2323"/>
                    </a:lnTo>
                    <a:lnTo>
                      <a:pt x="3562" y="2304"/>
                    </a:lnTo>
                    <a:lnTo>
                      <a:pt x="3676" y="2228"/>
                    </a:lnTo>
                    <a:lnTo>
                      <a:pt x="3791" y="2114"/>
                    </a:lnTo>
                    <a:lnTo>
                      <a:pt x="3924" y="2038"/>
                    </a:lnTo>
                    <a:lnTo>
                      <a:pt x="3886" y="2095"/>
                    </a:lnTo>
                    <a:lnTo>
                      <a:pt x="3867" y="2152"/>
                    </a:lnTo>
                    <a:lnTo>
                      <a:pt x="3886" y="2228"/>
                    </a:lnTo>
                    <a:lnTo>
                      <a:pt x="3924" y="2323"/>
                    </a:lnTo>
                    <a:lnTo>
                      <a:pt x="3981" y="2190"/>
                    </a:lnTo>
                    <a:lnTo>
                      <a:pt x="4019" y="1942"/>
                    </a:lnTo>
                    <a:lnTo>
                      <a:pt x="4076" y="1790"/>
                    </a:lnTo>
                    <a:lnTo>
                      <a:pt x="4629" y="3295"/>
                    </a:lnTo>
                    <a:lnTo>
                      <a:pt x="5295" y="4895"/>
                    </a:lnTo>
                    <a:lnTo>
                      <a:pt x="6096" y="6229"/>
                    </a:lnTo>
                    <a:lnTo>
                      <a:pt x="8210" y="9009"/>
                    </a:lnTo>
                    <a:lnTo>
                      <a:pt x="8381" y="9143"/>
                    </a:lnTo>
                    <a:lnTo>
                      <a:pt x="9086" y="10000"/>
                    </a:lnTo>
                    <a:lnTo>
                      <a:pt x="9524" y="10438"/>
                    </a:lnTo>
                    <a:lnTo>
                      <a:pt x="9791" y="10286"/>
                    </a:lnTo>
                    <a:lnTo>
                      <a:pt x="9886" y="10362"/>
                    </a:lnTo>
                    <a:lnTo>
                      <a:pt x="10172" y="10400"/>
                    </a:lnTo>
                    <a:lnTo>
                      <a:pt x="10248" y="10495"/>
                    </a:lnTo>
                    <a:lnTo>
                      <a:pt x="10248" y="10704"/>
                    </a:lnTo>
                    <a:lnTo>
                      <a:pt x="10286" y="10876"/>
                    </a:lnTo>
                    <a:lnTo>
                      <a:pt x="10362" y="11029"/>
                    </a:lnTo>
                    <a:lnTo>
                      <a:pt x="10515" y="11181"/>
                    </a:lnTo>
                    <a:lnTo>
                      <a:pt x="11029" y="11962"/>
                    </a:lnTo>
                    <a:lnTo>
                      <a:pt x="11201" y="12076"/>
                    </a:lnTo>
                    <a:lnTo>
                      <a:pt x="11829" y="12933"/>
                    </a:lnTo>
                    <a:lnTo>
                      <a:pt x="12305" y="13391"/>
                    </a:lnTo>
                    <a:lnTo>
                      <a:pt x="12591" y="13314"/>
                    </a:lnTo>
                    <a:lnTo>
                      <a:pt x="12667" y="13486"/>
                    </a:lnTo>
                    <a:lnTo>
                      <a:pt x="12724" y="13943"/>
                    </a:lnTo>
                    <a:lnTo>
                      <a:pt x="12819" y="14153"/>
                    </a:lnTo>
                    <a:lnTo>
                      <a:pt x="12991" y="14285"/>
                    </a:lnTo>
                    <a:lnTo>
                      <a:pt x="13734" y="14534"/>
                    </a:lnTo>
                    <a:lnTo>
                      <a:pt x="14001" y="14571"/>
                    </a:lnTo>
                    <a:lnTo>
                      <a:pt x="14267" y="14552"/>
                    </a:lnTo>
                    <a:lnTo>
                      <a:pt x="14515" y="14571"/>
                    </a:lnTo>
                    <a:lnTo>
                      <a:pt x="14724" y="14686"/>
                    </a:lnTo>
                    <a:lnTo>
                      <a:pt x="15010" y="15104"/>
                    </a:lnTo>
                    <a:lnTo>
                      <a:pt x="15181" y="15218"/>
                    </a:lnTo>
                    <a:lnTo>
                      <a:pt x="15200" y="15237"/>
                    </a:lnTo>
                    <a:lnTo>
                      <a:pt x="15315" y="15656"/>
                    </a:lnTo>
                    <a:lnTo>
                      <a:pt x="15239" y="15656"/>
                    </a:lnTo>
                    <a:lnTo>
                      <a:pt x="15067" y="15580"/>
                    </a:lnTo>
                    <a:lnTo>
                      <a:pt x="14896" y="15542"/>
                    </a:lnTo>
                    <a:lnTo>
                      <a:pt x="14819" y="15656"/>
                    </a:lnTo>
                    <a:lnTo>
                      <a:pt x="14763" y="16094"/>
                    </a:lnTo>
                    <a:lnTo>
                      <a:pt x="14705" y="16247"/>
                    </a:lnTo>
                    <a:lnTo>
                      <a:pt x="14553" y="16265"/>
                    </a:lnTo>
                    <a:lnTo>
                      <a:pt x="14343" y="16228"/>
                    </a:lnTo>
                    <a:lnTo>
                      <a:pt x="14153" y="16170"/>
                    </a:lnTo>
                    <a:lnTo>
                      <a:pt x="14039" y="16113"/>
                    </a:lnTo>
                    <a:lnTo>
                      <a:pt x="13925" y="15980"/>
                    </a:lnTo>
                    <a:lnTo>
                      <a:pt x="13791" y="15713"/>
                    </a:lnTo>
                    <a:lnTo>
                      <a:pt x="13676" y="15580"/>
                    </a:lnTo>
                    <a:lnTo>
                      <a:pt x="13581" y="15618"/>
                    </a:lnTo>
                    <a:lnTo>
                      <a:pt x="13467" y="15580"/>
                    </a:lnTo>
                    <a:lnTo>
                      <a:pt x="13010" y="15199"/>
                    </a:lnTo>
                    <a:lnTo>
                      <a:pt x="12362" y="14932"/>
                    </a:lnTo>
                    <a:lnTo>
                      <a:pt x="12153" y="14951"/>
                    </a:lnTo>
                    <a:lnTo>
                      <a:pt x="11962" y="15142"/>
                    </a:lnTo>
                    <a:lnTo>
                      <a:pt x="11829" y="15313"/>
                    </a:lnTo>
                    <a:lnTo>
                      <a:pt x="11810" y="15408"/>
                    </a:lnTo>
                    <a:lnTo>
                      <a:pt x="11944" y="15656"/>
                    </a:lnTo>
                    <a:lnTo>
                      <a:pt x="12020" y="15961"/>
                    </a:lnTo>
                    <a:lnTo>
                      <a:pt x="12076" y="16037"/>
                    </a:lnTo>
                    <a:lnTo>
                      <a:pt x="12134" y="16056"/>
                    </a:lnTo>
                    <a:lnTo>
                      <a:pt x="12191" y="16075"/>
                    </a:lnTo>
                    <a:lnTo>
                      <a:pt x="12172" y="16170"/>
                    </a:lnTo>
                    <a:lnTo>
                      <a:pt x="12000" y="16265"/>
                    </a:lnTo>
                    <a:lnTo>
                      <a:pt x="11410" y="16342"/>
                    </a:lnTo>
                    <a:lnTo>
                      <a:pt x="11201" y="16418"/>
                    </a:lnTo>
                    <a:lnTo>
                      <a:pt x="11124" y="16590"/>
                    </a:lnTo>
                    <a:lnTo>
                      <a:pt x="11086" y="16799"/>
                    </a:lnTo>
                    <a:lnTo>
                      <a:pt x="11105" y="17733"/>
                    </a:lnTo>
                    <a:lnTo>
                      <a:pt x="11124" y="19085"/>
                    </a:lnTo>
                    <a:lnTo>
                      <a:pt x="11143" y="20913"/>
                    </a:lnTo>
                    <a:lnTo>
                      <a:pt x="11124" y="20913"/>
                    </a:lnTo>
                    <a:lnTo>
                      <a:pt x="11029" y="20818"/>
                    </a:lnTo>
                    <a:lnTo>
                      <a:pt x="10991" y="20799"/>
                    </a:lnTo>
                    <a:lnTo>
                      <a:pt x="10820" y="20742"/>
                    </a:lnTo>
                    <a:lnTo>
                      <a:pt x="10629" y="20552"/>
                    </a:lnTo>
                    <a:lnTo>
                      <a:pt x="10572" y="20476"/>
                    </a:lnTo>
                    <a:lnTo>
                      <a:pt x="10496" y="20285"/>
                    </a:lnTo>
                    <a:lnTo>
                      <a:pt x="10439" y="20190"/>
                    </a:lnTo>
                    <a:lnTo>
                      <a:pt x="10400" y="20151"/>
                    </a:lnTo>
                    <a:lnTo>
                      <a:pt x="10324" y="20132"/>
                    </a:lnTo>
                    <a:lnTo>
                      <a:pt x="9943" y="20018"/>
                    </a:lnTo>
                    <a:lnTo>
                      <a:pt x="9905" y="19999"/>
                    </a:lnTo>
                    <a:lnTo>
                      <a:pt x="9886" y="19961"/>
                    </a:lnTo>
                    <a:lnTo>
                      <a:pt x="9848" y="19904"/>
                    </a:lnTo>
                    <a:lnTo>
                      <a:pt x="9829" y="19866"/>
                    </a:lnTo>
                    <a:lnTo>
                      <a:pt x="9714" y="19275"/>
                    </a:lnTo>
                    <a:lnTo>
                      <a:pt x="9677" y="19161"/>
                    </a:lnTo>
                    <a:lnTo>
                      <a:pt x="9638" y="19104"/>
                    </a:lnTo>
                    <a:lnTo>
                      <a:pt x="9619" y="19085"/>
                    </a:lnTo>
                    <a:lnTo>
                      <a:pt x="9600" y="19066"/>
                    </a:lnTo>
                    <a:lnTo>
                      <a:pt x="9582" y="19047"/>
                    </a:lnTo>
                    <a:lnTo>
                      <a:pt x="9181" y="18818"/>
                    </a:lnTo>
                    <a:lnTo>
                      <a:pt x="9143" y="18799"/>
                    </a:lnTo>
                    <a:lnTo>
                      <a:pt x="9067" y="18723"/>
                    </a:lnTo>
                    <a:lnTo>
                      <a:pt x="8629" y="18151"/>
                    </a:lnTo>
                    <a:lnTo>
                      <a:pt x="8591" y="18132"/>
                    </a:lnTo>
                    <a:lnTo>
                      <a:pt x="8515" y="18132"/>
                    </a:lnTo>
                    <a:lnTo>
                      <a:pt x="8267" y="18151"/>
                    </a:lnTo>
                    <a:lnTo>
                      <a:pt x="8114" y="18170"/>
                    </a:lnTo>
                    <a:lnTo>
                      <a:pt x="8077" y="18170"/>
                    </a:lnTo>
                    <a:lnTo>
                      <a:pt x="8019" y="18170"/>
                    </a:lnTo>
                    <a:lnTo>
                      <a:pt x="7943" y="18132"/>
                    </a:lnTo>
                    <a:lnTo>
                      <a:pt x="7772" y="18056"/>
                    </a:lnTo>
                    <a:lnTo>
                      <a:pt x="7657" y="17980"/>
                    </a:lnTo>
                    <a:lnTo>
                      <a:pt x="7619" y="17961"/>
                    </a:lnTo>
                    <a:lnTo>
                      <a:pt x="7410" y="17885"/>
                    </a:lnTo>
                    <a:lnTo>
                      <a:pt x="7352" y="17865"/>
                    </a:lnTo>
                    <a:lnTo>
                      <a:pt x="7315" y="17847"/>
                    </a:lnTo>
                    <a:lnTo>
                      <a:pt x="7296" y="17828"/>
                    </a:lnTo>
                    <a:lnTo>
                      <a:pt x="7086" y="17656"/>
                    </a:lnTo>
                    <a:lnTo>
                      <a:pt x="7048" y="17618"/>
                    </a:lnTo>
                    <a:lnTo>
                      <a:pt x="6991" y="17599"/>
                    </a:lnTo>
                    <a:lnTo>
                      <a:pt x="6953" y="17599"/>
                    </a:lnTo>
                    <a:lnTo>
                      <a:pt x="6915" y="17599"/>
                    </a:lnTo>
                    <a:lnTo>
                      <a:pt x="6819" y="17637"/>
                    </a:lnTo>
                    <a:lnTo>
                      <a:pt x="6781" y="17675"/>
                    </a:lnTo>
                    <a:lnTo>
                      <a:pt x="6762" y="17694"/>
                    </a:lnTo>
                    <a:lnTo>
                      <a:pt x="6629" y="17885"/>
                    </a:lnTo>
                    <a:lnTo>
                      <a:pt x="6610" y="17904"/>
                    </a:lnTo>
                    <a:lnTo>
                      <a:pt x="6553" y="17923"/>
                    </a:lnTo>
                    <a:lnTo>
                      <a:pt x="6362" y="17942"/>
                    </a:lnTo>
                    <a:lnTo>
                      <a:pt x="6286" y="17942"/>
                    </a:lnTo>
                    <a:lnTo>
                      <a:pt x="6248" y="17961"/>
                    </a:lnTo>
                    <a:lnTo>
                      <a:pt x="6210" y="18018"/>
                    </a:lnTo>
                    <a:lnTo>
                      <a:pt x="6191" y="18018"/>
                    </a:lnTo>
                    <a:lnTo>
                      <a:pt x="6172" y="18037"/>
                    </a:lnTo>
                    <a:lnTo>
                      <a:pt x="6133" y="18037"/>
                    </a:lnTo>
                    <a:lnTo>
                      <a:pt x="6114" y="18037"/>
                    </a:lnTo>
                    <a:lnTo>
                      <a:pt x="6096" y="17942"/>
                    </a:lnTo>
                    <a:lnTo>
                      <a:pt x="6077" y="17904"/>
                    </a:lnTo>
                    <a:lnTo>
                      <a:pt x="6077" y="17885"/>
                    </a:lnTo>
                    <a:lnTo>
                      <a:pt x="6038" y="17847"/>
                    </a:lnTo>
                    <a:lnTo>
                      <a:pt x="6000" y="17828"/>
                    </a:lnTo>
                    <a:lnTo>
                      <a:pt x="5696" y="17733"/>
                    </a:lnTo>
                    <a:lnTo>
                      <a:pt x="5562" y="17637"/>
                    </a:lnTo>
                    <a:lnTo>
                      <a:pt x="5524" y="17599"/>
                    </a:lnTo>
                    <a:lnTo>
                      <a:pt x="5429" y="17466"/>
                    </a:lnTo>
                    <a:lnTo>
                      <a:pt x="5067" y="16456"/>
                    </a:lnTo>
                    <a:lnTo>
                      <a:pt x="5029" y="16342"/>
                    </a:lnTo>
                    <a:lnTo>
                      <a:pt x="4953" y="16189"/>
                    </a:lnTo>
                    <a:lnTo>
                      <a:pt x="4934" y="16151"/>
                    </a:lnTo>
                    <a:lnTo>
                      <a:pt x="4895" y="16113"/>
                    </a:lnTo>
                    <a:lnTo>
                      <a:pt x="4876" y="16094"/>
                    </a:lnTo>
                    <a:lnTo>
                      <a:pt x="4819" y="15942"/>
                    </a:lnTo>
                    <a:lnTo>
                      <a:pt x="4781" y="15789"/>
                    </a:lnTo>
                    <a:lnTo>
                      <a:pt x="4762" y="15694"/>
                    </a:lnTo>
                    <a:lnTo>
                      <a:pt x="4800" y="15351"/>
                    </a:lnTo>
                    <a:lnTo>
                      <a:pt x="4953" y="15027"/>
                    </a:lnTo>
                    <a:lnTo>
                      <a:pt x="5600" y="14248"/>
                    </a:lnTo>
                    <a:lnTo>
                      <a:pt x="5848" y="13619"/>
                    </a:lnTo>
                    <a:lnTo>
                      <a:pt x="5943" y="13486"/>
                    </a:lnTo>
                    <a:lnTo>
                      <a:pt x="6267" y="13066"/>
                    </a:lnTo>
                    <a:lnTo>
                      <a:pt x="6743" y="12476"/>
                    </a:lnTo>
                    <a:lnTo>
                      <a:pt x="6819" y="12286"/>
                    </a:lnTo>
                    <a:lnTo>
                      <a:pt x="6781" y="12076"/>
                    </a:lnTo>
                    <a:lnTo>
                      <a:pt x="6667" y="11676"/>
                    </a:lnTo>
                    <a:lnTo>
                      <a:pt x="6648" y="11429"/>
                    </a:lnTo>
                    <a:lnTo>
                      <a:pt x="6686" y="11238"/>
                    </a:lnTo>
                    <a:lnTo>
                      <a:pt x="6762" y="11048"/>
                    </a:lnTo>
                    <a:lnTo>
                      <a:pt x="6895" y="10857"/>
                    </a:lnTo>
                    <a:lnTo>
                      <a:pt x="6934" y="10800"/>
                    </a:lnTo>
                    <a:lnTo>
                      <a:pt x="6705" y="10762"/>
                    </a:lnTo>
                    <a:lnTo>
                      <a:pt x="5524" y="10724"/>
                    </a:lnTo>
                    <a:lnTo>
                      <a:pt x="3943" y="10724"/>
                    </a:lnTo>
                    <a:lnTo>
                      <a:pt x="3638" y="10609"/>
                    </a:lnTo>
                    <a:lnTo>
                      <a:pt x="2552" y="10114"/>
                    </a:lnTo>
                    <a:lnTo>
                      <a:pt x="1886" y="9790"/>
                    </a:lnTo>
                    <a:lnTo>
                      <a:pt x="1390" y="9562"/>
                    </a:lnTo>
                    <a:lnTo>
                      <a:pt x="0" y="8933"/>
                    </a:lnTo>
                    <a:lnTo>
                      <a:pt x="152" y="8419"/>
                    </a:lnTo>
                    <a:lnTo>
                      <a:pt x="229" y="8324"/>
                    </a:lnTo>
                    <a:lnTo>
                      <a:pt x="324" y="8228"/>
                    </a:lnTo>
                    <a:lnTo>
                      <a:pt x="857" y="7657"/>
                    </a:lnTo>
                    <a:lnTo>
                      <a:pt x="896" y="7600"/>
                    </a:lnTo>
                    <a:lnTo>
                      <a:pt x="1028" y="7314"/>
                    </a:lnTo>
                    <a:lnTo>
                      <a:pt x="1048" y="7238"/>
                    </a:lnTo>
                    <a:lnTo>
                      <a:pt x="1067" y="7181"/>
                    </a:lnTo>
                    <a:lnTo>
                      <a:pt x="1067" y="7143"/>
                    </a:lnTo>
                    <a:lnTo>
                      <a:pt x="1067" y="7009"/>
                    </a:lnTo>
                    <a:lnTo>
                      <a:pt x="1105" y="6838"/>
                    </a:lnTo>
                    <a:lnTo>
                      <a:pt x="1124" y="6762"/>
                    </a:lnTo>
                    <a:lnTo>
                      <a:pt x="1124" y="6705"/>
                    </a:lnTo>
                    <a:lnTo>
                      <a:pt x="1105" y="6686"/>
                    </a:lnTo>
                    <a:lnTo>
                      <a:pt x="1067" y="6647"/>
                    </a:lnTo>
                    <a:lnTo>
                      <a:pt x="1048" y="6590"/>
                    </a:lnTo>
                    <a:lnTo>
                      <a:pt x="1009" y="6533"/>
                    </a:lnTo>
                    <a:lnTo>
                      <a:pt x="991" y="6419"/>
                    </a:lnTo>
                    <a:lnTo>
                      <a:pt x="838" y="6133"/>
                    </a:lnTo>
                    <a:lnTo>
                      <a:pt x="819" y="6095"/>
                    </a:lnTo>
                    <a:lnTo>
                      <a:pt x="800" y="5924"/>
                    </a:lnTo>
                    <a:lnTo>
                      <a:pt x="800" y="5866"/>
                    </a:lnTo>
                    <a:lnTo>
                      <a:pt x="819" y="5809"/>
                    </a:lnTo>
                    <a:lnTo>
                      <a:pt x="857" y="5733"/>
                    </a:lnTo>
                    <a:lnTo>
                      <a:pt x="876" y="5695"/>
                    </a:lnTo>
                    <a:lnTo>
                      <a:pt x="972" y="5523"/>
                    </a:lnTo>
                    <a:lnTo>
                      <a:pt x="991" y="5486"/>
                    </a:lnTo>
                    <a:lnTo>
                      <a:pt x="1028" y="5486"/>
                    </a:lnTo>
                    <a:lnTo>
                      <a:pt x="1048" y="5467"/>
                    </a:lnTo>
                    <a:lnTo>
                      <a:pt x="1086" y="5467"/>
                    </a:lnTo>
                    <a:lnTo>
                      <a:pt x="1105" y="5447"/>
                    </a:lnTo>
                    <a:lnTo>
                      <a:pt x="1124" y="5428"/>
                    </a:lnTo>
                    <a:lnTo>
                      <a:pt x="1162" y="5390"/>
                    </a:lnTo>
                    <a:lnTo>
                      <a:pt x="1276" y="5238"/>
                    </a:lnTo>
                    <a:lnTo>
                      <a:pt x="1333" y="4990"/>
                    </a:lnTo>
                    <a:lnTo>
                      <a:pt x="1333" y="4952"/>
                    </a:lnTo>
                    <a:lnTo>
                      <a:pt x="1333" y="4914"/>
                    </a:lnTo>
                    <a:lnTo>
                      <a:pt x="1276" y="4800"/>
                    </a:lnTo>
                    <a:lnTo>
                      <a:pt x="1276" y="4761"/>
                    </a:lnTo>
                    <a:lnTo>
                      <a:pt x="1276" y="4724"/>
                    </a:lnTo>
                    <a:lnTo>
                      <a:pt x="1276" y="4629"/>
                    </a:lnTo>
                    <a:lnTo>
                      <a:pt x="1295" y="4590"/>
                    </a:lnTo>
                    <a:lnTo>
                      <a:pt x="1276" y="4571"/>
                    </a:lnTo>
                    <a:lnTo>
                      <a:pt x="1276" y="4533"/>
                    </a:lnTo>
                    <a:lnTo>
                      <a:pt x="1257" y="4514"/>
                    </a:lnTo>
                    <a:lnTo>
                      <a:pt x="1219" y="4476"/>
                    </a:lnTo>
                    <a:lnTo>
                      <a:pt x="1200" y="4457"/>
                    </a:lnTo>
                    <a:lnTo>
                      <a:pt x="1200" y="4419"/>
                    </a:lnTo>
                    <a:lnTo>
                      <a:pt x="1181" y="4362"/>
                    </a:lnTo>
                    <a:lnTo>
                      <a:pt x="1257" y="3867"/>
                    </a:lnTo>
                    <a:lnTo>
                      <a:pt x="1238" y="3771"/>
                    </a:lnTo>
                    <a:lnTo>
                      <a:pt x="1257" y="3428"/>
                    </a:lnTo>
                    <a:lnTo>
                      <a:pt x="1276" y="3314"/>
                    </a:lnTo>
                    <a:lnTo>
                      <a:pt x="1295" y="3257"/>
                    </a:lnTo>
                    <a:lnTo>
                      <a:pt x="1314" y="3238"/>
                    </a:lnTo>
                    <a:lnTo>
                      <a:pt x="1353" y="3200"/>
                    </a:lnTo>
                    <a:lnTo>
                      <a:pt x="1448" y="3142"/>
                    </a:lnTo>
                    <a:lnTo>
                      <a:pt x="1562" y="3085"/>
                    </a:lnTo>
                    <a:lnTo>
                      <a:pt x="1600" y="3047"/>
                    </a:lnTo>
                    <a:lnTo>
                      <a:pt x="1714" y="2933"/>
                    </a:lnTo>
                    <a:lnTo>
                      <a:pt x="1905" y="2800"/>
                    </a:lnTo>
                    <a:lnTo>
                      <a:pt x="2019" y="2762"/>
                    </a:lnTo>
                    <a:lnTo>
                      <a:pt x="2076" y="2743"/>
                    </a:lnTo>
                    <a:lnTo>
                      <a:pt x="2400" y="2724"/>
                    </a:lnTo>
                    <a:lnTo>
                      <a:pt x="2514" y="2685"/>
                    </a:lnTo>
                    <a:lnTo>
                      <a:pt x="2552" y="2685"/>
                    </a:lnTo>
                    <a:lnTo>
                      <a:pt x="2610" y="2704"/>
                    </a:lnTo>
                    <a:lnTo>
                      <a:pt x="2648" y="2704"/>
                    </a:lnTo>
                    <a:lnTo>
                      <a:pt x="2667" y="2704"/>
                    </a:lnTo>
                    <a:lnTo>
                      <a:pt x="2667" y="2685"/>
                    </a:lnTo>
                    <a:lnTo>
                      <a:pt x="2648" y="2648"/>
                    </a:lnTo>
                    <a:lnTo>
                      <a:pt x="2610" y="2609"/>
                    </a:lnTo>
                    <a:lnTo>
                      <a:pt x="2572" y="2571"/>
                    </a:lnTo>
                    <a:lnTo>
                      <a:pt x="2476" y="2514"/>
                    </a:lnTo>
                    <a:lnTo>
                      <a:pt x="2438" y="2476"/>
                    </a:lnTo>
                    <a:lnTo>
                      <a:pt x="2400" y="2438"/>
                    </a:lnTo>
                    <a:lnTo>
                      <a:pt x="2362" y="2399"/>
                    </a:lnTo>
                    <a:lnTo>
                      <a:pt x="2343" y="2362"/>
                    </a:lnTo>
                    <a:lnTo>
                      <a:pt x="2343" y="2304"/>
                    </a:lnTo>
                    <a:lnTo>
                      <a:pt x="2381" y="2076"/>
                    </a:lnTo>
                    <a:lnTo>
                      <a:pt x="2381" y="2038"/>
                    </a:lnTo>
                    <a:lnTo>
                      <a:pt x="2362" y="2000"/>
                    </a:lnTo>
                    <a:lnTo>
                      <a:pt x="2343" y="1942"/>
                    </a:lnTo>
                    <a:lnTo>
                      <a:pt x="2305" y="1904"/>
                    </a:lnTo>
                    <a:lnTo>
                      <a:pt x="2247" y="1847"/>
                    </a:lnTo>
                    <a:lnTo>
                      <a:pt x="2210" y="1828"/>
                    </a:lnTo>
                    <a:lnTo>
                      <a:pt x="2191" y="1809"/>
                    </a:lnTo>
                    <a:lnTo>
                      <a:pt x="2152" y="1790"/>
                    </a:lnTo>
                    <a:lnTo>
                      <a:pt x="2019" y="1752"/>
                    </a:lnTo>
                    <a:lnTo>
                      <a:pt x="2000" y="1733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6" name="Freeform 4">
                <a:extLst>
                  <a:ext uri="{FF2B5EF4-FFF2-40B4-BE49-F238E27FC236}">
                    <a16:creationId xmlns:a16="http://schemas.microsoft.com/office/drawing/2014/main" id="{4ED98FE8-CCAC-0840-96F5-B27D628A5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8788" y="1746250"/>
                <a:ext cx="995362" cy="1711325"/>
              </a:xfrm>
              <a:custGeom>
                <a:avLst/>
                <a:gdLst>
                  <a:gd name="T0" fmla="*/ 2147483646 w 5525"/>
                  <a:gd name="T1" fmla="*/ 0 h 9506"/>
                  <a:gd name="T2" fmla="*/ 2147483646 w 5525"/>
                  <a:gd name="T3" fmla="*/ 2147483646 h 9506"/>
                  <a:gd name="T4" fmla="*/ 2147483646 w 5525"/>
                  <a:gd name="T5" fmla="*/ 2147483646 h 9506"/>
                  <a:gd name="T6" fmla="*/ 2147483646 w 5525"/>
                  <a:gd name="T7" fmla="*/ 0 h 9506"/>
                  <a:gd name="T8" fmla="*/ 2147483646 w 5525"/>
                  <a:gd name="T9" fmla="*/ 2147483646 h 9506"/>
                  <a:gd name="T10" fmla="*/ 2147483646 w 5525"/>
                  <a:gd name="T11" fmla="*/ 2147483646 h 9506"/>
                  <a:gd name="T12" fmla="*/ 2147483646 w 5525"/>
                  <a:gd name="T13" fmla="*/ 2147483646 h 9506"/>
                  <a:gd name="T14" fmla="*/ 2147483646 w 5525"/>
                  <a:gd name="T15" fmla="*/ 2147483646 h 9506"/>
                  <a:gd name="T16" fmla="*/ 2147483646 w 5525"/>
                  <a:gd name="T17" fmla="*/ 2147483646 h 9506"/>
                  <a:gd name="T18" fmla="*/ 2147483646 w 5525"/>
                  <a:gd name="T19" fmla="*/ 2147483646 h 9506"/>
                  <a:gd name="T20" fmla="*/ 2147483646 w 5525"/>
                  <a:gd name="T21" fmla="*/ 2147483646 h 9506"/>
                  <a:gd name="T22" fmla="*/ 2147483646 w 5525"/>
                  <a:gd name="T23" fmla="*/ 2147483646 h 9506"/>
                  <a:gd name="T24" fmla="*/ 2147483646 w 5525"/>
                  <a:gd name="T25" fmla="*/ 2147483646 h 9506"/>
                  <a:gd name="T26" fmla="*/ 2147483646 w 5525"/>
                  <a:gd name="T27" fmla="*/ 2147483646 h 9506"/>
                  <a:gd name="T28" fmla="*/ 2147483646 w 5525"/>
                  <a:gd name="T29" fmla="*/ 2147483646 h 9506"/>
                  <a:gd name="T30" fmla="*/ 2147483646 w 5525"/>
                  <a:gd name="T31" fmla="*/ 2147483646 h 9506"/>
                  <a:gd name="T32" fmla="*/ 2147483646 w 5525"/>
                  <a:gd name="T33" fmla="*/ 2147483646 h 9506"/>
                  <a:gd name="T34" fmla="*/ 2147483646 w 5525"/>
                  <a:gd name="T35" fmla="*/ 2147483646 h 9506"/>
                  <a:gd name="T36" fmla="*/ 2147483646 w 5525"/>
                  <a:gd name="T37" fmla="*/ 2147483646 h 9506"/>
                  <a:gd name="T38" fmla="*/ 2147483646 w 5525"/>
                  <a:gd name="T39" fmla="*/ 2147483646 h 9506"/>
                  <a:gd name="T40" fmla="*/ 2147483646 w 5525"/>
                  <a:gd name="T41" fmla="*/ 2147483646 h 9506"/>
                  <a:gd name="T42" fmla="*/ 2147483646 w 5525"/>
                  <a:gd name="T43" fmla="*/ 2147483646 h 9506"/>
                  <a:gd name="T44" fmla="*/ 2147483646 w 5525"/>
                  <a:gd name="T45" fmla="*/ 2147483646 h 9506"/>
                  <a:gd name="T46" fmla="*/ 2147483646 w 5525"/>
                  <a:gd name="T47" fmla="*/ 2147483646 h 9506"/>
                  <a:gd name="T48" fmla="*/ 2147483646 w 5525"/>
                  <a:gd name="T49" fmla="*/ 2147483646 h 9506"/>
                  <a:gd name="T50" fmla="*/ 2147483646 w 5525"/>
                  <a:gd name="T51" fmla="*/ 2147483646 h 9506"/>
                  <a:gd name="T52" fmla="*/ 2147483646 w 5525"/>
                  <a:gd name="T53" fmla="*/ 2147483646 h 9506"/>
                  <a:gd name="T54" fmla="*/ 2147483646 w 5525"/>
                  <a:gd name="T55" fmla="*/ 2147483646 h 9506"/>
                  <a:gd name="T56" fmla="*/ 2147483646 w 5525"/>
                  <a:gd name="T57" fmla="*/ 2147483646 h 9506"/>
                  <a:gd name="T58" fmla="*/ 2147483646 w 5525"/>
                  <a:gd name="T59" fmla="*/ 2147483646 h 9506"/>
                  <a:gd name="T60" fmla="*/ 2147483646 w 5525"/>
                  <a:gd name="T61" fmla="*/ 2147483646 h 9506"/>
                  <a:gd name="T62" fmla="*/ 2147483646 w 5525"/>
                  <a:gd name="T63" fmla="*/ 2147483646 h 9506"/>
                  <a:gd name="T64" fmla="*/ 2147483646 w 5525"/>
                  <a:gd name="T65" fmla="*/ 2147483646 h 9506"/>
                  <a:gd name="T66" fmla="*/ 2147483646 w 5525"/>
                  <a:gd name="T67" fmla="*/ 2147483646 h 9506"/>
                  <a:gd name="T68" fmla="*/ 2147483646 w 5525"/>
                  <a:gd name="T69" fmla="*/ 2147483646 h 9506"/>
                  <a:gd name="T70" fmla="*/ 2147483646 w 5525"/>
                  <a:gd name="T71" fmla="*/ 2147483646 h 9506"/>
                  <a:gd name="T72" fmla="*/ 2147483646 w 5525"/>
                  <a:gd name="T73" fmla="*/ 2147483646 h 9506"/>
                  <a:gd name="T74" fmla="*/ 2147483646 w 5525"/>
                  <a:gd name="T75" fmla="*/ 2147483646 h 9506"/>
                  <a:gd name="T76" fmla="*/ 2147483646 w 5525"/>
                  <a:gd name="T77" fmla="*/ 2147483646 h 9506"/>
                  <a:gd name="T78" fmla="*/ 2147483646 w 5525"/>
                  <a:gd name="T79" fmla="*/ 2147483646 h 9506"/>
                  <a:gd name="T80" fmla="*/ 2147483646 w 5525"/>
                  <a:gd name="T81" fmla="*/ 2147483646 h 9506"/>
                  <a:gd name="T82" fmla="*/ 2147483646 w 5525"/>
                  <a:gd name="T83" fmla="*/ 2147483646 h 9506"/>
                  <a:gd name="T84" fmla="*/ 2147483646 w 5525"/>
                  <a:gd name="T85" fmla="*/ 2147483646 h 9506"/>
                  <a:gd name="T86" fmla="*/ 2147483646 w 5525"/>
                  <a:gd name="T87" fmla="*/ 2147483646 h 9506"/>
                  <a:gd name="T88" fmla="*/ 2147483646 w 5525"/>
                  <a:gd name="T89" fmla="*/ 2147483646 h 9506"/>
                  <a:gd name="T90" fmla="*/ 2147483646 w 5525"/>
                  <a:gd name="T91" fmla="*/ 2147483646 h 9506"/>
                  <a:gd name="T92" fmla="*/ 2147483646 w 5525"/>
                  <a:gd name="T93" fmla="*/ 2147483646 h 9506"/>
                  <a:gd name="T94" fmla="*/ 0 w 5525"/>
                  <a:gd name="T95" fmla="*/ 2147483646 h 9506"/>
                  <a:gd name="T96" fmla="*/ 2147483646 w 5525"/>
                  <a:gd name="T97" fmla="*/ 2147483646 h 9506"/>
                  <a:gd name="T98" fmla="*/ 2147483646 w 5525"/>
                  <a:gd name="T99" fmla="*/ 2147483646 h 9506"/>
                  <a:gd name="T100" fmla="*/ 2147483646 w 5525"/>
                  <a:gd name="T101" fmla="*/ 2147483646 h 95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525" h="9506">
                    <a:moveTo>
                      <a:pt x="476" y="0"/>
                    </a:moveTo>
                    <a:lnTo>
                      <a:pt x="571" y="20"/>
                    </a:lnTo>
                    <a:lnTo>
                      <a:pt x="705" y="0"/>
                    </a:lnTo>
                    <a:lnTo>
                      <a:pt x="914" y="210"/>
                    </a:lnTo>
                    <a:lnTo>
                      <a:pt x="1047" y="248"/>
                    </a:lnTo>
                    <a:lnTo>
                      <a:pt x="1181" y="153"/>
                    </a:lnTo>
                    <a:lnTo>
                      <a:pt x="1257" y="153"/>
                    </a:lnTo>
                    <a:lnTo>
                      <a:pt x="1391" y="286"/>
                    </a:lnTo>
                    <a:lnTo>
                      <a:pt x="1657" y="115"/>
                    </a:lnTo>
                    <a:lnTo>
                      <a:pt x="1848" y="153"/>
                    </a:lnTo>
                    <a:lnTo>
                      <a:pt x="1981" y="20"/>
                    </a:lnTo>
                    <a:lnTo>
                      <a:pt x="2133" y="0"/>
                    </a:lnTo>
                    <a:lnTo>
                      <a:pt x="2248" y="77"/>
                    </a:lnTo>
                    <a:lnTo>
                      <a:pt x="2305" y="267"/>
                    </a:lnTo>
                    <a:lnTo>
                      <a:pt x="2971" y="801"/>
                    </a:lnTo>
                    <a:lnTo>
                      <a:pt x="3047" y="838"/>
                    </a:lnTo>
                    <a:lnTo>
                      <a:pt x="3143" y="858"/>
                    </a:lnTo>
                    <a:lnTo>
                      <a:pt x="3257" y="838"/>
                    </a:lnTo>
                    <a:lnTo>
                      <a:pt x="3409" y="724"/>
                    </a:lnTo>
                    <a:lnTo>
                      <a:pt x="3486" y="706"/>
                    </a:lnTo>
                    <a:lnTo>
                      <a:pt x="3790" y="762"/>
                    </a:lnTo>
                    <a:lnTo>
                      <a:pt x="3829" y="743"/>
                    </a:lnTo>
                    <a:lnTo>
                      <a:pt x="4057" y="477"/>
                    </a:lnTo>
                    <a:lnTo>
                      <a:pt x="4800" y="191"/>
                    </a:lnTo>
                    <a:lnTo>
                      <a:pt x="4857" y="172"/>
                    </a:lnTo>
                    <a:lnTo>
                      <a:pt x="4876" y="191"/>
                    </a:lnTo>
                    <a:lnTo>
                      <a:pt x="5009" y="229"/>
                    </a:lnTo>
                    <a:lnTo>
                      <a:pt x="5048" y="248"/>
                    </a:lnTo>
                    <a:lnTo>
                      <a:pt x="5067" y="267"/>
                    </a:lnTo>
                    <a:lnTo>
                      <a:pt x="5104" y="286"/>
                    </a:lnTo>
                    <a:lnTo>
                      <a:pt x="5162" y="343"/>
                    </a:lnTo>
                    <a:lnTo>
                      <a:pt x="5200" y="381"/>
                    </a:lnTo>
                    <a:lnTo>
                      <a:pt x="5219" y="439"/>
                    </a:lnTo>
                    <a:lnTo>
                      <a:pt x="5238" y="477"/>
                    </a:lnTo>
                    <a:lnTo>
                      <a:pt x="5238" y="515"/>
                    </a:lnTo>
                    <a:lnTo>
                      <a:pt x="5200" y="743"/>
                    </a:lnTo>
                    <a:lnTo>
                      <a:pt x="5200" y="801"/>
                    </a:lnTo>
                    <a:lnTo>
                      <a:pt x="5219" y="838"/>
                    </a:lnTo>
                    <a:lnTo>
                      <a:pt x="5257" y="877"/>
                    </a:lnTo>
                    <a:lnTo>
                      <a:pt x="5295" y="915"/>
                    </a:lnTo>
                    <a:lnTo>
                      <a:pt x="5333" y="953"/>
                    </a:lnTo>
                    <a:lnTo>
                      <a:pt x="5429" y="1010"/>
                    </a:lnTo>
                    <a:lnTo>
                      <a:pt x="5467" y="1048"/>
                    </a:lnTo>
                    <a:lnTo>
                      <a:pt x="5505" y="1087"/>
                    </a:lnTo>
                    <a:lnTo>
                      <a:pt x="5524" y="1124"/>
                    </a:lnTo>
                    <a:lnTo>
                      <a:pt x="5524" y="1143"/>
                    </a:lnTo>
                    <a:lnTo>
                      <a:pt x="5505" y="1143"/>
                    </a:lnTo>
                    <a:lnTo>
                      <a:pt x="5467" y="1143"/>
                    </a:lnTo>
                    <a:lnTo>
                      <a:pt x="5409" y="1124"/>
                    </a:lnTo>
                    <a:lnTo>
                      <a:pt x="5371" y="1124"/>
                    </a:lnTo>
                    <a:lnTo>
                      <a:pt x="5257" y="1163"/>
                    </a:lnTo>
                    <a:lnTo>
                      <a:pt x="4933" y="1182"/>
                    </a:lnTo>
                    <a:lnTo>
                      <a:pt x="4876" y="1201"/>
                    </a:lnTo>
                    <a:lnTo>
                      <a:pt x="4762" y="1239"/>
                    </a:lnTo>
                    <a:lnTo>
                      <a:pt x="4571" y="1372"/>
                    </a:lnTo>
                    <a:lnTo>
                      <a:pt x="4457" y="1486"/>
                    </a:lnTo>
                    <a:lnTo>
                      <a:pt x="4419" y="1524"/>
                    </a:lnTo>
                    <a:lnTo>
                      <a:pt x="4305" y="1581"/>
                    </a:lnTo>
                    <a:lnTo>
                      <a:pt x="4210" y="1639"/>
                    </a:lnTo>
                    <a:lnTo>
                      <a:pt x="4171" y="1677"/>
                    </a:lnTo>
                    <a:lnTo>
                      <a:pt x="4152" y="1696"/>
                    </a:lnTo>
                    <a:lnTo>
                      <a:pt x="4133" y="1753"/>
                    </a:lnTo>
                    <a:lnTo>
                      <a:pt x="4114" y="1867"/>
                    </a:lnTo>
                    <a:lnTo>
                      <a:pt x="4095" y="2210"/>
                    </a:lnTo>
                    <a:lnTo>
                      <a:pt x="4114" y="2306"/>
                    </a:lnTo>
                    <a:lnTo>
                      <a:pt x="4038" y="2801"/>
                    </a:lnTo>
                    <a:lnTo>
                      <a:pt x="4057" y="2858"/>
                    </a:lnTo>
                    <a:lnTo>
                      <a:pt x="4057" y="2896"/>
                    </a:lnTo>
                    <a:lnTo>
                      <a:pt x="4076" y="2915"/>
                    </a:lnTo>
                    <a:lnTo>
                      <a:pt x="4114" y="2953"/>
                    </a:lnTo>
                    <a:lnTo>
                      <a:pt x="4133" y="2972"/>
                    </a:lnTo>
                    <a:lnTo>
                      <a:pt x="4133" y="3010"/>
                    </a:lnTo>
                    <a:lnTo>
                      <a:pt x="4152" y="3029"/>
                    </a:lnTo>
                    <a:lnTo>
                      <a:pt x="4133" y="3068"/>
                    </a:lnTo>
                    <a:lnTo>
                      <a:pt x="4133" y="3163"/>
                    </a:lnTo>
                    <a:lnTo>
                      <a:pt x="4133" y="3200"/>
                    </a:lnTo>
                    <a:lnTo>
                      <a:pt x="4133" y="3239"/>
                    </a:lnTo>
                    <a:lnTo>
                      <a:pt x="4190" y="3353"/>
                    </a:lnTo>
                    <a:lnTo>
                      <a:pt x="4190" y="3391"/>
                    </a:lnTo>
                    <a:lnTo>
                      <a:pt x="4190" y="3429"/>
                    </a:lnTo>
                    <a:lnTo>
                      <a:pt x="4133" y="3677"/>
                    </a:lnTo>
                    <a:lnTo>
                      <a:pt x="4019" y="3829"/>
                    </a:lnTo>
                    <a:lnTo>
                      <a:pt x="3981" y="3867"/>
                    </a:lnTo>
                    <a:lnTo>
                      <a:pt x="3962" y="3886"/>
                    </a:lnTo>
                    <a:lnTo>
                      <a:pt x="3943" y="3906"/>
                    </a:lnTo>
                    <a:lnTo>
                      <a:pt x="3905" y="3906"/>
                    </a:lnTo>
                    <a:lnTo>
                      <a:pt x="3885" y="3925"/>
                    </a:lnTo>
                    <a:lnTo>
                      <a:pt x="3848" y="3925"/>
                    </a:lnTo>
                    <a:lnTo>
                      <a:pt x="3829" y="3962"/>
                    </a:lnTo>
                    <a:lnTo>
                      <a:pt x="3733" y="4134"/>
                    </a:lnTo>
                    <a:lnTo>
                      <a:pt x="3714" y="4172"/>
                    </a:lnTo>
                    <a:lnTo>
                      <a:pt x="3676" y="4248"/>
                    </a:lnTo>
                    <a:lnTo>
                      <a:pt x="3657" y="4305"/>
                    </a:lnTo>
                    <a:lnTo>
                      <a:pt x="3657" y="4363"/>
                    </a:lnTo>
                    <a:lnTo>
                      <a:pt x="3676" y="4534"/>
                    </a:lnTo>
                    <a:lnTo>
                      <a:pt x="3695" y="4572"/>
                    </a:lnTo>
                    <a:lnTo>
                      <a:pt x="3848" y="4858"/>
                    </a:lnTo>
                    <a:lnTo>
                      <a:pt x="3866" y="4972"/>
                    </a:lnTo>
                    <a:lnTo>
                      <a:pt x="3905" y="5029"/>
                    </a:lnTo>
                    <a:lnTo>
                      <a:pt x="3924" y="5086"/>
                    </a:lnTo>
                    <a:lnTo>
                      <a:pt x="3962" y="5125"/>
                    </a:lnTo>
                    <a:lnTo>
                      <a:pt x="3981" y="5144"/>
                    </a:lnTo>
                    <a:lnTo>
                      <a:pt x="3981" y="5201"/>
                    </a:lnTo>
                    <a:lnTo>
                      <a:pt x="3962" y="5277"/>
                    </a:lnTo>
                    <a:lnTo>
                      <a:pt x="3924" y="5448"/>
                    </a:lnTo>
                    <a:lnTo>
                      <a:pt x="3924" y="5582"/>
                    </a:lnTo>
                    <a:lnTo>
                      <a:pt x="3924" y="5620"/>
                    </a:lnTo>
                    <a:lnTo>
                      <a:pt x="3905" y="5677"/>
                    </a:lnTo>
                    <a:lnTo>
                      <a:pt x="3885" y="5753"/>
                    </a:lnTo>
                    <a:lnTo>
                      <a:pt x="3753" y="6039"/>
                    </a:lnTo>
                    <a:lnTo>
                      <a:pt x="3714" y="6096"/>
                    </a:lnTo>
                    <a:lnTo>
                      <a:pt x="3181" y="6667"/>
                    </a:lnTo>
                    <a:lnTo>
                      <a:pt x="2781" y="6705"/>
                    </a:lnTo>
                    <a:lnTo>
                      <a:pt x="2571" y="6972"/>
                    </a:lnTo>
                    <a:lnTo>
                      <a:pt x="2495" y="7048"/>
                    </a:lnTo>
                    <a:lnTo>
                      <a:pt x="2438" y="7067"/>
                    </a:lnTo>
                    <a:lnTo>
                      <a:pt x="2190" y="7086"/>
                    </a:lnTo>
                    <a:lnTo>
                      <a:pt x="1981" y="7144"/>
                    </a:lnTo>
                    <a:lnTo>
                      <a:pt x="1486" y="7182"/>
                    </a:lnTo>
                    <a:lnTo>
                      <a:pt x="1447" y="7201"/>
                    </a:lnTo>
                    <a:lnTo>
                      <a:pt x="1447" y="7258"/>
                    </a:lnTo>
                    <a:lnTo>
                      <a:pt x="1486" y="7334"/>
                    </a:lnTo>
                    <a:lnTo>
                      <a:pt x="1733" y="7715"/>
                    </a:lnTo>
                    <a:lnTo>
                      <a:pt x="1885" y="7887"/>
                    </a:lnTo>
                    <a:lnTo>
                      <a:pt x="1924" y="7963"/>
                    </a:lnTo>
                    <a:lnTo>
                      <a:pt x="1943" y="8229"/>
                    </a:lnTo>
                    <a:lnTo>
                      <a:pt x="2019" y="8344"/>
                    </a:lnTo>
                    <a:lnTo>
                      <a:pt x="2076" y="8381"/>
                    </a:lnTo>
                    <a:lnTo>
                      <a:pt x="2114" y="8420"/>
                    </a:lnTo>
                    <a:lnTo>
                      <a:pt x="2133" y="8515"/>
                    </a:lnTo>
                    <a:lnTo>
                      <a:pt x="2057" y="8725"/>
                    </a:lnTo>
                    <a:lnTo>
                      <a:pt x="1924" y="9106"/>
                    </a:lnTo>
                    <a:lnTo>
                      <a:pt x="1695" y="9239"/>
                    </a:lnTo>
                    <a:lnTo>
                      <a:pt x="1409" y="9334"/>
                    </a:lnTo>
                    <a:lnTo>
                      <a:pt x="1295" y="9353"/>
                    </a:lnTo>
                    <a:lnTo>
                      <a:pt x="1010" y="9334"/>
                    </a:lnTo>
                    <a:lnTo>
                      <a:pt x="952" y="9334"/>
                    </a:lnTo>
                    <a:lnTo>
                      <a:pt x="552" y="9505"/>
                    </a:lnTo>
                    <a:lnTo>
                      <a:pt x="419" y="9468"/>
                    </a:lnTo>
                    <a:lnTo>
                      <a:pt x="209" y="9353"/>
                    </a:lnTo>
                    <a:lnTo>
                      <a:pt x="19" y="9391"/>
                    </a:lnTo>
                    <a:lnTo>
                      <a:pt x="0" y="9277"/>
                    </a:lnTo>
                    <a:lnTo>
                      <a:pt x="0" y="9220"/>
                    </a:lnTo>
                    <a:lnTo>
                      <a:pt x="0" y="9201"/>
                    </a:lnTo>
                    <a:lnTo>
                      <a:pt x="0" y="9163"/>
                    </a:lnTo>
                    <a:lnTo>
                      <a:pt x="57" y="9067"/>
                    </a:lnTo>
                    <a:lnTo>
                      <a:pt x="267" y="8858"/>
                    </a:lnTo>
                    <a:lnTo>
                      <a:pt x="267" y="8820"/>
                    </a:lnTo>
                    <a:lnTo>
                      <a:pt x="400" y="7125"/>
                    </a:lnTo>
                    <a:lnTo>
                      <a:pt x="400" y="5562"/>
                    </a:lnTo>
                    <a:lnTo>
                      <a:pt x="419" y="4287"/>
                    </a:lnTo>
                    <a:lnTo>
                      <a:pt x="457" y="2458"/>
                    </a:lnTo>
                    <a:lnTo>
                      <a:pt x="476" y="58"/>
                    </a:lnTo>
                    <a:lnTo>
                      <a:pt x="476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7" name="Freeform 5">
                <a:extLst>
                  <a:ext uri="{FF2B5EF4-FFF2-40B4-BE49-F238E27FC236}">
                    <a16:creationId xmlns:a16="http://schemas.microsoft.com/office/drawing/2014/main" id="{38AFAFDC-3E80-8C49-8F52-FE45D28AC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2638" y="889000"/>
                <a:ext cx="2362200" cy="3017838"/>
              </a:xfrm>
              <a:custGeom>
                <a:avLst/>
                <a:gdLst>
                  <a:gd name="T0" fmla="*/ 2147483646 w 13124"/>
                  <a:gd name="T1" fmla="*/ 2147483646 h 16763"/>
                  <a:gd name="T2" fmla="*/ 2147483646 w 13124"/>
                  <a:gd name="T3" fmla="*/ 2147483646 h 16763"/>
                  <a:gd name="T4" fmla="*/ 2147483646 w 13124"/>
                  <a:gd name="T5" fmla="*/ 2147483646 h 16763"/>
                  <a:gd name="T6" fmla="*/ 2147483646 w 13124"/>
                  <a:gd name="T7" fmla="*/ 2147483646 h 16763"/>
                  <a:gd name="T8" fmla="*/ 2147483646 w 13124"/>
                  <a:gd name="T9" fmla="*/ 2147483646 h 16763"/>
                  <a:gd name="T10" fmla="*/ 2147483646 w 13124"/>
                  <a:gd name="T11" fmla="*/ 2147483646 h 16763"/>
                  <a:gd name="T12" fmla="*/ 2147483646 w 13124"/>
                  <a:gd name="T13" fmla="*/ 2147483646 h 16763"/>
                  <a:gd name="T14" fmla="*/ 2147483646 w 13124"/>
                  <a:gd name="T15" fmla="*/ 2147483646 h 16763"/>
                  <a:gd name="T16" fmla="*/ 2147483646 w 13124"/>
                  <a:gd name="T17" fmla="*/ 2147483646 h 16763"/>
                  <a:gd name="T18" fmla="*/ 2147483646 w 13124"/>
                  <a:gd name="T19" fmla="*/ 2147483646 h 16763"/>
                  <a:gd name="T20" fmla="*/ 2147483646 w 13124"/>
                  <a:gd name="T21" fmla="*/ 2147483646 h 16763"/>
                  <a:gd name="T22" fmla="*/ 2147483646 w 13124"/>
                  <a:gd name="T23" fmla="*/ 2147483646 h 16763"/>
                  <a:gd name="T24" fmla="*/ 2147483646 w 13124"/>
                  <a:gd name="T25" fmla="*/ 2147483646 h 16763"/>
                  <a:gd name="T26" fmla="*/ 2147483646 w 13124"/>
                  <a:gd name="T27" fmla="*/ 2147483646 h 16763"/>
                  <a:gd name="T28" fmla="*/ 2147483646 w 13124"/>
                  <a:gd name="T29" fmla="*/ 2147483646 h 16763"/>
                  <a:gd name="T30" fmla="*/ 2147483646 w 13124"/>
                  <a:gd name="T31" fmla="*/ 2147483646 h 16763"/>
                  <a:gd name="T32" fmla="*/ 2147483646 w 13124"/>
                  <a:gd name="T33" fmla="*/ 2147483646 h 16763"/>
                  <a:gd name="T34" fmla="*/ 2147483646 w 13124"/>
                  <a:gd name="T35" fmla="*/ 2147483646 h 16763"/>
                  <a:gd name="T36" fmla="*/ 2147483646 w 13124"/>
                  <a:gd name="T37" fmla="*/ 2147483646 h 16763"/>
                  <a:gd name="T38" fmla="*/ 2147483646 w 13124"/>
                  <a:gd name="T39" fmla="*/ 2147483646 h 16763"/>
                  <a:gd name="T40" fmla="*/ 2147483646 w 13124"/>
                  <a:gd name="T41" fmla="*/ 2147483646 h 16763"/>
                  <a:gd name="T42" fmla="*/ 2147483646 w 13124"/>
                  <a:gd name="T43" fmla="*/ 2147483646 h 16763"/>
                  <a:gd name="T44" fmla="*/ 2147483646 w 13124"/>
                  <a:gd name="T45" fmla="*/ 2147483646 h 16763"/>
                  <a:gd name="T46" fmla="*/ 2147483646 w 13124"/>
                  <a:gd name="T47" fmla="*/ 2147483646 h 16763"/>
                  <a:gd name="T48" fmla="*/ 2147483646 w 13124"/>
                  <a:gd name="T49" fmla="*/ 2147483646 h 16763"/>
                  <a:gd name="T50" fmla="*/ 2147483646 w 13124"/>
                  <a:gd name="T51" fmla="*/ 2147483646 h 16763"/>
                  <a:gd name="T52" fmla="*/ 2147483646 w 13124"/>
                  <a:gd name="T53" fmla="*/ 2147483646 h 16763"/>
                  <a:gd name="T54" fmla="*/ 2147483646 w 13124"/>
                  <a:gd name="T55" fmla="*/ 2147483646 h 16763"/>
                  <a:gd name="T56" fmla="*/ 2147483646 w 13124"/>
                  <a:gd name="T57" fmla="*/ 2147483646 h 16763"/>
                  <a:gd name="T58" fmla="*/ 2147483646 w 13124"/>
                  <a:gd name="T59" fmla="*/ 2147483646 h 16763"/>
                  <a:gd name="T60" fmla="*/ 2147483646 w 13124"/>
                  <a:gd name="T61" fmla="*/ 2147483646 h 16763"/>
                  <a:gd name="T62" fmla="*/ 2147483646 w 13124"/>
                  <a:gd name="T63" fmla="*/ 2147483646 h 16763"/>
                  <a:gd name="T64" fmla="*/ 2147483646 w 13124"/>
                  <a:gd name="T65" fmla="*/ 2147483646 h 16763"/>
                  <a:gd name="T66" fmla="*/ 2147483646 w 13124"/>
                  <a:gd name="T67" fmla="*/ 2147483646 h 16763"/>
                  <a:gd name="T68" fmla="*/ 2147483646 w 13124"/>
                  <a:gd name="T69" fmla="*/ 2147483646 h 16763"/>
                  <a:gd name="T70" fmla="*/ 2147483646 w 13124"/>
                  <a:gd name="T71" fmla="*/ 2147483646 h 16763"/>
                  <a:gd name="T72" fmla="*/ 2147483646 w 13124"/>
                  <a:gd name="T73" fmla="*/ 2147483646 h 16763"/>
                  <a:gd name="T74" fmla="*/ 2147483646 w 13124"/>
                  <a:gd name="T75" fmla="*/ 2147483646 h 16763"/>
                  <a:gd name="T76" fmla="*/ 2147483646 w 13124"/>
                  <a:gd name="T77" fmla="*/ 2147483646 h 16763"/>
                  <a:gd name="T78" fmla="*/ 2147483646 w 13124"/>
                  <a:gd name="T79" fmla="*/ 2147483646 h 16763"/>
                  <a:gd name="T80" fmla="*/ 2147483646 w 13124"/>
                  <a:gd name="T81" fmla="*/ 2147483646 h 16763"/>
                  <a:gd name="T82" fmla="*/ 2147483646 w 13124"/>
                  <a:gd name="T83" fmla="*/ 2147483646 h 16763"/>
                  <a:gd name="T84" fmla="*/ 2147483646 w 13124"/>
                  <a:gd name="T85" fmla="*/ 2147483646 h 16763"/>
                  <a:gd name="T86" fmla="*/ 2147483646 w 13124"/>
                  <a:gd name="T87" fmla="*/ 2147483646 h 16763"/>
                  <a:gd name="T88" fmla="*/ 2147483646 w 13124"/>
                  <a:gd name="T89" fmla="*/ 2147483646 h 16763"/>
                  <a:gd name="T90" fmla="*/ 2147483646 w 13124"/>
                  <a:gd name="T91" fmla="*/ 2147483646 h 16763"/>
                  <a:gd name="T92" fmla="*/ 2147483646 w 13124"/>
                  <a:gd name="T93" fmla="*/ 2147483646 h 16763"/>
                  <a:gd name="T94" fmla="*/ 2147483646 w 13124"/>
                  <a:gd name="T95" fmla="*/ 2147483646 h 16763"/>
                  <a:gd name="T96" fmla="*/ 2147483646 w 13124"/>
                  <a:gd name="T97" fmla="*/ 2147483646 h 16763"/>
                  <a:gd name="T98" fmla="*/ 2147483646 w 13124"/>
                  <a:gd name="T99" fmla="*/ 2147483646 h 16763"/>
                  <a:gd name="T100" fmla="*/ 2147483646 w 13124"/>
                  <a:gd name="T101" fmla="*/ 2147483646 h 16763"/>
                  <a:gd name="T102" fmla="*/ 2147483646 w 13124"/>
                  <a:gd name="T103" fmla="*/ 2147483646 h 16763"/>
                  <a:gd name="T104" fmla="*/ 2147483646 w 13124"/>
                  <a:gd name="T105" fmla="*/ 2147483646 h 16763"/>
                  <a:gd name="T106" fmla="*/ 2147483646 w 13124"/>
                  <a:gd name="T107" fmla="*/ 2147483646 h 16763"/>
                  <a:gd name="T108" fmla="*/ 2147483646 w 13124"/>
                  <a:gd name="T109" fmla="*/ 2147483646 h 16763"/>
                  <a:gd name="T110" fmla="*/ 2147483646 w 13124"/>
                  <a:gd name="T111" fmla="*/ 2147483646 h 16763"/>
                  <a:gd name="T112" fmla="*/ 2147483646 w 13124"/>
                  <a:gd name="T113" fmla="*/ 2147483646 h 16763"/>
                  <a:gd name="T114" fmla="*/ 2147483646 w 13124"/>
                  <a:gd name="T115" fmla="*/ 2147483646 h 16763"/>
                  <a:gd name="T116" fmla="*/ 2147483646 w 13124"/>
                  <a:gd name="T117" fmla="*/ 2147483646 h 16763"/>
                  <a:gd name="T118" fmla="*/ 2147483646 w 13124"/>
                  <a:gd name="T119" fmla="*/ 2147483646 h 16763"/>
                  <a:gd name="T120" fmla="*/ 2147483646 w 13124"/>
                  <a:gd name="T121" fmla="*/ 2147483646 h 16763"/>
                  <a:gd name="T122" fmla="*/ 2147483646 w 13124"/>
                  <a:gd name="T123" fmla="*/ 2147483646 h 16763"/>
                  <a:gd name="T124" fmla="*/ 2147483646 w 13124"/>
                  <a:gd name="T125" fmla="*/ 2147483646 h 1676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124" h="16763">
                    <a:moveTo>
                      <a:pt x="7885" y="1771"/>
                    </a:moveTo>
                    <a:lnTo>
                      <a:pt x="7865" y="1809"/>
                    </a:lnTo>
                    <a:lnTo>
                      <a:pt x="7770" y="1828"/>
                    </a:lnTo>
                    <a:lnTo>
                      <a:pt x="7713" y="1847"/>
                    </a:lnTo>
                    <a:lnTo>
                      <a:pt x="7656" y="1847"/>
                    </a:lnTo>
                    <a:lnTo>
                      <a:pt x="7637" y="1866"/>
                    </a:lnTo>
                    <a:lnTo>
                      <a:pt x="7599" y="1886"/>
                    </a:lnTo>
                    <a:lnTo>
                      <a:pt x="7066" y="2495"/>
                    </a:lnTo>
                    <a:lnTo>
                      <a:pt x="6189" y="3085"/>
                    </a:lnTo>
                    <a:lnTo>
                      <a:pt x="6170" y="3142"/>
                    </a:lnTo>
                    <a:lnTo>
                      <a:pt x="6132" y="3181"/>
                    </a:lnTo>
                    <a:lnTo>
                      <a:pt x="6037" y="3237"/>
                    </a:lnTo>
                    <a:lnTo>
                      <a:pt x="5656" y="3257"/>
                    </a:lnTo>
                    <a:lnTo>
                      <a:pt x="5618" y="3314"/>
                    </a:lnTo>
                    <a:lnTo>
                      <a:pt x="5618" y="3333"/>
                    </a:lnTo>
                    <a:lnTo>
                      <a:pt x="5618" y="3371"/>
                    </a:lnTo>
                    <a:lnTo>
                      <a:pt x="5637" y="3409"/>
                    </a:lnTo>
                    <a:lnTo>
                      <a:pt x="5656" y="3428"/>
                    </a:lnTo>
                    <a:lnTo>
                      <a:pt x="6151" y="4019"/>
                    </a:lnTo>
                    <a:lnTo>
                      <a:pt x="6285" y="4114"/>
                    </a:lnTo>
                    <a:lnTo>
                      <a:pt x="6551" y="4266"/>
                    </a:lnTo>
                    <a:lnTo>
                      <a:pt x="6627" y="4304"/>
                    </a:lnTo>
                    <a:lnTo>
                      <a:pt x="6875" y="4324"/>
                    </a:lnTo>
                    <a:lnTo>
                      <a:pt x="6894" y="4343"/>
                    </a:lnTo>
                    <a:lnTo>
                      <a:pt x="6932" y="4343"/>
                    </a:lnTo>
                    <a:lnTo>
                      <a:pt x="6951" y="4361"/>
                    </a:lnTo>
                    <a:lnTo>
                      <a:pt x="7008" y="4400"/>
                    </a:lnTo>
                    <a:lnTo>
                      <a:pt x="7103" y="4552"/>
                    </a:lnTo>
                    <a:lnTo>
                      <a:pt x="7370" y="5104"/>
                    </a:lnTo>
                    <a:lnTo>
                      <a:pt x="7694" y="5104"/>
                    </a:lnTo>
                    <a:lnTo>
                      <a:pt x="7999" y="5086"/>
                    </a:lnTo>
                    <a:lnTo>
                      <a:pt x="8227" y="5028"/>
                    </a:lnTo>
                    <a:lnTo>
                      <a:pt x="8380" y="5009"/>
                    </a:lnTo>
                    <a:lnTo>
                      <a:pt x="8437" y="5009"/>
                    </a:lnTo>
                    <a:lnTo>
                      <a:pt x="8513" y="5009"/>
                    </a:lnTo>
                    <a:lnTo>
                      <a:pt x="8571" y="5028"/>
                    </a:lnTo>
                    <a:lnTo>
                      <a:pt x="8666" y="5086"/>
                    </a:lnTo>
                    <a:lnTo>
                      <a:pt x="8989" y="5295"/>
                    </a:lnTo>
                    <a:lnTo>
                      <a:pt x="9084" y="5371"/>
                    </a:lnTo>
                    <a:lnTo>
                      <a:pt x="9142" y="5428"/>
                    </a:lnTo>
                    <a:lnTo>
                      <a:pt x="9313" y="5485"/>
                    </a:lnTo>
                    <a:lnTo>
                      <a:pt x="9904" y="5638"/>
                    </a:lnTo>
                    <a:lnTo>
                      <a:pt x="10037" y="5676"/>
                    </a:lnTo>
                    <a:lnTo>
                      <a:pt x="10190" y="5733"/>
                    </a:lnTo>
                    <a:lnTo>
                      <a:pt x="10247" y="5771"/>
                    </a:lnTo>
                    <a:lnTo>
                      <a:pt x="10323" y="5848"/>
                    </a:lnTo>
                    <a:lnTo>
                      <a:pt x="10475" y="6095"/>
                    </a:lnTo>
                    <a:lnTo>
                      <a:pt x="10608" y="6324"/>
                    </a:lnTo>
                    <a:lnTo>
                      <a:pt x="10647" y="6628"/>
                    </a:lnTo>
                    <a:lnTo>
                      <a:pt x="10684" y="6705"/>
                    </a:lnTo>
                    <a:lnTo>
                      <a:pt x="10742" y="6819"/>
                    </a:lnTo>
                    <a:lnTo>
                      <a:pt x="10780" y="6857"/>
                    </a:lnTo>
                    <a:lnTo>
                      <a:pt x="11085" y="7123"/>
                    </a:lnTo>
                    <a:lnTo>
                      <a:pt x="11199" y="7257"/>
                    </a:lnTo>
                    <a:lnTo>
                      <a:pt x="11351" y="7314"/>
                    </a:lnTo>
                    <a:lnTo>
                      <a:pt x="11961" y="7466"/>
                    </a:lnTo>
                    <a:lnTo>
                      <a:pt x="12171" y="7580"/>
                    </a:lnTo>
                    <a:lnTo>
                      <a:pt x="12799" y="8057"/>
                    </a:lnTo>
                    <a:lnTo>
                      <a:pt x="12875" y="8190"/>
                    </a:lnTo>
                    <a:lnTo>
                      <a:pt x="13123" y="8686"/>
                    </a:lnTo>
                    <a:lnTo>
                      <a:pt x="12951" y="9295"/>
                    </a:lnTo>
                    <a:lnTo>
                      <a:pt x="12990" y="9505"/>
                    </a:lnTo>
                    <a:lnTo>
                      <a:pt x="13028" y="9581"/>
                    </a:lnTo>
                    <a:lnTo>
                      <a:pt x="13046" y="9600"/>
                    </a:lnTo>
                    <a:lnTo>
                      <a:pt x="13066" y="9657"/>
                    </a:lnTo>
                    <a:lnTo>
                      <a:pt x="13046" y="9771"/>
                    </a:lnTo>
                    <a:lnTo>
                      <a:pt x="12875" y="10114"/>
                    </a:lnTo>
                    <a:lnTo>
                      <a:pt x="12704" y="9962"/>
                    </a:lnTo>
                    <a:lnTo>
                      <a:pt x="12647" y="9942"/>
                    </a:lnTo>
                    <a:lnTo>
                      <a:pt x="12589" y="9924"/>
                    </a:lnTo>
                    <a:lnTo>
                      <a:pt x="12533" y="9924"/>
                    </a:lnTo>
                    <a:lnTo>
                      <a:pt x="12456" y="9924"/>
                    </a:lnTo>
                    <a:lnTo>
                      <a:pt x="12399" y="9942"/>
                    </a:lnTo>
                    <a:lnTo>
                      <a:pt x="12361" y="9942"/>
                    </a:lnTo>
                    <a:lnTo>
                      <a:pt x="12304" y="10000"/>
                    </a:lnTo>
                    <a:lnTo>
                      <a:pt x="12208" y="10095"/>
                    </a:lnTo>
                    <a:lnTo>
                      <a:pt x="12171" y="10133"/>
                    </a:lnTo>
                    <a:lnTo>
                      <a:pt x="12056" y="10190"/>
                    </a:lnTo>
                    <a:lnTo>
                      <a:pt x="11999" y="10228"/>
                    </a:lnTo>
                    <a:lnTo>
                      <a:pt x="11942" y="10286"/>
                    </a:lnTo>
                    <a:lnTo>
                      <a:pt x="11923" y="10323"/>
                    </a:lnTo>
                    <a:lnTo>
                      <a:pt x="11904" y="10362"/>
                    </a:lnTo>
                    <a:lnTo>
                      <a:pt x="11885" y="10400"/>
                    </a:lnTo>
                    <a:lnTo>
                      <a:pt x="11885" y="10438"/>
                    </a:lnTo>
                    <a:lnTo>
                      <a:pt x="11904" y="10457"/>
                    </a:lnTo>
                    <a:lnTo>
                      <a:pt x="11904" y="10476"/>
                    </a:lnTo>
                    <a:lnTo>
                      <a:pt x="11923" y="10514"/>
                    </a:lnTo>
                    <a:lnTo>
                      <a:pt x="11999" y="10571"/>
                    </a:lnTo>
                    <a:lnTo>
                      <a:pt x="12018" y="10609"/>
                    </a:lnTo>
                    <a:lnTo>
                      <a:pt x="12037" y="10628"/>
                    </a:lnTo>
                    <a:lnTo>
                      <a:pt x="12037" y="10667"/>
                    </a:lnTo>
                    <a:lnTo>
                      <a:pt x="12018" y="10685"/>
                    </a:lnTo>
                    <a:lnTo>
                      <a:pt x="11980" y="10838"/>
                    </a:lnTo>
                    <a:lnTo>
                      <a:pt x="11942" y="11066"/>
                    </a:lnTo>
                    <a:lnTo>
                      <a:pt x="11942" y="11085"/>
                    </a:lnTo>
                    <a:lnTo>
                      <a:pt x="11866" y="11238"/>
                    </a:lnTo>
                    <a:lnTo>
                      <a:pt x="11866" y="11276"/>
                    </a:lnTo>
                    <a:lnTo>
                      <a:pt x="11866" y="11295"/>
                    </a:lnTo>
                    <a:lnTo>
                      <a:pt x="11866" y="11333"/>
                    </a:lnTo>
                    <a:lnTo>
                      <a:pt x="11885" y="11352"/>
                    </a:lnTo>
                    <a:lnTo>
                      <a:pt x="11904" y="11371"/>
                    </a:lnTo>
                    <a:lnTo>
                      <a:pt x="11923" y="11428"/>
                    </a:lnTo>
                    <a:lnTo>
                      <a:pt x="11942" y="11447"/>
                    </a:lnTo>
                    <a:lnTo>
                      <a:pt x="11961" y="11486"/>
                    </a:lnTo>
                    <a:lnTo>
                      <a:pt x="11942" y="11581"/>
                    </a:lnTo>
                    <a:lnTo>
                      <a:pt x="11923" y="11619"/>
                    </a:lnTo>
                    <a:lnTo>
                      <a:pt x="11904" y="11638"/>
                    </a:lnTo>
                    <a:lnTo>
                      <a:pt x="11695" y="11733"/>
                    </a:lnTo>
                    <a:lnTo>
                      <a:pt x="11637" y="11771"/>
                    </a:lnTo>
                    <a:lnTo>
                      <a:pt x="11446" y="11943"/>
                    </a:lnTo>
                    <a:lnTo>
                      <a:pt x="11390" y="12019"/>
                    </a:lnTo>
                    <a:lnTo>
                      <a:pt x="11370" y="12057"/>
                    </a:lnTo>
                    <a:lnTo>
                      <a:pt x="11351" y="12133"/>
                    </a:lnTo>
                    <a:lnTo>
                      <a:pt x="11351" y="12171"/>
                    </a:lnTo>
                    <a:lnTo>
                      <a:pt x="11370" y="12228"/>
                    </a:lnTo>
                    <a:lnTo>
                      <a:pt x="11409" y="12343"/>
                    </a:lnTo>
                    <a:lnTo>
                      <a:pt x="11409" y="12400"/>
                    </a:lnTo>
                    <a:lnTo>
                      <a:pt x="11390" y="12419"/>
                    </a:lnTo>
                    <a:lnTo>
                      <a:pt x="11370" y="12419"/>
                    </a:lnTo>
                    <a:lnTo>
                      <a:pt x="11332" y="12400"/>
                    </a:lnTo>
                    <a:lnTo>
                      <a:pt x="11314" y="12400"/>
                    </a:lnTo>
                    <a:lnTo>
                      <a:pt x="11199" y="12343"/>
                    </a:lnTo>
                    <a:lnTo>
                      <a:pt x="11123" y="12267"/>
                    </a:lnTo>
                    <a:lnTo>
                      <a:pt x="11085" y="12228"/>
                    </a:lnTo>
                    <a:lnTo>
                      <a:pt x="10951" y="12057"/>
                    </a:lnTo>
                    <a:lnTo>
                      <a:pt x="10856" y="11981"/>
                    </a:lnTo>
                    <a:lnTo>
                      <a:pt x="10837" y="11981"/>
                    </a:lnTo>
                    <a:lnTo>
                      <a:pt x="10742" y="11923"/>
                    </a:lnTo>
                    <a:lnTo>
                      <a:pt x="10684" y="11905"/>
                    </a:lnTo>
                    <a:lnTo>
                      <a:pt x="10647" y="11886"/>
                    </a:lnTo>
                    <a:lnTo>
                      <a:pt x="10608" y="11886"/>
                    </a:lnTo>
                    <a:lnTo>
                      <a:pt x="10571" y="11886"/>
                    </a:lnTo>
                    <a:lnTo>
                      <a:pt x="10513" y="11905"/>
                    </a:lnTo>
                    <a:lnTo>
                      <a:pt x="10494" y="11923"/>
                    </a:lnTo>
                    <a:lnTo>
                      <a:pt x="10475" y="11923"/>
                    </a:lnTo>
                    <a:lnTo>
                      <a:pt x="10437" y="11905"/>
                    </a:lnTo>
                    <a:lnTo>
                      <a:pt x="10418" y="11905"/>
                    </a:lnTo>
                    <a:lnTo>
                      <a:pt x="10380" y="11886"/>
                    </a:lnTo>
                    <a:lnTo>
                      <a:pt x="10342" y="11847"/>
                    </a:lnTo>
                    <a:lnTo>
                      <a:pt x="10323" y="11828"/>
                    </a:lnTo>
                    <a:lnTo>
                      <a:pt x="10285" y="11828"/>
                    </a:lnTo>
                    <a:lnTo>
                      <a:pt x="10266" y="11828"/>
                    </a:lnTo>
                    <a:lnTo>
                      <a:pt x="10208" y="11847"/>
                    </a:lnTo>
                    <a:lnTo>
                      <a:pt x="10132" y="11847"/>
                    </a:lnTo>
                    <a:lnTo>
                      <a:pt x="10094" y="11847"/>
                    </a:lnTo>
                    <a:lnTo>
                      <a:pt x="10056" y="11847"/>
                    </a:lnTo>
                    <a:lnTo>
                      <a:pt x="9961" y="11847"/>
                    </a:lnTo>
                    <a:lnTo>
                      <a:pt x="9751" y="11905"/>
                    </a:lnTo>
                    <a:lnTo>
                      <a:pt x="9694" y="11867"/>
                    </a:lnTo>
                    <a:lnTo>
                      <a:pt x="9656" y="11847"/>
                    </a:lnTo>
                    <a:lnTo>
                      <a:pt x="9504" y="11714"/>
                    </a:lnTo>
                    <a:lnTo>
                      <a:pt x="9313" y="11791"/>
                    </a:lnTo>
                    <a:lnTo>
                      <a:pt x="8551" y="11791"/>
                    </a:lnTo>
                    <a:lnTo>
                      <a:pt x="8361" y="11752"/>
                    </a:lnTo>
                    <a:lnTo>
                      <a:pt x="8190" y="11619"/>
                    </a:lnTo>
                    <a:lnTo>
                      <a:pt x="7904" y="11333"/>
                    </a:lnTo>
                    <a:lnTo>
                      <a:pt x="7904" y="11257"/>
                    </a:lnTo>
                    <a:lnTo>
                      <a:pt x="7961" y="11047"/>
                    </a:lnTo>
                    <a:lnTo>
                      <a:pt x="7770" y="10819"/>
                    </a:lnTo>
                    <a:lnTo>
                      <a:pt x="7294" y="10476"/>
                    </a:lnTo>
                    <a:lnTo>
                      <a:pt x="7370" y="10704"/>
                    </a:lnTo>
                    <a:lnTo>
                      <a:pt x="7694" y="10952"/>
                    </a:lnTo>
                    <a:lnTo>
                      <a:pt x="7751" y="11219"/>
                    </a:lnTo>
                    <a:lnTo>
                      <a:pt x="7789" y="11752"/>
                    </a:lnTo>
                    <a:lnTo>
                      <a:pt x="7865" y="12057"/>
                    </a:lnTo>
                    <a:lnTo>
                      <a:pt x="7980" y="12267"/>
                    </a:lnTo>
                    <a:lnTo>
                      <a:pt x="7846" y="12362"/>
                    </a:lnTo>
                    <a:lnTo>
                      <a:pt x="7865" y="12514"/>
                    </a:lnTo>
                    <a:lnTo>
                      <a:pt x="7999" y="12648"/>
                    </a:lnTo>
                    <a:lnTo>
                      <a:pt x="8342" y="12781"/>
                    </a:lnTo>
                    <a:lnTo>
                      <a:pt x="8456" y="12914"/>
                    </a:lnTo>
                    <a:lnTo>
                      <a:pt x="8608" y="13181"/>
                    </a:lnTo>
                    <a:lnTo>
                      <a:pt x="8666" y="13181"/>
                    </a:lnTo>
                    <a:lnTo>
                      <a:pt x="8761" y="13142"/>
                    </a:lnTo>
                    <a:lnTo>
                      <a:pt x="8799" y="13181"/>
                    </a:lnTo>
                    <a:lnTo>
                      <a:pt x="8818" y="13257"/>
                    </a:lnTo>
                    <a:lnTo>
                      <a:pt x="8723" y="13276"/>
                    </a:lnTo>
                    <a:lnTo>
                      <a:pt x="8608" y="13257"/>
                    </a:lnTo>
                    <a:lnTo>
                      <a:pt x="8513" y="13219"/>
                    </a:lnTo>
                    <a:lnTo>
                      <a:pt x="8437" y="13181"/>
                    </a:lnTo>
                    <a:lnTo>
                      <a:pt x="8437" y="13257"/>
                    </a:lnTo>
                    <a:lnTo>
                      <a:pt x="8647" y="13447"/>
                    </a:lnTo>
                    <a:lnTo>
                      <a:pt x="8532" y="13809"/>
                    </a:lnTo>
                    <a:lnTo>
                      <a:pt x="8475" y="13904"/>
                    </a:lnTo>
                    <a:lnTo>
                      <a:pt x="8227" y="13962"/>
                    </a:lnTo>
                    <a:lnTo>
                      <a:pt x="8170" y="13981"/>
                    </a:lnTo>
                    <a:lnTo>
                      <a:pt x="7885" y="14152"/>
                    </a:lnTo>
                    <a:lnTo>
                      <a:pt x="7828" y="14171"/>
                    </a:lnTo>
                    <a:lnTo>
                      <a:pt x="7809" y="14152"/>
                    </a:lnTo>
                    <a:lnTo>
                      <a:pt x="7789" y="14133"/>
                    </a:lnTo>
                    <a:lnTo>
                      <a:pt x="7770" y="14114"/>
                    </a:lnTo>
                    <a:lnTo>
                      <a:pt x="7751" y="14095"/>
                    </a:lnTo>
                    <a:lnTo>
                      <a:pt x="7675" y="14114"/>
                    </a:lnTo>
                    <a:lnTo>
                      <a:pt x="7561" y="14133"/>
                    </a:lnTo>
                    <a:lnTo>
                      <a:pt x="7294" y="14266"/>
                    </a:lnTo>
                    <a:lnTo>
                      <a:pt x="7180" y="14362"/>
                    </a:lnTo>
                    <a:lnTo>
                      <a:pt x="7142" y="14457"/>
                    </a:lnTo>
                    <a:lnTo>
                      <a:pt x="7161" y="14514"/>
                    </a:lnTo>
                    <a:lnTo>
                      <a:pt x="7199" y="14571"/>
                    </a:lnTo>
                    <a:lnTo>
                      <a:pt x="7237" y="14610"/>
                    </a:lnTo>
                    <a:lnTo>
                      <a:pt x="7294" y="14629"/>
                    </a:lnTo>
                    <a:lnTo>
                      <a:pt x="7332" y="14647"/>
                    </a:lnTo>
                    <a:lnTo>
                      <a:pt x="7447" y="14629"/>
                    </a:lnTo>
                    <a:lnTo>
                      <a:pt x="7465" y="14629"/>
                    </a:lnTo>
                    <a:lnTo>
                      <a:pt x="7504" y="14629"/>
                    </a:lnTo>
                    <a:lnTo>
                      <a:pt x="7599" y="14647"/>
                    </a:lnTo>
                    <a:lnTo>
                      <a:pt x="7637" y="14666"/>
                    </a:lnTo>
                    <a:lnTo>
                      <a:pt x="7675" y="14686"/>
                    </a:lnTo>
                    <a:lnTo>
                      <a:pt x="7713" y="14705"/>
                    </a:lnTo>
                    <a:lnTo>
                      <a:pt x="7732" y="14705"/>
                    </a:lnTo>
                    <a:lnTo>
                      <a:pt x="7846" y="14705"/>
                    </a:lnTo>
                    <a:lnTo>
                      <a:pt x="7904" y="14724"/>
                    </a:lnTo>
                    <a:lnTo>
                      <a:pt x="7980" y="14762"/>
                    </a:lnTo>
                    <a:lnTo>
                      <a:pt x="8075" y="14781"/>
                    </a:lnTo>
                    <a:lnTo>
                      <a:pt x="8094" y="14800"/>
                    </a:lnTo>
                    <a:lnTo>
                      <a:pt x="8113" y="14819"/>
                    </a:lnTo>
                    <a:lnTo>
                      <a:pt x="8170" y="14895"/>
                    </a:lnTo>
                    <a:lnTo>
                      <a:pt x="8227" y="14933"/>
                    </a:lnTo>
                    <a:lnTo>
                      <a:pt x="8246" y="14991"/>
                    </a:lnTo>
                    <a:lnTo>
                      <a:pt x="8266" y="15009"/>
                    </a:lnTo>
                    <a:lnTo>
                      <a:pt x="8285" y="15047"/>
                    </a:lnTo>
                    <a:lnTo>
                      <a:pt x="8304" y="15086"/>
                    </a:lnTo>
                    <a:lnTo>
                      <a:pt x="8304" y="15162"/>
                    </a:lnTo>
                    <a:lnTo>
                      <a:pt x="8323" y="15219"/>
                    </a:lnTo>
                    <a:lnTo>
                      <a:pt x="8342" y="15238"/>
                    </a:lnTo>
                    <a:lnTo>
                      <a:pt x="8361" y="15257"/>
                    </a:lnTo>
                    <a:lnTo>
                      <a:pt x="8399" y="15276"/>
                    </a:lnTo>
                    <a:lnTo>
                      <a:pt x="8551" y="15314"/>
                    </a:lnTo>
                    <a:lnTo>
                      <a:pt x="8571" y="15333"/>
                    </a:lnTo>
                    <a:lnTo>
                      <a:pt x="8589" y="15352"/>
                    </a:lnTo>
                    <a:lnTo>
                      <a:pt x="8551" y="15428"/>
                    </a:lnTo>
                    <a:lnTo>
                      <a:pt x="8513" y="15543"/>
                    </a:lnTo>
                    <a:lnTo>
                      <a:pt x="8399" y="15981"/>
                    </a:lnTo>
                    <a:lnTo>
                      <a:pt x="8399" y="16038"/>
                    </a:lnTo>
                    <a:lnTo>
                      <a:pt x="8399" y="16095"/>
                    </a:lnTo>
                    <a:lnTo>
                      <a:pt x="8437" y="16133"/>
                    </a:lnTo>
                    <a:lnTo>
                      <a:pt x="8437" y="16152"/>
                    </a:lnTo>
                    <a:lnTo>
                      <a:pt x="8437" y="16171"/>
                    </a:lnTo>
                    <a:lnTo>
                      <a:pt x="8361" y="16229"/>
                    </a:lnTo>
                    <a:lnTo>
                      <a:pt x="8342" y="16266"/>
                    </a:lnTo>
                    <a:lnTo>
                      <a:pt x="8323" y="16305"/>
                    </a:lnTo>
                    <a:lnTo>
                      <a:pt x="8285" y="16400"/>
                    </a:lnTo>
                    <a:lnTo>
                      <a:pt x="8266" y="16457"/>
                    </a:lnTo>
                    <a:lnTo>
                      <a:pt x="8246" y="16476"/>
                    </a:lnTo>
                    <a:lnTo>
                      <a:pt x="8209" y="16495"/>
                    </a:lnTo>
                    <a:lnTo>
                      <a:pt x="8170" y="16533"/>
                    </a:lnTo>
                    <a:lnTo>
                      <a:pt x="8113" y="16686"/>
                    </a:lnTo>
                    <a:lnTo>
                      <a:pt x="8075" y="16705"/>
                    </a:lnTo>
                    <a:lnTo>
                      <a:pt x="8056" y="16705"/>
                    </a:lnTo>
                    <a:lnTo>
                      <a:pt x="7999" y="16724"/>
                    </a:lnTo>
                    <a:lnTo>
                      <a:pt x="7961" y="16762"/>
                    </a:lnTo>
                    <a:lnTo>
                      <a:pt x="7904" y="16628"/>
                    </a:lnTo>
                    <a:lnTo>
                      <a:pt x="7865" y="16571"/>
                    </a:lnTo>
                    <a:lnTo>
                      <a:pt x="7751" y="16495"/>
                    </a:lnTo>
                    <a:lnTo>
                      <a:pt x="7484" y="16381"/>
                    </a:lnTo>
                    <a:lnTo>
                      <a:pt x="7447" y="16305"/>
                    </a:lnTo>
                    <a:lnTo>
                      <a:pt x="7465" y="16190"/>
                    </a:lnTo>
                    <a:lnTo>
                      <a:pt x="7447" y="16114"/>
                    </a:lnTo>
                    <a:lnTo>
                      <a:pt x="7180" y="15829"/>
                    </a:lnTo>
                    <a:lnTo>
                      <a:pt x="6818" y="15619"/>
                    </a:lnTo>
                    <a:lnTo>
                      <a:pt x="5618" y="15181"/>
                    </a:lnTo>
                    <a:lnTo>
                      <a:pt x="5523" y="15219"/>
                    </a:lnTo>
                    <a:lnTo>
                      <a:pt x="5351" y="15314"/>
                    </a:lnTo>
                    <a:lnTo>
                      <a:pt x="5294" y="15352"/>
                    </a:lnTo>
                    <a:lnTo>
                      <a:pt x="5180" y="15333"/>
                    </a:lnTo>
                    <a:lnTo>
                      <a:pt x="5027" y="15219"/>
                    </a:lnTo>
                    <a:lnTo>
                      <a:pt x="4913" y="15181"/>
                    </a:lnTo>
                    <a:lnTo>
                      <a:pt x="4837" y="15181"/>
                    </a:lnTo>
                    <a:lnTo>
                      <a:pt x="4818" y="15162"/>
                    </a:lnTo>
                    <a:lnTo>
                      <a:pt x="4799" y="15123"/>
                    </a:lnTo>
                    <a:lnTo>
                      <a:pt x="4761" y="15086"/>
                    </a:lnTo>
                    <a:lnTo>
                      <a:pt x="4685" y="15047"/>
                    </a:lnTo>
                    <a:lnTo>
                      <a:pt x="4609" y="15067"/>
                    </a:lnTo>
                    <a:lnTo>
                      <a:pt x="4570" y="15105"/>
                    </a:lnTo>
                    <a:lnTo>
                      <a:pt x="4570" y="15123"/>
                    </a:lnTo>
                    <a:lnTo>
                      <a:pt x="3942" y="14914"/>
                    </a:lnTo>
                    <a:lnTo>
                      <a:pt x="3637" y="14876"/>
                    </a:lnTo>
                    <a:lnTo>
                      <a:pt x="3561" y="14819"/>
                    </a:lnTo>
                    <a:lnTo>
                      <a:pt x="3503" y="14781"/>
                    </a:lnTo>
                    <a:lnTo>
                      <a:pt x="3427" y="14724"/>
                    </a:lnTo>
                    <a:lnTo>
                      <a:pt x="3294" y="14743"/>
                    </a:lnTo>
                    <a:lnTo>
                      <a:pt x="3218" y="14781"/>
                    </a:lnTo>
                    <a:lnTo>
                      <a:pt x="3141" y="14781"/>
                    </a:lnTo>
                    <a:lnTo>
                      <a:pt x="3046" y="14666"/>
                    </a:lnTo>
                    <a:lnTo>
                      <a:pt x="3122" y="14457"/>
                    </a:lnTo>
                    <a:lnTo>
                      <a:pt x="3008" y="14171"/>
                    </a:lnTo>
                    <a:lnTo>
                      <a:pt x="1866" y="12762"/>
                    </a:lnTo>
                    <a:lnTo>
                      <a:pt x="1808" y="12648"/>
                    </a:lnTo>
                    <a:lnTo>
                      <a:pt x="1713" y="12343"/>
                    </a:lnTo>
                    <a:lnTo>
                      <a:pt x="1580" y="12114"/>
                    </a:lnTo>
                    <a:lnTo>
                      <a:pt x="1141" y="11066"/>
                    </a:lnTo>
                    <a:lnTo>
                      <a:pt x="1104" y="10743"/>
                    </a:lnTo>
                    <a:lnTo>
                      <a:pt x="1046" y="10552"/>
                    </a:lnTo>
                    <a:lnTo>
                      <a:pt x="990" y="10400"/>
                    </a:lnTo>
                    <a:lnTo>
                      <a:pt x="1141" y="10247"/>
                    </a:lnTo>
                    <a:lnTo>
                      <a:pt x="1199" y="10152"/>
                    </a:lnTo>
                    <a:lnTo>
                      <a:pt x="1180" y="10057"/>
                    </a:lnTo>
                    <a:lnTo>
                      <a:pt x="952" y="9752"/>
                    </a:lnTo>
                    <a:lnTo>
                      <a:pt x="800" y="9657"/>
                    </a:lnTo>
                    <a:lnTo>
                      <a:pt x="876" y="9543"/>
                    </a:lnTo>
                    <a:lnTo>
                      <a:pt x="1065" y="9390"/>
                    </a:lnTo>
                    <a:lnTo>
                      <a:pt x="1199" y="9200"/>
                    </a:lnTo>
                    <a:lnTo>
                      <a:pt x="1294" y="9009"/>
                    </a:lnTo>
                    <a:lnTo>
                      <a:pt x="1485" y="9085"/>
                    </a:lnTo>
                    <a:lnTo>
                      <a:pt x="1580" y="8971"/>
                    </a:lnTo>
                    <a:lnTo>
                      <a:pt x="1675" y="8800"/>
                    </a:lnTo>
                    <a:lnTo>
                      <a:pt x="1903" y="8628"/>
                    </a:lnTo>
                    <a:lnTo>
                      <a:pt x="1808" y="8419"/>
                    </a:lnTo>
                    <a:lnTo>
                      <a:pt x="1637" y="8209"/>
                    </a:lnTo>
                    <a:lnTo>
                      <a:pt x="1522" y="8095"/>
                    </a:lnTo>
                    <a:lnTo>
                      <a:pt x="1599" y="8038"/>
                    </a:lnTo>
                    <a:lnTo>
                      <a:pt x="1617" y="8019"/>
                    </a:lnTo>
                    <a:lnTo>
                      <a:pt x="1675" y="8019"/>
                    </a:lnTo>
                    <a:lnTo>
                      <a:pt x="1675" y="7924"/>
                    </a:lnTo>
                    <a:lnTo>
                      <a:pt x="1522" y="7924"/>
                    </a:lnTo>
                    <a:lnTo>
                      <a:pt x="1522" y="7847"/>
                    </a:lnTo>
                    <a:lnTo>
                      <a:pt x="1656" y="7829"/>
                    </a:lnTo>
                    <a:lnTo>
                      <a:pt x="1732" y="7752"/>
                    </a:lnTo>
                    <a:lnTo>
                      <a:pt x="1827" y="7543"/>
                    </a:lnTo>
                    <a:lnTo>
                      <a:pt x="1903" y="7543"/>
                    </a:lnTo>
                    <a:lnTo>
                      <a:pt x="2056" y="7676"/>
                    </a:lnTo>
                    <a:lnTo>
                      <a:pt x="2284" y="7580"/>
                    </a:lnTo>
                    <a:lnTo>
                      <a:pt x="2494" y="7448"/>
                    </a:lnTo>
                    <a:lnTo>
                      <a:pt x="2665" y="7466"/>
                    </a:lnTo>
                    <a:lnTo>
                      <a:pt x="2741" y="7466"/>
                    </a:lnTo>
                    <a:lnTo>
                      <a:pt x="2723" y="7314"/>
                    </a:lnTo>
                    <a:lnTo>
                      <a:pt x="2760" y="7257"/>
                    </a:lnTo>
                    <a:lnTo>
                      <a:pt x="2818" y="7219"/>
                    </a:lnTo>
                    <a:lnTo>
                      <a:pt x="2875" y="7162"/>
                    </a:lnTo>
                    <a:lnTo>
                      <a:pt x="2989" y="6990"/>
                    </a:lnTo>
                    <a:lnTo>
                      <a:pt x="3027" y="6990"/>
                    </a:lnTo>
                    <a:lnTo>
                      <a:pt x="3161" y="7009"/>
                    </a:lnTo>
                    <a:lnTo>
                      <a:pt x="3503" y="6666"/>
                    </a:lnTo>
                    <a:lnTo>
                      <a:pt x="3466" y="6571"/>
                    </a:lnTo>
                    <a:lnTo>
                      <a:pt x="3408" y="6495"/>
                    </a:lnTo>
                    <a:lnTo>
                      <a:pt x="3275" y="6400"/>
                    </a:lnTo>
                    <a:lnTo>
                      <a:pt x="2818" y="6857"/>
                    </a:lnTo>
                    <a:lnTo>
                      <a:pt x="2799" y="6819"/>
                    </a:lnTo>
                    <a:lnTo>
                      <a:pt x="2799" y="6781"/>
                    </a:lnTo>
                    <a:lnTo>
                      <a:pt x="2799" y="6762"/>
                    </a:lnTo>
                    <a:lnTo>
                      <a:pt x="2741" y="6762"/>
                    </a:lnTo>
                    <a:lnTo>
                      <a:pt x="2741" y="6705"/>
                    </a:lnTo>
                    <a:lnTo>
                      <a:pt x="2875" y="6552"/>
                    </a:lnTo>
                    <a:lnTo>
                      <a:pt x="2951" y="6495"/>
                    </a:lnTo>
                    <a:lnTo>
                      <a:pt x="3046" y="6476"/>
                    </a:lnTo>
                    <a:lnTo>
                      <a:pt x="2970" y="6400"/>
                    </a:lnTo>
                    <a:lnTo>
                      <a:pt x="2951" y="6400"/>
                    </a:lnTo>
                    <a:lnTo>
                      <a:pt x="2951" y="6419"/>
                    </a:lnTo>
                    <a:lnTo>
                      <a:pt x="2913" y="6457"/>
                    </a:lnTo>
                    <a:lnTo>
                      <a:pt x="2875" y="6476"/>
                    </a:lnTo>
                    <a:lnTo>
                      <a:pt x="2913" y="6381"/>
                    </a:lnTo>
                    <a:lnTo>
                      <a:pt x="2913" y="6342"/>
                    </a:lnTo>
                    <a:lnTo>
                      <a:pt x="3046" y="6305"/>
                    </a:lnTo>
                    <a:lnTo>
                      <a:pt x="3046" y="6228"/>
                    </a:lnTo>
                    <a:lnTo>
                      <a:pt x="2970" y="6228"/>
                    </a:lnTo>
                    <a:lnTo>
                      <a:pt x="2970" y="6152"/>
                    </a:lnTo>
                    <a:lnTo>
                      <a:pt x="3161" y="6000"/>
                    </a:lnTo>
                    <a:lnTo>
                      <a:pt x="3180" y="5619"/>
                    </a:lnTo>
                    <a:lnTo>
                      <a:pt x="3122" y="4876"/>
                    </a:lnTo>
                    <a:lnTo>
                      <a:pt x="2951" y="4685"/>
                    </a:lnTo>
                    <a:lnTo>
                      <a:pt x="2589" y="4514"/>
                    </a:lnTo>
                    <a:lnTo>
                      <a:pt x="2227" y="4457"/>
                    </a:lnTo>
                    <a:lnTo>
                      <a:pt x="2056" y="4571"/>
                    </a:lnTo>
                    <a:lnTo>
                      <a:pt x="1998" y="4571"/>
                    </a:lnTo>
                    <a:lnTo>
                      <a:pt x="1694" y="4324"/>
                    </a:lnTo>
                    <a:lnTo>
                      <a:pt x="1599" y="4209"/>
                    </a:lnTo>
                    <a:lnTo>
                      <a:pt x="1656" y="4228"/>
                    </a:lnTo>
                    <a:lnTo>
                      <a:pt x="1713" y="4209"/>
                    </a:lnTo>
                    <a:lnTo>
                      <a:pt x="1751" y="4152"/>
                    </a:lnTo>
                    <a:lnTo>
                      <a:pt x="1675" y="4057"/>
                    </a:lnTo>
                    <a:lnTo>
                      <a:pt x="1599" y="4038"/>
                    </a:lnTo>
                    <a:lnTo>
                      <a:pt x="1389" y="4076"/>
                    </a:lnTo>
                    <a:lnTo>
                      <a:pt x="1294" y="4057"/>
                    </a:lnTo>
                    <a:lnTo>
                      <a:pt x="971" y="3943"/>
                    </a:lnTo>
                    <a:lnTo>
                      <a:pt x="704" y="3790"/>
                    </a:lnTo>
                    <a:lnTo>
                      <a:pt x="419" y="3657"/>
                    </a:lnTo>
                    <a:lnTo>
                      <a:pt x="0" y="3600"/>
                    </a:lnTo>
                    <a:lnTo>
                      <a:pt x="0" y="3523"/>
                    </a:lnTo>
                    <a:lnTo>
                      <a:pt x="267" y="3466"/>
                    </a:lnTo>
                    <a:lnTo>
                      <a:pt x="724" y="3237"/>
                    </a:lnTo>
                    <a:lnTo>
                      <a:pt x="990" y="3219"/>
                    </a:lnTo>
                    <a:lnTo>
                      <a:pt x="952" y="3142"/>
                    </a:lnTo>
                    <a:lnTo>
                      <a:pt x="914" y="3105"/>
                    </a:lnTo>
                    <a:lnTo>
                      <a:pt x="857" y="3085"/>
                    </a:lnTo>
                    <a:lnTo>
                      <a:pt x="761" y="3066"/>
                    </a:lnTo>
                    <a:lnTo>
                      <a:pt x="761" y="2990"/>
                    </a:lnTo>
                    <a:lnTo>
                      <a:pt x="1313" y="2952"/>
                    </a:lnTo>
                    <a:lnTo>
                      <a:pt x="1446" y="2990"/>
                    </a:lnTo>
                    <a:lnTo>
                      <a:pt x="1504" y="3066"/>
                    </a:lnTo>
                    <a:lnTo>
                      <a:pt x="1504" y="3181"/>
                    </a:lnTo>
                    <a:lnTo>
                      <a:pt x="1465" y="3257"/>
                    </a:lnTo>
                    <a:lnTo>
                      <a:pt x="1485" y="3295"/>
                    </a:lnTo>
                    <a:lnTo>
                      <a:pt x="1541" y="3314"/>
                    </a:lnTo>
                    <a:lnTo>
                      <a:pt x="1675" y="3447"/>
                    </a:lnTo>
                    <a:lnTo>
                      <a:pt x="1751" y="3447"/>
                    </a:lnTo>
                    <a:lnTo>
                      <a:pt x="1827" y="3371"/>
                    </a:lnTo>
                    <a:lnTo>
                      <a:pt x="1827" y="3295"/>
                    </a:lnTo>
                    <a:lnTo>
                      <a:pt x="1713" y="3161"/>
                    </a:lnTo>
                    <a:lnTo>
                      <a:pt x="1827" y="3085"/>
                    </a:lnTo>
                    <a:lnTo>
                      <a:pt x="2056" y="3047"/>
                    </a:lnTo>
                    <a:lnTo>
                      <a:pt x="2284" y="3066"/>
                    </a:lnTo>
                    <a:lnTo>
                      <a:pt x="2361" y="3105"/>
                    </a:lnTo>
                    <a:lnTo>
                      <a:pt x="2456" y="3200"/>
                    </a:lnTo>
                    <a:lnTo>
                      <a:pt x="2551" y="3219"/>
                    </a:lnTo>
                    <a:lnTo>
                      <a:pt x="2628" y="3181"/>
                    </a:lnTo>
                    <a:lnTo>
                      <a:pt x="2646" y="3123"/>
                    </a:lnTo>
                    <a:lnTo>
                      <a:pt x="2646" y="3047"/>
                    </a:lnTo>
                    <a:lnTo>
                      <a:pt x="2589" y="2990"/>
                    </a:lnTo>
                    <a:lnTo>
                      <a:pt x="2589" y="2895"/>
                    </a:lnTo>
                    <a:lnTo>
                      <a:pt x="2760" y="2838"/>
                    </a:lnTo>
                    <a:lnTo>
                      <a:pt x="2799" y="2724"/>
                    </a:lnTo>
                    <a:lnTo>
                      <a:pt x="2760" y="2571"/>
                    </a:lnTo>
                    <a:lnTo>
                      <a:pt x="2665" y="2438"/>
                    </a:lnTo>
                    <a:lnTo>
                      <a:pt x="2589" y="2380"/>
                    </a:lnTo>
                    <a:lnTo>
                      <a:pt x="2399" y="2304"/>
                    </a:lnTo>
                    <a:lnTo>
                      <a:pt x="2323" y="2247"/>
                    </a:lnTo>
                    <a:lnTo>
                      <a:pt x="2227" y="2152"/>
                    </a:lnTo>
                    <a:lnTo>
                      <a:pt x="2227" y="2114"/>
                    </a:lnTo>
                    <a:lnTo>
                      <a:pt x="2284" y="2114"/>
                    </a:lnTo>
                    <a:lnTo>
                      <a:pt x="2361" y="2057"/>
                    </a:lnTo>
                    <a:lnTo>
                      <a:pt x="2532" y="1886"/>
                    </a:lnTo>
                    <a:lnTo>
                      <a:pt x="2628" y="1942"/>
                    </a:lnTo>
                    <a:lnTo>
                      <a:pt x="2741" y="2057"/>
                    </a:lnTo>
                    <a:lnTo>
                      <a:pt x="2970" y="2057"/>
                    </a:lnTo>
                    <a:lnTo>
                      <a:pt x="3104" y="1923"/>
                    </a:lnTo>
                    <a:lnTo>
                      <a:pt x="3065" y="1771"/>
                    </a:lnTo>
                    <a:lnTo>
                      <a:pt x="2951" y="1600"/>
                    </a:lnTo>
                    <a:lnTo>
                      <a:pt x="2818" y="1505"/>
                    </a:lnTo>
                    <a:lnTo>
                      <a:pt x="2723" y="1466"/>
                    </a:lnTo>
                    <a:lnTo>
                      <a:pt x="2989" y="1028"/>
                    </a:lnTo>
                    <a:lnTo>
                      <a:pt x="3199" y="590"/>
                    </a:lnTo>
                    <a:lnTo>
                      <a:pt x="3503" y="152"/>
                    </a:lnTo>
                    <a:lnTo>
                      <a:pt x="3865" y="0"/>
                    </a:lnTo>
                    <a:lnTo>
                      <a:pt x="4189" y="171"/>
                    </a:lnTo>
                    <a:lnTo>
                      <a:pt x="4513" y="457"/>
                    </a:lnTo>
                    <a:lnTo>
                      <a:pt x="4856" y="647"/>
                    </a:lnTo>
                    <a:lnTo>
                      <a:pt x="5980" y="1066"/>
                    </a:lnTo>
                    <a:lnTo>
                      <a:pt x="7484" y="1637"/>
                    </a:lnTo>
                    <a:lnTo>
                      <a:pt x="7885" y="177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8" name="Freeform 6">
                <a:extLst>
                  <a:ext uri="{FF2B5EF4-FFF2-40B4-BE49-F238E27FC236}">
                    <a16:creationId xmlns:a16="http://schemas.microsoft.com/office/drawing/2014/main" id="{2615DC6C-26E1-3946-AD65-6621D0E95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8513" y="2674938"/>
                <a:ext cx="5159375" cy="4646612"/>
              </a:xfrm>
              <a:custGeom>
                <a:avLst/>
                <a:gdLst>
                  <a:gd name="T0" fmla="*/ 2147483646 w 28668"/>
                  <a:gd name="T1" fmla="*/ 2147483646 h 25810"/>
                  <a:gd name="T2" fmla="*/ 2147483646 w 28668"/>
                  <a:gd name="T3" fmla="*/ 2147483646 h 25810"/>
                  <a:gd name="T4" fmla="*/ 2147483646 w 28668"/>
                  <a:gd name="T5" fmla="*/ 2147483646 h 25810"/>
                  <a:gd name="T6" fmla="*/ 2147483646 w 28668"/>
                  <a:gd name="T7" fmla="*/ 2147483646 h 25810"/>
                  <a:gd name="T8" fmla="*/ 2147483646 w 28668"/>
                  <a:gd name="T9" fmla="*/ 2147483646 h 25810"/>
                  <a:gd name="T10" fmla="*/ 2147483646 w 28668"/>
                  <a:gd name="T11" fmla="*/ 2147483646 h 25810"/>
                  <a:gd name="T12" fmla="*/ 2147483646 w 28668"/>
                  <a:gd name="T13" fmla="*/ 2147483646 h 25810"/>
                  <a:gd name="T14" fmla="*/ 2147483646 w 28668"/>
                  <a:gd name="T15" fmla="*/ 2147483646 h 25810"/>
                  <a:gd name="T16" fmla="*/ 2147483646 w 28668"/>
                  <a:gd name="T17" fmla="*/ 2147483646 h 25810"/>
                  <a:gd name="T18" fmla="*/ 2147483646 w 28668"/>
                  <a:gd name="T19" fmla="*/ 2147483646 h 25810"/>
                  <a:gd name="T20" fmla="*/ 2147483646 w 28668"/>
                  <a:gd name="T21" fmla="*/ 2147483646 h 25810"/>
                  <a:gd name="T22" fmla="*/ 2147483646 w 28668"/>
                  <a:gd name="T23" fmla="*/ 2147483646 h 25810"/>
                  <a:gd name="T24" fmla="*/ 2147483646 w 28668"/>
                  <a:gd name="T25" fmla="*/ 2147483646 h 25810"/>
                  <a:gd name="T26" fmla="*/ 2147483646 w 28668"/>
                  <a:gd name="T27" fmla="*/ 2147483646 h 25810"/>
                  <a:gd name="T28" fmla="*/ 2147483646 w 28668"/>
                  <a:gd name="T29" fmla="*/ 2147483646 h 25810"/>
                  <a:gd name="T30" fmla="*/ 2147483646 w 28668"/>
                  <a:gd name="T31" fmla="*/ 2147483646 h 25810"/>
                  <a:gd name="T32" fmla="*/ 2147483646 w 28668"/>
                  <a:gd name="T33" fmla="*/ 2147483646 h 25810"/>
                  <a:gd name="T34" fmla="*/ 2147483646 w 28668"/>
                  <a:gd name="T35" fmla="*/ 2147483646 h 25810"/>
                  <a:gd name="T36" fmla="*/ 2147483646 w 28668"/>
                  <a:gd name="T37" fmla="*/ 2147483646 h 25810"/>
                  <a:gd name="T38" fmla="*/ 2147483646 w 28668"/>
                  <a:gd name="T39" fmla="*/ 2147483646 h 25810"/>
                  <a:gd name="T40" fmla="*/ 2147483646 w 28668"/>
                  <a:gd name="T41" fmla="*/ 2147483646 h 25810"/>
                  <a:gd name="T42" fmla="*/ 2147483646 w 28668"/>
                  <a:gd name="T43" fmla="*/ 2147483646 h 25810"/>
                  <a:gd name="T44" fmla="*/ 2147483646 w 28668"/>
                  <a:gd name="T45" fmla="*/ 2147483646 h 25810"/>
                  <a:gd name="T46" fmla="*/ 2147483646 w 28668"/>
                  <a:gd name="T47" fmla="*/ 2147483646 h 25810"/>
                  <a:gd name="T48" fmla="*/ 2147483646 w 28668"/>
                  <a:gd name="T49" fmla="*/ 2147483646 h 25810"/>
                  <a:gd name="T50" fmla="*/ 2147483646 w 28668"/>
                  <a:gd name="T51" fmla="*/ 2147483646 h 25810"/>
                  <a:gd name="T52" fmla="*/ 2147483646 w 28668"/>
                  <a:gd name="T53" fmla="*/ 2147483646 h 25810"/>
                  <a:gd name="T54" fmla="*/ 2147483646 w 28668"/>
                  <a:gd name="T55" fmla="*/ 2147483646 h 25810"/>
                  <a:gd name="T56" fmla="*/ 2147483646 w 28668"/>
                  <a:gd name="T57" fmla="*/ 2147483646 h 25810"/>
                  <a:gd name="T58" fmla="*/ 2147483646 w 28668"/>
                  <a:gd name="T59" fmla="*/ 2147483646 h 25810"/>
                  <a:gd name="T60" fmla="*/ 2147483646 w 28668"/>
                  <a:gd name="T61" fmla="*/ 2147483646 h 25810"/>
                  <a:gd name="T62" fmla="*/ 2147483646 w 28668"/>
                  <a:gd name="T63" fmla="*/ 2147483646 h 25810"/>
                  <a:gd name="T64" fmla="*/ 2147483646 w 28668"/>
                  <a:gd name="T65" fmla="*/ 2147483646 h 25810"/>
                  <a:gd name="T66" fmla="*/ 2147483646 w 28668"/>
                  <a:gd name="T67" fmla="*/ 2147483646 h 25810"/>
                  <a:gd name="T68" fmla="*/ 2147483646 w 28668"/>
                  <a:gd name="T69" fmla="*/ 2147483646 h 25810"/>
                  <a:gd name="T70" fmla="*/ 2147483646 w 28668"/>
                  <a:gd name="T71" fmla="*/ 2147483646 h 25810"/>
                  <a:gd name="T72" fmla="*/ 2147483646 w 28668"/>
                  <a:gd name="T73" fmla="*/ 2147483646 h 25810"/>
                  <a:gd name="T74" fmla="*/ 2147483646 w 28668"/>
                  <a:gd name="T75" fmla="*/ 2147483646 h 25810"/>
                  <a:gd name="T76" fmla="*/ 2147483646 w 28668"/>
                  <a:gd name="T77" fmla="*/ 2147483646 h 25810"/>
                  <a:gd name="T78" fmla="*/ 2147483646 w 28668"/>
                  <a:gd name="T79" fmla="*/ 2147483646 h 25810"/>
                  <a:gd name="T80" fmla="*/ 2147483646 w 28668"/>
                  <a:gd name="T81" fmla="*/ 2147483646 h 25810"/>
                  <a:gd name="T82" fmla="*/ 2147483646 w 28668"/>
                  <a:gd name="T83" fmla="*/ 2147483646 h 25810"/>
                  <a:gd name="T84" fmla="*/ 2147483646 w 28668"/>
                  <a:gd name="T85" fmla="*/ 2147483646 h 25810"/>
                  <a:gd name="T86" fmla="*/ 2147483646 w 28668"/>
                  <a:gd name="T87" fmla="*/ 2147483646 h 25810"/>
                  <a:gd name="T88" fmla="*/ 2147483646 w 28668"/>
                  <a:gd name="T89" fmla="*/ 2147483646 h 25810"/>
                  <a:gd name="T90" fmla="*/ 2147483646 w 28668"/>
                  <a:gd name="T91" fmla="*/ 2147483646 h 25810"/>
                  <a:gd name="T92" fmla="*/ 2147483646 w 28668"/>
                  <a:gd name="T93" fmla="*/ 2147483646 h 25810"/>
                  <a:gd name="T94" fmla="*/ 2147483646 w 28668"/>
                  <a:gd name="T95" fmla="*/ 2147483646 h 25810"/>
                  <a:gd name="T96" fmla="*/ 2147483646 w 28668"/>
                  <a:gd name="T97" fmla="*/ 2147483646 h 25810"/>
                  <a:gd name="T98" fmla="*/ 2147483646 w 28668"/>
                  <a:gd name="T99" fmla="*/ 2147483646 h 25810"/>
                  <a:gd name="T100" fmla="*/ 2147483646 w 28668"/>
                  <a:gd name="T101" fmla="*/ 2147483646 h 25810"/>
                  <a:gd name="T102" fmla="*/ 2147483646 w 28668"/>
                  <a:gd name="T103" fmla="*/ 2147483646 h 25810"/>
                  <a:gd name="T104" fmla="*/ 2147483646 w 28668"/>
                  <a:gd name="T105" fmla="*/ 2147483646 h 25810"/>
                  <a:gd name="T106" fmla="*/ 2147483646 w 28668"/>
                  <a:gd name="T107" fmla="*/ 2147483646 h 25810"/>
                  <a:gd name="T108" fmla="*/ 2147483646 w 28668"/>
                  <a:gd name="T109" fmla="*/ 2147483646 h 25810"/>
                  <a:gd name="T110" fmla="*/ 2147483646 w 28668"/>
                  <a:gd name="T111" fmla="*/ 2147483646 h 25810"/>
                  <a:gd name="T112" fmla="*/ 2147483646 w 28668"/>
                  <a:gd name="T113" fmla="*/ 2147483646 h 25810"/>
                  <a:gd name="T114" fmla="*/ 2147483646 w 28668"/>
                  <a:gd name="T115" fmla="*/ 2147483646 h 25810"/>
                  <a:gd name="T116" fmla="*/ 2147483646 w 28668"/>
                  <a:gd name="T117" fmla="*/ 2147483646 h 25810"/>
                  <a:gd name="T118" fmla="*/ 2147483646 w 28668"/>
                  <a:gd name="T119" fmla="*/ 2147483646 h 25810"/>
                  <a:gd name="T120" fmla="*/ 2147483646 w 28668"/>
                  <a:gd name="T121" fmla="*/ 2147483646 h 2581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8668" h="25810">
                    <a:moveTo>
                      <a:pt x="26229" y="14189"/>
                    </a:moveTo>
                    <a:lnTo>
                      <a:pt x="26229" y="14323"/>
                    </a:lnTo>
                    <a:lnTo>
                      <a:pt x="26553" y="14170"/>
                    </a:lnTo>
                    <a:lnTo>
                      <a:pt x="26667" y="14170"/>
                    </a:lnTo>
                    <a:lnTo>
                      <a:pt x="26744" y="14228"/>
                    </a:lnTo>
                    <a:lnTo>
                      <a:pt x="26781" y="14323"/>
                    </a:lnTo>
                    <a:lnTo>
                      <a:pt x="26820" y="14418"/>
                    </a:lnTo>
                    <a:lnTo>
                      <a:pt x="26858" y="14475"/>
                    </a:lnTo>
                    <a:lnTo>
                      <a:pt x="26934" y="14513"/>
                    </a:lnTo>
                    <a:lnTo>
                      <a:pt x="27182" y="14627"/>
                    </a:lnTo>
                    <a:lnTo>
                      <a:pt x="27677" y="15008"/>
                    </a:lnTo>
                    <a:lnTo>
                      <a:pt x="28191" y="15180"/>
                    </a:lnTo>
                    <a:lnTo>
                      <a:pt x="28344" y="15275"/>
                    </a:lnTo>
                    <a:lnTo>
                      <a:pt x="28630" y="15770"/>
                    </a:lnTo>
                    <a:lnTo>
                      <a:pt x="28667" y="15865"/>
                    </a:lnTo>
                    <a:lnTo>
                      <a:pt x="28667" y="15885"/>
                    </a:lnTo>
                    <a:lnTo>
                      <a:pt x="28515" y="16132"/>
                    </a:lnTo>
                    <a:lnTo>
                      <a:pt x="28172" y="16342"/>
                    </a:lnTo>
                    <a:lnTo>
                      <a:pt x="27030" y="16799"/>
                    </a:lnTo>
                    <a:lnTo>
                      <a:pt x="26896" y="16894"/>
                    </a:lnTo>
                    <a:lnTo>
                      <a:pt x="26801" y="17047"/>
                    </a:lnTo>
                    <a:lnTo>
                      <a:pt x="26839" y="17104"/>
                    </a:lnTo>
                    <a:lnTo>
                      <a:pt x="26934" y="17142"/>
                    </a:lnTo>
                    <a:lnTo>
                      <a:pt x="26934" y="17294"/>
                    </a:lnTo>
                    <a:lnTo>
                      <a:pt x="26839" y="17428"/>
                    </a:lnTo>
                    <a:lnTo>
                      <a:pt x="26496" y="17637"/>
                    </a:lnTo>
                    <a:lnTo>
                      <a:pt x="26400" y="17732"/>
                    </a:lnTo>
                    <a:lnTo>
                      <a:pt x="26400" y="17885"/>
                    </a:lnTo>
                    <a:lnTo>
                      <a:pt x="26458" y="18056"/>
                    </a:lnTo>
                    <a:lnTo>
                      <a:pt x="26553" y="18208"/>
                    </a:lnTo>
                    <a:lnTo>
                      <a:pt x="26896" y="18589"/>
                    </a:lnTo>
                    <a:lnTo>
                      <a:pt x="27086" y="18856"/>
                    </a:lnTo>
                    <a:lnTo>
                      <a:pt x="27220" y="19142"/>
                    </a:lnTo>
                    <a:lnTo>
                      <a:pt x="27315" y="19485"/>
                    </a:lnTo>
                    <a:lnTo>
                      <a:pt x="27372" y="20266"/>
                    </a:lnTo>
                    <a:lnTo>
                      <a:pt x="27334" y="20666"/>
                    </a:lnTo>
                    <a:lnTo>
                      <a:pt x="27239" y="20989"/>
                    </a:lnTo>
                    <a:lnTo>
                      <a:pt x="26991" y="21295"/>
                    </a:lnTo>
                    <a:lnTo>
                      <a:pt x="26705" y="21447"/>
                    </a:lnTo>
                    <a:lnTo>
                      <a:pt x="26382" y="21542"/>
                    </a:lnTo>
                    <a:lnTo>
                      <a:pt x="26077" y="21694"/>
                    </a:lnTo>
                    <a:lnTo>
                      <a:pt x="25582" y="22170"/>
                    </a:lnTo>
                    <a:lnTo>
                      <a:pt x="25067" y="22456"/>
                    </a:lnTo>
                    <a:lnTo>
                      <a:pt x="24972" y="22533"/>
                    </a:lnTo>
                    <a:lnTo>
                      <a:pt x="24972" y="22666"/>
                    </a:lnTo>
                    <a:lnTo>
                      <a:pt x="25067" y="22780"/>
                    </a:lnTo>
                    <a:lnTo>
                      <a:pt x="25372" y="22971"/>
                    </a:lnTo>
                    <a:lnTo>
                      <a:pt x="25429" y="23027"/>
                    </a:lnTo>
                    <a:lnTo>
                      <a:pt x="25543" y="23180"/>
                    </a:lnTo>
                    <a:lnTo>
                      <a:pt x="25601" y="23237"/>
                    </a:lnTo>
                    <a:lnTo>
                      <a:pt x="25677" y="23237"/>
                    </a:lnTo>
                    <a:lnTo>
                      <a:pt x="25810" y="23180"/>
                    </a:lnTo>
                    <a:lnTo>
                      <a:pt x="25906" y="23199"/>
                    </a:lnTo>
                    <a:lnTo>
                      <a:pt x="26096" y="23313"/>
                    </a:lnTo>
                    <a:lnTo>
                      <a:pt x="26172" y="23428"/>
                    </a:lnTo>
                    <a:lnTo>
                      <a:pt x="26229" y="23771"/>
                    </a:lnTo>
                    <a:lnTo>
                      <a:pt x="26820" y="25066"/>
                    </a:lnTo>
                    <a:lnTo>
                      <a:pt x="26763" y="25561"/>
                    </a:lnTo>
                    <a:lnTo>
                      <a:pt x="26686" y="25809"/>
                    </a:lnTo>
                    <a:lnTo>
                      <a:pt x="26534" y="25694"/>
                    </a:lnTo>
                    <a:lnTo>
                      <a:pt x="26553" y="25523"/>
                    </a:lnTo>
                    <a:lnTo>
                      <a:pt x="26649" y="25333"/>
                    </a:lnTo>
                    <a:lnTo>
                      <a:pt x="26686" y="25161"/>
                    </a:lnTo>
                    <a:lnTo>
                      <a:pt x="26667" y="25028"/>
                    </a:lnTo>
                    <a:lnTo>
                      <a:pt x="25906" y="23733"/>
                    </a:lnTo>
                    <a:lnTo>
                      <a:pt x="25639" y="23447"/>
                    </a:lnTo>
                    <a:lnTo>
                      <a:pt x="24267" y="22437"/>
                    </a:lnTo>
                    <a:lnTo>
                      <a:pt x="23886" y="22075"/>
                    </a:lnTo>
                    <a:lnTo>
                      <a:pt x="24210" y="21676"/>
                    </a:lnTo>
                    <a:lnTo>
                      <a:pt x="24267" y="21637"/>
                    </a:lnTo>
                    <a:lnTo>
                      <a:pt x="24324" y="21523"/>
                    </a:lnTo>
                    <a:lnTo>
                      <a:pt x="24458" y="21371"/>
                    </a:lnTo>
                    <a:lnTo>
                      <a:pt x="24534" y="21199"/>
                    </a:lnTo>
                    <a:lnTo>
                      <a:pt x="24458" y="21028"/>
                    </a:lnTo>
                    <a:lnTo>
                      <a:pt x="24096" y="20570"/>
                    </a:lnTo>
                    <a:lnTo>
                      <a:pt x="24039" y="20437"/>
                    </a:lnTo>
                    <a:lnTo>
                      <a:pt x="24020" y="20266"/>
                    </a:lnTo>
                    <a:lnTo>
                      <a:pt x="24115" y="20208"/>
                    </a:lnTo>
                    <a:lnTo>
                      <a:pt x="24248" y="20171"/>
                    </a:lnTo>
                    <a:lnTo>
                      <a:pt x="24419" y="20056"/>
                    </a:lnTo>
                    <a:lnTo>
                      <a:pt x="24287" y="20018"/>
                    </a:lnTo>
                    <a:lnTo>
                      <a:pt x="23962" y="20037"/>
                    </a:lnTo>
                    <a:lnTo>
                      <a:pt x="23810" y="19980"/>
                    </a:lnTo>
                    <a:lnTo>
                      <a:pt x="23715" y="19885"/>
                    </a:lnTo>
                    <a:lnTo>
                      <a:pt x="23505" y="19446"/>
                    </a:lnTo>
                    <a:lnTo>
                      <a:pt x="23544" y="19390"/>
                    </a:lnTo>
                    <a:lnTo>
                      <a:pt x="23562" y="19351"/>
                    </a:lnTo>
                    <a:lnTo>
                      <a:pt x="23581" y="19294"/>
                    </a:lnTo>
                    <a:lnTo>
                      <a:pt x="23658" y="19294"/>
                    </a:lnTo>
                    <a:lnTo>
                      <a:pt x="23753" y="19466"/>
                    </a:lnTo>
                    <a:lnTo>
                      <a:pt x="23791" y="19561"/>
                    </a:lnTo>
                    <a:lnTo>
                      <a:pt x="23810" y="19713"/>
                    </a:lnTo>
                    <a:lnTo>
                      <a:pt x="23848" y="19732"/>
                    </a:lnTo>
                    <a:lnTo>
                      <a:pt x="24191" y="19599"/>
                    </a:lnTo>
                    <a:lnTo>
                      <a:pt x="24191" y="19523"/>
                    </a:lnTo>
                    <a:lnTo>
                      <a:pt x="24039" y="19446"/>
                    </a:lnTo>
                    <a:lnTo>
                      <a:pt x="23867" y="19332"/>
                    </a:lnTo>
                    <a:lnTo>
                      <a:pt x="23734" y="19199"/>
                    </a:lnTo>
                    <a:lnTo>
                      <a:pt x="23658" y="19065"/>
                    </a:lnTo>
                    <a:lnTo>
                      <a:pt x="23581" y="19065"/>
                    </a:lnTo>
                    <a:lnTo>
                      <a:pt x="23486" y="19199"/>
                    </a:lnTo>
                    <a:lnTo>
                      <a:pt x="23296" y="19199"/>
                    </a:lnTo>
                    <a:lnTo>
                      <a:pt x="23067" y="19180"/>
                    </a:lnTo>
                    <a:lnTo>
                      <a:pt x="22896" y="19218"/>
                    </a:lnTo>
                    <a:lnTo>
                      <a:pt x="22801" y="19065"/>
                    </a:lnTo>
                    <a:lnTo>
                      <a:pt x="22687" y="18894"/>
                    </a:lnTo>
                    <a:lnTo>
                      <a:pt x="22515" y="18818"/>
                    </a:lnTo>
                    <a:lnTo>
                      <a:pt x="22362" y="18913"/>
                    </a:lnTo>
                    <a:lnTo>
                      <a:pt x="22020" y="18704"/>
                    </a:lnTo>
                    <a:lnTo>
                      <a:pt x="21905" y="18532"/>
                    </a:lnTo>
                    <a:lnTo>
                      <a:pt x="21981" y="18285"/>
                    </a:lnTo>
                    <a:lnTo>
                      <a:pt x="21905" y="18285"/>
                    </a:lnTo>
                    <a:lnTo>
                      <a:pt x="21829" y="18285"/>
                    </a:lnTo>
                    <a:lnTo>
                      <a:pt x="21867" y="18113"/>
                    </a:lnTo>
                    <a:lnTo>
                      <a:pt x="21715" y="18018"/>
                    </a:lnTo>
                    <a:lnTo>
                      <a:pt x="21486" y="17980"/>
                    </a:lnTo>
                    <a:lnTo>
                      <a:pt x="21296" y="17904"/>
                    </a:lnTo>
                    <a:lnTo>
                      <a:pt x="21239" y="18037"/>
                    </a:lnTo>
                    <a:lnTo>
                      <a:pt x="21182" y="18037"/>
                    </a:lnTo>
                    <a:lnTo>
                      <a:pt x="21105" y="17980"/>
                    </a:lnTo>
                    <a:lnTo>
                      <a:pt x="20991" y="17980"/>
                    </a:lnTo>
                    <a:lnTo>
                      <a:pt x="20934" y="18037"/>
                    </a:lnTo>
                    <a:lnTo>
                      <a:pt x="20915" y="18113"/>
                    </a:lnTo>
                    <a:lnTo>
                      <a:pt x="20877" y="18190"/>
                    </a:lnTo>
                    <a:lnTo>
                      <a:pt x="20724" y="18208"/>
                    </a:lnTo>
                    <a:lnTo>
                      <a:pt x="20362" y="18151"/>
                    </a:lnTo>
                    <a:lnTo>
                      <a:pt x="20210" y="18208"/>
                    </a:lnTo>
                    <a:lnTo>
                      <a:pt x="20153" y="18437"/>
                    </a:lnTo>
                    <a:lnTo>
                      <a:pt x="20248" y="18380"/>
                    </a:lnTo>
                    <a:lnTo>
                      <a:pt x="20229" y="18361"/>
                    </a:lnTo>
                    <a:lnTo>
                      <a:pt x="20305" y="18361"/>
                    </a:lnTo>
                    <a:lnTo>
                      <a:pt x="20706" y="18951"/>
                    </a:lnTo>
                    <a:lnTo>
                      <a:pt x="20743" y="19142"/>
                    </a:lnTo>
                    <a:lnTo>
                      <a:pt x="20972" y="19504"/>
                    </a:lnTo>
                    <a:lnTo>
                      <a:pt x="21067" y="19599"/>
                    </a:lnTo>
                    <a:lnTo>
                      <a:pt x="21219" y="19675"/>
                    </a:lnTo>
                    <a:lnTo>
                      <a:pt x="21620" y="19809"/>
                    </a:lnTo>
                    <a:lnTo>
                      <a:pt x="21791" y="19827"/>
                    </a:lnTo>
                    <a:lnTo>
                      <a:pt x="21943" y="19923"/>
                    </a:lnTo>
                    <a:lnTo>
                      <a:pt x="22096" y="20094"/>
                    </a:lnTo>
                    <a:lnTo>
                      <a:pt x="22229" y="20208"/>
                    </a:lnTo>
                    <a:lnTo>
                      <a:pt x="22362" y="20132"/>
                    </a:lnTo>
                    <a:lnTo>
                      <a:pt x="22382" y="20399"/>
                    </a:lnTo>
                    <a:lnTo>
                      <a:pt x="22343" y="20513"/>
                    </a:lnTo>
                    <a:lnTo>
                      <a:pt x="22286" y="20589"/>
                    </a:lnTo>
                    <a:lnTo>
                      <a:pt x="22286" y="20666"/>
                    </a:lnTo>
                    <a:lnTo>
                      <a:pt x="22458" y="20914"/>
                    </a:lnTo>
                    <a:lnTo>
                      <a:pt x="22515" y="21295"/>
                    </a:lnTo>
                    <a:lnTo>
                      <a:pt x="22496" y="21713"/>
                    </a:lnTo>
                    <a:lnTo>
                      <a:pt x="22362" y="21980"/>
                    </a:lnTo>
                    <a:lnTo>
                      <a:pt x="22115" y="21999"/>
                    </a:lnTo>
                    <a:lnTo>
                      <a:pt x="21715" y="21866"/>
                    </a:lnTo>
                    <a:lnTo>
                      <a:pt x="21334" y="21676"/>
                    </a:lnTo>
                    <a:lnTo>
                      <a:pt x="21143" y="21523"/>
                    </a:lnTo>
                    <a:lnTo>
                      <a:pt x="21219" y="21523"/>
                    </a:lnTo>
                    <a:lnTo>
                      <a:pt x="21258" y="21561"/>
                    </a:lnTo>
                    <a:lnTo>
                      <a:pt x="21315" y="21580"/>
                    </a:lnTo>
                    <a:lnTo>
                      <a:pt x="21448" y="21599"/>
                    </a:lnTo>
                    <a:lnTo>
                      <a:pt x="21239" y="21504"/>
                    </a:lnTo>
                    <a:lnTo>
                      <a:pt x="21163" y="21447"/>
                    </a:lnTo>
                    <a:lnTo>
                      <a:pt x="21067" y="21371"/>
                    </a:lnTo>
                    <a:lnTo>
                      <a:pt x="21067" y="21523"/>
                    </a:lnTo>
                    <a:lnTo>
                      <a:pt x="20420" y="21237"/>
                    </a:lnTo>
                    <a:lnTo>
                      <a:pt x="20191" y="21218"/>
                    </a:lnTo>
                    <a:lnTo>
                      <a:pt x="19524" y="21295"/>
                    </a:lnTo>
                    <a:lnTo>
                      <a:pt x="19334" y="21295"/>
                    </a:lnTo>
                    <a:lnTo>
                      <a:pt x="19162" y="21218"/>
                    </a:lnTo>
                    <a:lnTo>
                      <a:pt x="19029" y="21066"/>
                    </a:lnTo>
                    <a:lnTo>
                      <a:pt x="18743" y="20704"/>
                    </a:lnTo>
                    <a:lnTo>
                      <a:pt x="17791" y="19809"/>
                    </a:lnTo>
                    <a:lnTo>
                      <a:pt x="17714" y="19713"/>
                    </a:lnTo>
                    <a:lnTo>
                      <a:pt x="17677" y="19695"/>
                    </a:lnTo>
                    <a:lnTo>
                      <a:pt x="17448" y="19599"/>
                    </a:lnTo>
                    <a:lnTo>
                      <a:pt x="17372" y="19561"/>
                    </a:lnTo>
                    <a:lnTo>
                      <a:pt x="17353" y="19218"/>
                    </a:lnTo>
                    <a:lnTo>
                      <a:pt x="17677" y="18685"/>
                    </a:lnTo>
                    <a:lnTo>
                      <a:pt x="17753" y="18589"/>
                    </a:lnTo>
                    <a:lnTo>
                      <a:pt x="17943" y="18494"/>
                    </a:lnTo>
                    <a:lnTo>
                      <a:pt x="18058" y="18456"/>
                    </a:lnTo>
                    <a:lnTo>
                      <a:pt x="18115" y="18475"/>
                    </a:lnTo>
                    <a:lnTo>
                      <a:pt x="18153" y="18552"/>
                    </a:lnTo>
                    <a:lnTo>
                      <a:pt x="18229" y="18475"/>
                    </a:lnTo>
                    <a:lnTo>
                      <a:pt x="18496" y="18056"/>
                    </a:lnTo>
                    <a:lnTo>
                      <a:pt x="18572" y="17980"/>
                    </a:lnTo>
                    <a:lnTo>
                      <a:pt x="18420" y="17809"/>
                    </a:lnTo>
                    <a:lnTo>
                      <a:pt x="18591" y="17599"/>
                    </a:lnTo>
                    <a:lnTo>
                      <a:pt x="18896" y="17428"/>
                    </a:lnTo>
                    <a:lnTo>
                      <a:pt x="19162" y="17370"/>
                    </a:lnTo>
                    <a:lnTo>
                      <a:pt x="19162" y="17294"/>
                    </a:lnTo>
                    <a:lnTo>
                      <a:pt x="18934" y="17275"/>
                    </a:lnTo>
                    <a:lnTo>
                      <a:pt x="18820" y="17275"/>
                    </a:lnTo>
                    <a:lnTo>
                      <a:pt x="18724" y="17351"/>
                    </a:lnTo>
                    <a:lnTo>
                      <a:pt x="18591" y="17485"/>
                    </a:lnTo>
                    <a:lnTo>
                      <a:pt x="18476" y="17542"/>
                    </a:lnTo>
                    <a:lnTo>
                      <a:pt x="18420" y="17447"/>
                    </a:lnTo>
                    <a:lnTo>
                      <a:pt x="18476" y="17256"/>
                    </a:lnTo>
                    <a:lnTo>
                      <a:pt x="18629" y="17066"/>
                    </a:lnTo>
                    <a:lnTo>
                      <a:pt x="18915" y="16932"/>
                    </a:lnTo>
                    <a:lnTo>
                      <a:pt x="19029" y="16837"/>
                    </a:lnTo>
                    <a:lnTo>
                      <a:pt x="19086" y="16704"/>
                    </a:lnTo>
                    <a:lnTo>
                      <a:pt x="19010" y="16590"/>
                    </a:lnTo>
                    <a:lnTo>
                      <a:pt x="18877" y="16513"/>
                    </a:lnTo>
                    <a:lnTo>
                      <a:pt x="18743" y="16418"/>
                    </a:lnTo>
                    <a:lnTo>
                      <a:pt x="18724" y="16209"/>
                    </a:lnTo>
                    <a:lnTo>
                      <a:pt x="18934" y="16323"/>
                    </a:lnTo>
                    <a:lnTo>
                      <a:pt x="19029" y="16361"/>
                    </a:lnTo>
                    <a:lnTo>
                      <a:pt x="19162" y="16361"/>
                    </a:lnTo>
                    <a:lnTo>
                      <a:pt x="19105" y="16285"/>
                    </a:lnTo>
                    <a:lnTo>
                      <a:pt x="19029" y="16209"/>
                    </a:lnTo>
                    <a:lnTo>
                      <a:pt x="18857" y="16132"/>
                    </a:lnTo>
                    <a:lnTo>
                      <a:pt x="18801" y="16075"/>
                    </a:lnTo>
                    <a:lnTo>
                      <a:pt x="18762" y="16018"/>
                    </a:lnTo>
                    <a:lnTo>
                      <a:pt x="18686" y="15980"/>
                    </a:lnTo>
                    <a:lnTo>
                      <a:pt x="18572" y="15980"/>
                    </a:lnTo>
                    <a:lnTo>
                      <a:pt x="18705" y="15904"/>
                    </a:lnTo>
                    <a:lnTo>
                      <a:pt x="18686" y="15847"/>
                    </a:lnTo>
                    <a:lnTo>
                      <a:pt x="18610" y="15789"/>
                    </a:lnTo>
                    <a:lnTo>
                      <a:pt x="18572" y="15751"/>
                    </a:lnTo>
                    <a:lnTo>
                      <a:pt x="18610" y="15637"/>
                    </a:lnTo>
                    <a:lnTo>
                      <a:pt x="18667" y="15542"/>
                    </a:lnTo>
                    <a:lnTo>
                      <a:pt x="18743" y="15466"/>
                    </a:lnTo>
                    <a:lnTo>
                      <a:pt x="18857" y="15370"/>
                    </a:lnTo>
                    <a:lnTo>
                      <a:pt x="18572" y="14590"/>
                    </a:lnTo>
                    <a:lnTo>
                      <a:pt x="18515" y="14494"/>
                    </a:lnTo>
                    <a:lnTo>
                      <a:pt x="18324" y="14285"/>
                    </a:lnTo>
                    <a:lnTo>
                      <a:pt x="18248" y="14361"/>
                    </a:lnTo>
                    <a:lnTo>
                      <a:pt x="18000" y="14037"/>
                    </a:lnTo>
                    <a:lnTo>
                      <a:pt x="17772" y="13656"/>
                    </a:lnTo>
                    <a:lnTo>
                      <a:pt x="17486" y="13371"/>
                    </a:lnTo>
                    <a:lnTo>
                      <a:pt x="17048" y="13294"/>
                    </a:lnTo>
                    <a:lnTo>
                      <a:pt x="17067" y="12990"/>
                    </a:lnTo>
                    <a:lnTo>
                      <a:pt x="16820" y="12742"/>
                    </a:lnTo>
                    <a:lnTo>
                      <a:pt x="16495" y="12570"/>
                    </a:lnTo>
                    <a:lnTo>
                      <a:pt x="16248" y="12513"/>
                    </a:lnTo>
                    <a:lnTo>
                      <a:pt x="15372" y="11675"/>
                    </a:lnTo>
                    <a:lnTo>
                      <a:pt x="14514" y="11275"/>
                    </a:lnTo>
                    <a:lnTo>
                      <a:pt x="14381" y="11161"/>
                    </a:lnTo>
                    <a:lnTo>
                      <a:pt x="13315" y="10742"/>
                    </a:lnTo>
                    <a:lnTo>
                      <a:pt x="13239" y="10742"/>
                    </a:lnTo>
                    <a:lnTo>
                      <a:pt x="13162" y="10799"/>
                    </a:lnTo>
                    <a:lnTo>
                      <a:pt x="13105" y="10799"/>
                    </a:lnTo>
                    <a:lnTo>
                      <a:pt x="13048" y="10761"/>
                    </a:lnTo>
                    <a:lnTo>
                      <a:pt x="13010" y="10665"/>
                    </a:lnTo>
                    <a:lnTo>
                      <a:pt x="12858" y="10723"/>
                    </a:lnTo>
                    <a:lnTo>
                      <a:pt x="12762" y="10665"/>
                    </a:lnTo>
                    <a:lnTo>
                      <a:pt x="12667" y="10551"/>
                    </a:lnTo>
                    <a:lnTo>
                      <a:pt x="12477" y="10513"/>
                    </a:lnTo>
                    <a:lnTo>
                      <a:pt x="12591" y="10303"/>
                    </a:lnTo>
                    <a:lnTo>
                      <a:pt x="12438" y="10018"/>
                    </a:lnTo>
                    <a:lnTo>
                      <a:pt x="12152" y="9770"/>
                    </a:lnTo>
                    <a:lnTo>
                      <a:pt x="11867" y="9675"/>
                    </a:lnTo>
                    <a:lnTo>
                      <a:pt x="11867" y="9732"/>
                    </a:lnTo>
                    <a:lnTo>
                      <a:pt x="11962" y="9770"/>
                    </a:lnTo>
                    <a:lnTo>
                      <a:pt x="12038" y="9790"/>
                    </a:lnTo>
                    <a:lnTo>
                      <a:pt x="12172" y="9904"/>
                    </a:lnTo>
                    <a:lnTo>
                      <a:pt x="11886" y="9846"/>
                    </a:lnTo>
                    <a:lnTo>
                      <a:pt x="11429" y="9580"/>
                    </a:lnTo>
                    <a:lnTo>
                      <a:pt x="11143" y="9504"/>
                    </a:lnTo>
                    <a:lnTo>
                      <a:pt x="10857" y="9485"/>
                    </a:lnTo>
                    <a:lnTo>
                      <a:pt x="9372" y="9065"/>
                    </a:lnTo>
                    <a:lnTo>
                      <a:pt x="9086" y="9046"/>
                    </a:lnTo>
                    <a:lnTo>
                      <a:pt x="8972" y="9065"/>
                    </a:lnTo>
                    <a:lnTo>
                      <a:pt x="8819" y="9123"/>
                    </a:lnTo>
                    <a:lnTo>
                      <a:pt x="8667" y="9142"/>
                    </a:lnTo>
                    <a:lnTo>
                      <a:pt x="8515" y="9123"/>
                    </a:lnTo>
                    <a:lnTo>
                      <a:pt x="8400" y="9008"/>
                    </a:lnTo>
                    <a:lnTo>
                      <a:pt x="8343" y="8894"/>
                    </a:lnTo>
                    <a:lnTo>
                      <a:pt x="8305" y="8780"/>
                    </a:lnTo>
                    <a:lnTo>
                      <a:pt x="8152" y="8742"/>
                    </a:lnTo>
                    <a:lnTo>
                      <a:pt x="8171" y="8780"/>
                    </a:lnTo>
                    <a:lnTo>
                      <a:pt x="8190" y="8818"/>
                    </a:lnTo>
                    <a:lnTo>
                      <a:pt x="8210" y="8913"/>
                    </a:lnTo>
                    <a:lnTo>
                      <a:pt x="8038" y="8761"/>
                    </a:lnTo>
                    <a:lnTo>
                      <a:pt x="7619" y="8494"/>
                    </a:lnTo>
                    <a:lnTo>
                      <a:pt x="7543" y="8322"/>
                    </a:lnTo>
                    <a:lnTo>
                      <a:pt x="7505" y="8170"/>
                    </a:lnTo>
                    <a:lnTo>
                      <a:pt x="7409" y="8094"/>
                    </a:lnTo>
                    <a:lnTo>
                      <a:pt x="7276" y="8037"/>
                    </a:lnTo>
                    <a:lnTo>
                      <a:pt x="7162" y="7962"/>
                    </a:lnTo>
                    <a:lnTo>
                      <a:pt x="7124" y="7847"/>
                    </a:lnTo>
                    <a:lnTo>
                      <a:pt x="7143" y="7733"/>
                    </a:lnTo>
                    <a:lnTo>
                      <a:pt x="7105" y="7657"/>
                    </a:lnTo>
                    <a:lnTo>
                      <a:pt x="6933" y="7676"/>
                    </a:lnTo>
                    <a:lnTo>
                      <a:pt x="6971" y="7543"/>
                    </a:lnTo>
                    <a:lnTo>
                      <a:pt x="6971" y="7409"/>
                    </a:lnTo>
                    <a:lnTo>
                      <a:pt x="6933" y="7295"/>
                    </a:lnTo>
                    <a:lnTo>
                      <a:pt x="6933" y="7200"/>
                    </a:lnTo>
                    <a:lnTo>
                      <a:pt x="6991" y="7066"/>
                    </a:lnTo>
                    <a:lnTo>
                      <a:pt x="7181" y="6876"/>
                    </a:lnTo>
                    <a:lnTo>
                      <a:pt x="7257" y="6686"/>
                    </a:lnTo>
                    <a:lnTo>
                      <a:pt x="7333" y="6590"/>
                    </a:lnTo>
                    <a:lnTo>
                      <a:pt x="7428" y="6476"/>
                    </a:lnTo>
                    <a:lnTo>
                      <a:pt x="7448" y="6305"/>
                    </a:lnTo>
                    <a:lnTo>
                      <a:pt x="7428" y="6171"/>
                    </a:lnTo>
                    <a:lnTo>
                      <a:pt x="7333" y="6057"/>
                    </a:lnTo>
                    <a:lnTo>
                      <a:pt x="7162" y="5885"/>
                    </a:lnTo>
                    <a:lnTo>
                      <a:pt x="6705" y="5219"/>
                    </a:lnTo>
                    <a:lnTo>
                      <a:pt x="6590" y="5123"/>
                    </a:lnTo>
                    <a:lnTo>
                      <a:pt x="6400" y="5047"/>
                    </a:lnTo>
                    <a:lnTo>
                      <a:pt x="6438" y="4876"/>
                    </a:lnTo>
                    <a:lnTo>
                      <a:pt x="6590" y="4609"/>
                    </a:lnTo>
                    <a:lnTo>
                      <a:pt x="6305" y="4381"/>
                    </a:lnTo>
                    <a:lnTo>
                      <a:pt x="6267" y="4285"/>
                    </a:lnTo>
                    <a:lnTo>
                      <a:pt x="6324" y="4114"/>
                    </a:lnTo>
                    <a:lnTo>
                      <a:pt x="6000" y="4019"/>
                    </a:lnTo>
                    <a:lnTo>
                      <a:pt x="5010" y="4114"/>
                    </a:lnTo>
                    <a:lnTo>
                      <a:pt x="5010" y="4019"/>
                    </a:lnTo>
                    <a:lnTo>
                      <a:pt x="5162" y="3980"/>
                    </a:lnTo>
                    <a:lnTo>
                      <a:pt x="5333" y="3962"/>
                    </a:lnTo>
                    <a:lnTo>
                      <a:pt x="5714" y="3962"/>
                    </a:lnTo>
                    <a:lnTo>
                      <a:pt x="5714" y="3885"/>
                    </a:lnTo>
                    <a:lnTo>
                      <a:pt x="5352" y="3866"/>
                    </a:lnTo>
                    <a:lnTo>
                      <a:pt x="5047" y="3809"/>
                    </a:lnTo>
                    <a:lnTo>
                      <a:pt x="4762" y="3714"/>
                    </a:lnTo>
                    <a:lnTo>
                      <a:pt x="4495" y="3562"/>
                    </a:lnTo>
                    <a:lnTo>
                      <a:pt x="4152" y="3295"/>
                    </a:lnTo>
                    <a:lnTo>
                      <a:pt x="4114" y="3218"/>
                    </a:lnTo>
                    <a:lnTo>
                      <a:pt x="4038" y="3218"/>
                    </a:lnTo>
                    <a:lnTo>
                      <a:pt x="3905" y="3123"/>
                    </a:lnTo>
                    <a:lnTo>
                      <a:pt x="3791" y="3009"/>
                    </a:lnTo>
                    <a:lnTo>
                      <a:pt x="3847" y="2952"/>
                    </a:lnTo>
                    <a:lnTo>
                      <a:pt x="3657" y="2857"/>
                    </a:lnTo>
                    <a:lnTo>
                      <a:pt x="3219" y="2438"/>
                    </a:lnTo>
                    <a:lnTo>
                      <a:pt x="2971" y="2304"/>
                    </a:lnTo>
                    <a:lnTo>
                      <a:pt x="2857" y="2209"/>
                    </a:lnTo>
                    <a:lnTo>
                      <a:pt x="2781" y="2190"/>
                    </a:lnTo>
                    <a:lnTo>
                      <a:pt x="2724" y="2209"/>
                    </a:lnTo>
                    <a:lnTo>
                      <a:pt x="2685" y="2247"/>
                    </a:lnTo>
                    <a:lnTo>
                      <a:pt x="2609" y="2266"/>
                    </a:lnTo>
                    <a:lnTo>
                      <a:pt x="2514" y="2190"/>
                    </a:lnTo>
                    <a:lnTo>
                      <a:pt x="2590" y="2057"/>
                    </a:lnTo>
                    <a:lnTo>
                      <a:pt x="2609" y="1981"/>
                    </a:lnTo>
                    <a:lnTo>
                      <a:pt x="2819" y="1923"/>
                    </a:lnTo>
                    <a:lnTo>
                      <a:pt x="2914" y="1923"/>
                    </a:lnTo>
                    <a:lnTo>
                      <a:pt x="2952" y="1923"/>
                    </a:lnTo>
                    <a:lnTo>
                      <a:pt x="2990" y="1923"/>
                    </a:lnTo>
                    <a:lnTo>
                      <a:pt x="3066" y="1923"/>
                    </a:lnTo>
                    <a:lnTo>
                      <a:pt x="3124" y="1904"/>
                    </a:lnTo>
                    <a:lnTo>
                      <a:pt x="3143" y="1904"/>
                    </a:lnTo>
                    <a:lnTo>
                      <a:pt x="3181" y="1904"/>
                    </a:lnTo>
                    <a:lnTo>
                      <a:pt x="3200" y="1923"/>
                    </a:lnTo>
                    <a:lnTo>
                      <a:pt x="3238" y="1962"/>
                    </a:lnTo>
                    <a:lnTo>
                      <a:pt x="3276" y="1981"/>
                    </a:lnTo>
                    <a:lnTo>
                      <a:pt x="3295" y="1981"/>
                    </a:lnTo>
                    <a:lnTo>
                      <a:pt x="3333" y="1999"/>
                    </a:lnTo>
                    <a:lnTo>
                      <a:pt x="3352" y="1999"/>
                    </a:lnTo>
                    <a:lnTo>
                      <a:pt x="3371" y="1981"/>
                    </a:lnTo>
                    <a:lnTo>
                      <a:pt x="3429" y="1962"/>
                    </a:lnTo>
                    <a:lnTo>
                      <a:pt x="3466" y="1962"/>
                    </a:lnTo>
                    <a:lnTo>
                      <a:pt x="3505" y="1962"/>
                    </a:lnTo>
                    <a:lnTo>
                      <a:pt x="3542" y="1981"/>
                    </a:lnTo>
                    <a:lnTo>
                      <a:pt x="3600" y="1999"/>
                    </a:lnTo>
                    <a:lnTo>
                      <a:pt x="3695" y="2057"/>
                    </a:lnTo>
                    <a:lnTo>
                      <a:pt x="3714" y="2057"/>
                    </a:lnTo>
                    <a:lnTo>
                      <a:pt x="3809" y="2133"/>
                    </a:lnTo>
                    <a:lnTo>
                      <a:pt x="3943" y="2304"/>
                    </a:lnTo>
                    <a:lnTo>
                      <a:pt x="3981" y="2343"/>
                    </a:lnTo>
                    <a:lnTo>
                      <a:pt x="4057" y="2419"/>
                    </a:lnTo>
                    <a:lnTo>
                      <a:pt x="4172" y="2476"/>
                    </a:lnTo>
                    <a:lnTo>
                      <a:pt x="4190" y="2476"/>
                    </a:lnTo>
                    <a:lnTo>
                      <a:pt x="4228" y="2495"/>
                    </a:lnTo>
                    <a:lnTo>
                      <a:pt x="4248" y="2495"/>
                    </a:lnTo>
                    <a:lnTo>
                      <a:pt x="4267" y="2476"/>
                    </a:lnTo>
                    <a:lnTo>
                      <a:pt x="4267" y="2419"/>
                    </a:lnTo>
                    <a:lnTo>
                      <a:pt x="4228" y="2304"/>
                    </a:lnTo>
                    <a:lnTo>
                      <a:pt x="4209" y="2247"/>
                    </a:lnTo>
                    <a:lnTo>
                      <a:pt x="4209" y="2209"/>
                    </a:lnTo>
                    <a:lnTo>
                      <a:pt x="4228" y="2133"/>
                    </a:lnTo>
                    <a:lnTo>
                      <a:pt x="4248" y="2095"/>
                    </a:lnTo>
                    <a:lnTo>
                      <a:pt x="4304" y="2019"/>
                    </a:lnTo>
                    <a:lnTo>
                      <a:pt x="4495" y="1847"/>
                    </a:lnTo>
                    <a:lnTo>
                      <a:pt x="4553" y="1809"/>
                    </a:lnTo>
                    <a:lnTo>
                      <a:pt x="4762" y="1714"/>
                    </a:lnTo>
                    <a:lnTo>
                      <a:pt x="4781" y="1695"/>
                    </a:lnTo>
                    <a:lnTo>
                      <a:pt x="4800" y="1657"/>
                    </a:lnTo>
                    <a:lnTo>
                      <a:pt x="4819" y="1562"/>
                    </a:lnTo>
                    <a:lnTo>
                      <a:pt x="4800" y="1523"/>
                    </a:lnTo>
                    <a:lnTo>
                      <a:pt x="4781" y="1504"/>
                    </a:lnTo>
                    <a:lnTo>
                      <a:pt x="4762" y="1447"/>
                    </a:lnTo>
                    <a:lnTo>
                      <a:pt x="4743" y="1428"/>
                    </a:lnTo>
                    <a:lnTo>
                      <a:pt x="4724" y="1409"/>
                    </a:lnTo>
                    <a:lnTo>
                      <a:pt x="4724" y="1371"/>
                    </a:lnTo>
                    <a:lnTo>
                      <a:pt x="4724" y="1352"/>
                    </a:lnTo>
                    <a:lnTo>
                      <a:pt x="4724" y="1314"/>
                    </a:lnTo>
                    <a:lnTo>
                      <a:pt x="4800" y="1161"/>
                    </a:lnTo>
                    <a:lnTo>
                      <a:pt x="4800" y="1142"/>
                    </a:lnTo>
                    <a:lnTo>
                      <a:pt x="4838" y="914"/>
                    </a:lnTo>
                    <a:lnTo>
                      <a:pt x="4876" y="761"/>
                    </a:lnTo>
                    <a:lnTo>
                      <a:pt x="4895" y="743"/>
                    </a:lnTo>
                    <a:lnTo>
                      <a:pt x="4895" y="704"/>
                    </a:lnTo>
                    <a:lnTo>
                      <a:pt x="4876" y="685"/>
                    </a:lnTo>
                    <a:lnTo>
                      <a:pt x="4857" y="647"/>
                    </a:lnTo>
                    <a:lnTo>
                      <a:pt x="4781" y="590"/>
                    </a:lnTo>
                    <a:lnTo>
                      <a:pt x="4762" y="552"/>
                    </a:lnTo>
                    <a:lnTo>
                      <a:pt x="4762" y="533"/>
                    </a:lnTo>
                    <a:lnTo>
                      <a:pt x="4743" y="514"/>
                    </a:lnTo>
                    <a:lnTo>
                      <a:pt x="4743" y="476"/>
                    </a:lnTo>
                    <a:lnTo>
                      <a:pt x="4762" y="438"/>
                    </a:lnTo>
                    <a:lnTo>
                      <a:pt x="4781" y="399"/>
                    </a:lnTo>
                    <a:lnTo>
                      <a:pt x="4800" y="362"/>
                    </a:lnTo>
                    <a:lnTo>
                      <a:pt x="4857" y="304"/>
                    </a:lnTo>
                    <a:lnTo>
                      <a:pt x="4914" y="266"/>
                    </a:lnTo>
                    <a:lnTo>
                      <a:pt x="5029" y="209"/>
                    </a:lnTo>
                    <a:lnTo>
                      <a:pt x="5066" y="171"/>
                    </a:lnTo>
                    <a:lnTo>
                      <a:pt x="5162" y="76"/>
                    </a:lnTo>
                    <a:lnTo>
                      <a:pt x="5219" y="18"/>
                    </a:lnTo>
                    <a:lnTo>
                      <a:pt x="5257" y="18"/>
                    </a:lnTo>
                    <a:lnTo>
                      <a:pt x="5314" y="0"/>
                    </a:lnTo>
                    <a:lnTo>
                      <a:pt x="5391" y="0"/>
                    </a:lnTo>
                    <a:lnTo>
                      <a:pt x="5447" y="0"/>
                    </a:lnTo>
                    <a:lnTo>
                      <a:pt x="5505" y="18"/>
                    </a:lnTo>
                    <a:lnTo>
                      <a:pt x="5562" y="38"/>
                    </a:lnTo>
                    <a:lnTo>
                      <a:pt x="5733" y="190"/>
                    </a:lnTo>
                    <a:lnTo>
                      <a:pt x="5981" y="590"/>
                    </a:lnTo>
                    <a:lnTo>
                      <a:pt x="6057" y="666"/>
                    </a:lnTo>
                    <a:lnTo>
                      <a:pt x="6076" y="685"/>
                    </a:lnTo>
                    <a:lnTo>
                      <a:pt x="6153" y="724"/>
                    </a:lnTo>
                    <a:lnTo>
                      <a:pt x="6209" y="743"/>
                    </a:lnTo>
                    <a:lnTo>
                      <a:pt x="6305" y="724"/>
                    </a:lnTo>
                    <a:lnTo>
                      <a:pt x="6514" y="704"/>
                    </a:lnTo>
                    <a:lnTo>
                      <a:pt x="6666" y="647"/>
                    </a:lnTo>
                    <a:lnTo>
                      <a:pt x="6724" y="609"/>
                    </a:lnTo>
                    <a:lnTo>
                      <a:pt x="6762" y="590"/>
                    </a:lnTo>
                    <a:lnTo>
                      <a:pt x="6781" y="590"/>
                    </a:lnTo>
                    <a:lnTo>
                      <a:pt x="6876" y="590"/>
                    </a:lnTo>
                    <a:lnTo>
                      <a:pt x="7067" y="724"/>
                    </a:lnTo>
                    <a:lnTo>
                      <a:pt x="7124" y="895"/>
                    </a:lnTo>
                    <a:lnTo>
                      <a:pt x="7181" y="971"/>
                    </a:lnTo>
                    <a:lnTo>
                      <a:pt x="7238" y="1009"/>
                    </a:lnTo>
                    <a:lnTo>
                      <a:pt x="7257" y="1028"/>
                    </a:lnTo>
                    <a:lnTo>
                      <a:pt x="7257" y="1085"/>
                    </a:lnTo>
                    <a:lnTo>
                      <a:pt x="7257" y="1142"/>
                    </a:lnTo>
                    <a:lnTo>
                      <a:pt x="7143" y="1352"/>
                    </a:lnTo>
                    <a:lnTo>
                      <a:pt x="7105" y="1428"/>
                    </a:lnTo>
                    <a:lnTo>
                      <a:pt x="7028" y="1695"/>
                    </a:lnTo>
                    <a:lnTo>
                      <a:pt x="7028" y="1733"/>
                    </a:lnTo>
                    <a:lnTo>
                      <a:pt x="7047" y="1771"/>
                    </a:lnTo>
                    <a:lnTo>
                      <a:pt x="7105" y="1885"/>
                    </a:lnTo>
                    <a:lnTo>
                      <a:pt x="7124" y="1943"/>
                    </a:lnTo>
                    <a:lnTo>
                      <a:pt x="7124" y="1999"/>
                    </a:lnTo>
                    <a:lnTo>
                      <a:pt x="7086" y="2285"/>
                    </a:lnTo>
                    <a:lnTo>
                      <a:pt x="7124" y="2457"/>
                    </a:lnTo>
                    <a:lnTo>
                      <a:pt x="7257" y="2705"/>
                    </a:lnTo>
                    <a:lnTo>
                      <a:pt x="7314" y="2819"/>
                    </a:lnTo>
                    <a:lnTo>
                      <a:pt x="7505" y="3047"/>
                    </a:lnTo>
                    <a:lnTo>
                      <a:pt x="7600" y="3181"/>
                    </a:lnTo>
                    <a:lnTo>
                      <a:pt x="7772" y="3409"/>
                    </a:lnTo>
                    <a:lnTo>
                      <a:pt x="7848" y="3504"/>
                    </a:lnTo>
                    <a:lnTo>
                      <a:pt x="7848" y="3543"/>
                    </a:lnTo>
                    <a:lnTo>
                      <a:pt x="7867" y="3581"/>
                    </a:lnTo>
                    <a:lnTo>
                      <a:pt x="7905" y="3599"/>
                    </a:lnTo>
                    <a:lnTo>
                      <a:pt x="7943" y="3599"/>
                    </a:lnTo>
                    <a:lnTo>
                      <a:pt x="8019" y="3581"/>
                    </a:lnTo>
                    <a:lnTo>
                      <a:pt x="8114" y="3504"/>
                    </a:lnTo>
                    <a:lnTo>
                      <a:pt x="8134" y="3485"/>
                    </a:lnTo>
                    <a:lnTo>
                      <a:pt x="8210" y="3523"/>
                    </a:lnTo>
                    <a:lnTo>
                      <a:pt x="8362" y="3771"/>
                    </a:lnTo>
                    <a:lnTo>
                      <a:pt x="8343" y="3848"/>
                    </a:lnTo>
                    <a:lnTo>
                      <a:pt x="8343" y="3866"/>
                    </a:lnTo>
                    <a:lnTo>
                      <a:pt x="8305" y="3904"/>
                    </a:lnTo>
                    <a:lnTo>
                      <a:pt x="8248" y="3943"/>
                    </a:lnTo>
                    <a:lnTo>
                      <a:pt x="8076" y="4000"/>
                    </a:lnTo>
                    <a:lnTo>
                      <a:pt x="7524" y="4361"/>
                    </a:lnTo>
                    <a:lnTo>
                      <a:pt x="7409" y="4400"/>
                    </a:lnTo>
                    <a:lnTo>
                      <a:pt x="7314" y="4476"/>
                    </a:lnTo>
                    <a:lnTo>
                      <a:pt x="7105" y="4800"/>
                    </a:lnTo>
                    <a:lnTo>
                      <a:pt x="7028" y="4838"/>
                    </a:lnTo>
                    <a:lnTo>
                      <a:pt x="7010" y="4857"/>
                    </a:lnTo>
                    <a:lnTo>
                      <a:pt x="6991" y="4876"/>
                    </a:lnTo>
                    <a:lnTo>
                      <a:pt x="6991" y="4914"/>
                    </a:lnTo>
                    <a:lnTo>
                      <a:pt x="6991" y="4990"/>
                    </a:lnTo>
                    <a:lnTo>
                      <a:pt x="6971" y="5047"/>
                    </a:lnTo>
                    <a:lnTo>
                      <a:pt x="7010" y="5085"/>
                    </a:lnTo>
                    <a:lnTo>
                      <a:pt x="7086" y="5143"/>
                    </a:lnTo>
                    <a:lnTo>
                      <a:pt x="7314" y="5238"/>
                    </a:lnTo>
                    <a:lnTo>
                      <a:pt x="7505" y="5276"/>
                    </a:lnTo>
                    <a:lnTo>
                      <a:pt x="7657" y="5295"/>
                    </a:lnTo>
                    <a:lnTo>
                      <a:pt x="7790" y="5314"/>
                    </a:lnTo>
                    <a:lnTo>
                      <a:pt x="7886" y="5390"/>
                    </a:lnTo>
                    <a:lnTo>
                      <a:pt x="8114" y="5714"/>
                    </a:lnTo>
                    <a:lnTo>
                      <a:pt x="8019" y="5790"/>
                    </a:lnTo>
                    <a:lnTo>
                      <a:pt x="8134" y="5847"/>
                    </a:lnTo>
                    <a:lnTo>
                      <a:pt x="8210" y="5885"/>
                    </a:lnTo>
                    <a:lnTo>
                      <a:pt x="8248" y="5924"/>
                    </a:lnTo>
                    <a:lnTo>
                      <a:pt x="8305" y="5961"/>
                    </a:lnTo>
                    <a:lnTo>
                      <a:pt x="8324" y="5981"/>
                    </a:lnTo>
                    <a:lnTo>
                      <a:pt x="8381" y="6076"/>
                    </a:lnTo>
                    <a:lnTo>
                      <a:pt x="8438" y="6171"/>
                    </a:lnTo>
                    <a:lnTo>
                      <a:pt x="8438" y="6228"/>
                    </a:lnTo>
                    <a:lnTo>
                      <a:pt x="8457" y="6286"/>
                    </a:lnTo>
                    <a:lnTo>
                      <a:pt x="8438" y="6381"/>
                    </a:lnTo>
                    <a:lnTo>
                      <a:pt x="8419" y="6419"/>
                    </a:lnTo>
                    <a:lnTo>
                      <a:pt x="8400" y="6457"/>
                    </a:lnTo>
                    <a:lnTo>
                      <a:pt x="8362" y="6457"/>
                    </a:lnTo>
                    <a:lnTo>
                      <a:pt x="8343" y="6476"/>
                    </a:lnTo>
                    <a:lnTo>
                      <a:pt x="8305" y="6476"/>
                    </a:lnTo>
                    <a:lnTo>
                      <a:pt x="8286" y="6495"/>
                    </a:lnTo>
                    <a:lnTo>
                      <a:pt x="8057" y="6476"/>
                    </a:lnTo>
                    <a:lnTo>
                      <a:pt x="8000" y="6476"/>
                    </a:lnTo>
                    <a:lnTo>
                      <a:pt x="7962" y="6495"/>
                    </a:lnTo>
                    <a:lnTo>
                      <a:pt x="7943" y="6514"/>
                    </a:lnTo>
                    <a:lnTo>
                      <a:pt x="7924" y="6533"/>
                    </a:lnTo>
                    <a:lnTo>
                      <a:pt x="7905" y="6552"/>
                    </a:lnTo>
                    <a:lnTo>
                      <a:pt x="7905" y="6571"/>
                    </a:lnTo>
                    <a:lnTo>
                      <a:pt x="7905" y="6609"/>
                    </a:lnTo>
                    <a:lnTo>
                      <a:pt x="7905" y="6628"/>
                    </a:lnTo>
                    <a:lnTo>
                      <a:pt x="7981" y="6914"/>
                    </a:lnTo>
                    <a:lnTo>
                      <a:pt x="8019" y="7048"/>
                    </a:lnTo>
                    <a:lnTo>
                      <a:pt x="8000" y="7276"/>
                    </a:lnTo>
                    <a:lnTo>
                      <a:pt x="8000" y="7314"/>
                    </a:lnTo>
                    <a:lnTo>
                      <a:pt x="8038" y="7371"/>
                    </a:lnTo>
                    <a:lnTo>
                      <a:pt x="8286" y="7810"/>
                    </a:lnTo>
                    <a:lnTo>
                      <a:pt x="8286" y="7828"/>
                    </a:lnTo>
                    <a:lnTo>
                      <a:pt x="8362" y="8208"/>
                    </a:lnTo>
                    <a:lnTo>
                      <a:pt x="8400" y="8285"/>
                    </a:lnTo>
                    <a:lnTo>
                      <a:pt x="8438" y="8399"/>
                    </a:lnTo>
                    <a:lnTo>
                      <a:pt x="8515" y="8494"/>
                    </a:lnTo>
                    <a:lnTo>
                      <a:pt x="8591" y="8570"/>
                    </a:lnTo>
                    <a:lnTo>
                      <a:pt x="8629" y="8589"/>
                    </a:lnTo>
                    <a:lnTo>
                      <a:pt x="8743" y="8608"/>
                    </a:lnTo>
                    <a:lnTo>
                      <a:pt x="9086" y="8551"/>
                    </a:lnTo>
                    <a:lnTo>
                      <a:pt x="9162" y="8570"/>
                    </a:lnTo>
                    <a:lnTo>
                      <a:pt x="9181" y="8589"/>
                    </a:lnTo>
                    <a:lnTo>
                      <a:pt x="9238" y="8589"/>
                    </a:lnTo>
                    <a:lnTo>
                      <a:pt x="9409" y="8532"/>
                    </a:lnTo>
                    <a:lnTo>
                      <a:pt x="9429" y="8532"/>
                    </a:lnTo>
                    <a:lnTo>
                      <a:pt x="9467" y="8532"/>
                    </a:lnTo>
                    <a:lnTo>
                      <a:pt x="9505" y="8551"/>
                    </a:lnTo>
                    <a:lnTo>
                      <a:pt x="9524" y="8570"/>
                    </a:lnTo>
                    <a:lnTo>
                      <a:pt x="9581" y="8627"/>
                    </a:lnTo>
                    <a:lnTo>
                      <a:pt x="9600" y="8647"/>
                    </a:lnTo>
                    <a:lnTo>
                      <a:pt x="9619" y="8666"/>
                    </a:lnTo>
                    <a:lnTo>
                      <a:pt x="9638" y="8666"/>
                    </a:lnTo>
                    <a:lnTo>
                      <a:pt x="9676" y="8666"/>
                    </a:lnTo>
                    <a:lnTo>
                      <a:pt x="9714" y="8666"/>
                    </a:lnTo>
                    <a:lnTo>
                      <a:pt x="9753" y="8647"/>
                    </a:lnTo>
                    <a:lnTo>
                      <a:pt x="9771" y="8627"/>
                    </a:lnTo>
                    <a:lnTo>
                      <a:pt x="9848" y="8494"/>
                    </a:lnTo>
                    <a:lnTo>
                      <a:pt x="9848" y="8456"/>
                    </a:lnTo>
                    <a:lnTo>
                      <a:pt x="9886" y="8437"/>
                    </a:lnTo>
                    <a:lnTo>
                      <a:pt x="10019" y="8342"/>
                    </a:lnTo>
                    <a:lnTo>
                      <a:pt x="10057" y="8303"/>
                    </a:lnTo>
                    <a:lnTo>
                      <a:pt x="10076" y="8266"/>
                    </a:lnTo>
                    <a:lnTo>
                      <a:pt x="10095" y="8227"/>
                    </a:lnTo>
                    <a:lnTo>
                      <a:pt x="10095" y="8170"/>
                    </a:lnTo>
                    <a:lnTo>
                      <a:pt x="10057" y="7942"/>
                    </a:lnTo>
                    <a:lnTo>
                      <a:pt x="10057" y="7924"/>
                    </a:lnTo>
                    <a:lnTo>
                      <a:pt x="10076" y="7905"/>
                    </a:lnTo>
                    <a:lnTo>
                      <a:pt x="10152" y="7886"/>
                    </a:lnTo>
                    <a:lnTo>
                      <a:pt x="10267" y="7886"/>
                    </a:lnTo>
                    <a:lnTo>
                      <a:pt x="10572" y="7828"/>
                    </a:lnTo>
                    <a:lnTo>
                      <a:pt x="11048" y="7810"/>
                    </a:lnTo>
                    <a:lnTo>
                      <a:pt x="11200" y="7828"/>
                    </a:lnTo>
                    <a:lnTo>
                      <a:pt x="11258" y="7866"/>
                    </a:lnTo>
                    <a:lnTo>
                      <a:pt x="11314" y="7905"/>
                    </a:lnTo>
                    <a:lnTo>
                      <a:pt x="11390" y="8000"/>
                    </a:lnTo>
                    <a:lnTo>
                      <a:pt x="11390" y="8018"/>
                    </a:lnTo>
                    <a:lnTo>
                      <a:pt x="11524" y="8037"/>
                    </a:lnTo>
                    <a:lnTo>
                      <a:pt x="11905" y="8018"/>
                    </a:lnTo>
                    <a:lnTo>
                      <a:pt x="12057" y="8094"/>
                    </a:lnTo>
                    <a:lnTo>
                      <a:pt x="12229" y="8113"/>
                    </a:lnTo>
                    <a:lnTo>
                      <a:pt x="12724" y="8056"/>
                    </a:lnTo>
                    <a:lnTo>
                      <a:pt x="12819" y="8075"/>
                    </a:lnTo>
                    <a:lnTo>
                      <a:pt x="12838" y="8075"/>
                    </a:lnTo>
                    <a:lnTo>
                      <a:pt x="12876" y="8113"/>
                    </a:lnTo>
                    <a:lnTo>
                      <a:pt x="12914" y="8151"/>
                    </a:lnTo>
                    <a:lnTo>
                      <a:pt x="12934" y="8246"/>
                    </a:lnTo>
                    <a:lnTo>
                      <a:pt x="12934" y="8303"/>
                    </a:lnTo>
                    <a:lnTo>
                      <a:pt x="12934" y="8342"/>
                    </a:lnTo>
                    <a:lnTo>
                      <a:pt x="12914" y="8437"/>
                    </a:lnTo>
                    <a:lnTo>
                      <a:pt x="12914" y="8513"/>
                    </a:lnTo>
                    <a:lnTo>
                      <a:pt x="12914" y="8551"/>
                    </a:lnTo>
                    <a:lnTo>
                      <a:pt x="12934" y="8589"/>
                    </a:lnTo>
                    <a:lnTo>
                      <a:pt x="12972" y="8627"/>
                    </a:lnTo>
                    <a:lnTo>
                      <a:pt x="13048" y="8703"/>
                    </a:lnTo>
                    <a:lnTo>
                      <a:pt x="13143" y="8742"/>
                    </a:lnTo>
                    <a:lnTo>
                      <a:pt x="13181" y="8761"/>
                    </a:lnTo>
                    <a:lnTo>
                      <a:pt x="13295" y="8742"/>
                    </a:lnTo>
                    <a:lnTo>
                      <a:pt x="13429" y="8723"/>
                    </a:lnTo>
                    <a:lnTo>
                      <a:pt x="13543" y="8742"/>
                    </a:lnTo>
                    <a:lnTo>
                      <a:pt x="13600" y="8761"/>
                    </a:lnTo>
                    <a:lnTo>
                      <a:pt x="13620" y="8780"/>
                    </a:lnTo>
                    <a:lnTo>
                      <a:pt x="13638" y="8818"/>
                    </a:lnTo>
                    <a:lnTo>
                      <a:pt x="13676" y="8894"/>
                    </a:lnTo>
                    <a:lnTo>
                      <a:pt x="13696" y="9028"/>
                    </a:lnTo>
                    <a:lnTo>
                      <a:pt x="13696" y="9084"/>
                    </a:lnTo>
                    <a:lnTo>
                      <a:pt x="13676" y="9142"/>
                    </a:lnTo>
                    <a:lnTo>
                      <a:pt x="13657" y="9199"/>
                    </a:lnTo>
                    <a:lnTo>
                      <a:pt x="13638" y="9256"/>
                    </a:lnTo>
                    <a:lnTo>
                      <a:pt x="13676" y="9313"/>
                    </a:lnTo>
                    <a:lnTo>
                      <a:pt x="13905" y="9427"/>
                    </a:lnTo>
                    <a:lnTo>
                      <a:pt x="14096" y="9770"/>
                    </a:lnTo>
                    <a:lnTo>
                      <a:pt x="14343" y="10018"/>
                    </a:lnTo>
                    <a:lnTo>
                      <a:pt x="15067" y="10513"/>
                    </a:lnTo>
                    <a:lnTo>
                      <a:pt x="15238" y="10570"/>
                    </a:lnTo>
                    <a:lnTo>
                      <a:pt x="15257" y="10532"/>
                    </a:lnTo>
                    <a:lnTo>
                      <a:pt x="15276" y="10513"/>
                    </a:lnTo>
                    <a:lnTo>
                      <a:pt x="15296" y="10513"/>
                    </a:lnTo>
                    <a:lnTo>
                      <a:pt x="15315" y="10494"/>
                    </a:lnTo>
                    <a:lnTo>
                      <a:pt x="15352" y="10475"/>
                    </a:lnTo>
                    <a:lnTo>
                      <a:pt x="15372" y="10475"/>
                    </a:lnTo>
                    <a:lnTo>
                      <a:pt x="15410" y="10456"/>
                    </a:lnTo>
                    <a:lnTo>
                      <a:pt x="15448" y="10456"/>
                    </a:lnTo>
                    <a:lnTo>
                      <a:pt x="15467" y="10475"/>
                    </a:lnTo>
                    <a:lnTo>
                      <a:pt x="15505" y="10494"/>
                    </a:lnTo>
                    <a:lnTo>
                      <a:pt x="15543" y="10532"/>
                    </a:lnTo>
                    <a:lnTo>
                      <a:pt x="15619" y="10684"/>
                    </a:lnTo>
                    <a:lnTo>
                      <a:pt x="15638" y="10723"/>
                    </a:lnTo>
                    <a:lnTo>
                      <a:pt x="15677" y="10932"/>
                    </a:lnTo>
                    <a:lnTo>
                      <a:pt x="15696" y="10970"/>
                    </a:lnTo>
                    <a:lnTo>
                      <a:pt x="16058" y="11332"/>
                    </a:lnTo>
                    <a:lnTo>
                      <a:pt x="16134" y="11427"/>
                    </a:lnTo>
                    <a:lnTo>
                      <a:pt x="16172" y="11504"/>
                    </a:lnTo>
                    <a:lnTo>
                      <a:pt x="16153" y="11618"/>
                    </a:lnTo>
                    <a:lnTo>
                      <a:pt x="16153" y="11675"/>
                    </a:lnTo>
                    <a:lnTo>
                      <a:pt x="16172" y="11808"/>
                    </a:lnTo>
                    <a:lnTo>
                      <a:pt x="16248" y="12037"/>
                    </a:lnTo>
                    <a:lnTo>
                      <a:pt x="16305" y="12132"/>
                    </a:lnTo>
                    <a:lnTo>
                      <a:pt x="16324" y="12189"/>
                    </a:lnTo>
                    <a:lnTo>
                      <a:pt x="16362" y="12228"/>
                    </a:lnTo>
                    <a:lnTo>
                      <a:pt x="16439" y="12304"/>
                    </a:lnTo>
                    <a:lnTo>
                      <a:pt x="16991" y="12551"/>
                    </a:lnTo>
                    <a:lnTo>
                      <a:pt x="17086" y="12570"/>
                    </a:lnTo>
                    <a:lnTo>
                      <a:pt x="17105" y="12570"/>
                    </a:lnTo>
                    <a:lnTo>
                      <a:pt x="17143" y="12551"/>
                    </a:lnTo>
                    <a:lnTo>
                      <a:pt x="17162" y="12551"/>
                    </a:lnTo>
                    <a:lnTo>
                      <a:pt x="17181" y="12513"/>
                    </a:lnTo>
                    <a:lnTo>
                      <a:pt x="17277" y="12380"/>
                    </a:lnTo>
                    <a:lnTo>
                      <a:pt x="17296" y="12361"/>
                    </a:lnTo>
                    <a:lnTo>
                      <a:pt x="17315" y="12361"/>
                    </a:lnTo>
                    <a:lnTo>
                      <a:pt x="17353" y="12342"/>
                    </a:lnTo>
                    <a:lnTo>
                      <a:pt x="17391" y="12342"/>
                    </a:lnTo>
                    <a:lnTo>
                      <a:pt x="17429" y="12323"/>
                    </a:lnTo>
                    <a:lnTo>
                      <a:pt x="17448" y="12323"/>
                    </a:lnTo>
                    <a:lnTo>
                      <a:pt x="17486" y="12342"/>
                    </a:lnTo>
                    <a:lnTo>
                      <a:pt x="17505" y="12342"/>
                    </a:lnTo>
                    <a:lnTo>
                      <a:pt x="17619" y="12399"/>
                    </a:lnTo>
                    <a:lnTo>
                      <a:pt x="17772" y="12551"/>
                    </a:lnTo>
                    <a:lnTo>
                      <a:pt x="18019" y="12856"/>
                    </a:lnTo>
                    <a:lnTo>
                      <a:pt x="18058" y="12932"/>
                    </a:lnTo>
                    <a:lnTo>
                      <a:pt x="18077" y="12951"/>
                    </a:lnTo>
                    <a:lnTo>
                      <a:pt x="18077" y="12990"/>
                    </a:lnTo>
                    <a:lnTo>
                      <a:pt x="18153" y="13275"/>
                    </a:lnTo>
                    <a:lnTo>
                      <a:pt x="18172" y="13294"/>
                    </a:lnTo>
                    <a:lnTo>
                      <a:pt x="18191" y="13332"/>
                    </a:lnTo>
                    <a:lnTo>
                      <a:pt x="18267" y="13427"/>
                    </a:lnTo>
                    <a:lnTo>
                      <a:pt x="19277" y="14094"/>
                    </a:lnTo>
                    <a:lnTo>
                      <a:pt x="19315" y="14094"/>
                    </a:lnTo>
                    <a:lnTo>
                      <a:pt x="19429" y="14094"/>
                    </a:lnTo>
                    <a:lnTo>
                      <a:pt x="19524" y="14075"/>
                    </a:lnTo>
                    <a:lnTo>
                      <a:pt x="19543" y="14075"/>
                    </a:lnTo>
                    <a:lnTo>
                      <a:pt x="19581" y="14075"/>
                    </a:lnTo>
                    <a:lnTo>
                      <a:pt x="19619" y="14094"/>
                    </a:lnTo>
                    <a:lnTo>
                      <a:pt x="19658" y="14132"/>
                    </a:lnTo>
                    <a:lnTo>
                      <a:pt x="19715" y="14189"/>
                    </a:lnTo>
                    <a:lnTo>
                      <a:pt x="19734" y="14209"/>
                    </a:lnTo>
                    <a:lnTo>
                      <a:pt x="19791" y="14228"/>
                    </a:lnTo>
                    <a:lnTo>
                      <a:pt x="19810" y="14246"/>
                    </a:lnTo>
                    <a:lnTo>
                      <a:pt x="19848" y="14246"/>
                    </a:lnTo>
                    <a:lnTo>
                      <a:pt x="19867" y="14246"/>
                    </a:lnTo>
                    <a:lnTo>
                      <a:pt x="19905" y="14228"/>
                    </a:lnTo>
                    <a:lnTo>
                      <a:pt x="19924" y="14228"/>
                    </a:lnTo>
                    <a:lnTo>
                      <a:pt x="19944" y="14209"/>
                    </a:lnTo>
                    <a:lnTo>
                      <a:pt x="20058" y="14037"/>
                    </a:lnTo>
                    <a:lnTo>
                      <a:pt x="20096" y="13999"/>
                    </a:lnTo>
                    <a:lnTo>
                      <a:pt x="20134" y="13980"/>
                    </a:lnTo>
                    <a:lnTo>
                      <a:pt x="20153" y="13961"/>
                    </a:lnTo>
                    <a:lnTo>
                      <a:pt x="20191" y="13942"/>
                    </a:lnTo>
                    <a:lnTo>
                      <a:pt x="20210" y="13923"/>
                    </a:lnTo>
                    <a:lnTo>
                      <a:pt x="20210" y="13884"/>
                    </a:lnTo>
                    <a:lnTo>
                      <a:pt x="20229" y="13828"/>
                    </a:lnTo>
                    <a:lnTo>
                      <a:pt x="20191" y="13561"/>
                    </a:lnTo>
                    <a:lnTo>
                      <a:pt x="20210" y="13523"/>
                    </a:lnTo>
                    <a:lnTo>
                      <a:pt x="20229" y="13466"/>
                    </a:lnTo>
                    <a:lnTo>
                      <a:pt x="20305" y="13313"/>
                    </a:lnTo>
                    <a:lnTo>
                      <a:pt x="20325" y="13237"/>
                    </a:lnTo>
                    <a:lnTo>
                      <a:pt x="20325" y="13104"/>
                    </a:lnTo>
                    <a:lnTo>
                      <a:pt x="20305" y="13046"/>
                    </a:lnTo>
                    <a:lnTo>
                      <a:pt x="20286" y="12990"/>
                    </a:lnTo>
                    <a:lnTo>
                      <a:pt x="20267" y="12970"/>
                    </a:lnTo>
                    <a:lnTo>
                      <a:pt x="20267" y="12932"/>
                    </a:lnTo>
                    <a:lnTo>
                      <a:pt x="20248" y="12913"/>
                    </a:lnTo>
                    <a:lnTo>
                      <a:pt x="20229" y="12894"/>
                    </a:lnTo>
                    <a:lnTo>
                      <a:pt x="20210" y="12894"/>
                    </a:lnTo>
                    <a:lnTo>
                      <a:pt x="20172" y="12913"/>
                    </a:lnTo>
                    <a:lnTo>
                      <a:pt x="20153" y="12913"/>
                    </a:lnTo>
                    <a:lnTo>
                      <a:pt x="20115" y="12894"/>
                    </a:lnTo>
                    <a:lnTo>
                      <a:pt x="20096" y="12875"/>
                    </a:lnTo>
                    <a:lnTo>
                      <a:pt x="20076" y="12856"/>
                    </a:lnTo>
                    <a:lnTo>
                      <a:pt x="20058" y="12837"/>
                    </a:lnTo>
                    <a:lnTo>
                      <a:pt x="20039" y="12837"/>
                    </a:lnTo>
                    <a:lnTo>
                      <a:pt x="19944" y="12818"/>
                    </a:lnTo>
                    <a:lnTo>
                      <a:pt x="19924" y="12799"/>
                    </a:lnTo>
                    <a:lnTo>
                      <a:pt x="19905" y="12780"/>
                    </a:lnTo>
                    <a:lnTo>
                      <a:pt x="19905" y="12742"/>
                    </a:lnTo>
                    <a:lnTo>
                      <a:pt x="20000" y="12170"/>
                    </a:lnTo>
                    <a:lnTo>
                      <a:pt x="20020" y="12151"/>
                    </a:lnTo>
                    <a:lnTo>
                      <a:pt x="20058" y="12094"/>
                    </a:lnTo>
                    <a:lnTo>
                      <a:pt x="20362" y="11751"/>
                    </a:lnTo>
                    <a:lnTo>
                      <a:pt x="20381" y="11713"/>
                    </a:lnTo>
                    <a:lnTo>
                      <a:pt x="20420" y="11637"/>
                    </a:lnTo>
                    <a:lnTo>
                      <a:pt x="20496" y="11370"/>
                    </a:lnTo>
                    <a:lnTo>
                      <a:pt x="20515" y="11313"/>
                    </a:lnTo>
                    <a:lnTo>
                      <a:pt x="20553" y="11275"/>
                    </a:lnTo>
                    <a:lnTo>
                      <a:pt x="20782" y="11009"/>
                    </a:lnTo>
                    <a:lnTo>
                      <a:pt x="21086" y="11104"/>
                    </a:lnTo>
                    <a:lnTo>
                      <a:pt x="21124" y="11123"/>
                    </a:lnTo>
                    <a:lnTo>
                      <a:pt x="21163" y="11161"/>
                    </a:lnTo>
                    <a:lnTo>
                      <a:pt x="21163" y="11180"/>
                    </a:lnTo>
                    <a:lnTo>
                      <a:pt x="21182" y="11218"/>
                    </a:lnTo>
                    <a:lnTo>
                      <a:pt x="21200" y="11313"/>
                    </a:lnTo>
                    <a:lnTo>
                      <a:pt x="21219" y="11313"/>
                    </a:lnTo>
                    <a:lnTo>
                      <a:pt x="21258" y="11313"/>
                    </a:lnTo>
                    <a:lnTo>
                      <a:pt x="21277" y="11294"/>
                    </a:lnTo>
                    <a:lnTo>
                      <a:pt x="21296" y="11294"/>
                    </a:lnTo>
                    <a:lnTo>
                      <a:pt x="21334" y="11237"/>
                    </a:lnTo>
                    <a:lnTo>
                      <a:pt x="21372" y="11218"/>
                    </a:lnTo>
                    <a:lnTo>
                      <a:pt x="21448" y="11218"/>
                    </a:lnTo>
                    <a:lnTo>
                      <a:pt x="21639" y="11199"/>
                    </a:lnTo>
                    <a:lnTo>
                      <a:pt x="21696" y="11180"/>
                    </a:lnTo>
                    <a:lnTo>
                      <a:pt x="21715" y="11161"/>
                    </a:lnTo>
                    <a:lnTo>
                      <a:pt x="21848" y="10970"/>
                    </a:lnTo>
                    <a:lnTo>
                      <a:pt x="21867" y="10951"/>
                    </a:lnTo>
                    <a:lnTo>
                      <a:pt x="21905" y="10913"/>
                    </a:lnTo>
                    <a:lnTo>
                      <a:pt x="22001" y="10875"/>
                    </a:lnTo>
                    <a:lnTo>
                      <a:pt x="22039" y="10875"/>
                    </a:lnTo>
                    <a:lnTo>
                      <a:pt x="22077" y="10875"/>
                    </a:lnTo>
                    <a:lnTo>
                      <a:pt x="22134" y="10894"/>
                    </a:lnTo>
                    <a:lnTo>
                      <a:pt x="22172" y="10932"/>
                    </a:lnTo>
                    <a:lnTo>
                      <a:pt x="22382" y="11104"/>
                    </a:lnTo>
                    <a:lnTo>
                      <a:pt x="22401" y="11123"/>
                    </a:lnTo>
                    <a:lnTo>
                      <a:pt x="22438" y="11141"/>
                    </a:lnTo>
                    <a:lnTo>
                      <a:pt x="22496" y="11161"/>
                    </a:lnTo>
                    <a:lnTo>
                      <a:pt x="22705" y="11237"/>
                    </a:lnTo>
                    <a:lnTo>
                      <a:pt x="22743" y="11256"/>
                    </a:lnTo>
                    <a:lnTo>
                      <a:pt x="22858" y="11332"/>
                    </a:lnTo>
                    <a:lnTo>
                      <a:pt x="23029" y="11408"/>
                    </a:lnTo>
                    <a:lnTo>
                      <a:pt x="23105" y="11446"/>
                    </a:lnTo>
                    <a:lnTo>
                      <a:pt x="23163" y="11446"/>
                    </a:lnTo>
                    <a:lnTo>
                      <a:pt x="23200" y="11446"/>
                    </a:lnTo>
                    <a:lnTo>
                      <a:pt x="23353" y="11427"/>
                    </a:lnTo>
                    <a:lnTo>
                      <a:pt x="23601" y="11408"/>
                    </a:lnTo>
                    <a:lnTo>
                      <a:pt x="23677" y="11408"/>
                    </a:lnTo>
                    <a:lnTo>
                      <a:pt x="23715" y="11427"/>
                    </a:lnTo>
                    <a:lnTo>
                      <a:pt x="24153" y="11999"/>
                    </a:lnTo>
                    <a:lnTo>
                      <a:pt x="24229" y="12075"/>
                    </a:lnTo>
                    <a:lnTo>
                      <a:pt x="24267" y="12094"/>
                    </a:lnTo>
                    <a:lnTo>
                      <a:pt x="24668" y="12323"/>
                    </a:lnTo>
                    <a:lnTo>
                      <a:pt x="24686" y="12342"/>
                    </a:lnTo>
                    <a:lnTo>
                      <a:pt x="24705" y="12361"/>
                    </a:lnTo>
                    <a:lnTo>
                      <a:pt x="24724" y="12380"/>
                    </a:lnTo>
                    <a:lnTo>
                      <a:pt x="24763" y="12437"/>
                    </a:lnTo>
                    <a:lnTo>
                      <a:pt x="24800" y="12551"/>
                    </a:lnTo>
                    <a:lnTo>
                      <a:pt x="24915" y="13142"/>
                    </a:lnTo>
                    <a:lnTo>
                      <a:pt x="24934" y="13180"/>
                    </a:lnTo>
                    <a:lnTo>
                      <a:pt x="24972" y="13237"/>
                    </a:lnTo>
                    <a:lnTo>
                      <a:pt x="24991" y="13275"/>
                    </a:lnTo>
                    <a:lnTo>
                      <a:pt x="25029" y="13294"/>
                    </a:lnTo>
                    <a:lnTo>
                      <a:pt x="25410" y="13408"/>
                    </a:lnTo>
                    <a:lnTo>
                      <a:pt x="25486" y="13427"/>
                    </a:lnTo>
                    <a:lnTo>
                      <a:pt x="25525" y="13466"/>
                    </a:lnTo>
                    <a:lnTo>
                      <a:pt x="25582" y="13561"/>
                    </a:lnTo>
                    <a:lnTo>
                      <a:pt x="25658" y="13752"/>
                    </a:lnTo>
                    <a:lnTo>
                      <a:pt x="25715" y="13828"/>
                    </a:lnTo>
                    <a:lnTo>
                      <a:pt x="25906" y="14018"/>
                    </a:lnTo>
                    <a:lnTo>
                      <a:pt x="26077" y="14075"/>
                    </a:lnTo>
                    <a:lnTo>
                      <a:pt x="26115" y="14094"/>
                    </a:lnTo>
                    <a:lnTo>
                      <a:pt x="26210" y="14189"/>
                    </a:lnTo>
                    <a:lnTo>
                      <a:pt x="26229" y="14189"/>
                    </a:lnTo>
                    <a:close/>
                    <a:moveTo>
                      <a:pt x="1505" y="3523"/>
                    </a:moveTo>
                    <a:lnTo>
                      <a:pt x="1752" y="3752"/>
                    </a:lnTo>
                    <a:lnTo>
                      <a:pt x="2438" y="4019"/>
                    </a:lnTo>
                    <a:lnTo>
                      <a:pt x="2514" y="4076"/>
                    </a:lnTo>
                    <a:lnTo>
                      <a:pt x="2590" y="4038"/>
                    </a:lnTo>
                    <a:lnTo>
                      <a:pt x="2781" y="4114"/>
                    </a:lnTo>
                    <a:lnTo>
                      <a:pt x="3200" y="4361"/>
                    </a:lnTo>
                    <a:lnTo>
                      <a:pt x="3410" y="4419"/>
                    </a:lnTo>
                    <a:lnTo>
                      <a:pt x="3619" y="4438"/>
                    </a:lnTo>
                    <a:lnTo>
                      <a:pt x="3809" y="4342"/>
                    </a:lnTo>
                    <a:lnTo>
                      <a:pt x="3943" y="4438"/>
                    </a:lnTo>
                    <a:lnTo>
                      <a:pt x="4228" y="4628"/>
                    </a:lnTo>
                    <a:lnTo>
                      <a:pt x="4343" y="4742"/>
                    </a:lnTo>
                    <a:lnTo>
                      <a:pt x="4343" y="4800"/>
                    </a:lnTo>
                    <a:lnTo>
                      <a:pt x="4133" y="4857"/>
                    </a:lnTo>
                    <a:lnTo>
                      <a:pt x="4133" y="5028"/>
                    </a:lnTo>
                    <a:lnTo>
                      <a:pt x="4267" y="5199"/>
                    </a:lnTo>
                    <a:lnTo>
                      <a:pt x="4419" y="5352"/>
                    </a:lnTo>
                    <a:lnTo>
                      <a:pt x="4324" y="5371"/>
                    </a:lnTo>
                    <a:lnTo>
                      <a:pt x="4248" y="5448"/>
                    </a:lnTo>
                    <a:lnTo>
                      <a:pt x="4114" y="5580"/>
                    </a:lnTo>
                    <a:lnTo>
                      <a:pt x="4267" y="5657"/>
                    </a:lnTo>
                    <a:lnTo>
                      <a:pt x="4476" y="5676"/>
                    </a:lnTo>
                    <a:lnTo>
                      <a:pt x="4876" y="5657"/>
                    </a:lnTo>
                    <a:lnTo>
                      <a:pt x="4876" y="5733"/>
                    </a:lnTo>
                    <a:lnTo>
                      <a:pt x="4705" y="5847"/>
                    </a:lnTo>
                    <a:lnTo>
                      <a:pt x="4514" y="5924"/>
                    </a:lnTo>
                    <a:lnTo>
                      <a:pt x="4343" y="6038"/>
                    </a:lnTo>
                    <a:lnTo>
                      <a:pt x="4267" y="6228"/>
                    </a:lnTo>
                    <a:lnTo>
                      <a:pt x="4228" y="6286"/>
                    </a:lnTo>
                    <a:lnTo>
                      <a:pt x="3962" y="6438"/>
                    </a:lnTo>
                    <a:lnTo>
                      <a:pt x="3923" y="6514"/>
                    </a:lnTo>
                    <a:lnTo>
                      <a:pt x="3867" y="6723"/>
                    </a:lnTo>
                    <a:lnTo>
                      <a:pt x="3809" y="6819"/>
                    </a:lnTo>
                    <a:lnTo>
                      <a:pt x="3466" y="6628"/>
                    </a:lnTo>
                    <a:lnTo>
                      <a:pt x="3276" y="6628"/>
                    </a:lnTo>
                    <a:lnTo>
                      <a:pt x="3200" y="6762"/>
                    </a:lnTo>
                    <a:lnTo>
                      <a:pt x="3257" y="6857"/>
                    </a:lnTo>
                    <a:lnTo>
                      <a:pt x="3429" y="7085"/>
                    </a:lnTo>
                    <a:lnTo>
                      <a:pt x="3390" y="7124"/>
                    </a:lnTo>
                    <a:lnTo>
                      <a:pt x="3029" y="7295"/>
                    </a:lnTo>
                    <a:lnTo>
                      <a:pt x="2971" y="7314"/>
                    </a:lnTo>
                    <a:lnTo>
                      <a:pt x="2933" y="7371"/>
                    </a:lnTo>
                    <a:lnTo>
                      <a:pt x="2667" y="7505"/>
                    </a:lnTo>
                    <a:lnTo>
                      <a:pt x="2609" y="7600"/>
                    </a:lnTo>
                    <a:lnTo>
                      <a:pt x="2381" y="8380"/>
                    </a:lnTo>
                    <a:lnTo>
                      <a:pt x="2267" y="8570"/>
                    </a:lnTo>
                    <a:lnTo>
                      <a:pt x="2133" y="8742"/>
                    </a:lnTo>
                    <a:lnTo>
                      <a:pt x="2057" y="8742"/>
                    </a:lnTo>
                    <a:lnTo>
                      <a:pt x="1752" y="8094"/>
                    </a:lnTo>
                    <a:lnTo>
                      <a:pt x="819" y="6838"/>
                    </a:lnTo>
                    <a:lnTo>
                      <a:pt x="857" y="6800"/>
                    </a:lnTo>
                    <a:lnTo>
                      <a:pt x="914" y="6781"/>
                    </a:lnTo>
                    <a:lnTo>
                      <a:pt x="933" y="6781"/>
                    </a:lnTo>
                    <a:lnTo>
                      <a:pt x="971" y="6762"/>
                    </a:lnTo>
                    <a:lnTo>
                      <a:pt x="1028" y="6609"/>
                    </a:lnTo>
                    <a:lnTo>
                      <a:pt x="1067" y="6571"/>
                    </a:lnTo>
                    <a:lnTo>
                      <a:pt x="1104" y="6552"/>
                    </a:lnTo>
                    <a:lnTo>
                      <a:pt x="1124" y="6533"/>
                    </a:lnTo>
                    <a:lnTo>
                      <a:pt x="1143" y="6476"/>
                    </a:lnTo>
                    <a:lnTo>
                      <a:pt x="1181" y="6381"/>
                    </a:lnTo>
                    <a:lnTo>
                      <a:pt x="1200" y="6342"/>
                    </a:lnTo>
                    <a:lnTo>
                      <a:pt x="1219" y="6305"/>
                    </a:lnTo>
                    <a:lnTo>
                      <a:pt x="1295" y="6247"/>
                    </a:lnTo>
                    <a:lnTo>
                      <a:pt x="1295" y="6228"/>
                    </a:lnTo>
                    <a:lnTo>
                      <a:pt x="1295" y="6209"/>
                    </a:lnTo>
                    <a:lnTo>
                      <a:pt x="1257" y="6171"/>
                    </a:lnTo>
                    <a:lnTo>
                      <a:pt x="1257" y="6114"/>
                    </a:lnTo>
                    <a:lnTo>
                      <a:pt x="1257" y="6057"/>
                    </a:lnTo>
                    <a:lnTo>
                      <a:pt x="1371" y="5619"/>
                    </a:lnTo>
                    <a:lnTo>
                      <a:pt x="1409" y="5504"/>
                    </a:lnTo>
                    <a:lnTo>
                      <a:pt x="1447" y="5428"/>
                    </a:lnTo>
                    <a:lnTo>
                      <a:pt x="1429" y="5409"/>
                    </a:lnTo>
                    <a:lnTo>
                      <a:pt x="1409" y="5390"/>
                    </a:lnTo>
                    <a:lnTo>
                      <a:pt x="1257" y="5352"/>
                    </a:lnTo>
                    <a:lnTo>
                      <a:pt x="1219" y="5333"/>
                    </a:lnTo>
                    <a:lnTo>
                      <a:pt x="1200" y="5314"/>
                    </a:lnTo>
                    <a:lnTo>
                      <a:pt x="1181" y="5295"/>
                    </a:lnTo>
                    <a:lnTo>
                      <a:pt x="1162" y="5238"/>
                    </a:lnTo>
                    <a:lnTo>
                      <a:pt x="1162" y="5162"/>
                    </a:lnTo>
                    <a:lnTo>
                      <a:pt x="1143" y="5123"/>
                    </a:lnTo>
                    <a:lnTo>
                      <a:pt x="1124" y="5085"/>
                    </a:lnTo>
                    <a:lnTo>
                      <a:pt x="1104" y="5067"/>
                    </a:lnTo>
                    <a:lnTo>
                      <a:pt x="1085" y="5009"/>
                    </a:lnTo>
                    <a:lnTo>
                      <a:pt x="1028" y="4971"/>
                    </a:lnTo>
                    <a:lnTo>
                      <a:pt x="971" y="4895"/>
                    </a:lnTo>
                    <a:lnTo>
                      <a:pt x="952" y="4876"/>
                    </a:lnTo>
                    <a:lnTo>
                      <a:pt x="933" y="4857"/>
                    </a:lnTo>
                    <a:lnTo>
                      <a:pt x="838" y="4838"/>
                    </a:lnTo>
                    <a:lnTo>
                      <a:pt x="762" y="4800"/>
                    </a:lnTo>
                    <a:lnTo>
                      <a:pt x="704" y="4781"/>
                    </a:lnTo>
                    <a:lnTo>
                      <a:pt x="590" y="4781"/>
                    </a:lnTo>
                    <a:lnTo>
                      <a:pt x="571" y="4781"/>
                    </a:lnTo>
                    <a:lnTo>
                      <a:pt x="533" y="4762"/>
                    </a:lnTo>
                    <a:lnTo>
                      <a:pt x="495" y="4742"/>
                    </a:lnTo>
                    <a:lnTo>
                      <a:pt x="457" y="4723"/>
                    </a:lnTo>
                    <a:lnTo>
                      <a:pt x="362" y="4705"/>
                    </a:lnTo>
                    <a:lnTo>
                      <a:pt x="323" y="4705"/>
                    </a:lnTo>
                    <a:lnTo>
                      <a:pt x="305" y="4705"/>
                    </a:lnTo>
                    <a:lnTo>
                      <a:pt x="190" y="4723"/>
                    </a:lnTo>
                    <a:lnTo>
                      <a:pt x="152" y="4705"/>
                    </a:lnTo>
                    <a:lnTo>
                      <a:pt x="95" y="4686"/>
                    </a:lnTo>
                    <a:lnTo>
                      <a:pt x="57" y="4647"/>
                    </a:lnTo>
                    <a:lnTo>
                      <a:pt x="19" y="4590"/>
                    </a:lnTo>
                    <a:lnTo>
                      <a:pt x="0" y="4533"/>
                    </a:lnTo>
                    <a:lnTo>
                      <a:pt x="38" y="4438"/>
                    </a:lnTo>
                    <a:lnTo>
                      <a:pt x="152" y="4342"/>
                    </a:lnTo>
                    <a:lnTo>
                      <a:pt x="419" y="4209"/>
                    </a:lnTo>
                    <a:lnTo>
                      <a:pt x="533" y="4190"/>
                    </a:lnTo>
                    <a:lnTo>
                      <a:pt x="609" y="4171"/>
                    </a:lnTo>
                    <a:lnTo>
                      <a:pt x="628" y="4190"/>
                    </a:lnTo>
                    <a:lnTo>
                      <a:pt x="647" y="4209"/>
                    </a:lnTo>
                    <a:lnTo>
                      <a:pt x="667" y="4228"/>
                    </a:lnTo>
                    <a:lnTo>
                      <a:pt x="686" y="4247"/>
                    </a:lnTo>
                    <a:lnTo>
                      <a:pt x="743" y="4228"/>
                    </a:lnTo>
                    <a:lnTo>
                      <a:pt x="1028" y="4057"/>
                    </a:lnTo>
                    <a:lnTo>
                      <a:pt x="1085" y="4038"/>
                    </a:lnTo>
                    <a:lnTo>
                      <a:pt x="1333" y="3980"/>
                    </a:lnTo>
                    <a:lnTo>
                      <a:pt x="1390" y="3885"/>
                    </a:lnTo>
                    <a:lnTo>
                      <a:pt x="1505" y="3523"/>
                    </a:lnTo>
                    <a:close/>
                    <a:moveTo>
                      <a:pt x="1905" y="2628"/>
                    </a:moveTo>
                    <a:lnTo>
                      <a:pt x="2019" y="2647"/>
                    </a:lnTo>
                    <a:lnTo>
                      <a:pt x="2076" y="2705"/>
                    </a:lnTo>
                    <a:lnTo>
                      <a:pt x="2171" y="2724"/>
                    </a:lnTo>
                    <a:lnTo>
                      <a:pt x="2286" y="2724"/>
                    </a:lnTo>
                    <a:lnTo>
                      <a:pt x="2286" y="2800"/>
                    </a:lnTo>
                    <a:lnTo>
                      <a:pt x="2152" y="2838"/>
                    </a:lnTo>
                    <a:lnTo>
                      <a:pt x="1981" y="2895"/>
                    </a:lnTo>
                    <a:lnTo>
                      <a:pt x="1790" y="2895"/>
                    </a:lnTo>
                    <a:lnTo>
                      <a:pt x="1600" y="2876"/>
                    </a:lnTo>
                    <a:lnTo>
                      <a:pt x="1409" y="2800"/>
                    </a:lnTo>
                    <a:lnTo>
                      <a:pt x="1314" y="2705"/>
                    </a:lnTo>
                    <a:lnTo>
                      <a:pt x="1162" y="2419"/>
                    </a:lnTo>
                    <a:lnTo>
                      <a:pt x="1371" y="2343"/>
                    </a:lnTo>
                    <a:lnTo>
                      <a:pt x="1466" y="2343"/>
                    </a:lnTo>
                    <a:lnTo>
                      <a:pt x="1810" y="2400"/>
                    </a:lnTo>
                    <a:lnTo>
                      <a:pt x="2133" y="2495"/>
                    </a:lnTo>
                    <a:lnTo>
                      <a:pt x="2133" y="2571"/>
                    </a:lnTo>
                    <a:lnTo>
                      <a:pt x="1752" y="2571"/>
                    </a:lnTo>
                    <a:lnTo>
                      <a:pt x="1866" y="2628"/>
                    </a:lnTo>
                    <a:lnTo>
                      <a:pt x="1905" y="2628"/>
                    </a:lnTo>
                    <a:close/>
                    <a:moveTo>
                      <a:pt x="15601" y="18285"/>
                    </a:moveTo>
                    <a:lnTo>
                      <a:pt x="15753" y="18208"/>
                    </a:lnTo>
                    <a:lnTo>
                      <a:pt x="15905" y="18208"/>
                    </a:lnTo>
                    <a:lnTo>
                      <a:pt x="15905" y="18342"/>
                    </a:lnTo>
                    <a:lnTo>
                      <a:pt x="15810" y="18361"/>
                    </a:lnTo>
                    <a:lnTo>
                      <a:pt x="15677" y="18342"/>
                    </a:lnTo>
                    <a:lnTo>
                      <a:pt x="15601" y="18285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9" name="Freeform 7">
                <a:extLst>
                  <a:ext uri="{FF2B5EF4-FFF2-40B4-BE49-F238E27FC236}">
                    <a16:creationId xmlns:a16="http://schemas.microsoft.com/office/drawing/2014/main" id="{1E361AC4-C1FA-7F43-AC64-0714B75C9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0913" y="2946400"/>
                <a:ext cx="2317750" cy="2293938"/>
              </a:xfrm>
              <a:custGeom>
                <a:avLst/>
                <a:gdLst>
                  <a:gd name="T0" fmla="*/ 2147483646 w 12878"/>
                  <a:gd name="T1" fmla="*/ 2147483646 h 12743"/>
                  <a:gd name="T2" fmla="*/ 2147483646 w 12878"/>
                  <a:gd name="T3" fmla="*/ 2147483646 h 12743"/>
                  <a:gd name="T4" fmla="*/ 2147483646 w 12878"/>
                  <a:gd name="T5" fmla="*/ 2147483646 h 12743"/>
                  <a:gd name="T6" fmla="*/ 2147483646 w 12878"/>
                  <a:gd name="T7" fmla="*/ 2147483646 h 12743"/>
                  <a:gd name="T8" fmla="*/ 2147483646 w 12878"/>
                  <a:gd name="T9" fmla="*/ 2147483646 h 12743"/>
                  <a:gd name="T10" fmla="*/ 2147483646 w 12878"/>
                  <a:gd name="T11" fmla="*/ 2147483646 h 12743"/>
                  <a:gd name="T12" fmla="*/ 2147483646 w 12878"/>
                  <a:gd name="T13" fmla="*/ 2147483646 h 12743"/>
                  <a:gd name="T14" fmla="*/ 2147483646 w 12878"/>
                  <a:gd name="T15" fmla="*/ 2147483646 h 12743"/>
                  <a:gd name="T16" fmla="*/ 2147483646 w 12878"/>
                  <a:gd name="T17" fmla="*/ 2147483646 h 12743"/>
                  <a:gd name="T18" fmla="*/ 2147483646 w 12878"/>
                  <a:gd name="T19" fmla="*/ 2147483646 h 12743"/>
                  <a:gd name="T20" fmla="*/ 2147483646 w 12878"/>
                  <a:gd name="T21" fmla="*/ 2147483646 h 12743"/>
                  <a:gd name="T22" fmla="*/ 2147483646 w 12878"/>
                  <a:gd name="T23" fmla="*/ 2147483646 h 12743"/>
                  <a:gd name="T24" fmla="*/ 2147483646 w 12878"/>
                  <a:gd name="T25" fmla="*/ 2147483646 h 12743"/>
                  <a:gd name="T26" fmla="*/ 2147483646 w 12878"/>
                  <a:gd name="T27" fmla="*/ 2147483646 h 12743"/>
                  <a:gd name="T28" fmla="*/ 2147483646 w 12878"/>
                  <a:gd name="T29" fmla="*/ 2147483646 h 12743"/>
                  <a:gd name="T30" fmla="*/ 2147483646 w 12878"/>
                  <a:gd name="T31" fmla="*/ 2147483646 h 12743"/>
                  <a:gd name="T32" fmla="*/ 2147483646 w 12878"/>
                  <a:gd name="T33" fmla="*/ 2147483646 h 12743"/>
                  <a:gd name="T34" fmla="*/ 2147483646 w 12878"/>
                  <a:gd name="T35" fmla="*/ 2147483646 h 12743"/>
                  <a:gd name="T36" fmla="*/ 2147483646 w 12878"/>
                  <a:gd name="T37" fmla="*/ 2147483646 h 12743"/>
                  <a:gd name="T38" fmla="*/ 2147483646 w 12878"/>
                  <a:gd name="T39" fmla="*/ 2147483646 h 12743"/>
                  <a:gd name="T40" fmla="*/ 2147483646 w 12878"/>
                  <a:gd name="T41" fmla="*/ 2147483646 h 12743"/>
                  <a:gd name="T42" fmla="*/ 2147483646 w 12878"/>
                  <a:gd name="T43" fmla="*/ 2147483646 h 12743"/>
                  <a:gd name="T44" fmla="*/ 2147483646 w 12878"/>
                  <a:gd name="T45" fmla="*/ 2147483646 h 12743"/>
                  <a:gd name="T46" fmla="*/ 2147483646 w 12878"/>
                  <a:gd name="T47" fmla="*/ 2147483646 h 12743"/>
                  <a:gd name="T48" fmla="*/ 2147483646 w 12878"/>
                  <a:gd name="T49" fmla="*/ 2147483646 h 12743"/>
                  <a:gd name="T50" fmla="*/ 2147483646 w 12878"/>
                  <a:gd name="T51" fmla="*/ 2147483646 h 12743"/>
                  <a:gd name="T52" fmla="*/ 2147483646 w 12878"/>
                  <a:gd name="T53" fmla="*/ 2147483646 h 12743"/>
                  <a:gd name="T54" fmla="*/ 2147483646 w 12878"/>
                  <a:gd name="T55" fmla="*/ 2147483646 h 12743"/>
                  <a:gd name="T56" fmla="*/ 2147483646 w 12878"/>
                  <a:gd name="T57" fmla="*/ 2147483646 h 12743"/>
                  <a:gd name="T58" fmla="*/ 2147483646 w 12878"/>
                  <a:gd name="T59" fmla="*/ 2147483646 h 12743"/>
                  <a:gd name="T60" fmla="*/ 2147483646 w 12878"/>
                  <a:gd name="T61" fmla="*/ 2147483646 h 12743"/>
                  <a:gd name="T62" fmla="*/ 2147483646 w 12878"/>
                  <a:gd name="T63" fmla="*/ 2147483646 h 12743"/>
                  <a:gd name="T64" fmla="*/ 2147483646 w 12878"/>
                  <a:gd name="T65" fmla="*/ 2147483646 h 12743"/>
                  <a:gd name="T66" fmla="*/ 2147483646 w 12878"/>
                  <a:gd name="T67" fmla="*/ 2147483646 h 12743"/>
                  <a:gd name="T68" fmla="*/ 2147483646 w 12878"/>
                  <a:gd name="T69" fmla="*/ 2147483646 h 12743"/>
                  <a:gd name="T70" fmla="*/ 2147483646 w 12878"/>
                  <a:gd name="T71" fmla="*/ 2147483646 h 12743"/>
                  <a:gd name="T72" fmla="*/ 2147483646 w 12878"/>
                  <a:gd name="T73" fmla="*/ 2147483646 h 12743"/>
                  <a:gd name="T74" fmla="*/ 2147483646 w 12878"/>
                  <a:gd name="T75" fmla="*/ 2147483646 h 12743"/>
                  <a:gd name="T76" fmla="*/ 2147483646 w 12878"/>
                  <a:gd name="T77" fmla="*/ 2147483646 h 12743"/>
                  <a:gd name="T78" fmla="*/ 2147483646 w 12878"/>
                  <a:gd name="T79" fmla="*/ 2147483646 h 12743"/>
                  <a:gd name="T80" fmla="*/ 2147483646 w 12878"/>
                  <a:gd name="T81" fmla="*/ 2147483646 h 12743"/>
                  <a:gd name="T82" fmla="*/ 2147483646 w 12878"/>
                  <a:gd name="T83" fmla="*/ 2147483646 h 12743"/>
                  <a:gd name="T84" fmla="*/ 2147483646 w 12878"/>
                  <a:gd name="T85" fmla="*/ 2147483646 h 12743"/>
                  <a:gd name="T86" fmla="*/ 2147483646 w 12878"/>
                  <a:gd name="T87" fmla="*/ 2147483646 h 12743"/>
                  <a:gd name="T88" fmla="*/ 2147483646 w 12878"/>
                  <a:gd name="T89" fmla="*/ 2147483646 h 12743"/>
                  <a:gd name="T90" fmla="*/ 2147483646 w 12878"/>
                  <a:gd name="T91" fmla="*/ 2147483646 h 12743"/>
                  <a:gd name="T92" fmla="*/ 2147483646 w 12878"/>
                  <a:gd name="T93" fmla="*/ 2147483646 h 12743"/>
                  <a:gd name="T94" fmla="*/ 2147483646 w 12878"/>
                  <a:gd name="T95" fmla="*/ 2147483646 h 12743"/>
                  <a:gd name="T96" fmla="*/ 2147483646 w 12878"/>
                  <a:gd name="T97" fmla="*/ 2147483646 h 12743"/>
                  <a:gd name="T98" fmla="*/ 2147483646 w 12878"/>
                  <a:gd name="T99" fmla="*/ 2147483646 h 12743"/>
                  <a:gd name="T100" fmla="*/ 0 w 12878"/>
                  <a:gd name="T101" fmla="*/ 2147483646 h 12743"/>
                  <a:gd name="T102" fmla="*/ 2147483646 w 12878"/>
                  <a:gd name="T103" fmla="*/ 2147483646 h 12743"/>
                  <a:gd name="T104" fmla="*/ 2147483646 w 12878"/>
                  <a:gd name="T105" fmla="*/ 2147483646 h 12743"/>
                  <a:gd name="T106" fmla="*/ 2147483646 w 12878"/>
                  <a:gd name="T107" fmla="*/ 2147483646 h 12743"/>
                  <a:gd name="T108" fmla="*/ 2147483646 w 12878"/>
                  <a:gd name="T109" fmla="*/ 2147483646 h 12743"/>
                  <a:gd name="T110" fmla="*/ 2147483646 w 12878"/>
                  <a:gd name="T111" fmla="*/ 2147483646 h 12743"/>
                  <a:gd name="T112" fmla="*/ 2147483646 w 12878"/>
                  <a:gd name="T113" fmla="*/ 2147483646 h 12743"/>
                  <a:gd name="T114" fmla="*/ 2147483646 w 12878"/>
                  <a:gd name="T115" fmla="*/ 2147483646 h 1274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878" h="12743">
                    <a:moveTo>
                      <a:pt x="4343" y="2724"/>
                    </a:moveTo>
                    <a:lnTo>
                      <a:pt x="4533" y="2686"/>
                    </a:lnTo>
                    <a:lnTo>
                      <a:pt x="4743" y="2801"/>
                    </a:lnTo>
                    <a:lnTo>
                      <a:pt x="4876" y="2838"/>
                    </a:lnTo>
                    <a:lnTo>
                      <a:pt x="5276" y="2667"/>
                    </a:lnTo>
                    <a:lnTo>
                      <a:pt x="5334" y="2667"/>
                    </a:lnTo>
                    <a:lnTo>
                      <a:pt x="5619" y="2686"/>
                    </a:lnTo>
                    <a:lnTo>
                      <a:pt x="5733" y="2667"/>
                    </a:lnTo>
                    <a:lnTo>
                      <a:pt x="6019" y="2572"/>
                    </a:lnTo>
                    <a:lnTo>
                      <a:pt x="6248" y="2439"/>
                    </a:lnTo>
                    <a:lnTo>
                      <a:pt x="6381" y="2058"/>
                    </a:lnTo>
                    <a:lnTo>
                      <a:pt x="6457" y="1848"/>
                    </a:lnTo>
                    <a:lnTo>
                      <a:pt x="6438" y="1753"/>
                    </a:lnTo>
                    <a:lnTo>
                      <a:pt x="6400" y="1714"/>
                    </a:lnTo>
                    <a:lnTo>
                      <a:pt x="6343" y="1677"/>
                    </a:lnTo>
                    <a:lnTo>
                      <a:pt x="6267" y="1562"/>
                    </a:lnTo>
                    <a:lnTo>
                      <a:pt x="6248" y="1296"/>
                    </a:lnTo>
                    <a:lnTo>
                      <a:pt x="6209" y="1220"/>
                    </a:lnTo>
                    <a:lnTo>
                      <a:pt x="6057" y="1048"/>
                    </a:lnTo>
                    <a:lnTo>
                      <a:pt x="5810" y="667"/>
                    </a:lnTo>
                    <a:lnTo>
                      <a:pt x="5771" y="591"/>
                    </a:lnTo>
                    <a:lnTo>
                      <a:pt x="5771" y="534"/>
                    </a:lnTo>
                    <a:lnTo>
                      <a:pt x="5810" y="515"/>
                    </a:lnTo>
                    <a:lnTo>
                      <a:pt x="6305" y="477"/>
                    </a:lnTo>
                    <a:lnTo>
                      <a:pt x="6514" y="419"/>
                    </a:lnTo>
                    <a:lnTo>
                      <a:pt x="6762" y="400"/>
                    </a:lnTo>
                    <a:lnTo>
                      <a:pt x="6819" y="381"/>
                    </a:lnTo>
                    <a:lnTo>
                      <a:pt x="6895" y="305"/>
                    </a:lnTo>
                    <a:lnTo>
                      <a:pt x="7105" y="38"/>
                    </a:lnTo>
                    <a:lnTo>
                      <a:pt x="7505" y="0"/>
                    </a:lnTo>
                    <a:lnTo>
                      <a:pt x="7410" y="96"/>
                    </a:lnTo>
                    <a:lnTo>
                      <a:pt x="7333" y="191"/>
                    </a:lnTo>
                    <a:lnTo>
                      <a:pt x="7181" y="705"/>
                    </a:lnTo>
                    <a:lnTo>
                      <a:pt x="7352" y="1238"/>
                    </a:lnTo>
                    <a:lnTo>
                      <a:pt x="7371" y="1277"/>
                    </a:lnTo>
                    <a:lnTo>
                      <a:pt x="7410" y="1334"/>
                    </a:lnTo>
                    <a:lnTo>
                      <a:pt x="7505" y="1410"/>
                    </a:lnTo>
                    <a:lnTo>
                      <a:pt x="7600" y="1486"/>
                    </a:lnTo>
                    <a:lnTo>
                      <a:pt x="7657" y="1505"/>
                    </a:lnTo>
                    <a:lnTo>
                      <a:pt x="7676" y="1524"/>
                    </a:lnTo>
                    <a:lnTo>
                      <a:pt x="7905" y="1772"/>
                    </a:lnTo>
                    <a:lnTo>
                      <a:pt x="7943" y="1848"/>
                    </a:lnTo>
                    <a:lnTo>
                      <a:pt x="7962" y="1943"/>
                    </a:lnTo>
                    <a:lnTo>
                      <a:pt x="8000" y="2229"/>
                    </a:lnTo>
                    <a:lnTo>
                      <a:pt x="8038" y="2476"/>
                    </a:lnTo>
                    <a:lnTo>
                      <a:pt x="8019" y="2572"/>
                    </a:lnTo>
                    <a:lnTo>
                      <a:pt x="7981" y="2610"/>
                    </a:lnTo>
                    <a:lnTo>
                      <a:pt x="7943" y="2648"/>
                    </a:lnTo>
                    <a:lnTo>
                      <a:pt x="7886" y="2686"/>
                    </a:lnTo>
                    <a:lnTo>
                      <a:pt x="7752" y="2686"/>
                    </a:lnTo>
                    <a:lnTo>
                      <a:pt x="7600" y="2838"/>
                    </a:lnTo>
                    <a:lnTo>
                      <a:pt x="7562" y="2857"/>
                    </a:lnTo>
                    <a:lnTo>
                      <a:pt x="7524" y="2877"/>
                    </a:lnTo>
                    <a:lnTo>
                      <a:pt x="7505" y="2857"/>
                    </a:lnTo>
                    <a:lnTo>
                      <a:pt x="7467" y="2838"/>
                    </a:lnTo>
                    <a:lnTo>
                      <a:pt x="7371" y="2820"/>
                    </a:lnTo>
                    <a:lnTo>
                      <a:pt x="7086" y="2838"/>
                    </a:lnTo>
                    <a:lnTo>
                      <a:pt x="7066" y="2838"/>
                    </a:lnTo>
                    <a:lnTo>
                      <a:pt x="6553" y="3029"/>
                    </a:lnTo>
                    <a:lnTo>
                      <a:pt x="6267" y="3505"/>
                    </a:lnTo>
                    <a:lnTo>
                      <a:pt x="6248" y="3600"/>
                    </a:lnTo>
                    <a:lnTo>
                      <a:pt x="6267" y="3619"/>
                    </a:lnTo>
                    <a:lnTo>
                      <a:pt x="6305" y="3639"/>
                    </a:lnTo>
                    <a:lnTo>
                      <a:pt x="6533" y="3734"/>
                    </a:lnTo>
                    <a:lnTo>
                      <a:pt x="6209" y="4248"/>
                    </a:lnTo>
                    <a:lnTo>
                      <a:pt x="6114" y="4343"/>
                    </a:lnTo>
                    <a:lnTo>
                      <a:pt x="5981" y="4439"/>
                    </a:lnTo>
                    <a:lnTo>
                      <a:pt x="5791" y="4610"/>
                    </a:lnTo>
                    <a:lnTo>
                      <a:pt x="5715" y="4743"/>
                    </a:lnTo>
                    <a:lnTo>
                      <a:pt x="5676" y="4819"/>
                    </a:lnTo>
                    <a:lnTo>
                      <a:pt x="5676" y="4858"/>
                    </a:lnTo>
                    <a:lnTo>
                      <a:pt x="5676" y="4896"/>
                    </a:lnTo>
                    <a:lnTo>
                      <a:pt x="5676" y="4934"/>
                    </a:lnTo>
                    <a:lnTo>
                      <a:pt x="5695" y="4953"/>
                    </a:lnTo>
                    <a:lnTo>
                      <a:pt x="5715" y="4972"/>
                    </a:lnTo>
                    <a:lnTo>
                      <a:pt x="5733" y="4991"/>
                    </a:lnTo>
                    <a:lnTo>
                      <a:pt x="5771" y="4991"/>
                    </a:lnTo>
                    <a:lnTo>
                      <a:pt x="5791" y="4991"/>
                    </a:lnTo>
                    <a:lnTo>
                      <a:pt x="5924" y="4934"/>
                    </a:lnTo>
                    <a:lnTo>
                      <a:pt x="6019" y="4915"/>
                    </a:lnTo>
                    <a:lnTo>
                      <a:pt x="6057" y="4915"/>
                    </a:lnTo>
                    <a:lnTo>
                      <a:pt x="6114" y="4915"/>
                    </a:lnTo>
                    <a:lnTo>
                      <a:pt x="6191" y="4934"/>
                    </a:lnTo>
                    <a:lnTo>
                      <a:pt x="6590" y="4838"/>
                    </a:lnTo>
                    <a:lnTo>
                      <a:pt x="6686" y="4858"/>
                    </a:lnTo>
                    <a:lnTo>
                      <a:pt x="6705" y="4953"/>
                    </a:lnTo>
                    <a:lnTo>
                      <a:pt x="6743" y="5010"/>
                    </a:lnTo>
                    <a:lnTo>
                      <a:pt x="6762" y="5067"/>
                    </a:lnTo>
                    <a:lnTo>
                      <a:pt x="6819" y="5200"/>
                    </a:lnTo>
                    <a:lnTo>
                      <a:pt x="7048" y="5277"/>
                    </a:lnTo>
                    <a:lnTo>
                      <a:pt x="7105" y="5334"/>
                    </a:lnTo>
                    <a:lnTo>
                      <a:pt x="7105" y="5353"/>
                    </a:lnTo>
                    <a:lnTo>
                      <a:pt x="7105" y="5372"/>
                    </a:lnTo>
                    <a:lnTo>
                      <a:pt x="7219" y="5544"/>
                    </a:lnTo>
                    <a:lnTo>
                      <a:pt x="7447" y="5867"/>
                    </a:lnTo>
                    <a:lnTo>
                      <a:pt x="7524" y="5925"/>
                    </a:lnTo>
                    <a:lnTo>
                      <a:pt x="7543" y="5925"/>
                    </a:lnTo>
                    <a:lnTo>
                      <a:pt x="7676" y="5981"/>
                    </a:lnTo>
                    <a:lnTo>
                      <a:pt x="7905" y="6096"/>
                    </a:lnTo>
                    <a:lnTo>
                      <a:pt x="7962" y="6096"/>
                    </a:lnTo>
                    <a:lnTo>
                      <a:pt x="8000" y="6096"/>
                    </a:lnTo>
                    <a:lnTo>
                      <a:pt x="8019" y="6077"/>
                    </a:lnTo>
                    <a:lnTo>
                      <a:pt x="8057" y="6057"/>
                    </a:lnTo>
                    <a:lnTo>
                      <a:pt x="8095" y="6057"/>
                    </a:lnTo>
                    <a:lnTo>
                      <a:pt x="8190" y="6057"/>
                    </a:lnTo>
                    <a:lnTo>
                      <a:pt x="8229" y="6077"/>
                    </a:lnTo>
                    <a:lnTo>
                      <a:pt x="8267" y="6096"/>
                    </a:lnTo>
                    <a:lnTo>
                      <a:pt x="8286" y="6134"/>
                    </a:lnTo>
                    <a:lnTo>
                      <a:pt x="8362" y="6267"/>
                    </a:lnTo>
                    <a:lnTo>
                      <a:pt x="8438" y="6420"/>
                    </a:lnTo>
                    <a:lnTo>
                      <a:pt x="8438" y="6458"/>
                    </a:lnTo>
                    <a:lnTo>
                      <a:pt x="8476" y="6496"/>
                    </a:lnTo>
                    <a:lnTo>
                      <a:pt x="8514" y="6590"/>
                    </a:lnTo>
                    <a:lnTo>
                      <a:pt x="8571" y="6685"/>
                    </a:lnTo>
                    <a:lnTo>
                      <a:pt x="8610" y="6723"/>
                    </a:lnTo>
                    <a:lnTo>
                      <a:pt x="8648" y="6742"/>
                    </a:lnTo>
                    <a:lnTo>
                      <a:pt x="8667" y="6762"/>
                    </a:lnTo>
                    <a:lnTo>
                      <a:pt x="8915" y="6818"/>
                    </a:lnTo>
                    <a:lnTo>
                      <a:pt x="8971" y="6818"/>
                    </a:lnTo>
                    <a:lnTo>
                      <a:pt x="9181" y="6781"/>
                    </a:lnTo>
                    <a:lnTo>
                      <a:pt x="9315" y="6952"/>
                    </a:lnTo>
                    <a:lnTo>
                      <a:pt x="9333" y="6990"/>
                    </a:lnTo>
                    <a:lnTo>
                      <a:pt x="9391" y="7028"/>
                    </a:lnTo>
                    <a:lnTo>
                      <a:pt x="9562" y="7085"/>
                    </a:lnTo>
                    <a:lnTo>
                      <a:pt x="9600" y="7104"/>
                    </a:lnTo>
                    <a:lnTo>
                      <a:pt x="9638" y="7143"/>
                    </a:lnTo>
                    <a:lnTo>
                      <a:pt x="9657" y="7162"/>
                    </a:lnTo>
                    <a:lnTo>
                      <a:pt x="9677" y="7276"/>
                    </a:lnTo>
                    <a:lnTo>
                      <a:pt x="9714" y="7428"/>
                    </a:lnTo>
                    <a:lnTo>
                      <a:pt x="9733" y="7447"/>
                    </a:lnTo>
                    <a:lnTo>
                      <a:pt x="9753" y="7447"/>
                    </a:lnTo>
                    <a:lnTo>
                      <a:pt x="9905" y="7371"/>
                    </a:lnTo>
                    <a:lnTo>
                      <a:pt x="9962" y="7352"/>
                    </a:lnTo>
                    <a:lnTo>
                      <a:pt x="10000" y="7352"/>
                    </a:lnTo>
                    <a:lnTo>
                      <a:pt x="10114" y="7352"/>
                    </a:lnTo>
                    <a:lnTo>
                      <a:pt x="10153" y="7352"/>
                    </a:lnTo>
                    <a:lnTo>
                      <a:pt x="10190" y="7352"/>
                    </a:lnTo>
                    <a:lnTo>
                      <a:pt x="10229" y="7352"/>
                    </a:lnTo>
                    <a:lnTo>
                      <a:pt x="10248" y="7333"/>
                    </a:lnTo>
                    <a:lnTo>
                      <a:pt x="10267" y="7314"/>
                    </a:lnTo>
                    <a:lnTo>
                      <a:pt x="10286" y="7314"/>
                    </a:lnTo>
                    <a:lnTo>
                      <a:pt x="10324" y="7295"/>
                    </a:lnTo>
                    <a:lnTo>
                      <a:pt x="10324" y="7276"/>
                    </a:lnTo>
                    <a:lnTo>
                      <a:pt x="10381" y="7162"/>
                    </a:lnTo>
                    <a:lnTo>
                      <a:pt x="10439" y="7123"/>
                    </a:lnTo>
                    <a:lnTo>
                      <a:pt x="10571" y="7085"/>
                    </a:lnTo>
                    <a:lnTo>
                      <a:pt x="10838" y="7371"/>
                    </a:lnTo>
                    <a:lnTo>
                      <a:pt x="10933" y="7447"/>
                    </a:lnTo>
                    <a:lnTo>
                      <a:pt x="11048" y="7504"/>
                    </a:lnTo>
                    <a:lnTo>
                      <a:pt x="11086" y="7524"/>
                    </a:lnTo>
                    <a:lnTo>
                      <a:pt x="12248" y="8228"/>
                    </a:lnTo>
                    <a:lnTo>
                      <a:pt x="12610" y="9238"/>
                    </a:lnTo>
                    <a:lnTo>
                      <a:pt x="12705" y="9371"/>
                    </a:lnTo>
                    <a:lnTo>
                      <a:pt x="12743" y="9409"/>
                    </a:lnTo>
                    <a:lnTo>
                      <a:pt x="12877" y="9505"/>
                    </a:lnTo>
                    <a:lnTo>
                      <a:pt x="12648" y="9771"/>
                    </a:lnTo>
                    <a:lnTo>
                      <a:pt x="12610" y="9809"/>
                    </a:lnTo>
                    <a:lnTo>
                      <a:pt x="12591" y="9866"/>
                    </a:lnTo>
                    <a:lnTo>
                      <a:pt x="12515" y="10133"/>
                    </a:lnTo>
                    <a:lnTo>
                      <a:pt x="12476" y="10209"/>
                    </a:lnTo>
                    <a:lnTo>
                      <a:pt x="12457" y="10247"/>
                    </a:lnTo>
                    <a:lnTo>
                      <a:pt x="12153" y="10590"/>
                    </a:lnTo>
                    <a:lnTo>
                      <a:pt x="12115" y="10647"/>
                    </a:lnTo>
                    <a:lnTo>
                      <a:pt x="12095" y="10666"/>
                    </a:lnTo>
                    <a:lnTo>
                      <a:pt x="12000" y="11238"/>
                    </a:lnTo>
                    <a:lnTo>
                      <a:pt x="12000" y="11276"/>
                    </a:lnTo>
                    <a:lnTo>
                      <a:pt x="12019" y="11295"/>
                    </a:lnTo>
                    <a:lnTo>
                      <a:pt x="12039" y="11314"/>
                    </a:lnTo>
                    <a:lnTo>
                      <a:pt x="12134" y="11333"/>
                    </a:lnTo>
                    <a:lnTo>
                      <a:pt x="12153" y="11333"/>
                    </a:lnTo>
                    <a:lnTo>
                      <a:pt x="12171" y="11352"/>
                    </a:lnTo>
                    <a:lnTo>
                      <a:pt x="12191" y="11371"/>
                    </a:lnTo>
                    <a:lnTo>
                      <a:pt x="12210" y="11390"/>
                    </a:lnTo>
                    <a:lnTo>
                      <a:pt x="12248" y="11409"/>
                    </a:lnTo>
                    <a:lnTo>
                      <a:pt x="12267" y="11409"/>
                    </a:lnTo>
                    <a:lnTo>
                      <a:pt x="12305" y="11390"/>
                    </a:lnTo>
                    <a:lnTo>
                      <a:pt x="12324" y="11390"/>
                    </a:lnTo>
                    <a:lnTo>
                      <a:pt x="12343" y="11409"/>
                    </a:lnTo>
                    <a:lnTo>
                      <a:pt x="12362" y="11428"/>
                    </a:lnTo>
                    <a:lnTo>
                      <a:pt x="12362" y="11466"/>
                    </a:lnTo>
                    <a:lnTo>
                      <a:pt x="12381" y="11486"/>
                    </a:lnTo>
                    <a:lnTo>
                      <a:pt x="12400" y="11542"/>
                    </a:lnTo>
                    <a:lnTo>
                      <a:pt x="12420" y="11600"/>
                    </a:lnTo>
                    <a:lnTo>
                      <a:pt x="12420" y="11733"/>
                    </a:lnTo>
                    <a:lnTo>
                      <a:pt x="12400" y="11809"/>
                    </a:lnTo>
                    <a:lnTo>
                      <a:pt x="12324" y="11962"/>
                    </a:lnTo>
                    <a:lnTo>
                      <a:pt x="12305" y="12019"/>
                    </a:lnTo>
                    <a:lnTo>
                      <a:pt x="12286" y="12057"/>
                    </a:lnTo>
                    <a:lnTo>
                      <a:pt x="12324" y="12324"/>
                    </a:lnTo>
                    <a:lnTo>
                      <a:pt x="12305" y="12380"/>
                    </a:lnTo>
                    <a:lnTo>
                      <a:pt x="12305" y="12419"/>
                    </a:lnTo>
                    <a:lnTo>
                      <a:pt x="12286" y="12438"/>
                    </a:lnTo>
                    <a:lnTo>
                      <a:pt x="12248" y="12457"/>
                    </a:lnTo>
                    <a:lnTo>
                      <a:pt x="12229" y="12476"/>
                    </a:lnTo>
                    <a:lnTo>
                      <a:pt x="12191" y="12495"/>
                    </a:lnTo>
                    <a:lnTo>
                      <a:pt x="12153" y="12533"/>
                    </a:lnTo>
                    <a:lnTo>
                      <a:pt x="12039" y="12705"/>
                    </a:lnTo>
                    <a:lnTo>
                      <a:pt x="12019" y="12724"/>
                    </a:lnTo>
                    <a:lnTo>
                      <a:pt x="12000" y="12724"/>
                    </a:lnTo>
                    <a:lnTo>
                      <a:pt x="11962" y="12742"/>
                    </a:lnTo>
                    <a:lnTo>
                      <a:pt x="11943" y="12742"/>
                    </a:lnTo>
                    <a:lnTo>
                      <a:pt x="11905" y="12742"/>
                    </a:lnTo>
                    <a:lnTo>
                      <a:pt x="11886" y="12724"/>
                    </a:lnTo>
                    <a:lnTo>
                      <a:pt x="11829" y="12705"/>
                    </a:lnTo>
                    <a:lnTo>
                      <a:pt x="11810" y="12685"/>
                    </a:lnTo>
                    <a:lnTo>
                      <a:pt x="11753" y="12628"/>
                    </a:lnTo>
                    <a:lnTo>
                      <a:pt x="11714" y="12590"/>
                    </a:lnTo>
                    <a:lnTo>
                      <a:pt x="11676" y="12571"/>
                    </a:lnTo>
                    <a:lnTo>
                      <a:pt x="11638" y="12571"/>
                    </a:lnTo>
                    <a:lnTo>
                      <a:pt x="11619" y="12571"/>
                    </a:lnTo>
                    <a:lnTo>
                      <a:pt x="11524" y="12590"/>
                    </a:lnTo>
                    <a:lnTo>
                      <a:pt x="11410" y="12590"/>
                    </a:lnTo>
                    <a:lnTo>
                      <a:pt x="11372" y="12590"/>
                    </a:lnTo>
                    <a:lnTo>
                      <a:pt x="10362" y="11923"/>
                    </a:lnTo>
                    <a:lnTo>
                      <a:pt x="10286" y="11828"/>
                    </a:lnTo>
                    <a:lnTo>
                      <a:pt x="10267" y="11790"/>
                    </a:lnTo>
                    <a:lnTo>
                      <a:pt x="10248" y="11771"/>
                    </a:lnTo>
                    <a:lnTo>
                      <a:pt x="10172" y="11486"/>
                    </a:lnTo>
                    <a:lnTo>
                      <a:pt x="10172" y="11447"/>
                    </a:lnTo>
                    <a:lnTo>
                      <a:pt x="10153" y="11428"/>
                    </a:lnTo>
                    <a:lnTo>
                      <a:pt x="10114" y="11352"/>
                    </a:lnTo>
                    <a:lnTo>
                      <a:pt x="9867" y="11047"/>
                    </a:lnTo>
                    <a:lnTo>
                      <a:pt x="9714" y="10895"/>
                    </a:lnTo>
                    <a:lnTo>
                      <a:pt x="9600" y="10838"/>
                    </a:lnTo>
                    <a:lnTo>
                      <a:pt x="9581" y="10838"/>
                    </a:lnTo>
                    <a:lnTo>
                      <a:pt x="9543" y="10819"/>
                    </a:lnTo>
                    <a:lnTo>
                      <a:pt x="9524" y="10819"/>
                    </a:lnTo>
                    <a:lnTo>
                      <a:pt x="9486" y="10838"/>
                    </a:lnTo>
                    <a:lnTo>
                      <a:pt x="9448" y="10838"/>
                    </a:lnTo>
                    <a:lnTo>
                      <a:pt x="9410" y="10857"/>
                    </a:lnTo>
                    <a:lnTo>
                      <a:pt x="9391" y="10857"/>
                    </a:lnTo>
                    <a:lnTo>
                      <a:pt x="9372" y="10876"/>
                    </a:lnTo>
                    <a:lnTo>
                      <a:pt x="9276" y="11009"/>
                    </a:lnTo>
                    <a:lnTo>
                      <a:pt x="9257" y="11047"/>
                    </a:lnTo>
                    <a:lnTo>
                      <a:pt x="9238" y="11047"/>
                    </a:lnTo>
                    <a:lnTo>
                      <a:pt x="9200" y="11066"/>
                    </a:lnTo>
                    <a:lnTo>
                      <a:pt x="9181" y="11066"/>
                    </a:lnTo>
                    <a:lnTo>
                      <a:pt x="9086" y="11047"/>
                    </a:lnTo>
                    <a:lnTo>
                      <a:pt x="8534" y="10800"/>
                    </a:lnTo>
                    <a:lnTo>
                      <a:pt x="8457" y="10724"/>
                    </a:lnTo>
                    <a:lnTo>
                      <a:pt x="8419" y="10685"/>
                    </a:lnTo>
                    <a:lnTo>
                      <a:pt x="8400" y="10628"/>
                    </a:lnTo>
                    <a:lnTo>
                      <a:pt x="8343" y="10533"/>
                    </a:lnTo>
                    <a:lnTo>
                      <a:pt x="8267" y="10304"/>
                    </a:lnTo>
                    <a:lnTo>
                      <a:pt x="8248" y="10171"/>
                    </a:lnTo>
                    <a:lnTo>
                      <a:pt x="8248" y="10114"/>
                    </a:lnTo>
                    <a:lnTo>
                      <a:pt x="8267" y="10000"/>
                    </a:lnTo>
                    <a:lnTo>
                      <a:pt x="8229" y="9923"/>
                    </a:lnTo>
                    <a:lnTo>
                      <a:pt x="8153" y="9828"/>
                    </a:lnTo>
                    <a:lnTo>
                      <a:pt x="7791" y="9466"/>
                    </a:lnTo>
                    <a:lnTo>
                      <a:pt x="7772" y="9428"/>
                    </a:lnTo>
                    <a:lnTo>
                      <a:pt x="7733" y="9219"/>
                    </a:lnTo>
                    <a:lnTo>
                      <a:pt x="7714" y="9180"/>
                    </a:lnTo>
                    <a:lnTo>
                      <a:pt x="7638" y="9028"/>
                    </a:lnTo>
                    <a:lnTo>
                      <a:pt x="7600" y="8990"/>
                    </a:lnTo>
                    <a:lnTo>
                      <a:pt x="7562" y="8971"/>
                    </a:lnTo>
                    <a:lnTo>
                      <a:pt x="7543" y="8952"/>
                    </a:lnTo>
                    <a:lnTo>
                      <a:pt x="7505" y="8952"/>
                    </a:lnTo>
                    <a:lnTo>
                      <a:pt x="7467" y="8971"/>
                    </a:lnTo>
                    <a:lnTo>
                      <a:pt x="7447" y="8971"/>
                    </a:lnTo>
                    <a:lnTo>
                      <a:pt x="7410" y="8990"/>
                    </a:lnTo>
                    <a:lnTo>
                      <a:pt x="7391" y="9009"/>
                    </a:lnTo>
                    <a:lnTo>
                      <a:pt x="7371" y="9009"/>
                    </a:lnTo>
                    <a:lnTo>
                      <a:pt x="7352" y="9028"/>
                    </a:lnTo>
                    <a:lnTo>
                      <a:pt x="7333" y="9066"/>
                    </a:lnTo>
                    <a:lnTo>
                      <a:pt x="7162" y="9009"/>
                    </a:lnTo>
                    <a:lnTo>
                      <a:pt x="6438" y="8514"/>
                    </a:lnTo>
                    <a:lnTo>
                      <a:pt x="6191" y="8266"/>
                    </a:lnTo>
                    <a:lnTo>
                      <a:pt x="6000" y="7923"/>
                    </a:lnTo>
                    <a:lnTo>
                      <a:pt x="5771" y="7809"/>
                    </a:lnTo>
                    <a:lnTo>
                      <a:pt x="5733" y="7752"/>
                    </a:lnTo>
                    <a:lnTo>
                      <a:pt x="5752" y="7695"/>
                    </a:lnTo>
                    <a:lnTo>
                      <a:pt x="5771" y="7638"/>
                    </a:lnTo>
                    <a:lnTo>
                      <a:pt x="5791" y="7580"/>
                    </a:lnTo>
                    <a:lnTo>
                      <a:pt x="5791" y="7524"/>
                    </a:lnTo>
                    <a:lnTo>
                      <a:pt x="5771" y="7390"/>
                    </a:lnTo>
                    <a:lnTo>
                      <a:pt x="5733" y="7314"/>
                    </a:lnTo>
                    <a:lnTo>
                      <a:pt x="5715" y="7276"/>
                    </a:lnTo>
                    <a:lnTo>
                      <a:pt x="5695" y="7257"/>
                    </a:lnTo>
                    <a:lnTo>
                      <a:pt x="5638" y="7238"/>
                    </a:lnTo>
                    <a:lnTo>
                      <a:pt x="5524" y="7219"/>
                    </a:lnTo>
                    <a:lnTo>
                      <a:pt x="5390" y="7238"/>
                    </a:lnTo>
                    <a:lnTo>
                      <a:pt x="5276" y="7257"/>
                    </a:lnTo>
                    <a:lnTo>
                      <a:pt x="5238" y="7238"/>
                    </a:lnTo>
                    <a:lnTo>
                      <a:pt x="5143" y="7199"/>
                    </a:lnTo>
                    <a:lnTo>
                      <a:pt x="5067" y="7123"/>
                    </a:lnTo>
                    <a:lnTo>
                      <a:pt x="5029" y="7085"/>
                    </a:lnTo>
                    <a:lnTo>
                      <a:pt x="5009" y="7047"/>
                    </a:lnTo>
                    <a:lnTo>
                      <a:pt x="5009" y="7009"/>
                    </a:lnTo>
                    <a:lnTo>
                      <a:pt x="5009" y="6933"/>
                    </a:lnTo>
                    <a:lnTo>
                      <a:pt x="5029" y="6838"/>
                    </a:lnTo>
                    <a:lnTo>
                      <a:pt x="5029" y="6799"/>
                    </a:lnTo>
                    <a:lnTo>
                      <a:pt x="5029" y="6742"/>
                    </a:lnTo>
                    <a:lnTo>
                      <a:pt x="5009" y="6647"/>
                    </a:lnTo>
                    <a:lnTo>
                      <a:pt x="4971" y="6609"/>
                    </a:lnTo>
                    <a:lnTo>
                      <a:pt x="4933" y="6571"/>
                    </a:lnTo>
                    <a:lnTo>
                      <a:pt x="4914" y="6571"/>
                    </a:lnTo>
                    <a:lnTo>
                      <a:pt x="4819" y="6552"/>
                    </a:lnTo>
                    <a:lnTo>
                      <a:pt x="4324" y="6609"/>
                    </a:lnTo>
                    <a:lnTo>
                      <a:pt x="4152" y="6590"/>
                    </a:lnTo>
                    <a:lnTo>
                      <a:pt x="4000" y="6514"/>
                    </a:lnTo>
                    <a:lnTo>
                      <a:pt x="3619" y="6533"/>
                    </a:lnTo>
                    <a:lnTo>
                      <a:pt x="3485" y="6514"/>
                    </a:lnTo>
                    <a:lnTo>
                      <a:pt x="3485" y="6496"/>
                    </a:lnTo>
                    <a:lnTo>
                      <a:pt x="3409" y="6401"/>
                    </a:lnTo>
                    <a:lnTo>
                      <a:pt x="3353" y="6362"/>
                    </a:lnTo>
                    <a:lnTo>
                      <a:pt x="3295" y="6324"/>
                    </a:lnTo>
                    <a:lnTo>
                      <a:pt x="3143" y="6306"/>
                    </a:lnTo>
                    <a:lnTo>
                      <a:pt x="2667" y="6324"/>
                    </a:lnTo>
                    <a:lnTo>
                      <a:pt x="2362" y="6382"/>
                    </a:lnTo>
                    <a:lnTo>
                      <a:pt x="2247" y="6382"/>
                    </a:lnTo>
                    <a:lnTo>
                      <a:pt x="2171" y="6401"/>
                    </a:lnTo>
                    <a:lnTo>
                      <a:pt x="2152" y="6420"/>
                    </a:lnTo>
                    <a:lnTo>
                      <a:pt x="2152" y="6438"/>
                    </a:lnTo>
                    <a:lnTo>
                      <a:pt x="2190" y="6666"/>
                    </a:lnTo>
                    <a:lnTo>
                      <a:pt x="2190" y="6723"/>
                    </a:lnTo>
                    <a:lnTo>
                      <a:pt x="2171" y="6762"/>
                    </a:lnTo>
                    <a:lnTo>
                      <a:pt x="2152" y="6799"/>
                    </a:lnTo>
                    <a:lnTo>
                      <a:pt x="2114" y="6838"/>
                    </a:lnTo>
                    <a:lnTo>
                      <a:pt x="1981" y="6933"/>
                    </a:lnTo>
                    <a:lnTo>
                      <a:pt x="1943" y="6952"/>
                    </a:lnTo>
                    <a:lnTo>
                      <a:pt x="1943" y="6990"/>
                    </a:lnTo>
                    <a:lnTo>
                      <a:pt x="1866" y="7123"/>
                    </a:lnTo>
                    <a:lnTo>
                      <a:pt x="1848" y="7143"/>
                    </a:lnTo>
                    <a:lnTo>
                      <a:pt x="1809" y="7162"/>
                    </a:lnTo>
                    <a:lnTo>
                      <a:pt x="1771" y="7162"/>
                    </a:lnTo>
                    <a:lnTo>
                      <a:pt x="1733" y="7162"/>
                    </a:lnTo>
                    <a:lnTo>
                      <a:pt x="1714" y="7162"/>
                    </a:lnTo>
                    <a:lnTo>
                      <a:pt x="1695" y="7143"/>
                    </a:lnTo>
                    <a:lnTo>
                      <a:pt x="1676" y="7123"/>
                    </a:lnTo>
                    <a:lnTo>
                      <a:pt x="1619" y="7066"/>
                    </a:lnTo>
                    <a:lnTo>
                      <a:pt x="1600" y="7047"/>
                    </a:lnTo>
                    <a:lnTo>
                      <a:pt x="1562" y="7028"/>
                    </a:lnTo>
                    <a:lnTo>
                      <a:pt x="1524" y="7028"/>
                    </a:lnTo>
                    <a:lnTo>
                      <a:pt x="1504" y="7028"/>
                    </a:lnTo>
                    <a:lnTo>
                      <a:pt x="1333" y="7085"/>
                    </a:lnTo>
                    <a:lnTo>
                      <a:pt x="1276" y="7085"/>
                    </a:lnTo>
                    <a:lnTo>
                      <a:pt x="1257" y="7066"/>
                    </a:lnTo>
                    <a:lnTo>
                      <a:pt x="1181" y="7047"/>
                    </a:lnTo>
                    <a:lnTo>
                      <a:pt x="838" y="7104"/>
                    </a:lnTo>
                    <a:lnTo>
                      <a:pt x="724" y="7085"/>
                    </a:lnTo>
                    <a:lnTo>
                      <a:pt x="686" y="7066"/>
                    </a:lnTo>
                    <a:lnTo>
                      <a:pt x="610" y="6990"/>
                    </a:lnTo>
                    <a:lnTo>
                      <a:pt x="533" y="6895"/>
                    </a:lnTo>
                    <a:lnTo>
                      <a:pt x="495" y="6781"/>
                    </a:lnTo>
                    <a:lnTo>
                      <a:pt x="457" y="6704"/>
                    </a:lnTo>
                    <a:lnTo>
                      <a:pt x="381" y="6324"/>
                    </a:lnTo>
                    <a:lnTo>
                      <a:pt x="381" y="6306"/>
                    </a:lnTo>
                    <a:lnTo>
                      <a:pt x="133" y="5867"/>
                    </a:lnTo>
                    <a:lnTo>
                      <a:pt x="95" y="5810"/>
                    </a:lnTo>
                    <a:lnTo>
                      <a:pt x="95" y="5772"/>
                    </a:lnTo>
                    <a:lnTo>
                      <a:pt x="114" y="5544"/>
                    </a:lnTo>
                    <a:lnTo>
                      <a:pt x="76" y="5410"/>
                    </a:lnTo>
                    <a:lnTo>
                      <a:pt x="0" y="5124"/>
                    </a:lnTo>
                    <a:lnTo>
                      <a:pt x="0" y="5105"/>
                    </a:lnTo>
                    <a:lnTo>
                      <a:pt x="0" y="5067"/>
                    </a:lnTo>
                    <a:lnTo>
                      <a:pt x="0" y="5048"/>
                    </a:lnTo>
                    <a:lnTo>
                      <a:pt x="19" y="5029"/>
                    </a:lnTo>
                    <a:lnTo>
                      <a:pt x="38" y="5010"/>
                    </a:lnTo>
                    <a:lnTo>
                      <a:pt x="57" y="4991"/>
                    </a:lnTo>
                    <a:lnTo>
                      <a:pt x="95" y="4972"/>
                    </a:lnTo>
                    <a:lnTo>
                      <a:pt x="152" y="4972"/>
                    </a:lnTo>
                    <a:lnTo>
                      <a:pt x="381" y="4991"/>
                    </a:lnTo>
                    <a:lnTo>
                      <a:pt x="400" y="4972"/>
                    </a:lnTo>
                    <a:lnTo>
                      <a:pt x="438" y="4972"/>
                    </a:lnTo>
                    <a:lnTo>
                      <a:pt x="457" y="4953"/>
                    </a:lnTo>
                    <a:lnTo>
                      <a:pt x="495" y="4953"/>
                    </a:lnTo>
                    <a:lnTo>
                      <a:pt x="514" y="4915"/>
                    </a:lnTo>
                    <a:lnTo>
                      <a:pt x="533" y="4877"/>
                    </a:lnTo>
                    <a:lnTo>
                      <a:pt x="552" y="4782"/>
                    </a:lnTo>
                    <a:lnTo>
                      <a:pt x="533" y="4724"/>
                    </a:lnTo>
                    <a:lnTo>
                      <a:pt x="533" y="4667"/>
                    </a:lnTo>
                    <a:lnTo>
                      <a:pt x="476" y="4572"/>
                    </a:lnTo>
                    <a:lnTo>
                      <a:pt x="419" y="4477"/>
                    </a:lnTo>
                    <a:lnTo>
                      <a:pt x="400" y="4457"/>
                    </a:lnTo>
                    <a:lnTo>
                      <a:pt x="343" y="4420"/>
                    </a:lnTo>
                    <a:lnTo>
                      <a:pt x="305" y="4381"/>
                    </a:lnTo>
                    <a:lnTo>
                      <a:pt x="229" y="4343"/>
                    </a:lnTo>
                    <a:lnTo>
                      <a:pt x="114" y="4286"/>
                    </a:lnTo>
                    <a:lnTo>
                      <a:pt x="209" y="4210"/>
                    </a:lnTo>
                    <a:lnTo>
                      <a:pt x="305" y="4210"/>
                    </a:lnTo>
                    <a:lnTo>
                      <a:pt x="324" y="4191"/>
                    </a:lnTo>
                    <a:lnTo>
                      <a:pt x="324" y="4096"/>
                    </a:lnTo>
                    <a:lnTo>
                      <a:pt x="343" y="4058"/>
                    </a:lnTo>
                    <a:lnTo>
                      <a:pt x="552" y="3810"/>
                    </a:lnTo>
                    <a:lnTo>
                      <a:pt x="552" y="3772"/>
                    </a:lnTo>
                    <a:lnTo>
                      <a:pt x="552" y="3734"/>
                    </a:lnTo>
                    <a:lnTo>
                      <a:pt x="590" y="3695"/>
                    </a:lnTo>
                    <a:lnTo>
                      <a:pt x="666" y="3639"/>
                    </a:lnTo>
                    <a:lnTo>
                      <a:pt x="857" y="3543"/>
                    </a:lnTo>
                    <a:lnTo>
                      <a:pt x="991" y="3410"/>
                    </a:lnTo>
                    <a:lnTo>
                      <a:pt x="991" y="3391"/>
                    </a:lnTo>
                    <a:lnTo>
                      <a:pt x="1009" y="3372"/>
                    </a:lnTo>
                    <a:lnTo>
                      <a:pt x="1105" y="3315"/>
                    </a:lnTo>
                    <a:lnTo>
                      <a:pt x="1448" y="3162"/>
                    </a:lnTo>
                    <a:lnTo>
                      <a:pt x="1924" y="3124"/>
                    </a:lnTo>
                    <a:lnTo>
                      <a:pt x="2210" y="3067"/>
                    </a:lnTo>
                    <a:lnTo>
                      <a:pt x="2419" y="3143"/>
                    </a:lnTo>
                    <a:lnTo>
                      <a:pt x="2647" y="3162"/>
                    </a:lnTo>
                    <a:lnTo>
                      <a:pt x="2686" y="3182"/>
                    </a:lnTo>
                    <a:lnTo>
                      <a:pt x="2743" y="3201"/>
                    </a:lnTo>
                    <a:lnTo>
                      <a:pt x="2876" y="3219"/>
                    </a:lnTo>
                    <a:lnTo>
                      <a:pt x="2933" y="3238"/>
                    </a:lnTo>
                    <a:lnTo>
                      <a:pt x="3124" y="3201"/>
                    </a:lnTo>
                    <a:lnTo>
                      <a:pt x="3866" y="2991"/>
                    </a:lnTo>
                    <a:lnTo>
                      <a:pt x="4171" y="2896"/>
                    </a:lnTo>
                    <a:lnTo>
                      <a:pt x="4343" y="2724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0" name="Freeform 8">
                <a:extLst>
                  <a:ext uri="{FF2B5EF4-FFF2-40B4-BE49-F238E27FC236}">
                    <a16:creationId xmlns:a16="http://schemas.microsoft.com/office/drawing/2014/main" id="{FD008A9F-83DE-EB42-BCEA-8B91B2CA1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3263" y="3073400"/>
                <a:ext cx="1519237" cy="1354138"/>
              </a:xfrm>
              <a:custGeom>
                <a:avLst/>
                <a:gdLst>
                  <a:gd name="T0" fmla="*/ 2147483646 w 8440"/>
                  <a:gd name="T1" fmla="*/ 2147483646 h 7524"/>
                  <a:gd name="T2" fmla="*/ 2147483646 w 8440"/>
                  <a:gd name="T3" fmla="*/ 2147483646 h 7524"/>
                  <a:gd name="T4" fmla="*/ 2147483646 w 8440"/>
                  <a:gd name="T5" fmla="*/ 2147483646 h 7524"/>
                  <a:gd name="T6" fmla="*/ 2147483646 w 8440"/>
                  <a:gd name="T7" fmla="*/ 2147483646 h 7524"/>
                  <a:gd name="T8" fmla="*/ 2147483646 w 8440"/>
                  <a:gd name="T9" fmla="*/ 2147483646 h 7524"/>
                  <a:gd name="T10" fmla="*/ 2147483646 w 8440"/>
                  <a:gd name="T11" fmla="*/ 2147483646 h 7524"/>
                  <a:gd name="T12" fmla="*/ 2147483646 w 8440"/>
                  <a:gd name="T13" fmla="*/ 2147483646 h 7524"/>
                  <a:gd name="T14" fmla="*/ 2147483646 w 8440"/>
                  <a:gd name="T15" fmla="*/ 2147483646 h 7524"/>
                  <a:gd name="T16" fmla="*/ 2147483646 w 8440"/>
                  <a:gd name="T17" fmla="*/ 2147483646 h 7524"/>
                  <a:gd name="T18" fmla="*/ 2147483646 w 8440"/>
                  <a:gd name="T19" fmla="*/ 2147483646 h 7524"/>
                  <a:gd name="T20" fmla="*/ 2147483646 w 8440"/>
                  <a:gd name="T21" fmla="*/ 2147483646 h 7524"/>
                  <a:gd name="T22" fmla="*/ 2147483646 w 8440"/>
                  <a:gd name="T23" fmla="*/ 2147483646 h 7524"/>
                  <a:gd name="T24" fmla="*/ 2147483646 w 8440"/>
                  <a:gd name="T25" fmla="*/ 2147483646 h 7524"/>
                  <a:gd name="T26" fmla="*/ 2147483646 w 8440"/>
                  <a:gd name="T27" fmla="*/ 2147483646 h 7524"/>
                  <a:gd name="T28" fmla="*/ 2147483646 w 8440"/>
                  <a:gd name="T29" fmla="*/ 2147483646 h 7524"/>
                  <a:gd name="T30" fmla="*/ 2147483646 w 8440"/>
                  <a:gd name="T31" fmla="*/ 2147483646 h 7524"/>
                  <a:gd name="T32" fmla="*/ 2147483646 w 8440"/>
                  <a:gd name="T33" fmla="*/ 2147483646 h 7524"/>
                  <a:gd name="T34" fmla="*/ 2147483646 w 8440"/>
                  <a:gd name="T35" fmla="*/ 2147483646 h 7524"/>
                  <a:gd name="T36" fmla="*/ 2147483646 w 8440"/>
                  <a:gd name="T37" fmla="*/ 2147483646 h 7524"/>
                  <a:gd name="T38" fmla="*/ 2147483646 w 8440"/>
                  <a:gd name="T39" fmla="*/ 2147483646 h 7524"/>
                  <a:gd name="T40" fmla="*/ 2147483646 w 8440"/>
                  <a:gd name="T41" fmla="*/ 2147483646 h 7524"/>
                  <a:gd name="T42" fmla="*/ 2147483646 w 8440"/>
                  <a:gd name="T43" fmla="*/ 2147483646 h 7524"/>
                  <a:gd name="T44" fmla="*/ 2147483646 w 8440"/>
                  <a:gd name="T45" fmla="*/ 2147483646 h 7524"/>
                  <a:gd name="T46" fmla="*/ 2147483646 w 8440"/>
                  <a:gd name="T47" fmla="*/ 2147483646 h 7524"/>
                  <a:gd name="T48" fmla="*/ 2147483646 w 8440"/>
                  <a:gd name="T49" fmla="*/ 2147483646 h 7524"/>
                  <a:gd name="T50" fmla="*/ 2147483646 w 8440"/>
                  <a:gd name="T51" fmla="*/ 2147483646 h 7524"/>
                  <a:gd name="T52" fmla="*/ 0 w 8440"/>
                  <a:gd name="T53" fmla="*/ 2147483646 h 7524"/>
                  <a:gd name="T54" fmla="*/ 2147483646 w 8440"/>
                  <a:gd name="T55" fmla="*/ 2147483646 h 7524"/>
                  <a:gd name="T56" fmla="*/ 2147483646 w 8440"/>
                  <a:gd name="T57" fmla="*/ 2147483646 h 7524"/>
                  <a:gd name="T58" fmla="*/ 2147483646 w 8440"/>
                  <a:gd name="T59" fmla="*/ 2147483646 h 7524"/>
                  <a:gd name="T60" fmla="*/ 2147483646 w 8440"/>
                  <a:gd name="T61" fmla="*/ 2147483646 h 7524"/>
                  <a:gd name="T62" fmla="*/ 2147483646 w 8440"/>
                  <a:gd name="T63" fmla="*/ 2147483646 h 7524"/>
                  <a:gd name="T64" fmla="*/ 2147483646 w 8440"/>
                  <a:gd name="T65" fmla="*/ 2147483646 h 7524"/>
                  <a:gd name="T66" fmla="*/ 2147483646 w 8440"/>
                  <a:gd name="T67" fmla="*/ 2147483646 h 7524"/>
                  <a:gd name="T68" fmla="*/ 2147483646 w 8440"/>
                  <a:gd name="T69" fmla="*/ 2147483646 h 7524"/>
                  <a:gd name="T70" fmla="*/ 2147483646 w 8440"/>
                  <a:gd name="T71" fmla="*/ 2147483646 h 7524"/>
                  <a:gd name="T72" fmla="*/ 2147483646 w 8440"/>
                  <a:gd name="T73" fmla="*/ 2147483646 h 7524"/>
                  <a:gd name="T74" fmla="*/ 2147483646 w 8440"/>
                  <a:gd name="T75" fmla="*/ 2147483646 h 7524"/>
                  <a:gd name="T76" fmla="*/ 2147483646 w 8440"/>
                  <a:gd name="T77" fmla="*/ 2147483646 h 7524"/>
                  <a:gd name="T78" fmla="*/ 2147483646 w 8440"/>
                  <a:gd name="T79" fmla="*/ 2147483646 h 7524"/>
                  <a:gd name="T80" fmla="*/ 2147483646 w 8440"/>
                  <a:gd name="T81" fmla="*/ 2147483646 h 7524"/>
                  <a:gd name="T82" fmla="*/ 2147483646 w 8440"/>
                  <a:gd name="T83" fmla="*/ 2147483646 h 7524"/>
                  <a:gd name="T84" fmla="*/ 2147483646 w 8440"/>
                  <a:gd name="T85" fmla="*/ 2147483646 h 7524"/>
                  <a:gd name="T86" fmla="*/ 2147483646 w 8440"/>
                  <a:gd name="T87" fmla="*/ 2147483646 h 7524"/>
                  <a:gd name="T88" fmla="*/ 2147483646 w 8440"/>
                  <a:gd name="T89" fmla="*/ 2147483646 h 7524"/>
                  <a:gd name="T90" fmla="*/ 2147483646 w 8440"/>
                  <a:gd name="T91" fmla="*/ 2147483646 h 7524"/>
                  <a:gd name="T92" fmla="*/ 2147483646 w 8440"/>
                  <a:gd name="T93" fmla="*/ 2147483646 h 7524"/>
                  <a:gd name="T94" fmla="*/ 2147483646 w 8440"/>
                  <a:gd name="T95" fmla="*/ 2147483646 h 7524"/>
                  <a:gd name="T96" fmla="*/ 2147483646 w 8440"/>
                  <a:gd name="T97" fmla="*/ 2147483646 h 7524"/>
                  <a:gd name="T98" fmla="*/ 2147483646 w 8440"/>
                  <a:gd name="T99" fmla="*/ 2147483646 h 75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40" h="7524">
                    <a:moveTo>
                      <a:pt x="6572" y="7523"/>
                    </a:moveTo>
                    <a:lnTo>
                      <a:pt x="5410" y="6819"/>
                    </a:lnTo>
                    <a:lnTo>
                      <a:pt x="5372" y="6799"/>
                    </a:lnTo>
                    <a:lnTo>
                      <a:pt x="5257" y="6742"/>
                    </a:lnTo>
                    <a:lnTo>
                      <a:pt x="5162" y="6666"/>
                    </a:lnTo>
                    <a:lnTo>
                      <a:pt x="4895" y="6380"/>
                    </a:lnTo>
                    <a:lnTo>
                      <a:pt x="4763" y="6418"/>
                    </a:lnTo>
                    <a:lnTo>
                      <a:pt x="4705" y="6457"/>
                    </a:lnTo>
                    <a:lnTo>
                      <a:pt x="4648" y="6571"/>
                    </a:lnTo>
                    <a:lnTo>
                      <a:pt x="4648" y="6590"/>
                    </a:lnTo>
                    <a:lnTo>
                      <a:pt x="4610" y="6609"/>
                    </a:lnTo>
                    <a:lnTo>
                      <a:pt x="4591" y="6609"/>
                    </a:lnTo>
                    <a:lnTo>
                      <a:pt x="4572" y="6628"/>
                    </a:lnTo>
                    <a:lnTo>
                      <a:pt x="4553" y="6647"/>
                    </a:lnTo>
                    <a:lnTo>
                      <a:pt x="4514" y="6647"/>
                    </a:lnTo>
                    <a:lnTo>
                      <a:pt x="4477" y="6647"/>
                    </a:lnTo>
                    <a:lnTo>
                      <a:pt x="4438" y="6647"/>
                    </a:lnTo>
                    <a:lnTo>
                      <a:pt x="4324" y="6647"/>
                    </a:lnTo>
                    <a:lnTo>
                      <a:pt x="4286" y="6647"/>
                    </a:lnTo>
                    <a:lnTo>
                      <a:pt x="4229" y="6666"/>
                    </a:lnTo>
                    <a:lnTo>
                      <a:pt x="4077" y="6742"/>
                    </a:lnTo>
                    <a:lnTo>
                      <a:pt x="4057" y="6742"/>
                    </a:lnTo>
                    <a:lnTo>
                      <a:pt x="4038" y="6723"/>
                    </a:lnTo>
                    <a:lnTo>
                      <a:pt x="4001" y="6571"/>
                    </a:lnTo>
                    <a:lnTo>
                      <a:pt x="3981" y="6457"/>
                    </a:lnTo>
                    <a:lnTo>
                      <a:pt x="3962" y="6438"/>
                    </a:lnTo>
                    <a:lnTo>
                      <a:pt x="3924" y="6399"/>
                    </a:lnTo>
                    <a:lnTo>
                      <a:pt x="3886" y="6380"/>
                    </a:lnTo>
                    <a:lnTo>
                      <a:pt x="3715" y="6323"/>
                    </a:lnTo>
                    <a:lnTo>
                      <a:pt x="3657" y="6285"/>
                    </a:lnTo>
                    <a:lnTo>
                      <a:pt x="3639" y="6247"/>
                    </a:lnTo>
                    <a:lnTo>
                      <a:pt x="3505" y="6076"/>
                    </a:lnTo>
                    <a:lnTo>
                      <a:pt x="3295" y="6113"/>
                    </a:lnTo>
                    <a:lnTo>
                      <a:pt x="3239" y="6113"/>
                    </a:lnTo>
                    <a:lnTo>
                      <a:pt x="2991" y="6057"/>
                    </a:lnTo>
                    <a:lnTo>
                      <a:pt x="2972" y="6037"/>
                    </a:lnTo>
                    <a:lnTo>
                      <a:pt x="2934" y="6018"/>
                    </a:lnTo>
                    <a:lnTo>
                      <a:pt x="2895" y="5980"/>
                    </a:lnTo>
                    <a:lnTo>
                      <a:pt x="2838" y="5885"/>
                    </a:lnTo>
                    <a:lnTo>
                      <a:pt x="2800" y="5791"/>
                    </a:lnTo>
                    <a:lnTo>
                      <a:pt x="2762" y="5753"/>
                    </a:lnTo>
                    <a:lnTo>
                      <a:pt x="2762" y="5715"/>
                    </a:lnTo>
                    <a:lnTo>
                      <a:pt x="2686" y="5562"/>
                    </a:lnTo>
                    <a:lnTo>
                      <a:pt x="2610" y="5429"/>
                    </a:lnTo>
                    <a:lnTo>
                      <a:pt x="2591" y="5391"/>
                    </a:lnTo>
                    <a:lnTo>
                      <a:pt x="2553" y="5372"/>
                    </a:lnTo>
                    <a:lnTo>
                      <a:pt x="2514" y="5352"/>
                    </a:lnTo>
                    <a:lnTo>
                      <a:pt x="2419" y="5352"/>
                    </a:lnTo>
                    <a:lnTo>
                      <a:pt x="2381" y="5352"/>
                    </a:lnTo>
                    <a:lnTo>
                      <a:pt x="2343" y="5372"/>
                    </a:lnTo>
                    <a:lnTo>
                      <a:pt x="2324" y="5391"/>
                    </a:lnTo>
                    <a:lnTo>
                      <a:pt x="2286" y="5391"/>
                    </a:lnTo>
                    <a:lnTo>
                      <a:pt x="2229" y="5391"/>
                    </a:lnTo>
                    <a:lnTo>
                      <a:pt x="2000" y="5276"/>
                    </a:lnTo>
                    <a:lnTo>
                      <a:pt x="1867" y="5220"/>
                    </a:lnTo>
                    <a:lnTo>
                      <a:pt x="1848" y="5220"/>
                    </a:lnTo>
                    <a:lnTo>
                      <a:pt x="1771" y="5162"/>
                    </a:lnTo>
                    <a:lnTo>
                      <a:pt x="1543" y="4839"/>
                    </a:lnTo>
                    <a:lnTo>
                      <a:pt x="1429" y="4667"/>
                    </a:lnTo>
                    <a:lnTo>
                      <a:pt x="1429" y="4648"/>
                    </a:lnTo>
                    <a:lnTo>
                      <a:pt x="1429" y="4629"/>
                    </a:lnTo>
                    <a:lnTo>
                      <a:pt x="1372" y="4572"/>
                    </a:lnTo>
                    <a:lnTo>
                      <a:pt x="1143" y="4495"/>
                    </a:lnTo>
                    <a:lnTo>
                      <a:pt x="1086" y="4362"/>
                    </a:lnTo>
                    <a:lnTo>
                      <a:pt x="1067" y="4305"/>
                    </a:lnTo>
                    <a:lnTo>
                      <a:pt x="1029" y="4248"/>
                    </a:lnTo>
                    <a:lnTo>
                      <a:pt x="1010" y="4153"/>
                    </a:lnTo>
                    <a:lnTo>
                      <a:pt x="914" y="4133"/>
                    </a:lnTo>
                    <a:lnTo>
                      <a:pt x="515" y="4229"/>
                    </a:lnTo>
                    <a:lnTo>
                      <a:pt x="438" y="4210"/>
                    </a:lnTo>
                    <a:lnTo>
                      <a:pt x="381" y="4210"/>
                    </a:lnTo>
                    <a:lnTo>
                      <a:pt x="343" y="4210"/>
                    </a:lnTo>
                    <a:lnTo>
                      <a:pt x="248" y="4229"/>
                    </a:lnTo>
                    <a:lnTo>
                      <a:pt x="115" y="4286"/>
                    </a:lnTo>
                    <a:lnTo>
                      <a:pt x="95" y="4286"/>
                    </a:lnTo>
                    <a:lnTo>
                      <a:pt x="57" y="4286"/>
                    </a:lnTo>
                    <a:lnTo>
                      <a:pt x="39" y="4267"/>
                    </a:lnTo>
                    <a:lnTo>
                      <a:pt x="19" y="4248"/>
                    </a:lnTo>
                    <a:lnTo>
                      <a:pt x="0" y="4229"/>
                    </a:lnTo>
                    <a:lnTo>
                      <a:pt x="0" y="4191"/>
                    </a:lnTo>
                    <a:lnTo>
                      <a:pt x="0" y="4153"/>
                    </a:lnTo>
                    <a:lnTo>
                      <a:pt x="0" y="4114"/>
                    </a:lnTo>
                    <a:lnTo>
                      <a:pt x="39" y="4038"/>
                    </a:lnTo>
                    <a:lnTo>
                      <a:pt x="115" y="3905"/>
                    </a:lnTo>
                    <a:lnTo>
                      <a:pt x="305" y="3734"/>
                    </a:lnTo>
                    <a:lnTo>
                      <a:pt x="438" y="3638"/>
                    </a:lnTo>
                    <a:lnTo>
                      <a:pt x="533" y="3543"/>
                    </a:lnTo>
                    <a:lnTo>
                      <a:pt x="857" y="3029"/>
                    </a:lnTo>
                    <a:lnTo>
                      <a:pt x="629" y="2934"/>
                    </a:lnTo>
                    <a:lnTo>
                      <a:pt x="591" y="2914"/>
                    </a:lnTo>
                    <a:lnTo>
                      <a:pt x="572" y="2895"/>
                    </a:lnTo>
                    <a:lnTo>
                      <a:pt x="591" y="2800"/>
                    </a:lnTo>
                    <a:lnTo>
                      <a:pt x="877" y="2324"/>
                    </a:lnTo>
                    <a:lnTo>
                      <a:pt x="1390" y="2133"/>
                    </a:lnTo>
                    <a:lnTo>
                      <a:pt x="1410" y="2133"/>
                    </a:lnTo>
                    <a:lnTo>
                      <a:pt x="1695" y="2115"/>
                    </a:lnTo>
                    <a:lnTo>
                      <a:pt x="1791" y="2133"/>
                    </a:lnTo>
                    <a:lnTo>
                      <a:pt x="1829" y="2152"/>
                    </a:lnTo>
                    <a:lnTo>
                      <a:pt x="1848" y="2172"/>
                    </a:lnTo>
                    <a:lnTo>
                      <a:pt x="1886" y="2152"/>
                    </a:lnTo>
                    <a:lnTo>
                      <a:pt x="1924" y="2133"/>
                    </a:lnTo>
                    <a:lnTo>
                      <a:pt x="2076" y="1981"/>
                    </a:lnTo>
                    <a:lnTo>
                      <a:pt x="2210" y="1981"/>
                    </a:lnTo>
                    <a:lnTo>
                      <a:pt x="2267" y="1943"/>
                    </a:lnTo>
                    <a:lnTo>
                      <a:pt x="2305" y="1905"/>
                    </a:lnTo>
                    <a:lnTo>
                      <a:pt x="2343" y="1867"/>
                    </a:lnTo>
                    <a:lnTo>
                      <a:pt x="2362" y="1771"/>
                    </a:lnTo>
                    <a:lnTo>
                      <a:pt x="2324" y="1524"/>
                    </a:lnTo>
                    <a:lnTo>
                      <a:pt x="2286" y="1238"/>
                    </a:lnTo>
                    <a:lnTo>
                      <a:pt x="2267" y="1143"/>
                    </a:lnTo>
                    <a:lnTo>
                      <a:pt x="2229" y="1067"/>
                    </a:lnTo>
                    <a:lnTo>
                      <a:pt x="2000" y="819"/>
                    </a:lnTo>
                    <a:lnTo>
                      <a:pt x="1981" y="800"/>
                    </a:lnTo>
                    <a:lnTo>
                      <a:pt x="1924" y="781"/>
                    </a:lnTo>
                    <a:lnTo>
                      <a:pt x="1829" y="705"/>
                    </a:lnTo>
                    <a:lnTo>
                      <a:pt x="1734" y="629"/>
                    </a:lnTo>
                    <a:lnTo>
                      <a:pt x="1695" y="572"/>
                    </a:lnTo>
                    <a:lnTo>
                      <a:pt x="1676" y="533"/>
                    </a:lnTo>
                    <a:lnTo>
                      <a:pt x="1505" y="0"/>
                    </a:lnTo>
                    <a:lnTo>
                      <a:pt x="2895" y="629"/>
                    </a:lnTo>
                    <a:lnTo>
                      <a:pt x="3391" y="857"/>
                    </a:lnTo>
                    <a:lnTo>
                      <a:pt x="4057" y="1181"/>
                    </a:lnTo>
                    <a:lnTo>
                      <a:pt x="5143" y="1676"/>
                    </a:lnTo>
                    <a:lnTo>
                      <a:pt x="5448" y="1791"/>
                    </a:lnTo>
                    <a:lnTo>
                      <a:pt x="7029" y="1791"/>
                    </a:lnTo>
                    <a:lnTo>
                      <a:pt x="8210" y="1829"/>
                    </a:lnTo>
                    <a:lnTo>
                      <a:pt x="8439" y="1867"/>
                    </a:lnTo>
                    <a:lnTo>
                      <a:pt x="8400" y="1924"/>
                    </a:lnTo>
                    <a:lnTo>
                      <a:pt x="8267" y="2115"/>
                    </a:lnTo>
                    <a:lnTo>
                      <a:pt x="8191" y="2305"/>
                    </a:lnTo>
                    <a:lnTo>
                      <a:pt x="8153" y="2496"/>
                    </a:lnTo>
                    <a:lnTo>
                      <a:pt x="8172" y="2743"/>
                    </a:lnTo>
                    <a:lnTo>
                      <a:pt x="8286" y="3143"/>
                    </a:lnTo>
                    <a:lnTo>
                      <a:pt x="8324" y="3353"/>
                    </a:lnTo>
                    <a:lnTo>
                      <a:pt x="8248" y="3543"/>
                    </a:lnTo>
                    <a:lnTo>
                      <a:pt x="7772" y="4133"/>
                    </a:lnTo>
                    <a:lnTo>
                      <a:pt x="7448" y="4553"/>
                    </a:lnTo>
                    <a:lnTo>
                      <a:pt x="7353" y="4686"/>
                    </a:lnTo>
                    <a:lnTo>
                      <a:pt x="7105" y="5315"/>
                    </a:lnTo>
                    <a:lnTo>
                      <a:pt x="6458" y="6094"/>
                    </a:lnTo>
                    <a:lnTo>
                      <a:pt x="6305" y="6418"/>
                    </a:lnTo>
                    <a:lnTo>
                      <a:pt x="6267" y="6761"/>
                    </a:lnTo>
                    <a:lnTo>
                      <a:pt x="6286" y="6856"/>
                    </a:lnTo>
                    <a:lnTo>
                      <a:pt x="6324" y="7009"/>
                    </a:lnTo>
                    <a:lnTo>
                      <a:pt x="6381" y="7161"/>
                    </a:lnTo>
                    <a:lnTo>
                      <a:pt x="6400" y="7180"/>
                    </a:lnTo>
                    <a:lnTo>
                      <a:pt x="6439" y="7218"/>
                    </a:lnTo>
                    <a:lnTo>
                      <a:pt x="6458" y="7256"/>
                    </a:lnTo>
                    <a:lnTo>
                      <a:pt x="6534" y="7409"/>
                    </a:lnTo>
                    <a:lnTo>
                      <a:pt x="6572" y="752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15368" name="Group 1">
              <a:extLst>
                <a:ext uri="{FF2B5EF4-FFF2-40B4-BE49-F238E27FC236}">
                  <a16:creationId xmlns:a16="http://schemas.microsoft.com/office/drawing/2014/main" id="{8E280B4B-B7E3-AD4A-BE76-BA18925165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1808163"/>
              <a:ext cx="5737225" cy="1951037"/>
              <a:chOff x="7924800" y="1808163"/>
              <a:chExt cx="5737934" cy="1951037"/>
            </a:xfrm>
          </p:grpSpPr>
          <p:sp>
            <p:nvSpPr>
              <p:cNvPr id="15373" name="Freeform 22">
                <a:extLst>
                  <a:ext uri="{FF2B5EF4-FFF2-40B4-BE49-F238E27FC236}">
                    <a16:creationId xmlns:a16="http://schemas.microsoft.com/office/drawing/2014/main" id="{FAE6F595-E221-6C4B-AE85-775AF91B1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1513" y="3200400"/>
                <a:ext cx="265112" cy="352425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2" y="0"/>
                      <a:pt x="0" y="343"/>
                      <a:pt x="0" y="743"/>
                    </a:cubicBezTo>
                    <a:cubicBezTo>
                      <a:pt x="0" y="895"/>
                      <a:pt x="57" y="1029"/>
                      <a:pt x="114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4" y="1943"/>
                      <a:pt x="723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9" y="1029"/>
                      <a:pt x="1466" y="895"/>
                      <a:pt x="1466" y="743"/>
                    </a:cubicBezTo>
                    <a:cubicBezTo>
                      <a:pt x="1466" y="343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1"/>
                      <a:pt x="571" y="438"/>
                      <a:pt x="743" y="438"/>
                    </a:cubicBezTo>
                    <a:cubicBezTo>
                      <a:pt x="895" y="438"/>
                      <a:pt x="1028" y="571"/>
                      <a:pt x="1028" y="743"/>
                    </a:cubicBezTo>
                    <a:cubicBezTo>
                      <a:pt x="1028" y="89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74" name="Text Box 23">
                <a:extLst>
                  <a:ext uri="{FF2B5EF4-FFF2-40B4-BE49-F238E27FC236}">
                    <a16:creationId xmlns:a16="http://schemas.microsoft.com/office/drawing/2014/main" id="{1464E545-3471-5745-8062-1884AECBD6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864725" y="2955925"/>
                <a:ext cx="1295990" cy="3317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 dirty="0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San José</a:t>
                </a:r>
              </a:p>
            </p:txBody>
          </p:sp>
          <p:sp>
            <p:nvSpPr>
              <p:cNvPr id="3095" name="Text Box 24">
                <a:extLst>
                  <a:ext uri="{FF2B5EF4-FFF2-40B4-BE49-F238E27FC236}">
                    <a16:creationId xmlns:a16="http://schemas.microsoft.com/office/drawing/2014/main" id="{619171F8-3764-C746-B097-4D6B15C171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9718" y="2801938"/>
                <a:ext cx="643016" cy="2190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Limon</a:t>
                </a:r>
              </a:p>
            </p:txBody>
          </p:sp>
          <p:sp>
            <p:nvSpPr>
              <p:cNvPr id="3096" name="Text Box 25">
                <a:extLst>
                  <a:ext uri="{FF2B5EF4-FFF2-40B4-BE49-F238E27FC236}">
                    <a16:creationId xmlns:a16="http://schemas.microsoft.com/office/drawing/2014/main" id="{4AFCE7DC-B218-694D-924B-987C27326D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47103" y="1820863"/>
                <a:ext cx="698586" cy="2190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Liberia</a:t>
                </a:r>
              </a:p>
            </p:txBody>
          </p:sp>
          <p:sp>
            <p:nvSpPr>
              <p:cNvPr id="3097" name="Text Box 26">
                <a:extLst>
                  <a:ext uri="{FF2B5EF4-FFF2-40B4-BE49-F238E27FC236}">
                    <a16:creationId xmlns:a16="http://schemas.microsoft.com/office/drawing/2014/main" id="{23C403B1-6115-8947-89B8-C4D2689FFC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82828" y="3384550"/>
                <a:ext cx="806550" cy="2190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Cartago</a:t>
                </a:r>
              </a:p>
            </p:txBody>
          </p:sp>
          <p:sp>
            <p:nvSpPr>
              <p:cNvPr id="15378" name="Freeform 27">
                <a:extLst>
                  <a:ext uri="{FF2B5EF4-FFF2-40B4-BE49-F238E27FC236}">
                    <a16:creationId xmlns:a16="http://schemas.microsoft.com/office/drawing/2014/main" id="{7DD5DDAB-EDBD-4B43-951A-E5848F841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4413" y="3405188"/>
                <a:ext cx="265112" cy="354012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2" y="0"/>
                      <a:pt x="0" y="343"/>
                      <a:pt x="0" y="743"/>
                    </a:cubicBezTo>
                    <a:cubicBezTo>
                      <a:pt x="0" y="895"/>
                      <a:pt x="57" y="1028"/>
                      <a:pt x="114" y="1142"/>
                    </a:cubicBezTo>
                    <a:cubicBezTo>
                      <a:pt x="685" y="1924"/>
                      <a:pt x="685" y="1924"/>
                      <a:pt x="685" y="1924"/>
                    </a:cubicBezTo>
                    <a:cubicBezTo>
                      <a:pt x="704" y="1943"/>
                      <a:pt x="723" y="1962"/>
                      <a:pt x="743" y="1962"/>
                    </a:cubicBezTo>
                    <a:cubicBezTo>
                      <a:pt x="762" y="1962"/>
                      <a:pt x="780" y="1943"/>
                      <a:pt x="799" y="1924"/>
                    </a:cubicBezTo>
                    <a:cubicBezTo>
                      <a:pt x="1352" y="1142"/>
                      <a:pt x="1352" y="1142"/>
                      <a:pt x="1352" y="1142"/>
                    </a:cubicBezTo>
                    <a:cubicBezTo>
                      <a:pt x="1428" y="1028"/>
                      <a:pt x="1466" y="895"/>
                      <a:pt x="1466" y="743"/>
                    </a:cubicBezTo>
                    <a:cubicBezTo>
                      <a:pt x="1466" y="34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38" y="895"/>
                      <a:pt x="438" y="743"/>
                    </a:cubicBezTo>
                    <a:cubicBezTo>
                      <a:pt x="438" y="571"/>
                      <a:pt x="571" y="438"/>
                      <a:pt x="743" y="438"/>
                    </a:cubicBezTo>
                    <a:cubicBezTo>
                      <a:pt x="895" y="438"/>
                      <a:pt x="1028" y="571"/>
                      <a:pt x="1028" y="743"/>
                    </a:cubicBezTo>
                    <a:cubicBezTo>
                      <a:pt x="1028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79" name="Freeform 28">
                <a:extLst>
                  <a:ext uri="{FF2B5EF4-FFF2-40B4-BE49-F238E27FC236}">
                    <a16:creationId xmlns:a16="http://schemas.microsoft.com/office/drawing/2014/main" id="{9A42F06F-7A2F-1A4E-B01E-8393BA557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9538" y="3035300"/>
                <a:ext cx="265112" cy="352425"/>
              </a:xfrm>
              <a:custGeom>
                <a:avLst/>
                <a:gdLst>
                  <a:gd name="T0" fmla="*/ 2147483646 w 1467"/>
                  <a:gd name="T1" fmla="*/ 0 h 1964"/>
                  <a:gd name="T2" fmla="*/ 2147483646 w 1467"/>
                  <a:gd name="T3" fmla="*/ 0 h 1964"/>
                  <a:gd name="T4" fmla="*/ 0 w 1467"/>
                  <a:gd name="T5" fmla="*/ 2147483646 h 1964"/>
                  <a:gd name="T6" fmla="*/ 2147483646 w 1467"/>
                  <a:gd name="T7" fmla="*/ 2147483646 h 1964"/>
                  <a:gd name="T8" fmla="*/ 2147483646 w 1467"/>
                  <a:gd name="T9" fmla="*/ 2147483646 h 1964"/>
                  <a:gd name="T10" fmla="*/ 2147483646 w 1467"/>
                  <a:gd name="T11" fmla="*/ 2147483646 h 1964"/>
                  <a:gd name="T12" fmla="*/ 2147483646 w 1467"/>
                  <a:gd name="T13" fmla="*/ 2147483646 h 1964"/>
                  <a:gd name="T14" fmla="*/ 2147483646 w 1467"/>
                  <a:gd name="T15" fmla="*/ 2147483646 h 1964"/>
                  <a:gd name="T16" fmla="*/ 2147483646 w 1467"/>
                  <a:gd name="T17" fmla="*/ 2147483646 h 1964"/>
                  <a:gd name="T18" fmla="*/ 2147483646 w 1467"/>
                  <a:gd name="T19" fmla="*/ 0 h 1964"/>
                  <a:gd name="T20" fmla="*/ 2147483646 w 1467"/>
                  <a:gd name="T21" fmla="*/ 2147483646 h 1964"/>
                  <a:gd name="T22" fmla="*/ 2147483646 w 1467"/>
                  <a:gd name="T23" fmla="*/ 2147483646 h 1964"/>
                  <a:gd name="T24" fmla="*/ 2147483646 w 1467"/>
                  <a:gd name="T25" fmla="*/ 2147483646 h 1964"/>
                  <a:gd name="T26" fmla="*/ 2147483646 w 1467"/>
                  <a:gd name="T27" fmla="*/ 2147483646 h 1964"/>
                  <a:gd name="T28" fmla="*/ 2147483646 w 1467"/>
                  <a:gd name="T29" fmla="*/ 2147483646 h 1964"/>
                  <a:gd name="T30" fmla="*/ 2147483646 w 1467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44"/>
                      <a:pt x="0" y="743"/>
                    </a:cubicBezTo>
                    <a:cubicBezTo>
                      <a:pt x="0" y="896"/>
                      <a:pt x="57" y="1029"/>
                      <a:pt x="114" y="1143"/>
                    </a:cubicBezTo>
                    <a:cubicBezTo>
                      <a:pt x="685" y="1925"/>
                      <a:pt x="685" y="1925"/>
                      <a:pt x="685" y="1925"/>
                    </a:cubicBezTo>
                    <a:cubicBezTo>
                      <a:pt x="704" y="1963"/>
                      <a:pt x="724" y="1963"/>
                      <a:pt x="743" y="1963"/>
                    </a:cubicBezTo>
                    <a:cubicBezTo>
                      <a:pt x="762" y="1963"/>
                      <a:pt x="780" y="1963"/>
                      <a:pt x="800" y="1925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8" y="1029"/>
                      <a:pt x="1466" y="896"/>
                      <a:pt x="1466" y="743"/>
                    </a:cubicBezTo>
                    <a:cubicBezTo>
                      <a:pt x="1466" y="344"/>
                      <a:pt x="1142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915"/>
                      <a:pt x="438" y="743"/>
                    </a:cubicBezTo>
                    <a:cubicBezTo>
                      <a:pt x="438" y="591"/>
                      <a:pt x="571" y="458"/>
                      <a:pt x="743" y="458"/>
                    </a:cubicBezTo>
                    <a:cubicBezTo>
                      <a:pt x="895" y="458"/>
                      <a:pt x="1028" y="591"/>
                      <a:pt x="1028" y="743"/>
                    </a:cubicBezTo>
                    <a:cubicBezTo>
                      <a:pt x="1028" y="91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0" name="Freeform 29">
                <a:extLst>
                  <a:ext uri="{FF2B5EF4-FFF2-40B4-BE49-F238E27FC236}">
                    <a16:creationId xmlns:a16="http://schemas.microsoft.com/office/drawing/2014/main" id="{AD67D478-5A0F-D14A-8CDA-E7B4C58B2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4800" y="1808163"/>
                <a:ext cx="263525" cy="352425"/>
              </a:xfrm>
              <a:custGeom>
                <a:avLst/>
                <a:gdLst>
                  <a:gd name="T0" fmla="*/ 2147483646 w 1467"/>
                  <a:gd name="T1" fmla="*/ 0 h 1964"/>
                  <a:gd name="T2" fmla="*/ 2147483646 w 1467"/>
                  <a:gd name="T3" fmla="*/ 0 h 1964"/>
                  <a:gd name="T4" fmla="*/ 0 w 1467"/>
                  <a:gd name="T5" fmla="*/ 2147483646 h 1964"/>
                  <a:gd name="T6" fmla="*/ 2147483646 w 1467"/>
                  <a:gd name="T7" fmla="*/ 2147483646 h 1964"/>
                  <a:gd name="T8" fmla="*/ 2147483646 w 1467"/>
                  <a:gd name="T9" fmla="*/ 2147483646 h 1964"/>
                  <a:gd name="T10" fmla="*/ 2147483646 w 1467"/>
                  <a:gd name="T11" fmla="*/ 2147483646 h 1964"/>
                  <a:gd name="T12" fmla="*/ 2147483646 w 1467"/>
                  <a:gd name="T13" fmla="*/ 2147483646 h 1964"/>
                  <a:gd name="T14" fmla="*/ 2147483646 w 1467"/>
                  <a:gd name="T15" fmla="*/ 2147483646 h 1964"/>
                  <a:gd name="T16" fmla="*/ 2147483646 w 1467"/>
                  <a:gd name="T17" fmla="*/ 2147483646 h 1964"/>
                  <a:gd name="T18" fmla="*/ 2147483646 w 1467"/>
                  <a:gd name="T19" fmla="*/ 0 h 1964"/>
                  <a:gd name="T20" fmla="*/ 2147483646 w 1467"/>
                  <a:gd name="T21" fmla="*/ 2147483646 h 1964"/>
                  <a:gd name="T22" fmla="*/ 2147483646 w 1467"/>
                  <a:gd name="T23" fmla="*/ 2147483646 h 1964"/>
                  <a:gd name="T24" fmla="*/ 2147483646 w 1467"/>
                  <a:gd name="T25" fmla="*/ 2147483646 h 1964"/>
                  <a:gd name="T26" fmla="*/ 2147483646 w 1467"/>
                  <a:gd name="T27" fmla="*/ 2147483646 h 1964"/>
                  <a:gd name="T28" fmla="*/ 2147483646 w 1467"/>
                  <a:gd name="T29" fmla="*/ 2147483646 h 1964"/>
                  <a:gd name="T30" fmla="*/ 2147483646 w 1467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4">
                    <a:moveTo>
                      <a:pt x="723" y="0"/>
                    </a:moveTo>
                    <a:lnTo>
                      <a:pt x="723" y="0"/>
                    </a:lnTo>
                    <a:cubicBezTo>
                      <a:pt x="324" y="0"/>
                      <a:pt x="0" y="343"/>
                      <a:pt x="0" y="744"/>
                    </a:cubicBezTo>
                    <a:cubicBezTo>
                      <a:pt x="0" y="896"/>
                      <a:pt x="38" y="1029"/>
                      <a:pt x="114" y="1143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6" y="1943"/>
                      <a:pt x="704" y="1963"/>
                      <a:pt x="723" y="1963"/>
                    </a:cubicBezTo>
                    <a:cubicBezTo>
                      <a:pt x="743" y="1963"/>
                      <a:pt x="762" y="1943"/>
                      <a:pt x="781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9" y="1029"/>
                      <a:pt x="1466" y="896"/>
                      <a:pt x="1466" y="744"/>
                    </a:cubicBezTo>
                    <a:cubicBezTo>
                      <a:pt x="1466" y="343"/>
                      <a:pt x="1124" y="0"/>
                      <a:pt x="723" y="0"/>
                    </a:cubicBezTo>
                    <a:close/>
                    <a:moveTo>
                      <a:pt x="723" y="1029"/>
                    </a:moveTo>
                    <a:lnTo>
                      <a:pt x="723" y="1029"/>
                    </a:lnTo>
                    <a:cubicBezTo>
                      <a:pt x="571" y="1029"/>
                      <a:pt x="438" y="896"/>
                      <a:pt x="438" y="744"/>
                    </a:cubicBezTo>
                    <a:cubicBezTo>
                      <a:pt x="438" y="572"/>
                      <a:pt x="571" y="439"/>
                      <a:pt x="723" y="439"/>
                    </a:cubicBezTo>
                    <a:cubicBezTo>
                      <a:pt x="895" y="439"/>
                      <a:pt x="1028" y="572"/>
                      <a:pt x="1028" y="744"/>
                    </a:cubicBezTo>
                    <a:cubicBezTo>
                      <a:pt x="1028" y="896"/>
                      <a:pt x="895" y="1029"/>
                      <a:pt x="723" y="1029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1FA32132-E05B-F349-B125-353844622ABD}"/>
              </a:ext>
            </a:extLst>
          </p:cNvPr>
          <p:cNvGrpSpPr/>
          <p:nvPr/>
        </p:nvGrpSpPr>
        <p:grpSpPr>
          <a:xfrm>
            <a:off x="858574" y="1365250"/>
            <a:ext cx="4324614" cy="4151313"/>
            <a:chOff x="1030288" y="1638300"/>
            <a:chExt cx="5189537" cy="4981575"/>
          </a:xfrm>
        </p:grpSpPr>
        <p:sp>
          <p:nvSpPr>
            <p:cNvPr id="3080" name="Text Box 9">
              <a:extLst>
                <a:ext uri="{FF2B5EF4-FFF2-40B4-BE49-F238E27FC236}">
                  <a16:creationId xmlns:a16="http://schemas.microsoft.com/office/drawing/2014/main" id="{0B33DCF2-78B9-394B-A7FF-00FAFC0E8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760663"/>
              <a:ext cx="117633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 dirty="0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SAN JOSE</a:t>
              </a:r>
            </a:p>
          </p:txBody>
        </p:sp>
        <p:sp>
          <p:nvSpPr>
            <p:cNvPr id="3081" name="Text Box 10">
              <a:extLst>
                <a:ext uri="{FF2B5EF4-FFF2-40B4-BE49-F238E27FC236}">
                  <a16:creationId xmlns:a16="http://schemas.microsoft.com/office/drawing/2014/main" id="{32540398-EB3D-3645-A625-733F034E1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792538"/>
              <a:ext cx="108902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LIBERIA</a:t>
              </a:r>
            </a:p>
          </p:txBody>
        </p:sp>
        <p:sp>
          <p:nvSpPr>
            <p:cNvPr id="3082" name="Text Box 11">
              <a:extLst>
                <a:ext uri="{FF2B5EF4-FFF2-40B4-BE49-F238E27FC236}">
                  <a16:creationId xmlns:a16="http://schemas.microsoft.com/office/drawing/2014/main" id="{0064D2BB-4FA0-C84E-B47D-A1D548A01F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24413"/>
              <a:ext cx="98742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LIMON</a:t>
              </a:r>
            </a:p>
          </p:txBody>
        </p:sp>
        <p:sp>
          <p:nvSpPr>
            <p:cNvPr id="3083" name="Text Box 12">
              <a:extLst>
                <a:ext uri="{FF2B5EF4-FFF2-40B4-BE49-F238E27FC236}">
                  <a16:creationId xmlns:a16="http://schemas.microsoft.com/office/drawing/2014/main" id="{A89D2C27-DDE3-584A-83C2-8DF56C5178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856288"/>
              <a:ext cx="136842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CARTAGO</a:t>
              </a:r>
            </a:p>
          </p:txBody>
        </p:sp>
        <p:sp>
          <p:nvSpPr>
            <p:cNvPr id="3084" name="Text Box 13">
              <a:extLst>
                <a:ext uri="{FF2B5EF4-FFF2-40B4-BE49-F238E27FC236}">
                  <a16:creationId xmlns:a16="http://schemas.microsoft.com/office/drawing/2014/main" id="{FA2DA7E9-63C1-C042-96CD-13CF8EC17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0600" y="1638300"/>
              <a:ext cx="3959225" cy="71755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defRPr/>
              </a:pPr>
              <a:r>
                <a:rPr lang="en-US" altLang="en-UA" sz="3875" b="1" dirty="0">
                  <a:solidFill>
                    <a:srgbClr val="000000"/>
                  </a:solidFill>
                </a:rPr>
                <a:t>COSTA RICA</a:t>
              </a:r>
            </a:p>
          </p:txBody>
        </p:sp>
        <p:grpSp>
          <p:nvGrpSpPr>
            <p:cNvPr id="15367" name="Group 1">
              <a:extLst>
                <a:ext uri="{FF2B5EF4-FFF2-40B4-BE49-F238E27FC236}">
                  <a16:creationId xmlns:a16="http://schemas.microsoft.com/office/drawing/2014/main" id="{D3EDE792-A705-AC4A-ADD4-D97A552D9F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1689100"/>
              <a:ext cx="895350" cy="538163"/>
              <a:chOff x="1158875" y="1736725"/>
              <a:chExt cx="895350" cy="538163"/>
            </a:xfrm>
          </p:grpSpPr>
          <p:sp>
            <p:nvSpPr>
              <p:cNvPr id="15381" name="Freeform 19">
                <a:extLst>
                  <a:ext uri="{FF2B5EF4-FFF2-40B4-BE49-F238E27FC236}">
                    <a16:creationId xmlns:a16="http://schemas.microsoft.com/office/drawing/2014/main" id="{0FE2EB27-055C-7A42-B968-82A65502A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1736725"/>
                <a:ext cx="895350" cy="538163"/>
              </a:xfrm>
              <a:custGeom>
                <a:avLst/>
                <a:gdLst>
                  <a:gd name="T0" fmla="*/ 0 w 4972"/>
                  <a:gd name="T1" fmla="*/ 0 h 2991"/>
                  <a:gd name="T2" fmla="*/ 2147483646 w 4972"/>
                  <a:gd name="T3" fmla="*/ 0 h 2991"/>
                  <a:gd name="T4" fmla="*/ 2147483646 w 4972"/>
                  <a:gd name="T5" fmla="*/ 2147483646 h 2991"/>
                  <a:gd name="T6" fmla="*/ 0 w 4972"/>
                  <a:gd name="T7" fmla="*/ 2147483646 h 2991"/>
                  <a:gd name="T8" fmla="*/ 0 w 4972"/>
                  <a:gd name="T9" fmla="*/ 0 h 29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72" h="2991">
                    <a:moveTo>
                      <a:pt x="0" y="0"/>
                    </a:moveTo>
                    <a:lnTo>
                      <a:pt x="4971" y="0"/>
                    </a:lnTo>
                    <a:lnTo>
                      <a:pt x="4971" y="2990"/>
                    </a:lnTo>
                    <a:lnTo>
                      <a:pt x="0" y="299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B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2" name="Freeform 20">
                <a:extLst>
                  <a:ext uri="{FF2B5EF4-FFF2-40B4-BE49-F238E27FC236}">
                    <a16:creationId xmlns:a16="http://schemas.microsoft.com/office/drawing/2014/main" id="{C4131AE1-1C34-FE42-B0F6-3EF0C9F17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1825625"/>
                <a:ext cx="895350" cy="360363"/>
              </a:xfrm>
              <a:custGeom>
                <a:avLst/>
                <a:gdLst>
                  <a:gd name="T0" fmla="*/ 0 w 4972"/>
                  <a:gd name="T1" fmla="*/ 0 h 2000"/>
                  <a:gd name="T2" fmla="*/ 2147483646 w 4972"/>
                  <a:gd name="T3" fmla="*/ 0 h 2000"/>
                  <a:gd name="T4" fmla="*/ 2147483646 w 4972"/>
                  <a:gd name="T5" fmla="*/ 2147483646 h 2000"/>
                  <a:gd name="T6" fmla="*/ 0 w 4972"/>
                  <a:gd name="T7" fmla="*/ 2147483646 h 2000"/>
                  <a:gd name="T8" fmla="*/ 0 w 4972"/>
                  <a:gd name="T9" fmla="*/ 0 h 20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72" h="2000">
                    <a:moveTo>
                      <a:pt x="0" y="0"/>
                    </a:moveTo>
                    <a:lnTo>
                      <a:pt x="4971" y="0"/>
                    </a:lnTo>
                    <a:lnTo>
                      <a:pt x="4971" y="1999"/>
                    </a:lnTo>
                    <a:lnTo>
                      <a:pt x="0" y="199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3" name="Freeform 21">
                <a:extLst>
                  <a:ext uri="{FF2B5EF4-FFF2-40B4-BE49-F238E27FC236}">
                    <a16:creationId xmlns:a16="http://schemas.microsoft.com/office/drawing/2014/main" id="{AEC0CD74-7805-CA4D-A0EF-946E443A4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1914525"/>
                <a:ext cx="895350" cy="180975"/>
              </a:xfrm>
              <a:custGeom>
                <a:avLst/>
                <a:gdLst>
                  <a:gd name="T0" fmla="*/ 0 w 4972"/>
                  <a:gd name="T1" fmla="*/ 0 h 1011"/>
                  <a:gd name="T2" fmla="*/ 2147483646 w 4972"/>
                  <a:gd name="T3" fmla="*/ 0 h 1011"/>
                  <a:gd name="T4" fmla="*/ 2147483646 w 4972"/>
                  <a:gd name="T5" fmla="*/ 2147483646 h 1011"/>
                  <a:gd name="T6" fmla="*/ 0 w 4972"/>
                  <a:gd name="T7" fmla="*/ 2147483646 h 1011"/>
                  <a:gd name="T8" fmla="*/ 0 w 4972"/>
                  <a:gd name="T9" fmla="*/ 0 h 10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72" h="1011">
                    <a:moveTo>
                      <a:pt x="0" y="0"/>
                    </a:moveTo>
                    <a:lnTo>
                      <a:pt x="4971" y="0"/>
                    </a:lnTo>
                    <a:lnTo>
                      <a:pt x="4971" y="1010"/>
                    </a:lnTo>
                    <a:lnTo>
                      <a:pt x="0" y="10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15369" name="Google Shape;615;p19">
              <a:extLst>
                <a:ext uri="{FF2B5EF4-FFF2-40B4-BE49-F238E27FC236}">
                  <a16:creationId xmlns:a16="http://schemas.microsoft.com/office/drawing/2014/main" id="{7653483A-E1BE-E944-A007-8445629C3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0464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70" name="Google Shape;615;p19">
              <a:extLst>
                <a:ext uri="{FF2B5EF4-FFF2-40B4-BE49-F238E27FC236}">
                  <a16:creationId xmlns:a16="http://schemas.microsoft.com/office/drawing/2014/main" id="{668005EC-3AA2-AA49-A8D4-77536A9B8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0608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71" name="Google Shape;615;p19">
              <a:extLst>
                <a:ext uri="{FF2B5EF4-FFF2-40B4-BE49-F238E27FC236}">
                  <a16:creationId xmlns:a16="http://schemas.microsoft.com/office/drawing/2014/main" id="{623EC78F-CC1F-4841-9AE6-AE0A58AFC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511333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72" name="Google Shape;615;p19">
              <a:extLst>
                <a:ext uri="{FF2B5EF4-FFF2-40B4-BE49-F238E27FC236}">
                  <a16:creationId xmlns:a16="http://schemas.microsoft.com/office/drawing/2014/main" id="{68B1EE0E-8EF8-3C46-B7BB-80912208BA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612775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D724BCE5-C1F9-CC4B-AC21-35B7A420D1EF}"/>
              </a:ext>
            </a:extLst>
          </p:cNvPr>
          <p:cNvGrpSpPr/>
          <p:nvPr/>
        </p:nvGrpSpPr>
        <p:grpSpPr>
          <a:xfrm>
            <a:off x="674687" y="652199"/>
            <a:ext cx="11092657" cy="4415896"/>
            <a:chOff x="809625" y="782638"/>
            <a:chExt cx="13311188" cy="5299075"/>
          </a:xfrm>
        </p:grpSpPr>
        <p:grpSp>
          <p:nvGrpSpPr>
            <p:cNvPr id="17409" name="Group 2">
              <a:extLst>
                <a:ext uri="{FF2B5EF4-FFF2-40B4-BE49-F238E27FC236}">
                  <a16:creationId xmlns:a16="http://schemas.microsoft.com/office/drawing/2014/main" id="{8D35DE30-EC96-A746-8B4E-F26C1B75A4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9625" y="1173163"/>
              <a:ext cx="13311188" cy="4549775"/>
              <a:chOff x="809625" y="1173163"/>
              <a:chExt cx="13311188" cy="4549775"/>
            </a:xfrm>
          </p:grpSpPr>
          <p:sp>
            <p:nvSpPr>
              <p:cNvPr id="17430" name="Freeform 2">
                <a:extLst>
                  <a:ext uri="{FF2B5EF4-FFF2-40B4-BE49-F238E27FC236}">
                    <a16:creationId xmlns:a16="http://schemas.microsoft.com/office/drawing/2014/main" id="{C0BB3CCB-5BDB-5245-90FA-9C0D00472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0763" y="4770438"/>
                <a:ext cx="1670050" cy="881062"/>
              </a:xfrm>
              <a:custGeom>
                <a:avLst/>
                <a:gdLst>
                  <a:gd name="T0" fmla="*/ 2147483646 w 9277"/>
                  <a:gd name="T1" fmla="*/ 2147483646 h 4896"/>
                  <a:gd name="T2" fmla="*/ 2147483646 w 9277"/>
                  <a:gd name="T3" fmla="*/ 2147483646 h 4896"/>
                  <a:gd name="T4" fmla="*/ 2147483646 w 9277"/>
                  <a:gd name="T5" fmla="*/ 2147483646 h 4896"/>
                  <a:gd name="T6" fmla="*/ 2147483646 w 9277"/>
                  <a:gd name="T7" fmla="*/ 2147483646 h 4896"/>
                  <a:gd name="T8" fmla="*/ 2147483646 w 9277"/>
                  <a:gd name="T9" fmla="*/ 2147483646 h 4896"/>
                  <a:gd name="T10" fmla="*/ 2147483646 w 9277"/>
                  <a:gd name="T11" fmla="*/ 2147483646 h 4896"/>
                  <a:gd name="T12" fmla="*/ 2147483646 w 9277"/>
                  <a:gd name="T13" fmla="*/ 2147483646 h 4896"/>
                  <a:gd name="T14" fmla="*/ 2147483646 w 9277"/>
                  <a:gd name="T15" fmla="*/ 2147483646 h 4896"/>
                  <a:gd name="T16" fmla="*/ 2147483646 w 9277"/>
                  <a:gd name="T17" fmla="*/ 2147483646 h 4896"/>
                  <a:gd name="T18" fmla="*/ 2147483646 w 9277"/>
                  <a:gd name="T19" fmla="*/ 2147483646 h 4896"/>
                  <a:gd name="T20" fmla="*/ 2147483646 w 9277"/>
                  <a:gd name="T21" fmla="*/ 2147483646 h 4896"/>
                  <a:gd name="T22" fmla="*/ 2147483646 w 9277"/>
                  <a:gd name="T23" fmla="*/ 2147483646 h 4896"/>
                  <a:gd name="T24" fmla="*/ 2147483646 w 9277"/>
                  <a:gd name="T25" fmla="*/ 2147483646 h 4896"/>
                  <a:gd name="T26" fmla="*/ 2147483646 w 9277"/>
                  <a:gd name="T27" fmla="*/ 2147483646 h 4896"/>
                  <a:gd name="T28" fmla="*/ 2147483646 w 9277"/>
                  <a:gd name="T29" fmla="*/ 2147483646 h 4896"/>
                  <a:gd name="T30" fmla="*/ 2147483646 w 9277"/>
                  <a:gd name="T31" fmla="*/ 2147483646 h 4896"/>
                  <a:gd name="T32" fmla="*/ 2147483646 w 9277"/>
                  <a:gd name="T33" fmla="*/ 2147483646 h 4896"/>
                  <a:gd name="T34" fmla="*/ 2147483646 w 9277"/>
                  <a:gd name="T35" fmla="*/ 2147483646 h 4896"/>
                  <a:gd name="T36" fmla="*/ 2147483646 w 9277"/>
                  <a:gd name="T37" fmla="*/ 2147483646 h 4896"/>
                  <a:gd name="T38" fmla="*/ 2147483646 w 9277"/>
                  <a:gd name="T39" fmla="*/ 2147483646 h 4896"/>
                  <a:gd name="T40" fmla="*/ 2147483646 w 9277"/>
                  <a:gd name="T41" fmla="*/ 2147483646 h 4896"/>
                  <a:gd name="T42" fmla="*/ 2147483646 w 9277"/>
                  <a:gd name="T43" fmla="*/ 2147483646 h 4896"/>
                  <a:gd name="T44" fmla="*/ 2147483646 w 9277"/>
                  <a:gd name="T45" fmla="*/ 2147483646 h 4896"/>
                  <a:gd name="T46" fmla="*/ 2147483646 w 9277"/>
                  <a:gd name="T47" fmla="*/ 2147483646 h 4896"/>
                  <a:gd name="T48" fmla="*/ 2147483646 w 9277"/>
                  <a:gd name="T49" fmla="*/ 2147483646 h 4896"/>
                  <a:gd name="T50" fmla="*/ 2147483646 w 9277"/>
                  <a:gd name="T51" fmla="*/ 2147483646 h 4896"/>
                  <a:gd name="T52" fmla="*/ 2147483646 w 9277"/>
                  <a:gd name="T53" fmla="*/ 2147483646 h 4896"/>
                  <a:gd name="T54" fmla="*/ 2147483646 w 9277"/>
                  <a:gd name="T55" fmla="*/ 2147483646 h 4896"/>
                  <a:gd name="T56" fmla="*/ 2147483646 w 9277"/>
                  <a:gd name="T57" fmla="*/ 2147483646 h 4896"/>
                  <a:gd name="T58" fmla="*/ 2147483646 w 9277"/>
                  <a:gd name="T59" fmla="*/ 2147483646 h 4896"/>
                  <a:gd name="T60" fmla="*/ 2147483646 w 9277"/>
                  <a:gd name="T61" fmla="*/ 2147483646 h 4896"/>
                  <a:gd name="T62" fmla="*/ 2147483646 w 9277"/>
                  <a:gd name="T63" fmla="*/ 2147483646 h 4896"/>
                  <a:gd name="T64" fmla="*/ 2147483646 w 9277"/>
                  <a:gd name="T65" fmla="*/ 2147483646 h 4896"/>
                  <a:gd name="T66" fmla="*/ 2147483646 w 9277"/>
                  <a:gd name="T67" fmla="*/ 2147483646 h 4896"/>
                  <a:gd name="T68" fmla="*/ 2147483646 w 9277"/>
                  <a:gd name="T69" fmla="*/ 2147483646 h 4896"/>
                  <a:gd name="T70" fmla="*/ 2147483646 w 9277"/>
                  <a:gd name="T71" fmla="*/ 2147483646 h 4896"/>
                  <a:gd name="T72" fmla="*/ 2147483646 w 9277"/>
                  <a:gd name="T73" fmla="*/ 2147483646 h 4896"/>
                  <a:gd name="T74" fmla="*/ 2147483646 w 9277"/>
                  <a:gd name="T75" fmla="*/ 2147483646 h 4896"/>
                  <a:gd name="T76" fmla="*/ 2147483646 w 9277"/>
                  <a:gd name="T77" fmla="*/ 2147483646 h 4896"/>
                  <a:gd name="T78" fmla="*/ 2147483646 w 9277"/>
                  <a:gd name="T79" fmla="*/ 2147483646 h 4896"/>
                  <a:gd name="T80" fmla="*/ 2147483646 w 9277"/>
                  <a:gd name="T81" fmla="*/ 2147483646 h 4896"/>
                  <a:gd name="T82" fmla="*/ 2147483646 w 9277"/>
                  <a:gd name="T83" fmla="*/ 2147483646 h 4896"/>
                  <a:gd name="T84" fmla="*/ 2147483646 w 9277"/>
                  <a:gd name="T85" fmla="*/ 2147483646 h 4896"/>
                  <a:gd name="T86" fmla="*/ 2147483646 w 9277"/>
                  <a:gd name="T87" fmla="*/ 2147483646 h 4896"/>
                  <a:gd name="T88" fmla="*/ 2147483646 w 9277"/>
                  <a:gd name="T89" fmla="*/ 2147483646 h 4896"/>
                  <a:gd name="T90" fmla="*/ 2147483646 w 9277"/>
                  <a:gd name="T91" fmla="*/ 2147483646 h 4896"/>
                  <a:gd name="T92" fmla="*/ 2147483646 w 9277"/>
                  <a:gd name="T93" fmla="*/ 2147483646 h 4896"/>
                  <a:gd name="T94" fmla="*/ 2147483646 w 9277"/>
                  <a:gd name="T95" fmla="*/ 2147483646 h 4896"/>
                  <a:gd name="T96" fmla="*/ 2147483646 w 9277"/>
                  <a:gd name="T97" fmla="*/ 2147483646 h 4896"/>
                  <a:gd name="T98" fmla="*/ 2147483646 w 9277"/>
                  <a:gd name="T99" fmla="*/ 2147483646 h 4896"/>
                  <a:gd name="T100" fmla="*/ 2147483646 w 9277"/>
                  <a:gd name="T101" fmla="*/ 2147483646 h 4896"/>
                  <a:gd name="T102" fmla="*/ 2147483646 w 9277"/>
                  <a:gd name="T103" fmla="*/ 2147483646 h 4896"/>
                  <a:gd name="T104" fmla="*/ 2147483646 w 9277"/>
                  <a:gd name="T105" fmla="*/ 2147483646 h 4896"/>
                  <a:gd name="T106" fmla="*/ 2147483646 w 9277"/>
                  <a:gd name="T107" fmla="*/ 2147483646 h 4896"/>
                  <a:gd name="T108" fmla="*/ 2147483646 w 9277"/>
                  <a:gd name="T109" fmla="*/ 2147483646 h 4896"/>
                  <a:gd name="T110" fmla="*/ 2147483646 w 9277"/>
                  <a:gd name="T111" fmla="*/ 2147483646 h 4896"/>
                  <a:gd name="T112" fmla="*/ 2147483646 w 9277"/>
                  <a:gd name="T113" fmla="*/ 2147483646 h 4896"/>
                  <a:gd name="T114" fmla="*/ 2147483646 w 9277"/>
                  <a:gd name="T115" fmla="*/ 2147483646 h 4896"/>
                  <a:gd name="T116" fmla="*/ 2147483646 w 9277"/>
                  <a:gd name="T117" fmla="*/ 2147483646 h 4896"/>
                  <a:gd name="T118" fmla="*/ 2147483646 w 9277"/>
                  <a:gd name="T119" fmla="*/ 2147483646 h 4896"/>
                  <a:gd name="T120" fmla="*/ 2147483646 w 9277"/>
                  <a:gd name="T121" fmla="*/ 2147483646 h 4896"/>
                  <a:gd name="T122" fmla="*/ 2147483646 w 9277"/>
                  <a:gd name="T123" fmla="*/ 2147483646 h 4896"/>
                  <a:gd name="T124" fmla="*/ 2147483646 w 9277"/>
                  <a:gd name="T125" fmla="*/ 2147483646 h 48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277" h="4896">
                    <a:moveTo>
                      <a:pt x="2704" y="4800"/>
                    </a:moveTo>
                    <a:lnTo>
                      <a:pt x="2704" y="4248"/>
                    </a:lnTo>
                    <a:lnTo>
                      <a:pt x="2419" y="4248"/>
                    </a:lnTo>
                    <a:lnTo>
                      <a:pt x="2419" y="4210"/>
                    </a:lnTo>
                    <a:lnTo>
                      <a:pt x="2457" y="4172"/>
                    </a:lnTo>
                    <a:lnTo>
                      <a:pt x="2552" y="4114"/>
                    </a:lnTo>
                    <a:lnTo>
                      <a:pt x="2648" y="4096"/>
                    </a:lnTo>
                    <a:lnTo>
                      <a:pt x="2724" y="3943"/>
                    </a:lnTo>
                    <a:lnTo>
                      <a:pt x="2762" y="3847"/>
                    </a:lnTo>
                    <a:lnTo>
                      <a:pt x="2724" y="3791"/>
                    </a:lnTo>
                    <a:lnTo>
                      <a:pt x="2724" y="3600"/>
                    </a:lnTo>
                    <a:lnTo>
                      <a:pt x="2571" y="3619"/>
                    </a:lnTo>
                    <a:lnTo>
                      <a:pt x="2514" y="3733"/>
                    </a:lnTo>
                    <a:lnTo>
                      <a:pt x="2476" y="3791"/>
                    </a:lnTo>
                    <a:lnTo>
                      <a:pt x="2419" y="3886"/>
                    </a:lnTo>
                    <a:lnTo>
                      <a:pt x="2362" y="3847"/>
                    </a:lnTo>
                    <a:lnTo>
                      <a:pt x="2285" y="3810"/>
                    </a:lnTo>
                    <a:lnTo>
                      <a:pt x="2190" y="3867"/>
                    </a:lnTo>
                    <a:lnTo>
                      <a:pt x="2152" y="3943"/>
                    </a:lnTo>
                    <a:lnTo>
                      <a:pt x="2133" y="4019"/>
                    </a:lnTo>
                    <a:lnTo>
                      <a:pt x="2152" y="4096"/>
                    </a:lnTo>
                    <a:lnTo>
                      <a:pt x="2190" y="4096"/>
                    </a:lnTo>
                    <a:lnTo>
                      <a:pt x="2247" y="4114"/>
                    </a:lnTo>
                    <a:lnTo>
                      <a:pt x="2267" y="4114"/>
                    </a:lnTo>
                    <a:lnTo>
                      <a:pt x="2285" y="4076"/>
                    </a:lnTo>
                    <a:lnTo>
                      <a:pt x="2304" y="4057"/>
                    </a:lnTo>
                    <a:lnTo>
                      <a:pt x="2304" y="4076"/>
                    </a:lnTo>
                    <a:lnTo>
                      <a:pt x="2343" y="4152"/>
                    </a:lnTo>
                    <a:lnTo>
                      <a:pt x="2267" y="4210"/>
                    </a:lnTo>
                    <a:lnTo>
                      <a:pt x="2247" y="4248"/>
                    </a:lnTo>
                    <a:lnTo>
                      <a:pt x="2133" y="4248"/>
                    </a:lnTo>
                    <a:lnTo>
                      <a:pt x="1790" y="4495"/>
                    </a:lnTo>
                    <a:lnTo>
                      <a:pt x="1752" y="4762"/>
                    </a:lnTo>
                    <a:lnTo>
                      <a:pt x="1409" y="4857"/>
                    </a:lnTo>
                    <a:lnTo>
                      <a:pt x="743" y="4895"/>
                    </a:lnTo>
                    <a:lnTo>
                      <a:pt x="323" y="4305"/>
                    </a:lnTo>
                    <a:lnTo>
                      <a:pt x="171" y="4172"/>
                    </a:lnTo>
                    <a:lnTo>
                      <a:pt x="133" y="4133"/>
                    </a:lnTo>
                    <a:lnTo>
                      <a:pt x="37" y="3981"/>
                    </a:lnTo>
                    <a:lnTo>
                      <a:pt x="19" y="3867"/>
                    </a:lnTo>
                    <a:lnTo>
                      <a:pt x="0" y="3600"/>
                    </a:lnTo>
                    <a:lnTo>
                      <a:pt x="95" y="3562"/>
                    </a:lnTo>
                    <a:lnTo>
                      <a:pt x="114" y="3562"/>
                    </a:lnTo>
                    <a:lnTo>
                      <a:pt x="152" y="3543"/>
                    </a:lnTo>
                    <a:lnTo>
                      <a:pt x="228" y="3429"/>
                    </a:lnTo>
                    <a:lnTo>
                      <a:pt x="381" y="3352"/>
                    </a:lnTo>
                    <a:lnTo>
                      <a:pt x="400" y="3334"/>
                    </a:lnTo>
                    <a:lnTo>
                      <a:pt x="418" y="3295"/>
                    </a:lnTo>
                    <a:lnTo>
                      <a:pt x="418" y="3219"/>
                    </a:lnTo>
                    <a:lnTo>
                      <a:pt x="400" y="3200"/>
                    </a:lnTo>
                    <a:lnTo>
                      <a:pt x="342" y="3162"/>
                    </a:lnTo>
                    <a:lnTo>
                      <a:pt x="323" y="3162"/>
                    </a:lnTo>
                    <a:lnTo>
                      <a:pt x="304" y="3162"/>
                    </a:lnTo>
                    <a:lnTo>
                      <a:pt x="286" y="3143"/>
                    </a:lnTo>
                    <a:lnTo>
                      <a:pt x="266" y="3067"/>
                    </a:lnTo>
                    <a:lnTo>
                      <a:pt x="266" y="2876"/>
                    </a:lnTo>
                    <a:lnTo>
                      <a:pt x="209" y="2819"/>
                    </a:lnTo>
                    <a:lnTo>
                      <a:pt x="190" y="2800"/>
                    </a:lnTo>
                    <a:lnTo>
                      <a:pt x="152" y="2705"/>
                    </a:lnTo>
                    <a:lnTo>
                      <a:pt x="133" y="2667"/>
                    </a:lnTo>
                    <a:lnTo>
                      <a:pt x="95" y="2572"/>
                    </a:lnTo>
                    <a:lnTo>
                      <a:pt x="57" y="2381"/>
                    </a:lnTo>
                    <a:lnTo>
                      <a:pt x="57" y="2343"/>
                    </a:lnTo>
                    <a:lnTo>
                      <a:pt x="57" y="2305"/>
                    </a:lnTo>
                    <a:lnTo>
                      <a:pt x="95" y="2247"/>
                    </a:lnTo>
                    <a:lnTo>
                      <a:pt x="114" y="2229"/>
                    </a:lnTo>
                    <a:lnTo>
                      <a:pt x="133" y="2210"/>
                    </a:lnTo>
                    <a:lnTo>
                      <a:pt x="152" y="2191"/>
                    </a:lnTo>
                    <a:lnTo>
                      <a:pt x="171" y="2171"/>
                    </a:lnTo>
                    <a:lnTo>
                      <a:pt x="171" y="2133"/>
                    </a:lnTo>
                    <a:lnTo>
                      <a:pt x="190" y="1905"/>
                    </a:lnTo>
                    <a:lnTo>
                      <a:pt x="171" y="1771"/>
                    </a:lnTo>
                    <a:lnTo>
                      <a:pt x="95" y="1638"/>
                    </a:lnTo>
                    <a:lnTo>
                      <a:pt x="76" y="1562"/>
                    </a:lnTo>
                    <a:lnTo>
                      <a:pt x="76" y="1543"/>
                    </a:lnTo>
                    <a:lnTo>
                      <a:pt x="114" y="1524"/>
                    </a:lnTo>
                    <a:lnTo>
                      <a:pt x="209" y="1485"/>
                    </a:lnTo>
                    <a:lnTo>
                      <a:pt x="286" y="1429"/>
                    </a:lnTo>
                    <a:lnTo>
                      <a:pt x="362" y="1371"/>
                    </a:lnTo>
                    <a:lnTo>
                      <a:pt x="438" y="1257"/>
                    </a:lnTo>
                    <a:lnTo>
                      <a:pt x="457" y="1200"/>
                    </a:lnTo>
                    <a:lnTo>
                      <a:pt x="457" y="1162"/>
                    </a:lnTo>
                    <a:lnTo>
                      <a:pt x="457" y="1124"/>
                    </a:lnTo>
                    <a:lnTo>
                      <a:pt x="476" y="1105"/>
                    </a:lnTo>
                    <a:lnTo>
                      <a:pt x="476" y="1067"/>
                    </a:lnTo>
                    <a:lnTo>
                      <a:pt x="495" y="1067"/>
                    </a:lnTo>
                    <a:lnTo>
                      <a:pt x="533" y="1067"/>
                    </a:lnTo>
                    <a:lnTo>
                      <a:pt x="552" y="1086"/>
                    </a:lnTo>
                    <a:lnTo>
                      <a:pt x="628" y="1105"/>
                    </a:lnTo>
                    <a:lnTo>
                      <a:pt x="666" y="1105"/>
                    </a:lnTo>
                    <a:lnTo>
                      <a:pt x="685" y="1086"/>
                    </a:lnTo>
                    <a:lnTo>
                      <a:pt x="723" y="1009"/>
                    </a:lnTo>
                    <a:lnTo>
                      <a:pt x="780" y="972"/>
                    </a:lnTo>
                    <a:lnTo>
                      <a:pt x="857" y="933"/>
                    </a:lnTo>
                    <a:lnTo>
                      <a:pt x="990" y="857"/>
                    </a:lnTo>
                    <a:lnTo>
                      <a:pt x="1047" y="838"/>
                    </a:lnTo>
                    <a:lnTo>
                      <a:pt x="1085" y="857"/>
                    </a:lnTo>
                    <a:lnTo>
                      <a:pt x="1124" y="876"/>
                    </a:lnTo>
                    <a:lnTo>
                      <a:pt x="1180" y="933"/>
                    </a:lnTo>
                    <a:lnTo>
                      <a:pt x="1219" y="952"/>
                    </a:lnTo>
                    <a:lnTo>
                      <a:pt x="1238" y="1009"/>
                    </a:lnTo>
                    <a:lnTo>
                      <a:pt x="1257" y="1009"/>
                    </a:lnTo>
                    <a:lnTo>
                      <a:pt x="1295" y="1048"/>
                    </a:lnTo>
                    <a:lnTo>
                      <a:pt x="1352" y="1086"/>
                    </a:lnTo>
                    <a:lnTo>
                      <a:pt x="1390" y="1105"/>
                    </a:lnTo>
                    <a:lnTo>
                      <a:pt x="1409" y="1105"/>
                    </a:lnTo>
                    <a:lnTo>
                      <a:pt x="1542" y="1048"/>
                    </a:lnTo>
                    <a:lnTo>
                      <a:pt x="1561" y="1048"/>
                    </a:lnTo>
                    <a:lnTo>
                      <a:pt x="1600" y="1048"/>
                    </a:lnTo>
                    <a:lnTo>
                      <a:pt x="1600" y="1086"/>
                    </a:lnTo>
                    <a:lnTo>
                      <a:pt x="1695" y="1162"/>
                    </a:lnTo>
                    <a:lnTo>
                      <a:pt x="1771" y="1048"/>
                    </a:lnTo>
                    <a:lnTo>
                      <a:pt x="1790" y="819"/>
                    </a:lnTo>
                    <a:lnTo>
                      <a:pt x="1809" y="781"/>
                    </a:lnTo>
                    <a:lnTo>
                      <a:pt x="1904" y="705"/>
                    </a:lnTo>
                    <a:lnTo>
                      <a:pt x="2057" y="610"/>
                    </a:lnTo>
                    <a:lnTo>
                      <a:pt x="2095" y="591"/>
                    </a:lnTo>
                    <a:lnTo>
                      <a:pt x="2133" y="610"/>
                    </a:lnTo>
                    <a:lnTo>
                      <a:pt x="2190" y="647"/>
                    </a:lnTo>
                    <a:lnTo>
                      <a:pt x="2228" y="667"/>
                    </a:lnTo>
                    <a:lnTo>
                      <a:pt x="2267" y="647"/>
                    </a:lnTo>
                    <a:lnTo>
                      <a:pt x="2399" y="591"/>
                    </a:lnTo>
                    <a:lnTo>
                      <a:pt x="2552" y="514"/>
                    </a:lnTo>
                    <a:lnTo>
                      <a:pt x="2590" y="514"/>
                    </a:lnTo>
                    <a:lnTo>
                      <a:pt x="2628" y="514"/>
                    </a:lnTo>
                    <a:lnTo>
                      <a:pt x="2666" y="552"/>
                    </a:lnTo>
                    <a:lnTo>
                      <a:pt x="2857" y="762"/>
                    </a:lnTo>
                    <a:lnTo>
                      <a:pt x="3009" y="876"/>
                    </a:lnTo>
                    <a:lnTo>
                      <a:pt x="3238" y="895"/>
                    </a:lnTo>
                    <a:lnTo>
                      <a:pt x="3428" y="1028"/>
                    </a:lnTo>
                    <a:lnTo>
                      <a:pt x="3466" y="1048"/>
                    </a:lnTo>
                    <a:lnTo>
                      <a:pt x="3505" y="1028"/>
                    </a:lnTo>
                    <a:lnTo>
                      <a:pt x="3505" y="1009"/>
                    </a:lnTo>
                    <a:lnTo>
                      <a:pt x="3505" y="991"/>
                    </a:lnTo>
                    <a:lnTo>
                      <a:pt x="3505" y="972"/>
                    </a:lnTo>
                    <a:lnTo>
                      <a:pt x="3486" y="952"/>
                    </a:lnTo>
                    <a:lnTo>
                      <a:pt x="3466" y="914"/>
                    </a:lnTo>
                    <a:lnTo>
                      <a:pt x="3447" y="876"/>
                    </a:lnTo>
                    <a:lnTo>
                      <a:pt x="3409" y="857"/>
                    </a:lnTo>
                    <a:lnTo>
                      <a:pt x="3352" y="838"/>
                    </a:lnTo>
                    <a:lnTo>
                      <a:pt x="3352" y="800"/>
                    </a:lnTo>
                    <a:lnTo>
                      <a:pt x="3352" y="762"/>
                    </a:lnTo>
                    <a:lnTo>
                      <a:pt x="3352" y="743"/>
                    </a:lnTo>
                    <a:lnTo>
                      <a:pt x="3352" y="724"/>
                    </a:lnTo>
                    <a:lnTo>
                      <a:pt x="3333" y="667"/>
                    </a:lnTo>
                    <a:lnTo>
                      <a:pt x="3333" y="647"/>
                    </a:lnTo>
                    <a:lnTo>
                      <a:pt x="3371" y="628"/>
                    </a:lnTo>
                    <a:lnTo>
                      <a:pt x="3562" y="610"/>
                    </a:lnTo>
                    <a:lnTo>
                      <a:pt x="3619" y="610"/>
                    </a:lnTo>
                    <a:lnTo>
                      <a:pt x="3695" y="647"/>
                    </a:lnTo>
                    <a:lnTo>
                      <a:pt x="3923" y="819"/>
                    </a:lnTo>
                    <a:lnTo>
                      <a:pt x="4171" y="933"/>
                    </a:lnTo>
                    <a:lnTo>
                      <a:pt x="4248" y="972"/>
                    </a:lnTo>
                    <a:lnTo>
                      <a:pt x="4324" y="1028"/>
                    </a:lnTo>
                    <a:lnTo>
                      <a:pt x="4400" y="1067"/>
                    </a:lnTo>
                    <a:lnTo>
                      <a:pt x="4457" y="1086"/>
                    </a:lnTo>
                    <a:lnTo>
                      <a:pt x="4476" y="1067"/>
                    </a:lnTo>
                    <a:lnTo>
                      <a:pt x="4495" y="1048"/>
                    </a:lnTo>
                    <a:lnTo>
                      <a:pt x="4495" y="1009"/>
                    </a:lnTo>
                    <a:lnTo>
                      <a:pt x="4514" y="972"/>
                    </a:lnTo>
                    <a:lnTo>
                      <a:pt x="4514" y="952"/>
                    </a:lnTo>
                    <a:lnTo>
                      <a:pt x="4533" y="933"/>
                    </a:lnTo>
                    <a:lnTo>
                      <a:pt x="4552" y="914"/>
                    </a:lnTo>
                    <a:lnTo>
                      <a:pt x="4838" y="800"/>
                    </a:lnTo>
                    <a:lnTo>
                      <a:pt x="4781" y="610"/>
                    </a:lnTo>
                    <a:lnTo>
                      <a:pt x="4781" y="457"/>
                    </a:lnTo>
                    <a:lnTo>
                      <a:pt x="4819" y="343"/>
                    </a:lnTo>
                    <a:lnTo>
                      <a:pt x="4857" y="286"/>
                    </a:lnTo>
                    <a:lnTo>
                      <a:pt x="4895" y="210"/>
                    </a:lnTo>
                    <a:lnTo>
                      <a:pt x="4933" y="171"/>
                    </a:lnTo>
                    <a:lnTo>
                      <a:pt x="4990" y="114"/>
                    </a:lnTo>
                    <a:lnTo>
                      <a:pt x="5010" y="114"/>
                    </a:lnTo>
                    <a:lnTo>
                      <a:pt x="5047" y="114"/>
                    </a:lnTo>
                    <a:lnTo>
                      <a:pt x="5105" y="114"/>
                    </a:lnTo>
                    <a:lnTo>
                      <a:pt x="5123" y="95"/>
                    </a:lnTo>
                    <a:lnTo>
                      <a:pt x="5142" y="95"/>
                    </a:lnTo>
                    <a:lnTo>
                      <a:pt x="5200" y="38"/>
                    </a:lnTo>
                    <a:lnTo>
                      <a:pt x="5295" y="0"/>
                    </a:lnTo>
                    <a:lnTo>
                      <a:pt x="5333" y="19"/>
                    </a:lnTo>
                    <a:lnTo>
                      <a:pt x="5581" y="95"/>
                    </a:lnTo>
                    <a:lnTo>
                      <a:pt x="5600" y="190"/>
                    </a:lnTo>
                    <a:lnTo>
                      <a:pt x="5733" y="305"/>
                    </a:lnTo>
                    <a:lnTo>
                      <a:pt x="6038" y="495"/>
                    </a:lnTo>
                    <a:lnTo>
                      <a:pt x="6095" y="571"/>
                    </a:lnTo>
                    <a:lnTo>
                      <a:pt x="6171" y="724"/>
                    </a:lnTo>
                    <a:lnTo>
                      <a:pt x="6400" y="1028"/>
                    </a:lnTo>
                    <a:lnTo>
                      <a:pt x="6438" y="1048"/>
                    </a:lnTo>
                    <a:lnTo>
                      <a:pt x="6457" y="1105"/>
                    </a:lnTo>
                    <a:lnTo>
                      <a:pt x="6800" y="1448"/>
                    </a:lnTo>
                    <a:lnTo>
                      <a:pt x="6857" y="1485"/>
                    </a:lnTo>
                    <a:lnTo>
                      <a:pt x="6952" y="1505"/>
                    </a:lnTo>
                    <a:lnTo>
                      <a:pt x="7105" y="1543"/>
                    </a:lnTo>
                    <a:lnTo>
                      <a:pt x="7295" y="1657"/>
                    </a:lnTo>
                    <a:lnTo>
                      <a:pt x="7448" y="1810"/>
                    </a:lnTo>
                    <a:lnTo>
                      <a:pt x="7504" y="1962"/>
                    </a:lnTo>
                    <a:lnTo>
                      <a:pt x="7543" y="1962"/>
                    </a:lnTo>
                    <a:lnTo>
                      <a:pt x="7638" y="1848"/>
                    </a:lnTo>
                    <a:lnTo>
                      <a:pt x="7771" y="1848"/>
                    </a:lnTo>
                    <a:lnTo>
                      <a:pt x="7924" y="1886"/>
                    </a:lnTo>
                    <a:lnTo>
                      <a:pt x="8057" y="1905"/>
                    </a:lnTo>
                    <a:lnTo>
                      <a:pt x="8171" y="1848"/>
                    </a:lnTo>
                    <a:lnTo>
                      <a:pt x="8286" y="1771"/>
                    </a:lnTo>
                    <a:lnTo>
                      <a:pt x="8419" y="1714"/>
                    </a:lnTo>
                    <a:lnTo>
                      <a:pt x="8571" y="1695"/>
                    </a:lnTo>
                    <a:lnTo>
                      <a:pt x="8647" y="1734"/>
                    </a:lnTo>
                    <a:lnTo>
                      <a:pt x="8723" y="1771"/>
                    </a:lnTo>
                    <a:lnTo>
                      <a:pt x="8857" y="1905"/>
                    </a:lnTo>
                    <a:lnTo>
                      <a:pt x="9086" y="2057"/>
                    </a:lnTo>
                    <a:lnTo>
                      <a:pt x="9181" y="2152"/>
                    </a:lnTo>
                    <a:lnTo>
                      <a:pt x="9238" y="2286"/>
                    </a:lnTo>
                    <a:lnTo>
                      <a:pt x="9257" y="2419"/>
                    </a:lnTo>
                    <a:lnTo>
                      <a:pt x="9276" y="2552"/>
                    </a:lnTo>
                    <a:lnTo>
                      <a:pt x="9219" y="2724"/>
                    </a:lnTo>
                    <a:lnTo>
                      <a:pt x="9067" y="2800"/>
                    </a:lnTo>
                    <a:lnTo>
                      <a:pt x="8933" y="2857"/>
                    </a:lnTo>
                    <a:lnTo>
                      <a:pt x="8838" y="2953"/>
                    </a:lnTo>
                    <a:lnTo>
                      <a:pt x="8686" y="3048"/>
                    </a:lnTo>
                    <a:lnTo>
                      <a:pt x="8647" y="3048"/>
                    </a:lnTo>
                    <a:lnTo>
                      <a:pt x="8609" y="3086"/>
                    </a:lnTo>
                    <a:lnTo>
                      <a:pt x="8571" y="3352"/>
                    </a:lnTo>
                    <a:lnTo>
                      <a:pt x="8362" y="3543"/>
                    </a:lnTo>
                    <a:lnTo>
                      <a:pt x="8095" y="3543"/>
                    </a:lnTo>
                    <a:lnTo>
                      <a:pt x="7809" y="3466"/>
                    </a:lnTo>
                    <a:lnTo>
                      <a:pt x="7504" y="3448"/>
                    </a:lnTo>
                    <a:lnTo>
                      <a:pt x="7067" y="3543"/>
                    </a:lnTo>
                    <a:lnTo>
                      <a:pt x="6781" y="3562"/>
                    </a:lnTo>
                    <a:lnTo>
                      <a:pt x="6209" y="3695"/>
                    </a:lnTo>
                    <a:lnTo>
                      <a:pt x="5962" y="3638"/>
                    </a:lnTo>
                    <a:lnTo>
                      <a:pt x="5733" y="3733"/>
                    </a:lnTo>
                    <a:lnTo>
                      <a:pt x="5314" y="3657"/>
                    </a:lnTo>
                    <a:lnTo>
                      <a:pt x="4800" y="3752"/>
                    </a:lnTo>
                    <a:lnTo>
                      <a:pt x="4629" y="3771"/>
                    </a:lnTo>
                    <a:lnTo>
                      <a:pt x="4457" y="3847"/>
                    </a:lnTo>
                    <a:lnTo>
                      <a:pt x="4343" y="3943"/>
                    </a:lnTo>
                    <a:lnTo>
                      <a:pt x="4228" y="4057"/>
                    </a:lnTo>
                    <a:lnTo>
                      <a:pt x="4114" y="4152"/>
                    </a:lnTo>
                    <a:lnTo>
                      <a:pt x="3962" y="4191"/>
                    </a:lnTo>
                    <a:lnTo>
                      <a:pt x="3809" y="4210"/>
                    </a:lnTo>
                    <a:lnTo>
                      <a:pt x="3714" y="4210"/>
                    </a:lnTo>
                    <a:lnTo>
                      <a:pt x="3657" y="4286"/>
                    </a:lnTo>
                    <a:lnTo>
                      <a:pt x="3619" y="4438"/>
                    </a:lnTo>
                    <a:lnTo>
                      <a:pt x="3505" y="4609"/>
                    </a:lnTo>
                    <a:lnTo>
                      <a:pt x="3276" y="4686"/>
                    </a:lnTo>
                    <a:lnTo>
                      <a:pt x="3028" y="4724"/>
                    </a:lnTo>
                    <a:lnTo>
                      <a:pt x="2990" y="4629"/>
                    </a:lnTo>
                    <a:lnTo>
                      <a:pt x="2952" y="4609"/>
                    </a:lnTo>
                    <a:lnTo>
                      <a:pt x="2914" y="4609"/>
                    </a:lnTo>
                    <a:lnTo>
                      <a:pt x="2895" y="4667"/>
                    </a:lnTo>
                    <a:lnTo>
                      <a:pt x="2895" y="4743"/>
                    </a:lnTo>
                    <a:lnTo>
                      <a:pt x="2724" y="4800"/>
                    </a:lnTo>
                    <a:lnTo>
                      <a:pt x="2704" y="480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1" name="Freeform 3">
                <a:extLst>
                  <a:ext uri="{FF2B5EF4-FFF2-40B4-BE49-F238E27FC236}">
                    <a16:creationId xmlns:a16="http://schemas.microsoft.com/office/drawing/2014/main" id="{74E61CD4-D7AA-9348-9662-6802F0D20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038" y="2281238"/>
                <a:ext cx="2105025" cy="2536825"/>
              </a:xfrm>
              <a:custGeom>
                <a:avLst/>
                <a:gdLst>
                  <a:gd name="T0" fmla="*/ 2147483646 w 11696"/>
                  <a:gd name="T1" fmla="*/ 2147483646 h 14095"/>
                  <a:gd name="T2" fmla="*/ 2147483646 w 11696"/>
                  <a:gd name="T3" fmla="*/ 2147483646 h 14095"/>
                  <a:gd name="T4" fmla="*/ 2147483646 w 11696"/>
                  <a:gd name="T5" fmla="*/ 2147483646 h 14095"/>
                  <a:gd name="T6" fmla="*/ 2147483646 w 11696"/>
                  <a:gd name="T7" fmla="*/ 2147483646 h 14095"/>
                  <a:gd name="T8" fmla="*/ 2147483646 w 11696"/>
                  <a:gd name="T9" fmla="*/ 2147483646 h 14095"/>
                  <a:gd name="T10" fmla="*/ 2147483646 w 11696"/>
                  <a:gd name="T11" fmla="*/ 2147483646 h 14095"/>
                  <a:gd name="T12" fmla="*/ 2147483646 w 11696"/>
                  <a:gd name="T13" fmla="*/ 2147483646 h 14095"/>
                  <a:gd name="T14" fmla="*/ 2147483646 w 11696"/>
                  <a:gd name="T15" fmla="*/ 2147483646 h 14095"/>
                  <a:gd name="T16" fmla="*/ 2147483646 w 11696"/>
                  <a:gd name="T17" fmla="*/ 2147483646 h 14095"/>
                  <a:gd name="T18" fmla="*/ 2147483646 w 11696"/>
                  <a:gd name="T19" fmla="*/ 2147483646 h 14095"/>
                  <a:gd name="T20" fmla="*/ 2147483646 w 11696"/>
                  <a:gd name="T21" fmla="*/ 2147483646 h 14095"/>
                  <a:gd name="T22" fmla="*/ 2147483646 w 11696"/>
                  <a:gd name="T23" fmla="*/ 2147483646 h 14095"/>
                  <a:gd name="T24" fmla="*/ 2147483646 w 11696"/>
                  <a:gd name="T25" fmla="*/ 2147483646 h 14095"/>
                  <a:gd name="T26" fmla="*/ 2147483646 w 11696"/>
                  <a:gd name="T27" fmla="*/ 2147483646 h 14095"/>
                  <a:gd name="T28" fmla="*/ 2147483646 w 11696"/>
                  <a:gd name="T29" fmla="*/ 2147483646 h 14095"/>
                  <a:gd name="T30" fmla="*/ 2147483646 w 11696"/>
                  <a:gd name="T31" fmla="*/ 2147483646 h 14095"/>
                  <a:gd name="T32" fmla="*/ 2147483646 w 11696"/>
                  <a:gd name="T33" fmla="*/ 2147483646 h 14095"/>
                  <a:gd name="T34" fmla="*/ 2147483646 w 11696"/>
                  <a:gd name="T35" fmla="*/ 0 h 14095"/>
                  <a:gd name="T36" fmla="*/ 2147483646 w 11696"/>
                  <a:gd name="T37" fmla="*/ 2147483646 h 14095"/>
                  <a:gd name="T38" fmla="*/ 2147483646 w 11696"/>
                  <a:gd name="T39" fmla="*/ 2147483646 h 14095"/>
                  <a:gd name="T40" fmla="*/ 2147483646 w 11696"/>
                  <a:gd name="T41" fmla="*/ 2147483646 h 14095"/>
                  <a:gd name="T42" fmla="*/ 2147483646 w 11696"/>
                  <a:gd name="T43" fmla="*/ 2147483646 h 14095"/>
                  <a:gd name="T44" fmla="*/ 2147483646 w 11696"/>
                  <a:gd name="T45" fmla="*/ 2147483646 h 14095"/>
                  <a:gd name="T46" fmla="*/ 2147483646 w 11696"/>
                  <a:gd name="T47" fmla="*/ 2147483646 h 14095"/>
                  <a:gd name="T48" fmla="*/ 2147483646 w 11696"/>
                  <a:gd name="T49" fmla="*/ 2147483646 h 14095"/>
                  <a:gd name="T50" fmla="*/ 2147483646 w 11696"/>
                  <a:gd name="T51" fmla="*/ 2147483646 h 14095"/>
                  <a:gd name="T52" fmla="*/ 2147483646 w 11696"/>
                  <a:gd name="T53" fmla="*/ 2147483646 h 14095"/>
                  <a:gd name="T54" fmla="*/ 2147483646 w 11696"/>
                  <a:gd name="T55" fmla="*/ 2147483646 h 14095"/>
                  <a:gd name="T56" fmla="*/ 2147483646 w 11696"/>
                  <a:gd name="T57" fmla="*/ 2147483646 h 14095"/>
                  <a:gd name="T58" fmla="*/ 2147483646 w 11696"/>
                  <a:gd name="T59" fmla="*/ 2147483646 h 14095"/>
                  <a:gd name="T60" fmla="*/ 2147483646 w 11696"/>
                  <a:gd name="T61" fmla="*/ 2147483646 h 14095"/>
                  <a:gd name="T62" fmla="*/ 2147483646 w 11696"/>
                  <a:gd name="T63" fmla="*/ 2147483646 h 14095"/>
                  <a:gd name="T64" fmla="*/ 2147483646 w 11696"/>
                  <a:gd name="T65" fmla="*/ 2147483646 h 14095"/>
                  <a:gd name="T66" fmla="*/ 2147483646 w 11696"/>
                  <a:gd name="T67" fmla="*/ 2147483646 h 14095"/>
                  <a:gd name="T68" fmla="*/ 2147483646 w 11696"/>
                  <a:gd name="T69" fmla="*/ 2147483646 h 14095"/>
                  <a:gd name="T70" fmla="*/ 2147483646 w 11696"/>
                  <a:gd name="T71" fmla="*/ 2147483646 h 14095"/>
                  <a:gd name="T72" fmla="*/ 2147483646 w 11696"/>
                  <a:gd name="T73" fmla="*/ 2147483646 h 14095"/>
                  <a:gd name="T74" fmla="*/ 2147483646 w 11696"/>
                  <a:gd name="T75" fmla="*/ 2147483646 h 14095"/>
                  <a:gd name="T76" fmla="*/ 2147483646 w 11696"/>
                  <a:gd name="T77" fmla="*/ 2147483646 h 14095"/>
                  <a:gd name="T78" fmla="*/ 2147483646 w 11696"/>
                  <a:gd name="T79" fmla="*/ 2147483646 h 14095"/>
                  <a:gd name="T80" fmla="*/ 2147483646 w 11696"/>
                  <a:gd name="T81" fmla="*/ 2147483646 h 14095"/>
                  <a:gd name="T82" fmla="*/ 2147483646 w 11696"/>
                  <a:gd name="T83" fmla="*/ 2147483646 h 14095"/>
                  <a:gd name="T84" fmla="*/ 2147483646 w 11696"/>
                  <a:gd name="T85" fmla="*/ 2147483646 h 14095"/>
                  <a:gd name="T86" fmla="*/ 2147483646 w 11696"/>
                  <a:gd name="T87" fmla="*/ 2147483646 h 14095"/>
                  <a:gd name="T88" fmla="*/ 2147483646 w 11696"/>
                  <a:gd name="T89" fmla="*/ 2147483646 h 14095"/>
                  <a:gd name="T90" fmla="*/ 2147483646 w 11696"/>
                  <a:gd name="T91" fmla="*/ 2147483646 h 14095"/>
                  <a:gd name="T92" fmla="*/ 2147483646 w 11696"/>
                  <a:gd name="T93" fmla="*/ 2147483646 h 14095"/>
                  <a:gd name="T94" fmla="*/ 2147483646 w 11696"/>
                  <a:gd name="T95" fmla="*/ 2147483646 h 14095"/>
                  <a:gd name="T96" fmla="*/ 2147483646 w 11696"/>
                  <a:gd name="T97" fmla="*/ 2147483646 h 14095"/>
                  <a:gd name="T98" fmla="*/ 2147483646 w 11696"/>
                  <a:gd name="T99" fmla="*/ 2147483646 h 14095"/>
                  <a:gd name="T100" fmla="*/ 2147483646 w 11696"/>
                  <a:gd name="T101" fmla="*/ 2147483646 h 14095"/>
                  <a:gd name="T102" fmla="*/ 2147483646 w 11696"/>
                  <a:gd name="T103" fmla="*/ 2147483646 h 14095"/>
                  <a:gd name="T104" fmla="*/ 2147483646 w 11696"/>
                  <a:gd name="T105" fmla="*/ 2147483646 h 14095"/>
                  <a:gd name="T106" fmla="*/ 2147483646 w 11696"/>
                  <a:gd name="T107" fmla="*/ 2147483646 h 14095"/>
                  <a:gd name="T108" fmla="*/ 2147483646 w 11696"/>
                  <a:gd name="T109" fmla="*/ 2147483646 h 14095"/>
                  <a:gd name="T110" fmla="*/ 2147483646 w 11696"/>
                  <a:gd name="T111" fmla="*/ 2147483646 h 14095"/>
                  <a:gd name="T112" fmla="*/ 2147483646 w 11696"/>
                  <a:gd name="T113" fmla="*/ 2147483646 h 14095"/>
                  <a:gd name="T114" fmla="*/ 2147483646 w 11696"/>
                  <a:gd name="T115" fmla="*/ 2147483646 h 14095"/>
                  <a:gd name="T116" fmla="*/ 2147483646 w 11696"/>
                  <a:gd name="T117" fmla="*/ 2147483646 h 1409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696" h="14095">
                    <a:moveTo>
                      <a:pt x="2209" y="13828"/>
                    </a:moveTo>
                    <a:lnTo>
                      <a:pt x="2247" y="13980"/>
                    </a:lnTo>
                    <a:lnTo>
                      <a:pt x="2228" y="14076"/>
                    </a:lnTo>
                    <a:lnTo>
                      <a:pt x="2171" y="14094"/>
                    </a:lnTo>
                    <a:lnTo>
                      <a:pt x="2038" y="13999"/>
                    </a:lnTo>
                    <a:lnTo>
                      <a:pt x="1962" y="13962"/>
                    </a:lnTo>
                    <a:lnTo>
                      <a:pt x="1847" y="13923"/>
                    </a:lnTo>
                    <a:lnTo>
                      <a:pt x="1771" y="13885"/>
                    </a:lnTo>
                    <a:lnTo>
                      <a:pt x="1676" y="13695"/>
                    </a:lnTo>
                    <a:lnTo>
                      <a:pt x="1561" y="13599"/>
                    </a:lnTo>
                    <a:lnTo>
                      <a:pt x="1314" y="13485"/>
                    </a:lnTo>
                    <a:lnTo>
                      <a:pt x="1409" y="13409"/>
                    </a:lnTo>
                    <a:lnTo>
                      <a:pt x="1524" y="13428"/>
                    </a:lnTo>
                    <a:lnTo>
                      <a:pt x="1619" y="13504"/>
                    </a:lnTo>
                    <a:lnTo>
                      <a:pt x="1695" y="13581"/>
                    </a:lnTo>
                    <a:lnTo>
                      <a:pt x="1790" y="13713"/>
                    </a:lnTo>
                    <a:lnTo>
                      <a:pt x="1847" y="13771"/>
                    </a:lnTo>
                    <a:lnTo>
                      <a:pt x="1962" y="13828"/>
                    </a:lnTo>
                    <a:lnTo>
                      <a:pt x="1981" y="13713"/>
                    </a:lnTo>
                    <a:lnTo>
                      <a:pt x="2057" y="13695"/>
                    </a:lnTo>
                    <a:lnTo>
                      <a:pt x="2133" y="13733"/>
                    </a:lnTo>
                    <a:lnTo>
                      <a:pt x="2209" y="13828"/>
                    </a:lnTo>
                    <a:close/>
                    <a:moveTo>
                      <a:pt x="1505" y="12571"/>
                    </a:moveTo>
                    <a:lnTo>
                      <a:pt x="1409" y="12685"/>
                    </a:lnTo>
                    <a:lnTo>
                      <a:pt x="1085" y="12761"/>
                    </a:lnTo>
                    <a:lnTo>
                      <a:pt x="990" y="12838"/>
                    </a:lnTo>
                    <a:lnTo>
                      <a:pt x="876" y="12780"/>
                    </a:lnTo>
                    <a:lnTo>
                      <a:pt x="762" y="12742"/>
                    </a:lnTo>
                    <a:lnTo>
                      <a:pt x="838" y="12666"/>
                    </a:lnTo>
                    <a:lnTo>
                      <a:pt x="1066" y="12628"/>
                    </a:lnTo>
                    <a:lnTo>
                      <a:pt x="1180" y="12533"/>
                    </a:lnTo>
                    <a:lnTo>
                      <a:pt x="1200" y="12552"/>
                    </a:lnTo>
                    <a:lnTo>
                      <a:pt x="1219" y="12552"/>
                    </a:lnTo>
                    <a:lnTo>
                      <a:pt x="1219" y="12571"/>
                    </a:lnTo>
                    <a:lnTo>
                      <a:pt x="1295" y="12533"/>
                    </a:lnTo>
                    <a:lnTo>
                      <a:pt x="1371" y="12533"/>
                    </a:lnTo>
                    <a:lnTo>
                      <a:pt x="1505" y="12571"/>
                    </a:lnTo>
                    <a:close/>
                    <a:moveTo>
                      <a:pt x="6991" y="2819"/>
                    </a:moveTo>
                    <a:lnTo>
                      <a:pt x="7028" y="2915"/>
                    </a:lnTo>
                    <a:lnTo>
                      <a:pt x="7047" y="3010"/>
                    </a:lnTo>
                    <a:lnTo>
                      <a:pt x="7028" y="3105"/>
                    </a:lnTo>
                    <a:lnTo>
                      <a:pt x="6876" y="3448"/>
                    </a:lnTo>
                    <a:lnTo>
                      <a:pt x="6895" y="3505"/>
                    </a:lnTo>
                    <a:lnTo>
                      <a:pt x="6991" y="3638"/>
                    </a:lnTo>
                    <a:lnTo>
                      <a:pt x="6876" y="3638"/>
                    </a:lnTo>
                    <a:lnTo>
                      <a:pt x="6800" y="3677"/>
                    </a:lnTo>
                    <a:lnTo>
                      <a:pt x="6647" y="3772"/>
                    </a:lnTo>
                    <a:lnTo>
                      <a:pt x="6686" y="3657"/>
                    </a:lnTo>
                    <a:lnTo>
                      <a:pt x="6647" y="3581"/>
                    </a:lnTo>
                    <a:lnTo>
                      <a:pt x="6571" y="3619"/>
                    </a:lnTo>
                    <a:lnTo>
                      <a:pt x="6514" y="3733"/>
                    </a:lnTo>
                    <a:lnTo>
                      <a:pt x="6533" y="3753"/>
                    </a:lnTo>
                    <a:lnTo>
                      <a:pt x="6552" y="3809"/>
                    </a:lnTo>
                    <a:lnTo>
                      <a:pt x="6571" y="3848"/>
                    </a:lnTo>
                    <a:lnTo>
                      <a:pt x="6514" y="3886"/>
                    </a:lnTo>
                    <a:lnTo>
                      <a:pt x="6476" y="3867"/>
                    </a:lnTo>
                    <a:lnTo>
                      <a:pt x="6438" y="3848"/>
                    </a:lnTo>
                    <a:lnTo>
                      <a:pt x="6419" y="3791"/>
                    </a:lnTo>
                    <a:lnTo>
                      <a:pt x="6343" y="3677"/>
                    </a:lnTo>
                    <a:lnTo>
                      <a:pt x="6305" y="3619"/>
                    </a:lnTo>
                    <a:lnTo>
                      <a:pt x="6266" y="3543"/>
                    </a:lnTo>
                    <a:lnTo>
                      <a:pt x="6171" y="3486"/>
                    </a:lnTo>
                    <a:lnTo>
                      <a:pt x="6076" y="3524"/>
                    </a:lnTo>
                    <a:lnTo>
                      <a:pt x="5943" y="3486"/>
                    </a:lnTo>
                    <a:lnTo>
                      <a:pt x="5790" y="3428"/>
                    </a:lnTo>
                    <a:lnTo>
                      <a:pt x="5695" y="3352"/>
                    </a:lnTo>
                    <a:lnTo>
                      <a:pt x="5676" y="3296"/>
                    </a:lnTo>
                    <a:lnTo>
                      <a:pt x="5695" y="3219"/>
                    </a:lnTo>
                    <a:lnTo>
                      <a:pt x="5752" y="3124"/>
                    </a:lnTo>
                    <a:lnTo>
                      <a:pt x="5772" y="3048"/>
                    </a:lnTo>
                    <a:lnTo>
                      <a:pt x="5733" y="2991"/>
                    </a:lnTo>
                    <a:lnTo>
                      <a:pt x="5657" y="2952"/>
                    </a:lnTo>
                    <a:lnTo>
                      <a:pt x="5523" y="2934"/>
                    </a:lnTo>
                    <a:lnTo>
                      <a:pt x="5562" y="2991"/>
                    </a:lnTo>
                    <a:lnTo>
                      <a:pt x="5581" y="3048"/>
                    </a:lnTo>
                    <a:lnTo>
                      <a:pt x="5562" y="3124"/>
                    </a:lnTo>
                    <a:lnTo>
                      <a:pt x="5523" y="3181"/>
                    </a:lnTo>
                    <a:lnTo>
                      <a:pt x="5486" y="3029"/>
                    </a:lnTo>
                    <a:lnTo>
                      <a:pt x="5428" y="3029"/>
                    </a:lnTo>
                    <a:lnTo>
                      <a:pt x="5371" y="3124"/>
                    </a:lnTo>
                    <a:lnTo>
                      <a:pt x="5257" y="3162"/>
                    </a:lnTo>
                    <a:lnTo>
                      <a:pt x="5142" y="3124"/>
                    </a:lnTo>
                    <a:lnTo>
                      <a:pt x="5105" y="2991"/>
                    </a:lnTo>
                    <a:lnTo>
                      <a:pt x="5047" y="2915"/>
                    </a:lnTo>
                    <a:lnTo>
                      <a:pt x="4933" y="2819"/>
                    </a:lnTo>
                    <a:lnTo>
                      <a:pt x="4838" y="2686"/>
                    </a:lnTo>
                    <a:lnTo>
                      <a:pt x="4876" y="2514"/>
                    </a:lnTo>
                    <a:lnTo>
                      <a:pt x="4819" y="2476"/>
                    </a:lnTo>
                    <a:lnTo>
                      <a:pt x="4952" y="2476"/>
                    </a:lnTo>
                    <a:lnTo>
                      <a:pt x="5047" y="2534"/>
                    </a:lnTo>
                    <a:lnTo>
                      <a:pt x="5142" y="2610"/>
                    </a:lnTo>
                    <a:lnTo>
                      <a:pt x="5238" y="2667"/>
                    </a:lnTo>
                    <a:lnTo>
                      <a:pt x="5352" y="2667"/>
                    </a:lnTo>
                    <a:lnTo>
                      <a:pt x="5428" y="2629"/>
                    </a:lnTo>
                    <a:lnTo>
                      <a:pt x="5505" y="2571"/>
                    </a:lnTo>
                    <a:lnTo>
                      <a:pt x="5581" y="2514"/>
                    </a:lnTo>
                    <a:lnTo>
                      <a:pt x="5695" y="2495"/>
                    </a:lnTo>
                    <a:lnTo>
                      <a:pt x="5790" y="2495"/>
                    </a:lnTo>
                    <a:lnTo>
                      <a:pt x="5867" y="2534"/>
                    </a:lnTo>
                    <a:lnTo>
                      <a:pt x="5943" y="2571"/>
                    </a:lnTo>
                    <a:lnTo>
                      <a:pt x="5981" y="2610"/>
                    </a:lnTo>
                    <a:lnTo>
                      <a:pt x="6038" y="2705"/>
                    </a:lnTo>
                    <a:lnTo>
                      <a:pt x="6076" y="2724"/>
                    </a:lnTo>
                    <a:lnTo>
                      <a:pt x="6133" y="2705"/>
                    </a:lnTo>
                    <a:lnTo>
                      <a:pt x="6229" y="2629"/>
                    </a:lnTo>
                    <a:lnTo>
                      <a:pt x="6285" y="2629"/>
                    </a:lnTo>
                    <a:lnTo>
                      <a:pt x="6343" y="2648"/>
                    </a:lnTo>
                    <a:lnTo>
                      <a:pt x="6571" y="2800"/>
                    </a:lnTo>
                    <a:lnTo>
                      <a:pt x="6647" y="2819"/>
                    </a:lnTo>
                    <a:lnTo>
                      <a:pt x="6743" y="2781"/>
                    </a:lnTo>
                    <a:lnTo>
                      <a:pt x="6800" y="2724"/>
                    </a:lnTo>
                    <a:lnTo>
                      <a:pt x="6857" y="2705"/>
                    </a:lnTo>
                    <a:lnTo>
                      <a:pt x="6991" y="2819"/>
                    </a:lnTo>
                    <a:close/>
                    <a:moveTo>
                      <a:pt x="5523" y="1315"/>
                    </a:moveTo>
                    <a:lnTo>
                      <a:pt x="5581" y="1200"/>
                    </a:lnTo>
                    <a:lnTo>
                      <a:pt x="5505" y="1105"/>
                    </a:lnTo>
                    <a:lnTo>
                      <a:pt x="5371" y="1010"/>
                    </a:lnTo>
                    <a:lnTo>
                      <a:pt x="5295" y="953"/>
                    </a:lnTo>
                    <a:lnTo>
                      <a:pt x="5467" y="914"/>
                    </a:lnTo>
                    <a:lnTo>
                      <a:pt x="5619" y="1048"/>
                    </a:lnTo>
                    <a:lnTo>
                      <a:pt x="5714" y="1219"/>
                    </a:lnTo>
                    <a:lnTo>
                      <a:pt x="5809" y="1543"/>
                    </a:lnTo>
                    <a:lnTo>
                      <a:pt x="5924" y="1676"/>
                    </a:lnTo>
                    <a:lnTo>
                      <a:pt x="6038" y="1791"/>
                    </a:lnTo>
                    <a:lnTo>
                      <a:pt x="6133" y="1905"/>
                    </a:lnTo>
                    <a:lnTo>
                      <a:pt x="5981" y="1924"/>
                    </a:lnTo>
                    <a:lnTo>
                      <a:pt x="5790" y="1733"/>
                    </a:lnTo>
                    <a:lnTo>
                      <a:pt x="5523" y="1315"/>
                    </a:lnTo>
                    <a:close/>
                    <a:moveTo>
                      <a:pt x="4495" y="2133"/>
                    </a:moveTo>
                    <a:lnTo>
                      <a:pt x="4457" y="2038"/>
                    </a:lnTo>
                    <a:lnTo>
                      <a:pt x="4228" y="1867"/>
                    </a:lnTo>
                    <a:lnTo>
                      <a:pt x="4171" y="1752"/>
                    </a:lnTo>
                    <a:lnTo>
                      <a:pt x="4285" y="1714"/>
                    </a:lnTo>
                    <a:lnTo>
                      <a:pt x="4362" y="1619"/>
                    </a:lnTo>
                    <a:lnTo>
                      <a:pt x="4419" y="1505"/>
                    </a:lnTo>
                    <a:lnTo>
                      <a:pt x="4457" y="1391"/>
                    </a:lnTo>
                    <a:lnTo>
                      <a:pt x="4457" y="1124"/>
                    </a:lnTo>
                    <a:lnTo>
                      <a:pt x="4438" y="1029"/>
                    </a:lnTo>
                    <a:lnTo>
                      <a:pt x="4362" y="895"/>
                    </a:lnTo>
                    <a:lnTo>
                      <a:pt x="4457" y="914"/>
                    </a:lnTo>
                    <a:lnTo>
                      <a:pt x="4571" y="953"/>
                    </a:lnTo>
                    <a:lnTo>
                      <a:pt x="4648" y="1029"/>
                    </a:lnTo>
                    <a:lnTo>
                      <a:pt x="4685" y="1124"/>
                    </a:lnTo>
                    <a:lnTo>
                      <a:pt x="4648" y="1200"/>
                    </a:lnTo>
                    <a:lnTo>
                      <a:pt x="4571" y="1276"/>
                    </a:lnTo>
                    <a:lnTo>
                      <a:pt x="4533" y="1352"/>
                    </a:lnTo>
                    <a:lnTo>
                      <a:pt x="4571" y="1486"/>
                    </a:lnTo>
                    <a:lnTo>
                      <a:pt x="4629" y="1505"/>
                    </a:lnTo>
                    <a:lnTo>
                      <a:pt x="4800" y="1486"/>
                    </a:lnTo>
                    <a:lnTo>
                      <a:pt x="4876" y="1505"/>
                    </a:lnTo>
                    <a:lnTo>
                      <a:pt x="4933" y="1581"/>
                    </a:lnTo>
                    <a:lnTo>
                      <a:pt x="4952" y="1657"/>
                    </a:lnTo>
                    <a:lnTo>
                      <a:pt x="5010" y="1714"/>
                    </a:lnTo>
                    <a:lnTo>
                      <a:pt x="5105" y="1714"/>
                    </a:lnTo>
                    <a:lnTo>
                      <a:pt x="5010" y="1657"/>
                    </a:lnTo>
                    <a:lnTo>
                      <a:pt x="5047" y="1619"/>
                    </a:lnTo>
                    <a:lnTo>
                      <a:pt x="5066" y="1581"/>
                    </a:lnTo>
                    <a:lnTo>
                      <a:pt x="5105" y="1543"/>
                    </a:lnTo>
                    <a:lnTo>
                      <a:pt x="5142" y="1505"/>
                    </a:lnTo>
                    <a:lnTo>
                      <a:pt x="5200" y="1600"/>
                    </a:lnTo>
                    <a:lnTo>
                      <a:pt x="5276" y="1638"/>
                    </a:lnTo>
                    <a:lnTo>
                      <a:pt x="5333" y="1638"/>
                    </a:lnTo>
                    <a:lnTo>
                      <a:pt x="5391" y="1562"/>
                    </a:lnTo>
                    <a:lnTo>
                      <a:pt x="5447" y="1676"/>
                    </a:lnTo>
                    <a:lnTo>
                      <a:pt x="5371" y="1733"/>
                    </a:lnTo>
                    <a:lnTo>
                      <a:pt x="5238" y="1772"/>
                    </a:lnTo>
                    <a:lnTo>
                      <a:pt x="5142" y="1810"/>
                    </a:lnTo>
                    <a:lnTo>
                      <a:pt x="5219" y="1828"/>
                    </a:lnTo>
                    <a:lnTo>
                      <a:pt x="5295" y="1867"/>
                    </a:lnTo>
                    <a:lnTo>
                      <a:pt x="5333" y="1924"/>
                    </a:lnTo>
                    <a:lnTo>
                      <a:pt x="5391" y="1962"/>
                    </a:lnTo>
                    <a:lnTo>
                      <a:pt x="5467" y="1981"/>
                    </a:lnTo>
                    <a:lnTo>
                      <a:pt x="5600" y="2019"/>
                    </a:lnTo>
                    <a:lnTo>
                      <a:pt x="5676" y="2057"/>
                    </a:lnTo>
                    <a:lnTo>
                      <a:pt x="5523" y="2381"/>
                    </a:lnTo>
                    <a:lnTo>
                      <a:pt x="5409" y="2495"/>
                    </a:lnTo>
                    <a:lnTo>
                      <a:pt x="5333" y="2419"/>
                    </a:lnTo>
                    <a:lnTo>
                      <a:pt x="5314" y="2438"/>
                    </a:lnTo>
                    <a:lnTo>
                      <a:pt x="5238" y="2457"/>
                    </a:lnTo>
                    <a:lnTo>
                      <a:pt x="5200" y="2476"/>
                    </a:lnTo>
                    <a:lnTo>
                      <a:pt x="5181" y="2419"/>
                    </a:lnTo>
                    <a:lnTo>
                      <a:pt x="5162" y="2381"/>
                    </a:lnTo>
                    <a:lnTo>
                      <a:pt x="5105" y="2324"/>
                    </a:lnTo>
                    <a:lnTo>
                      <a:pt x="5086" y="2172"/>
                    </a:lnTo>
                    <a:lnTo>
                      <a:pt x="4933" y="2114"/>
                    </a:lnTo>
                    <a:lnTo>
                      <a:pt x="4819" y="2172"/>
                    </a:lnTo>
                    <a:lnTo>
                      <a:pt x="4876" y="2362"/>
                    </a:lnTo>
                    <a:lnTo>
                      <a:pt x="4781" y="2324"/>
                    </a:lnTo>
                    <a:lnTo>
                      <a:pt x="4552" y="2191"/>
                    </a:lnTo>
                    <a:lnTo>
                      <a:pt x="4495" y="2133"/>
                    </a:lnTo>
                    <a:close/>
                    <a:moveTo>
                      <a:pt x="3143" y="800"/>
                    </a:moveTo>
                    <a:lnTo>
                      <a:pt x="3276" y="705"/>
                    </a:lnTo>
                    <a:lnTo>
                      <a:pt x="3219" y="590"/>
                    </a:lnTo>
                    <a:lnTo>
                      <a:pt x="3085" y="514"/>
                    </a:lnTo>
                    <a:lnTo>
                      <a:pt x="3009" y="572"/>
                    </a:lnTo>
                    <a:lnTo>
                      <a:pt x="2990" y="648"/>
                    </a:lnTo>
                    <a:lnTo>
                      <a:pt x="2971" y="724"/>
                    </a:lnTo>
                    <a:lnTo>
                      <a:pt x="2914" y="762"/>
                    </a:lnTo>
                    <a:lnTo>
                      <a:pt x="2857" y="743"/>
                    </a:lnTo>
                    <a:lnTo>
                      <a:pt x="2819" y="667"/>
                    </a:lnTo>
                    <a:lnTo>
                      <a:pt x="2819" y="572"/>
                    </a:lnTo>
                    <a:lnTo>
                      <a:pt x="2838" y="514"/>
                    </a:lnTo>
                    <a:lnTo>
                      <a:pt x="2895" y="553"/>
                    </a:lnTo>
                    <a:lnTo>
                      <a:pt x="2914" y="419"/>
                    </a:lnTo>
                    <a:lnTo>
                      <a:pt x="2800" y="267"/>
                    </a:lnTo>
                    <a:lnTo>
                      <a:pt x="2628" y="210"/>
                    </a:lnTo>
                    <a:lnTo>
                      <a:pt x="2476" y="305"/>
                    </a:lnTo>
                    <a:lnTo>
                      <a:pt x="2457" y="267"/>
                    </a:lnTo>
                    <a:lnTo>
                      <a:pt x="2419" y="248"/>
                    </a:lnTo>
                    <a:lnTo>
                      <a:pt x="2381" y="248"/>
                    </a:lnTo>
                    <a:lnTo>
                      <a:pt x="2343" y="248"/>
                    </a:lnTo>
                    <a:lnTo>
                      <a:pt x="2438" y="133"/>
                    </a:lnTo>
                    <a:lnTo>
                      <a:pt x="2571" y="96"/>
                    </a:lnTo>
                    <a:lnTo>
                      <a:pt x="2819" y="96"/>
                    </a:lnTo>
                    <a:lnTo>
                      <a:pt x="3029" y="0"/>
                    </a:lnTo>
                    <a:lnTo>
                      <a:pt x="3124" y="0"/>
                    </a:lnTo>
                    <a:lnTo>
                      <a:pt x="3181" y="96"/>
                    </a:lnTo>
                    <a:lnTo>
                      <a:pt x="3314" y="19"/>
                    </a:lnTo>
                    <a:lnTo>
                      <a:pt x="3486" y="57"/>
                    </a:lnTo>
                    <a:lnTo>
                      <a:pt x="3676" y="172"/>
                    </a:lnTo>
                    <a:lnTo>
                      <a:pt x="3791" y="305"/>
                    </a:lnTo>
                    <a:lnTo>
                      <a:pt x="3867" y="381"/>
                    </a:lnTo>
                    <a:lnTo>
                      <a:pt x="3923" y="495"/>
                    </a:lnTo>
                    <a:lnTo>
                      <a:pt x="3962" y="609"/>
                    </a:lnTo>
                    <a:lnTo>
                      <a:pt x="4000" y="857"/>
                    </a:lnTo>
                    <a:lnTo>
                      <a:pt x="4019" y="934"/>
                    </a:lnTo>
                    <a:lnTo>
                      <a:pt x="4171" y="1105"/>
                    </a:lnTo>
                    <a:lnTo>
                      <a:pt x="4228" y="1105"/>
                    </a:lnTo>
                    <a:lnTo>
                      <a:pt x="4324" y="1143"/>
                    </a:lnTo>
                    <a:lnTo>
                      <a:pt x="4400" y="1143"/>
                    </a:lnTo>
                    <a:lnTo>
                      <a:pt x="4285" y="1257"/>
                    </a:lnTo>
                    <a:lnTo>
                      <a:pt x="4133" y="1219"/>
                    </a:lnTo>
                    <a:lnTo>
                      <a:pt x="3791" y="1010"/>
                    </a:lnTo>
                    <a:lnTo>
                      <a:pt x="3638" y="971"/>
                    </a:lnTo>
                    <a:lnTo>
                      <a:pt x="3486" y="971"/>
                    </a:lnTo>
                    <a:lnTo>
                      <a:pt x="3314" y="934"/>
                    </a:lnTo>
                    <a:lnTo>
                      <a:pt x="3143" y="800"/>
                    </a:lnTo>
                    <a:close/>
                    <a:moveTo>
                      <a:pt x="3923" y="2610"/>
                    </a:moveTo>
                    <a:lnTo>
                      <a:pt x="3943" y="2629"/>
                    </a:lnTo>
                    <a:lnTo>
                      <a:pt x="4038" y="2590"/>
                    </a:lnTo>
                    <a:lnTo>
                      <a:pt x="4095" y="2648"/>
                    </a:lnTo>
                    <a:lnTo>
                      <a:pt x="4190" y="2857"/>
                    </a:lnTo>
                    <a:lnTo>
                      <a:pt x="4324" y="2971"/>
                    </a:lnTo>
                    <a:lnTo>
                      <a:pt x="4362" y="3029"/>
                    </a:lnTo>
                    <a:lnTo>
                      <a:pt x="4400" y="3162"/>
                    </a:lnTo>
                    <a:lnTo>
                      <a:pt x="4533" y="3372"/>
                    </a:lnTo>
                    <a:lnTo>
                      <a:pt x="4590" y="3448"/>
                    </a:lnTo>
                    <a:lnTo>
                      <a:pt x="4666" y="3486"/>
                    </a:lnTo>
                    <a:lnTo>
                      <a:pt x="4743" y="3543"/>
                    </a:lnTo>
                    <a:lnTo>
                      <a:pt x="5066" y="3867"/>
                    </a:lnTo>
                    <a:lnTo>
                      <a:pt x="5086" y="3924"/>
                    </a:lnTo>
                    <a:lnTo>
                      <a:pt x="5200" y="4134"/>
                    </a:lnTo>
                    <a:lnTo>
                      <a:pt x="5238" y="4190"/>
                    </a:lnTo>
                    <a:lnTo>
                      <a:pt x="5333" y="4172"/>
                    </a:lnTo>
                    <a:lnTo>
                      <a:pt x="5371" y="4095"/>
                    </a:lnTo>
                    <a:lnTo>
                      <a:pt x="5391" y="3543"/>
                    </a:lnTo>
                    <a:lnTo>
                      <a:pt x="5428" y="3486"/>
                    </a:lnTo>
                    <a:lnTo>
                      <a:pt x="5505" y="3448"/>
                    </a:lnTo>
                    <a:lnTo>
                      <a:pt x="5695" y="3467"/>
                    </a:lnTo>
                    <a:lnTo>
                      <a:pt x="5809" y="3486"/>
                    </a:lnTo>
                    <a:lnTo>
                      <a:pt x="5752" y="3562"/>
                    </a:lnTo>
                    <a:lnTo>
                      <a:pt x="5523" y="3600"/>
                    </a:lnTo>
                    <a:lnTo>
                      <a:pt x="5486" y="3657"/>
                    </a:lnTo>
                    <a:lnTo>
                      <a:pt x="5486" y="3791"/>
                    </a:lnTo>
                    <a:lnTo>
                      <a:pt x="5523" y="3886"/>
                    </a:lnTo>
                    <a:lnTo>
                      <a:pt x="5562" y="3962"/>
                    </a:lnTo>
                    <a:lnTo>
                      <a:pt x="5619" y="4038"/>
                    </a:lnTo>
                    <a:lnTo>
                      <a:pt x="5695" y="4114"/>
                    </a:lnTo>
                    <a:lnTo>
                      <a:pt x="5752" y="4134"/>
                    </a:lnTo>
                    <a:lnTo>
                      <a:pt x="5924" y="4134"/>
                    </a:lnTo>
                    <a:lnTo>
                      <a:pt x="6000" y="4190"/>
                    </a:lnTo>
                    <a:lnTo>
                      <a:pt x="6057" y="4305"/>
                    </a:lnTo>
                    <a:lnTo>
                      <a:pt x="6076" y="4419"/>
                    </a:lnTo>
                    <a:lnTo>
                      <a:pt x="6095" y="4515"/>
                    </a:lnTo>
                    <a:lnTo>
                      <a:pt x="6114" y="4610"/>
                    </a:lnTo>
                    <a:lnTo>
                      <a:pt x="6171" y="4667"/>
                    </a:lnTo>
                    <a:lnTo>
                      <a:pt x="6266" y="4705"/>
                    </a:lnTo>
                    <a:lnTo>
                      <a:pt x="6457" y="4781"/>
                    </a:lnTo>
                    <a:lnTo>
                      <a:pt x="6495" y="4781"/>
                    </a:lnTo>
                    <a:lnTo>
                      <a:pt x="6610" y="4724"/>
                    </a:lnTo>
                    <a:lnTo>
                      <a:pt x="6666" y="4762"/>
                    </a:lnTo>
                    <a:lnTo>
                      <a:pt x="6724" y="4819"/>
                    </a:lnTo>
                    <a:lnTo>
                      <a:pt x="6781" y="4838"/>
                    </a:lnTo>
                    <a:lnTo>
                      <a:pt x="7181" y="4781"/>
                    </a:lnTo>
                    <a:lnTo>
                      <a:pt x="7314" y="4781"/>
                    </a:lnTo>
                    <a:lnTo>
                      <a:pt x="7428" y="4838"/>
                    </a:lnTo>
                    <a:lnTo>
                      <a:pt x="7733" y="5048"/>
                    </a:lnTo>
                    <a:lnTo>
                      <a:pt x="7733" y="4933"/>
                    </a:lnTo>
                    <a:lnTo>
                      <a:pt x="7790" y="4896"/>
                    </a:lnTo>
                    <a:lnTo>
                      <a:pt x="7962" y="4838"/>
                    </a:lnTo>
                    <a:lnTo>
                      <a:pt x="7981" y="4915"/>
                    </a:lnTo>
                    <a:lnTo>
                      <a:pt x="8019" y="4952"/>
                    </a:lnTo>
                    <a:lnTo>
                      <a:pt x="8076" y="4952"/>
                    </a:lnTo>
                    <a:lnTo>
                      <a:pt x="8152" y="4952"/>
                    </a:lnTo>
                    <a:lnTo>
                      <a:pt x="8134" y="4915"/>
                    </a:lnTo>
                    <a:lnTo>
                      <a:pt x="8114" y="4857"/>
                    </a:lnTo>
                    <a:lnTo>
                      <a:pt x="8114" y="4838"/>
                    </a:lnTo>
                    <a:lnTo>
                      <a:pt x="8210" y="4876"/>
                    </a:lnTo>
                    <a:lnTo>
                      <a:pt x="8286" y="4952"/>
                    </a:lnTo>
                    <a:lnTo>
                      <a:pt x="8438" y="5105"/>
                    </a:lnTo>
                    <a:lnTo>
                      <a:pt x="8324" y="5105"/>
                    </a:lnTo>
                    <a:lnTo>
                      <a:pt x="8266" y="5067"/>
                    </a:lnTo>
                    <a:lnTo>
                      <a:pt x="8229" y="5067"/>
                    </a:lnTo>
                    <a:lnTo>
                      <a:pt x="8190" y="5200"/>
                    </a:lnTo>
                    <a:lnTo>
                      <a:pt x="8210" y="5333"/>
                    </a:lnTo>
                    <a:lnTo>
                      <a:pt x="8324" y="5562"/>
                    </a:lnTo>
                    <a:lnTo>
                      <a:pt x="8343" y="5676"/>
                    </a:lnTo>
                    <a:lnTo>
                      <a:pt x="8381" y="5753"/>
                    </a:lnTo>
                    <a:lnTo>
                      <a:pt x="8457" y="5772"/>
                    </a:lnTo>
                    <a:lnTo>
                      <a:pt x="8667" y="5810"/>
                    </a:lnTo>
                    <a:lnTo>
                      <a:pt x="8838" y="5886"/>
                    </a:lnTo>
                    <a:lnTo>
                      <a:pt x="8876" y="5905"/>
                    </a:lnTo>
                    <a:lnTo>
                      <a:pt x="8952" y="5886"/>
                    </a:lnTo>
                    <a:lnTo>
                      <a:pt x="8972" y="5848"/>
                    </a:lnTo>
                    <a:lnTo>
                      <a:pt x="8991" y="5829"/>
                    </a:lnTo>
                    <a:lnTo>
                      <a:pt x="9009" y="5810"/>
                    </a:lnTo>
                    <a:lnTo>
                      <a:pt x="9009" y="5772"/>
                    </a:lnTo>
                    <a:lnTo>
                      <a:pt x="8972" y="5676"/>
                    </a:lnTo>
                    <a:lnTo>
                      <a:pt x="8914" y="5581"/>
                    </a:lnTo>
                    <a:lnTo>
                      <a:pt x="8724" y="5505"/>
                    </a:lnTo>
                    <a:lnTo>
                      <a:pt x="8647" y="5409"/>
                    </a:lnTo>
                    <a:lnTo>
                      <a:pt x="8571" y="5200"/>
                    </a:lnTo>
                    <a:lnTo>
                      <a:pt x="8533" y="5029"/>
                    </a:lnTo>
                    <a:lnTo>
                      <a:pt x="8495" y="4972"/>
                    </a:lnTo>
                    <a:lnTo>
                      <a:pt x="8457" y="4933"/>
                    </a:lnTo>
                    <a:lnTo>
                      <a:pt x="8324" y="4896"/>
                    </a:lnTo>
                    <a:lnTo>
                      <a:pt x="8286" y="4857"/>
                    </a:lnTo>
                    <a:lnTo>
                      <a:pt x="8286" y="4781"/>
                    </a:lnTo>
                    <a:lnTo>
                      <a:pt x="8248" y="4686"/>
                    </a:lnTo>
                    <a:lnTo>
                      <a:pt x="8171" y="4629"/>
                    </a:lnTo>
                    <a:lnTo>
                      <a:pt x="8057" y="4686"/>
                    </a:lnTo>
                    <a:lnTo>
                      <a:pt x="7962" y="4591"/>
                    </a:lnTo>
                    <a:lnTo>
                      <a:pt x="7867" y="4667"/>
                    </a:lnTo>
                    <a:lnTo>
                      <a:pt x="7771" y="4610"/>
                    </a:lnTo>
                    <a:lnTo>
                      <a:pt x="7581" y="4381"/>
                    </a:lnTo>
                    <a:lnTo>
                      <a:pt x="7333" y="4153"/>
                    </a:lnTo>
                    <a:lnTo>
                      <a:pt x="7257" y="4058"/>
                    </a:lnTo>
                    <a:lnTo>
                      <a:pt x="7219" y="4038"/>
                    </a:lnTo>
                    <a:lnTo>
                      <a:pt x="7124" y="4076"/>
                    </a:lnTo>
                    <a:lnTo>
                      <a:pt x="7181" y="3962"/>
                    </a:lnTo>
                    <a:lnTo>
                      <a:pt x="7276" y="3829"/>
                    </a:lnTo>
                    <a:lnTo>
                      <a:pt x="7409" y="3733"/>
                    </a:lnTo>
                    <a:lnTo>
                      <a:pt x="7524" y="3753"/>
                    </a:lnTo>
                    <a:lnTo>
                      <a:pt x="7753" y="3962"/>
                    </a:lnTo>
                    <a:lnTo>
                      <a:pt x="7771" y="4019"/>
                    </a:lnTo>
                    <a:lnTo>
                      <a:pt x="7829" y="4210"/>
                    </a:lnTo>
                    <a:lnTo>
                      <a:pt x="7848" y="4248"/>
                    </a:lnTo>
                    <a:lnTo>
                      <a:pt x="8571" y="4781"/>
                    </a:lnTo>
                    <a:lnTo>
                      <a:pt x="8705" y="4838"/>
                    </a:lnTo>
                    <a:lnTo>
                      <a:pt x="9067" y="4952"/>
                    </a:lnTo>
                    <a:lnTo>
                      <a:pt x="9162" y="5010"/>
                    </a:lnTo>
                    <a:lnTo>
                      <a:pt x="9257" y="5124"/>
                    </a:lnTo>
                    <a:lnTo>
                      <a:pt x="9486" y="5314"/>
                    </a:lnTo>
                    <a:lnTo>
                      <a:pt x="9581" y="5353"/>
                    </a:lnTo>
                    <a:lnTo>
                      <a:pt x="9981" y="5658"/>
                    </a:lnTo>
                    <a:lnTo>
                      <a:pt x="10076" y="5695"/>
                    </a:lnTo>
                    <a:lnTo>
                      <a:pt x="10171" y="5734"/>
                    </a:lnTo>
                    <a:lnTo>
                      <a:pt x="10286" y="5734"/>
                    </a:lnTo>
                    <a:lnTo>
                      <a:pt x="10400" y="5695"/>
                    </a:lnTo>
                    <a:lnTo>
                      <a:pt x="10343" y="5829"/>
                    </a:lnTo>
                    <a:lnTo>
                      <a:pt x="10381" y="5924"/>
                    </a:lnTo>
                    <a:lnTo>
                      <a:pt x="10457" y="6000"/>
                    </a:lnTo>
                    <a:lnTo>
                      <a:pt x="10496" y="6057"/>
                    </a:lnTo>
                    <a:lnTo>
                      <a:pt x="10476" y="6210"/>
                    </a:lnTo>
                    <a:lnTo>
                      <a:pt x="10305" y="6381"/>
                    </a:lnTo>
                    <a:lnTo>
                      <a:pt x="10267" y="6515"/>
                    </a:lnTo>
                    <a:lnTo>
                      <a:pt x="10210" y="6476"/>
                    </a:lnTo>
                    <a:lnTo>
                      <a:pt x="10076" y="6343"/>
                    </a:lnTo>
                    <a:lnTo>
                      <a:pt x="10057" y="6305"/>
                    </a:lnTo>
                    <a:lnTo>
                      <a:pt x="9600" y="6095"/>
                    </a:lnTo>
                    <a:lnTo>
                      <a:pt x="9505" y="6076"/>
                    </a:lnTo>
                    <a:lnTo>
                      <a:pt x="9372" y="6057"/>
                    </a:lnTo>
                    <a:lnTo>
                      <a:pt x="9372" y="6076"/>
                    </a:lnTo>
                    <a:lnTo>
                      <a:pt x="9353" y="6095"/>
                    </a:lnTo>
                    <a:lnTo>
                      <a:pt x="9333" y="6115"/>
                    </a:lnTo>
                    <a:lnTo>
                      <a:pt x="9314" y="6134"/>
                    </a:lnTo>
                    <a:lnTo>
                      <a:pt x="9314" y="6153"/>
                    </a:lnTo>
                    <a:lnTo>
                      <a:pt x="9276" y="6153"/>
                    </a:lnTo>
                    <a:lnTo>
                      <a:pt x="9238" y="6115"/>
                    </a:lnTo>
                    <a:lnTo>
                      <a:pt x="9181" y="6095"/>
                    </a:lnTo>
                    <a:lnTo>
                      <a:pt x="9105" y="6019"/>
                    </a:lnTo>
                    <a:lnTo>
                      <a:pt x="9048" y="6000"/>
                    </a:lnTo>
                    <a:lnTo>
                      <a:pt x="8876" y="6019"/>
                    </a:lnTo>
                    <a:lnTo>
                      <a:pt x="8819" y="6095"/>
                    </a:lnTo>
                    <a:lnTo>
                      <a:pt x="8857" y="6171"/>
                    </a:lnTo>
                    <a:lnTo>
                      <a:pt x="8933" y="6210"/>
                    </a:lnTo>
                    <a:lnTo>
                      <a:pt x="9009" y="6229"/>
                    </a:lnTo>
                    <a:lnTo>
                      <a:pt x="9067" y="6267"/>
                    </a:lnTo>
                    <a:lnTo>
                      <a:pt x="9124" y="6324"/>
                    </a:lnTo>
                    <a:lnTo>
                      <a:pt x="9181" y="6362"/>
                    </a:lnTo>
                    <a:lnTo>
                      <a:pt x="9238" y="6381"/>
                    </a:lnTo>
                    <a:lnTo>
                      <a:pt x="9429" y="6362"/>
                    </a:lnTo>
                    <a:lnTo>
                      <a:pt x="9581" y="6419"/>
                    </a:lnTo>
                    <a:lnTo>
                      <a:pt x="9600" y="6533"/>
                    </a:lnTo>
                    <a:lnTo>
                      <a:pt x="9562" y="6648"/>
                    </a:lnTo>
                    <a:lnTo>
                      <a:pt x="9429" y="6705"/>
                    </a:lnTo>
                    <a:lnTo>
                      <a:pt x="9409" y="6781"/>
                    </a:lnTo>
                    <a:lnTo>
                      <a:pt x="9467" y="6896"/>
                    </a:lnTo>
                    <a:lnTo>
                      <a:pt x="9524" y="7029"/>
                    </a:lnTo>
                    <a:lnTo>
                      <a:pt x="9543" y="7086"/>
                    </a:lnTo>
                    <a:lnTo>
                      <a:pt x="9638" y="7105"/>
                    </a:lnTo>
                    <a:lnTo>
                      <a:pt x="9790" y="7067"/>
                    </a:lnTo>
                    <a:lnTo>
                      <a:pt x="9886" y="7086"/>
                    </a:lnTo>
                    <a:lnTo>
                      <a:pt x="9829" y="7219"/>
                    </a:lnTo>
                    <a:lnTo>
                      <a:pt x="9905" y="7200"/>
                    </a:lnTo>
                    <a:lnTo>
                      <a:pt x="10076" y="7105"/>
                    </a:lnTo>
                    <a:lnTo>
                      <a:pt x="10152" y="7067"/>
                    </a:lnTo>
                    <a:lnTo>
                      <a:pt x="10210" y="7048"/>
                    </a:lnTo>
                    <a:lnTo>
                      <a:pt x="10267" y="6933"/>
                    </a:lnTo>
                    <a:lnTo>
                      <a:pt x="10362" y="6552"/>
                    </a:lnTo>
                    <a:lnTo>
                      <a:pt x="10533" y="6229"/>
                    </a:lnTo>
                    <a:lnTo>
                      <a:pt x="10591" y="6153"/>
                    </a:lnTo>
                    <a:lnTo>
                      <a:pt x="10705" y="6134"/>
                    </a:lnTo>
                    <a:lnTo>
                      <a:pt x="10838" y="6210"/>
                    </a:lnTo>
                    <a:lnTo>
                      <a:pt x="11562" y="7105"/>
                    </a:lnTo>
                    <a:lnTo>
                      <a:pt x="11676" y="7200"/>
                    </a:lnTo>
                    <a:lnTo>
                      <a:pt x="11695" y="7219"/>
                    </a:lnTo>
                    <a:lnTo>
                      <a:pt x="11676" y="7238"/>
                    </a:lnTo>
                    <a:lnTo>
                      <a:pt x="11619" y="7295"/>
                    </a:lnTo>
                    <a:lnTo>
                      <a:pt x="11505" y="7334"/>
                    </a:lnTo>
                    <a:lnTo>
                      <a:pt x="11314" y="7486"/>
                    </a:lnTo>
                    <a:lnTo>
                      <a:pt x="11238" y="7524"/>
                    </a:lnTo>
                    <a:lnTo>
                      <a:pt x="11048" y="7562"/>
                    </a:lnTo>
                    <a:lnTo>
                      <a:pt x="10914" y="7581"/>
                    </a:lnTo>
                    <a:lnTo>
                      <a:pt x="10762" y="7543"/>
                    </a:lnTo>
                    <a:lnTo>
                      <a:pt x="10628" y="7524"/>
                    </a:lnTo>
                    <a:lnTo>
                      <a:pt x="10514" y="7867"/>
                    </a:lnTo>
                    <a:lnTo>
                      <a:pt x="10457" y="7924"/>
                    </a:lnTo>
                    <a:lnTo>
                      <a:pt x="10419" y="8020"/>
                    </a:lnTo>
                    <a:lnTo>
                      <a:pt x="10419" y="8096"/>
                    </a:lnTo>
                    <a:lnTo>
                      <a:pt x="10438" y="8210"/>
                    </a:lnTo>
                    <a:lnTo>
                      <a:pt x="10476" y="8248"/>
                    </a:lnTo>
                    <a:lnTo>
                      <a:pt x="10514" y="8267"/>
                    </a:lnTo>
                    <a:lnTo>
                      <a:pt x="10781" y="8267"/>
                    </a:lnTo>
                    <a:lnTo>
                      <a:pt x="10819" y="8286"/>
                    </a:lnTo>
                    <a:lnTo>
                      <a:pt x="10819" y="8305"/>
                    </a:lnTo>
                    <a:lnTo>
                      <a:pt x="10819" y="8343"/>
                    </a:lnTo>
                    <a:lnTo>
                      <a:pt x="10438" y="8686"/>
                    </a:lnTo>
                    <a:lnTo>
                      <a:pt x="10400" y="8781"/>
                    </a:lnTo>
                    <a:lnTo>
                      <a:pt x="10381" y="8838"/>
                    </a:lnTo>
                    <a:lnTo>
                      <a:pt x="10419" y="9295"/>
                    </a:lnTo>
                    <a:lnTo>
                      <a:pt x="10171" y="9715"/>
                    </a:lnTo>
                    <a:lnTo>
                      <a:pt x="10133" y="9772"/>
                    </a:lnTo>
                    <a:lnTo>
                      <a:pt x="10038" y="9848"/>
                    </a:lnTo>
                    <a:lnTo>
                      <a:pt x="10000" y="9867"/>
                    </a:lnTo>
                    <a:lnTo>
                      <a:pt x="9790" y="9905"/>
                    </a:lnTo>
                    <a:lnTo>
                      <a:pt x="9752" y="9924"/>
                    </a:lnTo>
                    <a:lnTo>
                      <a:pt x="9695" y="9962"/>
                    </a:lnTo>
                    <a:lnTo>
                      <a:pt x="9619" y="10001"/>
                    </a:lnTo>
                    <a:lnTo>
                      <a:pt x="9524" y="10133"/>
                    </a:lnTo>
                    <a:lnTo>
                      <a:pt x="9314" y="10609"/>
                    </a:lnTo>
                    <a:lnTo>
                      <a:pt x="9257" y="10647"/>
                    </a:lnTo>
                    <a:lnTo>
                      <a:pt x="9200" y="10628"/>
                    </a:lnTo>
                    <a:lnTo>
                      <a:pt x="9162" y="10609"/>
                    </a:lnTo>
                    <a:lnTo>
                      <a:pt x="9105" y="10533"/>
                    </a:lnTo>
                    <a:lnTo>
                      <a:pt x="9067" y="10513"/>
                    </a:lnTo>
                    <a:lnTo>
                      <a:pt x="9028" y="10513"/>
                    </a:lnTo>
                    <a:lnTo>
                      <a:pt x="8991" y="10533"/>
                    </a:lnTo>
                    <a:lnTo>
                      <a:pt x="8952" y="10571"/>
                    </a:lnTo>
                    <a:lnTo>
                      <a:pt x="8876" y="10723"/>
                    </a:lnTo>
                    <a:lnTo>
                      <a:pt x="8819" y="10647"/>
                    </a:lnTo>
                    <a:lnTo>
                      <a:pt x="8781" y="10590"/>
                    </a:lnTo>
                    <a:lnTo>
                      <a:pt x="8781" y="10571"/>
                    </a:lnTo>
                    <a:lnTo>
                      <a:pt x="8800" y="10552"/>
                    </a:lnTo>
                    <a:lnTo>
                      <a:pt x="8838" y="10476"/>
                    </a:lnTo>
                    <a:lnTo>
                      <a:pt x="8838" y="10457"/>
                    </a:lnTo>
                    <a:lnTo>
                      <a:pt x="8838" y="10437"/>
                    </a:lnTo>
                    <a:lnTo>
                      <a:pt x="8819" y="10418"/>
                    </a:lnTo>
                    <a:lnTo>
                      <a:pt x="8800" y="10418"/>
                    </a:lnTo>
                    <a:lnTo>
                      <a:pt x="8743" y="10399"/>
                    </a:lnTo>
                    <a:lnTo>
                      <a:pt x="8628" y="10399"/>
                    </a:lnTo>
                    <a:lnTo>
                      <a:pt x="8495" y="10361"/>
                    </a:lnTo>
                    <a:lnTo>
                      <a:pt x="8495" y="10342"/>
                    </a:lnTo>
                    <a:lnTo>
                      <a:pt x="8476" y="10323"/>
                    </a:lnTo>
                    <a:lnTo>
                      <a:pt x="8476" y="10285"/>
                    </a:lnTo>
                    <a:lnTo>
                      <a:pt x="8476" y="10247"/>
                    </a:lnTo>
                    <a:lnTo>
                      <a:pt x="8457" y="10228"/>
                    </a:lnTo>
                    <a:lnTo>
                      <a:pt x="8400" y="10133"/>
                    </a:lnTo>
                    <a:lnTo>
                      <a:pt x="8381" y="10115"/>
                    </a:lnTo>
                    <a:lnTo>
                      <a:pt x="8362" y="10077"/>
                    </a:lnTo>
                    <a:lnTo>
                      <a:pt x="8343" y="10057"/>
                    </a:lnTo>
                    <a:lnTo>
                      <a:pt x="8343" y="10038"/>
                    </a:lnTo>
                    <a:lnTo>
                      <a:pt x="8343" y="10019"/>
                    </a:lnTo>
                    <a:lnTo>
                      <a:pt x="8324" y="10019"/>
                    </a:lnTo>
                    <a:lnTo>
                      <a:pt x="8305" y="10038"/>
                    </a:lnTo>
                    <a:lnTo>
                      <a:pt x="8248" y="10096"/>
                    </a:lnTo>
                    <a:lnTo>
                      <a:pt x="8152" y="10133"/>
                    </a:lnTo>
                    <a:lnTo>
                      <a:pt x="8134" y="10153"/>
                    </a:lnTo>
                    <a:lnTo>
                      <a:pt x="8114" y="10191"/>
                    </a:lnTo>
                    <a:lnTo>
                      <a:pt x="8114" y="10228"/>
                    </a:lnTo>
                    <a:lnTo>
                      <a:pt x="8114" y="10247"/>
                    </a:lnTo>
                    <a:lnTo>
                      <a:pt x="8134" y="10304"/>
                    </a:lnTo>
                    <a:lnTo>
                      <a:pt x="8134" y="10323"/>
                    </a:lnTo>
                    <a:lnTo>
                      <a:pt x="8114" y="10380"/>
                    </a:lnTo>
                    <a:lnTo>
                      <a:pt x="8095" y="10437"/>
                    </a:lnTo>
                    <a:lnTo>
                      <a:pt x="8076" y="10494"/>
                    </a:lnTo>
                    <a:lnTo>
                      <a:pt x="8038" y="10552"/>
                    </a:lnTo>
                    <a:lnTo>
                      <a:pt x="7905" y="10571"/>
                    </a:lnTo>
                    <a:lnTo>
                      <a:pt x="7829" y="10571"/>
                    </a:lnTo>
                    <a:lnTo>
                      <a:pt x="7733" y="10571"/>
                    </a:lnTo>
                    <a:lnTo>
                      <a:pt x="7714" y="10571"/>
                    </a:lnTo>
                    <a:lnTo>
                      <a:pt x="7695" y="10590"/>
                    </a:lnTo>
                    <a:lnTo>
                      <a:pt x="7676" y="10704"/>
                    </a:lnTo>
                    <a:lnTo>
                      <a:pt x="7581" y="10723"/>
                    </a:lnTo>
                    <a:lnTo>
                      <a:pt x="7448" y="10761"/>
                    </a:lnTo>
                    <a:lnTo>
                      <a:pt x="7372" y="10799"/>
                    </a:lnTo>
                    <a:lnTo>
                      <a:pt x="7333" y="10894"/>
                    </a:lnTo>
                    <a:lnTo>
                      <a:pt x="7333" y="10990"/>
                    </a:lnTo>
                    <a:lnTo>
                      <a:pt x="7314" y="11009"/>
                    </a:lnTo>
                    <a:lnTo>
                      <a:pt x="7295" y="11028"/>
                    </a:lnTo>
                    <a:lnTo>
                      <a:pt x="7257" y="11028"/>
                    </a:lnTo>
                    <a:lnTo>
                      <a:pt x="7219" y="11009"/>
                    </a:lnTo>
                    <a:lnTo>
                      <a:pt x="7143" y="11009"/>
                    </a:lnTo>
                    <a:lnTo>
                      <a:pt x="7105" y="11009"/>
                    </a:lnTo>
                    <a:lnTo>
                      <a:pt x="7067" y="10990"/>
                    </a:lnTo>
                    <a:lnTo>
                      <a:pt x="7028" y="10933"/>
                    </a:lnTo>
                    <a:lnTo>
                      <a:pt x="7010" y="10894"/>
                    </a:lnTo>
                    <a:lnTo>
                      <a:pt x="6971" y="10838"/>
                    </a:lnTo>
                    <a:lnTo>
                      <a:pt x="6933" y="10818"/>
                    </a:lnTo>
                    <a:lnTo>
                      <a:pt x="6895" y="10838"/>
                    </a:lnTo>
                    <a:lnTo>
                      <a:pt x="6838" y="10857"/>
                    </a:lnTo>
                    <a:lnTo>
                      <a:pt x="6838" y="10933"/>
                    </a:lnTo>
                    <a:lnTo>
                      <a:pt x="6857" y="10971"/>
                    </a:lnTo>
                    <a:lnTo>
                      <a:pt x="6857" y="11009"/>
                    </a:lnTo>
                    <a:lnTo>
                      <a:pt x="6857" y="11066"/>
                    </a:lnTo>
                    <a:lnTo>
                      <a:pt x="6819" y="11180"/>
                    </a:lnTo>
                    <a:lnTo>
                      <a:pt x="6819" y="11237"/>
                    </a:lnTo>
                    <a:lnTo>
                      <a:pt x="6819" y="11295"/>
                    </a:lnTo>
                    <a:lnTo>
                      <a:pt x="6819" y="11333"/>
                    </a:lnTo>
                    <a:lnTo>
                      <a:pt x="6762" y="11371"/>
                    </a:lnTo>
                    <a:lnTo>
                      <a:pt x="6666" y="11409"/>
                    </a:lnTo>
                    <a:lnTo>
                      <a:pt x="6248" y="11485"/>
                    </a:lnTo>
                    <a:lnTo>
                      <a:pt x="6076" y="11485"/>
                    </a:lnTo>
                    <a:lnTo>
                      <a:pt x="5733" y="11981"/>
                    </a:lnTo>
                    <a:lnTo>
                      <a:pt x="5638" y="12590"/>
                    </a:lnTo>
                    <a:lnTo>
                      <a:pt x="5562" y="12571"/>
                    </a:lnTo>
                    <a:lnTo>
                      <a:pt x="5314" y="12533"/>
                    </a:lnTo>
                    <a:lnTo>
                      <a:pt x="5162" y="12571"/>
                    </a:lnTo>
                    <a:lnTo>
                      <a:pt x="5066" y="12647"/>
                    </a:lnTo>
                    <a:lnTo>
                      <a:pt x="4971" y="12723"/>
                    </a:lnTo>
                    <a:lnTo>
                      <a:pt x="4876" y="12780"/>
                    </a:lnTo>
                    <a:lnTo>
                      <a:pt x="4438" y="12799"/>
                    </a:lnTo>
                    <a:lnTo>
                      <a:pt x="4190" y="12742"/>
                    </a:lnTo>
                    <a:lnTo>
                      <a:pt x="4133" y="12571"/>
                    </a:lnTo>
                    <a:lnTo>
                      <a:pt x="4076" y="12571"/>
                    </a:lnTo>
                    <a:lnTo>
                      <a:pt x="4038" y="12685"/>
                    </a:lnTo>
                    <a:lnTo>
                      <a:pt x="3809" y="12418"/>
                    </a:lnTo>
                    <a:lnTo>
                      <a:pt x="3733" y="12380"/>
                    </a:lnTo>
                    <a:lnTo>
                      <a:pt x="3581" y="12342"/>
                    </a:lnTo>
                    <a:lnTo>
                      <a:pt x="3505" y="12266"/>
                    </a:lnTo>
                    <a:lnTo>
                      <a:pt x="3371" y="12037"/>
                    </a:lnTo>
                    <a:lnTo>
                      <a:pt x="3295" y="11942"/>
                    </a:lnTo>
                    <a:lnTo>
                      <a:pt x="3181" y="11828"/>
                    </a:lnTo>
                    <a:lnTo>
                      <a:pt x="3047" y="11752"/>
                    </a:lnTo>
                    <a:lnTo>
                      <a:pt x="2933" y="11752"/>
                    </a:lnTo>
                    <a:lnTo>
                      <a:pt x="2857" y="11790"/>
                    </a:lnTo>
                    <a:lnTo>
                      <a:pt x="2838" y="11752"/>
                    </a:lnTo>
                    <a:lnTo>
                      <a:pt x="2819" y="11695"/>
                    </a:lnTo>
                    <a:lnTo>
                      <a:pt x="2819" y="11637"/>
                    </a:lnTo>
                    <a:lnTo>
                      <a:pt x="2724" y="11542"/>
                    </a:lnTo>
                    <a:lnTo>
                      <a:pt x="2685" y="11466"/>
                    </a:lnTo>
                    <a:lnTo>
                      <a:pt x="2667" y="11409"/>
                    </a:lnTo>
                    <a:lnTo>
                      <a:pt x="2628" y="11295"/>
                    </a:lnTo>
                    <a:lnTo>
                      <a:pt x="2133" y="10952"/>
                    </a:lnTo>
                    <a:lnTo>
                      <a:pt x="2038" y="10914"/>
                    </a:lnTo>
                    <a:lnTo>
                      <a:pt x="1809" y="10933"/>
                    </a:lnTo>
                    <a:lnTo>
                      <a:pt x="1714" y="10875"/>
                    </a:lnTo>
                    <a:lnTo>
                      <a:pt x="1638" y="10780"/>
                    </a:lnTo>
                    <a:lnTo>
                      <a:pt x="1543" y="10571"/>
                    </a:lnTo>
                    <a:lnTo>
                      <a:pt x="1466" y="10494"/>
                    </a:lnTo>
                    <a:lnTo>
                      <a:pt x="1200" y="10304"/>
                    </a:lnTo>
                    <a:lnTo>
                      <a:pt x="1143" y="10285"/>
                    </a:lnTo>
                    <a:lnTo>
                      <a:pt x="1104" y="10228"/>
                    </a:lnTo>
                    <a:lnTo>
                      <a:pt x="1048" y="9981"/>
                    </a:lnTo>
                    <a:lnTo>
                      <a:pt x="1028" y="9505"/>
                    </a:lnTo>
                    <a:lnTo>
                      <a:pt x="971" y="9295"/>
                    </a:lnTo>
                    <a:lnTo>
                      <a:pt x="876" y="9086"/>
                    </a:lnTo>
                    <a:lnTo>
                      <a:pt x="799" y="8877"/>
                    </a:lnTo>
                    <a:lnTo>
                      <a:pt x="838" y="8667"/>
                    </a:lnTo>
                    <a:lnTo>
                      <a:pt x="914" y="8743"/>
                    </a:lnTo>
                    <a:lnTo>
                      <a:pt x="990" y="8743"/>
                    </a:lnTo>
                    <a:lnTo>
                      <a:pt x="1048" y="8705"/>
                    </a:lnTo>
                    <a:lnTo>
                      <a:pt x="1066" y="8591"/>
                    </a:lnTo>
                    <a:lnTo>
                      <a:pt x="1028" y="8514"/>
                    </a:lnTo>
                    <a:lnTo>
                      <a:pt x="799" y="8438"/>
                    </a:lnTo>
                    <a:lnTo>
                      <a:pt x="762" y="8400"/>
                    </a:lnTo>
                    <a:lnTo>
                      <a:pt x="743" y="8267"/>
                    </a:lnTo>
                    <a:lnTo>
                      <a:pt x="667" y="8020"/>
                    </a:lnTo>
                    <a:lnTo>
                      <a:pt x="667" y="7886"/>
                    </a:lnTo>
                    <a:lnTo>
                      <a:pt x="628" y="7771"/>
                    </a:lnTo>
                    <a:lnTo>
                      <a:pt x="495" y="7543"/>
                    </a:lnTo>
                    <a:lnTo>
                      <a:pt x="476" y="7429"/>
                    </a:lnTo>
                    <a:lnTo>
                      <a:pt x="438" y="7181"/>
                    </a:lnTo>
                    <a:lnTo>
                      <a:pt x="323" y="6953"/>
                    </a:lnTo>
                    <a:lnTo>
                      <a:pt x="190" y="6762"/>
                    </a:lnTo>
                    <a:lnTo>
                      <a:pt x="95" y="6667"/>
                    </a:lnTo>
                    <a:lnTo>
                      <a:pt x="342" y="6552"/>
                    </a:lnTo>
                    <a:lnTo>
                      <a:pt x="704" y="6324"/>
                    </a:lnTo>
                    <a:lnTo>
                      <a:pt x="743" y="6286"/>
                    </a:lnTo>
                    <a:lnTo>
                      <a:pt x="781" y="6248"/>
                    </a:lnTo>
                    <a:lnTo>
                      <a:pt x="857" y="6171"/>
                    </a:lnTo>
                    <a:lnTo>
                      <a:pt x="933" y="6134"/>
                    </a:lnTo>
                    <a:lnTo>
                      <a:pt x="1085" y="6057"/>
                    </a:lnTo>
                    <a:lnTo>
                      <a:pt x="1200" y="6019"/>
                    </a:lnTo>
                    <a:lnTo>
                      <a:pt x="1219" y="6019"/>
                    </a:lnTo>
                    <a:lnTo>
                      <a:pt x="1238" y="6039"/>
                    </a:lnTo>
                    <a:lnTo>
                      <a:pt x="1276" y="6076"/>
                    </a:lnTo>
                    <a:lnTo>
                      <a:pt x="1276" y="6095"/>
                    </a:lnTo>
                    <a:lnTo>
                      <a:pt x="1295" y="6115"/>
                    </a:lnTo>
                    <a:lnTo>
                      <a:pt x="1314" y="6134"/>
                    </a:lnTo>
                    <a:lnTo>
                      <a:pt x="1333" y="6134"/>
                    </a:lnTo>
                    <a:lnTo>
                      <a:pt x="1371" y="6095"/>
                    </a:lnTo>
                    <a:lnTo>
                      <a:pt x="1390" y="6057"/>
                    </a:lnTo>
                    <a:lnTo>
                      <a:pt x="1485" y="5848"/>
                    </a:lnTo>
                    <a:lnTo>
                      <a:pt x="1543" y="5658"/>
                    </a:lnTo>
                    <a:lnTo>
                      <a:pt x="1600" y="5619"/>
                    </a:lnTo>
                    <a:lnTo>
                      <a:pt x="1638" y="5638"/>
                    </a:lnTo>
                    <a:lnTo>
                      <a:pt x="1809" y="5638"/>
                    </a:lnTo>
                    <a:lnTo>
                      <a:pt x="1886" y="5658"/>
                    </a:lnTo>
                    <a:lnTo>
                      <a:pt x="2019" y="5658"/>
                    </a:lnTo>
                    <a:lnTo>
                      <a:pt x="2076" y="5658"/>
                    </a:lnTo>
                    <a:lnTo>
                      <a:pt x="2095" y="5638"/>
                    </a:lnTo>
                    <a:lnTo>
                      <a:pt x="2076" y="5619"/>
                    </a:lnTo>
                    <a:lnTo>
                      <a:pt x="2038" y="5600"/>
                    </a:lnTo>
                    <a:lnTo>
                      <a:pt x="2019" y="5562"/>
                    </a:lnTo>
                    <a:lnTo>
                      <a:pt x="2019" y="5505"/>
                    </a:lnTo>
                    <a:lnTo>
                      <a:pt x="2095" y="5391"/>
                    </a:lnTo>
                    <a:lnTo>
                      <a:pt x="2133" y="5353"/>
                    </a:lnTo>
                    <a:lnTo>
                      <a:pt x="2171" y="5277"/>
                    </a:lnTo>
                    <a:lnTo>
                      <a:pt x="2190" y="5257"/>
                    </a:lnTo>
                    <a:lnTo>
                      <a:pt x="2228" y="5257"/>
                    </a:lnTo>
                    <a:lnTo>
                      <a:pt x="2247" y="5238"/>
                    </a:lnTo>
                    <a:lnTo>
                      <a:pt x="2267" y="5219"/>
                    </a:lnTo>
                    <a:lnTo>
                      <a:pt x="2267" y="5181"/>
                    </a:lnTo>
                    <a:lnTo>
                      <a:pt x="2267" y="5124"/>
                    </a:lnTo>
                    <a:lnTo>
                      <a:pt x="2247" y="5067"/>
                    </a:lnTo>
                    <a:lnTo>
                      <a:pt x="2228" y="4952"/>
                    </a:lnTo>
                    <a:lnTo>
                      <a:pt x="2190" y="4819"/>
                    </a:lnTo>
                    <a:lnTo>
                      <a:pt x="2228" y="4781"/>
                    </a:lnTo>
                    <a:lnTo>
                      <a:pt x="2267" y="4705"/>
                    </a:lnTo>
                    <a:lnTo>
                      <a:pt x="2362" y="4610"/>
                    </a:lnTo>
                    <a:lnTo>
                      <a:pt x="2438" y="4571"/>
                    </a:lnTo>
                    <a:lnTo>
                      <a:pt x="2495" y="4552"/>
                    </a:lnTo>
                    <a:lnTo>
                      <a:pt x="2514" y="4552"/>
                    </a:lnTo>
                    <a:lnTo>
                      <a:pt x="2533" y="4552"/>
                    </a:lnTo>
                    <a:lnTo>
                      <a:pt x="2552" y="4571"/>
                    </a:lnTo>
                    <a:lnTo>
                      <a:pt x="2552" y="4591"/>
                    </a:lnTo>
                    <a:lnTo>
                      <a:pt x="2552" y="4648"/>
                    </a:lnTo>
                    <a:lnTo>
                      <a:pt x="2571" y="4686"/>
                    </a:lnTo>
                    <a:lnTo>
                      <a:pt x="2590" y="4724"/>
                    </a:lnTo>
                    <a:lnTo>
                      <a:pt x="2628" y="4762"/>
                    </a:lnTo>
                    <a:lnTo>
                      <a:pt x="2648" y="4800"/>
                    </a:lnTo>
                    <a:lnTo>
                      <a:pt x="2762" y="4933"/>
                    </a:lnTo>
                    <a:lnTo>
                      <a:pt x="2838" y="4972"/>
                    </a:lnTo>
                    <a:lnTo>
                      <a:pt x="2914" y="4972"/>
                    </a:lnTo>
                    <a:lnTo>
                      <a:pt x="3181" y="4933"/>
                    </a:lnTo>
                    <a:lnTo>
                      <a:pt x="3219" y="4933"/>
                    </a:lnTo>
                    <a:lnTo>
                      <a:pt x="3219" y="4896"/>
                    </a:lnTo>
                    <a:lnTo>
                      <a:pt x="3200" y="4762"/>
                    </a:lnTo>
                    <a:lnTo>
                      <a:pt x="3200" y="4724"/>
                    </a:lnTo>
                    <a:lnTo>
                      <a:pt x="3200" y="4705"/>
                    </a:lnTo>
                    <a:lnTo>
                      <a:pt x="3238" y="4686"/>
                    </a:lnTo>
                    <a:lnTo>
                      <a:pt x="3333" y="4629"/>
                    </a:lnTo>
                    <a:lnTo>
                      <a:pt x="3410" y="4571"/>
                    </a:lnTo>
                    <a:lnTo>
                      <a:pt x="3276" y="4343"/>
                    </a:lnTo>
                    <a:lnTo>
                      <a:pt x="3161" y="4210"/>
                    </a:lnTo>
                    <a:lnTo>
                      <a:pt x="2819" y="3924"/>
                    </a:lnTo>
                    <a:lnTo>
                      <a:pt x="2800" y="3905"/>
                    </a:lnTo>
                    <a:lnTo>
                      <a:pt x="2762" y="3772"/>
                    </a:lnTo>
                    <a:lnTo>
                      <a:pt x="2838" y="3562"/>
                    </a:lnTo>
                    <a:lnTo>
                      <a:pt x="2876" y="3543"/>
                    </a:lnTo>
                    <a:lnTo>
                      <a:pt x="2914" y="3524"/>
                    </a:lnTo>
                    <a:lnTo>
                      <a:pt x="2971" y="3524"/>
                    </a:lnTo>
                    <a:lnTo>
                      <a:pt x="3009" y="3505"/>
                    </a:lnTo>
                    <a:lnTo>
                      <a:pt x="3124" y="3467"/>
                    </a:lnTo>
                    <a:lnTo>
                      <a:pt x="3219" y="3467"/>
                    </a:lnTo>
                    <a:lnTo>
                      <a:pt x="3314" y="3448"/>
                    </a:lnTo>
                    <a:lnTo>
                      <a:pt x="3371" y="3428"/>
                    </a:lnTo>
                    <a:lnTo>
                      <a:pt x="3447" y="3372"/>
                    </a:lnTo>
                    <a:lnTo>
                      <a:pt x="3619" y="3200"/>
                    </a:lnTo>
                    <a:lnTo>
                      <a:pt x="3733" y="3086"/>
                    </a:lnTo>
                    <a:lnTo>
                      <a:pt x="3809" y="3048"/>
                    </a:lnTo>
                    <a:lnTo>
                      <a:pt x="3904" y="3010"/>
                    </a:lnTo>
                    <a:lnTo>
                      <a:pt x="3943" y="2991"/>
                    </a:lnTo>
                    <a:lnTo>
                      <a:pt x="3962" y="2952"/>
                    </a:lnTo>
                    <a:lnTo>
                      <a:pt x="4000" y="2876"/>
                    </a:lnTo>
                    <a:lnTo>
                      <a:pt x="4000" y="2838"/>
                    </a:lnTo>
                    <a:lnTo>
                      <a:pt x="4000" y="2781"/>
                    </a:lnTo>
                    <a:lnTo>
                      <a:pt x="3981" y="2743"/>
                    </a:lnTo>
                    <a:lnTo>
                      <a:pt x="3962" y="2724"/>
                    </a:lnTo>
                    <a:lnTo>
                      <a:pt x="3904" y="2686"/>
                    </a:lnTo>
                    <a:lnTo>
                      <a:pt x="3923" y="2610"/>
                    </a:lnTo>
                    <a:close/>
                    <a:moveTo>
                      <a:pt x="495" y="13047"/>
                    </a:moveTo>
                    <a:lnTo>
                      <a:pt x="533" y="13085"/>
                    </a:lnTo>
                    <a:lnTo>
                      <a:pt x="533" y="13142"/>
                    </a:lnTo>
                    <a:lnTo>
                      <a:pt x="476" y="13180"/>
                    </a:lnTo>
                    <a:lnTo>
                      <a:pt x="419" y="13180"/>
                    </a:lnTo>
                    <a:lnTo>
                      <a:pt x="381" y="13161"/>
                    </a:lnTo>
                    <a:lnTo>
                      <a:pt x="342" y="13123"/>
                    </a:lnTo>
                    <a:lnTo>
                      <a:pt x="305" y="13104"/>
                    </a:lnTo>
                    <a:lnTo>
                      <a:pt x="286" y="13066"/>
                    </a:lnTo>
                    <a:lnTo>
                      <a:pt x="323" y="13047"/>
                    </a:lnTo>
                    <a:lnTo>
                      <a:pt x="342" y="13066"/>
                    </a:lnTo>
                    <a:lnTo>
                      <a:pt x="514" y="13104"/>
                    </a:lnTo>
                    <a:lnTo>
                      <a:pt x="514" y="13085"/>
                    </a:lnTo>
                    <a:lnTo>
                      <a:pt x="514" y="13066"/>
                    </a:lnTo>
                    <a:lnTo>
                      <a:pt x="495" y="13047"/>
                    </a:lnTo>
                    <a:close/>
                    <a:moveTo>
                      <a:pt x="19" y="13028"/>
                    </a:moveTo>
                    <a:lnTo>
                      <a:pt x="76" y="13028"/>
                    </a:lnTo>
                    <a:lnTo>
                      <a:pt x="171" y="13066"/>
                    </a:lnTo>
                    <a:lnTo>
                      <a:pt x="171" y="13104"/>
                    </a:lnTo>
                    <a:lnTo>
                      <a:pt x="57" y="13123"/>
                    </a:lnTo>
                    <a:lnTo>
                      <a:pt x="0" y="13066"/>
                    </a:lnTo>
                    <a:lnTo>
                      <a:pt x="0" y="13028"/>
                    </a:lnTo>
                    <a:lnTo>
                      <a:pt x="19" y="13028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2" name="Freeform 4">
                <a:extLst>
                  <a:ext uri="{FF2B5EF4-FFF2-40B4-BE49-F238E27FC236}">
                    <a16:creationId xmlns:a16="http://schemas.microsoft.com/office/drawing/2014/main" id="{C263790C-95A3-8A4A-8156-6FCEE6662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3338" y="2116138"/>
                <a:ext cx="1620837" cy="2447925"/>
              </a:xfrm>
              <a:custGeom>
                <a:avLst/>
                <a:gdLst>
                  <a:gd name="T0" fmla="*/ 2147483646 w 9011"/>
                  <a:gd name="T1" fmla="*/ 2147483646 h 13600"/>
                  <a:gd name="T2" fmla="*/ 2147483646 w 9011"/>
                  <a:gd name="T3" fmla="*/ 2147483646 h 13600"/>
                  <a:gd name="T4" fmla="*/ 2147483646 w 9011"/>
                  <a:gd name="T5" fmla="*/ 2147483646 h 13600"/>
                  <a:gd name="T6" fmla="*/ 2147483646 w 9011"/>
                  <a:gd name="T7" fmla="*/ 2147483646 h 13600"/>
                  <a:gd name="T8" fmla="*/ 2147483646 w 9011"/>
                  <a:gd name="T9" fmla="*/ 2147483646 h 13600"/>
                  <a:gd name="T10" fmla="*/ 2147483646 w 9011"/>
                  <a:gd name="T11" fmla="*/ 2147483646 h 13600"/>
                  <a:gd name="T12" fmla="*/ 2147483646 w 9011"/>
                  <a:gd name="T13" fmla="*/ 2147483646 h 13600"/>
                  <a:gd name="T14" fmla="*/ 2147483646 w 9011"/>
                  <a:gd name="T15" fmla="*/ 2147483646 h 13600"/>
                  <a:gd name="T16" fmla="*/ 2147483646 w 9011"/>
                  <a:gd name="T17" fmla="*/ 2147483646 h 13600"/>
                  <a:gd name="T18" fmla="*/ 2147483646 w 9011"/>
                  <a:gd name="T19" fmla="*/ 2147483646 h 13600"/>
                  <a:gd name="T20" fmla="*/ 2147483646 w 9011"/>
                  <a:gd name="T21" fmla="*/ 2147483646 h 13600"/>
                  <a:gd name="T22" fmla="*/ 0 w 9011"/>
                  <a:gd name="T23" fmla="*/ 2147483646 h 13600"/>
                  <a:gd name="T24" fmla="*/ 2147483646 w 9011"/>
                  <a:gd name="T25" fmla="*/ 2147483646 h 13600"/>
                  <a:gd name="T26" fmla="*/ 2147483646 w 9011"/>
                  <a:gd name="T27" fmla="*/ 2147483646 h 13600"/>
                  <a:gd name="T28" fmla="*/ 2147483646 w 9011"/>
                  <a:gd name="T29" fmla="*/ 2147483646 h 13600"/>
                  <a:gd name="T30" fmla="*/ 2147483646 w 9011"/>
                  <a:gd name="T31" fmla="*/ 2147483646 h 13600"/>
                  <a:gd name="T32" fmla="*/ 2147483646 w 9011"/>
                  <a:gd name="T33" fmla="*/ 2147483646 h 13600"/>
                  <a:gd name="T34" fmla="*/ 2147483646 w 9011"/>
                  <a:gd name="T35" fmla="*/ 2147483646 h 13600"/>
                  <a:gd name="T36" fmla="*/ 2147483646 w 9011"/>
                  <a:gd name="T37" fmla="*/ 2147483646 h 13600"/>
                  <a:gd name="T38" fmla="*/ 2147483646 w 9011"/>
                  <a:gd name="T39" fmla="*/ 2147483646 h 13600"/>
                  <a:gd name="T40" fmla="*/ 2147483646 w 9011"/>
                  <a:gd name="T41" fmla="*/ 2147483646 h 13600"/>
                  <a:gd name="T42" fmla="*/ 2147483646 w 9011"/>
                  <a:gd name="T43" fmla="*/ 2147483646 h 13600"/>
                  <a:gd name="T44" fmla="*/ 2147483646 w 9011"/>
                  <a:gd name="T45" fmla="*/ 2147483646 h 13600"/>
                  <a:gd name="T46" fmla="*/ 2147483646 w 9011"/>
                  <a:gd name="T47" fmla="*/ 2147483646 h 13600"/>
                  <a:gd name="T48" fmla="*/ 2147483646 w 9011"/>
                  <a:gd name="T49" fmla="*/ 2147483646 h 13600"/>
                  <a:gd name="T50" fmla="*/ 2147483646 w 9011"/>
                  <a:gd name="T51" fmla="*/ 2147483646 h 13600"/>
                  <a:gd name="T52" fmla="*/ 2147483646 w 9011"/>
                  <a:gd name="T53" fmla="*/ 2147483646 h 13600"/>
                  <a:gd name="T54" fmla="*/ 2147483646 w 9011"/>
                  <a:gd name="T55" fmla="*/ 2147483646 h 13600"/>
                  <a:gd name="T56" fmla="*/ 2147483646 w 9011"/>
                  <a:gd name="T57" fmla="*/ 2147483646 h 13600"/>
                  <a:gd name="T58" fmla="*/ 2147483646 w 9011"/>
                  <a:gd name="T59" fmla="*/ 2147483646 h 13600"/>
                  <a:gd name="T60" fmla="*/ 2147483646 w 9011"/>
                  <a:gd name="T61" fmla="*/ 2147483646 h 13600"/>
                  <a:gd name="T62" fmla="*/ 2147483646 w 9011"/>
                  <a:gd name="T63" fmla="*/ 2147483646 h 13600"/>
                  <a:gd name="T64" fmla="*/ 2147483646 w 9011"/>
                  <a:gd name="T65" fmla="*/ 2147483646 h 13600"/>
                  <a:gd name="T66" fmla="*/ 2147483646 w 9011"/>
                  <a:gd name="T67" fmla="*/ 2147483646 h 13600"/>
                  <a:gd name="T68" fmla="*/ 2147483646 w 9011"/>
                  <a:gd name="T69" fmla="*/ 2147483646 h 13600"/>
                  <a:gd name="T70" fmla="*/ 2147483646 w 9011"/>
                  <a:gd name="T71" fmla="*/ 2147483646 h 13600"/>
                  <a:gd name="T72" fmla="*/ 2147483646 w 9011"/>
                  <a:gd name="T73" fmla="*/ 2147483646 h 13600"/>
                  <a:gd name="T74" fmla="*/ 2147483646 w 9011"/>
                  <a:gd name="T75" fmla="*/ 2147483646 h 13600"/>
                  <a:gd name="T76" fmla="*/ 2147483646 w 9011"/>
                  <a:gd name="T77" fmla="*/ 2147483646 h 13600"/>
                  <a:gd name="T78" fmla="*/ 2147483646 w 9011"/>
                  <a:gd name="T79" fmla="*/ 2147483646 h 13600"/>
                  <a:gd name="T80" fmla="*/ 2147483646 w 9011"/>
                  <a:gd name="T81" fmla="*/ 2147483646 h 13600"/>
                  <a:gd name="T82" fmla="*/ 2147483646 w 9011"/>
                  <a:gd name="T83" fmla="*/ 2147483646 h 13600"/>
                  <a:gd name="T84" fmla="*/ 2147483646 w 9011"/>
                  <a:gd name="T85" fmla="*/ 2147483646 h 13600"/>
                  <a:gd name="T86" fmla="*/ 2147483646 w 9011"/>
                  <a:gd name="T87" fmla="*/ 2147483646 h 13600"/>
                  <a:gd name="T88" fmla="*/ 2147483646 w 9011"/>
                  <a:gd name="T89" fmla="*/ 2147483646 h 13600"/>
                  <a:gd name="T90" fmla="*/ 2147483646 w 9011"/>
                  <a:gd name="T91" fmla="*/ 2147483646 h 13600"/>
                  <a:gd name="T92" fmla="*/ 2147483646 w 9011"/>
                  <a:gd name="T93" fmla="*/ 2147483646 h 13600"/>
                  <a:gd name="T94" fmla="*/ 2147483646 w 9011"/>
                  <a:gd name="T95" fmla="*/ 2147483646 h 13600"/>
                  <a:gd name="T96" fmla="*/ 2147483646 w 9011"/>
                  <a:gd name="T97" fmla="*/ 2147483646 h 13600"/>
                  <a:gd name="T98" fmla="*/ 2147483646 w 9011"/>
                  <a:gd name="T99" fmla="*/ 2147483646 h 13600"/>
                  <a:gd name="T100" fmla="*/ 2147483646 w 9011"/>
                  <a:gd name="T101" fmla="*/ 2147483646 h 13600"/>
                  <a:gd name="T102" fmla="*/ 2147483646 w 9011"/>
                  <a:gd name="T103" fmla="*/ 2147483646 h 13600"/>
                  <a:gd name="T104" fmla="*/ 2147483646 w 9011"/>
                  <a:gd name="T105" fmla="*/ 2147483646 h 13600"/>
                  <a:gd name="T106" fmla="*/ 2147483646 w 9011"/>
                  <a:gd name="T107" fmla="*/ 2147483646 h 13600"/>
                  <a:gd name="T108" fmla="*/ 2147483646 w 9011"/>
                  <a:gd name="T109" fmla="*/ 2147483646 h 1360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011" h="13600">
                    <a:moveTo>
                      <a:pt x="3848" y="13294"/>
                    </a:moveTo>
                    <a:lnTo>
                      <a:pt x="3981" y="13256"/>
                    </a:lnTo>
                    <a:lnTo>
                      <a:pt x="4114" y="13332"/>
                    </a:lnTo>
                    <a:lnTo>
                      <a:pt x="4362" y="13485"/>
                    </a:lnTo>
                    <a:lnTo>
                      <a:pt x="4248" y="13599"/>
                    </a:lnTo>
                    <a:lnTo>
                      <a:pt x="4077" y="13542"/>
                    </a:lnTo>
                    <a:lnTo>
                      <a:pt x="3924" y="13408"/>
                    </a:lnTo>
                    <a:lnTo>
                      <a:pt x="3848" y="13294"/>
                    </a:lnTo>
                    <a:close/>
                    <a:moveTo>
                      <a:pt x="3162" y="12895"/>
                    </a:moveTo>
                    <a:lnTo>
                      <a:pt x="3505" y="12875"/>
                    </a:lnTo>
                    <a:lnTo>
                      <a:pt x="3619" y="12951"/>
                    </a:lnTo>
                    <a:lnTo>
                      <a:pt x="3696" y="13142"/>
                    </a:lnTo>
                    <a:lnTo>
                      <a:pt x="3657" y="13142"/>
                    </a:lnTo>
                    <a:lnTo>
                      <a:pt x="3543" y="13066"/>
                    </a:lnTo>
                    <a:lnTo>
                      <a:pt x="3048" y="13009"/>
                    </a:lnTo>
                    <a:lnTo>
                      <a:pt x="2895" y="12856"/>
                    </a:lnTo>
                    <a:lnTo>
                      <a:pt x="2990" y="12723"/>
                    </a:lnTo>
                    <a:lnTo>
                      <a:pt x="3048" y="12666"/>
                    </a:lnTo>
                    <a:lnTo>
                      <a:pt x="3124" y="12666"/>
                    </a:lnTo>
                    <a:lnTo>
                      <a:pt x="3143" y="12723"/>
                    </a:lnTo>
                    <a:lnTo>
                      <a:pt x="3162" y="12799"/>
                    </a:lnTo>
                    <a:lnTo>
                      <a:pt x="3162" y="12895"/>
                    </a:lnTo>
                    <a:close/>
                    <a:moveTo>
                      <a:pt x="2476" y="12323"/>
                    </a:moveTo>
                    <a:lnTo>
                      <a:pt x="2572" y="12342"/>
                    </a:lnTo>
                    <a:lnTo>
                      <a:pt x="2724" y="12361"/>
                    </a:lnTo>
                    <a:lnTo>
                      <a:pt x="2857" y="12418"/>
                    </a:lnTo>
                    <a:lnTo>
                      <a:pt x="2838" y="12514"/>
                    </a:lnTo>
                    <a:lnTo>
                      <a:pt x="2781" y="12628"/>
                    </a:lnTo>
                    <a:lnTo>
                      <a:pt x="2724" y="12666"/>
                    </a:lnTo>
                    <a:lnTo>
                      <a:pt x="2705" y="12628"/>
                    </a:lnTo>
                    <a:lnTo>
                      <a:pt x="2686" y="12590"/>
                    </a:lnTo>
                    <a:lnTo>
                      <a:pt x="2533" y="12551"/>
                    </a:lnTo>
                    <a:lnTo>
                      <a:pt x="2191" y="12323"/>
                    </a:lnTo>
                    <a:lnTo>
                      <a:pt x="2114" y="12247"/>
                    </a:lnTo>
                    <a:lnTo>
                      <a:pt x="2191" y="12228"/>
                    </a:lnTo>
                    <a:lnTo>
                      <a:pt x="2324" y="12228"/>
                    </a:lnTo>
                    <a:lnTo>
                      <a:pt x="2438" y="12265"/>
                    </a:lnTo>
                    <a:lnTo>
                      <a:pt x="2476" y="12323"/>
                    </a:lnTo>
                    <a:close/>
                    <a:moveTo>
                      <a:pt x="2152" y="12094"/>
                    </a:moveTo>
                    <a:lnTo>
                      <a:pt x="2114" y="12094"/>
                    </a:lnTo>
                    <a:lnTo>
                      <a:pt x="2019" y="12094"/>
                    </a:lnTo>
                    <a:lnTo>
                      <a:pt x="2038" y="12133"/>
                    </a:lnTo>
                    <a:lnTo>
                      <a:pt x="2057" y="12247"/>
                    </a:lnTo>
                    <a:lnTo>
                      <a:pt x="1867" y="12133"/>
                    </a:lnTo>
                    <a:lnTo>
                      <a:pt x="1733" y="12018"/>
                    </a:lnTo>
                    <a:lnTo>
                      <a:pt x="1505" y="11752"/>
                    </a:lnTo>
                    <a:lnTo>
                      <a:pt x="1505" y="11694"/>
                    </a:lnTo>
                    <a:lnTo>
                      <a:pt x="1619" y="11732"/>
                    </a:lnTo>
                    <a:lnTo>
                      <a:pt x="1715" y="11828"/>
                    </a:lnTo>
                    <a:lnTo>
                      <a:pt x="1791" y="11923"/>
                    </a:lnTo>
                    <a:lnTo>
                      <a:pt x="1867" y="11999"/>
                    </a:lnTo>
                    <a:lnTo>
                      <a:pt x="1791" y="11847"/>
                    </a:lnTo>
                    <a:lnTo>
                      <a:pt x="1638" y="11656"/>
                    </a:lnTo>
                    <a:lnTo>
                      <a:pt x="1466" y="11504"/>
                    </a:lnTo>
                    <a:lnTo>
                      <a:pt x="1314" y="11485"/>
                    </a:lnTo>
                    <a:lnTo>
                      <a:pt x="1314" y="11542"/>
                    </a:lnTo>
                    <a:lnTo>
                      <a:pt x="1334" y="11561"/>
                    </a:lnTo>
                    <a:lnTo>
                      <a:pt x="1334" y="11580"/>
                    </a:lnTo>
                    <a:lnTo>
                      <a:pt x="1334" y="11599"/>
                    </a:lnTo>
                    <a:lnTo>
                      <a:pt x="1352" y="11637"/>
                    </a:lnTo>
                    <a:lnTo>
                      <a:pt x="1276" y="11618"/>
                    </a:lnTo>
                    <a:lnTo>
                      <a:pt x="1219" y="11580"/>
                    </a:lnTo>
                    <a:lnTo>
                      <a:pt x="1162" y="11523"/>
                    </a:lnTo>
                    <a:lnTo>
                      <a:pt x="1124" y="11447"/>
                    </a:lnTo>
                    <a:lnTo>
                      <a:pt x="1410" y="11427"/>
                    </a:lnTo>
                    <a:lnTo>
                      <a:pt x="1715" y="11618"/>
                    </a:lnTo>
                    <a:lnTo>
                      <a:pt x="1981" y="11885"/>
                    </a:lnTo>
                    <a:lnTo>
                      <a:pt x="2152" y="12094"/>
                    </a:lnTo>
                    <a:close/>
                    <a:moveTo>
                      <a:pt x="0" y="10590"/>
                    </a:moveTo>
                    <a:lnTo>
                      <a:pt x="210" y="10552"/>
                    </a:lnTo>
                    <a:lnTo>
                      <a:pt x="381" y="10666"/>
                    </a:lnTo>
                    <a:lnTo>
                      <a:pt x="648" y="10933"/>
                    </a:lnTo>
                    <a:lnTo>
                      <a:pt x="552" y="10991"/>
                    </a:lnTo>
                    <a:lnTo>
                      <a:pt x="438" y="10991"/>
                    </a:lnTo>
                    <a:lnTo>
                      <a:pt x="324" y="10952"/>
                    </a:lnTo>
                    <a:lnTo>
                      <a:pt x="228" y="10895"/>
                    </a:lnTo>
                    <a:lnTo>
                      <a:pt x="286" y="10895"/>
                    </a:lnTo>
                    <a:lnTo>
                      <a:pt x="419" y="10895"/>
                    </a:lnTo>
                    <a:lnTo>
                      <a:pt x="400" y="10800"/>
                    </a:lnTo>
                    <a:lnTo>
                      <a:pt x="343" y="10762"/>
                    </a:lnTo>
                    <a:lnTo>
                      <a:pt x="286" y="10743"/>
                    </a:lnTo>
                    <a:lnTo>
                      <a:pt x="228" y="10781"/>
                    </a:lnTo>
                    <a:lnTo>
                      <a:pt x="57" y="10648"/>
                    </a:lnTo>
                    <a:lnTo>
                      <a:pt x="0" y="10590"/>
                    </a:lnTo>
                    <a:close/>
                    <a:moveTo>
                      <a:pt x="6571" y="724"/>
                    </a:moveTo>
                    <a:lnTo>
                      <a:pt x="6439" y="781"/>
                    </a:lnTo>
                    <a:lnTo>
                      <a:pt x="6267" y="819"/>
                    </a:lnTo>
                    <a:lnTo>
                      <a:pt x="5943" y="800"/>
                    </a:lnTo>
                    <a:lnTo>
                      <a:pt x="5791" y="761"/>
                    </a:lnTo>
                    <a:lnTo>
                      <a:pt x="5600" y="629"/>
                    </a:lnTo>
                    <a:lnTo>
                      <a:pt x="5333" y="571"/>
                    </a:lnTo>
                    <a:lnTo>
                      <a:pt x="5124" y="514"/>
                    </a:lnTo>
                    <a:lnTo>
                      <a:pt x="5010" y="419"/>
                    </a:lnTo>
                    <a:lnTo>
                      <a:pt x="5105" y="343"/>
                    </a:lnTo>
                    <a:lnTo>
                      <a:pt x="4991" y="228"/>
                    </a:lnTo>
                    <a:lnTo>
                      <a:pt x="4857" y="343"/>
                    </a:lnTo>
                    <a:lnTo>
                      <a:pt x="4743" y="400"/>
                    </a:lnTo>
                    <a:lnTo>
                      <a:pt x="4724" y="152"/>
                    </a:lnTo>
                    <a:lnTo>
                      <a:pt x="4762" y="171"/>
                    </a:lnTo>
                    <a:lnTo>
                      <a:pt x="4819" y="190"/>
                    </a:lnTo>
                    <a:lnTo>
                      <a:pt x="4838" y="38"/>
                    </a:lnTo>
                    <a:lnTo>
                      <a:pt x="4915" y="38"/>
                    </a:lnTo>
                    <a:lnTo>
                      <a:pt x="4971" y="57"/>
                    </a:lnTo>
                    <a:lnTo>
                      <a:pt x="5029" y="76"/>
                    </a:lnTo>
                    <a:lnTo>
                      <a:pt x="5105" y="57"/>
                    </a:lnTo>
                    <a:lnTo>
                      <a:pt x="5410" y="114"/>
                    </a:lnTo>
                    <a:lnTo>
                      <a:pt x="5581" y="228"/>
                    </a:lnTo>
                    <a:lnTo>
                      <a:pt x="5772" y="248"/>
                    </a:lnTo>
                    <a:lnTo>
                      <a:pt x="5962" y="228"/>
                    </a:lnTo>
                    <a:lnTo>
                      <a:pt x="6134" y="248"/>
                    </a:lnTo>
                    <a:lnTo>
                      <a:pt x="6305" y="228"/>
                    </a:lnTo>
                    <a:lnTo>
                      <a:pt x="6419" y="133"/>
                    </a:lnTo>
                    <a:lnTo>
                      <a:pt x="6495" y="38"/>
                    </a:lnTo>
                    <a:lnTo>
                      <a:pt x="6629" y="0"/>
                    </a:lnTo>
                    <a:lnTo>
                      <a:pt x="6781" y="0"/>
                    </a:lnTo>
                    <a:lnTo>
                      <a:pt x="6952" y="57"/>
                    </a:lnTo>
                    <a:lnTo>
                      <a:pt x="7086" y="133"/>
                    </a:lnTo>
                    <a:lnTo>
                      <a:pt x="7162" y="248"/>
                    </a:lnTo>
                    <a:lnTo>
                      <a:pt x="7143" y="228"/>
                    </a:lnTo>
                    <a:lnTo>
                      <a:pt x="7067" y="190"/>
                    </a:lnTo>
                    <a:lnTo>
                      <a:pt x="7105" y="285"/>
                    </a:lnTo>
                    <a:lnTo>
                      <a:pt x="7562" y="761"/>
                    </a:lnTo>
                    <a:lnTo>
                      <a:pt x="7581" y="838"/>
                    </a:lnTo>
                    <a:lnTo>
                      <a:pt x="7562" y="895"/>
                    </a:lnTo>
                    <a:lnTo>
                      <a:pt x="7524" y="895"/>
                    </a:lnTo>
                    <a:lnTo>
                      <a:pt x="7448" y="876"/>
                    </a:lnTo>
                    <a:lnTo>
                      <a:pt x="7410" y="857"/>
                    </a:lnTo>
                    <a:lnTo>
                      <a:pt x="6553" y="1047"/>
                    </a:lnTo>
                    <a:lnTo>
                      <a:pt x="6553" y="1010"/>
                    </a:lnTo>
                    <a:lnTo>
                      <a:pt x="6571" y="990"/>
                    </a:lnTo>
                    <a:lnTo>
                      <a:pt x="6591" y="971"/>
                    </a:lnTo>
                    <a:lnTo>
                      <a:pt x="6591" y="933"/>
                    </a:lnTo>
                    <a:lnTo>
                      <a:pt x="6610" y="876"/>
                    </a:lnTo>
                    <a:lnTo>
                      <a:pt x="6629" y="857"/>
                    </a:lnTo>
                    <a:lnTo>
                      <a:pt x="6667" y="857"/>
                    </a:lnTo>
                    <a:lnTo>
                      <a:pt x="6724" y="857"/>
                    </a:lnTo>
                    <a:lnTo>
                      <a:pt x="6743" y="857"/>
                    </a:lnTo>
                    <a:lnTo>
                      <a:pt x="6743" y="781"/>
                    </a:lnTo>
                    <a:lnTo>
                      <a:pt x="6724" y="705"/>
                    </a:lnTo>
                    <a:lnTo>
                      <a:pt x="6667" y="685"/>
                    </a:lnTo>
                    <a:lnTo>
                      <a:pt x="6571" y="724"/>
                    </a:lnTo>
                    <a:close/>
                    <a:moveTo>
                      <a:pt x="3162" y="1200"/>
                    </a:moveTo>
                    <a:lnTo>
                      <a:pt x="3828" y="1276"/>
                    </a:lnTo>
                    <a:lnTo>
                      <a:pt x="4153" y="1257"/>
                    </a:lnTo>
                    <a:lnTo>
                      <a:pt x="4191" y="1333"/>
                    </a:lnTo>
                    <a:lnTo>
                      <a:pt x="4305" y="1771"/>
                    </a:lnTo>
                    <a:lnTo>
                      <a:pt x="4343" y="1752"/>
                    </a:lnTo>
                    <a:lnTo>
                      <a:pt x="4400" y="1714"/>
                    </a:lnTo>
                    <a:lnTo>
                      <a:pt x="4476" y="1809"/>
                    </a:lnTo>
                    <a:lnTo>
                      <a:pt x="4534" y="1752"/>
                    </a:lnTo>
                    <a:lnTo>
                      <a:pt x="4648" y="1523"/>
                    </a:lnTo>
                    <a:lnTo>
                      <a:pt x="4553" y="1390"/>
                    </a:lnTo>
                    <a:lnTo>
                      <a:pt x="4495" y="1352"/>
                    </a:lnTo>
                    <a:lnTo>
                      <a:pt x="4438" y="1314"/>
                    </a:lnTo>
                    <a:lnTo>
                      <a:pt x="4438" y="1257"/>
                    </a:lnTo>
                    <a:lnTo>
                      <a:pt x="4648" y="1295"/>
                    </a:lnTo>
                    <a:lnTo>
                      <a:pt x="4876" y="1504"/>
                    </a:lnTo>
                    <a:lnTo>
                      <a:pt x="5619" y="1771"/>
                    </a:lnTo>
                    <a:lnTo>
                      <a:pt x="5714" y="1848"/>
                    </a:lnTo>
                    <a:lnTo>
                      <a:pt x="5772" y="1943"/>
                    </a:lnTo>
                    <a:lnTo>
                      <a:pt x="5905" y="2057"/>
                    </a:lnTo>
                    <a:lnTo>
                      <a:pt x="6058" y="2152"/>
                    </a:lnTo>
                    <a:lnTo>
                      <a:pt x="6190" y="2229"/>
                    </a:lnTo>
                    <a:lnTo>
                      <a:pt x="6343" y="2266"/>
                    </a:lnTo>
                    <a:lnTo>
                      <a:pt x="6762" y="2343"/>
                    </a:lnTo>
                    <a:lnTo>
                      <a:pt x="6876" y="2324"/>
                    </a:lnTo>
                    <a:lnTo>
                      <a:pt x="6876" y="2381"/>
                    </a:lnTo>
                    <a:lnTo>
                      <a:pt x="6896" y="2476"/>
                    </a:lnTo>
                    <a:lnTo>
                      <a:pt x="6876" y="2533"/>
                    </a:lnTo>
                    <a:lnTo>
                      <a:pt x="6952" y="2495"/>
                    </a:lnTo>
                    <a:lnTo>
                      <a:pt x="6972" y="2476"/>
                    </a:lnTo>
                    <a:lnTo>
                      <a:pt x="7029" y="2552"/>
                    </a:lnTo>
                    <a:lnTo>
                      <a:pt x="7086" y="2686"/>
                    </a:lnTo>
                    <a:lnTo>
                      <a:pt x="7143" y="2742"/>
                    </a:lnTo>
                    <a:lnTo>
                      <a:pt x="7200" y="2800"/>
                    </a:lnTo>
                    <a:lnTo>
                      <a:pt x="7314" y="2857"/>
                    </a:lnTo>
                    <a:lnTo>
                      <a:pt x="7372" y="2895"/>
                    </a:lnTo>
                    <a:lnTo>
                      <a:pt x="7429" y="2933"/>
                    </a:lnTo>
                    <a:lnTo>
                      <a:pt x="7505" y="2933"/>
                    </a:lnTo>
                    <a:lnTo>
                      <a:pt x="7562" y="2933"/>
                    </a:lnTo>
                    <a:lnTo>
                      <a:pt x="7638" y="2933"/>
                    </a:lnTo>
                    <a:lnTo>
                      <a:pt x="7867" y="3028"/>
                    </a:lnTo>
                    <a:lnTo>
                      <a:pt x="7981" y="3067"/>
                    </a:lnTo>
                    <a:lnTo>
                      <a:pt x="8305" y="3086"/>
                    </a:lnTo>
                    <a:lnTo>
                      <a:pt x="8381" y="3123"/>
                    </a:lnTo>
                    <a:lnTo>
                      <a:pt x="8381" y="3181"/>
                    </a:lnTo>
                    <a:lnTo>
                      <a:pt x="8400" y="3276"/>
                    </a:lnTo>
                    <a:lnTo>
                      <a:pt x="8420" y="3333"/>
                    </a:lnTo>
                    <a:lnTo>
                      <a:pt x="8476" y="3352"/>
                    </a:lnTo>
                    <a:lnTo>
                      <a:pt x="8667" y="3352"/>
                    </a:lnTo>
                    <a:lnTo>
                      <a:pt x="8629" y="3352"/>
                    </a:lnTo>
                    <a:lnTo>
                      <a:pt x="8610" y="3390"/>
                    </a:lnTo>
                    <a:lnTo>
                      <a:pt x="8686" y="3448"/>
                    </a:lnTo>
                    <a:lnTo>
                      <a:pt x="8762" y="3485"/>
                    </a:lnTo>
                    <a:lnTo>
                      <a:pt x="8857" y="3504"/>
                    </a:lnTo>
                    <a:lnTo>
                      <a:pt x="8933" y="3524"/>
                    </a:lnTo>
                    <a:lnTo>
                      <a:pt x="8914" y="3600"/>
                    </a:lnTo>
                    <a:lnTo>
                      <a:pt x="8972" y="3638"/>
                    </a:lnTo>
                    <a:lnTo>
                      <a:pt x="8991" y="3657"/>
                    </a:lnTo>
                    <a:lnTo>
                      <a:pt x="9010" y="3695"/>
                    </a:lnTo>
                    <a:lnTo>
                      <a:pt x="9010" y="3752"/>
                    </a:lnTo>
                    <a:lnTo>
                      <a:pt x="9010" y="3790"/>
                    </a:lnTo>
                    <a:lnTo>
                      <a:pt x="8972" y="3866"/>
                    </a:lnTo>
                    <a:lnTo>
                      <a:pt x="8953" y="3905"/>
                    </a:lnTo>
                    <a:lnTo>
                      <a:pt x="8914" y="3924"/>
                    </a:lnTo>
                    <a:lnTo>
                      <a:pt x="8819" y="3962"/>
                    </a:lnTo>
                    <a:lnTo>
                      <a:pt x="8743" y="4000"/>
                    </a:lnTo>
                    <a:lnTo>
                      <a:pt x="8629" y="4114"/>
                    </a:lnTo>
                    <a:lnTo>
                      <a:pt x="8457" y="4286"/>
                    </a:lnTo>
                    <a:lnTo>
                      <a:pt x="8381" y="4342"/>
                    </a:lnTo>
                    <a:lnTo>
                      <a:pt x="8324" y="4362"/>
                    </a:lnTo>
                    <a:lnTo>
                      <a:pt x="8229" y="4381"/>
                    </a:lnTo>
                    <a:lnTo>
                      <a:pt x="8134" y="4381"/>
                    </a:lnTo>
                    <a:lnTo>
                      <a:pt x="8019" y="4419"/>
                    </a:lnTo>
                    <a:lnTo>
                      <a:pt x="7981" y="4438"/>
                    </a:lnTo>
                    <a:lnTo>
                      <a:pt x="7924" y="4438"/>
                    </a:lnTo>
                    <a:lnTo>
                      <a:pt x="7886" y="4457"/>
                    </a:lnTo>
                    <a:lnTo>
                      <a:pt x="7848" y="4476"/>
                    </a:lnTo>
                    <a:lnTo>
                      <a:pt x="7772" y="4686"/>
                    </a:lnTo>
                    <a:lnTo>
                      <a:pt x="7810" y="4819"/>
                    </a:lnTo>
                    <a:lnTo>
                      <a:pt x="7829" y="4838"/>
                    </a:lnTo>
                    <a:lnTo>
                      <a:pt x="8171" y="5124"/>
                    </a:lnTo>
                    <a:lnTo>
                      <a:pt x="8286" y="5257"/>
                    </a:lnTo>
                    <a:lnTo>
                      <a:pt x="8420" y="5485"/>
                    </a:lnTo>
                    <a:lnTo>
                      <a:pt x="8343" y="5543"/>
                    </a:lnTo>
                    <a:lnTo>
                      <a:pt x="8248" y="5600"/>
                    </a:lnTo>
                    <a:lnTo>
                      <a:pt x="8210" y="5619"/>
                    </a:lnTo>
                    <a:lnTo>
                      <a:pt x="8210" y="5638"/>
                    </a:lnTo>
                    <a:lnTo>
                      <a:pt x="8210" y="5676"/>
                    </a:lnTo>
                    <a:lnTo>
                      <a:pt x="8229" y="5810"/>
                    </a:lnTo>
                    <a:lnTo>
                      <a:pt x="8229" y="5847"/>
                    </a:lnTo>
                    <a:lnTo>
                      <a:pt x="8191" y="5847"/>
                    </a:lnTo>
                    <a:lnTo>
                      <a:pt x="7924" y="5886"/>
                    </a:lnTo>
                    <a:lnTo>
                      <a:pt x="7848" y="5886"/>
                    </a:lnTo>
                    <a:lnTo>
                      <a:pt x="7772" y="5847"/>
                    </a:lnTo>
                    <a:lnTo>
                      <a:pt x="7658" y="5714"/>
                    </a:lnTo>
                    <a:lnTo>
                      <a:pt x="7638" y="5676"/>
                    </a:lnTo>
                    <a:lnTo>
                      <a:pt x="7600" y="5638"/>
                    </a:lnTo>
                    <a:lnTo>
                      <a:pt x="7581" y="5600"/>
                    </a:lnTo>
                    <a:lnTo>
                      <a:pt x="7562" y="5562"/>
                    </a:lnTo>
                    <a:lnTo>
                      <a:pt x="7562" y="5505"/>
                    </a:lnTo>
                    <a:lnTo>
                      <a:pt x="7562" y="5485"/>
                    </a:lnTo>
                    <a:lnTo>
                      <a:pt x="7543" y="5466"/>
                    </a:lnTo>
                    <a:lnTo>
                      <a:pt x="7524" y="5466"/>
                    </a:lnTo>
                    <a:lnTo>
                      <a:pt x="7505" y="5466"/>
                    </a:lnTo>
                    <a:lnTo>
                      <a:pt x="7448" y="5485"/>
                    </a:lnTo>
                    <a:lnTo>
                      <a:pt x="7372" y="5524"/>
                    </a:lnTo>
                    <a:lnTo>
                      <a:pt x="7277" y="5619"/>
                    </a:lnTo>
                    <a:lnTo>
                      <a:pt x="7238" y="5695"/>
                    </a:lnTo>
                    <a:lnTo>
                      <a:pt x="7200" y="5733"/>
                    </a:lnTo>
                    <a:lnTo>
                      <a:pt x="7238" y="5866"/>
                    </a:lnTo>
                    <a:lnTo>
                      <a:pt x="7257" y="5981"/>
                    </a:lnTo>
                    <a:lnTo>
                      <a:pt x="7277" y="6038"/>
                    </a:lnTo>
                    <a:lnTo>
                      <a:pt x="7277" y="6095"/>
                    </a:lnTo>
                    <a:lnTo>
                      <a:pt x="7277" y="6133"/>
                    </a:lnTo>
                    <a:lnTo>
                      <a:pt x="7257" y="6152"/>
                    </a:lnTo>
                    <a:lnTo>
                      <a:pt x="7238" y="6171"/>
                    </a:lnTo>
                    <a:lnTo>
                      <a:pt x="7200" y="6171"/>
                    </a:lnTo>
                    <a:lnTo>
                      <a:pt x="7181" y="6191"/>
                    </a:lnTo>
                    <a:lnTo>
                      <a:pt x="7143" y="6267"/>
                    </a:lnTo>
                    <a:lnTo>
                      <a:pt x="7105" y="6305"/>
                    </a:lnTo>
                    <a:lnTo>
                      <a:pt x="7029" y="6419"/>
                    </a:lnTo>
                    <a:lnTo>
                      <a:pt x="7029" y="6476"/>
                    </a:lnTo>
                    <a:lnTo>
                      <a:pt x="7048" y="6514"/>
                    </a:lnTo>
                    <a:lnTo>
                      <a:pt x="7086" y="6533"/>
                    </a:lnTo>
                    <a:lnTo>
                      <a:pt x="7105" y="6552"/>
                    </a:lnTo>
                    <a:lnTo>
                      <a:pt x="7086" y="6572"/>
                    </a:lnTo>
                    <a:lnTo>
                      <a:pt x="7029" y="6572"/>
                    </a:lnTo>
                    <a:lnTo>
                      <a:pt x="6896" y="6572"/>
                    </a:lnTo>
                    <a:lnTo>
                      <a:pt x="6819" y="6552"/>
                    </a:lnTo>
                    <a:lnTo>
                      <a:pt x="6648" y="6552"/>
                    </a:lnTo>
                    <a:lnTo>
                      <a:pt x="6610" y="6533"/>
                    </a:lnTo>
                    <a:lnTo>
                      <a:pt x="6553" y="6572"/>
                    </a:lnTo>
                    <a:lnTo>
                      <a:pt x="6495" y="6762"/>
                    </a:lnTo>
                    <a:lnTo>
                      <a:pt x="6400" y="6971"/>
                    </a:lnTo>
                    <a:lnTo>
                      <a:pt x="6381" y="7009"/>
                    </a:lnTo>
                    <a:lnTo>
                      <a:pt x="6343" y="7048"/>
                    </a:lnTo>
                    <a:lnTo>
                      <a:pt x="6324" y="7048"/>
                    </a:lnTo>
                    <a:lnTo>
                      <a:pt x="6305" y="7029"/>
                    </a:lnTo>
                    <a:lnTo>
                      <a:pt x="6286" y="7009"/>
                    </a:lnTo>
                    <a:lnTo>
                      <a:pt x="6286" y="6990"/>
                    </a:lnTo>
                    <a:lnTo>
                      <a:pt x="6248" y="6953"/>
                    </a:lnTo>
                    <a:lnTo>
                      <a:pt x="6229" y="6933"/>
                    </a:lnTo>
                    <a:lnTo>
                      <a:pt x="6210" y="6933"/>
                    </a:lnTo>
                    <a:lnTo>
                      <a:pt x="6095" y="6971"/>
                    </a:lnTo>
                    <a:lnTo>
                      <a:pt x="5943" y="7048"/>
                    </a:lnTo>
                    <a:lnTo>
                      <a:pt x="5867" y="7085"/>
                    </a:lnTo>
                    <a:lnTo>
                      <a:pt x="5791" y="7162"/>
                    </a:lnTo>
                    <a:lnTo>
                      <a:pt x="5753" y="7200"/>
                    </a:lnTo>
                    <a:lnTo>
                      <a:pt x="5714" y="7238"/>
                    </a:lnTo>
                    <a:lnTo>
                      <a:pt x="5352" y="7466"/>
                    </a:lnTo>
                    <a:lnTo>
                      <a:pt x="5105" y="7581"/>
                    </a:lnTo>
                    <a:lnTo>
                      <a:pt x="5048" y="7524"/>
                    </a:lnTo>
                    <a:lnTo>
                      <a:pt x="4934" y="7447"/>
                    </a:lnTo>
                    <a:lnTo>
                      <a:pt x="4838" y="7410"/>
                    </a:lnTo>
                    <a:lnTo>
                      <a:pt x="4476" y="7352"/>
                    </a:lnTo>
                    <a:lnTo>
                      <a:pt x="4381" y="7314"/>
                    </a:lnTo>
                    <a:lnTo>
                      <a:pt x="4362" y="7276"/>
                    </a:lnTo>
                    <a:lnTo>
                      <a:pt x="4400" y="7162"/>
                    </a:lnTo>
                    <a:lnTo>
                      <a:pt x="4476" y="7219"/>
                    </a:lnTo>
                    <a:lnTo>
                      <a:pt x="4571" y="7219"/>
                    </a:lnTo>
                    <a:lnTo>
                      <a:pt x="4762" y="7219"/>
                    </a:lnTo>
                    <a:lnTo>
                      <a:pt x="4781" y="7181"/>
                    </a:lnTo>
                    <a:lnTo>
                      <a:pt x="4743" y="7105"/>
                    </a:lnTo>
                    <a:lnTo>
                      <a:pt x="4667" y="6990"/>
                    </a:lnTo>
                    <a:lnTo>
                      <a:pt x="4610" y="6953"/>
                    </a:lnTo>
                    <a:lnTo>
                      <a:pt x="4534" y="6895"/>
                    </a:lnTo>
                    <a:lnTo>
                      <a:pt x="4400" y="6819"/>
                    </a:lnTo>
                    <a:lnTo>
                      <a:pt x="4305" y="6781"/>
                    </a:lnTo>
                    <a:lnTo>
                      <a:pt x="4248" y="6800"/>
                    </a:lnTo>
                    <a:lnTo>
                      <a:pt x="4209" y="6819"/>
                    </a:lnTo>
                    <a:lnTo>
                      <a:pt x="4114" y="6857"/>
                    </a:lnTo>
                    <a:lnTo>
                      <a:pt x="3810" y="6933"/>
                    </a:lnTo>
                    <a:lnTo>
                      <a:pt x="3486" y="6971"/>
                    </a:lnTo>
                    <a:lnTo>
                      <a:pt x="3447" y="6990"/>
                    </a:lnTo>
                    <a:lnTo>
                      <a:pt x="3410" y="7009"/>
                    </a:lnTo>
                    <a:lnTo>
                      <a:pt x="3391" y="7048"/>
                    </a:lnTo>
                    <a:lnTo>
                      <a:pt x="3371" y="7085"/>
                    </a:lnTo>
                    <a:lnTo>
                      <a:pt x="3352" y="7124"/>
                    </a:lnTo>
                    <a:lnTo>
                      <a:pt x="3295" y="7124"/>
                    </a:lnTo>
                    <a:lnTo>
                      <a:pt x="3086" y="7105"/>
                    </a:lnTo>
                    <a:lnTo>
                      <a:pt x="3010" y="7105"/>
                    </a:lnTo>
                    <a:lnTo>
                      <a:pt x="2934" y="7085"/>
                    </a:lnTo>
                    <a:lnTo>
                      <a:pt x="2895" y="6933"/>
                    </a:lnTo>
                    <a:lnTo>
                      <a:pt x="2876" y="6704"/>
                    </a:lnTo>
                    <a:lnTo>
                      <a:pt x="2895" y="6514"/>
                    </a:lnTo>
                    <a:lnTo>
                      <a:pt x="2857" y="6419"/>
                    </a:lnTo>
                    <a:lnTo>
                      <a:pt x="2705" y="6323"/>
                    </a:lnTo>
                    <a:lnTo>
                      <a:pt x="2533" y="6247"/>
                    </a:lnTo>
                    <a:lnTo>
                      <a:pt x="2438" y="6400"/>
                    </a:lnTo>
                    <a:lnTo>
                      <a:pt x="2438" y="6514"/>
                    </a:lnTo>
                    <a:lnTo>
                      <a:pt x="2362" y="6609"/>
                    </a:lnTo>
                    <a:lnTo>
                      <a:pt x="2152" y="6686"/>
                    </a:lnTo>
                    <a:lnTo>
                      <a:pt x="1962" y="6686"/>
                    </a:lnTo>
                    <a:lnTo>
                      <a:pt x="1905" y="6609"/>
                    </a:lnTo>
                    <a:lnTo>
                      <a:pt x="1943" y="6476"/>
                    </a:lnTo>
                    <a:lnTo>
                      <a:pt x="1981" y="6267"/>
                    </a:lnTo>
                    <a:lnTo>
                      <a:pt x="1924" y="6152"/>
                    </a:lnTo>
                    <a:lnTo>
                      <a:pt x="1829" y="5981"/>
                    </a:lnTo>
                    <a:lnTo>
                      <a:pt x="1867" y="5866"/>
                    </a:lnTo>
                    <a:lnTo>
                      <a:pt x="2019" y="5543"/>
                    </a:lnTo>
                    <a:lnTo>
                      <a:pt x="2096" y="5257"/>
                    </a:lnTo>
                    <a:lnTo>
                      <a:pt x="2152" y="5086"/>
                    </a:lnTo>
                    <a:lnTo>
                      <a:pt x="2267" y="4895"/>
                    </a:lnTo>
                    <a:lnTo>
                      <a:pt x="2343" y="4743"/>
                    </a:lnTo>
                    <a:lnTo>
                      <a:pt x="2381" y="4591"/>
                    </a:lnTo>
                    <a:lnTo>
                      <a:pt x="2457" y="4533"/>
                    </a:lnTo>
                    <a:lnTo>
                      <a:pt x="2572" y="4552"/>
                    </a:lnTo>
                    <a:lnTo>
                      <a:pt x="2667" y="4571"/>
                    </a:lnTo>
                    <a:lnTo>
                      <a:pt x="2705" y="4476"/>
                    </a:lnTo>
                    <a:lnTo>
                      <a:pt x="2819" y="4305"/>
                    </a:lnTo>
                    <a:lnTo>
                      <a:pt x="2934" y="4114"/>
                    </a:lnTo>
                    <a:lnTo>
                      <a:pt x="2934" y="3943"/>
                    </a:lnTo>
                    <a:lnTo>
                      <a:pt x="2895" y="3809"/>
                    </a:lnTo>
                    <a:lnTo>
                      <a:pt x="2800" y="3771"/>
                    </a:lnTo>
                    <a:lnTo>
                      <a:pt x="2648" y="3695"/>
                    </a:lnTo>
                    <a:lnTo>
                      <a:pt x="2438" y="3524"/>
                    </a:lnTo>
                    <a:lnTo>
                      <a:pt x="2343" y="3428"/>
                    </a:lnTo>
                    <a:lnTo>
                      <a:pt x="2324" y="3276"/>
                    </a:lnTo>
                    <a:lnTo>
                      <a:pt x="2419" y="3047"/>
                    </a:lnTo>
                    <a:lnTo>
                      <a:pt x="2419" y="2838"/>
                    </a:lnTo>
                    <a:lnTo>
                      <a:pt x="2514" y="2762"/>
                    </a:lnTo>
                    <a:lnTo>
                      <a:pt x="2572" y="2590"/>
                    </a:lnTo>
                    <a:lnTo>
                      <a:pt x="2648" y="2419"/>
                    </a:lnTo>
                    <a:lnTo>
                      <a:pt x="2762" y="2247"/>
                    </a:lnTo>
                    <a:lnTo>
                      <a:pt x="2819" y="2114"/>
                    </a:lnTo>
                    <a:lnTo>
                      <a:pt x="2876" y="1867"/>
                    </a:lnTo>
                    <a:lnTo>
                      <a:pt x="2953" y="1714"/>
                    </a:lnTo>
                    <a:lnTo>
                      <a:pt x="2990" y="1638"/>
                    </a:lnTo>
                    <a:lnTo>
                      <a:pt x="3048" y="1581"/>
                    </a:lnTo>
                    <a:lnTo>
                      <a:pt x="3105" y="1523"/>
                    </a:lnTo>
                    <a:lnTo>
                      <a:pt x="3124" y="1295"/>
                    </a:lnTo>
                    <a:lnTo>
                      <a:pt x="3162" y="1200"/>
                    </a:lnTo>
                    <a:close/>
                    <a:moveTo>
                      <a:pt x="4457" y="95"/>
                    </a:moveTo>
                    <a:lnTo>
                      <a:pt x="4457" y="76"/>
                    </a:lnTo>
                    <a:lnTo>
                      <a:pt x="4514" y="95"/>
                    </a:lnTo>
                    <a:lnTo>
                      <a:pt x="4514" y="133"/>
                    </a:lnTo>
                    <a:lnTo>
                      <a:pt x="4457" y="228"/>
                    </a:lnTo>
                    <a:lnTo>
                      <a:pt x="4438" y="266"/>
                    </a:lnTo>
                    <a:lnTo>
                      <a:pt x="4324" y="304"/>
                    </a:lnTo>
                    <a:lnTo>
                      <a:pt x="4248" y="304"/>
                    </a:lnTo>
                    <a:lnTo>
                      <a:pt x="4248" y="266"/>
                    </a:lnTo>
                    <a:lnTo>
                      <a:pt x="4248" y="133"/>
                    </a:lnTo>
                    <a:lnTo>
                      <a:pt x="4286" y="133"/>
                    </a:lnTo>
                    <a:lnTo>
                      <a:pt x="4381" y="152"/>
                    </a:lnTo>
                    <a:lnTo>
                      <a:pt x="4438" y="152"/>
                    </a:lnTo>
                    <a:lnTo>
                      <a:pt x="4457" y="95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3" name="Freeform 5">
                <a:extLst>
                  <a:ext uri="{FF2B5EF4-FFF2-40B4-BE49-F238E27FC236}">
                    <a16:creationId xmlns:a16="http://schemas.microsoft.com/office/drawing/2014/main" id="{791D0291-8816-E548-8C1C-AC667C1CA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4700" y="3851275"/>
                <a:ext cx="2468563" cy="1128713"/>
              </a:xfrm>
              <a:custGeom>
                <a:avLst/>
                <a:gdLst>
                  <a:gd name="T0" fmla="*/ 2147483646 w 13716"/>
                  <a:gd name="T1" fmla="*/ 2147483646 h 6267"/>
                  <a:gd name="T2" fmla="*/ 2147483646 w 13716"/>
                  <a:gd name="T3" fmla="*/ 2147483646 h 6267"/>
                  <a:gd name="T4" fmla="*/ 2147483646 w 13716"/>
                  <a:gd name="T5" fmla="*/ 2147483646 h 6267"/>
                  <a:gd name="T6" fmla="*/ 2147483646 w 13716"/>
                  <a:gd name="T7" fmla="*/ 2147483646 h 6267"/>
                  <a:gd name="T8" fmla="*/ 2147483646 w 13716"/>
                  <a:gd name="T9" fmla="*/ 2147483646 h 6267"/>
                  <a:gd name="T10" fmla="*/ 2147483646 w 13716"/>
                  <a:gd name="T11" fmla="*/ 2147483646 h 6267"/>
                  <a:gd name="T12" fmla="*/ 2147483646 w 13716"/>
                  <a:gd name="T13" fmla="*/ 2147483646 h 6267"/>
                  <a:gd name="T14" fmla="*/ 2147483646 w 13716"/>
                  <a:gd name="T15" fmla="*/ 2147483646 h 6267"/>
                  <a:gd name="T16" fmla="*/ 2147483646 w 13716"/>
                  <a:gd name="T17" fmla="*/ 2147483646 h 6267"/>
                  <a:gd name="T18" fmla="*/ 2147483646 w 13716"/>
                  <a:gd name="T19" fmla="*/ 2147483646 h 6267"/>
                  <a:gd name="T20" fmla="*/ 2147483646 w 13716"/>
                  <a:gd name="T21" fmla="*/ 2147483646 h 6267"/>
                  <a:gd name="T22" fmla="*/ 2147483646 w 13716"/>
                  <a:gd name="T23" fmla="*/ 2147483646 h 6267"/>
                  <a:gd name="T24" fmla="*/ 2147483646 w 13716"/>
                  <a:gd name="T25" fmla="*/ 2147483646 h 6267"/>
                  <a:gd name="T26" fmla="*/ 2147483646 w 13716"/>
                  <a:gd name="T27" fmla="*/ 2147483646 h 6267"/>
                  <a:gd name="T28" fmla="*/ 2147483646 w 13716"/>
                  <a:gd name="T29" fmla="*/ 2147483646 h 6267"/>
                  <a:gd name="T30" fmla="*/ 2147483646 w 13716"/>
                  <a:gd name="T31" fmla="*/ 2147483646 h 6267"/>
                  <a:gd name="T32" fmla="*/ 2147483646 w 13716"/>
                  <a:gd name="T33" fmla="*/ 2147483646 h 6267"/>
                  <a:gd name="T34" fmla="*/ 2147483646 w 13716"/>
                  <a:gd name="T35" fmla="*/ 2147483646 h 6267"/>
                  <a:gd name="T36" fmla="*/ 2147483646 w 13716"/>
                  <a:gd name="T37" fmla="*/ 2147483646 h 6267"/>
                  <a:gd name="T38" fmla="*/ 2147483646 w 13716"/>
                  <a:gd name="T39" fmla="*/ 2147483646 h 6267"/>
                  <a:gd name="T40" fmla="*/ 2147483646 w 13716"/>
                  <a:gd name="T41" fmla="*/ 2147483646 h 6267"/>
                  <a:gd name="T42" fmla="*/ 2147483646 w 13716"/>
                  <a:gd name="T43" fmla="*/ 2147483646 h 6267"/>
                  <a:gd name="T44" fmla="*/ 2147483646 w 13716"/>
                  <a:gd name="T45" fmla="*/ 2147483646 h 6267"/>
                  <a:gd name="T46" fmla="*/ 2147483646 w 13716"/>
                  <a:gd name="T47" fmla="*/ 2147483646 h 6267"/>
                  <a:gd name="T48" fmla="*/ 2147483646 w 13716"/>
                  <a:gd name="T49" fmla="*/ 2147483646 h 6267"/>
                  <a:gd name="T50" fmla="*/ 2147483646 w 13716"/>
                  <a:gd name="T51" fmla="*/ 2147483646 h 6267"/>
                  <a:gd name="T52" fmla="*/ 2147483646 w 13716"/>
                  <a:gd name="T53" fmla="*/ 2147483646 h 6267"/>
                  <a:gd name="T54" fmla="*/ 2147483646 w 13716"/>
                  <a:gd name="T55" fmla="*/ 2147483646 h 6267"/>
                  <a:gd name="T56" fmla="*/ 2147483646 w 13716"/>
                  <a:gd name="T57" fmla="*/ 2147483646 h 6267"/>
                  <a:gd name="T58" fmla="*/ 2147483646 w 13716"/>
                  <a:gd name="T59" fmla="*/ 2147483646 h 6267"/>
                  <a:gd name="T60" fmla="*/ 2147483646 w 13716"/>
                  <a:gd name="T61" fmla="*/ 2147483646 h 6267"/>
                  <a:gd name="T62" fmla="*/ 2147483646 w 13716"/>
                  <a:gd name="T63" fmla="*/ 2147483646 h 6267"/>
                  <a:gd name="T64" fmla="*/ 2147483646 w 13716"/>
                  <a:gd name="T65" fmla="*/ 2147483646 h 6267"/>
                  <a:gd name="T66" fmla="*/ 2147483646 w 13716"/>
                  <a:gd name="T67" fmla="*/ 2147483646 h 6267"/>
                  <a:gd name="T68" fmla="*/ 2147483646 w 13716"/>
                  <a:gd name="T69" fmla="*/ 2147483646 h 6267"/>
                  <a:gd name="T70" fmla="*/ 2147483646 w 13716"/>
                  <a:gd name="T71" fmla="*/ 2147483646 h 6267"/>
                  <a:gd name="T72" fmla="*/ 2147483646 w 13716"/>
                  <a:gd name="T73" fmla="*/ 2147483646 h 6267"/>
                  <a:gd name="T74" fmla="*/ 2147483646 w 13716"/>
                  <a:gd name="T75" fmla="*/ 2147483646 h 6267"/>
                  <a:gd name="T76" fmla="*/ 2147483646 w 13716"/>
                  <a:gd name="T77" fmla="*/ 2147483646 h 6267"/>
                  <a:gd name="T78" fmla="*/ 2147483646 w 13716"/>
                  <a:gd name="T79" fmla="*/ 2147483646 h 6267"/>
                  <a:gd name="T80" fmla="*/ 2147483646 w 13716"/>
                  <a:gd name="T81" fmla="*/ 2147483646 h 6267"/>
                  <a:gd name="T82" fmla="*/ 2147483646 w 13716"/>
                  <a:gd name="T83" fmla="*/ 2147483646 h 6267"/>
                  <a:gd name="T84" fmla="*/ 2147483646 w 13716"/>
                  <a:gd name="T85" fmla="*/ 2147483646 h 6267"/>
                  <a:gd name="T86" fmla="*/ 2147483646 w 13716"/>
                  <a:gd name="T87" fmla="*/ 2147483646 h 6267"/>
                  <a:gd name="T88" fmla="*/ 2147483646 w 13716"/>
                  <a:gd name="T89" fmla="*/ 2147483646 h 6267"/>
                  <a:gd name="T90" fmla="*/ 2147483646 w 13716"/>
                  <a:gd name="T91" fmla="*/ 2147483646 h 6267"/>
                  <a:gd name="T92" fmla="*/ 2147483646 w 13716"/>
                  <a:gd name="T93" fmla="*/ 2147483646 h 6267"/>
                  <a:gd name="T94" fmla="*/ 2147483646 w 13716"/>
                  <a:gd name="T95" fmla="*/ 2147483646 h 6267"/>
                  <a:gd name="T96" fmla="*/ 2147483646 w 13716"/>
                  <a:gd name="T97" fmla="*/ 2147483646 h 6267"/>
                  <a:gd name="T98" fmla="*/ 2147483646 w 13716"/>
                  <a:gd name="T99" fmla="*/ 2147483646 h 6267"/>
                  <a:gd name="T100" fmla="*/ 2147483646 w 13716"/>
                  <a:gd name="T101" fmla="*/ 2147483646 h 6267"/>
                  <a:gd name="T102" fmla="*/ 2147483646 w 13716"/>
                  <a:gd name="T103" fmla="*/ 2147483646 h 6267"/>
                  <a:gd name="T104" fmla="*/ 2147483646 w 13716"/>
                  <a:gd name="T105" fmla="*/ 2147483646 h 6267"/>
                  <a:gd name="T106" fmla="*/ 2147483646 w 13716"/>
                  <a:gd name="T107" fmla="*/ 2147483646 h 6267"/>
                  <a:gd name="T108" fmla="*/ 2147483646 w 13716"/>
                  <a:gd name="T109" fmla="*/ 2147483646 h 6267"/>
                  <a:gd name="T110" fmla="*/ 2147483646 w 13716"/>
                  <a:gd name="T111" fmla="*/ 2147483646 h 6267"/>
                  <a:gd name="T112" fmla="*/ 2147483646 w 13716"/>
                  <a:gd name="T113" fmla="*/ 2147483646 h 6267"/>
                  <a:gd name="T114" fmla="*/ 2147483646 w 13716"/>
                  <a:gd name="T115" fmla="*/ 2147483646 h 626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716" h="6267">
                    <a:moveTo>
                      <a:pt x="8229" y="3352"/>
                    </a:moveTo>
                    <a:lnTo>
                      <a:pt x="8286" y="3409"/>
                    </a:lnTo>
                    <a:lnTo>
                      <a:pt x="8401" y="3599"/>
                    </a:lnTo>
                    <a:lnTo>
                      <a:pt x="8439" y="3675"/>
                    </a:lnTo>
                    <a:lnTo>
                      <a:pt x="8477" y="3770"/>
                    </a:lnTo>
                    <a:lnTo>
                      <a:pt x="8343" y="3770"/>
                    </a:lnTo>
                    <a:lnTo>
                      <a:pt x="8115" y="3714"/>
                    </a:lnTo>
                    <a:lnTo>
                      <a:pt x="8000" y="3694"/>
                    </a:lnTo>
                    <a:lnTo>
                      <a:pt x="7886" y="3637"/>
                    </a:lnTo>
                    <a:lnTo>
                      <a:pt x="7810" y="3542"/>
                    </a:lnTo>
                    <a:lnTo>
                      <a:pt x="7810" y="3409"/>
                    </a:lnTo>
                    <a:lnTo>
                      <a:pt x="8153" y="3352"/>
                    </a:lnTo>
                    <a:lnTo>
                      <a:pt x="8229" y="3352"/>
                    </a:lnTo>
                    <a:close/>
                    <a:moveTo>
                      <a:pt x="2781" y="0"/>
                    </a:moveTo>
                    <a:lnTo>
                      <a:pt x="2953" y="134"/>
                    </a:lnTo>
                    <a:lnTo>
                      <a:pt x="3048" y="210"/>
                    </a:lnTo>
                    <a:lnTo>
                      <a:pt x="3772" y="476"/>
                    </a:lnTo>
                    <a:lnTo>
                      <a:pt x="3982" y="629"/>
                    </a:lnTo>
                    <a:lnTo>
                      <a:pt x="4019" y="800"/>
                    </a:lnTo>
                    <a:lnTo>
                      <a:pt x="4038" y="857"/>
                    </a:lnTo>
                    <a:lnTo>
                      <a:pt x="4038" y="1010"/>
                    </a:lnTo>
                    <a:lnTo>
                      <a:pt x="4077" y="1105"/>
                    </a:lnTo>
                    <a:lnTo>
                      <a:pt x="4134" y="1181"/>
                    </a:lnTo>
                    <a:lnTo>
                      <a:pt x="4191" y="1181"/>
                    </a:lnTo>
                    <a:lnTo>
                      <a:pt x="4248" y="1105"/>
                    </a:lnTo>
                    <a:lnTo>
                      <a:pt x="4363" y="1048"/>
                    </a:lnTo>
                    <a:lnTo>
                      <a:pt x="4439" y="1028"/>
                    </a:lnTo>
                    <a:lnTo>
                      <a:pt x="4534" y="1048"/>
                    </a:lnTo>
                    <a:lnTo>
                      <a:pt x="4610" y="1086"/>
                    </a:lnTo>
                    <a:lnTo>
                      <a:pt x="4648" y="1143"/>
                    </a:lnTo>
                    <a:lnTo>
                      <a:pt x="4686" y="1219"/>
                    </a:lnTo>
                    <a:lnTo>
                      <a:pt x="4686" y="1295"/>
                    </a:lnTo>
                    <a:lnTo>
                      <a:pt x="4724" y="1295"/>
                    </a:lnTo>
                    <a:lnTo>
                      <a:pt x="4743" y="1277"/>
                    </a:lnTo>
                    <a:lnTo>
                      <a:pt x="4762" y="1238"/>
                    </a:lnTo>
                    <a:lnTo>
                      <a:pt x="4762" y="1200"/>
                    </a:lnTo>
                    <a:lnTo>
                      <a:pt x="4820" y="1314"/>
                    </a:lnTo>
                    <a:lnTo>
                      <a:pt x="4876" y="1333"/>
                    </a:lnTo>
                    <a:lnTo>
                      <a:pt x="4915" y="1277"/>
                    </a:lnTo>
                    <a:lnTo>
                      <a:pt x="4915" y="1143"/>
                    </a:lnTo>
                    <a:lnTo>
                      <a:pt x="4972" y="1162"/>
                    </a:lnTo>
                    <a:lnTo>
                      <a:pt x="5143" y="1162"/>
                    </a:lnTo>
                    <a:lnTo>
                      <a:pt x="5238" y="1143"/>
                    </a:lnTo>
                    <a:lnTo>
                      <a:pt x="5277" y="1124"/>
                    </a:lnTo>
                    <a:lnTo>
                      <a:pt x="5391" y="1028"/>
                    </a:lnTo>
                    <a:lnTo>
                      <a:pt x="5448" y="1010"/>
                    </a:lnTo>
                    <a:lnTo>
                      <a:pt x="5524" y="1010"/>
                    </a:lnTo>
                    <a:lnTo>
                      <a:pt x="5619" y="1028"/>
                    </a:lnTo>
                    <a:lnTo>
                      <a:pt x="5677" y="1067"/>
                    </a:lnTo>
                    <a:lnTo>
                      <a:pt x="5734" y="1181"/>
                    </a:lnTo>
                    <a:lnTo>
                      <a:pt x="5791" y="1200"/>
                    </a:lnTo>
                    <a:lnTo>
                      <a:pt x="5829" y="1162"/>
                    </a:lnTo>
                    <a:lnTo>
                      <a:pt x="5791" y="1105"/>
                    </a:lnTo>
                    <a:lnTo>
                      <a:pt x="6153" y="857"/>
                    </a:lnTo>
                    <a:lnTo>
                      <a:pt x="6191" y="857"/>
                    </a:lnTo>
                    <a:lnTo>
                      <a:pt x="6286" y="896"/>
                    </a:lnTo>
                    <a:lnTo>
                      <a:pt x="6305" y="914"/>
                    </a:lnTo>
                    <a:lnTo>
                      <a:pt x="6344" y="972"/>
                    </a:lnTo>
                    <a:lnTo>
                      <a:pt x="6400" y="991"/>
                    </a:lnTo>
                    <a:lnTo>
                      <a:pt x="6534" y="952"/>
                    </a:lnTo>
                    <a:lnTo>
                      <a:pt x="6762" y="952"/>
                    </a:lnTo>
                    <a:lnTo>
                      <a:pt x="6953" y="972"/>
                    </a:lnTo>
                    <a:lnTo>
                      <a:pt x="7086" y="1105"/>
                    </a:lnTo>
                    <a:lnTo>
                      <a:pt x="7143" y="1353"/>
                    </a:lnTo>
                    <a:lnTo>
                      <a:pt x="7429" y="1295"/>
                    </a:lnTo>
                    <a:lnTo>
                      <a:pt x="7582" y="1391"/>
                    </a:lnTo>
                    <a:lnTo>
                      <a:pt x="7810" y="1752"/>
                    </a:lnTo>
                    <a:lnTo>
                      <a:pt x="7677" y="2056"/>
                    </a:lnTo>
                    <a:lnTo>
                      <a:pt x="7639" y="2094"/>
                    </a:lnTo>
                    <a:lnTo>
                      <a:pt x="7563" y="2170"/>
                    </a:lnTo>
                    <a:lnTo>
                      <a:pt x="7524" y="2209"/>
                    </a:lnTo>
                    <a:lnTo>
                      <a:pt x="7524" y="2247"/>
                    </a:lnTo>
                    <a:lnTo>
                      <a:pt x="7505" y="2361"/>
                    </a:lnTo>
                    <a:lnTo>
                      <a:pt x="7486" y="2399"/>
                    </a:lnTo>
                    <a:lnTo>
                      <a:pt x="7429" y="2495"/>
                    </a:lnTo>
                    <a:lnTo>
                      <a:pt x="7334" y="2590"/>
                    </a:lnTo>
                    <a:lnTo>
                      <a:pt x="7219" y="2647"/>
                    </a:lnTo>
                    <a:lnTo>
                      <a:pt x="7105" y="2647"/>
                    </a:lnTo>
                    <a:lnTo>
                      <a:pt x="7067" y="2590"/>
                    </a:lnTo>
                    <a:lnTo>
                      <a:pt x="7048" y="2475"/>
                    </a:lnTo>
                    <a:lnTo>
                      <a:pt x="7010" y="2399"/>
                    </a:lnTo>
                    <a:lnTo>
                      <a:pt x="6915" y="2456"/>
                    </a:lnTo>
                    <a:lnTo>
                      <a:pt x="6857" y="2418"/>
                    </a:lnTo>
                    <a:lnTo>
                      <a:pt x="6820" y="2418"/>
                    </a:lnTo>
                    <a:lnTo>
                      <a:pt x="6781" y="2418"/>
                    </a:lnTo>
                    <a:lnTo>
                      <a:pt x="6743" y="2456"/>
                    </a:lnTo>
                    <a:lnTo>
                      <a:pt x="6801" y="2456"/>
                    </a:lnTo>
                    <a:lnTo>
                      <a:pt x="6838" y="2475"/>
                    </a:lnTo>
                    <a:lnTo>
                      <a:pt x="6857" y="2513"/>
                    </a:lnTo>
                    <a:lnTo>
                      <a:pt x="6877" y="2551"/>
                    </a:lnTo>
                    <a:lnTo>
                      <a:pt x="6686" y="2571"/>
                    </a:lnTo>
                    <a:lnTo>
                      <a:pt x="6686" y="2666"/>
                    </a:lnTo>
                    <a:lnTo>
                      <a:pt x="6781" y="2780"/>
                    </a:lnTo>
                    <a:lnTo>
                      <a:pt x="6838" y="2913"/>
                    </a:lnTo>
                    <a:lnTo>
                      <a:pt x="6877" y="2913"/>
                    </a:lnTo>
                    <a:lnTo>
                      <a:pt x="6953" y="2799"/>
                    </a:lnTo>
                    <a:lnTo>
                      <a:pt x="7124" y="2742"/>
                    </a:lnTo>
                    <a:lnTo>
                      <a:pt x="7334" y="2723"/>
                    </a:lnTo>
                    <a:lnTo>
                      <a:pt x="7486" y="2761"/>
                    </a:lnTo>
                    <a:lnTo>
                      <a:pt x="7772" y="2894"/>
                    </a:lnTo>
                    <a:lnTo>
                      <a:pt x="7810" y="2932"/>
                    </a:lnTo>
                    <a:lnTo>
                      <a:pt x="7829" y="3028"/>
                    </a:lnTo>
                    <a:lnTo>
                      <a:pt x="7848" y="3104"/>
                    </a:lnTo>
                    <a:lnTo>
                      <a:pt x="7905" y="3161"/>
                    </a:lnTo>
                    <a:lnTo>
                      <a:pt x="8000" y="3161"/>
                    </a:lnTo>
                    <a:lnTo>
                      <a:pt x="7944" y="3333"/>
                    </a:lnTo>
                    <a:lnTo>
                      <a:pt x="7848" y="3333"/>
                    </a:lnTo>
                    <a:lnTo>
                      <a:pt x="7734" y="3257"/>
                    </a:lnTo>
                    <a:lnTo>
                      <a:pt x="7639" y="3218"/>
                    </a:lnTo>
                    <a:lnTo>
                      <a:pt x="7600" y="3199"/>
                    </a:lnTo>
                    <a:lnTo>
                      <a:pt x="7582" y="3142"/>
                    </a:lnTo>
                    <a:lnTo>
                      <a:pt x="7563" y="3104"/>
                    </a:lnTo>
                    <a:lnTo>
                      <a:pt x="7524" y="3047"/>
                    </a:lnTo>
                    <a:lnTo>
                      <a:pt x="7486" y="3008"/>
                    </a:lnTo>
                    <a:lnTo>
                      <a:pt x="7448" y="2990"/>
                    </a:lnTo>
                    <a:lnTo>
                      <a:pt x="7086" y="3066"/>
                    </a:lnTo>
                    <a:lnTo>
                      <a:pt x="6953" y="3104"/>
                    </a:lnTo>
                    <a:lnTo>
                      <a:pt x="6496" y="3047"/>
                    </a:lnTo>
                    <a:lnTo>
                      <a:pt x="6534" y="3142"/>
                    </a:lnTo>
                    <a:lnTo>
                      <a:pt x="6534" y="3237"/>
                    </a:lnTo>
                    <a:lnTo>
                      <a:pt x="6458" y="3409"/>
                    </a:lnTo>
                    <a:lnTo>
                      <a:pt x="6458" y="3447"/>
                    </a:lnTo>
                    <a:lnTo>
                      <a:pt x="6458" y="3542"/>
                    </a:lnTo>
                    <a:lnTo>
                      <a:pt x="6439" y="3637"/>
                    </a:lnTo>
                    <a:lnTo>
                      <a:pt x="6400" y="3714"/>
                    </a:lnTo>
                    <a:lnTo>
                      <a:pt x="6476" y="3770"/>
                    </a:lnTo>
                    <a:lnTo>
                      <a:pt x="6553" y="3923"/>
                    </a:lnTo>
                    <a:lnTo>
                      <a:pt x="6820" y="4075"/>
                    </a:lnTo>
                    <a:lnTo>
                      <a:pt x="6915" y="4114"/>
                    </a:lnTo>
                    <a:lnTo>
                      <a:pt x="6972" y="4037"/>
                    </a:lnTo>
                    <a:lnTo>
                      <a:pt x="7048" y="3885"/>
                    </a:lnTo>
                    <a:lnTo>
                      <a:pt x="7372" y="3599"/>
                    </a:lnTo>
                    <a:lnTo>
                      <a:pt x="7448" y="3447"/>
                    </a:lnTo>
                    <a:lnTo>
                      <a:pt x="7543" y="3542"/>
                    </a:lnTo>
                    <a:lnTo>
                      <a:pt x="7619" y="3656"/>
                    </a:lnTo>
                    <a:lnTo>
                      <a:pt x="7619" y="3790"/>
                    </a:lnTo>
                    <a:lnTo>
                      <a:pt x="7582" y="3904"/>
                    </a:lnTo>
                    <a:lnTo>
                      <a:pt x="7753" y="3885"/>
                    </a:lnTo>
                    <a:lnTo>
                      <a:pt x="7829" y="3904"/>
                    </a:lnTo>
                    <a:lnTo>
                      <a:pt x="7791" y="3980"/>
                    </a:lnTo>
                    <a:lnTo>
                      <a:pt x="7772" y="4056"/>
                    </a:lnTo>
                    <a:lnTo>
                      <a:pt x="7848" y="4114"/>
                    </a:lnTo>
                    <a:lnTo>
                      <a:pt x="8000" y="4151"/>
                    </a:lnTo>
                    <a:lnTo>
                      <a:pt x="7962" y="3999"/>
                    </a:lnTo>
                    <a:lnTo>
                      <a:pt x="8362" y="4095"/>
                    </a:lnTo>
                    <a:lnTo>
                      <a:pt x="8477" y="3961"/>
                    </a:lnTo>
                    <a:lnTo>
                      <a:pt x="8515" y="3961"/>
                    </a:lnTo>
                    <a:lnTo>
                      <a:pt x="8553" y="3999"/>
                    </a:lnTo>
                    <a:lnTo>
                      <a:pt x="8591" y="4037"/>
                    </a:lnTo>
                    <a:lnTo>
                      <a:pt x="8648" y="4075"/>
                    </a:lnTo>
                    <a:lnTo>
                      <a:pt x="8706" y="4114"/>
                    </a:lnTo>
                    <a:lnTo>
                      <a:pt x="8762" y="3961"/>
                    </a:lnTo>
                    <a:lnTo>
                      <a:pt x="8648" y="3904"/>
                    </a:lnTo>
                    <a:lnTo>
                      <a:pt x="8591" y="3904"/>
                    </a:lnTo>
                    <a:lnTo>
                      <a:pt x="8515" y="3904"/>
                    </a:lnTo>
                    <a:lnTo>
                      <a:pt x="8591" y="3790"/>
                    </a:lnTo>
                    <a:lnTo>
                      <a:pt x="8762" y="3751"/>
                    </a:lnTo>
                    <a:lnTo>
                      <a:pt x="8934" y="3751"/>
                    </a:lnTo>
                    <a:lnTo>
                      <a:pt x="9067" y="3751"/>
                    </a:lnTo>
                    <a:lnTo>
                      <a:pt x="9200" y="3809"/>
                    </a:lnTo>
                    <a:lnTo>
                      <a:pt x="9334" y="3904"/>
                    </a:lnTo>
                    <a:lnTo>
                      <a:pt x="9372" y="3980"/>
                    </a:lnTo>
                    <a:lnTo>
                      <a:pt x="9219" y="4018"/>
                    </a:lnTo>
                    <a:lnTo>
                      <a:pt x="9277" y="4114"/>
                    </a:lnTo>
                    <a:lnTo>
                      <a:pt x="9315" y="4209"/>
                    </a:lnTo>
                    <a:lnTo>
                      <a:pt x="9353" y="4209"/>
                    </a:lnTo>
                    <a:lnTo>
                      <a:pt x="9372" y="4171"/>
                    </a:lnTo>
                    <a:lnTo>
                      <a:pt x="9410" y="4114"/>
                    </a:lnTo>
                    <a:lnTo>
                      <a:pt x="9467" y="4266"/>
                    </a:lnTo>
                    <a:lnTo>
                      <a:pt x="9639" y="4304"/>
                    </a:lnTo>
                    <a:lnTo>
                      <a:pt x="10020" y="4266"/>
                    </a:lnTo>
                    <a:lnTo>
                      <a:pt x="9905" y="4171"/>
                    </a:lnTo>
                    <a:lnTo>
                      <a:pt x="9639" y="4056"/>
                    </a:lnTo>
                    <a:lnTo>
                      <a:pt x="9505" y="4018"/>
                    </a:lnTo>
                    <a:lnTo>
                      <a:pt x="9581" y="3923"/>
                    </a:lnTo>
                    <a:lnTo>
                      <a:pt x="9753" y="3866"/>
                    </a:lnTo>
                    <a:lnTo>
                      <a:pt x="9944" y="3866"/>
                    </a:lnTo>
                    <a:lnTo>
                      <a:pt x="10058" y="3904"/>
                    </a:lnTo>
                    <a:lnTo>
                      <a:pt x="10020" y="3847"/>
                    </a:lnTo>
                    <a:lnTo>
                      <a:pt x="10115" y="3866"/>
                    </a:lnTo>
                    <a:lnTo>
                      <a:pt x="10438" y="3923"/>
                    </a:lnTo>
                    <a:lnTo>
                      <a:pt x="10515" y="3980"/>
                    </a:lnTo>
                    <a:lnTo>
                      <a:pt x="10553" y="4037"/>
                    </a:lnTo>
                    <a:lnTo>
                      <a:pt x="10438" y="4056"/>
                    </a:lnTo>
                    <a:lnTo>
                      <a:pt x="10438" y="4114"/>
                    </a:lnTo>
                    <a:lnTo>
                      <a:pt x="10629" y="4151"/>
                    </a:lnTo>
                    <a:lnTo>
                      <a:pt x="10648" y="4151"/>
                    </a:lnTo>
                    <a:lnTo>
                      <a:pt x="10648" y="4132"/>
                    </a:lnTo>
                    <a:lnTo>
                      <a:pt x="10667" y="4114"/>
                    </a:lnTo>
                    <a:lnTo>
                      <a:pt x="10743" y="4171"/>
                    </a:lnTo>
                    <a:lnTo>
                      <a:pt x="10858" y="4132"/>
                    </a:lnTo>
                    <a:lnTo>
                      <a:pt x="10972" y="4151"/>
                    </a:lnTo>
                    <a:lnTo>
                      <a:pt x="11048" y="4304"/>
                    </a:lnTo>
                    <a:lnTo>
                      <a:pt x="11048" y="4266"/>
                    </a:lnTo>
                    <a:lnTo>
                      <a:pt x="11086" y="4209"/>
                    </a:lnTo>
                    <a:lnTo>
                      <a:pt x="11086" y="4151"/>
                    </a:lnTo>
                    <a:lnTo>
                      <a:pt x="11163" y="4209"/>
                    </a:lnTo>
                    <a:lnTo>
                      <a:pt x="11220" y="4228"/>
                    </a:lnTo>
                    <a:lnTo>
                      <a:pt x="11277" y="4247"/>
                    </a:lnTo>
                    <a:lnTo>
                      <a:pt x="11334" y="4209"/>
                    </a:lnTo>
                    <a:lnTo>
                      <a:pt x="11239" y="4114"/>
                    </a:lnTo>
                    <a:lnTo>
                      <a:pt x="11772" y="4037"/>
                    </a:lnTo>
                    <a:lnTo>
                      <a:pt x="11906" y="4075"/>
                    </a:lnTo>
                    <a:lnTo>
                      <a:pt x="11982" y="4114"/>
                    </a:lnTo>
                    <a:lnTo>
                      <a:pt x="12039" y="4132"/>
                    </a:lnTo>
                    <a:lnTo>
                      <a:pt x="12096" y="4171"/>
                    </a:lnTo>
                    <a:lnTo>
                      <a:pt x="12115" y="4228"/>
                    </a:lnTo>
                    <a:lnTo>
                      <a:pt x="12172" y="4266"/>
                    </a:lnTo>
                    <a:lnTo>
                      <a:pt x="12287" y="4285"/>
                    </a:lnTo>
                    <a:lnTo>
                      <a:pt x="12458" y="4266"/>
                    </a:lnTo>
                    <a:lnTo>
                      <a:pt x="12572" y="4342"/>
                    </a:lnTo>
                    <a:lnTo>
                      <a:pt x="12668" y="4437"/>
                    </a:lnTo>
                    <a:lnTo>
                      <a:pt x="12782" y="4513"/>
                    </a:lnTo>
                    <a:lnTo>
                      <a:pt x="13334" y="4590"/>
                    </a:lnTo>
                    <a:lnTo>
                      <a:pt x="13467" y="4628"/>
                    </a:lnTo>
                    <a:lnTo>
                      <a:pt x="13582" y="4704"/>
                    </a:lnTo>
                    <a:lnTo>
                      <a:pt x="13506" y="4742"/>
                    </a:lnTo>
                    <a:lnTo>
                      <a:pt x="13486" y="4761"/>
                    </a:lnTo>
                    <a:lnTo>
                      <a:pt x="13582" y="4933"/>
                    </a:lnTo>
                    <a:lnTo>
                      <a:pt x="13582" y="5009"/>
                    </a:lnTo>
                    <a:lnTo>
                      <a:pt x="13601" y="5028"/>
                    </a:lnTo>
                    <a:lnTo>
                      <a:pt x="13620" y="5028"/>
                    </a:lnTo>
                    <a:lnTo>
                      <a:pt x="13677" y="5066"/>
                    </a:lnTo>
                    <a:lnTo>
                      <a:pt x="13715" y="5104"/>
                    </a:lnTo>
                    <a:lnTo>
                      <a:pt x="13620" y="5142"/>
                    </a:lnTo>
                    <a:lnTo>
                      <a:pt x="13562" y="5199"/>
                    </a:lnTo>
                    <a:lnTo>
                      <a:pt x="13543" y="5199"/>
                    </a:lnTo>
                    <a:lnTo>
                      <a:pt x="13525" y="5218"/>
                    </a:lnTo>
                    <a:lnTo>
                      <a:pt x="13467" y="5218"/>
                    </a:lnTo>
                    <a:lnTo>
                      <a:pt x="13430" y="5218"/>
                    </a:lnTo>
                    <a:lnTo>
                      <a:pt x="13410" y="5218"/>
                    </a:lnTo>
                    <a:lnTo>
                      <a:pt x="13353" y="5275"/>
                    </a:lnTo>
                    <a:lnTo>
                      <a:pt x="13315" y="5314"/>
                    </a:lnTo>
                    <a:lnTo>
                      <a:pt x="13277" y="5390"/>
                    </a:lnTo>
                    <a:lnTo>
                      <a:pt x="13239" y="5447"/>
                    </a:lnTo>
                    <a:lnTo>
                      <a:pt x="13201" y="5561"/>
                    </a:lnTo>
                    <a:lnTo>
                      <a:pt x="13201" y="5714"/>
                    </a:lnTo>
                    <a:lnTo>
                      <a:pt x="13258" y="5904"/>
                    </a:lnTo>
                    <a:lnTo>
                      <a:pt x="12972" y="6018"/>
                    </a:lnTo>
                    <a:lnTo>
                      <a:pt x="12953" y="6037"/>
                    </a:lnTo>
                    <a:lnTo>
                      <a:pt x="12934" y="6056"/>
                    </a:lnTo>
                    <a:lnTo>
                      <a:pt x="12934" y="6076"/>
                    </a:lnTo>
                    <a:lnTo>
                      <a:pt x="12915" y="6113"/>
                    </a:lnTo>
                    <a:lnTo>
                      <a:pt x="12915" y="6152"/>
                    </a:lnTo>
                    <a:lnTo>
                      <a:pt x="12896" y="6171"/>
                    </a:lnTo>
                    <a:lnTo>
                      <a:pt x="12877" y="6190"/>
                    </a:lnTo>
                    <a:lnTo>
                      <a:pt x="12820" y="6171"/>
                    </a:lnTo>
                    <a:lnTo>
                      <a:pt x="12744" y="6132"/>
                    </a:lnTo>
                    <a:lnTo>
                      <a:pt x="12668" y="6076"/>
                    </a:lnTo>
                    <a:lnTo>
                      <a:pt x="12591" y="6037"/>
                    </a:lnTo>
                    <a:lnTo>
                      <a:pt x="12343" y="5923"/>
                    </a:lnTo>
                    <a:lnTo>
                      <a:pt x="12115" y="5751"/>
                    </a:lnTo>
                    <a:lnTo>
                      <a:pt x="12039" y="5714"/>
                    </a:lnTo>
                    <a:lnTo>
                      <a:pt x="11982" y="5714"/>
                    </a:lnTo>
                    <a:lnTo>
                      <a:pt x="11791" y="5732"/>
                    </a:lnTo>
                    <a:lnTo>
                      <a:pt x="11753" y="5751"/>
                    </a:lnTo>
                    <a:lnTo>
                      <a:pt x="11753" y="5771"/>
                    </a:lnTo>
                    <a:lnTo>
                      <a:pt x="11772" y="5828"/>
                    </a:lnTo>
                    <a:lnTo>
                      <a:pt x="11772" y="5847"/>
                    </a:lnTo>
                    <a:lnTo>
                      <a:pt x="11772" y="5866"/>
                    </a:lnTo>
                    <a:lnTo>
                      <a:pt x="11772" y="5904"/>
                    </a:lnTo>
                    <a:lnTo>
                      <a:pt x="11772" y="5942"/>
                    </a:lnTo>
                    <a:lnTo>
                      <a:pt x="11829" y="5961"/>
                    </a:lnTo>
                    <a:lnTo>
                      <a:pt x="11867" y="5980"/>
                    </a:lnTo>
                    <a:lnTo>
                      <a:pt x="11886" y="6018"/>
                    </a:lnTo>
                    <a:lnTo>
                      <a:pt x="11906" y="6056"/>
                    </a:lnTo>
                    <a:lnTo>
                      <a:pt x="11925" y="6076"/>
                    </a:lnTo>
                    <a:lnTo>
                      <a:pt x="11925" y="6095"/>
                    </a:lnTo>
                    <a:lnTo>
                      <a:pt x="11925" y="6113"/>
                    </a:lnTo>
                    <a:lnTo>
                      <a:pt x="11925" y="6132"/>
                    </a:lnTo>
                    <a:lnTo>
                      <a:pt x="11886" y="6152"/>
                    </a:lnTo>
                    <a:lnTo>
                      <a:pt x="11848" y="6132"/>
                    </a:lnTo>
                    <a:lnTo>
                      <a:pt x="11658" y="5999"/>
                    </a:lnTo>
                    <a:lnTo>
                      <a:pt x="11429" y="5980"/>
                    </a:lnTo>
                    <a:lnTo>
                      <a:pt x="11277" y="5866"/>
                    </a:lnTo>
                    <a:lnTo>
                      <a:pt x="11086" y="5656"/>
                    </a:lnTo>
                    <a:lnTo>
                      <a:pt x="11048" y="5618"/>
                    </a:lnTo>
                    <a:lnTo>
                      <a:pt x="11010" y="5618"/>
                    </a:lnTo>
                    <a:lnTo>
                      <a:pt x="10972" y="5618"/>
                    </a:lnTo>
                    <a:lnTo>
                      <a:pt x="10819" y="5695"/>
                    </a:lnTo>
                    <a:lnTo>
                      <a:pt x="10687" y="5751"/>
                    </a:lnTo>
                    <a:lnTo>
                      <a:pt x="10648" y="5771"/>
                    </a:lnTo>
                    <a:lnTo>
                      <a:pt x="10610" y="5751"/>
                    </a:lnTo>
                    <a:lnTo>
                      <a:pt x="10553" y="5714"/>
                    </a:lnTo>
                    <a:lnTo>
                      <a:pt x="10515" y="5695"/>
                    </a:lnTo>
                    <a:lnTo>
                      <a:pt x="10477" y="5714"/>
                    </a:lnTo>
                    <a:lnTo>
                      <a:pt x="10324" y="5809"/>
                    </a:lnTo>
                    <a:lnTo>
                      <a:pt x="10229" y="5885"/>
                    </a:lnTo>
                    <a:lnTo>
                      <a:pt x="10210" y="5923"/>
                    </a:lnTo>
                    <a:lnTo>
                      <a:pt x="10191" y="6152"/>
                    </a:lnTo>
                    <a:lnTo>
                      <a:pt x="10115" y="6266"/>
                    </a:lnTo>
                    <a:lnTo>
                      <a:pt x="10020" y="6190"/>
                    </a:lnTo>
                    <a:lnTo>
                      <a:pt x="10020" y="6152"/>
                    </a:lnTo>
                    <a:lnTo>
                      <a:pt x="9981" y="6152"/>
                    </a:lnTo>
                    <a:lnTo>
                      <a:pt x="9962" y="6152"/>
                    </a:lnTo>
                    <a:lnTo>
                      <a:pt x="9829" y="6209"/>
                    </a:lnTo>
                    <a:lnTo>
                      <a:pt x="9810" y="6209"/>
                    </a:lnTo>
                    <a:lnTo>
                      <a:pt x="9772" y="6190"/>
                    </a:lnTo>
                    <a:lnTo>
                      <a:pt x="9715" y="6152"/>
                    </a:lnTo>
                    <a:lnTo>
                      <a:pt x="9677" y="6113"/>
                    </a:lnTo>
                    <a:lnTo>
                      <a:pt x="9658" y="6113"/>
                    </a:lnTo>
                    <a:lnTo>
                      <a:pt x="9639" y="6056"/>
                    </a:lnTo>
                    <a:lnTo>
                      <a:pt x="9600" y="6037"/>
                    </a:lnTo>
                    <a:lnTo>
                      <a:pt x="9544" y="5980"/>
                    </a:lnTo>
                    <a:lnTo>
                      <a:pt x="9505" y="5961"/>
                    </a:lnTo>
                    <a:lnTo>
                      <a:pt x="9467" y="5942"/>
                    </a:lnTo>
                    <a:lnTo>
                      <a:pt x="9410" y="5961"/>
                    </a:lnTo>
                    <a:lnTo>
                      <a:pt x="9277" y="6037"/>
                    </a:lnTo>
                    <a:lnTo>
                      <a:pt x="9200" y="6076"/>
                    </a:lnTo>
                    <a:lnTo>
                      <a:pt x="9029" y="5828"/>
                    </a:lnTo>
                    <a:lnTo>
                      <a:pt x="8915" y="5732"/>
                    </a:lnTo>
                    <a:lnTo>
                      <a:pt x="8877" y="5675"/>
                    </a:lnTo>
                    <a:lnTo>
                      <a:pt x="8858" y="5656"/>
                    </a:lnTo>
                    <a:lnTo>
                      <a:pt x="8896" y="5637"/>
                    </a:lnTo>
                    <a:lnTo>
                      <a:pt x="8915" y="5618"/>
                    </a:lnTo>
                    <a:lnTo>
                      <a:pt x="8934" y="5580"/>
                    </a:lnTo>
                    <a:lnTo>
                      <a:pt x="8953" y="5561"/>
                    </a:lnTo>
                    <a:lnTo>
                      <a:pt x="8953" y="5542"/>
                    </a:lnTo>
                    <a:lnTo>
                      <a:pt x="8972" y="5504"/>
                    </a:lnTo>
                    <a:lnTo>
                      <a:pt x="8991" y="5485"/>
                    </a:lnTo>
                    <a:lnTo>
                      <a:pt x="9010" y="5466"/>
                    </a:lnTo>
                    <a:lnTo>
                      <a:pt x="9048" y="5447"/>
                    </a:lnTo>
                    <a:lnTo>
                      <a:pt x="9067" y="5447"/>
                    </a:lnTo>
                    <a:lnTo>
                      <a:pt x="9086" y="5409"/>
                    </a:lnTo>
                    <a:lnTo>
                      <a:pt x="9105" y="5238"/>
                    </a:lnTo>
                    <a:lnTo>
                      <a:pt x="9105" y="5180"/>
                    </a:lnTo>
                    <a:lnTo>
                      <a:pt x="9086" y="5161"/>
                    </a:lnTo>
                    <a:lnTo>
                      <a:pt x="9029" y="5180"/>
                    </a:lnTo>
                    <a:lnTo>
                      <a:pt x="8991" y="5199"/>
                    </a:lnTo>
                    <a:lnTo>
                      <a:pt x="8953" y="5199"/>
                    </a:lnTo>
                    <a:lnTo>
                      <a:pt x="8877" y="5199"/>
                    </a:lnTo>
                    <a:lnTo>
                      <a:pt x="8572" y="5256"/>
                    </a:lnTo>
                    <a:lnTo>
                      <a:pt x="8439" y="5218"/>
                    </a:lnTo>
                    <a:lnTo>
                      <a:pt x="8343" y="5142"/>
                    </a:lnTo>
                    <a:lnTo>
                      <a:pt x="8305" y="5123"/>
                    </a:lnTo>
                    <a:lnTo>
                      <a:pt x="8267" y="5142"/>
                    </a:lnTo>
                    <a:lnTo>
                      <a:pt x="8248" y="5161"/>
                    </a:lnTo>
                    <a:lnTo>
                      <a:pt x="8229" y="5161"/>
                    </a:lnTo>
                    <a:lnTo>
                      <a:pt x="8172" y="5180"/>
                    </a:lnTo>
                    <a:lnTo>
                      <a:pt x="8153" y="5199"/>
                    </a:lnTo>
                    <a:lnTo>
                      <a:pt x="8134" y="5218"/>
                    </a:lnTo>
                    <a:lnTo>
                      <a:pt x="8115" y="5238"/>
                    </a:lnTo>
                    <a:lnTo>
                      <a:pt x="7962" y="5390"/>
                    </a:lnTo>
                    <a:lnTo>
                      <a:pt x="7867" y="5466"/>
                    </a:lnTo>
                    <a:lnTo>
                      <a:pt x="7810" y="5504"/>
                    </a:lnTo>
                    <a:lnTo>
                      <a:pt x="7791" y="5504"/>
                    </a:lnTo>
                    <a:lnTo>
                      <a:pt x="7696" y="5466"/>
                    </a:lnTo>
                    <a:lnTo>
                      <a:pt x="7658" y="5447"/>
                    </a:lnTo>
                    <a:lnTo>
                      <a:pt x="7600" y="5428"/>
                    </a:lnTo>
                    <a:lnTo>
                      <a:pt x="7582" y="5428"/>
                    </a:lnTo>
                    <a:lnTo>
                      <a:pt x="7563" y="5447"/>
                    </a:lnTo>
                    <a:lnTo>
                      <a:pt x="7563" y="5485"/>
                    </a:lnTo>
                    <a:lnTo>
                      <a:pt x="7563" y="5504"/>
                    </a:lnTo>
                    <a:lnTo>
                      <a:pt x="7563" y="5523"/>
                    </a:lnTo>
                    <a:lnTo>
                      <a:pt x="7600" y="5599"/>
                    </a:lnTo>
                    <a:lnTo>
                      <a:pt x="7582" y="5675"/>
                    </a:lnTo>
                    <a:lnTo>
                      <a:pt x="7563" y="5732"/>
                    </a:lnTo>
                    <a:lnTo>
                      <a:pt x="7258" y="5923"/>
                    </a:lnTo>
                    <a:lnTo>
                      <a:pt x="6972" y="5961"/>
                    </a:lnTo>
                    <a:lnTo>
                      <a:pt x="6762" y="5923"/>
                    </a:lnTo>
                    <a:lnTo>
                      <a:pt x="6686" y="5942"/>
                    </a:lnTo>
                    <a:lnTo>
                      <a:pt x="6629" y="5942"/>
                    </a:lnTo>
                    <a:lnTo>
                      <a:pt x="6134" y="6171"/>
                    </a:lnTo>
                    <a:lnTo>
                      <a:pt x="5905" y="6152"/>
                    </a:lnTo>
                    <a:lnTo>
                      <a:pt x="5791" y="6095"/>
                    </a:lnTo>
                    <a:lnTo>
                      <a:pt x="5772" y="6076"/>
                    </a:lnTo>
                    <a:lnTo>
                      <a:pt x="5772" y="6056"/>
                    </a:lnTo>
                    <a:lnTo>
                      <a:pt x="5753" y="6037"/>
                    </a:lnTo>
                    <a:lnTo>
                      <a:pt x="5734" y="5904"/>
                    </a:lnTo>
                    <a:lnTo>
                      <a:pt x="5619" y="5885"/>
                    </a:lnTo>
                    <a:lnTo>
                      <a:pt x="5410" y="5751"/>
                    </a:lnTo>
                    <a:lnTo>
                      <a:pt x="5353" y="5695"/>
                    </a:lnTo>
                    <a:lnTo>
                      <a:pt x="5334" y="5675"/>
                    </a:lnTo>
                    <a:lnTo>
                      <a:pt x="5353" y="5656"/>
                    </a:lnTo>
                    <a:lnTo>
                      <a:pt x="5372" y="5637"/>
                    </a:lnTo>
                    <a:lnTo>
                      <a:pt x="5391" y="5599"/>
                    </a:lnTo>
                    <a:lnTo>
                      <a:pt x="5391" y="5561"/>
                    </a:lnTo>
                    <a:lnTo>
                      <a:pt x="5410" y="5523"/>
                    </a:lnTo>
                    <a:lnTo>
                      <a:pt x="5391" y="5504"/>
                    </a:lnTo>
                    <a:lnTo>
                      <a:pt x="5334" y="5485"/>
                    </a:lnTo>
                    <a:lnTo>
                      <a:pt x="5257" y="5485"/>
                    </a:lnTo>
                    <a:lnTo>
                      <a:pt x="5143" y="5485"/>
                    </a:lnTo>
                    <a:lnTo>
                      <a:pt x="5086" y="5466"/>
                    </a:lnTo>
                    <a:lnTo>
                      <a:pt x="5067" y="5428"/>
                    </a:lnTo>
                    <a:lnTo>
                      <a:pt x="5086" y="5352"/>
                    </a:lnTo>
                    <a:lnTo>
                      <a:pt x="5029" y="5256"/>
                    </a:lnTo>
                    <a:lnTo>
                      <a:pt x="4705" y="5009"/>
                    </a:lnTo>
                    <a:lnTo>
                      <a:pt x="4610" y="4971"/>
                    </a:lnTo>
                    <a:lnTo>
                      <a:pt x="4591" y="4971"/>
                    </a:lnTo>
                    <a:lnTo>
                      <a:pt x="4572" y="5028"/>
                    </a:lnTo>
                    <a:lnTo>
                      <a:pt x="4591" y="5085"/>
                    </a:lnTo>
                    <a:lnTo>
                      <a:pt x="4648" y="5199"/>
                    </a:lnTo>
                    <a:lnTo>
                      <a:pt x="4648" y="5256"/>
                    </a:lnTo>
                    <a:lnTo>
                      <a:pt x="4629" y="5294"/>
                    </a:lnTo>
                    <a:lnTo>
                      <a:pt x="4515" y="5333"/>
                    </a:lnTo>
                    <a:lnTo>
                      <a:pt x="4476" y="5352"/>
                    </a:lnTo>
                    <a:lnTo>
                      <a:pt x="4400" y="5447"/>
                    </a:lnTo>
                    <a:lnTo>
                      <a:pt x="4286" y="5504"/>
                    </a:lnTo>
                    <a:lnTo>
                      <a:pt x="4267" y="5542"/>
                    </a:lnTo>
                    <a:lnTo>
                      <a:pt x="4267" y="5561"/>
                    </a:lnTo>
                    <a:lnTo>
                      <a:pt x="4305" y="5561"/>
                    </a:lnTo>
                    <a:lnTo>
                      <a:pt x="4324" y="5580"/>
                    </a:lnTo>
                    <a:lnTo>
                      <a:pt x="4324" y="5656"/>
                    </a:lnTo>
                    <a:lnTo>
                      <a:pt x="4381" y="5771"/>
                    </a:lnTo>
                    <a:lnTo>
                      <a:pt x="4363" y="5923"/>
                    </a:lnTo>
                    <a:lnTo>
                      <a:pt x="4305" y="6076"/>
                    </a:lnTo>
                    <a:lnTo>
                      <a:pt x="4305" y="6113"/>
                    </a:lnTo>
                    <a:lnTo>
                      <a:pt x="4172" y="6228"/>
                    </a:lnTo>
                    <a:lnTo>
                      <a:pt x="4153" y="6171"/>
                    </a:lnTo>
                    <a:lnTo>
                      <a:pt x="4191" y="6056"/>
                    </a:lnTo>
                    <a:lnTo>
                      <a:pt x="4210" y="6018"/>
                    </a:lnTo>
                    <a:lnTo>
                      <a:pt x="4172" y="6018"/>
                    </a:lnTo>
                    <a:lnTo>
                      <a:pt x="4134" y="6018"/>
                    </a:lnTo>
                    <a:lnTo>
                      <a:pt x="4096" y="6018"/>
                    </a:lnTo>
                    <a:lnTo>
                      <a:pt x="4038" y="5980"/>
                    </a:lnTo>
                    <a:lnTo>
                      <a:pt x="3982" y="5961"/>
                    </a:lnTo>
                    <a:lnTo>
                      <a:pt x="3924" y="5961"/>
                    </a:lnTo>
                    <a:lnTo>
                      <a:pt x="3867" y="5942"/>
                    </a:lnTo>
                    <a:lnTo>
                      <a:pt x="3696" y="5961"/>
                    </a:lnTo>
                    <a:lnTo>
                      <a:pt x="3543" y="5695"/>
                    </a:lnTo>
                    <a:lnTo>
                      <a:pt x="3334" y="5485"/>
                    </a:lnTo>
                    <a:lnTo>
                      <a:pt x="3257" y="5428"/>
                    </a:lnTo>
                    <a:lnTo>
                      <a:pt x="3200" y="5409"/>
                    </a:lnTo>
                    <a:lnTo>
                      <a:pt x="3010" y="5370"/>
                    </a:lnTo>
                    <a:lnTo>
                      <a:pt x="2876" y="5294"/>
                    </a:lnTo>
                    <a:lnTo>
                      <a:pt x="2800" y="5275"/>
                    </a:lnTo>
                    <a:lnTo>
                      <a:pt x="2629" y="5238"/>
                    </a:lnTo>
                    <a:lnTo>
                      <a:pt x="2477" y="5180"/>
                    </a:lnTo>
                    <a:lnTo>
                      <a:pt x="2381" y="5161"/>
                    </a:lnTo>
                    <a:lnTo>
                      <a:pt x="2419" y="5009"/>
                    </a:lnTo>
                    <a:lnTo>
                      <a:pt x="2419" y="4971"/>
                    </a:lnTo>
                    <a:lnTo>
                      <a:pt x="2400" y="4933"/>
                    </a:lnTo>
                    <a:lnTo>
                      <a:pt x="2381" y="4913"/>
                    </a:lnTo>
                    <a:lnTo>
                      <a:pt x="2343" y="4894"/>
                    </a:lnTo>
                    <a:lnTo>
                      <a:pt x="2324" y="4894"/>
                    </a:lnTo>
                    <a:lnTo>
                      <a:pt x="2305" y="4913"/>
                    </a:lnTo>
                    <a:lnTo>
                      <a:pt x="2286" y="4913"/>
                    </a:lnTo>
                    <a:lnTo>
                      <a:pt x="2267" y="4933"/>
                    </a:lnTo>
                    <a:lnTo>
                      <a:pt x="2248" y="4952"/>
                    </a:lnTo>
                    <a:lnTo>
                      <a:pt x="2229" y="4952"/>
                    </a:lnTo>
                    <a:lnTo>
                      <a:pt x="2172" y="4913"/>
                    </a:lnTo>
                    <a:lnTo>
                      <a:pt x="1924" y="4857"/>
                    </a:lnTo>
                    <a:lnTo>
                      <a:pt x="1620" y="4666"/>
                    </a:lnTo>
                    <a:lnTo>
                      <a:pt x="1486" y="4608"/>
                    </a:lnTo>
                    <a:lnTo>
                      <a:pt x="1162" y="4532"/>
                    </a:lnTo>
                    <a:lnTo>
                      <a:pt x="1105" y="4494"/>
                    </a:lnTo>
                    <a:lnTo>
                      <a:pt x="1067" y="4476"/>
                    </a:lnTo>
                    <a:lnTo>
                      <a:pt x="1067" y="4437"/>
                    </a:lnTo>
                    <a:lnTo>
                      <a:pt x="1086" y="4323"/>
                    </a:lnTo>
                    <a:lnTo>
                      <a:pt x="1086" y="4247"/>
                    </a:lnTo>
                    <a:lnTo>
                      <a:pt x="1067" y="4190"/>
                    </a:lnTo>
                    <a:lnTo>
                      <a:pt x="1029" y="4075"/>
                    </a:lnTo>
                    <a:lnTo>
                      <a:pt x="953" y="4056"/>
                    </a:lnTo>
                    <a:lnTo>
                      <a:pt x="781" y="4171"/>
                    </a:lnTo>
                    <a:lnTo>
                      <a:pt x="705" y="4171"/>
                    </a:lnTo>
                    <a:lnTo>
                      <a:pt x="648" y="4171"/>
                    </a:lnTo>
                    <a:lnTo>
                      <a:pt x="591" y="4151"/>
                    </a:lnTo>
                    <a:lnTo>
                      <a:pt x="496" y="4132"/>
                    </a:lnTo>
                    <a:lnTo>
                      <a:pt x="438" y="4114"/>
                    </a:lnTo>
                    <a:lnTo>
                      <a:pt x="381" y="4075"/>
                    </a:lnTo>
                    <a:lnTo>
                      <a:pt x="324" y="3961"/>
                    </a:lnTo>
                    <a:lnTo>
                      <a:pt x="305" y="3942"/>
                    </a:lnTo>
                    <a:lnTo>
                      <a:pt x="286" y="3942"/>
                    </a:lnTo>
                    <a:lnTo>
                      <a:pt x="210" y="3980"/>
                    </a:lnTo>
                    <a:lnTo>
                      <a:pt x="152" y="4018"/>
                    </a:lnTo>
                    <a:lnTo>
                      <a:pt x="96" y="3999"/>
                    </a:lnTo>
                    <a:lnTo>
                      <a:pt x="57" y="3980"/>
                    </a:lnTo>
                    <a:lnTo>
                      <a:pt x="38" y="3942"/>
                    </a:lnTo>
                    <a:lnTo>
                      <a:pt x="0" y="3885"/>
                    </a:lnTo>
                    <a:lnTo>
                      <a:pt x="57" y="3866"/>
                    </a:lnTo>
                    <a:lnTo>
                      <a:pt x="133" y="3809"/>
                    </a:lnTo>
                    <a:lnTo>
                      <a:pt x="152" y="3770"/>
                    </a:lnTo>
                    <a:lnTo>
                      <a:pt x="152" y="3733"/>
                    </a:lnTo>
                    <a:lnTo>
                      <a:pt x="133" y="3656"/>
                    </a:lnTo>
                    <a:lnTo>
                      <a:pt x="96" y="3618"/>
                    </a:lnTo>
                    <a:lnTo>
                      <a:pt x="19" y="3523"/>
                    </a:lnTo>
                    <a:lnTo>
                      <a:pt x="0" y="3485"/>
                    </a:lnTo>
                    <a:lnTo>
                      <a:pt x="0" y="3428"/>
                    </a:lnTo>
                    <a:lnTo>
                      <a:pt x="19" y="3333"/>
                    </a:lnTo>
                    <a:lnTo>
                      <a:pt x="38" y="3275"/>
                    </a:lnTo>
                    <a:lnTo>
                      <a:pt x="76" y="3161"/>
                    </a:lnTo>
                    <a:lnTo>
                      <a:pt x="210" y="3008"/>
                    </a:lnTo>
                    <a:lnTo>
                      <a:pt x="229" y="2932"/>
                    </a:lnTo>
                    <a:lnTo>
                      <a:pt x="248" y="2837"/>
                    </a:lnTo>
                    <a:lnTo>
                      <a:pt x="229" y="2323"/>
                    </a:lnTo>
                    <a:lnTo>
                      <a:pt x="324" y="2075"/>
                    </a:lnTo>
                    <a:lnTo>
                      <a:pt x="400" y="2094"/>
                    </a:lnTo>
                    <a:lnTo>
                      <a:pt x="477" y="2170"/>
                    </a:lnTo>
                    <a:lnTo>
                      <a:pt x="514" y="2190"/>
                    </a:lnTo>
                    <a:lnTo>
                      <a:pt x="533" y="2209"/>
                    </a:lnTo>
                    <a:lnTo>
                      <a:pt x="572" y="2209"/>
                    </a:lnTo>
                    <a:lnTo>
                      <a:pt x="629" y="2209"/>
                    </a:lnTo>
                    <a:lnTo>
                      <a:pt x="743" y="2170"/>
                    </a:lnTo>
                    <a:lnTo>
                      <a:pt x="1105" y="2018"/>
                    </a:lnTo>
                    <a:lnTo>
                      <a:pt x="1181" y="1999"/>
                    </a:lnTo>
                    <a:lnTo>
                      <a:pt x="1257" y="1999"/>
                    </a:lnTo>
                    <a:lnTo>
                      <a:pt x="1295" y="1999"/>
                    </a:lnTo>
                    <a:lnTo>
                      <a:pt x="1334" y="2018"/>
                    </a:lnTo>
                    <a:lnTo>
                      <a:pt x="1371" y="1999"/>
                    </a:lnTo>
                    <a:lnTo>
                      <a:pt x="1391" y="1980"/>
                    </a:lnTo>
                    <a:lnTo>
                      <a:pt x="1410" y="1885"/>
                    </a:lnTo>
                    <a:lnTo>
                      <a:pt x="1505" y="1675"/>
                    </a:lnTo>
                    <a:lnTo>
                      <a:pt x="1620" y="1542"/>
                    </a:lnTo>
                    <a:lnTo>
                      <a:pt x="1791" y="1409"/>
                    </a:lnTo>
                    <a:lnTo>
                      <a:pt x="1829" y="1391"/>
                    </a:lnTo>
                    <a:lnTo>
                      <a:pt x="1943" y="1295"/>
                    </a:lnTo>
                    <a:lnTo>
                      <a:pt x="2248" y="1086"/>
                    </a:lnTo>
                    <a:lnTo>
                      <a:pt x="2400" y="1028"/>
                    </a:lnTo>
                    <a:lnTo>
                      <a:pt x="2591" y="914"/>
                    </a:lnTo>
                    <a:lnTo>
                      <a:pt x="2610" y="876"/>
                    </a:lnTo>
                    <a:lnTo>
                      <a:pt x="2629" y="819"/>
                    </a:lnTo>
                    <a:lnTo>
                      <a:pt x="2610" y="686"/>
                    </a:lnTo>
                    <a:lnTo>
                      <a:pt x="2610" y="647"/>
                    </a:lnTo>
                    <a:lnTo>
                      <a:pt x="2648" y="591"/>
                    </a:lnTo>
                    <a:lnTo>
                      <a:pt x="2667" y="571"/>
                    </a:lnTo>
                    <a:lnTo>
                      <a:pt x="2705" y="552"/>
                    </a:lnTo>
                    <a:lnTo>
                      <a:pt x="2762" y="419"/>
                    </a:lnTo>
                    <a:lnTo>
                      <a:pt x="2781" y="19"/>
                    </a:lnTo>
                    <a:lnTo>
                      <a:pt x="2781" y="0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4" name="Freeform 6">
                <a:extLst>
                  <a:ext uri="{FF2B5EF4-FFF2-40B4-BE49-F238E27FC236}">
                    <a16:creationId xmlns:a16="http://schemas.microsoft.com/office/drawing/2014/main" id="{B67CB438-CA4A-1E44-9E82-27F71EDD9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388" y="2922588"/>
                <a:ext cx="2241550" cy="685800"/>
              </a:xfrm>
              <a:custGeom>
                <a:avLst/>
                <a:gdLst>
                  <a:gd name="T0" fmla="*/ 2147483646 w 12458"/>
                  <a:gd name="T1" fmla="*/ 2147483646 h 3811"/>
                  <a:gd name="T2" fmla="*/ 2147483646 w 12458"/>
                  <a:gd name="T3" fmla="*/ 2147483646 h 3811"/>
                  <a:gd name="T4" fmla="*/ 2147483646 w 12458"/>
                  <a:gd name="T5" fmla="*/ 2147483646 h 3811"/>
                  <a:gd name="T6" fmla="*/ 2147483646 w 12458"/>
                  <a:gd name="T7" fmla="*/ 2147483646 h 3811"/>
                  <a:gd name="T8" fmla="*/ 2147483646 w 12458"/>
                  <a:gd name="T9" fmla="*/ 2147483646 h 3811"/>
                  <a:gd name="T10" fmla="*/ 2147483646 w 12458"/>
                  <a:gd name="T11" fmla="*/ 2147483646 h 3811"/>
                  <a:gd name="T12" fmla="*/ 2147483646 w 12458"/>
                  <a:gd name="T13" fmla="*/ 2147483646 h 3811"/>
                  <a:gd name="T14" fmla="*/ 2147483646 w 12458"/>
                  <a:gd name="T15" fmla="*/ 2147483646 h 3811"/>
                  <a:gd name="T16" fmla="*/ 2147483646 w 12458"/>
                  <a:gd name="T17" fmla="*/ 2147483646 h 3811"/>
                  <a:gd name="T18" fmla="*/ 2147483646 w 12458"/>
                  <a:gd name="T19" fmla="*/ 2147483646 h 3811"/>
                  <a:gd name="T20" fmla="*/ 2147483646 w 12458"/>
                  <a:gd name="T21" fmla="*/ 2147483646 h 3811"/>
                  <a:gd name="T22" fmla="*/ 2147483646 w 12458"/>
                  <a:gd name="T23" fmla="*/ 2147483646 h 3811"/>
                  <a:gd name="T24" fmla="*/ 2147483646 w 12458"/>
                  <a:gd name="T25" fmla="*/ 2147483646 h 3811"/>
                  <a:gd name="T26" fmla="*/ 2147483646 w 12458"/>
                  <a:gd name="T27" fmla="*/ 2147483646 h 3811"/>
                  <a:gd name="T28" fmla="*/ 2147483646 w 12458"/>
                  <a:gd name="T29" fmla="*/ 2147483646 h 3811"/>
                  <a:gd name="T30" fmla="*/ 2147483646 w 12458"/>
                  <a:gd name="T31" fmla="*/ 2147483646 h 3811"/>
                  <a:gd name="T32" fmla="*/ 2147483646 w 12458"/>
                  <a:gd name="T33" fmla="*/ 2147483646 h 3811"/>
                  <a:gd name="T34" fmla="*/ 2147483646 w 12458"/>
                  <a:gd name="T35" fmla="*/ 2147483646 h 3811"/>
                  <a:gd name="T36" fmla="*/ 2147483646 w 12458"/>
                  <a:gd name="T37" fmla="*/ 2147483646 h 3811"/>
                  <a:gd name="T38" fmla="*/ 2147483646 w 12458"/>
                  <a:gd name="T39" fmla="*/ 2147483646 h 3811"/>
                  <a:gd name="T40" fmla="*/ 2147483646 w 12458"/>
                  <a:gd name="T41" fmla="*/ 2147483646 h 3811"/>
                  <a:gd name="T42" fmla="*/ 2147483646 w 12458"/>
                  <a:gd name="T43" fmla="*/ 2147483646 h 3811"/>
                  <a:gd name="T44" fmla="*/ 2147483646 w 12458"/>
                  <a:gd name="T45" fmla="*/ 2147483646 h 3811"/>
                  <a:gd name="T46" fmla="*/ 2147483646 w 12458"/>
                  <a:gd name="T47" fmla="*/ 2147483646 h 3811"/>
                  <a:gd name="T48" fmla="*/ 2147483646 w 12458"/>
                  <a:gd name="T49" fmla="*/ 2147483646 h 3811"/>
                  <a:gd name="T50" fmla="*/ 2147483646 w 12458"/>
                  <a:gd name="T51" fmla="*/ 2147483646 h 3811"/>
                  <a:gd name="T52" fmla="*/ 2147483646 w 12458"/>
                  <a:gd name="T53" fmla="*/ 2147483646 h 3811"/>
                  <a:gd name="T54" fmla="*/ 2147483646 w 12458"/>
                  <a:gd name="T55" fmla="*/ 2147483646 h 3811"/>
                  <a:gd name="T56" fmla="*/ 2147483646 w 12458"/>
                  <a:gd name="T57" fmla="*/ 2147483646 h 3811"/>
                  <a:gd name="T58" fmla="*/ 2147483646 w 12458"/>
                  <a:gd name="T59" fmla="*/ 2147483646 h 3811"/>
                  <a:gd name="T60" fmla="*/ 2147483646 w 12458"/>
                  <a:gd name="T61" fmla="*/ 2147483646 h 3811"/>
                  <a:gd name="T62" fmla="*/ 2147483646 w 12458"/>
                  <a:gd name="T63" fmla="*/ 2147483646 h 3811"/>
                  <a:gd name="T64" fmla="*/ 2147483646 w 12458"/>
                  <a:gd name="T65" fmla="*/ 2147483646 h 3811"/>
                  <a:gd name="T66" fmla="*/ 2147483646 w 12458"/>
                  <a:gd name="T67" fmla="*/ 2147483646 h 3811"/>
                  <a:gd name="T68" fmla="*/ 2147483646 w 12458"/>
                  <a:gd name="T69" fmla="*/ 2147483646 h 3811"/>
                  <a:gd name="T70" fmla="*/ 2147483646 w 12458"/>
                  <a:gd name="T71" fmla="*/ 2147483646 h 3811"/>
                  <a:gd name="T72" fmla="*/ 2147483646 w 12458"/>
                  <a:gd name="T73" fmla="*/ 2147483646 h 3811"/>
                  <a:gd name="T74" fmla="*/ 2147483646 w 12458"/>
                  <a:gd name="T75" fmla="*/ 2147483646 h 3811"/>
                  <a:gd name="T76" fmla="*/ 2147483646 w 12458"/>
                  <a:gd name="T77" fmla="*/ 2147483646 h 3811"/>
                  <a:gd name="T78" fmla="*/ 2147483646 w 12458"/>
                  <a:gd name="T79" fmla="*/ 2147483646 h 3811"/>
                  <a:gd name="T80" fmla="*/ 2147483646 w 12458"/>
                  <a:gd name="T81" fmla="*/ 2147483646 h 3811"/>
                  <a:gd name="T82" fmla="*/ 2147483646 w 12458"/>
                  <a:gd name="T83" fmla="*/ 2147483646 h 3811"/>
                  <a:gd name="T84" fmla="*/ 2147483646 w 12458"/>
                  <a:gd name="T85" fmla="*/ 2147483646 h 3811"/>
                  <a:gd name="T86" fmla="*/ 2147483646 w 12458"/>
                  <a:gd name="T87" fmla="*/ 2147483646 h 3811"/>
                  <a:gd name="T88" fmla="*/ 2147483646 w 12458"/>
                  <a:gd name="T89" fmla="*/ 2147483646 h 3811"/>
                  <a:gd name="T90" fmla="*/ 2147483646 w 12458"/>
                  <a:gd name="T91" fmla="*/ 2147483646 h 3811"/>
                  <a:gd name="T92" fmla="*/ 2147483646 w 12458"/>
                  <a:gd name="T93" fmla="*/ 2147483646 h 3811"/>
                  <a:gd name="T94" fmla="*/ 2147483646 w 12458"/>
                  <a:gd name="T95" fmla="*/ 2147483646 h 3811"/>
                  <a:gd name="T96" fmla="*/ 2147483646 w 12458"/>
                  <a:gd name="T97" fmla="*/ 2147483646 h 3811"/>
                  <a:gd name="T98" fmla="*/ 2147483646 w 12458"/>
                  <a:gd name="T99" fmla="*/ 2147483646 h 3811"/>
                  <a:gd name="T100" fmla="*/ 2147483646 w 12458"/>
                  <a:gd name="T101" fmla="*/ 2147483646 h 3811"/>
                  <a:gd name="T102" fmla="*/ 2147483646 w 12458"/>
                  <a:gd name="T103" fmla="*/ 2147483646 h 3811"/>
                  <a:gd name="T104" fmla="*/ 2147483646 w 12458"/>
                  <a:gd name="T105" fmla="*/ 2147483646 h 3811"/>
                  <a:gd name="T106" fmla="*/ 2147483646 w 12458"/>
                  <a:gd name="T107" fmla="*/ 2147483646 h 3811"/>
                  <a:gd name="T108" fmla="*/ 2147483646 w 12458"/>
                  <a:gd name="T109" fmla="*/ 2147483646 h 3811"/>
                  <a:gd name="T110" fmla="*/ 2147483646 w 12458"/>
                  <a:gd name="T111" fmla="*/ 2147483646 h 38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58" h="3811">
                    <a:moveTo>
                      <a:pt x="12438" y="1829"/>
                    </a:moveTo>
                    <a:lnTo>
                      <a:pt x="12420" y="1847"/>
                    </a:lnTo>
                    <a:lnTo>
                      <a:pt x="12134" y="2114"/>
                    </a:lnTo>
                    <a:lnTo>
                      <a:pt x="11581" y="2477"/>
                    </a:lnTo>
                    <a:lnTo>
                      <a:pt x="11372" y="2572"/>
                    </a:lnTo>
                    <a:lnTo>
                      <a:pt x="11162" y="2591"/>
                    </a:lnTo>
                    <a:lnTo>
                      <a:pt x="11143" y="2438"/>
                    </a:lnTo>
                    <a:lnTo>
                      <a:pt x="11219" y="2400"/>
                    </a:lnTo>
                    <a:lnTo>
                      <a:pt x="11410" y="2438"/>
                    </a:lnTo>
                    <a:lnTo>
                      <a:pt x="11486" y="2381"/>
                    </a:lnTo>
                    <a:lnTo>
                      <a:pt x="11543" y="2267"/>
                    </a:lnTo>
                    <a:lnTo>
                      <a:pt x="11619" y="2191"/>
                    </a:lnTo>
                    <a:lnTo>
                      <a:pt x="11695" y="2210"/>
                    </a:lnTo>
                    <a:lnTo>
                      <a:pt x="11772" y="2248"/>
                    </a:lnTo>
                    <a:lnTo>
                      <a:pt x="11886" y="2228"/>
                    </a:lnTo>
                    <a:lnTo>
                      <a:pt x="11962" y="2172"/>
                    </a:lnTo>
                    <a:lnTo>
                      <a:pt x="12000" y="2114"/>
                    </a:lnTo>
                    <a:lnTo>
                      <a:pt x="12039" y="1981"/>
                    </a:lnTo>
                    <a:lnTo>
                      <a:pt x="12134" y="1905"/>
                    </a:lnTo>
                    <a:lnTo>
                      <a:pt x="12343" y="1752"/>
                    </a:lnTo>
                    <a:lnTo>
                      <a:pt x="12401" y="1733"/>
                    </a:lnTo>
                    <a:lnTo>
                      <a:pt x="12438" y="1771"/>
                    </a:lnTo>
                    <a:lnTo>
                      <a:pt x="12457" y="1810"/>
                    </a:lnTo>
                    <a:lnTo>
                      <a:pt x="12438" y="1829"/>
                    </a:lnTo>
                    <a:close/>
                    <a:moveTo>
                      <a:pt x="4267" y="2343"/>
                    </a:moveTo>
                    <a:lnTo>
                      <a:pt x="4210" y="2438"/>
                    </a:lnTo>
                    <a:lnTo>
                      <a:pt x="4267" y="2514"/>
                    </a:lnTo>
                    <a:lnTo>
                      <a:pt x="4381" y="2609"/>
                    </a:lnTo>
                    <a:lnTo>
                      <a:pt x="4457" y="2648"/>
                    </a:lnTo>
                    <a:lnTo>
                      <a:pt x="4381" y="2762"/>
                    </a:lnTo>
                    <a:lnTo>
                      <a:pt x="4248" y="2914"/>
                    </a:lnTo>
                    <a:lnTo>
                      <a:pt x="4076" y="3048"/>
                    </a:lnTo>
                    <a:lnTo>
                      <a:pt x="3962" y="3105"/>
                    </a:lnTo>
                    <a:lnTo>
                      <a:pt x="3829" y="3124"/>
                    </a:lnTo>
                    <a:lnTo>
                      <a:pt x="2953" y="3562"/>
                    </a:lnTo>
                    <a:lnTo>
                      <a:pt x="2438" y="3752"/>
                    </a:lnTo>
                    <a:lnTo>
                      <a:pt x="1962" y="3810"/>
                    </a:lnTo>
                    <a:lnTo>
                      <a:pt x="1866" y="3772"/>
                    </a:lnTo>
                    <a:lnTo>
                      <a:pt x="1810" y="3714"/>
                    </a:lnTo>
                    <a:lnTo>
                      <a:pt x="1372" y="3696"/>
                    </a:lnTo>
                    <a:lnTo>
                      <a:pt x="1295" y="3676"/>
                    </a:lnTo>
                    <a:lnTo>
                      <a:pt x="1162" y="3619"/>
                    </a:lnTo>
                    <a:lnTo>
                      <a:pt x="1086" y="3600"/>
                    </a:lnTo>
                    <a:lnTo>
                      <a:pt x="838" y="3600"/>
                    </a:lnTo>
                    <a:lnTo>
                      <a:pt x="781" y="3581"/>
                    </a:lnTo>
                    <a:lnTo>
                      <a:pt x="552" y="3276"/>
                    </a:lnTo>
                    <a:lnTo>
                      <a:pt x="476" y="3200"/>
                    </a:lnTo>
                    <a:lnTo>
                      <a:pt x="286" y="3067"/>
                    </a:lnTo>
                    <a:lnTo>
                      <a:pt x="210" y="2990"/>
                    </a:lnTo>
                    <a:lnTo>
                      <a:pt x="152" y="2838"/>
                    </a:lnTo>
                    <a:lnTo>
                      <a:pt x="95" y="2648"/>
                    </a:lnTo>
                    <a:lnTo>
                      <a:pt x="19" y="2457"/>
                    </a:lnTo>
                    <a:lnTo>
                      <a:pt x="0" y="2381"/>
                    </a:lnTo>
                    <a:lnTo>
                      <a:pt x="57" y="2381"/>
                    </a:lnTo>
                    <a:lnTo>
                      <a:pt x="133" y="2457"/>
                    </a:lnTo>
                    <a:lnTo>
                      <a:pt x="476" y="2724"/>
                    </a:lnTo>
                    <a:lnTo>
                      <a:pt x="515" y="2819"/>
                    </a:lnTo>
                    <a:lnTo>
                      <a:pt x="628" y="2914"/>
                    </a:lnTo>
                    <a:lnTo>
                      <a:pt x="762" y="2971"/>
                    </a:lnTo>
                    <a:lnTo>
                      <a:pt x="876" y="2990"/>
                    </a:lnTo>
                    <a:lnTo>
                      <a:pt x="1143" y="2990"/>
                    </a:lnTo>
                    <a:lnTo>
                      <a:pt x="1181" y="2953"/>
                    </a:lnTo>
                    <a:lnTo>
                      <a:pt x="1372" y="2800"/>
                    </a:lnTo>
                    <a:lnTo>
                      <a:pt x="1467" y="2724"/>
                    </a:lnTo>
                    <a:lnTo>
                      <a:pt x="1524" y="2667"/>
                    </a:lnTo>
                    <a:lnTo>
                      <a:pt x="1543" y="2609"/>
                    </a:lnTo>
                    <a:lnTo>
                      <a:pt x="1562" y="2629"/>
                    </a:lnTo>
                    <a:lnTo>
                      <a:pt x="1600" y="2667"/>
                    </a:lnTo>
                    <a:lnTo>
                      <a:pt x="1619" y="2743"/>
                    </a:lnTo>
                    <a:lnTo>
                      <a:pt x="1543" y="2838"/>
                    </a:lnTo>
                    <a:lnTo>
                      <a:pt x="1600" y="2895"/>
                    </a:lnTo>
                    <a:lnTo>
                      <a:pt x="1714" y="2667"/>
                    </a:lnTo>
                    <a:lnTo>
                      <a:pt x="1676" y="2572"/>
                    </a:lnTo>
                    <a:lnTo>
                      <a:pt x="1486" y="2553"/>
                    </a:lnTo>
                    <a:lnTo>
                      <a:pt x="1390" y="2457"/>
                    </a:lnTo>
                    <a:lnTo>
                      <a:pt x="819" y="1429"/>
                    </a:lnTo>
                    <a:lnTo>
                      <a:pt x="724" y="1143"/>
                    </a:lnTo>
                    <a:lnTo>
                      <a:pt x="800" y="819"/>
                    </a:lnTo>
                    <a:lnTo>
                      <a:pt x="1086" y="591"/>
                    </a:lnTo>
                    <a:lnTo>
                      <a:pt x="1124" y="496"/>
                    </a:lnTo>
                    <a:lnTo>
                      <a:pt x="1181" y="419"/>
                    </a:lnTo>
                    <a:lnTo>
                      <a:pt x="1333" y="324"/>
                    </a:lnTo>
                    <a:lnTo>
                      <a:pt x="1486" y="247"/>
                    </a:lnTo>
                    <a:lnTo>
                      <a:pt x="1600" y="210"/>
                    </a:lnTo>
                    <a:lnTo>
                      <a:pt x="1524" y="191"/>
                    </a:lnTo>
                    <a:lnTo>
                      <a:pt x="1448" y="171"/>
                    </a:lnTo>
                    <a:lnTo>
                      <a:pt x="1372" y="171"/>
                    </a:lnTo>
                    <a:lnTo>
                      <a:pt x="1276" y="133"/>
                    </a:lnTo>
                    <a:lnTo>
                      <a:pt x="1276" y="115"/>
                    </a:lnTo>
                    <a:lnTo>
                      <a:pt x="1314" y="95"/>
                    </a:lnTo>
                    <a:lnTo>
                      <a:pt x="1390" y="38"/>
                    </a:lnTo>
                    <a:lnTo>
                      <a:pt x="2286" y="152"/>
                    </a:lnTo>
                    <a:lnTo>
                      <a:pt x="2838" y="286"/>
                    </a:lnTo>
                    <a:lnTo>
                      <a:pt x="3219" y="400"/>
                    </a:lnTo>
                    <a:lnTo>
                      <a:pt x="3334" y="457"/>
                    </a:lnTo>
                    <a:lnTo>
                      <a:pt x="3429" y="533"/>
                    </a:lnTo>
                    <a:lnTo>
                      <a:pt x="3467" y="648"/>
                    </a:lnTo>
                    <a:lnTo>
                      <a:pt x="3448" y="781"/>
                    </a:lnTo>
                    <a:lnTo>
                      <a:pt x="3410" y="876"/>
                    </a:lnTo>
                    <a:lnTo>
                      <a:pt x="3410" y="972"/>
                    </a:lnTo>
                    <a:lnTo>
                      <a:pt x="3524" y="1086"/>
                    </a:lnTo>
                    <a:lnTo>
                      <a:pt x="3829" y="1334"/>
                    </a:lnTo>
                    <a:lnTo>
                      <a:pt x="3924" y="1334"/>
                    </a:lnTo>
                    <a:lnTo>
                      <a:pt x="3981" y="1371"/>
                    </a:lnTo>
                    <a:lnTo>
                      <a:pt x="4038" y="1448"/>
                    </a:lnTo>
                    <a:lnTo>
                      <a:pt x="4057" y="1543"/>
                    </a:lnTo>
                    <a:lnTo>
                      <a:pt x="4096" y="1600"/>
                    </a:lnTo>
                    <a:lnTo>
                      <a:pt x="4096" y="1657"/>
                    </a:lnTo>
                    <a:lnTo>
                      <a:pt x="4057" y="1752"/>
                    </a:lnTo>
                    <a:lnTo>
                      <a:pt x="3981" y="1886"/>
                    </a:lnTo>
                    <a:lnTo>
                      <a:pt x="3943" y="1886"/>
                    </a:lnTo>
                    <a:lnTo>
                      <a:pt x="3981" y="1943"/>
                    </a:lnTo>
                    <a:lnTo>
                      <a:pt x="3981" y="2019"/>
                    </a:lnTo>
                    <a:lnTo>
                      <a:pt x="3962" y="2076"/>
                    </a:lnTo>
                    <a:lnTo>
                      <a:pt x="3943" y="2133"/>
                    </a:lnTo>
                    <a:lnTo>
                      <a:pt x="4096" y="2228"/>
                    </a:lnTo>
                    <a:lnTo>
                      <a:pt x="4172" y="2267"/>
                    </a:lnTo>
                    <a:lnTo>
                      <a:pt x="4267" y="2286"/>
                    </a:lnTo>
                    <a:lnTo>
                      <a:pt x="4267" y="2343"/>
                    </a:lnTo>
                    <a:close/>
                    <a:moveTo>
                      <a:pt x="8286" y="2267"/>
                    </a:moveTo>
                    <a:lnTo>
                      <a:pt x="8324" y="2324"/>
                    </a:lnTo>
                    <a:lnTo>
                      <a:pt x="8343" y="2438"/>
                    </a:lnTo>
                    <a:lnTo>
                      <a:pt x="8229" y="2553"/>
                    </a:lnTo>
                    <a:lnTo>
                      <a:pt x="7943" y="2648"/>
                    </a:lnTo>
                    <a:lnTo>
                      <a:pt x="7753" y="2743"/>
                    </a:lnTo>
                    <a:lnTo>
                      <a:pt x="7696" y="2762"/>
                    </a:lnTo>
                    <a:lnTo>
                      <a:pt x="7677" y="2781"/>
                    </a:lnTo>
                    <a:lnTo>
                      <a:pt x="7638" y="2819"/>
                    </a:lnTo>
                    <a:lnTo>
                      <a:pt x="7543" y="2838"/>
                    </a:lnTo>
                    <a:lnTo>
                      <a:pt x="7391" y="2857"/>
                    </a:lnTo>
                    <a:lnTo>
                      <a:pt x="7372" y="2838"/>
                    </a:lnTo>
                    <a:lnTo>
                      <a:pt x="7448" y="2800"/>
                    </a:lnTo>
                    <a:lnTo>
                      <a:pt x="7581" y="2686"/>
                    </a:lnTo>
                    <a:lnTo>
                      <a:pt x="7657" y="2667"/>
                    </a:lnTo>
                    <a:lnTo>
                      <a:pt x="7733" y="2629"/>
                    </a:lnTo>
                    <a:lnTo>
                      <a:pt x="7772" y="2572"/>
                    </a:lnTo>
                    <a:lnTo>
                      <a:pt x="7829" y="2533"/>
                    </a:lnTo>
                    <a:lnTo>
                      <a:pt x="8019" y="2457"/>
                    </a:lnTo>
                    <a:lnTo>
                      <a:pt x="8095" y="2457"/>
                    </a:lnTo>
                    <a:lnTo>
                      <a:pt x="8172" y="2419"/>
                    </a:lnTo>
                    <a:lnTo>
                      <a:pt x="8229" y="2362"/>
                    </a:lnTo>
                    <a:lnTo>
                      <a:pt x="8267" y="2305"/>
                    </a:lnTo>
                    <a:lnTo>
                      <a:pt x="8267" y="2267"/>
                    </a:lnTo>
                    <a:lnTo>
                      <a:pt x="8286" y="2267"/>
                    </a:lnTo>
                    <a:close/>
                    <a:moveTo>
                      <a:pt x="9162" y="2152"/>
                    </a:moveTo>
                    <a:lnTo>
                      <a:pt x="9257" y="2133"/>
                    </a:lnTo>
                    <a:lnTo>
                      <a:pt x="9257" y="2152"/>
                    </a:lnTo>
                    <a:lnTo>
                      <a:pt x="9162" y="2248"/>
                    </a:lnTo>
                    <a:lnTo>
                      <a:pt x="9029" y="2324"/>
                    </a:lnTo>
                    <a:lnTo>
                      <a:pt x="8820" y="2495"/>
                    </a:lnTo>
                    <a:lnTo>
                      <a:pt x="8705" y="2495"/>
                    </a:lnTo>
                    <a:lnTo>
                      <a:pt x="8610" y="2400"/>
                    </a:lnTo>
                    <a:lnTo>
                      <a:pt x="8591" y="2305"/>
                    </a:lnTo>
                    <a:lnTo>
                      <a:pt x="8610" y="2324"/>
                    </a:lnTo>
                    <a:lnTo>
                      <a:pt x="8686" y="2400"/>
                    </a:lnTo>
                    <a:lnTo>
                      <a:pt x="8800" y="2381"/>
                    </a:lnTo>
                    <a:lnTo>
                      <a:pt x="8896" y="2305"/>
                    </a:lnTo>
                    <a:lnTo>
                      <a:pt x="8915" y="2267"/>
                    </a:lnTo>
                    <a:lnTo>
                      <a:pt x="8896" y="2267"/>
                    </a:lnTo>
                    <a:lnTo>
                      <a:pt x="8915" y="2248"/>
                    </a:lnTo>
                    <a:lnTo>
                      <a:pt x="9105" y="2152"/>
                    </a:lnTo>
                    <a:lnTo>
                      <a:pt x="9162" y="2152"/>
                    </a:lnTo>
                    <a:close/>
                    <a:moveTo>
                      <a:pt x="3734" y="0"/>
                    </a:moveTo>
                    <a:lnTo>
                      <a:pt x="4000" y="115"/>
                    </a:lnTo>
                    <a:lnTo>
                      <a:pt x="4114" y="210"/>
                    </a:lnTo>
                    <a:lnTo>
                      <a:pt x="4038" y="247"/>
                    </a:lnTo>
                    <a:lnTo>
                      <a:pt x="3848" y="247"/>
                    </a:lnTo>
                    <a:lnTo>
                      <a:pt x="3657" y="171"/>
                    </a:lnTo>
                    <a:lnTo>
                      <a:pt x="3581" y="38"/>
                    </a:lnTo>
                    <a:lnTo>
                      <a:pt x="3734" y="0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5" name="Freeform 7">
                <a:extLst>
                  <a:ext uri="{FF2B5EF4-FFF2-40B4-BE49-F238E27FC236}">
                    <a16:creationId xmlns:a16="http://schemas.microsoft.com/office/drawing/2014/main" id="{A8A08443-F79B-3D4E-8E8D-6BCDCC41D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5450" y="1965325"/>
                <a:ext cx="1447800" cy="1495425"/>
              </a:xfrm>
              <a:custGeom>
                <a:avLst/>
                <a:gdLst>
                  <a:gd name="T0" fmla="*/ 2147483646 w 8038"/>
                  <a:gd name="T1" fmla="*/ 2147483646 h 8306"/>
                  <a:gd name="T2" fmla="*/ 2147483646 w 8038"/>
                  <a:gd name="T3" fmla="*/ 2147483646 h 8306"/>
                  <a:gd name="T4" fmla="*/ 2147483646 w 8038"/>
                  <a:gd name="T5" fmla="*/ 2147483646 h 8306"/>
                  <a:gd name="T6" fmla="*/ 2147483646 w 8038"/>
                  <a:gd name="T7" fmla="*/ 2147483646 h 8306"/>
                  <a:gd name="T8" fmla="*/ 2147483646 w 8038"/>
                  <a:gd name="T9" fmla="*/ 2147483646 h 8306"/>
                  <a:gd name="T10" fmla="*/ 2147483646 w 8038"/>
                  <a:gd name="T11" fmla="*/ 2147483646 h 8306"/>
                  <a:gd name="T12" fmla="*/ 2147483646 w 8038"/>
                  <a:gd name="T13" fmla="*/ 2147483646 h 8306"/>
                  <a:gd name="T14" fmla="*/ 2147483646 w 8038"/>
                  <a:gd name="T15" fmla="*/ 2147483646 h 8306"/>
                  <a:gd name="T16" fmla="*/ 2147483646 w 8038"/>
                  <a:gd name="T17" fmla="*/ 2147483646 h 8306"/>
                  <a:gd name="T18" fmla="*/ 2147483646 w 8038"/>
                  <a:gd name="T19" fmla="*/ 2147483646 h 8306"/>
                  <a:gd name="T20" fmla="*/ 2147483646 w 8038"/>
                  <a:gd name="T21" fmla="*/ 2147483646 h 8306"/>
                  <a:gd name="T22" fmla="*/ 2147483646 w 8038"/>
                  <a:gd name="T23" fmla="*/ 2147483646 h 8306"/>
                  <a:gd name="T24" fmla="*/ 2147483646 w 8038"/>
                  <a:gd name="T25" fmla="*/ 2147483646 h 8306"/>
                  <a:gd name="T26" fmla="*/ 2147483646 w 8038"/>
                  <a:gd name="T27" fmla="*/ 2147483646 h 8306"/>
                  <a:gd name="T28" fmla="*/ 2147483646 w 8038"/>
                  <a:gd name="T29" fmla="*/ 2147483646 h 8306"/>
                  <a:gd name="T30" fmla="*/ 2147483646 w 8038"/>
                  <a:gd name="T31" fmla="*/ 2147483646 h 8306"/>
                  <a:gd name="T32" fmla="*/ 2147483646 w 8038"/>
                  <a:gd name="T33" fmla="*/ 2147483646 h 8306"/>
                  <a:gd name="T34" fmla="*/ 2147483646 w 8038"/>
                  <a:gd name="T35" fmla="*/ 2147483646 h 8306"/>
                  <a:gd name="T36" fmla="*/ 2147483646 w 8038"/>
                  <a:gd name="T37" fmla="*/ 2147483646 h 8306"/>
                  <a:gd name="T38" fmla="*/ 2147483646 w 8038"/>
                  <a:gd name="T39" fmla="*/ 2147483646 h 8306"/>
                  <a:gd name="T40" fmla="*/ 2147483646 w 8038"/>
                  <a:gd name="T41" fmla="*/ 2147483646 h 8306"/>
                  <a:gd name="T42" fmla="*/ 2147483646 w 8038"/>
                  <a:gd name="T43" fmla="*/ 2147483646 h 8306"/>
                  <a:gd name="T44" fmla="*/ 2147483646 w 8038"/>
                  <a:gd name="T45" fmla="*/ 2147483646 h 8306"/>
                  <a:gd name="T46" fmla="*/ 2147483646 w 8038"/>
                  <a:gd name="T47" fmla="*/ 2147483646 h 8306"/>
                  <a:gd name="T48" fmla="*/ 2147483646 w 8038"/>
                  <a:gd name="T49" fmla="*/ 2147483646 h 8306"/>
                  <a:gd name="T50" fmla="*/ 2147483646 w 8038"/>
                  <a:gd name="T51" fmla="*/ 2147483646 h 8306"/>
                  <a:gd name="T52" fmla="*/ 2147483646 w 8038"/>
                  <a:gd name="T53" fmla="*/ 2147483646 h 8306"/>
                  <a:gd name="T54" fmla="*/ 2147483646 w 8038"/>
                  <a:gd name="T55" fmla="*/ 2147483646 h 8306"/>
                  <a:gd name="T56" fmla="*/ 2147483646 w 8038"/>
                  <a:gd name="T57" fmla="*/ 2147483646 h 8306"/>
                  <a:gd name="T58" fmla="*/ 2147483646 w 8038"/>
                  <a:gd name="T59" fmla="*/ 2147483646 h 8306"/>
                  <a:gd name="T60" fmla="*/ 2147483646 w 8038"/>
                  <a:gd name="T61" fmla="*/ 2147483646 h 8306"/>
                  <a:gd name="T62" fmla="*/ 2147483646 w 8038"/>
                  <a:gd name="T63" fmla="*/ 2147483646 h 8306"/>
                  <a:gd name="T64" fmla="*/ 2147483646 w 8038"/>
                  <a:gd name="T65" fmla="*/ 2147483646 h 8306"/>
                  <a:gd name="T66" fmla="*/ 2147483646 w 8038"/>
                  <a:gd name="T67" fmla="*/ 2147483646 h 8306"/>
                  <a:gd name="T68" fmla="*/ 2147483646 w 8038"/>
                  <a:gd name="T69" fmla="*/ 2147483646 h 8306"/>
                  <a:gd name="T70" fmla="*/ 2147483646 w 8038"/>
                  <a:gd name="T71" fmla="*/ 2147483646 h 8306"/>
                  <a:gd name="T72" fmla="*/ 2147483646 w 8038"/>
                  <a:gd name="T73" fmla="*/ 2147483646 h 8306"/>
                  <a:gd name="T74" fmla="*/ 2147483646 w 8038"/>
                  <a:gd name="T75" fmla="*/ 2147483646 h 8306"/>
                  <a:gd name="T76" fmla="*/ 2147483646 w 8038"/>
                  <a:gd name="T77" fmla="*/ 2147483646 h 8306"/>
                  <a:gd name="T78" fmla="*/ 2147483646 w 8038"/>
                  <a:gd name="T79" fmla="*/ 2147483646 h 8306"/>
                  <a:gd name="T80" fmla="*/ 2147483646 w 8038"/>
                  <a:gd name="T81" fmla="*/ 2147483646 h 8306"/>
                  <a:gd name="T82" fmla="*/ 2147483646 w 8038"/>
                  <a:gd name="T83" fmla="*/ 2147483646 h 8306"/>
                  <a:gd name="T84" fmla="*/ 2147483646 w 8038"/>
                  <a:gd name="T85" fmla="*/ 2147483646 h 8306"/>
                  <a:gd name="T86" fmla="*/ 2147483646 w 8038"/>
                  <a:gd name="T87" fmla="*/ 2147483646 h 8306"/>
                  <a:gd name="T88" fmla="*/ 2147483646 w 8038"/>
                  <a:gd name="T89" fmla="*/ 2147483646 h 8306"/>
                  <a:gd name="T90" fmla="*/ 2147483646 w 8038"/>
                  <a:gd name="T91" fmla="*/ 2147483646 h 8306"/>
                  <a:gd name="T92" fmla="*/ 2147483646 w 8038"/>
                  <a:gd name="T93" fmla="*/ 2147483646 h 8306"/>
                  <a:gd name="T94" fmla="*/ 2147483646 w 8038"/>
                  <a:gd name="T95" fmla="*/ 2147483646 h 8306"/>
                  <a:gd name="T96" fmla="*/ 2147483646 w 8038"/>
                  <a:gd name="T97" fmla="*/ 2147483646 h 8306"/>
                  <a:gd name="T98" fmla="*/ 2147483646 w 8038"/>
                  <a:gd name="T99" fmla="*/ 2147483646 h 8306"/>
                  <a:gd name="T100" fmla="*/ 2147483646 w 8038"/>
                  <a:gd name="T101" fmla="*/ 2147483646 h 8306"/>
                  <a:gd name="T102" fmla="*/ 2147483646 w 8038"/>
                  <a:gd name="T103" fmla="*/ 2147483646 h 8306"/>
                  <a:gd name="T104" fmla="*/ 2147483646 w 8038"/>
                  <a:gd name="T105" fmla="*/ 2147483646 h 8306"/>
                  <a:gd name="T106" fmla="*/ 2147483646 w 8038"/>
                  <a:gd name="T107" fmla="*/ 2147483646 h 8306"/>
                  <a:gd name="T108" fmla="*/ 2147483646 w 8038"/>
                  <a:gd name="T109" fmla="*/ 2147483646 h 8306"/>
                  <a:gd name="T110" fmla="*/ 2147483646 w 8038"/>
                  <a:gd name="T111" fmla="*/ 2147483646 h 8306"/>
                  <a:gd name="T112" fmla="*/ 2147483646 w 8038"/>
                  <a:gd name="T113" fmla="*/ 2147483646 h 8306"/>
                  <a:gd name="T114" fmla="*/ 2147483646 w 8038"/>
                  <a:gd name="T115" fmla="*/ 2147483646 h 8306"/>
                  <a:gd name="T116" fmla="*/ 2147483646 w 8038"/>
                  <a:gd name="T117" fmla="*/ 2147483646 h 8306"/>
                  <a:gd name="T118" fmla="*/ 2147483646 w 8038"/>
                  <a:gd name="T119" fmla="*/ 2147483646 h 8306"/>
                  <a:gd name="T120" fmla="*/ 2147483646 w 8038"/>
                  <a:gd name="T121" fmla="*/ 2147483646 h 83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38" h="8306">
                    <a:moveTo>
                      <a:pt x="7637" y="267"/>
                    </a:moveTo>
                    <a:lnTo>
                      <a:pt x="7599" y="172"/>
                    </a:lnTo>
                    <a:lnTo>
                      <a:pt x="7504" y="134"/>
                    </a:lnTo>
                    <a:lnTo>
                      <a:pt x="7084" y="96"/>
                    </a:lnTo>
                    <a:lnTo>
                      <a:pt x="7027" y="77"/>
                    </a:lnTo>
                    <a:lnTo>
                      <a:pt x="6932" y="20"/>
                    </a:lnTo>
                    <a:lnTo>
                      <a:pt x="7047" y="0"/>
                    </a:lnTo>
                    <a:lnTo>
                      <a:pt x="7694" y="39"/>
                    </a:lnTo>
                    <a:lnTo>
                      <a:pt x="7789" y="96"/>
                    </a:lnTo>
                    <a:lnTo>
                      <a:pt x="7789" y="191"/>
                    </a:lnTo>
                    <a:lnTo>
                      <a:pt x="7637" y="267"/>
                    </a:lnTo>
                    <a:close/>
                    <a:moveTo>
                      <a:pt x="4685" y="1486"/>
                    </a:moveTo>
                    <a:lnTo>
                      <a:pt x="5199" y="1925"/>
                    </a:lnTo>
                    <a:lnTo>
                      <a:pt x="5389" y="2020"/>
                    </a:lnTo>
                    <a:lnTo>
                      <a:pt x="5580" y="2001"/>
                    </a:lnTo>
                    <a:lnTo>
                      <a:pt x="5637" y="2058"/>
                    </a:lnTo>
                    <a:lnTo>
                      <a:pt x="5770" y="2153"/>
                    </a:lnTo>
                    <a:lnTo>
                      <a:pt x="5904" y="2210"/>
                    </a:lnTo>
                    <a:lnTo>
                      <a:pt x="5960" y="2115"/>
                    </a:lnTo>
                    <a:lnTo>
                      <a:pt x="6037" y="2115"/>
                    </a:lnTo>
                    <a:lnTo>
                      <a:pt x="6380" y="2191"/>
                    </a:lnTo>
                    <a:lnTo>
                      <a:pt x="6513" y="2191"/>
                    </a:lnTo>
                    <a:lnTo>
                      <a:pt x="6590" y="2134"/>
                    </a:lnTo>
                    <a:lnTo>
                      <a:pt x="6608" y="2096"/>
                    </a:lnTo>
                    <a:lnTo>
                      <a:pt x="6627" y="2058"/>
                    </a:lnTo>
                    <a:lnTo>
                      <a:pt x="6704" y="2058"/>
                    </a:lnTo>
                    <a:lnTo>
                      <a:pt x="6780" y="2077"/>
                    </a:lnTo>
                    <a:lnTo>
                      <a:pt x="6875" y="2134"/>
                    </a:lnTo>
                    <a:lnTo>
                      <a:pt x="6951" y="2153"/>
                    </a:lnTo>
                    <a:lnTo>
                      <a:pt x="7103" y="2134"/>
                    </a:lnTo>
                    <a:lnTo>
                      <a:pt x="7370" y="2020"/>
                    </a:lnTo>
                    <a:lnTo>
                      <a:pt x="7484" y="2001"/>
                    </a:lnTo>
                    <a:lnTo>
                      <a:pt x="7656" y="2001"/>
                    </a:lnTo>
                    <a:lnTo>
                      <a:pt x="8037" y="2039"/>
                    </a:lnTo>
                    <a:lnTo>
                      <a:pt x="7999" y="2134"/>
                    </a:lnTo>
                    <a:lnTo>
                      <a:pt x="7980" y="2362"/>
                    </a:lnTo>
                    <a:lnTo>
                      <a:pt x="7923" y="2420"/>
                    </a:lnTo>
                    <a:lnTo>
                      <a:pt x="7865" y="2477"/>
                    </a:lnTo>
                    <a:lnTo>
                      <a:pt x="7828" y="2553"/>
                    </a:lnTo>
                    <a:lnTo>
                      <a:pt x="7751" y="2706"/>
                    </a:lnTo>
                    <a:lnTo>
                      <a:pt x="7694" y="2953"/>
                    </a:lnTo>
                    <a:lnTo>
                      <a:pt x="7637" y="3086"/>
                    </a:lnTo>
                    <a:lnTo>
                      <a:pt x="7523" y="3258"/>
                    </a:lnTo>
                    <a:lnTo>
                      <a:pt x="7447" y="3429"/>
                    </a:lnTo>
                    <a:lnTo>
                      <a:pt x="7389" y="3601"/>
                    </a:lnTo>
                    <a:lnTo>
                      <a:pt x="7294" y="3677"/>
                    </a:lnTo>
                    <a:lnTo>
                      <a:pt x="7294" y="3886"/>
                    </a:lnTo>
                    <a:lnTo>
                      <a:pt x="7199" y="4115"/>
                    </a:lnTo>
                    <a:lnTo>
                      <a:pt x="7218" y="4267"/>
                    </a:lnTo>
                    <a:lnTo>
                      <a:pt x="7313" y="4363"/>
                    </a:lnTo>
                    <a:lnTo>
                      <a:pt x="7523" y="4534"/>
                    </a:lnTo>
                    <a:lnTo>
                      <a:pt x="7675" y="4610"/>
                    </a:lnTo>
                    <a:lnTo>
                      <a:pt x="7770" y="4648"/>
                    </a:lnTo>
                    <a:lnTo>
                      <a:pt x="7809" y="4782"/>
                    </a:lnTo>
                    <a:lnTo>
                      <a:pt x="7809" y="4953"/>
                    </a:lnTo>
                    <a:lnTo>
                      <a:pt x="7694" y="5144"/>
                    </a:lnTo>
                    <a:lnTo>
                      <a:pt x="7580" y="5315"/>
                    </a:lnTo>
                    <a:lnTo>
                      <a:pt x="7542" y="5410"/>
                    </a:lnTo>
                    <a:lnTo>
                      <a:pt x="7447" y="5391"/>
                    </a:lnTo>
                    <a:lnTo>
                      <a:pt x="7332" y="5372"/>
                    </a:lnTo>
                    <a:lnTo>
                      <a:pt x="7256" y="5430"/>
                    </a:lnTo>
                    <a:lnTo>
                      <a:pt x="7218" y="5582"/>
                    </a:lnTo>
                    <a:lnTo>
                      <a:pt x="7142" y="5734"/>
                    </a:lnTo>
                    <a:lnTo>
                      <a:pt x="7027" y="5925"/>
                    </a:lnTo>
                    <a:lnTo>
                      <a:pt x="6971" y="6096"/>
                    </a:lnTo>
                    <a:lnTo>
                      <a:pt x="6894" y="6382"/>
                    </a:lnTo>
                    <a:lnTo>
                      <a:pt x="6742" y="6705"/>
                    </a:lnTo>
                    <a:lnTo>
                      <a:pt x="6704" y="6820"/>
                    </a:lnTo>
                    <a:lnTo>
                      <a:pt x="6799" y="6991"/>
                    </a:lnTo>
                    <a:lnTo>
                      <a:pt x="6856" y="7106"/>
                    </a:lnTo>
                    <a:lnTo>
                      <a:pt x="6818" y="7315"/>
                    </a:lnTo>
                    <a:lnTo>
                      <a:pt x="6780" y="7448"/>
                    </a:lnTo>
                    <a:lnTo>
                      <a:pt x="6837" y="7525"/>
                    </a:lnTo>
                    <a:lnTo>
                      <a:pt x="7027" y="7525"/>
                    </a:lnTo>
                    <a:lnTo>
                      <a:pt x="7237" y="7448"/>
                    </a:lnTo>
                    <a:lnTo>
                      <a:pt x="7313" y="7353"/>
                    </a:lnTo>
                    <a:lnTo>
                      <a:pt x="7313" y="7239"/>
                    </a:lnTo>
                    <a:lnTo>
                      <a:pt x="7408" y="7086"/>
                    </a:lnTo>
                    <a:lnTo>
                      <a:pt x="7580" y="7162"/>
                    </a:lnTo>
                    <a:lnTo>
                      <a:pt x="7732" y="7258"/>
                    </a:lnTo>
                    <a:lnTo>
                      <a:pt x="7770" y="7353"/>
                    </a:lnTo>
                    <a:lnTo>
                      <a:pt x="7751" y="7543"/>
                    </a:lnTo>
                    <a:lnTo>
                      <a:pt x="7770" y="7772"/>
                    </a:lnTo>
                    <a:lnTo>
                      <a:pt x="7809" y="7924"/>
                    </a:lnTo>
                    <a:lnTo>
                      <a:pt x="7732" y="7963"/>
                    </a:lnTo>
                    <a:lnTo>
                      <a:pt x="7694" y="7906"/>
                    </a:lnTo>
                    <a:lnTo>
                      <a:pt x="7561" y="7963"/>
                    </a:lnTo>
                    <a:lnTo>
                      <a:pt x="7447" y="8001"/>
                    </a:lnTo>
                    <a:lnTo>
                      <a:pt x="7142" y="8001"/>
                    </a:lnTo>
                    <a:lnTo>
                      <a:pt x="7008" y="8020"/>
                    </a:lnTo>
                    <a:lnTo>
                      <a:pt x="6646" y="8210"/>
                    </a:lnTo>
                    <a:lnTo>
                      <a:pt x="6380" y="8286"/>
                    </a:lnTo>
                    <a:lnTo>
                      <a:pt x="6094" y="8305"/>
                    </a:lnTo>
                    <a:lnTo>
                      <a:pt x="5828" y="8286"/>
                    </a:lnTo>
                    <a:lnTo>
                      <a:pt x="5275" y="8115"/>
                    </a:lnTo>
                    <a:lnTo>
                      <a:pt x="5161" y="8058"/>
                    </a:lnTo>
                    <a:lnTo>
                      <a:pt x="5046" y="7924"/>
                    </a:lnTo>
                    <a:lnTo>
                      <a:pt x="4932" y="7924"/>
                    </a:lnTo>
                    <a:lnTo>
                      <a:pt x="4589" y="7963"/>
                    </a:lnTo>
                    <a:lnTo>
                      <a:pt x="4456" y="7963"/>
                    </a:lnTo>
                    <a:lnTo>
                      <a:pt x="4304" y="7906"/>
                    </a:lnTo>
                    <a:lnTo>
                      <a:pt x="4246" y="7868"/>
                    </a:lnTo>
                    <a:lnTo>
                      <a:pt x="4170" y="7810"/>
                    </a:lnTo>
                    <a:lnTo>
                      <a:pt x="4075" y="7639"/>
                    </a:lnTo>
                    <a:lnTo>
                      <a:pt x="3999" y="7563"/>
                    </a:lnTo>
                    <a:lnTo>
                      <a:pt x="3979" y="7639"/>
                    </a:lnTo>
                    <a:lnTo>
                      <a:pt x="3961" y="7696"/>
                    </a:lnTo>
                    <a:lnTo>
                      <a:pt x="3903" y="7753"/>
                    </a:lnTo>
                    <a:lnTo>
                      <a:pt x="3847" y="7772"/>
                    </a:lnTo>
                    <a:lnTo>
                      <a:pt x="3770" y="7734"/>
                    </a:lnTo>
                    <a:lnTo>
                      <a:pt x="3713" y="7677"/>
                    </a:lnTo>
                    <a:lnTo>
                      <a:pt x="3675" y="7639"/>
                    </a:lnTo>
                    <a:lnTo>
                      <a:pt x="3370" y="7563"/>
                    </a:lnTo>
                    <a:lnTo>
                      <a:pt x="3332" y="7543"/>
                    </a:lnTo>
                    <a:lnTo>
                      <a:pt x="3275" y="7506"/>
                    </a:lnTo>
                    <a:lnTo>
                      <a:pt x="3237" y="7429"/>
                    </a:lnTo>
                    <a:lnTo>
                      <a:pt x="3199" y="7353"/>
                    </a:lnTo>
                    <a:lnTo>
                      <a:pt x="3161" y="7277"/>
                    </a:lnTo>
                    <a:lnTo>
                      <a:pt x="3065" y="7258"/>
                    </a:lnTo>
                    <a:lnTo>
                      <a:pt x="2590" y="7239"/>
                    </a:lnTo>
                    <a:lnTo>
                      <a:pt x="2133" y="7106"/>
                    </a:lnTo>
                    <a:lnTo>
                      <a:pt x="1962" y="7106"/>
                    </a:lnTo>
                    <a:lnTo>
                      <a:pt x="1885" y="7220"/>
                    </a:lnTo>
                    <a:lnTo>
                      <a:pt x="1828" y="7353"/>
                    </a:lnTo>
                    <a:lnTo>
                      <a:pt x="1714" y="7334"/>
                    </a:lnTo>
                    <a:lnTo>
                      <a:pt x="1562" y="7258"/>
                    </a:lnTo>
                    <a:lnTo>
                      <a:pt x="1409" y="7201"/>
                    </a:lnTo>
                    <a:lnTo>
                      <a:pt x="1409" y="7144"/>
                    </a:lnTo>
                    <a:lnTo>
                      <a:pt x="1542" y="7106"/>
                    </a:lnTo>
                    <a:lnTo>
                      <a:pt x="1542" y="7048"/>
                    </a:lnTo>
                    <a:lnTo>
                      <a:pt x="1447" y="7030"/>
                    </a:lnTo>
                    <a:lnTo>
                      <a:pt x="1428" y="6934"/>
                    </a:lnTo>
                    <a:lnTo>
                      <a:pt x="1428" y="6839"/>
                    </a:lnTo>
                    <a:lnTo>
                      <a:pt x="1409" y="6744"/>
                    </a:lnTo>
                    <a:lnTo>
                      <a:pt x="1295" y="6839"/>
                    </a:lnTo>
                    <a:lnTo>
                      <a:pt x="1181" y="6877"/>
                    </a:lnTo>
                    <a:lnTo>
                      <a:pt x="1047" y="6877"/>
                    </a:lnTo>
                    <a:lnTo>
                      <a:pt x="895" y="6858"/>
                    </a:lnTo>
                    <a:lnTo>
                      <a:pt x="743" y="6801"/>
                    </a:lnTo>
                    <a:lnTo>
                      <a:pt x="666" y="6782"/>
                    </a:lnTo>
                    <a:lnTo>
                      <a:pt x="609" y="6801"/>
                    </a:lnTo>
                    <a:lnTo>
                      <a:pt x="590" y="6839"/>
                    </a:lnTo>
                    <a:lnTo>
                      <a:pt x="628" y="6896"/>
                    </a:lnTo>
                    <a:lnTo>
                      <a:pt x="704" y="6934"/>
                    </a:lnTo>
                    <a:lnTo>
                      <a:pt x="761" y="6953"/>
                    </a:lnTo>
                    <a:lnTo>
                      <a:pt x="666" y="7030"/>
                    </a:lnTo>
                    <a:lnTo>
                      <a:pt x="552" y="6972"/>
                    </a:lnTo>
                    <a:lnTo>
                      <a:pt x="438" y="6839"/>
                    </a:lnTo>
                    <a:lnTo>
                      <a:pt x="380" y="6725"/>
                    </a:lnTo>
                    <a:lnTo>
                      <a:pt x="362" y="6572"/>
                    </a:lnTo>
                    <a:lnTo>
                      <a:pt x="323" y="6420"/>
                    </a:lnTo>
                    <a:lnTo>
                      <a:pt x="228" y="6324"/>
                    </a:lnTo>
                    <a:lnTo>
                      <a:pt x="114" y="6287"/>
                    </a:lnTo>
                    <a:lnTo>
                      <a:pt x="0" y="6268"/>
                    </a:lnTo>
                    <a:lnTo>
                      <a:pt x="18" y="5963"/>
                    </a:lnTo>
                    <a:lnTo>
                      <a:pt x="18" y="5925"/>
                    </a:lnTo>
                    <a:lnTo>
                      <a:pt x="57" y="5887"/>
                    </a:lnTo>
                    <a:lnTo>
                      <a:pt x="95" y="5848"/>
                    </a:lnTo>
                    <a:lnTo>
                      <a:pt x="285" y="5696"/>
                    </a:lnTo>
                    <a:lnTo>
                      <a:pt x="533" y="5430"/>
                    </a:lnTo>
                    <a:lnTo>
                      <a:pt x="780" y="5315"/>
                    </a:lnTo>
                    <a:lnTo>
                      <a:pt x="895" y="5220"/>
                    </a:lnTo>
                    <a:lnTo>
                      <a:pt x="952" y="5201"/>
                    </a:lnTo>
                    <a:lnTo>
                      <a:pt x="1047" y="5220"/>
                    </a:lnTo>
                    <a:lnTo>
                      <a:pt x="1085" y="5181"/>
                    </a:lnTo>
                    <a:lnTo>
                      <a:pt x="1105" y="5144"/>
                    </a:lnTo>
                    <a:lnTo>
                      <a:pt x="1124" y="5086"/>
                    </a:lnTo>
                    <a:lnTo>
                      <a:pt x="1142" y="5029"/>
                    </a:lnTo>
                    <a:lnTo>
                      <a:pt x="1219" y="4953"/>
                    </a:lnTo>
                    <a:lnTo>
                      <a:pt x="1276" y="4915"/>
                    </a:lnTo>
                    <a:lnTo>
                      <a:pt x="1352" y="4915"/>
                    </a:lnTo>
                    <a:lnTo>
                      <a:pt x="1733" y="5010"/>
                    </a:lnTo>
                    <a:lnTo>
                      <a:pt x="1790" y="5029"/>
                    </a:lnTo>
                    <a:lnTo>
                      <a:pt x="1828" y="5049"/>
                    </a:lnTo>
                    <a:lnTo>
                      <a:pt x="1923" y="5105"/>
                    </a:lnTo>
                    <a:lnTo>
                      <a:pt x="2133" y="5125"/>
                    </a:lnTo>
                    <a:lnTo>
                      <a:pt x="2304" y="4972"/>
                    </a:lnTo>
                    <a:lnTo>
                      <a:pt x="2438" y="4744"/>
                    </a:lnTo>
                    <a:lnTo>
                      <a:pt x="2552" y="4515"/>
                    </a:lnTo>
                    <a:lnTo>
                      <a:pt x="2571" y="4382"/>
                    </a:lnTo>
                    <a:lnTo>
                      <a:pt x="2590" y="4287"/>
                    </a:lnTo>
                    <a:lnTo>
                      <a:pt x="2552" y="4248"/>
                    </a:lnTo>
                    <a:lnTo>
                      <a:pt x="2533" y="4229"/>
                    </a:lnTo>
                    <a:lnTo>
                      <a:pt x="2495" y="4229"/>
                    </a:lnTo>
                    <a:lnTo>
                      <a:pt x="2457" y="4229"/>
                    </a:lnTo>
                    <a:lnTo>
                      <a:pt x="2419" y="4229"/>
                    </a:lnTo>
                    <a:lnTo>
                      <a:pt x="2400" y="4210"/>
                    </a:lnTo>
                    <a:lnTo>
                      <a:pt x="2380" y="4153"/>
                    </a:lnTo>
                    <a:lnTo>
                      <a:pt x="2343" y="4077"/>
                    </a:lnTo>
                    <a:lnTo>
                      <a:pt x="2248" y="3886"/>
                    </a:lnTo>
                    <a:lnTo>
                      <a:pt x="2209" y="3753"/>
                    </a:lnTo>
                    <a:lnTo>
                      <a:pt x="2209" y="3677"/>
                    </a:lnTo>
                    <a:lnTo>
                      <a:pt x="2209" y="3620"/>
                    </a:lnTo>
                    <a:lnTo>
                      <a:pt x="2285" y="3563"/>
                    </a:lnTo>
                    <a:lnTo>
                      <a:pt x="2514" y="3563"/>
                    </a:lnTo>
                    <a:lnTo>
                      <a:pt x="2590" y="3639"/>
                    </a:lnTo>
                    <a:lnTo>
                      <a:pt x="2628" y="3677"/>
                    </a:lnTo>
                    <a:lnTo>
                      <a:pt x="2647" y="3734"/>
                    </a:lnTo>
                    <a:lnTo>
                      <a:pt x="2724" y="3791"/>
                    </a:lnTo>
                    <a:lnTo>
                      <a:pt x="2800" y="3810"/>
                    </a:lnTo>
                    <a:lnTo>
                      <a:pt x="2857" y="3810"/>
                    </a:lnTo>
                    <a:lnTo>
                      <a:pt x="2914" y="3772"/>
                    </a:lnTo>
                    <a:lnTo>
                      <a:pt x="3008" y="3715"/>
                    </a:lnTo>
                    <a:lnTo>
                      <a:pt x="3085" y="3696"/>
                    </a:lnTo>
                    <a:lnTo>
                      <a:pt x="3161" y="3715"/>
                    </a:lnTo>
                    <a:lnTo>
                      <a:pt x="3446" y="3791"/>
                    </a:lnTo>
                    <a:lnTo>
                      <a:pt x="3580" y="3753"/>
                    </a:lnTo>
                    <a:lnTo>
                      <a:pt x="3675" y="3791"/>
                    </a:lnTo>
                    <a:lnTo>
                      <a:pt x="3732" y="3830"/>
                    </a:lnTo>
                    <a:lnTo>
                      <a:pt x="3827" y="3867"/>
                    </a:lnTo>
                    <a:lnTo>
                      <a:pt x="3923" y="3867"/>
                    </a:lnTo>
                    <a:lnTo>
                      <a:pt x="3999" y="3830"/>
                    </a:lnTo>
                    <a:lnTo>
                      <a:pt x="4056" y="3772"/>
                    </a:lnTo>
                    <a:lnTo>
                      <a:pt x="4113" y="3696"/>
                    </a:lnTo>
                    <a:lnTo>
                      <a:pt x="4170" y="3581"/>
                    </a:lnTo>
                    <a:lnTo>
                      <a:pt x="4208" y="3486"/>
                    </a:lnTo>
                    <a:lnTo>
                      <a:pt x="4246" y="3353"/>
                    </a:lnTo>
                    <a:lnTo>
                      <a:pt x="4360" y="3239"/>
                    </a:lnTo>
                    <a:lnTo>
                      <a:pt x="4437" y="3200"/>
                    </a:lnTo>
                    <a:lnTo>
                      <a:pt x="4570" y="3144"/>
                    </a:lnTo>
                    <a:lnTo>
                      <a:pt x="4646" y="3144"/>
                    </a:lnTo>
                    <a:lnTo>
                      <a:pt x="4722" y="3163"/>
                    </a:lnTo>
                    <a:lnTo>
                      <a:pt x="4894" y="3239"/>
                    </a:lnTo>
                    <a:lnTo>
                      <a:pt x="5066" y="3277"/>
                    </a:lnTo>
                    <a:lnTo>
                      <a:pt x="5085" y="3144"/>
                    </a:lnTo>
                    <a:lnTo>
                      <a:pt x="5085" y="3029"/>
                    </a:lnTo>
                    <a:lnTo>
                      <a:pt x="5085" y="2934"/>
                    </a:lnTo>
                    <a:lnTo>
                      <a:pt x="5122" y="2839"/>
                    </a:lnTo>
                    <a:lnTo>
                      <a:pt x="5122" y="2782"/>
                    </a:lnTo>
                    <a:lnTo>
                      <a:pt x="4913" y="2515"/>
                    </a:lnTo>
                    <a:lnTo>
                      <a:pt x="4685" y="2058"/>
                    </a:lnTo>
                    <a:lnTo>
                      <a:pt x="4627" y="1963"/>
                    </a:lnTo>
                    <a:lnTo>
                      <a:pt x="4551" y="1905"/>
                    </a:lnTo>
                    <a:lnTo>
                      <a:pt x="4685" y="1677"/>
                    </a:lnTo>
                    <a:lnTo>
                      <a:pt x="4685" y="1505"/>
                    </a:lnTo>
                    <a:lnTo>
                      <a:pt x="4685" y="1486"/>
                    </a:lnTo>
                    <a:close/>
                    <a:moveTo>
                      <a:pt x="5999" y="248"/>
                    </a:moveTo>
                    <a:lnTo>
                      <a:pt x="6056" y="229"/>
                    </a:lnTo>
                    <a:lnTo>
                      <a:pt x="6323" y="210"/>
                    </a:lnTo>
                    <a:lnTo>
                      <a:pt x="6227" y="286"/>
                    </a:lnTo>
                    <a:lnTo>
                      <a:pt x="6113" y="362"/>
                    </a:lnTo>
                    <a:lnTo>
                      <a:pt x="6075" y="362"/>
                    </a:lnTo>
                    <a:lnTo>
                      <a:pt x="6075" y="325"/>
                    </a:lnTo>
                    <a:lnTo>
                      <a:pt x="6056" y="286"/>
                    </a:lnTo>
                    <a:lnTo>
                      <a:pt x="5999" y="24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6" name="Freeform 8">
                <a:extLst>
                  <a:ext uri="{FF2B5EF4-FFF2-40B4-BE49-F238E27FC236}">
                    <a16:creationId xmlns:a16="http://schemas.microsoft.com/office/drawing/2014/main" id="{B70424C7-8A82-DB4B-967C-8AD9F6D63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0113" y="1323975"/>
                <a:ext cx="1749425" cy="1619250"/>
              </a:xfrm>
              <a:custGeom>
                <a:avLst/>
                <a:gdLst>
                  <a:gd name="T0" fmla="*/ 2147483646 w 9715"/>
                  <a:gd name="T1" fmla="*/ 2147483646 h 8992"/>
                  <a:gd name="T2" fmla="*/ 2147483646 w 9715"/>
                  <a:gd name="T3" fmla="*/ 2147483646 h 8992"/>
                  <a:gd name="T4" fmla="*/ 2147483646 w 9715"/>
                  <a:gd name="T5" fmla="*/ 2147483646 h 8992"/>
                  <a:gd name="T6" fmla="*/ 2147483646 w 9715"/>
                  <a:gd name="T7" fmla="*/ 2147483646 h 8992"/>
                  <a:gd name="T8" fmla="*/ 2147483646 w 9715"/>
                  <a:gd name="T9" fmla="*/ 2147483646 h 8992"/>
                  <a:gd name="T10" fmla="*/ 2147483646 w 9715"/>
                  <a:gd name="T11" fmla="*/ 2147483646 h 8992"/>
                  <a:gd name="T12" fmla="*/ 2147483646 w 9715"/>
                  <a:gd name="T13" fmla="*/ 2147483646 h 8992"/>
                  <a:gd name="T14" fmla="*/ 2147483646 w 9715"/>
                  <a:gd name="T15" fmla="*/ 2147483646 h 8992"/>
                  <a:gd name="T16" fmla="*/ 2147483646 w 9715"/>
                  <a:gd name="T17" fmla="*/ 2147483646 h 8992"/>
                  <a:gd name="T18" fmla="*/ 2147483646 w 9715"/>
                  <a:gd name="T19" fmla="*/ 2147483646 h 8992"/>
                  <a:gd name="T20" fmla="*/ 2147483646 w 9715"/>
                  <a:gd name="T21" fmla="*/ 2147483646 h 8992"/>
                  <a:gd name="T22" fmla="*/ 2147483646 w 9715"/>
                  <a:gd name="T23" fmla="*/ 2147483646 h 8992"/>
                  <a:gd name="T24" fmla="*/ 2147483646 w 9715"/>
                  <a:gd name="T25" fmla="*/ 2147483646 h 8992"/>
                  <a:gd name="T26" fmla="*/ 2147483646 w 9715"/>
                  <a:gd name="T27" fmla="*/ 2147483646 h 8992"/>
                  <a:gd name="T28" fmla="*/ 2147483646 w 9715"/>
                  <a:gd name="T29" fmla="*/ 2147483646 h 8992"/>
                  <a:gd name="T30" fmla="*/ 2147483646 w 9715"/>
                  <a:gd name="T31" fmla="*/ 2147483646 h 8992"/>
                  <a:gd name="T32" fmla="*/ 2147483646 w 9715"/>
                  <a:gd name="T33" fmla="*/ 2147483646 h 8992"/>
                  <a:gd name="T34" fmla="*/ 2147483646 w 9715"/>
                  <a:gd name="T35" fmla="*/ 2147483646 h 8992"/>
                  <a:gd name="T36" fmla="*/ 2147483646 w 9715"/>
                  <a:gd name="T37" fmla="*/ 2147483646 h 8992"/>
                  <a:gd name="T38" fmla="*/ 2147483646 w 9715"/>
                  <a:gd name="T39" fmla="*/ 2147483646 h 8992"/>
                  <a:gd name="T40" fmla="*/ 2147483646 w 9715"/>
                  <a:gd name="T41" fmla="*/ 2147483646 h 8992"/>
                  <a:gd name="T42" fmla="*/ 2147483646 w 9715"/>
                  <a:gd name="T43" fmla="*/ 2147483646 h 8992"/>
                  <a:gd name="T44" fmla="*/ 2147483646 w 9715"/>
                  <a:gd name="T45" fmla="*/ 2147483646 h 8992"/>
                  <a:gd name="T46" fmla="*/ 2147483646 w 9715"/>
                  <a:gd name="T47" fmla="*/ 2147483646 h 8992"/>
                  <a:gd name="T48" fmla="*/ 2147483646 w 9715"/>
                  <a:gd name="T49" fmla="*/ 2147483646 h 8992"/>
                  <a:gd name="T50" fmla="*/ 2147483646 w 9715"/>
                  <a:gd name="T51" fmla="*/ 2147483646 h 8992"/>
                  <a:gd name="T52" fmla="*/ 2147483646 w 9715"/>
                  <a:gd name="T53" fmla="*/ 2147483646 h 8992"/>
                  <a:gd name="T54" fmla="*/ 2147483646 w 9715"/>
                  <a:gd name="T55" fmla="*/ 2147483646 h 8992"/>
                  <a:gd name="T56" fmla="*/ 2147483646 w 9715"/>
                  <a:gd name="T57" fmla="*/ 2147483646 h 8992"/>
                  <a:gd name="T58" fmla="*/ 2147483646 w 9715"/>
                  <a:gd name="T59" fmla="*/ 2147483646 h 8992"/>
                  <a:gd name="T60" fmla="*/ 2147483646 w 9715"/>
                  <a:gd name="T61" fmla="*/ 2147483646 h 8992"/>
                  <a:gd name="T62" fmla="*/ 2147483646 w 9715"/>
                  <a:gd name="T63" fmla="*/ 2147483646 h 8992"/>
                  <a:gd name="T64" fmla="*/ 2147483646 w 9715"/>
                  <a:gd name="T65" fmla="*/ 2147483646 h 8992"/>
                  <a:gd name="T66" fmla="*/ 2147483646 w 9715"/>
                  <a:gd name="T67" fmla="*/ 2147483646 h 8992"/>
                  <a:gd name="T68" fmla="*/ 2147483646 w 9715"/>
                  <a:gd name="T69" fmla="*/ 2147483646 h 8992"/>
                  <a:gd name="T70" fmla="*/ 2147483646 w 9715"/>
                  <a:gd name="T71" fmla="*/ 2147483646 h 8992"/>
                  <a:gd name="T72" fmla="*/ 2147483646 w 9715"/>
                  <a:gd name="T73" fmla="*/ 2147483646 h 8992"/>
                  <a:gd name="T74" fmla="*/ 2147483646 w 9715"/>
                  <a:gd name="T75" fmla="*/ 2147483646 h 8992"/>
                  <a:gd name="T76" fmla="*/ 2147483646 w 9715"/>
                  <a:gd name="T77" fmla="*/ 2147483646 h 8992"/>
                  <a:gd name="T78" fmla="*/ 2147483646 w 9715"/>
                  <a:gd name="T79" fmla="*/ 2147483646 h 8992"/>
                  <a:gd name="T80" fmla="*/ 2147483646 w 9715"/>
                  <a:gd name="T81" fmla="*/ 2147483646 h 8992"/>
                  <a:gd name="T82" fmla="*/ 2147483646 w 9715"/>
                  <a:gd name="T83" fmla="*/ 2147483646 h 8992"/>
                  <a:gd name="T84" fmla="*/ 2147483646 w 9715"/>
                  <a:gd name="T85" fmla="*/ 2147483646 h 8992"/>
                  <a:gd name="T86" fmla="*/ 2147483646 w 9715"/>
                  <a:gd name="T87" fmla="*/ 2147483646 h 8992"/>
                  <a:gd name="T88" fmla="*/ 2147483646 w 9715"/>
                  <a:gd name="T89" fmla="*/ 2147483646 h 8992"/>
                  <a:gd name="T90" fmla="*/ 2147483646 w 9715"/>
                  <a:gd name="T91" fmla="*/ 2147483646 h 8992"/>
                  <a:gd name="T92" fmla="*/ 2147483646 w 9715"/>
                  <a:gd name="T93" fmla="*/ 2147483646 h 8992"/>
                  <a:gd name="T94" fmla="*/ 2147483646 w 9715"/>
                  <a:gd name="T95" fmla="*/ 2147483646 h 8992"/>
                  <a:gd name="T96" fmla="*/ 2147483646 w 9715"/>
                  <a:gd name="T97" fmla="*/ 2147483646 h 8992"/>
                  <a:gd name="T98" fmla="*/ 2147483646 w 9715"/>
                  <a:gd name="T99" fmla="*/ 2147483646 h 8992"/>
                  <a:gd name="T100" fmla="*/ 2147483646 w 9715"/>
                  <a:gd name="T101" fmla="*/ 2147483646 h 8992"/>
                  <a:gd name="T102" fmla="*/ 2147483646 w 9715"/>
                  <a:gd name="T103" fmla="*/ 2147483646 h 8992"/>
                  <a:gd name="T104" fmla="*/ 2147483646 w 9715"/>
                  <a:gd name="T105" fmla="*/ 2147483646 h 8992"/>
                  <a:gd name="T106" fmla="*/ 2147483646 w 9715"/>
                  <a:gd name="T107" fmla="*/ 2147483646 h 8992"/>
                  <a:gd name="T108" fmla="*/ 2147483646 w 9715"/>
                  <a:gd name="T109" fmla="*/ 2147483646 h 8992"/>
                  <a:gd name="T110" fmla="*/ 2147483646 w 9715"/>
                  <a:gd name="T111" fmla="*/ 2147483646 h 8992"/>
                  <a:gd name="T112" fmla="*/ 2147483646 w 9715"/>
                  <a:gd name="T113" fmla="*/ 2147483646 h 8992"/>
                  <a:gd name="T114" fmla="*/ 2147483646 w 9715"/>
                  <a:gd name="T115" fmla="*/ 2147483646 h 899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715" h="8992">
                    <a:moveTo>
                      <a:pt x="9505" y="3828"/>
                    </a:moveTo>
                    <a:lnTo>
                      <a:pt x="9447" y="3809"/>
                    </a:lnTo>
                    <a:lnTo>
                      <a:pt x="9390" y="3790"/>
                    </a:lnTo>
                    <a:lnTo>
                      <a:pt x="9295" y="3733"/>
                    </a:lnTo>
                    <a:lnTo>
                      <a:pt x="9181" y="3638"/>
                    </a:lnTo>
                    <a:lnTo>
                      <a:pt x="8952" y="3371"/>
                    </a:lnTo>
                    <a:lnTo>
                      <a:pt x="8838" y="3429"/>
                    </a:lnTo>
                    <a:lnTo>
                      <a:pt x="8704" y="3409"/>
                    </a:lnTo>
                    <a:lnTo>
                      <a:pt x="8590" y="3352"/>
                    </a:lnTo>
                    <a:lnTo>
                      <a:pt x="8438" y="3238"/>
                    </a:lnTo>
                    <a:lnTo>
                      <a:pt x="8399" y="3219"/>
                    </a:lnTo>
                    <a:lnTo>
                      <a:pt x="8362" y="3180"/>
                    </a:lnTo>
                    <a:lnTo>
                      <a:pt x="8362" y="3104"/>
                    </a:lnTo>
                    <a:lnTo>
                      <a:pt x="8343" y="3066"/>
                    </a:lnTo>
                    <a:lnTo>
                      <a:pt x="8228" y="2990"/>
                    </a:lnTo>
                    <a:lnTo>
                      <a:pt x="8190" y="2971"/>
                    </a:lnTo>
                    <a:lnTo>
                      <a:pt x="8133" y="2914"/>
                    </a:lnTo>
                    <a:lnTo>
                      <a:pt x="8095" y="2819"/>
                    </a:lnTo>
                    <a:lnTo>
                      <a:pt x="8038" y="2723"/>
                    </a:lnTo>
                    <a:lnTo>
                      <a:pt x="7905" y="2667"/>
                    </a:lnTo>
                    <a:lnTo>
                      <a:pt x="7714" y="2762"/>
                    </a:lnTo>
                    <a:lnTo>
                      <a:pt x="7619" y="2743"/>
                    </a:lnTo>
                    <a:lnTo>
                      <a:pt x="7600" y="2609"/>
                    </a:lnTo>
                    <a:lnTo>
                      <a:pt x="7809" y="2552"/>
                    </a:lnTo>
                    <a:lnTo>
                      <a:pt x="7942" y="2552"/>
                    </a:lnTo>
                    <a:lnTo>
                      <a:pt x="8057" y="2590"/>
                    </a:lnTo>
                    <a:lnTo>
                      <a:pt x="8419" y="3009"/>
                    </a:lnTo>
                    <a:lnTo>
                      <a:pt x="8552" y="3124"/>
                    </a:lnTo>
                    <a:lnTo>
                      <a:pt x="8876" y="3219"/>
                    </a:lnTo>
                    <a:lnTo>
                      <a:pt x="9124" y="3429"/>
                    </a:lnTo>
                    <a:lnTo>
                      <a:pt x="9409" y="3543"/>
                    </a:lnTo>
                    <a:lnTo>
                      <a:pt x="9542" y="3676"/>
                    </a:lnTo>
                    <a:lnTo>
                      <a:pt x="9657" y="3847"/>
                    </a:lnTo>
                    <a:lnTo>
                      <a:pt x="9714" y="3981"/>
                    </a:lnTo>
                    <a:lnTo>
                      <a:pt x="9562" y="3847"/>
                    </a:lnTo>
                    <a:lnTo>
                      <a:pt x="9505" y="3828"/>
                    </a:lnTo>
                    <a:close/>
                    <a:moveTo>
                      <a:pt x="5829" y="1448"/>
                    </a:moveTo>
                    <a:lnTo>
                      <a:pt x="5886" y="1448"/>
                    </a:lnTo>
                    <a:lnTo>
                      <a:pt x="5886" y="1543"/>
                    </a:lnTo>
                    <a:lnTo>
                      <a:pt x="5810" y="1619"/>
                    </a:lnTo>
                    <a:lnTo>
                      <a:pt x="5657" y="1524"/>
                    </a:lnTo>
                    <a:lnTo>
                      <a:pt x="5601" y="1543"/>
                    </a:lnTo>
                    <a:lnTo>
                      <a:pt x="5525" y="1638"/>
                    </a:lnTo>
                    <a:lnTo>
                      <a:pt x="5467" y="1676"/>
                    </a:lnTo>
                    <a:lnTo>
                      <a:pt x="5410" y="1485"/>
                    </a:lnTo>
                    <a:lnTo>
                      <a:pt x="5505" y="1428"/>
                    </a:lnTo>
                    <a:lnTo>
                      <a:pt x="5620" y="1390"/>
                    </a:lnTo>
                    <a:lnTo>
                      <a:pt x="5715" y="1390"/>
                    </a:lnTo>
                    <a:lnTo>
                      <a:pt x="5829" y="1448"/>
                    </a:lnTo>
                    <a:close/>
                    <a:moveTo>
                      <a:pt x="2934" y="1238"/>
                    </a:moveTo>
                    <a:lnTo>
                      <a:pt x="3258" y="1085"/>
                    </a:lnTo>
                    <a:lnTo>
                      <a:pt x="3410" y="1067"/>
                    </a:lnTo>
                    <a:lnTo>
                      <a:pt x="3524" y="1143"/>
                    </a:lnTo>
                    <a:lnTo>
                      <a:pt x="3505" y="1162"/>
                    </a:lnTo>
                    <a:lnTo>
                      <a:pt x="3429" y="1219"/>
                    </a:lnTo>
                    <a:lnTo>
                      <a:pt x="3391" y="1238"/>
                    </a:lnTo>
                    <a:lnTo>
                      <a:pt x="3467" y="1276"/>
                    </a:lnTo>
                    <a:lnTo>
                      <a:pt x="3505" y="1314"/>
                    </a:lnTo>
                    <a:lnTo>
                      <a:pt x="3524" y="1371"/>
                    </a:lnTo>
                    <a:lnTo>
                      <a:pt x="3524" y="1448"/>
                    </a:lnTo>
                    <a:lnTo>
                      <a:pt x="2838" y="1333"/>
                    </a:lnTo>
                    <a:lnTo>
                      <a:pt x="2743" y="1238"/>
                    </a:lnTo>
                    <a:lnTo>
                      <a:pt x="2782" y="1219"/>
                    </a:lnTo>
                    <a:lnTo>
                      <a:pt x="2819" y="1199"/>
                    </a:lnTo>
                    <a:lnTo>
                      <a:pt x="2858" y="1199"/>
                    </a:lnTo>
                    <a:lnTo>
                      <a:pt x="2934" y="1238"/>
                    </a:lnTo>
                    <a:close/>
                    <a:moveTo>
                      <a:pt x="3772" y="228"/>
                    </a:moveTo>
                    <a:lnTo>
                      <a:pt x="3810" y="324"/>
                    </a:lnTo>
                    <a:lnTo>
                      <a:pt x="3886" y="400"/>
                    </a:lnTo>
                    <a:lnTo>
                      <a:pt x="3981" y="457"/>
                    </a:lnTo>
                    <a:lnTo>
                      <a:pt x="4077" y="476"/>
                    </a:lnTo>
                    <a:lnTo>
                      <a:pt x="4191" y="476"/>
                    </a:lnTo>
                    <a:lnTo>
                      <a:pt x="4210" y="495"/>
                    </a:lnTo>
                    <a:lnTo>
                      <a:pt x="4191" y="533"/>
                    </a:lnTo>
                    <a:lnTo>
                      <a:pt x="4134" y="571"/>
                    </a:lnTo>
                    <a:lnTo>
                      <a:pt x="4001" y="647"/>
                    </a:lnTo>
                    <a:lnTo>
                      <a:pt x="3867" y="609"/>
                    </a:lnTo>
                    <a:lnTo>
                      <a:pt x="3581" y="476"/>
                    </a:lnTo>
                    <a:lnTo>
                      <a:pt x="3600" y="400"/>
                    </a:lnTo>
                    <a:lnTo>
                      <a:pt x="3639" y="342"/>
                    </a:lnTo>
                    <a:lnTo>
                      <a:pt x="3676" y="285"/>
                    </a:lnTo>
                    <a:lnTo>
                      <a:pt x="3715" y="228"/>
                    </a:lnTo>
                    <a:lnTo>
                      <a:pt x="3772" y="228"/>
                    </a:lnTo>
                    <a:close/>
                    <a:moveTo>
                      <a:pt x="1067" y="647"/>
                    </a:moveTo>
                    <a:lnTo>
                      <a:pt x="1314" y="1085"/>
                    </a:lnTo>
                    <a:lnTo>
                      <a:pt x="1448" y="1181"/>
                    </a:lnTo>
                    <a:lnTo>
                      <a:pt x="1563" y="1199"/>
                    </a:lnTo>
                    <a:lnTo>
                      <a:pt x="1829" y="1257"/>
                    </a:lnTo>
                    <a:lnTo>
                      <a:pt x="1944" y="1295"/>
                    </a:lnTo>
                    <a:lnTo>
                      <a:pt x="2000" y="1352"/>
                    </a:lnTo>
                    <a:lnTo>
                      <a:pt x="2076" y="1428"/>
                    </a:lnTo>
                    <a:lnTo>
                      <a:pt x="2172" y="1524"/>
                    </a:lnTo>
                    <a:lnTo>
                      <a:pt x="2286" y="1543"/>
                    </a:lnTo>
                    <a:lnTo>
                      <a:pt x="2667" y="1543"/>
                    </a:lnTo>
                    <a:lnTo>
                      <a:pt x="2762" y="1580"/>
                    </a:lnTo>
                    <a:lnTo>
                      <a:pt x="2858" y="1657"/>
                    </a:lnTo>
                    <a:lnTo>
                      <a:pt x="2972" y="1733"/>
                    </a:lnTo>
                    <a:lnTo>
                      <a:pt x="3086" y="1771"/>
                    </a:lnTo>
                    <a:lnTo>
                      <a:pt x="3200" y="1790"/>
                    </a:lnTo>
                    <a:lnTo>
                      <a:pt x="3429" y="1809"/>
                    </a:lnTo>
                    <a:lnTo>
                      <a:pt x="3639" y="1752"/>
                    </a:lnTo>
                    <a:lnTo>
                      <a:pt x="4057" y="1600"/>
                    </a:lnTo>
                    <a:lnTo>
                      <a:pt x="4001" y="1428"/>
                    </a:lnTo>
                    <a:lnTo>
                      <a:pt x="4115" y="1409"/>
                    </a:lnTo>
                    <a:lnTo>
                      <a:pt x="4477" y="1600"/>
                    </a:lnTo>
                    <a:lnTo>
                      <a:pt x="4629" y="1657"/>
                    </a:lnTo>
                    <a:lnTo>
                      <a:pt x="4782" y="1619"/>
                    </a:lnTo>
                    <a:lnTo>
                      <a:pt x="4800" y="1448"/>
                    </a:lnTo>
                    <a:lnTo>
                      <a:pt x="4877" y="1485"/>
                    </a:lnTo>
                    <a:lnTo>
                      <a:pt x="4953" y="1543"/>
                    </a:lnTo>
                    <a:lnTo>
                      <a:pt x="5010" y="1600"/>
                    </a:lnTo>
                    <a:lnTo>
                      <a:pt x="5029" y="1676"/>
                    </a:lnTo>
                    <a:lnTo>
                      <a:pt x="5181" y="1961"/>
                    </a:lnTo>
                    <a:lnTo>
                      <a:pt x="5200" y="2000"/>
                    </a:lnTo>
                    <a:lnTo>
                      <a:pt x="5448" y="2152"/>
                    </a:lnTo>
                    <a:lnTo>
                      <a:pt x="5486" y="2171"/>
                    </a:lnTo>
                    <a:lnTo>
                      <a:pt x="5620" y="2152"/>
                    </a:lnTo>
                    <a:lnTo>
                      <a:pt x="5657" y="2171"/>
                    </a:lnTo>
                    <a:lnTo>
                      <a:pt x="5677" y="2209"/>
                    </a:lnTo>
                    <a:lnTo>
                      <a:pt x="5696" y="2247"/>
                    </a:lnTo>
                    <a:lnTo>
                      <a:pt x="5696" y="2266"/>
                    </a:lnTo>
                    <a:lnTo>
                      <a:pt x="5829" y="2209"/>
                    </a:lnTo>
                    <a:lnTo>
                      <a:pt x="6058" y="2000"/>
                    </a:lnTo>
                    <a:lnTo>
                      <a:pt x="6477" y="1885"/>
                    </a:lnTo>
                    <a:lnTo>
                      <a:pt x="6534" y="1905"/>
                    </a:lnTo>
                    <a:lnTo>
                      <a:pt x="6534" y="1961"/>
                    </a:lnTo>
                    <a:lnTo>
                      <a:pt x="6458" y="2019"/>
                    </a:lnTo>
                    <a:lnTo>
                      <a:pt x="6343" y="2114"/>
                    </a:lnTo>
                    <a:lnTo>
                      <a:pt x="6191" y="2038"/>
                    </a:lnTo>
                    <a:lnTo>
                      <a:pt x="6115" y="2095"/>
                    </a:lnTo>
                    <a:lnTo>
                      <a:pt x="6020" y="2362"/>
                    </a:lnTo>
                    <a:lnTo>
                      <a:pt x="6096" y="2476"/>
                    </a:lnTo>
                    <a:lnTo>
                      <a:pt x="6134" y="2514"/>
                    </a:lnTo>
                    <a:lnTo>
                      <a:pt x="6191" y="2571"/>
                    </a:lnTo>
                    <a:lnTo>
                      <a:pt x="6267" y="2590"/>
                    </a:lnTo>
                    <a:lnTo>
                      <a:pt x="6553" y="2609"/>
                    </a:lnTo>
                    <a:lnTo>
                      <a:pt x="6668" y="2647"/>
                    </a:lnTo>
                    <a:lnTo>
                      <a:pt x="7067" y="2933"/>
                    </a:lnTo>
                    <a:lnTo>
                      <a:pt x="7105" y="2971"/>
                    </a:lnTo>
                    <a:lnTo>
                      <a:pt x="7125" y="3009"/>
                    </a:lnTo>
                    <a:lnTo>
                      <a:pt x="7162" y="3028"/>
                    </a:lnTo>
                    <a:lnTo>
                      <a:pt x="7201" y="3009"/>
                    </a:lnTo>
                    <a:lnTo>
                      <a:pt x="7239" y="2971"/>
                    </a:lnTo>
                    <a:lnTo>
                      <a:pt x="7277" y="2933"/>
                    </a:lnTo>
                    <a:lnTo>
                      <a:pt x="7277" y="2914"/>
                    </a:lnTo>
                    <a:lnTo>
                      <a:pt x="7428" y="2895"/>
                    </a:lnTo>
                    <a:lnTo>
                      <a:pt x="7505" y="2933"/>
                    </a:lnTo>
                    <a:lnTo>
                      <a:pt x="7657" y="3676"/>
                    </a:lnTo>
                    <a:lnTo>
                      <a:pt x="7676" y="3695"/>
                    </a:lnTo>
                    <a:lnTo>
                      <a:pt x="7771" y="3714"/>
                    </a:lnTo>
                    <a:lnTo>
                      <a:pt x="7847" y="3771"/>
                    </a:lnTo>
                    <a:lnTo>
                      <a:pt x="7923" y="3828"/>
                    </a:lnTo>
                    <a:lnTo>
                      <a:pt x="8000" y="3905"/>
                    </a:lnTo>
                    <a:lnTo>
                      <a:pt x="8076" y="4019"/>
                    </a:lnTo>
                    <a:lnTo>
                      <a:pt x="8171" y="4247"/>
                    </a:lnTo>
                    <a:lnTo>
                      <a:pt x="8247" y="4362"/>
                    </a:lnTo>
                    <a:lnTo>
                      <a:pt x="8419" y="4552"/>
                    </a:lnTo>
                    <a:lnTo>
                      <a:pt x="8457" y="4590"/>
                    </a:lnTo>
                    <a:lnTo>
                      <a:pt x="8552" y="4609"/>
                    </a:lnTo>
                    <a:lnTo>
                      <a:pt x="8743" y="4609"/>
                    </a:lnTo>
                    <a:lnTo>
                      <a:pt x="8838" y="4648"/>
                    </a:lnTo>
                    <a:lnTo>
                      <a:pt x="9009" y="4914"/>
                    </a:lnTo>
                    <a:lnTo>
                      <a:pt x="9047" y="5009"/>
                    </a:lnTo>
                    <a:lnTo>
                      <a:pt x="9105" y="5047"/>
                    </a:lnTo>
                    <a:lnTo>
                      <a:pt x="9105" y="5066"/>
                    </a:lnTo>
                    <a:lnTo>
                      <a:pt x="9105" y="5238"/>
                    </a:lnTo>
                    <a:lnTo>
                      <a:pt x="8971" y="5466"/>
                    </a:lnTo>
                    <a:lnTo>
                      <a:pt x="9047" y="5524"/>
                    </a:lnTo>
                    <a:lnTo>
                      <a:pt x="9105" y="5619"/>
                    </a:lnTo>
                    <a:lnTo>
                      <a:pt x="9333" y="6076"/>
                    </a:lnTo>
                    <a:lnTo>
                      <a:pt x="9542" y="6343"/>
                    </a:lnTo>
                    <a:lnTo>
                      <a:pt x="9542" y="6400"/>
                    </a:lnTo>
                    <a:lnTo>
                      <a:pt x="9505" y="6495"/>
                    </a:lnTo>
                    <a:lnTo>
                      <a:pt x="9505" y="6590"/>
                    </a:lnTo>
                    <a:lnTo>
                      <a:pt x="9505" y="6705"/>
                    </a:lnTo>
                    <a:lnTo>
                      <a:pt x="9486" y="6838"/>
                    </a:lnTo>
                    <a:lnTo>
                      <a:pt x="9314" y="6800"/>
                    </a:lnTo>
                    <a:lnTo>
                      <a:pt x="9142" y="6724"/>
                    </a:lnTo>
                    <a:lnTo>
                      <a:pt x="9066" y="6705"/>
                    </a:lnTo>
                    <a:lnTo>
                      <a:pt x="8990" y="6705"/>
                    </a:lnTo>
                    <a:lnTo>
                      <a:pt x="8857" y="6761"/>
                    </a:lnTo>
                    <a:lnTo>
                      <a:pt x="8780" y="6800"/>
                    </a:lnTo>
                    <a:lnTo>
                      <a:pt x="8666" y="6914"/>
                    </a:lnTo>
                    <a:lnTo>
                      <a:pt x="8628" y="7047"/>
                    </a:lnTo>
                    <a:lnTo>
                      <a:pt x="8590" y="7142"/>
                    </a:lnTo>
                    <a:lnTo>
                      <a:pt x="8533" y="7257"/>
                    </a:lnTo>
                    <a:lnTo>
                      <a:pt x="8476" y="7333"/>
                    </a:lnTo>
                    <a:lnTo>
                      <a:pt x="8419" y="7391"/>
                    </a:lnTo>
                    <a:lnTo>
                      <a:pt x="8343" y="7428"/>
                    </a:lnTo>
                    <a:lnTo>
                      <a:pt x="8247" y="7428"/>
                    </a:lnTo>
                    <a:lnTo>
                      <a:pt x="8152" y="7391"/>
                    </a:lnTo>
                    <a:lnTo>
                      <a:pt x="8095" y="7352"/>
                    </a:lnTo>
                    <a:lnTo>
                      <a:pt x="8000" y="7314"/>
                    </a:lnTo>
                    <a:lnTo>
                      <a:pt x="7866" y="7352"/>
                    </a:lnTo>
                    <a:lnTo>
                      <a:pt x="7581" y="7276"/>
                    </a:lnTo>
                    <a:lnTo>
                      <a:pt x="7505" y="7257"/>
                    </a:lnTo>
                    <a:lnTo>
                      <a:pt x="7428" y="7276"/>
                    </a:lnTo>
                    <a:lnTo>
                      <a:pt x="7334" y="7333"/>
                    </a:lnTo>
                    <a:lnTo>
                      <a:pt x="7277" y="7371"/>
                    </a:lnTo>
                    <a:lnTo>
                      <a:pt x="7220" y="7371"/>
                    </a:lnTo>
                    <a:lnTo>
                      <a:pt x="7144" y="7352"/>
                    </a:lnTo>
                    <a:lnTo>
                      <a:pt x="7067" y="7295"/>
                    </a:lnTo>
                    <a:lnTo>
                      <a:pt x="7048" y="7238"/>
                    </a:lnTo>
                    <a:lnTo>
                      <a:pt x="7010" y="7200"/>
                    </a:lnTo>
                    <a:lnTo>
                      <a:pt x="6934" y="7124"/>
                    </a:lnTo>
                    <a:lnTo>
                      <a:pt x="6705" y="7124"/>
                    </a:lnTo>
                    <a:lnTo>
                      <a:pt x="6629" y="7181"/>
                    </a:lnTo>
                    <a:lnTo>
                      <a:pt x="6629" y="7238"/>
                    </a:lnTo>
                    <a:lnTo>
                      <a:pt x="6629" y="7314"/>
                    </a:lnTo>
                    <a:lnTo>
                      <a:pt x="6668" y="7447"/>
                    </a:lnTo>
                    <a:lnTo>
                      <a:pt x="6763" y="7638"/>
                    </a:lnTo>
                    <a:lnTo>
                      <a:pt x="6800" y="7714"/>
                    </a:lnTo>
                    <a:lnTo>
                      <a:pt x="6820" y="7771"/>
                    </a:lnTo>
                    <a:lnTo>
                      <a:pt x="6839" y="7790"/>
                    </a:lnTo>
                    <a:lnTo>
                      <a:pt x="6877" y="7790"/>
                    </a:lnTo>
                    <a:lnTo>
                      <a:pt x="6915" y="7790"/>
                    </a:lnTo>
                    <a:lnTo>
                      <a:pt x="6953" y="7790"/>
                    </a:lnTo>
                    <a:lnTo>
                      <a:pt x="6972" y="7809"/>
                    </a:lnTo>
                    <a:lnTo>
                      <a:pt x="7010" y="7848"/>
                    </a:lnTo>
                    <a:lnTo>
                      <a:pt x="6991" y="7943"/>
                    </a:lnTo>
                    <a:lnTo>
                      <a:pt x="6972" y="8076"/>
                    </a:lnTo>
                    <a:lnTo>
                      <a:pt x="6858" y="8305"/>
                    </a:lnTo>
                    <a:lnTo>
                      <a:pt x="6724" y="8533"/>
                    </a:lnTo>
                    <a:lnTo>
                      <a:pt x="6553" y="8686"/>
                    </a:lnTo>
                    <a:lnTo>
                      <a:pt x="6343" y="8666"/>
                    </a:lnTo>
                    <a:lnTo>
                      <a:pt x="6248" y="8610"/>
                    </a:lnTo>
                    <a:lnTo>
                      <a:pt x="6210" y="8590"/>
                    </a:lnTo>
                    <a:lnTo>
                      <a:pt x="6153" y="8571"/>
                    </a:lnTo>
                    <a:lnTo>
                      <a:pt x="5772" y="8476"/>
                    </a:lnTo>
                    <a:lnTo>
                      <a:pt x="5696" y="8476"/>
                    </a:lnTo>
                    <a:lnTo>
                      <a:pt x="5639" y="8514"/>
                    </a:lnTo>
                    <a:lnTo>
                      <a:pt x="5562" y="8590"/>
                    </a:lnTo>
                    <a:lnTo>
                      <a:pt x="5544" y="8647"/>
                    </a:lnTo>
                    <a:lnTo>
                      <a:pt x="5525" y="8705"/>
                    </a:lnTo>
                    <a:lnTo>
                      <a:pt x="5505" y="8742"/>
                    </a:lnTo>
                    <a:lnTo>
                      <a:pt x="5467" y="8781"/>
                    </a:lnTo>
                    <a:lnTo>
                      <a:pt x="5372" y="8762"/>
                    </a:lnTo>
                    <a:lnTo>
                      <a:pt x="5315" y="8781"/>
                    </a:lnTo>
                    <a:lnTo>
                      <a:pt x="5200" y="8876"/>
                    </a:lnTo>
                    <a:lnTo>
                      <a:pt x="4953" y="8991"/>
                    </a:lnTo>
                    <a:lnTo>
                      <a:pt x="4953" y="8895"/>
                    </a:lnTo>
                    <a:lnTo>
                      <a:pt x="4953" y="8876"/>
                    </a:lnTo>
                    <a:lnTo>
                      <a:pt x="4800" y="8781"/>
                    </a:lnTo>
                    <a:lnTo>
                      <a:pt x="4782" y="8705"/>
                    </a:lnTo>
                    <a:lnTo>
                      <a:pt x="4782" y="8647"/>
                    </a:lnTo>
                    <a:lnTo>
                      <a:pt x="4782" y="8533"/>
                    </a:lnTo>
                    <a:lnTo>
                      <a:pt x="4763" y="8343"/>
                    </a:lnTo>
                    <a:lnTo>
                      <a:pt x="4743" y="8266"/>
                    </a:lnTo>
                    <a:lnTo>
                      <a:pt x="4705" y="8229"/>
                    </a:lnTo>
                    <a:lnTo>
                      <a:pt x="4591" y="8114"/>
                    </a:lnTo>
                    <a:lnTo>
                      <a:pt x="4534" y="8019"/>
                    </a:lnTo>
                    <a:lnTo>
                      <a:pt x="4496" y="7924"/>
                    </a:lnTo>
                    <a:lnTo>
                      <a:pt x="4438" y="7638"/>
                    </a:lnTo>
                    <a:lnTo>
                      <a:pt x="4420" y="7562"/>
                    </a:lnTo>
                    <a:lnTo>
                      <a:pt x="4438" y="7428"/>
                    </a:lnTo>
                    <a:lnTo>
                      <a:pt x="4401" y="7142"/>
                    </a:lnTo>
                    <a:lnTo>
                      <a:pt x="4420" y="7066"/>
                    </a:lnTo>
                    <a:lnTo>
                      <a:pt x="4438" y="7010"/>
                    </a:lnTo>
                    <a:lnTo>
                      <a:pt x="4458" y="6971"/>
                    </a:lnTo>
                    <a:lnTo>
                      <a:pt x="4534" y="6724"/>
                    </a:lnTo>
                    <a:lnTo>
                      <a:pt x="4362" y="6647"/>
                    </a:lnTo>
                    <a:lnTo>
                      <a:pt x="4286" y="6533"/>
                    </a:lnTo>
                    <a:lnTo>
                      <a:pt x="4229" y="6438"/>
                    </a:lnTo>
                    <a:lnTo>
                      <a:pt x="4191" y="6343"/>
                    </a:lnTo>
                    <a:lnTo>
                      <a:pt x="4172" y="6285"/>
                    </a:lnTo>
                    <a:lnTo>
                      <a:pt x="4153" y="6114"/>
                    </a:lnTo>
                    <a:lnTo>
                      <a:pt x="4134" y="6095"/>
                    </a:lnTo>
                    <a:lnTo>
                      <a:pt x="4115" y="6076"/>
                    </a:lnTo>
                    <a:lnTo>
                      <a:pt x="4096" y="6076"/>
                    </a:lnTo>
                    <a:lnTo>
                      <a:pt x="4057" y="6076"/>
                    </a:lnTo>
                    <a:lnTo>
                      <a:pt x="3962" y="6095"/>
                    </a:lnTo>
                    <a:lnTo>
                      <a:pt x="3905" y="6114"/>
                    </a:lnTo>
                    <a:lnTo>
                      <a:pt x="3848" y="6095"/>
                    </a:lnTo>
                    <a:lnTo>
                      <a:pt x="3772" y="6057"/>
                    </a:lnTo>
                    <a:lnTo>
                      <a:pt x="3524" y="5809"/>
                    </a:lnTo>
                    <a:lnTo>
                      <a:pt x="3486" y="5752"/>
                    </a:lnTo>
                    <a:lnTo>
                      <a:pt x="3467" y="5695"/>
                    </a:lnTo>
                    <a:lnTo>
                      <a:pt x="3448" y="5619"/>
                    </a:lnTo>
                    <a:lnTo>
                      <a:pt x="3581" y="5486"/>
                    </a:lnTo>
                    <a:lnTo>
                      <a:pt x="3600" y="5390"/>
                    </a:lnTo>
                    <a:lnTo>
                      <a:pt x="3581" y="5352"/>
                    </a:lnTo>
                    <a:lnTo>
                      <a:pt x="3562" y="5314"/>
                    </a:lnTo>
                    <a:lnTo>
                      <a:pt x="3505" y="5295"/>
                    </a:lnTo>
                    <a:lnTo>
                      <a:pt x="3486" y="5238"/>
                    </a:lnTo>
                    <a:lnTo>
                      <a:pt x="3486" y="5200"/>
                    </a:lnTo>
                    <a:lnTo>
                      <a:pt x="3486" y="5143"/>
                    </a:lnTo>
                    <a:lnTo>
                      <a:pt x="3524" y="5085"/>
                    </a:lnTo>
                    <a:lnTo>
                      <a:pt x="3505" y="5009"/>
                    </a:lnTo>
                    <a:lnTo>
                      <a:pt x="3372" y="4933"/>
                    </a:lnTo>
                    <a:lnTo>
                      <a:pt x="3353" y="4895"/>
                    </a:lnTo>
                    <a:lnTo>
                      <a:pt x="3277" y="4724"/>
                    </a:lnTo>
                    <a:lnTo>
                      <a:pt x="3258" y="4648"/>
                    </a:lnTo>
                    <a:lnTo>
                      <a:pt x="3258" y="4609"/>
                    </a:lnTo>
                    <a:lnTo>
                      <a:pt x="3277" y="4590"/>
                    </a:lnTo>
                    <a:lnTo>
                      <a:pt x="3315" y="4590"/>
                    </a:lnTo>
                    <a:lnTo>
                      <a:pt x="3334" y="4571"/>
                    </a:lnTo>
                    <a:lnTo>
                      <a:pt x="3353" y="4571"/>
                    </a:lnTo>
                    <a:lnTo>
                      <a:pt x="3372" y="4533"/>
                    </a:lnTo>
                    <a:lnTo>
                      <a:pt x="3372" y="4476"/>
                    </a:lnTo>
                    <a:lnTo>
                      <a:pt x="3372" y="4343"/>
                    </a:lnTo>
                    <a:lnTo>
                      <a:pt x="3372" y="4286"/>
                    </a:lnTo>
                    <a:lnTo>
                      <a:pt x="3353" y="4267"/>
                    </a:lnTo>
                    <a:lnTo>
                      <a:pt x="3334" y="4286"/>
                    </a:lnTo>
                    <a:lnTo>
                      <a:pt x="3315" y="4323"/>
                    </a:lnTo>
                    <a:lnTo>
                      <a:pt x="3277" y="4323"/>
                    </a:lnTo>
                    <a:lnTo>
                      <a:pt x="3239" y="4343"/>
                    </a:lnTo>
                    <a:lnTo>
                      <a:pt x="3200" y="4343"/>
                    </a:lnTo>
                    <a:lnTo>
                      <a:pt x="3105" y="4323"/>
                    </a:lnTo>
                    <a:lnTo>
                      <a:pt x="3067" y="4323"/>
                    </a:lnTo>
                    <a:lnTo>
                      <a:pt x="3048" y="4343"/>
                    </a:lnTo>
                    <a:lnTo>
                      <a:pt x="3010" y="4362"/>
                    </a:lnTo>
                    <a:lnTo>
                      <a:pt x="2991" y="4419"/>
                    </a:lnTo>
                    <a:lnTo>
                      <a:pt x="2934" y="4590"/>
                    </a:lnTo>
                    <a:lnTo>
                      <a:pt x="2934" y="4609"/>
                    </a:lnTo>
                    <a:lnTo>
                      <a:pt x="2915" y="4609"/>
                    </a:lnTo>
                    <a:lnTo>
                      <a:pt x="2877" y="4609"/>
                    </a:lnTo>
                    <a:lnTo>
                      <a:pt x="2819" y="4609"/>
                    </a:lnTo>
                    <a:lnTo>
                      <a:pt x="2782" y="4609"/>
                    </a:lnTo>
                    <a:lnTo>
                      <a:pt x="2743" y="4628"/>
                    </a:lnTo>
                    <a:lnTo>
                      <a:pt x="2667" y="4685"/>
                    </a:lnTo>
                    <a:lnTo>
                      <a:pt x="2629" y="4704"/>
                    </a:lnTo>
                    <a:lnTo>
                      <a:pt x="2553" y="4724"/>
                    </a:lnTo>
                    <a:lnTo>
                      <a:pt x="2515" y="4724"/>
                    </a:lnTo>
                    <a:lnTo>
                      <a:pt x="2477" y="4724"/>
                    </a:lnTo>
                    <a:lnTo>
                      <a:pt x="2477" y="4704"/>
                    </a:lnTo>
                    <a:lnTo>
                      <a:pt x="2477" y="4685"/>
                    </a:lnTo>
                    <a:lnTo>
                      <a:pt x="2477" y="4648"/>
                    </a:lnTo>
                    <a:lnTo>
                      <a:pt x="2515" y="4552"/>
                    </a:lnTo>
                    <a:lnTo>
                      <a:pt x="2515" y="4476"/>
                    </a:lnTo>
                    <a:lnTo>
                      <a:pt x="2515" y="4381"/>
                    </a:lnTo>
                    <a:lnTo>
                      <a:pt x="2496" y="4343"/>
                    </a:lnTo>
                    <a:lnTo>
                      <a:pt x="2438" y="4323"/>
                    </a:lnTo>
                    <a:lnTo>
                      <a:pt x="2267" y="4362"/>
                    </a:lnTo>
                    <a:lnTo>
                      <a:pt x="2096" y="4228"/>
                    </a:lnTo>
                    <a:lnTo>
                      <a:pt x="2058" y="4209"/>
                    </a:lnTo>
                    <a:lnTo>
                      <a:pt x="2000" y="4209"/>
                    </a:lnTo>
                    <a:lnTo>
                      <a:pt x="1981" y="4228"/>
                    </a:lnTo>
                    <a:lnTo>
                      <a:pt x="1944" y="4247"/>
                    </a:lnTo>
                    <a:lnTo>
                      <a:pt x="1924" y="4286"/>
                    </a:lnTo>
                    <a:lnTo>
                      <a:pt x="1848" y="4381"/>
                    </a:lnTo>
                    <a:lnTo>
                      <a:pt x="1563" y="4533"/>
                    </a:lnTo>
                    <a:lnTo>
                      <a:pt x="1467" y="4362"/>
                    </a:lnTo>
                    <a:lnTo>
                      <a:pt x="1429" y="4323"/>
                    </a:lnTo>
                    <a:lnTo>
                      <a:pt x="1391" y="4247"/>
                    </a:lnTo>
                    <a:lnTo>
                      <a:pt x="1372" y="4171"/>
                    </a:lnTo>
                    <a:lnTo>
                      <a:pt x="1353" y="4019"/>
                    </a:lnTo>
                    <a:lnTo>
                      <a:pt x="1314" y="3962"/>
                    </a:lnTo>
                    <a:lnTo>
                      <a:pt x="1296" y="3942"/>
                    </a:lnTo>
                    <a:lnTo>
                      <a:pt x="1277" y="3905"/>
                    </a:lnTo>
                    <a:lnTo>
                      <a:pt x="1277" y="3847"/>
                    </a:lnTo>
                    <a:lnTo>
                      <a:pt x="1296" y="3505"/>
                    </a:lnTo>
                    <a:lnTo>
                      <a:pt x="1296" y="3429"/>
                    </a:lnTo>
                    <a:lnTo>
                      <a:pt x="1296" y="3390"/>
                    </a:lnTo>
                    <a:lnTo>
                      <a:pt x="1258" y="3333"/>
                    </a:lnTo>
                    <a:lnTo>
                      <a:pt x="1200" y="3276"/>
                    </a:lnTo>
                    <a:lnTo>
                      <a:pt x="1200" y="3257"/>
                    </a:lnTo>
                    <a:lnTo>
                      <a:pt x="1200" y="3219"/>
                    </a:lnTo>
                    <a:lnTo>
                      <a:pt x="1238" y="3162"/>
                    </a:lnTo>
                    <a:lnTo>
                      <a:pt x="1314" y="3124"/>
                    </a:lnTo>
                    <a:lnTo>
                      <a:pt x="1353" y="3104"/>
                    </a:lnTo>
                    <a:lnTo>
                      <a:pt x="1353" y="3066"/>
                    </a:lnTo>
                    <a:lnTo>
                      <a:pt x="1334" y="3009"/>
                    </a:lnTo>
                    <a:lnTo>
                      <a:pt x="1238" y="2838"/>
                    </a:lnTo>
                    <a:lnTo>
                      <a:pt x="1182" y="2685"/>
                    </a:lnTo>
                    <a:lnTo>
                      <a:pt x="1162" y="2609"/>
                    </a:lnTo>
                    <a:lnTo>
                      <a:pt x="1143" y="2590"/>
                    </a:lnTo>
                    <a:lnTo>
                      <a:pt x="1124" y="2533"/>
                    </a:lnTo>
                    <a:lnTo>
                      <a:pt x="1105" y="2495"/>
                    </a:lnTo>
                    <a:lnTo>
                      <a:pt x="1048" y="2476"/>
                    </a:lnTo>
                    <a:lnTo>
                      <a:pt x="991" y="2476"/>
                    </a:lnTo>
                    <a:lnTo>
                      <a:pt x="857" y="2533"/>
                    </a:lnTo>
                    <a:lnTo>
                      <a:pt x="705" y="2628"/>
                    </a:lnTo>
                    <a:lnTo>
                      <a:pt x="667" y="2647"/>
                    </a:lnTo>
                    <a:lnTo>
                      <a:pt x="553" y="2667"/>
                    </a:lnTo>
                    <a:lnTo>
                      <a:pt x="420" y="2533"/>
                    </a:lnTo>
                    <a:lnTo>
                      <a:pt x="305" y="2457"/>
                    </a:lnTo>
                    <a:lnTo>
                      <a:pt x="267" y="2438"/>
                    </a:lnTo>
                    <a:lnTo>
                      <a:pt x="248" y="2400"/>
                    </a:lnTo>
                    <a:lnTo>
                      <a:pt x="229" y="2362"/>
                    </a:lnTo>
                    <a:lnTo>
                      <a:pt x="191" y="2305"/>
                    </a:lnTo>
                    <a:lnTo>
                      <a:pt x="115" y="2228"/>
                    </a:lnTo>
                    <a:lnTo>
                      <a:pt x="95" y="2190"/>
                    </a:lnTo>
                    <a:lnTo>
                      <a:pt x="76" y="2152"/>
                    </a:lnTo>
                    <a:lnTo>
                      <a:pt x="76" y="2114"/>
                    </a:lnTo>
                    <a:lnTo>
                      <a:pt x="58" y="2076"/>
                    </a:lnTo>
                    <a:lnTo>
                      <a:pt x="39" y="2057"/>
                    </a:lnTo>
                    <a:lnTo>
                      <a:pt x="19" y="2057"/>
                    </a:lnTo>
                    <a:lnTo>
                      <a:pt x="0" y="2038"/>
                    </a:lnTo>
                    <a:lnTo>
                      <a:pt x="0" y="2000"/>
                    </a:lnTo>
                    <a:lnTo>
                      <a:pt x="58" y="1981"/>
                    </a:lnTo>
                    <a:lnTo>
                      <a:pt x="95" y="1942"/>
                    </a:lnTo>
                    <a:lnTo>
                      <a:pt x="134" y="1885"/>
                    </a:lnTo>
                    <a:lnTo>
                      <a:pt x="153" y="1771"/>
                    </a:lnTo>
                    <a:lnTo>
                      <a:pt x="134" y="1714"/>
                    </a:lnTo>
                    <a:lnTo>
                      <a:pt x="115" y="1600"/>
                    </a:lnTo>
                    <a:lnTo>
                      <a:pt x="115" y="1524"/>
                    </a:lnTo>
                    <a:lnTo>
                      <a:pt x="115" y="1466"/>
                    </a:lnTo>
                    <a:lnTo>
                      <a:pt x="134" y="1390"/>
                    </a:lnTo>
                    <a:lnTo>
                      <a:pt x="153" y="1352"/>
                    </a:lnTo>
                    <a:lnTo>
                      <a:pt x="191" y="1333"/>
                    </a:lnTo>
                    <a:lnTo>
                      <a:pt x="362" y="1352"/>
                    </a:lnTo>
                    <a:lnTo>
                      <a:pt x="381" y="1352"/>
                    </a:lnTo>
                    <a:lnTo>
                      <a:pt x="476" y="1314"/>
                    </a:lnTo>
                    <a:lnTo>
                      <a:pt x="515" y="1295"/>
                    </a:lnTo>
                    <a:lnTo>
                      <a:pt x="553" y="1295"/>
                    </a:lnTo>
                    <a:lnTo>
                      <a:pt x="572" y="1295"/>
                    </a:lnTo>
                    <a:lnTo>
                      <a:pt x="610" y="1314"/>
                    </a:lnTo>
                    <a:lnTo>
                      <a:pt x="667" y="1352"/>
                    </a:lnTo>
                    <a:lnTo>
                      <a:pt x="705" y="1371"/>
                    </a:lnTo>
                    <a:lnTo>
                      <a:pt x="743" y="1352"/>
                    </a:lnTo>
                    <a:lnTo>
                      <a:pt x="801" y="1333"/>
                    </a:lnTo>
                    <a:lnTo>
                      <a:pt x="857" y="1295"/>
                    </a:lnTo>
                    <a:lnTo>
                      <a:pt x="896" y="1238"/>
                    </a:lnTo>
                    <a:lnTo>
                      <a:pt x="896" y="1123"/>
                    </a:lnTo>
                    <a:lnTo>
                      <a:pt x="896" y="1028"/>
                    </a:lnTo>
                    <a:lnTo>
                      <a:pt x="915" y="876"/>
                    </a:lnTo>
                    <a:lnTo>
                      <a:pt x="1010" y="647"/>
                    </a:lnTo>
                    <a:lnTo>
                      <a:pt x="1067" y="647"/>
                    </a:lnTo>
                    <a:close/>
                    <a:moveTo>
                      <a:pt x="7296" y="2190"/>
                    </a:moveTo>
                    <a:lnTo>
                      <a:pt x="7391" y="2247"/>
                    </a:lnTo>
                    <a:lnTo>
                      <a:pt x="7428" y="2286"/>
                    </a:lnTo>
                    <a:lnTo>
                      <a:pt x="7372" y="2362"/>
                    </a:lnTo>
                    <a:lnTo>
                      <a:pt x="7258" y="2381"/>
                    </a:lnTo>
                    <a:lnTo>
                      <a:pt x="7220" y="2323"/>
                    </a:lnTo>
                    <a:lnTo>
                      <a:pt x="7220" y="2286"/>
                    </a:lnTo>
                    <a:lnTo>
                      <a:pt x="7201" y="2247"/>
                    </a:lnTo>
                    <a:lnTo>
                      <a:pt x="7181" y="2247"/>
                    </a:lnTo>
                    <a:lnTo>
                      <a:pt x="7144" y="2247"/>
                    </a:lnTo>
                    <a:lnTo>
                      <a:pt x="7086" y="2228"/>
                    </a:lnTo>
                    <a:lnTo>
                      <a:pt x="6953" y="2133"/>
                    </a:lnTo>
                    <a:lnTo>
                      <a:pt x="6896" y="2057"/>
                    </a:lnTo>
                    <a:lnTo>
                      <a:pt x="6896" y="2000"/>
                    </a:lnTo>
                    <a:lnTo>
                      <a:pt x="6991" y="1961"/>
                    </a:lnTo>
                    <a:lnTo>
                      <a:pt x="6972" y="1924"/>
                    </a:lnTo>
                    <a:lnTo>
                      <a:pt x="6972" y="1847"/>
                    </a:lnTo>
                    <a:lnTo>
                      <a:pt x="7010" y="1828"/>
                    </a:lnTo>
                    <a:lnTo>
                      <a:pt x="7067" y="1924"/>
                    </a:lnTo>
                    <a:lnTo>
                      <a:pt x="7048" y="2038"/>
                    </a:lnTo>
                    <a:lnTo>
                      <a:pt x="7086" y="2057"/>
                    </a:lnTo>
                    <a:lnTo>
                      <a:pt x="7220" y="2076"/>
                    </a:lnTo>
                    <a:lnTo>
                      <a:pt x="7258" y="2152"/>
                    </a:lnTo>
                    <a:lnTo>
                      <a:pt x="7296" y="2190"/>
                    </a:lnTo>
                    <a:close/>
                    <a:moveTo>
                      <a:pt x="6305" y="1409"/>
                    </a:moveTo>
                    <a:lnTo>
                      <a:pt x="6363" y="1485"/>
                    </a:lnTo>
                    <a:lnTo>
                      <a:pt x="6363" y="1543"/>
                    </a:lnTo>
                    <a:lnTo>
                      <a:pt x="6324" y="1562"/>
                    </a:lnTo>
                    <a:lnTo>
                      <a:pt x="6248" y="1600"/>
                    </a:lnTo>
                    <a:lnTo>
                      <a:pt x="6191" y="1657"/>
                    </a:lnTo>
                    <a:lnTo>
                      <a:pt x="6229" y="1695"/>
                    </a:lnTo>
                    <a:lnTo>
                      <a:pt x="6287" y="1695"/>
                    </a:lnTo>
                    <a:lnTo>
                      <a:pt x="6287" y="1752"/>
                    </a:lnTo>
                    <a:lnTo>
                      <a:pt x="6248" y="1790"/>
                    </a:lnTo>
                    <a:lnTo>
                      <a:pt x="6172" y="1809"/>
                    </a:lnTo>
                    <a:lnTo>
                      <a:pt x="6077" y="1752"/>
                    </a:lnTo>
                    <a:lnTo>
                      <a:pt x="6038" y="1695"/>
                    </a:lnTo>
                    <a:lnTo>
                      <a:pt x="6058" y="1657"/>
                    </a:lnTo>
                    <a:lnTo>
                      <a:pt x="6096" y="1619"/>
                    </a:lnTo>
                    <a:lnTo>
                      <a:pt x="6115" y="1580"/>
                    </a:lnTo>
                    <a:lnTo>
                      <a:pt x="6058" y="1562"/>
                    </a:lnTo>
                    <a:lnTo>
                      <a:pt x="6001" y="1524"/>
                    </a:lnTo>
                    <a:lnTo>
                      <a:pt x="6058" y="1428"/>
                    </a:lnTo>
                    <a:lnTo>
                      <a:pt x="6210" y="1371"/>
                    </a:lnTo>
                    <a:lnTo>
                      <a:pt x="6305" y="1409"/>
                    </a:lnTo>
                    <a:close/>
                    <a:moveTo>
                      <a:pt x="4705" y="781"/>
                    </a:moveTo>
                    <a:lnTo>
                      <a:pt x="4724" y="838"/>
                    </a:lnTo>
                    <a:lnTo>
                      <a:pt x="4743" y="933"/>
                    </a:lnTo>
                    <a:lnTo>
                      <a:pt x="4724" y="952"/>
                    </a:lnTo>
                    <a:lnTo>
                      <a:pt x="4686" y="895"/>
                    </a:lnTo>
                    <a:lnTo>
                      <a:pt x="4667" y="857"/>
                    </a:lnTo>
                    <a:lnTo>
                      <a:pt x="4629" y="857"/>
                    </a:lnTo>
                    <a:lnTo>
                      <a:pt x="4591" y="876"/>
                    </a:lnTo>
                    <a:lnTo>
                      <a:pt x="4534" y="857"/>
                    </a:lnTo>
                    <a:lnTo>
                      <a:pt x="4496" y="818"/>
                    </a:lnTo>
                    <a:lnTo>
                      <a:pt x="4477" y="781"/>
                    </a:lnTo>
                    <a:lnTo>
                      <a:pt x="4477" y="762"/>
                    </a:lnTo>
                    <a:lnTo>
                      <a:pt x="4496" y="781"/>
                    </a:lnTo>
                    <a:lnTo>
                      <a:pt x="4496" y="723"/>
                    </a:lnTo>
                    <a:lnTo>
                      <a:pt x="4515" y="647"/>
                    </a:lnTo>
                    <a:lnTo>
                      <a:pt x="4591" y="628"/>
                    </a:lnTo>
                    <a:lnTo>
                      <a:pt x="4667" y="704"/>
                    </a:lnTo>
                    <a:lnTo>
                      <a:pt x="4705" y="781"/>
                    </a:lnTo>
                    <a:close/>
                    <a:moveTo>
                      <a:pt x="3448" y="342"/>
                    </a:moveTo>
                    <a:lnTo>
                      <a:pt x="3467" y="361"/>
                    </a:lnTo>
                    <a:lnTo>
                      <a:pt x="3486" y="419"/>
                    </a:lnTo>
                    <a:lnTo>
                      <a:pt x="3486" y="476"/>
                    </a:lnTo>
                    <a:lnTo>
                      <a:pt x="3448" y="514"/>
                    </a:lnTo>
                    <a:lnTo>
                      <a:pt x="3410" y="514"/>
                    </a:lnTo>
                    <a:lnTo>
                      <a:pt x="3353" y="476"/>
                    </a:lnTo>
                    <a:lnTo>
                      <a:pt x="3334" y="438"/>
                    </a:lnTo>
                    <a:lnTo>
                      <a:pt x="3296" y="381"/>
                    </a:lnTo>
                    <a:lnTo>
                      <a:pt x="3239" y="361"/>
                    </a:lnTo>
                    <a:lnTo>
                      <a:pt x="3143" y="305"/>
                    </a:lnTo>
                    <a:lnTo>
                      <a:pt x="3105" y="285"/>
                    </a:lnTo>
                    <a:lnTo>
                      <a:pt x="3105" y="247"/>
                    </a:lnTo>
                    <a:lnTo>
                      <a:pt x="3086" y="228"/>
                    </a:lnTo>
                    <a:lnTo>
                      <a:pt x="3048" y="209"/>
                    </a:lnTo>
                    <a:lnTo>
                      <a:pt x="3029" y="152"/>
                    </a:lnTo>
                    <a:lnTo>
                      <a:pt x="3086" y="95"/>
                    </a:lnTo>
                    <a:lnTo>
                      <a:pt x="3143" y="95"/>
                    </a:lnTo>
                    <a:lnTo>
                      <a:pt x="3200" y="95"/>
                    </a:lnTo>
                    <a:lnTo>
                      <a:pt x="3258" y="95"/>
                    </a:lnTo>
                    <a:lnTo>
                      <a:pt x="3258" y="152"/>
                    </a:lnTo>
                    <a:lnTo>
                      <a:pt x="3296" y="190"/>
                    </a:lnTo>
                    <a:lnTo>
                      <a:pt x="3410" y="285"/>
                    </a:lnTo>
                    <a:lnTo>
                      <a:pt x="3448" y="342"/>
                    </a:lnTo>
                    <a:close/>
                    <a:moveTo>
                      <a:pt x="2362" y="0"/>
                    </a:moveTo>
                    <a:lnTo>
                      <a:pt x="2457" y="0"/>
                    </a:lnTo>
                    <a:lnTo>
                      <a:pt x="2553" y="19"/>
                    </a:lnTo>
                    <a:lnTo>
                      <a:pt x="2534" y="38"/>
                    </a:lnTo>
                    <a:lnTo>
                      <a:pt x="2477" y="57"/>
                    </a:lnTo>
                    <a:lnTo>
                      <a:pt x="2420" y="57"/>
                    </a:lnTo>
                    <a:lnTo>
                      <a:pt x="2248" y="76"/>
                    </a:lnTo>
                    <a:lnTo>
                      <a:pt x="2191" y="133"/>
                    </a:lnTo>
                    <a:lnTo>
                      <a:pt x="2076" y="171"/>
                    </a:lnTo>
                    <a:lnTo>
                      <a:pt x="1981" y="209"/>
                    </a:lnTo>
                    <a:lnTo>
                      <a:pt x="1981" y="190"/>
                    </a:lnTo>
                    <a:lnTo>
                      <a:pt x="1962" y="133"/>
                    </a:lnTo>
                    <a:lnTo>
                      <a:pt x="1981" y="133"/>
                    </a:lnTo>
                    <a:lnTo>
                      <a:pt x="2039" y="133"/>
                    </a:lnTo>
                    <a:lnTo>
                      <a:pt x="2039" y="57"/>
                    </a:lnTo>
                    <a:lnTo>
                      <a:pt x="2058" y="19"/>
                    </a:lnTo>
                    <a:lnTo>
                      <a:pt x="2172" y="19"/>
                    </a:lnTo>
                    <a:lnTo>
                      <a:pt x="2210" y="0"/>
                    </a:lnTo>
                    <a:lnTo>
                      <a:pt x="2362" y="0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7" name="Freeform 9">
                <a:extLst>
                  <a:ext uri="{FF2B5EF4-FFF2-40B4-BE49-F238E27FC236}">
                    <a16:creationId xmlns:a16="http://schemas.microsoft.com/office/drawing/2014/main" id="{C1FAD6AB-C307-0745-A54A-B564A6E04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8625" y="1173163"/>
                <a:ext cx="2084388" cy="1628775"/>
              </a:xfrm>
              <a:custGeom>
                <a:avLst/>
                <a:gdLst>
                  <a:gd name="T0" fmla="*/ 2147483646 w 11582"/>
                  <a:gd name="T1" fmla="*/ 2147483646 h 9048"/>
                  <a:gd name="T2" fmla="*/ 2147483646 w 11582"/>
                  <a:gd name="T3" fmla="*/ 2147483646 h 9048"/>
                  <a:gd name="T4" fmla="*/ 2147483646 w 11582"/>
                  <a:gd name="T5" fmla="*/ 2147483646 h 9048"/>
                  <a:gd name="T6" fmla="*/ 2147483646 w 11582"/>
                  <a:gd name="T7" fmla="*/ 2147483646 h 9048"/>
                  <a:gd name="T8" fmla="*/ 2147483646 w 11582"/>
                  <a:gd name="T9" fmla="*/ 2147483646 h 9048"/>
                  <a:gd name="T10" fmla="*/ 2147483646 w 11582"/>
                  <a:gd name="T11" fmla="*/ 2147483646 h 9048"/>
                  <a:gd name="T12" fmla="*/ 2147483646 w 11582"/>
                  <a:gd name="T13" fmla="*/ 2147483646 h 9048"/>
                  <a:gd name="T14" fmla="*/ 2147483646 w 11582"/>
                  <a:gd name="T15" fmla="*/ 2147483646 h 9048"/>
                  <a:gd name="T16" fmla="*/ 2147483646 w 11582"/>
                  <a:gd name="T17" fmla="*/ 2147483646 h 9048"/>
                  <a:gd name="T18" fmla="*/ 2147483646 w 11582"/>
                  <a:gd name="T19" fmla="*/ 2147483646 h 9048"/>
                  <a:gd name="T20" fmla="*/ 2147483646 w 11582"/>
                  <a:gd name="T21" fmla="*/ 2147483646 h 9048"/>
                  <a:gd name="T22" fmla="*/ 2147483646 w 11582"/>
                  <a:gd name="T23" fmla="*/ 2147483646 h 9048"/>
                  <a:gd name="T24" fmla="*/ 2147483646 w 11582"/>
                  <a:gd name="T25" fmla="*/ 2147483646 h 9048"/>
                  <a:gd name="T26" fmla="*/ 2147483646 w 11582"/>
                  <a:gd name="T27" fmla="*/ 2147483646 h 9048"/>
                  <a:gd name="T28" fmla="*/ 2147483646 w 11582"/>
                  <a:gd name="T29" fmla="*/ 2147483646 h 9048"/>
                  <a:gd name="T30" fmla="*/ 2147483646 w 11582"/>
                  <a:gd name="T31" fmla="*/ 2147483646 h 9048"/>
                  <a:gd name="T32" fmla="*/ 2147483646 w 11582"/>
                  <a:gd name="T33" fmla="*/ 2147483646 h 9048"/>
                  <a:gd name="T34" fmla="*/ 2147483646 w 11582"/>
                  <a:gd name="T35" fmla="*/ 2147483646 h 9048"/>
                  <a:gd name="T36" fmla="*/ 2147483646 w 11582"/>
                  <a:gd name="T37" fmla="*/ 2147483646 h 9048"/>
                  <a:gd name="T38" fmla="*/ 2147483646 w 11582"/>
                  <a:gd name="T39" fmla="*/ 2147483646 h 9048"/>
                  <a:gd name="T40" fmla="*/ 2147483646 w 11582"/>
                  <a:gd name="T41" fmla="*/ 2147483646 h 9048"/>
                  <a:gd name="T42" fmla="*/ 2147483646 w 11582"/>
                  <a:gd name="T43" fmla="*/ 2147483646 h 9048"/>
                  <a:gd name="T44" fmla="*/ 2147483646 w 11582"/>
                  <a:gd name="T45" fmla="*/ 2147483646 h 9048"/>
                  <a:gd name="T46" fmla="*/ 2147483646 w 11582"/>
                  <a:gd name="T47" fmla="*/ 2147483646 h 9048"/>
                  <a:gd name="T48" fmla="*/ 2147483646 w 11582"/>
                  <a:gd name="T49" fmla="*/ 2147483646 h 9048"/>
                  <a:gd name="T50" fmla="*/ 2147483646 w 11582"/>
                  <a:gd name="T51" fmla="*/ 2147483646 h 9048"/>
                  <a:gd name="T52" fmla="*/ 2147483646 w 11582"/>
                  <a:gd name="T53" fmla="*/ 2147483646 h 9048"/>
                  <a:gd name="T54" fmla="*/ 2147483646 w 11582"/>
                  <a:gd name="T55" fmla="*/ 2147483646 h 9048"/>
                  <a:gd name="T56" fmla="*/ 2147483646 w 11582"/>
                  <a:gd name="T57" fmla="*/ 2147483646 h 9048"/>
                  <a:gd name="T58" fmla="*/ 2147483646 w 11582"/>
                  <a:gd name="T59" fmla="*/ 2147483646 h 9048"/>
                  <a:gd name="T60" fmla="*/ 2147483646 w 11582"/>
                  <a:gd name="T61" fmla="*/ 2147483646 h 9048"/>
                  <a:gd name="T62" fmla="*/ 2147483646 w 11582"/>
                  <a:gd name="T63" fmla="*/ 2147483646 h 9048"/>
                  <a:gd name="T64" fmla="*/ 2147483646 w 11582"/>
                  <a:gd name="T65" fmla="*/ 2147483646 h 9048"/>
                  <a:gd name="T66" fmla="*/ 2147483646 w 11582"/>
                  <a:gd name="T67" fmla="*/ 2147483646 h 9048"/>
                  <a:gd name="T68" fmla="*/ 2147483646 w 11582"/>
                  <a:gd name="T69" fmla="*/ 2147483646 h 9048"/>
                  <a:gd name="T70" fmla="*/ 2147483646 w 11582"/>
                  <a:gd name="T71" fmla="*/ 2147483646 h 9048"/>
                  <a:gd name="T72" fmla="*/ 2147483646 w 11582"/>
                  <a:gd name="T73" fmla="*/ 2147483646 h 9048"/>
                  <a:gd name="T74" fmla="*/ 2147483646 w 11582"/>
                  <a:gd name="T75" fmla="*/ 2147483646 h 9048"/>
                  <a:gd name="T76" fmla="*/ 2147483646 w 11582"/>
                  <a:gd name="T77" fmla="*/ 2147483646 h 9048"/>
                  <a:gd name="T78" fmla="*/ 2147483646 w 11582"/>
                  <a:gd name="T79" fmla="*/ 2147483646 h 9048"/>
                  <a:gd name="T80" fmla="*/ 2147483646 w 11582"/>
                  <a:gd name="T81" fmla="*/ 2147483646 h 9048"/>
                  <a:gd name="T82" fmla="*/ 2147483646 w 11582"/>
                  <a:gd name="T83" fmla="*/ 2147483646 h 9048"/>
                  <a:gd name="T84" fmla="*/ 2147483646 w 11582"/>
                  <a:gd name="T85" fmla="*/ 2147483646 h 9048"/>
                  <a:gd name="T86" fmla="*/ 2147483646 w 11582"/>
                  <a:gd name="T87" fmla="*/ 2147483646 h 9048"/>
                  <a:gd name="T88" fmla="*/ 2147483646 w 11582"/>
                  <a:gd name="T89" fmla="*/ 2147483646 h 9048"/>
                  <a:gd name="T90" fmla="*/ 2147483646 w 11582"/>
                  <a:gd name="T91" fmla="*/ 2147483646 h 9048"/>
                  <a:gd name="T92" fmla="*/ 2147483646 w 11582"/>
                  <a:gd name="T93" fmla="*/ 2147483646 h 9048"/>
                  <a:gd name="T94" fmla="*/ 2147483646 w 11582"/>
                  <a:gd name="T95" fmla="*/ 2147483646 h 9048"/>
                  <a:gd name="T96" fmla="*/ 2147483646 w 11582"/>
                  <a:gd name="T97" fmla="*/ 2147483646 h 9048"/>
                  <a:gd name="T98" fmla="*/ 2147483646 w 11582"/>
                  <a:gd name="T99" fmla="*/ 2147483646 h 9048"/>
                  <a:gd name="T100" fmla="*/ 2147483646 w 11582"/>
                  <a:gd name="T101" fmla="*/ 2147483646 h 9048"/>
                  <a:gd name="T102" fmla="*/ 2147483646 w 11582"/>
                  <a:gd name="T103" fmla="*/ 2147483646 h 9048"/>
                  <a:gd name="T104" fmla="*/ 2147483646 w 11582"/>
                  <a:gd name="T105" fmla="*/ 2147483646 h 9048"/>
                  <a:gd name="T106" fmla="*/ 2147483646 w 11582"/>
                  <a:gd name="T107" fmla="*/ 2147483646 h 9048"/>
                  <a:gd name="T108" fmla="*/ 2147483646 w 11582"/>
                  <a:gd name="T109" fmla="*/ 2147483646 h 9048"/>
                  <a:gd name="T110" fmla="*/ 2147483646 w 11582"/>
                  <a:gd name="T111" fmla="*/ 2147483646 h 9048"/>
                  <a:gd name="T112" fmla="*/ 2147483646 w 11582"/>
                  <a:gd name="T113" fmla="*/ 2147483646 h 9048"/>
                  <a:gd name="T114" fmla="*/ 2147483646 w 11582"/>
                  <a:gd name="T115" fmla="*/ 2147483646 h 9048"/>
                  <a:gd name="T116" fmla="*/ 2147483646 w 11582"/>
                  <a:gd name="T117" fmla="*/ 2147483646 h 9048"/>
                  <a:gd name="T118" fmla="*/ 2147483646 w 11582"/>
                  <a:gd name="T119" fmla="*/ 2147483646 h 9048"/>
                  <a:gd name="T120" fmla="*/ 2147483646 w 11582"/>
                  <a:gd name="T121" fmla="*/ 2147483646 h 9048"/>
                  <a:gd name="T122" fmla="*/ 2147483646 w 11582"/>
                  <a:gd name="T123" fmla="*/ 2147483646 h 904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1582" h="9048">
                    <a:moveTo>
                      <a:pt x="9124" y="647"/>
                    </a:moveTo>
                    <a:lnTo>
                      <a:pt x="9181" y="647"/>
                    </a:lnTo>
                    <a:lnTo>
                      <a:pt x="9238" y="762"/>
                    </a:lnTo>
                    <a:lnTo>
                      <a:pt x="9295" y="818"/>
                    </a:lnTo>
                    <a:lnTo>
                      <a:pt x="9295" y="838"/>
                    </a:lnTo>
                    <a:lnTo>
                      <a:pt x="9219" y="914"/>
                    </a:lnTo>
                    <a:lnTo>
                      <a:pt x="9105" y="971"/>
                    </a:lnTo>
                    <a:lnTo>
                      <a:pt x="9029" y="971"/>
                    </a:lnTo>
                    <a:lnTo>
                      <a:pt x="8953" y="933"/>
                    </a:lnTo>
                    <a:lnTo>
                      <a:pt x="8877" y="914"/>
                    </a:lnTo>
                    <a:lnTo>
                      <a:pt x="8648" y="933"/>
                    </a:lnTo>
                    <a:lnTo>
                      <a:pt x="8496" y="990"/>
                    </a:lnTo>
                    <a:lnTo>
                      <a:pt x="8152" y="1162"/>
                    </a:lnTo>
                    <a:lnTo>
                      <a:pt x="8229" y="1066"/>
                    </a:lnTo>
                    <a:lnTo>
                      <a:pt x="8648" y="799"/>
                    </a:lnTo>
                    <a:lnTo>
                      <a:pt x="8762" y="781"/>
                    </a:lnTo>
                    <a:lnTo>
                      <a:pt x="8895" y="781"/>
                    </a:lnTo>
                    <a:lnTo>
                      <a:pt x="9048" y="818"/>
                    </a:lnTo>
                    <a:lnTo>
                      <a:pt x="9009" y="762"/>
                    </a:lnTo>
                    <a:lnTo>
                      <a:pt x="8972" y="685"/>
                    </a:lnTo>
                    <a:lnTo>
                      <a:pt x="8953" y="647"/>
                    </a:lnTo>
                    <a:lnTo>
                      <a:pt x="8991" y="609"/>
                    </a:lnTo>
                    <a:lnTo>
                      <a:pt x="9029" y="666"/>
                    </a:lnTo>
                    <a:lnTo>
                      <a:pt x="9124" y="762"/>
                    </a:lnTo>
                    <a:lnTo>
                      <a:pt x="9124" y="647"/>
                    </a:lnTo>
                    <a:close/>
                    <a:moveTo>
                      <a:pt x="11429" y="552"/>
                    </a:moveTo>
                    <a:lnTo>
                      <a:pt x="11467" y="533"/>
                    </a:lnTo>
                    <a:lnTo>
                      <a:pt x="11524" y="514"/>
                    </a:lnTo>
                    <a:lnTo>
                      <a:pt x="11562" y="533"/>
                    </a:lnTo>
                    <a:lnTo>
                      <a:pt x="11581" y="571"/>
                    </a:lnTo>
                    <a:lnTo>
                      <a:pt x="11562" y="628"/>
                    </a:lnTo>
                    <a:lnTo>
                      <a:pt x="11524" y="666"/>
                    </a:lnTo>
                    <a:lnTo>
                      <a:pt x="11467" y="685"/>
                    </a:lnTo>
                    <a:lnTo>
                      <a:pt x="11410" y="723"/>
                    </a:lnTo>
                    <a:lnTo>
                      <a:pt x="11334" y="723"/>
                    </a:lnTo>
                    <a:lnTo>
                      <a:pt x="11219" y="666"/>
                    </a:lnTo>
                    <a:lnTo>
                      <a:pt x="11086" y="628"/>
                    </a:lnTo>
                    <a:lnTo>
                      <a:pt x="10972" y="647"/>
                    </a:lnTo>
                    <a:lnTo>
                      <a:pt x="10934" y="609"/>
                    </a:lnTo>
                    <a:lnTo>
                      <a:pt x="10914" y="609"/>
                    </a:lnTo>
                    <a:lnTo>
                      <a:pt x="10819" y="647"/>
                    </a:lnTo>
                    <a:lnTo>
                      <a:pt x="10858" y="552"/>
                    </a:lnTo>
                    <a:lnTo>
                      <a:pt x="10895" y="495"/>
                    </a:lnTo>
                    <a:lnTo>
                      <a:pt x="10972" y="457"/>
                    </a:lnTo>
                    <a:lnTo>
                      <a:pt x="11086" y="457"/>
                    </a:lnTo>
                    <a:lnTo>
                      <a:pt x="11105" y="457"/>
                    </a:lnTo>
                    <a:lnTo>
                      <a:pt x="11162" y="533"/>
                    </a:lnTo>
                    <a:lnTo>
                      <a:pt x="11200" y="552"/>
                    </a:lnTo>
                    <a:lnTo>
                      <a:pt x="11257" y="552"/>
                    </a:lnTo>
                    <a:lnTo>
                      <a:pt x="11429" y="552"/>
                    </a:lnTo>
                    <a:close/>
                    <a:moveTo>
                      <a:pt x="3276" y="818"/>
                    </a:moveTo>
                    <a:lnTo>
                      <a:pt x="3467" y="818"/>
                    </a:lnTo>
                    <a:lnTo>
                      <a:pt x="3562" y="799"/>
                    </a:lnTo>
                    <a:lnTo>
                      <a:pt x="3657" y="762"/>
                    </a:lnTo>
                    <a:lnTo>
                      <a:pt x="3733" y="799"/>
                    </a:lnTo>
                    <a:lnTo>
                      <a:pt x="3809" y="799"/>
                    </a:lnTo>
                    <a:lnTo>
                      <a:pt x="3886" y="799"/>
                    </a:lnTo>
                    <a:lnTo>
                      <a:pt x="3981" y="818"/>
                    </a:lnTo>
                    <a:lnTo>
                      <a:pt x="4038" y="838"/>
                    </a:lnTo>
                    <a:lnTo>
                      <a:pt x="4153" y="933"/>
                    </a:lnTo>
                    <a:lnTo>
                      <a:pt x="4305" y="1028"/>
                    </a:lnTo>
                    <a:lnTo>
                      <a:pt x="4324" y="1162"/>
                    </a:lnTo>
                    <a:lnTo>
                      <a:pt x="4305" y="1333"/>
                    </a:lnTo>
                    <a:lnTo>
                      <a:pt x="4267" y="1466"/>
                    </a:lnTo>
                    <a:lnTo>
                      <a:pt x="4229" y="1524"/>
                    </a:lnTo>
                    <a:lnTo>
                      <a:pt x="4171" y="1561"/>
                    </a:lnTo>
                    <a:lnTo>
                      <a:pt x="4171" y="1580"/>
                    </a:lnTo>
                    <a:lnTo>
                      <a:pt x="4267" y="1619"/>
                    </a:lnTo>
                    <a:lnTo>
                      <a:pt x="4343" y="1638"/>
                    </a:lnTo>
                    <a:lnTo>
                      <a:pt x="4419" y="1619"/>
                    </a:lnTo>
                    <a:lnTo>
                      <a:pt x="4514" y="1561"/>
                    </a:lnTo>
                    <a:lnTo>
                      <a:pt x="4552" y="1524"/>
                    </a:lnTo>
                    <a:lnTo>
                      <a:pt x="4590" y="1352"/>
                    </a:lnTo>
                    <a:lnTo>
                      <a:pt x="4610" y="1295"/>
                    </a:lnTo>
                    <a:lnTo>
                      <a:pt x="4666" y="1238"/>
                    </a:lnTo>
                    <a:lnTo>
                      <a:pt x="4724" y="1219"/>
                    </a:lnTo>
                    <a:lnTo>
                      <a:pt x="4781" y="1219"/>
                    </a:lnTo>
                    <a:lnTo>
                      <a:pt x="5352" y="1123"/>
                    </a:lnTo>
                    <a:lnTo>
                      <a:pt x="5428" y="1085"/>
                    </a:lnTo>
                    <a:lnTo>
                      <a:pt x="5505" y="1009"/>
                    </a:lnTo>
                    <a:lnTo>
                      <a:pt x="5676" y="952"/>
                    </a:lnTo>
                    <a:lnTo>
                      <a:pt x="6000" y="914"/>
                    </a:lnTo>
                    <a:lnTo>
                      <a:pt x="6095" y="876"/>
                    </a:lnTo>
                    <a:lnTo>
                      <a:pt x="6362" y="742"/>
                    </a:lnTo>
                    <a:lnTo>
                      <a:pt x="6515" y="609"/>
                    </a:lnTo>
                    <a:lnTo>
                      <a:pt x="6819" y="437"/>
                    </a:lnTo>
                    <a:lnTo>
                      <a:pt x="6933" y="400"/>
                    </a:lnTo>
                    <a:lnTo>
                      <a:pt x="7067" y="457"/>
                    </a:lnTo>
                    <a:lnTo>
                      <a:pt x="6972" y="533"/>
                    </a:lnTo>
                    <a:lnTo>
                      <a:pt x="6781" y="609"/>
                    </a:lnTo>
                    <a:lnTo>
                      <a:pt x="6476" y="704"/>
                    </a:lnTo>
                    <a:lnTo>
                      <a:pt x="6095" y="933"/>
                    </a:lnTo>
                    <a:lnTo>
                      <a:pt x="6000" y="1009"/>
                    </a:lnTo>
                    <a:lnTo>
                      <a:pt x="6000" y="1066"/>
                    </a:lnTo>
                    <a:lnTo>
                      <a:pt x="6305" y="1143"/>
                    </a:lnTo>
                    <a:lnTo>
                      <a:pt x="6686" y="1600"/>
                    </a:lnTo>
                    <a:lnTo>
                      <a:pt x="6933" y="1714"/>
                    </a:lnTo>
                    <a:lnTo>
                      <a:pt x="7067" y="1733"/>
                    </a:lnTo>
                    <a:lnTo>
                      <a:pt x="7124" y="1695"/>
                    </a:lnTo>
                    <a:lnTo>
                      <a:pt x="7181" y="1619"/>
                    </a:lnTo>
                    <a:lnTo>
                      <a:pt x="7277" y="1485"/>
                    </a:lnTo>
                    <a:lnTo>
                      <a:pt x="7314" y="1428"/>
                    </a:lnTo>
                    <a:lnTo>
                      <a:pt x="7390" y="1257"/>
                    </a:lnTo>
                    <a:lnTo>
                      <a:pt x="7429" y="1219"/>
                    </a:lnTo>
                    <a:lnTo>
                      <a:pt x="7505" y="1199"/>
                    </a:lnTo>
                    <a:lnTo>
                      <a:pt x="7638" y="1162"/>
                    </a:lnTo>
                    <a:lnTo>
                      <a:pt x="7676" y="1162"/>
                    </a:lnTo>
                    <a:lnTo>
                      <a:pt x="7962" y="1219"/>
                    </a:lnTo>
                    <a:lnTo>
                      <a:pt x="8019" y="1199"/>
                    </a:lnTo>
                    <a:lnTo>
                      <a:pt x="8038" y="1199"/>
                    </a:lnTo>
                    <a:lnTo>
                      <a:pt x="8057" y="1219"/>
                    </a:lnTo>
                    <a:lnTo>
                      <a:pt x="8057" y="1333"/>
                    </a:lnTo>
                    <a:lnTo>
                      <a:pt x="8115" y="1504"/>
                    </a:lnTo>
                    <a:lnTo>
                      <a:pt x="8229" y="1542"/>
                    </a:lnTo>
                    <a:lnTo>
                      <a:pt x="8381" y="1524"/>
                    </a:lnTo>
                    <a:lnTo>
                      <a:pt x="8533" y="1466"/>
                    </a:lnTo>
                    <a:lnTo>
                      <a:pt x="9600" y="1257"/>
                    </a:lnTo>
                    <a:lnTo>
                      <a:pt x="9771" y="1257"/>
                    </a:lnTo>
                    <a:lnTo>
                      <a:pt x="10096" y="1333"/>
                    </a:lnTo>
                    <a:lnTo>
                      <a:pt x="10267" y="1314"/>
                    </a:lnTo>
                    <a:lnTo>
                      <a:pt x="10400" y="1257"/>
                    </a:lnTo>
                    <a:lnTo>
                      <a:pt x="10533" y="1143"/>
                    </a:lnTo>
                    <a:lnTo>
                      <a:pt x="10572" y="1009"/>
                    </a:lnTo>
                    <a:lnTo>
                      <a:pt x="10438" y="857"/>
                    </a:lnTo>
                    <a:lnTo>
                      <a:pt x="10533" y="818"/>
                    </a:lnTo>
                    <a:lnTo>
                      <a:pt x="10629" y="799"/>
                    </a:lnTo>
                    <a:lnTo>
                      <a:pt x="10705" y="818"/>
                    </a:lnTo>
                    <a:lnTo>
                      <a:pt x="10781" y="857"/>
                    </a:lnTo>
                    <a:lnTo>
                      <a:pt x="10781" y="914"/>
                    </a:lnTo>
                    <a:lnTo>
                      <a:pt x="10724" y="952"/>
                    </a:lnTo>
                    <a:lnTo>
                      <a:pt x="10533" y="1314"/>
                    </a:lnTo>
                    <a:lnTo>
                      <a:pt x="10724" y="1466"/>
                    </a:lnTo>
                    <a:lnTo>
                      <a:pt x="10743" y="1485"/>
                    </a:lnTo>
                    <a:lnTo>
                      <a:pt x="10686" y="1485"/>
                    </a:lnTo>
                    <a:lnTo>
                      <a:pt x="10591" y="1714"/>
                    </a:lnTo>
                    <a:lnTo>
                      <a:pt x="10572" y="1866"/>
                    </a:lnTo>
                    <a:lnTo>
                      <a:pt x="10572" y="1961"/>
                    </a:lnTo>
                    <a:lnTo>
                      <a:pt x="10572" y="2076"/>
                    </a:lnTo>
                    <a:lnTo>
                      <a:pt x="10533" y="2133"/>
                    </a:lnTo>
                    <a:lnTo>
                      <a:pt x="10477" y="2171"/>
                    </a:lnTo>
                    <a:lnTo>
                      <a:pt x="10419" y="2190"/>
                    </a:lnTo>
                    <a:lnTo>
                      <a:pt x="10381" y="2209"/>
                    </a:lnTo>
                    <a:lnTo>
                      <a:pt x="10343" y="2190"/>
                    </a:lnTo>
                    <a:lnTo>
                      <a:pt x="10286" y="2152"/>
                    </a:lnTo>
                    <a:lnTo>
                      <a:pt x="10248" y="2133"/>
                    </a:lnTo>
                    <a:lnTo>
                      <a:pt x="10229" y="2133"/>
                    </a:lnTo>
                    <a:lnTo>
                      <a:pt x="10191" y="2133"/>
                    </a:lnTo>
                    <a:lnTo>
                      <a:pt x="10152" y="2152"/>
                    </a:lnTo>
                    <a:lnTo>
                      <a:pt x="10057" y="2190"/>
                    </a:lnTo>
                    <a:lnTo>
                      <a:pt x="10038" y="2190"/>
                    </a:lnTo>
                    <a:lnTo>
                      <a:pt x="9867" y="2171"/>
                    </a:lnTo>
                    <a:lnTo>
                      <a:pt x="9829" y="2190"/>
                    </a:lnTo>
                    <a:lnTo>
                      <a:pt x="9810" y="2228"/>
                    </a:lnTo>
                    <a:lnTo>
                      <a:pt x="9791" y="2304"/>
                    </a:lnTo>
                    <a:lnTo>
                      <a:pt x="9791" y="2362"/>
                    </a:lnTo>
                    <a:lnTo>
                      <a:pt x="9791" y="2438"/>
                    </a:lnTo>
                    <a:lnTo>
                      <a:pt x="9810" y="2552"/>
                    </a:lnTo>
                    <a:lnTo>
                      <a:pt x="9829" y="2609"/>
                    </a:lnTo>
                    <a:lnTo>
                      <a:pt x="9810" y="2723"/>
                    </a:lnTo>
                    <a:lnTo>
                      <a:pt x="9771" y="2780"/>
                    </a:lnTo>
                    <a:lnTo>
                      <a:pt x="9734" y="2819"/>
                    </a:lnTo>
                    <a:lnTo>
                      <a:pt x="9676" y="2838"/>
                    </a:lnTo>
                    <a:lnTo>
                      <a:pt x="9676" y="2876"/>
                    </a:lnTo>
                    <a:lnTo>
                      <a:pt x="9695" y="2895"/>
                    </a:lnTo>
                    <a:lnTo>
                      <a:pt x="9715" y="2895"/>
                    </a:lnTo>
                    <a:lnTo>
                      <a:pt x="9734" y="2914"/>
                    </a:lnTo>
                    <a:lnTo>
                      <a:pt x="9752" y="2952"/>
                    </a:lnTo>
                    <a:lnTo>
                      <a:pt x="9752" y="2990"/>
                    </a:lnTo>
                    <a:lnTo>
                      <a:pt x="9771" y="3028"/>
                    </a:lnTo>
                    <a:lnTo>
                      <a:pt x="9791" y="3066"/>
                    </a:lnTo>
                    <a:lnTo>
                      <a:pt x="9867" y="3143"/>
                    </a:lnTo>
                    <a:lnTo>
                      <a:pt x="9905" y="3200"/>
                    </a:lnTo>
                    <a:lnTo>
                      <a:pt x="9924" y="3238"/>
                    </a:lnTo>
                    <a:lnTo>
                      <a:pt x="9943" y="3276"/>
                    </a:lnTo>
                    <a:lnTo>
                      <a:pt x="9981" y="3295"/>
                    </a:lnTo>
                    <a:lnTo>
                      <a:pt x="10096" y="3371"/>
                    </a:lnTo>
                    <a:lnTo>
                      <a:pt x="10229" y="3505"/>
                    </a:lnTo>
                    <a:lnTo>
                      <a:pt x="10343" y="3485"/>
                    </a:lnTo>
                    <a:lnTo>
                      <a:pt x="10381" y="3466"/>
                    </a:lnTo>
                    <a:lnTo>
                      <a:pt x="10533" y="3371"/>
                    </a:lnTo>
                    <a:lnTo>
                      <a:pt x="10667" y="3314"/>
                    </a:lnTo>
                    <a:lnTo>
                      <a:pt x="10724" y="3314"/>
                    </a:lnTo>
                    <a:lnTo>
                      <a:pt x="10781" y="3333"/>
                    </a:lnTo>
                    <a:lnTo>
                      <a:pt x="10800" y="3371"/>
                    </a:lnTo>
                    <a:lnTo>
                      <a:pt x="10819" y="3428"/>
                    </a:lnTo>
                    <a:lnTo>
                      <a:pt x="10838" y="3447"/>
                    </a:lnTo>
                    <a:lnTo>
                      <a:pt x="10858" y="3523"/>
                    </a:lnTo>
                    <a:lnTo>
                      <a:pt x="10914" y="3676"/>
                    </a:lnTo>
                    <a:lnTo>
                      <a:pt x="11010" y="3847"/>
                    </a:lnTo>
                    <a:lnTo>
                      <a:pt x="11029" y="3904"/>
                    </a:lnTo>
                    <a:lnTo>
                      <a:pt x="11029" y="3942"/>
                    </a:lnTo>
                    <a:lnTo>
                      <a:pt x="10990" y="3962"/>
                    </a:lnTo>
                    <a:lnTo>
                      <a:pt x="10914" y="4000"/>
                    </a:lnTo>
                    <a:lnTo>
                      <a:pt x="10876" y="4057"/>
                    </a:lnTo>
                    <a:lnTo>
                      <a:pt x="10876" y="4095"/>
                    </a:lnTo>
                    <a:lnTo>
                      <a:pt x="10876" y="4114"/>
                    </a:lnTo>
                    <a:lnTo>
                      <a:pt x="10934" y="4171"/>
                    </a:lnTo>
                    <a:lnTo>
                      <a:pt x="10972" y="4228"/>
                    </a:lnTo>
                    <a:lnTo>
                      <a:pt x="10972" y="4267"/>
                    </a:lnTo>
                    <a:lnTo>
                      <a:pt x="10972" y="4343"/>
                    </a:lnTo>
                    <a:lnTo>
                      <a:pt x="10953" y="4685"/>
                    </a:lnTo>
                    <a:lnTo>
                      <a:pt x="10953" y="4743"/>
                    </a:lnTo>
                    <a:lnTo>
                      <a:pt x="10972" y="4780"/>
                    </a:lnTo>
                    <a:lnTo>
                      <a:pt x="10990" y="4800"/>
                    </a:lnTo>
                    <a:lnTo>
                      <a:pt x="11029" y="4857"/>
                    </a:lnTo>
                    <a:lnTo>
                      <a:pt x="11048" y="5009"/>
                    </a:lnTo>
                    <a:lnTo>
                      <a:pt x="11067" y="5085"/>
                    </a:lnTo>
                    <a:lnTo>
                      <a:pt x="11105" y="5161"/>
                    </a:lnTo>
                    <a:lnTo>
                      <a:pt x="11143" y="5200"/>
                    </a:lnTo>
                    <a:lnTo>
                      <a:pt x="11239" y="5371"/>
                    </a:lnTo>
                    <a:lnTo>
                      <a:pt x="11105" y="5466"/>
                    </a:lnTo>
                    <a:lnTo>
                      <a:pt x="11086" y="5504"/>
                    </a:lnTo>
                    <a:lnTo>
                      <a:pt x="10934" y="5790"/>
                    </a:lnTo>
                    <a:lnTo>
                      <a:pt x="10876" y="5847"/>
                    </a:lnTo>
                    <a:lnTo>
                      <a:pt x="10858" y="5885"/>
                    </a:lnTo>
                    <a:lnTo>
                      <a:pt x="10819" y="5885"/>
                    </a:lnTo>
                    <a:lnTo>
                      <a:pt x="10762" y="5885"/>
                    </a:lnTo>
                    <a:lnTo>
                      <a:pt x="10724" y="5904"/>
                    </a:lnTo>
                    <a:lnTo>
                      <a:pt x="10686" y="5923"/>
                    </a:lnTo>
                    <a:lnTo>
                      <a:pt x="10533" y="5981"/>
                    </a:lnTo>
                    <a:lnTo>
                      <a:pt x="10477" y="5981"/>
                    </a:lnTo>
                    <a:lnTo>
                      <a:pt x="10457" y="5981"/>
                    </a:lnTo>
                    <a:lnTo>
                      <a:pt x="10381" y="5962"/>
                    </a:lnTo>
                    <a:lnTo>
                      <a:pt x="9752" y="5885"/>
                    </a:lnTo>
                    <a:lnTo>
                      <a:pt x="9600" y="5904"/>
                    </a:lnTo>
                    <a:lnTo>
                      <a:pt x="9543" y="5904"/>
                    </a:lnTo>
                    <a:lnTo>
                      <a:pt x="9200" y="5809"/>
                    </a:lnTo>
                    <a:lnTo>
                      <a:pt x="9124" y="5809"/>
                    </a:lnTo>
                    <a:lnTo>
                      <a:pt x="9067" y="5828"/>
                    </a:lnTo>
                    <a:lnTo>
                      <a:pt x="9009" y="5867"/>
                    </a:lnTo>
                    <a:lnTo>
                      <a:pt x="8991" y="5885"/>
                    </a:lnTo>
                    <a:lnTo>
                      <a:pt x="8895" y="5943"/>
                    </a:lnTo>
                    <a:lnTo>
                      <a:pt x="8762" y="5999"/>
                    </a:lnTo>
                    <a:lnTo>
                      <a:pt x="8724" y="6038"/>
                    </a:lnTo>
                    <a:lnTo>
                      <a:pt x="8628" y="6114"/>
                    </a:lnTo>
                    <a:lnTo>
                      <a:pt x="8610" y="6133"/>
                    </a:lnTo>
                    <a:lnTo>
                      <a:pt x="8572" y="6171"/>
                    </a:lnTo>
                    <a:lnTo>
                      <a:pt x="8496" y="6228"/>
                    </a:lnTo>
                    <a:lnTo>
                      <a:pt x="8438" y="6285"/>
                    </a:lnTo>
                    <a:lnTo>
                      <a:pt x="8438" y="6304"/>
                    </a:lnTo>
                    <a:lnTo>
                      <a:pt x="8457" y="6304"/>
                    </a:lnTo>
                    <a:lnTo>
                      <a:pt x="8496" y="6324"/>
                    </a:lnTo>
                    <a:lnTo>
                      <a:pt x="8533" y="6324"/>
                    </a:lnTo>
                    <a:lnTo>
                      <a:pt x="8533" y="6343"/>
                    </a:lnTo>
                    <a:lnTo>
                      <a:pt x="8533" y="6380"/>
                    </a:lnTo>
                    <a:lnTo>
                      <a:pt x="8496" y="6495"/>
                    </a:lnTo>
                    <a:lnTo>
                      <a:pt x="8476" y="6552"/>
                    </a:lnTo>
                    <a:lnTo>
                      <a:pt x="8362" y="6724"/>
                    </a:lnTo>
                    <a:lnTo>
                      <a:pt x="8343" y="6761"/>
                    </a:lnTo>
                    <a:lnTo>
                      <a:pt x="8362" y="6781"/>
                    </a:lnTo>
                    <a:lnTo>
                      <a:pt x="8400" y="6781"/>
                    </a:lnTo>
                    <a:lnTo>
                      <a:pt x="8438" y="6761"/>
                    </a:lnTo>
                    <a:lnTo>
                      <a:pt x="8457" y="6742"/>
                    </a:lnTo>
                    <a:lnTo>
                      <a:pt x="8476" y="6742"/>
                    </a:lnTo>
                    <a:lnTo>
                      <a:pt x="8496" y="6742"/>
                    </a:lnTo>
                    <a:lnTo>
                      <a:pt x="8514" y="6742"/>
                    </a:lnTo>
                    <a:lnTo>
                      <a:pt x="8552" y="6761"/>
                    </a:lnTo>
                    <a:lnTo>
                      <a:pt x="8552" y="6800"/>
                    </a:lnTo>
                    <a:lnTo>
                      <a:pt x="8552" y="6838"/>
                    </a:lnTo>
                    <a:lnTo>
                      <a:pt x="8496" y="6914"/>
                    </a:lnTo>
                    <a:lnTo>
                      <a:pt x="8476" y="6952"/>
                    </a:lnTo>
                    <a:lnTo>
                      <a:pt x="8457" y="6990"/>
                    </a:lnTo>
                    <a:lnTo>
                      <a:pt x="8476" y="7028"/>
                    </a:lnTo>
                    <a:lnTo>
                      <a:pt x="8496" y="7086"/>
                    </a:lnTo>
                    <a:lnTo>
                      <a:pt x="8496" y="7123"/>
                    </a:lnTo>
                    <a:lnTo>
                      <a:pt x="8476" y="7181"/>
                    </a:lnTo>
                    <a:lnTo>
                      <a:pt x="8457" y="7276"/>
                    </a:lnTo>
                    <a:lnTo>
                      <a:pt x="8438" y="7333"/>
                    </a:lnTo>
                    <a:lnTo>
                      <a:pt x="8419" y="7390"/>
                    </a:lnTo>
                    <a:lnTo>
                      <a:pt x="8438" y="7467"/>
                    </a:lnTo>
                    <a:lnTo>
                      <a:pt x="8438" y="7504"/>
                    </a:lnTo>
                    <a:lnTo>
                      <a:pt x="8457" y="7523"/>
                    </a:lnTo>
                    <a:lnTo>
                      <a:pt x="8476" y="7543"/>
                    </a:lnTo>
                    <a:lnTo>
                      <a:pt x="8514" y="7543"/>
                    </a:lnTo>
                    <a:lnTo>
                      <a:pt x="8610" y="7543"/>
                    </a:lnTo>
                    <a:lnTo>
                      <a:pt x="8648" y="7543"/>
                    </a:lnTo>
                    <a:lnTo>
                      <a:pt x="8667" y="7543"/>
                    </a:lnTo>
                    <a:lnTo>
                      <a:pt x="8667" y="7562"/>
                    </a:lnTo>
                    <a:lnTo>
                      <a:pt x="8667" y="7599"/>
                    </a:lnTo>
                    <a:lnTo>
                      <a:pt x="8686" y="7619"/>
                    </a:lnTo>
                    <a:lnTo>
                      <a:pt x="8686" y="7676"/>
                    </a:lnTo>
                    <a:lnTo>
                      <a:pt x="8667" y="7828"/>
                    </a:lnTo>
                    <a:lnTo>
                      <a:pt x="8953" y="8019"/>
                    </a:lnTo>
                    <a:lnTo>
                      <a:pt x="9029" y="8114"/>
                    </a:lnTo>
                    <a:lnTo>
                      <a:pt x="9105" y="8209"/>
                    </a:lnTo>
                    <a:lnTo>
                      <a:pt x="9314" y="8343"/>
                    </a:lnTo>
                    <a:lnTo>
                      <a:pt x="9562" y="8438"/>
                    </a:lnTo>
                    <a:lnTo>
                      <a:pt x="9657" y="8495"/>
                    </a:lnTo>
                    <a:lnTo>
                      <a:pt x="9695" y="8514"/>
                    </a:lnTo>
                    <a:lnTo>
                      <a:pt x="9734" y="8514"/>
                    </a:lnTo>
                    <a:lnTo>
                      <a:pt x="9752" y="8495"/>
                    </a:lnTo>
                    <a:lnTo>
                      <a:pt x="9771" y="8476"/>
                    </a:lnTo>
                    <a:lnTo>
                      <a:pt x="9791" y="8457"/>
                    </a:lnTo>
                    <a:lnTo>
                      <a:pt x="9810" y="8457"/>
                    </a:lnTo>
                    <a:lnTo>
                      <a:pt x="9924" y="8457"/>
                    </a:lnTo>
                    <a:lnTo>
                      <a:pt x="9962" y="8438"/>
                    </a:lnTo>
                    <a:lnTo>
                      <a:pt x="10038" y="8438"/>
                    </a:lnTo>
                    <a:lnTo>
                      <a:pt x="10076" y="8457"/>
                    </a:lnTo>
                    <a:lnTo>
                      <a:pt x="10115" y="8495"/>
                    </a:lnTo>
                    <a:lnTo>
                      <a:pt x="10152" y="8514"/>
                    </a:lnTo>
                    <a:lnTo>
                      <a:pt x="10210" y="8514"/>
                    </a:lnTo>
                    <a:lnTo>
                      <a:pt x="10305" y="8476"/>
                    </a:lnTo>
                    <a:lnTo>
                      <a:pt x="10438" y="8457"/>
                    </a:lnTo>
                    <a:lnTo>
                      <a:pt x="10514" y="8476"/>
                    </a:lnTo>
                    <a:lnTo>
                      <a:pt x="10572" y="8495"/>
                    </a:lnTo>
                    <a:lnTo>
                      <a:pt x="10610" y="8533"/>
                    </a:lnTo>
                    <a:lnTo>
                      <a:pt x="10629" y="8571"/>
                    </a:lnTo>
                    <a:lnTo>
                      <a:pt x="10648" y="8609"/>
                    </a:lnTo>
                    <a:lnTo>
                      <a:pt x="10648" y="8647"/>
                    </a:lnTo>
                    <a:lnTo>
                      <a:pt x="10667" y="8762"/>
                    </a:lnTo>
                    <a:lnTo>
                      <a:pt x="10667" y="8857"/>
                    </a:lnTo>
                    <a:lnTo>
                      <a:pt x="10686" y="8895"/>
                    </a:lnTo>
                    <a:lnTo>
                      <a:pt x="10743" y="8971"/>
                    </a:lnTo>
                    <a:lnTo>
                      <a:pt x="10438" y="8990"/>
                    </a:lnTo>
                    <a:lnTo>
                      <a:pt x="9581" y="8933"/>
                    </a:lnTo>
                    <a:lnTo>
                      <a:pt x="8610" y="9047"/>
                    </a:lnTo>
                    <a:lnTo>
                      <a:pt x="8019" y="8971"/>
                    </a:lnTo>
                    <a:lnTo>
                      <a:pt x="7886" y="8933"/>
                    </a:lnTo>
                    <a:lnTo>
                      <a:pt x="7619" y="8800"/>
                    </a:lnTo>
                    <a:lnTo>
                      <a:pt x="7353" y="8742"/>
                    </a:lnTo>
                    <a:lnTo>
                      <a:pt x="7257" y="8666"/>
                    </a:lnTo>
                    <a:lnTo>
                      <a:pt x="7181" y="8552"/>
                    </a:lnTo>
                    <a:lnTo>
                      <a:pt x="7010" y="8190"/>
                    </a:lnTo>
                    <a:lnTo>
                      <a:pt x="6972" y="8114"/>
                    </a:lnTo>
                    <a:lnTo>
                      <a:pt x="6972" y="8000"/>
                    </a:lnTo>
                    <a:lnTo>
                      <a:pt x="7028" y="7676"/>
                    </a:lnTo>
                    <a:lnTo>
                      <a:pt x="6991" y="7657"/>
                    </a:lnTo>
                    <a:lnTo>
                      <a:pt x="6819" y="7390"/>
                    </a:lnTo>
                    <a:lnTo>
                      <a:pt x="6724" y="7314"/>
                    </a:lnTo>
                    <a:lnTo>
                      <a:pt x="6629" y="7295"/>
                    </a:lnTo>
                    <a:lnTo>
                      <a:pt x="6552" y="7333"/>
                    </a:lnTo>
                    <a:lnTo>
                      <a:pt x="6515" y="7409"/>
                    </a:lnTo>
                    <a:lnTo>
                      <a:pt x="6515" y="7504"/>
                    </a:lnTo>
                    <a:lnTo>
                      <a:pt x="6610" y="7809"/>
                    </a:lnTo>
                    <a:lnTo>
                      <a:pt x="6610" y="8705"/>
                    </a:lnTo>
                    <a:lnTo>
                      <a:pt x="6552" y="8933"/>
                    </a:lnTo>
                    <a:lnTo>
                      <a:pt x="6419" y="8933"/>
                    </a:lnTo>
                    <a:lnTo>
                      <a:pt x="6515" y="8762"/>
                    </a:lnTo>
                    <a:lnTo>
                      <a:pt x="6476" y="8533"/>
                    </a:lnTo>
                    <a:lnTo>
                      <a:pt x="6381" y="8324"/>
                    </a:lnTo>
                    <a:lnTo>
                      <a:pt x="6324" y="8266"/>
                    </a:lnTo>
                    <a:lnTo>
                      <a:pt x="6134" y="8343"/>
                    </a:lnTo>
                    <a:lnTo>
                      <a:pt x="6095" y="8361"/>
                    </a:lnTo>
                    <a:lnTo>
                      <a:pt x="6076" y="8438"/>
                    </a:lnTo>
                    <a:lnTo>
                      <a:pt x="6076" y="8571"/>
                    </a:lnTo>
                    <a:lnTo>
                      <a:pt x="6038" y="8628"/>
                    </a:lnTo>
                    <a:lnTo>
                      <a:pt x="5962" y="8666"/>
                    </a:lnTo>
                    <a:lnTo>
                      <a:pt x="5905" y="8628"/>
                    </a:lnTo>
                    <a:lnTo>
                      <a:pt x="5867" y="8590"/>
                    </a:lnTo>
                    <a:lnTo>
                      <a:pt x="5809" y="8571"/>
                    </a:lnTo>
                    <a:lnTo>
                      <a:pt x="5753" y="8609"/>
                    </a:lnTo>
                    <a:lnTo>
                      <a:pt x="5753" y="8666"/>
                    </a:lnTo>
                    <a:lnTo>
                      <a:pt x="5733" y="8705"/>
                    </a:lnTo>
                    <a:lnTo>
                      <a:pt x="5638" y="8723"/>
                    </a:lnTo>
                    <a:lnTo>
                      <a:pt x="5391" y="8609"/>
                    </a:lnTo>
                    <a:lnTo>
                      <a:pt x="5257" y="8114"/>
                    </a:lnTo>
                    <a:lnTo>
                      <a:pt x="4991" y="8019"/>
                    </a:lnTo>
                    <a:lnTo>
                      <a:pt x="4666" y="8019"/>
                    </a:lnTo>
                    <a:lnTo>
                      <a:pt x="4590" y="7980"/>
                    </a:lnTo>
                    <a:lnTo>
                      <a:pt x="4457" y="7885"/>
                    </a:lnTo>
                    <a:lnTo>
                      <a:pt x="4381" y="7866"/>
                    </a:lnTo>
                    <a:lnTo>
                      <a:pt x="4324" y="7885"/>
                    </a:lnTo>
                    <a:lnTo>
                      <a:pt x="4229" y="7980"/>
                    </a:lnTo>
                    <a:lnTo>
                      <a:pt x="4153" y="8019"/>
                    </a:lnTo>
                    <a:lnTo>
                      <a:pt x="4133" y="8019"/>
                    </a:lnTo>
                    <a:lnTo>
                      <a:pt x="4114" y="8038"/>
                    </a:lnTo>
                    <a:lnTo>
                      <a:pt x="4095" y="8057"/>
                    </a:lnTo>
                    <a:lnTo>
                      <a:pt x="4057" y="8057"/>
                    </a:lnTo>
                    <a:lnTo>
                      <a:pt x="4038" y="8057"/>
                    </a:lnTo>
                    <a:lnTo>
                      <a:pt x="4019" y="7980"/>
                    </a:lnTo>
                    <a:lnTo>
                      <a:pt x="3981" y="7962"/>
                    </a:lnTo>
                    <a:lnTo>
                      <a:pt x="3695" y="7866"/>
                    </a:lnTo>
                    <a:lnTo>
                      <a:pt x="3657" y="7848"/>
                    </a:lnTo>
                    <a:lnTo>
                      <a:pt x="3581" y="7809"/>
                    </a:lnTo>
                    <a:lnTo>
                      <a:pt x="3505" y="7809"/>
                    </a:lnTo>
                    <a:lnTo>
                      <a:pt x="3467" y="7885"/>
                    </a:lnTo>
                    <a:lnTo>
                      <a:pt x="3391" y="7924"/>
                    </a:lnTo>
                    <a:lnTo>
                      <a:pt x="3257" y="7924"/>
                    </a:lnTo>
                    <a:lnTo>
                      <a:pt x="3086" y="7904"/>
                    </a:lnTo>
                    <a:lnTo>
                      <a:pt x="2990" y="7866"/>
                    </a:lnTo>
                    <a:lnTo>
                      <a:pt x="2952" y="7866"/>
                    </a:lnTo>
                    <a:lnTo>
                      <a:pt x="2933" y="7962"/>
                    </a:lnTo>
                    <a:lnTo>
                      <a:pt x="2895" y="7980"/>
                    </a:lnTo>
                    <a:lnTo>
                      <a:pt x="2762" y="7962"/>
                    </a:lnTo>
                    <a:lnTo>
                      <a:pt x="2781" y="8000"/>
                    </a:lnTo>
                    <a:lnTo>
                      <a:pt x="2800" y="8019"/>
                    </a:lnTo>
                    <a:lnTo>
                      <a:pt x="2819" y="8057"/>
                    </a:lnTo>
                    <a:lnTo>
                      <a:pt x="2743" y="8057"/>
                    </a:lnTo>
                    <a:lnTo>
                      <a:pt x="2419" y="8019"/>
                    </a:lnTo>
                    <a:lnTo>
                      <a:pt x="2324" y="7980"/>
                    </a:lnTo>
                    <a:lnTo>
                      <a:pt x="2152" y="7790"/>
                    </a:lnTo>
                    <a:lnTo>
                      <a:pt x="2095" y="7695"/>
                    </a:lnTo>
                    <a:lnTo>
                      <a:pt x="2057" y="7581"/>
                    </a:lnTo>
                    <a:lnTo>
                      <a:pt x="1943" y="7467"/>
                    </a:lnTo>
                    <a:lnTo>
                      <a:pt x="971" y="7066"/>
                    </a:lnTo>
                    <a:lnTo>
                      <a:pt x="876" y="7009"/>
                    </a:lnTo>
                    <a:lnTo>
                      <a:pt x="781" y="6933"/>
                    </a:lnTo>
                    <a:lnTo>
                      <a:pt x="704" y="6895"/>
                    </a:lnTo>
                    <a:lnTo>
                      <a:pt x="571" y="6876"/>
                    </a:lnTo>
                    <a:lnTo>
                      <a:pt x="514" y="6857"/>
                    </a:lnTo>
                    <a:lnTo>
                      <a:pt x="476" y="6819"/>
                    </a:lnTo>
                    <a:lnTo>
                      <a:pt x="400" y="6685"/>
                    </a:lnTo>
                    <a:lnTo>
                      <a:pt x="400" y="6647"/>
                    </a:lnTo>
                    <a:lnTo>
                      <a:pt x="305" y="6647"/>
                    </a:lnTo>
                    <a:lnTo>
                      <a:pt x="171" y="6628"/>
                    </a:lnTo>
                    <a:lnTo>
                      <a:pt x="57" y="6571"/>
                    </a:lnTo>
                    <a:lnTo>
                      <a:pt x="0" y="6457"/>
                    </a:lnTo>
                    <a:lnTo>
                      <a:pt x="38" y="6343"/>
                    </a:lnTo>
                    <a:lnTo>
                      <a:pt x="114" y="6266"/>
                    </a:lnTo>
                    <a:lnTo>
                      <a:pt x="228" y="6228"/>
                    </a:lnTo>
                    <a:lnTo>
                      <a:pt x="305" y="6190"/>
                    </a:lnTo>
                    <a:lnTo>
                      <a:pt x="1105" y="6228"/>
                    </a:lnTo>
                    <a:lnTo>
                      <a:pt x="1352" y="6152"/>
                    </a:lnTo>
                    <a:lnTo>
                      <a:pt x="1543" y="6190"/>
                    </a:lnTo>
                    <a:lnTo>
                      <a:pt x="1752" y="6171"/>
                    </a:lnTo>
                    <a:lnTo>
                      <a:pt x="1867" y="6133"/>
                    </a:lnTo>
                    <a:lnTo>
                      <a:pt x="2057" y="6190"/>
                    </a:lnTo>
                    <a:lnTo>
                      <a:pt x="2209" y="6209"/>
                    </a:lnTo>
                    <a:lnTo>
                      <a:pt x="2553" y="6152"/>
                    </a:lnTo>
                    <a:lnTo>
                      <a:pt x="2838" y="6019"/>
                    </a:lnTo>
                    <a:lnTo>
                      <a:pt x="2914" y="6038"/>
                    </a:lnTo>
                    <a:lnTo>
                      <a:pt x="2971" y="5999"/>
                    </a:lnTo>
                    <a:lnTo>
                      <a:pt x="3105" y="5999"/>
                    </a:lnTo>
                    <a:lnTo>
                      <a:pt x="3181" y="5981"/>
                    </a:lnTo>
                    <a:lnTo>
                      <a:pt x="3276" y="5962"/>
                    </a:lnTo>
                    <a:lnTo>
                      <a:pt x="3371" y="5867"/>
                    </a:lnTo>
                    <a:lnTo>
                      <a:pt x="3447" y="5809"/>
                    </a:lnTo>
                    <a:lnTo>
                      <a:pt x="3505" y="5771"/>
                    </a:lnTo>
                    <a:lnTo>
                      <a:pt x="3486" y="5618"/>
                    </a:lnTo>
                    <a:lnTo>
                      <a:pt x="3524" y="5562"/>
                    </a:lnTo>
                    <a:lnTo>
                      <a:pt x="3505" y="5428"/>
                    </a:lnTo>
                    <a:lnTo>
                      <a:pt x="3562" y="5238"/>
                    </a:lnTo>
                    <a:lnTo>
                      <a:pt x="3562" y="5142"/>
                    </a:lnTo>
                    <a:lnTo>
                      <a:pt x="3505" y="5124"/>
                    </a:lnTo>
                    <a:lnTo>
                      <a:pt x="3524" y="5124"/>
                    </a:lnTo>
                    <a:lnTo>
                      <a:pt x="3524" y="5105"/>
                    </a:lnTo>
                    <a:lnTo>
                      <a:pt x="3562" y="5085"/>
                    </a:lnTo>
                    <a:lnTo>
                      <a:pt x="3581" y="5066"/>
                    </a:lnTo>
                    <a:lnTo>
                      <a:pt x="3600" y="5047"/>
                    </a:lnTo>
                    <a:lnTo>
                      <a:pt x="3695" y="4895"/>
                    </a:lnTo>
                    <a:lnTo>
                      <a:pt x="3752" y="4819"/>
                    </a:lnTo>
                    <a:lnTo>
                      <a:pt x="3791" y="4761"/>
                    </a:lnTo>
                    <a:lnTo>
                      <a:pt x="3809" y="4704"/>
                    </a:lnTo>
                    <a:lnTo>
                      <a:pt x="3828" y="4647"/>
                    </a:lnTo>
                    <a:lnTo>
                      <a:pt x="3886" y="4285"/>
                    </a:lnTo>
                    <a:lnTo>
                      <a:pt x="3867" y="4171"/>
                    </a:lnTo>
                    <a:lnTo>
                      <a:pt x="3752" y="4076"/>
                    </a:lnTo>
                    <a:lnTo>
                      <a:pt x="3505" y="3904"/>
                    </a:lnTo>
                    <a:lnTo>
                      <a:pt x="3467" y="3847"/>
                    </a:lnTo>
                    <a:lnTo>
                      <a:pt x="3467" y="3733"/>
                    </a:lnTo>
                    <a:lnTo>
                      <a:pt x="3543" y="3542"/>
                    </a:lnTo>
                    <a:lnTo>
                      <a:pt x="3543" y="3485"/>
                    </a:lnTo>
                    <a:lnTo>
                      <a:pt x="3505" y="3447"/>
                    </a:lnTo>
                    <a:lnTo>
                      <a:pt x="3428" y="3390"/>
                    </a:lnTo>
                    <a:lnTo>
                      <a:pt x="3314" y="3295"/>
                    </a:lnTo>
                    <a:lnTo>
                      <a:pt x="3200" y="3085"/>
                    </a:lnTo>
                    <a:lnTo>
                      <a:pt x="3295" y="2819"/>
                    </a:lnTo>
                    <a:lnTo>
                      <a:pt x="3314" y="2609"/>
                    </a:lnTo>
                    <a:lnTo>
                      <a:pt x="3314" y="2571"/>
                    </a:lnTo>
                    <a:lnTo>
                      <a:pt x="3314" y="2514"/>
                    </a:lnTo>
                    <a:lnTo>
                      <a:pt x="3295" y="2495"/>
                    </a:lnTo>
                    <a:lnTo>
                      <a:pt x="3219" y="2381"/>
                    </a:lnTo>
                    <a:lnTo>
                      <a:pt x="3105" y="2228"/>
                    </a:lnTo>
                    <a:lnTo>
                      <a:pt x="3066" y="2190"/>
                    </a:lnTo>
                    <a:lnTo>
                      <a:pt x="3010" y="2152"/>
                    </a:lnTo>
                    <a:lnTo>
                      <a:pt x="2952" y="2133"/>
                    </a:lnTo>
                    <a:lnTo>
                      <a:pt x="2876" y="2114"/>
                    </a:lnTo>
                    <a:lnTo>
                      <a:pt x="2857" y="2095"/>
                    </a:lnTo>
                    <a:lnTo>
                      <a:pt x="2857" y="2076"/>
                    </a:lnTo>
                    <a:lnTo>
                      <a:pt x="2857" y="2019"/>
                    </a:lnTo>
                    <a:lnTo>
                      <a:pt x="2876" y="2000"/>
                    </a:lnTo>
                    <a:lnTo>
                      <a:pt x="2876" y="1981"/>
                    </a:lnTo>
                    <a:lnTo>
                      <a:pt x="2895" y="1981"/>
                    </a:lnTo>
                    <a:lnTo>
                      <a:pt x="2933" y="1942"/>
                    </a:lnTo>
                    <a:lnTo>
                      <a:pt x="3066" y="1847"/>
                    </a:lnTo>
                    <a:lnTo>
                      <a:pt x="3124" y="1752"/>
                    </a:lnTo>
                    <a:lnTo>
                      <a:pt x="3162" y="1752"/>
                    </a:lnTo>
                    <a:lnTo>
                      <a:pt x="3181" y="1714"/>
                    </a:lnTo>
                    <a:lnTo>
                      <a:pt x="3162" y="1695"/>
                    </a:lnTo>
                    <a:lnTo>
                      <a:pt x="3143" y="1656"/>
                    </a:lnTo>
                    <a:lnTo>
                      <a:pt x="3086" y="1619"/>
                    </a:lnTo>
                    <a:lnTo>
                      <a:pt x="3086" y="1580"/>
                    </a:lnTo>
                    <a:lnTo>
                      <a:pt x="3086" y="1542"/>
                    </a:lnTo>
                    <a:lnTo>
                      <a:pt x="3143" y="1485"/>
                    </a:lnTo>
                    <a:lnTo>
                      <a:pt x="3181" y="1466"/>
                    </a:lnTo>
                    <a:lnTo>
                      <a:pt x="3219" y="1466"/>
                    </a:lnTo>
                    <a:lnTo>
                      <a:pt x="3276" y="1504"/>
                    </a:lnTo>
                    <a:lnTo>
                      <a:pt x="3295" y="1504"/>
                    </a:lnTo>
                    <a:lnTo>
                      <a:pt x="3295" y="1447"/>
                    </a:lnTo>
                    <a:lnTo>
                      <a:pt x="3295" y="1352"/>
                    </a:lnTo>
                    <a:lnTo>
                      <a:pt x="3200" y="971"/>
                    </a:lnTo>
                    <a:lnTo>
                      <a:pt x="3276" y="876"/>
                    </a:lnTo>
                    <a:lnTo>
                      <a:pt x="3276" y="818"/>
                    </a:lnTo>
                    <a:close/>
                    <a:moveTo>
                      <a:pt x="4153" y="8895"/>
                    </a:moveTo>
                    <a:lnTo>
                      <a:pt x="4209" y="8952"/>
                    </a:lnTo>
                    <a:lnTo>
                      <a:pt x="4209" y="9047"/>
                    </a:lnTo>
                    <a:lnTo>
                      <a:pt x="4171" y="9047"/>
                    </a:lnTo>
                    <a:lnTo>
                      <a:pt x="4095" y="9009"/>
                    </a:lnTo>
                    <a:lnTo>
                      <a:pt x="4019" y="9009"/>
                    </a:lnTo>
                    <a:lnTo>
                      <a:pt x="3981" y="9009"/>
                    </a:lnTo>
                    <a:lnTo>
                      <a:pt x="3943" y="8952"/>
                    </a:lnTo>
                    <a:lnTo>
                      <a:pt x="3924" y="8914"/>
                    </a:lnTo>
                    <a:lnTo>
                      <a:pt x="3924" y="8838"/>
                    </a:lnTo>
                    <a:lnTo>
                      <a:pt x="3981" y="8819"/>
                    </a:lnTo>
                    <a:lnTo>
                      <a:pt x="4057" y="8838"/>
                    </a:lnTo>
                    <a:lnTo>
                      <a:pt x="4114" y="8876"/>
                    </a:lnTo>
                    <a:lnTo>
                      <a:pt x="4153" y="8895"/>
                    </a:lnTo>
                    <a:close/>
                    <a:moveTo>
                      <a:pt x="10229" y="400"/>
                    </a:moveTo>
                    <a:lnTo>
                      <a:pt x="10248" y="419"/>
                    </a:lnTo>
                    <a:lnTo>
                      <a:pt x="10248" y="476"/>
                    </a:lnTo>
                    <a:lnTo>
                      <a:pt x="10248" y="533"/>
                    </a:lnTo>
                    <a:lnTo>
                      <a:pt x="10210" y="533"/>
                    </a:lnTo>
                    <a:lnTo>
                      <a:pt x="10191" y="533"/>
                    </a:lnTo>
                    <a:lnTo>
                      <a:pt x="10172" y="590"/>
                    </a:lnTo>
                    <a:lnTo>
                      <a:pt x="10152" y="609"/>
                    </a:lnTo>
                    <a:lnTo>
                      <a:pt x="10057" y="590"/>
                    </a:lnTo>
                    <a:lnTo>
                      <a:pt x="10019" y="609"/>
                    </a:lnTo>
                    <a:lnTo>
                      <a:pt x="10000" y="666"/>
                    </a:lnTo>
                    <a:lnTo>
                      <a:pt x="9981" y="647"/>
                    </a:lnTo>
                    <a:lnTo>
                      <a:pt x="9981" y="552"/>
                    </a:lnTo>
                    <a:lnTo>
                      <a:pt x="10038" y="476"/>
                    </a:lnTo>
                    <a:lnTo>
                      <a:pt x="10152" y="419"/>
                    </a:lnTo>
                    <a:lnTo>
                      <a:pt x="10229" y="400"/>
                    </a:lnTo>
                    <a:close/>
                    <a:moveTo>
                      <a:pt x="9486" y="437"/>
                    </a:moveTo>
                    <a:lnTo>
                      <a:pt x="9924" y="495"/>
                    </a:lnTo>
                    <a:lnTo>
                      <a:pt x="9924" y="514"/>
                    </a:lnTo>
                    <a:lnTo>
                      <a:pt x="9924" y="571"/>
                    </a:lnTo>
                    <a:lnTo>
                      <a:pt x="9886" y="571"/>
                    </a:lnTo>
                    <a:lnTo>
                      <a:pt x="9829" y="552"/>
                    </a:lnTo>
                    <a:lnTo>
                      <a:pt x="9791" y="552"/>
                    </a:lnTo>
                    <a:lnTo>
                      <a:pt x="9752" y="590"/>
                    </a:lnTo>
                    <a:lnTo>
                      <a:pt x="9734" y="609"/>
                    </a:lnTo>
                    <a:lnTo>
                      <a:pt x="9581" y="552"/>
                    </a:lnTo>
                    <a:lnTo>
                      <a:pt x="9505" y="514"/>
                    </a:lnTo>
                    <a:lnTo>
                      <a:pt x="9448" y="514"/>
                    </a:lnTo>
                    <a:lnTo>
                      <a:pt x="9334" y="533"/>
                    </a:lnTo>
                    <a:lnTo>
                      <a:pt x="9258" y="514"/>
                    </a:lnTo>
                    <a:lnTo>
                      <a:pt x="9067" y="457"/>
                    </a:lnTo>
                    <a:lnTo>
                      <a:pt x="8991" y="437"/>
                    </a:lnTo>
                    <a:lnTo>
                      <a:pt x="8953" y="361"/>
                    </a:lnTo>
                    <a:lnTo>
                      <a:pt x="8895" y="342"/>
                    </a:lnTo>
                    <a:lnTo>
                      <a:pt x="8933" y="305"/>
                    </a:lnTo>
                    <a:lnTo>
                      <a:pt x="9067" y="323"/>
                    </a:lnTo>
                    <a:lnTo>
                      <a:pt x="9258" y="400"/>
                    </a:lnTo>
                    <a:lnTo>
                      <a:pt x="9486" y="437"/>
                    </a:lnTo>
                    <a:close/>
                    <a:moveTo>
                      <a:pt x="8781" y="114"/>
                    </a:moveTo>
                    <a:lnTo>
                      <a:pt x="8819" y="133"/>
                    </a:lnTo>
                    <a:lnTo>
                      <a:pt x="8838" y="190"/>
                    </a:lnTo>
                    <a:lnTo>
                      <a:pt x="8781" y="247"/>
                    </a:lnTo>
                    <a:lnTo>
                      <a:pt x="8705" y="247"/>
                    </a:lnTo>
                    <a:lnTo>
                      <a:pt x="8628" y="228"/>
                    </a:lnTo>
                    <a:lnTo>
                      <a:pt x="8552" y="209"/>
                    </a:lnTo>
                    <a:lnTo>
                      <a:pt x="8476" y="171"/>
                    </a:lnTo>
                    <a:lnTo>
                      <a:pt x="8438" y="114"/>
                    </a:lnTo>
                    <a:lnTo>
                      <a:pt x="8400" y="95"/>
                    </a:lnTo>
                    <a:lnTo>
                      <a:pt x="8343" y="76"/>
                    </a:lnTo>
                    <a:lnTo>
                      <a:pt x="8400" y="19"/>
                    </a:lnTo>
                    <a:lnTo>
                      <a:pt x="8552" y="0"/>
                    </a:lnTo>
                    <a:lnTo>
                      <a:pt x="8743" y="114"/>
                    </a:lnTo>
                    <a:lnTo>
                      <a:pt x="8781" y="114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8" name="Freeform 10">
                <a:extLst>
                  <a:ext uri="{FF2B5EF4-FFF2-40B4-BE49-F238E27FC236}">
                    <a16:creationId xmlns:a16="http://schemas.microsoft.com/office/drawing/2014/main" id="{103FB900-CD97-EC4D-BF84-DC576C728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69450" y="3579813"/>
                <a:ext cx="1865313" cy="1028700"/>
              </a:xfrm>
              <a:custGeom>
                <a:avLst/>
                <a:gdLst>
                  <a:gd name="T0" fmla="*/ 2147483646 w 10363"/>
                  <a:gd name="T1" fmla="*/ 2147483646 h 5715"/>
                  <a:gd name="T2" fmla="*/ 2147483646 w 10363"/>
                  <a:gd name="T3" fmla="*/ 2147483646 h 5715"/>
                  <a:gd name="T4" fmla="*/ 2147483646 w 10363"/>
                  <a:gd name="T5" fmla="*/ 2147483646 h 5715"/>
                  <a:gd name="T6" fmla="*/ 2147483646 w 10363"/>
                  <a:gd name="T7" fmla="*/ 2147483646 h 5715"/>
                  <a:gd name="T8" fmla="*/ 2147483646 w 10363"/>
                  <a:gd name="T9" fmla="*/ 2147483646 h 5715"/>
                  <a:gd name="T10" fmla="*/ 2147483646 w 10363"/>
                  <a:gd name="T11" fmla="*/ 2147483646 h 5715"/>
                  <a:gd name="T12" fmla="*/ 2147483646 w 10363"/>
                  <a:gd name="T13" fmla="*/ 2147483646 h 5715"/>
                  <a:gd name="T14" fmla="*/ 2147483646 w 10363"/>
                  <a:gd name="T15" fmla="*/ 2147483646 h 5715"/>
                  <a:gd name="T16" fmla="*/ 2147483646 w 10363"/>
                  <a:gd name="T17" fmla="*/ 2147483646 h 5715"/>
                  <a:gd name="T18" fmla="*/ 2147483646 w 10363"/>
                  <a:gd name="T19" fmla="*/ 2147483646 h 5715"/>
                  <a:gd name="T20" fmla="*/ 2147483646 w 10363"/>
                  <a:gd name="T21" fmla="*/ 2147483646 h 5715"/>
                  <a:gd name="T22" fmla="*/ 2147483646 w 10363"/>
                  <a:gd name="T23" fmla="*/ 2147483646 h 5715"/>
                  <a:gd name="T24" fmla="*/ 2147483646 w 10363"/>
                  <a:gd name="T25" fmla="*/ 2147483646 h 5715"/>
                  <a:gd name="T26" fmla="*/ 2147483646 w 10363"/>
                  <a:gd name="T27" fmla="*/ 2147483646 h 5715"/>
                  <a:gd name="T28" fmla="*/ 2147483646 w 10363"/>
                  <a:gd name="T29" fmla="*/ 2147483646 h 5715"/>
                  <a:gd name="T30" fmla="*/ 2147483646 w 10363"/>
                  <a:gd name="T31" fmla="*/ 2147483646 h 5715"/>
                  <a:gd name="T32" fmla="*/ 2147483646 w 10363"/>
                  <a:gd name="T33" fmla="*/ 2147483646 h 5715"/>
                  <a:gd name="T34" fmla="*/ 2147483646 w 10363"/>
                  <a:gd name="T35" fmla="*/ 2147483646 h 5715"/>
                  <a:gd name="T36" fmla="*/ 2147483646 w 10363"/>
                  <a:gd name="T37" fmla="*/ 2147483646 h 5715"/>
                  <a:gd name="T38" fmla="*/ 2147483646 w 10363"/>
                  <a:gd name="T39" fmla="*/ 2147483646 h 5715"/>
                  <a:gd name="T40" fmla="*/ 2147483646 w 10363"/>
                  <a:gd name="T41" fmla="*/ 2147483646 h 5715"/>
                  <a:gd name="T42" fmla="*/ 2147483646 w 10363"/>
                  <a:gd name="T43" fmla="*/ 2147483646 h 5715"/>
                  <a:gd name="T44" fmla="*/ 2147483646 w 10363"/>
                  <a:gd name="T45" fmla="*/ 2147483646 h 5715"/>
                  <a:gd name="T46" fmla="*/ 2147483646 w 10363"/>
                  <a:gd name="T47" fmla="*/ 2147483646 h 5715"/>
                  <a:gd name="T48" fmla="*/ 2147483646 w 10363"/>
                  <a:gd name="T49" fmla="*/ 2147483646 h 5715"/>
                  <a:gd name="T50" fmla="*/ 2147483646 w 10363"/>
                  <a:gd name="T51" fmla="*/ 2147483646 h 5715"/>
                  <a:gd name="T52" fmla="*/ 2147483646 w 10363"/>
                  <a:gd name="T53" fmla="*/ 2147483646 h 5715"/>
                  <a:gd name="T54" fmla="*/ 2147483646 w 10363"/>
                  <a:gd name="T55" fmla="*/ 2147483646 h 5715"/>
                  <a:gd name="T56" fmla="*/ 2147483646 w 10363"/>
                  <a:gd name="T57" fmla="*/ 2147483646 h 5715"/>
                  <a:gd name="T58" fmla="*/ 2147483646 w 10363"/>
                  <a:gd name="T59" fmla="*/ 2147483646 h 5715"/>
                  <a:gd name="T60" fmla="*/ 2147483646 w 10363"/>
                  <a:gd name="T61" fmla="*/ 2147483646 h 5715"/>
                  <a:gd name="T62" fmla="*/ 2147483646 w 10363"/>
                  <a:gd name="T63" fmla="*/ 2147483646 h 5715"/>
                  <a:gd name="T64" fmla="*/ 2147483646 w 10363"/>
                  <a:gd name="T65" fmla="*/ 2147483646 h 5715"/>
                  <a:gd name="T66" fmla="*/ 2147483646 w 10363"/>
                  <a:gd name="T67" fmla="*/ 2147483646 h 5715"/>
                  <a:gd name="T68" fmla="*/ 2147483646 w 10363"/>
                  <a:gd name="T69" fmla="*/ 2147483646 h 5715"/>
                  <a:gd name="T70" fmla="*/ 2147483646 w 10363"/>
                  <a:gd name="T71" fmla="*/ 2147483646 h 5715"/>
                  <a:gd name="T72" fmla="*/ 2147483646 w 10363"/>
                  <a:gd name="T73" fmla="*/ 2147483646 h 5715"/>
                  <a:gd name="T74" fmla="*/ 2147483646 w 10363"/>
                  <a:gd name="T75" fmla="*/ 2147483646 h 5715"/>
                  <a:gd name="T76" fmla="*/ 2147483646 w 10363"/>
                  <a:gd name="T77" fmla="*/ 2147483646 h 5715"/>
                  <a:gd name="T78" fmla="*/ 2147483646 w 10363"/>
                  <a:gd name="T79" fmla="*/ 2147483646 h 5715"/>
                  <a:gd name="T80" fmla="*/ 2147483646 w 10363"/>
                  <a:gd name="T81" fmla="*/ 2147483646 h 5715"/>
                  <a:gd name="T82" fmla="*/ 2147483646 w 10363"/>
                  <a:gd name="T83" fmla="*/ 2147483646 h 5715"/>
                  <a:gd name="T84" fmla="*/ 2147483646 w 10363"/>
                  <a:gd name="T85" fmla="*/ 2147483646 h 5715"/>
                  <a:gd name="T86" fmla="*/ 2147483646 w 10363"/>
                  <a:gd name="T87" fmla="*/ 2147483646 h 5715"/>
                  <a:gd name="T88" fmla="*/ 2147483646 w 10363"/>
                  <a:gd name="T89" fmla="*/ 2147483646 h 5715"/>
                  <a:gd name="T90" fmla="*/ 2147483646 w 10363"/>
                  <a:gd name="T91" fmla="*/ 2147483646 h 5715"/>
                  <a:gd name="T92" fmla="*/ 2147483646 w 10363"/>
                  <a:gd name="T93" fmla="*/ 2147483646 h 5715"/>
                  <a:gd name="T94" fmla="*/ 2147483646 w 10363"/>
                  <a:gd name="T95" fmla="*/ 2147483646 h 5715"/>
                  <a:gd name="T96" fmla="*/ 2147483646 w 10363"/>
                  <a:gd name="T97" fmla="*/ 2147483646 h 5715"/>
                  <a:gd name="T98" fmla="*/ 2147483646 w 10363"/>
                  <a:gd name="T99" fmla="*/ 2147483646 h 5715"/>
                  <a:gd name="T100" fmla="*/ 2147483646 w 10363"/>
                  <a:gd name="T101" fmla="*/ 2147483646 h 5715"/>
                  <a:gd name="T102" fmla="*/ 2147483646 w 10363"/>
                  <a:gd name="T103" fmla="*/ 2147483646 h 5715"/>
                  <a:gd name="T104" fmla="*/ 2147483646 w 10363"/>
                  <a:gd name="T105" fmla="*/ 2147483646 h 5715"/>
                  <a:gd name="T106" fmla="*/ 2147483646 w 10363"/>
                  <a:gd name="T107" fmla="*/ 2147483646 h 5715"/>
                  <a:gd name="T108" fmla="*/ 2147483646 w 10363"/>
                  <a:gd name="T109" fmla="*/ 2147483646 h 5715"/>
                  <a:gd name="T110" fmla="*/ 2147483646 w 10363"/>
                  <a:gd name="T111" fmla="*/ 2147483646 h 5715"/>
                  <a:gd name="T112" fmla="*/ 2147483646 w 10363"/>
                  <a:gd name="T113" fmla="*/ 2147483646 h 57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363" h="5715">
                    <a:moveTo>
                      <a:pt x="6057" y="0"/>
                    </a:moveTo>
                    <a:lnTo>
                      <a:pt x="6153" y="76"/>
                    </a:lnTo>
                    <a:lnTo>
                      <a:pt x="6400" y="191"/>
                    </a:lnTo>
                    <a:lnTo>
                      <a:pt x="6781" y="267"/>
                    </a:lnTo>
                    <a:lnTo>
                      <a:pt x="6876" y="343"/>
                    </a:lnTo>
                    <a:lnTo>
                      <a:pt x="6819" y="438"/>
                    </a:lnTo>
                    <a:lnTo>
                      <a:pt x="6971" y="438"/>
                    </a:lnTo>
                    <a:lnTo>
                      <a:pt x="6934" y="591"/>
                    </a:lnTo>
                    <a:lnTo>
                      <a:pt x="6876" y="667"/>
                    </a:lnTo>
                    <a:lnTo>
                      <a:pt x="6781" y="686"/>
                    </a:lnTo>
                    <a:lnTo>
                      <a:pt x="6553" y="705"/>
                    </a:lnTo>
                    <a:lnTo>
                      <a:pt x="6438" y="743"/>
                    </a:lnTo>
                    <a:lnTo>
                      <a:pt x="6381" y="819"/>
                    </a:lnTo>
                    <a:lnTo>
                      <a:pt x="6362" y="915"/>
                    </a:lnTo>
                    <a:lnTo>
                      <a:pt x="6458" y="1105"/>
                    </a:lnTo>
                    <a:lnTo>
                      <a:pt x="6800" y="915"/>
                    </a:lnTo>
                    <a:lnTo>
                      <a:pt x="6781" y="1105"/>
                    </a:lnTo>
                    <a:lnTo>
                      <a:pt x="6839" y="1048"/>
                    </a:lnTo>
                    <a:lnTo>
                      <a:pt x="6876" y="972"/>
                    </a:lnTo>
                    <a:lnTo>
                      <a:pt x="6895" y="896"/>
                    </a:lnTo>
                    <a:lnTo>
                      <a:pt x="6915" y="801"/>
                    </a:lnTo>
                    <a:lnTo>
                      <a:pt x="6876" y="801"/>
                    </a:lnTo>
                    <a:lnTo>
                      <a:pt x="6971" y="667"/>
                    </a:lnTo>
                    <a:lnTo>
                      <a:pt x="6991" y="591"/>
                    </a:lnTo>
                    <a:lnTo>
                      <a:pt x="7010" y="496"/>
                    </a:lnTo>
                    <a:lnTo>
                      <a:pt x="7429" y="648"/>
                    </a:lnTo>
                    <a:lnTo>
                      <a:pt x="7467" y="648"/>
                    </a:lnTo>
                    <a:lnTo>
                      <a:pt x="7524" y="610"/>
                    </a:lnTo>
                    <a:lnTo>
                      <a:pt x="7543" y="629"/>
                    </a:lnTo>
                    <a:lnTo>
                      <a:pt x="7657" y="705"/>
                    </a:lnTo>
                    <a:lnTo>
                      <a:pt x="7848" y="743"/>
                    </a:lnTo>
                    <a:lnTo>
                      <a:pt x="7924" y="743"/>
                    </a:lnTo>
                    <a:lnTo>
                      <a:pt x="8019" y="801"/>
                    </a:lnTo>
                    <a:lnTo>
                      <a:pt x="8114" y="896"/>
                    </a:lnTo>
                    <a:lnTo>
                      <a:pt x="8153" y="1010"/>
                    </a:lnTo>
                    <a:lnTo>
                      <a:pt x="8114" y="1048"/>
                    </a:lnTo>
                    <a:lnTo>
                      <a:pt x="8000" y="1067"/>
                    </a:lnTo>
                    <a:lnTo>
                      <a:pt x="7619" y="1238"/>
                    </a:lnTo>
                    <a:lnTo>
                      <a:pt x="7638" y="1143"/>
                    </a:lnTo>
                    <a:lnTo>
                      <a:pt x="7581" y="1067"/>
                    </a:lnTo>
                    <a:lnTo>
                      <a:pt x="7505" y="1067"/>
                    </a:lnTo>
                    <a:lnTo>
                      <a:pt x="7524" y="1143"/>
                    </a:lnTo>
                    <a:lnTo>
                      <a:pt x="7486" y="1258"/>
                    </a:lnTo>
                    <a:lnTo>
                      <a:pt x="7581" y="1314"/>
                    </a:lnTo>
                    <a:lnTo>
                      <a:pt x="7714" y="1334"/>
                    </a:lnTo>
                    <a:lnTo>
                      <a:pt x="7829" y="1372"/>
                    </a:lnTo>
                    <a:lnTo>
                      <a:pt x="7924" y="1467"/>
                    </a:lnTo>
                    <a:lnTo>
                      <a:pt x="8038" y="1505"/>
                    </a:lnTo>
                    <a:lnTo>
                      <a:pt x="8172" y="1543"/>
                    </a:lnTo>
                    <a:lnTo>
                      <a:pt x="8324" y="1543"/>
                    </a:lnTo>
                    <a:lnTo>
                      <a:pt x="8324" y="1505"/>
                    </a:lnTo>
                    <a:lnTo>
                      <a:pt x="8172" y="1448"/>
                    </a:lnTo>
                    <a:lnTo>
                      <a:pt x="8134" y="1410"/>
                    </a:lnTo>
                    <a:lnTo>
                      <a:pt x="8095" y="1353"/>
                    </a:lnTo>
                    <a:lnTo>
                      <a:pt x="8038" y="1238"/>
                    </a:lnTo>
                    <a:lnTo>
                      <a:pt x="8038" y="1200"/>
                    </a:lnTo>
                    <a:lnTo>
                      <a:pt x="8172" y="1143"/>
                    </a:lnTo>
                    <a:lnTo>
                      <a:pt x="8305" y="1143"/>
                    </a:lnTo>
                    <a:lnTo>
                      <a:pt x="8458" y="1200"/>
                    </a:lnTo>
                    <a:lnTo>
                      <a:pt x="8610" y="1295"/>
                    </a:lnTo>
                    <a:lnTo>
                      <a:pt x="8705" y="1410"/>
                    </a:lnTo>
                    <a:lnTo>
                      <a:pt x="8743" y="1410"/>
                    </a:lnTo>
                    <a:lnTo>
                      <a:pt x="8743" y="1238"/>
                    </a:lnTo>
                    <a:lnTo>
                      <a:pt x="8781" y="1238"/>
                    </a:lnTo>
                    <a:lnTo>
                      <a:pt x="8762" y="1543"/>
                    </a:lnTo>
                    <a:lnTo>
                      <a:pt x="8686" y="1639"/>
                    </a:lnTo>
                    <a:lnTo>
                      <a:pt x="8324" y="1658"/>
                    </a:lnTo>
                    <a:lnTo>
                      <a:pt x="8324" y="1695"/>
                    </a:lnTo>
                    <a:lnTo>
                      <a:pt x="8458" y="1695"/>
                    </a:lnTo>
                    <a:lnTo>
                      <a:pt x="8400" y="1734"/>
                    </a:lnTo>
                    <a:lnTo>
                      <a:pt x="8362" y="1753"/>
                    </a:lnTo>
                    <a:lnTo>
                      <a:pt x="8419" y="1848"/>
                    </a:lnTo>
                    <a:lnTo>
                      <a:pt x="8495" y="1848"/>
                    </a:lnTo>
                    <a:lnTo>
                      <a:pt x="8571" y="1810"/>
                    </a:lnTo>
                    <a:lnTo>
                      <a:pt x="8648" y="1810"/>
                    </a:lnTo>
                    <a:lnTo>
                      <a:pt x="8705" y="1848"/>
                    </a:lnTo>
                    <a:lnTo>
                      <a:pt x="8781" y="1981"/>
                    </a:lnTo>
                    <a:lnTo>
                      <a:pt x="8838" y="2000"/>
                    </a:lnTo>
                    <a:lnTo>
                      <a:pt x="8876" y="1981"/>
                    </a:lnTo>
                    <a:lnTo>
                      <a:pt x="8915" y="1943"/>
                    </a:lnTo>
                    <a:lnTo>
                      <a:pt x="8952" y="1905"/>
                    </a:lnTo>
                    <a:lnTo>
                      <a:pt x="8972" y="1867"/>
                    </a:lnTo>
                    <a:lnTo>
                      <a:pt x="8991" y="1848"/>
                    </a:lnTo>
                    <a:lnTo>
                      <a:pt x="9029" y="1848"/>
                    </a:lnTo>
                    <a:lnTo>
                      <a:pt x="9086" y="1848"/>
                    </a:lnTo>
                    <a:lnTo>
                      <a:pt x="9124" y="1848"/>
                    </a:lnTo>
                    <a:lnTo>
                      <a:pt x="9315" y="1734"/>
                    </a:lnTo>
                    <a:lnTo>
                      <a:pt x="9391" y="1695"/>
                    </a:lnTo>
                    <a:lnTo>
                      <a:pt x="9296" y="1658"/>
                    </a:lnTo>
                    <a:lnTo>
                      <a:pt x="9067" y="1639"/>
                    </a:lnTo>
                    <a:lnTo>
                      <a:pt x="8972" y="1600"/>
                    </a:lnTo>
                    <a:lnTo>
                      <a:pt x="8896" y="1505"/>
                    </a:lnTo>
                    <a:lnTo>
                      <a:pt x="8876" y="1391"/>
                    </a:lnTo>
                    <a:lnTo>
                      <a:pt x="8915" y="1295"/>
                    </a:lnTo>
                    <a:lnTo>
                      <a:pt x="9048" y="1238"/>
                    </a:lnTo>
                    <a:lnTo>
                      <a:pt x="9867" y="1277"/>
                    </a:lnTo>
                    <a:lnTo>
                      <a:pt x="10039" y="1334"/>
                    </a:lnTo>
                    <a:lnTo>
                      <a:pt x="10134" y="1410"/>
                    </a:lnTo>
                    <a:lnTo>
                      <a:pt x="10343" y="1486"/>
                    </a:lnTo>
                    <a:lnTo>
                      <a:pt x="10362" y="1505"/>
                    </a:lnTo>
                    <a:lnTo>
                      <a:pt x="10362" y="1524"/>
                    </a:lnTo>
                    <a:lnTo>
                      <a:pt x="10343" y="1924"/>
                    </a:lnTo>
                    <a:lnTo>
                      <a:pt x="10286" y="2057"/>
                    </a:lnTo>
                    <a:lnTo>
                      <a:pt x="10248" y="2076"/>
                    </a:lnTo>
                    <a:lnTo>
                      <a:pt x="10229" y="2096"/>
                    </a:lnTo>
                    <a:lnTo>
                      <a:pt x="10191" y="2152"/>
                    </a:lnTo>
                    <a:lnTo>
                      <a:pt x="10191" y="2191"/>
                    </a:lnTo>
                    <a:lnTo>
                      <a:pt x="10210" y="2324"/>
                    </a:lnTo>
                    <a:lnTo>
                      <a:pt x="10191" y="2381"/>
                    </a:lnTo>
                    <a:lnTo>
                      <a:pt x="10172" y="2419"/>
                    </a:lnTo>
                    <a:lnTo>
                      <a:pt x="9981" y="2533"/>
                    </a:lnTo>
                    <a:lnTo>
                      <a:pt x="9829" y="2591"/>
                    </a:lnTo>
                    <a:lnTo>
                      <a:pt x="9524" y="2800"/>
                    </a:lnTo>
                    <a:lnTo>
                      <a:pt x="9410" y="2896"/>
                    </a:lnTo>
                    <a:lnTo>
                      <a:pt x="9372" y="2914"/>
                    </a:lnTo>
                    <a:lnTo>
                      <a:pt x="9201" y="3047"/>
                    </a:lnTo>
                    <a:lnTo>
                      <a:pt x="9086" y="3180"/>
                    </a:lnTo>
                    <a:lnTo>
                      <a:pt x="8991" y="3390"/>
                    </a:lnTo>
                    <a:lnTo>
                      <a:pt x="8972" y="3485"/>
                    </a:lnTo>
                    <a:lnTo>
                      <a:pt x="8952" y="3504"/>
                    </a:lnTo>
                    <a:lnTo>
                      <a:pt x="8915" y="3523"/>
                    </a:lnTo>
                    <a:lnTo>
                      <a:pt x="8876" y="3504"/>
                    </a:lnTo>
                    <a:lnTo>
                      <a:pt x="8838" y="3504"/>
                    </a:lnTo>
                    <a:lnTo>
                      <a:pt x="8762" y="3504"/>
                    </a:lnTo>
                    <a:lnTo>
                      <a:pt x="8686" y="3523"/>
                    </a:lnTo>
                    <a:lnTo>
                      <a:pt x="8324" y="3675"/>
                    </a:lnTo>
                    <a:lnTo>
                      <a:pt x="8210" y="3714"/>
                    </a:lnTo>
                    <a:lnTo>
                      <a:pt x="8153" y="3714"/>
                    </a:lnTo>
                    <a:lnTo>
                      <a:pt x="8114" y="3714"/>
                    </a:lnTo>
                    <a:lnTo>
                      <a:pt x="8095" y="3695"/>
                    </a:lnTo>
                    <a:lnTo>
                      <a:pt x="8058" y="3675"/>
                    </a:lnTo>
                    <a:lnTo>
                      <a:pt x="7981" y="3599"/>
                    </a:lnTo>
                    <a:lnTo>
                      <a:pt x="7905" y="3580"/>
                    </a:lnTo>
                    <a:lnTo>
                      <a:pt x="7810" y="3828"/>
                    </a:lnTo>
                    <a:lnTo>
                      <a:pt x="7829" y="4342"/>
                    </a:lnTo>
                    <a:lnTo>
                      <a:pt x="7810" y="4437"/>
                    </a:lnTo>
                    <a:lnTo>
                      <a:pt x="7791" y="4513"/>
                    </a:lnTo>
                    <a:lnTo>
                      <a:pt x="7657" y="4666"/>
                    </a:lnTo>
                    <a:lnTo>
                      <a:pt x="7619" y="4780"/>
                    </a:lnTo>
                    <a:lnTo>
                      <a:pt x="7600" y="4838"/>
                    </a:lnTo>
                    <a:lnTo>
                      <a:pt x="7581" y="4933"/>
                    </a:lnTo>
                    <a:lnTo>
                      <a:pt x="7581" y="4990"/>
                    </a:lnTo>
                    <a:lnTo>
                      <a:pt x="7600" y="5028"/>
                    </a:lnTo>
                    <a:lnTo>
                      <a:pt x="7677" y="5123"/>
                    </a:lnTo>
                    <a:lnTo>
                      <a:pt x="7714" y="5161"/>
                    </a:lnTo>
                    <a:lnTo>
                      <a:pt x="7733" y="5238"/>
                    </a:lnTo>
                    <a:lnTo>
                      <a:pt x="7733" y="5275"/>
                    </a:lnTo>
                    <a:lnTo>
                      <a:pt x="7714" y="5314"/>
                    </a:lnTo>
                    <a:lnTo>
                      <a:pt x="7638" y="5371"/>
                    </a:lnTo>
                    <a:lnTo>
                      <a:pt x="7581" y="5390"/>
                    </a:lnTo>
                    <a:lnTo>
                      <a:pt x="7296" y="5504"/>
                    </a:lnTo>
                    <a:lnTo>
                      <a:pt x="7276" y="5523"/>
                    </a:lnTo>
                    <a:lnTo>
                      <a:pt x="7162" y="5619"/>
                    </a:lnTo>
                    <a:lnTo>
                      <a:pt x="7086" y="5580"/>
                    </a:lnTo>
                    <a:lnTo>
                      <a:pt x="6971" y="5314"/>
                    </a:lnTo>
                    <a:lnTo>
                      <a:pt x="6895" y="5256"/>
                    </a:lnTo>
                    <a:lnTo>
                      <a:pt x="6800" y="5238"/>
                    </a:lnTo>
                    <a:lnTo>
                      <a:pt x="6648" y="5238"/>
                    </a:lnTo>
                    <a:lnTo>
                      <a:pt x="6362" y="5199"/>
                    </a:lnTo>
                    <a:lnTo>
                      <a:pt x="6210" y="5199"/>
                    </a:lnTo>
                    <a:lnTo>
                      <a:pt x="6153" y="5219"/>
                    </a:lnTo>
                    <a:lnTo>
                      <a:pt x="5886" y="5161"/>
                    </a:lnTo>
                    <a:lnTo>
                      <a:pt x="5733" y="5219"/>
                    </a:lnTo>
                    <a:lnTo>
                      <a:pt x="5619" y="5219"/>
                    </a:lnTo>
                    <a:lnTo>
                      <a:pt x="5524" y="5219"/>
                    </a:lnTo>
                    <a:lnTo>
                      <a:pt x="5410" y="5256"/>
                    </a:lnTo>
                    <a:lnTo>
                      <a:pt x="5352" y="5256"/>
                    </a:lnTo>
                    <a:lnTo>
                      <a:pt x="5315" y="5256"/>
                    </a:lnTo>
                    <a:lnTo>
                      <a:pt x="5219" y="5180"/>
                    </a:lnTo>
                    <a:lnTo>
                      <a:pt x="4972" y="5085"/>
                    </a:lnTo>
                    <a:lnTo>
                      <a:pt x="4286" y="5066"/>
                    </a:lnTo>
                    <a:lnTo>
                      <a:pt x="4133" y="5028"/>
                    </a:lnTo>
                    <a:lnTo>
                      <a:pt x="4114" y="4971"/>
                    </a:lnTo>
                    <a:lnTo>
                      <a:pt x="4096" y="4933"/>
                    </a:lnTo>
                    <a:lnTo>
                      <a:pt x="4038" y="4933"/>
                    </a:lnTo>
                    <a:lnTo>
                      <a:pt x="4000" y="4952"/>
                    </a:lnTo>
                    <a:lnTo>
                      <a:pt x="3886" y="5028"/>
                    </a:lnTo>
                    <a:lnTo>
                      <a:pt x="3848" y="5047"/>
                    </a:lnTo>
                    <a:lnTo>
                      <a:pt x="3810" y="5047"/>
                    </a:lnTo>
                    <a:lnTo>
                      <a:pt x="3791" y="4990"/>
                    </a:lnTo>
                    <a:lnTo>
                      <a:pt x="3752" y="4952"/>
                    </a:lnTo>
                    <a:lnTo>
                      <a:pt x="3734" y="4952"/>
                    </a:lnTo>
                    <a:lnTo>
                      <a:pt x="3715" y="4990"/>
                    </a:lnTo>
                    <a:lnTo>
                      <a:pt x="3695" y="5066"/>
                    </a:lnTo>
                    <a:lnTo>
                      <a:pt x="3695" y="5104"/>
                    </a:lnTo>
                    <a:lnTo>
                      <a:pt x="3676" y="5142"/>
                    </a:lnTo>
                    <a:lnTo>
                      <a:pt x="3600" y="5219"/>
                    </a:lnTo>
                    <a:lnTo>
                      <a:pt x="3581" y="5256"/>
                    </a:lnTo>
                    <a:lnTo>
                      <a:pt x="3562" y="5314"/>
                    </a:lnTo>
                    <a:lnTo>
                      <a:pt x="3562" y="5333"/>
                    </a:lnTo>
                    <a:lnTo>
                      <a:pt x="3543" y="5333"/>
                    </a:lnTo>
                    <a:lnTo>
                      <a:pt x="3505" y="5352"/>
                    </a:lnTo>
                    <a:lnTo>
                      <a:pt x="3410" y="5409"/>
                    </a:lnTo>
                    <a:lnTo>
                      <a:pt x="3371" y="5428"/>
                    </a:lnTo>
                    <a:lnTo>
                      <a:pt x="3334" y="5409"/>
                    </a:lnTo>
                    <a:lnTo>
                      <a:pt x="3143" y="5428"/>
                    </a:lnTo>
                    <a:lnTo>
                      <a:pt x="2914" y="5485"/>
                    </a:lnTo>
                    <a:lnTo>
                      <a:pt x="2743" y="5561"/>
                    </a:lnTo>
                    <a:lnTo>
                      <a:pt x="2648" y="5656"/>
                    </a:lnTo>
                    <a:lnTo>
                      <a:pt x="2591" y="5619"/>
                    </a:lnTo>
                    <a:lnTo>
                      <a:pt x="2552" y="5619"/>
                    </a:lnTo>
                    <a:lnTo>
                      <a:pt x="2514" y="5637"/>
                    </a:lnTo>
                    <a:lnTo>
                      <a:pt x="2476" y="5656"/>
                    </a:lnTo>
                    <a:lnTo>
                      <a:pt x="2400" y="5676"/>
                    </a:lnTo>
                    <a:lnTo>
                      <a:pt x="2343" y="5695"/>
                    </a:lnTo>
                    <a:lnTo>
                      <a:pt x="2305" y="5714"/>
                    </a:lnTo>
                    <a:lnTo>
                      <a:pt x="2229" y="5714"/>
                    </a:lnTo>
                    <a:lnTo>
                      <a:pt x="2115" y="5695"/>
                    </a:lnTo>
                    <a:lnTo>
                      <a:pt x="1771" y="5561"/>
                    </a:lnTo>
                    <a:lnTo>
                      <a:pt x="1505" y="5714"/>
                    </a:lnTo>
                    <a:lnTo>
                      <a:pt x="1429" y="5714"/>
                    </a:lnTo>
                    <a:lnTo>
                      <a:pt x="1333" y="5637"/>
                    </a:lnTo>
                    <a:lnTo>
                      <a:pt x="1295" y="5619"/>
                    </a:lnTo>
                    <a:lnTo>
                      <a:pt x="1238" y="5600"/>
                    </a:lnTo>
                    <a:lnTo>
                      <a:pt x="1028" y="5619"/>
                    </a:lnTo>
                    <a:lnTo>
                      <a:pt x="991" y="5600"/>
                    </a:lnTo>
                    <a:lnTo>
                      <a:pt x="857" y="5561"/>
                    </a:lnTo>
                    <a:lnTo>
                      <a:pt x="800" y="5542"/>
                    </a:lnTo>
                    <a:lnTo>
                      <a:pt x="781" y="5561"/>
                    </a:lnTo>
                    <a:lnTo>
                      <a:pt x="686" y="5561"/>
                    </a:lnTo>
                    <a:lnTo>
                      <a:pt x="362" y="5542"/>
                    </a:lnTo>
                    <a:lnTo>
                      <a:pt x="248" y="5504"/>
                    </a:lnTo>
                    <a:lnTo>
                      <a:pt x="57" y="5390"/>
                    </a:lnTo>
                    <a:lnTo>
                      <a:pt x="0" y="5371"/>
                    </a:lnTo>
                    <a:lnTo>
                      <a:pt x="95" y="4762"/>
                    </a:lnTo>
                    <a:lnTo>
                      <a:pt x="438" y="4266"/>
                    </a:lnTo>
                    <a:lnTo>
                      <a:pt x="610" y="4266"/>
                    </a:lnTo>
                    <a:lnTo>
                      <a:pt x="1028" y="4190"/>
                    </a:lnTo>
                    <a:lnTo>
                      <a:pt x="1124" y="4152"/>
                    </a:lnTo>
                    <a:lnTo>
                      <a:pt x="1181" y="4114"/>
                    </a:lnTo>
                    <a:lnTo>
                      <a:pt x="1181" y="4076"/>
                    </a:lnTo>
                    <a:lnTo>
                      <a:pt x="1181" y="4018"/>
                    </a:lnTo>
                    <a:lnTo>
                      <a:pt x="1181" y="3961"/>
                    </a:lnTo>
                    <a:lnTo>
                      <a:pt x="1219" y="3847"/>
                    </a:lnTo>
                    <a:lnTo>
                      <a:pt x="1219" y="3790"/>
                    </a:lnTo>
                    <a:lnTo>
                      <a:pt x="1219" y="3752"/>
                    </a:lnTo>
                    <a:lnTo>
                      <a:pt x="1200" y="3714"/>
                    </a:lnTo>
                    <a:lnTo>
                      <a:pt x="1200" y="3638"/>
                    </a:lnTo>
                    <a:lnTo>
                      <a:pt x="1257" y="3619"/>
                    </a:lnTo>
                    <a:lnTo>
                      <a:pt x="1295" y="3599"/>
                    </a:lnTo>
                    <a:lnTo>
                      <a:pt x="1333" y="3619"/>
                    </a:lnTo>
                    <a:lnTo>
                      <a:pt x="1372" y="3675"/>
                    </a:lnTo>
                    <a:lnTo>
                      <a:pt x="1390" y="3714"/>
                    </a:lnTo>
                    <a:lnTo>
                      <a:pt x="1429" y="3771"/>
                    </a:lnTo>
                    <a:lnTo>
                      <a:pt x="1467" y="3790"/>
                    </a:lnTo>
                    <a:lnTo>
                      <a:pt x="1505" y="3790"/>
                    </a:lnTo>
                    <a:lnTo>
                      <a:pt x="1581" y="3790"/>
                    </a:lnTo>
                    <a:lnTo>
                      <a:pt x="1619" y="3809"/>
                    </a:lnTo>
                    <a:lnTo>
                      <a:pt x="1657" y="3809"/>
                    </a:lnTo>
                    <a:lnTo>
                      <a:pt x="1676" y="3790"/>
                    </a:lnTo>
                    <a:lnTo>
                      <a:pt x="1695" y="3771"/>
                    </a:lnTo>
                    <a:lnTo>
                      <a:pt x="1695" y="3675"/>
                    </a:lnTo>
                    <a:lnTo>
                      <a:pt x="1734" y="3580"/>
                    </a:lnTo>
                    <a:lnTo>
                      <a:pt x="1810" y="3542"/>
                    </a:lnTo>
                    <a:lnTo>
                      <a:pt x="1943" y="3504"/>
                    </a:lnTo>
                    <a:lnTo>
                      <a:pt x="2038" y="3485"/>
                    </a:lnTo>
                    <a:lnTo>
                      <a:pt x="2057" y="3371"/>
                    </a:lnTo>
                    <a:lnTo>
                      <a:pt x="2076" y="3352"/>
                    </a:lnTo>
                    <a:lnTo>
                      <a:pt x="2095" y="3352"/>
                    </a:lnTo>
                    <a:lnTo>
                      <a:pt x="2191" y="3352"/>
                    </a:lnTo>
                    <a:lnTo>
                      <a:pt x="2267" y="3352"/>
                    </a:lnTo>
                    <a:lnTo>
                      <a:pt x="2400" y="3333"/>
                    </a:lnTo>
                    <a:lnTo>
                      <a:pt x="2438" y="3275"/>
                    </a:lnTo>
                    <a:lnTo>
                      <a:pt x="2457" y="3218"/>
                    </a:lnTo>
                    <a:lnTo>
                      <a:pt x="2476" y="3161"/>
                    </a:lnTo>
                    <a:lnTo>
                      <a:pt x="2496" y="3104"/>
                    </a:lnTo>
                    <a:lnTo>
                      <a:pt x="2496" y="3085"/>
                    </a:lnTo>
                    <a:lnTo>
                      <a:pt x="2476" y="3028"/>
                    </a:lnTo>
                    <a:lnTo>
                      <a:pt x="2476" y="3009"/>
                    </a:lnTo>
                    <a:lnTo>
                      <a:pt x="2476" y="2972"/>
                    </a:lnTo>
                    <a:lnTo>
                      <a:pt x="2496" y="2934"/>
                    </a:lnTo>
                    <a:lnTo>
                      <a:pt x="2514" y="2914"/>
                    </a:lnTo>
                    <a:lnTo>
                      <a:pt x="2610" y="2877"/>
                    </a:lnTo>
                    <a:lnTo>
                      <a:pt x="2667" y="2819"/>
                    </a:lnTo>
                    <a:lnTo>
                      <a:pt x="2686" y="2800"/>
                    </a:lnTo>
                    <a:lnTo>
                      <a:pt x="2705" y="2800"/>
                    </a:lnTo>
                    <a:lnTo>
                      <a:pt x="2705" y="2819"/>
                    </a:lnTo>
                    <a:lnTo>
                      <a:pt x="2705" y="2838"/>
                    </a:lnTo>
                    <a:lnTo>
                      <a:pt x="2724" y="2858"/>
                    </a:lnTo>
                    <a:lnTo>
                      <a:pt x="2743" y="2896"/>
                    </a:lnTo>
                    <a:lnTo>
                      <a:pt x="2762" y="2914"/>
                    </a:lnTo>
                    <a:lnTo>
                      <a:pt x="2819" y="3009"/>
                    </a:lnTo>
                    <a:lnTo>
                      <a:pt x="2838" y="3028"/>
                    </a:lnTo>
                    <a:lnTo>
                      <a:pt x="2838" y="3066"/>
                    </a:lnTo>
                    <a:lnTo>
                      <a:pt x="2838" y="3104"/>
                    </a:lnTo>
                    <a:lnTo>
                      <a:pt x="2857" y="3123"/>
                    </a:lnTo>
                    <a:lnTo>
                      <a:pt x="2857" y="3142"/>
                    </a:lnTo>
                    <a:lnTo>
                      <a:pt x="2990" y="3180"/>
                    </a:lnTo>
                    <a:lnTo>
                      <a:pt x="3105" y="3180"/>
                    </a:lnTo>
                    <a:lnTo>
                      <a:pt x="3162" y="3199"/>
                    </a:lnTo>
                    <a:lnTo>
                      <a:pt x="3181" y="3199"/>
                    </a:lnTo>
                    <a:lnTo>
                      <a:pt x="3200" y="3218"/>
                    </a:lnTo>
                    <a:lnTo>
                      <a:pt x="3200" y="3238"/>
                    </a:lnTo>
                    <a:lnTo>
                      <a:pt x="3200" y="3257"/>
                    </a:lnTo>
                    <a:lnTo>
                      <a:pt x="3162" y="3333"/>
                    </a:lnTo>
                    <a:lnTo>
                      <a:pt x="3143" y="3352"/>
                    </a:lnTo>
                    <a:lnTo>
                      <a:pt x="3143" y="3371"/>
                    </a:lnTo>
                    <a:lnTo>
                      <a:pt x="3181" y="3428"/>
                    </a:lnTo>
                    <a:lnTo>
                      <a:pt x="3238" y="3504"/>
                    </a:lnTo>
                    <a:lnTo>
                      <a:pt x="3314" y="3352"/>
                    </a:lnTo>
                    <a:lnTo>
                      <a:pt x="3353" y="3314"/>
                    </a:lnTo>
                    <a:lnTo>
                      <a:pt x="3390" y="3294"/>
                    </a:lnTo>
                    <a:lnTo>
                      <a:pt x="3429" y="3294"/>
                    </a:lnTo>
                    <a:lnTo>
                      <a:pt x="3467" y="3314"/>
                    </a:lnTo>
                    <a:lnTo>
                      <a:pt x="3524" y="3390"/>
                    </a:lnTo>
                    <a:lnTo>
                      <a:pt x="3562" y="3409"/>
                    </a:lnTo>
                    <a:lnTo>
                      <a:pt x="3619" y="3428"/>
                    </a:lnTo>
                    <a:lnTo>
                      <a:pt x="3676" y="3390"/>
                    </a:lnTo>
                    <a:lnTo>
                      <a:pt x="3886" y="2914"/>
                    </a:lnTo>
                    <a:lnTo>
                      <a:pt x="3981" y="2782"/>
                    </a:lnTo>
                    <a:lnTo>
                      <a:pt x="4057" y="2743"/>
                    </a:lnTo>
                    <a:lnTo>
                      <a:pt x="4114" y="2705"/>
                    </a:lnTo>
                    <a:lnTo>
                      <a:pt x="4152" y="2686"/>
                    </a:lnTo>
                    <a:lnTo>
                      <a:pt x="4362" y="2648"/>
                    </a:lnTo>
                    <a:lnTo>
                      <a:pt x="4400" y="2629"/>
                    </a:lnTo>
                    <a:lnTo>
                      <a:pt x="4495" y="2553"/>
                    </a:lnTo>
                    <a:lnTo>
                      <a:pt x="4533" y="2496"/>
                    </a:lnTo>
                    <a:lnTo>
                      <a:pt x="4781" y="2076"/>
                    </a:lnTo>
                    <a:lnTo>
                      <a:pt x="4743" y="1619"/>
                    </a:lnTo>
                    <a:lnTo>
                      <a:pt x="4762" y="1562"/>
                    </a:lnTo>
                    <a:lnTo>
                      <a:pt x="4800" y="1467"/>
                    </a:lnTo>
                    <a:lnTo>
                      <a:pt x="5181" y="1124"/>
                    </a:lnTo>
                    <a:lnTo>
                      <a:pt x="5181" y="1086"/>
                    </a:lnTo>
                    <a:lnTo>
                      <a:pt x="5181" y="1067"/>
                    </a:lnTo>
                    <a:lnTo>
                      <a:pt x="5143" y="1048"/>
                    </a:lnTo>
                    <a:lnTo>
                      <a:pt x="4876" y="1048"/>
                    </a:lnTo>
                    <a:lnTo>
                      <a:pt x="4838" y="1029"/>
                    </a:lnTo>
                    <a:lnTo>
                      <a:pt x="4800" y="991"/>
                    </a:lnTo>
                    <a:lnTo>
                      <a:pt x="4781" y="877"/>
                    </a:lnTo>
                    <a:lnTo>
                      <a:pt x="4781" y="801"/>
                    </a:lnTo>
                    <a:lnTo>
                      <a:pt x="4819" y="705"/>
                    </a:lnTo>
                    <a:lnTo>
                      <a:pt x="4876" y="648"/>
                    </a:lnTo>
                    <a:lnTo>
                      <a:pt x="4990" y="305"/>
                    </a:lnTo>
                    <a:lnTo>
                      <a:pt x="5124" y="324"/>
                    </a:lnTo>
                    <a:lnTo>
                      <a:pt x="5276" y="362"/>
                    </a:lnTo>
                    <a:lnTo>
                      <a:pt x="5410" y="343"/>
                    </a:lnTo>
                    <a:lnTo>
                      <a:pt x="5600" y="305"/>
                    </a:lnTo>
                    <a:lnTo>
                      <a:pt x="5676" y="267"/>
                    </a:lnTo>
                    <a:lnTo>
                      <a:pt x="5867" y="115"/>
                    </a:lnTo>
                    <a:lnTo>
                      <a:pt x="5981" y="76"/>
                    </a:lnTo>
                    <a:lnTo>
                      <a:pt x="6038" y="19"/>
                    </a:lnTo>
                    <a:lnTo>
                      <a:pt x="6057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9" name="Freeform 11">
                <a:extLst>
                  <a:ext uri="{FF2B5EF4-FFF2-40B4-BE49-F238E27FC236}">
                    <a16:creationId xmlns:a16="http://schemas.microsoft.com/office/drawing/2014/main" id="{98D64331-F313-9A46-A55C-CA28A38D8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8263" y="1262063"/>
                <a:ext cx="1060450" cy="833437"/>
              </a:xfrm>
              <a:custGeom>
                <a:avLst/>
                <a:gdLst>
                  <a:gd name="T0" fmla="*/ 2147483646 w 5887"/>
                  <a:gd name="T1" fmla="*/ 2147483646 h 4630"/>
                  <a:gd name="T2" fmla="*/ 2147483646 w 5887"/>
                  <a:gd name="T3" fmla="*/ 0 h 4630"/>
                  <a:gd name="T4" fmla="*/ 2147483646 w 5887"/>
                  <a:gd name="T5" fmla="*/ 2147483646 h 4630"/>
                  <a:gd name="T6" fmla="*/ 2147483646 w 5887"/>
                  <a:gd name="T7" fmla="*/ 2147483646 h 4630"/>
                  <a:gd name="T8" fmla="*/ 2147483646 w 5887"/>
                  <a:gd name="T9" fmla="*/ 2147483646 h 4630"/>
                  <a:gd name="T10" fmla="*/ 2147483646 w 5887"/>
                  <a:gd name="T11" fmla="*/ 2147483646 h 4630"/>
                  <a:gd name="T12" fmla="*/ 2147483646 w 5887"/>
                  <a:gd name="T13" fmla="*/ 2147483646 h 4630"/>
                  <a:gd name="T14" fmla="*/ 2147483646 w 5887"/>
                  <a:gd name="T15" fmla="*/ 2147483646 h 4630"/>
                  <a:gd name="T16" fmla="*/ 2147483646 w 5887"/>
                  <a:gd name="T17" fmla="*/ 2147483646 h 4630"/>
                  <a:gd name="T18" fmla="*/ 2147483646 w 5887"/>
                  <a:gd name="T19" fmla="*/ 2147483646 h 4630"/>
                  <a:gd name="T20" fmla="*/ 2147483646 w 5887"/>
                  <a:gd name="T21" fmla="*/ 2147483646 h 4630"/>
                  <a:gd name="T22" fmla="*/ 2147483646 w 5887"/>
                  <a:gd name="T23" fmla="*/ 2147483646 h 4630"/>
                  <a:gd name="T24" fmla="*/ 2147483646 w 5887"/>
                  <a:gd name="T25" fmla="*/ 2147483646 h 4630"/>
                  <a:gd name="T26" fmla="*/ 2147483646 w 5887"/>
                  <a:gd name="T27" fmla="*/ 2147483646 h 4630"/>
                  <a:gd name="T28" fmla="*/ 2147483646 w 5887"/>
                  <a:gd name="T29" fmla="*/ 2147483646 h 4630"/>
                  <a:gd name="T30" fmla="*/ 2147483646 w 5887"/>
                  <a:gd name="T31" fmla="*/ 2147483646 h 4630"/>
                  <a:gd name="T32" fmla="*/ 2147483646 w 5887"/>
                  <a:gd name="T33" fmla="*/ 2147483646 h 4630"/>
                  <a:gd name="T34" fmla="*/ 2147483646 w 5887"/>
                  <a:gd name="T35" fmla="*/ 2147483646 h 4630"/>
                  <a:gd name="T36" fmla="*/ 2147483646 w 5887"/>
                  <a:gd name="T37" fmla="*/ 2147483646 h 4630"/>
                  <a:gd name="T38" fmla="*/ 2147483646 w 5887"/>
                  <a:gd name="T39" fmla="*/ 2147483646 h 4630"/>
                  <a:gd name="T40" fmla="*/ 2147483646 w 5887"/>
                  <a:gd name="T41" fmla="*/ 2147483646 h 4630"/>
                  <a:gd name="T42" fmla="*/ 2147483646 w 5887"/>
                  <a:gd name="T43" fmla="*/ 2147483646 h 4630"/>
                  <a:gd name="T44" fmla="*/ 2147483646 w 5887"/>
                  <a:gd name="T45" fmla="*/ 2147483646 h 4630"/>
                  <a:gd name="T46" fmla="*/ 2147483646 w 5887"/>
                  <a:gd name="T47" fmla="*/ 2147483646 h 4630"/>
                  <a:gd name="T48" fmla="*/ 2147483646 w 5887"/>
                  <a:gd name="T49" fmla="*/ 2147483646 h 4630"/>
                  <a:gd name="T50" fmla="*/ 2147483646 w 5887"/>
                  <a:gd name="T51" fmla="*/ 2147483646 h 4630"/>
                  <a:gd name="T52" fmla="*/ 2147483646 w 5887"/>
                  <a:gd name="T53" fmla="*/ 2147483646 h 4630"/>
                  <a:gd name="T54" fmla="*/ 2147483646 w 5887"/>
                  <a:gd name="T55" fmla="*/ 2147483646 h 4630"/>
                  <a:gd name="T56" fmla="*/ 2147483646 w 5887"/>
                  <a:gd name="T57" fmla="*/ 2147483646 h 4630"/>
                  <a:gd name="T58" fmla="*/ 2147483646 w 5887"/>
                  <a:gd name="T59" fmla="*/ 2147483646 h 4630"/>
                  <a:gd name="T60" fmla="*/ 2147483646 w 5887"/>
                  <a:gd name="T61" fmla="*/ 2147483646 h 4630"/>
                  <a:gd name="T62" fmla="*/ 2147483646 w 5887"/>
                  <a:gd name="T63" fmla="*/ 2147483646 h 4630"/>
                  <a:gd name="T64" fmla="*/ 2147483646 w 5887"/>
                  <a:gd name="T65" fmla="*/ 2147483646 h 4630"/>
                  <a:gd name="T66" fmla="*/ 2147483646 w 5887"/>
                  <a:gd name="T67" fmla="*/ 2147483646 h 4630"/>
                  <a:gd name="T68" fmla="*/ 2147483646 w 5887"/>
                  <a:gd name="T69" fmla="*/ 2147483646 h 4630"/>
                  <a:gd name="T70" fmla="*/ 2147483646 w 5887"/>
                  <a:gd name="T71" fmla="*/ 2147483646 h 4630"/>
                  <a:gd name="T72" fmla="*/ 2147483646 w 5887"/>
                  <a:gd name="T73" fmla="*/ 2147483646 h 4630"/>
                  <a:gd name="T74" fmla="*/ 2147483646 w 5887"/>
                  <a:gd name="T75" fmla="*/ 2147483646 h 4630"/>
                  <a:gd name="T76" fmla="*/ 2147483646 w 5887"/>
                  <a:gd name="T77" fmla="*/ 2147483646 h 4630"/>
                  <a:gd name="T78" fmla="*/ 2147483646 w 5887"/>
                  <a:gd name="T79" fmla="*/ 2147483646 h 4630"/>
                  <a:gd name="T80" fmla="*/ 2147483646 w 5887"/>
                  <a:gd name="T81" fmla="*/ 2147483646 h 4630"/>
                  <a:gd name="T82" fmla="*/ 2147483646 w 5887"/>
                  <a:gd name="T83" fmla="*/ 2147483646 h 4630"/>
                  <a:gd name="T84" fmla="*/ 2147483646 w 5887"/>
                  <a:gd name="T85" fmla="*/ 2147483646 h 4630"/>
                  <a:gd name="T86" fmla="*/ 2147483646 w 5887"/>
                  <a:gd name="T87" fmla="*/ 2147483646 h 4630"/>
                  <a:gd name="T88" fmla="*/ 2147483646 w 5887"/>
                  <a:gd name="T89" fmla="*/ 2147483646 h 4630"/>
                  <a:gd name="T90" fmla="*/ 2147483646 w 5887"/>
                  <a:gd name="T91" fmla="*/ 2147483646 h 4630"/>
                  <a:gd name="T92" fmla="*/ 2147483646 w 5887"/>
                  <a:gd name="T93" fmla="*/ 2147483646 h 4630"/>
                  <a:gd name="T94" fmla="*/ 2147483646 w 5887"/>
                  <a:gd name="T95" fmla="*/ 2147483646 h 4630"/>
                  <a:gd name="T96" fmla="*/ 2147483646 w 5887"/>
                  <a:gd name="T97" fmla="*/ 2147483646 h 4630"/>
                  <a:gd name="T98" fmla="*/ 2147483646 w 5887"/>
                  <a:gd name="T99" fmla="*/ 2147483646 h 4630"/>
                  <a:gd name="T100" fmla="*/ 2147483646 w 5887"/>
                  <a:gd name="T101" fmla="*/ 2147483646 h 4630"/>
                  <a:gd name="T102" fmla="*/ 2147483646 w 5887"/>
                  <a:gd name="T103" fmla="*/ 2147483646 h 4630"/>
                  <a:gd name="T104" fmla="*/ 2147483646 w 5887"/>
                  <a:gd name="T105" fmla="*/ 2147483646 h 46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87" h="4630">
                    <a:moveTo>
                      <a:pt x="2438" y="95"/>
                    </a:moveTo>
                    <a:lnTo>
                      <a:pt x="2514" y="76"/>
                    </a:lnTo>
                    <a:lnTo>
                      <a:pt x="2685" y="57"/>
                    </a:lnTo>
                    <a:lnTo>
                      <a:pt x="2743" y="38"/>
                    </a:lnTo>
                    <a:lnTo>
                      <a:pt x="2819" y="19"/>
                    </a:lnTo>
                    <a:lnTo>
                      <a:pt x="2895" y="0"/>
                    </a:lnTo>
                    <a:lnTo>
                      <a:pt x="2952" y="38"/>
                    </a:lnTo>
                    <a:lnTo>
                      <a:pt x="3219" y="209"/>
                    </a:lnTo>
                    <a:lnTo>
                      <a:pt x="3429" y="267"/>
                    </a:lnTo>
                    <a:lnTo>
                      <a:pt x="3867" y="304"/>
                    </a:lnTo>
                    <a:lnTo>
                      <a:pt x="4057" y="362"/>
                    </a:lnTo>
                    <a:lnTo>
                      <a:pt x="4209" y="323"/>
                    </a:lnTo>
                    <a:lnTo>
                      <a:pt x="5276" y="323"/>
                    </a:lnTo>
                    <a:lnTo>
                      <a:pt x="5276" y="381"/>
                    </a:lnTo>
                    <a:lnTo>
                      <a:pt x="5200" y="476"/>
                    </a:lnTo>
                    <a:lnTo>
                      <a:pt x="5295" y="857"/>
                    </a:lnTo>
                    <a:lnTo>
                      <a:pt x="5295" y="952"/>
                    </a:lnTo>
                    <a:lnTo>
                      <a:pt x="5295" y="1009"/>
                    </a:lnTo>
                    <a:lnTo>
                      <a:pt x="5276" y="1009"/>
                    </a:lnTo>
                    <a:lnTo>
                      <a:pt x="5219" y="971"/>
                    </a:lnTo>
                    <a:lnTo>
                      <a:pt x="5181" y="971"/>
                    </a:lnTo>
                    <a:lnTo>
                      <a:pt x="5143" y="990"/>
                    </a:lnTo>
                    <a:lnTo>
                      <a:pt x="5086" y="1047"/>
                    </a:lnTo>
                    <a:lnTo>
                      <a:pt x="5086" y="1085"/>
                    </a:lnTo>
                    <a:lnTo>
                      <a:pt x="5086" y="1124"/>
                    </a:lnTo>
                    <a:lnTo>
                      <a:pt x="5143" y="1161"/>
                    </a:lnTo>
                    <a:lnTo>
                      <a:pt x="5162" y="1200"/>
                    </a:lnTo>
                    <a:lnTo>
                      <a:pt x="5181" y="1219"/>
                    </a:lnTo>
                    <a:lnTo>
                      <a:pt x="5162" y="1257"/>
                    </a:lnTo>
                    <a:lnTo>
                      <a:pt x="5124" y="1257"/>
                    </a:lnTo>
                    <a:lnTo>
                      <a:pt x="5066" y="1352"/>
                    </a:lnTo>
                    <a:lnTo>
                      <a:pt x="4933" y="1447"/>
                    </a:lnTo>
                    <a:lnTo>
                      <a:pt x="4895" y="1486"/>
                    </a:lnTo>
                    <a:lnTo>
                      <a:pt x="4876" y="1486"/>
                    </a:lnTo>
                    <a:lnTo>
                      <a:pt x="4876" y="1505"/>
                    </a:lnTo>
                    <a:lnTo>
                      <a:pt x="4857" y="1524"/>
                    </a:lnTo>
                    <a:lnTo>
                      <a:pt x="4857" y="1581"/>
                    </a:lnTo>
                    <a:lnTo>
                      <a:pt x="4857" y="1600"/>
                    </a:lnTo>
                    <a:lnTo>
                      <a:pt x="4876" y="1619"/>
                    </a:lnTo>
                    <a:lnTo>
                      <a:pt x="4952" y="1638"/>
                    </a:lnTo>
                    <a:lnTo>
                      <a:pt x="5010" y="1657"/>
                    </a:lnTo>
                    <a:lnTo>
                      <a:pt x="5066" y="1695"/>
                    </a:lnTo>
                    <a:lnTo>
                      <a:pt x="5105" y="1733"/>
                    </a:lnTo>
                    <a:lnTo>
                      <a:pt x="5219" y="1886"/>
                    </a:lnTo>
                    <a:lnTo>
                      <a:pt x="5295" y="2000"/>
                    </a:lnTo>
                    <a:lnTo>
                      <a:pt x="5314" y="2019"/>
                    </a:lnTo>
                    <a:lnTo>
                      <a:pt x="5314" y="2076"/>
                    </a:lnTo>
                    <a:lnTo>
                      <a:pt x="5314" y="2114"/>
                    </a:lnTo>
                    <a:lnTo>
                      <a:pt x="5295" y="2324"/>
                    </a:lnTo>
                    <a:lnTo>
                      <a:pt x="5200" y="2590"/>
                    </a:lnTo>
                    <a:lnTo>
                      <a:pt x="5314" y="2800"/>
                    </a:lnTo>
                    <a:lnTo>
                      <a:pt x="5428" y="2895"/>
                    </a:lnTo>
                    <a:lnTo>
                      <a:pt x="5505" y="2952"/>
                    </a:lnTo>
                    <a:lnTo>
                      <a:pt x="5543" y="2990"/>
                    </a:lnTo>
                    <a:lnTo>
                      <a:pt x="5543" y="3047"/>
                    </a:lnTo>
                    <a:lnTo>
                      <a:pt x="5467" y="3238"/>
                    </a:lnTo>
                    <a:lnTo>
                      <a:pt x="5467" y="3352"/>
                    </a:lnTo>
                    <a:lnTo>
                      <a:pt x="5505" y="3409"/>
                    </a:lnTo>
                    <a:lnTo>
                      <a:pt x="5752" y="3581"/>
                    </a:lnTo>
                    <a:lnTo>
                      <a:pt x="5867" y="3676"/>
                    </a:lnTo>
                    <a:lnTo>
                      <a:pt x="5886" y="3790"/>
                    </a:lnTo>
                    <a:lnTo>
                      <a:pt x="5828" y="4152"/>
                    </a:lnTo>
                    <a:lnTo>
                      <a:pt x="5809" y="4209"/>
                    </a:lnTo>
                    <a:lnTo>
                      <a:pt x="5791" y="4266"/>
                    </a:lnTo>
                    <a:lnTo>
                      <a:pt x="5752" y="4324"/>
                    </a:lnTo>
                    <a:lnTo>
                      <a:pt x="5695" y="4400"/>
                    </a:lnTo>
                    <a:lnTo>
                      <a:pt x="5600" y="4552"/>
                    </a:lnTo>
                    <a:lnTo>
                      <a:pt x="5581" y="4571"/>
                    </a:lnTo>
                    <a:lnTo>
                      <a:pt x="5562" y="4590"/>
                    </a:lnTo>
                    <a:lnTo>
                      <a:pt x="5524" y="4610"/>
                    </a:lnTo>
                    <a:lnTo>
                      <a:pt x="5524" y="4629"/>
                    </a:lnTo>
                    <a:lnTo>
                      <a:pt x="5505" y="4629"/>
                    </a:lnTo>
                    <a:lnTo>
                      <a:pt x="5467" y="4629"/>
                    </a:lnTo>
                    <a:lnTo>
                      <a:pt x="5352" y="4610"/>
                    </a:lnTo>
                    <a:lnTo>
                      <a:pt x="5181" y="4457"/>
                    </a:lnTo>
                    <a:lnTo>
                      <a:pt x="5047" y="4343"/>
                    </a:lnTo>
                    <a:lnTo>
                      <a:pt x="4800" y="4171"/>
                    </a:lnTo>
                    <a:lnTo>
                      <a:pt x="4571" y="4076"/>
                    </a:lnTo>
                    <a:lnTo>
                      <a:pt x="3962" y="3867"/>
                    </a:lnTo>
                    <a:lnTo>
                      <a:pt x="3714" y="3867"/>
                    </a:lnTo>
                    <a:lnTo>
                      <a:pt x="3181" y="3924"/>
                    </a:lnTo>
                    <a:lnTo>
                      <a:pt x="2438" y="4038"/>
                    </a:lnTo>
                    <a:lnTo>
                      <a:pt x="2228" y="3943"/>
                    </a:lnTo>
                    <a:lnTo>
                      <a:pt x="1771" y="3809"/>
                    </a:lnTo>
                    <a:lnTo>
                      <a:pt x="1238" y="3809"/>
                    </a:lnTo>
                    <a:lnTo>
                      <a:pt x="952" y="3848"/>
                    </a:lnTo>
                    <a:lnTo>
                      <a:pt x="800" y="3867"/>
                    </a:lnTo>
                    <a:lnTo>
                      <a:pt x="667" y="3848"/>
                    </a:lnTo>
                    <a:lnTo>
                      <a:pt x="438" y="3790"/>
                    </a:lnTo>
                    <a:lnTo>
                      <a:pt x="476" y="3638"/>
                    </a:lnTo>
                    <a:lnTo>
                      <a:pt x="438" y="3543"/>
                    </a:lnTo>
                    <a:lnTo>
                      <a:pt x="362" y="3486"/>
                    </a:lnTo>
                    <a:lnTo>
                      <a:pt x="266" y="3447"/>
                    </a:lnTo>
                    <a:lnTo>
                      <a:pt x="133" y="3238"/>
                    </a:lnTo>
                    <a:lnTo>
                      <a:pt x="0" y="2952"/>
                    </a:lnTo>
                    <a:lnTo>
                      <a:pt x="0" y="2685"/>
                    </a:lnTo>
                    <a:lnTo>
                      <a:pt x="57" y="2438"/>
                    </a:lnTo>
                    <a:lnTo>
                      <a:pt x="133" y="2267"/>
                    </a:lnTo>
                    <a:lnTo>
                      <a:pt x="133" y="2057"/>
                    </a:lnTo>
                    <a:lnTo>
                      <a:pt x="133" y="1809"/>
                    </a:lnTo>
                    <a:lnTo>
                      <a:pt x="247" y="1752"/>
                    </a:lnTo>
                    <a:lnTo>
                      <a:pt x="305" y="1752"/>
                    </a:lnTo>
                    <a:lnTo>
                      <a:pt x="362" y="1771"/>
                    </a:lnTo>
                    <a:lnTo>
                      <a:pt x="419" y="1867"/>
                    </a:lnTo>
                    <a:lnTo>
                      <a:pt x="457" y="1867"/>
                    </a:lnTo>
                    <a:lnTo>
                      <a:pt x="514" y="1847"/>
                    </a:lnTo>
                    <a:lnTo>
                      <a:pt x="609" y="1771"/>
                    </a:lnTo>
                    <a:lnTo>
                      <a:pt x="628" y="1714"/>
                    </a:lnTo>
                    <a:lnTo>
                      <a:pt x="686" y="1657"/>
                    </a:lnTo>
                    <a:lnTo>
                      <a:pt x="952" y="1676"/>
                    </a:lnTo>
                    <a:lnTo>
                      <a:pt x="1124" y="1676"/>
                    </a:lnTo>
                    <a:lnTo>
                      <a:pt x="1200" y="1714"/>
                    </a:lnTo>
                    <a:lnTo>
                      <a:pt x="1276" y="1714"/>
                    </a:lnTo>
                    <a:lnTo>
                      <a:pt x="1352" y="1714"/>
                    </a:lnTo>
                    <a:lnTo>
                      <a:pt x="1409" y="1695"/>
                    </a:lnTo>
                    <a:lnTo>
                      <a:pt x="1447" y="1638"/>
                    </a:lnTo>
                    <a:lnTo>
                      <a:pt x="1505" y="1542"/>
                    </a:lnTo>
                    <a:lnTo>
                      <a:pt x="1733" y="1276"/>
                    </a:lnTo>
                    <a:lnTo>
                      <a:pt x="1752" y="1257"/>
                    </a:lnTo>
                    <a:lnTo>
                      <a:pt x="1733" y="1219"/>
                    </a:lnTo>
                    <a:lnTo>
                      <a:pt x="1676" y="1105"/>
                    </a:lnTo>
                    <a:lnTo>
                      <a:pt x="1676" y="1029"/>
                    </a:lnTo>
                    <a:lnTo>
                      <a:pt x="1676" y="990"/>
                    </a:lnTo>
                    <a:lnTo>
                      <a:pt x="1695" y="914"/>
                    </a:lnTo>
                    <a:lnTo>
                      <a:pt x="1695" y="876"/>
                    </a:lnTo>
                    <a:lnTo>
                      <a:pt x="1695" y="838"/>
                    </a:lnTo>
                    <a:lnTo>
                      <a:pt x="1676" y="819"/>
                    </a:lnTo>
                    <a:lnTo>
                      <a:pt x="1676" y="800"/>
                    </a:lnTo>
                    <a:lnTo>
                      <a:pt x="1676" y="781"/>
                    </a:lnTo>
                    <a:lnTo>
                      <a:pt x="1714" y="781"/>
                    </a:lnTo>
                    <a:lnTo>
                      <a:pt x="1752" y="819"/>
                    </a:lnTo>
                    <a:lnTo>
                      <a:pt x="1810" y="895"/>
                    </a:lnTo>
                    <a:lnTo>
                      <a:pt x="1828" y="895"/>
                    </a:lnTo>
                    <a:lnTo>
                      <a:pt x="1866" y="876"/>
                    </a:lnTo>
                    <a:lnTo>
                      <a:pt x="1924" y="838"/>
                    </a:lnTo>
                    <a:lnTo>
                      <a:pt x="1942" y="743"/>
                    </a:lnTo>
                    <a:lnTo>
                      <a:pt x="1962" y="704"/>
                    </a:lnTo>
                    <a:lnTo>
                      <a:pt x="1962" y="667"/>
                    </a:lnTo>
                    <a:lnTo>
                      <a:pt x="2000" y="648"/>
                    </a:lnTo>
                    <a:lnTo>
                      <a:pt x="2019" y="648"/>
                    </a:lnTo>
                    <a:lnTo>
                      <a:pt x="2076" y="667"/>
                    </a:lnTo>
                    <a:lnTo>
                      <a:pt x="2114" y="704"/>
                    </a:lnTo>
                    <a:lnTo>
                      <a:pt x="2362" y="990"/>
                    </a:lnTo>
                    <a:lnTo>
                      <a:pt x="2419" y="857"/>
                    </a:lnTo>
                    <a:lnTo>
                      <a:pt x="2438" y="743"/>
                    </a:lnTo>
                    <a:lnTo>
                      <a:pt x="2438" y="704"/>
                    </a:lnTo>
                    <a:lnTo>
                      <a:pt x="2457" y="685"/>
                    </a:lnTo>
                    <a:lnTo>
                      <a:pt x="2495" y="648"/>
                    </a:lnTo>
                    <a:lnTo>
                      <a:pt x="2514" y="609"/>
                    </a:lnTo>
                    <a:lnTo>
                      <a:pt x="2495" y="552"/>
                    </a:lnTo>
                    <a:lnTo>
                      <a:pt x="2476" y="514"/>
                    </a:lnTo>
                    <a:lnTo>
                      <a:pt x="2495" y="476"/>
                    </a:lnTo>
                    <a:lnTo>
                      <a:pt x="2571" y="476"/>
                    </a:lnTo>
                    <a:lnTo>
                      <a:pt x="2609" y="457"/>
                    </a:lnTo>
                    <a:lnTo>
                      <a:pt x="2476" y="304"/>
                    </a:lnTo>
                    <a:lnTo>
                      <a:pt x="2438" y="247"/>
                    </a:lnTo>
                    <a:lnTo>
                      <a:pt x="2457" y="171"/>
                    </a:lnTo>
                    <a:lnTo>
                      <a:pt x="2438" y="95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0" name="Freeform 12">
                <a:extLst>
                  <a:ext uri="{FF2B5EF4-FFF2-40B4-BE49-F238E27FC236}">
                    <a16:creationId xmlns:a16="http://schemas.microsoft.com/office/drawing/2014/main" id="{4CCEF6E5-0BC3-5F43-A046-66DF78BF8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838" y="1270000"/>
                <a:ext cx="568325" cy="328613"/>
              </a:xfrm>
              <a:custGeom>
                <a:avLst/>
                <a:gdLst>
                  <a:gd name="T0" fmla="*/ 2147483646 w 3162"/>
                  <a:gd name="T1" fmla="*/ 2147483646 h 1830"/>
                  <a:gd name="T2" fmla="*/ 2147483646 w 3162"/>
                  <a:gd name="T3" fmla="*/ 2147483646 h 1830"/>
                  <a:gd name="T4" fmla="*/ 2147483646 w 3162"/>
                  <a:gd name="T5" fmla="*/ 2147483646 h 1830"/>
                  <a:gd name="T6" fmla="*/ 2147483646 w 3162"/>
                  <a:gd name="T7" fmla="*/ 2147483646 h 1830"/>
                  <a:gd name="T8" fmla="*/ 2147483646 w 3162"/>
                  <a:gd name="T9" fmla="*/ 2147483646 h 1830"/>
                  <a:gd name="T10" fmla="*/ 2147483646 w 3162"/>
                  <a:gd name="T11" fmla="*/ 2147483646 h 1830"/>
                  <a:gd name="T12" fmla="*/ 2147483646 w 3162"/>
                  <a:gd name="T13" fmla="*/ 2147483646 h 1830"/>
                  <a:gd name="T14" fmla="*/ 2147483646 w 3162"/>
                  <a:gd name="T15" fmla="*/ 2147483646 h 1830"/>
                  <a:gd name="T16" fmla="*/ 2147483646 w 3162"/>
                  <a:gd name="T17" fmla="*/ 2147483646 h 1830"/>
                  <a:gd name="T18" fmla="*/ 2147483646 w 3162"/>
                  <a:gd name="T19" fmla="*/ 2147483646 h 1830"/>
                  <a:gd name="T20" fmla="*/ 2147483646 w 3162"/>
                  <a:gd name="T21" fmla="*/ 2147483646 h 1830"/>
                  <a:gd name="T22" fmla="*/ 2147483646 w 3162"/>
                  <a:gd name="T23" fmla="*/ 2147483646 h 1830"/>
                  <a:gd name="T24" fmla="*/ 2147483646 w 3162"/>
                  <a:gd name="T25" fmla="*/ 2147483646 h 1830"/>
                  <a:gd name="T26" fmla="*/ 2147483646 w 3162"/>
                  <a:gd name="T27" fmla="*/ 2147483646 h 1830"/>
                  <a:gd name="T28" fmla="*/ 2147483646 w 3162"/>
                  <a:gd name="T29" fmla="*/ 2147483646 h 1830"/>
                  <a:gd name="T30" fmla="*/ 2147483646 w 3162"/>
                  <a:gd name="T31" fmla="*/ 2147483646 h 1830"/>
                  <a:gd name="T32" fmla="*/ 2147483646 w 3162"/>
                  <a:gd name="T33" fmla="*/ 2147483646 h 1830"/>
                  <a:gd name="T34" fmla="*/ 2147483646 w 3162"/>
                  <a:gd name="T35" fmla="*/ 2147483646 h 1830"/>
                  <a:gd name="T36" fmla="*/ 2147483646 w 3162"/>
                  <a:gd name="T37" fmla="*/ 2147483646 h 1830"/>
                  <a:gd name="T38" fmla="*/ 2147483646 w 3162"/>
                  <a:gd name="T39" fmla="*/ 2147483646 h 1830"/>
                  <a:gd name="T40" fmla="*/ 2147483646 w 3162"/>
                  <a:gd name="T41" fmla="*/ 2147483646 h 1830"/>
                  <a:gd name="T42" fmla="*/ 2147483646 w 3162"/>
                  <a:gd name="T43" fmla="*/ 2147483646 h 1830"/>
                  <a:gd name="T44" fmla="*/ 2147483646 w 3162"/>
                  <a:gd name="T45" fmla="*/ 2147483646 h 1830"/>
                  <a:gd name="T46" fmla="*/ 2147483646 w 3162"/>
                  <a:gd name="T47" fmla="*/ 2147483646 h 1830"/>
                  <a:gd name="T48" fmla="*/ 2147483646 w 3162"/>
                  <a:gd name="T49" fmla="*/ 2147483646 h 1830"/>
                  <a:gd name="T50" fmla="*/ 2147483646 w 3162"/>
                  <a:gd name="T51" fmla="*/ 2147483646 h 1830"/>
                  <a:gd name="T52" fmla="*/ 2147483646 w 3162"/>
                  <a:gd name="T53" fmla="*/ 2147483646 h 1830"/>
                  <a:gd name="T54" fmla="*/ 2147483646 w 3162"/>
                  <a:gd name="T55" fmla="*/ 2147483646 h 1830"/>
                  <a:gd name="T56" fmla="*/ 2147483646 w 3162"/>
                  <a:gd name="T57" fmla="*/ 2147483646 h 1830"/>
                  <a:gd name="T58" fmla="*/ 2147483646 w 3162"/>
                  <a:gd name="T59" fmla="*/ 2147483646 h 1830"/>
                  <a:gd name="T60" fmla="*/ 2147483646 w 3162"/>
                  <a:gd name="T61" fmla="*/ 2147483646 h 1830"/>
                  <a:gd name="T62" fmla="*/ 2147483646 w 3162"/>
                  <a:gd name="T63" fmla="*/ 2147483646 h 1830"/>
                  <a:gd name="T64" fmla="*/ 2147483646 w 3162"/>
                  <a:gd name="T65" fmla="*/ 2147483646 h 1830"/>
                  <a:gd name="T66" fmla="*/ 2147483646 w 3162"/>
                  <a:gd name="T67" fmla="*/ 2147483646 h 1830"/>
                  <a:gd name="T68" fmla="*/ 2147483646 w 3162"/>
                  <a:gd name="T69" fmla="*/ 2147483646 h 1830"/>
                  <a:gd name="T70" fmla="*/ 2147483646 w 3162"/>
                  <a:gd name="T71" fmla="*/ 2147483646 h 1830"/>
                  <a:gd name="T72" fmla="*/ 2147483646 w 3162"/>
                  <a:gd name="T73" fmla="*/ 2147483646 h 1830"/>
                  <a:gd name="T74" fmla="*/ 2147483646 w 3162"/>
                  <a:gd name="T75" fmla="*/ 2147483646 h 1830"/>
                  <a:gd name="T76" fmla="*/ 2147483646 w 3162"/>
                  <a:gd name="T77" fmla="*/ 2147483646 h 1830"/>
                  <a:gd name="T78" fmla="*/ 2147483646 w 3162"/>
                  <a:gd name="T79" fmla="*/ 2147483646 h 1830"/>
                  <a:gd name="T80" fmla="*/ 2147483646 w 3162"/>
                  <a:gd name="T81" fmla="*/ 2147483646 h 1830"/>
                  <a:gd name="T82" fmla="*/ 2147483646 w 3162"/>
                  <a:gd name="T83" fmla="*/ 2147483646 h 1830"/>
                  <a:gd name="T84" fmla="*/ 2147483646 w 3162"/>
                  <a:gd name="T85" fmla="*/ 2147483646 h 1830"/>
                  <a:gd name="T86" fmla="*/ 2147483646 w 3162"/>
                  <a:gd name="T87" fmla="*/ 2147483646 h 1830"/>
                  <a:gd name="T88" fmla="*/ 2147483646 w 3162"/>
                  <a:gd name="T89" fmla="*/ 2147483646 h 1830"/>
                  <a:gd name="T90" fmla="*/ 2147483646 w 3162"/>
                  <a:gd name="T91" fmla="*/ 2147483646 h 1830"/>
                  <a:gd name="T92" fmla="*/ 2147483646 w 3162"/>
                  <a:gd name="T93" fmla="*/ 2147483646 h 183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162" h="1830">
                    <a:moveTo>
                      <a:pt x="0" y="895"/>
                    </a:moveTo>
                    <a:lnTo>
                      <a:pt x="37" y="876"/>
                    </a:lnTo>
                    <a:lnTo>
                      <a:pt x="190" y="838"/>
                    </a:lnTo>
                    <a:lnTo>
                      <a:pt x="228" y="800"/>
                    </a:lnTo>
                    <a:lnTo>
                      <a:pt x="285" y="705"/>
                    </a:lnTo>
                    <a:lnTo>
                      <a:pt x="323" y="686"/>
                    </a:lnTo>
                    <a:lnTo>
                      <a:pt x="418" y="666"/>
                    </a:lnTo>
                    <a:lnTo>
                      <a:pt x="476" y="647"/>
                    </a:lnTo>
                    <a:lnTo>
                      <a:pt x="590" y="571"/>
                    </a:lnTo>
                    <a:lnTo>
                      <a:pt x="780" y="419"/>
                    </a:lnTo>
                    <a:lnTo>
                      <a:pt x="894" y="362"/>
                    </a:lnTo>
                    <a:lnTo>
                      <a:pt x="1161" y="305"/>
                    </a:lnTo>
                    <a:lnTo>
                      <a:pt x="1485" y="171"/>
                    </a:lnTo>
                    <a:lnTo>
                      <a:pt x="1961" y="95"/>
                    </a:lnTo>
                    <a:lnTo>
                      <a:pt x="2171" y="0"/>
                    </a:lnTo>
                    <a:lnTo>
                      <a:pt x="2647" y="114"/>
                    </a:lnTo>
                    <a:lnTo>
                      <a:pt x="2799" y="95"/>
                    </a:lnTo>
                    <a:lnTo>
                      <a:pt x="2990" y="57"/>
                    </a:lnTo>
                    <a:lnTo>
                      <a:pt x="3009" y="133"/>
                    </a:lnTo>
                    <a:lnTo>
                      <a:pt x="2990" y="209"/>
                    </a:lnTo>
                    <a:lnTo>
                      <a:pt x="3028" y="266"/>
                    </a:lnTo>
                    <a:lnTo>
                      <a:pt x="3161" y="419"/>
                    </a:lnTo>
                    <a:lnTo>
                      <a:pt x="3123" y="438"/>
                    </a:lnTo>
                    <a:lnTo>
                      <a:pt x="3047" y="438"/>
                    </a:lnTo>
                    <a:lnTo>
                      <a:pt x="3028" y="476"/>
                    </a:lnTo>
                    <a:lnTo>
                      <a:pt x="3047" y="514"/>
                    </a:lnTo>
                    <a:lnTo>
                      <a:pt x="3066" y="571"/>
                    </a:lnTo>
                    <a:lnTo>
                      <a:pt x="3047" y="610"/>
                    </a:lnTo>
                    <a:lnTo>
                      <a:pt x="3009" y="647"/>
                    </a:lnTo>
                    <a:lnTo>
                      <a:pt x="2990" y="666"/>
                    </a:lnTo>
                    <a:lnTo>
                      <a:pt x="2990" y="705"/>
                    </a:lnTo>
                    <a:lnTo>
                      <a:pt x="2971" y="819"/>
                    </a:lnTo>
                    <a:lnTo>
                      <a:pt x="2914" y="952"/>
                    </a:lnTo>
                    <a:lnTo>
                      <a:pt x="2666" y="666"/>
                    </a:lnTo>
                    <a:lnTo>
                      <a:pt x="2628" y="629"/>
                    </a:lnTo>
                    <a:lnTo>
                      <a:pt x="2571" y="610"/>
                    </a:lnTo>
                    <a:lnTo>
                      <a:pt x="2552" y="610"/>
                    </a:lnTo>
                    <a:lnTo>
                      <a:pt x="2514" y="629"/>
                    </a:lnTo>
                    <a:lnTo>
                      <a:pt x="2514" y="666"/>
                    </a:lnTo>
                    <a:lnTo>
                      <a:pt x="2494" y="705"/>
                    </a:lnTo>
                    <a:lnTo>
                      <a:pt x="2476" y="800"/>
                    </a:lnTo>
                    <a:lnTo>
                      <a:pt x="2418" y="838"/>
                    </a:lnTo>
                    <a:lnTo>
                      <a:pt x="2380" y="857"/>
                    </a:lnTo>
                    <a:lnTo>
                      <a:pt x="2362" y="857"/>
                    </a:lnTo>
                    <a:lnTo>
                      <a:pt x="2304" y="781"/>
                    </a:lnTo>
                    <a:lnTo>
                      <a:pt x="2266" y="743"/>
                    </a:lnTo>
                    <a:lnTo>
                      <a:pt x="2228" y="743"/>
                    </a:lnTo>
                    <a:lnTo>
                      <a:pt x="2228" y="762"/>
                    </a:lnTo>
                    <a:lnTo>
                      <a:pt x="2228" y="781"/>
                    </a:lnTo>
                    <a:lnTo>
                      <a:pt x="2247" y="800"/>
                    </a:lnTo>
                    <a:lnTo>
                      <a:pt x="2247" y="838"/>
                    </a:lnTo>
                    <a:lnTo>
                      <a:pt x="2247" y="876"/>
                    </a:lnTo>
                    <a:lnTo>
                      <a:pt x="2228" y="952"/>
                    </a:lnTo>
                    <a:lnTo>
                      <a:pt x="2228" y="991"/>
                    </a:lnTo>
                    <a:lnTo>
                      <a:pt x="2228" y="1067"/>
                    </a:lnTo>
                    <a:lnTo>
                      <a:pt x="2285" y="1181"/>
                    </a:lnTo>
                    <a:lnTo>
                      <a:pt x="2304" y="1219"/>
                    </a:lnTo>
                    <a:lnTo>
                      <a:pt x="2285" y="1238"/>
                    </a:lnTo>
                    <a:lnTo>
                      <a:pt x="2057" y="1504"/>
                    </a:lnTo>
                    <a:lnTo>
                      <a:pt x="1999" y="1600"/>
                    </a:lnTo>
                    <a:lnTo>
                      <a:pt x="1961" y="1657"/>
                    </a:lnTo>
                    <a:lnTo>
                      <a:pt x="1904" y="1676"/>
                    </a:lnTo>
                    <a:lnTo>
                      <a:pt x="1828" y="1676"/>
                    </a:lnTo>
                    <a:lnTo>
                      <a:pt x="1752" y="1676"/>
                    </a:lnTo>
                    <a:lnTo>
                      <a:pt x="1676" y="1638"/>
                    </a:lnTo>
                    <a:lnTo>
                      <a:pt x="1504" y="1638"/>
                    </a:lnTo>
                    <a:lnTo>
                      <a:pt x="1238" y="1619"/>
                    </a:lnTo>
                    <a:lnTo>
                      <a:pt x="1180" y="1676"/>
                    </a:lnTo>
                    <a:lnTo>
                      <a:pt x="1161" y="1733"/>
                    </a:lnTo>
                    <a:lnTo>
                      <a:pt x="1066" y="1809"/>
                    </a:lnTo>
                    <a:lnTo>
                      <a:pt x="1009" y="1829"/>
                    </a:lnTo>
                    <a:lnTo>
                      <a:pt x="971" y="1829"/>
                    </a:lnTo>
                    <a:lnTo>
                      <a:pt x="914" y="1733"/>
                    </a:lnTo>
                    <a:lnTo>
                      <a:pt x="857" y="1714"/>
                    </a:lnTo>
                    <a:lnTo>
                      <a:pt x="799" y="1714"/>
                    </a:lnTo>
                    <a:lnTo>
                      <a:pt x="685" y="1771"/>
                    </a:lnTo>
                    <a:lnTo>
                      <a:pt x="628" y="1524"/>
                    </a:lnTo>
                    <a:lnTo>
                      <a:pt x="609" y="1504"/>
                    </a:lnTo>
                    <a:lnTo>
                      <a:pt x="590" y="1486"/>
                    </a:lnTo>
                    <a:lnTo>
                      <a:pt x="571" y="1486"/>
                    </a:lnTo>
                    <a:lnTo>
                      <a:pt x="552" y="1486"/>
                    </a:lnTo>
                    <a:lnTo>
                      <a:pt x="304" y="1390"/>
                    </a:lnTo>
                    <a:lnTo>
                      <a:pt x="266" y="1352"/>
                    </a:lnTo>
                    <a:lnTo>
                      <a:pt x="228" y="1314"/>
                    </a:lnTo>
                    <a:lnTo>
                      <a:pt x="247" y="1295"/>
                    </a:lnTo>
                    <a:lnTo>
                      <a:pt x="381" y="1181"/>
                    </a:lnTo>
                    <a:lnTo>
                      <a:pt x="437" y="1086"/>
                    </a:lnTo>
                    <a:lnTo>
                      <a:pt x="418" y="1028"/>
                    </a:lnTo>
                    <a:lnTo>
                      <a:pt x="361" y="933"/>
                    </a:lnTo>
                    <a:lnTo>
                      <a:pt x="304" y="914"/>
                    </a:lnTo>
                    <a:lnTo>
                      <a:pt x="247" y="933"/>
                    </a:lnTo>
                    <a:lnTo>
                      <a:pt x="228" y="971"/>
                    </a:lnTo>
                    <a:lnTo>
                      <a:pt x="132" y="1009"/>
                    </a:lnTo>
                    <a:lnTo>
                      <a:pt x="18" y="952"/>
                    </a:lnTo>
                    <a:lnTo>
                      <a:pt x="0" y="89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1" name="Freeform 13">
                <a:extLst>
                  <a:ext uri="{FF2B5EF4-FFF2-40B4-BE49-F238E27FC236}">
                    <a16:creationId xmlns:a16="http://schemas.microsoft.com/office/drawing/2014/main" id="{99B79A4C-44EC-814B-BC88-F66C001B6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913" y="1430338"/>
                <a:ext cx="727075" cy="690562"/>
              </a:xfrm>
              <a:custGeom>
                <a:avLst/>
                <a:gdLst>
                  <a:gd name="T0" fmla="*/ 2147483646 w 4039"/>
                  <a:gd name="T1" fmla="*/ 2147483646 h 3830"/>
                  <a:gd name="T2" fmla="*/ 2147483646 w 4039"/>
                  <a:gd name="T3" fmla="*/ 2147483646 h 3830"/>
                  <a:gd name="T4" fmla="*/ 2147483646 w 4039"/>
                  <a:gd name="T5" fmla="*/ 2147483646 h 3830"/>
                  <a:gd name="T6" fmla="*/ 2147483646 w 4039"/>
                  <a:gd name="T7" fmla="*/ 2147483646 h 3830"/>
                  <a:gd name="T8" fmla="*/ 2147483646 w 4039"/>
                  <a:gd name="T9" fmla="*/ 2147483646 h 3830"/>
                  <a:gd name="T10" fmla="*/ 2147483646 w 4039"/>
                  <a:gd name="T11" fmla="*/ 2147483646 h 3830"/>
                  <a:gd name="T12" fmla="*/ 2147483646 w 4039"/>
                  <a:gd name="T13" fmla="*/ 2147483646 h 3830"/>
                  <a:gd name="T14" fmla="*/ 2147483646 w 4039"/>
                  <a:gd name="T15" fmla="*/ 2147483646 h 3830"/>
                  <a:gd name="T16" fmla="*/ 2147483646 w 4039"/>
                  <a:gd name="T17" fmla="*/ 2147483646 h 3830"/>
                  <a:gd name="T18" fmla="*/ 2147483646 w 4039"/>
                  <a:gd name="T19" fmla="*/ 2147483646 h 3830"/>
                  <a:gd name="T20" fmla="*/ 2147483646 w 4039"/>
                  <a:gd name="T21" fmla="*/ 2147483646 h 3830"/>
                  <a:gd name="T22" fmla="*/ 2147483646 w 4039"/>
                  <a:gd name="T23" fmla="*/ 2147483646 h 3830"/>
                  <a:gd name="T24" fmla="*/ 2147483646 w 4039"/>
                  <a:gd name="T25" fmla="*/ 2147483646 h 3830"/>
                  <a:gd name="T26" fmla="*/ 2147483646 w 4039"/>
                  <a:gd name="T27" fmla="*/ 2147483646 h 3830"/>
                  <a:gd name="T28" fmla="*/ 2147483646 w 4039"/>
                  <a:gd name="T29" fmla="*/ 2147483646 h 3830"/>
                  <a:gd name="T30" fmla="*/ 2147483646 w 4039"/>
                  <a:gd name="T31" fmla="*/ 2147483646 h 3830"/>
                  <a:gd name="T32" fmla="*/ 2147483646 w 4039"/>
                  <a:gd name="T33" fmla="*/ 2147483646 h 3830"/>
                  <a:gd name="T34" fmla="*/ 2147483646 w 4039"/>
                  <a:gd name="T35" fmla="*/ 2147483646 h 3830"/>
                  <a:gd name="T36" fmla="*/ 2147483646 w 4039"/>
                  <a:gd name="T37" fmla="*/ 2147483646 h 3830"/>
                  <a:gd name="T38" fmla="*/ 2147483646 w 4039"/>
                  <a:gd name="T39" fmla="*/ 2147483646 h 3830"/>
                  <a:gd name="T40" fmla="*/ 2147483646 w 4039"/>
                  <a:gd name="T41" fmla="*/ 2147483646 h 3830"/>
                  <a:gd name="T42" fmla="*/ 2147483646 w 4039"/>
                  <a:gd name="T43" fmla="*/ 2147483646 h 3830"/>
                  <a:gd name="T44" fmla="*/ 2147483646 w 4039"/>
                  <a:gd name="T45" fmla="*/ 2147483646 h 3830"/>
                  <a:gd name="T46" fmla="*/ 2147483646 w 4039"/>
                  <a:gd name="T47" fmla="*/ 2147483646 h 3830"/>
                  <a:gd name="T48" fmla="*/ 2147483646 w 4039"/>
                  <a:gd name="T49" fmla="*/ 2147483646 h 3830"/>
                  <a:gd name="T50" fmla="*/ 2147483646 w 4039"/>
                  <a:gd name="T51" fmla="*/ 2147483646 h 3830"/>
                  <a:gd name="T52" fmla="*/ 2147483646 w 4039"/>
                  <a:gd name="T53" fmla="*/ 2147483646 h 3830"/>
                  <a:gd name="T54" fmla="*/ 2147483646 w 4039"/>
                  <a:gd name="T55" fmla="*/ 2147483646 h 3830"/>
                  <a:gd name="T56" fmla="*/ 2147483646 w 4039"/>
                  <a:gd name="T57" fmla="*/ 2147483646 h 3830"/>
                  <a:gd name="T58" fmla="*/ 2147483646 w 4039"/>
                  <a:gd name="T59" fmla="*/ 2147483646 h 3830"/>
                  <a:gd name="T60" fmla="*/ 2147483646 w 4039"/>
                  <a:gd name="T61" fmla="*/ 2147483646 h 3830"/>
                  <a:gd name="T62" fmla="*/ 2147483646 w 4039"/>
                  <a:gd name="T63" fmla="*/ 2147483646 h 3830"/>
                  <a:gd name="T64" fmla="*/ 2147483646 w 4039"/>
                  <a:gd name="T65" fmla="*/ 2147483646 h 3830"/>
                  <a:gd name="T66" fmla="*/ 2147483646 w 4039"/>
                  <a:gd name="T67" fmla="*/ 2147483646 h 3830"/>
                  <a:gd name="T68" fmla="*/ 2147483646 w 4039"/>
                  <a:gd name="T69" fmla="*/ 2147483646 h 3830"/>
                  <a:gd name="T70" fmla="*/ 2147483646 w 4039"/>
                  <a:gd name="T71" fmla="*/ 2147483646 h 3830"/>
                  <a:gd name="T72" fmla="*/ 2147483646 w 4039"/>
                  <a:gd name="T73" fmla="*/ 2147483646 h 3830"/>
                  <a:gd name="T74" fmla="*/ 0 w 4039"/>
                  <a:gd name="T75" fmla="*/ 2147483646 h 3830"/>
                  <a:gd name="T76" fmla="*/ 0 w 4039"/>
                  <a:gd name="T77" fmla="*/ 2147483646 h 3830"/>
                  <a:gd name="T78" fmla="*/ 2147483646 w 4039"/>
                  <a:gd name="T79" fmla="*/ 2147483646 h 3830"/>
                  <a:gd name="T80" fmla="*/ 2147483646 w 4039"/>
                  <a:gd name="T81" fmla="*/ 2147483646 h 3830"/>
                  <a:gd name="T82" fmla="*/ 2147483646 w 4039"/>
                  <a:gd name="T83" fmla="*/ 2147483646 h 3830"/>
                  <a:gd name="T84" fmla="*/ 2147483646 w 4039"/>
                  <a:gd name="T85" fmla="*/ 2147483646 h 3830"/>
                  <a:gd name="T86" fmla="*/ 2147483646 w 4039"/>
                  <a:gd name="T87" fmla="*/ 2147483646 h 3830"/>
                  <a:gd name="T88" fmla="*/ 2147483646 w 4039"/>
                  <a:gd name="T89" fmla="*/ 2147483646 h 3830"/>
                  <a:gd name="T90" fmla="*/ 2147483646 w 4039"/>
                  <a:gd name="T91" fmla="*/ 2147483646 h 3830"/>
                  <a:gd name="T92" fmla="*/ 2147483646 w 4039"/>
                  <a:gd name="T93" fmla="*/ 2147483646 h 3830"/>
                  <a:gd name="T94" fmla="*/ 2147483646 w 4039"/>
                  <a:gd name="T95" fmla="*/ 2147483646 h 3830"/>
                  <a:gd name="T96" fmla="*/ 2147483646 w 4039"/>
                  <a:gd name="T97" fmla="*/ 2147483646 h 3830"/>
                  <a:gd name="T98" fmla="*/ 2147483646 w 4039"/>
                  <a:gd name="T99" fmla="*/ 2147483646 h 3830"/>
                  <a:gd name="T100" fmla="*/ 2147483646 w 4039"/>
                  <a:gd name="T101" fmla="*/ 2147483646 h 3830"/>
                  <a:gd name="T102" fmla="*/ 2147483646 w 4039"/>
                  <a:gd name="T103" fmla="*/ 2147483646 h 38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039" h="3830">
                    <a:moveTo>
                      <a:pt x="228" y="667"/>
                    </a:moveTo>
                    <a:lnTo>
                      <a:pt x="247" y="648"/>
                    </a:lnTo>
                    <a:lnTo>
                      <a:pt x="323" y="477"/>
                    </a:lnTo>
                    <a:lnTo>
                      <a:pt x="419" y="305"/>
                    </a:lnTo>
                    <a:lnTo>
                      <a:pt x="628" y="305"/>
                    </a:lnTo>
                    <a:lnTo>
                      <a:pt x="876" y="343"/>
                    </a:lnTo>
                    <a:lnTo>
                      <a:pt x="1047" y="324"/>
                    </a:lnTo>
                    <a:lnTo>
                      <a:pt x="1200" y="267"/>
                    </a:lnTo>
                    <a:lnTo>
                      <a:pt x="1809" y="286"/>
                    </a:lnTo>
                    <a:lnTo>
                      <a:pt x="2438" y="210"/>
                    </a:lnTo>
                    <a:lnTo>
                      <a:pt x="2609" y="133"/>
                    </a:lnTo>
                    <a:lnTo>
                      <a:pt x="2743" y="152"/>
                    </a:lnTo>
                    <a:lnTo>
                      <a:pt x="3010" y="0"/>
                    </a:lnTo>
                    <a:lnTo>
                      <a:pt x="3028" y="57"/>
                    </a:lnTo>
                    <a:lnTo>
                      <a:pt x="3142" y="114"/>
                    </a:lnTo>
                    <a:lnTo>
                      <a:pt x="3238" y="76"/>
                    </a:lnTo>
                    <a:lnTo>
                      <a:pt x="3257" y="38"/>
                    </a:lnTo>
                    <a:lnTo>
                      <a:pt x="3314" y="19"/>
                    </a:lnTo>
                    <a:lnTo>
                      <a:pt x="3371" y="38"/>
                    </a:lnTo>
                    <a:lnTo>
                      <a:pt x="3428" y="133"/>
                    </a:lnTo>
                    <a:lnTo>
                      <a:pt x="3447" y="191"/>
                    </a:lnTo>
                    <a:lnTo>
                      <a:pt x="3391" y="286"/>
                    </a:lnTo>
                    <a:lnTo>
                      <a:pt x="3257" y="400"/>
                    </a:lnTo>
                    <a:lnTo>
                      <a:pt x="3238" y="419"/>
                    </a:lnTo>
                    <a:lnTo>
                      <a:pt x="3276" y="457"/>
                    </a:lnTo>
                    <a:lnTo>
                      <a:pt x="3314" y="495"/>
                    </a:lnTo>
                    <a:lnTo>
                      <a:pt x="3562" y="591"/>
                    </a:lnTo>
                    <a:lnTo>
                      <a:pt x="3581" y="591"/>
                    </a:lnTo>
                    <a:lnTo>
                      <a:pt x="3600" y="591"/>
                    </a:lnTo>
                    <a:lnTo>
                      <a:pt x="3619" y="609"/>
                    </a:lnTo>
                    <a:lnTo>
                      <a:pt x="3638" y="629"/>
                    </a:lnTo>
                    <a:lnTo>
                      <a:pt x="3695" y="876"/>
                    </a:lnTo>
                    <a:lnTo>
                      <a:pt x="3695" y="1124"/>
                    </a:lnTo>
                    <a:lnTo>
                      <a:pt x="3695" y="1334"/>
                    </a:lnTo>
                    <a:lnTo>
                      <a:pt x="3619" y="1505"/>
                    </a:lnTo>
                    <a:lnTo>
                      <a:pt x="3562" y="1752"/>
                    </a:lnTo>
                    <a:lnTo>
                      <a:pt x="3562" y="2019"/>
                    </a:lnTo>
                    <a:lnTo>
                      <a:pt x="3695" y="2305"/>
                    </a:lnTo>
                    <a:lnTo>
                      <a:pt x="3828" y="2514"/>
                    </a:lnTo>
                    <a:lnTo>
                      <a:pt x="3924" y="2553"/>
                    </a:lnTo>
                    <a:lnTo>
                      <a:pt x="4000" y="2610"/>
                    </a:lnTo>
                    <a:lnTo>
                      <a:pt x="4038" y="2705"/>
                    </a:lnTo>
                    <a:lnTo>
                      <a:pt x="4000" y="2857"/>
                    </a:lnTo>
                    <a:lnTo>
                      <a:pt x="3562" y="2934"/>
                    </a:lnTo>
                    <a:lnTo>
                      <a:pt x="3200" y="2839"/>
                    </a:lnTo>
                    <a:lnTo>
                      <a:pt x="3124" y="2857"/>
                    </a:lnTo>
                    <a:lnTo>
                      <a:pt x="2990" y="2915"/>
                    </a:lnTo>
                    <a:lnTo>
                      <a:pt x="2914" y="2934"/>
                    </a:lnTo>
                    <a:lnTo>
                      <a:pt x="2590" y="2876"/>
                    </a:lnTo>
                    <a:lnTo>
                      <a:pt x="2362" y="2934"/>
                    </a:lnTo>
                    <a:lnTo>
                      <a:pt x="1638" y="2724"/>
                    </a:lnTo>
                    <a:lnTo>
                      <a:pt x="1486" y="2743"/>
                    </a:lnTo>
                    <a:lnTo>
                      <a:pt x="1352" y="2800"/>
                    </a:lnTo>
                    <a:lnTo>
                      <a:pt x="1276" y="2934"/>
                    </a:lnTo>
                    <a:lnTo>
                      <a:pt x="1257" y="3067"/>
                    </a:lnTo>
                    <a:lnTo>
                      <a:pt x="1257" y="3219"/>
                    </a:lnTo>
                    <a:lnTo>
                      <a:pt x="1219" y="3352"/>
                    </a:lnTo>
                    <a:lnTo>
                      <a:pt x="1105" y="3429"/>
                    </a:lnTo>
                    <a:lnTo>
                      <a:pt x="1047" y="3448"/>
                    </a:lnTo>
                    <a:lnTo>
                      <a:pt x="1047" y="3410"/>
                    </a:lnTo>
                    <a:lnTo>
                      <a:pt x="1029" y="3372"/>
                    </a:lnTo>
                    <a:lnTo>
                      <a:pt x="971" y="3296"/>
                    </a:lnTo>
                    <a:lnTo>
                      <a:pt x="743" y="3029"/>
                    </a:lnTo>
                    <a:lnTo>
                      <a:pt x="704" y="2971"/>
                    </a:lnTo>
                    <a:lnTo>
                      <a:pt x="571" y="2667"/>
                    </a:lnTo>
                    <a:lnTo>
                      <a:pt x="533" y="2572"/>
                    </a:lnTo>
                    <a:lnTo>
                      <a:pt x="476" y="2514"/>
                    </a:lnTo>
                    <a:lnTo>
                      <a:pt x="438" y="2476"/>
                    </a:lnTo>
                    <a:lnTo>
                      <a:pt x="381" y="2438"/>
                    </a:lnTo>
                    <a:lnTo>
                      <a:pt x="362" y="2419"/>
                    </a:lnTo>
                    <a:lnTo>
                      <a:pt x="267" y="2305"/>
                    </a:lnTo>
                    <a:lnTo>
                      <a:pt x="152" y="2114"/>
                    </a:lnTo>
                    <a:lnTo>
                      <a:pt x="133" y="2077"/>
                    </a:lnTo>
                    <a:lnTo>
                      <a:pt x="95" y="2038"/>
                    </a:lnTo>
                    <a:lnTo>
                      <a:pt x="19" y="2019"/>
                    </a:lnTo>
                    <a:lnTo>
                      <a:pt x="0" y="2000"/>
                    </a:lnTo>
                    <a:lnTo>
                      <a:pt x="0" y="1981"/>
                    </a:lnTo>
                    <a:lnTo>
                      <a:pt x="0" y="1962"/>
                    </a:lnTo>
                    <a:lnTo>
                      <a:pt x="38" y="1962"/>
                    </a:lnTo>
                    <a:lnTo>
                      <a:pt x="209" y="1943"/>
                    </a:lnTo>
                    <a:lnTo>
                      <a:pt x="267" y="1924"/>
                    </a:lnTo>
                    <a:lnTo>
                      <a:pt x="304" y="1886"/>
                    </a:lnTo>
                    <a:lnTo>
                      <a:pt x="419" y="1733"/>
                    </a:lnTo>
                    <a:lnTo>
                      <a:pt x="438" y="1676"/>
                    </a:lnTo>
                    <a:lnTo>
                      <a:pt x="399" y="1486"/>
                    </a:lnTo>
                    <a:lnTo>
                      <a:pt x="228" y="1162"/>
                    </a:lnTo>
                    <a:lnTo>
                      <a:pt x="247" y="1010"/>
                    </a:lnTo>
                    <a:lnTo>
                      <a:pt x="247" y="972"/>
                    </a:lnTo>
                    <a:lnTo>
                      <a:pt x="228" y="705"/>
                    </a:lnTo>
                    <a:lnTo>
                      <a:pt x="228" y="667"/>
                    </a:lnTo>
                    <a:close/>
                    <a:moveTo>
                      <a:pt x="3162" y="3333"/>
                    </a:moveTo>
                    <a:lnTo>
                      <a:pt x="3200" y="3429"/>
                    </a:lnTo>
                    <a:lnTo>
                      <a:pt x="3219" y="3600"/>
                    </a:lnTo>
                    <a:lnTo>
                      <a:pt x="3181" y="3714"/>
                    </a:lnTo>
                    <a:lnTo>
                      <a:pt x="3142" y="3772"/>
                    </a:lnTo>
                    <a:lnTo>
                      <a:pt x="3105" y="3829"/>
                    </a:lnTo>
                    <a:lnTo>
                      <a:pt x="3086" y="3791"/>
                    </a:lnTo>
                    <a:lnTo>
                      <a:pt x="3086" y="3333"/>
                    </a:lnTo>
                    <a:lnTo>
                      <a:pt x="3066" y="3257"/>
                    </a:lnTo>
                    <a:lnTo>
                      <a:pt x="3066" y="3219"/>
                    </a:lnTo>
                    <a:lnTo>
                      <a:pt x="3105" y="3219"/>
                    </a:lnTo>
                    <a:lnTo>
                      <a:pt x="3124" y="3257"/>
                    </a:lnTo>
                    <a:lnTo>
                      <a:pt x="3162" y="3296"/>
                    </a:lnTo>
                    <a:lnTo>
                      <a:pt x="3162" y="3333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2" name="Freeform 14">
                <a:extLst>
                  <a:ext uri="{FF2B5EF4-FFF2-40B4-BE49-F238E27FC236}">
                    <a16:creationId xmlns:a16="http://schemas.microsoft.com/office/drawing/2014/main" id="{AF68DFAC-18D0-9048-BD55-EF2902390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625" y="1503363"/>
                <a:ext cx="2616200" cy="1670050"/>
              </a:xfrm>
              <a:custGeom>
                <a:avLst/>
                <a:gdLst>
                  <a:gd name="T0" fmla="*/ 2147483646 w 14535"/>
                  <a:gd name="T1" fmla="*/ 2147483646 h 9277"/>
                  <a:gd name="T2" fmla="*/ 2147483646 w 14535"/>
                  <a:gd name="T3" fmla="*/ 2147483646 h 9277"/>
                  <a:gd name="T4" fmla="*/ 2147483646 w 14535"/>
                  <a:gd name="T5" fmla="*/ 2147483646 h 9277"/>
                  <a:gd name="T6" fmla="*/ 2147483646 w 14535"/>
                  <a:gd name="T7" fmla="*/ 2147483646 h 9277"/>
                  <a:gd name="T8" fmla="*/ 2147483646 w 14535"/>
                  <a:gd name="T9" fmla="*/ 2147483646 h 9277"/>
                  <a:gd name="T10" fmla="*/ 2147483646 w 14535"/>
                  <a:gd name="T11" fmla="*/ 2147483646 h 9277"/>
                  <a:gd name="T12" fmla="*/ 2147483646 w 14535"/>
                  <a:gd name="T13" fmla="*/ 2147483646 h 9277"/>
                  <a:gd name="T14" fmla="*/ 2147483646 w 14535"/>
                  <a:gd name="T15" fmla="*/ 2147483646 h 9277"/>
                  <a:gd name="T16" fmla="*/ 2147483646 w 14535"/>
                  <a:gd name="T17" fmla="*/ 2147483646 h 9277"/>
                  <a:gd name="T18" fmla="*/ 2147483646 w 14535"/>
                  <a:gd name="T19" fmla="*/ 2147483646 h 9277"/>
                  <a:gd name="T20" fmla="*/ 2147483646 w 14535"/>
                  <a:gd name="T21" fmla="*/ 2147483646 h 9277"/>
                  <a:gd name="T22" fmla="*/ 2147483646 w 14535"/>
                  <a:gd name="T23" fmla="*/ 2147483646 h 9277"/>
                  <a:gd name="T24" fmla="*/ 2147483646 w 14535"/>
                  <a:gd name="T25" fmla="*/ 2147483646 h 9277"/>
                  <a:gd name="T26" fmla="*/ 2147483646 w 14535"/>
                  <a:gd name="T27" fmla="*/ 2147483646 h 9277"/>
                  <a:gd name="T28" fmla="*/ 2147483646 w 14535"/>
                  <a:gd name="T29" fmla="*/ 2147483646 h 9277"/>
                  <a:gd name="T30" fmla="*/ 2147483646 w 14535"/>
                  <a:gd name="T31" fmla="*/ 2147483646 h 9277"/>
                  <a:gd name="T32" fmla="*/ 2147483646 w 14535"/>
                  <a:gd name="T33" fmla="*/ 2147483646 h 9277"/>
                  <a:gd name="T34" fmla="*/ 2147483646 w 14535"/>
                  <a:gd name="T35" fmla="*/ 2147483646 h 9277"/>
                  <a:gd name="T36" fmla="*/ 2147483646 w 14535"/>
                  <a:gd name="T37" fmla="*/ 2147483646 h 9277"/>
                  <a:gd name="T38" fmla="*/ 2147483646 w 14535"/>
                  <a:gd name="T39" fmla="*/ 2147483646 h 9277"/>
                  <a:gd name="T40" fmla="*/ 0 w 14535"/>
                  <a:gd name="T41" fmla="*/ 2147483646 h 9277"/>
                  <a:gd name="T42" fmla="*/ 2147483646 w 14535"/>
                  <a:gd name="T43" fmla="*/ 2147483646 h 9277"/>
                  <a:gd name="T44" fmla="*/ 2147483646 w 14535"/>
                  <a:gd name="T45" fmla="*/ 2147483646 h 9277"/>
                  <a:gd name="T46" fmla="*/ 2147483646 w 14535"/>
                  <a:gd name="T47" fmla="*/ 2147483646 h 9277"/>
                  <a:gd name="T48" fmla="*/ 2147483646 w 14535"/>
                  <a:gd name="T49" fmla="*/ 2147483646 h 9277"/>
                  <a:gd name="T50" fmla="*/ 2147483646 w 14535"/>
                  <a:gd name="T51" fmla="*/ 2147483646 h 9277"/>
                  <a:gd name="T52" fmla="*/ 2147483646 w 14535"/>
                  <a:gd name="T53" fmla="*/ 2147483646 h 9277"/>
                  <a:gd name="T54" fmla="*/ 2147483646 w 14535"/>
                  <a:gd name="T55" fmla="*/ 2147483646 h 9277"/>
                  <a:gd name="T56" fmla="*/ 2147483646 w 14535"/>
                  <a:gd name="T57" fmla="*/ 2147483646 h 9277"/>
                  <a:gd name="T58" fmla="*/ 2147483646 w 14535"/>
                  <a:gd name="T59" fmla="*/ 2147483646 h 9277"/>
                  <a:gd name="T60" fmla="*/ 2147483646 w 14535"/>
                  <a:gd name="T61" fmla="*/ 2147483646 h 9277"/>
                  <a:gd name="T62" fmla="*/ 2147483646 w 14535"/>
                  <a:gd name="T63" fmla="*/ 2147483646 h 9277"/>
                  <a:gd name="T64" fmla="*/ 2147483646 w 14535"/>
                  <a:gd name="T65" fmla="*/ 2147483646 h 9277"/>
                  <a:gd name="T66" fmla="*/ 2147483646 w 14535"/>
                  <a:gd name="T67" fmla="*/ 2147483646 h 9277"/>
                  <a:gd name="T68" fmla="*/ 2147483646 w 14535"/>
                  <a:gd name="T69" fmla="*/ 2147483646 h 9277"/>
                  <a:gd name="T70" fmla="*/ 2147483646 w 14535"/>
                  <a:gd name="T71" fmla="*/ 2147483646 h 9277"/>
                  <a:gd name="T72" fmla="*/ 2147483646 w 14535"/>
                  <a:gd name="T73" fmla="*/ 2147483646 h 9277"/>
                  <a:gd name="T74" fmla="*/ 2147483646 w 14535"/>
                  <a:gd name="T75" fmla="*/ 2147483646 h 9277"/>
                  <a:gd name="T76" fmla="*/ 2147483646 w 14535"/>
                  <a:gd name="T77" fmla="*/ 2147483646 h 9277"/>
                  <a:gd name="T78" fmla="*/ 2147483646 w 14535"/>
                  <a:gd name="T79" fmla="*/ 2147483646 h 9277"/>
                  <a:gd name="T80" fmla="*/ 2147483646 w 14535"/>
                  <a:gd name="T81" fmla="*/ 2147483646 h 9277"/>
                  <a:gd name="T82" fmla="*/ 2147483646 w 14535"/>
                  <a:gd name="T83" fmla="*/ 2147483646 h 9277"/>
                  <a:gd name="T84" fmla="*/ 2147483646 w 14535"/>
                  <a:gd name="T85" fmla="*/ 2147483646 h 9277"/>
                  <a:gd name="T86" fmla="*/ 2147483646 w 14535"/>
                  <a:gd name="T87" fmla="*/ 2147483646 h 9277"/>
                  <a:gd name="T88" fmla="*/ 2147483646 w 14535"/>
                  <a:gd name="T89" fmla="*/ 2147483646 h 9277"/>
                  <a:gd name="T90" fmla="*/ 2147483646 w 14535"/>
                  <a:gd name="T91" fmla="*/ 2147483646 h 9277"/>
                  <a:gd name="T92" fmla="*/ 2147483646 w 14535"/>
                  <a:gd name="T93" fmla="*/ 2147483646 h 9277"/>
                  <a:gd name="T94" fmla="*/ 2147483646 w 14535"/>
                  <a:gd name="T95" fmla="*/ 2147483646 h 9277"/>
                  <a:gd name="T96" fmla="*/ 2147483646 w 14535"/>
                  <a:gd name="T97" fmla="*/ 2147483646 h 9277"/>
                  <a:gd name="T98" fmla="*/ 2147483646 w 14535"/>
                  <a:gd name="T99" fmla="*/ 2147483646 h 9277"/>
                  <a:gd name="T100" fmla="*/ 2147483646 w 14535"/>
                  <a:gd name="T101" fmla="*/ 2147483646 h 9277"/>
                  <a:gd name="T102" fmla="*/ 2147483646 w 14535"/>
                  <a:gd name="T103" fmla="*/ 2147483646 h 9277"/>
                  <a:gd name="T104" fmla="*/ 2147483646 w 14535"/>
                  <a:gd name="T105" fmla="*/ 0 h 9277"/>
                  <a:gd name="T106" fmla="*/ 2147483646 w 14535"/>
                  <a:gd name="T107" fmla="*/ 2147483646 h 9277"/>
                  <a:gd name="T108" fmla="*/ 2147483646 w 14535"/>
                  <a:gd name="T109" fmla="*/ 2147483646 h 9277"/>
                  <a:gd name="T110" fmla="*/ 2147483646 w 14535"/>
                  <a:gd name="T111" fmla="*/ 2147483646 h 9277"/>
                  <a:gd name="T112" fmla="*/ 2147483646 w 14535"/>
                  <a:gd name="T113" fmla="*/ 2147483646 h 9277"/>
                  <a:gd name="T114" fmla="*/ 2147483646 w 14535"/>
                  <a:gd name="T115" fmla="*/ 2147483646 h 9277"/>
                  <a:gd name="T116" fmla="*/ 2147483646 w 14535"/>
                  <a:gd name="T117" fmla="*/ 2147483646 h 9277"/>
                  <a:gd name="T118" fmla="*/ 2147483646 w 14535"/>
                  <a:gd name="T119" fmla="*/ 2147483646 h 9277"/>
                  <a:gd name="T120" fmla="*/ 2147483646 w 14535"/>
                  <a:gd name="T121" fmla="*/ 2147483646 h 9277"/>
                  <a:gd name="T122" fmla="*/ 2147483646 w 14535"/>
                  <a:gd name="T123" fmla="*/ 2147483646 h 927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535" h="9277">
                    <a:moveTo>
                      <a:pt x="14534" y="3048"/>
                    </a:moveTo>
                    <a:lnTo>
                      <a:pt x="14363" y="3105"/>
                    </a:lnTo>
                    <a:lnTo>
                      <a:pt x="13963" y="3448"/>
                    </a:lnTo>
                    <a:lnTo>
                      <a:pt x="13868" y="3505"/>
                    </a:lnTo>
                    <a:lnTo>
                      <a:pt x="13715" y="3524"/>
                    </a:lnTo>
                    <a:lnTo>
                      <a:pt x="13620" y="3543"/>
                    </a:lnTo>
                    <a:lnTo>
                      <a:pt x="13163" y="3790"/>
                    </a:lnTo>
                    <a:lnTo>
                      <a:pt x="12934" y="3943"/>
                    </a:lnTo>
                    <a:lnTo>
                      <a:pt x="12744" y="4134"/>
                    </a:lnTo>
                    <a:lnTo>
                      <a:pt x="12363" y="4877"/>
                    </a:lnTo>
                    <a:lnTo>
                      <a:pt x="12191" y="5048"/>
                    </a:lnTo>
                    <a:lnTo>
                      <a:pt x="11963" y="5067"/>
                    </a:lnTo>
                    <a:lnTo>
                      <a:pt x="11753" y="5010"/>
                    </a:lnTo>
                    <a:lnTo>
                      <a:pt x="11658" y="4991"/>
                    </a:lnTo>
                    <a:lnTo>
                      <a:pt x="11563" y="5029"/>
                    </a:lnTo>
                    <a:lnTo>
                      <a:pt x="11563" y="5048"/>
                    </a:lnTo>
                    <a:lnTo>
                      <a:pt x="11563" y="5143"/>
                    </a:lnTo>
                    <a:lnTo>
                      <a:pt x="11544" y="5181"/>
                    </a:lnTo>
                    <a:lnTo>
                      <a:pt x="11524" y="5181"/>
                    </a:lnTo>
                    <a:lnTo>
                      <a:pt x="11487" y="5162"/>
                    </a:lnTo>
                    <a:lnTo>
                      <a:pt x="11429" y="5181"/>
                    </a:lnTo>
                    <a:lnTo>
                      <a:pt x="11411" y="5181"/>
                    </a:lnTo>
                    <a:lnTo>
                      <a:pt x="11372" y="5162"/>
                    </a:lnTo>
                    <a:lnTo>
                      <a:pt x="11372" y="5200"/>
                    </a:lnTo>
                    <a:lnTo>
                      <a:pt x="11372" y="5295"/>
                    </a:lnTo>
                    <a:lnTo>
                      <a:pt x="11372" y="5334"/>
                    </a:lnTo>
                    <a:lnTo>
                      <a:pt x="11125" y="5486"/>
                    </a:lnTo>
                    <a:lnTo>
                      <a:pt x="11048" y="5581"/>
                    </a:lnTo>
                    <a:lnTo>
                      <a:pt x="11011" y="5639"/>
                    </a:lnTo>
                    <a:lnTo>
                      <a:pt x="10991" y="5676"/>
                    </a:lnTo>
                    <a:lnTo>
                      <a:pt x="10991" y="5695"/>
                    </a:lnTo>
                    <a:lnTo>
                      <a:pt x="10991" y="5734"/>
                    </a:lnTo>
                    <a:lnTo>
                      <a:pt x="10953" y="5848"/>
                    </a:lnTo>
                    <a:lnTo>
                      <a:pt x="10915" y="5886"/>
                    </a:lnTo>
                    <a:lnTo>
                      <a:pt x="10858" y="5943"/>
                    </a:lnTo>
                    <a:lnTo>
                      <a:pt x="10839" y="5905"/>
                    </a:lnTo>
                    <a:lnTo>
                      <a:pt x="10820" y="5886"/>
                    </a:lnTo>
                    <a:lnTo>
                      <a:pt x="10820" y="5981"/>
                    </a:lnTo>
                    <a:lnTo>
                      <a:pt x="10763" y="6020"/>
                    </a:lnTo>
                    <a:lnTo>
                      <a:pt x="10725" y="5943"/>
                    </a:lnTo>
                    <a:lnTo>
                      <a:pt x="10667" y="5924"/>
                    </a:lnTo>
                    <a:lnTo>
                      <a:pt x="10610" y="5943"/>
                    </a:lnTo>
                    <a:lnTo>
                      <a:pt x="10610" y="6057"/>
                    </a:lnTo>
                    <a:lnTo>
                      <a:pt x="10496" y="6172"/>
                    </a:lnTo>
                    <a:lnTo>
                      <a:pt x="10153" y="6210"/>
                    </a:lnTo>
                    <a:lnTo>
                      <a:pt x="9810" y="6172"/>
                    </a:lnTo>
                    <a:lnTo>
                      <a:pt x="9506" y="6038"/>
                    </a:lnTo>
                    <a:lnTo>
                      <a:pt x="9563" y="5981"/>
                    </a:lnTo>
                    <a:lnTo>
                      <a:pt x="9543" y="5905"/>
                    </a:lnTo>
                    <a:lnTo>
                      <a:pt x="9487" y="5829"/>
                    </a:lnTo>
                    <a:lnTo>
                      <a:pt x="9448" y="5734"/>
                    </a:lnTo>
                    <a:lnTo>
                      <a:pt x="9411" y="5734"/>
                    </a:lnTo>
                    <a:lnTo>
                      <a:pt x="9296" y="5924"/>
                    </a:lnTo>
                    <a:lnTo>
                      <a:pt x="9144" y="6115"/>
                    </a:lnTo>
                    <a:lnTo>
                      <a:pt x="8934" y="6229"/>
                    </a:lnTo>
                    <a:lnTo>
                      <a:pt x="8744" y="6286"/>
                    </a:lnTo>
                    <a:lnTo>
                      <a:pt x="8763" y="6267"/>
                    </a:lnTo>
                    <a:lnTo>
                      <a:pt x="8782" y="6210"/>
                    </a:lnTo>
                    <a:lnTo>
                      <a:pt x="8782" y="6191"/>
                    </a:lnTo>
                    <a:lnTo>
                      <a:pt x="8039" y="6286"/>
                    </a:lnTo>
                    <a:lnTo>
                      <a:pt x="8001" y="6286"/>
                    </a:lnTo>
                    <a:lnTo>
                      <a:pt x="7963" y="6267"/>
                    </a:lnTo>
                    <a:lnTo>
                      <a:pt x="7943" y="6210"/>
                    </a:lnTo>
                    <a:lnTo>
                      <a:pt x="7943" y="6152"/>
                    </a:lnTo>
                    <a:lnTo>
                      <a:pt x="7943" y="6134"/>
                    </a:lnTo>
                    <a:lnTo>
                      <a:pt x="7867" y="6152"/>
                    </a:lnTo>
                    <a:lnTo>
                      <a:pt x="7791" y="6267"/>
                    </a:lnTo>
                    <a:lnTo>
                      <a:pt x="7696" y="6286"/>
                    </a:lnTo>
                    <a:lnTo>
                      <a:pt x="7163" y="6248"/>
                    </a:lnTo>
                    <a:lnTo>
                      <a:pt x="7010" y="6286"/>
                    </a:lnTo>
                    <a:lnTo>
                      <a:pt x="6724" y="6572"/>
                    </a:lnTo>
                    <a:lnTo>
                      <a:pt x="6724" y="6629"/>
                    </a:lnTo>
                    <a:lnTo>
                      <a:pt x="6668" y="6819"/>
                    </a:lnTo>
                    <a:lnTo>
                      <a:pt x="6629" y="6895"/>
                    </a:lnTo>
                    <a:lnTo>
                      <a:pt x="6668" y="6953"/>
                    </a:lnTo>
                    <a:lnTo>
                      <a:pt x="6687" y="6991"/>
                    </a:lnTo>
                    <a:lnTo>
                      <a:pt x="6687" y="7105"/>
                    </a:lnTo>
                    <a:lnTo>
                      <a:pt x="6610" y="7029"/>
                    </a:lnTo>
                    <a:lnTo>
                      <a:pt x="6534" y="7048"/>
                    </a:lnTo>
                    <a:lnTo>
                      <a:pt x="6496" y="7124"/>
                    </a:lnTo>
                    <a:lnTo>
                      <a:pt x="6496" y="7258"/>
                    </a:lnTo>
                    <a:lnTo>
                      <a:pt x="6553" y="7353"/>
                    </a:lnTo>
                    <a:lnTo>
                      <a:pt x="6610" y="7391"/>
                    </a:lnTo>
                    <a:lnTo>
                      <a:pt x="6687" y="7353"/>
                    </a:lnTo>
                    <a:lnTo>
                      <a:pt x="6782" y="7295"/>
                    </a:lnTo>
                    <a:lnTo>
                      <a:pt x="6744" y="7448"/>
                    </a:lnTo>
                    <a:lnTo>
                      <a:pt x="6496" y="7638"/>
                    </a:lnTo>
                    <a:lnTo>
                      <a:pt x="6458" y="7772"/>
                    </a:lnTo>
                    <a:lnTo>
                      <a:pt x="6477" y="7810"/>
                    </a:lnTo>
                    <a:lnTo>
                      <a:pt x="6515" y="7848"/>
                    </a:lnTo>
                    <a:lnTo>
                      <a:pt x="6553" y="7905"/>
                    </a:lnTo>
                    <a:lnTo>
                      <a:pt x="6515" y="7981"/>
                    </a:lnTo>
                    <a:lnTo>
                      <a:pt x="6458" y="8038"/>
                    </a:lnTo>
                    <a:lnTo>
                      <a:pt x="6382" y="8096"/>
                    </a:lnTo>
                    <a:lnTo>
                      <a:pt x="6306" y="8133"/>
                    </a:lnTo>
                    <a:lnTo>
                      <a:pt x="6210" y="8153"/>
                    </a:lnTo>
                    <a:lnTo>
                      <a:pt x="6077" y="8133"/>
                    </a:lnTo>
                    <a:lnTo>
                      <a:pt x="5830" y="7981"/>
                    </a:lnTo>
                    <a:lnTo>
                      <a:pt x="5677" y="7962"/>
                    </a:lnTo>
                    <a:lnTo>
                      <a:pt x="5525" y="8001"/>
                    </a:lnTo>
                    <a:lnTo>
                      <a:pt x="5258" y="8153"/>
                    </a:lnTo>
                    <a:lnTo>
                      <a:pt x="5144" y="8210"/>
                    </a:lnTo>
                    <a:lnTo>
                      <a:pt x="5068" y="8210"/>
                    </a:lnTo>
                    <a:lnTo>
                      <a:pt x="4934" y="8210"/>
                    </a:lnTo>
                    <a:lnTo>
                      <a:pt x="4858" y="8210"/>
                    </a:lnTo>
                    <a:lnTo>
                      <a:pt x="4782" y="8248"/>
                    </a:lnTo>
                    <a:lnTo>
                      <a:pt x="4629" y="8343"/>
                    </a:lnTo>
                    <a:lnTo>
                      <a:pt x="4420" y="8400"/>
                    </a:lnTo>
                    <a:lnTo>
                      <a:pt x="3600" y="9086"/>
                    </a:lnTo>
                    <a:lnTo>
                      <a:pt x="3315" y="9239"/>
                    </a:lnTo>
                    <a:lnTo>
                      <a:pt x="3029" y="9276"/>
                    </a:lnTo>
                    <a:lnTo>
                      <a:pt x="2934" y="9124"/>
                    </a:lnTo>
                    <a:lnTo>
                      <a:pt x="3201" y="8553"/>
                    </a:lnTo>
                    <a:lnTo>
                      <a:pt x="3258" y="8248"/>
                    </a:lnTo>
                    <a:lnTo>
                      <a:pt x="3105" y="8038"/>
                    </a:lnTo>
                    <a:lnTo>
                      <a:pt x="2838" y="8001"/>
                    </a:lnTo>
                    <a:lnTo>
                      <a:pt x="2534" y="8038"/>
                    </a:lnTo>
                    <a:lnTo>
                      <a:pt x="1981" y="8210"/>
                    </a:lnTo>
                    <a:lnTo>
                      <a:pt x="1715" y="8324"/>
                    </a:lnTo>
                    <a:lnTo>
                      <a:pt x="1029" y="8781"/>
                    </a:lnTo>
                    <a:lnTo>
                      <a:pt x="762" y="8858"/>
                    </a:lnTo>
                    <a:lnTo>
                      <a:pt x="458" y="8858"/>
                    </a:lnTo>
                    <a:lnTo>
                      <a:pt x="172" y="8762"/>
                    </a:lnTo>
                    <a:lnTo>
                      <a:pt x="77" y="8686"/>
                    </a:lnTo>
                    <a:lnTo>
                      <a:pt x="19" y="8591"/>
                    </a:lnTo>
                    <a:lnTo>
                      <a:pt x="0" y="8458"/>
                    </a:lnTo>
                    <a:lnTo>
                      <a:pt x="39" y="8343"/>
                    </a:lnTo>
                    <a:lnTo>
                      <a:pt x="58" y="8286"/>
                    </a:lnTo>
                    <a:lnTo>
                      <a:pt x="95" y="8229"/>
                    </a:lnTo>
                    <a:lnTo>
                      <a:pt x="134" y="8172"/>
                    </a:lnTo>
                    <a:lnTo>
                      <a:pt x="172" y="8172"/>
                    </a:lnTo>
                    <a:lnTo>
                      <a:pt x="210" y="8172"/>
                    </a:lnTo>
                    <a:lnTo>
                      <a:pt x="229" y="8210"/>
                    </a:lnTo>
                    <a:lnTo>
                      <a:pt x="248" y="8267"/>
                    </a:lnTo>
                    <a:lnTo>
                      <a:pt x="267" y="8305"/>
                    </a:lnTo>
                    <a:lnTo>
                      <a:pt x="324" y="8343"/>
                    </a:lnTo>
                    <a:lnTo>
                      <a:pt x="381" y="8362"/>
                    </a:lnTo>
                    <a:lnTo>
                      <a:pt x="439" y="8362"/>
                    </a:lnTo>
                    <a:lnTo>
                      <a:pt x="496" y="8362"/>
                    </a:lnTo>
                    <a:lnTo>
                      <a:pt x="610" y="8305"/>
                    </a:lnTo>
                    <a:lnTo>
                      <a:pt x="705" y="8229"/>
                    </a:lnTo>
                    <a:lnTo>
                      <a:pt x="705" y="8133"/>
                    </a:lnTo>
                    <a:lnTo>
                      <a:pt x="591" y="8057"/>
                    </a:lnTo>
                    <a:lnTo>
                      <a:pt x="705" y="7981"/>
                    </a:lnTo>
                    <a:lnTo>
                      <a:pt x="801" y="7981"/>
                    </a:lnTo>
                    <a:lnTo>
                      <a:pt x="877" y="8057"/>
                    </a:lnTo>
                    <a:lnTo>
                      <a:pt x="877" y="8210"/>
                    </a:lnTo>
                    <a:lnTo>
                      <a:pt x="1429" y="7905"/>
                    </a:lnTo>
                    <a:lnTo>
                      <a:pt x="1924" y="7752"/>
                    </a:lnTo>
                    <a:lnTo>
                      <a:pt x="2515" y="7505"/>
                    </a:lnTo>
                    <a:lnTo>
                      <a:pt x="2877" y="7219"/>
                    </a:lnTo>
                    <a:lnTo>
                      <a:pt x="2934" y="7200"/>
                    </a:lnTo>
                    <a:lnTo>
                      <a:pt x="3029" y="7200"/>
                    </a:lnTo>
                    <a:lnTo>
                      <a:pt x="3105" y="7200"/>
                    </a:lnTo>
                    <a:lnTo>
                      <a:pt x="3143" y="7239"/>
                    </a:lnTo>
                    <a:lnTo>
                      <a:pt x="3124" y="7295"/>
                    </a:lnTo>
                    <a:lnTo>
                      <a:pt x="3334" y="7391"/>
                    </a:lnTo>
                    <a:lnTo>
                      <a:pt x="3505" y="7353"/>
                    </a:lnTo>
                    <a:lnTo>
                      <a:pt x="3658" y="7258"/>
                    </a:lnTo>
                    <a:lnTo>
                      <a:pt x="3848" y="7200"/>
                    </a:lnTo>
                    <a:lnTo>
                      <a:pt x="3944" y="7219"/>
                    </a:lnTo>
                    <a:lnTo>
                      <a:pt x="4058" y="7295"/>
                    </a:lnTo>
                    <a:lnTo>
                      <a:pt x="4172" y="7391"/>
                    </a:lnTo>
                    <a:lnTo>
                      <a:pt x="4210" y="7467"/>
                    </a:lnTo>
                    <a:lnTo>
                      <a:pt x="4229" y="7524"/>
                    </a:lnTo>
                    <a:lnTo>
                      <a:pt x="4420" y="7391"/>
                    </a:lnTo>
                    <a:lnTo>
                      <a:pt x="4534" y="7391"/>
                    </a:lnTo>
                    <a:lnTo>
                      <a:pt x="4629" y="6991"/>
                    </a:lnTo>
                    <a:lnTo>
                      <a:pt x="4534" y="7086"/>
                    </a:lnTo>
                    <a:lnTo>
                      <a:pt x="4477" y="7219"/>
                    </a:lnTo>
                    <a:lnTo>
                      <a:pt x="4401" y="7276"/>
                    </a:lnTo>
                    <a:lnTo>
                      <a:pt x="4306" y="7200"/>
                    </a:lnTo>
                    <a:lnTo>
                      <a:pt x="4248" y="7048"/>
                    </a:lnTo>
                    <a:lnTo>
                      <a:pt x="4267" y="6953"/>
                    </a:lnTo>
                    <a:lnTo>
                      <a:pt x="4248" y="6858"/>
                    </a:lnTo>
                    <a:lnTo>
                      <a:pt x="4115" y="6800"/>
                    </a:lnTo>
                    <a:lnTo>
                      <a:pt x="4172" y="6629"/>
                    </a:lnTo>
                    <a:lnTo>
                      <a:pt x="4210" y="6591"/>
                    </a:lnTo>
                    <a:lnTo>
                      <a:pt x="4077" y="6572"/>
                    </a:lnTo>
                    <a:lnTo>
                      <a:pt x="3944" y="6533"/>
                    </a:lnTo>
                    <a:lnTo>
                      <a:pt x="3810" y="6457"/>
                    </a:lnTo>
                    <a:lnTo>
                      <a:pt x="3734" y="6381"/>
                    </a:lnTo>
                    <a:lnTo>
                      <a:pt x="3677" y="6286"/>
                    </a:lnTo>
                    <a:lnTo>
                      <a:pt x="3620" y="6152"/>
                    </a:lnTo>
                    <a:lnTo>
                      <a:pt x="3563" y="6057"/>
                    </a:lnTo>
                    <a:lnTo>
                      <a:pt x="3448" y="6038"/>
                    </a:lnTo>
                    <a:lnTo>
                      <a:pt x="3524" y="5981"/>
                    </a:lnTo>
                    <a:lnTo>
                      <a:pt x="3600" y="5867"/>
                    </a:lnTo>
                    <a:lnTo>
                      <a:pt x="3658" y="5734"/>
                    </a:lnTo>
                    <a:lnTo>
                      <a:pt x="3695" y="5600"/>
                    </a:lnTo>
                    <a:lnTo>
                      <a:pt x="3695" y="5429"/>
                    </a:lnTo>
                    <a:lnTo>
                      <a:pt x="3734" y="5277"/>
                    </a:lnTo>
                    <a:lnTo>
                      <a:pt x="3829" y="4953"/>
                    </a:lnTo>
                    <a:lnTo>
                      <a:pt x="3848" y="4933"/>
                    </a:lnTo>
                    <a:lnTo>
                      <a:pt x="3944" y="4743"/>
                    </a:lnTo>
                    <a:lnTo>
                      <a:pt x="3981" y="4724"/>
                    </a:lnTo>
                    <a:lnTo>
                      <a:pt x="4058" y="4724"/>
                    </a:lnTo>
                    <a:lnTo>
                      <a:pt x="4077" y="4686"/>
                    </a:lnTo>
                    <a:lnTo>
                      <a:pt x="4115" y="4648"/>
                    </a:lnTo>
                    <a:lnTo>
                      <a:pt x="4134" y="4552"/>
                    </a:lnTo>
                    <a:lnTo>
                      <a:pt x="4153" y="4515"/>
                    </a:lnTo>
                    <a:lnTo>
                      <a:pt x="4306" y="4305"/>
                    </a:lnTo>
                    <a:lnTo>
                      <a:pt x="4401" y="4191"/>
                    </a:lnTo>
                    <a:lnTo>
                      <a:pt x="4534" y="4115"/>
                    </a:lnTo>
                    <a:lnTo>
                      <a:pt x="4534" y="4057"/>
                    </a:lnTo>
                    <a:lnTo>
                      <a:pt x="4382" y="4057"/>
                    </a:lnTo>
                    <a:lnTo>
                      <a:pt x="4496" y="3962"/>
                    </a:lnTo>
                    <a:lnTo>
                      <a:pt x="4801" y="3905"/>
                    </a:lnTo>
                    <a:lnTo>
                      <a:pt x="4934" y="3829"/>
                    </a:lnTo>
                    <a:lnTo>
                      <a:pt x="5010" y="3714"/>
                    </a:lnTo>
                    <a:lnTo>
                      <a:pt x="5086" y="3562"/>
                    </a:lnTo>
                    <a:lnTo>
                      <a:pt x="5124" y="3391"/>
                    </a:lnTo>
                    <a:lnTo>
                      <a:pt x="5048" y="3296"/>
                    </a:lnTo>
                    <a:lnTo>
                      <a:pt x="5048" y="3238"/>
                    </a:lnTo>
                    <a:lnTo>
                      <a:pt x="5124" y="3277"/>
                    </a:lnTo>
                    <a:lnTo>
                      <a:pt x="5182" y="3296"/>
                    </a:lnTo>
                    <a:lnTo>
                      <a:pt x="5277" y="3219"/>
                    </a:lnTo>
                    <a:lnTo>
                      <a:pt x="5372" y="3219"/>
                    </a:lnTo>
                    <a:lnTo>
                      <a:pt x="5449" y="3257"/>
                    </a:lnTo>
                    <a:lnTo>
                      <a:pt x="5505" y="3353"/>
                    </a:lnTo>
                    <a:lnTo>
                      <a:pt x="5563" y="3067"/>
                    </a:lnTo>
                    <a:lnTo>
                      <a:pt x="5601" y="2991"/>
                    </a:lnTo>
                    <a:lnTo>
                      <a:pt x="5677" y="2972"/>
                    </a:lnTo>
                    <a:lnTo>
                      <a:pt x="5848" y="2952"/>
                    </a:lnTo>
                    <a:lnTo>
                      <a:pt x="5886" y="2915"/>
                    </a:lnTo>
                    <a:lnTo>
                      <a:pt x="5886" y="2838"/>
                    </a:lnTo>
                    <a:lnTo>
                      <a:pt x="5925" y="2724"/>
                    </a:lnTo>
                    <a:lnTo>
                      <a:pt x="5962" y="2629"/>
                    </a:lnTo>
                    <a:lnTo>
                      <a:pt x="6058" y="2667"/>
                    </a:lnTo>
                    <a:lnTo>
                      <a:pt x="6134" y="2724"/>
                    </a:lnTo>
                    <a:lnTo>
                      <a:pt x="6210" y="2686"/>
                    </a:lnTo>
                    <a:lnTo>
                      <a:pt x="6287" y="2610"/>
                    </a:lnTo>
                    <a:lnTo>
                      <a:pt x="6363" y="2534"/>
                    </a:lnTo>
                    <a:lnTo>
                      <a:pt x="6306" y="2457"/>
                    </a:lnTo>
                    <a:lnTo>
                      <a:pt x="6229" y="2400"/>
                    </a:lnTo>
                    <a:lnTo>
                      <a:pt x="6134" y="2381"/>
                    </a:lnTo>
                    <a:lnTo>
                      <a:pt x="6020" y="2381"/>
                    </a:lnTo>
                    <a:lnTo>
                      <a:pt x="6058" y="2324"/>
                    </a:lnTo>
                    <a:lnTo>
                      <a:pt x="6115" y="2286"/>
                    </a:lnTo>
                    <a:lnTo>
                      <a:pt x="6172" y="2248"/>
                    </a:lnTo>
                    <a:lnTo>
                      <a:pt x="6229" y="2229"/>
                    </a:lnTo>
                    <a:lnTo>
                      <a:pt x="6343" y="2267"/>
                    </a:lnTo>
                    <a:lnTo>
                      <a:pt x="6401" y="2362"/>
                    </a:lnTo>
                    <a:lnTo>
                      <a:pt x="6458" y="2457"/>
                    </a:lnTo>
                    <a:lnTo>
                      <a:pt x="6515" y="2495"/>
                    </a:lnTo>
                    <a:lnTo>
                      <a:pt x="6610" y="2476"/>
                    </a:lnTo>
                    <a:lnTo>
                      <a:pt x="6687" y="2439"/>
                    </a:lnTo>
                    <a:lnTo>
                      <a:pt x="7105" y="2134"/>
                    </a:lnTo>
                    <a:lnTo>
                      <a:pt x="7201" y="2229"/>
                    </a:lnTo>
                    <a:lnTo>
                      <a:pt x="7258" y="2076"/>
                    </a:lnTo>
                    <a:lnTo>
                      <a:pt x="7372" y="2000"/>
                    </a:lnTo>
                    <a:lnTo>
                      <a:pt x="7658" y="1981"/>
                    </a:lnTo>
                    <a:lnTo>
                      <a:pt x="7772" y="1962"/>
                    </a:lnTo>
                    <a:lnTo>
                      <a:pt x="8248" y="1714"/>
                    </a:lnTo>
                    <a:lnTo>
                      <a:pt x="8496" y="1638"/>
                    </a:lnTo>
                    <a:lnTo>
                      <a:pt x="8591" y="1619"/>
                    </a:lnTo>
                    <a:lnTo>
                      <a:pt x="8668" y="1638"/>
                    </a:lnTo>
                    <a:lnTo>
                      <a:pt x="8763" y="1677"/>
                    </a:lnTo>
                    <a:lnTo>
                      <a:pt x="8839" y="1677"/>
                    </a:lnTo>
                    <a:lnTo>
                      <a:pt x="8877" y="1657"/>
                    </a:lnTo>
                    <a:lnTo>
                      <a:pt x="8972" y="1600"/>
                    </a:lnTo>
                    <a:lnTo>
                      <a:pt x="9030" y="1581"/>
                    </a:lnTo>
                    <a:lnTo>
                      <a:pt x="9030" y="1524"/>
                    </a:lnTo>
                    <a:lnTo>
                      <a:pt x="8972" y="1543"/>
                    </a:lnTo>
                    <a:lnTo>
                      <a:pt x="8934" y="1581"/>
                    </a:lnTo>
                    <a:lnTo>
                      <a:pt x="8915" y="1543"/>
                    </a:lnTo>
                    <a:lnTo>
                      <a:pt x="8915" y="1524"/>
                    </a:lnTo>
                    <a:lnTo>
                      <a:pt x="8877" y="1524"/>
                    </a:lnTo>
                    <a:lnTo>
                      <a:pt x="9030" y="1429"/>
                    </a:lnTo>
                    <a:lnTo>
                      <a:pt x="9182" y="1391"/>
                    </a:lnTo>
                    <a:lnTo>
                      <a:pt x="9525" y="1372"/>
                    </a:lnTo>
                    <a:lnTo>
                      <a:pt x="9543" y="1333"/>
                    </a:lnTo>
                    <a:lnTo>
                      <a:pt x="9639" y="1086"/>
                    </a:lnTo>
                    <a:lnTo>
                      <a:pt x="9677" y="1067"/>
                    </a:lnTo>
                    <a:lnTo>
                      <a:pt x="9963" y="1067"/>
                    </a:lnTo>
                    <a:lnTo>
                      <a:pt x="9944" y="1124"/>
                    </a:lnTo>
                    <a:lnTo>
                      <a:pt x="9924" y="1143"/>
                    </a:lnTo>
                    <a:lnTo>
                      <a:pt x="9906" y="1162"/>
                    </a:lnTo>
                    <a:lnTo>
                      <a:pt x="10039" y="1200"/>
                    </a:lnTo>
                    <a:lnTo>
                      <a:pt x="10134" y="1105"/>
                    </a:lnTo>
                    <a:lnTo>
                      <a:pt x="10191" y="991"/>
                    </a:lnTo>
                    <a:lnTo>
                      <a:pt x="10249" y="915"/>
                    </a:lnTo>
                    <a:lnTo>
                      <a:pt x="10344" y="876"/>
                    </a:lnTo>
                    <a:lnTo>
                      <a:pt x="10420" y="895"/>
                    </a:lnTo>
                    <a:lnTo>
                      <a:pt x="10496" y="971"/>
                    </a:lnTo>
                    <a:lnTo>
                      <a:pt x="10610" y="1010"/>
                    </a:lnTo>
                    <a:lnTo>
                      <a:pt x="10572" y="1086"/>
                    </a:lnTo>
                    <a:lnTo>
                      <a:pt x="10649" y="1067"/>
                    </a:lnTo>
                    <a:lnTo>
                      <a:pt x="10763" y="991"/>
                    </a:lnTo>
                    <a:lnTo>
                      <a:pt x="10801" y="934"/>
                    </a:lnTo>
                    <a:lnTo>
                      <a:pt x="10858" y="819"/>
                    </a:lnTo>
                    <a:lnTo>
                      <a:pt x="10953" y="667"/>
                    </a:lnTo>
                    <a:lnTo>
                      <a:pt x="11087" y="514"/>
                    </a:lnTo>
                    <a:lnTo>
                      <a:pt x="11201" y="458"/>
                    </a:lnTo>
                    <a:lnTo>
                      <a:pt x="11296" y="419"/>
                    </a:lnTo>
                    <a:lnTo>
                      <a:pt x="11658" y="191"/>
                    </a:lnTo>
                    <a:lnTo>
                      <a:pt x="11791" y="133"/>
                    </a:lnTo>
                    <a:lnTo>
                      <a:pt x="11925" y="133"/>
                    </a:lnTo>
                    <a:lnTo>
                      <a:pt x="12020" y="172"/>
                    </a:lnTo>
                    <a:lnTo>
                      <a:pt x="12115" y="248"/>
                    </a:lnTo>
                    <a:lnTo>
                      <a:pt x="12115" y="305"/>
                    </a:lnTo>
                    <a:lnTo>
                      <a:pt x="12058" y="343"/>
                    </a:lnTo>
                    <a:lnTo>
                      <a:pt x="12020" y="438"/>
                    </a:lnTo>
                    <a:lnTo>
                      <a:pt x="12039" y="534"/>
                    </a:lnTo>
                    <a:lnTo>
                      <a:pt x="12096" y="629"/>
                    </a:lnTo>
                    <a:lnTo>
                      <a:pt x="12172" y="667"/>
                    </a:lnTo>
                    <a:lnTo>
                      <a:pt x="12249" y="629"/>
                    </a:lnTo>
                    <a:lnTo>
                      <a:pt x="12306" y="553"/>
                    </a:lnTo>
                    <a:lnTo>
                      <a:pt x="12363" y="495"/>
                    </a:lnTo>
                    <a:lnTo>
                      <a:pt x="12230" y="400"/>
                    </a:lnTo>
                    <a:lnTo>
                      <a:pt x="12230" y="305"/>
                    </a:lnTo>
                    <a:lnTo>
                      <a:pt x="12344" y="209"/>
                    </a:lnTo>
                    <a:lnTo>
                      <a:pt x="12496" y="153"/>
                    </a:lnTo>
                    <a:lnTo>
                      <a:pt x="12782" y="95"/>
                    </a:lnTo>
                    <a:lnTo>
                      <a:pt x="12820" y="77"/>
                    </a:lnTo>
                    <a:lnTo>
                      <a:pt x="12915" y="0"/>
                    </a:lnTo>
                    <a:lnTo>
                      <a:pt x="12953" y="0"/>
                    </a:lnTo>
                    <a:lnTo>
                      <a:pt x="13029" y="0"/>
                    </a:lnTo>
                    <a:lnTo>
                      <a:pt x="13125" y="77"/>
                    </a:lnTo>
                    <a:lnTo>
                      <a:pt x="13201" y="95"/>
                    </a:lnTo>
                    <a:lnTo>
                      <a:pt x="13239" y="77"/>
                    </a:lnTo>
                    <a:lnTo>
                      <a:pt x="13277" y="38"/>
                    </a:lnTo>
                    <a:lnTo>
                      <a:pt x="13315" y="19"/>
                    </a:lnTo>
                    <a:lnTo>
                      <a:pt x="13392" y="38"/>
                    </a:lnTo>
                    <a:lnTo>
                      <a:pt x="13429" y="114"/>
                    </a:lnTo>
                    <a:lnTo>
                      <a:pt x="13392" y="153"/>
                    </a:lnTo>
                    <a:lnTo>
                      <a:pt x="13315" y="153"/>
                    </a:lnTo>
                    <a:lnTo>
                      <a:pt x="13296" y="191"/>
                    </a:lnTo>
                    <a:lnTo>
                      <a:pt x="13315" y="267"/>
                    </a:lnTo>
                    <a:lnTo>
                      <a:pt x="13353" y="305"/>
                    </a:lnTo>
                    <a:lnTo>
                      <a:pt x="13410" y="267"/>
                    </a:lnTo>
                    <a:lnTo>
                      <a:pt x="13468" y="191"/>
                    </a:lnTo>
                    <a:lnTo>
                      <a:pt x="13468" y="343"/>
                    </a:lnTo>
                    <a:lnTo>
                      <a:pt x="13582" y="362"/>
                    </a:lnTo>
                    <a:lnTo>
                      <a:pt x="13715" y="267"/>
                    </a:lnTo>
                    <a:lnTo>
                      <a:pt x="13715" y="305"/>
                    </a:lnTo>
                    <a:lnTo>
                      <a:pt x="13734" y="572"/>
                    </a:lnTo>
                    <a:lnTo>
                      <a:pt x="13734" y="610"/>
                    </a:lnTo>
                    <a:lnTo>
                      <a:pt x="13715" y="762"/>
                    </a:lnTo>
                    <a:lnTo>
                      <a:pt x="13886" y="1086"/>
                    </a:lnTo>
                    <a:lnTo>
                      <a:pt x="13925" y="1276"/>
                    </a:lnTo>
                    <a:lnTo>
                      <a:pt x="13906" y="1333"/>
                    </a:lnTo>
                    <a:lnTo>
                      <a:pt x="13791" y="1486"/>
                    </a:lnTo>
                    <a:lnTo>
                      <a:pt x="13754" y="1524"/>
                    </a:lnTo>
                    <a:lnTo>
                      <a:pt x="13696" y="1543"/>
                    </a:lnTo>
                    <a:lnTo>
                      <a:pt x="13525" y="1562"/>
                    </a:lnTo>
                    <a:lnTo>
                      <a:pt x="13487" y="1562"/>
                    </a:lnTo>
                    <a:lnTo>
                      <a:pt x="13487" y="1581"/>
                    </a:lnTo>
                    <a:lnTo>
                      <a:pt x="13487" y="1600"/>
                    </a:lnTo>
                    <a:lnTo>
                      <a:pt x="13506" y="1619"/>
                    </a:lnTo>
                    <a:lnTo>
                      <a:pt x="13582" y="1638"/>
                    </a:lnTo>
                    <a:lnTo>
                      <a:pt x="13620" y="1677"/>
                    </a:lnTo>
                    <a:lnTo>
                      <a:pt x="13639" y="1714"/>
                    </a:lnTo>
                    <a:lnTo>
                      <a:pt x="13754" y="1905"/>
                    </a:lnTo>
                    <a:lnTo>
                      <a:pt x="13849" y="2019"/>
                    </a:lnTo>
                    <a:lnTo>
                      <a:pt x="13868" y="2038"/>
                    </a:lnTo>
                    <a:lnTo>
                      <a:pt x="13925" y="2076"/>
                    </a:lnTo>
                    <a:lnTo>
                      <a:pt x="13963" y="2114"/>
                    </a:lnTo>
                    <a:lnTo>
                      <a:pt x="14020" y="2172"/>
                    </a:lnTo>
                    <a:lnTo>
                      <a:pt x="14058" y="2267"/>
                    </a:lnTo>
                    <a:lnTo>
                      <a:pt x="14191" y="2571"/>
                    </a:lnTo>
                    <a:lnTo>
                      <a:pt x="14230" y="2629"/>
                    </a:lnTo>
                    <a:lnTo>
                      <a:pt x="14458" y="2896"/>
                    </a:lnTo>
                    <a:lnTo>
                      <a:pt x="14516" y="2972"/>
                    </a:lnTo>
                    <a:lnTo>
                      <a:pt x="14534" y="3010"/>
                    </a:lnTo>
                    <a:lnTo>
                      <a:pt x="14534" y="3048"/>
                    </a:lnTo>
                    <a:close/>
                    <a:moveTo>
                      <a:pt x="9563" y="7829"/>
                    </a:moveTo>
                    <a:lnTo>
                      <a:pt x="9582" y="7829"/>
                    </a:lnTo>
                    <a:lnTo>
                      <a:pt x="9601" y="7829"/>
                    </a:lnTo>
                    <a:lnTo>
                      <a:pt x="9563" y="7848"/>
                    </a:lnTo>
                    <a:lnTo>
                      <a:pt x="9429" y="7848"/>
                    </a:lnTo>
                    <a:lnTo>
                      <a:pt x="9277" y="7848"/>
                    </a:lnTo>
                    <a:lnTo>
                      <a:pt x="9182" y="7791"/>
                    </a:lnTo>
                    <a:lnTo>
                      <a:pt x="9239" y="7752"/>
                    </a:lnTo>
                    <a:lnTo>
                      <a:pt x="9448" y="7810"/>
                    </a:lnTo>
                    <a:lnTo>
                      <a:pt x="9563" y="7829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3" name="Freeform 15">
                <a:extLst>
                  <a:ext uri="{FF2B5EF4-FFF2-40B4-BE49-F238E27FC236}">
                    <a16:creationId xmlns:a16="http://schemas.microsoft.com/office/drawing/2014/main" id="{0BFE6696-3B90-F540-95CB-4725F692C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0400" y="2082800"/>
                <a:ext cx="1131888" cy="1011238"/>
              </a:xfrm>
              <a:custGeom>
                <a:avLst/>
                <a:gdLst>
                  <a:gd name="T0" fmla="*/ 2147483646 w 6287"/>
                  <a:gd name="T1" fmla="*/ 2147483646 h 5621"/>
                  <a:gd name="T2" fmla="*/ 2147483646 w 6287"/>
                  <a:gd name="T3" fmla="*/ 2147483646 h 5621"/>
                  <a:gd name="T4" fmla="*/ 2147483646 w 6287"/>
                  <a:gd name="T5" fmla="*/ 2147483646 h 5621"/>
                  <a:gd name="T6" fmla="*/ 2147483646 w 6287"/>
                  <a:gd name="T7" fmla="*/ 2147483646 h 5621"/>
                  <a:gd name="T8" fmla="*/ 2147483646 w 6287"/>
                  <a:gd name="T9" fmla="*/ 2147483646 h 5621"/>
                  <a:gd name="T10" fmla="*/ 2147483646 w 6287"/>
                  <a:gd name="T11" fmla="*/ 2147483646 h 5621"/>
                  <a:gd name="T12" fmla="*/ 2147483646 w 6287"/>
                  <a:gd name="T13" fmla="*/ 2147483646 h 5621"/>
                  <a:gd name="T14" fmla="*/ 2147483646 w 6287"/>
                  <a:gd name="T15" fmla="*/ 2147483646 h 5621"/>
                  <a:gd name="T16" fmla="*/ 2147483646 w 6287"/>
                  <a:gd name="T17" fmla="*/ 2147483646 h 5621"/>
                  <a:gd name="T18" fmla="*/ 2147483646 w 6287"/>
                  <a:gd name="T19" fmla="*/ 2147483646 h 5621"/>
                  <a:gd name="T20" fmla="*/ 2147483646 w 6287"/>
                  <a:gd name="T21" fmla="*/ 2147483646 h 5621"/>
                  <a:gd name="T22" fmla="*/ 2147483646 w 6287"/>
                  <a:gd name="T23" fmla="*/ 2147483646 h 5621"/>
                  <a:gd name="T24" fmla="*/ 2147483646 w 6287"/>
                  <a:gd name="T25" fmla="*/ 2147483646 h 5621"/>
                  <a:gd name="T26" fmla="*/ 2147483646 w 6287"/>
                  <a:gd name="T27" fmla="*/ 2147483646 h 5621"/>
                  <a:gd name="T28" fmla="*/ 2147483646 w 6287"/>
                  <a:gd name="T29" fmla="*/ 2147483646 h 5621"/>
                  <a:gd name="T30" fmla="*/ 2147483646 w 6287"/>
                  <a:gd name="T31" fmla="*/ 2147483646 h 5621"/>
                  <a:gd name="T32" fmla="*/ 2147483646 w 6287"/>
                  <a:gd name="T33" fmla="*/ 2147483646 h 5621"/>
                  <a:gd name="T34" fmla="*/ 2147483646 w 6287"/>
                  <a:gd name="T35" fmla="*/ 2147483646 h 5621"/>
                  <a:gd name="T36" fmla="*/ 2147483646 w 6287"/>
                  <a:gd name="T37" fmla="*/ 2147483646 h 5621"/>
                  <a:gd name="T38" fmla="*/ 2147483646 w 6287"/>
                  <a:gd name="T39" fmla="*/ 2147483646 h 5621"/>
                  <a:gd name="T40" fmla="*/ 2147483646 w 6287"/>
                  <a:gd name="T41" fmla="*/ 2147483646 h 5621"/>
                  <a:gd name="T42" fmla="*/ 2147483646 w 6287"/>
                  <a:gd name="T43" fmla="*/ 2147483646 h 5621"/>
                  <a:gd name="T44" fmla="*/ 2147483646 w 6287"/>
                  <a:gd name="T45" fmla="*/ 2147483646 h 5621"/>
                  <a:gd name="T46" fmla="*/ 2147483646 w 6287"/>
                  <a:gd name="T47" fmla="*/ 2147483646 h 5621"/>
                  <a:gd name="T48" fmla="*/ 2147483646 w 6287"/>
                  <a:gd name="T49" fmla="*/ 2147483646 h 5621"/>
                  <a:gd name="T50" fmla="*/ 2147483646 w 6287"/>
                  <a:gd name="T51" fmla="*/ 2147483646 h 5621"/>
                  <a:gd name="T52" fmla="*/ 2147483646 w 6287"/>
                  <a:gd name="T53" fmla="*/ 2147483646 h 5621"/>
                  <a:gd name="T54" fmla="*/ 2147483646 w 6287"/>
                  <a:gd name="T55" fmla="*/ 2147483646 h 5621"/>
                  <a:gd name="T56" fmla="*/ 2147483646 w 6287"/>
                  <a:gd name="T57" fmla="*/ 2147483646 h 5621"/>
                  <a:gd name="T58" fmla="*/ 2147483646 w 6287"/>
                  <a:gd name="T59" fmla="*/ 2147483646 h 5621"/>
                  <a:gd name="T60" fmla="*/ 2147483646 w 6287"/>
                  <a:gd name="T61" fmla="*/ 2147483646 h 5621"/>
                  <a:gd name="T62" fmla="*/ 2147483646 w 6287"/>
                  <a:gd name="T63" fmla="*/ 2147483646 h 5621"/>
                  <a:gd name="T64" fmla="*/ 2147483646 w 6287"/>
                  <a:gd name="T65" fmla="*/ 2147483646 h 5621"/>
                  <a:gd name="T66" fmla="*/ 2147483646 w 6287"/>
                  <a:gd name="T67" fmla="*/ 2147483646 h 5621"/>
                  <a:gd name="T68" fmla="*/ 2147483646 w 6287"/>
                  <a:gd name="T69" fmla="*/ 2147483646 h 5621"/>
                  <a:gd name="T70" fmla="*/ 2147483646 w 6287"/>
                  <a:gd name="T71" fmla="*/ 2147483646 h 5621"/>
                  <a:gd name="T72" fmla="*/ 2147483646 w 6287"/>
                  <a:gd name="T73" fmla="*/ 2147483646 h 5621"/>
                  <a:gd name="T74" fmla="*/ 2147483646 w 6287"/>
                  <a:gd name="T75" fmla="*/ 2147483646 h 5621"/>
                  <a:gd name="T76" fmla="*/ 2147483646 w 6287"/>
                  <a:gd name="T77" fmla="*/ 2147483646 h 5621"/>
                  <a:gd name="T78" fmla="*/ 2147483646 w 6287"/>
                  <a:gd name="T79" fmla="*/ 2147483646 h 5621"/>
                  <a:gd name="T80" fmla="*/ 2147483646 w 6287"/>
                  <a:gd name="T81" fmla="*/ 2147483646 h 5621"/>
                  <a:gd name="T82" fmla="*/ 2147483646 w 6287"/>
                  <a:gd name="T83" fmla="*/ 2147483646 h 5621"/>
                  <a:gd name="T84" fmla="*/ 2147483646 w 6287"/>
                  <a:gd name="T85" fmla="*/ 2147483646 h 5621"/>
                  <a:gd name="T86" fmla="*/ 2147483646 w 6287"/>
                  <a:gd name="T87" fmla="*/ 2147483646 h 5621"/>
                  <a:gd name="T88" fmla="*/ 2147483646 w 6287"/>
                  <a:gd name="T89" fmla="*/ 2147483646 h 5621"/>
                  <a:gd name="T90" fmla="*/ 2147483646 w 6287"/>
                  <a:gd name="T91" fmla="*/ 2147483646 h 5621"/>
                  <a:gd name="T92" fmla="*/ 2147483646 w 6287"/>
                  <a:gd name="T93" fmla="*/ 2147483646 h 5621"/>
                  <a:gd name="T94" fmla="*/ 2147483646 w 6287"/>
                  <a:gd name="T95" fmla="*/ 2147483646 h 5621"/>
                  <a:gd name="T96" fmla="*/ 2147483646 w 6287"/>
                  <a:gd name="T97" fmla="*/ 2147483646 h 5621"/>
                  <a:gd name="T98" fmla="*/ 2147483646 w 6287"/>
                  <a:gd name="T99" fmla="*/ 2147483646 h 5621"/>
                  <a:gd name="T100" fmla="*/ 2147483646 w 6287"/>
                  <a:gd name="T101" fmla="*/ 2147483646 h 5621"/>
                  <a:gd name="T102" fmla="*/ 2147483646 w 6287"/>
                  <a:gd name="T103" fmla="*/ 2147483646 h 56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287" h="5621">
                    <a:moveTo>
                      <a:pt x="5753" y="5620"/>
                    </a:moveTo>
                    <a:lnTo>
                      <a:pt x="5734" y="5620"/>
                    </a:lnTo>
                    <a:lnTo>
                      <a:pt x="5448" y="5505"/>
                    </a:lnTo>
                    <a:lnTo>
                      <a:pt x="5162" y="5448"/>
                    </a:lnTo>
                    <a:lnTo>
                      <a:pt x="4953" y="5277"/>
                    </a:lnTo>
                    <a:lnTo>
                      <a:pt x="4610" y="5163"/>
                    </a:lnTo>
                    <a:lnTo>
                      <a:pt x="4400" y="4991"/>
                    </a:lnTo>
                    <a:lnTo>
                      <a:pt x="3638" y="4172"/>
                    </a:lnTo>
                    <a:lnTo>
                      <a:pt x="3638" y="4153"/>
                    </a:lnTo>
                    <a:lnTo>
                      <a:pt x="3638" y="4115"/>
                    </a:lnTo>
                    <a:lnTo>
                      <a:pt x="3619" y="4076"/>
                    </a:lnTo>
                    <a:lnTo>
                      <a:pt x="3600" y="4039"/>
                    </a:lnTo>
                    <a:lnTo>
                      <a:pt x="3562" y="4020"/>
                    </a:lnTo>
                    <a:lnTo>
                      <a:pt x="3486" y="4039"/>
                    </a:lnTo>
                    <a:lnTo>
                      <a:pt x="3467" y="4039"/>
                    </a:lnTo>
                    <a:lnTo>
                      <a:pt x="3391" y="3962"/>
                    </a:lnTo>
                    <a:lnTo>
                      <a:pt x="3372" y="3924"/>
                    </a:lnTo>
                    <a:lnTo>
                      <a:pt x="3372" y="3829"/>
                    </a:lnTo>
                    <a:lnTo>
                      <a:pt x="3467" y="3848"/>
                    </a:lnTo>
                    <a:lnTo>
                      <a:pt x="3581" y="3848"/>
                    </a:lnTo>
                    <a:lnTo>
                      <a:pt x="3695" y="3810"/>
                    </a:lnTo>
                    <a:lnTo>
                      <a:pt x="3790" y="3734"/>
                    </a:lnTo>
                    <a:lnTo>
                      <a:pt x="3695" y="3753"/>
                    </a:lnTo>
                    <a:lnTo>
                      <a:pt x="3638" y="3772"/>
                    </a:lnTo>
                    <a:lnTo>
                      <a:pt x="3676" y="3715"/>
                    </a:lnTo>
                    <a:lnTo>
                      <a:pt x="3714" y="3639"/>
                    </a:lnTo>
                    <a:lnTo>
                      <a:pt x="3734" y="3581"/>
                    </a:lnTo>
                    <a:lnTo>
                      <a:pt x="3734" y="3524"/>
                    </a:lnTo>
                    <a:lnTo>
                      <a:pt x="3676" y="3505"/>
                    </a:lnTo>
                    <a:lnTo>
                      <a:pt x="3600" y="3524"/>
                    </a:lnTo>
                    <a:lnTo>
                      <a:pt x="3543" y="3524"/>
                    </a:lnTo>
                    <a:lnTo>
                      <a:pt x="3543" y="3429"/>
                    </a:lnTo>
                    <a:lnTo>
                      <a:pt x="3409" y="3429"/>
                    </a:lnTo>
                    <a:lnTo>
                      <a:pt x="3333" y="3372"/>
                    </a:lnTo>
                    <a:lnTo>
                      <a:pt x="3314" y="3277"/>
                    </a:lnTo>
                    <a:lnTo>
                      <a:pt x="3409" y="3162"/>
                    </a:lnTo>
                    <a:lnTo>
                      <a:pt x="3257" y="3067"/>
                    </a:lnTo>
                    <a:lnTo>
                      <a:pt x="3181" y="3010"/>
                    </a:lnTo>
                    <a:lnTo>
                      <a:pt x="3143" y="2915"/>
                    </a:lnTo>
                    <a:lnTo>
                      <a:pt x="3086" y="2991"/>
                    </a:lnTo>
                    <a:lnTo>
                      <a:pt x="3010" y="3010"/>
                    </a:lnTo>
                    <a:lnTo>
                      <a:pt x="2914" y="3010"/>
                    </a:lnTo>
                    <a:lnTo>
                      <a:pt x="2800" y="2972"/>
                    </a:lnTo>
                    <a:lnTo>
                      <a:pt x="2762" y="3124"/>
                    </a:lnTo>
                    <a:lnTo>
                      <a:pt x="2838" y="3219"/>
                    </a:lnTo>
                    <a:lnTo>
                      <a:pt x="3048" y="3372"/>
                    </a:lnTo>
                    <a:lnTo>
                      <a:pt x="3143" y="3505"/>
                    </a:lnTo>
                    <a:lnTo>
                      <a:pt x="3238" y="3676"/>
                    </a:lnTo>
                    <a:lnTo>
                      <a:pt x="3277" y="3848"/>
                    </a:lnTo>
                    <a:lnTo>
                      <a:pt x="3238" y="4039"/>
                    </a:lnTo>
                    <a:lnTo>
                      <a:pt x="2933" y="3924"/>
                    </a:lnTo>
                    <a:lnTo>
                      <a:pt x="2400" y="3924"/>
                    </a:lnTo>
                    <a:lnTo>
                      <a:pt x="2343" y="3848"/>
                    </a:lnTo>
                    <a:lnTo>
                      <a:pt x="2324" y="3810"/>
                    </a:lnTo>
                    <a:lnTo>
                      <a:pt x="2324" y="3715"/>
                    </a:lnTo>
                    <a:lnTo>
                      <a:pt x="2305" y="3600"/>
                    </a:lnTo>
                    <a:lnTo>
                      <a:pt x="2305" y="3562"/>
                    </a:lnTo>
                    <a:lnTo>
                      <a:pt x="2286" y="3524"/>
                    </a:lnTo>
                    <a:lnTo>
                      <a:pt x="2267" y="3486"/>
                    </a:lnTo>
                    <a:lnTo>
                      <a:pt x="2229" y="3448"/>
                    </a:lnTo>
                    <a:lnTo>
                      <a:pt x="2171" y="3429"/>
                    </a:lnTo>
                    <a:lnTo>
                      <a:pt x="2095" y="3410"/>
                    </a:lnTo>
                    <a:lnTo>
                      <a:pt x="1962" y="3429"/>
                    </a:lnTo>
                    <a:lnTo>
                      <a:pt x="1867" y="3467"/>
                    </a:lnTo>
                    <a:lnTo>
                      <a:pt x="1809" y="3467"/>
                    </a:lnTo>
                    <a:lnTo>
                      <a:pt x="1772" y="3448"/>
                    </a:lnTo>
                    <a:lnTo>
                      <a:pt x="1733" y="3410"/>
                    </a:lnTo>
                    <a:lnTo>
                      <a:pt x="1695" y="3391"/>
                    </a:lnTo>
                    <a:lnTo>
                      <a:pt x="1619" y="3391"/>
                    </a:lnTo>
                    <a:lnTo>
                      <a:pt x="1581" y="3410"/>
                    </a:lnTo>
                    <a:lnTo>
                      <a:pt x="1467" y="3410"/>
                    </a:lnTo>
                    <a:lnTo>
                      <a:pt x="1448" y="3410"/>
                    </a:lnTo>
                    <a:lnTo>
                      <a:pt x="1428" y="3429"/>
                    </a:lnTo>
                    <a:lnTo>
                      <a:pt x="1409" y="3448"/>
                    </a:lnTo>
                    <a:lnTo>
                      <a:pt x="1391" y="3467"/>
                    </a:lnTo>
                    <a:lnTo>
                      <a:pt x="1352" y="3467"/>
                    </a:lnTo>
                    <a:lnTo>
                      <a:pt x="1314" y="3448"/>
                    </a:lnTo>
                    <a:lnTo>
                      <a:pt x="1219" y="3391"/>
                    </a:lnTo>
                    <a:lnTo>
                      <a:pt x="971" y="3296"/>
                    </a:lnTo>
                    <a:lnTo>
                      <a:pt x="762" y="3162"/>
                    </a:lnTo>
                    <a:lnTo>
                      <a:pt x="686" y="3067"/>
                    </a:lnTo>
                    <a:lnTo>
                      <a:pt x="610" y="2972"/>
                    </a:lnTo>
                    <a:lnTo>
                      <a:pt x="324" y="2781"/>
                    </a:lnTo>
                    <a:lnTo>
                      <a:pt x="343" y="2629"/>
                    </a:lnTo>
                    <a:lnTo>
                      <a:pt x="343" y="2572"/>
                    </a:lnTo>
                    <a:lnTo>
                      <a:pt x="324" y="2552"/>
                    </a:lnTo>
                    <a:lnTo>
                      <a:pt x="324" y="2515"/>
                    </a:lnTo>
                    <a:lnTo>
                      <a:pt x="324" y="2496"/>
                    </a:lnTo>
                    <a:lnTo>
                      <a:pt x="305" y="2496"/>
                    </a:lnTo>
                    <a:lnTo>
                      <a:pt x="267" y="2496"/>
                    </a:lnTo>
                    <a:lnTo>
                      <a:pt x="171" y="2496"/>
                    </a:lnTo>
                    <a:lnTo>
                      <a:pt x="133" y="2496"/>
                    </a:lnTo>
                    <a:lnTo>
                      <a:pt x="114" y="2476"/>
                    </a:lnTo>
                    <a:lnTo>
                      <a:pt x="95" y="2457"/>
                    </a:lnTo>
                    <a:lnTo>
                      <a:pt x="95" y="2420"/>
                    </a:lnTo>
                    <a:lnTo>
                      <a:pt x="76" y="2343"/>
                    </a:lnTo>
                    <a:lnTo>
                      <a:pt x="95" y="2286"/>
                    </a:lnTo>
                    <a:lnTo>
                      <a:pt x="114" y="2229"/>
                    </a:lnTo>
                    <a:lnTo>
                      <a:pt x="133" y="2134"/>
                    </a:lnTo>
                    <a:lnTo>
                      <a:pt x="153" y="2076"/>
                    </a:lnTo>
                    <a:lnTo>
                      <a:pt x="153" y="2039"/>
                    </a:lnTo>
                    <a:lnTo>
                      <a:pt x="133" y="1981"/>
                    </a:lnTo>
                    <a:lnTo>
                      <a:pt x="114" y="1943"/>
                    </a:lnTo>
                    <a:lnTo>
                      <a:pt x="133" y="1905"/>
                    </a:lnTo>
                    <a:lnTo>
                      <a:pt x="153" y="1867"/>
                    </a:lnTo>
                    <a:lnTo>
                      <a:pt x="209" y="1791"/>
                    </a:lnTo>
                    <a:lnTo>
                      <a:pt x="209" y="1753"/>
                    </a:lnTo>
                    <a:lnTo>
                      <a:pt x="209" y="1714"/>
                    </a:lnTo>
                    <a:lnTo>
                      <a:pt x="171" y="1695"/>
                    </a:lnTo>
                    <a:lnTo>
                      <a:pt x="153" y="1695"/>
                    </a:lnTo>
                    <a:lnTo>
                      <a:pt x="133" y="1695"/>
                    </a:lnTo>
                    <a:lnTo>
                      <a:pt x="114" y="1695"/>
                    </a:lnTo>
                    <a:lnTo>
                      <a:pt x="95" y="1714"/>
                    </a:lnTo>
                    <a:lnTo>
                      <a:pt x="57" y="1734"/>
                    </a:lnTo>
                    <a:lnTo>
                      <a:pt x="19" y="1734"/>
                    </a:lnTo>
                    <a:lnTo>
                      <a:pt x="0" y="1714"/>
                    </a:lnTo>
                    <a:lnTo>
                      <a:pt x="19" y="1677"/>
                    </a:lnTo>
                    <a:lnTo>
                      <a:pt x="133" y="1505"/>
                    </a:lnTo>
                    <a:lnTo>
                      <a:pt x="153" y="1448"/>
                    </a:lnTo>
                    <a:lnTo>
                      <a:pt x="190" y="1333"/>
                    </a:lnTo>
                    <a:lnTo>
                      <a:pt x="190" y="1296"/>
                    </a:lnTo>
                    <a:lnTo>
                      <a:pt x="190" y="1277"/>
                    </a:lnTo>
                    <a:lnTo>
                      <a:pt x="153" y="1277"/>
                    </a:lnTo>
                    <a:lnTo>
                      <a:pt x="114" y="1257"/>
                    </a:lnTo>
                    <a:lnTo>
                      <a:pt x="95" y="1257"/>
                    </a:lnTo>
                    <a:lnTo>
                      <a:pt x="95" y="1238"/>
                    </a:lnTo>
                    <a:lnTo>
                      <a:pt x="153" y="1181"/>
                    </a:lnTo>
                    <a:lnTo>
                      <a:pt x="229" y="1124"/>
                    </a:lnTo>
                    <a:lnTo>
                      <a:pt x="267" y="1086"/>
                    </a:lnTo>
                    <a:lnTo>
                      <a:pt x="285" y="1067"/>
                    </a:lnTo>
                    <a:lnTo>
                      <a:pt x="381" y="991"/>
                    </a:lnTo>
                    <a:lnTo>
                      <a:pt x="419" y="952"/>
                    </a:lnTo>
                    <a:lnTo>
                      <a:pt x="552" y="896"/>
                    </a:lnTo>
                    <a:lnTo>
                      <a:pt x="648" y="838"/>
                    </a:lnTo>
                    <a:lnTo>
                      <a:pt x="666" y="820"/>
                    </a:lnTo>
                    <a:lnTo>
                      <a:pt x="724" y="781"/>
                    </a:lnTo>
                    <a:lnTo>
                      <a:pt x="781" y="762"/>
                    </a:lnTo>
                    <a:lnTo>
                      <a:pt x="857" y="762"/>
                    </a:lnTo>
                    <a:lnTo>
                      <a:pt x="1200" y="857"/>
                    </a:lnTo>
                    <a:lnTo>
                      <a:pt x="1257" y="857"/>
                    </a:lnTo>
                    <a:lnTo>
                      <a:pt x="1409" y="838"/>
                    </a:lnTo>
                    <a:lnTo>
                      <a:pt x="2038" y="915"/>
                    </a:lnTo>
                    <a:lnTo>
                      <a:pt x="2114" y="934"/>
                    </a:lnTo>
                    <a:lnTo>
                      <a:pt x="2134" y="934"/>
                    </a:lnTo>
                    <a:lnTo>
                      <a:pt x="2190" y="934"/>
                    </a:lnTo>
                    <a:lnTo>
                      <a:pt x="2343" y="876"/>
                    </a:lnTo>
                    <a:lnTo>
                      <a:pt x="2381" y="857"/>
                    </a:lnTo>
                    <a:lnTo>
                      <a:pt x="2419" y="838"/>
                    </a:lnTo>
                    <a:lnTo>
                      <a:pt x="2476" y="838"/>
                    </a:lnTo>
                    <a:lnTo>
                      <a:pt x="2515" y="838"/>
                    </a:lnTo>
                    <a:lnTo>
                      <a:pt x="2533" y="800"/>
                    </a:lnTo>
                    <a:lnTo>
                      <a:pt x="2591" y="743"/>
                    </a:lnTo>
                    <a:lnTo>
                      <a:pt x="2743" y="457"/>
                    </a:lnTo>
                    <a:lnTo>
                      <a:pt x="2762" y="419"/>
                    </a:lnTo>
                    <a:lnTo>
                      <a:pt x="2896" y="324"/>
                    </a:lnTo>
                    <a:lnTo>
                      <a:pt x="3181" y="172"/>
                    </a:lnTo>
                    <a:lnTo>
                      <a:pt x="3257" y="77"/>
                    </a:lnTo>
                    <a:lnTo>
                      <a:pt x="3277" y="38"/>
                    </a:lnTo>
                    <a:lnTo>
                      <a:pt x="3314" y="19"/>
                    </a:lnTo>
                    <a:lnTo>
                      <a:pt x="3333" y="0"/>
                    </a:lnTo>
                    <a:lnTo>
                      <a:pt x="3391" y="0"/>
                    </a:lnTo>
                    <a:lnTo>
                      <a:pt x="3429" y="19"/>
                    </a:lnTo>
                    <a:lnTo>
                      <a:pt x="3600" y="153"/>
                    </a:lnTo>
                    <a:lnTo>
                      <a:pt x="3771" y="114"/>
                    </a:lnTo>
                    <a:lnTo>
                      <a:pt x="3829" y="134"/>
                    </a:lnTo>
                    <a:lnTo>
                      <a:pt x="3848" y="172"/>
                    </a:lnTo>
                    <a:lnTo>
                      <a:pt x="3848" y="267"/>
                    </a:lnTo>
                    <a:lnTo>
                      <a:pt x="3848" y="343"/>
                    </a:lnTo>
                    <a:lnTo>
                      <a:pt x="3810" y="439"/>
                    </a:lnTo>
                    <a:lnTo>
                      <a:pt x="3810" y="476"/>
                    </a:lnTo>
                    <a:lnTo>
                      <a:pt x="3810" y="495"/>
                    </a:lnTo>
                    <a:lnTo>
                      <a:pt x="3810" y="515"/>
                    </a:lnTo>
                    <a:lnTo>
                      <a:pt x="3848" y="515"/>
                    </a:lnTo>
                    <a:lnTo>
                      <a:pt x="3886" y="515"/>
                    </a:lnTo>
                    <a:lnTo>
                      <a:pt x="3962" y="495"/>
                    </a:lnTo>
                    <a:lnTo>
                      <a:pt x="4000" y="476"/>
                    </a:lnTo>
                    <a:lnTo>
                      <a:pt x="4076" y="419"/>
                    </a:lnTo>
                    <a:lnTo>
                      <a:pt x="4115" y="400"/>
                    </a:lnTo>
                    <a:lnTo>
                      <a:pt x="4152" y="400"/>
                    </a:lnTo>
                    <a:lnTo>
                      <a:pt x="4210" y="400"/>
                    </a:lnTo>
                    <a:lnTo>
                      <a:pt x="4248" y="400"/>
                    </a:lnTo>
                    <a:lnTo>
                      <a:pt x="4267" y="400"/>
                    </a:lnTo>
                    <a:lnTo>
                      <a:pt x="4267" y="381"/>
                    </a:lnTo>
                    <a:lnTo>
                      <a:pt x="4324" y="210"/>
                    </a:lnTo>
                    <a:lnTo>
                      <a:pt x="4343" y="153"/>
                    </a:lnTo>
                    <a:lnTo>
                      <a:pt x="4381" y="134"/>
                    </a:lnTo>
                    <a:lnTo>
                      <a:pt x="4400" y="114"/>
                    </a:lnTo>
                    <a:lnTo>
                      <a:pt x="4438" y="114"/>
                    </a:lnTo>
                    <a:lnTo>
                      <a:pt x="4533" y="134"/>
                    </a:lnTo>
                    <a:lnTo>
                      <a:pt x="4572" y="134"/>
                    </a:lnTo>
                    <a:lnTo>
                      <a:pt x="4610" y="114"/>
                    </a:lnTo>
                    <a:lnTo>
                      <a:pt x="4648" y="114"/>
                    </a:lnTo>
                    <a:lnTo>
                      <a:pt x="4667" y="77"/>
                    </a:lnTo>
                    <a:lnTo>
                      <a:pt x="4686" y="58"/>
                    </a:lnTo>
                    <a:lnTo>
                      <a:pt x="4705" y="77"/>
                    </a:lnTo>
                    <a:lnTo>
                      <a:pt x="4705" y="134"/>
                    </a:lnTo>
                    <a:lnTo>
                      <a:pt x="4705" y="267"/>
                    </a:lnTo>
                    <a:lnTo>
                      <a:pt x="4705" y="324"/>
                    </a:lnTo>
                    <a:lnTo>
                      <a:pt x="4686" y="362"/>
                    </a:lnTo>
                    <a:lnTo>
                      <a:pt x="4667" y="362"/>
                    </a:lnTo>
                    <a:lnTo>
                      <a:pt x="4648" y="381"/>
                    </a:lnTo>
                    <a:lnTo>
                      <a:pt x="4610" y="381"/>
                    </a:lnTo>
                    <a:lnTo>
                      <a:pt x="4591" y="400"/>
                    </a:lnTo>
                    <a:lnTo>
                      <a:pt x="4591" y="439"/>
                    </a:lnTo>
                    <a:lnTo>
                      <a:pt x="4610" y="515"/>
                    </a:lnTo>
                    <a:lnTo>
                      <a:pt x="4686" y="686"/>
                    </a:lnTo>
                    <a:lnTo>
                      <a:pt x="4705" y="724"/>
                    </a:lnTo>
                    <a:lnTo>
                      <a:pt x="4838" y="800"/>
                    </a:lnTo>
                    <a:lnTo>
                      <a:pt x="4857" y="876"/>
                    </a:lnTo>
                    <a:lnTo>
                      <a:pt x="4819" y="934"/>
                    </a:lnTo>
                    <a:lnTo>
                      <a:pt x="4819" y="991"/>
                    </a:lnTo>
                    <a:lnTo>
                      <a:pt x="4819" y="1029"/>
                    </a:lnTo>
                    <a:lnTo>
                      <a:pt x="4838" y="1086"/>
                    </a:lnTo>
                    <a:lnTo>
                      <a:pt x="4895" y="1105"/>
                    </a:lnTo>
                    <a:lnTo>
                      <a:pt x="4914" y="1143"/>
                    </a:lnTo>
                    <a:lnTo>
                      <a:pt x="4933" y="1181"/>
                    </a:lnTo>
                    <a:lnTo>
                      <a:pt x="4914" y="1277"/>
                    </a:lnTo>
                    <a:lnTo>
                      <a:pt x="4781" y="1410"/>
                    </a:lnTo>
                    <a:lnTo>
                      <a:pt x="4800" y="1486"/>
                    </a:lnTo>
                    <a:lnTo>
                      <a:pt x="4819" y="1543"/>
                    </a:lnTo>
                    <a:lnTo>
                      <a:pt x="4857" y="1600"/>
                    </a:lnTo>
                    <a:lnTo>
                      <a:pt x="5105" y="1848"/>
                    </a:lnTo>
                    <a:lnTo>
                      <a:pt x="5181" y="1886"/>
                    </a:lnTo>
                    <a:lnTo>
                      <a:pt x="5238" y="1905"/>
                    </a:lnTo>
                    <a:lnTo>
                      <a:pt x="5295" y="1886"/>
                    </a:lnTo>
                    <a:lnTo>
                      <a:pt x="5390" y="1867"/>
                    </a:lnTo>
                    <a:lnTo>
                      <a:pt x="5429" y="1867"/>
                    </a:lnTo>
                    <a:lnTo>
                      <a:pt x="5448" y="1867"/>
                    </a:lnTo>
                    <a:lnTo>
                      <a:pt x="5467" y="1886"/>
                    </a:lnTo>
                    <a:lnTo>
                      <a:pt x="5486" y="1905"/>
                    </a:lnTo>
                    <a:lnTo>
                      <a:pt x="5505" y="2076"/>
                    </a:lnTo>
                    <a:lnTo>
                      <a:pt x="5524" y="2134"/>
                    </a:lnTo>
                    <a:lnTo>
                      <a:pt x="5562" y="2229"/>
                    </a:lnTo>
                    <a:lnTo>
                      <a:pt x="5619" y="2324"/>
                    </a:lnTo>
                    <a:lnTo>
                      <a:pt x="5695" y="2438"/>
                    </a:lnTo>
                    <a:lnTo>
                      <a:pt x="5867" y="2515"/>
                    </a:lnTo>
                    <a:lnTo>
                      <a:pt x="5791" y="2762"/>
                    </a:lnTo>
                    <a:lnTo>
                      <a:pt x="5771" y="2801"/>
                    </a:lnTo>
                    <a:lnTo>
                      <a:pt x="5753" y="2857"/>
                    </a:lnTo>
                    <a:lnTo>
                      <a:pt x="5734" y="2933"/>
                    </a:lnTo>
                    <a:lnTo>
                      <a:pt x="5771" y="3219"/>
                    </a:lnTo>
                    <a:lnTo>
                      <a:pt x="5753" y="3353"/>
                    </a:lnTo>
                    <a:lnTo>
                      <a:pt x="5771" y="3429"/>
                    </a:lnTo>
                    <a:lnTo>
                      <a:pt x="5829" y="3715"/>
                    </a:lnTo>
                    <a:lnTo>
                      <a:pt x="5867" y="3810"/>
                    </a:lnTo>
                    <a:lnTo>
                      <a:pt x="5924" y="3905"/>
                    </a:lnTo>
                    <a:lnTo>
                      <a:pt x="6038" y="4020"/>
                    </a:lnTo>
                    <a:lnTo>
                      <a:pt x="6076" y="4057"/>
                    </a:lnTo>
                    <a:lnTo>
                      <a:pt x="6096" y="4134"/>
                    </a:lnTo>
                    <a:lnTo>
                      <a:pt x="6115" y="4324"/>
                    </a:lnTo>
                    <a:lnTo>
                      <a:pt x="6115" y="4438"/>
                    </a:lnTo>
                    <a:lnTo>
                      <a:pt x="6115" y="4496"/>
                    </a:lnTo>
                    <a:lnTo>
                      <a:pt x="6133" y="4572"/>
                    </a:lnTo>
                    <a:lnTo>
                      <a:pt x="6286" y="4667"/>
                    </a:lnTo>
                    <a:lnTo>
                      <a:pt x="6286" y="4686"/>
                    </a:lnTo>
                    <a:lnTo>
                      <a:pt x="6286" y="4782"/>
                    </a:lnTo>
                    <a:lnTo>
                      <a:pt x="6038" y="5048"/>
                    </a:lnTo>
                    <a:lnTo>
                      <a:pt x="5848" y="5200"/>
                    </a:lnTo>
                    <a:lnTo>
                      <a:pt x="5810" y="5239"/>
                    </a:lnTo>
                    <a:lnTo>
                      <a:pt x="5771" y="5277"/>
                    </a:lnTo>
                    <a:lnTo>
                      <a:pt x="5771" y="5315"/>
                    </a:lnTo>
                    <a:lnTo>
                      <a:pt x="5753" y="562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4" name="Freeform 16">
                <a:extLst>
                  <a:ext uri="{FF2B5EF4-FFF2-40B4-BE49-F238E27FC236}">
                    <a16:creationId xmlns:a16="http://schemas.microsoft.com/office/drawing/2014/main" id="{D15E67D0-1D39-3244-91C0-3FC1E718D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6925" y="4468813"/>
                <a:ext cx="1912938" cy="1254125"/>
              </a:xfrm>
              <a:custGeom>
                <a:avLst/>
                <a:gdLst>
                  <a:gd name="T0" fmla="*/ 2147483646 w 10631"/>
                  <a:gd name="T1" fmla="*/ 2147483646 h 6972"/>
                  <a:gd name="T2" fmla="*/ 2147483646 w 10631"/>
                  <a:gd name="T3" fmla="*/ 2147483646 h 6972"/>
                  <a:gd name="T4" fmla="*/ 2147483646 w 10631"/>
                  <a:gd name="T5" fmla="*/ 2147483646 h 6972"/>
                  <a:gd name="T6" fmla="*/ 2147483646 w 10631"/>
                  <a:gd name="T7" fmla="*/ 2147483646 h 6972"/>
                  <a:gd name="T8" fmla="*/ 2147483646 w 10631"/>
                  <a:gd name="T9" fmla="*/ 2147483646 h 6972"/>
                  <a:gd name="T10" fmla="*/ 0 w 10631"/>
                  <a:gd name="T11" fmla="*/ 2147483646 h 6972"/>
                  <a:gd name="T12" fmla="*/ 2147483646 w 10631"/>
                  <a:gd name="T13" fmla="*/ 2147483646 h 6972"/>
                  <a:gd name="T14" fmla="*/ 2147483646 w 10631"/>
                  <a:gd name="T15" fmla="*/ 2147483646 h 6972"/>
                  <a:gd name="T16" fmla="*/ 2147483646 w 10631"/>
                  <a:gd name="T17" fmla="*/ 2147483646 h 6972"/>
                  <a:gd name="T18" fmla="*/ 2147483646 w 10631"/>
                  <a:gd name="T19" fmla="*/ 2147483646 h 6972"/>
                  <a:gd name="T20" fmla="*/ 2147483646 w 10631"/>
                  <a:gd name="T21" fmla="*/ 2147483646 h 6972"/>
                  <a:gd name="T22" fmla="*/ 2147483646 w 10631"/>
                  <a:gd name="T23" fmla="*/ 2147483646 h 6972"/>
                  <a:gd name="T24" fmla="*/ 2147483646 w 10631"/>
                  <a:gd name="T25" fmla="*/ 2147483646 h 6972"/>
                  <a:gd name="T26" fmla="*/ 2147483646 w 10631"/>
                  <a:gd name="T27" fmla="*/ 2147483646 h 6972"/>
                  <a:gd name="T28" fmla="*/ 2147483646 w 10631"/>
                  <a:gd name="T29" fmla="*/ 2147483646 h 6972"/>
                  <a:gd name="T30" fmla="*/ 2147483646 w 10631"/>
                  <a:gd name="T31" fmla="*/ 2147483646 h 6972"/>
                  <a:gd name="T32" fmla="*/ 2147483646 w 10631"/>
                  <a:gd name="T33" fmla="*/ 2147483646 h 6972"/>
                  <a:gd name="T34" fmla="*/ 2147483646 w 10631"/>
                  <a:gd name="T35" fmla="*/ 2147483646 h 6972"/>
                  <a:gd name="T36" fmla="*/ 2147483646 w 10631"/>
                  <a:gd name="T37" fmla="*/ 2147483646 h 6972"/>
                  <a:gd name="T38" fmla="*/ 2147483646 w 10631"/>
                  <a:gd name="T39" fmla="*/ 2147483646 h 6972"/>
                  <a:gd name="T40" fmla="*/ 2147483646 w 10631"/>
                  <a:gd name="T41" fmla="*/ 2147483646 h 6972"/>
                  <a:gd name="T42" fmla="*/ 2147483646 w 10631"/>
                  <a:gd name="T43" fmla="*/ 2147483646 h 6972"/>
                  <a:gd name="T44" fmla="*/ 2147483646 w 10631"/>
                  <a:gd name="T45" fmla="*/ 2147483646 h 6972"/>
                  <a:gd name="T46" fmla="*/ 2147483646 w 10631"/>
                  <a:gd name="T47" fmla="*/ 2147483646 h 6972"/>
                  <a:gd name="T48" fmla="*/ 2147483646 w 10631"/>
                  <a:gd name="T49" fmla="*/ 2147483646 h 6972"/>
                  <a:gd name="T50" fmla="*/ 2147483646 w 10631"/>
                  <a:gd name="T51" fmla="*/ 2147483646 h 6972"/>
                  <a:gd name="T52" fmla="*/ 2147483646 w 10631"/>
                  <a:gd name="T53" fmla="*/ 2147483646 h 6972"/>
                  <a:gd name="T54" fmla="*/ 2147483646 w 10631"/>
                  <a:gd name="T55" fmla="*/ 2147483646 h 6972"/>
                  <a:gd name="T56" fmla="*/ 2147483646 w 10631"/>
                  <a:gd name="T57" fmla="*/ 2147483646 h 6972"/>
                  <a:gd name="T58" fmla="*/ 2147483646 w 10631"/>
                  <a:gd name="T59" fmla="*/ 2147483646 h 6972"/>
                  <a:gd name="T60" fmla="*/ 2147483646 w 10631"/>
                  <a:gd name="T61" fmla="*/ 2147483646 h 6972"/>
                  <a:gd name="T62" fmla="*/ 2147483646 w 10631"/>
                  <a:gd name="T63" fmla="*/ 2147483646 h 6972"/>
                  <a:gd name="T64" fmla="*/ 2147483646 w 10631"/>
                  <a:gd name="T65" fmla="*/ 2147483646 h 6972"/>
                  <a:gd name="T66" fmla="*/ 2147483646 w 10631"/>
                  <a:gd name="T67" fmla="*/ 2147483646 h 6972"/>
                  <a:gd name="T68" fmla="*/ 2147483646 w 10631"/>
                  <a:gd name="T69" fmla="*/ 2147483646 h 6972"/>
                  <a:gd name="T70" fmla="*/ 2147483646 w 10631"/>
                  <a:gd name="T71" fmla="*/ 2147483646 h 6972"/>
                  <a:gd name="T72" fmla="*/ 2147483646 w 10631"/>
                  <a:gd name="T73" fmla="*/ 2147483646 h 6972"/>
                  <a:gd name="T74" fmla="*/ 2147483646 w 10631"/>
                  <a:gd name="T75" fmla="*/ 2147483646 h 6972"/>
                  <a:gd name="T76" fmla="*/ 2147483646 w 10631"/>
                  <a:gd name="T77" fmla="*/ 2147483646 h 6972"/>
                  <a:gd name="T78" fmla="*/ 2147483646 w 10631"/>
                  <a:gd name="T79" fmla="*/ 2147483646 h 6972"/>
                  <a:gd name="T80" fmla="*/ 2147483646 w 10631"/>
                  <a:gd name="T81" fmla="*/ 2147483646 h 6972"/>
                  <a:gd name="T82" fmla="*/ 2147483646 w 10631"/>
                  <a:gd name="T83" fmla="*/ 2147483646 h 6972"/>
                  <a:gd name="T84" fmla="*/ 2147483646 w 10631"/>
                  <a:gd name="T85" fmla="*/ 2147483646 h 6972"/>
                  <a:gd name="T86" fmla="*/ 2147483646 w 10631"/>
                  <a:gd name="T87" fmla="*/ 2147483646 h 6972"/>
                  <a:gd name="T88" fmla="*/ 2147483646 w 10631"/>
                  <a:gd name="T89" fmla="*/ 2147483646 h 6972"/>
                  <a:gd name="T90" fmla="*/ 2147483646 w 10631"/>
                  <a:gd name="T91" fmla="*/ 2147483646 h 6972"/>
                  <a:gd name="T92" fmla="*/ 2147483646 w 10631"/>
                  <a:gd name="T93" fmla="*/ 2147483646 h 6972"/>
                  <a:gd name="T94" fmla="*/ 2147483646 w 10631"/>
                  <a:gd name="T95" fmla="*/ 2147483646 h 6972"/>
                  <a:gd name="T96" fmla="*/ 2147483646 w 10631"/>
                  <a:gd name="T97" fmla="*/ 2147483646 h 6972"/>
                  <a:gd name="T98" fmla="*/ 2147483646 w 10631"/>
                  <a:gd name="T99" fmla="*/ 2147483646 h 6972"/>
                  <a:gd name="T100" fmla="*/ 2147483646 w 10631"/>
                  <a:gd name="T101" fmla="*/ 2147483646 h 6972"/>
                  <a:gd name="T102" fmla="*/ 2147483646 w 10631"/>
                  <a:gd name="T103" fmla="*/ 2147483646 h 6972"/>
                  <a:gd name="T104" fmla="*/ 2147483646 w 10631"/>
                  <a:gd name="T105" fmla="*/ 2147483646 h 6972"/>
                  <a:gd name="T106" fmla="*/ 2147483646 w 10631"/>
                  <a:gd name="T107" fmla="*/ 2147483646 h 6972"/>
                  <a:gd name="T108" fmla="*/ 2147483646 w 10631"/>
                  <a:gd name="T109" fmla="*/ 2147483646 h 6972"/>
                  <a:gd name="T110" fmla="*/ 2147483646 w 10631"/>
                  <a:gd name="T111" fmla="*/ 2147483646 h 6972"/>
                  <a:gd name="T112" fmla="*/ 2147483646 w 10631"/>
                  <a:gd name="T113" fmla="*/ 2147483646 h 6972"/>
                  <a:gd name="T114" fmla="*/ 2147483646 w 10631"/>
                  <a:gd name="T115" fmla="*/ 2147483646 h 6972"/>
                  <a:gd name="T116" fmla="*/ 2147483646 w 10631"/>
                  <a:gd name="T117" fmla="*/ 2147483646 h 6972"/>
                  <a:gd name="T118" fmla="*/ 2147483646 w 10631"/>
                  <a:gd name="T119" fmla="*/ 2147483646 h 6972"/>
                  <a:gd name="T120" fmla="*/ 2147483646 w 10631"/>
                  <a:gd name="T121" fmla="*/ 2147483646 h 6972"/>
                  <a:gd name="T122" fmla="*/ 2147483646 w 10631"/>
                  <a:gd name="T123" fmla="*/ 2147483646 h 69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631" h="6972">
                    <a:moveTo>
                      <a:pt x="4801" y="6533"/>
                    </a:moveTo>
                    <a:lnTo>
                      <a:pt x="4420" y="6552"/>
                    </a:lnTo>
                    <a:lnTo>
                      <a:pt x="4248" y="6533"/>
                    </a:lnTo>
                    <a:lnTo>
                      <a:pt x="3906" y="6381"/>
                    </a:lnTo>
                    <a:lnTo>
                      <a:pt x="3734" y="6362"/>
                    </a:lnTo>
                    <a:lnTo>
                      <a:pt x="3639" y="6419"/>
                    </a:lnTo>
                    <a:lnTo>
                      <a:pt x="3601" y="6419"/>
                    </a:lnTo>
                    <a:lnTo>
                      <a:pt x="3544" y="6381"/>
                    </a:lnTo>
                    <a:lnTo>
                      <a:pt x="3486" y="6362"/>
                    </a:lnTo>
                    <a:lnTo>
                      <a:pt x="3410" y="6400"/>
                    </a:lnTo>
                    <a:lnTo>
                      <a:pt x="3372" y="6476"/>
                    </a:lnTo>
                    <a:lnTo>
                      <a:pt x="3182" y="6419"/>
                    </a:lnTo>
                    <a:lnTo>
                      <a:pt x="2991" y="6400"/>
                    </a:lnTo>
                    <a:lnTo>
                      <a:pt x="2820" y="6438"/>
                    </a:lnTo>
                    <a:lnTo>
                      <a:pt x="2706" y="6571"/>
                    </a:lnTo>
                    <a:lnTo>
                      <a:pt x="2896" y="6571"/>
                    </a:lnTo>
                    <a:lnTo>
                      <a:pt x="2896" y="6629"/>
                    </a:lnTo>
                    <a:lnTo>
                      <a:pt x="2763" y="6629"/>
                    </a:lnTo>
                    <a:lnTo>
                      <a:pt x="2572" y="6705"/>
                    </a:lnTo>
                    <a:lnTo>
                      <a:pt x="2458" y="6724"/>
                    </a:lnTo>
                    <a:lnTo>
                      <a:pt x="1810" y="6743"/>
                    </a:lnTo>
                    <a:lnTo>
                      <a:pt x="1391" y="6838"/>
                    </a:lnTo>
                    <a:lnTo>
                      <a:pt x="1143" y="6876"/>
                    </a:lnTo>
                    <a:lnTo>
                      <a:pt x="858" y="6857"/>
                    </a:lnTo>
                    <a:lnTo>
                      <a:pt x="420" y="6971"/>
                    </a:lnTo>
                    <a:lnTo>
                      <a:pt x="305" y="6971"/>
                    </a:lnTo>
                    <a:lnTo>
                      <a:pt x="210" y="6952"/>
                    </a:lnTo>
                    <a:lnTo>
                      <a:pt x="115" y="6914"/>
                    </a:lnTo>
                    <a:lnTo>
                      <a:pt x="39" y="6857"/>
                    </a:lnTo>
                    <a:lnTo>
                      <a:pt x="0" y="6762"/>
                    </a:lnTo>
                    <a:lnTo>
                      <a:pt x="0" y="6629"/>
                    </a:lnTo>
                    <a:lnTo>
                      <a:pt x="134" y="6400"/>
                    </a:lnTo>
                    <a:lnTo>
                      <a:pt x="134" y="6324"/>
                    </a:lnTo>
                    <a:lnTo>
                      <a:pt x="191" y="6305"/>
                    </a:lnTo>
                    <a:lnTo>
                      <a:pt x="267" y="6305"/>
                    </a:lnTo>
                    <a:lnTo>
                      <a:pt x="325" y="6285"/>
                    </a:lnTo>
                    <a:lnTo>
                      <a:pt x="362" y="6229"/>
                    </a:lnTo>
                    <a:lnTo>
                      <a:pt x="420" y="6152"/>
                    </a:lnTo>
                    <a:lnTo>
                      <a:pt x="458" y="6133"/>
                    </a:lnTo>
                    <a:lnTo>
                      <a:pt x="439" y="6057"/>
                    </a:lnTo>
                    <a:lnTo>
                      <a:pt x="477" y="6000"/>
                    </a:lnTo>
                    <a:lnTo>
                      <a:pt x="610" y="5867"/>
                    </a:lnTo>
                    <a:lnTo>
                      <a:pt x="762" y="5657"/>
                    </a:lnTo>
                    <a:lnTo>
                      <a:pt x="762" y="5619"/>
                    </a:lnTo>
                    <a:lnTo>
                      <a:pt x="782" y="5581"/>
                    </a:lnTo>
                    <a:lnTo>
                      <a:pt x="1124" y="5276"/>
                    </a:lnTo>
                    <a:lnTo>
                      <a:pt x="1105" y="5219"/>
                    </a:lnTo>
                    <a:lnTo>
                      <a:pt x="1010" y="5124"/>
                    </a:lnTo>
                    <a:lnTo>
                      <a:pt x="1029" y="5066"/>
                    </a:lnTo>
                    <a:lnTo>
                      <a:pt x="1087" y="5086"/>
                    </a:lnTo>
                    <a:lnTo>
                      <a:pt x="1258" y="5142"/>
                    </a:lnTo>
                    <a:lnTo>
                      <a:pt x="1334" y="5066"/>
                    </a:lnTo>
                    <a:lnTo>
                      <a:pt x="1468" y="5028"/>
                    </a:lnTo>
                    <a:lnTo>
                      <a:pt x="1486" y="5010"/>
                    </a:lnTo>
                    <a:lnTo>
                      <a:pt x="1505" y="4952"/>
                    </a:lnTo>
                    <a:lnTo>
                      <a:pt x="1639" y="4781"/>
                    </a:lnTo>
                    <a:lnTo>
                      <a:pt x="1753" y="4685"/>
                    </a:lnTo>
                    <a:lnTo>
                      <a:pt x="2039" y="4533"/>
                    </a:lnTo>
                    <a:lnTo>
                      <a:pt x="2153" y="4381"/>
                    </a:lnTo>
                    <a:lnTo>
                      <a:pt x="2286" y="4285"/>
                    </a:lnTo>
                    <a:lnTo>
                      <a:pt x="2972" y="3962"/>
                    </a:lnTo>
                    <a:lnTo>
                      <a:pt x="3105" y="3923"/>
                    </a:lnTo>
                    <a:lnTo>
                      <a:pt x="3201" y="3867"/>
                    </a:lnTo>
                    <a:lnTo>
                      <a:pt x="3315" y="3619"/>
                    </a:lnTo>
                    <a:lnTo>
                      <a:pt x="3410" y="3524"/>
                    </a:lnTo>
                    <a:lnTo>
                      <a:pt x="3429" y="3524"/>
                    </a:lnTo>
                    <a:lnTo>
                      <a:pt x="3467" y="3524"/>
                    </a:lnTo>
                    <a:lnTo>
                      <a:pt x="3505" y="3524"/>
                    </a:lnTo>
                    <a:lnTo>
                      <a:pt x="3467" y="3619"/>
                    </a:lnTo>
                    <a:lnTo>
                      <a:pt x="3505" y="3657"/>
                    </a:lnTo>
                    <a:lnTo>
                      <a:pt x="3601" y="3657"/>
                    </a:lnTo>
                    <a:lnTo>
                      <a:pt x="3696" y="3638"/>
                    </a:lnTo>
                    <a:lnTo>
                      <a:pt x="3791" y="3581"/>
                    </a:lnTo>
                    <a:lnTo>
                      <a:pt x="3867" y="3486"/>
                    </a:lnTo>
                    <a:lnTo>
                      <a:pt x="3906" y="3371"/>
                    </a:lnTo>
                    <a:lnTo>
                      <a:pt x="3925" y="3257"/>
                    </a:lnTo>
                    <a:lnTo>
                      <a:pt x="3982" y="3219"/>
                    </a:lnTo>
                    <a:lnTo>
                      <a:pt x="4248" y="3029"/>
                    </a:lnTo>
                    <a:lnTo>
                      <a:pt x="4287" y="2685"/>
                    </a:lnTo>
                    <a:lnTo>
                      <a:pt x="4325" y="2628"/>
                    </a:lnTo>
                    <a:lnTo>
                      <a:pt x="4382" y="2590"/>
                    </a:lnTo>
                    <a:lnTo>
                      <a:pt x="4477" y="2323"/>
                    </a:lnTo>
                    <a:lnTo>
                      <a:pt x="4248" y="1981"/>
                    </a:lnTo>
                    <a:lnTo>
                      <a:pt x="4191" y="1924"/>
                    </a:lnTo>
                    <a:lnTo>
                      <a:pt x="4001" y="1810"/>
                    </a:lnTo>
                    <a:lnTo>
                      <a:pt x="3753" y="1714"/>
                    </a:lnTo>
                    <a:lnTo>
                      <a:pt x="3696" y="1695"/>
                    </a:lnTo>
                    <a:lnTo>
                      <a:pt x="3734" y="1771"/>
                    </a:lnTo>
                    <a:lnTo>
                      <a:pt x="3696" y="1828"/>
                    </a:lnTo>
                    <a:lnTo>
                      <a:pt x="3563" y="1733"/>
                    </a:lnTo>
                    <a:lnTo>
                      <a:pt x="3467" y="1695"/>
                    </a:lnTo>
                    <a:lnTo>
                      <a:pt x="3391" y="1619"/>
                    </a:lnTo>
                    <a:lnTo>
                      <a:pt x="3372" y="1447"/>
                    </a:lnTo>
                    <a:lnTo>
                      <a:pt x="3391" y="1409"/>
                    </a:lnTo>
                    <a:lnTo>
                      <a:pt x="3449" y="1371"/>
                    </a:lnTo>
                    <a:lnTo>
                      <a:pt x="3505" y="1352"/>
                    </a:lnTo>
                    <a:lnTo>
                      <a:pt x="3544" y="1333"/>
                    </a:lnTo>
                    <a:lnTo>
                      <a:pt x="3696" y="1124"/>
                    </a:lnTo>
                    <a:lnTo>
                      <a:pt x="3696" y="1085"/>
                    </a:lnTo>
                    <a:lnTo>
                      <a:pt x="3449" y="914"/>
                    </a:lnTo>
                    <a:lnTo>
                      <a:pt x="3315" y="895"/>
                    </a:lnTo>
                    <a:lnTo>
                      <a:pt x="3258" y="1028"/>
                    </a:lnTo>
                    <a:lnTo>
                      <a:pt x="3124" y="895"/>
                    </a:lnTo>
                    <a:lnTo>
                      <a:pt x="3010" y="704"/>
                    </a:lnTo>
                    <a:lnTo>
                      <a:pt x="2877" y="552"/>
                    </a:lnTo>
                    <a:lnTo>
                      <a:pt x="2724" y="495"/>
                    </a:lnTo>
                    <a:lnTo>
                      <a:pt x="2763" y="476"/>
                    </a:lnTo>
                    <a:lnTo>
                      <a:pt x="2858" y="419"/>
                    </a:lnTo>
                    <a:lnTo>
                      <a:pt x="2896" y="400"/>
                    </a:lnTo>
                    <a:lnTo>
                      <a:pt x="2915" y="400"/>
                    </a:lnTo>
                    <a:lnTo>
                      <a:pt x="2915" y="381"/>
                    </a:lnTo>
                    <a:lnTo>
                      <a:pt x="2934" y="323"/>
                    </a:lnTo>
                    <a:lnTo>
                      <a:pt x="2953" y="286"/>
                    </a:lnTo>
                    <a:lnTo>
                      <a:pt x="3029" y="209"/>
                    </a:lnTo>
                    <a:lnTo>
                      <a:pt x="3048" y="171"/>
                    </a:lnTo>
                    <a:lnTo>
                      <a:pt x="3048" y="133"/>
                    </a:lnTo>
                    <a:lnTo>
                      <a:pt x="3068" y="57"/>
                    </a:lnTo>
                    <a:lnTo>
                      <a:pt x="3087" y="19"/>
                    </a:lnTo>
                    <a:lnTo>
                      <a:pt x="3105" y="19"/>
                    </a:lnTo>
                    <a:lnTo>
                      <a:pt x="3144" y="57"/>
                    </a:lnTo>
                    <a:lnTo>
                      <a:pt x="3163" y="114"/>
                    </a:lnTo>
                    <a:lnTo>
                      <a:pt x="3201" y="114"/>
                    </a:lnTo>
                    <a:lnTo>
                      <a:pt x="3239" y="95"/>
                    </a:lnTo>
                    <a:lnTo>
                      <a:pt x="3353" y="19"/>
                    </a:lnTo>
                    <a:lnTo>
                      <a:pt x="3391" y="0"/>
                    </a:lnTo>
                    <a:lnTo>
                      <a:pt x="3449" y="0"/>
                    </a:lnTo>
                    <a:lnTo>
                      <a:pt x="3467" y="38"/>
                    </a:lnTo>
                    <a:lnTo>
                      <a:pt x="3486" y="95"/>
                    </a:lnTo>
                    <a:lnTo>
                      <a:pt x="3639" y="133"/>
                    </a:lnTo>
                    <a:lnTo>
                      <a:pt x="4325" y="152"/>
                    </a:lnTo>
                    <a:lnTo>
                      <a:pt x="4572" y="247"/>
                    </a:lnTo>
                    <a:lnTo>
                      <a:pt x="4668" y="323"/>
                    </a:lnTo>
                    <a:lnTo>
                      <a:pt x="4705" y="323"/>
                    </a:lnTo>
                    <a:lnTo>
                      <a:pt x="4763" y="323"/>
                    </a:lnTo>
                    <a:lnTo>
                      <a:pt x="4877" y="286"/>
                    </a:lnTo>
                    <a:lnTo>
                      <a:pt x="4972" y="286"/>
                    </a:lnTo>
                    <a:lnTo>
                      <a:pt x="5086" y="286"/>
                    </a:lnTo>
                    <a:lnTo>
                      <a:pt x="5239" y="228"/>
                    </a:lnTo>
                    <a:lnTo>
                      <a:pt x="5506" y="286"/>
                    </a:lnTo>
                    <a:lnTo>
                      <a:pt x="5563" y="266"/>
                    </a:lnTo>
                    <a:lnTo>
                      <a:pt x="5715" y="266"/>
                    </a:lnTo>
                    <a:lnTo>
                      <a:pt x="6001" y="305"/>
                    </a:lnTo>
                    <a:lnTo>
                      <a:pt x="6153" y="305"/>
                    </a:lnTo>
                    <a:lnTo>
                      <a:pt x="6248" y="323"/>
                    </a:lnTo>
                    <a:lnTo>
                      <a:pt x="6324" y="381"/>
                    </a:lnTo>
                    <a:lnTo>
                      <a:pt x="6439" y="647"/>
                    </a:lnTo>
                    <a:lnTo>
                      <a:pt x="6515" y="686"/>
                    </a:lnTo>
                    <a:lnTo>
                      <a:pt x="6629" y="590"/>
                    </a:lnTo>
                    <a:lnTo>
                      <a:pt x="6649" y="571"/>
                    </a:lnTo>
                    <a:lnTo>
                      <a:pt x="6934" y="457"/>
                    </a:lnTo>
                    <a:lnTo>
                      <a:pt x="6972" y="514"/>
                    </a:lnTo>
                    <a:lnTo>
                      <a:pt x="6991" y="552"/>
                    </a:lnTo>
                    <a:lnTo>
                      <a:pt x="7030" y="571"/>
                    </a:lnTo>
                    <a:lnTo>
                      <a:pt x="7086" y="590"/>
                    </a:lnTo>
                    <a:lnTo>
                      <a:pt x="7144" y="552"/>
                    </a:lnTo>
                    <a:lnTo>
                      <a:pt x="7220" y="514"/>
                    </a:lnTo>
                    <a:lnTo>
                      <a:pt x="7239" y="514"/>
                    </a:lnTo>
                    <a:lnTo>
                      <a:pt x="7258" y="533"/>
                    </a:lnTo>
                    <a:lnTo>
                      <a:pt x="7315" y="647"/>
                    </a:lnTo>
                    <a:lnTo>
                      <a:pt x="7372" y="686"/>
                    </a:lnTo>
                    <a:lnTo>
                      <a:pt x="7430" y="704"/>
                    </a:lnTo>
                    <a:lnTo>
                      <a:pt x="7525" y="723"/>
                    </a:lnTo>
                    <a:lnTo>
                      <a:pt x="7582" y="743"/>
                    </a:lnTo>
                    <a:lnTo>
                      <a:pt x="7639" y="743"/>
                    </a:lnTo>
                    <a:lnTo>
                      <a:pt x="7715" y="743"/>
                    </a:lnTo>
                    <a:lnTo>
                      <a:pt x="7887" y="628"/>
                    </a:lnTo>
                    <a:lnTo>
                      <a:pt x="7963" y="647"/>
                    </a:lnTo>
                    <a:lnTo>
                      <a:pt x="8001" y="762"/>
                    </a:lnTo>
                    <a:lnTo>
                      <a:pt x="8020" y="819"/>
                    </a:lnTo>
                    <a:lnTo>
                      <a:pt x="8020" y="895"/>
                    </a:lnTo>
                    <a:lnTo>
                      <a:pt x="8001" y="1009"/>
                    </a:lnTo>
                    <a:lnTo>
                      <a:pt x="8001" y="1048"/>
                    </a:lnTo>
                    <a:lnTo>
                      <a:pt x="8039" y="1066"/>
                    </a:lnTo>
                    <a:lnTo>
                      <a:pt x="8096" y="1104"/>
                    </a:lnTo>
                    <a:lnTo>
                      <a:pt x="8420" y="1180"/>
                    </a:lnTo>
                    <a:lnTo>
                      <a:pt x="8554" y="1238"/>
                    </a:lnTo>
                    <a:lnTo>
                      <a:pt x="8858" y="1429"/>
                    </a:lnTo>
                    <a:lnTo>
                      <a:pt x="9106" y="1485"/>
                    </a:lnTo>
                    <a:lnTo>
                      <a:pt x="9163" y="1524"/>
                    </a:lnTo>
                    <a:lnTo>
                      <a:pt x="9182" y="1524"/>
                    </a:lnTo>
                    <a:lnTo>
                      <a:pt x="9201" y="1505"/>
                    </a:lnTo>
                    <a:lnTo>
                      <a:pt x="9220" y="1485"/>
                    </a:lnTo>
                    <a:lnTo>
                      <a:pt x="9239" y="1485"/>
                    </a:lnTo>
                    <a:lnTo>
                      <a:pt x="9258" y="1466"/>
                    </a:lnTo>
                    <a:lnTo>
                      <a:pt x="9277" y="1466"/>
                    </a:lnTo>
                    <a:lnTo>
                      <a:pt x="9315" y="1485"/>
                    </a:lnTo>
                    <a:lnTo>
                      <a:pt x="9334" y="1505"/>
                    </a:lnTo>
                    <a:lnTo>
                      <a:pt x="9353" y="1543"/>
                    </a:lnTo>
                    <a:lnTo>
                      <a:pt x="9353" y="1581"/>
                    </a:lnTo>
                    <a:lnTo>
                      <a:pt x="9315" y="1733"/>
                    </a:lnTo>
                    <a:lnTo>
                      <a:pt x="9411" y="1752"/>
                    </a:lnTo>
                    <a:lnTo>
                      <a:pt x="9563" y="1810"/>
                    </a:lnTo>
                    <a:lnTo>
                      <a:pt x="9734" y="1847"/>
                    </a:lnTo>
                    <a:lnTo>
                      <a:pt x="9810" y="1866"/>
                    </a:lnTo>
                    <a:lnTo>
                      <a:pt x="9944" y="1942"/>
                    </a:lnTo>
                    <a:lnTo>
                      <a:pt x="10134" y="1981"/>
                    </a:lnTo>
                    <a:lnTo>
                      <a:pt x="10191" y="2000"/>
                    </a:lnTo>
                    <a:lnTo>
                      <a:pt x="10268" y="2057"/>
                    </a:lnTo>
                    <a:lnTo>
                      <a:pt x="10477" y="2267"/>
                    </a:lnTo>
                    <a:lnTo>
                      <a:pt x="10630" y="2533"/>
                    </a:lnTo>
                    <a:lnTo>
                      <a:pt x="10458" y="2781"/>
                    </a:lnTo>
                    <a:lnTo>
                      <a:pt x="10363" y="2857"/>
                    </a:lnTo>
                    <a:lnTo>
                      <a:pt x="10306" y="2857"/>
                    </a:lnTo>
                    <a:lnTo>
                      <a:pt x="10286" y="2819"/>
                    </a:lnTo>
                    <a:lnTo>
                      <a:pt x="10249" y="2724"/>
                    </a:lnTo>
                    <a:lnTo>
                      <a:pt x="10210" y="2667"/>
                    </a:lnTo>
                    <a:lnTo>
                      <a:pt x="10210" y="2628"/>
                    </a:lnTo>
                    <a:lnTo>
                      <a:pt x="10210" y="2571"/>
                    </a:lnTo>
                    <a:lnTo>
                      <a:pt x="10210" y="2533"/>
                    </a:lnTo>
                    <a:lnTo>
                      <a:pt x="10210" y="2495"/>
                    </a:lnTo>
                    <a:lnTo>
                      <a:pt x="10210" y="2438"/>
                    </a:lnTo>
                    <a:lnTo>
                      <a:pt x="10173" y="2400"/>
                    </a:lnTo>
                    <a:lnTo>
                      <a:pt x="10096" y="2362"/>
                    </a:lnTo>
                    <a:lnTo>
                      <a:pt x="10039" y="2362"/>
                    </a:lnTo>
                    <a:lnTo>
                      <a:pt x="10020" y="2381"/>
                    </a:lnTo>
                    <a:lnTo>
                      <a:pt x="10020" y="2400"/>
                    </a:lnTo>
                    <a:lnTo>
                      <a:pt x="10039" y="2552"/>
                    </a:lnTo>
                    <a:lnTo>
                      <a:pt x="10039" y="2609"/>
                    </a:lnTo>
                    <a:lnTo>
                      <a:pt x="10020" y="2667"/>
                    </a:lnTo>
                    <a:lnTo>
                      <a:pt x="10001" y="2724"/>
                    </a:lnTo>
                    <a:lnTo>
                      <a:pt x="9982" y="2762"/>
                    </a:lnTo>
                    <a:lnTo>
                      <a:pt x="9925" y="2800"/>
                    </a:lnTo>
                    <a:lnTo>
                      <a:pt x="9906" y="2838"/>
                    </a:lnTo>
                    <a:lnTo>
                      <a:pt x="9887" y="2876"/>
                    </a:lnTo>
                    <a:lnTo>
                      <a:pt x="9887" y="2933"/>
                    </a:lnTo>
                    <a:lnTo>
                      <a:pt x="9887" y="2971"/>
                    </a:lnTo>
                    <a:lnTo>
                      <a:pt x="9868" y="3029"/>
                    </a:lnTo>
                    <a:lnTo>
                      <a:pt x="9829" y="3029"/>
                    </a:lnTo>
                    <a:lnTo>
                      <a:pt x="9753" y="3029"/>
                    </a:lnTo>
                    <a:lnTo>
                      <a:pt x="9620" y="3009"/>
                    </a:lnTo>
                    <a:lnTo>
                      <a:pt x="9544" y="3009"/>
                    </a:lnTo>
                    <a:lnTo>
                      <a:pt x="9429" y="3009"/>
                    </a:lnTo>
                    <a:lnTo>
                      <a:pt x="9392" y="3047"/>
                    </a:lnTo>
                    <a:lnTo>
                      <a:pt x="9334" y="3124"/>
                    </a:lnTo>
                    <a:lnTo>
                      <a:pt x="9201" y="3714"/>
                    </a:lnTo>
                    <a:lnTo>
                      <a:pt x="9201" y="3733"/>
                    </a:lnTo>
                    <a:lnTo>
                      <a:pt x="9201" y="3771"/>
                    </a:lnTo>
                    <a:lnTo>
                      <a:pt x="9201" y="3828"/>
                    </a:lnTo>
                    <a:lnTo>
                      <a:pt x="9106" y="3943"/>
                    </a:lnTo>
                    <a:lnTo>
                      <a:pt x="9048" y="4019"/>
                    </a:lnTo>
                    <a:lnTo>
                      <a:pt x="8991" y="4038"/>
                    </a:lnTo>
                    <a:lnTo>
                      <a:pt x="8991" y="4076"/>
                    </a:lnTo>
                    <a:lnTo>
                      <a:pt x="9011" y="4133"/>
                    </a:lnTo>
                    <a:lnTo>
                      <a:pt x="9048" y="4343"/>
                    </a:lnTo>
                    <a:lnTo>
                      <a:pt x="9067" y="4952"/>
                    </a:lnTo>
                    <a:lnTo>
                      <a:pt x="9011" y="5086"/>
                    </a:lnTo>
                    <a:lnTo>
                      <a:pt x="8801" y="5276"/>
                    </a:lnTo>
                    <a:lnTo>
                      <a:pt x="8706" y="5352"/>
                    </a:lnTo>
                    <a:lnTo>
                      <a:pt x="8610" y="5391"/>
                    </a:lnTo>
                    <a:lnTo>
                      <a:pt x="8534" y="5428"/>
                    </a:lnTo>
                    <a:lnTo>
                      <a:pt x="8458" y="5447"/>
                    </a:lnTo>
                    <a:lnTo>
                      <a:pt x="8420" y="5447"/>
                    </a:lnTo>
                    <a:lnTo>
                      <a:pt x="8249" y="5447"/>
                    </a:lnTo>
                    <a:lnTo>
                      <a:pt x="8058" y="5409"/>
                    </a:lnTo>
                    <a:lnTo>
                      <a:pt x="8020" y="5428"/>
                    </a:lnTo>
                    <a:lnTo>
                      <a:pt x="8020" y="5467"/>
                    </a:lnTo>
                    <a:lnTo>
                      <a:pt x="8020" y="5505"/>
                    </a:lnTo>
                    <a:lnTo>
                      <a:pt x="8077" y="5638"/>
                    </a:lnTo>
                    <a:lnTo>
                      <a:pt x="8077" y="5676"/>
                    </a:lnTo>
                    <a:lnTo>
                      <a:pt x="8020" y="5695"/>
                    </a:lnTo>
                    <a:lnTo>
                      <a:pt x="7829" y="5638"/>
                    </a:lnTo>
                    <a:lnTo>
                      <a:pt x="7772" y="5619"/>
                    </a:lnTo>
                    <a:lnTo>
                      <a:pt x="7734" y="5619"/>
                    </a:lnTo>
                    <a:lnTo>
                      <a:pt x="7715" y="5619"/>
                    </a:lnTo>
                    <a:lnTo>
                      <a:pt x="7696" y="5695"/>
                    </a:lnTo>
                    <a:lnTo>
                      <a:pt x="7677" y="5695"/>
                    </a:lnTo>
                    <a:lnTo>
                      <a:pt x="7506" y="5714"/>
                    </a:lnTo>
                    <a:lnTo>
                      <a:pt x="7391" y="5733"/>
                    </a:lnTo>
                    <a:lnTo>
                      <a:pt x="7334" y="5733"/>
                    </a:lnTo>
                    <a:lnTo>
                      <a:pt x="7296" y="5714"/>
                    </a:lnTo>
                    <a:lnTo>
                      <a:pt x="7277" y="5714"/>
                    </a:lnTo>
                    <a:lnTo>
                      <a:pt x="7258" y="5695"/>
                    </a:lnTo>
                    <a:lnTo>
                      <a:pt x="7144" y="5676"/>
                    </a:lnTo>
                    <a:lnTo>
                      <a:pt x="7086" y="5657"/>
                    </a:lnTo>
                    <a:lnTo>
                      <a:pt x="7049" y="5619"/>
                    </a:lnTo>
                    <a:lnTo>
                      <a:pt x="6991" y="5562"/>
                    </a:lnTo>
                    <a:lnTo>
                      <a:pt x="6953" y="5523"/>
                    </a:lnTo>
                    <a:lnTo>
                      <a:pt x="6896" y="5523"/>
                    </a:lnTo>
                    <a:lnTo>
                      <a:pt x="6782" y="5562"/>
                    </a:lnTo>
                    <a:lnTo>
                      <a:pt x="6744" y="5562"/>
                    </a:lnTo>
                    <a:lnTo>
                      <a:pt x="6705" y="5581"/>
                    </a:lnTo>
                    <a:lnTo>
                      <a:pt x="6705" y="5619"/>
                    </a:lnTo>
                    <a:lnTo>
                      <a:pt x="6668" y="5638"/>
                    </a:lnTo>
                    <a:lnTo>
                      <a:pt x="6649" y="5638"/>
                    </a:lnTo>
                    <a:lnTo>
                      <a:pt x="6629" y="5619"/>
                    </a:lnTo>
                    <a:lnTo>
                      <a:pt x="6610" y="5600"/>
                    </a:lnTo>
                    <a:lnTo>
                      <a:pt x="6591" y="5581"/>
                    </a:lnTo>
                    <a:lnTo>
                      <a:pt x="6573" y="5581"/>
                    </a:lnTo>
                    <a:lnTo>
                      <a:pt x="6553" y="5581"/>
                    </a:lnTo>
                    <a:lnTo>
                      <a:pt x="6534" y="5562"/>
                    </a:lnTo>
                    <a:lnTo>
                      <a:pt x="6496" y="5543"/>
                    </a:lnTo>
                    <a:lnTo>
                      <a:pt x="6477" y="5523"/>
                    </a:lnTo>
                    <a:lnTo>
                      <a:pt x="6458" y="5505"/>
                    </a:lnTo>
                    <a:lnTo>
                      <a:pt x="6401" y="5447"/>
                    </a:lnTo>
                    <a:lnTo>
                      <a:pt x="6287" y="5505"/>
                    </a:lnTo>
                    <a:lnTo>
                      <a:pt x="6172" y="5638"/>
                    </a:lnTo>
                    <a:lnTo>
                      <a:pt x="6096" y="5657"/>
                    </a:lnTo>
                    <a:lnTo>
                      <a:pt x="6001" y="5676"/>
                    </a:lnTo>
                    <a:lnTo>
                      <a:pt x="5848" y="5676"/>
                    </a:lnTo>
                    <a:lnTo>
                      <a:pt x="5753" y="5676"/>
                    </a:lnTo>
                    <a:lnTo>
                      <a:pt x="5582" y="5676"/>
                    </a:lnTo>
                    <a:lnTo>
                      <a:pt x="5544" y="5695"/>
                    </a:lnTo>
                    <a:lnTo>
                      <a:pt x="5506" y="5714"/>
                    </a:lnTo>
                    <a:lnTo>
                      <a:pt x="5239" y="6057"/>
                    </a:lnTo>
                    <a:lnTo>
                      <a:pt x="5201" y="6095"/>
                    </a:lnTo>
                    <a:lnTo>
                      <a:pt x="5163" y="6095"/>
                    </a:lnTo>
                    <a:lnTo>
                      <a:pt x="4763" y="6152"/>
                    </a:lnTo>
                    <a:lnTo>
                      <a:pt x="4705" y="6171"/>
                    </a:lnTo>
                    <a:lnTo>
                      <a:pt x="4705" y="6190"/>
                    </a:lnTo>
                    <a:lnTo>
                      <a:pt x="4705" y="6209"/>
                    </a:lnTo>
                    <a:lnTo>
                      <a:pt x="4724" y="6248"/>
                    </a:lnTo>
                    <a:lnTo>
                      <a:pt x="4782" y="6362"/>
                    </a:lnTo>
                    <a:lnTo>
                      <a:pt x="4801" y="6533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5" name="Freeform 17">
                <a:extLst>
                  <a:ext uri="{FF2B5EF4-FFF2-40B4-BE49-F238E27FC236}">
                    <a16:creationId xmlns:a16="http://schemas.microsoft.com/office/drawing/2014/main" id="{0918D1AA-77BB-DE42-AC11-681F828EA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3063" y="4746625"/>
                <a:ext cx="2057400" cy="908050"/>
              </a:xfrm>
              <a:custGeom>
                <a:avLst/>
                <a:gdLst>
                  <a:gd name="T0" fmla="*/ 2147483646 w 11430"/>
                  <a:gd name="T1" fmla="*/ 2147483646 h 5048"/>
                  <a:gd name="T2" fmla="*/ 2147483646 w 11430"/>
                  <a:gd name="T3" fmla="*/ 2147483646 h 5048"/>
                  <a:gd name="T4" fmla="*/ 2147483646 w 11430"/>
                  <a:gd name="T5" fmla="*/ 2147483646 h 5048"/>
                  <a:gd name="T6" fmla="*/ 2147483646 w 11430"/>
                  <a:gd name="T7" fmla="*/ 2147483646 h 5048"/>
                  <a:gd name="T8" fmla="*/ 2147483646 w 11430"/>
                  <a:gd name="T9" fmla="*/ 2147483646 h 5048"/>
                  <a:gd name="T10" fmla="*/ 2147483646 w 11430"/>
                  <a:gd name="T11" fmla="*/ 2147483646 h 5048"/>
                  <a:gd name="T12" fmla="*/ 2147483646 w 11430"/>
                  <a:gd name="T13" fmla="*/ 2147483646 h 5048"/>
                  <a:gd name="T14" fmla="*/ 2147483646 w 11430"/>
                  <a:gd name="T15" fmla="*/ 2147483646 h 5048"/>
                  <a:gd name="T16" fmla="*/ 2147483646 w 11430"/>
                  <a:gd name="T17" fmla="*/ 2147483646 h 5048"/>
                  <a:gd name="T18" fmla="*/ 2147483646 w 11430"/>
                  <a:gd name="T19" fmla="*/ 2147483646 h 5048"/>
                  <a:gd name="T20" fmla="*/ 2147483646 w 11430"/>
                  <a:gd name="T21" fmla="*/ 2147483646 h 5048"/>
                  <a:gd name="T22" fmla="*/ 2147483646 w 11430"/>
                  <a:gd name="T23" fmla="*/ 2147483646 h 5048"/>
                  <a:gd name="T24" fmla="*/ 2147483646 w 11430"/>
                  <a:gd name="T25" fmla="*/ 2147483646 h 5048"/>
                  <a:gd name="T26" fmla="*/ 2147483646 w 11430"/>
                  <a:gd name="T27" fmla="*/ 2147483646 h 5048"/>
                  <a:gd name="T28" fmla="*/ 2147483646 w 11430"/>
                  <a:gd name="T29" fmla="*/ 2147483646 h 5048"/>
                  <a:gd name="T30" fmla="*/ 2147483646 w 11430"/>
                  <a:gd name="T31" fmla="*/ 2147483646 h 5048"/>
                  <a:gd name="T32" fmla="*/ 2147483646 w 11430"/>
                  <a:gd name="T33" fmla="*/ 2147483646 h 5048"/>
                  <a:gd name="T34" fmla="*/ 2147483646 w 11430"/>
                  <a:gd name="T35" fmla="*/ 2147483646 h 5048"/>
                  <a:gd name="T36" fmla="*/ 2147483646 w 11430"/>
                  <a:gd name="T37" fmla="*/ 2147483646 h 5048"/>
                  <a:gd name="T38" fmla="*/ 2147483646 w 11430"/>
                  <a:gd name="T39" fmla="*/ 2147483646 h 5048"/>
                  <a:gd name="T40" fmla="*/ 2147483646 w 11430"/>
                  <a:gd name="T41" fmla="*/ 2147483646 h 5048"/>
                  <a:gd name="T42" fmla="*/ 2147483646 w 11430"/>
                  <a:gd name="T43" fmla="*/ 2147483646 h 5048"/>
                  <a:gd name="T44" fmla="*/ 2147483646 w 11430"/>
                  <a:gd name="T45" fmla="*/ 2147483646 h 5048"/>
                  <a:gd name="T46" fmla="*/ 2147483646 w 11430"/>
                  <a:gd name="T47" fmla="*/ 2147483646 h 5048"/>
                  <a:gd name="T48" fmla="*/ 2147483646 w 11430"/>
                  <a:gd name="T49" fmla="*/ 2147483646 h 5048"/>
                  <a:gd name="T50" fmla="*/ 2147483646 w 11430"/>
                  <a:gd name="T51" fmla="*/ 2147483646 h 5048"/>
                  <a:gd name="T52" fmla="*/ 2147483646 w 11430"/>
                  <a:gd name="T53" fmla="*/ 2147483646 h 5048"/>
                  <a:gd name="T54" fmla="*/ 2147483646 w 11430"/>
                  <a:gd name="T55" fmla="*/ 2147483646 h 5048"/>
                  <a:gd name="T56" fmla="*/ 2147483646 w 11430"/>
                  <a:gd name="T57" fmla="*/ 2147483646 h 5048"/>
                  <a:gd name="T58" fmla="*/ 2147483646 w 11430"/>
                  <a:gd name="T59" fmla="*/ 2147483646 h 5048"/>
                  <a:gd name="T60" fmla="*/ 2147483646 w 11430"/>
                  <a:gd name="T61" fmla="*/ 2147483646 h 5048"/>
                  <a:gd name="T62" fmla="*/ 2147483646 w 11430"/>
                  <a:gd name="T63" fmla="*/ 2147483646 h 5048"/>
                  <a:gd name="T64" fmla="*/ 2147483646 w 11430"/>
                  <a:gd name="T65" fmla="*/ 2147483646 h 5048"/>
                  <a:gd name="T66" fmla="*/ 2147483646 w 11430"/>
                  <a:gd name="T67" fmla="*/ 2147483646 h 5048"/>
                  <a:gd name="T68" fmla="*/ 2147483646 w 11430"/>
                  <a:gd name="T69" fmla="*/ 2147483646 h 5048"/>
                  <a:gd name="T70" fmla="*/ 2147483646 w 11430"/>
                  <a:gd name="T71" fmla="*/ 2147483646 h 5048"/>
                  <a:gd name="T72" fmla="*/ 2147483646 w 11430"/>
                  <a:gd name="T73" fmla="*/ 2147483646 h 5048"/>
                  <a:gd name="T74" fmla="*/ 2147483646 w 11430"/>
                  <a:gd name="T75" fmla="*/ 2147483646 h 5048"/>
                  <a:gd name="T76" fmla="*/ 2147483646 w 11430"/>
                  <a:gd name="T77" fmla="*/ 2147483646 h 5048"/>
                  <a:gd name="T78" fmla="*/ 2147483646 w 11430"/>
                  <a:gd name="T79" fmla="*/ 2147483646 h 5048"/>
                  <a:gd name="T80" fmla="*/ 2147483646 w 11430"/>
                  <a:gd name="T81" fmla="*/ 2147483646 h 5048"/>
                  <a:gd name="T82" fmla="*/ 2147483646 w 11430"/>
                  <a:gd name="T83" fmla="*/ 2147483646 h 5048"/>
                  <a:gd name="T84" fmla="*/ 2147483646 w 11430"/>
                  <a:gd name="T85" fmla="*/ 2147483646 h 5048"/>
                  <a:gd name="T86" fmla="*/ 2147483646 w 11430"/>
                  <a:gd name="T87" fmla="*/ 2147483646 h 5048"/>
                  <a:gd name="T88" fmla="*/ 2147483646 w 11430"/>
                  <a:gd name="T89" fmla="*/ 2147483646 h 5048"/>
                  <a:gd name="T90" fmla="*/ 2147483646 w 11430"/>
                  <a:gd name="T91" fmla="*/ 2147483646 h 5048"/>
                  <a:gd name="T92" fmla="*/ 2147483646 w 11430"/>
                  <a:gd name="T93" fmla="*/ 2147483646 h 5048"/>
                  <a:gd name="T94" fmla="*/ 2147483646 w 11430"/>
                  <a:gd name="T95" fmla="*/ 2147483646 h 5048"/>
                  <a:gd name="T96" fmla="*/ 2147483646 w 11430"/>
                  <a:gd name="T97" fmla="*/ 2147483646 h 5048"/>
                  <a:gd name="T98" fmla="*/ 2147483646 w 11430"/>
                  <a:gd name="T99" fmla="*/ 2147483646 h 5048"/>
                  <a:gd name="T100" fmla="*/ 2147483646 w 11430"/>
                  <a:gd name="T101" fmla="*/ 2147483646 h 5048"/>
                  <a:gd name="T102" fmla="*/ 2147483646 w 11430"/>
                  <a:gd name="T103" fmla="*/ 2147483646 h 5048"/>
                  <a:gd name="T104" fmla="*/ 2147483646 w 11430"/>
                  <a:gd name="T105" fmla="*/ 2147483646 h 5048"/>
                  <a:gd name="T106" fmla="*/ 2147483646 w 11430"/>
                  <a:gd name="T107" fmla="*/ 2147483646 h 504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430" h="5048">
                    <a:moveTo>
                      <a:pt x="11392" y="5028"/>
                    </a:moveTo>
                    <a:lnTo>
                      <a:pt x="11372" y="5028"/>
                    </a:lnTo>
                    <a:lnTo>
                      <a:pt x="11296" y="5028"/>
                    </a:lnTo>
                    <a:lnTo>
                      <a:pt x="11067" y="4971"/>
                    </a:lnTo>
                    <a:lnTo>
                      <a:pt x="11011" y="4933"/>
                    </a:lnTo>
                    <a:lnTo>
                      <a:pt x="10953" y="4933"/>
                    </a:lnTo>
                    <a:lnTo>
                      <a:pt x="10935" y="4933"/>
                    </a:lnTo>
                    <a:lnTo>
                      <a:pt x="10877" y="5009"/>
                    </a:lnTo>
                    <a:lnTo>
                      <a:pt x="10839" y="5028"/>
                    </a:lnTo>
                    <a:lnTo>
                      <a:pt x="10649" y="5047"/>
                    </a:lnTo>
                    <a:lnTo>
                      <a:pt x="10439" y="5047"/>
                    </a:lnTo>
                    <a:lnTo>
                      <a:pt x="10229" y="5009"/>
                    </a:lnTo>
                    <a:lnTo>
                      <a:pt x="10096" y="4933"/>
                    </a:lnTo>
                    <a:lnTo>
                      <a:pt x="9868" y="4952"/>
                    </a:lnTo>
                    <a:lnTo>
                      <a:pt x="9582" y="4819"/>
                    </a:lnTo>
                    <a:lnTo>
                      <a:pt x="9296" y="4609"/>
                    </a:lnTo>
                    <a:lnTo>
                      <a:pt x="9067" y="4476"/>
                    </a:lnTo>
                    <a:lnTo>
                      <a:pt x="8915" y="4476"/>
                    </a:lnTo>
                    <a:lnTo>
                      <a:pt x="8420" y="4476"/>
                    </a:lnTo>
                    <a:lnTo>
                      <a:pt x="8287" y="4476"/>
                    </a:lnTo>
                    <a:lnTo>
                      <a:pt x="8020" y="4400"/>
                    </a:lnTo>
                    <a:lnTo>
                      <a:pt x="7887" y="4381"/>
                    </a:lnTo>
                    <a:lnTo>
                      <a:pt x="7620" y="4419"/>
                    </a:lnTo>
                    <a:lnTo>
                      <a:pt x="7486" y="4457"/>
                    </a:lnTo>
                    <a:lnTo>
                      <a:pt x="7391" y="4514"/>
                    </a:lnTo>
                    <a:lnTo>
                      <a:pt x="7296" y="4514"/>
                    </a:lnTo>
                    <a:lnTo>
                      <a:pt x="6401" y="4305"/>
                    </a:lnTo>
                    <a:lnTo>
                      <a:pt x="5772" y="4229"/>
                    </a:lnTo>
                    <a:lnTo>
                      <a:pt x="5468" y="4247"/>
                    </a:lnTo>
                    <a:lnTo>
                      <a:pt x="4915" y="4400"/>
                    </a:lnTo>
                    <a:lnTo>
                      <a:pt x="4667" y="4438"/>
                    </a:lnTo>
                    <a:lnTo>
                      <a:pt x="4153" y="4438"/>
                    </a:lnTo>
                    <a:lnTo>
                      <a:pt x="4020" y="4457"/>
                    </a:lnTo>
                    <a:lnTo>
                      <a:pt x="3734" y="4552"/>
                    </a:lnTo>
                    <a:lnTo>
                      <a:pt x="3582" y="4590"/>
                    </a:lnTo>
                    <a:lnTo>
                      <a:pt x="2706" y="4533"/>
                    </a:lnTo>
                    <a:lnTo>
                      <a:pt x="1829" y="4609"/>
                    </a:lnTo>
                    <a:lnTo>
                      <a:pt x="1677" y="4686"/>
                    </a:lnTo>
                    <a:lnTo>
                      <a:pt x="1524" y="4666"/>
                    </a:lnTo>
                    <a:lnTo>
                      <a:pt x="1372" y="4647"/>
                    </a:lnTo>
                    <a:lnTo>
                      <a:pt x="1238" y="4628"/>
                    </a:lnTo>
                    <a:lnTo>
                      <a:pt x="1124" y="4666"/>
                    </a:lnTo>
                    <a:lnTo>
                      <a:pt x="915" y="4857"/>
                    </a:lnTo>
                    <a:lnTo>
                      <a:pt x="762" y="4933"/>
                    </a:lnTo>
                    <a:lnTo>
                      <a:pt x="610" y="4971"/>
                    </a:lnTo>
                    <a:lnTo>
                      <a:pt x="96" y="4990"/>
                    </a:lnTo>
                    <a:lnTo>
                      <a:pt x="77" y="4819"/>
                    </a:lnTo>
                    <a:lnTo>
                      <a:pt x="19" y="4705"/>
                    </a:lnTo>
                    <a:lnTo>
                      <a:pt x="0" y="4666"/>
                    </a:lnTo>
                    <a:lnTo>
                      <a:pt x="0" y="4647"/>
                    </a:lnTo>
                    <a:lnTo>
                      <a:pt x="0" y="4628"/>
                    </a:lnTo>
                    <a:lnTo>
                      <a:pt x="58" y="4609"/>
                    </a:lnTo>
                    <a:lnTo>
                      <a:pt x="458" y="4552"/>
                    </a:lnTo>
                    <a:lnTo>
                      <a:pt x="496" y="4552"/>
                    </a:lnTo>
                    <a:lnTo>
                      <a:pt x="534" y="4514"/>
                    </a:lnTo>
                    <a:lnTo>
                      <a:pt x="801" y="4171"/>
                    </a:lnTo>
                    <a:lnTo>
                      <a:pt x="839" y="4152"/>
                    </a:lnTo>
                    <a:lnTo>
                      <a:pt x="877" y="4133"/>
                    </a:lnTo>
                    <a:lnTo>
                      <a:pt x="1048" y="4133"/>
                    </a:lnTo>
                    <a:lnTo>
                      <a:pt x="1143" y="4133"/>
                    </a:lnTo>
                    <a:lnTo>
                      <a:pt x="1296" y="4133"/>
                    </a:lnTo>
                    <a:lnTo>
                      <a:pt x="1391" y="4114"/>
                    </a:lnTo>
                    <a:lnTo>
                      <a:pt x="1467" y="4095"/>
                    </a:lnTo>
                    <a:lnTo>
                      <a:pt x="1582" y="3962"/>
                    </a:lnTo>
                    <a:lnTo>
                      <a:pt x="1696" y="3904"/>
                    </a:lnTo>
                    <a:lnTo>
                      <a:pt x="1753" y="3962"/>
                    </a:lnTo>
                    <a:lnTo>
                      <a:pt x="1772" y="3980"/>
                    </a:lnTo>
                    <a:lnTo>
                      <a:pt x="1791" y="4000"/>
                    </a:lnTo>
                    <a:lnTo>
                      <a:pt x="1829" y="4019"/>
                    </a:lnTo>
                    <a:lnTo>
                      <a:pt x="1848" y="4038"/>
                    </a:lnTo>
                    <a:lnTo>
                      <a:pt x="1868" y="4038"/>
                    </a:lnTo>
                    <a:lnTo>
                      <a:pt x="1886" y="4038"/>
                    </a:lnTo>
                    <a:lnTo>
                      <a:pt x="1905" y="4057"/>
                    </a:lnTo>
                    <a:lnTo>
                      <a:pt x="1924" y="4076"/>
                    </a:lnTo>
                    <a:lnTo>
                      <a:pt x="1944" y="4095"/>
                    </a:lnTo>
                    <a:lnTo>
                      <a:pt x="1963" y="4095"/>
                    </a:lnTo>
                    <a:lnTo>
                      <a:pt x="2000" y="4076"/>
                    </a:lnTo>
                    <a:lnTo>
                      <a:pt x="2000" y="4038"/>
                    </a:lnTo>
                    <a:lnTo>
                      <a:pt x="2039" y="4019"/>
                    </a:lnTo>
                    <a:lnTo>
                      <a:pt x="2077" y="4019"/>
                    </a:lnTo>
                    <a:lnTo>
                      <a:pt x="2191" y="3980"/>
                    </a:lnTo>
                    <a:lnTo>
                      <a:pt x="2248" y="3980"/>
                    </a:lnTo>
                    <a:lnTo>
                      <a:pt x="2286" y="4019"/>
                    </a:lnTo>
                    <a:lnTo>
                      <a:pt x="2344" y="4076"/>
                    </a:lnTo>
                    <a:lnTo>
                      <a:pt x="2381" y="4114"/>
                    </a:lnTo>
                    <a:lnTo>
                      <a:pt x="2439" y="4133"/>
                    </a:lnTo>
                    <a:lnTo>
                      <a:pt x="2553" y="4152"/>
                    </a:lnTo>
                    <a:lnTo>
                      <a:pt x="2572" y="4171"/>
                    </a:lnTo>
                    <a:lnTo>
                      <a:pt x="2591" y="4171"/>
                    </a:lnTo>
                    <a:lnTo>
                      <a:pt x="2629" y="4190"/>
                    </a:lnTo>
                    <a:lnTo>
                      <a:pt x="2686" y="4190"/>
                    </a:lnTo>
                    <a:lnTo>
                      <a:pt x="2801" y="4171"/>
                    </a:lnTo>
                    <a:lnTo>
                      <a:pt x="2972" y="4152"/>
                    </a:lnTo>
                    <a:lnTo>
                      <a:pt x="2991" y="4152"/>
                    </a:lnTo>
                    <a:lnTo>
                      <a:pt x="3010" y="4076"/>
                    </a:lnTo>
                    <a:lnTo>
                      <a:pt x="3029" y="4076"/>
                    </a:lnTo>
                    <a:lnTo>
                      <a:pt x="3067" y="4076"/>
                    </a:lnTo>
                    <a:lnTo>
                      <a:pt x="3124" y="4095"/>
                    </a:lnTo>
                    <a:lnTo>
                      <a:pt x="3315" y="4152"/>
                    </a:lnTo>
                    <a:lnTo>
                      <a:pt x="3372" y="4133"/>
                    </a:lnTo>
                    <a:lnTo>
                      <a:pt x="3372" y="4095"/>
                    </a:lnTo>
                    <a:lnTo>
                      <a:pt x="3315" y="3962"/>
                    </a:lnTo>
                    <a:lnTo>
                      <a:pt x="3315" y="3924"/>
                    </a:lnTo>
                    <a:lnTo>
                      <a:pt x="3315" y="3885"/>
                    </a:lnTo>
                    <a:lnTo>
                      <a:pt x="3353" y="3866"/>
                    </a:lnTo>
                    <a:lnTo>
                      <a:pt x="3544" y="3904"/>
                    </a:lnTo>
                    <a:lnTo>
                      <a:pt x="3715" y="3904"/>
                    </a:lnTo>
                    <a:lnTo>
                      <a:pt x="3753" y="3904"/>
                    </a:lnTo>
                    <a:lnTo>
                      <a:pt x="3829" y="3885"/>
                    </a:lnTo>
                    <a:lnTo>
                      <a:pt x="3905" y="3848"/>
                    </a:lnTo>
                    <a:lnTo>
                      <a:pt x="4001" y="3809"/>
                    </a:lnTo>
                    <a:lnTo>
                      <a:pt x="4096" y="3733"/>
                    </a:lnTo>
                    <a:lnTo>
                      <a:pt x="4306" y="3543"/>
                    </a:lnTo>
                    <a:lnTo>
                      <a:pt x="4362" y="3409"/>
                    </a:lnTo>
                    <a:lnTo>
                      <a:pt x="4343" y="2800"/>
                    </a:lnTo>
                    <a:lnTo>
                      <a:pt x="4306" y="2590"/>
                    </a:lnTo>
                    <a:lnTo>
                      <a:pt x="4286" y="2533"/>
                    </a:lnTo>
                    <a:lnTo>
                      <a:pt x="4286" y="2495"/>
                    </a:lnTo>
                    <a:lnTo>
                      <a:pt x="4343" y="2476"/>
                    </a:lnTo>
                    <a:lnTo>
                      <a:pt x="4401" y="2400"/>
                    </a:lnTo>
                    <a:lnTo>
                      <a:pt x="4496" y="2285"/>
                    </a:lnTo>
                    <a:lnTo>
                      <a:pt x="4496" y="2228"/>
                    </a:lnTo>
                    <a:lnTo>
                      <a:pt x="4496" y="2190"/>
                    </a:lnTo>
                    <a:lnTo>
                      <a:pt x="4496" y="2171"/>
                    </a:lnTo>
                    <a:lnTo>
                      <a:pt x="4629" y="1581"/>
                    </a:lnTo>
                    <a:lnTo>
                      <a:pt x="4687" y="1504"/>
                    </a:lnTo>
                    <a:lnTo>
                      <a:pt x="4724" y="1466"/>
                    </a:lnTo>
                    <a:lnTo>
                      <a:pt x="4839" y="1466"/>
                    </a:lnTo>
                    <a:lnTo>
                      <a:pt x="4915" y="1466"/>
                    </a:lnTo>
                    <a:lnTo>
                      <a:pt x="5048" y="1486"/>
                    </a:lnTo>
                    <a:lnTo>
                      <a:pt x="5124" y="1486"/>
                    </a:lnTo>
                    <a:lnTo>
                      <a:pt x="5163" y="1486"/>
                    </a:lnTo>
                    <a:lnTo>
                      <a:pt x="5182" y="1428"/>
                    </a:lnTo>
                    <a:lnTo>
                      <a:pt x="5182" y="1390"/>
                    </a:lnTo>
                    <a:lnTo>
                      <a:pt x="5182" y="1333"/>
                    </a:lnTo>
                    <a:lnTo>
                      <a:pt x="5201" y="1295"/>
                    </a:lnTo>
                    <a:lnTo>
                      <a:pt x="5220" y="1257"/>
                    </a:lnTo>
                    <a:lnTo>
                      <a:pt x="5277" y="1219"/>
                    </a:lnTo>
                    <a:lnTo>
                      <a:pt x="5296" y="1181"/>
                    </a:lnTo>
                    <a:lnTo>
                      <a:pt x="5315" y="1124"/>
                    </a:lnTo>
                    <a:lnTo>
                      <a:pt x="5334" y="1066"/>
                    </a:lnTo>
                    <a:lnTo>
                      <a:pt x="5334" y="1009"/>
                    </a:lnTo>
                    <a:lnTo>
                      <a:pt x="5315" y="857"/>
                    </a:lnTo>
                    <a:lnTo>
                      <a:pt x="5315" y="838"/>
                    </a:lnTo>
                    <a:lnTo>
                      <a:pt x="5334" y="819"/>
                    </a:lnTo>
                    <a:lnTo>
                      <a:pt x="5391" y="819"/>
                    </a:lnTo>
                    <a:lnTo>
                      <a:pt x="5468" y="857"/>
                    </a:lnTo>
                    <a:lnTo>
                      <a:pt x="5505" y="895"/>
                    </a:lnTo>
                    <a:lnTo>
                      <a:pt x="5505" y="952"/>
                    </a:lnTo>
                    <a:lnTo>
                      <a:pt x="5505" y="990"/>
                    </a:lnTo>
                    <a:lnTo>
                      <a:pt x="5505" y="1028"/>
                    </a:lnTo>
                    <a:lnTo>
                      <a:pt x="5505" y="1085"/>
                    </a:lnTo>
                    <a:lnTo>
                      <a:pt x="5505" y="1124"/>
                    </a:lnTo>
                    <a:lnTo>
                      <a:pt x="5544" y="1181"/>
                    </a:lnTo>
                    <a:lnTo>
                      <a:pt x="5581" y="1276"/>
                    </a:lnTo>
                    <a:lnTo>
                      <a:pt x="5601" y="1314"/>
                    </a:lnTo>
                    <a:lnTo>
                      <a:pt x="5658" y="1314"/>
                    </a:lnTo>
                    <a:lnTo>
                      <a:pt x="5753" y="1238"/>
                    </a:lnTo>
                    <a:lnTo>
                      <a:pt x="5925" y="990"/>
                    </a:lnTo>
                    <a:lnTo>
                      <a:pt x="6096" y="971"/>
                    </a:lnTo>
                    <a:lnTo>
                      <a:pt x="6153" y="990"/>
                    </a:lnTo>
                    <a:lnTo>
                      <a:pt x="6211" y="990"/>
                    </a:lnTo>
                    <a:lnTo>
                      <a:pt x="6267" y="1009"/>
                    </a:lnTo>
                    <a:lnTo>
                      <a:pt x="6325" y="1047"/>
                    </a:lnTo>
                    <a:lnTo>
                      <a:pt x="6363" y="1047"/>
                    </a:lnTo>
                    <a:lnTo>
                      <a:pt x="6401" y="1047"/>
                    </a:lnTo>
                    <a:lnTo>
                      <a:pt x="6439" y="1047"/>
                    </a:lnTo>
                    <a:lnTo>
                      <a:pt x="6420" y="1085"/>
                    </a:lnTo>
                    <a:lnTo>
                      <a:pt x="6382" y="1200"/>
                    </a:lnTo>
                    <a:lnTo>
                      <a:pt x="6401" y="1257"/>
                    </a:lnTo>
                    <a:lnTo>
                      <a:pt x="6534" y="1142"/>
                    </a:lnTo>
                    <a:lnTo>
                      <a:pt x="6534" y="1105"/>
                    </a:lnTo>
                    <a:lnTo>
                      <a:pt x="6592" y="952"/>
                    </a:lnTo>
                    <a:lnTo>
                      <a:pt x="6610" y="800"/>
                    </a:lnTo>
                    <a:lnTo>
                      <a:pt x="6553" y="685"/>
                    </a:lnTo>
                    <a:lnTo>
                      <a:pt x="6553" y="609"/>
                    </a:lnTo>
                    <a:lnTo>
                      <a:pt x="6534" y="590"/>
                    </a:lnTo>
                    <a:lnTo>
                      <a:pt x="6496" y="590"/>
                    </a:lnTo>
                    <a:lnTo>
                      <a:pt x="6496" y="571"/>
                    </a:lnTo>
                    <a:lnTo>
                      <a:pt x="6515" y="533"/>
                    </a:lnTo>
                    <a:lnTo>
                      <a:pt x="6629" y="476"/>
                    </a:lnTo>
                    <a:lnTo>
                      <a:pt x="6705" y="381"/>
                    </a:lnTo>
                    <a:lnTo>
                      <a:pt x="6744" y="362"/>
                    </a:lnTo>
                    <a:lnTo>
                      <a:pt x="6858" y="323"/>
                    </a:lnTo>
                    <a:lnTo>
                      <a:pt x="6877" y="285"/>
                    </a:lnTo>
                    <a:lnTo>
                      <a:pt x="6877" y="228"/>
                    </a:lnTo>
                    <a:lnTo>
                      <a:pt x="6820" y="114"/>
                    </a:lnTo>
                    <a:lnTo>
                      <a:pt x="6801" y="57"/>
                    </a:lnTo>
                    <a:lnTo>
                      <a:pt x="6820" y="0"/>
                    </a:lnTo>
                    <a:lnTo>
                      <a:pt x="6839" y="0"/>
                    </a:lnTo>
                    <a:lnTo>
                      <a:pt x="6934" y="38"/>
                    </a:lnTo>
                    <a:lnTo>
                      <a:pt x="7258" y="285"/>
                    </a:lnTo>
                    <a:lnTo>
                      <a:pt x="7315" y="381"/>
                    </a:lnTo>
                    <a:lnTo>
                      <a:pt x="7296" y="457"/>
                    </a:lnTo>
                    <a:lnTo>
                      <a:pt x="7315" y="495"/>
                    </a:lnTo>
                    <a:lnTo>
                      <a:pt x="7372" y="514"/>
                    </a:lnTo>
                    <a:lnTo>
                      <a:pt x="7486" y="514"/>
                    </a:lnTo>
                    <a:lnTo>
                      <a:pt x="7563" y="514"/>
                    </a:lnTo>
                    <a:lnTo>
                      <a:pt x="7620" y="533"/>
                    </a:lnTo>
                    <a:lnTo>
                      <a:pt x="7639" y="552"/>
                    </a:lnTo>
                    <a:lnTo>
                      <a:pt x="7620" y="590"/>
                    </a:lnTo>
                    <a:lnTo>
                      <a:pt x="7620" y="628"/>
                    </a:lnTo>
                    <a:lnTo>
                      <a:pt x="7601" y="666"/>
                    </a:lnTo>
                    <a:lnTo>
                      <a:pt x="7582" y="685"/>
                    </a:lnTo>
                    <a:lnTo>
                      <a:pt x="7563" y="704"/>
                    </a:lnTo>
                    <a:lnTo>
                      <a:pt x="7582" y="724"/>
                    </a:lnTo>
                    <a:lnTo>
                      <a:pt x="7639" y="780"/>
                    </a:lnTo>
                    <a:lnTo>
                      <a:pt x="7848" y="914"/>
                    </a:lnTo>
                    <a:lnTo>
                      <a:pt x="7963" y="933"/>
                    </a:lnTo>
                    <a:lnTo>
                      <a:pt x="7982" y="1066"/>
                    </a:lnTo>
                    <a:lnTo>
                      <a:pt x="8001" y="1085"/>
                    </a:lnTo>
                    <a:lnTo>
                      <a:pt x="8001" y="1105"/>
                    </a:lnTo>
                    <a:lnTo>
                      <a:pt x="8020" y="1124"/>
                    </a:lnTo>
                    <a:lnTo>
                      <a:pt x="8134" y="1181"/>
                    </a:lnTo>
                    <a:lnTo>
                      <a:pt x="8363" y="1200"/>
                    </a:lnTo>
                    <a:lnTo>
                      <a:pt x="8858" y="971"/>
                    </a:lnTo>
                    <a:lnTo>
                      <a:pt x="8915" y="971"/>
                    </a:lnTo>
                    <a:lnTo>
                      <a:pt x="8991" y="952"/>
                    </a:lnTo>
                    <a:lnTo>
                      <a:pt x="9201" y="990"/>
                    </a:lnTo>
                    <a:lnTo>
                      <a:pt x="9487" y="952"/>
                    </a:lnTo>
                    <a:lnTo>
                      <a:pt x="9792" y="761"/>
                    </a:lnTo>
                    <a:lnTo>
                      <a:pt x="9811" y="704"/>
                    </a:lnTo>
                    <a:lnTo>
                      <a:pt x="9829" y="628"/>
                    </a:lnTo>
                    <a:lnTo>
                      <a:pt x="9792" y="552"/>
                    </a:lnTo>
                    <a:lnTo>
                      <a:pt x="9792" y="533"/>
                    </a:lnTo>
                    <a:lnTo>
                      <a:pt x="9792" y="514"/>
                    </a:lnTo>
                    <a:lnTo>
                      <a:pt x="9792" y="476"/>
                    </a:lnTo>
                    <a:lnTo>
                      <a:pt x="9811" y="457"/>
                    </a:lnTo>
                    <a:lnTo>
                      <a:pt x="9829" y="457"/>
                    </a:lnTo>
                    <a:lnTo>
                      <a:pt x="9887" y="476"/>
                    </a:lnTo>
                    <a:lnTo>
                      <a:pt x="9925" y="495"/>
                    </a:lnTo>
                    <a:lnTo>
                      <a:pt x="10020" y="533"/>
                    </a:lnTo>
                    <a:lnTo>
                      <a:pt x="10039" y="533"/>
                    </a:lnTo>
                    <a:lnTo>
                      <a:pt x="10096" y="495"/>
                    </a:lnTo>
                    <a:lnTo>
                      <a:pt x="10191" y="419"/>
                    </a:lnTo>
                    <a:lnTo>
                      <a:pt x="10344" y="267"/>
                    </a:lnTo>
                    <a:lnTo>
                      <a:pt x="10363" y="247"/>
                    </a:lnTo>
                    <a:lnTo>
                      <a:pt x="10382" y="228"/>
                    </a:lnTo>
                    <a:lnTo>
                      <a:pt x="10401" y="209"/>
                    </a:lnTo>
                    <a:lnTo>
                      <a:pt x="10458" y="190"/>
                    </a:lnTo>
                    <a:lnTo>
                      <a:pt x="10477" y="190"/>
                    </a:lnTo>
                    <a:lnTo>
                      <a:pt x="10496" y="171"/>
                    </a:lnTo>
                    <a:lnTo>
                      <a:pt x="10534" y="152"/>
                    </a:lnTo>
                    <a:lnTo>
                      <a:pt x="10572" y="171"/>
                    </a:lnTo>
                    <a:lnTo>
                      <a:pt x="10668" y="247"/>
                    </a:lnTo>
                    <a:lnTo>
                      <a:pt x="10801" y="285"/>
                    </a:lnTo>
                    <a:lnTo>
                      <a:pt x="11106" y="228"/>
                    </a:lnTo>
                    <a:lnTo>
                      <a:pt x="11182" y="228"/>
                    </a:lnTo>
                    <a:lnTo>
                      <a:pt x="11220" y="228"/>
                    </a:lnTo>
                    <a:lnTo>
                      <a:pt x="11258" y="209"/>
                    </a:lnTo>
                    <a:lnTo>
                      <a:pt x="11315" y="190"/>
                    </a:lnTo>
                    <a:lnTo>
                      <a:pt x="11334" y="209"/>
                    </a:lnTo>
                    <a:lnTo>
                      <a:pt x="11334" y="267"/>
                    </a:lnTo>
                    <a:lnTo>
                      <a:pt x="11315" y="438"/>
                    </a:lnTo>
                    <a:lnTo>
                      <a:pt x="11296" y="476"/>
                    </a:lnTo>
                    <a:lnTo>
                      <a:pt x="11277" y="476"/>
                    </a:lnTo>
                    <a:lnTo>
                      <a:pt x="11239" y="495"/>
                    </a:lnTo>
                    <a:lnTo>
                      <a:pt x="11220" y="514"/>
                    </a:lnTo>
                    <a:lnTo>
                      <a:pt x="11201" y="533"/>
                    </a:lnTo>
                    <a:lnTo>
                      <a:pt x="11182" y="571"/>
                    </a:lnTo>
                    <a:lnTo>
                      <a:pt x="11182" y="590"/>
                    </a:lnTo>
                    <a:lnTo>
                      <a:pt x="11163" y="609"/>
                    </a:lnTo>
                    <a:lnTo>
                      <a:pt x="11144" y="647"/>
                    </a:lnTo>
                    <a:lnTo>
                      <a:pt x="11125" y="666"/>
                    </a:lnTo>
                    <a:lnTo>
                      <a:pt x="11087" y="685"/>
                    </a:lnTo>
                    <a:lnTo>
                      <a:pt x="11106" y="704"/>
                    </a:lnTo>
                    <a:lnTo>
                      <a:pt x="11144" y="761"/>
                    </a:lnTo>
                    <a:lnTo>
                      <a:pt x="11258" y="857"/>
                    </a:lnTo>
                    <a:lnTo>
                      <a:pt x="11429" y="1105"/>
                    </a:lnTo>
                    <a:lnTo>
                      <a:pt x="11372" y="1142"/>
                    </a:lnTo>
                    <a:lnTo>
                      <a:pt x="11334" y="1219"/>
                    </a:lnTo>
                    <a:lnTo>
                      <a:pt x="11315" y="1238"/>
                    </a:lnTo>
                    <a:lnTo>
                      <a:pt x="11277" y="1238"/>
                    </a:lnTo>
                    <a:lnTo>
                      <a:pt x="11201" y="1219"/>
                    </a:lnTo>
                    <a:lnTo>
                      <a:pt x="11182" y="1200"/>
                    </a:lnTo>
                    <a:lnTo>
                      <a:pt x="11144" y="1200"/>
                    </a:lnTo>
                    <a:lnTo>
                      <a:pt x="11125" y="1200"/>
                    </a:lnTo>
                    <a:lnTo>
                      <a:pt x="11125" y="1238"/>
                    </a:lnTo>
                    <a:lnTo>
                      <a:pt x="11106" y="1257"/>
                    </a:lnTo>
                    <a:lnTo>
                      <a:pt x="11106" y="1295"/>
                    </a:lnTo>
                    <a:lnTo>
                      <a:pt x="11106" y="1333"/>
                    </a:lnTo>
                    <a:lnTo>
                      <a:pt x="11087" y="1390"/>
                    </a:lnTo>
                    <a:lnTo>
                      <a:pt x="11011" y="1504"/>
                    </a:lnTo>
                    <a:lnTo>
                      <a:pt x="10935" y="1562"/>
                    </a:lnTo>
                    <a:lnTo>
                      <a:pt x="10858" y="1618"/>
                    </a:lnTo>
                    <a:lnTo>
                      <a:pt x="10763" y="1657"/>
                    </a:lnTo>
                    <a:lnTo>
                      <a:pt x="10725" y="1676"/>
                    </a:lnTo>
                    <a:lnTo>
                      <a:pt x="10725" y="1695"/>
                    </a:lnTo>
                    <a:lnTo>
                      <a:pt x="10744" y="1771"/>
                    </a:lnTo>
                    <a:lnTo>
                      <a:pt x="10820" y="1904"/>
                    </a:lnTo>
                    <a:lnTo>
                      <a:pt x="10839" y="2038"/>
                    </a:lnTo>
                    <a:lnTo>
                      <a:pt x="10820" y="2266"/>
                    </a:lnTo>
                    <a:lnTo>
                      <a:pt x="10820" y="2304"/>
                    </a:lnTo>
                    <a:lnTo>
                      <a:pt x="10801" y="2324"/>
                    </a:lnTo>
                    <a:lnTo>
                      <a:pt x="10782" y="2343"/>
                    </a:lnTo>
                    <a:lnTo>
                      <a:pt x="10763" y="2362"/>
                    </a:lnTo>
                    <a:lnTo>
                      <a:pt x="10744" y="2380"/>
                    </a:lnTo>
                    <a:lnTo>
                      <a:pt x="10706" y="2438"/>
                    </a:lnTo>
                    <a:lnTo>
                      <a:pt x="10706" y="2476"/>
                    </a:lnTo>
                    <a:lnTo>
                      <a:pt x="10706" y="2514"/>
                    </a:lnTo>
                    <a:lnTo>
                      <a:pt x="10744" y="2705"/>
                    </a:lnTo>
                    <a:lnTo>
                      <a:pt x="10782" y="2800"/>
                    </a:lnTo>
                    <a:lnTo>
                      <a:pt x="10801" y="2838"/>
                    </a:lnTo>
                    <a:lnTo>
                      <a:pt x="10839" y="2933"/>
                    </a:lnTo>
                    <a:lnTo>
                      <a:pt x="10858" y="2952"/>
                    </a:lnTo>
                    <a:lnTo>
                      <a:pt x="10915" y="3009"/>
                    </a:lnTo>
                    <a:lnTo>
                      <a:pt x="10915" y="3200"/>
                    </a:lnTo>
                    <a:lnTo>
                      <a:pt x="10935" y="3276"/>
                    </a:lnTo>
                    <a:lnTo>
                      <a:pt x="10953" y="3295"/>
                    </a:lnTo>
                    <a:lnTo>
                      <a:pt x="10972" y="3295"/>
                    </a:lnTo>
                    <a:lnTo>
                      <a:pt x="10991" y="3295"/>
                    </a:lnTo>
                    <a:lnTo>
                      <a:pt x="11049" y="3333"/>
                    </a:lnTo>
                    <a:lnTo>
                      <a:pt x="11067" y="3352"/>
                    </a:lnTo>
                    <a:lnTo>
                      <a:pt x="11067" y="3428"/>
                    </a:lnTo>
                    <a:lnTo>
                      <a:pt x="11049" y="3467"/>
                    </a:lnTo>
                    <a:lnTo>
                      <a:pt x="11030" y="3485"/>
                    </a:lnTo>
                    <a:lnTo>
                      <a:pt x="10877" y="3562"/>
                    </a:lnTo>
                    <a:lnTo>
                      <a:pt x="10801" y="3676"/>
                    </a:lnTo>
                    <a:lnTo>
                      <a:pt x="10763" y="3695"/>
                    </a:lnTo>
                    <a:lnTo>
                      <a:pt x="10744" y="3695"/>
                    </a:lnTo>
                    <a:lnTo>
                      <a:pt x="10649" y="3733"/>
                    </a:lnTo>
                    <a:lnTo>
                      <a:pt x="10668" y="4000"/>
                    </a:lnTo>
                    <a:lnTo>
                      <a:pt x="10686" y="4114"/>
                    </a:lnTo>
                    <a:lnTo>
                      <a:pt x="10782" y="4266"/>
                    </a:lnTo>
                    <a:lnTo>
                      <a:pt x="10820" y="4305"/>
                    </a:lnTo>
                    <a:lnTo>
                      <a:pt x="10972" y="4438"/>
                    </a:lnTo>
                    <a:lnTo>
                      <a:pt x="11392" y="502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17410" name="Group 1">
              <a:extLst>
                <a:ext uri="{FF2B5EF4-FFF2-40B4-BE49-F238E27FC236}">
                  <a16:creationId xmlns:a16="http://schemas.microsoft.com/office/drawing/2014/main" id="{17F89870-CCA1-AD46-9591-381A399899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4825" y="782638"/>
              <a:ext cx="9534525" cy="5299075"/>
              <a:chOff x="3044825" y="782638"/>
              <a:chExt cx="9534831" cy="5298566"/>
            </a:xfrm>
          </p:grpSpPr>
          <p:sp>
            <p:nvSpPr>
              <p:cNvPr id="17424" name="Text Box 18">
                <a:extLst>
                  <a:ext uri="{FF2B5EF4-FFF2-40B4-BE49-F238E27FC236}">
                    <a16:creationId xmlns:a16="http://schemas.microsoft.com/office/drawing/2014/main" id="{0E43E8C5-E133-454D-8BE2-90AE0294B5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4825" y="782638"/>
                <a:ext cx="1199828" cy="3317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Havana</a:t>
                </a:r>
              </a:p>
            </p:txBody>
          </p:sp>
          <p:sp>
            <p:nvSpPr>
              <p:cNvPr id="5138" name="Text Box 19">
                <a:extLst>
                  <a:ext uri="{FF2B5EF4-FFF2-40B4-BE49-F238E27FC236}">
                    <a16:creationId xmlns:a16="http://schemas.microsoft.com/office/drawing/2014/main" id="{348B2265-0F3A-7C41-B504-9D2745115D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33492" y="5643096"/>
                <a:ext cx="846164" cy="438108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Santiago</a:t>
                </a:r>
              </a:p>
              <a:p>
                <a:pPr algn="ctr"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de Cuba</a:t>
                </a:r>
              </a:p>
              <a:p>
                <a:pPr algn="ctr">
                  <a:lnSpc>
                    <a:spcPct val="113000"/>
                  </a:lnSpc>
                  <a:defRPr/>
                </a:pPr>
                <a:endParaRPr lang="en-US" altLang="en-UA" sz="1042" dirty="0">
                  <a:solidFill>
                    <a:srgbClr val="000000"/>
                  </a:solidFill>
                  <a:latin typeface="Open Sans Semibold" panose="020B0606030504020204" pitchFamily="34" charset="0"/>
                  <a:cs typeface="Open Sans Semibold" panose="020B0606030504020204" pitchFamily="34" charset="0"/>
                </a:endParaRPr>
              </a:p>
            </p:txBody>
          </p:sp>
          <p:sp>
            <p:nvSpPr>
              <p:cNvPr id="5140" name="Text Box 21">
                <a:extLst>
                  <a:ext uri="{FF2B5EF4-FFF2-40B4-BE49-F238E27FC236}">
                    <a16:creationId xmlns:a16="http://schemas.microsoft.com/office/drawing/2014/main" id="{B54035E2-3D84-C648-BF03-BB464AF2E8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15023" y="806448"/>
                <a:ext cx="971581" cy="219054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Varadero</a:t>
                </a:r>
              </a:p>
            </p:txBody>
          </p:sp>
          <p:sp>
            <p:nvSpPr>
              <p:cNvPr id="17427" name="Freeform 22">
                <a:extLst>
                  <a:ext uri="{FF2B5EF4-FFF2-40B4-BE49-F238E27FC236}">
                    <a16:creationId xmlns:a16="http://schemas.microsoft.com/office/drawing/2014/main" id="{C00A9ACB-124E-B847-BA22-407730E4F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0013" y="1081088"/>
                <a:ext cx="263525" cy="352425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43"/>
                    </a:cubicBezTo>
                    <a:cubicBezTo>
                      <a:pt x="0" y="876"/>
                      <a:pt x="39" y="1010"/>
                      <a:pt x="115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3"/>
                      <a:pt x="705" y="1962"/>
                      <a:pt x="724" y="1962"/>
                    </a:cubicBezTo>
                    <a:cubicBezTo>
                      <a:pt x="743" y="1962"/>
                      <a:pt x="762" y="1943"/>
                      <a:pt x="781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10" y="1010"/>
                      <a:pt x="1467" y="876"/>
                      <a:pt x="1467" y="743"/>
                    </a:cubicBezTo>
                    <a:cubicBezTo>
                      <a:pt x="1467" y="324"/>
                      <a:pt x="1124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2" y="1029"/>
                      <a:pt x="438" y="896"/>
                      <a:pt x="438" y="724"/>
                    </a:cubicBezTo>
                    <a:cubicBezTo>
                      <a:pt x="438" y="571"/>
                      <a:pt x="572" y="439"/>
                      <a:pt x="724" y="439"/>
                    </a:cubicBezTo>
                    <a:cubicBezTo>
                      <a:pt x="896" y="439"/>
                      <a:pt x="1029" y="571"/>
                      <a:pt x="1029" y="724"/>
                    </a:cubicBezTo>
                    <a:cubicBezTo>
                      <a:pt x="1029" y="896"/>
                      <a:pt x="896" y="1029"/>
                      <a:pt x="724" y="1029"/>
                    </a:cubicBezTo>
                    <a:close/>
                  </a:path>
                </a:pathLst>
              </a:custGeom>
              <a:solidFill>
                <a:srgbClr val="002A8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8" name="Freeform 23">
                <a:extLst>
                  <a:ext uri="{FF2B5EF4-FFF2-40B4-BE49-F238E27FC236}">
                    <a16:creationId xmlns:a16="http://schemas.microsoft.com/office/drawing/2014/main" id="{CF8E679E-4FBE-E54A-AB9D-74305C2C8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7313" y="1042988"/>
                <a:ext cx="265112" cy="354012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43"/>
                      <a:pt x="0" y="743"/>
                    </a:cubicBezTo>
                    <a:cubicBezTo>
                      <a:pt x="0" y="895"/>
                      <a:pt x="57" y="1029"/>
                      <a:pt x="114" y="1143"/>
                    </a:cubicBezTo>
                    <a:cubicBezTo>
                      <a:pt x="686" y="1923"/>
                      <a:pt x="686" y="1923"/>
                      <a:pt x="686" y="1923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3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9"/>
                      <a:pt x="1467" y="895"/>
                      <a:pt x="1467" y="743"/>
                    </a:cubicBezTo>
                    <a:cubicBezTo>
                      <a:pt x="1467" y="343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1"/>
                      <a:pt x="571" y="438"/>
                      <a:pt x="743" y="438"/>
                    </a:cubicBezTo>
                    <a:cubicBezTo>
                      <a:pt x="895" y="438"/>
                      <a:pt x="1028" y="571"/>
                      <a:pt x="1028" y="743"/>
                    </a:cubicBezTo>
                    <a:cubicBezTo>
                      <a:pt x="1028" y="89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0E8F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9" name="Freeform 24">
                <a:extLst>
                  <a:ext uri="{FF2B5EF4-FFF2-40B4-BE49-F238E27FC236}">
                    <a16:creationId xmlns:a16="http://schemas.microsoft.com/office/drawing/2014/main" id="{0CD6D442-830A-0746-AD58-41C7A6D90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8488" y="5184775"/>
                <a:ext cx="263525" cy="350838"/>
              </a:xfrm>
              <a:custGeom>
                <a:avLst/>
                <a:gdLst>
                  <a:gd name="T0" fmla="*/ 2147483646 w 1467"/>
                  <a:gd name="T1" fmla="*/ 0 h 1944"/>
                  <a:gd name="T2" fmla="*/ 2147483646 w 1467"/>
                  <a:gd name="T3" fmla="*/ 0 h 1944"/>
                  <a:gd name="T4" fmla="*/ 0 w 1467"/>
                  <a:gd name="T5" fmla="*/ 2147483646 h 1944"/>
                  <a:gd name="T6" fmla="*/ 2147483646 w 1467"/>
                  <a:gd name="T7" fmla="*/ 2147483646 h 1944"/>
                  <a:gd name="T8" fmla="*/ 2147483646 w 1467"/>
                  <a:gd name="T9" fmla="*/ 2147483646 h 1944"/>
                  <a:gd name="T10" fmla="*/ 2147483646 w 1467"/>
                  <a:gd name="T11" fmla="*/ 2147483646 h 1944"/>
                  <a:gd name="T12" fmla="*/ 2147483646 w 1467"/>
                  <a:gd name="T13" fmla="*/ 2147483646 h 1944"/>
                  <a:gd name="T14" fmla="*/ 2147483646 w 1467"/>
                  <a:gd name="T15" fmla="*/ 2147483646 h 1944"/>
                  <a:gd name="T16" fmla="*/ 2147483646 w 1467"/>
                  <a:gd name="T17" fmla="*/ 2147483646 h 1944"/>
                  <a:gd name="T18" fmla="*/ 2147483646 w 1467"/>
                  <a:gd name="T19" fmla="*/ 0 h 1944"/>
                  <a:gd name="T20" fmla="*/ 2147483646 w 1467"/>
                  <a:gd name="T21" fmla="*/ 2147483646 h 1944"/>
                  <a:gd name="T22" fmla="*/ 2147483646 w 1467"/>
                  <a:gd name="T23" fmla="*/ 2147483646 h 1944"/>
                  <a:gd name="T24" fmla="*/ 2147483646 w 1467"/>
                  <a:gd name="T25" fmla="*/ 2147483646 h 1944"/>
                  <a:gd name="T26" fmla="*/ 2147483646 w 1467"/>
                  <a:gd name="T27" fmla="*/ 2147483646 h 1944"/>
                  <a:gd name="T28" fmla="*/ 2147483646 w 1467"/>
                  <a:gd name="T29" fmla="*/ 2147483646 h 1944"/>
                  <a:gd name="T30" fmla="*/ 2147483646 w 1467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44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3" y="0"/>
                      <a:pt x="0" y="323"/>
                      <a:pt x="0" y="724"/>
                    </a:cubicBezTo>
                    <a:cubicBezTo>
                      <a:pt x="0" y="876"/>
                      <a:pt x="38" y="1009"/>
                      <a:pt x="114" y="1124"/>
                    </a:cubicBezTo>
                    <a:cubicBezTo>
                      <a:pt x="666" y="1905"/>
                      <a:pt x="666" y="1905"/>
                      <a:pt x="666" y="1905"/>
                    </a:cubicBezTo>
                    <a:cubicBezTo>
                      <a:pt x="685" y="1943"/>
                      <a:pt x="704" y="1943"/>
                      <a:pt x="724" y="1943"/>
                    </a:cubicBezTo>
                    <a:cubicBezTo>
                      <a:pt x="743" y="1943"/>
                      <a:pt x="761" y="1943"/>
                      <a:pt x="780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09"/>
                      <a:pt x="1466" y="876"/>
                      <a:pt x="1466" y="724"/>
                    </a:cubicBezTo>
                    <a:cubicBezTo>
                      <a:pt x="1466" y="323"/>
                      <a:pt x="1124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1" y="1029"/>
                      <a:pt x="438" y="895"/>
                      <a:pt x="438" y="724"/>
                    </a:cubicBezTo>
                    <a:cubicBezTo>
                      <a:pt x="438" y="571"/>
                      <a:pt x="571" y="438"/>
                      <a:pt x="724" y="438"/>
                    </a:cubicBezTo>
                    <a:cubicBezTo>
                      <a:pt x="895" y="438"/>
                      <a:pt x="1028" y="571"/>
                      <a:pt x="1028" y="724"/>
                    </a:cubicBezTo>
                    <a:cubicBezTo>
                      <a:pt x="1028" y="895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CF14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702A920F-3298-F047-BFCD-63A333D5A3AA}"/>
              </a:ext>
            </a:extLst>
          </p:cNvPr>
          <p:cNvGrpSpPr/>
          <p:nvPr/>
        </p:nvGrpSpPr>
        <p:grpSpPr>
          <a:xfrm>
            <a:off x="159712" y="3796393"/>
            <a:ext cx="7260528" cy="2225524"/>
            <a:chOff x="191654" y="4555671"/>
            <a:chExt cx="8712634" cy="2670629"/>
          </a:xfrm>
        </p:grpSpPr>
        <p:sp>
          <p:nvSpPr>
            <p:cNvPr id="5144" name="Text Box 25">
              <a:extLst>
                <a:ext uri="{FF2B5EF4-FFF2-40B4-BE49-F238E27FC236}">
                  <a16:creationId xmlns:a16="http://schemas.microsoft.com/office/drawing/2014/main" id="{90A7C39B-C0C0-694F-AF88-DE891C8BA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76338" y="6219825"/>
              <a:ext cx="125730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 dirty="0">
                  <a:solidFill>
                    <a:srgbClr val="002A8F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HAVANA</a:t>
              </a:r>
            </a:p>
          </p:txBody>
        </p:sp>
        <p:sp>
          <p:nvSpPr>
            <p:cNvPr id="5145" name="Text Box 26">
              <a:extLst>
                <a:ext uri="{FF2B5EF4-FFF2-40B4-BE49-F238E27FC236}">
                  <a16:creationId xmlns:a16="http://schemas.microsoft.com/office/drawing/2014/main" id="{5FB6D5AC-74D9-4D4C-9BFE-846DB00C2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1275" y="6219825"/>
              <a:ext cx="2852738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 dirty="0">
                  <a:solidFill>
                    <a:srgbClr val="CF14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SANTIAGO DE CUBA</a:t>
              </a:r>
            </a:p>
          </p:txBody>
        </p:sp>
        <p:sp>
          <p:nvSpPr>
            <p:cNvPr id="5146" name="Text Box 27">
              <a:extLst>
                <a:ext uri="{FF2B5EF4-FFF2-40B4-BE49-F238E27FC236}">
                  <a16:creationId xmlns:a16="http://schemas.microsoft.com/office/drawing/2014/main" id="{62983FAF-9BC2-9D48-BEC1-A0EDE23108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7138" y="5018088"/>
              <a:ext cx="2362200" cy="85725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defRPr/>
              </a:pPr>
              <a:r>
                <a:rPr lang="en-US" altLang="en-UA" sz="4625" b="1" dirty="0">
                  <a:solidFill>
                    <a:srgbClr val="000000"/>
                  </a:solidFill>
                </a:rPr>
                <a:t>CUBA</a:t>
              </a:r>
            </a:p>
          </p:txBody>
        </p:sp>
        <p:sp>
          <p:nvSpPr>
            <p:cNvPr id="5149" name="Text Box 30">
              <a:extLst>
                <a:ext uri="{FF2B5EF4-FFF2-40B4-BE49-F238E27FC236}">
                  <a16:creationId xmlns:a16="http://schemas.microsoft.com/office/drawing/2014/main" id="{8C3DF911-5F20-BB47-A4D7-240FA2C61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3350" y="6219825"/>
              <a:ext cx="1595438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 dirty="0">
                  <a:solidFill>
                    <a:srgbClr val="0E8F88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VARADERO</a:t>
              </a:r>
            </a:p>
          </p:txBody>
        </p:sp>
        <p:grpSp>
          <p:nvGrpSpPr>
            <p:cNvPr id="17415" name="Group 1">
              <a:extLst>
                <a:ext uri="{FF2B5EF4-FFF2-40B4-BE49-F238E27FC236}">
                  <a16:creationId xmlns:a16="http://schemas.microsoft.com/office/drawing/2014/main" id="{07E8D67D-CCE8-584F-B21F-B2BB525F5D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87450" y="5148263"/>
              <a:ext cx="1055688" cy="528637"/>
              <a:chOff x="1187450" y="5191125"/>
              <a:chExt cx="1055688" cy="528638"/>
            </a:xfrm>
          </p:grpSpPr>
          <p:sp>
            <p:nvSpPr>
              <p:cNvPr id="17419" name="Freeform 31">
                <a:extLst>
                  <a:ext uri="{FF2B5EF4-FFF2-40B4-BE49-F238E27FC236}">
                    <a16:creationId xmlns:a16="http://schemas.microsoft.com/office/drawing/2014/main" id="{BCEADF86-BB9C-C34C-B663-325276FC4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450" y="5191125"/>
                <a:ext cx="1055688" cy="528638"/>
              </a:xfrm>
              <a:custGeom>
                <a:avLst/>
                <a:gdLst>
                  <a:gd name="T0" fmla="*/ 0 w 5868"/>
                  <a:gd name="T1" fmla="*/ 0 h 2934"/>
                  <a:gd name="T2" fmla="*/ 2147483646 w 5868"/>
                  <a:gd name="T3" fmla="*/ 0 h 2934"/>
                  <a:gd name="T4" fmla="*/ 2147483646 w 5868"/>
                  <a:gd name="T5" fmla="*/ 2147483646 h 2934"/>
                  <a:gd name="T6" fmla="*/ 0 w 5868"/>
                  <a:gd name="T7" fmla="*/ 2147483646 h 2934"/>
                  <a:gd name="T8" fmla="*/ 0 w 5868"/>
                  <a:gd name="T9" fmla="*/ 0 h 29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68" h="2934">
                    <a:moveTo>
                      <a:pt x="0" y="0"/>
                    </a:moveTo>
                    <a:lnTo>
                      <a:pt x="5867" y="0"/>
                    </a:lnTo>
                    <a:lnTo>
                      <a:pt x="5867" y="2933"/>
                    </a:lnTo>
                    <a:lnTo>
                      <a:pt x="0" y="29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A8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0" name="Freeform 32">
                <a:extLst>
                  <a:ext uri="{FF2B5EF4-FFF2-40B4-BE49-F238E27FC236}">
                    <a16:creationId xmlns:a16="http://schemas.microsoft.com/office/drawing/2014/main" id="{8FD292DF-060A-A442-A326-ECF9A3384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450" y="5297488"/>
                <a:ext cx="1055688" cy="106362"/>
              </a:xfrm>
              <a:custGeom>
                <a:avLst/>
                <a:gdLst>
                  <a:gd name="T0" fmla="*/ 0 w 5868"/>
                  <a:gd name="T1" fmla="*/ 0 h 592"/>
                  <a:gd name="T2" fmla="*/ 2147483646 w 5868"/>
                  <a:gd name="T3" fmla="*/ 0 h 592"/>
                  <a:gd name="T4" fmla="*/ 2147483646 w 5868"/>
                  <a:gd name="T5" fmla="*/ 2147483646 h 592"/>
                  <a:gd name="T6" fmla="*/ 0 w 5868"/>
                  <a:gd name="T7" fmla="*/ 2147483646 h 592"/>
                  <a:gd name="T8" fmla="*/ 0 w 5868"/>
                  <a:gd name="T9" fmla="*/ 0 h 5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68" h="592">
                    <a:moveTo>
                      <a:pt x="0" y="0"/>
                    </a:moveTo>
                    <a:lnTo>
                      <a:pt x="5867" y="0"/>
                    </a:lnTo>
                    <a:lnTo>
                      <a:pt x="5867" y="591"/>
                    </a:lnTo>
                    <a:lnTo>
                      <a:pt x="0" y="59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1" name="Freeform 33">
                <a:extLst>
                  <a:ext uri="{FF2B5EF4-FFF2-40B4-BE49-F238E27FC236}">
                    <a16:creationId xmlns:a16="http://schemas.microsoft.com/office/drawing/2014/main" id="{EF799C6C-6481-2C46-8E18-975176D76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450" y="5510213"/>
                <a:ext cx="1055688" cy="103187"/>
              </a:xfrm>
              <a:custGeom>
                <a:avLst/>
                <a:gdLst>
                  <a:gd name="T0" fmla="*/ 0 w 5868"/>
                  <a:gd name="T1" fmla="*/ 0 h 573"/>
                  <a:gd name="T2" fmla="*/ 2147483646 w 5868"/>
                  <a:gd name="T3" fmla="*/ 0 h 573"/>
                  <a:gd name="T4" fmla="*/ 2147483646 w 5868"/>
                  <a:gd name="T5" fmla="*/ 2147483646 h 573"/>
                  <a:gd name="T6" fmla="*/ 0 w 5868"/>
                  <a:gd name="T7" fmla="*/ 2147483646 h 573"/>
                  <a:gd name="T8" fmla="*/ 0 w 5868"/>
                  <a:gd name="T9" fmla="*/ 0 h 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68" h="573">
                    <a:moveTo>
                      <a:pt x="0" y="0"/>
                    </a:moveTo>
                    <a:lnTo>
                      <a:pt x="5867" y="0"/>
                    </a:lnTo>
                    <a:lnTo>
                      <a:pt x="5867" y="572"/>
                    </a:lnTo>
                    <a:lnTo>
                      <a:pt x="0" y="57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2" name="Freeform 34">
                <a:extLst>
                  <a:ext uri="{FF2B5EF4-FFF2-40B4-BE49-F238E27FC236}">
                    <a16:creationId xmlns:a16="http://schemas.microsoft.com/office/drawing/2014/main" id="{0904A52D-1C84-F04A-B52E-529527039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450" y="5191125"/>
                <a:ext cx="455613" cy="528638"/>
              </a:xfrm>
              <a:custGeom>
                <a:avLst/>
                <a:gdLst>
                  <a:gd name="T0" fmla="*/ 0 w 2534"/>
                  <a:gd name="T1" fmla="*/ 0 h 2934"/>
                  <a:gd name="T2" fmla="*/ 0 w 2534"/>
                  <a:gd name="T3" fmla="*/ 2147483646 h 2934"/>
                  <a:gd name="T4" fmla="*/ 2147483646 w 2534"/>
                  <a:gd name="T5" fmla="*/ 2147483646 h 2934"/>
                  <a:gd name="T6" fmla="*/ 0 w 2534"/>
                  <a:gd name="T7" fmla="*/ 0 h 29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34" h="2934">
                    <a:moveTo>
                      <a:pt x="0" y="0"/>
                    </a:moveTo>
                    <a:lnTo>
                      <a:pt x="0" y="2933"/>
                    </a:lnTo>
                    <a:lnTo>
                      <a:pt x="2533" y="146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F14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3" name="Freeform 35">
                <a:extLst>
                  <a:ext uri="{FF2B5EF4-FFF2-40B4-BE49-F238E27FC236}">
                    <a16:creationId xmlns:a16="http://schemas.microsoft.com/office/drawing/2014/main" id="{7544F528-604B-D341-B465-EB864AB92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063" y="5376863"/>
                <a:ext cx="150812" cy="144462"/>
              </a:xfrm>
              <a:custGeom>
                <a:avLst/>
                <a:gdLst>
                  <a:gd name="T0" fmla="*/ 2147483646 w 839"/>
                  <a:gd name="T1" fmla="*/ 0 h 802"/>
                  <a:gd name="T2" fmla="*/ 2147483646 w 839"/>
                  <a:gd name="T3" fmla="*/ 2147483646 h 802"/>
                  <a:gd name="T4" fmla="*/ 0 w 839"/>
                  <a:gd name="T5" fmla="*/ 2147483646 h 802"/>
                  <a:gd name="T6" fmla="*/ 2147483646 w 839"/>
                  <a:gd name="T7" fmla="*/ 2147483646 h 802"/>
                  <a:gd name="T8" fmla="*/ 2147483646 w 839"/>
                  <a:gd name="T9" fmla="*/ 2147483646 h 802"/>
                  <a:gd name="T10" fmla="*/ 2147483646 w 839"/>
                  <a:gd name="T11" fmla="*/ 2147483646 h 802"/>
                  <a:gd name="T12" fmla="*/ 2147483646 w 839"/>
                  <a:gd name="T13" fmla="*/ 2147483646 h 802"/>
                  <a:gd name="T14" fmla="*/ 2147483646 w 839"/>
                  <a:gd name="T15" fmla="*/ 2147483646 h 802"/>
                  <a:gd name="T16" fmla="*/ 2147483646 w 839"/>
                  <a:gd name="T17" fmla="*/ 2147483646 h 802"/>
                  <a:gd name="T18" fmla="*/ 2147483646 w 839"/>
                  <a:gd name="T19" fmla="*/ 2147483646 h 802"/>
                  <a:gd name="T20" fmla="*/ 2147483646 w 839"/>
                  <a:gd name="T21" fmla="*/ 0 h 8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9" h="802">
                    <a:moveTo>
                      <a:pt x="419" y="0"/>
                    </a:moveTo>
                    <a:lnTo>
                      <a:pt x="323" y="305"/>
                    </a:lnTo>
                    <a:lnTo>
                      <a:pt x="0" y="305"/>
                    </a:lnTo>
                    <a:lnTo>
                      <a:pt x="267" y="496"/>
                    </a:lnTo>
                    <a:lnTo>
                      <a:pt x="171" y="801"/>
                    </a:lnTo>
                    <a:lnTo>
                      <a:pt x="419" y="610"/>
                    </a:lnTo>
                    <a:lnTo>
                      <a:pt x="686" y="801"/>
                    </a:lnTo>
                    <a:lnTo>
                      <a:pt x="590" y="496"/>
                    </a:lnTo>
                    <a:lnTo>
                      <a:pt x="838" y="305"/>
                    </a:lnTo>
                    <a:lnTo>
                      <a:pt x="533" y="305"/>
                    </a:lnTo>
                    <a:lnTo>
                      <a:pt x="4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17416" name="Google Shape;615;p19">
              <a:extLst>
                <a:ext uri="{FF2B5EF4-FFF2-40B4-BE49-F238E27FC236}">
                  <a16:creationId xmlns:a16="http://schemas.microsoft.com/office/drawing/2014/main" id="{ED6A39D9-3505-4244-98AF-74AC813811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5213" y="6518275"/>
              <a:ext cx="2601912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7" name="Google Shape;615;p19">
              <a:extLst>
                <a:ext uri="{FF2B5EF4-FFF2-40B4-BE49-F238E27FC236}">
                  <a16:creationId xmlns:a16="http://schemas.microsoft.com/office/drawing/2014/main" id="{8C86C7EE-2083-5B40-BAC3-94BB7DE293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29038" y="6518275"/>
              <a:ext cx="2555875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8" name="Google Shape;615;p19">
              <a:extLst>
                <a:ext uri="{FF2B5EF4-FFF2-40B4-BE49-F238E27FC236}">
                  <a16:creationId xmlns:a16="http://schemas.microsoft.com/office/drawing/2014/main" id="{78EE855B-31CC-B148-A18D-B079C30A8B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3338" y="6518275"/>
              <a:ext cx="2520950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A8F8456B-1A8E-DE4F-B835-8332180E1A4A}"/>
                </a:ext>
              </a:extLst>
            </p:cNvPr>
            <p:cNvSpPr txBox="1"/>
            <p:nvPr/>
          </p:nvSpPr>
          <p:spPr>
            <a:xfrm>
              <a:off x="191654" y="4555671"/>
              <a:ext cx="221677" cy="3877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ru-UA" sz="1500" dirty="0"/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1CDF9E2-2DA9-5349-9C7D-93104BF0EF57}"/>
              </a:ext>
            </a:extLst>
          </p:cNvPr>
          <p:cNvGrpSpPr/>
          <p:nvPr/>
        </p:nvGrpSpPr>
        <p:grpSpPr>
          <a:xfrm>
            <a:off x="5372365" y="1312334"/>
            <a:ext cx="6520656" cy="4220104"/>
            <a:chOff x="6446838" y="1574800"/>
            <a:chExt cx="7824787" cy="5064125"/>
          </a:xfrm>
        </p:grpSpPr>
        <p:grpSp>
          <p:nvGrpSpPr>
            <p:cNvPr id="19457" name="Group 2">
              <a:extLst>
                <a:ext uri="{FF2B5EF4-FFF2-40B4-BE49-F238E27FC236}">
                  <a16:creationId xmlns:a16="http://schemas.microsoft.com/office/drawing/2014/main" id="{942EA614-4629-0D49-AA47-A08B51232C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46838" y="1574800"/>
              <a:ext cx="7381875" cy="5064125"/>
              <a:chOff x="6446838" y="1574800"/>
              <a:chExt cx="7381875" cy="5064125"/>
            </a:xfrm>
          </p:grpSpPr>
          <p:sp>
            <p:nvSpPr>
              <p:cNvPr id="19947" name="Freeform 2">
                <a:extLst>
                  <a:ext uri="{FF2B5EF4-FFF2-40B4-BE49-F238E27FC236}">
                    <a16:creationId xmlns:a16="http://schemas.microsoft.com/office/drawing/2014/main" id="{6B9EC65E-D576-A941-B9F0-9671CD7C5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26263" y="1633538"/>
                <a:ext cx="1276350" cy="804862"/>
              </a:xfrm>
              <a:custGeom>
                <a:avLst/>
                <a:gdLst>
                  <a:gd name="T0" fmla="*/ 2147483646 w 7086"/>
                  <a:gd name="T1" fmla="*/ 2147483646 h 4477"/>
                  <a:gd name="T2" fmla="*/ 2147483646 w 7086"/>
                  <a:gd name="T3" fmla="*/ 2147483646 h 4477"/>
                  <a:gd name="T4" fmla="*/ 2147483646 w 7086"/>
                  <a:gd name="T5" fmla="*/ 2147483646 h 4477"/>
                  <a:gd name="T6" fmla="*/ 2147483646 w 7086"/>
                  <a:gd name="T7" fmla="*/ 2147483646 h 4477"/>
                  <a:gd name="T8" fmla="*/ 2147483646 w 7086"/>
                  <a:gd name="T9" fmla="*/ 2147483646 h 4477"/>
                  <a:gd name="T10" fmla="*/ 0 w 7086"/>
                  <a:gd name="T11" fmla="*/ 2147483646 h 4477"/>
                  <a:gd name="T12" fmla="*/ 2147483646 w 7086"/>
                  <a:gd name="T13" fmla="*/ 2147483646 h 4477"/>
                  <a:gd name="T14" fmla="*/ 2147483646 w 7086"/>
                  <a:gd name="T15" fmla="*/ 2147483646 h 4477"/>
                  <a:gd name="T16" fmla="*/ 2147483646 w 7086"/>
                  <a:gd name="T17" fmla="*/ 2147483646 h 4477"/>
                  <a:gd name="T18" fmla="*/ 2147483646 w 7086"/>
                  <a:gd name="T19" fmla="*/ 2147483646 h 4477"/>
                  <a:gd name="T20" fmla="*/ 2147483646 w 7086"/>
                  <a:gd name="T21" fmla="*/ 2147483646 h 4477"/>
                  <a:gd name="T22" fmla="*/ 2147483646 w 7086"/>
                  <a:gd name="T23" fmla="*/ 2147483646 h 4477"/>
                  <a:gd name="T24" fmla="*/ 2147483646 w 7086"/>
                  <a:gd name="T25" fmla="*/ 2147483646 h 4477"/>
                  <a:gd name="T26" fmla="*/ 2147483646 w 7086"/>
                  <a:gd name="T27" fmla="*/ 2147483646 h 4477"/>
                  <a:gd name="T28" fmla="*/ 2147483646 w 7086"/>
                  <a:gd name="T29" fmla="*/ 2147483646 h 4477"/>
                  <a:gd name="T30" fmla="*/ 2147483646 w 7086"/>
                  <a:gd name="T31" fmla="*/ 2147483646 h 4477"/>
                  <a:gd name="T32" fmla="*/ 2147483646 w 7086"/>
                  <a:gd name="T33" fmla="*/ 2147483646 h 4477"/>
                  <a:gd name="T34" fmla="*/ 2147483646 w 7086"/>
                  <a:gd name="T35" fmla="*/ 2147483646 h 4477"/>
                  <a:gd name="T36" fmla="*/ 2147483646 w 7086"/>
                  <a:gd name="T37" fmla="*/ 2147483646 h 4477"/>
                  <a:gd name="T38" fmla="*/ 2147483646 w 7086"/>
                  <a:gd name="T39" fmla="*/ 2147483646 h 4477"/>
                  <a:gd name="T40" fmla="*/ 2147483646 w 7086"/>
                  <a:gd name="T41" fmla="*/ 2147483646 h 4477"/>
                  <a:gd name="T42" fmla="*/ 2147483646 w 7086"/>
                  <a:gd name="T43" fmla="*/ 2147483646 h 4477"/>
                  <a:gd name="T44" fmla="*/ 2147483646 w 7086"/>
                  <a:gd name="T45" fmla="*/ 2147483646 h 4477"/>
                  <a:gd name="T46" fmla="*/ 2147483646 w 7086"/>
                  <a:gd name="T47" fmla="*/ 2147483646 h 4477"/>
                  <a:gd name="T48" fmla="*/ 2147483646 w 7086"/>
                  <a:gd name="T49" fmla="*/ 2147483646 h 4477"/>
                  <a:gd name="T50" fmla="*/ 2147483646 w 7086"/>
                  <a:gd name="T51" fmla="*/ 2147483646 h 4477"/>
                  <a:gd name="T52" fmla="*/ 2147483646 w 7086"/>
                  <a:gd name="T53" fmla="*/ 2147483646 h 4477"/>
                  <a:gd name="T54" fmla="*/ 2147483646 w 7086"/>
                  <a:gd name="T55" fmla="*/ 2147483646 h 4477"/>
                  <a:gd name="T56" fmla="*/ 2147483646 w 7086"/>
                  <a:gd name="T57" fmla="*/ 2147483646 h 4477"/>
                  <a:gd name="T58" fmla="*/ 2147483646 w 7086"/>
                  <a:gd name="T59" fmla="*/ 2147483646 h 4477"/>
                  <a:gd name="T60" fmla="*/ 2147483646 w 7086"/>
                  <a:gd name="T61" fmla="*/ 2147483646 h 4477"/>
                  <a:gd name="T62" fmla="*/ 2147483646 w 7086"/>
                  <a:gd name="T63" fmla="*/ 2147483646 h 4477"/>
                  <a:gd name="T64" fmla="*/ 2147483646 w 7086"/>
                  <a:gd name="T65" fmla="*/ 2147483646 h 4477"/>
                  <a:gd name="T66" fmla="*/ 2147483646 w 7086"/>
                  <a:gd name="T67" fmla="*/ 2147483646 h 4477"/>
                  <a:gd name="T68" fmla="*/ 2147483646 w 7086"/>
                  <a:gd name="T69" fmla="*/ 2147483646 h 4477"/>
                  <a:gd name="T70" fmla="*/ 2147483646 w 7086"/>
                  <a:gd name="T71" fmla="*/ 2147483646 h 447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086" h="4477">
                    <a:moveTo>
                      <a:pt x="267" y="3086"/>
                    </a:moveTo>
                    <a:lnTo>
                      <a:pt x="286" y="2895"/>
                    </a:lnTo>
                    <a:lnTo>
                      <a:pt x="247" y="2686"/>
                    </a:lnTo>
                    <a:lnTo>
                      <a:pt x="152" y="2362"/>
                    </a:lnTo>
                    <a:lnTo>
                      <a:pt x="362" y="2419"/>
                    </a:lnTo>
                    <a:lnTo>
                      <a:pt x="552" y="2514"/>
                    </a:lnTo>
                    <a:lnTo>
                      <a:pt x="514" y="2286"/>
                    </a:lnTo>
                    <a:lnTo>
                      <a:pt x="323" y="1829"/>
                    </a:lnTo>
                    <a:lnTo>
                      <a:pt x="323" y="1715"/>
                    </a:lnTo>
                    <a:lnTo>
                      <a:pt x="323" y="1619"/>
                    </a:lnTo>
                    <a:lnTo>
                      <a:pt x="38" y="1600"/>
                    </a:lnTo>
                    <a:lnTo>
                      <a:pt x="0" y="1486"/>
                    </a:lnTo>
                    <a:lnTo>
                      <a:pt x="114" y="1295"/>
                    </a:lnTo>
                    <a:lnTo>
                      <a:pt x="286" y="1105"/>
                    </a:lnTo>
                    <a:lnTo>
                      <a:pt x="343" y="1067"/>
                    </a:lnTo>
                    <a:lnTo>
                      <a:pt x="399" y="1048"/>
                    </a:lnTo>
                    <a:lnTo>
                      <a:pt x="514" y="1048"/>
                    </a:lnTo>
                    <a:lnTo>
                      <a:pt x="590" y="1029"/>
                    </a:lnTo>
                    <a:lnTo>
                      <a:pt x="724" y="876"/>
                    </a:lnTo>
                    <a:lnTo>
                      <a:pt x="780" y="819"/>
                    </a:lnTo>
                    <a:lnTo>
                      <a:pt x="914" y="762"/>
                    </a:lnTo>
                    <a:lnTo>
                      <a:pt x="1029" y="724"/>
                    </a:lnTo>
                    <a:lnTo>
                      <a:pt x="1124" y="686"/>
                    </a:lnTo>
                    <a:lnTo>
                      <a:pt x="1238" y="572"/>
                    </a:lnTo>
                    <a:lnTo>
                      <a:pt x="1161" y="419"/>
                    </a:lnTo>
                    <a:lnTo>
                      <a:pt x="1161" y="286"/>
                    </a:lnTo>
                    <a:lnTo>
                      <a:pt x="1219" y="191"/>
                    </a:lnTo>
                    <a:lnTo>
                      <a:pt x="1352" y="152"/>
                    </a:lnTo>
                    <a:lnTo>
                      <a:pt x="1447" y="171"/>
                    </a:lnTo>
                    <a:lnTo>
                      <a:pt x="1581" y="228"/>
                    </a:lnTo>
                    <a:lnTo>
                      <a:pt x="1657" y="247"/>
                    </a:lnTo>
                    <a:lnTo>
                      <a:pt x="1695" y="210"/>
                    </a:lnTo>
                    <a:lnTo>
                      <a:pt x="1771" y="114"/>
                    </a:lnTo>
                    <a:lnTo>
                      <a:pt x="1828" y="76"/>
                    </a:lnTo>
                    <a:lnTo>
                      <a:pt x="2970" y="0"/>
                    </a:lnTo>
                    <a:lnTo>
                      <a:pt x="3256" y="38"/>
                    </a:lnTo>
                    <a:lnTo>
                      <a:pt x="3542" y="133"/>
                    </a:lnTo>
                    <a:lnTo>
                      <a:pt x="4609" y="686"/>
                    </a:lnTo>
                    <a:lnTo>
                      <a:pt x="4913" y="762"/>
                    </a:lnTo>
                    <a:lnTo>
                      <a:pt x="5218" y="648"/>
                    </a:lnTo>
                    <a:lnTo>
                      <a:pt x="5427" y="800"/>
                    </a:lnTo>
                    <a:lnTo>
                      <a:pt x="5599" y="876"/>
                    </a:lnTo>
                    <a:lnTo>
                      <a:pt x="6094" y="895"/>
                    </a:lnTo>
                    <a:lnTo>
                      <a:pt x="6113" y="895"/>
                    </a:lnTo>
                    <a:lnTo>
                      <a:pt x="6189" y="1295"/>
                    </a:lnTo>
                    <a:lnTo>
                      <a:pt x="6418" y="1638"/>
                    </a:lnTo>
                    <a:lnTo>
                      <a:pt x="6761" y="1733"/>
                    </a:lnTo>
                    <a:lnTo>
                      <a:pt x="7085" y="1867"/>
                    </a:lnTo>
                    <a:lnTo>
                      <a:pt x="6971" y="2209"/>
                    </a:lnTo>
                    <a:lnTo>
                      <a:pt x="6875" y="2572"/>
                    </a:lnTo>
                    <a:lnTo>
                      <a:pt x="6894" y="2971"/>
                    </a:lnTo>
                    <a:lnTo>
                      <a:pt x="6932" y="3352"/>
                    </a:lnTo>
                    <a:lnTo>
                      <a:pt x="6666" y="3333"/>
                    </a:lnTo>
                    <a:lnTo>
                      <a:pt x="6590" y="3581"/>
                    </a:lnTo>
                    <a:lnTo>
                      <a:pt x="6666" y="4019"/>
                    </a:lnTo>
                    <a:lnTo>
                      <a:pt x="6532" y="4419"/>
                    </a:lnTo>
                    <a:lnTo>
                      <a:pt x="6342" y="4343"/>
                    </a:lnTo>
                    <a:lnTo>
                      <a:pt x="6170" y="4476"/>
                    </a:lnTo>
                    <a:lnTo>
                      <a:pt x="5828" y="4438"/>
                    </a:lnTo>
                    <a:lnTo>
                      <a:pt x="5485" y="4229"/>
                    </a:lnTo>
                    <a:lnTo>
                      <a:pt x="5237" y="4267"/>
                    </a:lnTo>
                    <a:lnTo>
                      <a:pt x="5027" y="4381"/>
                    </a:lnTo>
                    <a:lnTo>
                      <a:pt x="4665" y="4400"/>
                    </a:lnTo>
                    <a:lnTo>
                      <a:pt x="4323" y="4286"/>
                    </a:lnTo>
                    <a:lnTo>
                      <a:pt x="4132" y="4133"/>
                    </a:lnTo>
                    <a:lnTo>
                      <a:pt x="3980" y="4324"/>
                    </a:lnTo>
                    <a:lnTo>
                      <a:pt x="3522" y="4114"/>
                    </a:lnTo>
                    <a:lnTo>
                      <a:pt x="3104" y="3828"/>
                    </a:lnTo>
                    <a:lnTo>
                      <a:pt x="2932" y="3524"/>
                    </a:lnTo>
                    <a:lnTo>
                      <a:pt x="2647" y="3429"/>
                    </a:lnTo>
                    <a:lnTo>
                      <a:pt x="1486" y="3581"/>
                    </a:lnTo>
                    <a:lnTo>
                      <a:pt x="399" y="3124"/>
                    </a:lnTo>
                    <a:lnTo>
                      <a:pt x="267" y="308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48" name="Freeform 3">
                <a:extLst>
                  <a:ext uri="{FF2B5EF4-FFF2-40B4-BE49-F238E27FC236}">
                    <a16:creationId xmlns:a16="http://schemas.microsoft.com/office/drawing/2014/main" id="{F1C6C1A9-0895-8940-8944-DCF3BBA5D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2189163"/>
                <a:ext cx="727075" cy="914400"/>
              </a:xfrm>
              <a:custGeom>
                <a:avLst/>
                <a:gdLst>
                  <a:gd name="T0" fmla="*/ 2147483646 w 4039"/>
                  <a:gd name="T1" fmla="*/ 2147483646 h 5086"/>
                  <a:gd name="T2" fmla="*/ 2147483646 w 4039"/>
                  <a:gd name="T3" fmla="*/ 2147483646 h 5086"/>
                  <a:gd name="T4" fmla="*/ 2147483646 w 4039"/>
                  <a:gd name="T5" fmla="*/ 2147483646 h 5086"/>
                  <a:gd name="T6" fmla="*/ 0 w 4039"/>
                  <a:gd name="T7" fmla="*/ 2147483646 h 5086"/>
                  <a:gd name="T8" fmla="*/ 2147483646 w 4039"/>
                  <a:gd name="T9" fmla="*/ 2147483646 h 5086"/>
                  <a:gd name="T10" fmla="*/ 2147483646 w 4039"/>
                  <a:gd name="T11" fmla="*/ 2147483646 h 5086"/>
                  <a:gd name="T12" fmla="*/ 2147483646 w 4039"/>
                  <a:gd name="T13" fmla="*/ 2147483646 h 5086"/>
                  <a:gd name="T14" fmla="*/ 2147483646 w 4039"/>
                  <a:gd name="T15" fmla="*/ 2147483646 h 5086"/>
                  <a:gd name="T16" fmla="*/ 2147483646 w 4039"/>
                  <a:gd name="T17" fmla="*/ 2147483646 h 5086"/>
                  <a:gd name="T18" fmla="*/ 2147483646 w 4039"/>
                  <a:gd name="T19" fmla="*/ 2147483646 h 5086"/>
                  <a:gd name="T20" fmla="*/ 2147483646 w 4039"/>
                  <a:gd name="T21" fmla="*/ 2147483646 h 5086"/>
                  <a:gd name="T22" fmla="*/ 2147483646 w 4039"/>
                  <a:gd name="T23" fmla="*/ 2147483646 h 5086"/>
                  <a:gd name="T24" fmla="*/ 2147483646 w 4039"/>
                  <a:gd name="T25" fmla="*/ 2147483646 h 5086"/>
                  <a:gd name="T26" fmla="*/ 2147483646 w 4039"/>
                  <a:gd name="T27" fmla="*/ 2147483646 h 5086"/>
                  <a:gd name="T28" fmla="*/ 2147483646 w 4039"/>
                  <a:gd name="T29" fmla="*/ 0 h 5086"/>
                  <a:gd name="T30" fmla="*/ 2147483646 w 4039"/>
                  <a:gd name="T31" fmla="*/ 2147483646 h 5086"/>
                  <a:gd name="T32" fmla="*/ 2147483646 w 4039"/>
                  <a:gd name="T33" fmla="*/ 2147483646 h 5086"/>
                  <a:gd name="T34" fmla="*/ 2147483646 w 4039"/>
                  <a:gd name="T35" fmla="*/ 2147483646 h 5086"/>
                  <a:gd name="T36" fmla="*/ 2147483646 w 4039"/>
                  <a:gd name="T37" fmla="*/ 2147483646 h 5086"/>
                  <a:gd name="T38" fmla="*/ 2147483646 w 4039"/>
                  <a:gd name="T39" fmla="*/ 2147483646 h 5086"/>
                  <a:gd name="T40" fmla="*/ 2147483646 w 4039"/>
                  <a:gd name="T41" fmla="*/ 2147483646 h 5086"/>
                  <a:gd name="T42" fmla="*/ 2147483646 w 4039"/>
                  <a:gd name="T43" fmla="*/ 2147483646 h 5086"/>
                  <a:gd name="T44" fmla="*/ 2147483646 w 4039"/>
                  <a:gd name="T45" fmla="*/ 2147483646 h 5086"/>
                  <a:gd name="T46" fmla="*/ 2147483646 w 4039"/>
                  <a:gd name="T47" fmla="*/ 2147483646 h 5086"/>
                  <a:gd name="T48" fmla="*/ 2147483646 w 4039"/>
                  <a:gd name="T49" fmla="*/ 2147483646 h 5086"/>
                  <a:gd name="T50" fmla="*/ 2147483646 w 4039"/>
                  <a:gd name="T51" fmla="*/ 2147483646 h 5086"/>
                  <a:gd name="T52" fmla="*/ 2147483646 w 4039"/>
                  <a:gd name="T53" fmla="*/ 2147483646 h 5086"/>
                  <a:gd name="T54" fmla="*/ 2147483646 w 4039"/>
                  <a:gd name="T55" fmla="*/ 2147483646 h 5086"/>
                  <a:gd name="T56" fmla="*/ 2147483646 w 4039"/>
                  <a:gd name="T57" fmla="*/ 2147483646 h 5086"/>
                  <a:gd name="T58" fmla="*/ 2147483646 w 4039"/>
                  <a:gd name="T59" fmla="*/ 2147483646 h 5086"/>
                  <a:gd name="T60" fmla="*/ 2147483646 w 4039"/>
                  <a:gd name="T61" fmla="*/ 2147483646 h 5086"/>
                  <a:gd name="T62" fmla="*/ 2147483646 w 4039"/>
                  <a:gd name="T63" fmla="*/ 2147483646 h 5086"/>
                  <a:gd name="T64" fmla="*/ 2147483646 w 4039"/>
                  <a:gd name="T65" fmla="*/ 2147483646 h 5086"/>
                  <a:gd name="T66" fmla="*/ 2147483646 w 4039"/>
                  <a:gd name="T67" fmla="*/ 2147483646 h 5086"/>
                  <a:gd name="T68" fmla="*/ 2147483646 w 4039"/>
                  <a:gd name="T69" fmla="*/ 2147483646 h 5086"/>
                  <a:gd name="T70" fmla="*/ 2147483646 w 4039"/>
                  <a:gd name="T71" fmla="*/ 2147483646 h 5086"/>
                  <a:gd name="T72" fmla="*/ 2147483646 w 4039"/>
                  <a:gd name="T73" fmla="*/ 2147483646 h 5086"/>
                  <a:gd name="T74" fmla="*/ 2147483646 w 4039"/>
                  <a:gd name="T75" fmla="*/ 2147483646 h 5086"/>
                  <a:gd name="T76" fmla="*/ 2147483646 w 4039"/>
                  <a:gd name="T77" fmla="*/ 2147483646 h 5086"/>
                  <a:gd name="T78" fmla="*/ 2147483646 w 4039"/>
                  <a:gd name="T79" fmla="*/ 2147483646 h 5086"/>
                  <a:gd name="T80" fmla="*/ 2147483646 w 4039"/>
                  <a:gd name="T81" fmla="*/ 2147483646 h 508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039" h="5086">
                    <a:moveTo>
                      <a:pt x="286" y="4362"/>
                    </a:moveTo>
                    <a:lnTo>
                      <a:pt x="248" y="4323"/>
                    </a:lnTo>
                    <a:lnTo>
                      <a:pt x="39" y="4038"/>
                    </a:lnTo>
                    <a:lnTo>
                      <a:pt x="0" y="3810"/>
                    </a:lnTo>
                    <a:lnTo>
                      <a:pt x="58" y="3733"/>
                    </a:lnTo>
                    <a:lnTo>
                      <a:pt x="362" y="3562"/>
                    </a:lnTo>
                    <a:lnTo>
                      <a:pt x="477" y="3466"/>
                    </a:lnTo>
                    <a:lnTo>
                      <a:pt x="610" y="3104"/>
                    </a:lnTo>
                    <a:lnTo>
                      <a:pt x="667" y="3048"/>
                    </a:lnTo>
                    <a:lnTo>
                      <a:pt x="801" y="2781"/>
                    </a:lnTo>
                    <a:lnTo>
                      <a:pt x="801" y="2247"/>
                    </a:lnTo>
                    <a:lnTo>
                      <a:pt x="667" y="1314"/>
                    </a:lnTo>
                    <a:lnTo>
                      <a:pt x="362" y="571"/>
                    </a:lnTo>
                    <a:lnTo>
                      <a:pt x="305" y="305"/>
                    </a:lnTo>
                    <a:lnTo>
                      <a:pt x="325" y="0"/>
                    </a:lnTo>
                    <a:lnTo>
                      <a:pt x="457" y="38"/>
                    </a:lnTo>
                    <a:lnTo>
                      <a:pt x="1544" y="495"/>
                    </a:lnTo>
                    <a:lnTo>
                      <a:pt x="2705" y="343"/>
                    </a:lnTo>
                    <a:lnTo>
                      <a:pt x="2990" y="438"/>
                    </a:lnTo>
                    <a:lnTo>
                      <a:pt x="3162" y="742"/>
                    </a:lnTo>
                    <a:lnTo>
                      <a:pt x="3580" y="1028"/>
                    </a:lnTo>
                    <a:lnTo>
                      <a:pt x="4038" y="1238"/>
                    </a:lnTo>
                    <a:lnTo>
                      <a:pt x="3790" y="1676"/>
                    </a:lnTo>
                    <a:lnTo>
                      <a:pt x="3638" y="2171"/>
                    </a:lnTo>
                    <a:lnTo>
                      <a:pt x="3676" y="2438"/>
                    </a:lnTo>
                    <a:lnTo>
                      <a:pt x="3580" y="2686"/>
                    </a:lnTo>
                    <a:lnTo>
                      <a:pt x="3448" y="3429"/>
                    </a:lnTo>
                    <a:lnTo>
                      <a:pt x="2895" y="3676"/>
                    </a:lnTo>
                    <a:lnTo>
                      <a:pt x="3009" y="3924"/>
                    </a:lnTo>
                    <a:lnTo>
                      <a:pt x="3199" y="4133"/>
                    </a:lnTo>
                    <a:lnTo>
                      <a:pt x="3009" y="4343"/>
                    </a:lnTo>
                    <a:lnTo>
                      <a:pt x="2781" y="4476"/>
                    </a:lnTo>
                    <a:lnTo>
                      <a:pt x="2514" y="4381"/>
                    </a:lnTo>
                    <a:lnTo>
                      <a:pt x="2247" y="4305"/>
                    </a:lnTo>
                    <a:lnTo>
                      <a:pt x="2115" y="4476"/>
                    </a:lnTo>
                    <a:lnTo>
                      <a:pt x="2020" y="4686"/>
                    </a:lnTo>
                    <a:lnTo>
                      <a:pt x="1791" y="4781"/>
                    </a:lnTo>
                    <a:lnTo>
                      <a:pt x="1563" y="4914"/>
                    </a:lnTo>
                    <a:lnTo>
                      <a:pt x="1391" y="5085"/>
                    </a:lnTo>
                    <a:lnTo>
                      <a:pt x="667" y="4743"/>
                    </a:lnTo>
                    <a:lnTo>
                      <a:pt x="286" y="4362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49" name="Freeform 4">
                <a:extLst>
                  <a:ext uri="{FF2B5EF4-FFF2-40B4-BE49-F238E27FC236}">
                    <a16:creationId xmlns:a16="http://schemas.microsoft.com/office/drawing/2014/main" id="{4BBFA7E4-0F20-C449-97B0-AAFE1713D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7350" y="2932113"/>
                <a:ext cx="1076325" cy="1374775"/>
              </a:xfrm>
              <a:custGeom>
                <a:avLst/>
                <a:gdLst>
                  <a:gd name="T0" fmla="*/ 2147483646 w 5981"/>
                  <a:gd name="T1" fmla="*/ 2147483646 h 7638"/>
                  <a:gd name="T2" fmla="*/ 2147483646 w 5981"/>
                  <a:gd name="T3" fmla="*/ 2147483646 h 7638"/>
                  <a:gd name="T4" fmla="*/ 2147483646 w 5981"/>
                  <a:gd name="T5" fmla="*/ 2147483646 h 7638"/>
                  <a:gd name="T6" fmla="*/ 2147483646 w 5981"/>
                  <a:gd name="T7" fmla="*/ 2147483646 h 7638"/>
                  <a:gd name="T8" fmla="*/ 2147483646 w 5981"/>
                  <a:gd name="T9" fmla="*/ 2147483646 h 7638"/>
                  <a:gd name="T10" fmla="*/ 2147483646 w 5981"/>
                  <a:gd name="T11" fmla="*/ 2147483646 h 7638"/>
                  <a:gd name="T12" fmla="*/ 2147483646 w 5981"/>
                  <a:gd name="T13" fmla="*/ 2147483646 h 7638"/>
                  <a:gd name="T14" fmla="*/ 2147483646 w 5981"/>
                  <a:gd name="T15" fmla="*/ 2147483646 h 7638"/>
                  <a:gd name="T16" fmla="*/ 2147483646 w 5981"/>
                  <a:gd name="T17" fmla="*/ 2147483646 h 7638"/>
                  <a:gd name="T18" fmla="*/ 2147483646 w 5981"/>
                  <a:gd name="T19" fmla="*/ 2147483646 h 7638"/>
                  <a:gd name="T20" fmla="*/ 2147483646 w 5981"/>
                  <a:gd name="T21" fmla="*/ 2147483646 h 7638"/>
                  <a:gd name="T22" fmla="*/ 2147483646 w 5981"/>
                  <a:gd name="T23" fmla="*/ 2147483646 h 7638"/>
                  <a:gd name="T24" fmla="*/ 2147483646 w 5981"/>
                  <a:gd name="T25" fmla="*/ 2147483646 h 7638"/>
                  <a:gd name="T26" fmla="*/ 2147483646 w 5981"/>
                  <a:gd name="T27" fmla="*/ 2147483646 h 7638"/>
                  <a:gd name="T28" fmla="*/ 2147483646 w 5981"/>
                  <a:gd name="T29" fmla="*/ 2147483646 h 7638"/>
                  <a:gd name="T30" fmla="*/ 2147483646 w 5981"/>
                  <a:gd name="T31" fmla="*/ 2147483646 h 7638"/>
                  <a:gd name="T32" fmla="*/ 2147483646 w 5981"/>
                  <a:gd name="T33" fmla="*/ 2147483646 h 7638"/>
                  <a:gd name="T34" fmla="*/ 2147483646 w 5981"/>
                  <a:gd name="T35" fmla="*/ 2147483646 h 7638"/>
                  <a:gd name="T36" fmla="*/ 2147483646 w 5981"/>
                  <a:gd name="T37" fmla="*/ 2147483646 h 7638"/>
                  <a:gd name="T38" fmla="*/ 2147483646 w 5981"/>
                  <a:gd name="T39" fmla="*/ 2147483646 h 7638"/>
                  <a:gd name="T40" fmla="*/ 2147483646 w 5981"/>
                  <a:gd name="T41" fmla="*/ 2147483646 h 7638"/>
                  <a:gd name="T42" fmla="*/ 2147483646 w 5981"/>
                  <a:gd name="T43" fmla="*/ 2147483646 h 7638"/>
                  <a:gd name="T44" fmla="*/ 2147483646 w 5981"/>
                  <a:gd name="T45" fmla="*/ 2147483646 h 7638"/>
                  <a:gd name="T46" fmla="*/ 2147483646 w 5981"/>
                  <a:gd name="T47" fmla="*/ 2147483646 h 7638"/>
                  <a:gd name="T48" fmla="*/ 2147483646 w 5981"/>
                  <a:gd name="T49" fmla="*/ 2147483646 h 7638"/>
                  <a:gd name="T50" fmla="*/ 2147483646 w 5981"/>
                  <a:gd name="T51" fmla="*/ 2147483646 h 7638"/>
                  <a:gd name="T52" fmla="*/ 2147483646 w 5981"/>
                  <a:gd name="T53" fmla="*/ 2147483646 h 7638"/>
                  <a:gd name="T54" fmla="*/ 2147483646 w 5981"/>
                  <a:gd name="T55" fmla="*/ 2147483646 h 7638"/>
                  <a:gd name="T56" fmla="*/ 2147483646 w 5981"/>
                  <a:gd name="T57" fmla="*/ 2147483646 h 7638"/>
                  <a:gd name="T58" fmla="*/ 2147483646 w 5981"/>
                  <a:gd name="T59" fmla="*/ 2147483646 h 7638"/>
                  <a:gd name="T60" fmla="*/ 2147483646 w 5981"/>
                  <a:gd name="T61" fmla="*/ 2147483646 h 7638"/>
                  <a:gd name="T62" fmla="*/ 2147483646 w 5981"/>
                  <a:gd name="T63" fmla="*/ 2147483646 h 7638"/>
                  <a:gd name="T64" fmla="*/ 2147483646 w 5981"/>
                  <a:gd name="T65" fmla="*/ 2147483646 h 7638"/>
                  <a:gd name="T66" fmla="*/ 2147483646 w 5981"/>
                  <a:gd name="T67" fmla="*/ 2147483646 h 7638"/>
                  <a:gd name="T68" fmla="*/ 2147483646 w 5981"/>
                  <a:gd name="T69" fmla="*/ 2147483646 h 7638"/>
                  <a:gd name="T70" fmla="*/ 2147483646 w 5981"/>
                  <a:gd name="T71" fmla="*/ 2147483646 h 7638"/>
                  <a:gd name="T72" fmla="*/ 2147483646 w 5981"/>
                  <a:gd name="T73" fmla="*/ 2147483646 h 7638"/>
                  <a:gd name="T74" fmla="*/ 2147483646 w 5981"/>
                  <a:gd name="T75" fmla="*/ 2147483646 h 7638"/>
                  <a:gd name="T76" fmla="*/ 2147483646 w 5981"/>
                  <a:gd name="T77" fmla="*/ 2147483646 h 7638"/>
                  <a:gd name="T78" fmla="*/ 2147483646 w 5981"/>
                  <a:gd name="T79" fmla="*/ 2147483646 h 7638"/>
                  <a:gd name="T80" fmla="*/ 2147483646 w 5981"/>
                  <a:gd name="T81" fmla="*/ 2147483646 h 7638"/>
                  <a:gd name="T82" fmla="*/ 2147483646 w 5981"/>
                  <a:gd name="T83" fmla="*/ 2147483646 h 7638"/>
                  <a:gd name="T84" fmla="*/ 2147483646 w 5981"/>
                  <a:gd name="T85" fmla="*/ 2147483646 h 7638"/>
                  <a:gd name="T86" fmla="*/ 2147483646 w 5981"/>
                  <a:gd name="T87" fmla="*/ 2147483646 h 7638"/>
                  <a:gd name="T88" fmla="*/ 2147483646 w 5981"/>
                  <a:gd name="T89" fmla="*/ 2147483646 h 7638"/>
                  <a:gd name="T90" fmla="*/ 2147483646 w 5981"/>
                  <a:gd name="T91" fmla="*/ 2147483646 h 7638"/>
                  <a:gd name="T92" fmla="*/ 2147483646 w 5981"/>
                  <a:gd name="T93" fmla="*/ 2147483646 h 763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981" h="7638">
                    <a:moveTo>
                      <a:pt x="895" y="7238"/>
                    </a:moveTo>
                    <a:lnTo>
                      <a:pt x="1181" y="7047"/>
                    </a:lnTo>
                    <a:lnTo>
                      <a:pt x="1352" y="6933"/>
                    </a:lnTo>
                    <a:lnTo>
                      <a:pt x="1486" y="6704"/>
                    </a:lnTo>
                    <a:lnTo>
                      <a:pt x="1562" y="6514"/>
                    </a:lnTo>
                    <a:lnTo>
                      <a:pt x="1600" y="6286"/>
                    </a:lnTo>
                    <a:lnTo>
                      <a:pt x="1619" y="6077"/>
                    </a:lnTo>
                    <a:lnTo>
                      <a:pt x="1543" y="5600"/>
                    </a:lnTo>
                    <a:lnTo>
                      <a:pt x="1524" y="5124"/>
                    </a:lnTo>
                    <a:lnTo>
                      <a:pt x="1467" y="4914"/>
                    </a:lnTo>
                    <a:lnTo>
                      <a:pt x="1371" y="4800"/>
                    </a:lnTo>
                    <a:lnTo>
                      <a:pt x="1124" y="4572"/>
                    </a:lnTo>
                    <a:lnTo>
                      <a:pt x="1029" y="4457"/>
                    </a:lnTo>
                    <a:lnTo>
                      <a:pt x="857" y="4115"/>
                    </a:lnTo>
                    <a:lnTo>
                      <a:pt x="762" y="4038"/>
                    </a:lnTo>
                    <a:lnTo>
                      <a:pt x="495" y="4020"/>
                    </a:lnTo>
                    <a:lnTo>
                      <a:pt x="228" y="4115"/>
                    </a:lnTo>
                    <a:lnTo>
                      <a:pt x="19" y="4152"/>
                    </a:lnTo>
                    <a:lnTo>
                      <a:pt x="0" y="3943"/>
                    </a:lnTo>
                    <a:lnTo>
                      <a:pt x="191" y="3810"/>
                    </a:lnTo>
                    <a:lnTo>
                      <a:pt x="400" y="3753"/>
                    </a:lnTo>
                    <a:lnTo>
                      <a:pt x="609" y="3695"/>
                    </a:lnTo>
                    <a:lnTo>
                      <a:pt x="762" y="3657"/>
                    </a:lnTo>
                    <a:lnTo>
                      <a:pt x="819" y="3524"/>
                    </a:lnTo>
                    <a:lnTo>
                      <a:pt x="876" y="3410"/>
                    </a:lnTo>
                    <a:lnTo>
                      <a:pt x="1029" y="3410"/>
                    </a:lnTo>
                    <a:lnTo>
                      <a:pt x="1200" y="3410"/>
                    </a:lnTo>
                    <a:lnTo>
                      <a:pt x="1238" y="3258"/>
                    </a:lnTo>
                    <a:lnTo>
                      <a:pt x="1257" y="3181"/>
                    </a:lnTo>
                    <a:lnTo>
                      <a:pt x="1391" y="3143"/>
                    </a:lnTo>
                    <a:lnTo>
                      <a:pt x="1467" y="3105"/>
                    </a:lnTo>
                    <a:lnTo>
                      <a:pt x="1467" y="2914"/>
                    </a:lnTo>
                    <a:lnTo>
                      <a:pt x="1657" y="2857"/>
                    </a:lnTo>
                    <a:lnTo>
                      <a:pt x="1696" y="2762"/>
                    </a:lnTo>
                    <a:lnTo>
                      <a:pt x="1619" y="2686"/>
                    </a:lnTo>
                    <a:lnTo>
                      <a:pt x="1714" y="2572"/>
                    </a:lnTo>
                    <a:lnTo>
                      <a:pt x="1828" y="2476"/>
                    </a:lnTo>
                    <a:lnTo>
                      <a:pt x="1924" y="2534"/>
                    </a:lnTo>
                    <a:lnTo>
                      <a:pt x="2019" y="2476"/>
                    </a:lnTo>
                    <a:lnTo>
                      <a:pt x="2095" y="2248"/>
                    </a:lnTo>
                    <a:lnTo>
                      <a:pt x="2038" y="2076"/>
                    </a:lnTo>
                    <a:lnTo>
                      <a:pt x="2114" y="2057"/>
                    </a:lnTo>
                    <a:lnTo>
                      <a:pt x="2229" y="2153"/>
                    </a:lnTo>
                    <a:lnTo>
                      <a:pt x="2343" y="2019"/>
                    </a:lnTo>
                    <a:lnTo>
                      <a:pt x="2305" y="1886"/>
                    </a:lnTo>
                    <a:lnTo>
                      <a:pt x="2438" y="1829"/>
                    </a:lnTo>
                    <a:lnTo>
                      <a:pt x="2514" y="1790"/>
                    </a:lnTo>
                    <a:lnTo>
                      <a:pt x="2534" y="1600"/>
                    </a:lnTo>
                    <a:lnTo>
                      <a:pt x="2419" y="1524"/>
                    </a:lnTo>
                    <a:lnTo>
                      <a:pt x="2476" y="1429"/>
                    </a:lnTo>
                    <a:lnTo>
                      <a:pt x="2553" y="1333"/>
                    </a:lnTo>
                    <a:lnTo>
                      <a:pt x="2476" y="1219"/>
                    </a:lnTo>
                    <a:lnTo>
                      <a:pt x="2514" y="1029"/>
                    </a:lnTo>
                    <a:lnTo>
                      <a:pt x="2381" y="952"/>
                    </a:lnTo>
                    <a:lnTo>
                      <a:pt x="2553" y="781"/>
                    </a:lnTo>
                    <a:lnTo>
                      <a:pt x="2781" y="648"/>
                    </a:lnTo>
                    <a:lnTo>
                      <a:pt x="3010" y="553"/>
                    </a:lnTo>
                    <a:lnTo>
                      <a:pt x="3105" y="343"/>
                    </a:lnTo>
                    <a:lnTo>
                      <a:pt x="3237" y="172"/>
                    </a:lnTo>
                    <a:lnTo>
                      <a:pt x="3504" y="248"/>
                    </a:lnTo>
                    <a:lnTo>
                      <a:pt x="3771" y="343"/>
                    </a:lnTo>
                    <a:lnTo>
                      <a:pt x="3999" y="210"/>
                    </a:lnTo>
                    <a:lnTo>
                      <a:pt x="4189" y="0"/>
                    </a:lnTo>
                    <a:lnTo>
                      <a:pt x="4647" y="305"/>
                    </a:lnTo>
                    <a:lnTo>
                      <a:pt x="4990" y="762"/>
                    </a:lnTo>
                    <a:lnTo>
                      <a:pt x="5504" y="1010"/>
                    </a:lnTo>
                    <a:lnTo>
                      <a:pt x="5980" y="1277"/>
                    </a:lnTo>
                    <a:lnTo>
                      <a:pt x="5904" y="1638"/>
                    </a:lnTo>
                    <a:lnTo>
                      <a:pt x="5885" y="2000"/>
                    </a:lnTo>
                    <a:lnTo>
                      <a:pt x="5542" y="2267"/>
                    </a:lnTo>
                    <a:lnTo>
                      <a:pt x="5104" y="2286"/>
                    </a:lnTo>
                    <a:lnTo>
                      <a:pt x="4761" y="2076"/>
                    </a:lnTo>
                    <a:lnTo>
                      <a:pt x="4380" y="2019"/>
                    </a:lnTo>
                    <a:lnTo>
                      <a:pt x="4152" y="2438"/>
                    </a:lnTo>
                    <a:lnTo>
                      <a:pt x="4018" y="2953"/>
                    </a:lnTo>
                    <a:lnTo>
                      <a:pt x="3847" y="3314"/>
                    </a:lnTo>
                    <a:lnTo>
                      <a:pt x="3504" y="3410"/>
                    </a:lnTo>
                    <a:lnTo>
                      <a:pt x="3200" y="3448"/>
                    </a:lnTo>
                    <a:lnTo>
                      <a:pt x="2952" y="3676"/>
                    </a:lnTo>
                    <a:lnTo>
                      <a:pt x="2667" y="4267"/>
                    </a:lnTo>
                    <a:lnTo>
                      <a:pt x="2571" y="4895"/>
                    </a:lnTo>
                    <a:lnTo>
                      <a:pt x="2762" y="5143"/>
                    </a:lnTo>
                    <a:lnTo>
                      <a:pt x="2629" y="5715"/>
                    </a:lnTo>
                    <a:lnTo>
                      <a:pt x="2895" y="5886"/>
                    </a:lnTo>
                    <a:lnTo>
                      <a:pt x="3124" y="6077"/>
                    </a:lnTo>
                    <a:lnTo>
                      <a:pt x="3200" y="6343"/>
                    </a:lnTo>
                    <a:lnTo>
                      <a:pt x="3200" y="6647"/>
                    </a:lnTo>
                    <a:lnTo>
                      <a:pt x="3409" y="6857"/>
                    </a:lnTo>
                    <a:lnTo>
                      <a:pt x="3695" y="6933"/>
                    </a:lnTo>
                    <a:lnTo>
                      <a:pt x="3828" y="7256"/>
                    </a:lnTo>
                    <a:lnTo>
                      <a:pt x="3676" y="7637"/>
                    </a:lnTo>
                    <a:lnTo>
                      <a:pt x="2971" y="7485"/>
                    </a:lnTo>
                    <a:lnTo>
                      <a:pt x="2267" y="7428"/>
                    </a:lnTo>
                    <a:lnTo>
                      <a:pt x="1505" y="7314"/>
                    </a:lnTo>
                    <a:lnTo>
                      <a:pt x="895" y="7238"/>
                    </a:lnTo>
                  </a:path>
                </a:pathLst>
              </a:custGeom>
              <a:solidFill>
                <a:srgbClr val="ABAB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50" name="Freeform 5">
                <a:extLst>
                  <a:ext uri="{FF2B5EF4-FFF2-40B4-BE49-F238E27FC236}">
                    <a16:creationId xmlns:a16="http://schemas.microsoft.com/office/drawing/2014/main" id="{8AFF030D-7F2F-EC47-9E84-FC9A7A664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6838" y="4235450"/>
                <a:ext cx="1620837" cy="1158875"/>
              </a:xfrm>
              <a:custGeom>
                <a:avLst/>
                <a:gdLst>
                  <a:gd name="T0" fmla="*/ 2147483646 w 9010"/>
                  <a:gd name="T1" fmla="*/ 0 h 6438"/>
                  <a:gd name="T2" fmla="*/ 2147483646 w 9010"/>
                  <a:gd name="T3" fmla="*/ 2147483646 h 6438"/>
                  <a:gd name="T4" fmla="*/ 2147483646 w 9010"/>
                  <a:gd name="T5" fmla="*/ 2147483646 h 6438"/>
                  <a:gd name="T6" fmla="*/ 2147483646 w 9010"/>
                  <a:gd name="T7" fmla="*/ 2147483646 h 6438"/>
                  <a:gd name="T8" fmla="*/ 2147483646 w 9010"/>
                  <a:gd name="T9" fmla="*/ 2147483646 h 6438"/>
                  <a:gd name="T10" fmla="*/ 2147483646 w 9010"/>
                  <a:gd name="T11" fmla="*/ 2147483646 h 6438"/>
                  <a:gd name="T12" fmla="*/ 2147483646 w 9010"/>
                  <a:gd name="T13" fmla="*/ 2147483646 h 6438"/>
                  <a:gd name="T14" fmla="*/ 2147483646 w 9010"/>
                  <a:gd name="T15" fmla="*/ 2147483646 h 6438"/>
                  <a:gd name="T16" fmla="*/ 2147483646 w 9010"/>
                  <a:gd name="T17" fmla="*/ 2147483646 h 6438"/>
                  <a:gd name="T18" fmla="*/ 2147483646 w 9010"/>
                  <a:gd name="T19" fmla="*/ 2147483646 h 6438"/>
                  <a:gd name="T20" fmla="*/ 2147483646 w 9010"/>
                  <a:gd name="T21" fmla="*/ 2147483646 h 6438"/>
                  <a:gd name="T22" fmla="*/ 2147483646 w 9010"/>
                  <a:gd name="T23" fmla="*/ 2147483646 h 6438"/>
                  <a:gd name="T24" fmla="*/ 2147483646 w 9010"/>
                  <a:gd name="T25" fmla="*/ 2147483646 h 6438"/>
                  <a:gd name="T26" fmla="*/ 2147483646 w 9010"/>
                  <a:gd name="T27" fmla="*/ 2147483646 h 6438"/>
                  <a:gd name="T28" fmla="*/ 2147483646 w 9010"/>
                  <a:gd name="T29" fmla="*/ 2147483646 h 6438"/>
                  <a:gd name="T30" fmla="*/ 2147483646 w 9010"/>
                  <a:gd name="T31" fmla="*/ 2147483646 h 6438"/>
                  <a:gd name="T32" fmla="*/ 2147483646 w 9010"/>
                  <a:gd name="T33" fmla="*/ 2147483646 h 6438"/>
                  <a:gd name="T34" fmla="*/ 2147483646 w 9010"/>
                  <a:gd name="T35" fmla="*/ 2147483646 h 6438"/>
                  <a:gd name="T36" fmla="*/ 2147483646 w 9010"/>
                  <a:gd name="T37" fmla="*/ 2147483646 h 6438"/>
                  <a:gd name="T38" fmla="*/ 2147483646 w 9010"/>
                  <a:gd name="T39" fmla="*/ 2147483646 h 6438"/>
                  <a:gd name="T40" fmla="*/ 2147483646 w 9010"/>
                  <a:gd name="T41" fmla="*/ 2147483646 h 6438"/>
                  <a:gd name="T42" fmla="*/ 2147483646 w 9010"/>
                  <a:gd name="T43" fmla="*/ 2147483646 h 6438"/>
                  <a:gd name="T44" fmla="*/ 2147483646 w 9010"/>
                  <a:gd name="T45" fmla="*/ 2147483646 h 6438"/>
                  <a:gd name="T46" fmla="*/ 2147483646 w 9010"/>
                  <a:gd name="T47" fmla="*/ 2147483646 h 6438"/>
                  <a:gd name="T48" fmla="*/ 2147483646 w 9010"/>
                  <a:gd name="T49" fmla="*/ 2147483646 h 6438"/>
                  <a:gd name="T50" fmla="*/ 2147483646 w 9010"/>
                  <a:gd name="T51" fmla="*/ 2147483646 h 6438"/>
                  <a:gd name="T52" fmla="*/ 2147483646 w 9010"/>
                  <a:gd name="T53" fmla="*/ 2147483646 h 6438"/>
                  <a:gd name="T54" fmla="*/ 2147483646 w 9010"/>
                  <a:gd name="T55" fmla="*/ 2147483646 h 6438"/>
                  <a:gd name="T56" fmla="*/ 2147483646 w 9010"/>
                  <a:gd name="T57" fmla="*/ 2147483646 h 6438"/>
                  <a:gd name="T58" fmla="*/ 2147483646 w 9010"/>
                  <a:gd name="T59" fmla="*/ 2147483646 h 6438"/>
                  <a:gd name="T60" fmla="*/ 2147483646 w 9010"/>
                  <a:gd name="T61" fmla="*/ 2147483646 h 6438"/>
                  <a:gd name="T62" fmla="*/ 2147483646 w 9010"/>
                  <a:gd name="T63" fmla="*/ 2147483646 h 6438"/>
                  <a:gd name="T64" fmla="*/ 2147483646 w 9010"/>
                  <a:gd name="T65" fmla="*/ 2147483646 h 643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010" h="6438">
                    <a:moveTo>
                      <a:pt x="2438" y="57"/>
                    </a:moveTo>
                    <a:lnTo>
                      <a:pt x="2514" y="0"/>
                    </a:lnTo>
                    <a:lnTo>
                      <a:pt x="3124" y="76"/>
                    </a:lnTo>
                    <a:lnTo>
                      <a:pt x="3886" y="190"/>
                    </a:lnTo>
                    <a:lnTo>
                      <a:pt x="4590" y="247"/>
                    </a:lnTo>
                    <a:lnTo>
                      <a:pt x="5295" y="399"/>
                    </a:lnTo>
                    <a:lnTo>
                      <a:pt x="4933" y="494"/>
                    </a:lnTo>
                    <a:lnTo>
                      <a:pt x="4571" y="609"/>
                    </a:lnTo>
                    <a:lnTo>
                      <a:pt x="4514" y="743"/>
                    </a:lnTo>
                    <a:lnTo>
                      <a:pt x="4534" y="895"/>
                    </a:lnTo>
                    <a:lnTo>
                      <a:pt x="4457" y="1161"/>
                    </a:lnTo>
                    <a:lnTo>
                      <a:pt x="4343" y="1409"/>
                    </a:lnTo>
                    <a:lnTo>
                      <a:pt x="4648" y="2438"/>
                    </a:lnTo>
                    <a:lnTo>
                      <a:pt x="5790" y="2876"/>
                    </a:lnTo>
                    <a:lnTo>
                      <a:pt x="6228" y="3066"/>
                    </a:lnTo>
                    <a:lnTo>
                      <a:pt x="6628" y="3314"/>
                    </a:lnTo>
                    <a:lnTo>
                      <a:pt x="7047" y="3428"/>
                    </a:lnTo>
                    <a:lnTo>
                      <a:pt x="7485" y="3257"/>
                    </a:lnTo>
                    <a:lnTo>
                      <a:pt x="8018" y="3295"/>
                    </a:lnTo>
                    <a:lnTo>
                      <a:pt x="8304" y="3847"/>
                    </a:lnTo>
                    <a:lnTo>
                      <a:pt x="8609" y="4095"/>
                    </a:lnTo>
                    <a:lnTo>
                      <a:pt x="9009" y="4076"/>
                    </a:lnTo>
                    <a:lnTo>
                      <a:pt x="8647" y="4571"/>
                    </a:lnTo>
                    <a:lnTo>
                      <a:pt x="8056" y="4723"/>
                    </a:lnTo>
                    <a:lnTo>
                      <a:pt x="7504" y="4533"/>
                    </a:lnTo>
                    <a:lnTo>
                      <a:pt x="7009" y="4628"/>
                    </a:lnTo>
                    <a:lnTo>
                      <a:pt x="7161" y="5314"/>
                    </a:lnTo>
                    <a:lnTo>
                      <a:pt x="7332" y="5943"/>
                    </a:lnTo>
                    <a:lnTo>
                      <a:pt x="7085" y="5980"/>
                    </a:lnTo>
                    <a:lnTo>
                      <a:pt x="6799" y="5904"/>
                    </a:lnTo>
                    <a:lnTo>
                      <a:pt x="6590" y="6133"/>
                    </a:lnTo>
                    <a:lnTo>
                      <a:pt x="6551" y="6437"/>
                    </a:lnTo>
                    <a:lnTo>
                      <a:pt x="6209" y="6171"/>
                    </a:lnTo>
                    <a:lnTo>
                      <a:pt x="5904" y="5866"/>
                    </a:lnTo>
                    <a:lnTo>
                      <a:pt x="5504" y="5714"/>
                    </a:lnTo>
                    <a:lnTo>
                      <a:pt x="5104" y="5599"/>
                    </a:lnTo>
                    <a:lnTo>
                      <a:pt x="4153" y="5142"/>
                    </a:lnTo>
                    <a:lnTo>
                      <a:pt x="3238" y="4609"/>
                    </a:lnTo>
                    <a:lnTo>
                      <a:pt x="3219" y="4609"/>
                    </a:lnTo>
                    <a:lnTo>
                      <a:pt x="3219" y="4590"/>
                    </a:lnTo>
                    <a:lnTo>
                      <a:pt x="3352" y="4361"/>
                    </a:lnTo>
                    <a:lnTo>
                      <a:pt x="3333" y="4324"/>
                    </a:lnTo>
                    <a:lnTo>
                      <a:pt x="3219" y="4247"/>
                    </a:lnTo>
                    <a:lnTo>
                      <a:pt x="3066" y="4133"/>
                    </a:lnTo>
                    <a:lnTo>
                      <a:pt x="2457" y="3904"/>
                    </a:lnTo>
                    <a:lnTo>
                      <a:pt x="2038" y="3618"/>
                    </a:lnTo>
                    <a:lnTo>
                      <a:pt x="1962" y="3523"/>
                    </a:lnTo>
                    <a:lnTo>
                      <a:pt x="1791" y="3276"/>
                    </a:lnTo>
                    <a:lnTo>
                      <a:pt x="1695" y="3181"/>
                    </a:lnTo>
                    <a:lnTo>
                      <a:pt x="1257" y="3085"/>
                    </a:lnTo>
                    <a:lnTo>
                      <a:pt x="1085" y="2990"/>
                    </a:lnTo>
                    <a:lnTo>
                      <a:pt x="1029" y="2761"/>
                    </a:lnTo>
                    <a:lnTo>
                      <a:pt x="1067" y="2647"/>
                    </a:lnTo>
                    <a:lnTo>
                      <a:pt x="1143" y="2590"/>
                    </a:lnTo>
                    <a:lnTo>
                      <a:pt x="1200" y="2533"/>
                    </a:lnTo>
                    <a:lnTo>
                      <a:pt x="1181" y="2343"/>
                    </a:lnTo>
                    <a:lnTo>
                      <a:pt x="1105" y="2247"/>
                    </a:lnTo>
                    <a:lnTo>
                      <a:pt x="95" y="1200"/>
                    </a:lnTo>
                    <a:lnTo>
                      <a:pt x="0" y="1009"/>
                    </a:lnTo>
                    <a:lnTo>
                      <a:pt x="191" y="857"/>
                    </a:lnTo>
                    <a:lnTo>
                      <a:pt x="609" y="780"/>
                    </a:lnTo>
                    <a:lnTo>
                      <a:pt x="1448" y="933"/>
                    </a:lnTo>
                    <a:lnTo>
                      <a:pt x="1886" y="780"/>
                    </a:lnTo>
                    <a:lnTo>
                      <a:pt x="2019" y="628"/>
                    </a:lnTo>
                    <a:lnTo>
                      <a:pt x="2248" y="228"/>
                    </a:lnTo>
                    <a:lnTo>
                      <a:pt x="2400" y="76"/>
                    </a:lnTo>
                    <a:lnTo>
                      <a:pt x="2438" y="57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51" name="Freeform 6">
                <a:extLst>
                  <a:ext uri="{FF2B5EF4-FFF2-40B4-BE49-F238E27FC236}">
                    <a16:creationId xmlns:a16="http://schemas.microsoft.com/office/drawing/2014/main" id="{F6D064B5-63DB-3C47-99FB-490DC1122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1975" y="5064125"/>
                <a:ext cx="995363" cy="1574800"/>
              </a:xfrm>
              <a:custGeom>
                <a:avLst/>
                <a:gdLst>
                  <a:gd name="T0" fmla="*/ 2147483646 w 5525"/>
                  <a:gd name="T1" fmla="*/ 2147483646 h 8744"/>
                  <a:gd name="T2" fmla="*/ 2147483646 w 5525"/>
                  <a:gd name="T3" fmla="*/ 2147483646 h 8744"/>
                  <a:gd name="T4" fmla="*/ 2147483646 w 5525"/>
                  <a:gd name="T5" fmla="*/ 2147483646 h 8744"/>
                  <a:gd name="T6" fmla="*/ 0 w 5525"/>
                  <a:gd name="T7" fmla="*/ 2147483646 h 8744"/>
                  <a:gd name="T8" fmla="*/ 2147483646 w 5525"/>
                  <a:gd name="T9" fmla="*/ 2147483646 h 8744"/>
                  <a:gd name="T10" fmla="*/ 2147483646 w 5525"/>
                  <a:gd name="T11" fmla="*/ 0 h 8744"/>
                  <a:gd name="T12" fmla="*/ 2147483646 w 5525"/>
                  <a:gd name="T13" fmla="*/ 2147483646 h 8744"/>
                  <a:gd name="T14" fmla="*/ 2147483646 w 5525"/>
                  <a:gd name="T15" fmla="*/ 2147483646 h 8744"/>
                  <a:gd name="T16" fmla="*/ 2147483646 w 5525"/>
                  <a:gd name="T17" fmla="*/ 2147483646 h 8744"/>
                  <a:gd name="T18" fmla="*/ 2147483646 w 5525"/>
                  <a:gd name="T19" fmla="*/ 2147483646 h 8744"/>
                  <a:gd name="T20" fmla="*/ 2147483646 w 5525"/>
                  <a:gd name="T21" fmla="*/ 2147483646 h 8744"/>
                  <a:gd name="T22" fmla="*/ 2147483646 w 5525"/>
                  <a:gd name="T23" fmla="*/ 2147483646 h 8744"/>
                  <a:gd name="T24" fmla="*/ 2147483646 w 5525"/>
                  <a:gd name="T25" fmla="*/ 2147483646 h 8744"/>
                  <a:gd name="T26" fmla="*/ 2147483646 w 5525"/>
                  <a:gd name="T27" fmla="*/ 2147483646 h 8744"/>
                  <a:gd name="T28" fmla="*/ 2147483646 w 5525"/>
                  <a:gd name="T29" fmla="*/ 2147483646 h 8744"/>
                  <a:gd name="T30" fmla="*/ 2147483646 w 5525"/>
                  <a:gd name="T31" fmla="*/ 2147483646 h 8744"/>
                  <a:gd name="T32" fmla="*/ 2147483646 w 5525"/>
                  <a:gd name="T33" fmla="*/ 2147483646 h 8744"/>
                  <a:gd name="T34" fmla="*/ 2147483646 w 5525"/>
                  <a:gd name="T35" fmla="*/ 2147483646 h 8744"/>
                  <a:gd name="T36" fmla="*/ 2147483646 w 5525"/>
                  <a:gd name="T37" fmla="*/ 2147483646 h 8744"/>
                  <a:gd name="T38" fmla="*/ 2147483646 w 5525"/>
                  <a:gd name="T39" fmla="*/ 2147483646 h 8744"/>
                  <a:gd name="T40" fmla="*/ 2147483646 w 5525"/>
                  <a:gd name="T41" fmla="*/ 2147483646 h 8744"/>
                  <a:gd name="T42" fmla="*/ 2147483646 w 5525"/>
                  <a:gd name="T43" fmla="*/ 2147483646 h 8744"/>
                  <a:gd name="T44" fmla="*/ 2147483646 w 5525"/>
                  <a:gd name="T45" fmla="*/ 2147483646 h 8744"/>
                  <a:gd name="T46" fmla="*/ 2147483646 w 5525"/>
                  <a:gd name="T47" fmla="*/ 2147483646 h 8744"/>
                  <a:gd name="T48" fmla="*/ 2147483646 w 5525"/>
                  <a:gd name="T49" fmla="*/ 2147483646 h 8744"/>
                  <a:gd name="T50" fmla="*/ 2147483646 w 5525"/>
                  <a:gd name="T51" fmla="*/ 2147483646 h 8744"/>
                  <a:gd name="T52" fmla="*/ 2147483646 w 5525"/>
                  <a:gd name="T53" fmla="*/ 2147483646 h 8744"/>
                  <a:gd name="T54" fmla="*/ 2147483646 w 5525"/>
                  <a:gd name="T55" fmla="*/ 2147483646 h 8744"/>
                  <a:gd name="T56" fmla="*/ 2147483646 w 5525"/>
                  <a:gd name="T57" fmla="*/ 2147483646 h 8744"/>
                  <a:gd name="T58" fmla="*/ 2147483646 w 5525"/>
                  <a:gd name="T59" fmla="*/ 2147483646 h 8744"/>
                  <a:gd name="T60" fmla="*/ 2147483646 w 5525"/>
                  <a:gd name="T61" fmla="*/ 2147483646 h 8744"/>
                  <a:gd name="T62" fmla="*/ 2147483646 w 5525"/>
                  <a:gd name="T63" fmla="*/ 2147483646 h 8744"/>
                  <a:gd name="T64" fmla="*/ 2147483646 w 5525"/>
                  <a:gd name="T65" fmla="*/ 2147483646 h 8744"/>
                  <a:gd name="T66" fmla="*/ 2147483646 w 5525"/>
                  <a:gd name="T67" fmla="*/ 2147483646 h 8744"/>
                  <a:gd name="T68" fmla="*/ 2147483646 w 5525"/>
                  <a:gd name="T69" fmla="*/ 2147483646 h 8744"/>
                  <a:gd name="T70" fmla="*/ 2147483646 w 5525"/>
                  <a:gd name="T71" fmla="*/ 2147483646 h 8744"/>
                  <a:gd name="T72" fmla="*/ 2147483646 w 5525"/>
                  <a:gd name="T73" fmla="*/ 2147483646 h 8744"/>
                  <a:gd name="T74" fmla="*/ 2147483646 w 5525"/>
                  <a:gd name="T75" fmla="*/ 2147483646 h 8744"/>
                  <a:gd name="T76" fmla="*/ 2147483646 w 5525"/>
                  <a:gd name="T77" fmla="*/ 2147483646 h 8744"/>
                  <a:gd name="T78" fmla="*/ 2147483646 w 5525"/>
                  <a:gd name="T79" fmla="*/ 2147483646 h 8744"/>
                  <a:gd name="T80" fmla="*/ 2147483646 w 5525"/>
                  <a:gd name="T81" fmla="*/ 2147483646 h 8744"/>
                  <a:gd name="T82" fmla="*/ 2147483646 w 5525"/>
                  <a:gd name="T83" fmla="*/ 2147483646 h 87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525" h="8744">
                    <a:moveTo>
                      <a:pt x="19" y="2971"/>
                    </a:moveTo>
                    <a:lnTo>
                      <a:pt x="153" y="2610"/>
                    </a:lnTo>
                    <a:lnTo>
                      <a:pt x="191" y="2419"/>
                    </a:lnTo>
                    <a:lnTo>
                      <a:pt x="172" y="2077"/>
                    </a:lnTo>
                    <a:lnTo>
                      <a:pt x="172" y="1867"/>
                    </a:lnTo>
                    <a:lnTo>
                      <a:pt x="153" y="1752"/>
                    </a:lnTo>
                    <a:lnTo>
                      <a:pt x="19" y="1410"/>
                    </a:lnTo>
                    <a:lnTo>
                      <a:pt x="0" y="1295"/>
                    </a:lnTo>
                    <a:lnTo>
                      <a:pt x="39" y="1067"/>
                    </a:lnTo>
                    <a:lnTo>
                      <a:pt x="134" y="838"/>
                    </a:lnTo>
                    <a:lnTo>
                      <a:pt x="629" y="0"/>
                    </a:lnTo>
                    <a:lnTo>
                      <a:pt x="648" y="0"/>
                    </a:lnTo>
                    <a:lnTo>
                      <a:pt x="1563" y="533"/>
                    </a:lnTo>
                    <a:lnTo>
                      <a:pt x="2514" y="990"/>
                    </a:lnTo>
                    <a:lnTo>
                      <a:pt x="2914" y="1105"/>
                    </a:lnTo>
                    <a:lnTo>
                      <a:pt x="3314" y="1257"/>
                    </a:lnTo>
                    <a:lnTo>
                      <a:pt x="3619" y="1562"/>
                    </a:lnTo>
                    <a:lnTo>
                      <a:pt x="3961" y="1828"/>
                    </a:lnTo>
                    <a:lnTo>
                      <a:pt x="4305" y="2038"/>
                    </a:lnTo>
                    <a:lnTo>
                      <a:pt x="4324" y="2514"/>
                    </a:lnTo>
                    <a:lnTo>
                      <a:pt x="4324" y="2724"/>
                    </a:lnTo>
                    <a:lnTo>
                      <a:pt x="4305" y="2934"/>
                    </a:lnTo>
                    <a:lnTo>
                      <a:pt x="4247" y="3067"/>
                    </a:lnTo>
                    <a:lnTo>
                      <a:pt x="4133" y="3105"/>
                    </a:lnTo>
                    <a:lnTo>
                      <a:pt x="4019" y="3143"/>
                    </a:lnTo>
                    <a:lnTo>
                      <a:pt x="3943" y="3257"/>
                    </a:lnTo>
                    <a:lnTo>
                      <a:pt x="4171" y="3848"/>
                    </a:lnTo>
                    <a:lnTo>
                      <a:pt x="4723" y="4305"/>
                    </a:lnTo>
                    <a:lnTo>
                      <a:pt x="5009" y="4229"/>
                    </a:lnTo>
                    <a:lnTo>
                      <a:pt x="5352" y="4248"/>
                    </a:lnTo>
                    <a:lnTo>
                      <a:pt x="5524" y="4667"/>
                    </a:lnTo>
                    <a:lnTo>
                      <a:pt x="5524" y="5124"/>
                    </a:lnTo>
                    <a:lnTo>
                      <a:pt x="5524" y="5143"/>
                    </a:lnTo>
                    <a:lnTo>
                      <a:pt x="5504" y="5219"/>
                    </a:lnTo>
                    <a:lnTo>
                      <a:pt x="5485" y="5257"/>
                    </a:lnTo>
                    <a:lnTo>
                      <a:pt x="5448" y="5296"/>
                    </a:lnTo>
                    <a:lnTo>
                      <a:pt x="5524" y="5296"/>
                    </a:lnTo>
                    <a:lnTo>
                      <a:pt x="5466" y="5391"/>
                    </a:lnTo>
                    <a:lnTo>
                      <a:pt x="5409" y="5467"/>
                    </a:lnTo>
                    <a:lnTo>
                      <a:pt x="5352" y="5505"/>
                    </a:lnTo>
                    <a:lnTo>
                      <a:pt x="5257" y="5524"/>
                    </a:lnTo>
                    <a:lnTo>
                      <a:pt x="5219" y="5581"/>
                    </a:lnTo>
                    <a:lnTo>
                      <a:pt x="5143" y="5810"/>
                    </a:lnTo>
                    <a:lnTo>
                      <a:pt x="5104" y="5886"/>
                    </a:lnTo>
                    <a:lnTo>
                      <a:pt x="4971" y="6095"/>
                    </a:lnTo>
                    <a:lnTo>
                      <a:pt x="4590" y="7181"/>
                    </a:lnTo>
                    <a:lnTo>
                      <a:pt x="4476" y="7410"/>
                    </a:lnTo>
                    <a:lnTo>
                      <a:pt x="4019" y="8057"/>
                    </a:lnTo>
                    <a:lnTo>
                      <a:pt x="3904" y="8000"/>
                    </a:lnTo>
                    <a:lnTo>
                      <a:pt x="3809" y="7905"/>
                    </a:lnTo>
                    <a:lnTo>
                      <a:pt x="3790" y="7867"/>
                    </a:lnTo>
                    <a:lnTo>
                      <a:pt x="3695" y="7771"/>
                    </a:lnTo>
                    <a:lnTo>
                      <a:pt x="2933" y="6496"/>
                    </a:lnTo>
                    <a:lnTo>
                      <a:pt x="2742" y="6286"/>
                    </a:lnTo>
                    <a:lnTo>
                      <a:pt x="2361" y="6153"/>
                    </a:lnTo>
                    <a:lnTo>
                      <a:pt x="1467" y="6267"/>
                    </a:lnTo>
                    <a:lnTo>
                      <a:pt x="1086" y="6171"/>
                    </a:lnTo>
                    <a:lnTo>
                      <a:pt x="1201" y="6095"/>
                    </a:lnTo>
                    <a:lnTo>
                      <a:pt x="1563" y="5714"/>
                    </a:lnTo>
                    <a:lnTo>
                      <a:pt x="1639" y="5562"/>
                    </a:lnTo>
                    <a:lnTo>
                      <a:pt x="1619" y="5314"/>
                    </a:lnTo>
                    <a:lnTo>
                      <a:pt x="1563" y="5143"/>
                    </a:lnTo>
                    <a:lnTo>
                      <a:pt x="1391" y="4800"/>
                    </a:lnTo>
                    <a:lnTo>
                      <a:pt x="1277" y="4629"/>
                    </a:lnTo>
                    <a:lnTo>
                      <a:pt x="1258" y="4553"/>
                    </a:lnTo>
                    <a:lnTo>
                      <a:pt x="1238" y="4419"/>
                    </a:lnTo>
                    <a:lnTo>
                      <a:pt x="1315" y="3981"/>
                    </a:lnTo>
                    <a:lnTo>
                      <a:pt x="1238" y="3772"/>
                    </a:lnTo>
                    <a:lnTo>
                      <a:pt x="1048" y="3543"/>
                    </a:lnTo>
                    <a:lnTo>
                      <a:pt x="629" y="3200"/>
                    </a:lnTo>
                    <a:lnTo>
                      <a:pt x="19" y="2971"/>
                    </a:lnTo>
                    <a:close/>
                    <a:moveTo>
                      <a:pt x="2819" y="8743"/>
                    </a:moveTo>
                    <a:lnTo>
                      <a:pt x="2628" y="8629"/>
                    </a:lnTo>
                    <a:lnTo>
                      <a:pt x="2628" y="8381"/>
                    </a:lnTo>
                    <a:lnTo>
                      <a:pt x="2724" y="8096"/>
                    </a:lnTo>
                    <a:lnTo>
                      <a:pt x="2857" y="7867"/>
                    </a:lnTo>
                    <a:lnTo>
                      <a:pt x="3009" y="7943"/>
                    </a:lnTo>
                    <a:lnTo>
                      <a:pt x="3181" y="8057"/>
                    </a:lnTo>
                    <a:lnTo>
                      <a:pt x="3467" y="8343"/>
                    </a:lnTo>
                    <a:lnTo>
                      <a:pt x="3276" y="8401"/>
                    </a:lnTo>
                    <a:lnTo>
                      <a:pt x="3009" y="8667"/>
                    </a:lnTo>
                    <a:lnTo>
                      <a:pt x="2819" y="8743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52" name="Freeform 7">
                <a:extLst>
                  <a:ext uri="{FF2B5EF4-FFF2-40B4-BE49-F238E27FC236}">
                    <a16:creationId xmlns:a16="http://schemas.microsoft.com/office/drawing/2014/main" id="{5106106E-5895-F945-BE3B-714F97FE8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6813" y="3611563"/>
                <a:ext cx="1231900" cy="1844675"/>
              </a:xfrm>
              <a:custGeom>
                <a:avLst/>
                <a:gdLst>
                  <a:gd name="T0" fmla="*/ 2147483646 w 6839"/>
                  <a:gd name="T1" fmla="*/ 2147483646 h 10249"/>
                  <a:gd name="T2" fmla="*/ 2147483646 w 6839"/>
                  <a:gd name="T3" fmla="*/ 2147483646 h 10249"/>
                  <a:gd name="T4" fmla="*/ 2147483646 w 6839"/>
                  <a:gd name="T5" fmla="*/ 2147483646 h 10249"/>
                  <a:gd name="T6" fmla="*/ 2147483646 w 6839"/>
                  <a:gd name="T7" fmla="*/ 2147483646 h 10249"/>
                  <a:gd name="T8" fmla="*/ 2147483646 w 6839"/>
                  <a:gd name="T9" fmla="*/ 2147483646 h 10249"/>
                  <a:gd name="T10" fmla="*/ 2147483646 w 6839"/>
                  <a:gd name="T11" fmla="*/ 2147483646 h 10249"/>
                  <a:gd name="T12" fmla="*/ 2147483646 w 6839"/>
                  <a:gd name="T13" fmla="*/ 2147483646 h 10249"/>
                  <a:gd name="T14" fmla="*/ 2147483646 w 6839"/>
                  <a:gd name="T15" fmla="*/ 2147483646 h 10249"/>
                  <a:gd name="T16" fmla="*/ 2147483646 w 6839"/>
                  <a:gd name="T17" fmla="*/ 2147483646 h 10249"/>
                  <a:gd name="T18" fmla="*/ 2147483646 w 6839"/>
                  <a:gd name="T19" fmla="*/ 2147483646 h 10249"/>
                  <a:gd name="T20" fmla="*/ 2147483646 w 6839"/>
                  <a:gd name="T21" fmla="*/ 2147483646 h 10249"/>
                  <a:gd name="T22" fmla="*/ 2147483646 w 6839"/>
                  <a:gd name="T23" fmla="*/ 0 h 10249"/>
                  <a:gd name="T24" fmla="*/ 2147483646 w 6839"/>
                  <a:gd name="T25" fmla="*/ 2147483646 h 10249"/>
                  <a:gd name="T26" fmla="*/ 2147483646 w 6839"/>
                  <a:gd name="T27" fmla="*/ 2147483646 h 10249"/>
                  <a:gd name="T28" fmla="*/ 2147483646 w 6839"/>
                  <a:gd name="T29" fmla="*/ 2147483646 h 10249"/>
                  <a:gd name="T30" fmla="*/ 2147483646 w 6839"/>
                  <a:gd name="T31" fmla="*/ 2147483646 h 10249"/>
                  <a:gd name="T32" fmla="*/ 2147483646 w 6839"/>
                  <a:gd name="T33" fmla="*/ 2147483646 h 10249"/>
                  <a:gd name="T34" fmla="*/ 2147483646 w 6839"/>
                  <a:gd name="T35" fmla="*/ 2147483646 h 10249"/>
                  <a:gd name="T36" fmla="*/ 2147483646 w 6839"/>
                  <a:gd name="T37" fmla="*/ 2147483646 h 10249"/>
                  <a:gd name="T38" fmla="*/ 2147483646 w 6839"/>
                  <a:gd name="T39" fmla="*/ 2147483646 h 10249"/>
                  <a:gd name="T40" fmla="*/ 2147483646 w 6839"/>
                  <a:gd name="T41" fmla="*/ 2147483646 h 10249"/>
                  <a:gd name="T42" fmla="*/ 2147483646 w 6839"/>
                  <a:gd name="T43" fmla="*/ 2147483646 h 10249"/>
                  <a:gd name="T44" fmla="*/ 2147483646 w 6839"/>
                  <a:gd name="T45" fmla="*/ 2147483646 h 10249"/>
                  <a:gd name="T46" fmla="*/ 2147483646 w 6839"/>
                  <a:gd name="T47" fmla="*/ 2147483646 h 10249"/>
                  <a:gd name="T48" fmla="*/ 2147483646 w 6839"/>
                  <a:gd name="T49" fmla="*/ 2147483646 h 10249"/>
                  <a:gd name="T50" fmla="*/ 2147483646 w 6839"/>
                  <a:gd name="T51" fmla="*/ 2147483646 h 10249"/>
                  <a:gd name="T52" fmla="*/ 2147483646 w 6839"/>
                  <a:gd name="T53" fmla="*/ 2147483646 h 10249"/>
                  <a:gd name="T54" fmla="*/ 2147483646 w 6839"/>
                  <a:gd name="T55" fmla="*/ 2147483646 h 10249"/>
                  <a:gd name="T56" fmla="*/ 2147483646 w 6839"/>
                  <a:gd name="T57" fmla="*/ 2147483646 h 10249"/>
                  <a:gd name="T58" fmla="*/ 2147483646 w 6839"/>
                  <a:gd name="T59" fmla="*/ 2147483646 h 10249"/>
                  <a:gd name="T60" fmla="*/ 2147483646 w 6839"/>
                  <a:gd name="T61" fmla="*/ 2147483646 h 10249"/>
                  <a:gd name="T62" fmla="*/ 2147483646 w 6839"/>
                  <a:gd name="T63" fmla="*/ 2147483646 h 10249"/>
                  <a:gd name="T64" fmla="*/ 2147483646 w 6839"/>
                  <a:gd name="T65" fmla="*/ 2147483646 h 10249"/>
                  <a:gd name="T66" fmla="*/ 2147483646 w 6839"/>
                  <a:gd name="T67" fmla="*/ 2147483646 h 10249"/>
                  <a:gd name="T68" fmla="*/ 2147483646 w 6839"/>
                  <a:gd name="T69" fmla="*/ 2147483646 h 10249"/>
                  <a:gd name="T70" fmla="*/ 2147483646 w 6839"/>
                  <a:gd name="T71" fmla="*/ 2147483646 h 10249"/>
                  <a:gd name="T72" fmla="*/ 2147483646 w 6839"/>
                  <a:gd name="T73" fmla="*/ 2147483646 h 10249"/>
                  <a:gd name="T74" fmla="*/ 2147483646 w 6839"/>
                  <a:gd name="T75" fmla="*/ 2147483646 h 10249"/>
                  <a:gd name="T76" fmla="*/ 2147483646 w 6839"/>
                  <a:gd name="T77" fmla="*/ 2147483646 h 10249"/>
                  <a:gd name="T78" fmla="*/ 2147483646 w 6839"/>
                  <a:gd name="T79" fmla="*/ 2147483646 h 10249"/>
                  <a:gd name="T80" fmla="*/ 2147483646 w 6839"/>
                  <a:gd name="T81" fmla="*/ 2147483646 h 10249"/>
                  <a:gd name="T82" fmla="*/ 2147483646 w 6839"/>
                  <a:gd name="T83" fmla="*/ 2147483646 h 10249"/>
                  <a:gd name="T84" fmla="*/ 2147483646 w 6839"/>
                  <a:gd name="T85" fmla="*/ 2147483646 h 10249"/>
                  <a:gd name="T86" fmla="*/ 2147483646 w 6839"/>
                  <a:gd name="T87" fmla="*/ 0 h 102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839" h="10249">
                    <a:moveTo>
                      <a:pt x="3104" y="9524"/>
                    </a:moveTo>
                    <a:lnTo>
                      <a:pt x="3676" y="9505"/>
                    </a:lnTo>
                    <a:lnTo>
                      <a:pt x="3828" y="9562"/>
                    </a:lnTo>
                    <a:lnTo>
                      <a:pt x="3942" y="9714"/>
                    </a:lnTo>
                    <a:lnTo>
                      <a:pt x="4057" y="9943"/>
                    </a:lnTo>
                    <a:lnTo>
                      <a:pt x="4133" y="10153"/>
                    </a:lnTo>
                    <a:lnTo>
                      <a:pt x="4133" y="10248"/>
                    </a:lnTo>
                    <a:lnTo>
                      <a:pt x="3962" y="10209"/>
                    </a:lnTo>
                    <a:lnTo>
                      <a:pt x="3600" y="10038"/>
                    </a:lnTo>
                    <a:lnTo>
                      <a:pt x="3409" y="10000"/>
                    </a:lnTo>
                    <a:lnTo>
                      <a:pt x="3219" y="10019"/>
                    </a:lnTo>
                    <a:lnTo>
                      <a:pt x="2857" y="10133"/>
                    </a:lnTo>
                    <a:lnTo>
                      <a:pt x="2667" y="10153"/>
                    </a:lnTo>
                    <a:lnTo>
                      <a:pt x="2286" y="10057"/>
                    </a:lnTo>
                    <a:lnTo>
                      <a:pt x="2000" y="9809"/>
                    </a:lnTo>
                    <a:lnTo>
                      <a:pt x="1829" y="9486"/>
                    </a:lnTo>
                    <a:lnTo>
                      <a:pt x="1733" y="9200"/>
                    </a:lnTo>
                    <a:lnTo>
                      <a:pt x="1885" y="9143"/>
                    </a:lnTo>
                    <a:lnTo>
                      <a:pt x="2095" y="9181"/>
                    </a:lnTo>
                    <a:lnTo>
                      <a:pt x="2286" y="9276"/>
                    </a:lnTo>
                    <a:lnTo>
                      <a:pt x="2457" y="9410"/>
                    </a:lnTo>
                    <a:lnTo>
                      <a:pt x="2571" y="9447"/>
                    </a:lnTo>
                    <a:lnTo>
                      <a:pt x="3104" y="9524"/>
                    </a:lnTo>
                    <a:close/>
                    <a:moveTo>
                      <a:pt x="1752" y="0"/>
                    </a:moveTo>
                    <a:lnTo>
                      <a:pt x="1847" y="58"/>
                    </a:lnTo>
                    <a:lnTo>
                      <a:pt x="1943" y="115"/>
                    </a:lnTo>
                    <a:lnTo>
                      <a:pt x="2133" y="134"/>
                    </a:lnTo>
                    <a:lnTo>
                      <a:pt x="2247" y="172"/>
                    </a:lnTo>
                    <a:lnTo>
                      <a:pt x="3543" y="1391"/>
                    </a:lnTo>
                    <a:lnTo>
                      <a:pt x="4019" y="1963"/>
                    </a:lnTo>
                    <a:lnTo>
                      <a:pt x="4704" y="2477"/>
                    </a:lnTo>
                    <a:lnTo>
                      <a:pt x="5181" y="2819"/>
                    </a:lnTo>
                    <a:lnTo>
                      <a:pt x="5314" y="2876"/>
                    </a:lnTo>
                    <a:lnTo>
                      <a:pt x="5390" y="2914"/>
                    </a:lnTo>
                    <a:lnTo>
                      <a:pt x="5886" y="3409"/>
                    </a:lnTo>
                    <a:lnTo>
                      <a:pt x="6533" y="3790"/>
                    </a:lnTo>
                    <a:lnTo>
                      <a:pt x="6838" y="4266"/>
                    </a:lnTo>
                    <a:lnTo>
                      <a:pt x="6781" y="4723"/>
                    </a:lnTo>
                    <a:lnTo>
                      <a:pt x="5733" y="6323"/>
                    </a:lnTo>
                    <a:lnTo>
                      <a:pt x="5657" y="6400"/>
                    </a:lnTo>
                    <a:lnTo>
                      <a:pt x="5581" y="6476"/>
                    </a:lnTo>
                    <a:lnTo>
                      <a:pt x="5542" y="6590"/>
                    </a:lnTo>
                    <a:lnTo>
                      <a:pt x="5562" y="6990"/>
                    </a:lnTo>
                    <a:lnTo>
                      <a:pt x="5542" y="7105"/>
                    </a:lnTo>
                    <a:lnTo>
                      <a:pt x="5410" y="7314"/>
                    </a:lnTo>
                    <a:lnTo>
                      <a:pt x="5238" y="7410"/>
                    </a:lnTo>
                    <a:lnTo>
                      <a:pt x="5009" y="7429"/>
                    </a:lnTo>
                    <a:lnTo>
                      <a:pt x="4743" y="7429"/>
                    </a:lnTo>
                    <a:lnTo>
                      <a:pt x="4533" y="7352"/>
                    </a:lnTo>
                    <a:lnTo>
                      <a:pt x="4095" y="7066"/>
                    </a:lnTo>
                    <a:lnTo>
                      <a:pt x="3942" y="7029"/>
                    </a:lnTo>
                    <a:lnTo>
                      <a:pt x="3752" y="7143"/>
                    </a:lnTo>
                    <a:lnTo>
                      <a:pt x="3771" y="7333"/>
                    </a:lnTo>
                    <a:lnTo>
                      <a:pt x="3828" y="7562"/>
                    </a:lnTo>
                    <a:lnTo>
                      <a:pt x="3752" y="7791"/>
                    </a:lnTo>
                    <a:lnTo>
                      <a:pt x="3600" y="7962"/>
                    </a:lnTo>
                    <a:lnTo>
                      <a:pt x="3524" y="8190"/>
                    </a:lnTo>
                    <a:lnTo>
                      <a:pt x="3352" y="8857"/>
                    </a:lnTo>
                    <a:lnTo>
                      <a:pt x="3295" y="8990"/>
                    </a:lnTo>
                    <a:lnTo>
                      <a:pt x="3162" y="9029"/>
                    </a:lnTo>
                    <a:lnTo>
                      <a:pt x="2209" y="9105"/>
                    </a:lnTo>
                    <a:lnTo>
                      <a:pt x="2019" y="9029"/>
                    </a:lnTo>
                    <a:lnTo>
                      <a:pt x="2000" y="8609"/>
                    </a:lnTo>
                    <a:lnTo>
                      <a:pt x="1733" y="8038"/>
                    </a:lnTo>
                    <a:lnTo>
                      <a:pt x="1352" y="7486"/>
                    </a:lnTo>
                    <a:lnTo>
                      <a:pt x="1028" y="7105"/>
                    </a:lnTo>
                    <a:lnTo>
                      <a:pt x="686" y="6857"/>
                    </a:lnTo>
                    <a:lnTo>
                      <a:pt x="457" y="6762"/>
                    </a:lnTo>
                    <a:lnTo>
                      <a:pt x="647" y="6286"/>
                    </a:lnTo>
                    <a:lnTo>
                      <a:pt x="857" y="5752"/>
                    </a:lnTo>
                    <a:lnTo>
                      <a:pt x="1009" y="5429"/>
                    </a:lnTo>
                    <a:lnTo>
                      <a:pt x="990" y="5048"/>
                    </a:lnTo>
                    <a:lnTo>
                      <a:pt x="762" y="4762"/>
                    </a:lnTo>
                    <a:lnTo>
                      <a:pt x="476" y="4514"/>
                    </a:lnTo>
                    <a:lnTo>
                      <a:pt x="266" y="4114"/>
                    </a:lnTo>
                    <a:lnTo>
                      <a:pt x="76" y="3695"/>
                    </a:lnTo>
                    <a:lnTo>
                      <a:pt x="0" y="3448"/>
                    </a:lnTo>
                    <a:lnTo>
                      <a:pt x="38" y="3200"/>
                    </a:lnTo>
                    <a:lnTo>
                      <a:pt x="285" y="3047"/>
                    </a:lnTo>
                    <a:lnTo>
                      <a:pt x="590" y="2990"/>
                    </a:lnTo>
                    <a:lnTo>
                      <a:pt x="1143" y="2553"/>
                    </a:lnTo>
                    <a:lnTo>
                      <a:pt x="1390" y="1886"/>
                    </a:lnTo>
                    <a:lnTo>
                      <a:pt x="1085" y="1296"/>
                    </a:lnTo>
                    <a:lnTo>
                      <a:pt x="1162" y="801"/>
                    </a:lnTo>
                    <a:lnTo>
                      <a:pt x="1238" y="667"/>
                    </a:lnTo>
                    <a:lnTo>
                      <a:pt x="1219" y="515"/>
                    </a:lnTo>
                    <a:lnTo>
                      <a:pt x="1543" y="267"/>
                    </a:lnTo>
                    <a:lnTo>
                      <a:pt x="1752" y="0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53" name="Freeform 8">
                <a:extLst>
                  <a:ext uri="{FF2B5EF4-FFF2-40B4-BE49-F238E27FC236}">
                    <a16:creationId xmlns:a16="http://schemas.microsoft.com/office/drawing/2014/main" id="{0F8A5527-4C8B-1B45-B38F-2AE3221F7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2113" y="3460750"/>
                <a:ext cx="1090612" cy="1106488"/>
              </a:xfrm>
              <a:custGeom>
                <a:avLst/>
                <a:gdLst>
                  <a:gd name="T0" fmla="*/ 2147483646 w 6058"/>
                  <a:gd name="T1" fmla="*/ 2147483646 h 6153"/>
                  <a:gd name="T2" fmla="*/ 2147483646 w 6058"/>
                  <a:gd name="T3" fmla="*/ 2147483646 h 6153"/>
                  <a:gd name="T4" fmla="*/ 2147483646 w 6058"/>
                  <a:gd name="T5" fmla="*/ 2147483646 h 6153"/>
                  <a:gd name="T6" fmla="*/ 2147483646 w 6058"/>
                  <a:gd name="T7" fmla="*/ 0 h 6153"/>
                  <a:gd name="T8" fmla="*/ 2147483646 w 6058"/>
                  <a:gd name="T9" fmla="*/ 2147483646 h 6153"/>
                  <a:gd name="T10" fmla="*/ 2147483646 w 6058"/>
                  <a:gd name="T11" fmla="*/ 2147483646 h 6153"/>
                  <a:gd name="T12" fmla="*/ 2147483646 w 6058"/>
                  <a:gd name="T13" fmla="*/ 2147483646 h 6153"/>
                  <a:gd name="T14" fmla="*/ 2147483646 w 6058"/>
                  <a:gd name="T15" fmla="*/ 2147483646 h 6153"/>
                  <a:gd name="T16" fmla="*/ 2147483646 w 6058"/>
                  <a:gd name="T17" fmla="*/ 2147483646 h 6153"/>
                  <a:gd name="T18" fmla="*/ 2147483646 w 6058"/>
                  <a:gd name="T19" fmla="*/ 2147483646 h 6153"/>
                  <a:gd name="T20" fmla="*/ 2147483646 w 6058"/>
                  <a:gd name="T21" fmla="*/ 2147483646 h 6153"/>
                  <a:gd name="T22" fmla="*/ 2147483646 w 6058"/>
                  <a:gd name="T23" fmla="*/ 2147483646 h 6153"/>
                  <a:gd name="T24" fmla="*/ 2147483646 w 6058"/>
                  <a:gd name="T25" fmla="*/ 2147483646 h 6153"/>
                  <a:gd name="T26" fmla="*/ 2147483646 w 6058"/>
                  <a:gd name="T27" fmla="*/ 2147483646 h 6153"/>
                  <a:gd name="T28" fmla="*/ 2147483646 w 6058"/>
                  <a:gd name="T29" fmla="*/ 2147483646 h 6153"/>
                  <a:gd name="T30" fmla="*/ 2147483646 w 6058"/>
                  <a:gd name="T31" fmla="*/ 2147483646 h 6153"/>
                  <a:gd name="T32" fmla="*/ 2147483646 w 6058"/>
                  <a:gd name="T33" fmla="*/ 2147483646 h 6153"/>
                  <a:gd name="T34" fmla="*/ 2147483646 w 6058"/>
                  <a:gd name="T35" fmla="*/ 2147483646 h 6153"/>
                  <a:gd name="T36" fmla="*/ 2147483646 w 6058"/>
                  <a:gd name="T37" fmla="*/ 2147483646 h 6153"/>
                  <a:gd name="T38" fmla="*/ 2147483646 w 6058"/>
                  <a:gd name="T39" fmla="*/ 2147483646 h 6153"/>
                  <a:gd name="T40" fmla="*/ 2147483646 w 6058"/>
                  <a:gd name="T41" fmla="*/ 2147483646 h 6153"/>
                  <a:gd name="T42" fmla="*/ 2147483646 w 6058"/>
                  <a:gd name="T43" fmla="*/ 2147483646 h 6153"/>
                  <a:gd name="T44" fmla="*/ 2147483646 w 6058"/>
                  <a:gd name="T45" fmla="*/ 2147483646 h 6153"/>
                  <a:gd name="T46" fmla="*/ 2147483646 w 6058"/>
                  <a:gd name="T47" fmla="*/ 2147483646 h 6153"/>
                  <a:gd name="T48" fmla="*/ 2147483646 w 6058"/>
                  <a:gd name="T49" fmla="*/ 2147483646 h 6153"/>
                  <a:gd name="T50" fmla="*/ 2147483646 w 6058"/>
                  <a:gd name="T51" fmla="*/ 2147483646 h 6153"/>
                  <a:gd name="T52" fmla="*/ 2147483646 w 6058"/>
                  <a:gd name="T53" fmla="*/ 2147483646 h 6153"/>
                  <a:gd name="T54" fmla="*/ 2147483646 w 6058"/>
                  <a:gd name="T55" fmla="*/ 2147483646 h 6153"/>
                  <a:gd name="T56" fmla="*/ 2147483646 w 6058"/>
                  <a:gd name="T57" fmla="*/ 2147483646 h 6153"/>
                  <a:gd name="T58" fmla="*/ 2147483646 w 6058"/>
                  <a:gd name="T59" fmla="*/ 2147483646 h 6153"/>
                  <a:gd name="T60" fmla="*/ 2147483646 w 6058"/>
                  <a:gd name="T61" fmla="*/ 2147483646 h 6153"/>
                  <a:gd name="T62" fmla="*/ 2147483646 w 6058"/>
                  <a:gd name="T63" fmla="*/ 2147483646 h 6153"/>
                  <a:gd name="T64" fmla="*/ 2147483646 w 6058"/>
                  <a:gd name="T65" fmla="*/ 2147483646 h 6153"/>
                  <a:gd name="T66" fmla="*/ 2147483646 w 6058"/>
                  <a:gd name="T67" fmla="*/ 2147483646 h 6153"/>
                  <a:gd name="T68" fmla="*/ 0 w 6058"/>
                  <a:gd name="T69" fmla="*/ 2147483646 h 6153"/>
                  <a:gd name="T70" fmla="*/ 2147483646 w 6058"/>
                  <a:gd name="T71" fmla="*/ 2147483646 h 6153"/>
                  <a:gd name="T72" fmla="*/ 2147483646 w 6058"/>
                  <a:gd name="T73" fmla="*/ 2147483646 h 6153"/>
                  <a:gd name="T74" fmla="*/ 2147483646 w 6058"/>
                  <a:gd name="T75" fmla="*/ 2147483646 h 615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058" h="6153">
                    <a:moveTo>
                      <a:pt x="1295" y="344"/>
                    </a:moveTo>
                    <a:lnTo>
                      <a:pt x="1733" y="458"/>
                    </a:lnTo>
                    <a:lnTo>
                      <a:pt x="1904" y="458"/>
                    </a:lnTo>
                    <a:lnTo>
                      <a:pt x="2114" y="344"/>
                    </a:lnTo>
                    <a:lnTo>
                      <a:pt x="2038" y="248"/>
                    </a:lnTo>
                    <a:lnTo>
                      <a:pt x="1904" y="172"/>
                    </a:lnTo>
                    <a:lnTo>
                      <a:pt x="1904" y="58"/>
                    </a:lnTo>
                    <a:lnTo>
                      <a:pt x="2114" y="0"/>
                    </a:lnTo>
                    <a:lnTo>
                      <a:pt x="2285" y="153"/>
                    </a:lnTo>
                    <a:lnTo>
                      <a:pt x="2514" y="534"/>
                    </a:lnTo>
                    <a:lnTo>
                      <a:pt x="2666" y="629"/>
                    </a:lnTo>
                    <a:lnTo>
                      <a:pt x="2838" y="667"/>
                    </a:lnTo>
                    <a:lnTo>
                      <a:pt x="2971" y="743"/>
                    </a:lnTo>
                    <a:lnTo>
                      <a:pt x="3047" y="858"/>
                    </a:lnTo>
                    <a:lnTo>
                      <a:pt x="3181" y="743"/>
                    </a:lnTo>
                    <a:lnTo>
                      <a:pt x="3467" y="629"/>
                    </a:lnTo>
                    <a:lnTo>
                      <a:pt x="3581" y="534"/>
                    </a:lnTo>
                    <a:lnTo>
                      <a:pt x="3505" y="439"/>
                    </a:lnTo>
                    <a:lnTo>
                      <a:pt x="3543" y="420"/>
                    </a:lnTo>
                    <a:lnTo>
                      <a:pt x="3638" y="420"/>
                    </a:lnTo>
                    <a:lnTo>
                      <a:pt x="3733" y="381"/>
                    </a:lnTo>
                    <a:lnTo>
                      <a:pt x="3848" y="248"/>
                    </a:lnTo>
                    <a:lnTo>
                      <a:pt x="3886" y="210"/>
                    </a:lnTo>
                    <a:lnTo>
                      <a:pt x="3943" y="210"/>
                    </a:lnTo>
                    <a:lnTo>
                      <a:pt x="4324" y="229"/>
                    </a:lnTo>
                    <a:lnTo>
                      <a:pt x="4571" y="267"/>
                    </a:lnTo>
                    <a:lnTo>
                      <a:pt x="4781" y="344"/>
                    </a:lnTo>
                    <a:lnTo>
                      <a:pt x="4952" y="458"/>
                    </a:lnTo>
                    <a:lnTo>
                      <a:pt x="4991" y="477"/>
                    </a:lnTo>
                    <a:lnTo>
                      <a:pt x="4991" y="534"/>
                    </a:lnTo>
                    <a:lnTo>
                      <a:pt x="4991" y="572"/>
                    </a:lnTo>
                    <a:lnTo>
                      <a:pt x="5028" y="610"/>
                    </a:lnTo>
                    <a:lnTo>
                      <a:pt x="5257" y="686"/>
                    </a:lnTo>
                    <a:lnTo>
                      <a:pt x="5295" y="686"/>
                    </a:lnTo>
                    <a:lnTo>
                      <a:pt x="5676" y="782"/>
                    </a:lnTo>
                    <a:lnTo>
                      <a:pt x="5924" y="782"/>
                    </a:lnTo>
                    <a:lnTo>
                      <a:pt x="6038" y="820"/>
                    </a:lnTo>
                    <a:lnTo>
                      <a:pt x="6057" y="838"/>
                    </a:lnTo>
                    <a:lnTo>
                      <a:pt x="5848" y="1105"/>
                    </a:lnTo>
                    <a:lnTo>
                      <a:pt x="5524" y="1353"/>
                    </a:lnTo>
                    <a:lnTo>
                      <a:pt x="5543" y="1505"/>
                    </a:lnTo>
                    <a:lnTo>
                      <a:pt x="5467" y="1639"/>
                    </a:lnTo>
                    <a:lnTo>
                      <a:pt x="5390" y="2134"/>
                    </a:lnTo>
                    <a:lnTo>
                      <a:pt x="5695" y="2724"/>
                    </a:lnTo>
                    <a:lnTo>
                      <a:pt x="5448" y="3391"/>
                    </a:lnTo>
                    <a:lnTo>
                      <a:pt x="4895" y="3828"/>
                    </a:lnTo>
                    <a:lnTo>
                      <a:pt x="4590" y="3885"/>
                    </a:lnTo>
                    <a:lnTo>
                      <a:pt x="4343" y="4038"/>
                    </a:lnTo>
                    <a:lnTo>
                      <a:pt x="4305" y="4286"/>
                    </a:lnTo>
                    <a:lnTo>
                      <a:pt x="4381" y="4533"/>
                    </a:lnTo>
                    <a:lnTo>
                      <a:pt x="3886" y="4723"/>
                    </a:lnTo>
                    <a:lnTo>
                      <a:pt x="3619" y="5257"/>
                    </a:lnTo>
                    <a:lnTo>
                      <a:pt x="3181" y="5809"/>
                    </a:lnTo>
                    <a:lnTo>
                      <a:pt x="2629" y="6152"/>
                    </a:lnTo>
                    <a:lnTo>
                      <a:pt x="2705" y="5847"/>
                    </a:lnTo>
                    <a:lnTo>
                      <a:pt x="2762" y="5581"/>
                    </a:lnTo>
                    <a:lnTo>
                      <a:pt x="2438" y="5543"/>
                    </a:lnTo>
                    <a:lnTo>
                      <a:pt x="2095" y="5600"/>
                    </a:lnTo>
                    <a:lnTo>
                      <a:pt x="1771" y="5352"/>
                    </a:lnTo>
                    <a:lnTo>
                      <a:pt x="1505" y="5066"/>
                    </a:lnTo>
                    <a:lnTo>
                      <a:pt x="1314" y="5009"/>
                    </a:lnTo>
                    <a:lnTo>
                      <a:pt x="1143" y="5028"/>
                    </a:lnTo>
                    <a:lnTo>
                      <a:pt x="990" y="4933"/>
                    </a:lnTo>
                    <a:lnTo>
                      <a:pt x="838" y="4838"/>
                    </a:lnTo>
                    <a:lnTo>
                      <a:pt x="971" y="4400"/>
                    </a:lnTo>
                    <a:lnTo>
                      <a:pt x="1161" y="3942"/>
                    </a:lnTo>
                    <a:lnTo>
                      <a:pt x="1219" y="3449"/>
                    </a:lnTo>
                    <a:lnTo>
                      <a:pt x="1047" y="2972"/>
                    </a:lnTo>
                    <a:lnTo>
                      <a:pt x="400" y="2306"/>
                    </a:lnTo>
                    <a:lnTo>
                      <a:pt x="0" y="1486"/>
                    </a:lnTo>
                    <a:lnTo>
                      <a:pt x="628" y="1372"/>
                    </a:lnTo>
                    <a:lnTo>
                      <a:pt x="1542" y="1600"/>
                    </a:lnTo>
                    <a:lnTo>
                      <a:pt x="1238" y="1048"/>
                    </a:lnTo>
                    <a:lnTo>
                      <a:pt x="1295" y="401"/>
                    </a:lnTo>
                    <a:lnTo>
                      <a:pt x="1295" y="34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54" name="Freeform 9">
                <a:extLst>
                  <a:ext uri="{FF2B5EF4-FFF2-40B4-BE49-F238E27FC236}">
                    <a16:creationId xmlns:a16="http://schemas.microsoft.com/office/drawing/2014/main" id="{F139DDDB-B452-8F48-BCAE-44351A71C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1400" y="3333750"/>
                <a:ext cx="898525" cy="1244600"/>
              </a:xfrm>
              <a:custGeom>
                <a:avLst/>
                <a:gdLst>
                  <a:gd name="T0" fmla="*/ 2147483646 w 4991"/>
                  <a:gd name="T1" fmla="*/ 2147483646 h 6914"/>
                  <a:gd name="T2" fmla="*/ 2147483646 w 4991"/>
                  <a:gd name="T3" fmla="*/ 2147483646 h 6914"/>
                  <a:gd name="T4" fmla="*/ 2147483646 w 4991"/>
                  <a:gd name="T5" fmla="*/ 2147483646 h 6914"/>
                  <a:gd name="T6" fmla="*/ 2147483646 w 4991"/>
                  <a:gd name="T7" fmla="*/ 2147483646 h 6914"/>
                  <a:gd name="T8" fmla="*/ 2147483646 w 4991"/>
                  <a:gd name="T9" fmla="*/ 2147483646 h 6914"/>
                  <a:gd name="T10" fmla="*/ 2147483646 w 4991"/>
                  <a:gd name="T11" fmla="*/ 2147483646 h 6914"/>
                  <a:gd name="T12" fmla="*/ 2147483646 w 4991"/>
                  <a:gd name="T13" fmla="*/ 2147483646 h 6914"/>
                  <a:gd name="T14" fmla="*/ 2147483646 w 4991"/>
                  <a:gd name="T15" fmla="*/ 2147483646 h 6914"/>
                  <a:gd name="T16" fmla="*/ 2147483646 w 4991"/>
                  <a:gd name="T17" fmla="*/ 2147483646 h 6914"/>
                  <a:gd name="T18" fmla="*/ 2147483646 w 4991"/>
                  <a:gd name="T19" fmla="*/ 2147483646 h 6914"/>
                  <a:gd name="T20" fmla="*/ 2147483646 w 4991"/>
                  <a:gd name="T21" fmla="*/ 2147483646 h 6914"/>
                  <a:gd name="T22" fmla="*/ 2147483646 w 4991"/>
                  <a:gd name="T23" fmla="*/ 2147483646 h 6914"/>
                  <a:gd name="T24" fmla="*/ 2147483646 w 4991"/>
                  <a:gd name="T25" fmla="*/ 0 h 6914"/>
                  <a:gd name="T26" fmla="*/ 2147483646 w 4991"/>
                  <a:gd name="T27" fmla="*/ 2147483646 h 6914"/>
                  <a:gd name="T28" fmla="*/ 2147483646 w 4991"/>
                  <a:gd name="T29" fmla="*/ 2147483646 h 6914"/>
                  <a:gd name="T30" fmla="*/ 2147483646 w 4991"/>
                  <a:gd name="T31" fmla="*/ 2147483646 h 6914"/>
                  <a:gd name="T32" fmla="*/ 2147483646 w 4991"/>
                  <a:gd name="T33" fmla="*/ 2147483646 h 6914"/>
                  <a:gd name="T34" fmla="*/ 2147483646 w 4991"/>
                  <a:gd name="T35" fmla="*/ 2147483646 h 6914"/>
                  <a:gd name="T36" fmla="*/ 2147483646 w 4991"/>
                  <a:gd name="T37" fmla="*/ 2147483646 h 6914"/>
                  <a:gd name="T38" fmla="*/ 2147483646 w 4991"/>
                  <a:gd name="T39" fmla="*/ 2147483646 h 6914"/>
                  <a:gd name="T40" fmla="*/ 2147483646 w 4991"/>
                  <a:gd name="T41" fmla="*/ 2147483646 h 6914"/>
                  <a:gd name="T42" fmla="*/ 2147483646 w 4991"/>
                  <a:gd name="T43" fmla="*/ 2147483646 h 6914"/>
                  <a:gd name="T44" fmla="*/ 2147483646 w 4991"/>
                  <a:gd name="T45" fmla="*/ 2147483646 h 6914"/>
                  <a:gd name="T46" fmla="*/ 2147483646 w 4991"/>
                  <a:gd name="T47" fmla="*/ 2147483646 h 6914"/>
                  <a:gd name="T48" fmla="*/ 2147483646 w 4991"/>
                  <a:gd name="T49" fmla="*/ 2147483646 h 6914"/>
                  <a:gd name="T50" fmla="*/ 2147483646 w 4991"/>
                  <a:gd name="T51" fmla="*/ 2147483646 h 6914"/>
                  <a:gd name="T52" fmla="*/ 2147483646 w 4991"/>
                  <a:gd name="T53" fmla="*/ 2147483646 h 6914"/>
                  <a:gd name="T54" fmla="*/ 2147483646 w 4991"/>
                  <a:gd name="T55" fmla="*/ 2147483646 h 6914"/>
                  <a:gd name="T56" fmla="*/ 2147483646 w 4991"/>
                  <a:gd name="T57" fmla="*/ 2147483646 h 6914"/>
                  <a:gd name="T58" fmla="*/ 2147483646 w 4991"/>
                  <a:gd name="T59" fmla="*/ 2147483646 h 6914"/>
                  <a:gd name="T60" fmla="*/ 2147483646 w 4991"/>
                  <a:gd name="T61" fmla="*/ 2147483646 h 6914"/>
                  <a:gd name="T62" fmla="*/ 2147483646 w 4991"/>
                  <a:gd name="T63" fmla="*/ 2147483646 h 6914"/>
                  <a:gd name="T64" fmla="*/ 2147483646 w 4991"/>
                  <a:gd name="T65" fmla="*/ 2147483646 h 6914"/>
                  <a:gd name="T66" fmla="*/ 2147483646 w 4991"/>
                  <a:gd name="T67" fmla="*/ 2147483646 h 6914"/>
                  <a:gd name="T68" fmla="*/ 2147483646 w 4991"/>
                  <a:gd name="T69" fmla="*/ 2147483646 h 6914"/>
                  <a:gd name="T70" fmla="*/ 2147483646 w 4991"/>
                  <a:gd name="T71" fmla="*/ 2147483646 h 6914"/>
                  <a:gd name="T72" fmla="*/ 2147483646 w 4991"/>
                  <a:gd name="T73" fmla="*/ 2147483646 h 6914"/>
                  <a:gd name="T74" fmla="*/ 2147483646 w 4991"/>
                  <a:gd name="T75" fmla="*/ 2147483646 h 6914"/>
                  <a:gd name="T76" fmla="*/ 2147483646 w 4991"/>
                  <a:gd name="T77" fmla="*/ 2147483646 h 6914"/>
                  <a:gd name="T78" fmla="*/ 2147483646 w 4991"/>
                  <a:gd name="T79" fmla="*/ 2147483646 h 6914"/>
                  <a:gd name="T80" fmla="*/ 2147483646 w 4991"/>
                  <a:gd name="T81" fmla="*/ 2147483646 h 6914"/>
                  <a:gd name="T82" fmla="*/ 2147483646 w 4991"/>
                  <a:gd name="T83" fmla="*/ 2147483646 h 6914"/>
                  <a:gd name="T84" fmla="*/ 2147483646 w 4991"/>
                  <a:gd name="T85" fmla="*/ 2147483646 h 6914"/>
                  <a:gd name="T86" fmla="*/ 2147483646 w 4991"/>
                  <a:gd name="T87" fmla="*/ 2147483646 h 6914"/>
                  <a:gd name="T88" fmla="*/ 2147483646 w 4991"/>
                  <a:gd name="T89" fmla="*/ 2147483646 h 6914"/>
                  <a:gd name="T90" fmla="*/ 2147483646 w 4991"/>
                  <a:gd name="T91" fmla="*/ 2147483646 h 6914"/>
                  <a:gd name="T92" fmla="*/ 2147483646 w 4991"/>
                  <a:gd name="T93" fmla="*/ 2147483646 h 6914"/>
                  <a:gd name="T94" fmla="*/ 2147483646 w 4991"/>
                  <a:gd name="T95" fmla="*/ 2147483646 h 6914"/>
                  <a:gd name="T96" fmla="*/ 2147483646 w 4991"/>
                  <a:gd name="T97" fmla="*/ 2147483646 h 6914"/>
                  <a:gd name="T98" fmla="*/ 2147483646 w 4991"/>
                  <a:gd name="T99" fmla="*/ 2147483646 h 6914"/>
                  <a:gd name="T100" fmla="*/ 2147483646 w 4991"/>
                  <a:gd name="T101" fmla="*/ 2147483646 h 6914"/>
                  <a:gd name="T102" fmla="*/ 2147483646 w 4991"/>
                  <a:gd name="T103" fmla="*/ 2147483646 h 6914"/>
                  <a:gd name="T104" fmla="*/ 2147483646 w 4991"/>
                  <a:gd name="T105" fmla="*/ 2147483646 h 6914"/>
                  <a:gd name="T106" fmla="*/ 0 w 4991"/>
                  <a:gd name="T107" fmla="*/ 2147483646 h 6914"/>
                  <a:gd name="T108" fmla="*/ 2147483646 w 4991"/>
                  <a:gd name="T109" fmla="*/ 2147483646 h 6914"/>
                  <a:gd name="T110" fmla="*/ 2147483646 w 4991"/>
                  <a:gd name="T111" fmla="*/ 2147483646 h 6914"/>
                  <a:gd name="T112" fmla="*/ 2147483646 w 4991"/>
                  <a:gd name="T113" fmla="*/ 2147483646 h 6914"/>
                  <a:gd name="T114" fmla="*/ 2147483646 w 4991"/>
                  <a:gd name="T115" fmla="*/ 2147483646 h 691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991" h="6914">
                    <a:moveTo>
                      <a:pt x="190" y="95"/>
                    </a:moveTo>
                    <a:lnTo>
                      <a:pt x="324" y="191"/>
                    </a:lnTo>
                    <a:lnTo>
                      <a:pt x="952" y="114"/>
                    </a:lnTo>
                    <a:lnTo>
                      <a:pt x="1162" y="191"/>
                    </a:lnTo>
                    <a:lnTo>
                      <a:pt x="1429" y="95"/>
                    </a:lnTo>
                    <a:lnTo>
                      <a:pt x="1943" y="305"/>
                    </a:lnTo>
                    <a:lnTo>
                      <a:pt x="2229" y="267"/>
                    </a:lnTo>
                    <a:lnTo>
                      <a:pt x="2152" y="209"/>
                    </a:lnTo>
                    <a:lnTo>
                      <a:pt x="2057" y="152"/>
                    </a:lnTo>
                    <a:lnTo>
                      <a:pt x="1962" y="114"/>
                    </a:lnTo>
                    <a:lnTo>
                      <a:pt x="1829" y="95"/>
                    </a:lnTo>
                    <a:lnTo>
                      <a:pt x="1829" y="19"/>
                    </a:lnTo>
                    <a:lnTo>
                      <a:pt x="2438" y="0"/>
                    </a:lnTo>
                    <a:lnTo>
                      <a:pt x="2610" y="19"/>
                    </a:lnTo>
                    <a:lnTo>
                      <a:pt x="2800" y="171"/>
                    </a:lnTo>
                    <a:lnTo>
                      <a:pt x="2953" y="533"/>
                    </a:lnTo>
                    <a:lnTo>
                      <a:pt x="3143" y="667"/>
                    </a:lnTo>
                    <a:lnTo>
                      <a:pt x="3334" y="724"/>
                    </a:lnTo>
                    <a:lnTo>
                      <a:pt x="3715" y="781"/>
                    </a:lnTo>
                    <a:lnTo>
                      <a:pt x="4743" y="1048"/>
                    </a:lnTo>
                    <a:lnTo>
                      <a:pt x="4743" y="1105"/>
                    </a:lnTo>
                    <a:lnTo>
                      <a:pt x="4686" y="1752"/>
                    </a:lnTo>
                    <a:lnTo>
                      <a:pt x="4990" y="2304"/>
                    </a:lnTo>
                    <a:lnTo>
                      <a:pt x="4076" y="2076"/>
                    </a:lnTo>
                    <a:lnTo>
                      <a:pt x="3448" y="2190"/>
                    </a:lnTo>
                    <a:lnTo>
                      <a:pt x="3848" y="3010"/>
                    </a:lnTo>
                    <a:lnTo>
                      <a:pt x="4495" y="3676"/>
                    </a:lnTo>
                    <a:lnTo>
                      <a:pt x="4667" y="4153"/>
                    </a:lnTo>
                    <a:lnTo>
                      <a:pt x="4609" y="4646"/>
                    </a:lnTo>
                    <a:lnTo>
                      <a:pt x="4419" y="5104"/>
                    </a:lnTo>
                    <a:lnTo>
                      <a:pt x="4286" y="5542"/>
                    </a:lnTo>
                    <a:lnTo>
                      <a:pt x="3905" y="5808"/>
                    </a:lnTo>
                    <a:lnTo>
                      <a:pt x="3715" y="6247"/>
                    </a:lnTo>
                    <a:lnTo>
                      <a:pt x="3486" y="6551"/>
                    </a:lnTo>
                    <a:lnTo>
                      <a:pt x="3162" y="6913"/>
                    </a:lnTo>
                    <a:lnTo>
                      <a:pt x="2990" y="6532"/>
                    </a:lnTo>
                    <a:lnTo>
                      <a:pt x="2838" y="6151"/>
                    </a:lnTo>
                    <a:lnTo>
                      <a:pt x="2591" y="5752"/>
                    </a:lnTo>
                    <a:lnTo>
                      <a:pt x="2343" y="5371"/>
                    </a:lnTo>
                    <a:lnTo>
                      <a:pt x="2247" y="4894"/>
                    </a:lnTo>
                    <a:lnTo>
                      <a:pt x="2191" y="4399"/>
                    </a:lnTo>
                    <a:lnTo>
                      <a:pt x="2000" y="4038"/>
                    </a:lnTo>
                    <a:lnTo>
                      <a:pt x="2000" y="3619"/>
                    </a:lnTo>
                    <a:lnTo>
                      <a:pt x="2191" y="3352"/>
                    </a:lnTo>
                    <a:lnTo>
                      <a:pt x="2419" y="3105"/>
                    </a:lnTo>
                    <a:lnTo>
                      <a:pt x="2648" y="2971"/>
                    </a:lnTo>
                    <a:lnTo>
                      <a:pt x="2857" y="2819"/>
                    </a:lnTo>
                    <a:lnTo>
                      <a:pt x="2667" y="2609"/>
                    </a:lnTo>
                    <a:lnTo>
                      <a:pt x="2247" y="2552"/>
                    </a:lnTo>
                    <a:lnTo>
                      <a:pt x="1714" y="2267"/>
                    </a:lnTo>
                    <a:lnTo>
                      <a:pt x="1143" y="1981"/>
                    </a:lnTo>
                    <a:lnTo>
                      <a:pt x="515" y="1657"/>
                    </a:lnTo>
                    <a:lnTo>
                      <a:pt x="0" y="1200"/>
                    </a:lnTo>
                    <a:lnTo>
                      <a:pt x="152" y="857"/>
                    </a:lnTo>
                    <a:lnTo>
                      <a:pt x="210" y="495"/>
                    </a:lnTo>
                    <a:lnTo>
                      <a:pt x="190" y="191"/>
                    </a:lnTo>
                    <a:lnTo>
                      <a:pt x="190" y="95"/>
                    </a:lnTo>
                  </a:path>
                </a:pathLst>
              </a:custGeom>
              <a:solidFill>
                <a:srgbClr val="ABAB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55" name="Freeform 10">
                <a:extLst>
                  <a:ext uri="{FF2B5EF4-FFF2-40B4-BE49-F238E27FC236}">
                    <a16:creationId xmlns:a16="http://schemas.microsoft.com/office/drawing/2014/main" id="{1FE44C5F-5C09-034E-B35F-BC881AD72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3425" y="2795588"/>
                <a:ext cx="1271588" cy="754062"/>
              </a:xfrm>
              <a:custGeom>
                <a:avLst/>
                <a:gdLst>
                  <a:gd name="T0" fmla="*/ 2147483646 w 7068"/>
                  <a:gd name="T1" fmla="*/ 2147483646 h 4192"/>
                  <a:gd name="T2" fmla="*/ 2147483646 w 7068"/>
                  <a:gd name="T3" fmla="*/ 2147483646 h 4192"/>
                  <a:gd name="T4" fmla="*/ 2147483646 w 7068"/>
                  <a:gd name="T5" fmla="*/ 2147483646 h 4192"/>
                  <a:gd name="T6" fmla="*/ 2147483646 w 7068"/>
                  <a:gd name="T7" fmla="*/ 2147483646 h 4192"/>
                  <a:gd name="T8" fmla="*/ 2147483646 w 7068"/>
                  <a:gd name="T9" fmla="*/ 2147483646 h 4192"/>
                  <a:gd name="T10" fmla="*/ 2147483646 w 7068"/>
                  <a:gd name="T11" fmla="*/ 2147483646 h 4192"/>
                  <a:gd name="T12" fmla="*/ 2147483646 w 7068"/>
                  <a:gd name="T13" fmla="*/ 2147483646 h 4192"/>
                  <a:gd name="T14" fmla="*/ 2147483646 w 7068"/>
                  <a:gd name="T15" fmla="*/ 2147483646 h 4192"/>
                  <a:gd name="T16" fmla="*/ 2147483646 w 7068"/>
                  <a:gd name="T17" fmla="*/ 2147483646 h 4192"/>
                  <a:gd name="T18" fmla="*/ 2147483646 w 7068"/>
                  <a:gd name="T19" fmla="*/ 2147483646 h 4192"/>
                  <a:gd name="T20" fmla="*/ 2147483646 w 7068"/>
                  <a:gd name="T21" fmla="*/ 2147483646 h 4192"/>
                  <a:gd name="T22" fmla="*/ 2147483646 w 7068"/>
                  <a:gd name="T23" fmla="*/ 2147483646 h 4192"/>
                  <a:gd name="T24" fmla="*/ 2147483646 w 7068"/>
                  <a:gd name="T25" fmla="*/ 2147483646 h 4192"/>
                  <a:gd name="T26" fmla="*/ 2147483646 w 7068"/>
                  <a:gd name="T27" fmla="*/ 2147483646 h 4192"/>
                  <a:gd name="T28" fmla="*/ 2147483646 w 7068"/>
                  <a:gd name="T29" fmla="*/ 2147483646 h 4192"/>
                  <a:gd name="T30" fmla="*/ 2147483646 w 7068"/>
                  <a:gd name="T31" fmla="*/ 2147483646 h 4192"/>
                  <a:gd name="T32" fmla="*/ 2147483646 w 7068"/>
                  <a:gd name="T33" fmla="*/ 2147483646 h 4192"/>
                  <a:gd name="T34" fmla="*/ 2147483646 w 7068"/>
                  <a:gd name="T35" fmla="*/ 2147483646 h 4192"/>
                  <a:gd name="T36" fmla="*/ 2147483646 w 7068"/>
                  <a:gd name="T37" fmla="*/ 2147483646 h 4192"/>
                  <a:gd name="T38" fmla="*/ 2147483646 w 7068"/>
                  <a:gd name="T39" fmla="*/ 2147483646 h 4192"/>
                  <a:gd name="T40" fmla="*/ 2147483646 w 7068"/>
                  <a:gd name="T41" fmla="*/ 2147483646 h 4192"/>
                  <a:gd name="T42" fmla="*/ 2147483646 w 7068"/>
                  <a:gd name="T43" fmla="*/ 2147483646 h 4192"/>
                  <a:gd name="T44" fmla="*/ 2147483646 w 7068"/>
                  <a:gd name="T45" fmla="*/ 2147483646 h 4192"/>
                  <a:gd name="T46" fmla="*/ 2147483646 w 7068"/>
                  <a:gd name="T47" fmla="*/ 2147483646 h 4192"/>
                  <a:gd name="T48" fmla="*/ 2147483646 w 7068"/>
                  <a:gd name="T49" fmla="*/ 2147483646 h 4192"/>
                  <a:gd name="T50" fmla="*/ 2147483646 w 7068"/>
                  <a:gd name="T51" fmla="*/ 2147483646 h 4192"/>
                  <a:gd name="T52" fmla="*/ 2147483646 w 7068"/>
                  <a:gd name="T53" fmla="*/ 2147483646 h 4192"/>
                  <a:gd name="T54" fmla="*/ 2147483646 w 7068"/>
                  <a:gd name="T55" fmla="*/ 2147483646 h 4192"/>
                  <a:gd name="T56" fmla="*/ 2147483646 w 7068"/>
                  <a:gd name="T57" fmla="*/ 2147483646 h 4192"/>
                  <a:gd name="T58" fmla="*/ 2147483646 w 7068"/>
                  <a:gd name="T59" fmla="*/ 2147483646 h 4192"/>
                  <a:gd name="T60" fmla="*/ 2147483646 w 7068"/>
                  <a:gd name="T61" fmla="*/ 2147483646 h 4192"/>
                  <a:gd name="T62" fmla="*/ 2147483646 w 7068"/>
                  <a:gd name="T63" fmla="*/ 2147483646 h 4192"/>
                  <a:gd name="T64" fmla="*/ 2147483646 w 7068"/>
                  <a:gd name="T65" fmla="*/ 2147483646 h 4192"/>
                  <a:gd name="T66" fmla="*/ 2147483646 w 7068"/>
                  <a:gd name="T67" fmla="*/ 2147483646 h 4192"/>
                  <a:gd name="T68" fmla="*/ 2147483646 w 7068"/>
                  <a:gd name="T69" fmla="*/ 2147483646 h 4192"/>
                  <a:gd name="T70" fmla="*/ 0 w 7068"/>
                  <a:gd name="T71" fmla="*/ 2147483646 h 4192"/>
                  <a:gd name="T72" fmla="*/ 2147483646 w 7068"/>
                  <a:gd name="T73" fmla="*/ 2147483646 h 4192"/>
                  <a:gd name="T74" fmla="*/ 2147483646 w 7068"/>
                  <a:gd name="T75" fmla="*/ 2147483646 h 41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068" h="4192">
                    <a:moveTo>
                      <a:pt x="229" y="724"/>
                    </a:moveTo>
                    <a:lnTo>
                      <a:pt x="267" y="762"/>
                    </a:lnTo>
                    <a:lnTo>
                      <a:pt x="648" y="915"/>
                    </a:lnTo>
                    <a:lnTo>
                      <a:pt x="877" y="876"/>
                    </a:lnTo>
                    <a:lnTo>
                      <a:pt x="1315" y="705"/>
                    </a:lnTo>
                    <a:lnTo>
                      <a:pt x="1544" y="667"/>
                    </a:lnTo>
                    <a:lnTo>
                      <a:pt x="2039" y="648"/>
                    </a:lnTo>
                    <a:lnTo>
                      <a:pt x="2248" y="610"/>
                    </a:lnTo>
                    <a:lnTo>
                      <a:pt x="2477" y="515"/>
                    </a:lnTo>
                    <a:lnTo>
                      <a:pt x="2820" y="286"/>
                    </a:lnTo>
                    <a:lnTo>
                      <a:pt x="2934" y="267"/>
                    </a:lnTo>
                    <a:lnTo>
                      <a:pt x="3048" y="286"/>
                    </a:lnTo>
                    <a:lnTo>
                      <a:pt x="3296" y="400"/>
                    </a:lnTo>
                    <a:lnTo>
                      <a:pt x="3449" y="419"/>
                    </a:lnTo>
                    <a:lnTo>
                      <a:pt x="3715" y="362"/>
                    </a:lnTo>
                    <a:lnTo>
                      <a:pt x="3830" y="343"/>
                    </a:lnTo>
                    <a:lnTo>
                      <a:pt x="3886" y="343"/>
                    </a:lnTo>
                    <a:lnTo>
                      <a:pt x="3944" y="362"/>
                    </a:lnTo>
                    <a:lnTo>
                      <a:pt x="4001" y="400"/>
                    </a:lnTo>
                    <a:lnTo>
                      <a:pt x="4020" y="476"/>
                    </a:lnTo>
                    <a:lnTo>
                      <a:pt x="4058" y="534"/>
                    </a:lnTo>
                    <a:lnTo>
                      <a:pt x="4134" y="515"/>
                    </a:lnTo>
                    <a:lnTo>
                      <a:pt x="4248" y="419"/>
                    </a:lnTo>
                    <a:lnTo>
                      <a:pt x="4896" y="686"/>
                    </a:lnTo>
                    <a:lnTo>
                      <a:pt x="5086" y="838"/>
                    </a:lnTo>
                    <a:lnTo>
                      <a:pt x="5220" y="571"/>
                    </a:lnTo>
                    <a:lnTo>
                      <a:pt x="5410" y="381"/>
                    </a:lnTo>
                    <a:lnTo>
                      <a:pt x="5925" y="114"/>
                    </a:lnTo>
                    <a:lnTo>
                      <a:pt x="6248" y="0"/>
                    </a:lnTo>
                    <a:lnTo>
                      <a:pt x="6324" y="134"/>
                    </a:lnTo>
                    <a:lnTo>
                      <a:pt x="6229" y="419"/>
                    </a:lnTo>
                    <a:lnTo>
                      <a:pt x="6077" y="762"/>
                    </a:lnTo>
                    <a:lnTo>
                      <a:pt x="6287" y="838"/>
                    </a:lnTo>
                    <a:lnTo>
                      <a:pt x="6553" y="838"/>
                    </a:lnTo>
                    <a:lnTo>
                      <a:pt x="6782" y="781"/>
                    </a:lnTo>
                    <a:lnTo>
                      <a:pt x="6991" y="667"/>
                    </a:lnTo>
                    <a:lnTo>
                      <a:pt x="7067" y="934"/>
                    </a:lnTo>
                    <a:lnTo>
                      <a:pt x="6915" y="1124"/>
                    </a:lnTo>
                    <a:lnTo>
                      <a:pt x="6705" y="1315"/>
                    </a:lnTo>
                    <a:lnTo>
                      <a:pt x="6610" y="1524"/>
                    </a:lnTo>
                    <a:lnTo>
                      <a:pt x="6573" y="1734"/>
                    </a:lnTo>
                    <a:lnTo>
                      <a:pt x="6439" y="1924"/>
                    </a:lnTo>
                    <a:lnTo>
                      <a:pt x="6248" y="2076"/>
                    </a:lnTo>
                    <a:lnTo>
                      <a:pt x="6001" y="2134"/>
                    </a:lnTo>
                    <a:lnTo>
                      <a:pt x="5125" y="1962"/>
                    </a:lnTo>
                    <a:lnTo>
                      <a:pt x="4172" y="2039"/>
                    </a:lnTo>
                    <a:lnTo>
                      <a:pt x="3944" y="1981"/>
                    </a:lnTo>
                    <a:lnTo>
                      <a:pt x="3525" y="1772"/>
                    </a:lnTo>
                    <a:lnTo>
                      <a:pt x="2115" y="1600"/>
                    </a:lnTo>
                    <a:lnTo>
                      <a:pt x="1944" y="1638"/>
                    </a:lnTo>
                    <a:lnTo>
                      <a:pt x="1886" y="1791"/>
                    </a:lnTo>
                    <a:lnTo>
                      <a:pt x="1849" y="2362"/>
                    </a:lnTo>
                    <a:lnTo>
                      <a:pt x="1772" y="2838"/>
                    </a:lnTo>
                    <a:lnTo>
                      <a:pt x="1791" y="3010"/>
                    </a:lnTo>
                    <a:lnTo>
                      <a:pt x="1905" y="3086"/>
                    </a:lnTo>
                    <a:lnTo>
                      <a:pt x="1905" y="3182"/>
                    </a:lnTo>
                    <a:lnTo>
                      <a:pt x="1925" y="3486"/>
                    </a:lnTo>
                    <a:lnTo>
                      <a:pt x="1867" y="3848"/>
                    </a:lnTo>
                    <a:lnTo>
                      <a:pt x="1715" y="4191"/>
                    </a:lnTo>
                    <a:lnTo>
                      <a:pt x="1391" y="3943"/>
                    </a:lnTo>
                    <a:lnTo>
                      <a:pt x="1048" y="3734"/>
                    </a:lnTo>
                    <a:lnTo>
                      <a:pt x="725" y="3505"/>
                    </a:lnTo>
                    <a:lnTo>
                      <a:pt x="401" y="3258"/>
                    </a:lnTo>
                    <a:lnTo>
                      <a:pt x="629" y="3048"/>
                    </a:lnTo>
                    <a:lnTo>
                      <a:pt x="667" y="2686"/>
                    </a:lnTo>
                    <a:lnTo>
                      <a:pt x="820" y="2496"/>
                    </a:lnTo>
                    <a:lnTo>
                      <a:pt x="991" y="2381"/>
                    </a:lnTo>
                    <a:lnTo>
                      <a:pt x="1277" y="2172"/>
                    </a:lnTo>
                    <a:lnTo>
                      <a:pt x="1277" y="1867"/>
                    </a:lnTo>
                    <a:lnTo>
                      <a:pt x="610" y="1695"/>
                    </a:lnTo>
                    <a:lnTo>
                      <a:pt x="58" y="1962"/>
                    </a:lnTo>
                    <a:lnTo>
                      <a:pt x="0" y="1677"/>
                    </a:lnTo>
                    <a:lnTo>
                      <a:pt x="58" y="1391"/>
                    </a:lnTo>
                    <a:lnTo>
                      <a:pt x="172" y="1086"/>
                    </a:lnTo>
                    <a:lnTo>
                      <a:pt x="210" y="781"/>
                    </a:lnTo>
                    <a:lnTo>
                      <a:pt x="229" y="72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56" name="Freeform 11">
                <a:extLst>
                  <a:ext uri="{FF2B5EF4-FFF2-40B4-BE49-F238E27FC236}">
                    <a16:creationId xmlns:a16="http://schemas.microsoft.com/office/drawing/2014/main" id="{4AC01E74-B812-784D-BA42-0637E5C97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7288" y="2124075"/>
                <a:ext cx="887412" cy="1025525"/>
              </a:xfrm>
              <a:custGeom>
                <a:avLst/>
                <a:gdLst>
                  <a:gd name="T0" fmla="*/ 2147483646 w 4934"/>
                  <a:gd name="T1" fmla="*/ 2147483646 h 5696"/>
                  <a:gd name="T2" fmla="*/ 2147483646 w 4934"/>
                  <a:gd name="T3" fmla="*/ 2147483646 h 5696"/>
                  <a:gd name="T4" fmla="*/ 2147483646 w 4934"/>
                  <a:gd name="T5" fmla="*/ 2147483646 h 5696"/>
                  <a:gd name="T6" fmla="*/ 2147483646 w 4934"/>
                  <a:gd name="T7" fmla="*/ 2147483646 h 5696"/>
                  <a:gd name="T8" fmla="*/ 2147483646 w 4934"/>
                  <a:gd name="T9" fmla="*/ 0 h 5696"/>
                  <a:gd name="T10" fmla="*/ 2147483646 w 4934"/>
                  <a:gd name="T11" fmla="*/ 2147483646 h 5696"/>
                  <a:gd name="T12" fmla="*/ 2147483646 w 4934"/>
                  <a:gd name="T13" fmla="*/ 2147483646 h 5696"/>
                  <a:gd name="T14" fmla="*/ 2147483646 w 4934"/>
                  <a:gd name="T15" fmla="*/ 2147483646 h 5696"/>
                  <a:gd name="T16" fmla="*/ 2147483646 w 4934"/>
                  <a:gd name="T17" fmla="*/ 2147483646 h 5696"/>
                  <a:gd name="T18" fmla="*/ 2147483646 w 4934"/>
                  <a:gd name="T19" fmla="*/ 2147483646 h 5696"/>
                  <a:gd name="T20" fmla="*/ 2147483646 w 4934"/>
                  <a:gd name="T21" fmla="*/ 2147483646 h 5696"/>
                  <a:gd name="T22" fmla="*/ 2147483646 w 4934"/>
                  <a:gd name="T23" fmla="*/ 2147483646 h 5696"/>
                  <a:gd name="T24" fmla="*/ 2147483646 w 4934"/>
                  <a:gd name="T25" fmla="*/ 2147483646 h 5696"/>
                  <a:gd name="T26" fmla="*/ 2147483646 w 4934"/>
                  <a:gd name="T27" fmla="*/ 2147483646 h 5696"/>
                  <a:gd name="T28" fmla="*/ 2147483646 w 4934"/>
                  <a:gd name="T29" fmla="*/ 2147483646 h 5696"/>
                  <a:gd name="T30" fmla="*/ 2147483646 w 4934"/>
                  <a:gd name="T31" fmla="*/ 2147483646 h 5696"/>
                  <a:gd name="T32" fmla="*/ 2147483646 w 4934"/>
                  <a:gd name="T33" fmla="*/ 2147483646 h 5696"/>
                  <a:gd name="T34" fmla="*/ 2147483646 w 4934"/>
                  <a:gd name="T35" fmla="*/ 2147483646 h 5696"/>
                  <a:gd name="T36" fmla="*/ 2147483646 w 4934"/>
                  <a:gd name="T37" fmla="*/ 2147483646 h 5696"/>
                  <a:gd name="T38" fmla="*/ 2147483646 w 4934"/>
                  <a:gd name="T39" fmla="*/ 2147483646 h 5696"/>
                  <a:gd name="T40" fmla="*/ 2147483646 w 4934"/>
                  <a:gd name="T41" fmla="*/ 2147483646 h 5696"/>
                  <a:gd name="T42" fmla="*/ 2147483646 w 4934"/>
                  <a:gd name="T43" fmla="*/ 2147483646 h 5696"/>
                  <a:gd name="T44" fmla="*/ 2147483646 w 4934"/>
                  <a:gd name="T45" fmla="*/ 2147483646 h 5696"/>
                  <a:gd name="T46" fmla="*/ 2147483646 w 4934"/>
                  <a:gd name="T47" fmla="*/ 2147483646 h 5696"/>
                  <a:gd name="T48" fmla="*/ 2147483646 w 4934"/>
                  <a:gd name="T49" fmla="*/ 2147483646 h 5696"/>
                  <a:gd name="T50" fmla="*/ 2147483646 w 4934"/>
                  <a:gd name="T51" fmla="*/ 2147483646 h 5696"/>
                  <a:gd name="T52" fmla="*/ 2147483646 w 4934"/>
                  <a:gd name="T53" fmla="*/ 2147483646 h 5696"/>
                  <a:gd name="T54" fmla="*/ 2147483646 w 4934"/>
                  <a:gd name="T55" fmla="*/ 2147483646 h 5696"/>
                  <a:gd name="T56" fmla="*/ 2147483646 w 4934"/>
                  <a:gd name="T57" fmla="*/ 2147483646 h 5696"/>
                  <a:gd name="T58" fmla="*/ 2147483646 w 4934"/>
                  <a:gd name="T59" fmla="*/ 2147483646 h 5696"/>
                  <a:gd name="T60" fmla="*/ 2147483646 w 4934"/>
                  <a:gd name="T61" fmla="*/ 2147483646 h 5696"/>
                  <a:gd name="T62" fmla="*/ 2147483646 w 4934"/>
                  <a:gd name="T63" fmla="*/ 2147483646 h 5696"/>
                  <a:gd name="T64" fmla="*/ 2147483646 w 4934"/>
                  <a:gd name="T65" fmla="*/ 2147483646 h 5696"/>
                  <a:gd name="T66" fmla="*/ 2147483646 w 4934"/>
                  <a:gd name="T67" fmla="*/ 2147483646 h 5696"/>
                  <a:gd name="T68" fmla="*/ 0 w 4934"/>
                  <a:gd name="T69" fmla="*/ 2147483646 h 5696"/>
                  <a:gd name="T70" fmla="*/ 2147483646 w 4934"/>
                  <a:gd name="T71" fmla="*/ 2147483646 h 5696"/>
                  <a:gd name="T72" fmla="*/ 2147483646 w 4934"/>
                  <a:gd name="T73" fmla="*/ 2147483646 h 5696"/>
                  <a:gd name="T74" fmla="*/ 2147483646 w 4934"/>
                  <a:gd name="T75" fmla="*/ 2147483646 h 5696"/>
                  <a:gd name="T76" fmla="*/ 2147483646 w 4934"/>
                  <a:gd name="T77" fmla="*/ 2147483646 h 5696"/>
                  <a:gd name="T78" fmla="*/ 2147483646 w 4934"/>
                  <a:gd name="T79" fmla="*/ 2147483646 h 5696"/>
                  <a:gd name="T80" fmla="*/ 2147483646 w 4934"/>
                  <a:gd name="T81" fmla="*/ 2147483646 h 5696"/>
                  <a:gd name="T82" fmla="*/ 2147483646 w 4934"/>
                  <a:gd name="T83" fmla="*/ 2147483646 h 569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934" h="5696">
                    <a:moveTo>
                      <a:pt x="1333" y="514"/>
                    </a:moveTo>
                    <a:lnTo>
                      <a:pt x="1714" y="114"/>
                    </a:lnTo>
                    <a:lnTo>
                      <a:pt x="1924" y="19"/>
                    </a:lnTo>
                    <a:lnTo>
                      <a:pt x="2533" y="19"/>
                    </a:lnTo>
                    <a:lnTo>
                      <a:pt x="2838" y="0"/>
                    </a:lnTo>
                    <a:lnTo>
                      <a:pt x="2971" y="19"/>
                    </a:lnTo>
                    <a:lnTo>
                      <a:pt x="3143" y="114"/>
                    </a:lnTo>
                    <a:lnTo>
                      <a:pt x="3524" y="514"/>
                    </a:lnTo>
                    <a:lnTo>
                      <a:pt x="3638" y="800"/>
                    </a:lnTo>
                    <a:lnTo>
                      <a:pt x="3638" y="1086"/>
                    </a:lnTo>
                    <a:lnTo>
                      <a:pt x="3448" y="1752"/>
                    </a:lnTo>
                    <a:lnTo>
                      <a:pt x="3676" y="1829"/>
                    </a:lnTo>
                    <a:lnTo>
                      <a:pt x="3771" y="2038"/>
                    </a:lnTo>
                    <a:lnTo>
                      <a:pt x="3752" y="2590"/>
                    </a:lnTo>
                    <a:lnTo>
                      <a:pt x="3790" y="2819"/>
                    </a:lnTo>
                    <a:lnTo>
                      <a:pt x="3866" y="3009"/>
                    </a:lnTo>
                    <a:lnTo>
                      <a:pt x="4609" y="4114"/>
                    </a:lnTo>
                    <a:lnTo>
                      <a:pt x="4933" y="4457"/>
                    </a:lnTo>
                    <a:lnTo>
                      <a:pt x="4914" y="4514"/>
                    </a:lnTo>
                    <a:lnTo>
                      <a:pt x="4876" y="4819"/>
                    </a:lnTo>
                    <a:lnTo>
                      <a:pt x="4762" y="5124"/>
                    </a:lnTo>
                    <a:lnTo>
                      <a:pt x="4704" y="5410"/>
                    </a:lnTo>
                    <a:lnTo>
                      <a:pt x="4762" y="5695"/>
                    </a:lnTo>
                    <a:lnTo>
                      <a:pt x="4000" y="5543"/>
                    </a:lnTo>
                    <a:lnTo>
                      <a:pt x="3257" y="5181"/>
                    </a:lnTo>
                    <a:lnTo>
                      <a:pt x="2476" y="4990"/>
                    </a:lnTo>
                    <a:lnTo>
                      <a:pt x="1943" y="4533"/>
                    </a:lnTo>
                    <a:lnTo>
                      <a:pt x="1790" y="4267"/>
                    </a:lnTo>
                    <a:lnTo>
                      <a:pt x="1448" y="4209"/>
                    </a:lnTo>
                    <a:lnTo>
                      <a:pt x="1067" y="3924"/>
                    </a:lnTo>
                    <a:lnTo>
                      <a:pt x="933" y="3429"/>
                    </a:lnTo>
                    <a:lnTo>
                      <a:pt x="895" y="3029"/>
                    </a:lnTo>
                    <a:lnTo>
                      <a:pt x="762" y="2648"/>
                    </a:lnTo>
                    <a:lnTo>
                      <a:pt x="381" y="2400"/>
                    </a:lnTo>
                    <a:lnTo>
                      <a:pt x="0" y="2152"/>
                    </a:lnTo>
                    <a:lnTo>
                      <a:pt x="19" y="1810"/>
                    </a:lnTo>
                    <a:lnTo>
                      <a:pt x="95" y="1524"/>
                    </a:lnTo>
                    <a:lnTo>
                      <a:pt x="324" y="1505"/>
                    </a:lnTo>
                    <a:lnTo>
                      <a:pt x="590" y="1524"/>
                    </a:lnTo>
                    <a:lnTo>
                      <a:pt x="1143" y="1200"/>
                    </a:lnTo>
                    <a:lnTo>
                      <a:pt x="1352" y="571"/>
                    </a:lnTo>
                    <a:lnTo>
                      <a:pt x="1333" y="51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57" name="Freeform 12">
                <a:extLst>
                  <a:ext uri="{FF2B5EF4-FFF2-40B4-BE49-F238E27FC236}">
                    <a16:creationId xmlns:a16="http://schemas.microsoft.com/office/drawing/2014/main" id="{FC99F6BD-108A-B24B-8B24-03F8BE5B5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4013" y="2051050"/>
                <a:ext cx="1046162" cy="850900"/>
              </a:xfrm>
              <a:custGeom>
                <a:avLst/>
                <a:gdLst>
                  <a:gd name="T0" fmla="*/ 2147483646 w 5811"/>
                  <a:gd name="T1" fmla="*/ 0 h 4725"/>
                  <a:gd name="T2" fmla="*/ 2147483646 w 5811"/>
                  <a:gd name="T3" fmla="*/ 2147483646 h 4725"/>
                  <a:gd name="T4" fmla="*/ 2147483646 w 5811"/>
                  <a:gd name="T5" fmla="*/ 2147483646 h 4725"/>
                  <a:gd name="T6" fmla="*/ 2147483646 w 5811"/>
                  <a:gd name="T7" fmla="*/ 2147483646 h 4725"/>
                  <a:gd name="T8" fmla="*/ 2147483646 w 5811"/>
                  <a:gd name="T9" fmla="*/ 2147483646 h 4725"/>
                  <a:gd name="T10" fmla="*/ 2147483646 w 5811"/>
                  <a:gd name="T11" fmla="*/ 2147483646 h 4725"/>
                  <a:gd name="T12" fmla="*/ 2147483646 w 5811"/>
                  <a:gd name="T13" fmla="*/ 2147483646 h 4725"/>
                  <a:gd name="T14" fmla="*/ 2147483646 w 5811"/>
                  <a:gd name="T15" fmla="*/ 2147483646 h 4725"/>
                  <a:gd name="T16" fmla="*/ 2147483646 w 5811"/>
                  <a:gd name="T17" fmla="*/ 2147483646 h 4725"/>
                  <a:gd name="T18" fmla="*/ 2147483646 w 5811"/>
                  <a:gd name="T19" fmla="*/ 2147483646 h 4725"/>
                  <a:gd name="T20" fmla="*/ 2147483646 w 5811"/>
                  <a:gd name="T21" fmla="*/ 2147483646 h 4725"/>
                  <a:gd name="T22" fmla="*/ 2147483646 w 5811"/>
                  <a:gd name="T23" fmla="*/ 2147483646 h 4725"/>
                  <a:gd name="T24" fmla="*/ 2147483646 w 5811"/>
                  <a:gd name="T25" fmla="*/ 2147483646 h 4725"/>
                  <a:gd name="T26" fmla="*/ 2147483646 w 5811"/>
                  <a:gd name="T27" fmla="*/ 2147483646 h 4725"/>
                  <a:gd name="T28" fmla="*/ 2147483646 w 5811"/>
                  <a:gd name="T29" fmla="*/ 2147483646 h 4725"/>
                  <a:gd name="T30" fmla="*/ 2147483646 w 5811"/>
                  <a:gd name="T31" fmla="*/ 2147483646 h 4725"/>
                  <a:gd name="T32" fmla="*/ 2147483646 w 5811"/>
                  <a:gd name="T33" fmla="*/ 2147483646 h 4725"/>
                  <a:gd name="T34" fmla="*/ 2147483646 w 5811"/>
                  <a:gd name="T35" fmla="*/ 2147483646 h 4725"/>
                  <a:gd name="T36" fmla="*/ 2147483646 w 5811"/>
                  <a:gd name="T37" fmla="*/ 2147483646 h 4725"/>
                  <a:gd name="T38" fmla="*/ 2147483646 w 5811"/>
                  <a:gd name="T39" fmla="*/ 2147483646 h 4725"/>
                  <a:gd name="T40" fmla="*/ 2147483646 w 5811"/>
                  <a:gd name="T41" fmla="*/ 2147483646 h 4725"/>
                  <a:gd name="T42" fmla="*/ 2147483646 w 5811"/>
                  <a:gd name="T43" fmla="*/ 2147483646 h 4725"/>
                  <a:gd name="T44" fmla="*/ 2147483646 w 5811"/>
                  <a:gd name="T45" fmla="*/ 2147483646 h 4725"/>
                  <a:gd name="T46" fmla="*/ 2147483646 w 5811"/>
                  <a:gd name="T47" fmla="*/ 2147483646 h 4725"/>
                  <a:gd name="T48" fmla="*/ 2147483646 w 5811"/>
                  <a:gd name="T49" fmla="*/ 2147483646 h 4725"/>
                  <a:gd name="T50" fmla="*/ 2147483646 w 5811"/>
                  <a:gd name="T51" fmla="*/ 2147483646 h 4725"/>
                  <a:gd name="T52" fmla="*/ 2147483646 w 5811"/>
                  <a:gd name="T53" fmla="*/ 2147483646 h 4725"/>
                  <a:gd name="T54" fmla="*/ 2147483646 w 5811"/>
                  <a:gd name="T55" fmla="*/ 2147483646 h 4725"/>
                  <a:gd name="T56" fmla="*/ 2147483646 w 5811"/>
                  <a:gd name="T57" fmla="*/ 2147483646 h 4725"/>
                  <a:gd name="T58" fmla="*/ 2147483646 w 5811"/>
                  <a:gd name="T59" fmla="*/ 2147483646 h 4725"/>
                  <a:gd name="T60" fmla="*/ 2147483646 w 5811"/>
                  <a:gd name="T61" fmla="*/ 2147483646 h 4725"/>
                  <a:gd name="T62" fmla="*/ 2147483646 w 5811"/>
                  <a:gd name="T63" fmla="*/ 2147483646 h 4725"/>
                  <a:gd name="T64" fmla="*/ 2147483646 w 5811"/>
                  <a:gd name="T65" fmla="*/ 2147483646 h 4725"/>
                  <a:gd name="T66" fmla="*/ 2147483646 w 5811"/>
                  <a:gd name="T67" fmla="*/ 2147483646 h 4725"/>
                  <a:gd name="T68" fmla="*/ 2147483646 w 5811"/>
                  <a:gd name="T69" fmla="*/ 2147483646 h 4725"/>
                  <a:gd name="T70" fmla="*/ 2147483646 w 5811"/>
                  <a:gd name="T71" fmla="*/ 2147483646 h 4725"/>
                  <a:gd name="T72" fmla="*/ 2147483646 w 5811"/>
                  <a:gd name="T73" fmla="*/ 2147483646 h 4725"/>
                  <a:gd name="T74" fmla="*/ 2147483646 w 5811"/>
                  <a:gd name="T75" fmla="*/ 2147483646 h 4725"/>
                  <a:gd name="T76" fmla="*/ 0 w 5811"/>
                  <a:gd name="T77" fmla="*/ 2147483646 h 4725"/>
                  <a:gd name="T78" fmla="*/ 2147483646 w 5811"/>
                  <a:gd name="T79" fmla="*/ 2147483646 h 4725"/>
                  <a:gd name="T80" fmla="*/ 2147483646 w 5811"/>
                  <a:gd name="T81" fmla="*/ 2147483646 h 4725"/>
                  <a:gd name="T82" fmla="*/ 2147483646 w 5811"/>
                  <a:gd name="T83" fmla="*/ 2147483646 h 4725"/>
                  <a:gd name="T84" fmla="*/ 2147483646 w 5811"/>
                  <a:gd name="T85" fmla="*/ 2147483646 h 4725"/>
                  <a:gd name="T86" fmla="*/ 2147483646 w 5811"/>
                  <a:gd name="T87" fmla="*/ 2147483646 h 4725"/>
                  <a:gd name="T88" fmla="*/ 2147483646 w 5811"/>
                  <a:gd name="T89" fmla="*/ 2147483646 h 4725"/>
                  <a:gd name="T90" fmla="*/ 2147483646 w 5811"/>
                  <a:gd name="T91" fmla="*/ 2147483646 h 4725"/>
                  <a:gd name="T92" fmla="*/ 2147483646 w 5811"/>
                  <a:gd name="T93" fmla="*/ 2147483646 h 4725"/>
                  <a:gd name="T94" fmla="*/ 2147483646 w 5811"/>
                  <a:gd name="T95" fmla="*/ 2147483646 h 4725"/>
                  <a:gd name="T96" fmla="*/ 2147483646 w 5811"/>
                  <a:gd name="T97" fmla="*/ 2147483646 h 4725"/>
                  <a:gd name="T98" fmla="*/ 2147483646 w 5811"/>
                  <a:gd name="T99" fmla="*/ 2147483646 h 4725"/>
                  <a:gd name="T100" fmla="*/ 2147483646 w 5811"/>
                  <a:gd name="T101" fmla="*/ 2147483646 h 4725"/>
                  <a:gd name="T102" fmla="*/ 2147483646 w 5811"/>
                  <a:gd name="T103" fmla="*/ 2147483646 h 4725"/>
                  <a:gd name="T104" fmla="*/ 2147483646 w 5811"/>
                  <a:gd name="T105" fmla="*/ 2147483646 h 4725"/>
                  <a:gd name="T106" fmla="*/ 2147483646 w 5811"/>
                  <a:gd name="T107" fmla="*/ 2147483646 h 4725"/>
                  <a:gd name="T108" fmla="*/ 2147483646 w 5811"/>
                  <a:gd name="T109" fmla="*/ 2147483646 h 4725"/>
                  <a:gd name="T110" fmla="*/ 2147483646 w 5811"/>
                  <a:gd name="T111" fmla="*/ 2147483646 h 4725"/>
                  <a:gd name="T112" fmla="*/ 2147483646 w 5811"/>
                  <a:gd name="T113" fmla="*/ 2147483646 h 4725"/>
                  <a:gd name="T114" fmla="*/ 2147483646 w 5811"/>
                  <a:gd name="T115" fmla="*/ 2147483646 h 4725"/>
                  <a:gd name="T116" fmla="*/ 2147483646 w 5811"/>
                  <a:gd name="T117" fmla="*/ 0 h 472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811" h="4725">
                    <a:moveTo>
                      <a:pt x="2686" y="0"/>
                    </a:moveTo>
                    <a:lnTo>
                      <a:pt x="3105" y="419"/>
                    </a:lnTo>
                    <a:lnTo>
                      <a:pt x="3296" y="552"/>
                    </a:lnTo>
                    <a:lnTo>
                      <a:pt x="3486" y="666"/>
                    </a:lnTo>
                    <a:lnTo>
                      <a:pt x="3715" y="724"/>
                    </a:lnTo>
                    <a:lnTo>
                      <a:pt x="4229" y="781"/>
                    </a:lnTo>
                    <a:lnTo>
                      <a:pt x="4629" y="933"/>
                    </a:lnTo>
                    <a:lnTo>
                      <a:pt x="5391" y="1086"/>
                    </a:lnTo>
                    <a:lnTo>
                      <a:pt x="5544" y="1086"/>
                    </a:lnTo>
                    <a:lnTo>
                      <a:pt x="5658" y="1028"/>
                    </a:lnTo>
                    <a:lnTo>
                      <a:pt x="5753" y="952"/>
                    </a:lnTo>
                    <a:lnTo>
                      <a:pt x="5791" y="914"/>
                    </a:lnTo>
                    <a:lnTo>
                      <a:pt x="5810" y="971"/>
                    </a:lnTo>
                    <a:lnTo>
                      <a:pt x="5601" y="1600"/>
                    </a:lnTo>
                    <a:lnTo>
                      <a:pt x="5048" y="1924"/>
                    </a:lnTo>
                    <a:lnTo>
                      <a:pt x="4782" y="1905"/>
                    </a:lnTo>
                    <a:lnTo>
                      <a:pt x="4553" y="1924"/>
                    </a:lnTo>
                    <a:lnTo>
                      <a:pt x="4477" y="2210"/>
                    </a:lnTo>
                    <a:lnTo>
                      <a:pt x="4458" y="2552"/>
                    </a:lnTo>
                    <a:lnTo>
                      <a:pt x="4324" y="2533"/>
                    </a:lnTo>
                    <a:lnTo>
                      <a:pt x="4210" y="2533"/>
                    </a:lnTo>
                    <a:lnTo>
                      <a:pt x="3962" y="2114"/>
                    </a:lnTo>
                    <a:lnTo>
                      <a:pt x="3639" y="1829"/>
                    </a:lnTo>
                    <a:lnTo>
                      <a:pt x="3296" y="2019"/>
                    </a:lnTo>
                    <a:lnTo>
                      <a:pt x="3067" y="2362"/>
                    </a:lnTo>
                    <a:lnTo>
                      <a:pt x="2801" y="2533"/>
                    </a:lnTo>
                    <a:lnTo>
                      <a:pt x="2686" y="2229"/>
                    </a:lnTo>
                    <a:lnTo>
                      <a:pt x="2496" y="2133"/>
                    </a:lnTo>
                    <a:lnTo>
                      <a:pt x="2286" y="2057"/>
                    </a:lnTo>
                    <a:lnTo>
                      <a:pt x="1924" y="2514"/>
                    </a:lnTo>
                    <a:lnTo>
                      <a:pt x="1924" y="3314"/>
                    </a:lnTo>
                    <a:lnTo>
                      <a:pt x="1886" y="3981"/>
                    </a:lnTo>
                    <a:lnTo>
                      <a:pt x="1639" y="4667"/>
                    </a:lnTo>
                    <a:lnTo>
                      <a:pt x="1334" y="4724"/>
                    </a:lnTo>
                    <a:lnTo>
                      <a:pt x="1105" y="4152"/>
                    </a:lnTo>
                    <a:lnTo>
                      <a:pt x="877" y="4210"/>
                    </a:lnTo>
                    <a:lnTo>
                      <a:pt x="629" y="4305"/>
                    </a:lnTo>
                    <a:lnTo>
                      <a:pt x="267" y="4267"/>
                    </a:lnTo>
                    <a:lnTo>
                      <a:pt x="0" y="4076"/>
                    </a:lnTo>
                    <a:lnTo>
                      <a:pt x="172" y="3943"/>
                    </a:lnTo>
                    <a:lnTo>
                      <a:pt x="343" y="3810"/>
                    </a:lnTo>
                    <a:lnTo>
                      <a:pt x="343" y="3562"/>
                    </a:lnTo>
                    <a:lnTo>
                      <a:pt x="324" y="3295"/>
                    </a:lnTo>
                    <a:lnTo>
                      <a:pt x="381" y="2990"/>
                    </a:lnTo>
                    <a:lnTo>
                      <a:pt x="534" y="2743"/>
                    </a:lnTo>
                    <a:lnTo>
                      <a:pt x="705" y="2552"/>
                    </a:lnTo>
                    <a:lnTo>
                      <a:pt x="743" y="2324"/>
                    </a:lnTo>
                    <a:lnTo>
                      <a:pt x="991" y="1771"/>
                    </a:lnTo>
                    <a:lnTo>
                      <a:pt x="1086" y="1143"/>
                    </a:lnTo>
                    <a:lnTo>
                      <a:pt x="1162" y="895"/>
                    </a:lnTo>
                    <a:lnTo>
                      <a:pt x="1334" y="742"/>
                    </a:lnTo>
                    <a:lnTo>
                      <a:pt x="1486" y="742"/>
                    </a:lnTo>
                    <a:lnTo>
                      <a:pt x="1619" y="781"/>
                    </a:lnTo>
                    <a:lnTo>
                      <a:pt x="1829" y="762"/>
                    </a:lnTo>
                    <a:lnTo>
                      <a:pt x="2020" y="705"/>
                    </a:lnTo>
                    <a:lnTo>
                      <a:pt x="2229" y="705"/>
                    </a:lnTo>
                    <a:lnTo>
                      <a:pt x="2420" y="647"/>
                    </a:lnTo>
                    <a:lnTo>
                      <a:pt x="2572" y="324"/>
                    </a:lnTo>
                    <a:lnTo>
                      <a:pt x="2686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58" name="Freeform 13">
                <a:extLst>
                  <a:ext uri="{FF2B5EF4-FFF2-40B4-BE49-F238E27FC236}">
                    <a16:creationId xmlns:a16="http://schemas.microsoft.com/office/drawing/2014/main" id="{477AAA70-1952-E747-8951-C5085CB8E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26400" y="1574800"/>
                <a:ext cx="1701800" cy="895350"/>
              </a:xfrm>
              <a:custGeom>
                <a:avLst/>
                <a:gdLst>
                  <a:gd name="T0" fmla="*/ 2147483646 w 9449"/>
                  <a:gd name="T1" fmla="*/ 2147483646 h 4973"/>
                  <a:gd name="T2" fmla="*/ 2147483646 w 9449"/>
                  <a:gd name="T3" fmla="*/ 2147483646 h 4973"/>
                  <a:gd name="T4" fmla="*/ 2147483646 w 9449"/>
                  <a:gd name="T5" fmla="*/ 2147483646 h 4973"/>
                  <a:gd name="T6" fmla="*/ 2147483646 w 9449"/>
                  <a:gd name="T7" fmla="*/ 2147483646 h 4973"/>
                  <a:gd name="T8" fmla="*/ 2147483646 w 9449"/>
                  <a:gd name="T9" fmla="*/ 2147483646 h 4973"/>
                  <a:gd name="T10" fmla="*/ 2147483646 w 9449"/>
                  <a:gd name="T11" fmla="*/ 2147483646 h 4973"/>
                  <a:gd name="T12" fmla="*/ 2147483646 w 9449"/>
                  <a:gd name="T13" fmla="*/ 2147483646 h 4973"/>
                  <a:gd name="T14" fmla="*/ 2147483646 w 9449"/>
                  <a:gd name="T15" fmla="*/ 2147483646 h 4973"/>
                  <a:gd name="T16" fmla="*/ 2147483646 w 9449"/>
                  <a:gd name="T17" fmla="*/ 2147483646 h 4973"/>
                  <a:gd name="T18" fmla="*/ 2147483646 w 9449"/>
                  <a:gd name="T19" fmla="*/ 2147483646 h 4973"/>
                  <a:gd name="T20" fmla="*/ 2147483646 w 9449"/>
                  <a:gd name="T21" fmla="*/ 2147483646 h 4973"/>
                  <a:gd name="T22" fmla="*/ 2147483646 w 9449"/>
                  <a:gd name="T23" fmla="*/ 2147483646 h 4973"/>
                  <a:gd name="T24" fmla="*/ 2147483646 w 9449"/>
                  <a:gd name="T25" fmla="*/ 0 h 4973"/>
                  <a:gd name="T26" fmla="*/ 2147483646 w 9449"/>
                  <a:gd name="T27" fmla="*/ 2147483646 h 4973"/>
                  <a:gd name="T28" fmla="*/ 2147483646 w 9449"/>
                  <a:gd name="T29" fmla="*/ 2147483646 h 4973"/>
                  <a:gd name="T30" fmla="*/ 2147483646 w 9449"/>
                  <a:gd name="T31" fmla="*/ 2147483646 h 4973"/>
                  <a:gd name="T32" fmla="*/ 2147483646 w 9449"/>
                  <a:gd name="T33" fmla="*/ 2147483646 h 4973"/>
                  <a:gd name="T34" fmla="*/ 2147483646 w 9449"/>
                  <a:gd name="T35" fmla="*/ 2147483646 h 4973"/>
                  <a:gd name="T36" fmla="*/ 2147483646 w 9449"/>
                  <a:gd name="T37" fmla="*/ 2147483646 h 4973"/>
                  <a:gd name="T38" fmla="*/ 2147483646 w 9449"/>
                  <a:gd name="T39" fmla="*/ 2147483646 h 4973"/>
                  <a:gd name="T40" fmla="*/ 2147483646 w 9449"/>
                  <a:gd name="T41" fmla="*/ 2147483646 h 4973"/>
                  <a:gd name="T42" fmla="*/ 2147483646 w 9449"/>
                  <a:gd name="T43" fmla="*/ 2147483646 h 4973"/>
                  <a:gd name="T44" fmla="*/ 2147483646 w 9449"/>
                  <a:gd name="T45" fmla="*/ 2147483646 h 4973"/>
                  <a:gd name="T46" fmla="*/ 2147483646 w 9449"/>
                  <a:gd name="T47" fmla="*/ 2147483646 h 4973"/>
                  <a:gd name="T48" fmla="*/ 2147483646 w 9449"/>
                  <a:gd name="T49" fmla="*/ 2147483646 h 4973"/>
                  <a:gd name="T50" fmla="*/ 2147483646 w 9449"/>
                  <a:gd name="T51" fmla="*/ 2147483646 h 4973"/>
                  <a:gd name="T52" fmla="*/ 2147483646 w 9449"/>
                  <a:gd name="T53" fmla="*/ 2147483646 h 4973"/>
                  <a:gd name="T54" fmla="*/ 2147483646 w 9449"/>
                  <a:gd name="T55" fmla="*/ 2147483646 h 4973"/>
                  <a:gd name="T56" fmla="*/ 2147483646 w 9449"/>
                  <a:gd name="T57" fmla="*/ 2147483646 h 4973"/>
                  <a:gd name="T58" fmla="*/ 2147483646 w 9449"/>
                  <a:gd name="T59" fmla="*/ 2147483646 h 4973"/>
                  <a:gd name="T60" fmla="*/ 2147483646 w 9449"/>
                  <a:gd name="T61" fmla="*/ 2147483646 h 4973"/>
                  <a:gd name="T62" fmla="*/ 2147483646 w 9449"/>
                  <a:gd name="T63" fmla="*/ 2147483646 h 4973"/>
                  <a:gd name="T64" fmla="*/ 2147483646 w 9449"/>
                  <a:gd name="T65" fmla="*/ 2147483646 h 4973"/>
                  <a:gd name="T66" fmla="*/ 2147483646 w 9449"/>
                  <a:gd name="T67" fmla="*/ 2147483646 h 4973"/>
                  <a:gd name="T68" fmla="*/ 2147483646 w 9449"/>
                  <a:gd name="T69" fmla="*/ 2147483646 h 4973"/>
                  <a:gd name="T70" fmla="*/ 2147483646 w 9449"/>
                  <a:gd name="T71" fmla="*/ 2147483646 h 4973"/>
                  <a:gd name="T72" fmla="*/ 2147483646 w 9449"/>
                  <a:gd name="T73" fmla="*/ 2147483646 h 4973"/>
                  <a:gd name="T74" fmla="*/ 2147483646 w 9449"/>
                  <a:gd name="T75" fmla="*/ 2147483646 h 4973"/>
                  <a:gd name="T76" fmla="*/ 2147483646 w 9449"/>
                  <a:gd name="T77" fmla="*/ 2147483646 h 4973"/>
                  <a:gd name="T78" fmla="*/ 2147483646 w 9449"/>
                  <a:gd name="T79" fmla="*/ 2147483646 h 4973"/>
                  <a:gd name="T80" fmla="*/ 2147483646 w 9449"/>
                  <a:gd name="T81" fmla="*/ 2147483646 h 4973"/>
                  <a:gd name="T82" fmla="*/ 2147483646 w 9449"/>
                  <a:gd name="T83" fmla="*/ 2147483646 h 4973"/>
                  <a:gd name="T84" fmla="*/ 2147483646 w 9449"/>
                  <a:gd name="T85" fmla="*/ 2147483646 h 4973"/>
                  <a:gd name="T86" fmla="*/ 2147483646 w 9449"/>
                  <a:gd name="T87" fmla="*/ 2147483646 h 4973"/>
                  <a:gd name="T88" fmla="*/ 0 w 9449"/>
                  <a:gd name="T89" fmla="*/ 2147483646 h 497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449" h="4973">
                    <a:moveTo>
                      <a:pt x="0" y="1219"/>
                    </a:moveTo>
                    <a:lnTo>
                      <a:pt x="115" y="1181"/>
                    </a:lnTo>
                    <a:lnTo>
                      <a:pt x="133" y="1086"/>
                    </a:lnTo>
                    <a:lnTo>
                      <a:pt x="152" y="972"/>
                    </a:lnTo>
                    <a:lnTo>
                      <a:pt x="210" y="857"/>
                    </a:lnTo>
                    <a:lnTo>
                      <a:pt x="343" y="800"/>
                    </a:lnTo>
                    <a:lnTo>
                      <a:pt x="419" y="915"/>
                    </a:lnTo>
                    <a:lnTo>
                      <a:pt x="553" y="1219"/>
                    </a:lnTo>
                    <a:lnTo>
                      <a:pt x="648" y="1162"/>
                    </a:lnTo>
                    <a:lnTo>
                      <a:pt x="705" y="1105"/>
                    </a:lnTo>
                    <a:lnTo>
                      <a:pt x="743" y="1048"/>
                    </a:lnTo>
                    <a:lnTo>
                      <a:pt x="781" y="972"/>
                    </a:lnTo>
                    <a:lnTo>
                      <a:pt x="686" y="933"/>
                    </a:lnTo>
                    <a:lnTo>
                      <a:pt x="667" y="915"/>
                    </a:lnTo>
                    <a:lnTo>
                      <a:pt x="667" y="896"/>
                    </a:lnTo>
                    <a:lnTo>
                      <a:pt x="629" y="819"/>
                    </a:lnTo>
                    <a:lnTo>
                      <a:pt x="800" y="876"/>
                    </a:lnTo>
                    <a:lnTo>
                      <a:pt x="953" y="876"/>
                    </a:lnTo>
                    <a:lnTo>
                      <a:pt x="1105" y="838"/>
                    </a:lnTo>
                    <a:lnTo>
                      <a:pt x="1276" y="819"/>
                    </a:lnTo>
                    <a:lnTo>
                      <a:pt x="1391" y="724"/>
                    </a:lnTo>
                    <a:lnTo>
                      <a:pt x="1600" y="324"/>
                    </a:lnTo>
                    <a:lnTo>
                      <a:pt x="1734" y="248"/>
                    </a:lnTo>
                    <a:lnTo>
                      <a:pt x="1905" y="210"/>
                    </a:lnTo>
                    <a:lnTo>
                      <a:pt x="2267" y="19"/>
                    </a:lnTo>
                    <a:lnTo>
                      <a:pt x="2458" y="0"/>
                    </a:lnTo>
                    <a:lnTo>
                      <a:pt x="2648" y="38"/>
                    </a:lnTo>
                    <a:lnTo>
                      <a:pt x="2819" y="134"/>
                    </a:lnTo>
                    <a:lnTo>
                      <a:pt x="2895" y="286"/>
                    </a:lnTo>
                    <a:lnTo>
                      <a:pt x="2839" y="476"/>
                    </a:lnTo>
                    <a:lnTo>
                      <a:pt x="3067" y="571"/>
                    </a:lnTo>
                    <a:lnTo>
                      <a:pt x="3143" y="571"/>
                    </a:lnTo>
                    <a:lnTo>
                      <a:pt x="3086" y="381"/>
                    </a:lnTo>
                    <a:lnTo>
                      <a:pt x="3067" y="324"/>
                    </a:lnTo>
                    <a:lnTo>
                      <a:pt x="3601" y="400"/>
                    </a:lnTo>
                    <a:lnTo>
                      <a:pt x="3753" y="381"/>
                    </a:lnTo>
                    <a:lnTo>
                      <a:pt x="4096" y="305"/>
                    </a:lnTo>
                    <a:lnTo>
                      <a:pt x="4210" y="324"/>
                    </a:lnTo>
                    <a:lnTo>
                      <a:pt x="4343" y="419"/>
                    </a:lnTo>
                    <a:lnTo>
                      <a:pt x="4839" y="991"/>
                    </a:lnTo>
                    <a:lnTo>
                      <a:pt x="4876" y="1105"/>
                    </a:lnTo>
                    <a:lnTo>
                      <a:pt x="4820" y="1219"/>
                    </a:lnTo>
                    <a:lnTo>
                      <a:pt x="5238" y="1219"/>
                    </a:lnTo>
                    <a:lnTo>
                      <a:pt x="5410" y="1295"/>
                    </a:lnTo>
                    <a:lnTo>
                      <a:pt x="5829" y="1658"/>
                    </a:lnTo>
                    <a:lnTo>
                      <a:pt x="6229" y="1867"/>
                    </a:lnTo>
                    <a:lnTo>
                      <a:pt x="6667" y="2019"/>
                    </a:lnTo>
                    <a:lnTo>
                      <a:pt x="7162" y="2095"/>
                    </a:lnTo>
                    <a:lnTo>
                      <a:pt x="7829" y="2095"/>
                    </a:lnTo>
                    <a:lnTo>
                      <a:pt x="7886" y="2076"/>
                    </a:lnTo>
                    <a:lnTo>
                      <a:pt x="7944" y="1981"/>
                    </a:lnTo>
                    <a:lnTo>
                      <a:pt x="8076" y="1886"/>
                    </a:lnTo>
                    <a:lnTo>
                      <a:pt x="8229" y="1810"/>
                    </a:lnTo>
                    <a:lnTo>
                      <a:pt x="8343" y="1772"/>
                    </a:lnTo>
                    <a:lnTo>
                      <a:pt x="8782" y="1924"/>
                    </a:lnTo>
                    <a:lnTo>
                      <a:pt x="9448" y="2648"/>
                    </a:lnTo>
                    <a:lnTo>
                      <a:pt x="9334" y="2972"/>
                    </a:lnTo>
                    <a:lnTo>
                      <a:pt x="9182" y="3295"/>
                    </a:lnTo>
                    <a:lnTo>
                      <a:pt x="8991" y="3353"/>
                    </a:lnTo>
                    <a:lnTo>
                      <a:pt x="8782" y="3353"/>
                    </a:lnTo>
                    <a:lnTo>
                      <a:pt x="8591" y="3410"/>
                    </a:lnTo>
                    <a:lnTo>
                      <a:pt x="8381" y="3429"/>
                    </a:lnTo>
                    <a:lnTo>
                      <a:pt x="8248" y="3390"/>
                    </a:lnTo>
                    <a:lnTo>
                      <a:pt x="8096" y="3390"/>
                    </a:lnTo>
                    <a:lnTo>
                      <a:pt x="7924" y="3543"/>
                    </a:lnTo>
                    <a:lnTo>
                      <a:pt x="7848" y="3791"/>
                    </a:lnTo>
                    <a:lnTo>
                      <a:pt x="7753" y="4419"/>
                    </a:lnTo>
                    <a:lnTo>
                      <a:pt x="7505" y="4972"/>
                    </a:lnTo>
                    <a:lnTo>
                      <a:pt x="6838" y="4743"/>
                    </a:lnTo>
                    <a:lnTo>
                      <a:pt x="6496" y="4210"/>
                    </a:lnTo>
                    <a:lnTo>
                      <a:pt x="6267" y="3657"/>
                    </a:lnTo>
                    <a:lnTo>
                      <a:pt x="5677" y="3390"/>
                    </a:lnTo>
                    <a:lnTo>
                      <a:pt x="5638" y="4076"/>
                    </a:lnTo>
                    <a:lnTo>
                      <a:pt x="5143" y="4096"/>
                    </a:lnTo>
                    <a:lnTo>
                      <a:pt x="4896" y="3886"/>
                    </a:lnTo>
                    <a:lnTo>
                      <a:pt x="4648" y="3676"/>
                    </a:lnTo>
                    <a:lnTo>
                      <a:pt x="4324" y="3581"/>
                    </a:lnTo>
                    <a:lnTo>
                      <a:pt x="3982" y="3505"/>
                    </a:lnTo>
                    <a:lnTo>
                      <a:pt x="3505" y="3429"/>
                    </a:lnTo>
                    <a:lnTo>
                      <a:pt x="3086" y="3219"/>
                    </a:lnTo>
                    <a:lnTo>
                      <a:pt x="2724" y="2914"/>
                    </a:lnTo>
                    <a:lnTo>
                      <a:pt x="2267" y="2781"/>
                    </a:lnTo>
                    <a:lnTo>
                      <a:pt x="1962" y="2705"/>
                    </a:lnTo>
                    <a:lnTo>
                      <a:pt x="1715" y="2515"/>
                    </a:lnTo>
                    <a:lnTo>
                      <a:pt x="1353" y="2324"/>
                    </a:lnTo>
                    <a:lnTo>
                      <a:pt x="972" y="2191"/>
                    </a:lnTo>
                    <a:lnTo>
                      <a:pt x="648" y="2057"/>
                    </a:lnTo>
                    <a:lnTo>
                      <a:pt x="305" y="1962"/>
                    </a:lnTo>
                    <a:lnTo>
                      <a:pt x="76" y="1619"/>
                    </a:lnTo>
                    <a:lnTo>
                      <a:pt x="0" y="1219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59" name="Freeform 14">
                <a:extLst>
                  <a:ext uri="{FF2B5EF4-FFF2-40B4-BE49-F238E27FC236}">
                    <a16:creationId xmlns:a16="http://schemas.microsoft.com/office/drawing/2014/main" id="{ADA2DECA-239F-6B4E-9049-5D226C0AA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3175" y="4570413"/>
                <a:ext cx="946150" cy="1433512"/>
              </a:xfrm>
              <a:custGeom>
                <a:avLst/>
                <a:gdLst>
                  <a:gd name="T0" fmla="*/ 2147483646 w 5258"/>
                  <a:gd name="T1" fmla="*/ 2147483646 h 7963"/>
                  <a:gd name="T2" fmla="*/ 2147483646 w 5258"/>
                  <a:gd name="T3" fmla="*/ 2147483646 h 7963"/>
                  <a:gd name="T4" fmla="*/ 2147483646 w 5258"/>
                  <a:gd name="T5" fmla="*/ 2147483646 h 7963"/>
                  <a:gd name="T6" fmla="*/ 2147483646 w 5258"/>
                  <a:gd name="T7" fmla="*/ 2147483646 h 7963"/>
                  <a:gd name="T8" fmla="*/ 2147483646 w 5258"/>
                  <a:gd name="T9" fmla="*/ 2147483646 h 7963"/>
                  <a:gd name="T10" fmla="*/ 2147483646 w 5258"/>
                  <a:gd name="T11" fmla="*/ 2147483646 h 7963"/>
                  <a:gd name="T12" fmla="*/ 2147483646 w 5258"/>
                  <a:gd name="T13" fmla="*/ 2147483646 h 7963"/>
                  <a:gd name="T14" fmla="*/ 2147483646 w 5258"/>
                  <a:gd name="T15" fmla="*/ 2147483646 h 7963"/>
                  <a:gd name="T16" fmla="*/ 2147483646 w 5258"/>
                  <a:gd name="T17" fmla="*/ 2147483646 h 7963"/>
                  <a:gd name="T18" fmla="*/ 2147483646 w 5258"/>
                  <a:gd name="T19" fmla="*/ 2147483646 h 7963"/>
                  <a:gd name="T20" fmla="*/ 2147483646 w 5258"/>
                  <a:gd name="T21" fmla="*/ 2147483646 h 7963"/>
                  <a:gd name="T22" fmla="*/ 2147483646 w 5258"/>
                  <a:gd name="T23" fmla="*/ 2147483646 h 7963"/>
                  <a:gd name="T24" fmla="*/ 2147483646 w 5258"/>
                  <a:gd name="T25" fmla="*/ 2147483646 h 7963"/>
                  <a:gd name="T26" fmla="*/ 2147483646 w 5258"/>
                  <a:gd name="T27" fmla="*/ 2147483646 h 7963"/>
                  <a:gd name="T28" fmla="*/ 2147483646 w 5258"/>
                  <a:gd name="T29" fmla="*/ 2147483646 h 7963"/>
                  <a:gd name="T30" fmla="*/ 2147483646 w 5258"/>
                  <a:gd name="T31" fmla="*/ 2147483646 h 7963"/>
                  <a:gd name="T32" fmla="*/ 2147483646 w 5258"/>
                  <a:gd name="T33" fmla="*/ 2147483646 h 7963"/>
                  <a:gd name="T34" fmla="*/ 2147483646 w 5258"/>
                  <a:gd name="T35" fmla="*/ 2147483646 h 7963"/>
                  <a:gd name="T36" fmla="*/ 2147483646 w 5258"/>
                  <a:gd name="T37" fmla="*/ 2147483646 h 7963"/>
                  <a:gd name="T38" fmla="*/ 2147483646 w 5258"/>
                  <a:gd name="T39" fmla="*/ 2147483646 h 7963"/>
                  <a:gd name="T40" fmla="*/ 2147483646 w 5258"/>
                  <a:gd name="T41" fmla="*/ 2147483646 h 7963"/>
                  <a:gd name="T42" fmla="*/ 2147483646 w 5258"/>
                  <a:gd name="T43" fmla="*/ 2147483646 h 7963"/>
                  <a:gd name="T44" fmla="*/ 2147483646 w 5258"/>
                  <a:gd name="T45" fmla="*/ 2147483646 h 7963"/>
                  <a:gd name="T46" fmla="*/ 2147483646 w 5258"/>
                  <a:gd name="T47" fmla="*/ 2147483646 h 7963"/>
                  <a:gd name="T48" fmla="*/ 2147483646 w 5258"/>
                  <a:gd name="T49" fmla="*/ 2147483646 h 7963"/>
                  <a:gd name="T50" fmla="*/ 2147483646 w 5258"/>
                  <a:gd name="T51" fmla="*/ 2147483646 h 7963"/>
                  <a:gd name="T52" fmla="*/ 2147483646 w 5258"/>
                  <a:gd name="T53" fmla="*/ 2147483646 h 7963"/>
                  <a:gd name="T54" fmla="*/ 2147483646 w 5258"/>
                  <a:gd name="T55" fmla="*/ 2147483646 h 7963"/>
                  <a:gd name="T56" fmla="*/ 2147483646 w 5258"/>
                  <a:gd name="T57" fmla="*/ 2147483646 h 7963"/>
                  <a:gd name="T58" fmla="*/ 2147483646 w 5258"/>
                  <a:gd name="T59" fmla="*/ 2147483646 h 7963"/>
                  <a:gd name="T60" fmla="*/ 2147483646 w 5258"/>
                  <a:gd name="T61" fmla="*/ 2147483646 h 7963"/>
                  <a:gd name="T62" fmla="*/ 2147483646 w 5258"/>
                  <a:gd name="T63" fmla="*/ 2147483646 h 7963"/>
                  <a:gd name="T64" fmla="*/ 2147483646 w 5258"/>
                  <a:gd name="T65" fmla="*/ 2147483646 h 7963"/>
                  <a:gd name="T66" fmla="*/ 2147483646 w 5258"/>
                  <a:gd name="T67" fmla="*/ 2147483646 h 7963"/>
                  <a:gd name="T68" fmla="*/ 2147483646 w 5258"/>
                  <a:gd name="T69" fmla="*/ 2147483646 h 7963"/>
                  <a:gd name="T70" fmla="*/ 2147483646 w 5258"/>
                  <a:gd name="T71" fmla="*/ 2147483646 h 7963"/>
                  <a:gd name="T72" fmla="*/ 2147483646 w 5258"/>
                  <a:gd name="T73" fmla="*/ 2147483646 h 7963"/>
                  <a:gd name="T74" fmla="*/ 2147483646 w 5258"/>
                  <a:gd name="T75" fmla="*/ 2147483646 h 7963"/>
                  <a:gd name="T76" fmla="*/ 2147483646 w 5258"/>
                  <a:gd name="T77" fmla="*/ 2147483646 h 7963"/>
                  <a:gd name="T78" fmla="*/ 2147483646 w 5258"/>
                  <a:gd name="T79" fmla="*/ 2147483646 h 7963"/>
                  <a:gd name="T80" fmla="*/ 2147483646 w 5258"/>
                  <a:gd name="T81" fmla="*/ 2147483646 h 7963"/>
                  <a:gd name="T82" fmla="*/ 2147483646 w 5258"/>
                  <a:gd name="T83" fmla="*/ 2147483646 h 7963"/>
                  <a:gd name="T84" fmla="*/ 2147483646 w 5258"/>
                  <a:gd name="T85" fmla="*/ 2147483646 h 79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58" h="7963">
                    <a:moveTo>
                      <a:pt x="5105" y="3105"/>
                    </a:moveTo>
                    <a:lnTo>
                      <a:pt x="5105" y="3105"/>
                    </a:lnTo>
                    <a:lnTo>
                      <a:pt x="5028" y="3010"/>
                    </a:lnTo>
                    <a:lnTo>
                      <a:pt x="4971" y="2876"/>
                    </a:lnTo>
                    <a:lnTo>
                      <a:pt x="4895" y="2781"/>
                    </a:lnTo>
                    <a:lnTo>
                      <a:pt x="4781" y="2686"/>
                    </a:lnTo>
                    <a:lnTo>
                      <a:pt x="4666" y="2648"/>
                    </a:lnTo>
                    <a:lnTo>
                      <a:pt x="4171" y="2534"/>
                    </a:lnTo>
                    <a:lnTo>
                      <a:pt x="3962" y="2534"/>
                    </a:lnTo>
                    <a:lnTo>
                      <a:pt x="3790" y="2610"/>
                    </a:lnTo>
                    <a:lnTo>
                      <a:pt x="3714" y="2781"/>
                    </a:lnTo>
                    <a:lnTo>
                      <a:pt x="3695" y="2876"/>
                    </a:lnTo>
                    <a:lnTo>
                      <a:pt x="3581" y="3048"/>
                    </a:lnTo>
                    <a:lnTo>
                      <a:pt x="3562" y="3181"/>
                    </a:lnTo>
                    <a:lnTo>
                      <a:pt x="3581" y="3334"/>
                    </a:lnTo>
                    <a:lnTo>
                      <a:pt x="3638" y="3410"/>
                    </a:lnTo>
                    <a:lnTo>
                      <a:pt x="3714" y="3486"/>
                    </a:lnTo>
                    <a:lnTo>
                      <a:pt x="3790" y="3619"/>
                    </a:lnTo>
                    <a:lnTo>
                      <a:pt x="3981" y="4248"/>
                    </a:lnTo>
                    <a:lnTo>
                      <a:pt x="4038" y="4362"/>
                    </a:lnTo>
                    <a:lnTo>
                      <a:pt x="4038" y="4515"/>
                    </a:lnTo>
                    <a:lnTo>
                      <a:pt x="3828" y="4838"/>
                    </a:lnTo>
                    <a:lnTo>
                      <a:pt x="3638" y="5315"/>
                    </a:lnTo>
                    <a:lnTo>
                      <a:pt x="2571" y="6857"/>
                    </a:lnTo>
                    <a:lnTo>
                      <a:pt x="2495" y="7124"/>
                    </a:lnTo>
                    <a:lnTo>
                      <a:pt x="2438" y="7219"/>
                    </a:lnTo>
                    <a:lnTo>
                      <a:pt x="2343" y="7277"/>
                    </a:lnTo>
                    <a:lnTo>
                      <a:pt x="2114" y="7391"/>
                    </a:lnTo>
                    <a:lnTo>
                      <a:pt x="1981" y="7524"/>
                    </a:lnTo>
                    <a:lnTo>
                      <a:pt x="1886" y="7639"/>
                    </a:lnTo>
                    <a:lnTo>
                      <a:pt x="1809" y="7772"/>
                    </a:lnTo>
                    <a:lnTo>
                      <a:pt x="1733" y="7962"/>
                    </a:lnTo>
                    <a:lnTo>
                      <a:pt x="1657" y="7943"/>
                    </a:lnTo>
                    <a:lnTo>
                      <a:pt x="1619" y="7924"/>
                    </a:lnTo>
                    <a:lnTo>
                      <a:pt x="1581" y="7886"/>
                    </a:lnTo>
                    <a:lnTo>
                      <a:pt x="1581" y="7867"/>
                    </a:lnTo>
                    <a:lnTo>
                      <a:pt x="1581" y="7410"/>
                    </a:lnTo>
                    <a:lnTo>
                      <a:pt x="1409" y="6991"/>
                    </a:lnTo>
                    <a:lnTo>
                      <a:pt x="1066" y="6972"/>
                    </a:lnTo>
                    <a:lnTo>
                      <a:pt x="780" y="7048"/>
                    </a:lnTo>
                    <a:lnTo>
                      <a:pt x="228" y="6591"/>
                    </a:lnTo>
                    <a:lnTo>
                      <a:pt x="0" y="6000"/>
                    </a:lnTo>
                    <a:lnTo>
                      <a:pt x="76" y="5886"/>
                    </a:lnTo>
                    <a:lnTo>
                      <a:pt x="190" y="5848"/>
                    </a:lnTo>
                    <a:lnTo>
                      <a:pt x="304" y="5810"/>
                    </a:lnTo>
                    <a:lnTo>
                      <a:pt x="362" y="5677"/>
                    </a:lnTo>
                    <a:lnTo>
                      <a:pt x="381" y="5467"/>
                    </a:lnTo>
                    <a:lnTo>
                      <a:pt x="381" y="5257"/>
                    </a:lnTo>
                    <a:lnTo>
                      <a:pt x="362" y="4781"/>
                    </a:lnTo>
                    <a:lnTo>
                      <a:pt x="18" y="4571"/>
                    </a:lnTo>
                    <a:lnTo>
                      <a:pt x="57" y="4267"/>
                    </a:lnTo>
                    <a:lnTo>
                      <a:pt x="266" y="4038"/>
                    </a:lnTo>
                    <a:lnTo>
                      <a:pt x="552" y="4114"/>
                    </a:lnTo>
                    <a:lnTo>
                      <a:pt x="799" y="4077"/>
                    </a:lnTo>
                    <a:lnTo>
                      <a:pt x="628" y="3448"/>
                    </a:lnTo>
                    <a:lnTo>
                      <a:pt x="476" y="2762"/>
                    </a:lnTo>
                    <a:lnTo>
                      <a:pt x="971" y="2667"/>
                    </a:lnTo>
                    <a:lnTo>
                      <a:pt x="1523" y="2857"/>
                    </a:lnTo>
                    <a:lnTo>
                      <a:pt x="2114" y="2705"/>
                    </a:lnTo>
                    <a:lnTo>
                      <a:pt x="2476" y="2210"/>
                    </a:lnTo>
                    <a:lnTo>
                      <a:pt x="2514" y="1829"/>
                    </a:lnTo>
                    <a:lnTo>
                      <a:pt x="2704" y="1505"/>
                    </a:lnTo>
                    <a:lnTo>
                      <a:pt x="2895" y="1391"/>
                    </a:lnTo>
                    <a:lnTo>
                      <a:pt x="3066" y="1276"/>
                    </a:lnTo>
                    <a:lnTo>
                      <a:pt x="3200" y="1086"/>
                    </a:lnTo>
                    <a:lnTo>
                      <a:pt x="3390" y="934"/>
                    </a:lnTo>
                    <a:lnTo>
                      <a:pt x="3714" y="800"/>
                    </a:lnTo>
                    <a:lnTo>
                      <a:pt x="4019" y="591"/>
                    </a:lnTo>
                    <a:lnTo>
                      <a:pt x="4190" y="305"/>
                    </a:lnTo>
                    <a:lnTo>
                      <a:pt x="4343" y="0"/>
                    </a:lnTo>
                    <a:lnTo>
                      <a:pt x="4552" y="286"/>
                    </a:lnTo>
                    <a:lnTo>
                      <a:pt x="4666" y="477"/>
                    </a:lnTo>
                    <a:lnTo>
                      <a:pt x="4705" y="838"/>
                    </a:lnTo>
                    <a:lnTo>
                      <a:pt x="4476" y="1143"/>
                    </a:lnTo>
                    <a:lnTo>
                      <a:pt x="4133" y="1429"/>
                    </a:lnTo>
                    <a:lnTo>
                      <a:pt x="4190" y="1562"/>
                    </a:lnTo>
                    <a:lnTo>
                      <a:pt x="4248" y="1715"/>
                    </a:lnTo>
                    <a:lnTo>
                      <a:pt x="4343" y="1791"/>
                    </a:lnTo>
                    <a:lnTo>
                      <a:pt x="4495" y="1848"/>
                    </a:lnTo>
                    <a:lnTo>
                      <a:pt x="4838" y="1943"/>
                    </a:lnTo>
                    <a:lnTo>
                      <a:pt x="5162" y="2019"/>
                    </a:lnTo>
                    <a:lnTo>
                      <a:pt x="5142" y="2191"/>
                    </a:lnTo>
                    <a:lnTo>
                      <a:pt x="5181" y="2438"/>
                    </a:lnTo>
                    <a:lnTo>
                      <a:pt x="5257" y="2819"/>
                    </a:lnTo>
                    <a:lnTo>
                      <a:pt x="5105" y="3105"/>
                    </a:lnTo>
                  </a:path>
                </a:pathLst>
              </a:custGeom>
              <a:solidFill>
                <a:srgbClr val="ABAB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60" name="Freeform 15">
                <a:extLst>
                  <a:ext uri="{FF2B5EF4-FFF2-40B4-BE49-F238E27FC236}">
                    <a16:creationId xmlns:a16="http://schemas.microsoft.com/office/drawing/2014/main" id="{9686383A-DAA7-6F45-A345-82991D58E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7050" y="3590925"/>
                <a:ext cx="1381125" cy="1546225"/>
              </a:xfrm>
              <a:custGeom>
                <a:avLst/>
                <a:gdLst>
                  <a:gd name="T0" fmla="*/ 2147483646 w 7677"/>
                  <a:gd name="T1" fmla="*/ 2147483646 h 8591"/>
                  <a:gd name="T2" fmla="*/ 2147483646 w 7677"/>
                  <a:gd name="T3" fmla="*/ 2147483646 h 8591"/>
                  <a:gd name="T4" fmla="*/ 2147483646 w 7677"/>
                  <a:gd name="T5" fmla="*/ 2147483646 h 8591"/>
                  <a:gd name="T6" fmla="*/ 2147483646 w 7677"/>
                  <a:gd name="T7" fmla="*/ 2147483646 h 8591"/>
                  <a:gd name="T8" fmla="*/ 2147483646 w 7677"/>
                  <a:gd name="T9" fmla="*/ 2147483646 h 8591"/>
                  <a:gd name="T10" fmla="*/ 2147483646 w 7677"/>
                  <a:gd name="T11" fmla="*/ 2147483646 h 8591"/>
                  <a:gd name="T12" fmla="*/ 2147483646 w 7677"/>
                  <a:gd name="T13" fmla="*/ 2147483646 h 8591"/>
                  <a:gd name="T14" fmla="*/ 2147483646 w 7677"/>
                  <a:gd name="T15" fmla="*/ 2147483646 h 8591"/>
                  <a:gd name="T16" fmla="*/ 2147483646 w 7677"/>
                  <a:gd name="T17" fmla="*/ 2147483646 h 8591"/>
                  <a:gd name="T18" fmla="*/ 2147483646 w 7677"/>
                  <a:gd name="T19" fmla="*/ 2147483646 h 8591"/>
                  <a:gd name="T20" fmla="*/ 2147483646 w 7677"/>
                  <a:gd name="T21" fmla="*/ 2147483646 h 8591"/>
                  <a:gd name="T22" fmla="*/ 2147483646 w 7677"/>
                  <a:gd name="T23" fmla="*/ 2147483646 h 8591"/>
                  <a:gd name="T24" fmla="*/ 2147483646 w 7677"/>
                  <a:gd name="T25" fmla="*/ 2147483646 h 8591"/>
                  <a:gd name="T26" fmla="*/ 2147483646 w 7677"/>
                  <a:gd name="T27" fmla="*/ 2147483646 h 8591"/>
                  <a:gd name="T28" fmla="*/ 2147483646 w 7677"/>
                  <a:gd name="T29" fmla="*/ 2147483646 h 8591"/>
                  <a:gd name="T30" fmla="*/ 2147483646 w 7677"/>
                  <a:gd name="T31" fmla="*/ 2147483646 h 8591"/>
                  <a:gd name="T32" fmla="*/ 2147483646 w 7677"/>
                  <a:gd name="T33" fmla="*/ 2147483646 h 8591"/>
                  <a:gd name="T34" fmla="*/ 2147483646 w 7677"/>
                  <a:gd name="T35" fmla="*/ 2147483646 h 8591"/>
                  <a:gd name="T36" fmla="*/ 2147483646 w 7677"/>
                  <a:gd name="T37" fmla="*/ 2147483646 h 8591"/>
                  <a:gd name="T38" fmla="*/ 2147483646 w 7677"/>
                  <a:gd name="T39" fmla="*/ 2147483646 h 8591"/>
                  <a:gd name="T40" fmla="*/ 2147483646 w 7677"/>
                  <a:gd name="T41" fmla="*/ 2147483646 h 8591"/>
                  <a:gd name="T42" fmla="*/ 2147483646 w 7677"/>
                  <a:gd name="T43" fmla="*/ 2147483646 h 8591"/>
                  <a:gd name="T44" fmla="*/ 2147483646 w 7677"/>
                  <a:gd name="T45" fmla="*/ 2147483646 h 8591"/>
                  <a:gd name="T46" fmla="*/ 2147483646 w 7677"/>
                  <a:gd name="T47" fmla="*/ 2147483646 h 8591"/>
                  <a:gd name="T48" fmla="*/ 2147483646 w 7677"/>
                  <a:gd name="T49" fmla="*/ 2147483646 h 8591"/>
                  <a:gd name="T50" fmla="*/ 2147483646 w 7677"/>
                  <a:gd name="T51" fmla="*/ 2147483646 h 8591"/>
                  <a:gd name="T52" fmla="*/ 2147483646 w 7677"/>
                  <a:gd name="T53" fmla="*/ 2147483646 h 8591"/>
                  <a:gd name="T54" fmla="*/ 2147483646 w 7677"/>
                  <a:gd name="T55" fmla="*/ 2147483646 h 8591"/>
                  <a:gd name="T56" fmla="*/ 2147483646 w 7677"/>
                  <a:gd name="T57" fmla="*/ 2147483646 h 8591"/>
                  <a:gd name="T58" fmla="*/ 2147483646 w 7677"/>
                  <a:gd name="T59" fmla="*/ 2147483646 h 8591"/>
                  <a:gd name="T60" fmla="*/ 0 w 7677"/>
                  <a:gd name="T61" fmla="*/ 2147483646 h 8591"/>
                  <a:gd name="T62" fmla="*/ 2147483646 w 7677"/>
                  <a:gd name="T63" fmla="*/ 2147483646 h 8591"/>
                  <a:gd name="T64" fmla="*/ 2147483646 w 7677"/>
                  <a:gd name="T65" fmla="*/ 2147483646 h 8591"/>
                  <a:gd name="T66" fmla="*/ 2147483646 w 7677"/>
                  <a:gd name="T67" fmla="*/ 2147483646 h 8591"/>
                  <a:gd name="T68" fmla="*/ 2147483646 w 7677"/>
                  <a:gd name="T69" fmla="*/ 2147483646 h 8591"/>
                  <a:gd name="T70" fmla="*/ 2147483646 w 7677"/>
                  <a:gd name="T71" fmla="*/ 2147483646 h 8591"/>
                  <a:gd name="T72" fmla="*/ 2147483646 w 7677"/>
                  <a:gd name="T73" fmla="*/ 2147483646 h 8591"/>
                  <a:gd name="T74" fmla="*/ 2147483646 w 7677"/>
                  <a:gd name="T75" fmla="*/ 2147483646 h 8591"/>
                  <a:gd name="T76" fmla="*/ 2147483646 w 7677"/>
                  <a:gd name="T77" fmla="*/ 2147483646 h 8591"/>
                  <a:gd name="T78" fmla="*/ 2147483646 w 7677"/>
                  <a:gd name="T79" fmla="*/ 2147483646 h 8591"/>
                  <a:gd name="T80" fmla="*/ 2147483646 w 7677"/>
                  <a:gd name="T81" fmla="*/ 2147483646 h 8591"/>
                  <a:gd name="T82" fmla="*/ 2147483646 w 7677"/>
                  <a:gd name="T83" fmla="*/ 0 h 8591"/>
                  <a:gd name="T84" fmla="*/ 2147483646 w 7677"/>
                  <a:gd name="T85" fmla="*/ 2147483646 h 8591"/>
                  <a:gd name="T86" fmla="*/ 2147483646 w 7677"/>
                  <a:gd name="T87" fmla="*/ 2147483646 h 8591"/>
                  <a:gd name="T88" fmla="*/ 2147483646 w 7677"/>
                  <a:gd name="T89" fmla="*/ 2147483646 h 8591"/>
                  <a:gd name="T90" fmla="*/ 2147483646 w 7677"/>
                  <a:gd name="T91" fmla="*/ 2147483646 h 8591"/>
                  <a:gd name="T92" fmla="*/ 2147483646 w 7677"/>
                  <a:gd name="T93" fmla="*/ 2147483646 h 8591"/>
                  <a:gd name="T94" fmla="*/ 2147483646 w 7677"/>
                  <a:gd name="T95" fmla="*/ 2147483646 h 8591"/>
                  <a:gd name="T96" fmla="*/ 2147483646 w 7677"/>
                  <a:gd name="T97" fmla="*/ 2147483646 h 8591"/>
                  <a:gd name="T98" fmla="*/ 2147483646 w 7677"/>
                  <a:gd name="T99" fmla="*/ 2147483646 h 8591"/>
                  <a:gd name="T100" fmla="*/ 2147483646 w 7677"/>
                  <a:gd name="T101" fmla="*/ 2147483646 h 8591"/>
                  <a:gd name="T102" fmla="*/ 2147483646 w 7677"/>
                  <a:gd name="T103" fmla="*/ 2147483646 h 8591"/>
                  <a:gd name="T104" fmla="*/ 2147483646 w 7677"/>
                  <a:gd name="T105" fmla="*/ 2147483646 h 859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77" h="8591">
                    <a:moveTo>
                      <a:pt x="6495" y="8438"/>
                    </a:moveTo>
                    <a:lnTo>
                      <a:pt x="6343" y="8342"/>
                    </a:lnTo>
                    <a:lnTo>
                      <a:pt x="6286" y="8228"/>
                    </a:lnTo>
                    <a:lnTo>
                      <a:pt x="6324" y="8114"/>
                    </a:lnTo>
                    <a:lnTo>
                      <a:pt x="6381" y="8057"/>
                    </a:lnTo>
                    <a:lnTo>
                      <a:pt x="6457" y="8019"/>
                    </a:lnTo>
                    <a:lnTo>
                      <a:pt x="6515" y="7942"/>
                    </a:lnTo>
                    <a:lnTo>
                      <a:pt x="6571" y="7695"/>
                    </a:lnTo>
                    <a:lnTo>
                      <a:pt x="6571" y="7447"/>
                    </a:lnTo>
                    <a:lnTo>
                      <a:pt x="6552" y="7238"/>
                    </a:lnTo>
                    <a:lnTo>
                      <a:pt x="6495" y="7104"/>
                    </a:lnTo>
                    <a:lnTo>
                      <a:pt x="6248" y="6781"/>
                    </a:lnTo>
                    <a:lnTo>
                      <a:pt x="6095" y="6686"/>
                    </a:lnTo>
                    <a:lnTo>
                      <a:pt x="5829" y="6590"/>
                    </a:lnTo>
                    <a:lnTo>
                      <a:pt x="5619" y="6533"/>
                    </a:lnTo>
                    <a:lnTo>
                      <a:pt x="5333" y="6514"/>
                    </a:lnTo>
                    <a:lnTo>
                      <a:pt x="5105" y="6571"/>
                    </a:lnTo>
                    <a:lnTo>
                      <a:pt x="5010" y="6781"/>
                    </a:lnTo>
                    <a:lnTo>
                      <a:pt x="5047" y="7028"/>
                    </a:lnTo>
                    <a:lnTo>
                      <a:pt x="5010" y="7123"/>
                    </a:lnTo>
                    <a:lnTo>
                      <a:pt x="4686" y="7447"/>
                    </a:lnTo>
                    <a:lnTo>
                      <a:pt x="4590" y="7504"/>
                    </a:lnTo>
                    <a:lnTo>
                      <a:pt x="4476" y="7543"/>
                    </a:lnTo>
                    <a:lnTo>
                      <a:pt x="4343" y="7543"/>
                    </a:lnTo>
                    <a:lnTo>
                      <a:pt x="4114" y="7466"/>
                    </a:lnTo>
                    <a:lnTo>
                      <a:pt x="4000" y="7447"/>
                    </a:lnTo>
                    <a:lnTo>
                      <a:pt x="3924" y="7485"/>
                    </a:lnTo>
                    <a:lnTo>
                      <a:pt x="3772" y="7600"/>
                    </a:lnTo>
                    <a:lnTo>
                      <a:pt x="3657" y="7619"/>
                    </a:lnTo>
                    <a:lnTo>
                      <a:pt x="3524" y="7600"/>
                    </a:lnTo>
                    <a:lnTo>
                      <a:pt x="3467" y="7638"/>
                    </a:lnTo>
                    <a:lnTo>
                      <a:pt x="3352" y="7733"/>
                    </a:lnTo>
                    <a:lnTo>
                      <a:pt x="3333" y="7790"/>
                    </a:lnTo>
                    <a:lnTo>
                      <a:pt x="3257" y="7923"/>
                    </a:lnTo>
                    <a:lnTo>
                      <a:pt x="3238" y="7981"/>
                    </a:lnTo>
                    <a:lnTo>
                      <a:pt x="3219" y="8019"/>
                    </a:lnTo>
                    <a:lnTo>
                      <a:pt x="3066" y="8076"/>
                    </a:lnTo>
                    <a:lnTo>
                      <a:pt x="3010" y="8095"/>
                    </a:lnTo>
                    <a:lnTo>
                      <a:pt x="2705" y="8457"/>
                    </a:lnTo>
                    <a:lnTo>
                      <a:pt x="2553" y="8552"/>
                    </a:lnTo>
                    <a:lnTo>
                      <a:pt x="2286" y="8590"/>
                    </a:lnTo>
                    <a:lnTo>
                      <a:pt x="2191" y="8552"/>
                    </a:lnTo>
                    <a:lnTo>
                      <a:pt x="2343" y="8266"/>
                    </a:lnTo>
                    <a:lnTo>
                      <a:pt x="2267" y="7885"/>
                    </a:lnTo>
                    <a:lnTo>
                      <a:pt x="2228" y="7638"/>
                    </a:lnTo>
                    <a:lnTo>
                      <a:pt x="2248" y="7466"/>
                    </a:lnTo>
                    <a:lnTo>
                      <a:pt x="1924" y="7390"/>
                    </a:lnTo>
                    <a:lnTo>
                      <a:pt x="1581" y="7295"/>
                    </a:lnTo>
                    <a:lnTo>
                      <a:pt x="1429" y="7238"/>
                    </a:lnTo>
                    <a:lnTo>
                      <a:pt x="1334" y="7162"/>
                    </a:lnTo>
                    <a:lnTo>
                      <a:pt x="1276" y="7009"/>
                    </a:lnTo>
                    <a:lnTo>
                      <a:pt x="1219" y="6876"/>
                    </a:lnTo>
                    <a:lnTo>
                      <a:pt x="1562" y="6590"/>
                    </a:lnTo>
                    <a:lnTo>
                      <a:pt x="1791" y="6285"/>
                    </a:lnTo>
                    <a:lnTo>
                      <a:pt x="1752" y="5924"/>
                    </a:lnTo>
                    <a:lnTo>
                      <a:pt x="1638" y="5733"/>
                    </a:lnTo>
                    <a:lnTo>
                      <a:pt x="1867" y="5638"/>
                    </a:lnTo>
                    <a:lnTo>
                      <a:pt x="1886" y="5428"/>
                    </a:lnTo>
                    <a:lnTo>
                      <a:pt x="1581" y="5238"/>
                    </a:lnTo>
                    <a:lnTo>
                      <a:pt x="1238" y="5162"/>
                    </a:lnTo>
                    <a:lnTo>
                      <a:pt x="533" y="4933"/>
                    </a:lnTo>
                    <a:lnTo>
                      <a:pt x="0" y="4400"/>
                    </a:lnTo>
                    <a:lnTo>
                      <a:pt x="495" y="4266"/>
                    </a:lnTo>
                    <a:lnTo>
                      <a:pt x="781" y="3828"/>
                    </a:lnTo>
                    <a:lnTo>
                      <a:pt x="971" y="3752"/>
                    </a:lnTo>
                    <a:lnTo>
                      <a:pt x="1181" y="3657"/>
                    </a:lnTo>
                    <a:lnTo>
                      <a:pt x="1162" y="3504"/>
                    </a:lnTo>
                    <a:lnTo>
                      <a:pt x="1085" y="3371"/>
                    </a:lnTo>
                    <a:lnTo>
                      <a:pt x="1200" y="3218"/>
                    </a:lnTo>
                    <a:lnTo>
                      <a:pt x="1219" y="3066"/>
                    </a:lnTo>
                    <a:lnTo>
                      <a:pt x="1143" y="2629"/>
                    </a:lnTo>
                    <a:lnTo>
                      <a:pt x="1505" y="2515"/>
                    </a:lnTo>
                    <a:lnTo>
                      <a:pt x="1600" y="2705"/>
                    </a:lnTo>
                    <a:lnTo>
                      <a:pt x="1752" y="2781"/>
                    </a:lnTo>
                    <a:lnTo>
                      <a:pt x="1905" y="2629"/>
                    </a:lnTo>
                    <a:lnTo>
                      <a:pt x="2000" y="2439"/>
                    </a:lnTo>
                    <a:lnTo>
                      <a:pt x="2000" y="1829"/>
                    </a:lnTo>
                    <a:lnTo>
                      <a:pt x="2076" y="1238"/>
                    </a:lnTo>
                    <a:lnTo>
                      <a:pt x="2209" y="953"/>
                    </a:lnTo>
                    <a:lnTo>
                      <a:pt x="2495" y="762"/>
                    </a:lnTo>
                    <a:lnTo>
                      <a:pt x="2648" y="610"/>
                    </a:lnTo>
                    <a:lnTo>
                      <a:pt x="2686" y="381"/>
                    </a:lnTo>
                    <a:lnTo>
                      <a:pt x="2914" y="267"/>
                    </a:lnTo>
                    <a:lnTo>
                      <a:pt x="3010" y="0"/>
                    </a:lnTo>
                    <a:lnTo>
                      <a:pt x="3600" y="400"/>
                    </a:lnTo>
                    <a:lnTo>
                      <a:pt x="3733" y="1486"/>
                    </a:lnTo>
                    <a:lnTo>
                      <a:pt x="4190" y="2134"/>
                    </a:lnTo>
                    <a:lnTo>
                      <a:pt x="4876" y="2496"/>
                    </a:lnTo>
                    <a:lnTo>
                      <a:pt x="5296" y="3009"/>
                    </a:lnTo>
                    <a:lnTo>
                      <a:pt x="5143" y="3676"/>
                    </a:lnTo>
                    <a:lnTo>
                      <a:pt x="5467" y="4304"/>
                    </a:lnTo>
                    <a:lnTo>
                      <a:pt x="5695" y="4895"/>
                    </a:lnTo>
                    <a:lnTo>
                      <a:pt x="5867" y="5009"/>
                    </a:lnTo>
                    <a:lnTo>
                      <a:pt x="5943" y="5181"/>
                    </a:lnTo>
                    <a:lnTo>
                      <a:pt x="6134" y="5371"/>
                    </a:lnTo>
                    <a:lnTo>
                      <a:pt x="6400" y="5466"/>
                    </a:lnTo>
                    <a:lnTo>
                      <a:pt x="6762" y="5695"/>
                    </a:lnTo>
                    <a:lnTo>
                      <a:pt x="7124" y="5885"/>
                    </a:lnTo>
                    <a:lnTo>
                      <a:pt x="7353" y="6285"/>
                    </a:lnTo>
                    <a:lnTo>
                      <a:pt x="7600" y="6781"/>
                    </a:lnTo>
                    <a:lnTo>
                      <a:pt x="7676" y="6990"/>
                    </a:lnTo>
                    <a:lnTo>
                      <a:pt x="7562" y="7199"/>
                    </a:lnTo>
                    <a:lnTo>
                      <a:pt x="7486" y="7524"/>
                    </a:lnTo>
                    <a:lnTo>
                      <a:pt x="7505" y="7847"/>
                    </a:lnTo>
                    <a:lnTo>
                      <a:pt x="7105" y="8304"/>
                    </a:lnTo>
                    <a:lnTo>
                      <a:pt x="6495" y="8438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61" name="Freeform 16">
                <a:extLst>
                  <a:ext uri="{FF2B5EF4-FFF2-40B4-BE49-F238E27FC236}">
                    <a16:creationId xmlns:a16="http://schemas.microsoft.com/office/drawing/2014/main" id="{B9BF1CDD-B98B-4F45-81DB-A900FF0D7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5450" y="4619625"/>
                <a:ext cx="800100" cy="630238"/>
              </a:xfrm>
              <a:custGeom>
                <a:avLst/>
                <a:gdLst>
                  <a:gd name="T0" fmla="*/ 2147483646 w 4440"/>
                  <a:gd name="T1" fmla="*/ 2147483646 h 3506"/>
                  <a:gd name="T2" fmla="*/ 2147483646 w 4440"/>
                  <a:gd name="T3" fmla="*/ 2147483646 h 3506"/>
                  <a:gd name="T4" fmla="*/ 2147483646 w 4440"/>
                  <a:gd name="T5" fmla="*/ 2147483646 h 3506"/>
                  <a:gd name="T6" fmla="*/ 2147483646 w 4440"/>
                  <a:gd name="T7" fmla="*/ 2147483646 h 3506"/>
                  <a:gd name="T8" fmla="*/ 2147483646 w 4440"/>
                  <a:gd name="T9" fmla="*/ 2147483646 h 3506"/>
                  <a:gd name="T10" fmla="*/ 2147483646 w 4440"/>
                  <a:gd name="T11" fmla="*/ 2147483646 h 3506"/>
                  <a:gd name="T12" fmla="*/ 2147483646 w 4440"/>
                  <a:gd name="T13" fmla="*/ 2147483646 h 3506"/>
                  <a:gd name="T14" fmla="*/ 2147483646 w 4440"/>
                  <a:gd name="T15" fmla="*/ 2147483646 h 3506"/>
                  <a:gd name="T16" fmla="*/ 2147483646 w 4440"/>
                  <a:gd name="T17" fmla="*/ 2147483646 h 3506"/>
                  <a:gd name="T18" fmla="*/ 2147483646 w 4440"/>
                  <a:gd name="T19" fmla="*/ 2147483646 h 3506"/>
                  <a:gd name="T20" fmla="*/ 2147483646 w 4440"/>
                  <a:gd name="T21" fmla="*/ 2147483646 h 3506"/>
                  <a:gd name="T22" fmla="*/ 2147483646 w 4440"/>
                  <a:gd name="T23" fmla="*/ 2147483646 h 3506"/>
                  <a:gd name="T24" fmla="*/ 2147483646 w 4440"/>
                  <a:gd name="T25" fmla="*/ 2147483646 h 3506"/>
                  <a:gd name="T26" fmla="*/ 2147483646 w 4440"/>
                  <a:gd name="T27" fmla="*/ 2147483646 h 3506"/>
                  <a:gd name="T28" fmla="*/ 2147483646 w 4440"/>
                  <a:gd name="T29" fmla="*/ 2147483646 h 3506"/>
                  <a:gd name="T30" fmla="*/ 2147483646 w 4440"/>
                  <a:gd name="T31" fmla="*/ 2147483646 h 3506"/>
                  <a:gd name="T32" fmla="*/ 2147483646 w 4440"/>
                  <a:gd name="T33" fmla="*/ 2147483646 h 3506"/>
                  <a:gd name="T34" fmla="*/ 2147483646 w 4440"/>
                  <a:gd name="T35" fmla="*/ 2147483646 h 3506"/>
                  <a:gd name="T36" fmla="*/ 2147483646 w 4440"/>
                  <a:gd name="T37" fmla="*/ 2147483646 h 3506"/>
                  <a:gd name="T38" fmla="*/ 2147483646 w 4440"/>
                  <a:gd name="T39" fmla="*/ 2147483646 h 3506"/>
                  <a:gd name="T40" fmla="*/ 0 w 4440"/>
                  <a:gd name="T41" fmla="*/ 2147483646 h 3506"/>
                  <a:gd name="T42" fmla="*/ 2147483646 w 4440"/>
                  <a:gd name="T43" fmla="*/ 2147483646 h 3506"/>
                  <a:gd name="T44" fmla="*/ 2147483646 w 4440"/>
                  <a:gd name="T45" fmla="*/ 2147483646 h 3506"/>
                  <a:gd name="T46" fmla="*/ 2147483646 w 4440"/>
                  <a:gd name="T47" fmla="*/ 2147483646 h 3506"/>
                  <a:gd name="T48" fmla="*/ 2147483646 w 4440"/>
                  <a:gd name="T49" fmla="*/ 2147483646 h 3506"/>
                  <a:gd name="T50" fmla="*/ 2147483646 w 4440"/>
                  <a:gd name="T51" fmla="*/ 2147483646 h 3506"/>
                  <a:gd name="T52" fmla="*/ 2147483646 w 4440"/>
                  <a:gd name="T53" fmla="*/ 2147483646 h 3506"/>
                  <a:gd name="T54" fmla="*/ 2147483646 w 4440"/>
                  <a:gd name="T55" fmla="*/ 2147483646 h 3506"/>
                  <a:gd name="T56" fmla="*/ 2147483646 w 4440"/>
                  <a:gd name="T57" fmla="*/ 2147483646 h 3506"/>
                  <a:gd name="T58" fmla="*/ 2147483646 w 4440"/>
                  <a:gd name="T59" fmla="*/ 2147483646 h 3506"/>
                  <a:gd name="T60" fmla="*/ 2147483646 w 4440"/>
                  <a:gd name="T61" fmla="*/ 0 h 3506"/>
                  <a:gd name="T62" fmla="*/ 2147483646 w 4440"/>
                  <a:gd name="T63" fmla="*/ 2147483646 h 3506"/>
                  <a:gd name="T64" fmla="*/ 2147483646 w 4440"/>
                  <a:gd name="T65" fmla="*/ 2147483646 h 3506"/>
                  <a:gd name="T66" fmla="*/ 2147483646 w 4440"/>
                  <a:gd name="T67" fmla="*/ 2147483646 h 3506"/>
                  <a:gd name="T68" fmla="*/ 2147483646 w 4440"/>
                  <a:gd name="T69" fmla="*/ 2147483646 h 3506"/>
                  <a:gd name="T70" fmla="*/ 2147483646 w 4440"/>
                  <a:gd name="T71" fmla="*/ 2147483646 h 3506"/>
                  <a:gd name="T72" fmla="*/ 2147483646 w 4440"/>
                  <a:gd name="T73" fmla="*/ 2147483646 h 3506"/>
                  <a:gd name="T74" fmla="*/ 2147483646 w 4440"/>
                  <a:gd name="T75" fmla="*/ 2147483646 h 3506"/>
                  <a:gd name="T76" fmla="*/ 2147483646 w 4440"/>
                  <a:gd name="T77" fmla="*/ 2147483646 h 3506"/>
                  <a:gd name="T78" fmla="*/ 2147483646 w 4440"/>
                  <a:gd name="T79" fmla="*/ 2147483646 h 3506"/>
                  <a:gd name="T80" fmla="*/ 2147483646 w 4440"/>
                  <a:gd name="T81" fmla="*/ 2147483646 h 3506"/>
                  <a:gd name="T82" fmla="*/ 2147483646 w 4440"/>
                  <a:gd name="T83" fmla="*/ 2147483646 h 3506"/>
                  <a:gd name="T84" fmla="*/ 2147483646 w 4440"/>
                  <a:gd name="T85" fmla="*/ 2147483646 h 3506"/>
                  <a:gd name="T86" fmla="*/ 2147483646 w 4440"/>
                  <a:gd name="T87" fmla="*/ 2147483646 h 3506"/>
                  <a:gd name="T88" fmla="*/ 2147483646 w 4440"/>
                  <a:gd name="T89" fmla="*/ 2147483646 h 350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440" h="3506">
                    <a:moveTo>
                      <a:pt x="4439" y="3162"/>
                    </a:moveTo>
                    <a:lnTo>
                      <a:pt x="4191" y="3162"/>
                    </a:lnTo>
                    <a:lnTo>
                      <a:pt x="3982" y="3200"/>
                    </a:lnTo>
                    <a:lnTo>
                      <a:pt x="3848" y="3276"/>
                    </a:lnTo>
                    <a:lnTo>
                      <a:pt x="3657" y="3162"/>
                    </a:lnTo>
                    <a:lnTo>
                      <a:pt x="3448" y="3105"/>
                    </a:lnTo>
                    <a:lnTo>
                      <a:pt x="2020" y="3124"/>
                    </a:lnTo>
                    <a:lnTo>
                      <a:pt x="1772" y="3200"/>
                    </a:lnTo>
                    <a:lnTo>
                      <a:pt x="1315" y="3447"/>
                    </a:lnTo>
                    <a:lnTo>
                      <a:pt x="1067" y="3505"/>
                    </a:lnTo>
                    <a:lnTo>
                      <a:pt x="286" y="3505"/>
                    </a:lnTo>
                    <a:lnTo>
                      <a:pt x="115" y="3429"/>
                    </a:lnTo>
                    <a:lnTo>
                      <a:pt x="96" y="3333"/>
                    </a:lnTo>
                    <a:lnTo>
                      <a:pt x="172" y="3257"/>
                    </a:lnTo>
                    <a:lnTo>
                      <a:pt x="286" y="3181"/>
                    </a:lnTo>
                    <a:lnTo>
                      <a:pt x="324" y="3124"/>
                    </a:lnTo>
                    <a:lnTo>
                      <a:pt x="305" y="2990"/>
                    </a:lnTo>
                    <a:lnTo>
                      <a:pt x="229" y="2914"/>
                    </a:lnTo>
                    <a:lnTo>
                      <a:pt x="153" y="2876"/>
                    </a:lnTo>
                    <a:lnTo>
                      <a:pt x="57" y="2762"/>
                    </a:lnTo>
                    <a:lnTo>
                      <a:pt x="0" y="2724"/>
                    </a:lnTo>
                    <a:lnTo>
                      <a:pt x="610" y="2590"/>
                    </a:lnTo>
                    <a:lnTo>
                      <a:pt x="1010" y="2133"/>
                    </a:lnTo>
                    <a:lnTo>
                      <a:pt x="991" y="1810"/>
                    </a:lnTo>
                    <a:lnTo>
                      <a:pt x="1067" y="1485"/>
                    </a:lnTo>
                    <a:lnTo>
                      <a:pt x="1181" y="1276"/>
                    </a:lnTo>
                    <a:lnTo>
                      <a:pt x="1105" y="1067"/>
                    </a:lnTo>
                    <a:lnTo>
                      <a:pt x="1410" y="609"/>
                    </a:lnTo>
                    <a:lnTo>
                      <a:pt x="1962" y="457"/>
                    </a:lnTo>
                    <a:lnTo>
                      <a:pt x="2229" y="247"/>
                    </a:lnTo>
                    <a:lnTo>
                      <a:pt x="2477" y="0"/>
                    </a:lnTo>
                    <a:lnTo>
                      <a:pt x="3010" y="228"/>
                    </a:lnTo>
                    <a:lnTo>
                      <a:pt x="3448" y="667"/>
                    </a:lnTo>
                    <a:lnTo>
                      <a:pt x="3810" y="819"/>
                    </a:lnTo>
                    <a:lnTo>
                      <a:pt x="3791" y="1104"/>
                    </a:lnTo>
                    <a:lnTo>
                      <a:pt x="3505" y="1276"/>
                    </a:lnTo>
                    <a:lnTo>
                      <a:pt x="3448" y="1581"/>
                    </a:lnTo>
                    <a:lnTo>
                      <a:pt x="3639" y="1847"/>
                    </a:lnTo>
                    <a:lnTo>
                      <a:pt x="3867" y="2114"/>
                    </a:lnTo>
                    <a:lnTo>
                      <a:pt x="3943" y="2247"/>
                    </a:lnTo>
                    <a:lnTo>
                      <a:pt x="4038" y="2400"/>
                    </a:lnTo>
                    <a:lnTo>
                      <a:pt x="4172" y="2552"/>
                    </a:lnTo>
                    <a:lnTo>
                      <a:pt x="4324" y="2667"/>
                    </a:lnTo>
                    <a:lnTo>
                      <a:pt x="4363" y="2933"/>
                    </a:lnTo>
                    <a:lnTo>
                      <a:pt x="4439" y="3162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62" name="Freeform 17">
                <a:extLst>
                  <a:ext uri="{FF2B5EF4-FFF2-40B4-BE49-F238E27FC236}">
                    <a16:creationId xmlns:a16="http://schemas.microsoft.com/office/drawing/2014/main" id="{4A1B3631-2BCF-CF44-B067-E7C528B26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7088" y="3987800"/>
                <a:ext cx="750887" cy="1208088"/>
              </a:xfrm>
              <a:custGeom>
                <a:avLst/>
                <a:gdLst>
                  <a:gd name="T0" fmla="*/ 2147483646 w 4172"/>
                  <a:gd name="T1" fmla="*/ 2147483646 h 6705"/>
                  <a:gd name="T2" fmla="*/ 2147483646 w 4172"/>
                  <a:gd name="T3" fmla="*/ 2147483646 h 6705"/>
                  <a:gd name="T4" fmla="*/ 2147483646 w 4172"/>
                  <a:gd name="T5" fmla="*/ 2147483646 h 6705"/>
                  <a:gd name="T6" fmla="*/ 2147483646 w 4172"/>
                  <a:gd name="T7" fmla="*/ 2147483646 h 6705"/>
                  <a:gd name="T8" fmla="*/ 2147483646 w 4172"/>
                  <a:gd name="T9" fmla="*/ 2147483646 h 6705"/>
                  <a:gd name="T10" fmla="*/ 2147483646 w 4172"/>
                  <a:gd name="T11" fmla="*/ 2147483646 h 6705"/>
                  <a:gd name="T12" fmla="*/ 2147483646 w 4172"/>
                  <a:gd name="T13" fmla="*/ 2147483646 h 6705"/>
                  <a:gd name="T14" fmla="*/ 2147483646 w 4172"/>
                  <a:gd name="T15" fmla="*/ 2147483646 h 6705"/>
                  <a:gd name="T16" fmla="*/ 2147483646 w 4172"/>
                  <a:gd name="T17" fmla="*/ 2147483646 h 6705"/>
                  <a:gd name="T18" fmla="*/ 2147483646 w 4172"/>
                  <a:gd name="T19" fmla="*/ 2147483646 h 6705"/>
                  <a:gd name="T20" fmla="*/ 2147483646 w 4172"/>
                  <a:gd name="T21" fmla="*/ 2147483646 h 6705"/>
                  <a:gd name="T22" fmla="*/ 2147483646 w 4172"/>
                  <a:gd name="T23" fmla="*/ 2147483646 h 6705"/>
                  <a:gd name="T24" fmla="*/ 2147483646 w 4172"/>
                  <a:gd name="T25" fmla="*/ 2147483646 h 6705"/>
                  <a:gd name="T26" fmla="*/ 2147483646 w 4172"/>
                  <a:gd name="T27" fmla="*/ 2147483646 h 6705"/>
                  <a:gd name="T28" fmla="*/ 2147483646 w 4172"/>
                  <a:gd name="T29" fmla="*/ 2147483646 h 6705"/>
                  <a:gd name="T30" fmla="*/ 2147483646 w 4172"/>
                  <a:gd name="T31" fmla="*/ 2147483646 h 6705"/>
                  <a:gd name="T32" fmla="*/ 2147483646 w 4172"/>
                  <a:gd name="T33" fmla="*/ 2147483646 h 6705"/>
                  <a:gd name="T34" fmla="*/ 2147483646 w 4172"/>
                  <a:gd name="T35" fmla="*/ 2147483646 h 6705"/>
                  <a:gd name="T36" fmla="*/ 2147483646 w 4172"/>
                  <a:gd name="T37" fmla="*/ 2147483646 h 6705"/>
                  <a:gd name="T38" fmla="*/ 2147483646 w 4172"/>
                  <a:gd name="T39" fmla="*/ 2147483646 h 6705"/>
                  <a:gd name="T40" fmla="*/ 2147483646 w 4172"/>
                  <a:gd name="T41" fmla="*/ 2147483646 h 6705"/>
                  <a:gd name="T42" fmla="*/ 2147483646 w 4172"/>
                  <a:gd name="T43" fmla="*/ 2147483646 h 6705"/>
                  <a:gd name="T44" fmla="*/ 2147483646 w 4172"/>
                  <a:gd name="T45" fmla="*/ 2147483646 h 6705"/>
                  <a:gd name="T46" fmla="*/ 2147483646 w 4172"/>
                  <a:gd name="T47" fmla="*/ 2147483646 h 6705"/>
                  <a:gd name="T48" fmla="*/ 2147483646 w 4172"/>
                  <a:gd name="T49" fmla="*/ 2147483646 h 6705"/>
                  <a:gd name="T50" fmla="*/ 2147483646 w 4172"/>
                  <a:gd name="T51" fmla="*/ 2147483646 h 6705"/>
                  <a:gd name="T52" fmla="*/ 2147483646 w 4172"/>
                  <a:gd name="T53" fmla="*/ 2147483646 h 6705"/>
                  <a:gd name="T54" fmla="*/ 2147483646 w 4172"/>
                  <a:gd name="T55" fmla="*/ 2147483646 h 6705"/>
                  <a:gd name="T56" fmla="*/ 2147483646 w 4172"/>
                  <a:gd name="T57" fmla="*/ 2147483646 h 6705"/>
                  <a:gd name="T58" fmla="*/ 0 w 4172"/>
                  <a:gd name="T59" fmla="*/ 2147483646 h 6705"/>
                  <a:gd name="T60" fmla="*/ 2147483646 w 4172"/>
                  <a:gd name="T61" fmla="*/ 2147483646 h 6705"/>
                  <a:gd name="T62" fmla="*/ 2147483646 w 4172"/>
                  <a:gd name="T63" fmla="*/ 2147483646 h 6705"/>
                  <a:gd name="T64" fmla="*/ 2147483646 w 4172"/>
                  <a:gd name="T65" fmla="*/ 2147483646 h 6705"/>
                  <a:gd name="T66" fmla="*/ 2147483646 w 4172"/>
                  <a:gd name="T67" fmla="*/ 2147483646 h 6705"/>
                  <a:gd name="T68" fmla="*/ 2147483646 w 4172"/>
                  <a:gd name="T69" fmla="*/ 2147483646 h 6705"/>
                  <a:gd name="T70" fmla="*/ 2147483646 w 4172"/>
                  <a:gd name="T71" fmla="*/ 2147483646 h 6705"/>
                  <a:gd name="T72" fmla="*/ 2147483646 w 4172"/>
                  <a:gd name="T73" fmla="*/ 2147483646 h 6705"/>
                  <a:gd name="T74" fmla="*/ 2147483646 w 4172"/>
                  <a:gd name="T75" fmla="*/ 0 h 6705"/>
                  <a:gd name="T76" fmla="*/ 2147483646 w 4172"/>
                  <a:gd name="T77" fmla="*/ 2147483646 h 6705"/>
                  <a:gd name="T78" fmla="*/ 2147483646 w 4172"/>
                  <a:gd name="T79" fmla="*/ 2147483646 h 6705"/>
                  <a:gd name="T80" fmla="*/ 2147483646 w 4172"/>
                  <a:gd name="T81" fmla="*/ 2147483646 h 6705"/>
                  <a:gd name="T82" fmla="*/ 2147483646 w 4172"/>
                  <a:gd name="T83" fmla="*/ 2147483646 h 6705"/>
                  <a:gd name="T84" fmla="*/ 2147483646 w 4172"/>
                  <a:gd name="T85" fmla="*/ 2147483646 h 6705"/>
                  <a:gd name="T86" fmla="*/ 2147483646 w 4172"/>
                  <a:gd name="T87" fmla="*/ 2147483646 h 6705"/>
                  <a:gd name="T88" fmla="*/ 2147483646 w 4172"/>
                  <a:gd name="T89" fmla="*/ 2147483646 h 6705"/>
                  <a:gd name="T90" fmla="*/ 2147483646 w 4172"/>
                  <a:gd name="T91" fmla="*/ 2147483646 h 6705"/>
                  <a:gd name="T92" fmla="*/ 2147483646 w 4172"/>
                  <a:gd name="T93" fmla="*/ 2147483646 h 6705"/>
                  <a:gd name="T94" fmla="*/ 2147483646 w 4172"/>
                  <a:gd name="T95" fmla="*/ 2147483646 h 6705"/>
                  <a:gd name="T96" fmla="*/ 2147483646 w 4172"/>
                  <a:gd name="T97" fmla="*/ 2147483646 h 6705"/>
                  <a:gd name="T98" fmla="*/ 2147483646 w 4172"/>
                  <a:gd name="T99" fmla="*/ 2147483646 h 6705"/>
                  <a:gd name="T100" fmla="*/ 2147483646 w 4172"/>
                  <a:gd name="T101" fmla="*/ 2147483646 h 6705"/>
                  <a:gd name="T102" fmla="*/ 2147483646 w 4172"/>
                  <a:gd name="T103" fmla="*/ 2147483646 h 6705"/>
                  <a:gd name="T104" fmla="*/ 2147483646 w 4172"/>
                  <a:gd name="T105" fmla="*/ 2147483646 h 6705"/>
                  <a:gd name="T106" fmla="*/ 2147483646 w 4172"/>
                  <a:gd name="T107" fmla="*/ 2147483646 h 6705"/>
                  <a:gd name="T108" fmla="*/ 2147483646 w 4172"/>
                  <a:gd name="T109" fmla="*/ 2147483646 h 6705"/>
                  <a:gd name="T110" fmla="*/ 2147483646 w 4172"/>
                  <a:gd name="T111" fmla="*/ 2147483646 h 6705"/>
                  <a:gd name="T112" fmla="*/ 2147483646 w 4172"/>
                  <a:gd name="T113" fmla="*/ 2147483646 h 670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172" h="6705">
                    <a:moveTo>
                      <a:pt x="4171" y="4513"/>
                    </a:moveTo>
                    <a:lnTo>
                      <a:pt x="4039" y="4590"/>
                    </a:lnTo>
                    <a:lnTo>
                      <a:pt x="3790" y="4799"/>
                    </a:lnTo>
                    <a:lnTo>
                      <a:pt x="3600" y="5104"/>
                    </a:lnTo>
                    <a:lnTo>
                      <a:pt x="3524" y="5447"/>
                    </a:lnTo>
                    <a:lnTo>
                      <a:pt x="3467" y="5542"/>
                    </a:lnTo>
                    <a:lnTo>
                      <a:pt x="3200" y="5675"/>
                    </a:lnTo>
                    <a:lnTo>
                      <a:pt x="3143" y="5771"/>
                    </a:lnTo>
                    <a:lnTo>
                      <a:pt x="3105" y="5904"/>
                    </a:lnTo>
                    <a:lnTo>
                      <a:pt x="2724" y="6247"/>
                    </a:lnTo>
                    <a:lnTo>
                      <a:pt x="2457" y="6571"/>
                    </a:lnTo>
                    <a:lnTo>
                      <a:pt x="2305" y="6704"/>
                    </a:lnTo>
                    <a:lnTo>
                      <a:pt x="2229" y="6666"/>
                    </a:lnTo>
                    <a:lnTo>
                      <a:pt x="2210" y="6666"/>
                    </a:lnTo>
                    <a:lnTo>
                      <a:pt x="2134" y="6437"/>
                    </a:lnTo>
                    <a:lnTo>
                      <a:pt x="2095" y="6171"/>
                    </a:lnTo>
                    <a:lnTo>
                      <a:pt x="1943" y="6056"/>
                    </a:lnTo>
                    <a:lnTo>
                      <a:pt x="1809" y="5904"/>
                    </a:lnTo>
                    <a:lnTo>
                      <a:pt x="1714" y="5751"/>
                    </a:lnTo>
                    <a:lnTo>
                      <a:pt x="1638" y="5618"/>
                    </a:lnTo>
                    <a:lnTo>
                      <a:pt x="1410" y="5351"/>
                    </a:lnTo>
                    <a:lnTo>
                      <a:pt x="1219" y="5085"/>
                    </a:lnTo>
                    <a:lnTo>
                      <a:pt x="1276" y="4780"/>
                    </a:lnTo>
                    <a:lnTo>
                      <a:pt x="1562" y="4608"/>
                    </a:lnTo>
                    <a:lnTo>
                      <a:pt x="1581" y="4323"/>
                    </a:lnTo>
                    <a:lnTo>
                      <a:pt x="1219" y="4171"/>
                    </a:lnTo>
                    <a:lnTo>
                      <a:pt x="781" y="3732"/>
                    </a:lnTo>
                    <a:lnTo>
                      <a:pt x="248" y="3504"/>
                    </a:lnTo>
                    <a:lnTo>
                      <a:pt x="76" y="3161"/>
                    </a:lnTo>
                    <a:lnTo>
                      <a:pt x="0" y="2780"/>
                    </a:lnTo>
                    <a:lnTo>
                      <a:pt x="114" y="2361"/>
                    </a:lnTo>
                    <a:lnTo>
                      <a:pt x="76" y="1942"/>
                    </a:lnTo>
                    <a:lnTo>
                      <a:pt x="114" y="1428"/>
                    </a:lnTo>
                    <a:lnTo>
                      <a:pt x="324" y="951"/>
                    </a:lnTo>
                    <a:lnTo>
                      <a:pt x="724" y="971"/>
                    </a:lnTo>
                    <a:lnTo>
                      <a:pt x="876" y="515"/>
                    </a:lnTo>
                    <a:lnTo>
                      <a:pt x="1047" y="171"/>
                    </a:lnTo>
                    <a:lnTo>
                      <a:pt x="1428" y="0"/>
                    </a:lnTo>
                    <a:lnTo>
                      <a:pt x="1600" y="229"/>
                    </a:lnTo>
                    <a:lnTo>
                      <a:pt x="1791" y="457"/>
                    </a:lnTo>
                    <a:lnTo>
                      <a:pt x="2095" y="629"/>
                    </a:lnTo>
                    <a:lnTo>
                      <a:pt x="2362" y="818"/>
                    </a:lnTo>
                    <a:lnTo>
                      <a:pt x="2362" y="1352"/>
                    </a:lnTo>
                    <a:lnTo>
                      <a:pt x="2667" y="1828"/>
                    </a:lnTo>
                    <a:lnTo>
                      <a:pt x="2571" y="2094"/>
                    </a:lnTo>
                    <a:lnTo>
                      <a:pt x="2515" y="2380"/>
                    </a:lnTo>
                    <a:lnTo>
                      <a:pt x="2629" y="2799"/>
                    </a:lnTo>
                    <a:lnTo>
                      <a:pt x="2838" y="3180"/>
                    </a:lnTo>
                    <a:lnTo>
                      <a:pt x="3105" y="3370"/>
                    </a:lnTo>
                    <a:lnTo>
                      <a:pt x="3314" y="3637"/>
                    </a:lnTo>
                    <a:lnTo>
                      <a:pt x="3353" y="3828"/>
                    </a:lnTo>
                    <a:lnTo>
                      <a:pt x="3486" y="3980"/>
                    </a:lnTo>
                    <a:lnTo>
                      <a:pt x="3734" y="3961"/>
                    </a:lnTo>
                    <a:lnTo>
                      <a:pt x="3981" y="3980"/>
                    </a:lnTo>
                    <a:lnTo>
                      <a:pt x="4115" y="4190"/>
                    </a:lnTo>
                    <a:lnTo>
                      <a:pt x="4134" y="4437"/>
                    </a:lnTo>
                    <a:lnTo>
                      <a:pt x="4171" y="4513"/>
                    </a:lnTo>
                  </a:path>
                </a:pathLst>
              </a:custGeom>
              <a:solidFill>
                <a:srgbClr val="ABAB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63" name="Freeform 18">
                <a:extLst>
                  <a:ext uri="{FF2B5EF4-FFF2-40B4-BE49-F238E27FC236}">
                    <a16:creationId xmlns:a16="http://schemas.microsoft.com/office/drawing/2014/main" id="{0A0AB43F-EED5-3C42-949E-DB89D48EF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2538" y="4135438"/>
                <a:ext cx="1298575" cy="679450"/>
              </a:xfrm>
              <a:custGeom>
                <a:avLst/>
                <a:gdLst>
                  <a:gd name="T0" fmla="*/ 2147483646 w 7220"/>
                  <a:gd name="T1" fmla="*/ 2147483646 h 3773"/>
                  <a:gd name="T2" fmla="*/ 2147483646 w 7220"/>
                  <a:gd name="T3" fmla="*/ 2147483646 h 3773"/>
                  <a:gd name="T4" fmla="*/ 2147483646 w 7220"/>
                  <a:gd name="T5" fmla="*/ 2147483646 h 3773"/>
                  <a:gd name="T6" fmla="*/ 2147483646 w 7220"/>
                  <a:gd name="T7" fmla="*/ 2147483646 h 3773"/>
                  <a:gd name="T8" fmla="*/ 2147483646 w 7220"/>
                  <a:gd name="T9" fmla="*/ 2147483646 h 3773"/>
                  <a:gd name="T10" fmla="*/ 2147483646 w 7220"/>
                  <a:gd name="T11" fmla="*/ 2147483646 h 3773"/>
                  <a:gd name="T12" fmla="*/ 2147483646 w 7220"/>
                  <a:gd name="T13" fmla="*/ 2147483646 h 3773"/>
                  <a:gd name="T14" fmla="*/ 2147483646 w 7220"/>
                  <a:gd name="T15" fmla="*/ 2147483646 h 3773"/>
                  <a:gd name="T16" fmla="*/ 0 w 7220"/>
                  <a:gd name="T17" fmla="*/ 0 h 3773"/>
                  <a:gd name="T18" fmla="*/ 2147483646 w 7220"/>
                  <a:gd name="T19" fmla="*/ 2147483646 h 3773"/>
                  <a:gd name="T20" fmla="*/ 2147483646 w 7220"/>
                  <a:gd name="T21" fmla="*/ 2147483646 h 3773"/>
                  <a:gd name="T22" fmla="*/ 2147483646 w 7220"/>
                  <a:gd name="T23" fmla="*/ 2147483646 h 3773"/>
                  <a:gd name="T24" fmla="*/ 2147483646 w 7220"/>
                  <a:gd name="T25" fmla="*/ 2147483646 h 3773"/>
                  <a:gd name="T26" fmla="*/ 2147483646 w 7220"/>
                  <a:gd name="T27" fmla="*/ 2147483646 h 3773"/>
                  <a:gd name="T28" fmla="*/ 2147483646 w 7220"/>
                  <a:gd name="T29" fmla="*/ 2147483646 h 3773"/>
                  <a:gd name="T30" fmla="*/ 2147483646 w 7220"/>
                  <a:gd name="T31" fmla="*/ 2147483646 h 3773"/>
                  <a:gd name="T32" fmla="*/ 2147483646 w 7220"/>
                  <a:gd name="T33" fmla="*/ 2147483646 h 3773"/>
                  <a:gd name="T34" fmla="*/ 2147483646 w 7220"/>
                  <a:gd name="T35" fmla="*/ 2147483646 h 3773"/>
                  <a:gd name="T36" fmla="*/ 2147483646 w 7220"/>
                  <a:gd name="T37" fmla="*/ 2147483646 h 3773"/>
                  <a:gd name="T38" fmla="*/ 2147483646 w 7220"/>
                  <a:gd name="T39" fmla="*/ 2147483646 h 3773"/>
                  <a:gd name="T40" fmla="*/ 2147483646 w 7220"/>
                  <a:gd name="T41" fmla="*/ 2147483646 h 3773"/>
                  <a:gd name="T42" fmla="*/ 2147483646 w 7220"/>
                  <a:gd name="T43" fmla="*/ 2147483646 h 3773"/>
                  <a:gd name="T44" fmla="*/ 2147483646 w 7220"/>
                  <a:gd name="T45" fmla="*/ 2147483646 h 3773"/>
                  <a:gd name="T46" fmla="*/ 2147483646 w 7220"/>
                  <a:gd name="T47" fmla="*/ 2147483646 h 3773"/>
                  <a:gd name="T48" fmla="*/ 2147483646 w 7220"/>
                  <a:gd name="T49" fmla="*/ 2147483646 h 3773"/>
                  <a:gd name="T50" fmla="*/ 2147483646 w 7220"/>
                  <a:gd name="T51" fmla="*/ 2147483646 h 3773"/>
                  <a:gd name="T52" fmla="*/ 2147483646 w 7220"/>
                  <a:gd name="T53" fmla="*/ 2147483646 h 3773"/>
                  <a:gd name="T54" fmla="*/ 2147483646 w 7220"/>
                  <a:gd name="T55" fmla="*/ 2147483646 h 3773"/>
                  <a:gd name="T56" fmla="*/ 2147483646 w 7220"/>
                  <a:gd name="T57" fmla="*/ 2147483646 h 3773"/>
                  <a:gd name="T58" fmla="*/ 2147483646 w 7220"/>
                  <a:gd name="T59" fmla="*/ 2147483646 h 3773"/>
                  <a:gd name="T60" fmla="*/ 2147483646 w 7220"/>
                  <a:gd name="T61" fmla="*/ 2147483646 h 3773"/>
                  <a:gd name="T62" fmla="*/ 2147483646 w 7220"/>
                  <a:gd name="T63" fmla="*/ 2147483646 h 3773"/>
                  <a:gd name="T64" fmla="*/ 2147483646 w 7220"/>
                  <a:gd name="T65" fmla="*/ 2147483646 h 3773"/>
                  <a:gd name="T66" fmla="*/ 2147483646 w 7220"/>
                  <a:gd name="T67" fmla="*/ 2147483646 h 3773"/>
                  <a:gd name="T68" fmla="*/ 2147483646 w 7220"/>
                  <a:gd name="T69" fmla="*/ 2147483646 h 3773"/>
                  <a:gd name="T70" fmla="*/ 2147483646 w 7220"/>
                  <a:gd name="T71" fmla="*/ 2147483646 h 3773"/>
                  <a:gd name="T72" fmla="*/ 2147483646 w 7220"/>
                  <a:gd name="T73" fmla="*/ 2147483646 h 3773"/>
                  <a:gd name="T74" fmla="*/ 2147483646 w 7220"/>
                  <a:gd name="T75" fmla="*/ 2147483646 h 3773"/>
                  <a:gd name="T76" fmla="*/ 2147483646 w 7220"/>
                  <a:gd name="T77" fmla="*/ 2147483646 h 3773"/>
                  <a:gd name="T78" fmla="*/ 2147483646 w 7220"/>
                  <a:gd name="T79" fmla="*/ 2147483646 h 377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220" h="3773">
                    <a:moveTo>
                      <a:pt x="2076" y="3581"/>
                    </a:moveTo>
                    <a:lnTo>
                      <a:pt x="1924" y="3638"/>
                    </a:lnTo>
                    <a:lnTo>
                      <a:pt x="1809" y="3695"/>
                    </a:lnTo>
                    <a:lnTo>
                      <a:pt x="1772" y="3619"/>
                    </a:lnTo>
                    <a:lnTo>
                      <a:pt x="1753" y="3372"/>
                    </a:lnTo>
                    <a:lnTo>
                      <a:pt x="1619" y="3162"/>
                    </a:lnTo>
                    <a:lnTo>
                      <a:pt x="1372" y="3143"/>
                    </a:lnTo>
                    <a:lnTo>
                      <a:pt x="1124" y="3162"/>
                    </a:lnTo>
                    <a:lnTo>
                      <a:pt x="991" y="3010"/>
                    </a:lnTo>
                    <a:lnTo>
                      <a:pt x="952" y="2819"/>
                    </a:lnTo>
                    <a:lnTo>
                      <a:pt x="743" y="2552"/>
                    </a:lnTo>
                    <a:lnTo>
                      <a:pt x="476" y="2362"/>
                    </a:lnTo>
                    <a:lnTo>
                      <a:pt x="267" y="1981"/>
                    </a:lnTo>
                    <a:lnTo>
                      <a:pt x="153" y="1562"/>
                    </a:lnTo>
                    <a:lnTo>
                      <a:pt x="209" y="1276"/>
                    </a:lnTo>
                    <a:lnTo>
                      <a:pt x="305" y="1010"/>
                    </a:lnTo>
                    <a:lnTo>
                      <a:pt x="0" y="534"/>
                    </a:lnTo>
                    <a:lnTo>
                      <a:pt x="0" y="0"/>
                    </a:lnTo>
                    <a:lnTo>
                      <a:pt x="305" y="114"/>
                    </a:lnTo>
                    <a:lnTo>
                      <a:pt x="514" y="476"/>
                    </a:lnTo>
                    <a:lnTo>
                      <a:pt x="857" y="610"/>
                    </a:lnTo>
                    <a:lnTo>
                      <a:pt x="1238" y="724"/>
                    </a:lnTo>
                    <a:lnTo>
                      <a:pt x="1753" y="819"/>
                    </a:lnTo>
                    <a:lnTo>
                      <a:pt x="2229" y="590"/>
                    </a:lnTo>
                    <a:lnTo>
                      <a:pt x="2267" y="495"/>
                    </a:lnTo>
                    <a:lnTo>
                      <a:pt x="2305" y="381"/>
                    </a:lnTo>
                    <a:lnTo>
                      <a:pt x="2438" y="343"/>
                    </a:lnTo>
                    <a:lnTo>
                      <a:pt x="2591" y="343"/>
                    </a:lnTo>
                    <a:lnTo>
                      <a:pt x="2838" y="343"/>
                    </a:lnTo>
                    <a:lnTo>
                      <a:pt x="3105" y="362"/>
                    </a:lnTo>
                    <a:lnTo>
                      <a:pt x="3409" y="590"/>
                    </a:lnTo>
                    <a:lnTo>
                      <a:pt x="3658" y="876"/>
                    </a:lnTo>
                    <a:lnTo>
                      <a:pt x="3810" y="1086"/>
                    </a:lnTo>
                    <a:lnTo>
                      <a:pt x="3867" y="1314"/>
                    </a:lnTo>
                    <a:lnTo>
                      <a:pt x="4115" y="1543"/>
                    </a:lnTo>
                    <a:lnTo>
                      <a:pt x="4191" y="1886"/>
                    </a:lnTo>
                    <a:lnTo>
                      <a:pt x="4705" y="1333"/>
                    </a:lnTo>
                    <a:lnTo>
                      <a:pt x="5353" y="1105"/>
                    </a:lnTo>
                    <a:lnTo>
                      <a:pt x="5600" y="1047"/>
                    </a:lnTo>
                    <a:lnTo>
                      <a:pt x="5810" y="915"/>
                    </a:lnTo>
                    <a:lnTo>
                      <a:pt x="6191" y="838"/>
                    </a:lnTo>
                    <a:lnTo>
                      <a:pt x="6591" y="991"/>
                    </a:lnTo>
                    <a:lnTo>
                      <a:pt x="6438" y="1143"/>
                    </a:lnTo>
                    <a:lnTo>
                      <a:pt x="6381" y="1314"/>
                    </a:lnTo>
                    <a:lnTo>
                      <a:pt x="6438" y="1314"/>
                    </a:lnTo>
                    <a:lnTo>
                      <a:pt x="6514" y="1296"/>
                    </a:lnTo>
                    <a:lnTo>
                      <a:pt x="6553" y="1581"/>
                    </a:lnTo>
                    <a:lnTo>
                      <a:pt x="6533" y="1886"/>
                    </a:lnTo>
                    <a:lnTo>
                      <a:pt x="6305" y="2190"/>
                    </a:lnTo>
                    <a:lnTo>
                      <a:pt x="6134" y="2495"/>
                    </a:lnTo>
                    <a:lnTo>
                      <a:pt x="6572" y="2972"/>
                    </a:lnTo>
                    <a:lnTo>
                      <a:pt x="7219" y="3086"/>
                    </a:lnTo>
                    <a:lnTo>
                      <a:pt x="7143" y="3467"/>
                    </a:lnTo>
                    <a:lnTo>
                      <a:pt x="7105" y="3772"/>
                    </a:lnTo>
                    <a:lnTo>
                      <a:pt x="6533" y="3372"/>
                    </a:lnTo>
                    <a:lnTo>
                      <a:pt x="6286" y="3238"/>
                    </a:lnTo>
                    <a:lnTo>
                      <a:pt x="6115" y="3219"/>
                    </a:lnTo>
                    <a:lnTo>
                      <a:pt x="6057" y="3333"/>
                    </a:lnTo>
                    <a:lnTo>
                      <a:pt x="6057" y="3467"/>
                    </a:lnTo>
                    <a:lnTo>
                      <a:pt x="6076" y="3600"/>
                    </a:lnTo>
                    <a:lnTo>
                      <a:pt x="6038" y="3714"/>
                    </a:lnTo>
                    <a:lnTo>
                      <a:pt x="5943" y="3734"/>
                    </a:lnTo>
                    <a:lnTo>
                      <a:pt x="5791" y="3734"/>
                    </a:lnTo>
                    <a:lnTo>
                      <a:pt x="5657" y="3714"/>
                    </a:lnTo>
                    <a:lnTo>
                      <a:pt x="5581" y="3676"/>
                    </a:lnTo>
                    <a:lnTo>
                      <a:pt x="5390" y="3353"/>
                    </a:lnTo>
                    <a:lnTo>
                      <a:pt x="5314" y="3257"/>
                    </a:lnTo>
                    <a:lnTo>
                      <a:pt x="5219" y="3238"/>
                    </a:lnTo>
                    <a:lnTo>
                      <a:pt x="3505" y="3048"/>
                    </a:lnTo>
                    <a:lnTo>
                      <a:pt x="3200" y="3067"/>
                    </a:lnTo>
                    <a:lnTo>
                      <a:pt x="3219" y="2705"/>
                    </a:lnTo>
                    <a:lnTo>
                      <a:pt x="2915" y="2667"/>
                    </a:lnTo>
                    <a:lnTo>
                      <a:pt x="2705" y="2724"/>
                    </a:lnTo>
                    <a:lnTo>
                      <a:pt x="2476" y="2705"/>
                    </a:lnTo>
                    <a:lnTo>
                      <a:pt x="2343" y="2495"/>
                    </a:lnTo>
                    <a:lnTo>
                      <a:pt x="2210" y="2286"/>
                    </a:lnTo>
                    <a:lnTo>
                      <a:pt x="1905" y="2457"/>
                    </a:lnTo>
                    <a:lnTo>
                      <a:pt x="1886" y="2800"/>
                    </a:lnTo>
                    <a:lnTo>
                      <a:pt x="2134" y="3162"/>
                    </a:lnTo>
                    <a:lnTo>
                      <a:pt x="2076" y="358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64" name="Freeform 19">
                <a:extLst>
                  <a:ext uri="{FF2B5EF4-FFF2-40B4-BE49-F238E27FC236}">
                    <a16:creationId xmlns:a16="http://schemas.microsoft.com/office/drawing/2014/main" id="{FFEB29AA-4CE9-A547-A7C4-79F2DDE41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2263" y="4546600"/>
                <a:ext cx="239712" cy="233363"/>
              </a:xfrm>
              <a:custGeom>
                <a:avLst/>
                <a:gdLst>
                  <a:gd name="T0" fmla="*/ 2147483646 w 1334"/>
                  <a:gd name="T1" fmla="*/ 2147483646 h 1296"/>
                  <a:gd name="T2" fmla="*/ 2147483646 w 1334"/>
                  <a:gd name="T3" fmla="*/ 2147483646 h 1296"/>
                  <a:gd name="T4" fmla="*/ 2147483646 w 1334"/>
                  <a:gd name="T5" fmla="*/ 2147483646 h 1296"/>
                  <a:gd name="T6" fmla="*/ 2147483646 w 1334"/>
                  <a:gd name="T7" fmla="*/ 2147483646 h 1296"/>
                  <a:gd name="T8" fmla="*/ 2147483646 w 1334"/>
                  <a:gd name="T9" fmla="*/ 2147483646 h 1296"/>
                  <a:gd name="T10" fmla="*/ 2147483646 w 1334"/>
                  <a:gd name="T11" fmla="*/ 2147483646 h 1296"/>
                  <a:gd name="T12" fmla="*/ 2147483646 w 1334"/>
                  <a:gd name="T13" fmla="*/ 2147483646 h 1296"/>
                  <a:gd name="T14" fmla="*/ 2147483646 w 1334"/>
                  <a:gd name="T15" fmla="*/ 2147483646 h 1296"/>
                  <a:gd name="T16" fmla="*/ 0 w 1334"/>
                  <a:gd name="T17" fmla="*/ 2147483646 h 1296"/>
                  <a:gd name="T18" fmla="*/ 2147483646 w 1334"/>
                  <a:gd name="T19" fmla="*/ 2147483646 h 1296"/>
                  <a:gd name="T20" fmla="*/ 2147483646 w 1334"/>
                  <a:gd name="T21" fmla="*/ 0 h 1296"/>
                  <a:gd name="T22" fmla="*/ 2147483646 w 1334"/>
                  <a:gd name="T23" fmla="*/ 2147483646 h 1296"/>
                  <a:gd name="T24" fmla="*/ 2147483646 w 1334"/>
                  <a:gd name="T25" fmla="*/ 2147483646 h 1296"/>
                  <a:gd name="T26" fmla="*/ 2147483646 w 1334"/>
                  <a:gd name="T27" fmla="*/ 2147483646 h 1296"/>
                  <a:gd name="T28" fmla="*/ 2147483646 w 1334"/>
                  <a:gd name="T29" fmla="*/ 2147483646 h 1296"/>
                  <a:gd name="T30" fmla="*/ 2147483646 w 1334"/>
                  <a:gd name="T31" fmla="*/ 2147483646 h 1296"/>
                  <a:gd name="T32" fmla="*/ 2147483646 w 1334"/>
                  <a:gd name="T33" fmla="*/ 2147483646 h 1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34" h="1296">
                    <a:moveTo>
                      <a:pt x="1314" y="781"/>
                    </a:moveTo>
                    <a:lnTo>
                      <a:pt x="1257" y="781"/>
                    </a:lnTo>
                    <a:lnTo>
                      <a:pt x="1086" y="838"/>
                    </a:lnTo>
                    <a:lnTo>
                      <a:pt x="743" y="1009"/>
                    </a:lnTo>
                    <a:lnTo>
                      <a:pt x="438" y="1200"/>
                    </a:lnTo>
                    <a:lnTo>
                      <a:pt x="343" y="1257"/>
                    </a:lnTo>
                    <a:lnTo>
                      <a:pt x="190" y="1295"/>
                    </a:lnTo>
                    <a:lnTo>
                      <a:pt x="248" y="876"/>
                    </a:lnTo>
                    <a:lnTo>
                      <a:pt x="0" y="514"/>
                    </a:lnTo>
                    <a:lnTo>
                      <a:pt x="19" y="171"/>
                    </a:lnTo>
                    <a:lnTo>
                      <a:pt x="324" y="0"/>
                    </a:lnTo>
                    <a:lnTo>
                      <a:pt x="457" y="209"/>
                    </a:lnTo>
                    <a:lnTo>
                      <a:pt x="590" y="419"/>
                    </a:lnTo>
                    <a:lnTo>
                      <a:pt x="819" y="438"/>
                    </a:lnTo>
                    <a:lnTo>
                      <a:pt x="1029" y="381"/>
                    </a:lnTo>
                    <a:lnTo>
                      <a:pt x="1333" y="419"/>
                    </a:lnTo>
                    <a:lnTo>
                      <a:pt x="1314" y="78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65" name="Freeform 20">
                <a:extLst>
                  <a:ext uri="{FF2B5EF4-FFF2-40B4-BE49-F238E27FC236}">
                    <a16:creationId xmlns:a16="http://schemas.microsoft.com/office/drawing/2014/main" id="{24526BF8-0C90-FF45-82E3-41AB44A0A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5850" y="3984625"/>
                <a:ext cx="1073150" cy="860425"/>
              </a:xfrm>
              <a:custGeom>
                <a:avLst/>
                <a:gdLst>
                  <a:gd name="T0" fmla="*/ 2147483646 w 5963"/>
                  <a:gd name="T1" fmla="*/ 2147483646 h 4781"/>
                  <a:gd name="T2" fmla="*/ 2147483646 w 5963"/>
                  <a:gd name="T3" fmla="*/ 2147483646 h 4781"/>
                  <a:gd name="T4" fmla="*/ 2147483646 w 5963"/>
                  <a:gd name="T5" fmla="*/ 2147483646 h 4781"/>
                  <a:gd name="T6" fmla="*/ 2147483646 w 5963"/>
                  <a:gd name="T7" fmla="*/ 2147483646 h 4781"/>
                  <a:gd name="T8" fmla="*/ 2147483646 w 5963"/>
                  <a:gd name="T9" fmla="*/ 2147483646 h 4781"/>
                  <a:gd name="T10" fmla="*/ 2147483646 w 5963"/>
                  <a:gd name="T11" fmla="*/ 2147483646 h 4781"/>
                  <a:gd name="T12" fmla="*/ 2147483646 w 5963"/>
                  <a:gd name="T13" fmla="*/ 2147483646 h 4781"/>
                  <a:gd name="T14" fmla="*/ 2147483646 w 5963"/>
                  <a:gd name="T15" fmla="*/ 2147483646 h 4781"/>
                  <a:gd name="T16" fmla="*/ 2147483646 w 5963"/>
                  <a:gd name="T17" fmla="*/ 2147483646 h 4781"/>
                  <a:gd name="T18" fmla="*/ 2147483646 w 5963"/>
                  <a:gd name="T19" fmla="*/ 2147483646 h 4781"/>
                  <a:gd name="T20" fmla="*/ 2147483646 w 5963"/>
                  <a:gd name="T21" fmla="*/ 2147483646 h 4781"/>
                  <a:gd name="T22" fmla="*/ 2147483646 w 5963"/>
                  <a:gd name="T23" fmla="*/ 2147483646 h 4781"/>
                  <a:gd name="T24" fmla="*/ 2147483646 w 5963"/>
                  <a:gd name="T25" fmla="*/ 2147483646 h 4781"/>
                  <a:gd name="T26" fmla="*/ 2147483646 w 5963"/>
                  <a:gd name="T27" fmla="*/ 2147483646 h 4781"/>
                  <a:gd name="T28" fmla="*/ 2147483646 w 5963"/>
                  <a:gd name="T29" fmla="*/ 2147483646 h 4781"/>
                  <a:gd name="T30" fmla="*/ 2147483646 w 5963"/>
                  <a:gd name="T31" fmla="*/ 2147483646 h 4781"/>
                  <a:gd name="T32" fmla="*/ 2147483646 w 5963"/>
                  <a:gd name="T33" fmla="*/ 2147483646 h 4781"/>
                  <a:gd name="T34" fmla="*/ 2147483646 w 5963"/>
                  <a:gd name="T35" fmla="*/ 2147483646 h 4781"/>
                  <a:gd name="T36" fmla="*/ 2147483646 w 5963"/>
                  <a:gd name="T37" fmla="*/ 2147483646 h 4781"/>
                  <a:gd name="T38" fmla="*/ 0 w 5963"/>
                  <a:gd name="T39" fmla="*/ 2147483646 h 4781"/>
                  <a:gd name="T40" fmla="*/ 2147483646 w 5963"/>
                  <a:gd name="T41" fmla="*/ 2147483646 h 4781"/>
                  <a:gd name="T42" fmla="*/ 2147483646 w 5963"/>
                  <a:gd name="T43" fmla="*/ 2147483646 h 4781"/>
                  <a:gd name="T44" fmla="*/ 2147483646 w 5963"/>
                  <a:gd name="T45" fmla="*/ 2147483646 h 4781"/>
                  <a:gd name="T46" fmla="*/ 2147483646 w 5963"/>
                  <a:gd name="T47" fmla="*/ 2147483646 h 4781"/>
                  <a:gd name="T48" fmla="*/ 2147483646 w 5963"/>
                  <a:gd name="T49" fmla="*/ 2147483646 h 4781"/>
                  <a:gd name="T50" fmla="*/ 2147483646 w 5963"/>
                  <a:gd name="T51" fmla="*/ 2147483646 h 4781"/>
                  <a:gd name="T52" fmla="*/ 2147483646 w 5963"/>
                  <a:gd name="T53" fmla="*/ 2147483646 h 4781"/>
                  <a:gd name="T54" fmla="*/ 2147483646 w 5963"/>
                  <a:gd name="T55" fmla="*/ 2147483646 h 4781"/>
                  <a:gd name="T56" fmla="*/ 2147483646 w 5963"/>
                  <a:gd name="T57" fmla="*/ 2147483646 h 4781"/>
                  <a:gd name="T58" fmla="*/ 2147483646 w 5963"/>
                  <a:gd name="T59" fmla="*/ 0 h 4781"/>
                  <a:gd name="T60" fmla="*/ 2147483646 w 5963"/>
                  <a:gd name="T61" fmla="*/ 2147483646 h 4781"/>
                  <a:gd name="T62" fmla="*/ 2147483646 w 5963"/>
                  <a:gd name="T63" fmla="*/ 2147483646 h 4781"/>
                  <a:gd name="T64" fmla="*/ 2147483646 w 5963"/>
                  <a:gd name="T65" fmla="*/ 2147483646 h 4781"/>
                  <a:gd name="T66" fmla="*/ 2147483646 w 5963"/>
                  <a:gd name="T67" fmla="*/ 2147483646 h 4781"/>
                  <a:gd name="T68" fmla="*/ 2147483646 w 5963"/>
                  <a:gd name="T69" fmla="*/ 2147483646 h 4781"/>
                  <a:gd name="T70" fmla="*/ 2147483646 w 5963"/>
                  <a:gd name="T71" fmla="*/ 2147483646 h 4781"/>
                  <a:gd name="T72" fmla="*/ 2147483646 w 5963"/>
                  <a:gd name="T73" fmla="*/ 2147483646 h 4781"/>
                  <a:gd name="T74" fmla="*/ 2147483646 w 5963"/>
                  <a:gd name="T75" fmla="*/ 2147483646 h 4781"/>
                  <a:gd name="T76" fmla="*/ 2147483646 w 5963"/>
                  <a:gd name="T77" fmla="*/ 2147483646 h 4781"/>
                  <a:gd name="T78" fmla="*/ 2147483646 w 5963"/>
                  <a:gd name="T79" fmla="*/ 2147483646 h 4781"/>
                  <a:gd name="T80" fmla="*/ 2147483646 w 5963"/>
                  <a:gd name="T81" fmla="*/ 2147483646 h 4781"/>
                  <a:gd name="T82" fmla="*/ 2147483646 w 5963"/>
                  <a:gd name="T83" fmla="*/ 2147483646 h 4781"/>
                  <a:gd name="T84" fmla="*/ 2147483646 w 5963"/>
                  <a:gd name="T85" fmla="*/ 2147483646 h 4781"/>
                  <a:gd name="T86" fmla="*/ 2147483646 w 5963"/>
                  <a:gd name="T87" fmla="*/ 2147483646 h 4781"/>
                  <a:gd name="T88" fmla="*/ 2147483646 w 5963"/>
                  <a:gd name="T89" fmla="*/ 2147483646 h 4781"/>
                  <a:gd name="T90" fmla="*/ 2147483646 w 5963"/>
                  <a:gd name="T91" fmla="*/ 2147483646 h 4781"/>
                  <a:gd name="T92" fmla="*/ 2147483646 w 5963"/>
                  <a:gd name="T93" fmla="*/ 2147483646 h 4781"/>
                  <a:gd name="T94" fmla="*/ 2147483646 w 5963"/>
                  <a:gd name="T95" fmla="*/ 2147483646 h 4781"/>
                  <a:gd name="T96" fmla="*/ 2147483646 w 5963"/>
                  <a:gd name="T97" fmla="*/ 2147483646 h 4781"/>
                  <a:gd name="T98" fmla="*/ 2147483646 w 5963"/>
                  <a:gd name="T99" fmla="*/ 2147483646 h 4781"/>
                  <a:gd name="T100" fmla="*/ 2147483646 w 5963"/>
                  <a:gd name="T101" fmla="*/ 2147483646 h 4781"/>
                  <a:gd name="T102" fmla="*/ 2147483646 w 5963"/>
                  <a:gd name="T103" fmla="*/ 2147483646 h 4781"/>
                  <a:gd name="T104" fmla="*/ 2147483646 w 5963"/>
                  <a:gd name="T105" fmla="*/ 2147483646 h 4781"/>
                  <a:gd name="T106" fmla="*/ 2147483646 w 5963"/>
                  <a:gd name="T107" fmla="*/ 2147483646 h 4781"/>
                  <a:gd name="T108" fmla="*/ 2147483646 w 5963"/>
                  <a:gd name="T109" fmla="*/ 2147483646 h 4781"/>
                  <a:gd name="T110" fmla="*/ 2147483646 w 5963"/>
                  <a:gd name="T111" fmla="*/ 2147483646 h 4781"/>
                  <a:gd name="T112" fmla="*/ 2147483646 w 5963"/>
                  <a:gd name="T113" fmla="*/ 2147483646 h 4781"/>
                  <a:gd name="T114" fmla="*/ 2147483646 w 5963"/>
                  <a:gd name="T115" fmla="*/ 2147483646 h 478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963" h="4781">
                    <a:moveTo>
                      <a:pt x="5905" y="4780"/>
                    </a:moveTo>
                    <a:lnTo>
                      <a:pt x="5695" y="4742"/>
                    </a:lnTo>
                    <a:lnTo>
                      <a:pt x="5200" y="4590"/>
                    </a:lnTo>
                    <a:lnTo>
                      <a:pt x="4991" y="4551"/>
                    </a:lnTo>
                    <a:lnTo>
                      <a:pt x="4800" y="4475"/>
                    </a:lnTo>
                    <a:lnTo>
                      <a:pt x="4476" y="4209"/>
                    </a:lnTo>
                    <a:lnTo>
                      <a:pt x="4229" y="4151"/>
                    </a:lnTo>
                    <a:lnTo>
                      <a:pt x="4019" y="4190"/>
                    </a:lnTo>
                    <a:lnTo>
                      <a:pt x="3790" y="4266"/>
                    </a:lnTo>
                    <a:lnTo>
                      <a:pt x="3581" y="4285"/>
                    </a:lnTo>
                    <a:lnTo>
                      <a:pt x="3352" y="4151"/>
                    </a:lnTo>
                    <a:lnTo>
                      <a:pt x="3123" y="4361"/>
                    </a:lnTo>
                    <a:lnTo>
                      <a:pt x="1676" y="4475"/>
                    </a:lnTo>
                    <a:lnTo>
                      <a:pt x="1238" y="4627"/>
                    </a:lnTo>
                    <a:lnTo>
                      <a:pt x="1009" y="4627"/>
                    </a:lnTo>
                    <a:lnTo>
                      <a:pt x="971" y="4609"/>
                    </a:lnTo>
                    <a:lnTo>
                      <a:pt x="1009" y="4304"/>
                    </a:lnTo>
                    <a:lnTo>
                      <a:pt x="1085" y="3923"/>
                    </a:lnTo>
                    <a:lnTo>
                      <a:pt x="438" y="3809"/>
                    </a:lnTo>
                    <a:lnTo>
                      <a:pt x="0" y="3332"/>
                    </a:lnTo>
                    <a:lnTo>
                      <a:pt x="171" y="3027"/>
                    </a:lnTo>
                    <a:lnTo>
                      <a:pt x="399" y="2723"/>
                    </a:lnTo>
                    <a:lnTo>
                      <a:pt x="419" y="2418"/>
                    </a:lnTo>
                    <a:lnTo>
                      <a:pt x="380" y="2133"/>
                    </a:lnTo>
                    <a:lnTo>
                      <a:pt x="304" y="2151"/>
                    </a:lnTo>
                    <a:lnTo>
                      <a:pt x="247" y="2151"/>
                    </a:lnTo>
                    <a:lnTo>
                      <a:pt x="304" y="1980"/>
                    </a:lnTo>
                    <a:lnTo>
                      <a:pt x="457" y="1828"/>
                    </a:lnTo>
                    <a:lnTo>
                      <a:pt x="1085" y="705"/>
                    </a:lnTo>
                    <a:lnTo>
                      <a:pt x="1752" y="0"/>
                    </a:lnTo>
                    <a:lnTo>
                      <a:pt x="1752" y="419"/>
                    </a:lnTo>
                    <a:lnTo>
                      <a:pt x="1943" y="780"/>
                    </a:lnTo>
                    <a:lnTo>
                      <a:pt x="1999" y="1275"/>
                    </a:lnTo>
                    <a:lnTo>
                      <a:pt x="2095" y="1752"/>
                    </a:lnTo>
                    <a:lnTo>
                      <a:pt x="2343" y="2133"/>
                    </a:lnTo>
                    <a:lnTo>
                      <a:pt x="2590" y="2532"/>
                    </a:lnTo>
                    <a:lnTo>
                      <a:pt x="2742" y="2913"/>
                    </a:lnTo>
                    <a:lnTo>
                      <a:pt x="2914" y="3294"/>
                    </a:lnTo>
                    <a:lnTo>
                      <a:pt x="3238" y="2932"/>
                    </a:lnTo>
                    <a:lnTo>
                      <a:pt x="3467" y="2628"/>
                    </a:lnTo>
                    <a:lnTo>
                      <a:pt x="3657" y="2189"/>
                    </a:lnTo>
                    <a:lnTo>
                      <a:pt x="4038" y="1923"/>
                    </a:lnTo>
                    <a:lnTo>
                      <a:pt x="4190" y="2018"/>
                    </a:lnTo>
                    <a:lnTo>
                      <a:pt x="4343" y="2113"/>
                    </a:lnTo>
                    <a:lnTo>
                      <a:pt x="4514" y="2094"/>
                    </a:lnTo>
                    <a:lnTo>
                      <a:pt x="4705" y="2151"/>
                    </a:lnTo>
                    <a:lnTo>
                      <a:pt x="4971" y="2437"/>
                    </a:lnTo>
                    <a:lnTo>
                      <a:pt x="5295" y="2685"/>
                    </a:lnTo>
                    <a:lnTo>
                      <a:pt x="5638" y="2628"/>
                    </a:lnTo>
                    <a:lnTo>
                      <a:pt x="5962" y="2666"/>
                    </a:lnTo>
                    <a:lnTo>
                      <a:pt x="5905" y="2932"/>
                    </a:lnTo>
                    <a:lnTo>
                      <a:pt x="5829" y="3237"/>
                    </a:lnTo>
                    <a:lnTo>
                      <a:pt x="5657" y="3542"/>
                    </a:lnTo>
                    <a:lnTo>
                      <a:pt x="5504" y="3847"/>
                    </a:lnTo>
                    <a:lnTo>
                      <a:pt x="5581" y="3999"/>
                    </a:lnTo>
                    <a:lnTo>
                      <a:pt x="5714" y="4114"/>
                    </a:lnTo>
                    <a:lnTo>
                      <a:pt x="5848" y="4456"/>
                    </a:lnTo>
                    <a:lnTo>
                      <a:pt x="5905" y="478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66" name="Freeform 21">
                <a:extLst>
                  <a:ext uri="{FF2B5EF4-FFF2-40B4-BE49-F238E27FC236}">
                    <a16:creationId xmlns:a16="http://schemas.microsoft.com/office/drawing/2014/main" id="{17655FF4-DB01-E148-88A9-60B247DBE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8038" y="4276725"/>
                <a:ext cx="541337" cy="568325"/>
              </a:xfrm>
              <a:custGeom>
                <a:avLst/>
                <a:gdLst>
                  <a:gd name="T0" fmla="*/ 2147483646 w 3011"/>
                  <a:gd name="T1" fmla="*/ 2147483646 h 3163"/>
                  <a:gd name="T2" fmla="*/ 2147483646 w 3011"/>
                  <a:gd name="T3" fmla="*/ 2147483646 h 3163"/>
                  <a:gd name="T4" fmla="*/ 2147483646 w 3011"/>
                  <a:gd name="T5" fmla="*/ 2147483646 h 3163"/>
                  <a:gd name="T6" fmla="*/ 2147483646 w 3011"/>
                  <a:gd name="T7" fmla="*/ 2147483646 h 3163"/>
                  <a:gd name="T8" fmla="*/ 2147483646 w 3011"/>
                  <a:gd name="T9" fmla="*/ 2147483646 h 3163"/>
                  <a:gd name="T10" fmla="*/ 2147483646 w 3011"/>
                  <a:gd name="T11" fmla="*/ 2147483646 h 3163"/>
                  <a:gd name="T12" fmla="*/ 2147483646 w 3011"/>
                  <a:gd name="T13" fmla="*/ 2147483646 h 3163"/>
                  <a:gd name="T14" fmla="*/ 2147483646 w 3011"/>
                  <a:gd name="T15" fmla="*/ 2147483646 h 3163"/>
                  <a:gd name="T16" fmla="*/ 0 w 3011"/>
                  <a:gd name="T17" fmla="*/ 2147483646 h 3163"/>
                  <a:gd name="T18" fmla="*/ 2147483646 w 3011"/>
                  <a:gd name="T19" fmla="*/ 2147483646 h 3163"/>
                  <a:gd name="T20" fmla="*/ 2147483646 w 3011"/>
                  <a:gd name="T21" fmla="*/ 2147483646 h 3163"/>
                  <a:gd name="T22" fmla="*/ 2147483646 w 3011"/>
                  <a:gd name="T23" fmla="*/ 2147483646 h 3163"/>
                  <a:gd name="T24" fmla="*/ 2147483646 w 3011"/>
                  <a:gd name="T25" fmla="*/ 2147483646 h 3163"/>
                  <a:gd name="T26" fmla="*/ 2147483646 w 3011"/>
                  <a:gd name="T27" fmla="*/ 2147483646 h 3163"/>
                  <a:gd name="T28" fmla="*/ 2147483646 w 3011"/>
                  <a:gd name="T29" fmla="*/ 0 h 3163"/>
                  <a:gd name="T30" fmla="*/ 2147483646 w 3011"/>
                  <a:gd name="T31" fmla="*/ 2147483646 h 3163"/>
                  <a:gd name="T32" fmla="*/ 2147483646 w 3011"/>
                  <a:gd name="T33" fmla="*/ 2147483646 h 3163"/>
                  <a:gd name="T34" fmla="*/ 2147483646 w 3011"/>
                  <a:gd name="T35" fmla="*/ 2147483646 h 3163"/>
                  <a:gd name="T36" fmla="*/ 2147483646 w 3011"/>
                  <a:gd name="T37" fmla="*/ 2147483646 h 3163"/>
                  <a:gd name="T38" fmla="*/ 2147483646 w 3011"/>
                  <a:gd name="T39" fmla="*/ 2147483646 h 3163"/>
                  <a:gd name="T40" fmla="*/ 2147483646 w 3011"/>
                  <a:gd name="T41" fmla="*/ 2147483646 h 3163"/>
                  <a:gd name="T42" fmla="*/ 2147483646 w 3011"/>
                  <a:gd name="T43" fmla="*/ 2147483646 h 3163"/>
                  <a:gd name="T44" fmla="*/ 2147483646 w 3011"/>
                  <a:gd name="T45" fmla="*/ 2147483646 h 316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11" h="3163">
                    <a:moveTo>
                      <a:pt x="2458" y="3067"/>
                    </a:moveTo>
                    <a:lnTo>
                      <a:pt x="2210" y="2972"/>
                    </a:lnTo>
                    <a:lnTo>
                      <a:pt x="1753" y="2914"/>
                    </a:lnTo>
                    <a:lnTo>
                      <a:pt x="1219" y="3124"/>
                    </a:lnTo>
                    <a:lnTo>
                      <a:pt x="401" y="3162"/>
                    </a:lnTo>
                    <a:lnTo>
                      <a:pt x="344" y="2838"/>
                    </a:lnTo>
                    <a:lnTo>
                      <a:pt x="210" y="2496"/>
                    </a:lnTo>
                    <a:lnTo>
                      <a:pt x="77" y="2381"/>
                    </a:lnTo>
                    <a:lnTo>
                      <a:pt x="0" y="2229"/>
                    </a:lnTo>
                    <a:lnTo>
                      <a:pt x="153" y="1924"/>
                    </a:lnTo>
                    <a:lnTo>
                      <a:pt x="325" y="1619"/>
                    </a:lnTo>
                    <a:lnTo>
                      <a:pt x="877" y="1276"/>
                    </a:lnTo>
                    <a:lnTo>
                      <a:pt x="1315" y="724"/>
                    </a:lnTo>
                    <a:lnTo>
                      <a:pt x="1582" y="190"/>
                    </a:lnTo>
                    <a:lnTo>
                      <a:pt x="2077" y="0"/>
                    </a:lnTo>
                    <a:lnTo>
                      <a:pt x="2267" y="419"/>
                    </a:lnTo>
                    <a:lnTo>
                      <a:pt x="2477" y="819"/>
                    </a:lnTo>
                    <a:lnTo>
                      <a:pt x="2763" y="1067"/>
                    </a:lnTo>
                    <a:lnTo>
                      <a:pt x="2991" y="1353"/>
                    </a:lnTo>
                    <a:lnTo>
                      <a:pt x="3010" y="1734"/>
                    </a:lnTo>
                    <a:lnTo>
                      <a:pt x="2858" y="2057"/>
                    </a:lnTo>
                    <a:lnTo>
                      <a:pt x="2648" y="2591"/>
                    </a:lnTo>
                    <a:lnTo>
                      <a:pt x="2458" y="306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67" name="Freeform 22">
                <a:extLst>
                  <a:ext uri="{FF2B5EF4-FFF2-40B4-BE49-F238E27FC236}">
                    <a16:creationId xmlns:a16="http://schemas.microsoft.com/office/drawing/2014/main" id="{D3965032-2CFF-4840-9FD7-FB6A05823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2600" y="1968500"/>
                <a:ext cx="641350" cy="668338"/>
              </a:xfrm>
              <a:custGeom>
                <a:avLst/>
                <a:gdLst>
                  <a:gd name="T0" fmla="*/ 0 w 3564"/>
                  <a:gd name="T1" fmla="*/ 2147483646 h 3715"/>
                  <a:gd name="T2" fmla="*/ 2147483646 w 3564"/>
                  <a:gd name="T3" fmla="*/ 2147483646 h 3715"/>
                  <a:gd name="T4" fmla="*/ 2147483646 w 3564"/>
                  <a:gd name="T5" fmla="*/ 2147483646 h 3715"/>
                  <a:gd name="T6" fmla="*/ 2147483646 w 3564"/>
                  <a:gd name="T7" fmla="*/ 2147483646 h 3715"/>
                  <a:gd name="T8" fmla="*/ 2147483646 w 3564"/>
                  <a:gd name="T9" fmla="*/ 2147483646 h 3715"/>
                  <a:gd name="T10" fmla="*/ 2147483646 w 3564"/>
                  <a:gd name="T11" fmla="*/ 2147483646 h 3715"/>
                  <a:gd name="T12" fmla="*/ 2147483646 w 3564"/>
                  <a:gd name="T13" fmla="*/ 2147483646 h 3715"/>
                  <a:gd name="T14" fmla="*/ 2147483646 w 3564"/>
                  <a:gd name="T15" fmla="*/ 2147483646 h 3715"/>
                  <a:gd name="T16" fmla="*/ 2147483646 w 3564"/>
                  <a:gd name="T17" fmla="*/ 0 h 3715"/>
                  <a:gd name="T18" fmla="*/ 2147483646 w 3564"/>
                  <a:gd name="T19" fmla="*/ 2147483646 h 3715"/>
                  <a:gd name="T20" fmla="*/ 2147483646 w 3564"/>
                  <a:gd name="T21" fmla="*/ 2147483646 h 3715"/>
                  <a:gd name="T22" fmla="*/ 2147483646 w 3564"/>
                  <a:gd name="T23" fmla="*/ 2147483646 h 3715"/>
                  <a:gd name="T24" fmla="*/ 2147483646 w 3564"/>
                  <a:gd name="T25" fmla="*/ 2147483646 h 3715"/>
                  <a:gd name="T26" fmla="*/ 2147483646 w 3564"/>
                  <a:gd name="T27" fmla="*/ 2147483646 h 3715"/>
                  <a:gd name="T28" fmla="*/ 2147483646 w 3564"/>
                  <a:gd name="T29" fmla="*/ 2147483646 h 3715"/>
                  <a:gd name="T30" fmla="*/ 2147483646 w 3564"/>
                  <a:gd name="T31" fmla="*/ 2147483646 h 3715"/>
                  <a:gd name="T32" fmla="*/ 2147483646 w 3564"/>
                  <a:gd name="T33" fmla="*/ 2147483646 h 3715"/>
                  <a:gd name="T34" fmla="*/ 2147483646 w 3564"/>
                  <a:gd name="T35" fmla="*/ 2147483646 h 3715"/>
                  <a:gd name="T36" fmla="*/ 2147483646 w 3564"/>
                  <a:gd name="T37" fmla="*/ 2147483646 h 3715"/>
                  <a:gd name="T38" fmla="*/ 2147483646 w 3564"/>
                  <a:gd name="T39" fmla="*/ 2147483646 h 3715"/>
                  <a:gd name="T40" fmla="*/ 2147483646 w 3564"/>
                  <a:gd name="T41" fmla="*/ 2147483646 h 3715"/>
                  <a:gd name="T42" fmla="*/ 2147483646 w 3564"/>
                  <a:gd name="T43" fmla="*/ 2147483646 h 3715"/>
                  <a:gd name="T44" fmla="*/ 2147483646 w 3564"/>
                  <a:gd name="T45" fmla="*/ 2147483646 h 3715"/>
                  <a:gd name="T46" fmla="*/ 2147483646 w 3564"/>
                  <a:gd name="T47" fmla="*/ 2147483646 h 3715"/>
                  <a:gd name="T48" fmla="*/ 2147483646 w 3564"/>
                  <a:gd name="T49" fmla="*/ 2147483646 h 3715"/>
                  <a:gd name="T50" fmla="*/ 2147483646 w 3564"/>
                  <a:gd name="T51" fmla="*/ 2147483646 h 3715"/>
                  <a:gd name="T52" fmla="*/ 2147483646 w 3564"/>
                  <a:gd name="T53" fmla="*/ 2147483646 h 3715"/>
                  <a:gd name="T54" fmla="*/ 2147483646 w 3564"/>
                  <a:gd name="T55" fmla="*/ 2147483646 h 3715"/>
                  <a:gd name="T56" fmla="*/ 2147483646 w 3564"/>
                  <a:gd name="T57" fmla="*/ 2147483646 h 3715"/>
                  <a:gd name="T58" fmla="*/ 2147483646 w 3564"/>
                  <a:gd name="T59" fmla="*/ 2147483646 h 3715"/>
                  <a:gd name="T60" fmla="*/ 2147483646 w 3564"/>
                  <a:gd name="T61" fmla="*/ 2147483646 h 3715"/>
                  <a:gd name="T62" fmla="*/ 2147483646 w 3564"/>
                  <a:gd name="T63" fmla="*/ 2147483646 h 3715"/>
                  <a:gd name="T64" fmla="*/ 2147483646 w 3564"/>
                  <a:gd name="T65" fmla="*/ 2147483646 h 3715"/>
                  <a:gd name="T66" fmla="*/ 2147483646 w 3564"/>
                  <a:gd name="T67" fmla="*/ 2147483646 h 3715"/>
                  <a:gd name="T68" fmla="*/ 2147483646 w 3564"/>
                  <a:gd name="T69" fmla="*/ 2147483646 h 3715"/>
                  <a:gd name="T70" fmla="*/ 2147483646 w 3564"/>
                  <a:gd name="T71" fmla="*/ 2147483646 h 3715"/>
                  <a:gd name="T72" fmla="*/ 2147483646 w 3564"/>
                  <a:gd name="T73" fmla="*/ 2147483646 h 3715"/>
                  <a:gd name="T74" fmla="*/ 2147483646 w 3564"/>
                  <a:gd name="T75" fmla="*/ 2147483646 h 3715"/>
                  <a:gd name="T76" fmla="*/ 0 w 3564"/>
                  <a:gd name="T77" fmla="*/ 2147483646 h 37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564" h="3715">
                    <a:moveTo>
                      <a:pt x="0" y="2552"/>
                    </a:moveTo>
                    <a:lnTo>
                      <a:pt x="134" y="2152"/>
                    </a:lnTo>
                    <a:lnTo>
                      <a:pt x="58" y="1714"/>
                    </a:lnTo>
                    <a:lnTo>
                      <a:pt x="134" y="1466"/>
                    </a:lnTo>
                    <a:lnTo>
                      <a:pt x="400" y="1485"/>
                    </a:lnTo>
                    <a:lnTo>
                      <a:pt x="362" y="1104"/>
                    </a:lnTo>
                    <a:lnTo>
                      <a:pt x="343" y="705"/>
                    </a:lnTo>
                    <a:lnTo>
                      <a:pt x="439" y="342"/>
                    </a:lnTo>
                    <a:lnTo>
                      <a:pt x="553" y="0"/>
                    </a:lnTo>
                    <a:lnTo>
                      <a:pt x="934" y="133"/>
                    </a:lnTo>
                    <a:lnTo>
                      <a:pt x="1296" y="324"/>
                    </a:lnTo>
                    <a:lnTo>
                      <a:pt x="1543" y="514"/>
                    </a:lnTo>
                    <a:lnTo>
                      <a:pt x="1848" y="590"/>
                    </a:lnTo>
                    <a:lnTo>
                      <a:pt x="2305" y="723"/>
                    </a:lnTo>
                    <a:lnTo>
                      <a:pt x="2667" y="1028"/>
                    </a:lnTo>
                    <a:lnTo>
                      <a:pt x="3086" y="1238"/>
                    </a:lnTo>
                    <a:lnTo>
                      <a:pt x="3563" y="1314"/>
                    </a:lnTo>
                    <a:lnTo>
                      <a:pt x="3486" y="1695"/>
                    </a:lnTo>
                    <a:lnTo>
                      <a:pt x="3334" y="2057"/>
                    </a:lnTo>
                    <a:lnTo>
                      <a:pt x="3048" y="2095"/>
                    </a:lnTo>
                    <a:lnTo>
                      <a:pt x="2762" y="1905"/>
                    </a:lnTo>
                    <a:lnTo>
                      <a:pt x="2781" y="2133"/>
                    </a:lnTo>
                    <a:lnTo>
                      <a:pt x="2877" y="2362"/>
                    </a:lnTo>
                    <a:lnTo>
                      <a:pt x="3029" y="2438"/>
                    </a:lnTo>
                    <a:lnTo>
                      <a:pt x="3200" y="2533"/>
                    </a:lnTo>
                    <a:lnTo>
                      <a:pt x="3200" y="2857"/>
                    </a:lnTo>
                    <a:lnTo>
                      <a:pt x="3124" y="3200"/>
                    </a:lnTo>
                    <a:lnTo>
                      <a:pt x="3372" y="3390"/>
                    </a:lnTo>
                    <a:lnTo>
                      <a:pt x="3334" y="3600"/>
                    </a:lnTo>
                    <a:lnTo>
                      <a:pt x="2838" y="3600"/>
                    </a:lnTo>
                    <a:lnTo>
                      <a:pt x="2381" y="3409"/>
                    </a:lnTo>
                    <a:lnTo>
                      <a:pt x="2286" y="3524"/>
                    </a:lnTo>
                    <a:lnTo>
                      <a:pt x="2172" y="3695"/>
                    </a:lnTo>
                    <a:lnTo>
                      <a:pt x="2019" y="3714"/>
                    </a:lnTo>
                    <a:lnTo>
                      <a:pt x="1848" y="3676"/>
                    </a:lnTo>
                    <a:lnTo>
                      <a:pt x="1524" y="3524"/>
                    </a:lnTo>
                    <a:lnTo>
                      <a:pt x="1219" y="3352"/>
                    </a:lnTo>
                    <a:lnTo>
                      <a:pt x="400" y="3219"/>
                    </a:lnTo>
                    <a:lnTo>
                      <a:pt x="0" y="2552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68" name="Freeform 23">
                <a:extLst>
                  <a:ext uri="{FF2B5EF4-FFF2-40B4-BE49-F238E27FC236}">
                    <a16:creationId xmlns:a16="http://schemas.microsoft.com/office/drawing/2014/main" id="{09A821AA-8E1C-B740-959F-4911F5B90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7438" y="2376488"/>
                <a:ext cx="895350" cy="830262"/>
              </a:xfrm>
              <a:custGeom>
                <a:avLst/>
                <a:gdLst>
                  <a:gd name="T0" fmla="*/ 2147483646 w 4973"/>
                  <a:gd name="T1" fmla="*/ 2147483646 h 4611"/>
                  <a:gd name="T2" fmla="*/ 2147483646 w 4973"/>
                  <a:gd name="T3" fmla="*/ 0 h 4611"/>
                  <a:gd name="T4" fmla="*/ 2147483646 w 4973"/>
                  <a:gd name="T5" fmla="*/ 2147483646 h 4611"/>
                  <a:gd name="T6" fmla="*/ 2147483646 w 4973"/>
                  <a:gd name="T7" fmla="*/ 2147483646 h 4611"/>
                  <a:gd name="T8" fmla="*/ 2147483646 w 4973"/>
                  <a:gd name="T9" fmla="*/ 2147483646 h 4611"/>
                  <a:gd name="T10" fmla="*/ 2147483646 w 4973"/>
                  <a:gd name="T11" fmla="*/ 2147483646 h 4611"/>
                  <a:gd name="T12" fmla="*/ 2147483646 w 4973"/>
                  <a:gd name="T13" fmla="*/ 2147483646 h 4611"/>
                  <a:gd name="T14" fmla="*/ 2147483646 w 4973"/>
                  <a:gd name="T15" fmla="*/ 2147483646 h 4611"/>
                  <a:gd name="T16" fmla="*/ 2147483646 w 4973"/>
                  <a:gd name="T17" fmla="*/ 2147483646 h 4611"/>
                  <a:gd name="T18" fmla="*/ 2147483646 w 4973"/>
                  <a:gd name="T19" fmla="*/ 2147483646 h 4611"/>
                  <a:gd name="T20" fmla="*/ 2147483646 w 4973"/>
                  <a:gd name="T21" fmla="*/ 2147483646 h 4611"/>
                  <a:gd name="T22" fmla="*/ 2147483646 w 4973"/>
                  <a:gd name="T23" fmla="*/ 2147483646 h 4611"/>
                  <a:gd name="T24" fmla="*/ 2147483646 w 4973"/>
                  <a:gd name="T25" fmla="*/ 2147483646 h 4611"/>
                  <a:gd name="T26" fmla="*/ 2147483646 w 4973"/>
                  <a:gd name="T27" fmla="*/ 2147483646 h 4611"/>
                  <a:gd name="T28" fmla="*/ 2147483646 w 4973"/>
                  <a:gd name="T29" fmla="*/ 2147483646 h 4611"/>
                  <a:gd name="T30" fmla="*/ 2147483646 w 4973"/>
                  <a:gd name="T31" fmla="*/ 2147483646 h 4611"/>
                  <a:gd name="T32" fmla="*/ 2147483646 w 4973"/>
                  <a:gd name="T33" fmla="*/ 2147483646 h 4611"/>
                  <a:gd name="T34" fmla="*/ 2147483646 w 4973"/>
                  <a:gd name="T35" fmla="*/ 2147483646 h 4611"/>
                  <a:gd name="T36" fmla="*/ 2147483646 w 4973"/>
                  <a:gd name="T37" fmla="*/ 2147483646 h 4611"/>
                  <a:gd name="T38" fmla="*/ 2147483646 w 4973"/>
                  <a:gd name="T39" fmla="*/ 2147483646 h 4611"/>
                  <a:gd name="T40" fmla="*/ 2147483646 w 4973"/>
                  <a:gd name="T41" fmla="*/ 2147483646 h 4611"/>
                  <a:gd name="T42" fmla="*/ 2147483646 w 4973"/>
                  <a:gd name="T43" fmla="*/ 2147483646 h 4611"/>
                  <a:gd name="T44" fmla="*/ 2147483646 w 4973"/>
                  <a:gd name="T45" fmla="*/ 2147483646 h 4611"/>
                  <a:gd name="T46" fmla="*/ 2147483646 w 4973"/>
                  <a:gd name="T47" fmla="*/ 2147483646 h 4611"/>
                  <a:gd name="T48" fmla="*/ 2147483646 w 4973"/>
                  <a:gd name="T49" fmla="*/ 2147483646 h 4611"/>
                  <a:gd name="T50" fmla="*/ 2147483646 w 4973"/>
                  <a:gd name="T51" fmla="*/ 2147483646 h 4611"/>
                  <a:gd name="T52" fmla="*/ 2147483646 w 4973"/>
                  <a:gd name="T53" fmla="*/ 2147483646 h 4611"/>
                  <a:gd name="T54" fmla="*/ 2147483646 w 4973"/>
                  <a:gd name="T55" fmla="*/ 2147483646 h 4611"/>
                  <a:gd name="T56" fmla="*/ 2147483646 w 4973"/>
                  <a:gd name="T57" fmla="*/ 2147483646 h 4611"/>
                  <a:gd name="T58" fmla="*/ 2147483646 w 4973"/>
                  <a:gd name="T59" fmla="*/ 2147483646 h 4611"/>
                  <a:gd name="T60" fmla="*/ 2147483646 w 4973"/>
                  <a:gd name="T61" fmla="*/ 2147483646 h 4611"/>
                  <a:gd name="T62" fmla="*/ 2147483646 w 4973"/>
                  <a:gd name="T63" fmla="*/ 2147483646 h 4611"/>
                  <a:gd name="T64" fmla="*/ 2147483646 w 4973"/>
                  <a:gd name="T65" fmla="*/ 2147483646 h 4611"/>
                  <a:gd name="T66" fmla="*/ 2147483646 w 4973"/>
                  <a:gd name="T67" fmla="*/ 2147483646 h 4611"/>
                  <a:gd name="T68" fmla="*/ 2147483646 w 4973"/>
                  <a:gd name="T69" fmla="*/ 2147483646 h 4611"/>
                  <a:gd name="T70" fmla="*/ 2147483646 w 4973"/>
                  <a:gd name="T71" fmla="*/ 2147483646 h 4611"/>
                  <a:gd name="T72" fmla="*/ 2147483646 w 4973"/>
                  <a:gd name="T73" fmla="*/ 2147483646 h 4611"/>
                  <a:gd name="T74" fmla="*/ 2147483646 w 4973"/>
                  <a:gd name="T75" fmla="*/ 2147483646 h 4611"/>
                  <a:gd name="T76" fmla="*/ 0 w 4973"/>
                  <a:gd name="T77" fmla="*/ 2147483646 h 4611"/>
                  <a:gd name="T78" fmla="*/ 2147483646 w 4973"/>
                  <a:gd name="T79" fmla="*/ 2147483646 h 4611"/>
                  <a:gd name="T80" fmla="*/ 2147483646 w 4973"/>
                  <a:gd name="T81" fmla="*/ 2147483646 h 4611"/>
                  <a:gd name="T82" fmla="*/ 2147483646 w 4973"/>
                  <a:gd name="T83" fmla="*/ 2147483646 h 4611"/>
                  <a:gd name="T84" fmla="*/ 2147483646 w 4973"/>
                  <a:gd name="T85" fmla="*/ 2147483646 h 4611"/>
                  <a:gd name="T86" fmla="*/ 2147483646 w 4973"/>
                  <a:gd name="T87" fmla="*/ 2147483646 h 4611"/>
                  <a:gd name="T88" fmla="*/ 2147483646 w 4973"/>
                  <a:gd name="T89" fmla="*/ 2147483646 h 461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973" h="4611">
                    <a:moveTo>
                      <a:pt x="1143" y="191"/>
                    </a:moveTo>
                    <a:lnTo>
                      <a:pt x="1295" y="0"/>
                    </a:lnTo>
                    <a:lnTo>
                      <a:pt x="1486" y="153"/>
                    </a:lnTo>
                    <a:lnTo>
                      <a:pt x="1828" y="267"/>
                    </a:lnTo>
                    <a:lnTo>
                      <a:pt x="2190" y="248"/>
                    </a:lnTo>
                    <a:lnTo>
                      <a:pt x="2400" y="134"/>
                    </a:lnTo>
                    <a:lnTo>
                      <a:pt x="2648" y="96"/>
                    </a:lnTo>
                    <a:lnTo>
                      <a:pt x="2991" y="305"/>
                    </a:lnTo>
                    <a:lnTo>
                      <a:pt x="3333" y="343"/>
                    </a:lnTo>
                    <a:lnTo>
                      <a:pt x="3505" y="210"/>
                    </a:lnTo>
                    <a:lnTo>
                      <a:pt x="3695" y="286"/>
                    </a:lnTo>
                    <a:lnTo>
                      <a:pt x="4095" y="953"/>
                    </a:lnTo>
                    <a:lnTo>
                      <a:pt x="4914" y="1086"/>
                    </a:lnTo>
                    <a:lnTo>
                      <a:pt x="4762" y="1295"/>
                    </a:lnTo>
                    <a:lnTo>
                      <a:pt x="4743" y="1524"/>
                    </a:lnTo>
                    <a:lnTo>
                      <a:pt x="4876" y="1639"/>
                    </a:lnTo>
                    <a:lnTo>
                      <a:pt x="4972" y="1753"/>
                    </a:lnTo>
                    <a:lnTo>
                      <a:pt x="4552" y="1886"/>
                    </a:lnTo>
                    <a:lnTo>
                      <a:pt x="4153" y="2096"/>
                    </a:lnTo>
                    <a:lnTo>
                      <a:pt x="3943" y="2096"/>
                    </a:lnTo>
                    <a:lnTo>
                      <a:pt x="3733" y="2077"/>
                    </a:lnTo>
                    <a:lnTo>
                      <a:pt x="3562" y="2191"/>
                    </a:lnTo>
                    <a:lnTo>
                      <a:pt x="3428" y="2343"/>
                    </a:lnTo>
                    <a:lnTo>
                      <a:pt x="3219" y="2515"/>
                    </a:lnTo>
                    <a:lnTo>
                      <a:pt x="3067" y="2743"/>
                    </a:lnTo>
                    <a:lnTo>
                      <a:pt x="3029" y="3086"/>
                    </a:lnTo>
                    <a:lnTo>
                      <a:pt x="2991" y="3448"/>
                    </a:lnTo>
                    <a:lnTo>
                      <a:pt x="3029" y="3696"/>
                    </a:lnTo>
                    <a:lnTo>
                      <a:pt x="3219" y="3886"/>
                    </a:lnTo>
                    <a:lnTo>
                      <a:pt x="3238" y="4248"/>
                    </a:lnTo>
                    <a:lnTo>
                      <a:pt x="3181" y="4610"/>
                    </a:lnTo>
                    <a:lnTo>
                      <a:pt x="2590" y="4610"/>
                    </a:lnTo>
                    <a:lnTo>
                      <a:pt x="2095" y="4363"/>
                    </a:lnTo>
                    <a:lnTo>
                      <a:pt x="1619" y="4096"/>
                    </a:lnTo>
                    <a:lnTo>
                      <a:pt x="1105" y="3848"/>
                    </a:lnTo>
                    <a:lnTo>
                      <a:pt x="762" y="3391"/>
                    </a:lnTo>
                    <a:lnTo>
                      <a:pt x="304" y="3086"/>
                    </a:lnTo>
                    <a:lnTo>
                      <a:pt x="114" y="2877"/>
                    </a:lnTo>
                    <a:lnTo>
                      <a:pt x="0" y="2629"/>
                    </a:lnTo>
                    <a:lnTo>
                      <a:pt x="553" y="2382"/>
                    </a:lnTo>
                    <a:lnTo>
                      <a:pt x="685" y="1639"/>
                    </a:lnTo>
                    <a:lnTo>
                      <a:pt x="781" y="1391"/>
                    </a:lnTo>
                    <a:lnTo>
                      <a:pt x="743" y="1124"/>
                    </a:lnTo>
                    <a:lnTo>
                      <a:pt x="895" y="629"/>
                    </a:lnTo>
                    <a:lnTo>
                      <a:pt x="1143" y="191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69" name="Freeform 24">
                <a:extLst>
                  <a:ext uri="{FF2B5EF4-FFF2-40B4-BE49-F238E27FC236}">
                    <a16:creationId xmlns:a16="http://schemas.microsoft.com/office/drawing/2014/main" id="{869D1386-FFB1-A34A-BA56-A9EA665F7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4413" y="2784475"/>
                <a:ext cx="1285875" cy="1468438"/>
              </a:xfrm>
              <a:custGeom>
                <a:avLst/>
                <a:gdLst>
                  <a:gd name="T0" fmla="*/ 2147483646 w 7144"/>
                  <a:gd name="T1" fmla="*/ 0 h 8153"/>
                  <a:gd name="T2" fmla="*/ 2147483646 w 7144"/>
                  <a:gd name="T3" fmla="*/ 2147483646 h 8153"/>
                  <a:gd name="T4" fmla="*/ 2147483646 w 7144"/>
                  <a:gd name="T5" fmla="*/ 2147483646 h 8153"/>
                  <a:gd name="T6" fmla="*/ 2147483646 w 7144"/>
                  <a:gd name="T7" fmla="*/ 2147483646 h 8153"/>
                  <a:gd name="T8" fmla="*/ 2147483646 w 7144"/>
                  <a:gd name="T9" fmla="*/ 2147483646 h 8153"/>
                  <a:gd name="T10" fmla="*/ 2147483646 w 7144"/>
                  <a:gd name="T11" fmla="*/ 2147483646 h 8153"/>
                  <a:gd name="T12" fmla="*/ 2147483646 w 7144"/>
                  <a:gd name="T13" fmla="*/ 2147483646 h 8153"/>
                  <a:gd name="T14" fmla="*/ 2147483646 w 7144"/>
                  <a:gd name="T15" fmla="*/ 2147483646 h 8153"/>
                  <a:gd name="T16" fmla="*/ 2147483646 w 7144"/>
                  <a:gd name="T17" fmla="*/ 2147483646 h 8153"/>
                  <a:gd name="T18" fmla="*/ 2147483646 w 7144"/>
                  <a:gd name="T19" fmla="*/ 2147483646 h 8153"/>
                  <a:gd name="T20" fmla="*/ 2147483646 w 7144"/>
                  <a:gd name="T21" fmla="*/ 2147483646 h 8153"/>
                  <a:gd name="T22" fmla="*/ 2147483646 w 7144"/>
                  <a:gd name="T23" fmla="*/ 2147483646 h 8153"/>
                  <a:gd name="T24" fmla="*/ 2147483646 w 7144"/>
                  <a:gd name="T25" fmla="*/ 2147483646 h 8153"/>
                  <a:gd name="T26" fmla="*/ 2147483646 w 7144"/>
                  <a:gd name="T27" fmla="*/ 2147483646 h 8153"/>
                  <a:gd name="T28" fmla="*/ 2147483646 w 7144"/>
                  <a:gd name="T29" fmla="*/ 2147483646 h 8153"/>
                  <a:gd name="T30" fmla="*/ 2147483646 w 7144"/>
                  <a:gd name="T31" fmla="*/ 2147483646 h 8153"/>
                  <a:gd name="T32" fmla="*/ 2147483646 w 7144"/>
                  <a:gd name="T33" fmla="*/ 2147483646 h 8153"/>
                  <a:gd name="T34" fmla="*/ 2147483646 w 7144"/>
                  <a:gd name="T35" fmla="*/ 2147483646 h 8153"/>
                  <a:gd name="T36" fmla="*/ 2147483646 w 7144"/>
                  <a:gd name="T37" fmla="*/ 2147483646 h 8153"/>
                  <a:gd name="T38" fmla="*/ 2147483646 w 7144"/>
                  <a:gd name="T39" fmla="*/ 2147483646 h 8153"/>
                  <a:gd name="T40" fmla="*/ 2147483646 w 7144"/>
                  <a:gd name="T41" fmla="*/ 2147483646 h 8153"/>
                  <a:gd name="T42" fmla="*/ 2147483646 w 7144"/>
                  <a:gd name="T43" fmla="*/ 2147483646 h 8153"/>
                  <a:gd name="T44" fmla="*/ 2147483646 w 7144"/>
                  <a:gd name="T45" fmla="*/ 2147483646 h 8153"/>
                  <a:gd name="T46" fmla="*/ 2147483646 w 7144"/>
                  <a:gd name="T47" fmla="*/ 2147483646 h 8153"/>
                  <a:gd name="T48" fmla="*/ 2147483646 w 7144"/>
                  <a:gd name="T49" fmla="*/ 2147483646 h 8153"/>
                  <a:gd name="T50" fmla="*/ 2147483646 w 7144"/>
                  <a:gd name="T51" fmla="*/ 2147483646 h 8153"/>
                  <a:gd name="T52" fmla="*/ 2147483646 w 7144"/>
                  <a:gd name="T53" fmla="*/ 2147483646 h 8153"/>
                  <a:gd name="T54" fmla="*/ 2147483646 w 7144"/>
                  <a:gd name="T55" fmla="*/ 2147483646 h 8153"/>
                  <a:gd name="T56" fmla="*/ 2147483646 w 7144"/>
                  <a:gd name="T57" fmla="*/ 2147483646 h 8153"/>
                  <a:gd name="T58" fmla="*/ 2147483646 w 7144"/>
                  <a:gd name="T59" fmla="*/ 2147483646 h 8153"/>
                  <a:gd name="T60" fmla="*/ 2147483646 w 7144"/>
                  <a:gd name="T61" fmla="*/ 2147483646 h 8153"/>
                  <a:gd name="T62" fmla="*/ 2147483646 w 7144"/>
                  <a:gd name="T63" fmla="*/ 2147483646 h 8153"/>
                  <a:gd name="T64" fmla="*/ 2147483646 w 7144"/>
                  <a:gd name="T65" fmla="*/ 2147483646 h 8153"/>
                  <a:gd name="T66" fmla="*/ 2147483646 w 7144"/>
                  <a:gd name="T67" fmla="*/ 2147483646 h 8153"/>
                  <a:gd name="T68" fmla="*/ 2147483646 w 7144"/>
                  <a:gd name="T69" fmla="*/ 2147483646 h 8153"/>
                  <a:gd name="T70" fmla="*/ 2147483646 w 7144"/>
                  <a:gd name="T71" fmla="*/ 2147483646 h 8153"/>
                  <a:gd name="T72" fmla="*/ 2147483646 w 7144"/>
                  <a:gd name="T73" fmla="*/ 2147483646 h 8153"/>
                  <a:gd name="T74" fmla="*/ 2147483646 w 7144"/>
                  <a:gd name="T75" fmla="*/ 2147483646 h 8153"/>
                  <a:gd name="T76" fmla="*/ 2147483646 w 7144"/>
                  <a:gd name="T77" fmla="*/ 2147483646 h 8153"/>
                  <a:gd name="T78" fmla="*/ 2147483646 w 7144"/>
                  <a:gd name="T79" fmla="*/ 2147483646 h 8153"/>
                  <a:gd name="T80" fmla="*/ 2147483646 w 7144"/>
                  <a:gd name="T81" fmla="*/ 2147483646 h 8153"/>
                  <a:gd name="T82" fmla="*/ 2147483646 w 7144"/>
                  <a:gd name="T83" fmla="*/ 2147483646 h 8153"/>
                  <a:gd name="T84" fmla="*/ 2147483646 w 7144"/>
                  <a:gd name="T85" fmla="*/ 2147483646 h 8153"/>
                  <a:gd name="T86" fmla="*/ 2147483646 w 7144"/>
                  <a:gd name="T87" fmla="*/ 2147483646 h 8153"/>
                  <a:gd name="T88" fmla="*/ 0 w 7144"/>
                  <a:gd name="T89" fmla="*/ 2147483646 h 8153"/>
                  <a:gd name="T90" fmla="*/ 2147483646 w 7144"/>
                  <a:gd name="T91" fmla="*/ 2147483646 h 8153"/>
                  <a:gd name="T92" fmla="*/ 2147483646 w 7144"/>
                  <a:gd name="T93" fmla="*/ 2147483646 h 8153"/>
                  <a:gd name="T94" fmla="*/ 2147483646 w 7144"/>
                  <a:gd name="T95" fmla="*/ 2147483646 h 8153"/>
                  <a:gd name="T96" fmla="*/ 2147483646 w 7144"/>
                  <a:gd name="T97" fmla="*/ 2147483646 h 8153"/>
                  <a:gd name="T98" fmla="*/ 2147483646 w 7144"/>
                  <a:gd name="T99" fmla="*/ 2147483646 h 8153"/>
                  <a:gd name="T100" fmla="*/ 2147483646 w 7144"/>
                  <a:gd name="T101" fmla="*/ 2147483646 h 8153"/>
                  <a:gd name="T102" fmla="*/ 2147483646 w 7144"/>
                  <a:gd name="T103" fmla="*/ 2147483646 h 8153"/>
                  <a:gd name="T104" fmla="*/ 2147483646 w 7144"/>
                  <a:gd name="T105" fmla="*/ 2147483646 h 8153"/>
                  <a:gd name="T106" fmla="*/ 2147483646 w 7144"/>
                  <a:gd name="T107" fmla="*/ 2147483646 h 8153"/>
                  <a:gd name="T108" fmla="*/ 2147483646 w 7144"/>
                  <a:gd name="T109" fmla="*/ 2147483646 h 8153"/>
                  <a:gd name="T110" fmla="*/ 2147483646 w 7144"/>
                  <a:gd name="T111" fmla="*/ 2147483646 h 8153"/>
                  <a:gd name="T112" fmla="*/ 2147483646 w 7144"/>
                  <a:gd name="T113" fmla="*/ 2147483646 h 8153"/>
                  <a:gd name="T114" fmla="*/ 2147483646 w 7144"/>
                  <a:gd name="T115" fmla="*/ 2147483646 h 8153"/>
                  <a:gd name="T116" fmla="*/ 2147483646 w 7144"/>
                  <a:gd name="T117" fmla="*/ 2147483646 h 8153"/>
                  <a:gd name="T118" fmla="*/ 2147483646 w 7144"/>
                  <a:gd name="T119" fmla="*/ 2147483646 h 8153"/>
                  <a:gd name="T120" fmla="*/ 2147483646 w 7144"/>
                  <a:gd name="T121" fmla="*/ 0 h 8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44" h="8153">
                    <a:moveTo>
                      <a:pt x="3390" y="0"/>
                    </a:moveTo>
                    <a:lnTo>
                      <a:pt x="3657" y="191"/>
                    </a:lnTo>
                    <a:lnTo>
                      <a:pt x="4019" y="229"/>
                    </a:lnTo>
                    <a:lnTo>
                      <a:pt x="4267" y="134"/>
                    </a:lnTo>
                    <a:lnTo>
                      <a:pt x="4495" y="76"/>
                    </a:lnTo>
                    <a:lnTo>
                      <a:pt x="4724" y="648"/>
                    </a:lnTo>
                    <a:lnTo>
                      <a:pt x="5029" y="591"/>
                    </a:lnTo>
                    <a:lnTo>
                      <a:pt x="5200" y="991"/>
                    </a:lnTo>
                    <a:lnTo>
                      <a:pt x="5429" y="1372"/>
                    </a:lnTo>
                    <a:lnTo>
                      <a:pt x="5733" y="1657"/>
                    </a:lnTo>
                    <a:lnTo>
                      <a:pt x="6191" y="1695"/>
                    </a:lnTo>
                    <a:lnTo>
                      <a:pt x="6553" y="2248"/>
                    </a:lnTo>
                    <a:lnTo>
                      <a:pt x="7105" y="2629"/>
                    </a:lnTo>
                    <a:lnTo>
                      <a:pt x="7124" y="2648"/>
                    </a:lnTo>
                    <a:lnTo>
                      <a:pt x="7143" y="2686"/>
                    </a:lnTo>
                    <a:lnTo>
                      <a:pt x="6895" y="2781"/>
                    </a:lnTo>
                    <a:lnTo>
                      <a:pt x="6629" y="2914"/>
                    </a:lnTo>
                    <a:lnTo>
                      <a:pt x="6172" y="3124"/>
                    </a:lnTo>
                    <a:lnTo>
                      <a:pt x="5867" y="3505"/>
                    </a:lnTo>
                    <a:lnTo>
                      <a:pt x="5791" y="3181"/>
                    </a:lnTo>
                    <a:lnTo>
                      <a:pt x="5524" y="3029"/>
                    </a:lnTo>
                    <a:lnTo>
                      <a:pt x="5295" y="3105"/>
                    </a:lnTo>
                    <a:lnTo>
                      <a:pt x="5181" y="3334"/>
                    </a:lnTo>
                    <a:lnTo>
                      <a:pt x="4648" y="3467"/>
                    </a:lnTo>
                    <a:lnTo>
                      <a:pt x="4419" y="3905"/>
                    </a:lnTo>
                    <a:lnTo>
                      <a:pt x="4400" y="4705"/>
                    </a:lnTo>
                    <a:lnTo>
                      <a:pt x="3733" y="5257"/>
                    </a:lnTo>
                    <a:lnTo>
                      <a:pt x="3638" y="6077"/>
                    </a:lnTo>
                    <a:lnTo>
                      <a:pt x="4286" y="6838"/>
                    </a:lnTo>
                    <a:lnTo>
                      <a:pt x="4133" y="7372"/>
                    </a:lnTo>
                    <a:lnTo>
                      <a:pt x="3847" y="7733"/>
                    </a:lnTo>
                    <a:lnTo>
                      <a:pt x="3600" y="7961"/>
                    </a:lnTo>
                    <a:lnTo>
                      <a:pt x="3429" y="8152"/>
                    </a:lnTo>
                    <a:lnTo>
                      <a:pt x="2952" y="8133"/>
                    </a:lnTo>
                    <a:lnTo>
                      <a:pt x="2438" y="8152"/>
                    </a:lnTo>
                    <a:lnTo>
                      <a:pt x="2591" y="7485"/>
                    </a:lnTo>
                    <a:lnTo>
                      <a:pt x="2171" y="6972"/>
                    </a:lnTo>
                    <a:lnTo>
                      <a:pt x="1485" y="6610"/>
                    </a:lnTo>
                    <a:lnTo>
                      <a:pt x="1028" y="5962"/>
                    </a:lnTo>
                    <a:lnTo>
                      <a:pt x="895" y="4876"/>
                    </a:lnTo>
                    <a:lnTo>
                      <a:pt x="305" y="4476"/>
                    </a:lnTo>
                    <a:lnTo>
                      <a:pt x="209" y="4229"/>
                    </a:lnTo>
                    <a:lnTo>
                      <a:pt x="38" y="4038"/>
                    </a:lnTo>
                    <a:lnTo>
                      <a:pt x="76" y="3791"/>
                    </a:lnTo>
                    <a:lnTo>
                      <a:pt x="0" y="3524"/>
                    </a:lnTo>
                    <a:lnTo>
                      <a:pt x="324" y="3371"/>
                    </a:lnTo>
                    <a:lnTo>
                      <a:pt x="686" y="3219"/>
                    </a:lnTo>
                    <a:lnTo>
                      <a:pt x="1390" y="2876"/>
                    </a:lnTo>
                    <a:lnTo>
                      <a:pt x="1962" y="2438"/>
                    </a:lnTo>
                    <a:lnTo>
                      <a:pt x="2095" y="2115"/>
                    </a:lnTo>
                    <a:lnTo>
                      <a:pt x="2342" y="2096"/>
                    </a:lnTo>
                    <a:lnTo>
                      <a:pt x="2628" y="2152"/>
                    </a:lnTo>
                    <a:lnTo>
                      <a:pt x="2609" y="1810"/>
                    </a:lnTo>
                    <a:lnTo>
                      <a:pt x="2686" y="1410"/>
                    </a:lnTo>
                    <a:lnTo>
                      <a:pt x="2514" y="1105"/>
                    </a:lnTo>
                    <a:lnTo>
                      <a:pt x="2171" y="1009"/>
                    </a:lnTo>
                    <a:lnTo>
                      <a:pt x="1905" y="800"/>
                    </a:lnTo>
                    <a:lnTo>
                      <a:pt x="1981" y="572"/>
                    </a:lnTo>
                    <a:lnTo>
                      <a:pt x="2247" y="496"/>
                    </a:lnTo>
                    <a:lnTo>
                      <a:pt x="2819" y="191"/>
                    </a:lnTo>
                    <a:lnTo>
                      <a:pt x="3390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70" name="Freeform 25">
                <a:extLst>
                  <a:ext uri="{FF2B5EF4-FFF2-40B4-BE49-F238E27FC236}">
                    <a16:creationId xmlns:a16="http://schemas.microsoft.com/office/drawing/2014/main" id="{7A97BD44-FA29-694C-89AA-4A6CE201F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9288" y="2381250"/>
                <a:ext cx="461962" cy="709613"/>
              </a:xfrm>
              <a:custGeom>
                <a:avLst/>
                <a:gdLst>
                  <a:gd name="T0" fmla="*/ 0 w 2572"/>
                  <a:gd name="T1" fmla="*/ 2147483646 h 3943"/>
                  <a:gd name="T2" fmla="*/ 2147483646 w 2572"/>
                  <a:gd name="T3" fmla="*/ 2147483646 h 3943"/>
                  <a:gd name="T4" fmla="*/ 2147483646 w 2572"/>
                  <a:gd name="T5" fmla="*/ 2147483646 h 3943"/>
                  <a:gd name="T6" fmla="*/ 2147483646 w 2572"/>
                  <a:gd name="T7" fmla="*/ 2147483646 h 3943"/>
                  <a:gd name="T8" fmla="*/ 2147483646 w 2572"/>
                  <a:gd name="T9" fmla="*/ 2147483646 h 3943"/>
                  <a:gd name="T10" fmla="*/ 2147483646 w 2572"/>
                  <a:gd name="T11" fmla="*/ 2147483646 h 3943"/>
                  <a:gd name="T12" fmla="*/ 2147483646 w 2572"/>
                  <a:gd name="T13" fmla="*/ 2147483646 h 3943"/>
                  <a:gd name="T14" fmla="*/ 2147483646 w 2572"/>
                  <a:gd name="T15" fmla="*/ 2147483646 h 3943"/>
                  <a:gd name="T16" fmla="*/ 2147483646 w 2572"/>
                  <a:gd name="T17" fmla="*/ 2147483646 h 3943"/>
                  <a:gd name="T18" fmla="*/ 2147483646 w 2572"/>
                  <a:gd name="T19" fmla="*/ 2147483646 h 3943"/>
                  <a:gd name="T20" fmla="*/ 2147483646 w 2572"/>
                  <a:gd name="T21" fmla="*/ 0 h 3943"/>
                  <a:gd name="T22" fmla="*/ 2147483646 w 2572"/>
                  <a:gd name="T23" fmla="*/ 2147483646 h 3943"/>
                  <a:gd name="T24" fmla="*/ 2147483646 w 2572"/>
                  <a:gd name="T25" fmla="*/ 2147483646 h 3943"/>
                  <a:gd name="T26" fmla="*/ 2147483646 w 2572"/>
                  <a:gd name="T27" fmla="*/ 2147483646 h 3943"/>
                  <a:gd name="T28" fmla="*/ 2147483646 w 2572"/>
                  <a:gd name="T29" fmla="*/ 2147483646 h 3943"/>
                  <a:gd name="T30" fmla="*/ 2147483646 w 2572"/>
                  <a:gd name="T31" fmla="*/ 2147483646 h 3943"/>
                  <a:gd name="T32" fmla="*/ 2147483646 w 2572"/>
                  <a:gd name="T33" fmla="*/ 2147483646 h 3943"/>
                  <a:gd name="T34" fmla="*/ 2147483646 w 2572"/>
                  <a:gd name="T35" fmla="*/ 2147483646 h 3943"/>
                  <a:gd name="T36" fmla="*/ 2147483646 w 2572"/>
                  <a:gd name="T37" fmla="*/ 2147483646 h 3943"/>
                  <a:gd name="T38" fmla="*/ 2147483646 w 2572"/>
                  <a:gd name="T39" fmla="*/ 2147483646 h 3943"/>
                  <a:gd name="T40" fmla="*/ 2147483646 w 2572"/>
                  <a:gd name="T41" fmla="*/ 2147483646 h 3943"/>
                  <a:gd name="T42" fmla="*/ 2147483646 w 2572"/>
                  <a:gd name="T43" fmla="*/ 2147483646 h 3943"/>
                  <a:gd name="T44" fmla="*/ 2147483646 w 2572"/>
                  <a:gd name="T45" fmla="*/ 2147483646 h 3943"/>
                  <a:gd name="T46" fmla="*/ 2147483646 w 2572"/>
                  <a:gd name="T47" fmla="*/ 2147483646 h 3943"/>
                  <a:gd name="T48" fmla="*/ 0 w 2572"/>
                  <a:gd name="T49" fmla="*/ 2147483646 h 39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572" h="3943">
                    <a:moveTo>
                      <a:pt x="0" y="2838"/>
                    </a:moveTo>
                    <a:lnTo>
                      <a:pt x="247" y="2152"/>
                    </a:lnTo>
                    <a:lnTo>
                      <a:pt x="285" y="1485"/>
                    </a:lnTo>
                    <a:lnTo>
                      <a:pt x="285" y="685"/>
                    </a:lnTo>
                    <a:lnTo>
                      <a:pt x="647" y="228"/>
                    </a:lnTo>
                    <a:lnTo>
                      <a:pt x="857" y="304"/>
                    </a:lnTo>
                    <a:lnTo>
                      <a:pt x="1047" y="400"/>
                    </a:lnTo>
                    <a:lnTo>
                      <a:pt x="1162" y="704"/>
                    </a:lnTo>
                    <a:lnTo>
                      <a:pt x="1428" y="533"/>
                    </a:lnTo>
                    <a:lnTo>
                      <a:pt x="1657" y="190"/>
                    </a:lnTo>
                    <a:lnTo>
                      <a:pt x="2000" y="0"/>
                    </a:lnTo>
                    <a:lnTo>
                      <a:pt x="2323" y="285"/>
                    </a:lnTo>
                    <a:lnTo>
                      <a:pt x="2571" y="704"/>
                    </a:lnTo>
                    <a:lnTo>
                      <a:pt x="2514" y="1009"/>
                    </a:lnTo>
                    <a:lnTo>
                      <a:pt x="2418" y="1390"/>
                    </a:lnTo>
                    <a:lnTo>
                      <a:pt x="2095" y="1656"/>
                    </a:lnTo>
                    <a:lnTo>
                      <a:pt x="1638" y="1885"/>
                    </a:lnTo>
                    <a:lnTo>
                      <a:pt x="1409" y="2381"/>
                    </a:lnTo>
                    <a:lnTo>
                      <a:pt x="1314" y="2933"/>
                    </a:lnTo>
                    <a:lnTo>
                      <a:pt x="1162" y="3447"/>
                    </a:lnTo>
                    <a:lnTo>
                      <a:pt x="1162" y="3942"/>
                    </a:lnTo>
                    <a:lnTo>
                      <a:pt x="704" y="3904"/>
                    </a:lnTo>
                    <a:lnTo>
                      <a:pt x="400" y="3619"/>
                    </a:lnTo>
                    <a:lnTo>
                      <a:pt x="171" y="3238"/>
                    </a:lnTo>
                    <a:lnTo>
                      <a:pt x="0" y="2838"/>
                    </a:lnTo>
                  </a:path>
                </a:pathLst>
              </a:custGeom>
              <a:solidFill>
                <a:srgbClr val="ABAB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71" name="Freeform 26">
                <a:extLst>
                  <a:ext uri="{FF2B5EF4-FFF2-40B4-BE49-F238E27FC236}">
                    <a16:creationId xmlns:a16="http://schemas.microsoft.com/office/drawing/2014/main" id="{A7D0C1A3-4F80-3E41-9DA4-4FE9FA380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8838" y="2506663"/>
                <a:ext cx="1374775" cy="981075"/>
              </a:xfrm>
              <a:custGeom>
                <a:avLst/>
                <a:gdLst>
                  <a:gd name="T0" fmla="*/ 2147483646 w 7639"/>
                  <a:gd name="T1" fmla="*/ 0 h 5449"/>
                  <a:gd name="T2" fmla="*/ 2147483646 w 7639"/>
                  <a:gd name="T3" fmla="*/ 0 h 5449"/>
                  <a:gd name="T4" fmla="*/ 2147483646 w 7639"/>
                  <a:gd name="T5" fmla="*/ 2147483646 h 5449"/>
                  <a:gd name="T6" fmla="*/ 2147483646 w 7639"/>
                  <a:gd name="T7" fmla="*/ 2147483646 h 5449"/>
                  <a:gd name="T8" fmla="*/ 2147483646 w 7639"/>
                  <a:gd name="T9" fmla="*/ 2147483646 h 5449"/>
                  <a:gd name="T10" fmla="*/ 2147483646 w 7639"/>
                  <a:gd name="T11" fmla="*/ 2147483646 h 5449"/>
                  <a:gd name="T12" fmla="*/ 2147483646 w 7639"/>
                  <a:gd name="T13" fmla="*/ 2147483646 h 5449"/>
                  <a:gd name="T14" fmla="*/ 2147483646 w 7639"/>
                  <a:gd name="T15" fmla="*/ 2147483646 h 5449"/>
                  <a:gd name="T16" fmla="*/ 2147483646 w 7639"/>
                  <a:gd name="T17" fmla="*/ 2147483646 h 5449"/>
                  <a:gd name="T18" fmla="*/ 2147483646 w 7639"/>
                  <a:gd name="T19" fmla="*/ 2147483646 h 5449"/>
                  <a:gd name="T20" fmla="*/ 2147483646 w 7639"/>
                  <a:gd name="T21" fmla="*/ 2147483646 h 5449"/>
                  <a:gd name="T22" fmla="*/ 2147483646 w 7639"/>
                  <a:gd name="T23" fmla="*/ 2147483646 h 5449"/>
                  <a:gd name="T24" fmla="*/ 2147483646 w 7639"/>
                  <a:gd name="T25" fmla="*/ 2147483646 h 5449"/>
                  <a:gd name="T26" fmla="*/ 2147483646 w 7639"/>
                  <a:gd name="T27" fmla="*/ 2147483646 h 5449"/>
                  <a:gd name="T28" fmla="*/ 2147483646 w 7639"/>
                  <a:gd name="T29" fmla="*/ 2147483646 h 5449"/>
                  <a:gd name="T30" fmla="*/ 2147483646 w 7639"/>
                  <a:gd name="T31" fmla="*/ 2147483646 h 5449"/>
                  <a:gd name="T32" fmla="*/ 2147483646 w 7639"/>
                  <a:gd name="T33" fmla="*/ 2147483646 h 5449"/>
                  <a:gd name="T34" fmla="*/ 2147483646 w 7639"/>
                  <a:gd name="T35" fmla="*/ 2147483646 h 5449"/>
                  <a:gd name="T36" fmla="*/ 2147483646 w 7639"/>
                  <a:gd name="T37" fmla="*/ 2147483646 h 5449"/>
                  <a:gd name="T38" fmla="*/ 2147483646 w 7639"/>
                  <a:gd name="T39" fmla="*/ 2147483646 h 5449"/>
                  <a:gd name="T40" fmla="*/ 2147483646 w 7639"/>
                  <a:gd name="T41" fmla="*/ 2147483646 h 5449"/>
                  <a:gd name="T42" fmla="*/ 2147483646 w 7639"/>
                  <a:gd name="T43" fmla="*/ 2147483646 h 5449"/>
                  <a:gd name="T44" fmla="*/ 2147483646 w 7639"/>
                  <a:gd name="T45" fmla="*/ 2147483646 h 5449"/>
                  <a:gd name="T46" fmla="*/ 2147483646 w 7639"/>
                  <a:gd name="T47" fmla="*/ 2147483646 h 5449"/>
                  <a:gd name="T48" fmla="*/ 2147483646 w 7639"/>
                  <a:gd name="T49" fmla="*/ 2147483646 h 5449"/>
                  <a:gd name="T50" fmla="*/ 2147483646 w 7639"/>
                  <a:gd name="T51" fmla="*/ 2147483646 h 5449"/>
                  <a:gd name="T52" fmla="*/ 2147483646 w 7639"/>
                  <a:gd name="T53" fmla="*/ 2147483646 h 5449"/>
                  <a:gd name="T54" fmla="*/ 2147483646 w 7639"/>
                  <a:gd name="T55" fmla="*/ 2147483646 h 5449"/>
                  <a:gd name="T56" fmla="*/ 2147483646 w 7639"/>
                  <a:gd name="T57" fmla="*/ 2147483646 h 5449"/>
                  <a:gd name="T58" fmla="*/ 2147483646 w 7639"/>
                  <a:gd name="T59" fmla="*/ 2147483646 h 5449"/>
                  <a:gd name="T60" fmla="*/ 2147483646 w 7639"/>
                  <a:gd name="T61" fmla="*/ 2147483646 h 5449"/>
                  <a:gd name="T62" fmla="*/ 2147483646 w 7639"/>
                  <a:gd name="T63" fmla="*/ 2147483646 h 5449"/>
                  <a:gd name="T64" fmla="*/ 2147483646 w 7639"/>
                  <a:gd name="T65" fmla="*/ 2147483646 h 5449"/>
                  <a:gd name="T66" fmla="*/ 2147483646 w 7639"/>
                  <a:gd name="T67" fmla="*/ 2147483646 h 5449"/>
                  <a:gd name="T68" fmla="*/ 2147483646 w 7639"/>
                  <a:gd name="T69" fmla="*/ 2147483646 h 5449"/>
                  <a:gd name="T70" fmla="*/ 2147483646 w 7639"/>
                  <a:gd name="T71" fmla="*/ 2147483646 h 5449"/>
                  <a:gd name="T72" fmla="*/ 2147483646 w 7639"/>
                  <a:gd name="T73" fmla="*/ 2147483646 h 5449"/>
                  <a:gd name="T74" fmla="*/ 2147483646 w 7639"/>
                  <a:gd name="T75" fmla="*/ 2147483646 h 5449"/>
                  <a:gd name="T76" fmla="*/ 2147483646 w 7639"/>
                  <a:gd name="T77" fmla="*/ 2147483646 h 5449"/>
                  <a:gd name="T78" fmla="*/ 2147483646 w 7639"/>
                  <a:gd name="T79" fmla="*/ 2147483646 h 5449"/>
                  <a:gd name="T80" fmla="*/ 2147483646 w 7639"/>
                  <a:gd name="T81" fmla="*/ 2147483646 h 5449"/>
                  <a:gd name="T82" fmla="*/ 2147483646 w 7639"/>
                  <a:gd name="T83" fmla="*/ 2147483646 h 5449"/>
                  <a:gd name="T84" fmla="*/ 2147483646 w 7639"/>
                  <a:gd name="T85" fmla="*/ 2147483646 h 5449"/>
                  <a:gd name="T86" fmla="*/ 2147483646 w 7639"/>
                  <a:gd name="T87" fmla="*/ 2147483646 h 5449"/>
                  <a:gd name="T88" fmla="*/ 2147483646 w 7639"/>
                  <a:gd name="T89" fmla="*/ 2147483646 h 5449"/>
                  <a:gd name="T90" fmla="*/ 2147483646 w 7639"/>
                  <a:gd name="T91" fmla="*/ 2147483646 h 5449"/>
                  <a:gd name="T92" fmla="*/ 2147483646 w 7639"/>
                  <a:gd name="T93" fmla="*/ 2147483646 h 5449"/>
                  <a:gd name="T94" fmla="*/ 2147483646 w 7639"/>
                  <a:gd name="T95" fmla="*/ 2147483646 h 5449"/>
                  <a:gd name="T96" fmla="*/ 0 w 7639"/>
                  <a:gd name="T97" fmla="*/ 2147483646 h 5449"/>
                  <a:gd name="T98" fmla="*/ 0 w 7639"/>
                  <a:gd name="T99" fmla="*/ 2147483646 h 5449"/>
                  <a:gd name="T100" fmla="*/ 2147483646 w 7639"/>
                  <a:gd name="T101" fmla="*/ 2147483646 h 5449"/>
                  <a:gd name="T102" fmla="*/ 2147483646 w 7639"/>
                  <a:gd name="T103" fmla="*/ 2147483646 h 5449"/>
                  <a:gd name="T104" fmla="*/ 2147483646 w 7639"/>
                  <a:gd name="T105" fmla="*/ 2147483646 h 5449"/>
                  <a:gd name="T106" fmla="*/ 2147483646 w 7639"/>
                  <a:gd name="T107" fmla="*/ 2147483646 h 5449"/>
                  <a:gd name="T108" fmla="*/ 2147483646 w 7639"/>
                  <a:gd name="T109" fmla="*/ 2147483646 h 5449"/>
                  <a:gd name="T110" fmla="*/ 2147483646 w 7639"/>
                  <a:gd name="T111" fmla="*/ 2147483646 h 5449"/>
                  <a:gd name="T112" fmla="*/ 2147483646 w 7639"/>
                  <a:gd name="T113" fmla="*/ 0 h 54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639" h="5449">
                    <a:moveTo>
                      <a:pt x="1409" y="0"/>
                    </a:moveTo>
                    <a:lnTo>
                      <a:pt x="1523" y="0"/>
                    </a:lnTo>
                    <a:lnTo>
                      <a:pt x="1657" y="19"/>
                    </a:lnTo>
                    <a:lnTo>
                      <a:pt x="2038" y="267"/>
                    </a:lnTo>
                    <a:lnTo>
                      <a:pt x="2419" y="515"/>
                    </a:lnTo>
                    <a:lnTo>
                      <a:pt x="2552" y="896"/>
                    </a:lnTo>
                    <a:lnTo>
                      <a:pt x="2590" y="1296"/>
                    </a:lnTo>
                    <a:lnTo>
                      <a:pt x="2724" y="1791"/>
                    </a:lnTo>
                    <a:lnTo>
                      <a:pt x="3105" y="2076"/>
                    </a:lnTo>
                    <a:lnTo>
                      <a:pt x="3447" y="2134"/>
                    </a:lnTo>
                    <a:lnTo>
                      <a:pt x="3600" y="2400"/>
                    </a:lnTo>
                    <a:lnTo>
                      <a:pt x="4133" y="2857"/>
                    </a:lnTo>
                    <a:lnTo>
                      <a:pt x="4914" y="3048"/>
                    </a:lnTo>
                    <a:lnTo>
                      <a:pt x="5657" y="3410"/>
                    </a:lnTo>
                    <a:lnTo>
                      <a:pt x="6419" y="3562"/>
                    </a:lnTo>
                    <a:lnTo>
                      <a:pt x="6971" y="3295"/>
                    </a:lnTo>
                    <a:lnTo>
                      <a:pt x="7638" y="3467"/>
                    </a:lnTo>
                    <a:lnTo>
                      <a:pt x="7638" y="3772"/>
                    </a:lnTo>
                    <a:lnTo>
                      <a:pt x="7352" y="3981"/>
                    </a:lnTo>
                    <a:lnTo>
                      <a:pt x="7181" y="4096"/>
                    </a:lnTo>
                    <a:lnTo>
                      <a:pt x="7028" y="4286"/>
                    </a:lnTo>
                    <a:lnTo>
                      <a:pt x="6990" y="4648"/>
                    </a:lnTo>
                    <a:lnTo>
                      <a:pt x="6762" y="4858"/>
                    </a:lnTo>
                    <a:lnTo>
                      <a:pt x="6038" y="4838"/>
                    </a:lnTo>
                    <a:lnTo>
                      <a:pt x="5447" y="4896"/>
                    </a:lnTo>
                    <a:lnTo>
                      <a:pt x="5409" y="5029"/>
                    </a:lnTo>
                    <a:lnTo>
                      <a:pt x="5409" y="5219"/>
                    </a:lnTo>
                    <a:lnTo>
                      <a:pt x="5238" y="5448"/>
                    </a:lnTo>
                    <a:lnTo>
                      <a:pt x="4933" y="5429"/>
                    </a:lnTo>
                    <a:lnTo>
                      <a:pt x="5028" y="5105"/>
                    </a:lnTo>
                    <a:lnTo>
                      <a:pt x="5066" y="4782"/>
                    </a:lnTo>
                    <a:lnTo>
                      <a:pt x="4838" y="4629"/>
                    </a:lnTo>
                    <a:lnTo>
                      <a:pt x="4552" y="4553"/>
                    </a:lnTo>
                    <a:lnTo>
                      <a:pt x="4209" y="4533"/>
                    </a:lnTo>
                    <a:lnTo>
                      <a:pt x="3867" y="4515"/>
                    </a:lnTo>
                    <a:lnTo>
                      <a:pt x="3600" y="4438"/>
                    </a:lnTo>
                    <a:lnTo>
                      <a:pt x="3352" y="4324"/>
                    </a:lnTo>
                    <a:lnTo>
                      <a:pt x="3047" y="4191"/>
                    </a:lnTo>
                    <a:lnTo>
                      <a:pt x="2743" y="4172"/>
                    </a:lnTo>
                    <a:lnTo>
                      <a:pt x="2247" y="4115"/>
                    </a:lnTo>
                    <a:lnTo>
                      <a:pt x="1752" y="4115"/>
                    </a:lnTo>
                    <a:lnTo>
                      <a:pt x="1523" y="4152"/>
                    </a:lnTo>
                    <a:lnTo>
                      <a:pt x="1295" y="4115"/>
                    </a:lnTo>
                    <a:lnTo>
                      <a:pt x="1085" y="4057"/>
                    </a:lnTo>
                    <a:lnTo>
                      <a:pt x="875" y="4134"/>
                    </a:lnTo>
                    <a:lnTo>
                      <a:pt x="914" y="4115"/>
                    </a:lnTo>
                    <a:lnTo>
                      <a:pt x="914" y="4172"/>
                    </a:lnTo>
                    <a:lnTo>
                      <a:pt x="362" y="3791"/>
                    </a:lnTo>
                    <a:lnTo>
                      <a:pt x="0" y="3238"/>
                    </a:lnTo>
                    <a:lnTo>
                      <a:pt x="0" y="2743"/>
                    </a:lnTo>
                    <a:lnTo>
                      <a:pt x="152" y="2229"/>
                    </a:lnTo>
                    <a:lnTo>
                      <a:pt x="247" y="1677"/>
                    </a:lnTo>
                    <a:lnTo>
                      <a:pt x="476" y="1181"/>
                    </a:lnTo>
                    <a:lnTo>
                      <a:pt x="933" y="952"/>
                    </a:lnTo>
                    <a:lnTo>
                      <a:pt x="1256" y="686"/>
                    </a:lnTo>
                    <a:lnTo>
                      <a:pt x="1352" y="305"/>
                    </a:lnTo>
                    <a:lnTo>
                      <a:pt x="1409" y="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72" name="Freeform 27">
                <a:extLst>
                  <a:ext uri="{FF2B5EF4-FFF2-40B4-BE49-F238E27FC236}">
                    <a16:creationId xmlns:a16="http://schemas.microsoft.com/office/drawing/2014/main" id="{928875F2-98A2-B94B-8FA0-D3742A83F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5600" y="2184400"/>
                <a:ext cx="1403350" cy="1327150"/>
              </a:xfrm>
              <a:custGeom>
                <a:avLst/>
                <a:gdLst>
                  <a:gd name="T0" fmla="*/ 2147483646 w 7791"/>
                  <a:gd name="T1" fmla="*/ 2147483646 h 7373"/>
                  <a:gd name="T2" fmla="*/ 2147483646 w 7791"/>
                  <a:gd name="T3" fmla="*/ 2147483646 h 7373"/>
                  <a:gd name="T4" fmla="*/ 2147483646 w 7791"/>
                  <a:gd name="T5" fmla="*/ 2147483646 h 7373"/>
                  <a:gd name="T6" fmla="*/ 2147483646 w 7791"/>
                  <a:gd name="T7" fmla="*/ 2147483646 h 7373"/>
                  <a:gd name="T8" fmla="*/ 2147483646 w 7791"/>
                  <a:gd name="T9" fmla="*/ 2147483646 h 7373"/>
                  <a:gd name="T10" fmla="*/ 2147483646 w 7791"/>
                  <a:gd name="T11" fmla="*/ 2147483646 h 7373"/>
                  <a:gd name="T12" fmla="*/ 2147483646 w 7791"/>
                  <a:gd name="T13" fmla="*/ 2147483646 h 7373"/>
                  <a:gd name="T14" fmla="*/ 2147483646 w 7791"/>
                  <a:gd name="T15" fmla="*/ 2147483646 h 7373"/>
                  <a:gd name="T16" fmla="*/ 2147483646 w 7791"/>
                  <a:gd name="T17" fmla="*/ 2147483646 h 7373"/>
                  <a:gd name="T18" fmla="*/ 2147483646 w 7791"/>
                  <a:gd name="T19" fmla="*/ 2147483646 h 7373"/>
                  <a:gd name="T20" fmla="*/ 2147483646 w 7791"/>
                  <a:gd name="T21" fmla="*/ 2147483646 h 7373"/>
                  <a:gd name="T22" fmla="*/ 2147483646 w 7791"/>
                  <a:gd name="T23" fmla="*/ 2147483646 h 7373"/>
                  <a:gd name="T24" fmla="*/ 2147483646 w 7791"/>
                  <a:gd name="T25" fmla="*/ 2147483646 h 7373"/>
                  <a:gd name="T26" fmla="*/ 2147483646 w 7791"/>
                  <a:gd name="T27" fmla="*/ 2147483646 h 7373"/>
                  <a:gd name="T28" fmla="*/ 2147483646 w 7791"/>
                  <a:gd name="T29" fmla="*/ 2147483646 h 7373"/>
                  <a:gd name="T30" fmla="*/ 2147483646 w 7791"/>
                  <a:gd name="T31" fmla="*/ 2147483646 h 7373"/>
                  <a:gd name="T32" fmla="*/ 2147483646 w 7791"/>
                  <a:gd name="T33" fmla="*/ 2147483646 h 7373"/>
                  <a:gd name="T34" fmla="*/ 2147483646 w 7791"/>
                  <a:gd name="T35" fmla="*/ 2147483646 h 7373"/>
                  <a:gd name="T36" fmla="*/ 2147483646 w 7791"/>
                  <a:gd name="T37" fmla="*/ 2147483646 h 7373"/>
                  <a:gd name="T38" fmla="*/ 2147483646 w 7791"/>
                  <a:gd name="T39" fmla="*/ 2147483646 h 7373"/>
                  <a:gd name="T40" fmla="*/ 2147483646 w 7791"/>
                  <a:gd name="T41" fmla="*/ 2147483646 h 7373"/>
                  <a:gd name="T42" fmla="*/ 2147483646 w 7791"/>
                  <a:gd name="T43" fmla="*/ 2147483646 h 7373"/>
                  <a:gd name="T44" fmla="*/ 2147483646 w 7791"/>
                  <a:gd name="T45" fmla="*/ 2147483646 h 7373"/>
                  <a:gd name="T46" fmla="*/ 2147483646 w 7791"/>
                  <a:gd name="T47" fmla="*/ 2147483646 h 7373"/>
                  <a:gd name="T48" fmla="*/ 2147483646 w 7791"/>
                  <a:gd name="T49" fmla="*/ 2147483646 h 7373"/>
                  <a:gd name="T50" fmla="*/ 2147483646 w 7791"/>
                  <a:gd name="T51" fmla="*/ 2147483646 h 7373"/>
                  <a:gd name="T52" fmla="*/ 2147483646 w 7791"/>
                  <a:gd name="T53" fmla="*/ 2147483646 h 7373"/>
                  <a:gd name="T54" fmla="*/ 2147483646 w 7791"/>
                  <a:gd name="T55" fmla="*/ 2147483646 h 7373"/>
                  <a:gd name="T56" fmla="*/ 2147483646 w 7791"/>
                  <a:gd name="T57" fmla="*/ 2147483646 h 7373"/>
                  <a:gd name="T58" fmla="*/ 2147483646 w 7791"/>
                  <a:gd name="T59" fmla="*/ 2147483646 h 7373"/>
                  <a:gd name="T60" fmla="*/ 2147483646 w 7791"/>
                  <a:gd name="T61" fmla="*/ 2147483646 h 7373"/>
                  <a:gd name="T62" fmla="*/ 2147483646 w 7791"/>
                  <a:gd name="T63" fmla="*/ 2147483646 h 7373"/>
                  <a:gd name="T64" fmla="*/ 2147483646 w 7791"/>
                  <a:gd name="T65" fmla="*/ 2147483646 h 7373"/>
                  <a:gd name="T66" fmla="*/ 2147483646 w 7791"/>
                  <a:gd name="T67" fmla="*/ 2147483646 h 7373"/>
                  <a:gd name="T68" fmla="*/ 2147483646 w 7791"/>
                  <a:gd name="T69" fmla="*/ 2147483646 h 7373"/>
                  <a:gd name="T70" fmla="*/ 2147483646 w 7791"/>
                  <a:gd name="T71" fmla="*/ 2147483646 h 7373"/>
                  <a:gd name="T72" fmla="*/ 2147483646 w 7791"/>
                  <a:gd name="T73" fmla="*/ 2147483646 h 7373"/>
                  <a:gd name="T74" fmla="*/ 2147483646 w 7791"/>
                  <a:gd name="T75" fmla="*/ 2147483646 h 7373"/>
                  <a:gd name="T76" fmla="*/ 2147483646 w 7791"/>
                  <a:gd name="T77" fmla="*/ 2147483646 h 7373"/>
                  <a:gd name="T78" fmla="*/ 2147483646 w 7791"/>
                  <a:gd name="T79" fmla="*/ 2147483646 h 7373"/>
                  <a:gd name="T80" fmla="*/ 2147483646 w 7791"/>
                  <a:gd name="T81" fmla="*/ 2147483646 h 7373"/>
                  <a:gd name="T82" fmla="*/ 2147483646 w 7791"/>
                  <a:gd name="T83" fmla="*/ 2147483646 h 7373"/>
                  <a:gd name="T84" fmla="*/ 2147483646 w 7791"/>
                  <a:gd name="T85" fmla="*/ 2147483646 h 73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791" h="7373">
                    <a:moveTo>
                      <a:pt x="7790" y="1582"/>
                    </a:moveTo>
                    <a:lnTo>
                      <a:pt x="7752" y="1810"/>
                    </a:lnTo>
                    <a:lnTo>
                      <a:pt x="7581" y="2001"/>
                    </a:lnTo>
                    <a:lnTo>
                      <a:pt x="7428" y="2248"/>
                    </a:lnTo>
                    <a:lnTo>
                      <a:pt x="7371" y="2553"/>
                    </a:lnTo>
                    <a:lnTo>
                      <a:pt x="7390" y="2820"/>
                    </a:lnTo>
                    <a:lnTo>
                      <a:pt x="7390" y="3068"/>
                    </a:lnTo>
                    <a:lnTo>
                      <a:pt x="7219" y="3201"/>
                    </a:lnTo>
                    <a:lnTo>
                      <a:pt x="7047" y="3334"/>
                    </a:lnTo>
                    <a:lnTo>
                      <a:pt x="6476" y="3525"/>
                    </a:lnTo>
                    <a:lnTo>
                      <a:pt x="5904" y="3830"/>
                    </a:lnTo>
                    <a:lnTo>
                      <a:pt x="5638" y="3906"/>
                    </a:lnTo>
                    <a:lnTo>
                      <a:pt x="5562" y="4134"/>
                    </a:lnTo>
                    <a:lnTo>
                      <a:pt x="5828" y="4343"/>
                    </a:lnTo>
                    <a:lnTo>
                      <a:pt x="6171" y="4439"/>
                    </a:lnTo>
                    <a:lnTo>
                      <a:pt x="6343" y="4744"/>
                    </a:lnTo>
                    <a:lnTo>
                      <a:pt x="6266" y="5144"/>
                    </a:lnTo>
                    <a:lnTo>
                      <a:pt x="6285" y="5486"/>
                    </a:lnTo>
                    <a:lnTo>
                      <a:pt x="5999" y="5430"/>
                    </a:lnTo>
                    <a:lnTo>
                      <a:pt x="5752" y="5449"/>
                    </a:lnTo>
                    <a:lnTo>
                      <a:pt x="5619" y="5772"/>
                    </a:lnTo>
                    <a:lnTo>
                      <a:pt x="5047" y="6210"/>
                    </a:lnTo>
                    <a:lnTo>
                      <a:pt x="4343" y="6553"/>
                    </a:lnTo>
                    <a:lnTo>
                      <a:pt x="3981" y="6705"/>
                    </a:lnTo>
                    <a:lnTo>
                      <a:pt x="3657" y="6858"/>
                    </a:lnTo>
                    <a:lnTo>
                      <a:pt x="3733" y="7125"/>
                    </a:lnTo>
                    <a:lnTo>
                      <a:pt x="3695" y="7372"/>
                    </a:lnTo>
                    <a:lnTo>
                      <a:pt x="3390" y="7277"/>
                    </a:lnTo>
                    <a:lnTo>
                      <a:pt x="3104" y="7201"/>
                    </a:lnTo>
                    <a:lnTo>
                      <a:pt x="2838" y="7258"/>
                    </a:lnTo>
                    <a:lnTo>
                      <a:pt x="2590" y="7372"/>
                    </a:lnTo>
                    <a:lnTo>
                      <a:pt x="2076" y="7220"/>
                    </a:lnTo>
                    <a:lnTo>
                      <a:pt x="1580" y="6896"/>
                    </a:lnTo>
                    <a:lnTo>
                      <a:pt x="1371" y="6705"/>
                    </a:lnTo>
                    <a:lnTo>
                      <a:pt x="1333" y="6420"/>
                    </a:lnTo>
                    <a:lnTo>
                      <a:pt x="1238" y="6248"/>
                    </a:lnTo>
                    <a:lnTo>
                      <a:pt x="1066" y="6153"/>
                    </a:lnTo>
                    <a:lnTo>
                      <a:pt x="609" y="5925"/>
                    </a:lnTo>
                    <a:lnTo>
                      <a:pt x="190" y="5677"/>
                    </a:lnTo>
                    <a:lnTo>
                      <a:pt x="247" y="5315"/>
                    </a:lnTo>
                    <a:lnTo>
                      <a:pt x="228" y="4953"/>
                    </a:lnTo>
                    <a:lnTo>
                      <a:pt x="38" y="4763"/>
                    </a:lnTo>
                    <a:lnTo>
                      <a:pt x="0" y="4515"/>
                    </a:lnTo>
                    <a:lnTo>
                      <a:pt x="38" y="4153"/>
                    </a:lnTo>
                    <a:lnTo>
                      <a:pt x="76" y="3810"/>
                    </a:lnTo>
                    <a:lnTo>
                      <a:pt x="228" y="3582"/>
                    </a:lnTo>
                    <a:lnTo>
                      <a:pt x="437" y="3410"/>
                    </a:lnTo>
                    <a:lnTo>
                      <a:pt x="571" y="3258"/>
                    </a:lnTo>
                    <a:lnTo>
                      <a:pt x="742" y="3144"/>
                    </a:lnTo>
                    <a:lnTo>
                      <a:pt x="952" y="3163"/>
                    </a:lnTo>
                    <a:lnTo>
                      <a:pt x="1162" y="3163"/>
                    </a:lnTo>
                    <a:lnTo>
                      <a:pt x="1561" y="2953"/>
                    </a:lnTo>
                    <a:lnTo>
                      <a:pt x="1981" y="2820"/>
                    </a:lnTo>
                    <a:lnTo>
                      <a:pt x="1885" y="2706"/>
                    </a:lnTo>
                    <a:lnTo>
                      <a:pt x="1752" y="2591"/>
                    </a:lnTo>
                    <a:lnTo>
                      <a:pt x="1771" y="2362"/>
                    </a:lnTo>
                    <a:lnTo>
                      <a:pt x="1923" y="2153"/>
                    </a:lnTo>
                    <a:lnTo>
                      <a:pt x="2228" y="2325"/>
                    </a:lnTo>
                    <a:lnTo>
                      <a:pt x="2552" y="2477"/>
                    </a:lnTo>
                    <a:lnTo>
                      <a:pt x="2723" y="2515"/>
                    </a:lnTo>
                    <a:lnTo>
                      <a:pt x="2876" y="2496"/>
                    </a:lnTo>
                    <a:lnTo>
                      <a:pt x="2990" y="2325"/>
                    </a:lnTo>
                    <a:lnTo>
                      <a:pt x="3085" y="2210"/>
                    </a:lnTo>
                    <a:lnTo>
                      <a:pt x="3542" y="2401"/>
                    </a:lnTo>
                    <a:lnTo>
                      <a:pt x="4038" y="2401"/>
                    </a:lnTo>
                    <a:lnTo>
                      <a:pt x="4076" y="2191"/>
                    </a:lnTo>
                    <a:lnTo>
                      <a:pt x="3828" y="2001"/>
                    </a:lnTo>
                    <a:lnTo>
                      <a:pt x="3904" y="1658"/>
                    </a:lnTo>
                    <a:lnTo>
                      <a:pt x="3904" y="1334"/>
                    </a:lnTo>
                    <a:lnTo>
                      <a:pt x="3733" y="1239"/>
                    </a:lnTo>
                    <a:lnTo>
                      <a:pt x="3581" y="1163"/>
                    </a:lnTo>
                    <a:lnTo>
                      <a:pt x="3485" y="934"/>
                    </a:lnTo>
                    <a:lnTo>
                      <a:pt x="3466" y="706"/>
                    </a:lnTo>
                    <a:lnTo>
                      <a:pt x="3752" y="896"/>
                    </a:lnTo>
                    <a:lnTo>
                      <a:pt x="4038" y="858"/>
                    </a:lnTo>
                    <a:lnTo>
                      <a:pt x="4190" y="496"/>
                    </a:lnTo>
                    <a:lnTo>
                      <a:pt x="4267" y="115"/>
                    </a:lnTo>
                    <a:lnTo>
                      <a:pt x="4609" y="191"/>
                    </a:lnTo>
                    <a:lnTo>
                      <a:pt x="4933" y="286"/>
                    </a:lnTo>
                    <a:lnTo>
                      <a:pt x="5181" y="496"/>
                    </a:lnTo>
                    <a:lnTo>
                      <a:pt x="5428" y="706"/>
                    </a:lnTo>
                    <a:lnTo>
                      <a:pt x="5923" y="686"/>
                    </a:lnTo>
                    <a:lnTo>
                      <a:pt x="5962" y="0"/>
                    </a:lnTo>
                    <a:lnTo>
                      <a:pt x="6552" y="267"/>
                    </a:lnTo>
                    <a:lnTo>
                      <a:pt x="6781" y="820"/>
                    </a:lnTo>
                    <a:lnTo>
                      <a:pt x="7123" y="1353"/>
                    </a:lnTo>
                    <a:lnTo>
                      <a:pt x="7790" y="1582"/>
                    </a:lnTo>
                  </a:path>
                </a:pathLst>
              </a:custGeom>
              <a:solidFill>
                <a:srgbClr val="ABAB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73" name="Freeform 28">
                <a:extLst>
                  <a:ext uri="{FF2B5EF4-FFF2-40B4-BE49-F238E27FC236}">
                    <a16:creationId xmlns:a16="http://schemas.microsoft.com/office/drawing/2014/main" id="{5603963A-12C3-214D-8937-100E9A932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7888" y="4306888"/>
                <a:ext cx="1258887" cy="665162"/>
              </a:xfrm>
              <a:custGeom>
                <a:avLst/>
                <a:gdLst>
                  <a:gd name="T0" fmla="*/ 2147483646 w 6991"/>
                  <a:gd name="T1" fmla="*/ 2147483646 h 3697"/>
                  <a:gd name="T2" fmla="*/ 2147483646 w 6991"/>
                  <a:gd name="T3" fmla="*/ 2147483646 h 3697"/>
                  <a:gd name="T4" fmla="*/ 2147483646 w 6991"/>
                  <a:gd name="T5" fmla="*/ 2147483646 h 3697"/>
                  <a:gd name="T6" fmla="*/ 2147483646 w 6991"/>
                  <a:gd name="T7" fmla="*/ 2147483646 h 3697"/>
                  <a:gd name="T8" fmla="*/ 2147483646 w 6991"/>
                  <a:gd name="T9" fmla="*/ 2147483646 h 3697"/>
                  <a:gd name="T10" fmla="*/ 2147483646 w 6991"/>
                  <a:gd name="T11" fmla="*/ 2147483646 h 3697"/>
                  <a:gd name="T12" fmla="*/ 2147483646 w 6991"/>
                  <a:gd name="T13" fmla="*/ 2147483646 h 3697"/>
                  <a:gd name="T14" fmla="*/ 2147483646 w 6991"/>
                  <a:gd name="T15" fmla="*/ 2147483646 h 3697"/>
                  <a:gd name="T16" fmla="*/ 2147483646 w 6991"/>
                  <a:gd name="T17" fmla="*/ 2147483646 h 3697"/>
                  <a:gd name="T18" fmla="*/ 2147483646 w 6991"/>
                  <a:gd name="T19" fmla="*/ 2147483646 h 3697"/>
                  <a:gd name="T20" fmla="*/ 0 w 6991"/>
                  <a:gd name="T21" fmla="*/ 2147483646 h 3697"/>
                  <a:gd name="T22" fmla="*/ 2147483646 w 6991"/>
                  <a:gd name="T23" fmla="*/ 2147483646 h 3697"/>
                  <a:gd name="T24" fmla="*/ 2147483646 w 6991"/>
                  <a:gd name="T25" fmla="*/ 2147483646 h 3697"/>
                  <a:gd name="T26" fmla="*/ 2147483646 w 6991"/>
                  <a:gd name="T27" fmla="*/ 2147483646 h 3697"/>
                  <a:gd name="T28" fmla="*/ 2147483646 w 6991"/>
                  <a:gd name="T29" fmla="*/ 2147483646 h 3697"/>
                  <a:gd name="T30" fmla="*/ 2147483646 w 6991"/>
                  <a:gd name="T31" fmla="*/ 2147483646 h 3697"/>
                  <a:gd name="T32" fmla="*/ 2147483646 w 6991"/>
                  <a:gd name="T33" fmla="*/ 0 h 3697"/>
                  <a:gd name="T34" fmla="*/ 2147483646 w 6991"/>
                  <a:gd name="T35" fmla="*/ 2147483646 h 3697"/>
                  <a:gd name="T36" fmla="*/ 2147483646 w 6991"/>
                  <a:gd name="T37" fmla="*/ 2147483646 h 3697"/>
                  <a:gd name="T38" fmla="*/ 2147483646 w 6991"/>
                  <a:gd name="T39" fmla="*/ 2147483646 h 3697"/>
                  <a:gd name="T40" fmla="*/ 2147483646 w 6991"/>
                  <a:gd name="T41" fmla="*/ 2147483646 h 3697"/>
                  <a:gd name="T42" fmla="*/ 2147483646 w 6991"/>
                  <a:gd name="T43" fmla="*/ 2147483646 h 3697"/>
                  <a:gd name="T44" fmla="*/ 2147483646 w 6991"/>
                  <a:gd name="T45" fmla="*/ 2147483646 h 3697"/>
                  <a:gd name="T46" fmla="*/ 2147483646 w 6991"/>
                  <a:gd name="T47" fmla="*/ 2147483646 h 3697"/>
                  <a:gd name="T48" fmla="*/ 2147483646 w 6991"/>
                  <a:gd name="T49" fmla="*/ 2147483646 h 3697"/>
                  <a:gd name="T50" fmla="*/ 2147483646 w 6991"/>
                  <a:gd name="T51" fmla="*/ 2147483646 h 3697"/>
                  <a:gd name="T52" fmla="*/ 2147483646 w 6991"/>
                  <a:gd name="T53" fmla="*/ 2147483646 h 3697"/>
                  <a:gd name="T54" fmla="*/ 2147483646 w 6991"/>
                  <a:gd name="T55" fmla="*/ 2147483646 h 3697"/>
                  <a:gd name="T56" fmla="*/ 2147483646 w 6991"/>
                  <a:gd name="T57" fmla="*/ 2147483646 h 3697"/>
                  <a:gd name="T58" fmla="*/ 2147483646 w 6991"/>
                  <a:gd name="T59" fmla="*/ 2147483646 h 3697"/>
                  <a:gd name="T60" fmla="*/ 2147483646 w 6991"/>
                  <a:gd name="T61" fmla="*/ 2147483646 h 3697"/>
                  <a:gd name="T62" fmla="*/ 2147483646 w 6991"/>
                  <a:gd name="T63" fmla="*/ 2147483646 h 3697"/>
                  <a:gd name="T64" fmla="*/ 2147483646 w 6991"/>
                  <a:gd name="T65" fmla="*/ 2147483646 h 3697"/>
                  <a:gd name="T66" fmla="*/ 2147483646 w 6991"/>
                  <a:gd name="T67" fmla="*/ 2147483646 h 3697"/>
                  <a:gd name="T68" fmla="*/ 2147483646 w 6991"/>
                  <a:gd name="T69" fmla="*/ 2147483646 h 3697"/>
                  <a:gd name="T70" fmla="*/ 2147483646 w 6991"/>
                  <a:gd name="T71" fmla="*/ 2147483646 h 3697"/>
                  <a:gd name="T72" fmla="*/ 2147483646 w 6991"/>
                  <a:gd name="T73" fmla="*/ 2147483646 h 3697"/>
                  <a:gd name="T74" fmla="*/ 2147483646 w 6991"/>
                  <a:gd name="T75" fmla="*/ 2147483646 h 3697"/>
                  <a:gd name="T76" fmla="*/ 2147483646 w 6991"/>
                  <a:gd name="T77" fmla="*/ 2147483646 h 3697"/>
                  <a:gd name="T78" fmla="*/ 2147483646 w 6991"/>
                  <a:gd name="T79" fmla="*/ 2147483646 h 3697"/>
                  <a:gd name="T80" fmla="*/ 2147483646 w 6991"/>
                  <a:gd name="T81" fmla="*/ 2147483646 h 3697"/>
                  <a:gd name="T82" fmla="*/ 2147483646 w 6991"/>
                  <a:gd name="T83" fmla="*/ 2147483646 h 3697"/>
                  <a:gd name="T84" fmla="*/ 2147483646 w 6991"/>
                  <a:gd name="T85" fmla="*/ 2147483646 h 3697"/>
                  <a:gd name="T86" fmla="*/ 2147483646 w 6991"/>
                  <a:gd name="T87" fmla="*/ 2147483646 h 36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991" h="3697">
                    <a:moveTo>
                      <a:pt x="4666" y="3677"/>
                    </a:moveTo>
                    <a:lnTo>
                      <a:pt x="4266" y="3696"/>
                    </a:lnTo>
                    <a:lnTo>
                      <a:pt x="3961" y="3448"/>
                    </a:lnTo>
                    <a:lnTo>
                      <a:pt x="3675" y="2896"/>
                    </a:lnTo>
                    <a:lnTo>
                      <a:pt x="3142" y="2858"/>
                    </a:lnTo>
                    <a:lnTo>
                      <a:pt x="2704" y="3029"/>
                    </a:lnTo>
                    <a:lnTo>
                      <a:pt x="2285" y="2915"/>
                    </a:lnTo>
                    <a:lnTo>
                      <a:pt x="1885" y="2667"/>
                    </a:lnTo>
                    <a:lnTo>
                      <a:pt x="1447" y="2477"/>
                    </a:lnTo>
                    <a:lnTo>
                      <a:pt x="305" y="2039"/>
                    </a:lnTo>
                    <a:lnTo>
                      <a:pt x="0" y="1010"/>
                    </a:lnTo>
                    <a:lnTo>
                      <a:pt x="114" y="762"/>
                    </a:lnTo>
                    <a:lnTo>
                      <a:pt x="191" y="496"/>
                    </a:lnTo>
                    <a:lnTo>
                      <a:pt x="171" y="344"/>
                    </a:lnTo>
                    <a:lnTo>
                      <a:pt x="228" y="210"/>
                    </a:lnTo>
                    <a:lnTo>
                      <a:pt x="590" y="95"/>
                    </a:lnTo>
                    <a:lnTo>
                      <a:pt x="952" y="0"/>
                    </a:lnTo>
                    <a:lnTo>
                      <a:pt x="1465" y="191"/>
                    </a:lnTo>
                    <a:lnTo>
                      <a:pt x="2018" y="305"/>
                    </a:lnTo>
                    <a:lnTo>
                      <a:pt x="2532" y="553"/>
                    </a:lnTo>
                    <a:lnTo>
                      <a:pt x="3066" y="610"/>
                    </a:lnTo>
                    <a:lnTo>
                      <a:pt x="3314" y="439"/>
                    </a:lnTo>
                    <a:lnTo>
                      <a:pt x="3561" y="362"/>
                    </a:lnTo>
                    <a:lnTo>
                      <a:pt x="3866" y="400"/>
                    </a:lnTo>
                    <a:lnTo>
                      <a:pt x="4171" y="344"/>
                    </a:lnTo>
                    <a:lnTo>
                      <a:pt x="4704" y="191"/>
                    </a:lnTo>
                    <a:lnTo>
                      <a:pt x="5104" y="420"/>
                    </a:lnTo>
                    <a:lnTo>
                      <a:pt x="5637" y="953"/>
                    </a:lnTo>
                    <a:lnTo>
                      <a:pt x="6342" y="1182"/>
                    </a:lnTo>
                    <a:lnTo>
                      <a:pt x="6685" y="1258"/>
                    </a:lnTo>
                    <a:lnTo>
                      <a:pt x="6990" y="1448"/>
                    </a:lnTo>
                    <a:lnTo>
                      <a:pt x="6971" y="1658"/>
                    </a:lnTo>
                    <a:lnTo>
                      <a:pt x="6742" y="1753"/>
                    </a:lnTo>
                    <a:lnTo>
                      <a:pt x="6533" y="1467"/>
                    </a:lnTo>
                    <a:lnTo>
                      <a:pt x="6380" y="1772"/>
                    </a:lnTo>
                    <a:lnTo>
                      <a:pt x="6209" y="2058"/>
                    </a:lnTo>
                    <a:lnTo>
                      <a:pt x="5904" y="2267"/>
                    </a:lnTo>
                    <a:lnTo>
                      <a:pt x="5580" y="2401"/>
                    </a:lnTo>
                    <a:lnTo>
                      <a:pt x="5390" y="2553"/>
                    </a:lnTo>
                    <a:lnTo>
                      <a:pt x="5256" y="2743"/>
                    </a:lnTo>
                    <a:lnTo>
                      <a:pt x="5085" y="2858"/>
                    </a:lnTo>
                    <a:lnTo>
                      <a:pt x="4894" y="2972"/>
                    </a:lnTo>
                    <a:lnTo>
                      <a:pt x="4704" y="3296"/>
                    </a:lnTo>
                    <a:lnTo>
                      <a:pt x="4666" y="367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74" name="Freeform 29">
                <a:extLst>
                  <a:ext uri="{FF2B5EF4-FFF2-40B4-BE49-F238E27FC236}">
                    <a16:creationId xmlns:a16="http://schemas.microsoft.com/office/drawing/2014/main" id="{499FFB29-3B66-7949-A730-43D7A39F7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0900" y="3162300"/>
                <a:ext cx="1487488" cy="1254125"/>
              </a:xfrm>
              <a:custGeom>
                <a:avLst/>
                <a:gdLst>
                  <a:gd name="T0" fmla="*/ 2147483646 w 8268"/>
                  <a:gd name="T1" fmla="*/ 2147483646 h 6971"/>
                  <a:gd name="T2" fmla="*/ 2147483646 w 8268"/>
                  <a:gd name="T3" fmla="*/ 2147483646 h 6971"/>
                  <a:gd name="T4" fmla="*/ 2147483646 w 8268"/>
                  <a:gd name="T5" fmla="*/ 2147483646 h 6971"/>
                  <a:gd name="T6" fmla="*/ 2147483646 w 8268"/>
                  <a:gd name="T7" fmla="*/ 2147483646 h 6971"/>
                  <a:gd name="T8" fmla="*/ 2147483646 w 8268"/>
                  <a:gd name="T9" fmla="*/ 2147483646 h 6971"/>
                  <a:gd name="T10" fmla="*/ 2147483646 w 8268"/>
                  <a:gd name="T11" fmla="*/ 2147483646 h 6971"/>
                  <a:gd name="T12" fmla="*/ 2147483646 w 8268"/>
                  <a:gd name="T13" fmla="*/ 2147483646 h 6971"/>
                  <a:gd name="T14" fmla="*/ 2147483646 w 8268"/>
                  <a:gd name="T15" fmla="*/ 2147483646 h 6971"/>
                  <a:gd name="T16" fmla="*/ 2147483646 w 8268"/>
                  <a:gd name="T17" fmla="*/ 2147483646 h 6971"/>
                  <a:gd name="T18" fmla="*/ 2147483646 w 8268"/>
                  <a:gd name="T19" fmla="*/ 2147483646 h 6971"/>
                  <a:gd name="T20" fmla="*/ 2147483646 w 8268"/>
                  <a:gd name="T21" fmla="*/ 2147483646 h 6971"/>
                  <a:gd name="T22" fmla="*/ 2147483646 w 8268"/>
                  <a:gd name="T23" fmla="*/ 2147483646 h 6971"/>
                  <a:gd name="T24" fmla="*/ 2147483646 w 8268"/>
                  <a:gd name="T25" fmla="*/ 2147483646 h 6971"/>
                  <a:gd name="T26" fmla="*/ 2147483646 w 8268"/>
                  <a:gd name="T27" fmla="*/ 2147483646 h 6971"/>
                  <a:gd name="T28" fmla="*/ 2147483646 w 8268"/>
                  <a:gd name="T29" fmla="*/ 2147483646 h 6971"/>
                  <a:gd name="T30" fmla="*/ 2147483646 w 8268"/>
                  <a:gd name="T31" fmla="*/ 2147483646 h 6971"/>
                  <a:gd name="T32" fmla="*/ 2147483646 w 8268"/>
                  <a:gd name="T33" fmla="*/ 2147483646 h 6971"/>
                  <a:gd name="T34" fmla="*/ 2147483646 w 8268"/>
                  <a:gd name="T35" fmla="*/ 2147483646 h 6971"/>
                  <a:gd name="T36" fmla="*/ 2147483646 w 8268"/>
                  <a:gd name="T37" fmla="*/ 2147483646 h 6971"/>
                  <a:gd name="T38" fmla="*/ 2147483646 w 8268"/>
                  <a:gd name="T39" fmla="*/ 2147483646 h 6971"/>
                  <a:gd name="T40" fmla="*/ 2147483646 w 8268"/>
                  <a:gd name="T41" fmla="*/ 2147483646 h 6971"/>
                  <a:gd name="T42" fmla="*/ 2147483646 w 8268"/>
                  <a:gd name="T43" fmla="*/ 2147483646 h 6971"/>
                  <a:gd name="T44" fmla="*/ 2147483646 w 8268"/>
                  <a:gd name="T45" fmla="*/ 2147483646 h 6971"/>
                  <a:gd name="T46" fmla="*/ 2147483646 w 8268"/>
                  <a:gd name="T47" fmla="*/ 2147483646 h 6971"/>
                  <a:gd name="T48" fmla="*/ 2147483646 w 8268"/>
                  <a:gd name="T49" fmla="*/ 2147483646 h 6971"/>
                  <a:gd name="T50" fmla="*/ 2147483646 w 8268"/>
                  <a:gd name="T51" fmla="*/ 2147483646 h 6971"/>
                  <a:gd name="T52" fmla="*/ 2147483646 w 8268"/>
                  <a:gd name="T53" fmla="*/ 2147483646 h 6971"/>
                  <a:gd name="T54" fmla="*/ 2147483646 w 8268"/>
                  <a:gd name="T55" fmla="*/ 2147483646 h 6971"/>
                  <a:gd name="T56" fmla="*/ 2147483646 w 8268"/>
                  <a:gd name="T57" fmla="*/ 2147483646 h 6971"/>
                  <a:gd name="T58" fmla="*/ 2147483646 w 8268"/>
                  <a:gd name="T59" fmla="*/ 2147483646 h 6971"/>
                  <a:gd name="T60" fmla="*/ 2147483646 w 8268"/>
                  <a:gd name="T61" fmla="*/ 2147483646 h 6971"/>
                  <a:gd name="T62" fmla="*/ 2147483646 w 8268"/>
                  <a:gd name="T63" fmla="*/ 2147483646 h 6971"/>
                  <a:gd name="T64" fmla="*/ 2147483646 w 8268"/>
                  <a:gd name="T65" fmla="*/ 2147483646 h 6971"/>
                  <a:gd name="T66" fmla="*/ 2147483646 w 8268"/>
                  <a:gd name="T67" fmla="*/ 2147483646 h 6971"/>
                  <a:gd name="T68" fmla="*/ 2147483646 w 8268"/>
                  <a:gd name="T69" fmla="*/ 2147483646 h 6971"/>
                  <a:gd name="T70" fmla="*/ 2147483646 w 8268"/>
                  <a:gd name="T71" fmla="*/ 2147483646 h 69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268" h="6971">
                    <a:moveTo>
                      <a:pt x="1105" y="6360"/>
                    </a:moveTo>
                    <a:lnTo>
                      <a:pt x="1257" y="5979"/>
                    </a:lnTo>
                    <a:lnTo>
                      <a:pt x="1124" y="5656"/>
                    </a:lnTo>
                    <a:lnTo>
                      <a:pt x="838" y="5580"/>
                    </a:lnTo>
                    <a:lnTo>
                      <a:pt x="629" y="5370"/>
                    </a:lnTo>
                    <a:lnTo>
                      <a:pt x="629" y="5066"/>
                    </a:lnTo>
                    <a:lnTo>
                      <a:pt x="553" y="4800"/>
                    </a:lnTo>
                    <a:lnTo>
                      <a:pt x="324" y="4609"/>
                    </a:lnTo>
                    <a:lnTo>
                      <a:pt x="58" y="4438"/>
                    </a:lnTo>
                    <a:lnTo>
                      <a:pt x="191" y="3866"/>
                    </a:lnTo>
                    <a:lnTo>
                      <a:pt x="0" y="3618"/>
                    </a:lnTo>
                    <a:lnTo>
                      <a:pt x="96" y="2990"/>
                    </a:lnTo>
                    <a:lnTo>
                      <a:pt x="381" y="2399"/>
                    </a:lnTo>
                    <a:lnTo>
                      <a:pt x="629" y="2171"/>
                    </a:lnTo>
                    <a:lnTo>
                      <a:pt x="933" y="2133"/>
                    </a:lnTo>
                    <a:lnTo>
                      <a:pt x="1276" y="2037"/>
                    </a:lnTo>
                    <a:lnTo>
                      <a:pt x="1447" y="1676"/>
                    </a:lnTo>
                    <a:lnTo>
                      <a:pt x="1581" y="1161"/>
                    </a:lnTo>
                    <a:lnTo>
                      <a:pt x="1809" y="742"/>
                    </a:lnTo>
                    <a:lnTo>
                      <a:pt x="2190" y="799"/>
                    </a:lnTo>
                    <a:lnTo>
                      <a:pt x="2533" y="1009"/>
                    </a:lnTo>
                    <a:lnTo>
                      <a:pt x="2971" y="990"/>
                    </a:lnTo>
                    <a:lnTo>
                      <a:pt x="3314" y="723"/>
                    </a:lnTo>
                    <a:lnTo>
                      <a:pt x="3333" y="361"/>
                    </a:lnTo>
                    <a:lnTo>
                      <a:pt x="3409" y="0"/>
                    </a:lnTo>
                    <a:lnTo>
                      <a:pt x="3904" y="247"/>
                    </a:lnTo>
                    <a:lnTo>
                      <a:pt x="4495" y="247"/>
                    </a:lnTo>
                    <a:lnTo>
                      <a:pt x="4914" y="495"/>
                    </a:lnTo>
                    <a:lnTo>
                      <a:pt x="5371" y="723"/>
                    </a:lnTo>
                    <a:lnTo>
                      <a:pt x="5543" y="818"/>
                    </a:lnTo>
                    <a:lnTo>
                      <a:pt x="5638" y="990"/>
                    </a:lnTo>
                    <a:lnTo>
                      <a:pt x="5676" y="1275"/>
                    </a:lnTo>
                    <a:lnTo>
                      <a:pt x="5885" y="1466"/>
                    </a:lnTo>
                    <a:lnTo>
                      <a:pt x="6381" y="1790"/>
                    </a:lnTo>
                    <a:lnTo>
                      <a:pt x="6895" y="1942"/>
                    </a:lnTo>
                    <a:lnTo>
                      <a:pt x="7143" y="1828"/>
                    </a:lnTo>
                    <a:lnTo>
                      <a:pt x="7409" y="1771"/>
                    </a:lnTo>
                    <a:lnTo>
                      <a:pt x="7695" y="1847"/>
                    </a:lnTo>
                    <a:lnTo>
                      <a:pt x="8000" y="1942"/>
                    </a:lnTo>
                    <a:lnTo>
                      <a:pt x="8171" y="2133"/>
                    </a:lnTo>
                    <a:lnTo>
                      <a:pt x="8267" y="2380"/>
                    </a:lnTo>
                    <a:lnTo>
                      <a:pt x="8171" y="2647"/>
                    </a:lnTo>
                    <a:lnTo>
                      <a:pt x="7943" y="2761"/>
                    </a:lnTo>
                    <a:lnTo>
                      <a:pt x="7905" y="2990"/>
                    </a:lnTo>
                    <a:lnTo>
                      <a:pt x="7752" y="3142"/>
                    </a:lnTo>
                    <a:lnTo>
                      <a:pt x="7466" y="3333"/>
                    </a:lnTo>
                    <a:lnTo>
                      <a:pt x="7333" y="3618"/>
                    </a:lnTo>
                    <a:lnTo>
                      <a:pt x="7257" y="4209"/>
                    </a:lnTo>
                    <a:lnTo>
                      <a:pt x="7257" y="4819"/>
                    </a:lnTo>
                    <a:lnTo>
                      <a:pt x="7162" y="5009"/>
                    </a:lnTo>
                    <a:lnTo>
                      <a:pt x="7009" y="5161"/>
                    </a:lnTo>
                    <a:lnTo>
                      <a:pt x="6857" y="5085"/>
                    </a:lnTo>
                    <a:lnTo>
                      <a:pt x="6762" y="4895"/>
                    </a:lnTo>
                    <a:lnTo>
                      <a:pt x="6400" y="5009"/>
                    </a:lnTo>
                    <a:lnTo>
                      <a:pt x="6476" y="5446"/>
                    </a:lnTo>
                    <a:lnTo>
                      <a:pt x="6457" y="5598"/>
                    </a:lnTo>
                    <a:lnTo>
                      <a:pt x="6342" y="5751"/>
                    </a:lnTo>
                    <a:lnTo>
                      <a:pt x="6419" y="5884"/>
                    </a:lnTo>
                    <a:lnTo>
                      <a:pt x="6438" y="6037"/>
                    </a:lnTo>
                    <a:lnTo>
                      <a:pt x="6228" y="6132"/>
                    </a:lnTo>
                    <a:lnTo>
                      <a:pt x="6038" y="6208"/>
                    </a:lnTo>
                    <a:lnTo>
                      <a:pt x="5752" y="6646"/>
                    </a:lnTo>
                    <a:lnTo>
                      <a:pt x="5257" y="6780"/>
                    </a:lnTo>
                    <a:lnTo>
                      <a:pt x="4857" y="6551"/>
                    </a:lnTo>
                    <a:lnTo>
                      <a:pt x="4324" y="6704"/>
                    </a:lnTo>
                    <a:lnTo>
                      <a:pt x="4019" y="6760"/>
                    </a:lnTo>
                    <a:lnTo>
                      <a:pt x="3714" y="6722"/>
                    </a:lnTo>
                    <a:lnTo>
                      <a:pt x="3467" y="6799"/>
                    </a:lnTo>
                    <a:lnTo>
                      <a:pt x="3219" y="6970"/>
                    </a:lnTo>
                    <a:lnTo>
                      <a:pt x="2685" y="6913"/>
                    </a:lnTo>
                    <a:lnTo>
                      <a:pt x="2171" y="6665"/>
                    </a:lnTo>
                    <a:lnTo>
                      <a:pt x="1618" y="6551"/>
                    </a:lnTo>
                    <a:lnTo>
                      <a:pt x="1105" y="636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75" name="Freeform 30">
                <a:extLst>
                  <a:ext uri="{FF2B5EF4-FFF2-40B4-BE49-F238E27FC236}">
                    <a16:creationId xmlns:a16="http://schemas.microsoft.com/office/drawing/2014/main" id="{922E15B1-3048-5342-AC85-4C9267751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88463" y="3330575"/>
                <a:ext cx="741362" cy="833438"/>
              </a:xfrm>
              <a:custGeom>
                <a:avLst/>
                <a:gdLst>
                  <a:gd name="T0" fmla="*/ 2147483646 w 4115"/>
                  <a:gd name="T1" fmla="*/ 2147483646 h 4629"/>
                  <a:gd name="T2" fmla="*/ 2147483646 w 4115"/>
                  <a:gd name="T3" fmla="*/ 2147483646 h 4629"/>
                  <a:gd name="T4" fmla="*/ 2147483646 w 4115"/>
                  <a:gd name="T5" fmla="*/ 2147483646 h 4629"/>
                  <a:gd name="T6" fmla="*/ 2147483646 w 4115"/>
                  <a:gd name="T7" fmla="*/ 2147483646 h 4629"/>
                  <a:gd name="T8" fmla="*/ 2147483646 w 4115"/>
                  <a:gd name="T9" fmla="*/ 2147483646 h 4629"/>
                  <a:gd name="T10" fmla="*/ 2147483646 w 4115"/>
                  <a:gd name="T11" fmla="*/ 2147483646 h 4629"/>
                  <a:gd name="T12" fmla="*/ 2147483646 w 4115"/>
                  <a:gd name="T13" fmla="*/ 2147483646 h 4629"/>
                  <a:gd name="T14" fmla="*/ 2147483646 w 4115"/>
                  <a:gd name="T15" fmla="*/ 2147483646 h 4629"/>
                  <a:gd name="T16" fmla="*/ 2147483646 w 4115"/>
                  <a:gd name="T17" fmla="*/ 2147483646 h 4629"/>
                  <a:gd name="T18" fmla="*/ 2147483646 w 4115"/>
                  <a:gd name="T19" fmla="*/ 2147483646 h 4629"/>
                  <a:gd name="T20" fmla="*/ 2147483646 w 4115"/>
                  <a:gd name="T21" fmla="*/ 2147483646 h 4629"/>
                  <a:gd name="T22" fmla="*/ 2147483646 w 4115"/>
                  <a:gd name="T23" fmla="*/ 2147483646 h 4629"/>
                  <a:gd name="T24" fmla="*/ 2147483646 w 4115"/>
                  <a:gd name="T25" fmla="*/ 2147483646 h 4629"/>
                  <a:gd name="T26" fmla="*/ 2147483646 w 4115"/>
                  <a:gd name="T27" fmla="*/ 2147483646 h 4629"/>
                  <a:gd name="T28" fmla="*/ 2147483646 w 4115"/>
                  <a:gd name="T29" fmla="*/ 2147483646 h 4629"/>
                  <a:gd name="T30" fmla="*/ 2147483646 w 4115"/>
                  <a:gd name="T31" fmla="*/ 2147483646 h 4629"/>
                  <a:gd name="T32" fmla="*/ 2147483646 w 4115"/>
                  <a:gd name="T33" fmla="*/ 2147483646 h 4629"/>
                  <a:gd name="T34" fmla="*/ 2147483646 w 4115"/>
                  <a:gd name="T35" fmla="*/ 2147483646 h 4629"/>
                  <a:gd name="T36" fmla="*/ 2147483646 w 4115"/>
                  <a:gd name="T37" fmla="*/ 2147483646 h 4629"/>
                  <a:gd name="T38" fmla="*/ 2147483646 w 4115"/>
                  <a:gd name="T39" fmla="*/ 2147483646 h 4629"/>
                  <a:gd name="T40" fmla="*/ 2147483646 w 4115"/>
                  <a:gd name="T41" fmla="*/ 2147483646 h 4629"/>
                  <a:gd name="T42" fmla="*/ 2147483646 w 4115"/>
                  <a:gd name="T43" fmla="*/ 2147483646 h 4629"/>
                  <a:gd name="T44" fmla="*/ 2147483646 w 4115"/>
                  <a:gd name="T45" fmla="*/ 2147483646 h 4629"/>
                  <a:gd name="T46" fmla="*/ 0 w 4115"/>
                  <a:gd name="T47" fmla="*/ 2147483646 h 4629"/>
                  <a:gd name="T48" fmla="*/ 2147483646 w 4115"/>
                  <a:gd name="T49" fmla="*/ 2147483646 h 4629"/>
                  <a:gd name="T50" fmla="*/ 2147483646 w 4115"/>
                  <a:gd name="T51" fmla="*/ 2147483646 h 4629"/>
                  <a:gd name="T52" fmla="*/ 2147483646 w 4115"/>
                  <a:gd name="T53" fmla="*/ 2147483646 h 4629"/>
                  <a:gd name="T54" fmla="*/ 2147483646 w 4115"/>
                  <a:gd name="T55" fmla="*/ 2147483646 h 4629"/>
                  <a:gd name="T56" fmla="*/ 2147483646 w 4115"/>
                  <a:gd name="T57" fmla="*/ 2147483646 h 4629"/>
                  <a:gd name="T58" fmla="*/ 2147483646 w 4115"/>
                  <a:gd name="T59" fmla="*/ 2147483646 h 4629"/>
                  <a:gd name="T60" fmla="*/ 2147483646 w 4115"/>
                  <a:gd name="T61" fmla="*/ 0 h 4629"/>
                  <a:gd name="T62" fmla="*/ 2147483646 w 4115"/>
                  <a:gd name="T63" fmla="*/ 2147483646 h 4629"/>
                  <a:gd name="T64" fmla="*/ 2147483646 w 4115"/>
                  <a:gd name="T65" fmla="*/ 2147483646 h 46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115" h="4629">
                    <a:moveTo>
                      <a:pt x="2229" y="476"/>
                    </a:moveTo>
                    <a:lnTo>
                      <a:pt x="2362" y="743"/>
                    </a:lnTo>
                    <a:lnTo>
                      <a:pt x="2457" y="1028"/>
                    </a:lnTo>
                    <a:lnTo>
                      <a:pt x="2514" y="1333"/>
                    </a:lnTo>
                    <a:lnTo>
                      <a:pt x="2800" y="1466"/>
                    </a:lnTo>
                    <a:lnTo>
                      <a:pt x="2895" y="1600"/>
                    </a:lnTo>
                    <a:lnTo>
                      <a:pt x="2934" y="1771"/>
                    </a:lnTo>
                    <a:lnTo>
                      <a:pt x="3105" y="2019"/>
                    </a:lnTo>
                    <a:lnTo>
                      <a:pt x="3333" y="2191"/>
                    </a:lnTo>
                    <a:lnTo>
                      <a:pt x="3809" y="2533"/>
                    </a:lnTo>
                    <a:lnTo>
                      <a:pt x="4114" y="3029"/>
                    </a:lnTo>
                    <a:lnTo>
                      <a:pt x="3867" y="3295"/>
                    </a:lnTo>
                    <a:lnTo>
                      <a:pt x="3809" y="3657"/>
                    </a:lnTo>
                    <a:lnTo>
                      <a:pt x="3428" y="3828"/>
                    </a:lnTo>
                    <a:lnTo>
                      <a:pt x="3257" y="4172"/>
                    </a:lnTo>
                    <a:lnTo>
                      <a:pt x="3105" y="4628"/>
                    </a:lnTo>
                    <a:lnTo>
                      <a:pt x="2705" y="4608"/>
                    </a:lnTo>
                    <a:lnTo>
                      <a:pt x="2419" y="4418"/>
                    </a:lnTo>
                    <a:lnTo>
                      <a:pt x="2114" y="4286"/>
                    </a:lnTo>
                    <a:lnTo>
                      <a:pt x="1848" y="4380"/>
                    </a:lnTo>
                    <a:lnTo>
                      <a:pt x="1562" y="4418"/>
                    </a:lnTo>
                    <a:lnTo>
                      <a:pt x="1124" y="4095"/>
                    </a:lnTo>
                    <a:lnTo>
                      <a:pt x="648" y="3809"/>
                    </a:lnTo>
                    <a:lnTo>
                      <a:pt x="0" y="3048"/>
                    </a:lnTo>
                    <a:lnTo>
                      <a:pt x="95" y="2228"/>
                    </a:lnTo>
                    <a:lnTo>
                      <a:pt x="762" y="1676"/>
                    </a:lnTo>
                    <a:lnTo>
                      <a:pt x="781" y="876"/>
                    </a:lnTo>
                    <a:lnTo>
                      <a:pt x="1010" y="438"/>
                    </a:lnTo>
                    <a:lnTo>
                      <a:pt x="1543" y="305"/>
                    </a:lnTo>
                    <a:lnTo>
                      <a:pt x="1657" y="76"/>
                    </a:lnTo>
                    <a:lnTo>
                      <a:pt x="1886" y="0"/>
                    </a:lnTo>
                    <a:lnTo>
                      <a:pt x="2153" y="152"/>
                    </a:lnTo>
                    <a:lnTo>
                      <a:pt x="2229" y="476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76" name="Freeform 31">
                <a:extLst>
                  <a:ext uri="{FF2B5EF4-FFF2-40B4-BE49-F238E27FC236}">
                    <a16:creationId xmlns:a16="http://schemas.microsoft.com/office/drawing/2014/main" id="{5F2BB5A1-128C-4D45-934B-28EE745FD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0100" y="3236913"/>
                <a:ext cx="969963" cy="638175"/>
              </a:xfrm>
              <a:custGeom>
                <a:avLst/>
                <a:gdLst>
                  <a:gd name="T0" fmla="*/ 2147483646 w 5391"/>
                  <a:gd name="T1" fmla="*/ 2147483646 h 3545"/>
                  <a:gd name="T2" fmla="*/ 2147483646 w 5391"/>
                  <a:gd name="T3" fmla="*/ 2147483646 h 3545"/>
                  <a:gd name="T4" fmla="*/ 2147483646 w 5391"/>
                  <a:gd name="T5" fmla="*/ 2147483646 h 3545"/>
                  <a:gd name="T6" fmla="*/ 2147483646 w 5391"/>
                  <a:gd name="T7" fmla="*/ 2147483646 h 3545"/>
                  <a:gd name="T8" fmla="*/ 2147483646 w 5391"/>
                  <a:gd name="T9" fmla="*/ 2147483646 h 3545"/>
                  <a:gd name="T10" fmla="*/ 2147483646 w 5391"/>
                  <a:gd name="T11" fmla="*/ 2147483646 h 3545"/>
                  <a:gd name="T12" fmla="*/ 2147483646 w 5391"/>
                  <a:gd name="T13" fmla="*/ 2147483646 h 3545"/>
                  <a:gd name="T14" fmla="*/ 2147483646 w 5391"/>
                  <a:gd name="T15" fmla="*/ 2147483646 h 3545"/>
                  <a:gd name="T16" fmla="*/ 2147483646 w 5391"/>
                  <a:gd name="T17" fmla="*/ 2147483646 h 3545"/>
                  <a:gd name="T18" fmla="*/ 2147483646 w 5391"/>
                  <a:gd name="T19" fmla="*/ 2147483646 h 3545"/>
                  <a:gd name="T20" fmla="*/ 0 w 5391"/>
                  <a:gd name="T21" fmla="*/ 2147483646 h 3545"/>
                  <a:gd name="T22" fmla="*/ 2147483646 w 5391"/>
                  <a:gd name="T23" fmla="*/ 2147483646 h 3545"/>
                  <a:gd name="T24" fmla="*/ 2147483646 w 5391"/>
                  <a:gd name="T25" fmla="*/ 2147483646 h 3545"/>
                  <a:gd name="T26" fmla="*/ 2147483646 w 5391"/>
                  <a:gd name="T27" fmla="*/ 2147483646 h 3545"/>
                  <a:gd name="T28" fmla="*/ 2147483646 w 5391"/>
                  <a:gd name="T29" fmla="*/ 2147483646 h 3545"/>
                  <a:gd name="T30" fmla="*/ 2147483646 w 5391"/>
                  <a:gd name="T31" fmla="*/ 2147483646 h 3545"/>
                  <a:gd name="T32" fmla="*/ 2147483646 w 5391"/>
                  <a:gd name="T33" fmla="*/ 2147483646 h 3545"/>
                  <a:gd name="T34" fmla="*/ 2147483646 w 5391"/>
                  <a:gd name="T35" fmla="*/ 2147483646 h 3545"/>
                  <a:gd name="T36" fmla="*/ 2147483646 w 5391"/>
                  <a:gd name="T37" fmla="*/ 2147483646 h 3545"/>
                  <a:gd name="T38" fmla="*/ 2147483646 w 5391"/>
                  <a:gd name="T39" fmla="*/ 0 h 3545"/>
                  <a:gd name="T40" fmla="*/ 2147483646 w 5391"/>
                  <a:gd name="T41" fmla="*/ 2147483646 h 3545"/>
                  <a:gd name="T42" fmla="*/ 2147483646 w 5391"/>
                  <a:gd name="T43" fmla="*/ 2147483646 h 3545"/>
                  <a:gd name="T44" fmla="*/ 2147483646 w 5391"/>
                  <a:gd name="T45" fmla="*/ 2147483646 h 3545"/>
                  <a:gd name="T46" fmla="*/ 2147483646 w 5391"/>
                  <a:gd name="T47" fmla="*/ 2147483646 h 3545"/>
                  <a:gd name="T48" fmla="*/ 2147483646 w 5391"/>
                  <a:gd name="T49" fmla="*/ 2147483646 h 3545"/>
                  <a:gd name="T50" fmla="*/ 2147483646 w 5391"/>
                  <a:gd name="T51" fmla="*/ 2147483646 h 3545"/>
                  <a:gd name="T52" fmla="*/ 2147483646 w 5391"/>
                  <a:gd name="T53" fmla="*/ 2147483646 h 3545"/>
                  <a:gd name="T54" fmla="*/ 2147483646 w 5391"/>
                  <a:gd name="T55" fmla="*/ 2147483646 h 3545"/>
                  <a:gd name="T56" fmla="*/ 2147483646 w 5391"/>
                  <a:gd name="T57" fmla="*/ 2147483646 h 3545"/>
                  <a:gd name="T58" fmla="*/ 2147483646 w 5391"/>
                  <a:gd name="T59" fmla="*/ 2147483646 h 3545"/>
                  <a:gd name="T60" fmla="*/ 2147483646 w 5391"/>
                  <a:gd name="T61" fmla="*/ 2147483646 h 3545"/>
                  <a:gd name="T62" fmla="*/ 2147483646 w 5391"/>
                  <a:gd name="T63" fmla="*/ 2147483646 h 3545"/>
                  <a:gd name="T64" fmla="*/ 2147483646 w 5391"/>
                  <a:gd name="T65" fmla="*/ 2147483646 h 3545"/>
                  <a:gd name="T66" fmla="*/ 2147483646 w 5391"/>
                  <a:gd name="T67" fmla="*/ 2147483646 h 3545"/>
                  <a:gd name="T68" fmla="*/ 2147483646 w 5391"/>
                  <a:gd name="T69" fmla="*/ 2147483646 h 3545"/>
                  <a:gd name="T70" fmla="*/ 2147483646 w 5391"/>
                  <a:gd name="T71" fmla="*/ 2147483646 h 3545"/>
                  <a:gd name="T72" fmla="*/ 2147483646 w 5391"/>
                  <a:gd name="T73" fmla="*/ 2147483646 h 3545"/>
                  <a:gd name="T74" fmla="*/ 2147483646 w 5391"/>
                  <a:gd name="T75" fmla="*/ 2147483646 h 3545"/>
                  <a:gd name="T76" fmla="*/ 2147483646 w 5391"/>
                  <a:gd name="T77" fmla="*/ 2147483646 h 3545"/>
                  <a:gd name="T78" fmla="*/ 2147483646 w 5391"/>
                  <a:gd name="T79" fmla="*/ 2147483646 h 3545"/>
                  <a:gd name="T80" fmla="*/ 2147483646 w 5391"/>
                  <a:gd name="T81" fmla="*/ 2147483646 h 3545"/>
                  <a:gd name="T82" fmla="*/ 2147483646 w 5391"/>
                  <a:gd name="T83" fmla="*/ 2147483646 h 3545"/>
                  <a:gd name="T84" fmla="*/ 2147483646 w 5391"/>
                  <a:gd name="T85" fmla="*/ 2147483646 h 3545"/>
                  <a:gd name="T86" fmla="*/ 2147483646 w 5391"/>
                  <a:gd name="T87" fmla="*/ 2147483646 h 3545"/>
                  <a:gd name="T88" fmla="*/ 2147483646 w 5391"/>
                  <a:gd name="T89" fmla="*/ 2147483646 h 3545"/>
                  <a:gd name="T90" fmla="*/ 2147483646 w 5391"/>
                  <a:gd name="T91" fmla="*/ 2147483646 h 3545"/>
                  <a:gd name="T92" fmla="*/ 2147483646 w 5391"/>
                  <a:gd name="T93" fmla="*/ 2147483646 h 354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391" h="3545">
                    <a:moveTo>
                      <a:pt x="1885" y="3544"/>
                    </a:moveTo>
                    <a:lnTo>
                      <a:pt x="1580" y="3048"/>
                    </a:lnTo>
                    <a:lnTo>
                      <a:pt x="1104" y="2706"/>
                    </a:lnTo>
                    <a:lnTo>
                      <a:pt x="876" y="2534"/>
                    </a:lnTo>
                    <a:lnTo>
                      <a:pt x="705" y="2286"/>
                    </a:lnTo>
                    <a:lnTo>
                      <a:pt x="666" y="2115"/>
                    </a:lnTo>
                    <a:lnTo>
                      <a:pt x="571" y="1981"/>
                    </a:lnTo>
                    <a:lnTo>
                      <a:pt x="285" y="1848"/>
                    </a:lnTo>
                    <a:lnTo>
                      <a:pt x="228" y="1543"/>
                    </a:lnTo>
                    <a:lnTo>
                      <a:pt x="133" y="1258"/>
                    </a:lnTo>
                    <a:lnTo>
                      <a:pt x="0" y="991"/>
                    </a:lnTo>
                    <a:lnTo>
                      <a:pt x="305" y="610"/>
                    </a:lnTo>
                    <a:lnTo>
                      <a:pt x="762" y="400"/>
                    </a:lnTo>
                    <a:lnTo>
                      <a:pt x="1028" y="267"/>
                    </a:lnTo>
                    <a:lnTo>
                      <a:pt x="1276" y="172"/>
                    </a:lnTo>
                    <a:lnTo>
                      <a:pt x="1257" y="134"/>
                    </a:lnTo>
                    <a:lnTo>
                      <a:pt x="1238" y="115"/>
                    </a:lnTo>
                    <a:lnTo>
                      <a:pt x="1238" y="58"/>
                    </a:lnTo>
                    <a:lnTo>
                      <a:pt x="1199" y="77"/>
                    </a:lnTo>
                    <a:lnTo>
                      <a:pt x="1409" y="0"/>
                    </a:lnTo>
                    <a:lnTo>
                      <a:pt x="1619" y="58"/>
                    </a:lnTo>
                    <a:lnTo>
                      <a:pt x="1847" y="95"/>
                    </a:lnTo>
                    <a:lnTo>
                      <a:pt x="2076" y="58"/>
                    </a:lnTo>
                    <a:lnTo>
                      <a:pt x="2571" y="58"/>
                    </a:lnTo>
                    <a:lnTo>
                      <a:pt x="3067" y="115"/>
                    </a:lnTo>
                    <a:lnTo>
                      <a:pt x="3371" y="134"/>
                    </a:lnTo>
                    <a:lnTo>
                      <a:pt x="3676" y="267"/>
                    </a:lnTo>
                    <a:lnTo>
                      <a:pt x="3924" y="381"/>
                    </a:lnTo>
                    <a:lnTo>
                      <a:pt x="4191" y="458"/>
                    </a:lnTo>
                    <a:lnTo>
                      <a:pt x="4533" y="476"/>
                    </a:lnTo>
                    <a:lnTo>
                      <a:pt x="4876" y="496"/>
                    </a:lnTo>
                    <a:lnTo>
                      <a:pt x="5162" y="572"/>
                    </a:lnTo>
                    <a:lnTo>
                      <a:pt x="5390" y="725"/>
                    </a:lnTo>
                    <a:lnTo>
                      <a:pt x="5352" y="1048"/>
                    </a:lnTo>
                    <a:lnTo>
                      <a:pt x="5257" y="1372"/>
                    </a:lnTo>
                    <a:lnTo>
                      <a:pt x="5085" y="2134"/>
                    </a:lnTo>
                    <a:lnTo>
                      <a:pt x="4895" y="2896"/>
                    </a:lnTo>
                    <a:lnTo>
                      <a:pt x="4590" y="3143"/>
                    </a:lnTo>
                    <a:lnTo>
                      <a:pt x="4228" y="2953"/>
                    </a:lnTo>
                    <a:lnTo>
                      <a:pt x="4000" y="2915"/>
                    </a:lnTo>
                    <a:lnTo>
                      <a:pt x="3866" y="3124"/>
                    </a:lnTo>
                    <a:lnTo>
                      <a:pt x="3657" y="3086"/>
                    </a:lnTo>
                    <a:lnTo>
                      <a:pt x="3429" y="3048"/>
                    </a:lnTo>
                    <a:lnTo>
                      <a:pt x="3143" y="3124"/>
                    </a:lnTo>
                    <a:lnTo>
                      <a:pt x="2933" y="3315"/>
                    </a:lnTo>
                    <a:lnTo>
                      <a:pt x="2457" y="3429"/>
                    </a:lnTo>
                    <a:lnTo>
                      <a:pt x="1885" y="354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77" name="Freeform 32">
                <a:extLst>
                  <a:ext uri="{FF2B5EF4-FFF2-40B4-BE49-F238E27FC236}">
                    <a16:creationId xmlns:a16="http://schemas.microsoft.com/office/drawing/2014/main" id="{18BA7B4A-4632-094A-AFA2-9A005DC98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2563" y="4016375"/>
                <a:ext cx="703262" cy="795338"/>
              </a:xfrm>
              <a:custGeom>
                <a:avLst/>
                <a:gdLst>
                  <a:gd name="T0" fmla="*/ 2147483646 w 3906"/>
                  <a:gd name="T1" fmla="*/ 0 h 4420"/>
                  <a:gd name="T2" fmla="*/ 2147483646 w 3906"/>
                  <a:gd name="T3" fmla="*/ 2147483646 h 4420"/>
                  <a:gd name="T4" fmla="*/ 2147483646 w 3906"/>
                  <a:gd name="T5" fmla="*/ 2147483646 h 4420"/>
                  <a:gd name="T6" fmla="*/ 2147483646 w 3906"/>
                  <a:gd name="T7" fmla="*/ 2147483646 h 4420"/>
                  <a:gd name="T8" fmla="*/ 2147483646 w 3906"/>
                  <a:gd name="T9" fmla="*/ 2147483646 h 4420"/>
                  <a:gd name="T10" fmla="*/ 2147483646 w 3906"/>
                  <a:gd name="T11" fmla="*/ 2147483646 h 4420"/>
                  <a:gd name="T12" fmla="*/ 2147483646 w 3906"/>
                  <a:gd name="T13" fmla="*/ 2147483646 h 4420"/>
                  <a:gd name="T14" fmla="*/ 2147483646 w 3906"/>
                  <a:gd name="T15" fmla="*/ 2147483646 h 4420"/>
                  <a:gd name="T16" fmla="*/ 2147483646 w 3906"/>
                  <a:gd name="T17" fmla="*/ 2147483646 h 4420"/>
                  <a:gd name="T18" fmla="*/ 2147483646 w 3906"/>
                  <a:gd name="T19" fmla="*/ 2147483646 h 4420"/>
                  <a:gd name="T20" fmla="*/ 2147483646 w 3906"/>
                  <a:gd name="T21" fmla="*/ 2147483646 h 4420"/>
                  <a:gd name="T22" fmla="*/ 2147483646 w 3906"/>
                  <a:gd name="T23" fmla="*/ 2147483646 h 4420"/>
                  <a:gd name="T24" fmla="*/ 2147483646 w 3906"/>
                  <a:gd name="T25" fmla="*/ 2147483646 h 4420"/>
                  <a:gd name="T26" fmla="*/ 2147483646 w 3906"/>
                  <a:gd name="T27" fmla="*/ 2147483646 h 4420"/>
                  <a:gd name="T28" fmla="*/ 2147483646 w 3906"/>
                  <a:gd name="T29" fmla="*/ 2147483646 h 4420"/>
                  <a:gd name="T30" fmla="*/ 2147483646 w 3906"/>
                  <a:gd name="T31" fmla="*/ 2147483646 h 4420"/>
                  <a:gd name="T32" fmla="*/ 2147483646 w 3906"/>
                  <a:gd name="T33" fmla="*/ 2147483646 h 4420"/>
                  <a:gd name="T34" fmla="*/ 2147483646 w 3906"/>
                  <a:gd name="T35" fmla="*/ 2147483646 h 4420"/>
                  <a:gd name="T36" fmla="*/ 2147483646 w 3906"/>
                  <a:gd name="T37" fmla="*/ 2147483646 h 4420"/>
                  <a:gd name="T38" fmla="*/ 2147483646 w 3906"/>
                  <a:gd name="T39" fmla="*/ 2147483646 h 4420"/>
                  <a:gd name="T40" fmla="*/ 2147483646 w 3906"/>
                  <a:gd name="T41" fmla="*/ 2147483646 h 4420"/>
                  <a:gd name="T42" fmla="*/ 2147483646 w 3906"/>
                  <a:gd name="T43" fmla="*/ 2147483646 h 4420"/>
                  <a:gd name="T44" fmla="*/ 2147483646 w 3906"/>
                  <a:gd name="T45" fmla="*/ 2147483646 h 4420"/>
                  <a:gd name="T46" fmla="*/ 2147483646 w 3906"/>
                  <a:gd name="T47" fmla="*/ 2147483646 h 4420"/>
                  <a:gd name="T48" fmla="*/ 2147483646 w 3906"/>
                  <a:gd name="T49" fmla="*/ 2147483646 h 4420"/>
                  <a:gd name="T50" fmla="*/ 2147483646 w 3906"/>
                  <a:gd name="T51" fmla="*/ 2147483646 h 4420"/>
                  <a:gd name="T52" fmla="*/ 0 w 3906"/>
                  <a:gd name="T53" fmla="*/ 2147483646 h 4420"/>
                  <a:gd name="T54" fmla="*/ 2147483646 w 3906"/>
                  <a:gd name="T55" fmla="*/ 2147483646 h 4420"/>
                  <a:gd name="T56" fmla="*/ 2147483646 w 3906"/>
                  <a:gd name="T57" fmla="*/ 2147483646 h 4420"/>
                  <a:gd name="T58" fmla="*/ 2147483646 w 3906"/>
                  <a:gd name="T59" fmla="*/ 2147483646 h 4420"/>
                  <a:gd name="T60" fmla="*/ 2147483646 w 3906"/>
                  <a:gd name="T61" fmla="*/ 2147483646 h 4420"/>
                  <a:gd name="T62" fmla="*/ 2147483646 w 3906"/>
                  <a:gd name="T63" fmla="*/ 2147483646 h 4420"/>
                  <a:gd name="T64" fmla="*/ 2147483646 w 3906"/>
                  <a:gd name="T65" fmla="*/ 0 h 44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06" h="4420">
                    <a:moveTo>
                      <a:pt x="1848" y="0"/>
                    </a:moveTo>
                    <a:lnTo>
                      <a:pt x="2324" y="286"/>
                    </a:lnTo>
                    <a:lnTo>
                      <a:pt x="2762" y="609"/>
                    </a:lnTo>
                    <a:lnTo>
                      <a:pt x="3048" y="571"/>
                    </a:lnTo>
                    <a:lnTo>
                      <a:pt x="3314" y="477"/>
                    </a:lnTo>
                    <a:lnTo>
                      <a:pt x="3619" y="609"/>
                    </a:lnTo>
                    <a:lnTo>
                      <a:pt x="3905" y="799"/>
                    </a:lnTo>
                    <a:lnTo>
                      <a:pt x="3695" y="1276"/>
                    </a:lnTo>
                    <a:lnTo>
                      <a:pt x="3657" y="1790"/>
                    </a:lnTo>
                    <a:lnTo>
                      <a:pt x="3695" y="2209"/>
                    </a:lnTo>
                    <a:lnTo>
                      <a:pt x="3581" y="2628"/>
                    </a:lnTo>
                    <a:lnTo>
                      <a:pt x="3657" y="3009"/>
                    </a:lnTo>
                    <a:lnTo>
                      <a:pt x="3829" y="3352"/>
                    </a:lnTo>
                    <a:lnTo>
                      <a:pt x="3581" y="3599"/>
                    </a:lnTo>
                    <a:lnTo>
                      <a:pt x="3314" y="3809"/>
                    </a:lnTo>
                    <a:lnTo>
                      <a:pt x="2762" y="3961"/>
                    </a:lnTo>
                    <a:lnTo>
                      <a:pt x="2457" y="4419"/>
                    </a:lnTo>
                    <a:lnTo>
                      <a:pt x="2210" y="3923"/>
                    </a:lnTo>
                    <a:lnTo>
                      <a:pt x="1981" y="3523"/>
                    </a:lnTo>
                    <a:lnTo>
                      <a:pt x="1619" y="3333"/>
                    </a:lnTo>
                    <a:lnTo>
                      <a:pt x="1257" y="3104"/>
                    </a:lnTo>
                    <a:lnTo>
                      <a:pt x="991" y="3009"/>
                    </a:lnTo>
                    <a:lnTo>
                      <a:pt x="800" y="2819"/>
                    </a:lnTo>
                    <a:lnTo>
                      <a:pt x="724" y="2647"/>
                    </a:lnTo>
                    <a:lnTo>
                      <a:pt x="552" y="2533"/>
                    </a:lnTo>
                    <a:lnTo>
                      <a:pt x="324" y="1942"/>
                    </a:lnTo>
                    <a:lnTo>
                      <a:pt x="0" y="1314"/>
                    </a:lnTo>
                    <a:lnTo>
                      <a:pt x="514" y="1295"/>
                    </a:lnTo>
                    <a:lnTo>
                      <a:pt x="991" y="1314"/>
                    </a:lnTo>
                    <a:lnTo>
                      <a:pt x="1162" y="1123"/>
                    </a:lnTo>
                    <a:lnTo>
                      <a:pt x="1409" y="895"/>
                    </a:lnTo>
                    <a:lnTo>
                      <a:pt x="1695" y="534"/>
                    </a:lnTo>
                    <a:lnTo>
                      <a:pt x="1848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78" name="Freeform 33">
                <a:extLst>
                  <a:ext uri="{FF2B5EF4-FFF2-40B4-BE49-F238E27FC236}">
                    <a16:creationId xmlns:a16="http://schemas.microsoft.com/office/drawing/2014/main" id="{FC227DBA-EE7F-6349-B8E6-1D007B430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74263" y="3378200"/>
                <a:ext cx="1743075" cy="1096963"/>
              </a:xfrm>
              <a:custGeom>
                <a:avLst/>
                <a:gdLst>
                  <a:gd name="T0" fmla="*/ 2147483646 w 9678"/>
                  <a:gd name="T1" fmla="*/ 2147483646 h 6096"/>
                  <a:gd name="T2" fmla="*/ 2147483646 w 9678"/>
                  <a:gd name="T3" fmla="*/ 2147483646 h 6096"/>
                  <a:gd name="T4" fmla="*/ 2147483646 w 9678"/>
                  <a:gd name="T5" fmla="*/ 2147483646 h 6096"/>
                  <a:gd name="T6" fmla="*/ 2147483646 w 9678"/>
                  <a:gd name="T7" fmla="*/ 2147483646 h 6096"/>
                  <a:gd name="T8" fmla="*/ 2147483646 w 9678"/>
                  <a:gd name="T9" fmla="*/ 2147483646 h 6096"/>
                  <a:gd name="T10" fmla="*/ 2147483646 w 9678"/>
                  <a:gd name="T11" fmla="*/ 2147483646 h 6096"/>
                  <a:gd name="T12" fmla="*/ 2147483646 w 9678"/>
                  <a:gd name="T13" fmla="*/ 2147483646 h 6096"/>
                  <a:gd name="T14" fmla="*/ 2147483646 w 9678"/>
                  <a:gd name="T15" fmla="*/ 2147483646 h 6096"/>
                  <a:gd name="T16" fmla="*/ 2147483646 w 9678"/>
                  <a:gd name="T17" fmla="*/ 2147483646 h 6096"/>
                  <a:gd name="T18" fmla="*/ 2147483646 w 9678"/>
                  <a:gd name="T19" fmla="*/ 0 h 6096"/>
                  <a:gd name="T20" fmla="*/ 2147483646 w 9678"/>
                  <a:gd name="T21" fmla="*/ 2147483646 h 6096"/>
                  <a:gd name="T22" fmla="*/ 2147483646 w 9678"/>
                  <a:gd name="T23" fmla="*/ 2147483646 h 6096"/>
                  <a:gd name="T24" fmla="*/ 2147483646 w 9678"/>
                  <a:gd name="T25" fmla="*/ 2147483646 h 6096"/>
                  <a:gd name="T26" fmla="*/ 2147483646 w 9678"/>
                  <a:gd name="T27" fmla="*/ 2147483646 h 6096"/>
                  <a:gd name="T28" fmla="*/ 2147483646 w 9678"/>
                  <a:gd name="T29" fmla="*/ 2147483646 h 6096"/>
                  <a:gd name="T30" fmla="*/ 2147483646 w 9678"/>
                  <a:gd name="T31" fmla="*/ 2147483646 h 6096"/>
                  <a:gd name="T32" fmla="*/ 2147483646 w 9678"/>
                  <a:gd name="T33" fmla="*/ 2147483646 h 6096"/>
                  <a:gd name="T34" fmla="*/ 2147483646 w 9678"/>
                  <a:gd name="T35" fmla="*/ 2147483646 h 6096"/>
                  <a:gd name="T36" fmla="*/ 2147483646 w 9678"/>
                  <a:gd name="T37" fmla="*/ 2147483646 h 6096"/>
                  <a:gd name="T38" fmla="*/ 2147483646 w 9678"/>
                  <a:gd name="T39" fmla="*/ 2147483646 h 6096"/>
                  <a:gd name="T40" fmla="*/ 2147483646 w 9678"/>
                  <a:gd name="T41" fmla="*/ 2147483646 h 6096"/>
                  <a:gd name="T42" fmla="*/ 2147483646 w 9678"/>
                  <a:gd name="T43" fmla="*/ 2147483646 h 6096"/>
                  <a:gd name="T44" fmla="*/ 2147483646 w 9678"/>
                  <a:gd name="T45" fmla="*/ 2147483646 h 6096"/>
                  <a:gd name="T46" fmla="*/ 2147483646 w 9678"/>
                  <a:gd name="T47" fmla="*/ 2147483646 h 6096"/>
                  <a:gd name="T48" fmla="*/ 2147483646 w 9678"/>
                  <a:gd name="T49" fmla="*/ 2147483646 h 6096"/>
                  <a:gd name="T50" fmla="*/ 2147483646 w 9678"/>
                  <a:gd name="T51" fmla="*/ 2147483646 h 6096"/>
                  <a:gd name="T52" fmla="*/ 2147483646 w 9678"/>
                  <a:gd name="T53" fmla="*/ 2147483646 h 6096"/>
                  <a:gd name="T54" fmla="*/ 2147483646 w 9678"/>
                  <a:gd name="T55" fmla="*/ 2147483646 h 6096"/>
                  <a:gd name="T56" fmla="*/ 2147483646 w 9678"/>
                  <a:gd name="T57" fmla="*/ 2147483646 h 6096"/>
                  <a:gd name="T58" fmla="*/ 2147483646 w 9678"/>
                  <a:gd name="T59" fmla="*/ 2147483646 h 6096"/>
                  <a:gd name="T60" fmla="*/ 2147483646 w 9678"/>
                  <a:gd name="T61" fmla="*/ 2147483646 h 6096"/>
                  <a:gd name="T62" fmla="*/ 2147483646 w 9678"/>
                  <a:gd name="T63" fmla="*/ 2147483646 h 60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678" h="6096">
                    <a:moveTo>
                      <a:pt x="0" y="3391"/>
                    </a:moveTo>
                    <a:lnTo>
                      <a:pt x="58" y="3029"/>
                    </a:lnTo>
                    <a:lnTo>
                      <a:pt x="305" y="2763"/>
                    </a:lnTo>
                    <a:lnTo>
                      <a:pt x="877" y="2648"/>
                    </a:lnTo>
                    <a:lnTo>
                      <a:pt x="1353" y="2534"/>
                    </a:lnTo>
                    <a:lnTo>
                      <a:pt x="1563" y="2343"/>
                    </a:lnTo>
                    <a:lnTo>
                      <a:pt x="1849" y="2267"/>
                    </a:lnTo>
                    <a:lnTo>
                      <a:pt x="2077" y="2305"/>
                    </a:lnTo>
                    <a:lnTo>
                      <a:pt x="2286" y="2343"/>
                    </a:lnTo>
                    <a:lnTo>
                      <a:pt x="2420" y="2134"/>
                    </a:lnTo>
                    <a:lnTo>
                      <a:pt x="2648" y="2172"/>
                    </a:lnTo>
                    <a:lnTo>
                      <a:pt x="3010" y="2362"/>
                    </a:lnTo>
                    <a:lnTo>
                      <a:pt x="3315" y="2115"/>
                    </a:lnTo>
                    <a:lnTo>
                      <a:pt x="3505" y="1353"/>
                    </a:lnTo>
                    <a:lnTo>
                      <a:pt x="3677" y="591"/>
                    </a:lnTo>
                    <a:lnTo>
                      <a:pt x="3982" y="610"/>
                    </a:lnTo>
                    <a:lnTo>
                      <a:pt x="4153" y="381"/>
                    </a:lnTo>
                    <a:lnTo>
                      <a:pt x="4153" y="191"/>
                    </a:lnTo>
                    <a:lnTo>
                      <a:pt x="4191" y="58"/>
                    </a:lnTo>
                    <a:lnTo>
                      <a:pt x="4782" y="0"/>
                    </a:lnTo>
                    <a:lnTo>
                      <a:pt x="5506" y="20"/>
                    </a:lnTo>
                    <a:lnTo>
                      <a:pt x="5830" y="267"/>
                    </a:lnTo>
                    <a:lnTo>
                      <a:pt x="6153" y="496"/>
                    </a:lnTo>
                    <a:lnTo>
                      <a:pt x="6496" y="705"/>
                    </a:lnTo>
                    <a:lnTo>
                      <a:pt x="6820" y="953"/>
                    </a:lnTo>
                    <a:lnTo>
                      <a:pt x="7335" y="1410"/>
                    </a:lnTo>
                    <a:lnTo>
                      <a:pt x="7963" y="1734"/>
                    </a:lnTo>
                    <a:lnTo>
                      <a:pt x="8534" y="2020"/>
                    </a:lnTo>
                    <a:lnTo>
                      <a:pt x="9067" y="2305"/>
                    </a:lnTo>
                    <a:lnTo>
                      <a:pt x="9487" y="2362"/>
                    </a:lnTo>
                    <a:lnTo>
                      <a:pt x="9677" y="2572"/>
                    </a:lnTo>
                    <a:lnTo>
                      <a:pt x="9468" y="2724"/>
                    </a:lnTo>
                    <a:lnTo>
                      <a:pt x="9239" y="2858"/>
                    </a:lnTo>
                    <a:lnTo>
                      <a:pt x="9011" y="3105"/>
                    </a:lnTo>
                    <a:lnTo>
                      <a:pt x="8820" y="3372"/>
                    </a:lnTo>
                    <a:lnTo>
                      <a:pt x="8153" y="4077"/>
                    </a:lnTo>
                    <a:lnTo>
                      <a:pt x="7525" y="5200"/>
                    </a:lnTo>
                    <a:lnTo>
                      <a:pt x="7125" y="5047"/>
                    </a:lnTo>
                    <a:lnTo>
                      <a:pt x="6744" y="5124"/>
                    </a:lnTo>
                    <a:lnTo>
                      <a:pt x="6534" y="5256"/>
                    </a:lnTo>
                    <a:lnTo>
                      <a:pt x="6287" y="5314"/>
                    </a:lnTo>
                    <a:lnTo>
                      <a:pt x="5639" y="5542"/>
                    </a:lnTo>
                    <a:lnTo>
                      <a:pt x="5125" y="6095"/>
                    </a:lnTo>
                    <a:lnTo>
                      <a:pt x="5049" y="5752"/>
                    </a:lnTo>
                    <a:lnTo>
                      <a:pt x="4801" y="5523"/>
                    </a:lnTo>
                    <a:lnTo>
                      <a:pt x="4744" y="5295"/>
                    </a:lnTo>
                    <a:lnTo>
                      <a:pt x="4592" y="5085"/>
                    </a:lnTo>
                    <a:lnTo>
                      <a:pt x="4343" y="4799"/>
                    </a:lnTo>
                    <a:lnTo>
                      <a:pt x="4039" y="4571"/>
                    </a:lnTo>
                    <a:lnTo>
                      <a:pt x="3772" y="4552"/>
                    </a:lnTo>
                    <a:lnTo>
                      <a:pt x="3525" y="4552"/>
                    </a:lnTo>
                    <a:lnTo>
                      <a:pt x="3372" y="4552"/>
                    </a:lnTo>
                    <a:lnTo>
                      <a:pt x="3239" y="4590"/>
                    </a:lnTo>
                    <a:lnTo>
                      <a:pt x="3201" y="4704"/>
                    </a:lnTo>
                    <a:lnTo>
                      <a:pt x="3163" y="4799"/>
                    </a:lnTo>
                    <a:lnTo>
                      <a:pt x="2687" y="5028"/>
                    </a:lnTo>
                    <a:lnTo>
                      <a:pt x="2172" y="4933"/>
                    </a:lnTo>
                    <a:lnTo>
                      <a:pt x="1791" y="4819"/>
                    </a:lnTo>
                    <a:lnTo>
                      <a:pt x="1448" y="4685"/>
                    </a:lnTo>
                    <a:lnTo>
                      <a:pt x="1239" y="4323"/>
                    </a:lnTo>
                    <a:lnTo>
                      <a:pt x="934" y="4209"/>
                    </a:lnTo>
                    <a:lnTo>
                      <a:pt x="667" y="4020"/>
                    </a:lnTo>
                    <a:lnTo>
                      <a:pt x="363" y="3848"/>
                    </a:lnTo>
                    <a:lnTo>
                      <a:pt x="172" y="3620"/>
                    </a:lnTo>
                    <a:lnTo>
                      <a:pt x="0" y="339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19463" name="Group 1">
              <a:extLst>
                <a:ext uri="{FF2B5EF4-FFF2-40B4-BE49-F238E27FC236}">
                  <a16:creationId xmlns:a16="http://schemas.microsoft.com/office/drawing/2014/main" id="{C7F16063-2E2D-154C-BF32-3B9BD3B03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70925" y="1824038"/>
              <a:ext cx="5600700" cy="2852737"/>
              <a:chOff x="8670527" y="1824038"/>
              <a:chExt cx="5601581" cy="2852737"/>
            </a:xfrm>
          </p:grpSpPr>
          <p:sp>
            <p:nvSpPr>
              <p:cNvPr id="19467" name="Freeform 515">
                <a:extLst>
                  <a:ext uri="{FF2B5EF4-FFF2-40B4-BE49-F238E27FC236}">
                    <a16:creationId xmlns:a16="http://schemas.microsoft.com/office/drawing/2014/main" id="{143547F8-71CF-764B-9C63-D5451E1DA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6625" y="4132263"/>
                <a:ext cx="263525" cy="354012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43"/>
                      <a:pt x="0" y="743"/>
                    </a:cubicBezTo>
                    <a:cubicBezTo>
                      <a:pt x="0" y="895"/>
                      <a:pt x="57" y="1029"/>
                      <a:pt x="115" y="1124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2" y="1943"/>
                      <a:pt x="800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9"/>
                      <a:pt x="1467" y="895"/>
                      <a:pt x="1467" y="743"/>
                    </a:cubicBezTo>
                    <a:cubicBezTo>
                      <a:pt x="1467" y="343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8" y="895"/>
                      <a:pt x="438" y="743"/>
                    </a:cubicBezTo>
                    <a:cubicBezTo>
                      <a:pt x="438" y="572"/>
                      <a:pt x="572" y="438"/>
                      <a:pt x="743" y="438"/>
                    </a:cubicBezTo>
                    <a:cubicBezTo>
                      <a:pt x="895" y="438"/>
                      <a:pt x="1029" y="572"/>
                      <a:pt x="1029" y="743"/>
                    </a:cubicBezTo>
                    <a:cubicBezTo>
                      <a:pt x="1029" y="89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68" name="Text Box 516">
                <a:extLst>
                  <a:ext uri="{FF2B5EF4-FFF2-40B4-BE49-F238E27FC236}">
                    <a16:creationId xmlns:a16="http://schemas.microsoft.com/office/drawing/2014/main" id="{A051F7BB-D16C-1843-9AA4-DC6D95D127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86451" y="3963988"/>
                <a:ext cx="2041708" cy="3317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Santo Domingo</a:t>
                </a:r>
              </a:p>
            </p:txBody>
          </p:sp>
          <p:sp>
            <p:nvSpPr>
              <p:cNvPr id="7684" name="Text Box 517">
                <a:extLst>
                  <a:ext uri="{FF2B5EF4-FFF2-40B4-BE49-F238E27FC236}">
                    <a16:creationId xmlns:a16="http://schemas.microsoft.com/office/drawing/2014/main" id="{D4A59A4C-B26D-444C-BF69-1848DE467E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70527" y="1824038"/>
                <a:ext cx="1290841" cy="430212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Santiago De</a:t>
                </a:r>
              </a:p>
              <a:p>
                <a:pPr algn="ctr"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Los Caballeros</a:t>
                </a:r>
              </a:p>
              <a:p>
                <a:pPr algn="ctr">
                  <a:lnSpc>
                    <a:spcPct val="113000"/>
                  </a:lnSpc>
                  <a:defRPr/>
                </a:pPr>
                <a:endParaRPr lang="en-US" altLang="en-UA" sz="1042" dirty="0">
                  <a:solidFill>
                    <a:srgbClr val="000000"/>
                  </a:solidFill>
                  <a:latin typeface="Open Sans Semibold" panose="020B0606030504020204" pitchFamily="34" charset="0"/>
                  <a:cs typeface="Open Sans Semibold" panose="020B0606030504020204" pitchFamily="34" charset="0"/>
                </a:endParaRPr>
              </a:p>
            </p:txBody>
          </p:sp>
          <p:sp>
            <p:nvSpPr>
              <p:cNvPr id="7686" name="Text Box 519">
                <a:extLst>
                  <a:ext uri="{FF2B5EF4-FFF2-40B4-BE49-F238E27FC236}">
                    <a16:creationId xmlns:a16="http://schemas.microsoft.com/office/drawing/2014/main" id="{80792F97-AE33-AE4D-8DD0-839E2C80D3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270238" y="3849688"/>
                <a:ext cx="1001870" cy="2190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Punta Cana</a:t>
                </a:r>
              </a:p>
            </p:txBody>
          </p:sp>
          <p:sp>
            <p:nvSpPr>
              <p:cNvPr id="19471" name="Freeform 520">
                <a:extLst>
                  <a:ext uri="{FF2B5EF4-FFF2-40B4-BE49-F238E27FC236}">
                    <a16:creationId xmlns:a16="http://schemas.microsoft.com/office/drawing/2014/main" id="{56DF6A2E-EBF5-E643-AFF1-C121CBFBD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9088" y="4324350"/>
                <a:ext cx="263525" cy="352425"/>
              </a:xfrm>
              <a:custGeom>
                <a:avLst/>
                <a:gdLst>
                  <a:gd name="T0" fmla="*/ 2147483646 w 1467"/>
                  <a:gd name="T1" fmla="*/ 0 h 1964"/>
                  <a:gd name="T2" fmla="*/ 2147483646 w 1467"/>
                  <a:gd name="T3" fmla="*/ 0 h 1964"/>
                  <a:gd name="T4" fmla="*/ 0 w 1467"/>
                  <a:gd name="T5" fmla="*/ 2147483646 h 1964"/>
                  <a:gd name="T6" fmla="*/ 2147483646 w 1467"/>
                  <a:gd name="T7" fmla="*/ 2147483646 h 1964"/>
                  <a:gd name="T8" fmla="*/ 2147483646 w 1467"/>
                  <a:gd name="T9" fmla="*/ 2147483646 h 1964"/>
                  <a:gd name="T10" fmla="*/ 2147483646 w 1467"/>
                  <a:gd name="T11" fmla="*/ 2147483646 h 1964"/>
                  <a:gd name="T12" fmla="*/ 2147483646 w 1467"/>
                  <a:gd name="T13" fmla="*/ 2147483646 h 1964"/>
                  <a:gd name="T14" fmla="*/ 2147483646 w 1467"/>
                  <a:gd name="T15" fmla="*/ 2147483646 h 1964"/>
                  <a:gd name="T16" fmla="*/ 2147483646 w 1467"/>
                  <a:gd name="T17" fmla="*/ 2147483646 h 1964"/>
                  <a:gd name="T18" fmla="*/ 2147483646 w 1467"/>
                  <a:gd name="T19" fmla="*/ 0 h 1964"/>
                  <a:gd name="T20" fmla="*/ 2147483646 w 1467"/>
                  <a:gd name="T21" fmla="*/ 2147483646 h 1964"/>
                  <a:gd name="T22" fmla="*/ 2147483646 w 1467"/>
                  <a:gd name="T23" fmla="*/ 2147483646 h 1964"/>
                  <a:gd name="T24" fmla="*/ 2147483646 w 1467"/>
                  <a:gd name="T25" fmla="*/ 2147483646 h 1964"/>
                  <a:gd name="T26" fmla="*/ 2147483646 w 1467"/>
                  <a:gd name="T27" fmla="*/ 2147483646 h 1964"/>
                  <a:gd name="T28" fmla="*/ 2147483646 w 1467"/>
                  <a:gd name="T29" fmla="*/ 2147483646 h 1964"/>
                  <a:gd name="T30" fmla="*/ 2147483646 w 1467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3" y="0"/>
                      <a:pt x="0" y="344"/>
                      <a:pt x="0" y="744"/>
                    </a:cubicBezTo>
                    <a:cubicBezTo>
                      <a:pt x="0" y="896"/>
                      <a:pt x="38" y="1029"/>
                      <a:pt x="114" y="1143"/>
                    </a:cubicBezTo>
                    <a:cubicBezTo>
                      <a:pt x="685" y="1925"/>
                      <a:pt x="685" y="1925"/>
                      <a:pt x="685" y="1925"/>
                    </a:cubicBezTo>
                    <a:cubicBezTo>
                      <a:pt x="685" y="1963"/>
                      <a:pt x="724" y="1963"/>
                      <a:pt x="743" y="1963"/>
                    </a:cubicBezTo>
                    <a:cubicBezTo>
                      <a:pt x="762" y="1963"/>
                      <a:pt x="781" y="1963"/>
                      <a:pt x="800" y="1925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8" y="1029"/>
                      <a:pt x="1466" y="896"/>
                      <a:pt x="1466" y="744"/>
                    </a:cubicBezTo>
                    <a:cubicBezTo>
                      <a:pt x="1466" y="34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6"/>
                      <a:pt x="438" y="744"/>
                    </a:cubicBezTo>
                    <a:cubicBezTo>
                      <a:pt x="438" y="572"/>
                      <a:pt x="571" y="458"/>
                      <a:pt x="743" y="458"/>
                    </a:cubicBezTo>
                    <a:cubicBezTo>
                      <a:pt x="895" y="458"/>
                      <a:pt x="1029" y="572"/>
                      <a:pt x="1029" y="744"/>
                    </a:cubicBezTo>
                    <a:cubicBezTo>
                      <a:pt x="1029" y="896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2" name="Freeform 521">
                <a:extLst>
                  <a:ext uri="{FF2B5EF4-FFF2-40B4-BE49-F238E27FC236}">
                    <a16:creationId xmlns:a16="http://schemas.microsoft.com/office/drawing/2014/main" id="{C64FD689-0153-C241-AE08-1139FCB8D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2100" y="2287588"/>
                <a:ext cx="265113" cy="354012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42" y="0"/>
                      <a:pt x="0" y="343"/>
                      <a:pt x="0" y="743"/>
                    </a:cubicBezTo>
                    <a:cubicBezTo>
                      <a:pt x="0" y="896"/>
                      <a:pt x="38" y="1029"/>
                      <a:pt x="114" y="1143"/>
                    </a:cubicBezTo>
                    <a:cubicBezTo>
                      <a:pt x="685" y="1924"/>
                      <a:pt x="685" y="1924"/>
                      <a:pt x="685" y="1924"/>
                    </a:cubicBezTo>
                    <a:cubicBezTo>
                      <a:pt x="704" y="1943"/>
                      <a:pt x="723" y="1962"/>
                      <a:pt x="742" y="1962"/>
                    </a:cubicBezTo>
                    <a:cubicBezTo>
                      <a:pt x="762" y="1962"/>
                      <a:pt x="781" y="1943"/>
                      <a:pt x="799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8" y="1029"/>
                      <a:pt x="1466" y="896"/>
                      <a:pt x="1466" y="743"/>
                    </a:cubicBezTo>
                    <a:cubicBezTo>
                      <a:pt x="1466" y="343"/>
                      <a:pt x="1143" y="0"/>
                      <a:pt x="742" y="0"/>
                    </a:cubicBezTo>
                    <a:close/>
                    <a:moveTo>
                      <a:pt x="742" y="1029"/>
                    </a:moveTo>
                    <a:lnTo>
                      <a:pt x="742" y="1029"/>
                    </a:lnTo>
                    <a:cubicBezTo>
                      <a:pt x="571" y="1029"/>
                      <a:pt x="437" y="896"/>
                      <a:pt x="437" y="743"/>
                    </a:cubicBezTo>
                    <a:cubicBezTo>
                      <a:pt x="437" y="571"/>
                      <a:pt x="571" y="438"/>
                      <a:pt x="742" y="438"/>
                    </a:cubicBezTo>
                    <a:cubicBezTo>
                      <a:pt x="895" y="438"/>
                      <a:pt x="1028" y="571"/>
                      <a:pt x="1028" y="743"/>
                    </a:cubicBezTo>
                    <a:cubicBezTo>
                      <a:pt x="1028" y="896"/>
                      <a:pt x="895" y="1029"/>
                      <a:pt x="742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16EA939C-F129-A746-A645-4F981F7702C6}"/>
              </a:ext>
            </a:extLst>
          </p:cNvPr>
          <p:cNvGrpSpPr/>
          <p:nvPr/>
        </p:nvGrpSpPr>
        <p:grpSpPr>
          <a:xfrm>
            <a:off x="858574" y="1575595"/>
            <a:ext cx="3845718" cy="3546739"/>
            <a:chOff x="1030288" y="1890713"/>
            <a:chExt cx="4614862" cy="4256087"/>
          </a:xfrm>
        </p:grpSpPr>
        <p:sp>
          <p:nvSpPr>
            <p:cNvPr id="7201" name="Text Box 34">
              <a:extLst>
                <a:ext uri="{FF2B5EF4-FFF2-40B4-BE49-F238E27FC236}">
                  <a16:creationId xmlns:a16="http://schemas.microsoft.com/office/drawing/2014/main" id="{545A20B7-E6F5-0B4F-A3DB-ED2152BA9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336925"/>
              <a:ext cx="2144713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SANTO DOMINGO</a:t>
              </a:r>
            </a:p>
          </p:txBody>
        </p:sp>
        <p:sp>
          <p:nvSpPr>
            <p:cNvPr id="7202" name="Text Box 35">
              <a:extLst>
                <a:ext uri="{FF2B5EF4-FFF2-40B4-BE49-F238E27FC236}">
                  <a16:creationId xmlns:a16="http://schemas.microsoft.com/office/drawing/2014/main" id="{52ECAEAE-A986-194D-8DA9-432A45A287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33875"/>
              <a:ext cx="3449638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 dirty="0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SANTIAGO DE LOS CABALLEROS</a:t>
              </a:r>
            </a:p>
          </p:txBody>
        </p:sp>
        <p:sp>
          <p:nvSpPr>
            <p:cNvPr id="7203" name="Text Box 36">
              <a:extLst>
                <a:ext uri="{FF2B5EF4-FFF2-40B4-BE49-F238E27FC236}">
                  <a16:creationId xmlns:a16="http://schemas.microsoft.com/office/drawing/2014/main" id="{C244450C-ED7E-B249-A1BB-92D05ED9BF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400675"/>
              <a:ext cx="1592263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PUNTA CANA</a:t>
              </a:r>
            </a:p>
          </p:txBody>
        </p:sp>
        <p:sp>
          <p:nvSpPr>
            <p:cNvPr id="7204" name="Text Box 37">
              <a:extLst>
                <a:ext uri="{FF2B5EF4-FFF2-40B4-BE49-F238E27FC236}">
                  <a16:creationId xmlns:a16="http://schemas.microsoft.com/office/drawing/2014/main" id="{C26AF8A6-33B8-744A-8EF2-A4A09CCD4C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6500" y="1890713"/>
              <a:ext cx="3168650" cy="11604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defRPr/>
              </a:pPr>
              <a:r>
                <a:rPr lang="en-US" altLang="en-UA" sz="2958" b="1" dirty="0">
                  <a:solidFill>
                    <a:srgbClr val="000000"/>
                  </a:solidFill>
                </a:rPr>
                <a:t>DOMINICAN</a:t>
              </a:r>
            </a:p>
            <a:p>
              <a:pPr>
                <a:lnSpc>
                  <a:spcPct val="102000"/>
                </a:lnSpc>
                <a:defRPr/>
              </a:pPr>
              <a:r>
                <a:rPr lang="en-US" altLang="en-UA" sz="2958" b="1" dirty="0">
                  <a:solidFill>
                    <a:srgbClr val="000000"/>
                  </a:solidFill>
                </a:rPr>
                <a:t>REPUBLIC</a:t>
              </a:r>
            </a:p>
          </p:txBody>
        </p:sp>
        <p:grpSp>
          <p:nvGrpSpPr>
            <p:cNvPr id="19462" name="Group 1">
              <a:extLst>
                <a:ext uri="{FF2B5EF4-FFF2-40B4-BE49-F238E27FC236}">
                  <a16:creationId xmlns:a16="http://schemas.microsoft.com/office/drawing/2014/main" id="{D5C97B8D-F2A8-744A-B640-35E20ED38A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2108200"/>
              <a:ext cx="987425" cy="617538"/>
              <a:chOff x="1155700" y="2266950"/>
              <a:chExt cx="987425" cy="617538"/>
            </a:xfrm>
          </p:grpSpPr>
          <p:sp>
            <p:nvSpPr>
              <p:cNvPr id="19473" name="Freeform 41">
                <a:extLst>
                  <a:ext uri="{FF2B5EF4-FFF2-40B4-BE49-F238E27FC236}">
                    <a16:creationId xmlns:a16="http://schemas.microsoft.com/office/drawing/2014/main" id="{3AF0EF96-781A-7A42-A7A3-C281F1983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266950"/>
                <a:ext cx="987425" cy="617538"/>
              </a:xfrm>
              <a:custGeom>
                <a:avLst/>
                <a:gdLst>
                  <a:gd name="T0" fmla="*/ 2147483646 w 5487"/>
                  <a:gd name="T1" fmla="*/ 2147483646 h 3429"/>
                  <a:gd name="T2" fmla="*/ 0 w 5487"/>
                  <a:gd name="T3" fmla="*/ 2147483646 h 3429"/>
                  <a:gd name="T4" fmla="*/ 0 w 5487"/>
                  <a:gd name="T5" fmla="*/ 0 h 3429"/>
                  <a:gd name="T6" fmla="*/ 2147483646 w 5487"/>
                  <a:gd name="T7" fmla="*/ 0 h 3429"/>
                  <a:gd name="T8" fmla="*/ 2147483646 w 5487"/>
                  <a:gd name="T9" fmla="*/ 2147483646 h 34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87" h="3429">
                    <a:moveTo>
                      <a:pt x="5486" y="3428"/>
                    </a:moveTo>
                    <a:lnTo>
                      <a:pt x="0" y="3428"/>
                    </a:lnTo>
                    <a:lnTo>
                      <a:pt x="0" y="0"/>
                    </a:lnTo>
                    <a:lnTo>
                      <a:pt x="5486" y="0"/>
                    </a:lnTo>
                    <a:lnTo>
                      <a:pt x="5486" y="342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4" name="Freeform 42">
                <a:extLst>
                  <a:ext uri="{FF2B5EF4-FFF2-40B4-BE49-F238E27FC236}">
                    <a16:creationId xmlns:a16="http://schemas.microsoft.com/office/drawing/2014/main" id="{F224730F-B9B3-BF44-9031-386D9DA0A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266950"/>
                <a:ext cx="425450" cy="244475"/>
              </a:xfrm>
              <a:custGeom>
                <a:avLst/>
                <a:gdLst>
                  <a:gd name="T0" fmla="*/ 0 w 2363"/>
                  <a:gd name="T1" fmla="*/ 0 h 1353"/>
                  <a:gd name="T2" fmla="*/ 2147483646 w 2363"/>
                  <a:gd name="T3" fmla="*/ 0 h 1353"/>
                  <a:gd name="T4" fmla="*/ 2147483646 w 2363"/>
                  <a:gd name="T5" fmla="*/ 2147483646 h 1353"/>
                  <a:gd name="T6" fmla="*/ 0 w 2363"/>
                  <a:gd name="T7" fmla="*/ 2147483646 h 1353"/>
                  <a:gd name="T8" fmla="*/ 0 w 2363"/>
                  <a:gd name="T9" fmla="*/ 0 h 13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3" h="1353">
                    <a:moveTo>
                      <a:pt x="0" y="0"/>
                    </a:moveTo>
                    <a:lnTo>
                      <a:pt x="2362" y="0"/>
                    </a:lnTo>
                    <a:lnTo>
                      <a:pt x="2362" y="1352"/>
                    </a:lnTo>
                    <a:lnTo>
                      <a:pt x="0" y="135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5" name="Freeform 43">
                <a:extLst>
                  <a:ext uri="{FF2B5EF4-FFF2-40B4-BE49-F238E27FC236}">
                    <a16:creationId xmlns:a16="http://schemas.microsoft.com/office/drawing/2014/main" id="{6A66A3F6-98B1-4447-8A56-B038757D0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641600"/>
                <a:ext cx="425450" cy="242888"/>
              </a:xfrm>
              <a:custGeom>
                <a:avLst/>
                <a:gdLst>
                  <a:gd name="T0" fmla="*/ 0 w 2363"/>
                  <a:gd name="T1" fmla="*/ 0 h 1353"/>
                  <a:gd name="T2" fmla="*/ 2147483646 w 2363"/>
                  <a:gd name="T3" fmla="*/ 0 h 1353"/>
                  <a:gd name="T4" fmla="*/ 2147483646 w 2363"/>
                  <a:gd name="T5" fmla="*/ 2147483646 h 1353"/>
                  <a:gd name="T6" fmla="*/ 0 w 2363"/>
                  <a:gd name="T7" fmla="*/ 2147483646 h 1353"/>
                  <a:gd name="T8" fmla="*/ 0 w 2363"/>
                  <a:gd name="T9" fmla="*/ 0 h 13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3" h="1353">
                    <a:moveTo>
                      <a:pt x="0" y="0"/>
                    </a:moveTo>
                    <a:lnTo>
                      <a:pt x="2362" y="0"/>
                    </a:lnTo>
                    <a:lnTo>
                      <a:pt x="2362" y="1352"/>
                    </a:lnTo>
                    <a:lnTo>
                      <a:pt x="0" y="135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6" name="Freeform 44">
                <a:extLst>
                  <a:ext uri="{FF2B5EF4-FFF2-40B4-BE49-F238E27FC236}">
                    <a16:creationId xmlns:a16="http://schemas.microsoft.com/office/drawing/2014/main" id="{C3163502-FA95-F148-A63F-50E8CA034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438" y="2641600"/>
                <a:ext cx="420687" cy="242888"/>
              </a:xfrm>
              <a:custGeom>
                <a:avLst/>
                <a:gdLst>
                  <a:gd name="T0" fmla="*/ 0 w 2343"/>
                  <a:gd name="T1" fmla="*/ 0 h 1353"/>
                  <a:gd name="T2" fmla="*/ 2147483646 w 2343"/>
                  <a:gd name="T3" fmla="*/ 0 h 1353"/>
                  <a:gd name="T4" fmla="*/ 2147483646 w 2343"/>
                  <a:gd name="T5" fmla="*/ 2147483646 h 1353"/>
                  <a:gd name="T6" fmla="*/ 0 w 2343"/>
                  <a:gd name="T7" fmla="*/ 2147483646 h 1353"/>
                  <a:gd name="T8" fmla="*/ 0 w 2343"/>
                  <a:gd name="T9" fmla="*/ 0 h 13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3" h="1353">
                    <a:moveTo>
                      <a:pt x="0" y="0"/>
                    </a:moveTo>
                    <a:lnTo>
                      <a:pt x="2342" y="0"/>
                    </a:lnTo>
                    <a:lnTo>
                      <a:pt x="2342" y="1352"/>
                    </a:lnTo>
                    <a:lnTo>
                      <a:pt x="0" y="135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7" name="Freeform 45">
                <a:extLst>
                  <a:ext uri="{FF2B5EF4-FFF2-40B4-BE49-F238E27FC236}">
                    <a16:creationId xmlns:a16="http://schemas.microsoft.com/office/drawing/2014/main" id="{92E0E20F-30FA-3A49-AED4-F5D298407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438" y="2266950"/>
                <a:ext cx="420687" cy="244475"/>
              </a:xfrm>
              <a:custGeom>
                <a:avLst/>
                <a:gdLst>
                  <a:gd name="T0" fmla="*/ 0 w 2343"/>
                  <a:gd name="T1" fmla="*/ 0 h 1353"/>
                  <a:gd name="T2" fmla="*/ 2147483646 w 2343"/>
                  <a:gd name="T3" fmla="*/ 0 h 1353"/>
                  <a:gd name="T4" fmla="*/ 2147483646 w 2343"/>
                  <a:gd name="T5" fmla="*/ 2147483646 h 1353"/>
                  <a:gd name="T6" fmla="*/ 0 w 2343"/>
                  <a:gd name="T7" fmla="*/ 2147483646 h 1353"/>
                  <a:gd name="T8" fmla="*/ 0 w 2343"/>
                  <a:gd name="T9" fmla="*/ 0 h 13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3" h="1353">
                    <a:moveTo>
                      <a:pt x="0" y="0"/>
                    </a:moveTo>
                    <a:lnTo>
                      <a:pt x="2342" y="0"/>
                    </a:lnTo>
                    <a:lnTo>
                      <a:pt x="2342" y="1352"/>
                    </a:lnTo>
                    <a:lnTo>
                      <a:pt x="0" y="135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8" name="Freeform 46">
                <a:extLst>
                  <a:ext uri="{FF2B5EF4-FFF2-40B4-BE49-F238E27FC236}">
                    <a16:creationId xmlns:a16="http://schemas.microsoft.com/office/drawing/2014/main" id="{144CD98E-F6CA-E341-B8B9-6D1C8D664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5587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9" name="Freeform 47">
                <a:extLst>
                  <a:ext uri="{FF2B5EF4-FFF2-40B4-BE49-F238E27FC236}">
                    <a16:creationId xmlns:a16="http://schemas.microsoft.com/office/drawing/2014/main" id="{F2D9422F-5861-3E45-8F0E-4D013A3F3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538413"/>
                <a:ext cx="61913" cy="61912"/>
              </a:xfrm>
              <a:custGeom>
                <a:avLst/>
                <a:gdLst>
                  <a:gd name="T0" fmla="*/ 2147483646 w 344"/>
                  <a:gd name="T1" fmla="*/ 2147483646 h 344"/>
                  <a:gd name="T2" fmla="*/ 2147483646 w 344"/>
                  <a:gd name="T3" fmla="*/ 2147483646 h 344"/>
                  <a:gd name="T4" fmla="*/ 2147483646 w 344"/>
                  <a:gd name="T5" fmla="*/ 2147483646 h 344"/>
                  <a:gd name="T6" fmla="*/ 2147483646 w 344"/>
                  <a:gd name="T7" fmla="*/ 2147483646 h 344"/>
                  <a:gd name="T8" fmla="*/ 2147483646 w 344"/>
                  <a:gd name="T9" fmla="*/ 2147483646 h 344"/>
                  <a:gd name="T10" fmla="*/ 2147483646 w 344"/>
                  <a:gd name="T11" fmla="*/ 2147483646 h 344"/>
                  <a:gd name="T12" fmla="*/ 2147483646 w 344"/>
                  <a:gd name="T13" fmla="*/ 2147483646 h 344"/>
                  <a:gd name="T14" fmla="*/ 2147483646 w 344"/>
                  <a:gd name="T15" fmla="*/ 2147483646 h 344"/>
                  <a:gd name="T16" fmla="*/ 2147483646 w 344"/>
                  <a:gd name="T17" fmla="*/ 2147483646 h 344"/>
                  <a:gd name="T18" fmla="*/ 2147483646 w 344"/>
                  <a:gd name="T19" fmla="*/ 2147483646 h 344"/>
                  <a:gd name="T20" fmla="*/ 2147483646 w 344"/>
                  <a:gd name="T21" fmla="*/ 2147483646 h 344"/>
                  <a:gd name="T22" fmla="*/ 2147483646 w 344"/>
                  <a:gd name="T23" fmla="*/ 2147483646 h 344"/>
                  <a:gd name="T24" fmla="*/ 2147483646 w 344"/>
                  <a:gd name="T25" fmla="*/ 2147483646 h 344"/>
                  <a:gd name="T26" fmla="*/ 2147483646 w 344"/>
                  <a:gd name="T27" fmla="*/ 2147483646 h 344"/>
                  <a:gd name="T28" fmla="*/ 2147483646 w 344"/>
                  <a:gd name="T29" fmla="*/ 2147483646 h 344"/>
                  <a:gd name="T30" fmla="*/ 2147483646 w 344"/>
                  <a:gd name="T31" fmla="*/ 2147483646 h 344"/>
                  <a:gd name="T32" fmla="*/ 2147483646 w 344"/>
                  <a:gd name="T33" fmla="*/ 2147483646 h 344"/>
                  <a:gd name="T34" fmla="*/ 2147483646 w 344"/>
                  <a:gd name="T35" fmla="*/ 2147483646 h 344"/>
                  <a:gd name="T36" fmla="*/ 2147483646 w 344"/>
                  <a:gd name="T37" fmla="*/ 2147483646 h 344"/>
                  <a:gd name="T38" fmla="*/ 2147483646 w 344"/>
                  <a:gd name="T39" fmla="*/ 0 h 344"/>
                  <a:gd name="T40" fmla="*/ 0 w 344"/>
                  <a:gd name="T41" fmla="*/ 0 h 344"/>
                  <a:gd name="T42" fmla="*/ 0 w 344"/>
                  <a:gd name="T43" fmla="*/ 0 h 344"/>
                  <a:gd name="T44" fmla="*/ 0 w 344"/>
                  <a:gd name="T45" fmla="*/ 2147483646 h 344"/>
                  <a:gd name="T46" fmla="*/ 2147483646 w 344"/>
                  <a:gd name="T47" fmla="*/ 2147483646 h 344"/>
                  <a:gd name="T48" fmla="*/ 2147483646 w 344"/>
                  <a:gd name="T49" fmla="*/ 2147483646 h 3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4" h="344">
                    <a:moveTo>
                      <a:pt x="38" y="38"/>
                    </a:moveTo>
                    <a:lnTo>
                      <a:pt x="38" y="38"/>
                    </a:lnTo>
                    <a:cubicBezTo>
                      <a:pt x="38" y="38"/>
                      <a:pt x="38" y="247"/>
                      <a:pt x="38" y="267"/>
                    </a:cubicBezTo>
                    <a:cubicBezTo>
                      <a:pt x="38" y="285"/>
                      <a:pt x="38" y="285"/>
                      <a:pt x="38" y="304"/>
                    </a:cubicBezTo>
                    <a:cubicBezTo>
                      <a:pt x="57" y="304"/>
                      <a:pt x="57" y="304"/>
                      <a:pt x="57" y="323"/>
                    </a:cubicBezTo>
                    <a:lnTo>
                      <a:pt x="76" y="323"/>
                    </a:lnTo>
                    <a:cubicBezTo>
                      <a:pt x="95" y="323"/>
                      <a:pt x="114" y="323"/>
                      <a:pt x="133" y="323"/>
                    </a:cubicBezTo>
                    <a:cubicBezTo>
                      <a:pt x="152" y="323"/>
                      <a:pt x="152" y="323"/>
                      <a:pt x="152" y="343"/>
                    </a:cubicBezTo>
                    <a:cubicBezTo>
                      <a:pt x="171" y="343"/>
                      <a:pt x="171" y="343"/>
                      <a:pt x="171" y="343"/>
                    </a:cubicBezTo>
                    <a:cubicBezTo>
                      <a:pt x="171" y="343"/>
                      <a:pt x="171" y="343"/>
                      <a:pt x="191" y="323"/>
                    </a:cubicBezTo>
                    <a:lnTo>
                      <a:pt x="209" y="323"/>
                    </a:lnTo>
                    <a:cubicBezTo>
                      <a:pt x="228" y="323"/>
                      <a:pt x="247" y="323"/>
                      <a:pt x="267" y="323"/>
                    </a:cubicBezTo>
                    <a:lnTo>
                      <a:pt x="286" y="323"/>
                    </a:lnTo>
                    <a:lnTo>
                      <a:pt x="286" y="304"/>
                    </a:lnTo>
                    <a:cubicBezTo>
                      <a:pt x="305" y="304"/>
                      <a:pt x="305" y="285"/>
                      <a:pt x="305" y="267"/>
                    </a:cubicBezTo>
                    <a:cubicBezTo>
                      <a:pt x="305" y="57"/>
                      <a:pt x="305" y="57"/>
                      <a:pt x="305" y="57"/>
                    </a:cubicBezTo>
                    <a:cubicBezTo>
                      <a:pt x="305" y="38"/>
                      <a:pt x="305" y="38"/>
                      <a:pt x="305" y="38"/>
                    </a:cubicBezTo>
                    <a:cubicBezTo>
                      <a:pt x="343" y="0"/>
                      <a:pt x="343" y="0"/>
                      <a:pt x="34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9" y="18"/>
                      <a:pt x="19" y="18"/>
                      <a:pt x="19" y="18"/>
                    </a:cubicBezTo>
                    <a:lnTo>
                      <a:pt x="38" y="3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0" name="Freeform 48">
                <a:extLst>
                  <a:ext uri="{FF2B5EF4-FFF2-40B4-BE49-F238E27FC236}">
                    <a16:creationId xmlns:a16="http://schemas.microsoft.com/office/drawing/2014/main" id="{3BD03438-4E3E-1043-9F2F-B221BD26F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71750"/>
                <a:ext cx="20637" cy="23813"/>
              </a:xfrm>
              <a:custGeom>
                <a:avLst/>
                <a:gdLst>
                  <a:gd name="T0" fmla="*/ 0 w 115"/>
                  <a:gd name="T1" fmla="*/ 0 h 134"/>
                  <a:gd name="T2" fmla="*/ 0 w 115"/>
                  <a:gd name="T3" fmla="*/ 0 h 134"/>
                  <a:gd name="T4" fmla="*/ 2147483646 w 115"/>
                  <a:gd name="T5" fmla="*/ 0 h 134"/>
                  <a:gd name="T6" fmla="*/ 2147483646 w 115"/>
                  <a:gd name="T7" fmla="*/ 2147483646 h 134"/>
                  <a:gd name="T8" fmla="*/ 2147483646 w 115"/>
                  <a:gd name="T9" fmla="*/ 2147483646 h 134"/>
                  <a:gd name="T10" fmla="*/ 0 w 115"/>
                  <a:gd name="T11" fmla="*/ 2147483646 h 134"/>
                  <a:gd name="T12" fmla="*/ 0 w 115"/>
                  <a:gd name="T13" fmla="*/ 0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134">
                    <a:moveTo>
                      <a:pt x="0" y="0"/>
                    </a:moveTo>
                    <a:lnTo>
                      <a:pt x="0" y="0"/>
                    </a:lnTo>
                    <a:cubicBezTo>
                      <a:pt x="114" y="0"/>
                      <a:pt x="114" y="0"/>
                      <a:pt x="114" y="0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114" y="133"/>
                      <a:pt x="76" y="133"/>
                      <a:pt x="56" y="133"/>
                    </a:cubicBezTo>
                    <a:cubicBezTo>
                      <a:pt x="37" y="133"/>
                      <a:pt x="37" y="133"/>
                      <a:pt x="0" y="13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1" name="Freeform 49">
                <a:extLst>
                  <a:ext uri="{FF2B5EF4-FFF2-40B4-BE49-F238E27FC236}">
                    <a16:creationId xmlns:a16="http://schemas.microsoft.com/office/drawing/2014/main" id="{6D223FA5-7179-C94A-A4BE-BD16D8861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571750"/>
                <a:ext cx="17463" cy="23813"/>
              </a:xfrm>
              <a:custGeom>
                <a:avLst/>
                <a:gdLst>
                  <a:gd name="T0" fmla="*/ 2147483646 w 96"/>
                  <a:gd name="T1" fmla="*/ 0 h 134"/>
                  <a:gd name="T2" fmla="*/ 2147483646 w 96"/>
                  <a:gd name="T3" fmla="*/ 0 h 134"/>
                  <a:gd name="T4" fmla="*/ 0 w 96"/>
                  <a:gd name="T5" fmla="*/ 0 h 134"/>
                  <a:gd name="T6" fmla="*/ 0 w 96"/>
                  <a:gd name="T7" fmla="*/ 2147483646 h 134"/>
                  <a:gd name="T8" fmla="*/ 2147483646 w 96"/>
                  <a:gd name="T9" fmla="*/ 2147483646 h 134"/>
                  <a:gd name="T10" fmla="*/ 2147483646 w 96"/>
                  <a:gd name="T11" fmla="*/ 2147483646 h 134"/>
                  <a:gd name="T12" fmla="*/ 2147483646 w 96"/>
                  <a:gd name="T13" fmla="*/ 0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134">
                    <a:moveTo>
                      <a:pt x="95" y="0"/>
                    </a:moveTo>
                    <a:lnTo>
                      <a:pt x="95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33"/>
                      <a:pt x="19" y="133"/>
                      <a:pt x="57" y="133"/>
                    </a:cubicBezTo>
                    <a:cubicBezTo>
                      <a:pt x="76" y="133"/>
                      <a:pt x="76" y="133"/>
                      <a:pt x="95" y="133"/>
                    </a:cubicBez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2" name="Freeform 50">
                <a:extLst>
                  <a:ext uri="{FF2B5EF4-FFF2-40B4-BE49-F238E27FC236}">
                    <a16:creationId xmlns:a16="http://schemas.microsoft.com/office/drawing/2014/main" id="{91DD6DAE-BD28-E54C-90D7-D37B49791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38413"/>
                <a:ext cx="28575" cy="23812"/>
              </a:xfrm>
              <a:custGeom>
                <a:avLst/>
                <a:gdLst>
                  <a:gd name="T0" fmla="*/ 0 w 153"/>
                  <a:gd name="T1" fmla="*/ 2147483646 h 134"/>
                  <a:gd name="T2" fmla="*/ 0 w 153"/>
                  <a:gd name="T3" fmla="*/ 0 h 134"/>
                  <a:gd name="T4" fmla="*/ 0 w 153"/>
                  <a:gd name="T5" fmla="*/ 0 h 134"/>
                  <a:gd name="T6" fmla="*/ 2147483646 w 153"/>
                  <a:gd name="T7" fmla="*/ 0 h 134"/>
                  <a:gd name="T8" fmla="*/ 2147483646 w 153"/>
                  <a:gd name="T9" fmla="*/ 0 h 134"/>
                  <a:gd name="T10" fmla="*/ 2147483646 w 153"/>
                  <a:gd name="T11" fmla="*/ 2147483646 h 134"/>
                  <a:gd name="T12" fmla="*/ 2147483646 w 153"/>
                  <a:gd name="T13" fmla="*/ 2147483646 h 134"/>
                  <a:gd name="T14" fmla="*/ 2147483646 w 153"/>
                  <a:gd name="T15" fmla="*/ 2147483646 h 134"/>
                  <a:gd name="T16" fmla="*/ 2147483646 w 153"/>
                  <a:gd name="T17" fmla="*/ 2147483646 h 134"/>
                  <a:gd name="T18" fmla="*/ 0 w 153"/>
                  <a:gd name="T19" fmla="*/ 2147483646 h 1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3" h="134">
                    <a:moveTo>
                      <a:pt x="0" y="133"/>
                    </a:moveTo>
                    <a:lnTo>
                      <a:pt x="0" y="0"/>
                    </a:lnTo>
                    <a:lnTo>
                      <a:pt x="114" y="0"/>
                    </a:lnTo>
                    <a:lnTo>
                      <a:pt x="152" y="0"/>
                    </a:lnTo>
                    <a:lnTo>
                      <a:pt x="114" y="38"/>
                    </a:lnTo>
                    <a:lnTo>
                      <a:pt x="114" y="133"/>
                    </a:lnTo>
                    <a:lnTo>
                      <a:pt x="0" y="133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3" name="Freeform 51">
                <a:extLst>
                  <a:ext uri="{FF2B5EF4-FFF2-40B4-BE49-F238E27FC236}">
                    <a16:creationId xmlns:a16="http://schemas.microsoft.com/office/drawing/2014/main" id="{936EE7D4-7E10-A447-A613-368925C41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538413"/>
                <a:ext cx="23813" cy="23812"/>
              </a:xfrm>
              <a:custGeom>
                <a:avLst/>
                <a:gdLst>
                  <a:gd name="T0" fmla="*/ 2147483646 w 134"/>
                  <a:gd name="T1" fmla="*/ 2147483646 h 134"/>
                  <a:gd name="T2" fmla="*/ 2147483646 w 134"/>
                  <a:gd name="T3" fmla="*/ 0 h 134"/>
                  <a:gd name="T4" fmla="*/ 2147483646 w 134"/>
                  <a:gd name="T5" fmla="*/ 0 h 134"/>
                  <a:gd name="T6" fmla="*/ 2147483646 w 134"/>
                  <a:gd name="T7" fmla="*/ 0 h 134"/>
                  <a:gd name="T8" fmla="*/ 0 w 134"/>
                  <a:gd name="T9" fmla="*/ 0 h 134"/>
                  <a:gd name="T10" fmla="*/ 2147483646 w 134"/>
                  <a:gd name="T11" fmla="*/ 2147483646 h 134"/>
                  <a:gd name="T12" fmla="*/ 2147483646 w 134"/>
                  <a:gd name="T13" fmla="*/ 2147483646 h 134"/>
                  <a:gd name="T14" fmla="*/ 2147483646 w 134"/>
                  <a:gd name="T15" fmla="*/ 2147483646 h 134"/>
                  <a:gd name="T16" fmla="*/ 2147483646 w 134"/>
                  <a:gd name="T17" fmla="*/ 2147483646 h 134"/>
                  <a:gd name="T18" fmla="*/ 2147483646 w 134"/>
                  <a:gd name="T19" fmla="*/ 2147483646 h 1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4" h="134">
                    <a:moveTo>
                      <a:pt x="133" y="133"/>
                    </a:moveTo>
                    <a:lnTo>
                      <a:pt x="133" y="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38" y="38"/>
                    </a:lnTo>
                    <a:lnTo>
                      <a:pt x="38" y="133"/>
                    </a:lnTo>
                    <a:lnTo>
                      <a:pt x="133" y="133"/>
                    </a:ln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4" name="Freeform 52">
                <a:extLst>
                  <a:ext uri="{FF2B5EF4-FFF2-40B4-BE49-F238E27FC236}">
                    <a16:creationId xmlns:a16="http://schemas.microsoft.com/office/drawing/2014/main" id="{A116472D-3A74-F24B-99AA-DD3366A9A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538413"/>
                <a:ext cx="61913" cy="61912"/>
              </a:xfrm>
              <a:custGeom>
                <a:avLst/>
                <a:gdLst>
                  <a:gd name="T0" fmla="*/ 2147483646 w 344"/>
                  <a:gd name="T1" fmla="*/ 2147483646 h 344"/>
                  <a:gd name="T2" fmla="*/ 2147483646 w 344"/>
                  <a:gd name="T3" fmla="*/ 2147483646 h 344"/>
                  <a:gd name="T4" fmla="*/ 2147483646 w 344"/>
                  <a:gd name="T5" fmla="*/ 2147483646 h 344"/>
                  <a:gd name="T6" fmla="*/ 2147483646 w 344"/>
                  <a:gd name="T7" fmla="*/ 2147483646 h 344"/>
                  <a:gd name="T8" fmla="*/ 2147483646 w 344"/>
                  <a:gd name="T9" fmla="*/ 2147483646 h 344"/>
                  <a:gd name="T10" fmla="*/ 2147483646 w 344"/>
                  <a:gd name="T11" fmla="*/ 2147483646 h 344"/>
                  <a:gd name="T12" fmla="*/ 2147483646 w 344"/>
                  <a:gd name="T13" fmla="*/ 2147483646 h 344"/>
                  <a:gd name="T14" fmla="*/ 2147483646 w 344"/>
                  <a:gd name="T15" fmla="*/ 2147483646 h 344"/>
                  <a:gd name="T16" fmla="*/ 2147483646 w 344"/>
                  <a:gd name="T17" fmla="*/ 2147483646 h 344"/>
                  <a:gd name="T18" fmla="*/ 2147483646 w 344"/>
                  <a:gd name="T19" fmla="*/ 2147483646 h 344"/>
                  <a:gd name="T20" fmla="*/ 2147483646 w 344"/>
                  <a:gd name="T21" fmla="*/ 2147483646 h 344"/>
                  <a:gd name="T22" fmla="*/ 2147483646 w 344"/>
                  <a:gd name="T23" fmla="*/ 2147483646 h 344"/>
                  <a:gd name="T24" fmla="*/ 2147483646 w 344"/>
                  <a:gd name="T25" fmla="*/ 2147483646 h 344"/>
                  <a:gd name="T26" fmla="*/ 2147483646 w 344"/>
                  <a:gd name="T27" fmla="*/ 2147483646 h 344"/>
                  <a:gd name="T28" fmla="*/ 2147483646 w 344"/>
                  <a:gd name="T29" fmla="*/ 2147483646 h 344"/>
                  <a:gd name="T30" fmla="*/ 2147483646 w 344"/>
                  <a:gd name="T31" fmla="*/ 2147483646 h 344"/>
                  <a:gd name="T32" fmla="*/ 2147483646 w 344"/>
                  <a:gd name="T33" fmla="*/ 2147483646 h 344"/>
                  <a:gd name="T34" fmla="*/ 2147483646 w 344"/>
                  <a:gd name="T35" fmla="*/ 2147483646 h 344"/>
                  <a:gd name="T36" fmla="*/ 2147483646 w 344"/>
                  <a:gd name="T37" fmla="*/ 2147483646 h 344"/>
                  <a:gd name="T38" fmla="*/ 2147483646 w 344"/>
                  <a:gd name="T39" fmla="*/ 0 h 344"/>
                  <a:gd name="T40" fmla="*/ 0 w 344"/>
                  <a:gd name="T41" fmla="*/ 0 h 344"/>
                  <a:gd name="T42" fmla="*/ 0 w 344"/>
                  <a:gd name="T43" fmla="*/ 0 h 344"/>
                  <a:gd name="T44" fmla="*/ 0 w 344"/>
                  <a:gd name="T45" fmla="*/ 2147483646 h 344"/>
                  <a:gd name="T46" fmla="*/ 2147483646 w 344"/>
                  <a:gd name="T47" fmla="*/ 2147483646 h 344"/>
                  <a:gd name="T48" fmla="*/ 2147483646 w 344"/>
                  <a:gd name="T49" fmla="*/ 2147483646 h 3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4" h="344">
                    <a:moveTo>
                      <a:pt x="38" y="38"/>
                    </a:moveTo>
                    <a:lnTo>
                      <a:pt x="38" y="38"/>
                    </a:lnTo>
                    <a:cubicBezTo>
                      <a:pt x="38" y="38"/>
                      <a:pt x="38" y="247"/>
                      <a:pt x="38" y="267"/>
                    </a:cubicBezTo>
                    <a:cubicBezTo>
                      <a:pt x="38" y="285"/>
                      <a:pt x="38" y="285"/>
                      <a:pt x="38" y="304"/>
                    </a:cubicBezTo>
                    <a:cubicBezTo>
                      <a:pt x="57" y="304"/>
                      <a:pt x="57" y="304"/>
                      <a:pt x="57" y="323"/>
                    </a:cubicBezTo>
                    <a:lnTo>
                      <a:pt x="76" y="323"/>
                    </a:lnTo>
                    <a:cubicBezTo>
                      <a:pt x="95" y="323"/>
                      <a:pt x="114" y="323"/>
                      <a:pt x="133" y="323"/>
                    </a:cubicBezTo>
                    <a:cubicBezTo>
                      <a:pt x="152" y="323"/>
                      <a:pt x="152" y="323"/>
                      <a:pt x="171" y="343"/>
                    </a:cubicBezTo>
                    <a:cubicBezTo>
                      <a:pt x="171" y="343"/>
                      <a:pt x="171" y="343"/>
                      <a:pt x="191" y="323"/>
                    </a:cubicBezTo>
                    <a:lnTo>
                      <a:pt x="209" y="323"/>
                    </a:lnTo>
                    <a:cubicBezTo>
                      <a:pt x="228" y="323"/>
                      <a:pt x="247" y="323"/>
                      <a:pt x="267" y="323"/>
                    </a:cubicBezTo>
                    <a:lnTo>
                      <a:pt x="286" y="323"/>
                    </a:lnTo>
                    <a:lnTo>
                      <a:pt x="286" y="304"/>
                    </a:lnTo>
                    <a:cubicBezTo>
                      <a:pt x="305" y="304"/>
                      <a:pt x="305" y="285"/>
                      <a:pt x="305" y="267"/>
                    </a:cubicBezTo>
                    <a:cubicBezTo>
                      <a:pt x="305" y="57"/>
                      <a:pt x="305" y="57"/>
                      <a:pt x="305" y="57"/>
                    </a:cubicBezTo>
                    <a:cubicBezTo>
                      <a:pt x="305" y="38"/>
                      <a:pt x="305" y="38"/>
                      <a:pt x="305" y="38"/>
                    </a:cubicBezTo>
                    <a:cubicBezTo>
                      <a:pt x="343" y="0"/>
                      <a:pt x="343" y="0"/>
                      <a:pt x="34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9" y="18"/>
                      <a:pt x="19" y="18"/>
                      <a:pt x="19" y="18"/>
                    </a:cubicBezTo>
                    <a:lnTo>
                      <a:pt x="38" y="3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5" name="Freeform 53">
                <a:extLst>
                  <a:ext uri="{FF2B5EF4-FFF2-40B4-BE49-F238E27FC236}">
                    <a16:creationId xmlns:a16="http://schemas.microsoft.com/office/drawing/2014/main" id="{D6216EC2-2F08-6E4E-817A-CD5FAD4AB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44763"/>
                <a:ext cx="7937" cy="14287"/>
              </a:xfrm>
              <a:custGeom>
                <a:avLst/>
                <a:gdLst>
                  <a:gd name="T0" fmla="*/ 2147483646 w 40"/>
                  <a:gd name="T1" fmla="*/ 0 h 77"/>
                  <a:gd name="T2" fmla="*/ 2147483646 w 40"/>
                  <a:gd name="T3" fmla="*/ 2147483646 h 77"/>
                  <a:gd name="T4" fmla="*/ 0 w 40"/>
                  <a:gd name="T5" fmla="*/ 2147483646 h 77"/>
                  <a:gd name="T6" fmla="*/ 0 w 40"/>
                  <a:gd name="T7" fmla="*/ 2147483646 h 77"/>
                  <a:gd name="T8" fmla="*/ 2147483646 w 40"/>
                  <a:gd name="T9" fmla="*/ 2147483646 h 77"/>
                  <a:gd name="T10" fmla="*/ 2147483646 w 40"/>
                  <a:gd name="T11" fmla="*/ 2147483646 h 77"/>
                  <a:gd name="T12" fmla="*/ 2147483646 w 40"/>
                  <a:gd name="T13" fmla="*/ 2147483646 h 77"/>
                  <a:gd name="T14" fmla="*/ 2147483646 w 40"/>
                  <a:gd name="T15" fmla="*/ 2147483646 h 77"/>
                  <a:gd name="T16" fmla="*/ 2147483646 w 40"/>
                  <a:gd name="T17" fmla="*/ 2147483646 h 77"/>
                  <a:gd name="T18" fmla="*/ 2147483646 w 40"/>
                  <a:gd name="T19" fmla="*/ 2147483646 h 77"/>
                  <a:gd name="T20" fmla="*/ 2147483646 w 40"/>
                  <a:gd name="T21" fmla="*/ 2147483646 h 77"/>
                  <a:gd name="T22" fmla="*/ 2147483646 w 40"/>
                  <a:gd name="T23" fmla="*/ 0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0" h="77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76"/>
                    </a:lnTo>
                    <a:lnTo>
                      <a:pt x="19" y="19"/>
                    </a:lnTo>
                    <a:lnTo>
                      <a:pt x="39" y="19"/>
                    </a:ln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6" name="Freeform 54">
                <a:extLst>
                  <a:ext uri="{FF2B5EF4-FFF2-40B4-BE49-F238E27FC236}">
                    <a16:creationId xmlns:a16="http://schemas.microsoft.com/office/drawing/2014/main" id="{7D13BEF6-6FAC-2C41-B8EF-198901112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547938"/>
                <a:ext cx="11113" cy="38100"/>
              </a:xfrm>
              <a:custGeom>
                <a:avLst/>
                <a:gdLst>
                  <a:gd name="T0" fmla="*/ 0 w 58"/>
                  <a:gd name="T1" fmla="*/ 0 h 211"/>
                  <a:gd name="T2" fmla="*/ 0 w 58"/>
                  <a:gd name="T3" fmla="*/ 0 h 211"/>
                  <a:gd name="T4" fmla="*/ 0 w 58"/>
                  <a:gd name="T5" fmla="*/ 2147483646 h 211"/>
                  <a:gd name="T6" fmla="*/ 0 w 58"/>
                  <a:gd name="T7" fmla="*/ 2147483646 h 211"/>
                  <a:gd name="T8" fmla="*/ 0 w 58"/>
                  <a:gd name="T9" fmla="*/ 2147483646 h 211"/>
                  <a:gd name="T10" fmla="*/ 2147483646 w 58"/>
                  <a:gd name="T11" fmla="*/ 2147483646 h 211"/>
                  <a:gd name="T12" fmla="*/ 2147483646 w 58"/>
                  <a:gd name="T13" fmla="*/ 2147483646 h 211"/>
                  <a:gd name="T14" fmla="*/ 2147483646 w 58"/>
                  <a:gd name="T15" fmla="*/ 2147483646 h 211"/>
                  <a:gd name="T16" fmla="*/ 2147483646 w 58"/>
                  <a:gd name="T17" fmla="*/ 2147483646 h 211"/>
                  <a:gd name="T18" fmla="*/ 0 w 58"/>
                  <a:gd name="T19" fmla="*/ 0 h 2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21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90"/>
                      <a:pt x="19" y="210"/>
                      <a:pt x="38" y="210"/>
                    </a:cubicBezTo>
                    <a:cubicBezTo>
                      <a:pt x="38" y="210"/>
                      <a:pt x="57" y="190"/>
                      <a:pt x="57" y="152"/>
                    </a:cubicBezTo>
                    <a:cubicBezTo>
                      <a:pt x="57" y="76"/>
                      <a:pt x="57" y="76"/>
                      <a:pt x="57" y="76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7" name="Freeform 55">
                <a:extLst>
                  <a:ext uri="{FF2B5EF4-FFF2-40B4-BE49-F238E27FC236}">
                    <a16:creationId xmlns:a16="http://schemas.microsoft.com/office/drawing/2014/main" id="{3DF0CBAA-DB52-B74D-A3D1-938979DB8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547938"/>
                <a:ext cx="7938" cy="23812"/>
              </a:xfrm>
              <a:custGeom>
                <a:avLst/>
                <a:gdLst>
                  <a:gd name="T0" fmla="*/ 0 w 39"/>
                  <a:gd name="T1" fmla="*/ 0 h 134"/>
                  <a:gd name="T2" fmla="*/ 2147483646 w 39"/>
                  <a:gd name="T3" fmla="*/ 2147483646 h 134"/>
                  <a:gd name="T4" fmla="*/ 2147483646 w 39"/>
                  <a:gd name="T5" fmla="*/ 2147483646 h 134"/>
                  <a:gd name="T6" fmla="*/ 0 w 39"/>
                  <a:gd name="T7" fmla="*/ 2147483646 h 134"/>
                  <a:gd name="T8" fmla="*/ 0 w 39"/>
                  <a:gd name="T9" fmla="*/ 0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34">
                    <a:moveTo>
                      <a:pt x="0" y="0"/>
                    </a:moveTo>
                    <a:lnTo>
                      <a:pt x="38" y="38"/>
                    </a:lnTo>
                    <a:lnTo>
                      <a:pt x="38" y="133"/>
                    </a:lnTo>
                    <a:lnTo>
                      <a:pt x="0" y="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8" name="Freeform 56">
                <a:extLst>
                  <a:ext uri="{FF2B5EF4-FFF2-40B4-BE49-F238E27FC236}">
                    <a16:creationId xmlns:a16="http://schemas.microsoft.com/office/drawing/2014/main" id="{E7433CE1-C052-E34D-82DC-95B6AE17F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59050"/>
                <a:ext cx="3175" cy="17463"/>
              </a:xfrm>
              <a:custGeom>
                <a:avLst/>
                <a:gdLst>
                  <a:gd name="T0" fmla="*/ 0 w 20"/>
                  <a:gd name="T1" fmla="*/ 0 h 96"/>
                  <a:gd name="T2" fmla="*/ 0 w 20"/>
                  <a:gd name="T3" fmla="*/ 0 h 96"/>
                  <a:gd name="T4" fmla="*/ 2147483646 w 20"/>
                  <a:gd name="T5" fmla="*/ 2147483646 h 96"/>
                  <a:gd name="T6" fmla="*/ 2147483646 w 20"/>
                  <a:gd name="T7" fmla="*/ 2147483646 h 96"/>
                  <a:gd name="T8" fmla="*/ 0 w 20"/>
                  <a:gd name="T9" fmla="*/ 2147483646 h 96"/>
                  <a:gd name="T10" fmla="*/ 0 w 20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96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95"/>
                      <a:pt x="0" y="76"/>
                      <a:pt x="0" y="7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A24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9" name="Freeform 57">
                <a:extLst>
                  <a:ext uri="{FF2B5EF4-FFF2-40B4-BE49-F238E27FC236}">
                    <a16:creationId xmlns:a16="http://schemas.microsoft.com/office/drawing/2014/main" id="{D8F5888D-4B7D-2547-B139-F0F87A09E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76513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2147483646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23297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0" name="Freeform 58">
                <a:extLst>
                  <a:ext uri="{FF2B5EF4-FFF2-40B4-BE49-F238E27FC236}">
                    <a16:creationId xmlns:a16="http://schemas.microsoft.com/office/drawing/2014/main" id="{6C17D89A-8E58-B84A-BFC8-B8D531700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568575"/>
                <a:ext cx="11113" cy="17463"/>
              </a:xfrm>
              <a:custGeom>
                <a:avLst/>
                <a:gdLst>
                  <a:gd name="T0" fmla="*/ 0 w 58"/>
                  <a:gd name="T1" fmla="*/ 0 h 97"/>
                  <a:gd name="T2" fmla="*/ 0 w 58"/>
                  <a:gd name="T3" fmla="*/ 0 h 97"/>
                  <a:gd name="T4" fmla="*/ 2147483646 w 58"/>
                  <a:gd name="T5" fmla="*/ 2147483646 h 97"/>
                  <a:gd name="T6" fmla="*/ 2147483646 w 58"/>
                  <a:gd name="T7" fmla="*/ 2147483646 h 97"/>
                  <a:gd name="T8" fmla="*/ 2147483646 w 58"/>
                  <a:gd name="T9" fmla="*/ 2147483646 h 97"/>
                  <a:gd name="T10" fmla="*/ 0 w 58"/>
                  <a:gd name="T11" fmla="*/ 2147483646 h 97"/>
                  <a:gd name="T12" fmla="*/ 0 w 58"/>
                  <a:gd name="T13" fmla="*/ 2147483646 h 97"/>
                  <a:gd name="T14" fmla="*/ 0 w 58"/>
                  <a:gd name="T15" fmla="*/ 2147483646 h 97"/>
                  <a:gd name="T16" fmla="*/ 0 w 58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97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19"/>
                      <a:pt x="38" y="38"/>
                      <a:pt x="38" y="38"/>
                    </a:cubicBezTo>
                    <a:cubicBezTo>
                      <a:pt x="38" y="76"/>
                      <a:pt x="57" y="57"/>
                      <a:pt x="57" y="57"/>
                    </a:cubicBezTo>
                    <a:cubicBezTo>
                      <a:pt x="57" y="76"/>
                      <a:pt x="38" y="96"/>
                      <a:pt x="38" y="96"/>
                    </a:cubicBezTo>
                    <a:cubicBezTo>
                      <a:pt x="19" y="96"/>
                      <a:pt x="0" y="76"/>
                      <a:pt x="0" y="3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A24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1" name="Freeform 59">
                <a:extLst>
                  <a:ext uri="{FF2B5EF4-FFF2-40B4-BE49-F238E27FC236}">
                    <a16:creationId xmlns:a16="http://schemas.microsoft.com/office/drawing/2014/main" id="{8681A2E1-6F1A-6249-A54F-A5946DEFE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547938"/>
                <a:ext cx="11113" cy="38100"/>
              </a:xfrm>
              <a:custGeom>
                <a:avLst/>
                <a:gdLst>
                  <a:gd name="T0" fmla="*/ 0 w 58"/>
                  <a:gd name="T1" fmla="*/ 0 h 211"/>
                  <a:gd name="T2" fmla="*/ 0 w 58"/>
                  <a:gd name="T3" fmla="*/ 0 h 211"/>
                  <a:gd name="T4" fmla="*/ 0 w 58"/>
                  <a:gd name="T5" fmla="*/ 2147483646 h 211"/>
                  <a:gd name="T6" fmla="*/ 0 w 58"/>
                  <a:gd name="T7" fmla="*/ 2147483646 h 211"/>
                  <a:gd name="T8" fmla="*/ 0 w 58"/>
                  <a:gd name="T9" fmla="*/ 2147483646 h 211"/>
                  <a:gd name="T10" fmla="*/ 2147483646 w 58"/>
                  <a:gd name="T11" fmla="*/ 2147483646 h 211"/>
                  <a:gd name="T12" fmla="*/ 2147483646 w 58"/>
                  <a:gd name="T13" fmla="*/ 2147483646 h 211"/>
                  <a:gd name="T14" fmla="*/ 2147483646 w 58"/>
                  <a:gd name="T15" fmla="*/ 2147483646 h 211"/>
                  <a:gd name="T16" fmla="*/ 2147483646 w 58"/>
                  <a:gd name="T17" fmla="*/ 2147483646 h 211"/>
                  <a:gd name="T18" fmla="*/ 0 w 58"/>
                  <a:gd name="T19" fmla="*/ 0 h 2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21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90"/>
                      <a:pt x="19" y="210"/>
                      <a:pt x="38" y="210"/>
                    </a:cubicBezTo>
                    <a:cubicBezTo>
                      <a:pt x="38" y="210"/>
                      <a:pt x="57" y="190"/>
                      <a:pt x="57" y="152"/>
                    </a:cubicBezTo>
                    <a:cubicBezTo>
                      <a:pt x="57" y="76"/>
                      <a:pt x="57" y="76"/>
                      <a:pt x="57" y="76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2" name="Freeform 60">
                <a:extLst>
                  <a:ext uri="{FF2B5EF4-FFF2-40B4-BE49-F238E27FC236}">
                    <a16:creationId xmlns:a16="http://schemas.microsoft.com/office/drawing/2014/main" id="{6C6B45F5-766F-634D-89DC-1D1830CE3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76513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0 w 20"/>
                  <a:gd name="T11" fmla="*/ 0 h 20"/>
                  <a:gd name="T12" fmla="*/ 2147483646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3" name="Freeform 61">
                <a:extLst>
                  <a:ext uri="{FF2B5EF4-FFF2-40B4-BE49-F238E27FC236}">
                    <a16:creationId xmlns:a16="http://schemas.microsoft.com/office/drawing/2014/main" id="{EB6D1442-18CF-A045-ADF4-1A47F83B8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568575"/>
                <a:ext cx="11113" cy="17463"/>
              </a:xfrm>
              <a:custGeom>
                <a:avLst/>
                <a:gdLst>
                  <a:gd name="T0" fmla="*/ 0 w 58"/>
                  <a:gd name="T1" fmla="*/ 0 h 97"/>
                  <a:gd name="T2" fmla="*/ 0 w 58"/>
                  <a:gd name="T3" fmla="*/ 0 h 97"/>
                  <a:gd name="T4" fmla="*/ 2147483646 w 58"/>
                  <a:gd name="T5" fmla="*/ 2147483646 h 97"/>
                  <a:gd name="T6" fmla="*/ 2147483646 w 58"/>
                  <a:gd name="T7" fmla="*/ 2147483646 h 97"/>
                  <a:gd name="T8" fmla="*/ 2147483646 w 58"/>
                  <a:gd name="T9" fmla="*/ 2147483646 h 97"/>
                  <a:gd name="T10" fmla="*/ 0 w 58"/>
                  <a:gd name="T11" fmla="*/ 2147483646 h 97"/>
                  <a:gd name="T12" fmla="*/ 0 w 58"/>
                  <a:gd name="T13" fmla="*/ 2147483646 h 97"/>
                  <a:gd name="T14" fmla="*/ 0 w 58"/>
                  <a:gd name="T15" fmla="*/ 2147483646 h 97"/>
                  <a:gd name="T16" fmla="*/ 0 w 58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97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19"/>
                      <a:pt x="38" y="38"/>
                      <a:pt x="38" y="38"/>
                    </a:cubicBezTo>
                    <a:cubicBezTo>
                      <a:pt x="38" y="76"/>
                      <a:pt x="57" y="57"/>
                      <a:pt x="57" y="57"/>
                    </a:cubicBezTo>
                    <a:cubicBezTo>
                      <a:pt x="57" y="76"/>
                      <a:pt x="38" y="96"/>
                      <a:pt x="38" y="96"/>
                    </a:cubicBezTo>
                    <a:cubicBezTo>
                      <a:pt x="19" y="96"/>
                      <a:pt x="0" y="76"/>
                      <a:pt x="0" y="57"/>
                    </a:cubicBezTo>
                    <a:cubicBezTo>
                      <a:pt x="0" y="57"/>
                      <a:pt x="0" y="57"/>
                      <a:pt x="0" y="3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4" name="Freeform 62">
                <a:extLst>
                  <a:ext uri="{FF2B5EF4-FFF2-40B4-BE49-F238E27FC236}">
                    <a16:creationId xmlns:a16="http://schemas.microsoft.com/office/drawing/2014/main" id="{C8425D22-5578-1142-9825-11351F133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51113"/>
                <a:ext cx="17463" cy="38100"/>
              </a:xfrm>
              <a:custGeom>
                <a:avLst/>
                <a:gdLst>
                  <a:gd name="T0" fmla="*/ 0 w 96"/>
                  <a:gd name="T1" fmla="*/ 0 h 210"/>
                  <a:gd name="T2" fmla="*/ 0 w 96"/>
                  <a:gd name="T3" fmla="*/ 0 h 210"/>
                  <a:gd name="T4" fmla="*/ 0 w 96"/>
                  <a:gd name="T5" fmla="*/ 2147483646 h 210"/>
                  <a:gd name="T6" fmla="*/ 0 w 96"/>
                  <a:gd name="T7" fmla="*/ 2147483646 h 210"/>
                  <a:gd name="T8" fmla="*/ 0 w 96"/>
                  <a:gd name="T9" fmla="*/ 2147483646 h 210"/>
                  <a:gd name="T10" fmla="*/ 2147483646 w 96"/>
                  <a:gd name="T11" fmla="*/ 2147483646 h 210"/>
                  <a:gd name="T12" fmla="*/ 2147483646 w 96"/>
                  <a:gd name="T13" fmla="*/ 2147483646 h 210"/>
                  <a:gd name="T14" fmla="*/ 2147483646 w 96"/>
                  <a:gd name="T15" fmla="*/ 2147483646 h 210"/>
                  <a:gd name="T16" fmla="*/ 2147483646 w 96"/>
                  <a:gd name="T17" fmla="*/ 2147483646 h 210"/>
                  <a:gd name="T18" fmla="*/ 0 w 96"/>
                  <a:gd name="T19" fmla="*/ 0 h 2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21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91"/>
                      <a:pt x="19" y="209"/>
                      <a:pt x="57" y="209"/>
                    </a:cubicBezTo>
                    <a:cubicBezTo>
                      <a:pt x="76" y="209"/>
                      <a:pt x="95" y="191"/>
                      <a:pt x="95" y="171"/>
                    </a:cubicBezTo>
                    <a:cubicBezTo>
                      <a:pt x="95" y="76"/>
                      <a:pt x="95" y="76"/>
                      <a:pt x="95" y="76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5" name="Freeform 63">
                <a:extLst>
                  <a:ext uri="{FF2B5EF4-FFF2-40B4-BE49-F238E27FC236}">
                    <a16:creationId xmlns:a16="http://schemas.microsoft.com/office/drawing/2014/main" id="{F7A6EF06-9DAF-A447-835B-D1947F4C4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51113"/>
                <a:ext cx="11113" cy="23812"/>
              </a:xfrm>
              <a:custGeom>
                <a:avLst/>
                <a:gdLst>
                  <a:gd name="T0" fmla="*/ 0 w 58"/>
                  <a:gd name="T1" fmla="*/ 0 h 134"/>
                  <a:gd name="T2" fmla="*/ 2147483646 w 58"/>
                  <a:gd name="T3" fmla="*/ 2147483646 h 134"/>
                  <a:gd name="T4" fmla="*/ 2147483646 w 58"/>
                  <a:gd name="T5" fmla="*/ 2147483646 h 134"/>
                  <a:gd name="T6" fmla="*/ 0 w 58"/>
                  <a:gd name="T7" fmla="*/ 2147483646 h 134"/>
                  <a:gd name="T8" fmla="*/ 0 w 58"/>
                  <a:gd name="T9" fmla="*/ 0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34">
                    <a:moveTo>
                      <a:pt x="0" y="0"/>
                    </a:moveTo>
                    <a:lnTo>
                      <a:pt x="57" y="38"/>
                    </a:lnTo>
                    <a:lnTo>
                      <a:pt x="57" y="133"/>
                    </a:lnTo>
                    <a:lnTo>
                      <a:pt x="0" y="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6" name="Freeform 64">
                <a:extLst>
                  <a:ext uri="{FF2B5EF4-FFF2-40B4-BE49-F238E27FC236}">
                    <a16:creationId xmlns:a16="http://schemas.microsoft.com/office/drawing/2014/main" id="{A14A262B-78DF-FC47-A6BC-E24C2A4CD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2225"/>
                <a:ext cx="3175" cy="17463"/>
              </a:xfrm>
              <a:custGeom>
                <a:avLst/>
                <a:gdLst>
                  <a:gd name="T0" fmla="*/ 0 w 20"/>
                  <a:gd name="T1" fmla="*/ 0 h 96"/>
                  <a:gd name="T2" fmla="*/ 0 w 20"/>
                  <a:gd name="T3" fmla="*/ 0 h 96"/>
                  <a:gd name="T4" fmla="*/ 2147483646 w 20"/>
                  <a:gd name="T5" fmla="*/ 2147483646 h 96"/>
                  <a:gd name="T6" fmla="*/ 2147483646 w 20"/>
                  <a:gd name="T7" fmla="*/ 2147483646 h 96"/>
                  <a:gd name="T8" fmla="*/ 0 w 20"/>
                  <a:gd name="T9" fmla="*/ 2147483646 h 96"/>
                  <a:gd name="T10" fmla="*/ 0 w 20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96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7" name="Freeform 65">
                <a:extLst>
                  <a:ext uri="{FF2B5EF4-FFF2-40B4-BE49-F238E27FC236}">
                    <a16:creationId xmlns:a16="http://schemas.microsoft.com/office/drawing/2014/main" id="{2C5104EB-B0E0-0C44-9403-ACC2EF0F4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79688"/>
                <a:ext cx="3175" cy="6350"/>
              </a:xfrm>
              <a:custGeom>
                <a:avLst/>
                <a:gdLst>
                  <a:gd name="T0" fmla="*/ 2147483646 w 20"/>
                  <a:gd name="T1" fmla="*/ 0 h 40"/>
                  <a:gd name="T2" fmla="*/ 2147483646 w 20"/>
                  <a:gd name="T3" fmla="*/ 0 h 40"/>
                  <a:gd name="T4" fmla="*/ 2147483646 w 20"/>
                  <a:gd name="T5" fmla="*/ 2147483646 h 40"/>
                  <a:gd name="T6" fmla="*/ 2147483646 w 20"/>
                  <a:gd name="T7" fmla="*/ 2147483646 h 40"/>
                  <a:gd name="T8" fmla="*/ 2147483646 w 20"/>
                  <a:gd name="T9" fmla="*/ 2147483646 h 40"/>
                  <a:gd name="T10" fmla="*/ 0 w 20"/>
                  <a:gd name="T11" fmla="*/ 2147483646 h 40"/>
                  <a:gd name="T12" fmla="*/ 2147483646 w 20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39"/>
                      <a:pt x="0" y="19"/>
                      <a:pt x="0" y="19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8" name="Freeform 66">
                <a:extLst>
                  <a:ext uri="{FF2B5EF4-FFF2-40B4-BE49-F238E27FC236}">
                    <a16:creationId xmlns:a16="http://schemas.microsoft.com/office/drawing/2014/main" id="{47C4B2F4-4285-3946-8D4A-E30096509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71750"/>
                <a:ext cx="17463" cy="17463"/>
              </a:xfrm>
              <a:custGeom>
                <a:avLst/>
                <a:gdLst>
                  <a:gd name="T0" fmla="*/ 0 w 96"/>
                  <a:gd name="T1" fmla="*/ 0 h 96"/>
                  <a:gd name="T2" fmla="*/ 0 w 96"/>
                  <a:gd name="T3" fmla="*/ 0 h 96"/>
                  <a:gd name="T4" fmla="*/ 2147483646 w 96"/>
                  <a:gd name="T5" fmla="*/ 2147483646 h 96"/>
                  <a:gd name="T6" fmla="*/ 2147483646 w 96"/>
                  <a:gd name="T7" fmla="*/ 2147483646 h 96"/>
                  <a:gd name="T8" fmla="*/ 2147483646 w 96"/>
                  <a:gd name="T9" fmla="*/ 2147483646 h 96"/>
                  <a:gd name="T10" fmla="*/ 0 w 96"/>
                  <a:gd name="T11" fmla="*/ 2147483646 h 96"/>
                  <a:gd name="T12" fmla="*/ 0 w 96"/>
                  <a:gd name="T13" fmla="*/ 2147483646 h 96"/>
                  <a:gd name="T14" fmla="*/ 0 w 96"/>
                  <a:gd name="T15" fmla="*/ 2147483646 h 96"/>
                  <a:gd name="T16" fmla="*/ 0 w 96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6" h="96">
                    <a:moveTo>
                      <a:pt x="0" y="0"/>
                    </a:moveTo>
                    <a:lnTo>
                      <a:pt x="0" y="0"/>
                    </a:lnTo>
                    <a:cubicBezTo>
                      <a:pt x="38" y="38"/>
                      <a:pt x="57" y="57"/>
                      <a:pt x="57" y="57"/>
                    </a:cubicBezTo>
                    <a:cubicBezTo>
                      <a:pt x="57" y="95"/>
                      <a:pt x="76" y="77"/>
                      <a:pt x="95" y="77"/>
                    </a:cubicBezTo>
                    <a:cubicBezTo>
                      <a:pt x="76" y="95"/>
                      <a:pt x="76" y="95"/>
                      <a:pt x="57" y="95"/>
                    </a:cubicBezTo>
                    <a:cubicBezTo>
                      <a:pt x="19" y="95"/>
                      <a:pt x="0" y="77"/>
                      <a:pt x="0" y="5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9" name="Freeform 67">
                <a:extLst>
                  <a:ext uri="{FF2B5EF4-FFF2-40B4-BE49-F238E27FC236}">
                    <a16:creationId xmlns:a16="http://schemas.microsoft.com/office/drawing/2014/main" id="{060261EE-CB0F-4D4F-9DE2-923911571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51113"/>
                <a:ext cx="17463" cy="38100"/>
              </a:xfrm>
              <a:custGeom>
                <a:avLst/>
                <a:gdLst>
                  <a:gd name="T0" fmla="*/ 0 w 96"/>
                  <a:gd name="T1" fmla="*/ 0 h 210"/>
                  <a:gd name="T2" fmla="*/ 0 w 96"/>
                  <a:gd name="T3" fmla="*/ 0 h 210"/>
                  <a:gd name="T4" fmla="*/ 0 w 96"/>
                  <a:gd name="T5" fmla="*/ 2147483646 h 210"/>
                  <a:gd name="T6" fmla="*/ 0 w 96"/>
                  <a:gd name="T7" fmla="*/ 2147483646 h 210"/>
                  <a:gd name="T8" fmla="*/ 0 w 96"/>
                  <a:gd name="T9" fmla="*/ 2147483646 h 210"/>
                  <a:gd name="T10" fmla="*/ 2147483646 w 96"/>
                  <a:gd name="T11" fmla="*/ 2147483646 h 210"/>
                  <a:gd name="T12" fmla="*/ 2147483646 w 96"/>
                  <a:gd name="T13" fmla="*/ 2147483646 h 210"/>
                  <a:gd name="T14" fmla="*/ 2147483646 w 96"/>
                  <a:gd name="T15" fmla="*/ 2147483646 h 210"/>
                  <a:gd name="T16" fmla="*/ 2147483646 w 96"/>
                  <a:gd name="T17" fmla="*/ 2147483646 h 210"/>
                  <a:gd name="T18" fmla="*/ 0 w 96"/>
                  <a:gd name="T19" fmla="*/ 0 h 2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21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91"/>
                      <a:pt x="19" y="209"/>
                      <a:pt x="57" y="209"/>
                    </a:cubicBezTo>
                    <a:cubicBezTo>
                      <a:pt x="76" y="209"/>
                      <a:pt x="95" y="191"/>
                      <a:pt x="95" y="171"/>
                    </a:cubicBezTo>
                    <a:cubicBezTo>
                      <a:pt x="95" y="76"/>
                      <a:pt x="95" y="76"/>
                      <a:pt x="95" y="76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0" name="Line 68">
                <a:extLst>
                  <a:ext uri="{FF2B5EF4-FFF2-40B4-BE49-F238E27FC236}">
                    <a16:creationId xmlns:a16="http://schemas.microsoft.com/office/drawing/2014/main" id="{14889079-EEC6-9B48-A569-49E31E8CA5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35125" y="2543175"/>
                <a:ext cx="12700" cy="19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01" name="Freeform 69">
                <a:extLst>
                  <a:ext uri="{FF2B5EF4-FFF2-40B4-BE49-F238E27FC236}">
                    <a16:creationId xmlns:a16="http://schemas.microsoft.com/office/drawing/2014/main" id="{D1348B1A-1777-8748-B78F-238EC87AE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541588"/>
                <a:ext cx="4763" cy="3175"/>
              </a:xfrm>
              <a:custGeom>
                <a:avLst/>
                <a:gdLst>
                  <a:gd name="T0" fmla="*/ 2147483646 w 20"/>
                  <a:gd name="T1" fmla="*/ 2147483646 h 21"/>
                  <a:gd name="T2" fmla="*/ 2147483646 w 20"/>
                  <a:gd name="T3" fmla="*/ 2147483646 h 21"/>
                  <a:gd name="T4" fmla="*/ 2147483646 w 20"/>
                  <a:gd name="T5" fmla="*/ 0 h 21"/>
                  <a:gd name="T6" fmla="*/ 0 w 20"/>
                  <a:gd name="T7" fmla="*/ 0 h 21"/>
                  <a:gd name="T8" fmla="*/ 2147483646 w 20"/>
                  <a:gd name="T9" fmla="*/ 214748364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19" y="20"/>
                    </a:lnTo>
                    <a:cubicBezTo>
                      <a:pt x="19" y="20"/>
                      <a:pt x="19" y="2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20"/>
                      <a:pt x="19" y="20"/>
                      <a:pt x="19" y="20"/>
                    </a:cubicBez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2" name="Line 70">
                <a:extLst>
                  <a:ext uri="{FF2B5EF4-FFF2-40B4-BE49-F238E27FC236}">
                    <a16:creationId xmlns:a16="http://schemas.microsoft.com/office/drawing/2014/main" id="{3ECD46A1-F4B5-2640-88A9-2A66FEAC5F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1950" y="2541588"/>
                <a:ext cx="3175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03" name="Freeform 71">
                <a:extLst>
                  <a:ext uri="{FF2B5EF4-FFF2-40B4-BE49-F238E27FC236}">
                    <a16:creationId xmlns:a16="http://schemas.microsoft.com/office/drawing/2014/main" id="{C970391F-72D0-8240-8378-866F43191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44763"/>
                <a:ext cx="12700" cy="20637"/>
              </a:xfrm>
              <a:custGeom>
                <a:avLst/>
                <a:gdLst>
                  <a:gd name="T0" fmla="*/ 2147483646 w 77"/>
                  <a:gd name="T1" fmla="*/ 2147483646 h 115"/>
                  <a:gd name="T2" fmla="*/ 2147483646 w 77"/>
                  <a:gd name="T3" fmla="*/ 2147483646 h 115"/>
                  <a:gd name="T4" fmla="*/ 0 w 77"/>
                  <a:gd name="T5" fmla="*/ 0 h 115"/>
                  <a:gd name="T6" fmla="*/ 0 w 77"/>
                  <a:gd name="T7" fmla="*/ 0 h 115"/>
                  <a:gd name="T8" fmla="*/ 2147483646 w 77"/>
                  <a:gd name="T9" fmla="*/ 2147483646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115">
                    <a:moveTo>
                      <a:pt x="76" y="114"/>
                    </a:moveTo>
                    <a:lnTo>
                      <a:pt x="57" y="114"/>
                    </a:lnTo>
                    <a:lnTo>
                      <a:pt x="0" y="0"/>
                    </a:lnTo>
                    <a:lnTo>
                      <a:pt x="76" y="114"/>
                    </a:ln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4" name="Freeform 72">
                <a:extLst>
                  <a:ext uri="{FF2B5EF4-FFF2-40B4-BE49-F238E27FC236}">
                    <a16:creationId xmlns:a16="http://schemas.microsoft.com/office/drawing/2014/main" id="{B7703A90-7CBA-E146-BBD2-1C0AAD5B0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44763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5" name="Line 73">
                <a:extLst>
                  <a:ext uri="{FF2B5EF4-FFF2-40B4-BE49-F238E27FC236}">
                    <a16:creationId xmlns:a16="http://schemas.microsoft.com/office/drawing/2014/main" id="{E290A6AF-6FC1-6C49-AC2D-D7ED68AAA6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28775" y="2544763"/>
                <a:ext cx="14288" cy="14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06" name="Freeform 74">
                <a:extLst>
                  <a:ext uri="{FF2B5EF4-FFF2-40B4-BE49-F238E27FC236}">
                    <a16:creationId xmlns:a16="http://schemas.microsoft.com/office/drawing/2014/main" id="{4413B37B-CE51-6F49-B853-0F8A1C16A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41588"/>
                <a:ext cx="4763" cy="3175"/>
              </a:xfrm>
              <a:custGeom>
                <a:avLst/>
                <a:gdLst>
                  <a:gd name="T0" fmla="*/ 2147483646 w 20"/>
                  <a:gd name="T1" fmla="*/ 2147483646 h 21"/>
                  <a:gd name="T2" fmla="*/ 2147483646 w 20"/>
                  <a:gd name="T3" fmla="*/ 2147483646 h 21"/>
                  <a:gd name="T4" fmla="*/ 2147483646 w 20"/>
                  <a:gd name="T5" fmla="*/ 2147483646 h 21"/>
                  <a:gd name="T6" fmla="*/ 0 w 20"/>
                  <a:gd name="T7" fmla="*/ 0 h 21"/>
                  <a:gd name="T8" fmla="*/ 0 w 20"/>
                  <a:gd name="T9" fmla="*/ 2147483646 h 21"/>
                  <a:gd name="T10" fmla="*/ 2147483646 w 20"/>
                  <a:gd name="T11" fmla="*/ 214748364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19" y="20"/>
                    </a:lnTo>
                    <a:cubicBezTo>
                      <a:pt x="0" y="20"/>
                      <a:pt x="0" y="20"/>
                      <a:pt x="1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19" y="20"/>
                    </a:cubicBez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7" name="Line 75">
                <a:extLst>
                  <a:ext uri="{FF2B5EF4-FFF2-40B4-BE49-F238E27FC236}">
                    <a16:creationId xmlns:a16="http://schemas.microsoft.com/office/drawing/2014/main" id="{E3C92397-5866-F446-80AC-6A6C009BF7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8775" y="2541588"/>
                <a:ext cx="3175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08" name="Freeform 76">
                <a:extLst>
                  <a:ext uri="{FF2B5EF4-FFF2-40B4-BE49-F238E27FC236}">
                    <a16:creationId xmlns:a16="http://schemas.microsoft.com/office/drawing/2014/main" id="{5182B8B8-0BF7-7D44-BF3D-5BED84649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44763"/>
                <a:ext cx="17463" cy="20637"/>
              </a:xfrm>
              <a:custGeom>
                <a:avLst/>
                <a:gdLst>
                  <a:gd name="T0" fmla="*/ 2147483646 w 96"/>
                  <a:gd name="T1" fmla="*/ 2147483646 h 115"/>
                  <a:gd name="T2" fmla="*/ 2147483646 w 96"/>
                  <a:gd name="T3" fmla="*/ 2147483646 h 115"/>
                  <a:gd name="T4" fmla="*/ 0 w 96"/>
                  <a:gd name="T5" fmla="*/ 0 h 115"/>
                  <a:gd name="T6" fmla="*/ 2147483646 w 96"/>
                  <a:gd name="T7" fmla="*/ 0 h 115"/>
                  <a:gd name="T8" fmla="*/ 2147483646 w 96"/>
                  <a:gd name="T9" fmla="*/ 2147483646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15">
                    <a:moveTo>
                      <a:pt x="95" y="114"/>
                    </a:moveTo>
                    <a:lnTo>
                      <a:pt x="95" y="11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95" y="114"/>
                    </a:ln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9" name="Freeform 77">
                <a:extLst>
                  <a:ext uri="{FF2B5EF4-FFF2-40B4-BE49-F238E27FC236}">
                    <a16:creationId xmlns:a16="http://schemas.microsoft.com/office/drawing/2014/main" id="{9077C805-2305-4C4F-B5CA-C57AC9700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44763"/>
                <a:ext cx="4763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0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0" name="Line 78">
                <a:extLst>
                  <a:ext uri="{FF2B5EF4-FFF2-40B4-BE49-F238E27FC236}">
                    <a16:creationId xmlns:a16="http://schemas.microsoft.com/office/drawing/2014/main" id="{B3514EB6-B4DC-1D4E-9F35-3EFB58EBC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28775" y="2547938"/>
                <a:ext cx="14288" cy="14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11" name="Freeform 79">
                <a:extLst>
                  <a:ext uri="{FF2B5EF4-FFF2-40B4-BE49-F238E27FC236}">
                    <a16:creationId xmlns:a16="http://schemas.microsoft.com/office/drawing/2014/main" id="{B976C21B-E1D4-1D49-97B7-30166C219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544763"/>
                <a:ext cx="4763" cy="7937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0 w 20"/>
                  <a:gd name="T7" fmla="*/ 0 h 39"/>
                  <a:gd name="T8" fmla="*/ 2147483646 w 20"/>
                  <a:gd name="T9" fmla="*/ 2147483646 h 39"/>
                  <a:gd name="T10" fmla="*/ 2147483646 w 20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38"/>
                    </a:cubicBez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2" name="Line 80">
                <a:extLst>
                  <a:ext uri="{FF2B5EF4-FFF2-40B4-BE49-F238E27FC236}">
                    <a16:creationId xmlns:a16="http://schemas.microsoft.com/office/drawing/2014/main" id="{A1DBCAFC-EE5A-3448-82F9-E226AECC5E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5600" y="2544763"/>
                <a:ext cx="3175" cy="79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13" name="Freeform 81">
                <a:extLst>
                  <a:ext uri="{FF2B5EF4-FFF2-40B4-BE49-F238E27FC236}">
                    <a16:creationId xmlns:a16="http://schemas.microsoft.com/office/drawing/2014/main" id="{CAC12510-A95C-004B-9266-D3DF464C8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47938"/>
                <a:ext cx="17463" cy="17462"/>
              </a:xfrm>
              <a:custGeom>
                <a:avLst/>
                <a:gdLst>
                  <a:gd name="T0" fmla="*/ 2147483646 w 96"/>
                  <a:gd name="T1" fmla="*/ 2147483646 h 96"/>
                  <a:gd name="T2" fmla="*/ 0 w 96"/>
                  <a:gd name="T3" fmla="*/ 2147483646 h 96"/>
                  <a:gd name="T4" fmla="*/ 0 w 96"/>
                  <a:gd name="T5" fmla="*/ 0 h 96"/>
                  <a:gd name="T6" fmla="*/ 2147483646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95" y="95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95" y="95"/>
                    </a:ln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4" name="Freeform 82">
                <a:extLst>
                  <a:ext uri="{FF2B5EF4-FFF2-40B4-BE49-F238E27FC236}">
                    <a16:creationId xmlns:a16="http://schemas.microsoft.com/office/drawing/2014/main" id="{4E22DAC4-BC74-0B4E-84C6-65622C46E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47938"/>
                <a:ext cx="1588" cy="4762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5" name="Freeform 83">
                <a:extLst>
                  <a:ext uri="{FF2B5EF4-FFF2-40B4-BE49-F238E27FC236}">
                    <a16:creationId xmlns:a16="http://schemas.microsoft.com/office/drawing/2014/main" id="{490DB6A4-5FAE-7842-B007-AE0CD5873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47938"/>
                <a:ext cx="9525" cy="38100"/>
              </a:xfrm>
              <a:custGeom>
                <a:avLst/>
                <a:gdLst>
                  <a:gd name="T0" fmla="*/ 2147483646 w 59"/>
                  <a:gd name="T1" fmla="*/ 0 h 211"/>
                  <a:gd name="T2" fmla="*/ 2147483646 w 59"/>
                  <a:gd name="T3" fmla="*/ 0 h 211"/>
                  <a:gd name="T4" fmla="*/ 2147483646 w 59"/>
                  <a:gd name="T5" fmla="*/ 2147483646 h 211"/>
                  <a:gd name="T6" fmla="*/ 2147483646 w 59"/>
                  <a:gd name="T7" fmla="*/ 2147483646 h 211"/>
                  <a:gd name="T8" fmla="*/ 2147483646 w 59"/>
                  <a:gd name="T9" fmla="*/ 2147483646 h 211"/>
                  <a:gd name="T10" fmla="*/ 2147483646 w 59"/>
                  <a:gd name="T11" fmla="*/ 2147483646 h 211"/>
                  <a:gd name="T12" fmla="*/ 0 w 59"/>
                  <a:gd name="T13" fmla="*/ 2147483646 h 211"/>
                  <a:gd name="T14" fmla="*/ 0 w 59"/>
                  <a:gd name="T15" fmla="*/ 2147483646 h 211"/>
                  <a:gd name="T16" fmla="*/ 0 w 59"/>
                  <a:gd name="T17" fmla="*/ 2147483646 h 211"/>
                  <a:gd name="T18" fmla="*/ 2147483646 w 59"/>
                  <a:gd name="T19" fmla="*/ 0 h 2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211">
                    <a:moveTo>
                      <a:pt x="58" y="0"/>
                    </a:moveTo>
                    <a:lnTo>
                      <a:pt x="58" y="0"/>
                    </a:lnTo>
                    <a:cubicBezTo>
                      <a:pt x="58" y="152"/>
                      <a:pt x="58" y="152"/>
                      <a:pt x="58" y="152"/>
                    </a:cubicBezTo>
                    <a:cubicBezTo>
                      <a:pt x="58" y="190"/>
                      <a:pt x="38" y="210"/>
                      <a:pt x="19" y="210"/>
                    </a:cubicBezTo>
                    <a:cubicBezTo>
                      <a:pt x="0" y="210"/>
                      <a:pt x="0" y="190"/>
                      <a:pt x="0" y="152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58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6" name="Freeform 84">
                <a:extLst>
                  <a:ext uri="{FF2B5EF4-FFF2-40B4-BE49-F238E27FC236}">
                    <a16:creationId xmlns:a16="http://schemas.microsoft.com/office/drawing/2014/main" id="{ABD94D63-94EB-984B-BBBA-CD0F661F7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547938"/>
                <a:ext cx="6350" cy="23812"/>
              </a:xfrm>
              <a:custGeom>
                <a:avLst/>
                <a:gdLst>
                  <a:gd name="T0" fmla="*/ 2147483646 w 40"/>
                  <a:gd name="T1" fmla="*/ 0 h 134"/>
                  <a:gd name="T2" fmla="*/ 0 w 40"/>
                  <a:gd name="T3" fmla="*/ 2147483646 h 134"/>
                  <a:gd name="T4" fmla="*/ 0 w 40"/>
                  <a:gd name="T5" fmla="*/ 2147483646 h 134"/>
                  <a:gd name="T6" fmla="*/ 2147483646 w 40"/>
                  <a:gd name="T7" fmla="*/ 2147483646 h 134"/>
                  <a:gd name="T8" fmla="*/ 2147483646 w 40"/>
                  <a:gd name="T9" fmla="*/ 0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34">
                    <a:moveTo>
                      <a:pt x="39" y="0"/>
                    </a:moveTo>
                    <a:lnTo>
                      <a:pt x="0" y="38"/>
                    </a:lnTo>
                    <a:lnTo>
                      <a:pt x="0" y="133"/>
                    </a:lnTo>
                    <a:lnTo>
                      <a:pt x="39" y="95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7" name="Freeform 85">
                <a:extLst>
                  <a:ext uri="{FF2B5EF4-FFF2-40B4-BE49-F238E27FC236}">
                    <a16:creationId xmlns:a16="http://schemas.microsoft.com/office/drawing/2014/main" id="{26CA1E4E-6635-BB4D-BD11-C5DAD6687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59050"/>
                <a:ext cx="0" cy="17463"/>
              </a:xfrm>
              <a:custGeom>
                <a:avLst/>
                <a:gdLst>
                  <a:gd name="T0" fmla="*/ 0 w 1"/>
                  <a:gd name="T1" fmla="*/ 0 h 96"/>
                  <a:gd name="T2" fmla="*/ 0 w 1"/>
                  <a:gd name="T3" fmla="*/ 0 h 96"/>
                  <a:gd name="T4" fmla="*/ 0 w 1"/>
                  <a:gd name="T5" fmla="*/ 2147483646 h 96"/>
                  <a:gd name="T6" fmla="*/ 0 w 1"/>
                  <a:gd name="T7" fmla="*/ 2147483646 h 96"/>
                  <a:gd name="T8" fmla="*/ 0 w 1"/>
                  <a:gd name="T9" fmla="*/ 2147483646 h 96"/>
                  <a:gd name="T10" fmla="*/ 0 w 1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9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95"/>
                      <a:pt x="0" y="76"/>
                      <a:pt x="0" y="7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A24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8" name="Freeform 86">
                <a:extLst>
                  <a:ext uri="{FF2B5EF4-FFF2-40B4-BE49-F238E27FC236}">
                    <a16:creationId xmlns:a16="http://schemas.microsoft.com/office/drawing/2014/main" id="{47D46A29-4B52-264A-B37D-C2DD6D2EA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76513"/>
                <a:ext cx="0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3297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9" name="Freeform 87">
                <a:extLst>
                  <a:ext uri="{FF2B5EF4-FFF2-40B4-BE49-F238E27FC236}">
                    <a16:creationId xmlns:a16="http://schemas.microsoft.com/office/drawing/2014/main" id="{3C64604A-E668-F04E-979A-F3390597E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68575"/>
                <a:ext cx="9525" cy="17463"/>
              </a:xfrm>
              <a:custGeom>
                <a:avLst/>
                <a:gdLst>
                  <a:gd name="T0" fmla="*/ 2147483646 w 59"/>
                  <a:gd name="T1" fmla="*/ 0 h 97"/>
                  <a:gd name="T2" fmla="*/ 2147483646 w 59"/>
                  <a:gd name="T3" fmla="*/ 0 h 97"/>
                  <a:gd name="T4" fmla="*/ 2147483646 w 59"/>
                  <a:gd name="T5" fmla="*/ 2147483646 h 97"/>
                  <a:gd name="T6" fmla="*/ 0 w 59"/>
                  <a:gd name="T7" fmla="*/ 2147483646 h 97"/>
                  <a:gd name="T8" fmla="*/ 2147483646 w 59"/>
                  <a:gd name="T9" fmla="*/ 2147483646 h 97"/>
                  <a:gd name="T10" fmla="*/ 2147483646 w 59"/>
                  <a:gd name="T11" fmla="*/ 2147483646 h 97"/>
                  <a:gd name="T12" fmla="*/ 2147483646 w 59"/>
                  <a:gd name="T13" fmla="*/ 2147483646 h 97"/>
                  <a:gd name="T14" fmla="*/ 2147483646 w 59"/>
                  <a:gd name="T15" fmla="*/ 2147483646 h 97"/>
                  <a:gd name="T16" fmla="*/ 2147483646 w 59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97">
                    <a:moveTo>
                      <a:pt x="58" y="0"/>
                    </a:moveTo>
                    <a:lnTo>
                      <a:pt x="58" y="0"/>
                    </a:lnTo>
                    <a:cubicBezTo>
                      <a:pt x="38" y="19"/>
                      <a:pt x="19" y="38"/>
                      <a:pt x="19" y="38"/>
                    </a:cubicBezTo>
                    <a:cubicBezTo>
                      <a:pt x="19" y="76"/>
                      <a:pt x="0" y="57"/>
                      <a:pt x="0" y="57"/>
                    </a:cubicBezTo>
                    <a:cubicBezTo>
                      <a:pt x="0" y="76"/>
                      <a:pt x="0" y="96"/>
                      <a:pt x="19" y="96"/>
                    </a:cubicBezTo>
                    <a:cubicBezTo>
                      <a:pt x="38" y="96"/>
                      <a:pt x="58" y="76"/>
                      <a:pt x="58" y="57"/>
                    </a:cubicBezTo>
                    <a:lnTo>
                      <a:pt x="58" y="38"/>
                    </a:ln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AA24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0" name="Freeform 88">
                <a:extLst>
                  <a:ext uri="{FF2B5EF4-FFF2-40B4-BE49-F238E27FC236}">
                    <a16:creationId xmlns:a16="http://schemas.microsoft.com/office/drawing/2014/main" id="{15618B31-4F8F-1948-9AC3-74E33AF8F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47938"/>
                <a:ext cx="9525" cy="38100"/>
              </a:xfrm>
              <a:custGeom>
                <a:avLst/>
                <a:gdLst>
                  <a:gd name="T0" fmla="*/ 2147483646 w 59"/>
                  <a:gd name="T1" fmla="*/ 0 h 211"/>
                  <a:gd name="T2" fmla="*/ 2147483646 w 59"/>
                  <a:gd name="T3" fmla="*/ 0 h 211"/>
                  <a:gd name="T4" fmla="*/ 2147483646 w 59"/>
                  <a:gd name="T5" fmla="*/ 2147483646 h 211"/>
                  <a:gd name="T6" fmla="*/ 2147483646 w 59"/>
                  <a:gd name="T7" fmla="*/ 2147483646 h 211"/>
                  <a:gd name="T8" fmla="*/ 2147483646 w 59"/>
                  <a:gd name="T9" fmla="*/ 2147483646 h 211"/>
                  <a:gd name="T10" fmla="*/ 2147483646 w 59"/>
                  <a:gd name="T11" fmla="*/ 2147483646 h 211"/>
                  <a:gd name="T12" fmla="*/ 0 w 59"/>
                  <a:gd name="T13" fmla="*/ 2147483646 h 211"/>
                  <a:gd name="T14" fmla="*/ 0 w 59"/>
                  <a:gd name="T15" fmla="*/ 2147483646 h 211"/>
                  <a:gd name="T16" fmla="*/ 0 w 59"/>
                  <a:gd name="T17" fmla="*/ 2147483646 h 211"/>
                  <a:gd name="T18" fmla="*/ 2147483646 w 59"/>
                  <a:gd name="T19" fmla="*/ 0 h 2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211">
                    <a:moveTo>
                      <a:pt x="58" y="0"/>
                    </a:moveTo>
                    <a:lnTo>
                      <a:pt x="58" y="0"/>
                    </a:lnTo>
                    <a:cubicBezTo>
                      <a:pt x="58" y="152"/>
                      <a:pt x="58" y="152"/>
                      <a:pt x="58" y="152"/>
                    </a:cubicBezTo>
                    <a:cubicBezTo>
                      <a:pt x="58" y="190"/>
                      <a:pt x="38" y="210"/>
                      <a:pt x="19" y="210"/>
                    </a:cubicBezTo>
                    <a:cubicBezTo>
                      <a:pt x="0" y="210"/>
                      <a:pt x="0" y="190"/>
                      <a:pt x="0" y="171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58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1" name="Freeform 89">
                <a:extLst>
                  <a:ext uri="{FF2B5EF4-FFF2-40B4-BE49-F238E27FC236}">
                    <a16:creationId xmlns:a16="http://schemas.microsoft.com/office/drawing/2014/main" id="{56C6DC98-E516-0A41-8114-885C3BDA3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76513"/>
                <a:ext cx="0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2" name="Freeform 90">
                <a:extLst>
                  <a:ext uri="{FF2B5EF4-FFF2-40B4-BE49-F238E27FC236}">
                    <a16:creationId xmlns:a16="http://schemas.microsoft.com/office/drawing/2014/main" id="{75AF4255-5D32-AB41-8B8F-438EF6B72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68575"/>
                <a:ext cx="9525" cy="17463"/>
              </a:xfrm>
              <a:custGeom>
                <a:avLst/>
                <a:gdLst>
                  <a:gd name="T0" fmla="*/ 2147483646 w 59"/>
                  <a:gd name="T1" fmla="*/ 0 h 97"/>
                  <a:gd name="T2" fmla="*/ 2147483646 w 59"/>
                  <a:gd name="T3" fmla="*/ 0 h 97"/>
                  <a:gd name="T4" fmla="*/ 2147483646 w 59"/>
                  <a:gd name="T5" fmla="*/ 2147483646 h 97"/>
                  <a:gd name="T6" fmla="*/ 0 w 59"/>
                  <a:gd name="T7" fmla="*/ 2147483646 h 97"/>
                  <a:gd name="T8" fmla="*/ 2147483646 w 59"/>
                  <a:gd name="T9" fmla="*/ 2147483646 h 97"/>
                  <a:gd name="T10" fmla="*/ 2147483646 w 59"/>
                  <a:gd name="T11" fmla="*/ 2147483646 h 97"/>
                  <a:gd name="T12" fmla="*/ 2147483646 w 59"/>
                  <a:gd name="T13" fmla="*/ 2147483646 h 97"/>
                  <a:gd name="T14" fmla="*/ 2147483646 w 59"/>
                  <a:gd name="T15" fmla="*/ 2147483646 h 97"/>
                  <a:gd name="T16" fmla="*/ 2147483646 w 59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97">
                    <a:moveTo>
                      <a:pt x="58" y="0"/>
                    </a:moveTo>
                    <a:lnTo>
                      <a:pt x="58" y="0"/>
                    </a:lnTo>
                    <a:cubicBezTo>
                      <a:pt x="38" y="19"/>
                      <a:pt x="19" y="38"/>
                      <a:pt x="19" y="38"/>
                    </a:cubicBezTo>
                    <a:cubicBezTo>
                      <a:pt x="19" y="76"/>
                      <a:pt x="0" y="57"/>
                      <a:pt x="0" y="57"/>
                    </a:cubicBezTo>
                    <a:cubicBezTo>
                      <a:pt x="0" y="76"/>
                      <a:pt x="0" y="96"/>
                      <a:pt x="19" y="96"/>
                    </a:cubicBezTo>
                    <a:cubicBezTo>
                      <a:pt x="38" y="96"/>
                      <a:pt x="58" y="76"/>
                      <a:pt x="58" y="57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00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3" name="Freeform 91">
                <a:extLst>
                  <a:ext uri="{FF2B5EF4-FFF2-40B4-BE49-F238E27FC236}">
                    <a16:creationId xmlns:a16="http://schemas.microsoft.com/office/drawing/2014/main" id="{15582BB7-D929-2C4A-9482-BFB367EDE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51113"/>
                <a:ext cx="14287" cy="38100"/>
              </a:xfrm>
              <a:custGeom>
                <a:avLst/>
                <a:gdLst>
                  <a:gd name="T0" fmla="*/ 2147483646 w 77"/>
                  <a:gd name="T1" fmla="*/ 0 h 210"/>
                  <a:gd name="T2" fmla="*/ 2147483646 w 77"/>
                  <a:gd name="T3" fmla="*/ 0 h 210"/>
                  <a:gd name="T4" fmla="*/ 2147483646 w 77"/>
                  <a:gd name="T5" fmla="*/ 2147483646 h 210"/>
                  <a:gd name="T6" fmla="*/ 2147483646 w 77"/>
                  <a:gd name="T7" fmla="*/ 2147483646 h 210"/>
                  <a:gd name="T8" fmla="*/ 2147483646 w 77"/>
                  <a:gd name="T9" fmla="*/ 2147483646 h 210"/>
                  <a:gd name="T10" fmla="*/ 2147483646 w 77"/>
                  <a:gd name="T11" fmla="*/ 2147483646 h 210"/>
                  <a:gd name="T12" fmla="*/ 0 w 77"/>
                  <a:gd name="T13" fmla="*/ 2147483646 h 210"/>
                  <a:gd name="T14" fmla="*/ 0 w 77"/>
                  <a:gd name="T15" fmla="*/ 2147483646 h 210"/>
                  <a:gd name="T16" fmla="*/ 0 w 77"/>
                  <a:gd name="T17" fmla="*/ 2147483646 h 210"/>
                  <a:gd name="T18" fmla="*/ 2147483646 w 77"/>
                  <a:gd name="T19" fmla="*/ 0 h 2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210">
                    <a:moveTo>
                      <a:pt x="76" y="0"/>
                    </a:moveTo>
                    <a:lnTo>
                      <a:pt x="76" y="0"/>
                    </a:ln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91"/>
                      <a:pt x="56" y="209"/>
                      <a:pt x="37" y="209"/>
                    </a:cubicBezTo>
                    <a:cubicBezTo>
                      <a:pt x="18" y="209"/>
                      <a:pt x="0" y="191"/>
                      <a:pt x="0" y="171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76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4" name="Freeform 92">
                <a:extLst>
                  <a:ext uri="{FF2B5EF4-FFF2-40B4-BE49-F238E27FC236}">
                    <a16:creationId xmlns:a16="http://schemas.microsoft.com/office/drawing/2014/main" id="{97D7AAFF-FE7F-5947-845A-935A671AC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551113"/>
                <a:ext cx="6350" cy="23812"/>
              </a:xfrm>
              <a:custGeom>
                <a:avLst/>
                <a:gdLst>
                  <a:gd name="T0" fmla="*/ 2147483646 w 40"/>
                  <a:gd name="T1" fmla="*/ 0 h 134"/>
                  <a:gd name="T2" fmla="*/ 0 w 40"/>
                  <a:gd name="T3" fmla="*/ 2147483646 h 134"/>
                  <a:gd name="T4" fmla="*/ 0 w 40"/>
                  <a:gd name="T5" fmla="*/ 2147483646 h 134"/>
                  <a:gd name="T6" fmla="*/ 2147483646 w 40"/>
                  <a:gd name="T7" fmla="*/ 2147483646 h 134"/>
                  <a:gd name="T8" fmla="*/ 2147483646 w 40"/>
                  <a:gd name="T9" fmla="*/ 0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34">
                    <a:moveTo>
                      <a:pt x="39" y="0"/>
                    </a:moveTo>
                    <a:lnTo>
                      <a:pt x="0" y="38"/>
                    </a:lnTo>
                    <a:lnTo>
                      <a:pt x="0" y="133"/>
                    </a:lnTo>
                    <a:lnTo>
                      <a:pt x="39" y="95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5" name="Freeform 93">
                <a:extLst>
                  <a:ext uri="{FF2B5EF4-FFF2-40B4-BE49-F238E27FC236}">
                    <a16:creationId xmlns:a16="http://schemas.microsoft.com/office/drawing/2014/main" id="{7E615FFD-5B1D-8D43-B93B-849C52714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3175" cy="17463"/>
              </a:xfrm>
              <a:custGeom>
                <a:avLst/>
                <a:gdLst>
                  <a:gd name="T0" fmla="*/ 2147483646 w 19"/>
                  <a:gd name="T1" fmla="*/ 0 h 96"/>
                  <a:gd name="T2" fmla="*/ 2147483646 w 19"/>
                  <a:gd name="T3" fmla="*/ 0 h 96"/>
                  <a:gd name="T4" fmla="*/ 0 w 19"/>
                  <a:gd name="T5" fmla="*/ 2147483646 h 96"/>
                  <a:gd name="T6" fmla="*/ 0 w 19"/>
                  <a:gd name="T7" fmla="*/ 2147483646 h 96"/>
                  <a:gd name="T8" fmla="*/ 2147483646 w 19"/>
                  <a:gd name="T9" fmla="*/ 2147483646 h 96"/>
                  <a:gd name="T10" fmla="*/ 2147483646 w 19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96">
                    <a:moveTo>
                      <a:pt x="18" y="0"/>
                    </a:moveTo>
                    <a:lnTo>
                      <a:pt x="18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95"/>
                      <a:pt x="0" y="95"/>
                      <a:pt x="0" y="95"/>
                    </a:cubicBezTo>
                    <a:lnTo>
                      <a:pt x="18" y="95"/>
                    </a:ln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6" name="Freeform 94">
                <a:extLst>
                  <a:ext uri="{FF2B5EF4-FFF2-40B4-BE49-F238E27FC236}">
                    <a16:creationId xmlns:a16="http://schemas.microsoft.com/office/drawing/2014/main" id="{90348093-4EDD-9C49-89EC-0D764D3DC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79688"/>
                <a:ext cx="3175" cy="6350"/>
              </a:xfrm>
              <a:custGeom>
                <a:avLst/>
                <a:gdLst>
                  <a:gd name="T0" fmla="*/ 0 w 19"/>
                  <a:gd name="T1" fmla="*/ 0 h 40"/>
                  <a:gd name="T2" fmla="*/ 0 w 19"/>
                  <a:gd name="T3" fmla="*/ 0 h 40"/>
                  <a:gd name="T4" fmla="*/ 0 w 19"/>
                  <a:gd name="T5" fmla="*/ 2147483646 h 40"/>
                  <a:gd name="T6" fmla="*/ 0 w 19"/>
                  <a:gd name="T7" fmla="*/ 2147483646 h 40"/>
                  <a:gd name="T8" fmla="*/ 0 w 19"/>
                  <a:gd name="T9" fmla="*/ 2147483646 h 40"/>
                  <a:gd name="T10" fmla="*/ 2147483646 w 19"/>
                  <a:gd name="T11" fmla="*/ 2147483646 h 40"/>
                  <a:gd name="T12" fmla="*/ 0 w 1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4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8" y="39"/>
                      <a:pt x="18" y="19"/>
                      <a:pt x="18" y="19"/>
                    </a:cubicBezTo>
                    <a:cubicBezTo>
                      <a:pt x="0" y="19"/>
                      <a:pt x="0" y="0"/>
                      <a:pt x="0" y="0"/>
                    </a:cubicBez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7" name="Freeform 95">
                <a:extLst>
                  <a:ext uri="{FF2B5EF4-FFF2-40B4-BE49-F238E27FC236}">
                    <a16:creationId xmlns:a16="http://schemas.microsoft.com/office/drawing/2014/main" id="{2669BF75-F6B4-D84E-A976-75529D714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71750"/>
                <a:ext cx="14287" cy="17463"/>
              </a:xfrm>
              <a:custGeom>
                <a:avLst/>
                <a:gdLst>
                  <a:gd name="T0" fmla="*/ 2147483646 w 77"/>
                  <a:gd name="T1" fmla="*/ 0 h 96"/>
                  <a:gd name="T2" fmla="*/ 2147483646 w 77"/>
                  <a:gd name="T3" fmla="*/ 0 h 96"/>
                  <a:gd name="T4" fmla="*/ 2147483646 w 77"/>
                  <a:gd name="T5" fmla="*/ 2147483646 h 96"/>
                  <a:gd name="T6" fmla="*/ 0 w 77"/>
                  <a:gd name="T7" fmla="*/ 2147483646 h 96"/>
                  <a:gd name="T8" fmla="*/ 2147483646 w 77"/>
                  <a:gd name="T9" fmla="*/ 2147483646 h 96"/>
                  <a:gd name="T10" fmla="*/ 2147483646 w 77"/>
                  <a:gd name="T11" fmla="*/ 2147483646 h 96"/>
                  <a:gd name="T12" fmla="*/ 2147483646 w 77"/>
                  <a:gd name="T13" fmla="*/ 2147483646 h 96"/>
                  <a:gd name="T14" fmla="*/ 2147483646 w 77"/>
                  <a:gd name="T15" fmla="*/ 2147483646 h 96"/>
                  <a:gd name="T16" fmla="*/ 2147483646 w 77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96">
                    <a:moveTo>
                      <a:pt x="76" y="0"/>
                    </a:moveTo>
                    <a:lnTo>
                      <a:pt x="76" y="0"/>
                    </a:lnTo>
                    <a:cubicBezTo>
                      <a:pt x="56" y="38"/>
                      <a:pt x="37" y="57"/>
                      <a:pt x="37" y="57"/>
                    </a:cubicBezTo>
                    <a:cubicBezTo>
                      <a:pt x="37" y="95"/>
                      <a:pt x="0" y="77"/>
                      <a:pt x="0" y="77"/>
                    </a:cubicBezTo>
                    <a:cubicBezTo>
                      <a:pt x="0" y="95"/>
                      <a:pt x="18" y="95"/>
                      <a:pt x="37" y="95"/>
                    </a:cubicBezTo>
                    <a:cubicBezTo>
                      <a:pt x="56" y="95"/>
                      <a:pt x="76" y="77"/>
                      <a:pt x="76" y="57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8" name="Freeform 96">
                <a:extLst>
                  <a:ext uri="{FF2B5EF4-FFF2-40B4-BE49-F238E27FC236}">
                    <a16:creationId xmlns:a16="http://schemas.microsoft.com/office/drawing/2014/main" id="{38066157-4894-2A44-8823-9169C24F9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51113"/>
                <a:ext cx="14287" cy="38100"/>
              </a:xfrm>
              <a:custGeom>
                <a:avLst/>
                <a:gdLst>
                  <a:gd name="T0" fmla="*/ 2147483646 w 77"/>
                  <a:gd name="T1" fmla="*/ 0 h 210"/>
                  <a:gd name="T2" fmla="*/ 2147483646 w 77"/>
                  <a:gd name="T3" fmla="*/ 0 h 210"/>
                  <a:gd name="T4" fmla="*/ 2147483646 w 77"/>
                  <a:gd name="T5" fmla="*/ 2147483646 h 210"/>
                  <a:gd name="T6" fmla="*/ 2147483646 w 77"/>
                  <a:gd name="T7" fmla="*/ 2147483646 h 210"/>
                  <a:gd name="T8" fmla="*/ 2147483646 w 77"/>
                  <a:gd name="T9" fmla="*/ 2147483646 h 210"/>
                  <a:gd name="T10" fmla="*/ 2147483646 w 77"/>
                  <a:gd name="T11" fmla="*/ 2147483646 h 210"/>
                  <a:gd name="T12" fmla="*/ 0 w 77"/>
                  <a:gd name="T13" fmla="*/ 2147483646 h 210"/>
                  <a:gd name="T14" fmla="*/ 0 w 77"/>
                  <a:gd name="T15" fmla="*/ 2147483646 h 210"/>
                  <a:gd name="T16" fmla="*/ 0 w 77"/>
                  <a:gd name="T17" fmla="*/ 2147483646 h 210"/>
                  <a:gd name="T18" fmla="*/ 2147483646 w 77"/>
                  <a:gd name="T19" fmla="*/ 0 h 2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210">
                    <a:moveTo>
                      <a:pt x="76" y="0"/>
                    </a:moveTo>
                    <a:lnTo>
                      <a:pt x="76" y="0"/>
                    </a:ln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91"/>
                      <a:pt x="56" y="209"/>
                      <a:pt x="37" y="209"/>
                    </a:cubicBezTo>
                    <a:cubicBezTo>
                      <a:pt x="18" y="209"/>
                      <a:pt x="0" y="191"/>
                      <a:pt x="0" y="171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76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9" name="Line 97">
                <a:extLst>
                  <a:ext uri="{FF2B5EF4-FFF2-40B4-BE49-F238E27FC236}">
                    <a16:creationId xmlns:a16="http://schemas.microsoft.com/office/drawing/2014/main" id="{349132EF-255E-C04C-B8BE-43E3F51035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2588" y="2543175"/>
                <a:ext cx="11112" cy="19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30" name="Freeform 98">
                <a:extLst>
                  <a:ext uri="{FF2B5EF4-FFF2-40B4-BE49-F238E27FC236}">
                    <a16:creationId xmlns:a16="http://schemas.microsoft.com/office/drawing/2014/main" id="{01A84C35-5D39-754D-B588-A4BEB71D9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541588"/>
                <a:ext cx="0" cy="3175"/>
              </a:xfrm>
              <a:custGeom>
                <a:avLst/>
                <a:gdLst>
                  <a:gd name="T0" fmla="*/ 0 w 1"/>
                  <a:gd name="T1" fmla="*/ 2147483646 h 21"/>
                  <a:gd name="T2" fmla="*/ 0 w 1"/>
                  <a:gd name="T3" fmla="*/ 2147483646 h 21"/>
                  <a:gd name="T4" fmla="*/ 0 w 1"/>
                  <a:gd name="T5" fmla="*/ 0 h 21"/>
                  <a:gd name="T6" fmla="*/ 0 w 1"/>
                  <a:gd name="T7" fmla="*/ 0 h 21"/>
                  <a:gd name="T8" fmla="*/ 0 w 1"/>
                  <a:gd name="T9" fmla="*/ 214748364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20"/>
                      <a:pt x="0" y="2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1" name="Line 99">
                <a:extLst>
                  <a:ext uri="{FF2B5EF4-FFF2-40B4-BE49-F238E27FC236}">
                    <a16:creationId xmlns:a16="http://schemas.microsoft.com/office/drawing/2014/main" id="{A52A4371-789A-BE41-A93D-3D18653D66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3700" y="2541588"/>
                <a:ext cx="0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32" name="Freeform 100">
                <a:extLst>
                  <a:ext uri="{FF2B5EF4-FFF2-40B4-BE49-F238E27FC236}">
                    <a16:creationId xmlns:a16="http://schemas.microsoft.com/office/drawing/2014/main" id="{2BEAE4B3-6640-0E46-9A54-8F4134064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44763"/>
                <a:ext cx="14287" cy="20637"/>
              </a:xfrm>
              <a:custGeom>
                <a:avLst/>
                <a:gdLst>
                  <a:gd name="T0" fmla="*/ 0 w 77"/>
                  <a:gd name="T1" fmla="*/ 2147483646 h 115"/>
                  <a:gd name="T2" fmla="*/ 0 w 77"/>
                  <a:gd name="T3" fmla="*/ 2147483646 h 115"/>
                  <a:gd name="T4" fmla="*/ 2147483646 w 77"/>
                  <a:gd name="T5" fmla="*/ 0 h 115"/>
                  <a:gd name="T6" fmla="*/ 2147483646 w 77"/>
                  <a:gd name="T7" fmla="*/ 0 h 115"/>
                  <a:gd name="T8" fmla="*/ 0 w 77"/>
                  <a:gd name="T9" fmla="*/ 2147483646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115">
                    <a:moveTo>
                      <a:pt x="0" y="114"/>
                    </a:moveTo>
                    <a:lnTo>
                      <a:pt x="0" y="114"/>
                    </a:lnTo>
                    <a:lnTo>
                      <a:pt x="76" y="0"/>
                    </a:lnTo>
                    <a:lnTo>
                      <a:pt x="0" y="114"/>
                    </a:ln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3" name="Freeform 101">
                <a:extLst>
                  <a:ext uri="{FF2B5EF4-FFF2-40B4-BE49-F238E27FC236}">
                    <a16:creationId xmlns:a16="http://schemas.microsoft.com/office/drawing/2014/main" id="{8EBB46EE-17EC-6D4B-96AF-E2C1BAC2F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544763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4" name="Line 102">
                <a:extLst>
                  <a:ext uri="{FF2B5EF4-FFF2-40B4-BE49-F238E27FC236}">
                    <a16:creationId xmlns:a16="http://schemas.microsoft.com/office/drawing/2014/main" id="{FCBB5152-B56C-124C-B616-D981C66C9E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7350" y="2543175"/>
                <a:ext cx="9525" cy="19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35" name="Freeform 103">
                <a:extLst>
                  <a:ext uri="{FF2B5EF4-FFF2-40B4-BE49-F238E27FC236}">
                    <a16:creationId xmlns:a16="http://schemas.microsoft.com/office/drawing/2014/main" id="{F2282753-431C-BE4B-A636-9B90856E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41588"/>
                <a:ext cx="4763" cy="3175"/>
              </a:xfrm>
              <a:custGeom>
                <a:avLst/>
                <a:gdLst>
                  <a:gd name="T0" fmla="*/ 0 w 20"/>
                  <a:gd name="T1" fmla="*/ 2147483646 h 21"/>
                  <a:gd name="T2" fmla="*/ 0 w 20"/>
                  <a:gd name="T3" fmla="*/ 2147483646 h 21"/>
                  <a:gd name="T4" fmla="*/ 0 w 20"/>
                  <a:gd name="T5" fmla="*/ 2147483646 h 21"/>
                  <a:gd name="T6" fmla="*/ 2147483646 w 20"/>
                  <a:gd name="T7" fmla="*/ 0 h 21"/>
                  <a:gd name="T8" fmla="*/ 2147483646 w 20"/>
                  <a:gd name="T9" fmla="*/ 2147483646 h 21"/>
                  <a:gd name="T10" fmla="*/ 0 w 20"/>
                  <a:gd name="T11" fmla="*/ 214748364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20"/>
                      <a:pt x="19" y="20"/>
                      <a:pt x="19" y="20"/>
                    </a:cubicBezTo>
                    <a:lnTo>
                      <a:pt x="0" y="20"/>
                    </a:ln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6" name="Line 104">
                <a:extLst>
                  <a:ext uri="{FF2B5EF4-FFF2-40B4-BE49-F238E27FC236}">
                    <a16:creationId xmlns:a16="http://schemas.microsoft.com/office/drawing/2014/main" id="{57624D5B-7394-0247-B1A9-C290644F78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66875" y="2541588"/>
                <a:ext cx="4763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37" name="Freeform 105">
                <a:extLst>
                  <a:ext uri="{FF2B5EF4-FFF2-40B4-BE49-F238E27FC236}">
                    <a16:creationId xmlns:a16="http://schemas.microsoft.com/office/drawing/2014/main" id="{52A2884F-513A-F14D-83BC-A72C44FA1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44763"/>
                <a:ext cx="14287" cy="20637"/>
              </a:xfrm>
              <a:custGeom>
                <a:avLst/>
                <a:gdLst>
                  <a:gd name="T0" fmla="*/ 0 w 77"/>
                  <a:gd name="T1" fmla="*/ 2147483646 h 115"/>
                  <a:gd name="T2" fmla="*/ 0 w 77"/>
                  <a:gd name="T3" fmla="*/ 2147483646 h 115"/>
                  <a:gd name="T4" fmla="*/ 2147483646 w 77"/>
                  <a:gd name="T5" fmla="*/ 0 h 115"/>
                  <a:gd name="T6" fmla="*/ 2147483646 w 77"/>
                  <a:gd name="T7" fmla="*/ 0 h 115"/>
                  <a:gd name="T8" fmla="*/ 0 w 77"/>
                  <a:gd name="T9" fmla="*/ 2147483646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115">
                    <a:moveTo>
                      <a:pt x="0" y="114"/>
                    </a:moveTo>
                    <a:lnTo>
                      <a:pt x="0" y="114"/>
                    </a:lnTo>
                    <a:lnTo>
                      <a:pt x="76" y="0"/>
                    </a:lnTo>
                    <a:lnTo>
                      <a:pt x="0" y="114"/>
                    </a:ln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8" name="Freeform 106">
                <a:extLst>
                  <a:ext uri="{FF2B5EF4-FFF2-40B4-BE49-F238E27FC236}">
                    <a16:creationId xmlns:a16="http://schemas.microsoft.com/office/drawing/2014/main" id="{989A65F2-1365-A14E-9990-F20D60268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447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9" name="Line 107">
                <a:extLst>
                  <a:ext uri="{FF2B5EF4-FFF2-40B4-BE49-F238E27FC236}">
                    <a16:creationId xmlns:a16="http://schemas.microsoft.com/office/drawing/2014/main" id="{A4ECE8EC-BDCC-8940-BE0C-6D241FDE6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57350" y="2547938"/>
                <a:ext cx="12700" cy="14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40" name="Freeform 108">
                <a:extLst>
                  <a:ext uri="{FF2B5EF4-FFF2-40B4-BE49-F238E27FC236}">
                    <a16:creationId xmlns:a16="http://schemas.microsoft.com/office/drawing/2014/main" id="{D42DC3FD-D3C7-EF4E-813E-6ED774251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44763"/>
                <a:ext cx="7938" cy="7937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0 h 39"/>
                  <a:gd name="T8" fmla="*/ 2147483646 w 39"/>
                  <a:gd name="T9" fmla="*/ 2147483646 h 39"/>
                  <a:gd name="T10" fmla="*/ 0 w 3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0" y="38"/>
                    </a:cubicBez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1" name="Line 109">
                <a:extLst>
                  <a:ext uri="{FF2B5EF4-FFF2-40B4-BE49-F238E27FC236}">
                    <a16:creationId xmlns:a16="http://schemas.microsoft.com/office/drawing/2014/main" id="{E8E43A19-0181-7149-9295-AF693A8563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65288" y="2544763"/>
                <a:ext cx="9525" cy="79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42" name="Freeform 110">
                <a:extLst>
                  <a:ext uri="{FF2B5EF4-FFF2-40B4-BE49-F238E27FC236}">
                    <a16:creationId xmlns:a16="http://schemas.microsoft.com/office/drawing/2014/main" id="{D2AB4A77-EFD1-5741-A60D-A93A64EC7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47938"/>
                <a:ext cx="17462" cy="17462"/>
              </a:xfrm>
              <a:custGeom>
                <a:avLst/>
                <a:gdLst>
                  <a:gd name="T0" fmla="*/ 0 w 96"/>
                  <a:gd name="T1" fmla="*/ 2147483646 h 96"/>
                  <a:gd name="T2" fmla="*/ 2147483646 w 96"/>
                  <a:gd name="T3" fmla="*/ 2147483646 h 96"/>
                  <a:gd name="T4" fmla="*/ 2147483646 w 96"/>
                  <a:gd name="T5" fmla="*/ 0 h 96"/>
                  <a:gd name="T6" fmla="*/ 0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95"/>
                    </a:moveTo>
                    <a:lnTo>
                      <a:pt x="95" y="19"/>
                    </a:lnTo>
                    <a:lnTo>
                      <a:pt x="76" y="0"/>
                    </a:lnTo>
                    <a:lnTo>
                      <a:pt x="0" y="95"/>
                    </a:ln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3" name="Freeform 111">
                <a:extLst>
                  <a:ext uri="{FF2B5EF4-FFF2-40B4-BE49-F238E27FC236}">
                    <a16:creationId xmlns:a16="http://schemas.microsoft.com/office/drawing/2014/main" id="{ECD9AB22-AE1A-F44C-A72A-CE2A74829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47938"/>
                <a:ext cx="4763" cy="4762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0 w 20"/>
                  <a:gd name="T7" fmla="*/ 0 h 20"/>
                  <a:gd name="T8" fmla="*/ 0 w 20"/>
                  <a:gd name="T9" fmla="*/ 2147483646 h 20"/>
                  <a:gd name="T10" fmla="*/ 2147483646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EAC10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4" name="Freeform 112">
                <a:extLst>
                  <a:ext uri="{FF2B5EF4-FFF2-40B4-BE49-F238E27FC236}">
                    <a16:creationId xmlns:a16="http://schemas.microsoft.com/office/drawing/2014/main" id="{ADFD2E64-3C94-954B-9FD7-09D43906D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59050"/>
                <a:ext cx="20637" cy="20638"/>
              </a:xfrm>
              <a:custGeom>
                <a:avLst/>
                <a:gdLst>
                  <a:gd name="T0" fmla="*/ 0 w 115"/>
                  <a:gd name="T1" fmla="*/ 2147483646 h 115"/>
                  <a:gd name="T2" fmla="*/ 2147483646 w 115"/>
                  <a:gd name="T3" fmla="*/ 2147483646 h 115"/>
                  <a:gd name="T4" fmla="*/ 2147483646 w 115"/>
                  <a:gd name="T5" fmla="*/ 2147483646 h 115"/>
                  <a:gd name="T6" fmla="*/ 2147483646 w 115"/>
                  <a:gd name="T7" fmla="*/ 2147483646 h 115"/>
                  <a:gd name="T8" fmla="*/ 2147483646 w 115"/>
                  <a:gd name="T9" fmla="*/ 0 h 115"/>
                  <a:gd name="T10" fmla="*/ 0 w 115"/>
                  <a:gd name="T11" fmla="*/ 2147483646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15">
                    <a:moveTo>
                      <a:pt x="0" y="38"/>
                    </a:moveTo>
                    <a:lnTo>
                      <a:pt x="38" y="114"/>
                    </a:lnTo>
                    <a:lnTo>
                      <a:pt x="114" y="57"/>
                    </a:lnTo>
                    <a:lnTo>
                      <a:pt x="77" y="0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5" name="Freeform 113">
                <a:extLst>
                  <a:ext uri="{FF2B5EF4-FFF2-40B4-BE49-F238E27FC236}">
                    <a16:creationId xmlns:a16="http://schemas.microsoft.com/office/drawing/2014/main" id="{5E0A65D0-9ED9-2441-8E4D-4583C7FE2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59050"/>
                <a:ext cx="20637" cy="20638"/>
              </a:xfrm>
              <a:custGeom>
                <a:avLst/>
                <a:gdLst>
                  <a:gd name="T0" fmla="*/ 0 w 115"/>
                  <a:gd name="T1" fmla="*/ 2147483646 h 115"/>
                  <a:gd name="T2" fmla="*/ 2147483646 w 115"/>
                  <a:gd name="T3" fmla="*/ 0 h 115"/>
                  <a:gd name="T4" fmla="*/ 2147483646 w 115"/>
                  <a:gd name="T5" fmla="*/ 2147483646 h 115"/>
                  <a:gd name="T6" fmla="*/ 2147483646 w 115"/>
                  <a:gd name="T7" fmla="*/ 2147483646 h 115"/>
                  <a:gd name="T8" fmla="*/ 0 w 115"/>
                  <a:gd name="T9" fmla="*/ 2147483646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15">
                    <a:moveTo>
                      <a:pt x="0" y="38"/>
                    </a:moveTo>
                    <a:lnTo>
                      <a:pt x="77" y="0"/>
                    </a:lnTo>
                    <a:lnTo>
                      <a:pt x="114" y="57"/>
                    </a:lnTo>
                    <a:lnTo>
                      <a:pt x="38" y="114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6" name="Freeform 114">
                <a:extLst>
                  <a:ext uri="{FF2B5EF4-FFF2-40B4-BE49-F238E27FC236}">
                    <a16:creationId xmlns:a16="http://schemas.microsoft.com/office/drawing/2014/main" id="{A975A1BB-332B-9347-A98B-10F68FA6F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59050"/>
                <a:ext cx="20637" cy="17463"/>
              </a:xfrm>
              <a:custGeom>
                <a:avLst/>
                <a:gdLst>
                  <a:gd name="T0" fmla="*/ 2147483646 w 115"/>
                  <a:gd name="T1" fmla="*/ 2147483646 h 96"/>
                  <a:gd name="T2" fmla="*/ 2147483646 w 115"/>
                  <a:gd name="T3" fmla="*/ 2147483646 h 96"/>
                  <a:gd name="T4" fmla="*/ 2147483646 w 115"/>
                  <a:gd name="T5" fmla="*/ 2147483646 h 96"/>
                  <a:gd name="T6" fmla="*/ 2147483646 w 115"/>
                  <a:gd name="T7" fmla="*/ 2147483646 h 96"/>
                  <a:gd name="T8" fmla="*/ 2147483646 w 115"/>
                  <a:gd name="T9" fmla="*/ 0 h 96"/>
                  <a:gd name="T10" fmla="*/ 2147483646 w 115"/>
                  <a:gd name="T11" fmla="*/ 0 h 96"/>
                  <a:gd name="T12" fmla="*/ 2147483646 w 115"/>
                  <a:gd name="T13" fmla="*/ 2147483646 h 96"/>
                  <a:gd name="T14" fmla="*/ 2147483646 w 115"/>
                  <a:gd name="T15" fmla="*/ 2147483646 h 96"/>
                  <a:gd name="T16" fmla="*/ 0 w 115"/>
                  <a:gd name="T17" fmla="*/ 2147483646 h 96"/>
                  <a:gd name="T18" fmla="*/ 0 w 115"/>
                  <a:gd name="T19" fmla="*/ 2147483646 h 96"/>
                  <a:gd name="T20" fmla="*/ 0 w 115"/>
                  <a:gd name="T21" fmla="*/ 2147483646 h 96"/>
                  <a:gd name="T22" fmla="*/ 2147483646 w 115"/>
                  <a:gd name="T23" fmla="*/ 2147483646 h 9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5" h="96">
                    <a:moveTo>
                      <a:pt x="38" y="95"/>
                    </a:moveTo>
                    <a:lnTo>
                      <a:pt x="38" y="95"/>
                    </a:lnTo>
                    <a:cubicBezTo>
                      <a:pt x="114" y="57"/>
                      <a:pt x="114" y="57"/>
                      <a:pt x="114" y="57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0" y="38"/>
                    </a:lnTo>
                    <a:lnTo>
                      <a:pt x="38" y="95"/>
                    </a:lnTo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7" name="Freeform 115">
                <a:extLst>
                  <a:ext uri="{FF2B5EF4-FFF2-40B4-BE49-F238E27FC236}">
                    <a16:creationId xmlns:a16="http://schemas.microsoft.com/office/drawing/2014/main" id="{42158EA8-2409-3449-AF88-A0994C55A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62225"/>
                <a:ext cx="14287" cy="12700"/>
              </a:xfrm>
              <a:custGeom>
                <a:avLst/>
                <a:gdLst>
                  <a:gd name="T0" fmla="*/ 2147483646 w 78"/>
                  <a:gd name="T1" fmla="*/ 2147483646 h 77"/>
                  <a:gd name="T2" fmla="*/ 2147483646 w 78"/>
                  <a:gd name="T3" fmla="*/ 2147483646 h 77"/>
                  <a:gd name="T4" fmla="*/ 2147483646 w 78"/>
                  <a:gd name="T5" fmla="*/ 0 h 77"/>
                  <a:gd name="T6" fmla="*/ 2147483646 w 78"/>
                  <a:gd name="T7" fmla="*/ 2147483646 h 77"/>
                  <a:gd name="T8" fmla="*/ 0 w 78"/>
                  <a:gd name="T9" fmla="*/ 2147483646 h 77"/>
                  <a:gd name="T10" fmla="*/ 2147483646 w 78"/>
                  <a:gd name="T11" fmla="*/ 2147483646 h 77"/>
                  <a:gd name="T12" fmla="*/ 2147483646 w 78"/>
                  <a:gd name="T13" fmla="*/ 2147483646 h 77"/>
                  <a:gd name="T14" fmla="*/ 2147483646 w 78"/>
                  <a:gd name="T15" fmla="*/ 2147483646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77">
                    <a:moveTo>
                      <a:pt x="77" y="57"/>
                    </a:moveTo>
                    <a:lnTo>
                      <a:pt x="77" y="57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8" y="76"/>
                      <a:pt x="38" y="76"/>
                      <a:pt x="38" y="76"/>
                    </a:cubicBezTo>
                    <a:lnTo>
                      <a:pt x="57" y="57"/>
                    </a:lnTo>
                    <a:lnTo>
                      <a:pt x="77" y="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8" name="Freeform 116">
                <a:extLst>
                  <a:ext uri="{FF2B5EF4-FFF2-40B4-BE49-F238E27FC236}">
                    <a16:creationId xmlns:a16="http://schemas.microsoft.com/office/drawing/2014/main" id="{34C1A95D-E794-E444-B52C-9AEDA0640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55875"/>
                <a:ext cx="11112" cy="17463"/>
              </a:xfrm>
              <a:custGeom>
                <a:avLst/>
                <a:gdLst>
                  <a:gd name="T0" fmla="*/ 2147483646 w 58"/>
                  <a:gd name="T1" fmla="*/ 2147483646 h 96"/>
                  <a:gd name="T2" fmla="*/ 2147483646 w 58"/>
                  <a:gd name="T3" fmla="*/ 2147483646 h 96"/>
                  <a:gd name="T4" fmla="*/ 0 w 58"/>
                  <a:gd name="T5" fmla="*/ 2147483646 h 96"/>
                  <a:gd name="T6" fmla="*/ 2147483646 w 58"/>
                  <a:gd name="T7" fmla="*/ 2147483646 h 96"/>
                  <a:gd name="T8" fmla="*/ 2147483646 w 58"/>
                  <a:gd name="T9" fmla="*/ 0 h 96"/>
                  <a:gd name="T10" fmla="*/ 2147483646 w 58"/>
                  <a:gd name="T11" fmla="*/ 2147483646 h 96"/>
                  <a:gd name="T12" fmla="*/ 2147483646 w 58"/>
                  <a:gd name="T13" fmla="*/ 2147483646 h 96"/>
                  <a:gd name="T14" fmla="*/ 2147483646 w 58"/>
                  <a:gd name="T15" fmla="*/ 2147483646 h 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96">
                    <a:moveTo>
                      <a:pt x="39" y="95"/>
                    </a:moveTo>
                    <a:lnTo>
                      <a:pt x="39" y="95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0" y="19"/>
                      <a:pt x="19" y="19"/>
                      <a:pt x="19" y="19"/>
                    </a:cubicBezTo>
                    <a:lnTo>
                      <a:pt x="19" y="0"/>
                    </a:ln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76"/>
                      <a:pt x="57" y="76"/>
                      <a:pt x="39" y="76"/>
                    </a:cubicBezTo>
                    <a:cubicBezTo>
                      <a:pt x="39" y="95"/>
                      <a:pt x="39" y="95"/>
                      <a:pt x="39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9" name="Freeform 117">
                <a:extLst>
                  <a:ext uri="{FF2B5EF4-FFF2-40B4-BE49-F238E27FC236}">
                    <a16:creationId xmlns:a16="http://schemas.microsoft.com/office/drawing/2014/main" id="{C1AD1BCA-EF7F-C844-A6ED-602AE63BD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65400"/>
                <a:ext cx="6350" cy="11113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2147483646 h 58"/>
                  <a:gd name="T6" fmla="*/ 0 w 39"/>
                  <a:gd name="T7" fmla="*/ 0 h 58"/>
                  <a:gd name="T8" fmla="*/ 0 w 39"/>
                  <a:gd name="T9" fmla="*/ 0 h 58"/>
                  <a:gd name="T10" fmla="*/ 2147483646 w 39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8">
                    <a:moveTo>
                      <a:pt x="38" y="57"/>
                    </a:moveTo>
                    <a:lnTo>
                      <a:pt x="38" y="57"/>
                    </a:lnTo>
                    <a:cubicBezTo>
                      <a:pt x="19" y="19"/>
                      <a:pt x="0" y="0"/>
                      <a:pt x="0" y="0"/>
                    </a:cubicBezTo>
                    <a:cubicBezTo>
                      <a:pt x="19" y="38"/>
                      <a:pt x="38" y="57"/>
                      <a:pt x="38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0" name="Freeform 118">
                <a:extLst>
                  <a:ext uri="{FF2B5EF4-FFF2-40B4-BE49-F238E27FC236}">
                    <a16:creationId xmlns:a16="http://schemas.microsoft.com/office/drawing/2014/main" id="{E4AA462E-210B-D641-8DC6-AA694F3D0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65400"/>
                <a:ext cx="3175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2147483646 w 20"/>
                  <a:gd name="T17" fmla="*/ 0 h 1"/>
                  <a:gd name="T18" fmla="*/ 2147483646 w 20"/>
                  <a:gd name="T19" fmla="*/ 0 h 1"/>
                  <a:gd name="T20" fmla="*/ 2147483646 w 20"/>
                  <a:gd name="T21" fmla="*/ 0 h 1"/>
                  <a:gd name="T22" fmla="*/ 2147483646 w 20"/>
                  <a:gd name="T23" fmla="*/ 0 h 1"/>
                  <a:gd name="T24" fmla="*/ 2147483646 w 20"/>
                  <a:gd name="T25" fmla="*/ 0 h 1"/>
                  <a:gd name="T26" fmla="*/ 2147483646 w 20"/>
                  <a:gd name="T27" fmla="*/ 0 h 1"/>
                  <a:gd name="T28" fmla="*/ 2147483646 w 20"/>
                  <a:gd name="T29" fmla="*/ 0 h 1"/>
                  <a:gd name="T30" fmla="*/ 2147483646 w 20"/>
                  <a:gd name="T31" fmla="*/ 0 h 1"/>
                  <a:gd name="T32" fmla="*/ 2147483646 w 20"/>
                  <a:gd name="T33" fmla="*/ 0 h 1"/>
                  <a:gd name="T34" fmla="*/ 2147483646 w 20"/>
                  <a:gd name="T35" fmla="*/ 0 h 1"/>
                  <a:gd name="T36" fmla="*/ 2147483646 w 20"/>
                  <a:gd name="T37" fmla="*/ 0 h 1"/>
                  <a:gd name="T38" fmla="*/ 2147483646 w 20"/>
                  <a:gd name="T39" fmla="*/ 0 h 1"/>
                  <a:gd name="T40" fmla="*/ 2147483646 w 20"/>
                  <a:gd name="T41" fmla="*/ 0 h 1"/>
                  <a:gd name="T42" fmla="*/ 2147483646 w 20"/>
                  <a:gd name="T43" fmla="*/ 0 h 1"/>
                  <a:gd name="T44" fmla="*/ 2147483646 w 20"/>
                  <a:gd name="T45" fmla="*/ 0 h 1"/>
                  <a:gd name="T46" fmla="*/ 2147483646 w 20"/>
                  <a:gd name="T47" fmla="*/ 0 h 1"/>
                  <a:gd name="T48" fmla="*/ 2147483646 w 20"/>
                  <a:gd name="T49" fmla="*/ 0 h 1"/>
                  <a:gd name="T50" fmla="*/ 2147483646 w 20"/>
                  <a:gd name="T51" fmla="*/ 0 h 1"/>
                  <a:gd name="T52" fmla="*/ 2147483646 w 20"/>
                  <a:gd name="T53" fmla="*/ 0 h 1"/>
                  <a:gd name="T54" fmla="*/ 0 w 20"/>
                  <a:gd name="T55" fmla="*/ 0 h 1"/>
                  <a:gd name="T56" fmla="*/ 0 w 20"/>
                  <a:gd name="T57" fmla="*/ 0 h 1"/>
                  <a:gd name="T58" fmla="*/ 0 w 20"/>
                  <a:gd name="T59" fmla="*/ 0 h 1"/>
                  <a:gd name="T60" fmla="*/ 0 w 20"/>
                  <a:gd name="T61" fmla="*/ 0 h 1"/>
                  <a:gd name="T62" fmla="*/ 0 w 20"/>
                  <a:gd name="T63" fmla="*/ 0 h 1"/>
                  <a:gd name="T64" fmla="*/ 0 w 20"/>
                  <a:gd name="T65" fmla="*/ 0 h 1"/>
                  <a:gd name="T66" fmla="*/ 2147483646 w 20"/>
                  <a:gd name="T67" fmla="*/ 0 h 1"/>
                  <a:gd name="T68" fmla="*/ 2147483646 w 20"/>
                  <a:gd name="T69" fmla="*/ 0 h 1"/>
                  <a:gd name="T70" fmla="*/ 2147483646 w 20"/>
                  <a:gd name="T71" fmla="*/ 0 h 1"/>
                  <a:gd name="T72" fmla="*/ 2147483646 w 20"/>
                  <a:gd name="T73" fmla="*/ 0 h 1"/>
                  <a:gd name="T74" fmla="*/ 2147483646 w 20"/>
                  <a:gd name="T75" fmla="*/ 0 h 1"/>
                  <a:gd name="T76" fmla="*/ 2147483646 w 20"/>
                  <a:gd name="T77" fmla="*/ 0 h 1"/>
                  <a:gd name="T78" fmla="*/ 0 w 20"/>
                  <a:gd name="T79" fmla="*/ 0 h 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1" name="Freeform 119">
                <a:extLst>
                  <a:ext uri="{FF2B5EF4-FFF2-40B4-BE49-F238E27FC236}">
                    <a16:creationId xmlns:a16="http://schemas.microsoft.com/office/drawing/2014/main" id="{87991FD5-CAD2-9844-8ED5-A9FF2A8CE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2" name="Freeform 120">
                <a:extLst>
                  <a:ext uri="{FF2B5EF4-FFF2-40B4-BE49-F238E27FC236}">
                    <a16:creationId xmlns:a16="http://schemas.microsoft.com/office/drawing/2014/main" id="{A343E741-DE2C-6443-AC8B-82EE43EFF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3" name="Freeform 121">
                <a:extLst>
                  <a:ext uri="{FF2B5EF4-FFF2-40B4-BE49-F238E27FC236}">
                    <a16:creationId xmlns:a16="http://schemas.microsoft.com/office/drawing/2014/main" id="{30363B0D-9D66-864D-827E-4231F5646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4" name="Freeform 122">
                <a:extLst>
                  <a:ext uri="{FF2B5EF4-FFF2-40B4-BE49-F238E27FC236}">
                    <a16:creationId xmlns:a16="http://schemas.microsoft.com/office/drawing/2014/main" id="{AC5E48D1-4445-8B4B-BD9A-0629FE349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5" name="Freeform 123">
                <a:extLst>
                  <a:ext uri="{FF2B5EF4-FFF2-40B4-BE49-F238E27FC236}">
                    <a16:creationId xmlns:a16="http://schemas.microsoft.com/office/drawing/2014/main" id="{844FCA2D-0AE5-2E43-BFC3-05DF487B0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6" name="Freeform 124">
                <a:extLst>
                  <a:ext uri="{FF2B5EF4-FFF2-40B4-BE49-F238E27FC236}">
                    <a16:creationId xmlns:a16="http://schemas.microsoft.com/office/drawing/2014/main" id="{7C7B70A4-D678-2848-85DE-29D083E14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7" name="Freeform 125">
                <a:extLst>
                  <a:ext uri="{FF2B5EF4-FFF2-40B4-BE49-F238E27FC236}">
                    <a16:creationId xmlns:a16="http://schemas.microsoft.com/office/drawing/2014/main" id="{C418C5F6-AB8A-8744-9848-66A604596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0 h 20"/>
                  <a:gd name="T22" fmla="*/ 0 w 1"/>
                  <a:gd name="T23" fmla="*/ 2147483646 h 20"/>
                  <a:gd name="T24" fmla="*/ 0 w 1"/>
                  <a:gd name="T25" fmla="*/ 2147483646 h 20"/>
                  <a:gd name="T26" fmla="*/ 0 w 1"/>
                  <a:gd name="T27" fmla="*/ 2147483646 h 20"/>
                  <a:gd name="T28" fmla="*/ 0 w 1"/>
                  <a:gd name="T29" fmla="*/ 2147483646 h 20"/>
                  <a:gd name="T30" fmla="*/ 0 w 1"/>
                  <a:gd name="T31" fmla="*/ 2147483646 h 20"/>
                  <a:gd name="T32" fmla="*/ 0 w 1"/>
                  <a:gd name="T33" fmla="*/ 2147483646 h 20"/>
                  <a:gd name="T34" fmla="*/ 0 w 1"/>
                  <a:gd name="T35" fmla="*/ 2147483646 h 20"/>
                  <a:gd name="T36" fmla="*/ 0 w 1"/>
                  <a:gd name="T37" fmla="*/ 0 h 20"/>
                  <a:gd name="T38" fmla="*/ 0 w 1"/>
                  <a:gd name="T39" fmla="*/ 0 h 20"/>
                  <a:gd name="T40" fmla="*/ 0 w 1"/>
                  <a:gd name="T41" fmla="*/ 2147483646 h 20"/>
                  <a:gd name="T42" fmla="*/ 0 w 1"/>
                  <a:gd name="T43" fmla="*/ 2147483646 h 20"/>
                  <a:gd name="T44" fmla="*/ 0 w 1"/>
                  <a:gd name="T45" fmla="*/ 2147483646 h 20"/>
                  <a:gd name="T46" fmla="*/ 0 w 1"/>
                  <a:gd name="T47" fmla="*/ 2147483646 h 20"/>
                  <a:gd name="T48" fmla="*/ 0 w 1"/>
                  <a:gd name="T49" fmla="*/ 2147483646 h 20"/>
                  <a:gd name="T50" fmla="*/ 0 w 1"/>
                  <a:gd name="T51" fmla="*/ 2147483646 h 20"/>
                  <a:gd name="T52" fmla="*/ 0 w 1"/>
                  <a:gd name="T53" fmla="*/ 2147483646 h 20"/>
                  <a:gd name="T54" fmla="*/ 0 w 1"/>
                  <a:gd name="T55" fmla="*/ 0 h 2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8" name="Freeform 126">
                <a:extLst>
                  <a:ext uri="{FF2B5EF4-FFF2-40B4-BE49-F238E27FC236}">
                    <a16:creationId xmlns:a16="http://schemas.microsoft.com/office/drawing/2014/main" id="{A3183A69-0731-BE4C-BA40-59B9034A9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9" name="Freeform 127">
                <a:extLst>
                  <a:ext uri="{FF2B5EF4-FFF2-40B4-BE49-F238E27FC236}">
                    <a16:creationId xmlns:a16="http://schemas.microsoft.com/office/drawing/2014/main" id="{D15A4E53-DC3C-4646-A257-C64CD3996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0" name="Freeform 128">
                <a:extLst>
                  <a:ext uri="{FF2B5EF4-FFF2-40B4-BE49-F238E27FC236}">
                    <a16:creationId xmlns:a16="http://schemas.microsoft.com/office/drawing/2014/main" id="{52436030-EA8F-8F47-9750-C4FBC0501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1" name="Freeform 129">
                <a:extLst>
                  <a:ext uri="{FF2B5EF4-FFF2-40B4-BE49-F238E27FC236}">
                    <a16:creationId xmlns:a16="http://schemas.microsoft.com/office/drawing/2014/main" id="{EDFAAB13-48B6-1A4C-AD64-32139638A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2" name="Freeform 130">
                <a:extLst>
                  <a:ext uri="{FF2B5EF4-FFF2-40B4-BE49-F238E27FC236}">
                    <a16:creationId xmlns:a16="http://schemas.microsoft.com/office/drawing/2014/main" id="{AF4858AA-6FEA-1344-9C65-6939B2543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3" name="Freeform 131">
                <a:extLst>
                  <a:ext uri="{FF2B5EF4-FFF2-40B4-BE49-F238E27FC236}">
                    <a16:creationId xmlns:a16="http://schemas.microsoft.com/office/drawing/2014/main" id="{76016232-2E9C-5840-A853-5B762A010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4" name="Freeform 132">
                <a:extLst>
                  <a:ext uri="{FF2B5EF4-FFF2-40B4-BE49-F238E27FC236}">
                    <a16:creationId xmlns:a16="http://schemas.microsoft.com/office/drawing/2014/main" id="{0B532E6C-6908-E340-A9D4-61B4ECAEF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5" name="Freeform 133">
                <a:extLst>
                  <a:ext uri="{FF2B5EF4-FFF2-40B4-BE49-F238E27FC236}">
                    <a16:creationId xmlns:a16="http://schemas.microsoft.com/office/drawing/2014/main" id="{94D1049C-AC55-8C43-909E-A5688B24B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6" name="Freeform 134">
                <a:extLst>
                  <a:ext uri="{FF2B5EF4-FFF2-40B4-BE49-F238E27FC236}">
                    <a16:creationId xmlns:a16="http://schemas.microsoft.com/office/drawing/2014/main" id="{80EFD78C-8E13-6D47-9AA7-D9767CF79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8575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7" name="Freeform 135">
                <a:extLst>
                  <a:ext uri="{FF2B5EF4-FFF2-40B4-BE49-F238E27FC236}">
                    <a16:creationId xmlns:a16="http://schemas.microsoft.com/office/drawing/2014/main" id="{7C20A713-B226-6549-8464-01F4CD002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8575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8" name="Freeform 136">
                <a:extLst>
                  <a:ext uri="{FF2B5EF4-FFF2-40B4-BE49-F238E27FC236}">
                    <a16:creationId xmlns:a16="http://schemas.microsoft.com/office/drawing/2014/main" id="{0E5D589E-5A9F-7A41-BDBC-5ECEABA6B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8575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9" name="Freeform 137">
                <a:extLst>
                  <a:ext uri="{FF2B5EF4-FFF2-40B4-BE49-F238E27FC236}">
                    <a16:creationId xmlns:a16="http://schemas.microsoft.com/office/drawing/2014/main" id="{26F1F3F8-036D-614A-9F16-8713DE614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8575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0" name="Freeform 138">
                <a:extLst>
                  <a:ext uri="{FF2B5EF4-FFF2-40B4-BE49-F238E27FC236}">
                    <a16:creationId xmlns:a16="http://schemas.microsoft.com/office/drawing/2014/main" id="{FF844C4A-1E29-434C-9D45-A48ED905E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2147483646 h 20"/>
                  <a:gd name="T24" fmla="*/ 0 w 1"/>
                  <a:gd name="T25" fmla="*/ 2147483646 h 20"/>
                  <a:gd name="T26" fmla="*/ 0 w 1"/>
                  <a:gd name="T27" fmla="*/ 2147483646 h 20"/>
                  <a:gd name="T28" fmla="*/ 0 w 1"/>
                  <a:gd name="T29" fmla="*/ 2147483646 h 20"/>
                  <a:gd name="T30" fmla="*/ 0 w 1"/>
                  <a:gd name="T31" fmla="*/ 2147483646 h 20"/>
                  <a:gd name="T32" fmla="*/ 0 w 1"/>
                  <a:gd name="T33" fmla="*/ 0 h 20"/>
                  <a:gd name="T34" fmla="*/ 0 w 1"/>
                  <a:gd name="T35" fmla="*/ 0 h 20"/>
                  <a:gd name="T36" fmla="*/ 0 w 1"/>
                  <a:gd name="T37" fmla="*/ 0 h 20"/>
                  <a:gd name="T38" fmla="*/ 0 w 1"/>
                  <a:gd name="T39" fmla="*/ 0 h 20"/>
                  <a:gd name="T40" fmla="*/ 0 w 1"/>
                  <a:gd name="T41" fmla="*/ 2147483646 h 20"/>
                  <a:gd name="T42" fmla="*/ 0 w 1"/>
                  <a:gd name="T43" fmla="*/ 2147483646 h 20"/>
                  <a:gd name="T44" fmla="*/ 0 w 1"/>
                  <a:gd name="T45" fmla="*/ 2147483646 h 20"/>
                  <a:gd name="T46" fmla="*/ 0 w 1"/>
                  <a:gd name="T47" fmla="*/ 2147483646 h 20"/>
                  <a:gd name="T48" fmla="*/ 0 w 1"/>
                  <a:gd name="T49" fmla="*/ 2147483646 h 20"/>
                  <a:gd name="T50" fmla="*/ 0 w 1"/>
                  <a:gd name="T51" fmla="*/ 2147483646 h 20"/>
                  <a:gd name="T52" fmla="*/ 0 w 1"/>
                  <a:gd name="T53" fmla="*/ 2147483646 h 20"/>
                  <a:gd name="T54" fmla="*/ 0 w 1"/>
                  <a:gd name="T55" fmla="*/ 2147483646 h 20"/>
                  <a:gd name="T56" fmla="*/ 0 w 1"/>
                  <a:gd name="T57" fmla="*/ 2147483646 h 20"/>
                  <a:gd name="T58" fmla="*/ 0 w 1"/>
                  <a:gd name="T59" fmla="*/ 2147483646 h 20"/>
                  <a:gd name="T60" fmla="*/ 0 w 1"/>
                  <a:gd name="T61" fmla="*/ 2147483646 h 20"/>
                  <a:gd name="T62" fmla="*/ 0 w 1"/>
                  <a:gd name="T63" fmla="*/ 2147483646 h 20"/>
                  <a:gd name="T64" fmla="*/ 0 w 1"/>
                  <a:gd name="T65" fmla="*/ 2147483646 h 20"/>
                  <a:gd name="T66" fmla="*/ 0 w 1"/>
                  <a:gd name="T67" fmla="*/ 0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1" name="Freeform 139">
                <a:extLst>
                  <a:ext uri="{FF2B5EF4-FFF2-40B4-BE49-F238E27FC236}">
                    <a16:creationId xmlns:a16="http://schemas.microsoft.com/office/drawing/2014/main" id="{F8FE1F2B-97B9-6949-A931-A1A23BD6D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2" name="Freeform 140">
                <a:extLst>
                  <a:ext uri="{FF2B5EF4-FFF2-40B4-BE49-F238E27FC236}">
                    <a16:creationId xmlns:a16="http://schemas.microsoft.com/office/drawing/2014/main" id="{55B307DB-631A-9047-B98A-FBF71A8A6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5400"/>
                <a:ext cx="3175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0 w 20"/>
                  <a:gd name="T11" fmla="*/ 0 h 1"/>
                  <a:gd name="T12" fmla="*/ 2147483646 w 20"/>
                  <a:gd name="T13" fmla="*/ 0 h 1"/>
                  <a:gd name="T14" fmla="*/ 0 w 20"/>
                  <a:gd name="T15" fmla="*/ 0 h 1"/>
                  <a:gd name="T16" fmla="*/ 0 w 20"/>
                  <a:gd name="T17" fmla="*/ 0 h 1"/>
                  <a:gd name="T18" fmla="*/ 0 w 20"/>
                  <a:gd name="T19" fmla="*/ 0 h 1"/>
                  <a:gd name="T20" fmla="*/ 0 w 20"/>
                  <a:gd name="T21" fmla="*/ 0 h 1"/>
                  <a:gd name="T22" fmla="*/ 0 w 20"/>
                  <a:gd name="T23" fmla="*/ 0 h 1"/>
                  <a:gd name="T24" fmla="*/ 0 w 20"/>
                  <a:gd name="T25" fmla="*/ 0 h 1"/>
                  <a:gd name="T26" fmla="*/ 0 w 20"/>
                  <a:gd name="T27" fmla="*/ 0 h 1"/>
                  <a:gd name="T28" fmla="*/ 0 w 20"/>
                  <a:gd name="T29" fmla="*/ 0 h 1"/>
                  <a:gd name="T30" fmla="*/ 0 w 20"/>
                  <a:gd name="T31" fmla="*/ 0 h 1"/>
                  <a:gd name="T32" fmla="*/ 0 w 20"/>
                  <a:gd name="T33" fmla="*/ 0 h 1"/>
                  <a:gd name="T34" fmla="*/ 0 w 20"/>
                  <a:gd name="T35" fmla="*/ 0 h 1"/>
                  <a:gd name="T36" fmla="*/ 0 w 20"/>
                  <a:gd name="T37" fmla="*/ 0 h 1"/>
                  <a:gd name="T38" fmla="*/ 0 w 20"/>
                  <a:gd name="T39" fmla="*/ 0 h 1"/>
                  <a:gd name="T40" fmla="*/ 0 w 20"/>
                  <a:gd name="T41" fmla="*/ 0 h 1"/>
                  <a:gd name="T42" fmla="*/ 0 w 20"/>
                  <a:gd name="T43" fmla="*/ 0 h 1"/>
                  <a:gd name="T44" fmla="*/ 0 w 20"/>
                  <a:gd name="T45" fmla="*/ 0 h 1"/>
                  <a:gd name="T46" fmla="*/ 2147483646 w 20"/>
                  <a:gd name="T47" fmla="*/ 0 h 1"/>
                  <a:gd name="T48" fmla="*/ 2147483646 w 20"/>
                  <a:gd name="T49" fmla="*/ 0 h 1"/>
                  <a:gd name="T50" fmla="*/ 2147483646 w 20"/>
                  <a:gd name="T51" fmla="*/ 0 h 1"/>
                  <a:gd name="T52" fmla="*/ 2147483646 w 20"/>
                  <a:gd name="T53" fmla="*/ 0 h 1"/>
                  <a:gd name="T54" fmla="*/ 0 w 20"/>
                  <a:gd name="T55" fmla="*/ 0 h 1"/>
                  <a:gd name="T56" fmla="*/ 0 w 20"/>
                  <a:gd name="T57" fmla="*/ 0 h 1"/>
                  <a:gd name="T58" fmla="*/ 2147483646 w 20"/>
                  <a:gd name="T59" fmla="*/ 0 h 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lose/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3" name="Freeform 141">
                <a:extLst>
                  <a:ext uri="{FF2B5EF4-FFF2-40B4-BE49-F238E27FC236}">
                    <a16:creationId xmlns:a16="http://schemas.microsoft.com/office/drawing/2014/main" id="{912BE883-E8E7-E043-9BB9-D87536CA9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4" name="Freeform 142">
                <a:extLst>
                  <a:ext uri="{FF2B5EF4-FFF2-40B4-BE49-F238E27FC236}">
                    <a16:creationId xmlns:a16="http://schemas.microsoft.com/office/drawing/2014/main" id="{6696CA82-DE5F-594B-881D-D7242D8DF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5" name="Freeform 143">
                <a:extLst>
                  <a:ext uri="{FF2B5EF4-FFF2-40B4-BE49-F238E27FC236}">
                    <a16:creationId xmlns:a16="http://schemas.microsoft.com/office/drawing/2014/main" id="{A4E733D7-15B0-FA48-9EC4-A613186E3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6" name="Freeform 144">
                <a:extLst>
                  <a:ext uri="{FF2B5EF4-FFF2-40B4-BE49-F238E27FC236}">
                    <a16:creationId xmlns:a16="http://schemas.microsoft.com/office/drawing/2014/main" id="{897F9E31-FA3C-2446-80EF-5E1FE3ADB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7" name="Freeform 145">
                <a:extLst>
                  <a:ext uri="{FF2B5EF4-FFF2-40B4-BE49-F238E27FC236}">
                    <a16:creationId xmlns:a16="http://schemas.microsoft.com/office/drawing/2014/main" id="{9CB3CE09-0FEA-4347-90E6-1DCE3E2EA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8" name="Freeform 146">
                <a:extLst>
                  <a:ext uri="{FF2B5EF4-FFF2-40B4-BE49-F238E27FC236}">
                    <a16:creationId xmlns:a16="http://schemas.microsoft.com/office/drawing/2014/main" id="{74053547-A8A0-D949-86E9-DE0048362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8575"/>
                <a:ext cx="0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cubicBezTo>
                      <a:pt x="0" y="0"/>
                      <a:pt x="0" y="19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9" name="Freeform 147">
                <a:extLst>
                  <a:ext uri="{FF2B5EF4-FFF2-40B4-BE49-F238E27FC236}">
                    <a16:creationId xmlns:a16="http://schemas.microsoft.com/office/drawing/2014/main" id="{3C199767-9A49-C346-B24A-82BE77276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8575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0" name="Freeform 148">
                <a:extLst>
                  <a:ext uri="{FF2B5EF4-FFF2-40B4-BE49-F238E27FC236}">
                    <a16:creationId xmlns:a16="http://schemas.microsoft.com/office/drawing/2014/main" id="{11C487D9-771D-5D40-8724-E9A180C3D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68575"/>
                <a:ext cx="3175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0 w 20"/>
                  <a:gd name="T15" fmla="*/ 0 h 1"/>
                  <a:gd name="T16" fmla="*/ 0 w 20"/>
                  <a:gd name="T17" fmla="*/ 0 h 1"/>
                  <a:gd name="T18" fmla="*/ 0 w 20"/>
                  <a:gd name="T19" fmla="*/ 0 h 1"/>
                  <a:gd name="T20" fmla="*/ 0 w 20"/>
                  <a:gd name="T21" fmla="*/ 0 h 1"/>
                  <a:gd name="T22" fmla="*/ 0 w 20"/>
                  <a:gd name="T23" fmla="*/ 0 h 1"/>
                  <a:gd name="T24" fmla="*/ 0 w 20"/>
                  <a:gd name="T25" fmla="*/ 0 h 1"/>
                  <a:gd name="T26" fmla="*/ 0 w 20"/>
                  <a:gd name="T27" fmla="*/ 0 h 1"/>
                  <a:gd name="T28" fmla="*/ 0 w 20"/>
                  <a:gd name="T29" fmla="*/ 0 h 1"/>
                  <a:gd name="T30" fmla="*/ 0 w 20"/>
                  <a:gd name="T31" fmla="*/ 0 h 1"/>
                  <a:gd name="T32" fmla="*/ 0 w 20"/>
                  <a:gd name="T33" fmla="*/ 0 h 1"/>
                  <a:gd name="T34" fmla="*/ 0 w 20"/>
                  <a:gd name="T35" fmla="*/ 0 h 1"/>
                  <a:gd name="T36" fmla="*/ 0 w 20"/>
                  <a:gd name="T37" fmla="*/ 0 h 1"/>
                  <a:gd name="T38" fmla="*/ 2147483646 w 20"/>
                  <a:gd name="T39" fmla="*/ 0 h 1"/>
                  <a:gd name="T40" fmla="*/ 2147483646 w 20"/>
                  <a:gd name="T41" fmla="*/ 0 h 1"/>
                  <a:gd name="T42" fmla="*/ 2147483646 w 20"/>
                  <a:gd name="T43" fmla="*/ 0 h 1"/>
                  <a:gd name="T44" fmla="*/ 2147483646 w 20"/>
                  <a:gd name="T45" fmla="*/ 0 h 1"/>
                  <a:gd name="T46" fmla="*/ 0 w 20"/>
                  <a:gd name="T47" fmla="*/ 0 h 1"/>
                  <a:gd name="T48" fmla="*/ 0 w 20"/>
                  <a:gd name="T49" fmla="*/ 0 h 1"/>
                  <a:gd name="T50" fmla="*/ 0 w 20"/>
                  <a:gd name="T51" fmla="*/ 0 h 1"/>
                  <a:gd name="T52" fmla="*/ 0 w 20"/>
                  <a:gd name="T53" fmla="*/ 0 h 1"/>
                  <a:gd name="T54" fmla="*/ 0 w 20"/>
                  <a:gd name="T55" fmla="*/ 0 h 1"/>
                  <a:gd name="T56" fmla="*/ 2147483646 w 20"/>
                  <a:gd name="T57" fmla="*/ 0 h 1"/>
                  <a:gd name="T58" fmla="*/ 2147483646 w 20"/>
                  <a:gd name="T59" fmla="*/ 0 h 1"/>
                  <a:gd name="T60" fmla="*/ 0 w 20"/>
                  <a:gd name="T61" fmla="*/ 0 h 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1" name="Freeform 149">
                <a:extLst>
                  <a:ext uri="{FF2B5EF4-FFF2-40B4-BE49-F238E27FC236}">
                    <a16:creationId xmlns:a16="http://schemas.microsoft.com/office/drawing/2014/main" id="{67D0B92A-C883-7D4A-ABB5-92237ADAE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2" name="Freeform 150">
                <a:extLst>
                  <a:ext uri="{FF2B5EF4-FFF2-40B4-BE49-F238E27FC236}">
                    <a16:creationId xmlns:a16="http://schemas.microsoft.com/office/drawing/2014/main" id="{B80BDD33-9D5D-884B-9008-C73C6B7D5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3" name="Freeform 151">
                <a:extLst>
                  <a:ext uri="{FF2B5EF4-FFF2-40B4-BE49-F238E27FC236}">
                    <a16:creationId xmlns:a16="http://schemas.microsoft.com/office/drawing/2014/main" id="{3C86EE92-C127-D34F-9A21-22FD6D301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4" name="Freeform 152">
                <a:extLst>
                  <a:ext uri="{FF2B5EF4-FFF2-40B4-BE49-F238E27FC236}">
                    <a16:creationId xmlns:a16="http://schemas.microsoft.com/office/drawing/2014/main" id="{92A2622F-CC34-9B4A-B7AB-4626BE0AC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5" name="Freeform 153">
                <a:extLst>
                  <a:ext uri="{FF2B5EF4-FFF2-40B4-BE49-F238E27FC236}">
                    <a16:creationId xmlns:a16="http://schemas.microsoft.com/office/drawing/2014/main" id="{DA2AD8DB-8218-A149-B38A-E0E5AB0A8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6" name="Freeform 154">
                <a:extLst>
                  <a:ext uri="{FF2B5EF4-FFF2-40B4-BE49-F238E27FC236}">
                    <a16:creationId xmlns:a16="http://schemas.microsoft.com/office/drawing/2014/main" id="{7B5FBF8C-E7F9-7742-964F-7A4ABDE27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7" name="Freeform 155">
                <a:extLst>
                  <a:ext uri="{FF2B5EF4-FFF2-40B4-BE49-F238E27FC236}">
                    <a16:creationId xmlns:a16="http://schemas.microsoft.com/office/drawing/2014/main" id="{4E5B0180-E3DF-B142-BB4B-7FC8AC7BA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8" name="Freeform 156">
                <a:extLst>
                  <a:ext uri="{FF2B5EF4-FFF2-40B4-BE49-F238E27FC236}">
                    <a16:creationId xmlns:a16="http://schemas.microsoft.com/office/drawing/2014/main" id="{F53F1567-7C82-734A-85D7-663666A88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9" name="Freeform 157">
                <a:extLst>
                  <a:ext uri="{FF2B5EF4-FFF2-40B4-BE49-F238E27FC236}">
                    <a16:creationId xmlns:a16="http://schemas.microsoft.com/office/drawing/2014/main" id="{23D9FB87-E167-6444-917A-9F81FA6C4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4762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0 w 20"/>
                  <a:gd name="T17" fmla="*/ 0 h 1"/>
                  <a:gd name="T18" fmla="*/ 0 w 20"/>
                  <a:gd name="T19" fmla="*/ 0 h 1"/>
                  <a:gd name="T20" fmla="*/ 0 w 20"/>
                  <a:gd name="T21" fmla="*/ 0 h 1"/>
                  <a:gd name="T22" fmla="*/ 0 w 20"/>
                  <a:gd name="T23" fmla="*/ 0 h 1"/>
                  <a:gd name="T24" fmla="*/ 0 w 20"/>
                  <a:gd name="T25" fmla="*/ 0 h 1"/>
                  <a:gd name="T26" fmla="*/ 0 w 20"/>
                  <a:gd name="T27" fmla="*/ 0 h 1"/>
                  <a:gd name="T28" fmla="*/ 0 w 20"/>
                  <a:gd name="T29" fmla="*/ 0 h 1"/>
                  <a:gd name="T30" fmla="*/ 0 w 20"/>
                  <a:gd name="T31" fmla="*/ 0 h 1"/>
                  <a:gd name="T32" fmla="*/ 0 w 20"/>
                  <a:gd name="T33" fmla="*/ 0 h 1"/>
                  <a:gd name="T34" fmla="*/ 0 w 20"/>
                  <a:gd name="T35" fmla="*/ 0 h 1"/>
                  <a:gd name="T36" fmla="*/ 0 w 20"/>
                  <a:gd name="T37" fmla="*/ 0 h 1"/>
                  <a:gd name="T38" fmla="*/ 2147483646 w 20"/>
                  <a:gd name="T39" fmla="*/ 0 h 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0" name="Freeform 158">
                <a:extLst>
                  <a:ext uri="{FF2B5EF4-FFF2-40B4-BE49-F238E27FC236}">
                    <a16:creationId xmlns:a16="http://schemas.microsoft.com/office/drawing/2014/main" id="{086986DF-3F4A-A34B-B432-596997C7A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71750"/>
                <a:ext cx="3175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0 w 20"/>
                  <a:gd name="T11" fmla="*/ 0 h 1"/>
                  <a:gd name="T12" fmla="*/ 0 w 20"/>
                  <a:gd name="T13" fmla="*/ 0 h 1"/>
                  <a:gd name="T14" fmla="*/ 2147483646 w 20"/>
                  <a:gd name="T15" fmla="*/ 0 h 1"/>
                  <a:gd name="T16" fmla="*/ 2147483646 w 20"/>
                  <a:gd name="T17" fmla="*/ 0 h 1"/>
                  <a:gd name="T18" fmla="*/ 2147483646 w 20"/>
                  <a:gd name="T19" fmla="*/ 0 h 1"/>
                  <a:gd name="T20" fmla="*/ 2147483646 w 20"/>
                  <a:gd name="T21" fmla="*/ 0 h 1"/>
                  <a:gd name="T22" fmla="*/ 0 w 20"/>
                  <a:gd name="T23" fmla="*/ 0 h 1"/>
                  <a:gd name="T24" fmla="*/ 0 w 20"/>
                  <a:gd name="T25" fmla="*/ 0 h 1"/>
                  <a:gd name="T26" fmla="*/ 0 w 20"/>
                  <a:gd name="T27" fmla="*/ 0 h 1"/>
                  <a:gd name="T28" fmla="*/ 0 w 20"/>
                  <a:gd name="T29" fmla="*/ 0 h 1"/>
                  <a:gd name="T30" fmla="*/ 0 w 20"/>
                  <a:gd name="T31" fmla="*/ 0 h 1"/>
                  <a:gd name="T32" fmla="*/ 2147483646 w 20"/>
                  <a:gd name="T33" fmla="*/ 0 h 1"/>
                  <a:gd name="T34" fmla="*/ 2147483646 w 20"/>
                  <a:gd name="T35" fmla="*/ 0 h 1"/>
                  <a:gd name="T36" fmla="*/ 2147483646 w 20"/>
                  <a:gd name="T37" fmla="*/ 0 h 1"/>
                  <a:gd name="T38" fmla="*/ 2147483646 w 20"/>
                  <a:gd name="T39" fmla="*/ 0 h 1"/>
                  <a:gd name="T40" fmla="*/ 2147483646 w 20"/>
                  <a:gd name="T41" fmla="*/ 0 h 1"/>
                  <a:gd name="T42" fmla="*/ 2147483646 w 20"/>
                  <a:gd name="T43" fmla="*/ 0 h 1"/>
                  <a:gd name="T44" fmla="*/ 2147483646 w 20"/>
                  <a:gd name="T45" fmla="*/ 0 h 1"/>
                  <a:gd name="T46" fmla="*/ 0 w 20"/>
                  <a:gd name="T47" fmla="*/ 0 h 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1" name="Freeform 159">
                <a:extLst>
                  <a:ext uri="{FF2B5EF4-FFF2-40B4-BE49-F238E27FC236}">
                    <a16:creationId xmlns:a16="http://schemas.microsoft.com/office/drawing/2014/main" id="{54999264-031D-894E-AFE2-663018E00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2" name="Freeform 160">
                <a:extLst>
                  <a:ext uri="{FF2B5EF4-FFF2-40B4-BE49-F238E27FC236}">
                    <a16:creationId xmlns:a16="http://schemas.microsoft.com/office/drawing/2014/main" id="{2926204C-89DF-AA44-8FB4-3AC313BDB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3" name="Freeform 161">
                <a:extLst>
                  <a:ext uri="{FF2B5EF4-FFF2-40B4-BE49-F238E27FC236}">
                    <a16:creationId xmlns:a16="http://schemas.microsoft.com/office/drawing/2014/main" id="{443D3C29-C02B-5A4D-82A7-15EB0BC93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4763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2147483646 h 20"/>
                  <a:gd name="T12" fmla="*/ 0 w 1"/>
                  <a:gd name="T13" fmla="*/ 2147483646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2147483646 h 20"/>
                  <a:gd name="T24" fmla="*/ 0 w 1"/>
                  <a:gd name="T25" fmla="*/ 2147483646 h 20"/>
                  <a:gd name="T26" fmla="*/ 0 w 1"/>
                  <a:gd name="T27" fmla="*/ 2147483646 h 20"/>
                  <a:gd name="T28" fmla="*/ 0 w 1"/>
                  <a:gd name="T29" fmla="*/ 2147483646 h 20"/>
                  <a:gd name="T30" fmla="*/ 0 w 1"/>
                  <a:gd name="T31" fmla="*/ 0 h 20"/>
                  <a:gd name="T32" fmla="*/ 0 w 1"/>
                  <a:gd name="T33" fmla="*/ 0 h 20"/>
                  <a:gd name="T34" fmla="*/ 0 w 1"/>
                  <a:gd name="T35" fmla="*/ 2147483646 h 20"/>
                  <a:gd name="T36" fmla="*/ 0 w 1"/>
                  <a:gd name="T37" fmla="*/ 2147483646 h 20"/>
                  <a:gd name="T38" fmla="*/ 0 w 1"/>
                  <a:gd name="T39" fmla="*/ 2147483646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  <a:moveTo>
                      <a:pt x="0" y="19"/>
                    </a:move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4" name="Freeform 162">
                <a:extLst>
                  <a:ext uri="{FF2B5EF4-FFF2-40B4-BE49-F238E27FC236}">
                    <a16:creationId xmlns:a16="http://schemas.microsoft.com/office/drawing/2014/main" id="{8FE3BB40-72B5-AB4C-9F85-BC5FA55A4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4763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cubicBezTo>
                      <a:pt x="0" y="19"/>
                      <a:pt x="0" y="0"/>
                      <a:pt x="0" y="19"/>
                    </a:cubicBezTo>
                    <a:close/>
                    <a:moveTo>
                      <a:pt x="0" y="19"/>
                    </a:move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5" name="Freeform 163">
                <a:extLst>
                  <a:ext uri="{FF2B5EF4-FFF2-40B4-BE49-F238E27FC236}">
                    <a16:creationId xmlns:a16="http://schemas.microsoft.com/office/drawing/2014/main" id="{A66F57C0-56D7-064E-BF8E-CDE4067F9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2147483646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0 h 20"/>
                  <a:gd name="T20" fmla="*/ 0 w 1"/>
                  <a:gd name="T21" fmla="*/ 0 h 20"/>
                  <a:gd name="T22" fmla="*/ 0 w 1"/>
                  <a:gd name="T23" fmla="*/ 0 h 20"/>
                  <a:gd name="T24" fmla="*/ 0 w 1"/>
                  <a:gd name="T25" fmla="*/ 0 h 20"/>
                  <a:gd name="T26" fmla="*/ 0 w 1"/>
                  <a:gd name="T27" fmla="*/ 0 h 20"/>
                  <a:gd name="T28" fmla="*/ 0 w 1"/>
                  <a:gd name="T29" fmla="*/ 0 h 20"/>
                  <a:gd name="T30" fmla="*/ 0 w 1"/>
                  <a:gd name="T31" fmla="*/ 0 h 20"/>
                  <a:gd name="T32" fmla="*/ 0 w 1"/>
                  <a:gd name="T33" fmla="*/ 0 h 20"/>
                  <a:gd name="T34" fmla="*/ 0 w 1"/>
                  <a:gd name="T35" fmla="*/ 2147483646 h 20"/>
                  <a:gd name="T36" fmla="*/ 0 w 1"/>
                  <a:gd name="T37" fmla="*/ 2147483646 h 20"/>
                  <a:gd name="T38" fmla="*/ 0 w 1"/>
                  <a:gd name="T39" fmla="*/ 2147483646 h 20"/>
                  <a:gd name="T40" fmla="*/ 0 w 1"/>
                  <a:gd name="T41" fmla="*/ 2147483646 h 20"/>
                  <a:gd name="T42" fmla="*/ 0 w 1"/>
                  <a:gd name="T43" fmla="*/ 0 h 2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6" name="Freeform 164">
                <a:extLst>
                  <a:ext uri="{FF2B5EF4-FFF2-40B4-BE49-F238E27FC236}">
                    <a16:creationId xmlns:a16="http://schemas.microsoft.com/office/drawing/2014/main" id="{1DC44F60-64A3-FE46-9547-F92DE7CF2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2147483646 h 20"/>
                  <a:gd name="T24" fmla="*/ 0 w 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7" name="Freeform 165">
                <a:extLst>
                  <a:ext uri="{FF2B5EF4-FFF2-40B4-BE49-F238E27FC236}">
                    <a16:creationId xmlns:a16="http://schemas.microsoft.com/office/drawing/2014/main" id="{6D358541-B26B-F84F-88FD-1CFC1D342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8" name="Freeform 166">
                <a:extLst>
                  <a:ext uri="{FF2B5EF4-FFF2-40B4-BE49-F238E27FC236}">
                    <a16:creationId xmlns:a16="http://schemas.microsoft.com/office/drawing/2014/main" id="{E2B7E39E-78B3-674B-B721-7768606E6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9" name="Freeform 167">
                <a:extLst>
                  <a:ext uri="{FF2B5EF4-FFF2-40B4-BE49-F238E27FC236}">
                    <a16:creationId xmlns:a16="http://schemas.microsoft.com/office/drawing/2014/main" id="{9F3C100F-A560-AF48-BF84-FF65DCFB4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8575"/>
                <a:ext cx="4762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0 w 20"/>
                  <a:gd name="T17" fmla="*/ 0 h 1"/>
                  <a:gd name="T18" fmla="*/ 0 w 20"/>
                  <a:gd name="T19" fmla="*/ 0 h 1"/>
                  <a:gd name="T20" fmla="*/ 0 w 20"/>
                  <a:gd name="T21" fmla="*/ 0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0" name="Freeform 168">
                <a:extLst>
                  <a:ext uri="{FF2B5EF4-FFF2-40B4-BE49-F238E27FC236}">
                    <a16:creationId xmlns:a16="http://schemas.microsoft.com/office/drawing/2014/main" id="{DF768006-E192-AB4E-B52C-A68415662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1" name="Freeform 169">
                <a:extLst>
                  <a:ext uri="{FF2B5EF4-FFF2-40B4-BE49-F238E27FC236}">
                    <a16:creationId xmlns:a16="http://schemas.microsoft.com/office/drawing/2014/main" id="{96D13A5D-315F-1848-BAA2-74A009B8F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2" name="Freeform 170">
                <a:extLst>
                  <a:ext uri="{FF2B5EF4-FFF2-40B4-BE49-F238E27FC236}">
                    <a16:creationId xmlns:a16="http://schemas.microsoft.com/office/drawing/2014/main" id="{BB853164-A434-0148-9DE2-7AE3ED3DA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3" name="Freeform 171">
                <a:extLst>
                  <a:ext uri="{FF2B5EF4-FFF2-40B4-BE49-F238E27FC236}">
                    <a16:creationId xmlns:a16="http://schemas.microsoft.com/office/drawing/2014/main" id="{FCBF865B-6BF3-A74F-B871-5F3856596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4" name="Freeform 172">
                <a:extLst>
                  <a:ext uri="{FF2B5EF4-FFF2-40B4-BE49-F238E27FC236}">
                    <a16:creationId xmlns:a16="http://schemas.microsoft.com/office/drawing/2014/main" id="{F40858CB-1950-3446-99ED-10261E135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5" name="Freeform 173">
                <a:extLst>
                  <a:ext uri="{FF2B5EF4-FFF2-40B4-BE49-F238E27FC236}">
                    <a16:creationId xmlns:a16="http://schemas.microsoft.com/office/drawing/2014/main" id="{98547C94-56AD-CF48-863B-DA5974B63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6" name="Freeform 174">
                <a:extLst>
                  <a:ext uri="{FF2B5EF4-FFF2-40B4-BE49-F238E27FC236}">
                    <a16:creationId xmlns:a16="http://schemas.microsoft.com/office/drawing/2014/main" id="{DC23F779-F914-E94E-954D-D30976902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7" name="Freeform 175">
                <a:extLst>
                  <a:ext uri="{FF2B5EF4-FFF2-40B4-BE49-F238E27FC236}">
                    <a16:creationId xmlns:a16="http://schemas.microsoft.com/office/drawing/2014/main" id="{742A2D31-F61B-7640-920A-7A57FDDF7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8" name="Freeform 176">
                <a:extLst>
                  <a:ext uri="{FF2B5EF4-FFF2-40B4-BE49-F238E27FC236}">
                    <a16:creationId xmlns:a16="http://schemas.microsoft.com/office/drawing/2014/main" id="{3FBF695C-2D5B-884F-8606-2AE49AFA5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9" name="Freeform 177">
                <a:extLst>
                  <a:ext uri="{FF2B5EF4-FFF2-40B4-BE49-F238E27FC236}">
                    <a16:creationId xmlns:a16="http://schemas.microsoft.com/office/drawing/2014/main" id="{36FD02E9-1641-274D-AF2D-5079EC6C8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0" name="Freeform 178">
                <a:extLst>
                  <a:ext uri="{FF2B5EF4-FFF2-40B4-BE49-F238E27FC236}">
                    <a16:creationId xmlns:a16="http://schemas.microsoft.com/office/drawing/2014/main" id="{B8ED9776-3251-094C-91EB-BD7B44205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1" name="Freeform 179">
                <a:extLst>
                  <a:ext uri="{FF2B5EF4-FFF2-40B4-BE49-F238E27FC236}">
                    <a16:creationId xmlns:a16="http://schemas.microsoft.com/office/drawing/2014/main" id="{7E6CE03B-CAED-6C4E-A0FC-F44EA5CDF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2" name="Freeform 180">
                <a:extLst>
                  <a:ext uri="{FF2B5EF4-FFF2-40B4-BE49-F238E27FC236}">
                    <a16:creationId xmlns:a16="http://schemas.microsoft.com/office/drawing/2014/main" id="{04E9C0DD-9B6C-D145-B6E0-F07C9921E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3" name="Freeform 181">
                <a:extLst>
                  <a:ext uri="{FF2B5EF4-FFF2-40B4-BE49-F238E27FC236}">
                    <a16:creationId xmlns:a16="http://schemas.microsoft.com/office/drawing/2014/main" id="{F92113A0-4380-E34F-84D3-74639387B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4762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2147483646 w 20"/>
                  <a:gd name="T17" fmla="*/ 0 h 1"/>
                  <a:gd name="T18" fmla="*/ 2147483646 w 20"/>
                  <a:gd name="T19" fmla="*/ 0 h 1"/>
                  <a:gd name="T20" fmla="*/ 2147483646 w 20"/>
                  <a:gd name="T21" fmla="*/ 0 h 1"/>
                  <a:gd name="T22" fmla="*/ 2147483646 w 20"/>
                  <a:gd name="T23" fmla="*/ 0 h 1"/>
                  <a:gd name="T24" fmla="*/ 2147483646 w 20"/>
                  <a:gd name="T25" fmla="*/ 0 h 1"/>
                  <a:gd name="T26" fmla="*/ 0 w 20"/>
                  <a:gd name="T27" fmla="*/ 0 h 1"/>
                  <a:gd name="T28" fmla="*/ 0 w 20"/>
                  <a:gd name="T29" fmla="*/ 0 h 1"/>
                  <a:gd name="T30" fmla="*/ 0 w 20"/>
                  <a:gd name="T31" fmla="*/ 0 h 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4" name="Freeform 182">
                <a:extLst>
                  <a:ext uri="{FF2B5EF4-FFF2-40B4-BE49-F238E27FC236}">
                    <a16:creationId xmlns:a16="http://schemas.microsoft.com/office/drawing/2014/main" id="{4F102A44-36EB-294D-A0CF-80F0A4BE3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4762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2147483646 w 20"/>
                  <a:gd name="T17" fmla="*/ 0 h 1"/>
                  <a:gd name="T18" fmla="*/ 2147483646 w 20"/>
                  <a:gd name="T19" fmla="*/ 0 h 1"/>
                  <a:gd name="T20" fmla="*/ 2147483646 w 20"/>
                  <a:gd name="T21" fmla="*/ 0 h 1"/>
                  <a:gd name="T22" fmla="*/ 2147483646 w 20"/>
                  <a:gd name="T23" fmla="*/ 0 h 1"/>
                  <a:gd name="T24" fmla="*/ 2147483646 w 20"/>
                  <a:gd name="T25" fmla="*/ 0 h 1"/>
                  <a:gd name="T26" fmla="*/ 2147483646 w 20"/>
                  <a:gd name="T27" fmla="*/ 0 h 1"/>
                  <a:gd name="T28" fmla="*/ 2147483646 w 20"/>
                  <a:gd name="T29" fmla="*/ 0 h 1"/>
                  <a:gd name="T30" fmla="*/ 2147483646 w 20"/>
                  <a:gd name="T31" fmla="*/ 0 h 1"/>
                  <a:gd name="T32" fmla="*/ 2147483646 w 20"/>
                  <a:gd name="T33" fmla="*/ 0 h 1"/>
                  <a:gd name="T34" fmla="*/ 0 w 20"/>
                  <a:gd name="T35" fmla="*/ 0 h 1"/>
                  <a:gd name="T36" fmla="*/ 0 w 20"/>
                  <a:gd name="T37" fmla="*/ 0 h 1"/>
                  <a:gd name="T38" fmla="*/ 0 w 20"/>
                  <a:gd name="T39" fmla="*/ 0 h 1"/>
                  <a:gd name="T40" fmla="*/ 0 w 20"/>
                  <a:gd name="T41" fmla="*/ 0 h 1"/>
                  <a:gd name="T42" fmla="*/ 2147483646 w 20"/>
                  <a:gd name="T43" fmla="*/ 0 h 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5" name="Freeform 183">
                <a:extLst>
                  <a:ext uri="{FF2B5EF4-FFF2-40B4-BE49-F238E27FC236}">
                    <a16:creationId xmlns:a16="http://schemas.microsoft.com/office/drawing/2014/main" id="{71A0D034-05FB-7D4B-A48E-18A774D90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8575"/>
                <a:ext cx="1587" cy="4763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0 h 20"/>
                  <a:gd name="T24" fmla="*/ 0 w 1"/>
                  <a:gd name="T25" fmla="*/ 0 h 20"/>
                  <a:gd name="T26" fmla="*/ 0 w 1"/>
                  <a:gd name="T27" fmla="*/ 0 h 20"/>
                  <a:gd name="T28" fmla="*/ 0 w 1"/>
                  <a:gd name="T29" fmla="*/ 0 h 20"/>
                  <a:gd name="T30" fmla="*/ 0 w 1"/>
                  <a:gd name="T31" fmla="*/ 2147483646 h 20"/>
                  <a:gd name="T32" fmla="*/ 0 w 1"/>
                  <a:gd name="T33" fmla="*/ 2147483646 h 20"/>
                  <a:gd name="T34" fmla="*/ 0 w 1"/>
                  <a:gd name="T35" fmla="*/ 2147483646 h 20"/>
                  <a:gd name="T36" fmla="*/ 0 w 1"/>
                  <a:gd name="T37" fmla="*/ 0 h 20"/>
                  <a:gd name="T38" fmla="*/ 0 w 1"/>
                  <a:gd name="T39" fmla="*/ 0 h 20"/>
                  <a:gd name="T40" fmla="*/ 0 w 1"/>
                  <a:gd name="T41" fmla="*/ 0 h 20"/>
                  <a:gd name="T42" fmla="*/ 0 w 1"/>
                  <a:gd name="T43" fmla="*/ 0 h 20"/>
                  <a:gd name="T44" fmla="*/ 0 w 1"/>
                  <a:gd name="T45" fmla="*/ 0 h 20"/>
                  <a:gd name="T46" fmla="*/ 0 w 1"/>
                  <a:gd name="T47" fmla="*/ 2147483646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lnTo>
                      <a:pt x="0" y="19"/>
                    </a:lnTo>
                    <a:close/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6" name="Freeform 184">
                <a:extLst>
                  <a:ext uri="{FF2B5EF4-FFF2-40B4-BE49-F238E27FC236}">
                    <a16:creationId xmlns:a16="http://schemas.microsoft.com/office/drawing/2014/main" id="{5EF274ED-42F2-7541-8C03-BC26EB993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7" name="Freeform 185">
                <a:extLst>
                  <a:ext uri="{FF2B5EF4-FFF2-40B4-BE49-F238E27FC236}">
                    <a16:creationId xmlns:a16="http://schemas.microsoft.com/office/drawing/2014/main" id="{5FAB154F-34A9-8741-B9B0-6012ECF3F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8" name="Freeform 186">
                <a:extLst>
                  <a:ext uri="{FF2B5EF4-FFF2-40B4-BE49-F238E27FC236}">
                    <a16:creationId xmlns:a16="http://schemas.microsoft.com/office/drawing/2014/main" id="{03E58F7F-6831-6640-AEE6-07008D188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9" name="Freeform 187">
                <a:extLst>
                  <a:ext uri="{FF2B5EF4-FFF2-40B4-BE49-F238E27FC236}">
                    <a16:creationId xmlns:a16="http://schemas.microsoft.com/office/drawing/2014/main" id="{BA2CE7CB-6EFE-4842-A3E1-CA309C978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0" name="Freeform 188">
                <a:extLst>
                  <a:ext uri="{FF2B5EF4-FFF2-40B4-BE49-F238E27FC236}">
                    <a16:creationId xmlns:a16="http://schemas.microsoft.com/office/drawing/2014/main" id="{B6B61628-31EF-F84C-8243-F15E7A694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1" name="Freeform 189">
                <a:extLst>
                  <a:ext uri="{FF2B5EF4-FFF2-40B4-BE49-F238E27FC236}">
                    <a16:creationId xmlns:a16="http://schemas.microsoft.com/office/drawing/2014/main" id="{99B215E9-A536-9E46-8B62-100D29075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2" name="Freeform 190">
                <a:extLst>
                  <a:ext uri="{FF2B5EF4-FFF2-40B4-BE49-F238E27FC236}">
                    <a16:creationId xmlns:a16="http://schemas.microsoft.com/office/drawing/2014/main" id="{437871D1-582D-1643-9F3C-219201BA1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3" name="Freeform 191">
                <a:extLst>
                  <a:ext uri="{FF2B5EF4-FFF2-40B4-BE49-F238E27FC236}">
                    <a16:creationId xmlns:a16="http://schemas.microsoft.com/office/drawing/2014/main" id="{11EF89C2-6EA5-594D-8AEB-0012E767D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4" name="Freeform 192">
                <a:extLst>
                  <a:ext uri="{FF2B5EF4-FFF2-40B4-BE49-F238E27FC236}">
                    <a16:creationId xmlns:a16="http://schemas.microsoft.com/office/drawing/2014/main" id="{D356A5A1-2C9A-D846-BFC7-AB283C07A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5" name="Freeform 193">
                <a:extLst>
                  <a:ext uri="{FF2B5EF4-FFF2-40B4-BE49-F238E27FC236}">
                    <a16:creationId xmlns:a16="http://schemas.microsoft.com/office/drawing/2014/main" id="{7C571BF0-692F-8A4C-8F4C-330788B32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6" name="Freeform 194">
                <a:extLst>
                  <a:ext uri="{FF2B5EF4-FFF2-40B4-BE49-F238E27FC236}">
                    <a16:creationId xmlns:a16="http://schemas.microsoft.com/office/drawing/2014/main" id="{BB245F69-D870-ED42-8CC7-4669C5FB1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4762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2147483646 w 20"/>
                  <a:gd name="T17" fmla="*/ 0 h 1"/>
                  <a:gd name="T18" fmla="*/ 2147483646 w 20"/>
                  <a:gd name="T19" fmla="*/ 0 h 1"/>
                  <a:gd name="T20" fmla="*/ 0 w 20"/>
                  <a:gd name="T21" fmla="*/ 0 h 1"/>
                  <a:gd name="T22" fmla="*/ 0 w 20"/>
                  <a:gd name="T23" fmla="*/ 0 h 1"/>
                  <a:gd name="T24" fmla="*/ 0 w 20"/>
                  <a:gd name="T25" fmla="*/ 0 h 1"/>
                  <a:gd name="T26" fmla="*/ 2147483646 w 20"/>
                  <a:gd name="T27" fmla="*/ 0 h 1"/>
                  <a:gd name="T28" fmla="*/ 2147483646 w 20"/>
                  <a:gd name="T29" fmla="*/ 0 h 1"/>
                  <a:gd name="T30" fmla="*/ 0 w 20"/>
                  <a:gd name="T31" fmla="*/ 0 h 1"/>
                  <a:gd name="T32" fmla="*/ 0 w 20"/>
                  <a:gd name="T33" fmla="*/ 0 h 1"/>
                  <a:gd name="T34" fmla="*/ 0 w 20"/>
                  <a:gd name="T35" fmla="*/ 0 h 1"/>
                  <a:gd name="T36" fmla="*/ 2147483646 w 20"/>
                  <a:gd name="T37" fmla="*/ 0 h 1"/>
                  <a:gd name="T38" fmla="*/ 2147483646 w 20"/>
                  <a:gd name="T39" fmla="*/ 0 h 1"/>
                  <a:gd name="T40" fmla="*/ 2147483646 w 20"/>
                  <a:gd name="T41" fmla="*/ 0 h 1"/>
                  <a:gd name="T42" fmla="*/ 0 w 20"/>
                  <a:gd name="T43" fmla="*/ 0 h 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7" name="Freeform 195">
                <a:extLst>
                  <a:ext uri="{FF2B5EF4-FFF2-40B4-BE49-F238E27FC236}">
                    <a16:creationId xmlns:a16="http://schemas.microsoft.com/office/drawing/2014/main" id="{7E411BC3-81A3-DE40-85B6-0C012D26A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8" name="Freeform 196">
                <a:extLst>
                  <a:ext uri="{FF2B5EF4-FFF2-40B4-BE49-F238E27FC236}">
                    <a16:creationId xmlns:a16="http://schemas.microsoft.com/office/drawing/2014/main" id="{6741C5F8-0FAC-3145-88C7-F06A09CE1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9" name="Freeform 197">
                <a:extLst>
                  <a:ext uri="{FF2B5EF4-FFF2-40B4-BE49-F238E27FC236}">
                    <a16:creationId xmlns:a16="http://schemas.microsoft.com/office/drawing/2014/main" id="{84768675-5FDF-AA49-93B6-19FA319FE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717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0" name="Freeform 198">
                <a:extLst>
                  <a:ext uri="{FF2B5EF4-FFF2-40B4-BE49-F238E27FC236}">
                    <a16:creationId xmlns:a16="http://schemas.microsoft.com/office/drawing/2014/main" id="{3456DC72-994D-BE4B-B3E1-F76554352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2225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0 w 20"/>
                  <a:gd name="T11" fmla="*/ 0 h 1"/>
                  <a:gd name="T12" fmla="*/ 0 w 20"/>
                  <a:gd name="T13" fmla="*/ 0 h 1"/>
                  <a:gd name="T14" fmla="*/ 0 w 20"/>
                  <a:gd name="T15" fmla="*/ 0 h 1"/>
                  <a:gd name="T16" fmla="*/ 0 w 20"/>
                  <a:gd name="T17" fmla="*/ 0 h 1"/>
                  <a:gd name="T18" fmla="*/ 0 w 20"/>
                  <a:gd name="T19" fmla="*/ 0 h 1"/>
                  <a:gd name="T20" fmla="*/ 0 w 20"/>
                  <a:gd name="T21" fmla="*/ 0 h 1"/>
                  <a:gd name="T22" fmla="*/ 0 w 20"/>
                  <a:gd name="T23" fmla="*/ 0 h 1"/>
                  <a:gd name="T24" fmla="*/ 0 w 20"/>
                  <a:gd name="T25" fmla="*/ 0 h 1"/>
                  <a:gd name="T26" fmla="*/ 2147483646 w 20"/>
                  <a:gd name="T27" fmla="*/ 0 h 1"/>
                  <a:gd name="T28" fmla="*/ 2147483646 w 20"/>
                  <a:gd name="T29" fmla="*/ 0 h 1"/>
                  <a:gd name="T30" fmla="*/ 0 w 20"/>
                  <a:gd name="T31" fmla="*/ 0 h 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1" name="Freeform 199">
                <a:extLst>
                  <a:ext uri="{FF2B5EF4-FFF2-40B4-BE49-F238E27FC236}">
                    <a16:creationId xmlns:a16="http://schemas.microsoft.com/office/drawing/2014/main" id="{5CA13E5F-5AAB-7440-BD36-7A36A7985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2225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2147483646 w 20"/>
                  <a:gd name="T17" fmla="*/ 0 h 1"/>
                  <a:gd name="T18" fmla="*/ 2147483646 w 20"/>
                  <a:gd name="T19" fmla="*/ 0 h 1"/>
                  <a:gd name="T20" fmla="*/ 2147483646 w 20"/>
                  <a:gd name="T21" fmla="*/ 0 h 1"/>
                  <a:gd name="T22" fmla="*/ 2147483646 w 20"/>
                  <a:gd name="T23" fmla="*/ 0 h 1"/>
                  <a:gd name="T24" fmla="*/ 2147483646 w 20"/>
                  <a:gd name="T25" fmla="*/ 0 h 1"/>
                  <a:gd name="T26" fmla="*/ 2147483646 w 20"/>
                  <a:gd name="T27" fmla="*/ 0 h 1"/>
                  <a:gd name="T28" fmla="*/ 2147483646 w 20"/>
                  <a:gd name="T29" fmla="*/ 0 h 1"/>
                  <a:gd name="T30" fmla="*/ 2147483646 w 20"/>
                  <a:gd name="T31" fmla="*/ 0 h 1"/>
                  <a:gd name="T32" fmla="*/ 2147483646 w 20"/>
                  <a:gd name="T33" fmla="*/ 0 h 1"/>
                  <a:gd name="T34" fmla="*/ 0 w 20"/>
                  <a:gd name="T35" fmla="*/ 0 h 1"/>
                  <a:gd name="T36" fmla="*/ 0 w 20"/>
                  <a:gd name="T37" fmla="*/ 0 h 1"/>
                  <a:gd name="T38" fmla="*/ 0 w 20"/>
                  <a:gd name="T39" fmla="*/ 0 h 1"/>
                  <a:gd name="T40" fmla="*/ 2147483646 w 20"/>
                  <a:gd name="T41" fmla="*/ 0 h 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2" name="Freeform 200">
                <a:extLst>
                  <a:ext uri="{FF2B5EF4-FFF2-40B4-BE49-F238E27FC236}">
                    <a16:creationId xmlns:a16="http://schemas.microsoft.com/office/drawing/2014/main" id="{5C017806-D24C-024D-B3CD-69BBCD722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3" name="Freeform 201">
                <a:extLst>
                  <a:ext uri="{FF2B5EF4-FFF2-40B4-BE49-F238E27FC236}">
                    <a16:creationId xmlns:a16="http://schemas.microsoft.com/office/drawing/2014/main" id="{488CBEE4-227A-C241-B210-B6E05D1E5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4" name="Freeform 202">
                <a:extLst>
                  <a:ext uri="{FF2B5EF4-FFF2-40B4-BE49-F238E27FC236}">
                    <a16:creationId xmlns:a16="http://schemas.microsoft.com/office/drawing/2014/main" id="{433B6E60-3611-F84A-B134-01C4DADBF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5" name="Freeform 203">
                <a:extLst>
                  <a:ext uri="{FF2B5EF4-FFF2-40B4-BE49-F238E27FC236}">
                    <a16:creationId xmlns:a16="http://schemas.microsoft.com/office/drawing/2014/main" id="{0FE3A50F-5135-594C-9D74-A500AA800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6" name="Freeform 204">
                <a:extLst>
                  <a:ext uri="{FF2B5EF4-FFF2-40B4-BE49-F238E27FC236}">
                    <a16:creationId xmlns:a16="http://schemas.microsoft.com/office/drawing/2014/main" id="{DA76E829-AB9E-9249-B4B6-403472FA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7" name="Freeform 205">
                <a:extLst>
                  <a:ext uri="{FF2B5EF4-FFF2-40B4-BE49-F238E27FC236}">
                    <a16:creationId xmlns:a16="http://schemas.microsoft.com/office/drawing/2014/main" id="{E30C52CB-7143-1E4F-887D-B427ED99E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8" name="Freeform 206">
                <a:extLst>
                  <a:ext uri="{FF2B5EF4-FFF2-40B4-BE49-F238E27FC236}">
                    <a16:creationId xmlns:a16="http://schemas.microsoft.com/office/drawing/2014/main" id="{3B7C99CA-0D15-434A-BE20-7882AA7E3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9" name="Freeform 207">
                <a:extLst>
                  <a:ext uri="{FF2B5EF4-FFF2-40B4-BE49-F238E27FC236}">
                    <a16:creationId xmlns:a16="http://schemas.microsoft.com/office/drawing/2014/main" id="{C9015984-DF3F-ED46-B8C7-9B281FA0D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40" name="Freeform 208">
                <a:extLst>
                  <a:ext uri="{FF2B5EF4-FFF2-40B4-BE49-F238E27FC236}">
                    <a16:creationId xmlns:a16="http://schemas.microsoft.com/office/drawing/2014/main" id="{507B81F8-01A2-5746-B0F0-7023AAF9F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41" name="Freeform 209">
                <a:extLst>
                  <a:ext uri="{FF2B5EF4-FFF2-40B4-BE49-F238E27FC236}">
                    <a16:creationId xmlns:a16="http://schemas.microsoft.com/office/drawing/2014/main" id="{816A5A26-21FB-3B4C-9638-2CDDBC8A6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42" name="Freeform 210">
                <a:extLst>
                  <a:ext uri="{FF2B5EF4-FFF2-40B4-BE49-F238E27FC236}">
                    <a16:creationId xmlns:a16="http://schemas.microsoft.com/office/drawing/2014/main" id="{E652233A-2924-4D41-B87A-801E202BC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43" name="Freeform 211">
                <a:extLst>
                  <a:ext uri="{FF2B5EF4-FFF2-40B4-BE49-F238E27FC236}">
                    <a16:creationId xmlns:a16="http://schemas.microsoft.com/office/drawing/2014/main" id="{0EDBA03B-4491-CC40-9111-54C968353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44" name="Freeform 212">
                <a:extLst>
                  <a:ext uri="{FF2B5EF4-FFF2-40B4-BE49-F238E27FC236}">
                    <a16:creationId xmlns:a16="http://schemas.microsoft.com/office/drawing/2014/main" id="{C0C4BC18-8C26-D64E-BE45-ED67415C3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45" name="Freeform 213">
                <a:extLst>
                  <a:ext uri="{FF2B5EF4-FFF2-40B4-BE49-F238E27FC236}">
                    <a16:creationId xmlns:a16="http://schemas.microsoft.com/office/drawing/2014/main" id="{D3559D71-CF50-984C-8553-A92EA3E9D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46" name="Freeform 214">
                <a:extLst>
                  <a:ext uri="{FF2B5EF4-FFF2-40B4-BE49-F238E27FC236}">
                    <a16:creationId xmlns:a16="http://schemas.microsoft.com/office/drawing/2014/main" id="{5A52C433-BDE7-6C42-A96D-F9F8A606D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47" name="Freeform 215">
                <a:extLst>
                  <a:ext uri="{FF2B5EF4-FFF2-40B4-BE49-F238E27FC236}">
                    <a16:creationId xmlns:a16="http://schemas.microsoft.com/office/drawing/2014/main" id="{B3C8E703-31DD-8740-A030-6B4D34A06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48" name="Freeform 216">
                <a:extLst>
                  <a:ext uri="{FF2B5EF4-FFF2-40B4-BE49-F238E27FC236}">
                    <a16:creationId xmlns:a16="http://schemas.microsoft.com/office/drawing/2014/main" id="{4D60FBEA-FA54-0D4D-8D71-8C0037E81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49" name="Freeform 217">
                <a:extLst>
                  <a:ext uri="{FF2B5EF4-FFF2-40B4-BE49-F238E27FC236}">
                    <a16:creationId xmlns:a16="http://schemas.microsoft.com/office/drawing/2014/main" id="{DA746014-8039-0042-8F06-B66BAF357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50" name="Freeform 218">
                <a:extLst>
                  <a:ext uri="{FF2B5EF4-FFF2-40B4-BE49-F238E27FC236}">
                    <a16:creationId xmlns:a16="http://schemas.microsoft.com/office/drawing/2014/main" id="{2F359913-0E63-BA4E-AC38-BAC5AE159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51" name="Freeform 219">
                <a:extLst>
                  <a:ext uri="{FF2B5EF4-FFF2-40B4-BE49-F238E27FC236}">
                    <a16:creationId xmlns:a16="http://schemas.microsoft.com/office/drawing/2014/main" id="{0B4D84F8-F30D-4249-950D-F8A16EFA9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52" name="Freeform 220">
                <a:extLst>
                  <a:ext uri="{FF2B5EF4-FFF2-40B4-BE49-F238E27FC236}">
                    <a16:creationId xmlns:a16="http://schemas.microsoft.com/office/drawing/2014/main" id="{8EFE8900-F0F0-0D45-BA43-901DE38C7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4762" cy="0"/>
              </a:xfrm>
              <a:custGeom>
                <a:avLst/>
                <a:gdLst>
                  <a:gd name="T0" fmla="*/ 0 w 21"/>
                  <a:gd name="T1" fmla="*/ 0 h 1"/>
                  <a:gd name="T2" fmla="*/ 0 w 21"/>
                  <a:gd name="T3" fmla="*/ 0 h 1"/>
                  <a:gd name="T4" fmla="*/ 0 w 21"/>
                  <a:gd name="T5" fmla="*/ 0 h 1"/>
                  <a:gd name="T6" fmla="*/ 0 w 21"/>
                  <a:gd name="T7" fmla="*/ 0 h 1"/>
                  <a:gd name="T8" fmla="*/ 0 w 21"/>
                  <a:gd name="T9" fmla="*/ 0 h 1"/>
                  <a:gd name="T10" fmla="*/ 0 w 21"/>
                  <a:gd name="T11" fmla="*/ 0 h 1"/>
                  <a:gd name="T12" fmla="*/ 0 w 21"/>
                  <a:gd name="T13" fmla="*/ 0 h 1"/>
                  <a:gd name="T14" fmla="*/ 0 w 21"/>
                  <a:gd name="T15" fmla="*/ 0 h 1"/>
                  <a:gd name="T16" fmla="*/ 0 w 21"/>
                  <a:gd name="T17" fmla="*/ 0 h 1"/>
                  <a:gd name="T18" fmla="*/ 0 w 21"/>
                  <a:gd name="T19" fmla="*/ 0 h 1"/>
                  <a:gd name="T20" fmla="*/ 0 w 21"/>
                  <a:gd name="T21" fmla="*/ 0 h 1"/>
                  <a:gd name="T22" fmla="*/ 2147483646 w 21"/>
                  <a:gd name="T23" fmla="*/ 0 h 1"/>
                  <a:gd name="T24" fmla="*/ 2147483646 w 21"/>
                  <a:gd name="T25" fmla="*/ 0 h 1"/>
                  <a:gd name="T26" fmla="*/ 0 w 21"/>
                  <a:gd name="T27" fmla="*/ 0 h 1"/>
                  <a:gd name="T28" fmla="*/ 0 w 21"/>
                  <a:gd name="T29" fmla="*/ 0 h 1"/>
                  <a:gd name="T30" fmla="*/ 0 w 21"/>
                  <a:gd name="T31" fmla="*/ 0 h 1"/>
                  <a:gd name="T32" fmla="*/ 0 w 21"/>
                  <a:gd name="T33" fmla="*/ 0 h 1"/>
                  <a:gd name="T34" fmla="*/ 0 w 21"/>
                  <a:gd name="T35" fmla="*/ 0 h 1"/>
                  <a:gd name="T36" fmla="*/ 0 w 21"/>
                  <a:gd name="T37" fmla="*/ 0 h 1"/>
                  <a:gd name="T38" fmla="*/ 0 w 21"/>
                  <a:gd name="T39" fmla="*/ 0 h 1"/>
                  <a:gd name="T40" fmla="*/ 0 w 21"/>
                  <a:gd name="T41" fmla="*/ 0 h 1"/>
                  <a:gd name="T42" fmla="*/ 0 w 21"/>
                  <a:gd name="T43" fmla="*/ 0 h 1"/>
                  <a:gd name="T44" fmla="*/ 2147483646 w 21"/>
                  <a:gd name="T45" fmla="*/ 0 h 1"/>
                  <a:gd name="T46" fmla="*/ 0 w 21"/>
                  <a:gd name="T47" fmla="*/ 0 h 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" h="1">
                    <a:moveTo>
                      <a:pt x="0" y="0"/>
                    </a:moveTo>
                    <a:lnTo>
                      <a:pt x="0" y="0"/>
                    </a:lnTo>
                    <a:lnTo>
                      <a:pt x="20" y="0"/>
                    </a:lnTo>
                    <a:cubicBezTo>
                      <a:pt x="20" y="0"/>
                      <a:pt x="20" y="0"/>
                      <a:pt x="0" y="0"/>
                    </a:cubicBezTo>
                    <a:cubicBezTo>
                      <a:pt x="0" y="0"/>
                      <a:pt x="0" y="0"/>
                      <a:pt x="20" y="0"/>
                    </a:cubicBezTo>
                    <a:cubicBezTo>
                      <a:pt x="20" y="0"/>
                      <a:pt x="2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53" name="Freeform 221">
                <a:extLst>
                  <a:ext uri="{FF2B5EF4-FFF2-40B4-BE49-F238E27FC236}">
                    <a16:creationId xmlns:a16="http://schemas.microsoft.com/office/drawing/2014/main" id="{DCEA91E4-0557-B241-8EA0-1C7DF7843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54" name="Freeform 222">
                <a:extLst>
                  <a:ext uri="{FF2B5EF4-FFF2-40B4-BE49-F238E27FC236}">
                    <a16:creationId xmlns:a16="http://schemas.microsoft.com/office/drawing/2014/main" id="{276E38C6-FCE6-844A-BDF8-3EC3C2DC9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55" name="Freeform 223">
                <a:extLst>
                  <a:ext uri="{FF2B5EF4-FFF2-40B4-BE49-F238E27FC236}">
                    <a16:creationId xmlns:a16="http://schemas.microsoft.com/office/drawing/2014/main" id="{7F6913B2-A719-914A-B1E1-BD4A6BDC0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0 h 20"/>
                  <a:gd name="T20" fmla="*/ 0 w 1"/>
                  <a:gd name="T21" fmla="*/ 0 h 20"/>
                  <a:gd name="T22" fmla="*/ 0 w 1"/>
                  <a:gd name="T23" fmla="*/ 0 h 20"/>
                  <a:gd name="T24" fmla="*/ 0 w 1"/>
                  <a:gd name="T25" fmla="*/ 0 h 20"/>
                  <a:gd name="T26" fmla="*/ 0 w 1"/>
                  <a:gd name="T27" fmla="*/ 0 h 20"/>
                  <a:gd name="T28" fmla="*/ 0 w 1"/>
                  <a:gd name="T29" fmla="*/ 0 h 20"/>
                  <a:gd name="T30" fmla="*/ 0 w 1"/>
                  <a:gd name="T31" fmla="*/ 0 h 20"/>
                  <a:gd name="T32" fmla="*/ 0 w 1"/>
                  <a:gd name="T33" fmla="*/ 0 h 20"/>
                  <a:gd name="T34" fmla="*/ 0 w 1"/>
                  <a:gd name="T35" fmla="*/ 0 h 20"/>
                  <a:gd name="T36" fmla="*/ 0 w 1"/>
                  <a:gd name="T37" fmla="*/ 0 h 20"/>
                  <a:gd name="T38" fmla="*/ 0 w 1"/>
                  <a:gd name="T39" fmla="*/ 0 h 20"/>
                  <a:gd name="T40" fmla="*/ 0 w 1"/>
                  <a:gd name="T41" fmla="*/ 0 h 20"/>
                  <a:gd name="T42" fmla="*/ 0 w 1"/>
                  <a:gd name="T43" fmla="*/ 0 h 20"/>
                  <a:gd name="T44" fmla="*/ 0 w 1"/>
                  <a:gd name="T45" fmla="*/ 0 h 20"/>
                  <a:gd name="T46" fmla="*/ 0 w 1"/>
                  <a:gd name="T47" fmla="*/ 0 h 20"/>
                  <a:gd name="T48" fmla="*/ 0 w 1"/>
                  <a:gd name="T49" fmla="*/ 0 h 20"/>
                  <a:gd name="T50" fmla="*/ 0 w 1"/>
                  <a:gd name="T51" fmla="*/ 0 h 20"/>
                  <a:gd name="T52" fmla="*/ 0 w 1"/>
                  <a:gd name="T53" fmla="*/ 0 h 20"/>
                  <a:gd name="T54" fmla="*/ 0 w 1"/>
                  <a:gd name="T55" fmla="*/ 0 h 20"/>
                  <a:gd name="T56" fmla="*/ 0 w 1"/>
                  <a:gd name="T57" fmla="*/ 0 h 20"/>
                  <a:gd name="T58" fmla="*/ 0 w 1"/>
                  <a:gd name="T59" fmla="*/ 0 h 20"/>
                  <a:gd name="T60" fmla="*/ 0 w 1"/>
                  <a:gd name="T61" fmla="*/ 0 h 20"/>
                  <a:gd name="T62" fmla="*/ 0 w 1"/>
                  <a:gd name="T63" fmla="*/ 0 h 20"/>
                  <a:gd name="T64" fmla="*/ 0 w 1"/>
                  <a:gd name="T65" fmla="*/ 0 h 20"/>
                  <a:gd name="T66" fmla="*/ 0 w 1"/>
                  <a:gd name="T67" fmla="*/ 0 h 20"/>
                  <a:gd name="T68" fmla="*/ 0 w 1"/>
                  <a:gd name="T69" fmla="*/ 0 h 20"/>
                  <a:gd name="T70" fmla="*/ 0 w 1"/>
                  <a:gd name="T71" fmla="*/ 0 h 20"/>
                  <a:gd name="T72" fmla="*/ 0 w 1"/>
                  <a:gd name="T73" fmla="*/ 0 h 20"/>
                  <a:gd name="T74" fmla="*/ 0 w 1"/>
                  <a:gd name="T75" fmla="*/ 0 h 20"/>
                  <a:gd name="T76" fmla="*/ 0 w 1"/>
                  <a:gd name="T77" fmla="*/ 0 h 20"/>
                  <a:gd name="T78" fmla="*/ 0 w 1"/>
                  <a:gd name="T79" fmla="*/ 0 h 20"/>
                  <a:gd name="T80" fmla="*/ 0 w 1"/>
                  <a:gd name="T81" fmla="*/ 0 h 20"/>
                  <a:gd name="T82" fmla="*/ 0 w 1"/>
                  <a:gd name="T83" fmla="*/ 0 h 20"/>
                  <a:gd name="T84" fmla="*/ 0 w 1"/>
                  <a:gd name="T85" fmla="*/ 0 h 20"/>
                  <a:gd name="T86" fmla="*/ 0 w 1"/>
                  <a:gd name="T87" fmla="*/ 0 h 20"/>
                  <a:gd name="T88" fmla="*/ 0 w 1"/>
                  <a:gd name="T89" fmla="*/ 0 h 20"/>
                  <a:gd name="T90" fmla="*/ 0 w 1"/>
                  <a:gd name="T91" fmla="*/ 0 h 20"/>
                  <a:gd name="T92" fmla="*/ 0 w 1"/>
                  <a:gd name="T93" fmla="*/ 2147483646 h 20"/>
                  <a:gd name="T94" fmla="*/ 0 w 1"/>
                  <a:gd name="T95" fmla="*/ 2147483646 h 20"/>
                  <a:gd name="T96" fmla="*/ 0 w 1"/>
                  <a:gd name="T97" fmla="*/ 2147483646 h 20"/>
                  <a:gd name="T98" fmla="*/ 0 w 1"/>
                  <a:gd name="T99" fmla="*/ 2147483646 h 20"/>
                  <a:gd name="T100" fmla="*/ 0 w 1"/>
                  <a:gd name="T101" fmla="*/ 2147483646 h 20"/>
                  <a:gd name="T102" fmla="*/ 0 w 1"/>
                  <a:gd name="T103" fmla="*/ 2147483646 h 20"/>
                  <a:gd name="T104" fmla="*/ 0 w 1"/>
                  <a:gd name="T105" fmla="*/ 2147483646 h 20"/>
                  <a:gd name="T106" fmla="*/ 0 w 1"/>
                  <a:gd name="T107" fmla="*/ 2147483646 h 20"/>
                  <a:gd name="T108" fmla="*/ 0 w 1"/>
                  <a:gd name="T109" fmla="*/ 2147483646 h 20"/>
                  <a:gd name="T110" fmla="*/ 0 w 1"/>
                  <a:gd name="T111" fmla="*/ 0 h 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56" name="Freeform 224">
                <a:extLst>
                  <a:ext uri="{FF2B5EF4-FFF2-40B4-BE49-F238E27FC236}">
                    <a16:creationId xmlns:a16="http://schemas.microsoft.com/office/drawing/2014/main" id="{0E1D29A9-46D8-B241-B1BF-FE8D383FA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57" name="Freeform 225">
                <a:extLst>
                  <a:ext uri="{FF2B5EF4-FFF2-40B4-BE49-F238E27FC236}">
                    <a16:creationId xmlns:a16="http://schemas.microsoft.com/office/drawing/2014/main" id="{969DF14E-8ABB-164D-AADB-DF0F039DC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58" name="Freeform 226">
                <a:extLst>
                  <a:ext uri="{FF2B5EF4-FFF2-40B4-BE49-F238E27FC236}">
                    <a16:creationId xmlns:a16="http://schemas.microsoft.com/office/drawing/2014/main" id="{C6318CD9-8209-AE4F-B2B5-653333CF8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59" name="Freeform 227">
                <a:extLst>
                  <a:ext uri="{FF2B5EF4-FFF2-40B4-BE49-F238E27FC236}">
                    <a16:creationId xmlns:a16="http://schemas.microsoft.com/office/drawing/2014/main" id="{5724D1A6-1FBA-E84D-B99D-B7A55A053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60" name="Freeform 228">
                <a:extLst>
                  <a:ext uri="{FF2B5EF4-FFF2-40B4-BE49-F238E27FC236}">
                    <a16:creationId xmlns:a16="http://schemas.microsoft.com/office/drawing/2014/main" id="{77B0A601-146D-8D43-98E3-839C496A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61" name="Freeform 229">
                <a:extLst>
                  <a:ext uri="{FF2B5EF4-FFF2-40B4-BE49-F238E27FC236}">
                    <a16:creationId xmlns:a16="http://schemas.microsoft.com/office/drawing/2014/main" id="{96921FA8-73DB-6648-8CB1-41C87AEB9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62" name="Freeform 230">
                <a:extLst>
                  <a:ext uri="{FF2B5EF4-FFF2-40B4-BE49-F238E27FC236}">
                    <a16:creationId xmlns:a16="http://schemas.microsoft.com/office/drawing/2014/main" id="{93F83703-000B-7447-9867-356BB19FE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4762" cy="0"/>
              </a:xfrm>
              <a:custGeom>
                <a:avLst/>
                <a:gdLst>
                  <a:gd name="T0" fmla="*/ 0 w 21"/>
                  <a:gd name="T1" fmla="*/ 0 h 1"/>
                  <a:gd name="T2" fmla="*/ 0 w 21"/>
                  <a:gd name="T3" fmla="*/ 0 h 1"/>
                  <a:gd name="T4" fmla="*/ 0 w 21"/>
                  <a:gd name="T5" fmla="*/ 0 h 1"/>
                  <a:gd name="T6" fmla="*/ 0 w 21"/>
                  <a:gd name="T7" fmla="*/ 0 h 1"/>
                  <a:gd name="T8" fmla="*/ 0 w 21"/>
                  <a:gd name="T9" fmla="*/ 0 h 1"/>
                  <a:gd name="T10" fmla="*/ 0 w 21"/>
                  <a:gd name="T11" fmla="*/ 0 h 1"/>
                  <a:gd name="T12" fmla="*/ 0 w 21"/>
                  <a:gd name="T13" fmla="*/ 0 h 1"/>
                  <a:gd name="T14" fmla="*/ 0 w 21"/>
                  <a:gd name="T15" fmla="*/ 0 h 1"/>
                  <a:gd name="T16" fmla="*/ 0 w 21"/>
                  <a:gd name="T17" fmla="*/ 0 h 1"/>
                  <a:gd name="T18" fmla="*/ 0 w 21"/>
                  <a:gd name="T19" fmla="*/ 0 h 1"/>
                  <a:gd name="T20" fmla="*/ 0 w 21"/>
                  <a:gd name="T21" fmla="*/ 0 h 1"/>
                  <a:gd name="T22" fmla="*/ 0 w 21"/>
                  <a:gd name="T23" fmla="*/ 0 h 1"/>
                  <a:gd name="T24" fmla="*/ 0 w 21"/>
                  <a:gd name="T25" fmla="*/ 0 h 1"/>
                  <a:gd name="T26" fmla="*/ 0 w 21"/>
                  <a:gd name="T27" fmla="*/ 0 h 1"/>
                  <a:gd name="T28" fmla="*/ 2147483646 w 21"/>
                  <a:gd name="T29" fmla="*/ 0 h 1"/>
                  <a:gd name="T30" fmla="*/ 2147483646 w 21"/>
                  <a:gd name="T31" fmla="*/ 0 h 1"/>
                  <a:gd name="T32" fmla="*/ 2147483646 w 21"/>
                  <a:gd name="T33" fmla="*/ 0 h 1"/>
                  <a:gd name="T34" fmla="*/ 0 w 21"/>
                  <a:gd name="T35" fmla="*/ 0 h 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63" name="Freeform 231">
                <a:extLst>
                  <a:ext uri="{FF2B5EF4-FFF2-40B4-BE49-F238E27FC236}">
                    <a16:creationId xmlns:a16="http://schemas.microsoft.com/office/drawing/2014/main" id="{02CAA504-ED60-4D42-9AC9-45601D32A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4762" cy="0"/>
              </a:xfrm>
              <a:custGeom>
                <a:avLst/>
                <a:gdLst>
                  <a:gd name="T0" fmla="*/ 2147483646 w 21"/>
                  <a:gd name="T1" fmla="*/ 0 h 1"/>
                  <a:gd name="T2" fmla="*/ 2147483646 w 21"/>
                  <a:gd name="T3" fmla="*/ 0 h 1"/>
                  <a:gd name="T4" fmla="*/ 2147483646 w 21"/>
                  <a:gd name="T5" fmla="*/ 0 h 1"/>
                  <a:gd name="T6" fmla="*/ 2147483646 w 21"/>
                  <a:gd name="T7" fmla="*/ 0 h 1"/>
                  <a:gd name="T8" fmla="*/ 2147483646 w 21"/>
                  <a:gd name="T9" fmla="*/ 0 h 1"/>
                  <a:gd name="T10" fmla="*/ 2147483646 w 21"/>
                  <a:gd name="T11" fmla="*/ 0 h 1"/>
                  <a:gd name="T12" fmla="*/ 2147483646 w 21"/>
                  <a:gd name="T13" fmla="*/ 0 h 1"/>
                  <a:gd name="T14" fmla="*/ 2147483646 w 21"/>
                  <a:gd name="T15" fmla="*/ 0 h 1"/>
                  <a:gd name="T16" fmla="*/ 2147483646 w 21"/>
                  <a:gd name="T17" fmla="*/ 0 h 1"/>
                  <a:gd name="T18" fmla="*/ 2147483646 w 21"/>
                  <a:gd name="T19" fmla="*/ 0 h 1"/>
                  <a:gd name="T20" fmla="*/ 2147483646 w 21"/>
                  <a:gd name="T21" fmla="*/ 0 h 1"/>
                  <a:gd name="T22" fmla="*/ 2147483646 w 21"/>
                  <a:gd name="T23" fmla="*/ 0 h 1"/>
                  <a:gd name="T24" fmla="*/ 2147483646 w 21"/>
                  <a:gd name="T25" fmla="*/ 0 h 1"/>
                  <a:gd name="T26" fmla="*/ 2147483646 w 21"/>
                  <a:gd name="T27" fmla="*/ 0 h 1"/>
                  <a:gd name="T28" fmla="*/ 2147483646 w 21"/>
                  <a:gd name="T29" fmla="*/ 0 h 1"/>
                  <a:gd name="T30" fmla="*/ 2147483646 w 21"/>
                  <a:gd name="T31" fmla="*/ 0 h 1"/>
                  <a:gd name="T32" fmla="*/ 2147483646 w 21"/>
                  <a:gd name="T33" fmla="*/ 0 h 1"/>
                  <a:gd name="T34" fmla="*/ 2147483646 w 21"/>
                  <a:gd name="T35" fmla="*/ 0 h 1"/>
                  <a:gd name="T36" fmla="*/ 2147483646 w 21"/>
                  <a:gd name="T37" fmla="*/ 0 h 1"/>
                  <a:gd name="T38" fmla="*/ 0 w 21"/>
                  <a:gd name="T39" fmla="*/ 0 h 1"/>
                  <a:gd name="T40" fmla="*/ 2147483646 w 21"/>
                  <a:gd name="T41" fmla="*/ 0 h 1"/>
                  <a:gd name="T42" fmla="*/ 2147483646 w 21"/>
                  <a:gd name="T43" fmla="*/ 0 h 1"/>
                  <a:gd name="T44" fmla="*/ 2147483646 w 21"/>
                  <a:gd name="T45" fmla="*/ 0 h 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1" h="1">
                    <a:moveTo>
                      <a:pt x="20" y="0"/>
                    </a:moveTo>
                    <a:lnTo>
                      <a:pt x="2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  <a:moveTo>
                      <a:pt x="20" y="0"/>
                    </a:move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64" name="Freeform 232">
                <a:extLst>
                  <a:ext uri="{FF2B5EF4-FFF2-40B4-BE49-F238E27FC236}">
                    <a16:creationId xmlns:a16="http://schemas.microsoft.com/office/drawing/2014/main" id="{74A1ACDD-7069-5C48-84F1-10B9860A1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65" name="Freeform 233">
                <a:extLst>
                  <a:ext uri="{FF2B5EF4-FFF2-40B4-BE49-F238E27FC236}">
                    <a16:creationId xmlns:a16="http://schemas.microsoft.com/office/drawing/2014/main" id="{7D2BE26D-B794-3F48-A56E-EA0578392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66" name="Freeform 234">
                <a:extLst>
                  <a:ext uri="{FF2B5EF4-FFF2-40B4-BE49-F238E27FC236}">
                    <a16:creationId xmlns:a16="http://schemas.microsoft.com/office/drawing/2014/main" id="{BF3A8DD8-B3B0-5444-8C65-84DCFCD97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67" name="Freeform 235">
                <a:extLst>
                  <a:ext uri="{FF2B5EF4-FFF2-40B4-BE49-F238E27FC236}">
                    <a16:creationId xmlns:a16="http://schemas.microsoft.com/office/drawing/2014/main" id="{C8B7A802-602B-8B40-BA57-C53C79FE4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68" name="Freeform 236">
                <a:extLst>
                  <a:ext uri="{FF2B5EF4-FFF2-40B4-BE49-F238E27FC236}">
                    <a16:creationId xmlns:a16="http://schemas.microsoft.com/office/drawing/2014/main" id="{71B8EFF1-70DA-F742-A7BB-0B01136D6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69" name="Freeform 237">
                <a:extLst>
                  <a:ext uri="{FF2B5EF4-FFF2-40B4-BE49-F238E27FC236}">
                    <a16:creationId xmlns:a16="http://schemas.microsoft.com/office/drawing/2014/main" id="{B7FE986D-73AF-3A46-AA67-87F2D2BBD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70" name="Freeform 238">
                <a:extLst>
                  <a:ext uri="{FF2B5EF4-FFF2-40B4-BE49-F238E27FC236}">
                    <a16:creationId xmlns:a16="http://schemas.microsoft.com/office/drawing/2014/main" id="{D63BFE24-0FCA-D84F-BDC9-835801ECB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0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2147483646 h 20"/>
                  <a:gd name="T12" fmla="*/ 0 w 1"/>
                  <a:gd name="T13" fmla="*/ 2147483646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0 h 20"/>
                  <a:gd name="T20" fmla="*/ 0 w 1"/>
                  <a:gd name="T21" fmla="*/ 0 h 20"/>
                  <a:gd name="T22" fmla="*/ 0 w 1"/>
                  <a:gd name="T23" fmla="*/ 0 h 20"/>
                  <a:gd name="T24" fmla="*/ 0 w 1"/>
                  <a:gd name="T25" fmla="*/ 0 h 20"/>
                  <a:gd name="T26" fmla="*/ 0 w 1"/>
                  <a:gd name="T27" fmla="*/ 0 h 20"/>
                  <a:gd name="T28" fmla="*/ 0 w 1"/>
                  <a:gd name="T29" fmla="*/ 0 h 20"/>
                  <a:gd name="T30" fmla="*/ 0 w 1"/>
                  <a:gd name="T31" fmla="*/ 0 h 20"/>
                  <a:gd name="T32" fmla="*/ 0 w 1"/>
                  <a:gd name="T33" fmla="*/ 0 h 20"/>
                  <a:gd name="T34" fmla="*/ 0 w 1"/>
                  <a:gd name="T35" fmla="*/ 0 h 20"/>
                  <a:gd name="T36" fmla="*/ 0 w 1"/>
                  <a:gd name="T37" fmla="*/ 0 h 20"/>
                  <a:gd name="T38" fmla="*/ 0 w 1"/>
                  <a:gd name="T39" fmla="*/ 2147483646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71" name="Freeform 239">
                <a:extLst>
                  <a:ext uri="{FF2B5EF4-FFF2-40B4-BE49-F238E27FC236}">
                    <a16:creationId xmlns:a16="http://schemas.microsoft.com/office/drawing/2014/main" id="{DCF2A74E-BC20-FF49-9B88-AEFE6A72A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0 h 20"/>
                  <a:gd name="T24" fmla="*/ 0 w 1"/>
                  <a:gd name="T25" fmla="*/ 0 h 20"/>
                  <a:gd name="T26" fmla="*/ 0 w 1"/>
                  <a:gd name="T27" fmla="*/ 0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72" name="Freeform 240">
                <a:extLst>
                  <a:ext uri="{FF2B5EF4-FFF2-40B4-BE49-F238E27FC236}">
                    <a16:creationId xmlns:a16="http://schemas.microsoft.com/office/drawing/2014/main" id="{E69F14F7-84CD-FE46-AC72-B29D2251A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73" name="Freeform 241">
                <a:extLst>
                  <a:ext uri="{FF2B5EF4-FFF2-40B4-BE49-F238E27FC236}">
                    <a16:creationId xmlns:a16="http://schemas.microsoft.com/office/drawing/2014/main" id="{E75B5131-8879-F74A-87A6-4ADF9469A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2225"/>
                <a:ext cx="4762" cy="0"/>
              </a:xfrm>
              <a:custGeom>
                <a:avLst/>
                <a:gdLst>
                  <a:gd name="T0" fmla="*/ 2147483646 w 21"/>
                  <a:gd name="T1" fmla="*/ 0 h 1"/>
                  <a:gd name="T2" fmla="*/ 2147483646 w 21"/>
                  <a:gd name="T3" fmla="*/ 0 h 1"/>
                  <a:gd name="T4" fmla="*/ 2147483646 w 21"/>
                  <a:gd name="T5" fmla="*/ 0 h 1"/>
                  <a:gd name="T6" fmla="*/ 0 w 21"/>
                  <a:gd name="T7" fmla="*/ 0 h 1"/>
                  <a:gd name="T8" fmla="*/ 0 w 21"/>
                  <a:gd name="T9" fmla="*/ 0 h 1"/>
                  <a:gd name="T10" fmla="*/ 0 w 21"/>
                  <a:gd name="T11" fmla="*/ 0 h 1"/>
                  <a:gd name="T12" fmla="*/ 0 w 21"/>
                  <a:gd name="T13" fmla="*/ 0 h 1"/>
                  <a:gd name="T14" fmla="*/ 0 w 21"/>
                  <a:gd name="T15" fmla="*/ 0 h 1"/>
                  <a:gd name="T16" fmla="*/ 0 w 21"/>
                  <a:gd name="T17" fmla="*/ 0 h 1"/>
                  <a:gd name="T18" fmla="*/ 0 w 21"/>
                  <a:gd name="T19" fmla="*/ 0 h 1"/>
                  <a:gd name="T20" fmla="*/ 0 w 21"/>
                  <a:gd name="T21" fmla="*/ 0 h 1"/>
                  <a:gd name="T22" fmla="*/ 0 w 21"/>
                  <a:gd name="T23" fmla="*/ 0 h 1"/>
                  <a:gd name="T24" fmla="*/ 0 w 21"/>
                  <a:gd name="T25" fmla="*/ 0 h 1"/>
                  <a:gd name="T26" fmla="*/ 0 w 21"/>
                  <a:gd name="T27" fmla="*/ 0 h 1"/>
                  <a:gd name="T28" fmla="*/ 0 w 21"/>
                  <a:gd name="T29" fmla="*/ 0 h 1"/>
                  <a:gd name="T30" fmla="*/ 0 w 21"/>
                  <a:gd name="T31" fmla="*/ 0 h 1"/>
                  <a:gd name="T32" fmla="*/ 0 w 21"/>
                  <a:gd name="T33" fmla="*/ 0 h 1"/>
                  <a:gd name="T34" fmla="*/ 2147483646 w 21"/>
                  <a:gd name="T35" fmla="*/ 0 h 1"/>
                  <a:gd name="T36" fmla="*/ 2147483646 w 21"/>
                  <a:gd name="T37" fmla="*/ 0 h 1"/>
                  <a:gd name="T38" fmla="*/ 2147483646 w 21"/>
                  <a:gd name="T39" fmla="*/ 0 h 1"/>
                  <a:gd name="T40" fmla="*/ 0 w 21"/>
                  <a:gd name="T41" fmla="*/ 0 h 1"/>
                  <a:gd name="T42" fmla="*/ 0 w 21"/>
                  <a:gd name="T43" fmla="*/ 0 h 1"/>
                  <a:gd name="T44" fmla="*/ 0 w 21"/>
                  <a:gd name="T45" fmla="*/ 0 h 1"/>
                  <a:gd name="T46" fmla="*/ 0 w 21"/>
                  <a:gd name="T47" fmla="*/ 0 h 1"/>
                  <a:gd name="T48" fmla="*/ 0 w 21"/>
                  <a:gd name="T49" fmla="*/ 0 h 1"/>
                  <a:gd name="T50" fmla="*/ 0 w 21"/>
                  <a:gd name="T51" fmla="*/ 0 h 1"/>
                  <a:gd name="T52" fmla="*/ 0 w 21"/>
                  <a:gd name="T53" fmla="*/ 0 h 1"/>
                  <a:gd name="T54" fmla="*/ 0 w 21"/>
                  <a:gd name="T55" fmla="*/ 0 h 1"/>
                  <a:gd name="T56" fmla="*/ 2147483646 w 21"/>
                  <a:gd name="T57" fmla="*/ 0 h 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1" h="1">
                    <a:moveTo>
                      <a:pt x="20" y="0"/>
                    </a:moveTo>
                    <a:lnTo>
                      <a:pt x="2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  <a:moveTo>
                      <a:pt x="20" y="0"/>
                    </a:moveTo>
                    <a:lnTo>
                      <a:pt x="2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74" name="Freeform 242">
                <a:extLst>
                  <a:ext uri="{FF2B5EF4-FFF2-40B4-BE49-F238E27FC236}">
                    <a16:creationId xmlns:a16="http://schemas.microsoft.com/office/drawing/2014/main" id="{0989DB56-933E-9740-8F47-3AF28DCBB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75" name="Freeform 243">
                <a:extLst>
                  <a:ext uri="{FF2B5EF4-FFF2-40B4-BE49-F238E27FC236}">
                    <a16:creationId xmlns:a16="http://schemas.microsoft.com/office/drawing/2014/main" id="{F3709DEE-5BD9-A248-A2A0-2A98CA585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76" name="Freeform 244">
                <a:extLst>
                  <a:ext uri="{FF2B5EF4-FFF2-40B4-BE49-F238E27FC236}">
                    <a16:creationId xmlns:a16="http://schemas.microsoft.com/office/drawing/2014/main" id="{860217BC-E2FF-2845-9085-DEABF68E1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77" name="Freeform 245">
                <a:extLst>
                  <a:ext uri="{FF2B5EF4-FFF2-40B4-BE49-F238E27FC236}">
                    <a16:creationId xmlns:a16="http://schemas.microsoft.com/office/drawing/2014/main" id="{9ABEA776-45A8-1F4F-A4ED-CB75EF511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78" name="Freeform 246">
                <a:extLst>
                  <a:ext uri="{FF2B5EF4-FFF2-40B4-BE49-F238E27FC236}">
                    <a16:creationId xmlns:a16="http://schemas.microsoft.com/office/drawing/2014/main" id="{325D0983-504F-9943-B64E-7767B3A84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79" name="Freeform 247">
                <a:extLst>
                  <a:ext uri="{FF2B5EF4-FFF2-40B4-BE49-F238E27FC236}">
                    <a16:creationId xmlns:a16="http://schemas.microsoft.com/office/drawing/2014/main" id="{59EB894D-5CCD-8D4D-A219-0ABA526FF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80" name="Freeform 248">
                <a:extLst>
                  <a:ext uri="{FF2B5EF4-FFF2-40B4-BE49-F238E27FC236}">
                    <a16:creationId xmlns:a16="http://schemas.microsoft.com/office/drawing/2014/main" id="{CA06AB53-46CC-BC4E-B144-10F6FD40E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81" name="Freeform 249">
                <a:extLst>
                  <a:ext uri="{FF2B5EF4-FFF2-40B4-BE49-F238E27FC236}">
                    <a16:creationId xmlns:a16="http://schemas.microsoft.com/office/drawing/2014/main" id="{A1149721-EDA7-5647-A2BA-2127609C1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82" name="Freeform 250">
                <a:extLst>
                  <a:ext uri="{FF2B5EF4-FFF2-40B4-BE49-F238E27FC236}">
                    <a16:creationId xmlns:a16="http://schemas.microsoft.com/office/drawing/2014/main" id="{DF16D8AD-9F10-1444-85C8-CEBF361C8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83" name="Freeform 251">
                <a:extLst>
                  <a:ext uri="{FF2B5EF4-FFF2-40B4-BE49-F238E27FC236}">
                    <a16:creationId xmlns:a16="http://schemas.microsoft.com/office/drawing/2014/main" id="{0FC5487B-7132-3849-8607-0D4524785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84" name="Freeform 252">
                <a:extLst>
                  <a:ext uri="{FF2B5EF4-FFF2-40B4-BE49-F238E27FC236}">
                    <a16:creationId xmlns:a16="http://schemas.microsoft.com/office/drawing/2014/main" id="{F6CE0CE9-9868-594F-B261-BB12D2FCF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85" name="Freeform 253">
                <a:extLst>
                  <a:ext uri="{FF2B5EF4-FFF2-40B4-BE49-F238E27FC236}">
                    <a16:creationId xmlns:a16="http://schemas.microsoft.com/office/drawing/2014/main" id="{01B1CE25-CFF9-6947-818C-DFBC1E0E2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86" name="Freeform 254">
                <a:extLst>
                  <a:ext uri="{FF2B5EF4-FFF2-40B4-BE49-F238E27FC236}">
                    <a16:creationId xmlns:a16="http://schemas.microsoft.com/office/drawing/2014/main" id="{807ADD17-DFDA-5043-90C4-989088EC0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87" name="Freeform 255">
                <a:extLst>
                  <a:ext uri="{FF2B5EF4-FFF2-40B4-BE49-F238E27FC236}">
                    <a16:creationId xmlns:a16="http://schemas.microsoft.com/office/drawing/2014/main" id="{86FD919B-067A-E848-9B93-DF93A5D3C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88" name="Freeform 256">
                <a:extLst>
                  <a:ext uri="{FF2B5EF4-FFF2-40B4-BE49-F238E27FC236}">
                    <a16:creationId xmlns:a16="http://schemas.microsoft.com/office/drawing/2014/main" id="{41D09DA7-0EB3-AC44-B7B5-91782321B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89" name="Freeform 257">
                <a:extLst>
                  <a:ext uri="{FF2B5EF4-FFF2-40B4-BE49-F238E27FC236}">
                    <a16:creationId xmlns:a16="http://schemas.microsoft.com/office/drawing/2014/main" id="{3D90311F-8C34-8347-80EE-2D903225B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90" name="Freeform 258">
                <a:extLst>
                  <a:ext uri="{FF2B5EF4-FFF2-40B4-BE49-F238E27FC236}">
                    <a16:creationId xmlns:a16="http://schemas.microsoft.com/office/drawing/2014/main" id="{A0D14A9A-D08A-0741-AD27-9F751DA1A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91" name="Freeform 259">
                <a:extLst>
                  <a:ext uri="{FF2B5EF4-FFF2-40B4-BE49-F238E27FC236}">
                    <a16:creationId xmlns:a16="http://schemas.microsoft.com/office/drawing/2014/main" id="{81BBEF43-9294-1D4D-B4E7-836B8D0F7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5400"/>
                <a:ext cx="4762" cy="1588"/>
              </a:xfrm>
              <a:custGeom>
                <a:avLst/>
                <a:gdLst>
                  <a:gd name="T0" fmla="*/ 0 w 21"/>
                  <a:gd name="T1" fmla="*/ 0 h 1"/>
                  <a:gd name="T2" fmla="*/ 0 w 21"/>
                  <a:gd name="T3" fmla="*/ 0 h 1"/>
                  <a:gd name="T4" fmla="*/ 0 w 21"/>
                  <a:gd name="T5" fmla="*/ 0 h 1"/>
                  <a:gd name="T6" fmla="*/ 0 w 21"/>
                  <a:gd name="T7" fmla="*/ 0 h 1"/>
                  <a:gd name="T8" fmla="*/ 2147483646 w 21"/>
                  <a:gd name="T9" fmla="*/ 0 h 1"/>
                  <a:gd name="T10" fmla="*/ 2147483646 w 21"/>
                  <a:gd name="T11" fmla="*/ 0 h 1"/>
                  <a:gd name="T12" fmla="*/ 2147483646 w 21"/>
                  <a:gd name="T13" fmla="*/ 0 h 1"/>
                  <a:gd name="T14" fmla="*/ 2147483646 w 21"/>
                  <a:gd name="T15" fmla="*/ 0 h 1"/>
                  <a:gd name="T16" fmla="*/ 2147483646 w 21"/>
                  <a:gd name="T17" fmla="*/ 0 h 1"/>
                  <a:gd name="T18" fmla="*/ 2147483646 w 21"/>
                  <a:gd name="T19" fmla="*/ 0 h 1"/>
                  <a:gd name="T20" fmla="*/ 2147483646 w 21"/>
                  <a:gd name="T21" fmla="*/ 0 h 1"/>
                  <a:gd name="T22" fmla="*/ 2147483646 w 21"/>
                  <a:gd name="T23" fmla="*/ 0 h 1"/>
                  <a:gd name="T24" fmla="*/ 2147483646 w 21"/>
                  <a:gd name="T25" fmla="*/ 0 h 1"/>
                  <a:gd name="T26" fmla="*/ 2147483646 w 21"/>
                  <a:gd name="T27" fmla="*/ 0 h 1"/>
                  <a:gd name="T28" fmla="*/ 0 w 21"/>
                  <a:gd name="T29" fmla="*/ 0 h 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20" y="0"/>
                      <a:pt x="2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92" name="Freeform 260">
                <a:extLst>
                  <a:ext uri="{FF2B5EF4-FFF2-40B4-BE49-F238E27FC236}">
                    <a16:creationId xmlns:a16="http://schemas.microsoft.com/office/drawing/2014/main" id="{0198065C-3AAE-4542-85A1-27CBFDCFF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93" name="Freeform 261">
                <a:extLst>
                  <a:ext uri="{FF2B5EF4-FFF2-40B4-BE49-F238E27FC236}">
                    <a16:creationId xmlns:a16="http://schemas.microsoft.com/office/drawing/2014/main" id="{FBA5FB24-21F3-5A4A-BACB-BD46FE38A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94" name="Freeform 262">
                <a:extLst>
                  <a:ext uri="{FF2B5EF4-FFF2-40B4-BE49-F238E27FC236}">
                    <a16:creationId xmlns:a16="http://schemas.microsoft.com/office/drawing/2014/main" id="{F63DB5DD-5DA8-E949-A283-7948A93E8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2147483646 h 20"/>
                  <a:gd name="T12" fmla="*/ 0 w 1"/>
                  <a:gd name="T13" fmla="*/ 2147483646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2147483646 h 20"/>
                  <a:gd name="T24" fmla="*/ 0 w 1"/>
                  <a:gd name="T25" fmla="*/ 2147483646 h 20"/>
                  <a:gd name="T26" fmla="*/ 0 w 1"/>
                  <a:gd name="T27" fmla="*/ 2147483646 h 20"/>
                  <a:gd name="T28" fmla="*/ 0 w 1"/>
                  <a:gd name="T29" fmla="*/ 2147483646 h 20"/>
                  <a:gd name="T30" fmla="*/ 0 w 1"/>
                  <a:gd name="T31" fmla="*/ 2147483646 h 20"/>
                  <a:gd name="T32" fmla="*/ 0 w 1"/>
                  <a:gd name="T33" fmla="*/ 2147483646 h 20"/>
                  <a:gd name="T34" fmla="*/ 0 w 1"/>
                  <a:gd name="T35" fmla="*/ 2147483646 h 20"/>
                  <a:gd name="T36" fmla="*/ 0 w 1"/>
                  <a:gd name="T37" fmla="*/ 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95" name="Freeform 263">
                <a:extLst>
                  <a:ext uri="{FF2B5EF4-FFF2-40B4-BE49-F238E27FC236}">
                    <a16:creationId xmlns:a16="http://schemas.microsoft.com/office/drawing/2014/main" id="{C1306617-7C38-EE4A-9AAE-EE1736BF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2147483646 h 20"/>
                  <a:gd name="T10" fmla="*/ 0 w 1"/>
                  <a:gd name="T11" fmla="*/ 2147483646 h 20"/>
                  <a:gd name="T12" fmla="*/ 0 w 1"/>
                  <a:gd name="T13" fmla="*/ 2147483646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0 h 20"/>
                  <a:gd name="T22" fmla="*/ 0 w 1"/>
                  <a:gd name="T23" fmla="*/ 0 h 20"/>
                  <a:gd name="T24" fmla="*/ 0 w 1"/>
                  <a:gd name="T25" fmla="*/ 0 h 20"/>
                  <a:gd name="T26" fmla="*/ 0 w 1"/>
                  <a:gd name="T27" fmla="*/ 0 h 20"/>
                  <a:gd name="T28" fmla="*/ 0 w 1"/>
                  <a:gd name="T29" fmla="*/ 2147483646 h 20"/>
                  <a:gd name="T30" fmla="*/ 0 w 1"/>
                  <a:gd name="T31" fmla="*/ 2147483646 h 20"/>
                  <a:gd name="T32" fmla="*/ 0 w 1"/>
                  <a:gd name="T33" fmla="*/ 2147483646 h 20"/>
                  <a:gd name="T34" fmla="*/ 0 w 1"/>
                  <a:gd name="T35" fmla="*/ 2147483646 h 20"/>
                  <a:gd name="T36" fmla="*/ 0 w 1"/>
                  <a:gd name="T37" fmla="*/ 2147483646 h 20"/>
                  <a:gd name="T38" fmla="*/ 0 w 1"/>
                  <a:gd name="T39" fmla="*/ 2147483646 h 20"/>
                  <a:gd name="T40" fmla="*/ 0 w 1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96" name="Freeform 264">
                <a:extLst>
                  <a:ext uri="{FF2B5EF4-FFF2-40B4-BE49-F238E27FC236}">
                    <a16:creationId xmlns:a16="http://schemas.microsoft.com/office/drawing/2014/main" id="{B1DBD866-79E4-3E47-968A-B3B3B733F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2225"/>
                <a:ext cx="1587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0 h 20"/>
                  <a:gd name="T20" fmla="*/ 0 w 1"/>
                  <a:gd name="T21" fmla="*/ 0 h 20"/>
                  <a:gd name="T22" fmla="*/ 0 w 1"/>
                  <a:gd name="T23" fmla="*/ 0 h 20"/>
                  <a:gd name="T24" fmla="*/ 0 w 1"/>
                  <a:gd name="T25" fmla="*/ 0 h 20"/>
                  <a:gd name="T26" fmla="*/ 0 w 1"/>
                  <a:gd name="T27" fmla="*/ 2147483646 h 20"/>
                  <a:gd name="T28" fmla="*/ 0 w 1"/>
                  <a:gd name="T29" fmla="*/ 2147483646 h 20"/>
                  <a:gd name="T30" fmla="*/ 0 w 1"/>
                  <a:gd name="T31" fmla="*/ 2147483646 h 20"/>
                  <a:gd name="T32" fmla="*/ 0 w 1"/>
                  <a:gd name="T33" fmla="*/ 2147483646 h 20"/>
                  <a:gd name="T34" fmla="*/ 0 w 1"/>
                  <a:gd name="T35" fmla="*/ 2147483646 h 20"/>
                  <a:gd name="T36" fmla="*/ 0 w 1"/>
                  <a:gd name="T37" fmla="*/ 2147483646 h 20"/>
                  <a:gd name="T38" fmla="*/ 0 w 1"/>
                  <a:gd name="T39" fmla="*/ 2147483646 h 20"/>
                  <a:gd name="T40" fmla="*/ 0 w 1"/>
                  <a:gd name="T41" fmla="*/ 2147483646 h 20"/>
                  <a:gd name="T42" fmla="*/ 0 w 1"/>
                  <a:gd name="T43" fmla="*/ 2147483646 h 20"/>
                  <a:gd name="T44" fmla="*/ 0 w 1"/>
                  <a:gd name="T45" fmla="*/ 0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97" name="Freeform 265">
                <a:extLst>
                  <a:ext uri="{FF2B5EF4-FFF2-40B4-BE49-F238E27FC236}">
                    <a16:creationId xmlns:a16="http://schemas.microsoft.com/office/drawing/2014/main" id="{B5052F1B-CB96-5649-9CBF-A02839A43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98" name="Freeform 266">
                <a:extLst>
                  <a:ext uri="{FF2B5EF4-FFF2-40B4-BE49-F238E27FC236}">
                    <a16:creationId xmlns:a16="http://schemas.microsoft.com/office/drawing/2014/main" id="{033B1D73-506C-E44F-B8BA-E553FBEF7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8575"/>
                <a:ext cx="4762" cy="1588"/>
              </a:xfrm>
              <a:custGeom>
                <a:avLst/>
                <a:gdLst>
                  <a:gd name="T0" fmla="*/ 0 w 21"/>
                  <a:gd name="T1" fmla="*/ 0 h 1"/>
                  <a:gd name="T2" fmla="*/ 0 w 21"/>
                  <a:gd name="T3" fmla="*/ 0 h 1"/>
                  <a:gd name="T4" fmla="*/ 2147483646 w 21"/>
                  <a:gd name="T5" fmla="*/ 0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20" y="0"/>
                      <a:pt x="2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99" name="Freeform 267">
                <a:extLst>
                  <a:ext uri="{FF2B5EF4-FFF2-40B4-BE49-F238E27FC236}">
                    <a16:creationId xmlns:a16="http://schemas.microsoft.com/office/drawing/2014/main" id="{5413C9E8-6ABE-1147-8AD5-D544DD127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00" name="Freeform 268">
                <a:extLst>
                  <a:ext uri="{FF2B5EF4-FFF2-40B4-BE49-F238E27FC236}">
                    <a16:creationId xmlns:a16="http://schemas.microsoft.com/office/drawing/2014/main" id="{C75423E0-91F4-9A4F-A878-7C2B4A95D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2147483646 h 20"/>
                  <a:gd name="T24" fmla="*/ 0 w 1"/>
                  <a:gd name="T25" fmla="*/ 2147483646 h 20"/>
                  <a:gd name="T26" fmla="*/ 0 w 1"/>
                  <a:gd name="T27" fmla="*/ 2147483646 h 20"/>
                  <a:gd name="T28" fmla="*/ 0 w 1"/>
                  <a:gd name="T29" fmla="*/ 2147483646 h 20"/>
                  <a:gd name="T30" fmla="*/ 0 w 1"/>
                  <a:gd name="T31" fmla="*/ 2147483646 h 20"/>
                  <a:gd name="T32" fmla="*/ 0 w 1"/>
                  <a:gd name="T33" fmla="*/ 2147483646 h 20"/>
                  <a:gd name="T34" fmla="*/ 0 w 1"/>
                  <a:gd name="T35" fmla="*/ 2147483646 h 20"/>
                  <a:gd name="T36" fmla="*/ 0 w 1"/>
                  <a:gd name="T37" fmla="*/ 2147483646 h 20"/>
                  <a:gd name="T38" fmla="*/ 0 w 1"/>
                  <a:gd name="T39" fmla="*/ 2147483646 h 20"/>
                  <a:gd name="T40" fmla="*/ 0 w 1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01" name="Freeform 269">
                <a:extLst>
                  <a:ext uri="{FF2B5EF4-FFF2-40B4-BE49-F238E27FC236}">
                    <a16:creationId xmlns:a16="http://schemas.microsoft.com/office/drawing/2014/main" id="{681A4763-5D42-8347-9043-DE791592E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02" name="Freeform 270">
                <a:extLst>
                  <a:ext uri="{FF2B5EF4-FFF2-40B4-BE49-F238E27FC236}">
                    <a16:creationId xmlns:a16="http://schemas.microsoft.com/office/drawing/2014/main" id="{6F1B7736-16EB-0141-8FFD-FC5823771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03" name="Freeform 271">
                <a:extLst>
                  <a:ext uri="{FF2B5EF4-FFF2-40B4-BE49-F238E27FC236}">
                    <a16:creationId xmlns:a16="http://schemas.microsoft.com/office/drawing/2014/main" id="{A73DEE53-627A-014E-8FF5-4C66531A3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04" name="Freeform 272">
                <a:extLst>
                  <a:ext uri="{FF2B5EF4-FFF2-40B4-BE49-F238E27FC236}">
                    <a16:creationId xmlns:a16="http://schemas.microsoft.com/office/drawing/2014/main" id="{C6343D8F-41CD-F348-BB6F-87AABB1CD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05" name="Freeform 273">
                <a:extLst>
                  <a:ext uri="{FF2B5EF4-FFF2-40B4-BE49-F238E27FC236}">
                    <a16:creationId xmlns:a16="http://schemas.microsoft.com/office/drawing/2014/main" id="{67348ABF-EA99-FE4F-8474-2E3D0D701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06" name="Freeform 274">
                <a:extLst>
                  <a:ext uri="{FF2B5EF4-FFF2-40B4-BE49-F238E27FC236}">
                    <a16:creationId xmlns:a16="http://schemas.microsoft.com/office/drawing/2014/main" id="{BD2C43E1-BBA5-F643-9FE9-3D783D66D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07" name="Freeform 275">
                <a:extLst>
                  <a:ext uri="{FF2B5EF4-FFF2-40B4-BE49-F238E27FC236}">
                    <a16:creationId xmlns:a16="http://schemas.microsoft.com/office/drawing/2014/main" id="{8A14AFCA-87B9-2046-B1E0-716B5E2CC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08" name="Freeform 276">
                <a:extLst>
                  <a:ext uri="{FF2B5EF4-FFF2-40B4-BE49-F238E27FC236}">
                    <a16:creationId xmlns:a16="http://schemas.microsoft.com/office/drawing/2014/main" id="{1F16591C-FC6E-8149-ACA3-816B23AB5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09" name="Freeform 277">
                <a:extLst>
                  <a:ext uri="{FF2B5EF4-FFF2-40B4-BE49-F238E27FC236}">
                    <a16:creationId xmlns:a16="http://schemas.microsoft.com/office/drawing/2014/main" id="{6FA8112B-2ECB-6549-8A3F-D698C1077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10" name="Freeform 278">
                <a:extLst>
                  <a:ext uri="{FF2B5EF4-FFF2-40B4-BE49-F238E27FC236}">
                    <a16:creationId xmlns:a16="http://schemas.microsoft.com/office/drawing/2014/main" id="{F660FBB7-0FD7-D949-BCC7-C69B852A8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11" name="Freeform 279">
                <a:extLst>
                  <a:ext uri="{FF2B5EF4-FFF2-40B4-BE49-F238E27FC236}">
                    <a16:creationId xmlns:a16="http://schemas.microsoft.com/office/drawing/2014/main" id="{EB906F5A-37E5-FC4F-948E-2496C6519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3175" cy="1588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0 h 1"/>
                  <a:gd name="T4" fmla="*/ 2147483646 w 19"/>
                  <a:gd name="T5" fmla="*/ 0 h 1"/>
                  <a:gd name="T6" fmla="*/ 2147483646 w 19"/>
                  <a:gd name="T7" fmla="*/ 0 h 1"/>
                  <a:gd name="T8" fmla="*/ 2147483646 w 19"/>
                  <a:gd name="T9" fmla="*/ 0 h 1"/>
                  <a:gd name="T10" fmla="*/ 2147483646 w 19"/>
                  <a:gd name="T11" fmla="*/ 0 h 1"/>
                  <a:gd name="T12" fmla="*/ 2147483646 w 19"/>
                  <a:gd name="T13" fmla="*/ 0 h 1"/>
                  <a:gd name="T14" fmla="*/ 2147483646 w 19"/>
                  <a:gd name="T15" fmla="*/ 0 h 1"/>
                  <a:gd name="T16" fmla="*/ 2147483646 w 19"/>
                  <a:gd name="T17" fmla="*/ 0 h 1"/>
                  <a:gd name="T18" fmla="*/ 2147483646 w 19"/>
                  <a:gd name="T19" fmla="*/ 0 h 1"/>
                  <a:gd name="T20" fmla="*/ 2147483646 w 19"/>
                  <a:gd name="T21" fmla="*/ 0 h 1"/>
                  <a:gd name="T22" fmla="*/ 2147483646 w 19"/>
                  <a:gd name="T23" fmla="*/ 0 h 1"/>
                  <a:gd name="T24" fmla="*/ 0 w 19"/>
                  <a:gd name="T25" fmla="*/ 0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12" name="Freeform 280">
                <a:extLst>
                  <a:ext uri="{FF2B5EF4-FFF2-40B4-BE49-F238E27FC236}">
                    <a16:creationId xmlns:a16="http://schemas.microsoft.com/office/drawing/2014/main" id="{3A3F9C54-17D6-B544-A3A1-2A36A69A8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13" name="Freeform 281">
                <a:extLst>
                  <a:ext uri="{FF2B5EF4-FFF2-40B4-BE49-F238E27FC236}">
                    <a16:creationId xmlns:a16="http://schemas.microsoft.com/office/drawing/2014/main" id="{F80C5826-D6E4-9F41-8AF3-D8E96E024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68575"/>
                <a:ext cx="4762" cy="1588"/>
              </a:xfrm>
              <a:custGeom>
                <a:avLst/>
                <a:gdLst>
                  <a:gd name="T0" fmla="*/ 0 w 21"/>
                  <a:gd name="T1" fmla="*/ 0 h 1"/>
                  <a:gd name="T2" fmla="*/ 0 w 21"/>
                  <a:gd name="T3" fmla="*/ 0 h 1"/>
                  <a:gd name="T4" fmla="*/ 0 w 21"/>
                  <a:gd name="T5" fmla="*/ 0 h 1"/>
                  <a:gd name="T6" fmla="*/ 0 w 21"/>
                  <a:gd name="T7" fmla="*/ 0 h 1"/>
                  <a:gd name="T8" fmla="*/ 0 w 21"/>
                  <a:gd name="T9" fmla="*/ 0 h 1"/>
                  <a:gd name="T10" fmla="*/ 0 w 21"/>
                  <a:gd name="T11" fmla="*/ 0 h 1"/>
                  <a:gd name="T12" fmla="*/ 0 w 21"/>
                  <a:gd name="T13" fmla="*/ 0 h 1"/>
                  <a:gd name="T14" fmla="*/ 0 w 21"/>
                  <a:gd name="T15" fmla="*/ 0 h 1"/>
                  <a:gd name="T16" fmla="*/ 2147483646 w 21"/>
                  <a:gd name="T17" fmla="*/ 0 h 1"/>
                  <a:gd name="T18" fmla="*/ 2147483646 w 21"/>
                  <a:gd name="T19" fmla="*/ 0 h 1"/>
                  <a:gd name="T20" fmla="*/ 2147483646 w 21"/>
                  <a:gd name="T21" fmla="*/ 0 h 1"/>
                  <a:gd name="T22" fmla="*/ 2147483646 w 21"/>
                  <a:gd name="T23" fmla="*/ 0 h 1"/>
                  <a:gd name="T24" fmla="*/ 0 w 21"/>
                  <a:gd name="T25" fmla="*/ 0 h 1"/>
                  <a:gd name="T26" fmla="*/ 0 w 21"/>
                  <a:gd name="T27" fmla="*/ 0 h 1"/>
                  <a:gd name="T28" fmla="*/ 0 w 21"/>
                  <a:gd name="T29" fmla="*/ 0 h 1"/>
                  <a:gd name="T30" fmla="*/ 2147483646 w 21"/>
                  <a:gd name="T31" fmla="*/ 0 h 1"/>
                  <a:gd name="T32" fmla="*/ 2147483646 w 21"/>
                  <a:gd name="T33" fmla="*/ 0 h 1"/>
                  <a:gd name="T34" fmla="*/ 2147483646 w 21"/>
                  <a:gd name="T35" fmla="*/ 0 h 1"/>
                  <a:gd name="T36" fmla="*/ 2147483646 w 21"/>
                  <a:gd name="T37" fmla="*/ 0 h 1"/>
                  <a:gd name="T38" fmla="*/ 2147483646 w 21"/>
                  <a:gd name="T39" fmla="*/ 0 h 1"/>
                  <a:gd name="T40" fmla="*/ 2147483646 w 21"/>
                  <a:gd name="T41" fmla="*/ 0 h 1"/>
                  <a:gd name="T42" fmla="*/ 0 w 21"/>
                  <a:gd name="T43" fmla="*/ 0 h 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14" name="Freeform 282">
                <a:extLst>
                  <a:ext uri="{FF2B5EF4-FFF2-40B4-BE49-F238E27FC236}">
                    <a16:creationId xmlns:a16="http://schemas.microsoft.com/office/drawing/2014/main" id="{348ED90A-971C-A449-AA35-18863F764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15" name="Freeform 283">
                <a:extLst>
                  <a:ext uri="{FF2B5EF4-FFF2-40B4-BE49-F238E27FC236}">
                    <a16:creationId xmlns:a16="http://schemas.microsoft.com/office/drawing/2014/main" id="{FDBD4FD9-8831-9D47-97BA-47D703DD0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16" name="Freeform 284">
                <a:extLst>
                  <a:ext uri="{FF2B5EF4-FFF2-40B4-BE49-F238E27FC236}">
                    <a16:creationId xmlns:a16="http://schemas.microsoft.com/office/drawing/2014/main" id="{277BF986-D253-3E4B-8646-6766328C8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17" name="Freeform 285">
                <a:extLst>
                  <a:ext uri="{FF2B5EF4-FFF2-40B4-BE49-F238E27FC236}">
                    <a16:creationId xmlns:a16="http://schemas.microsoft.com/office/drawing/2014/main" id="{7D6653F6-0769-0F47-B4C7-56C2F3466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18" name="Freeform 286">
                <a:extLst>
                  <a:ext uri="{FF2B5EF4-FFF2-40B4-BE49-F238E27FC236}">
                    <a16:creationId xmlns:a16="http://schemas.microsoft.com/office/drawing/2014/main" id="{E4BFE3BB-5F61-D04E-8F5D-FDAA912DC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19" name="Freeform 287">
                <a:extLst>
                  <a:ext uri="{FF2B5EF4-FFF2-40B4-BE49-F238E27FC236}">
                    <a16:creationId xmlns:a16="http://schemas.microsoft.com/office/drawing/2014/main" id="{F10012D4-939F-6D40-B35E-8EFBCEE55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20" name="Freeform 288">
                <a:extLst>
                  <a:ext uri="{FF2B5EF4-FFF2-40B4-BE49-F238E27FC236}">
                    <a16:creationId xmlns:a16="http://schemas.microsoft.com/office/drawing/2014/main" id="{688F4BCF-B4E8-4948-B471-D094E56F6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4763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2147483646 h 20"/>
                  <a:gd name="T12" fmla="*/ 0 w 1"/>
                  <a:gd name="T13" fmla="*/ 2147483646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2147483646 h 20"/>
                  <a:gd name="T24" fmla="*/ 0 w 1"/>
                  <a:gd name="T25" fmla="*/ 2147483646 h 20"/>
                  <a:gd name="T26" fmla="*/ 0 w 1"/>
                  <a:gd name="T27" fmla="*/ 2147483646 h 20"/>
                  <a:gd name="T28" fmla="*/ 0 w 1"/>
                  <a:gd name="T29" fmla="*/ 2147483646 h 20"/>
                  <a:gd name="T30" fmla="*/ 0 w 1"/>
                  <a:gd name="T31" fmla="*/ 0 h 20"/>
                  <a:gd name="T32" fmla="*/ 0 w 1"/>
                  <a:gd name="T33" fmla="*/ 0 h 20"/>
                  <a:gd name="T34" fmla="*/ 0 w 1"/>
                  <a:gd name="T35" fmla="*/ 0 h 20"/>
                  <a:gd name="T36" fmla="*/ 0 w 1"/>
                  <a:gd name="T37" fmla="*/ 0 h 20"/>
                  <a:gd name="T38" fmla="*/ 0 w 1"/>
                  <a:gd name="T39" fmla="*/ 2147483646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21" name="Freeform 289">
                <a:extLst>
                  <a:ext uri="{FF2B5EF4-FFF2-40B4-BE49-F238E27FC236}">
                    <a16:creationId xmlns:a16="http://schemas.microsoft.com/office/drawing/2014/main" id="{EDF7AD75-1CDD-624F-8842-5419F9A27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2147483646 h 20"/>
                  <a:gd name="T12" fmla="*/ 0 w 1"/>
                  <a:gd name="T13" fmla="*/ 2147483646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2147483646 h 20"/>
                  <a:gd name="T24" fmla="*/ 0 w 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22" name="Freeform 290">
                <a:extLst>
                  <a:ext uri="{FF2B5EF4-FFF2-40B4-BE49-F238E27FC236}">
                    <a16:creationId xmlns:a16="http://schemas.microsoft.com/office/drawing/2014/main" id="{D9E4BF11-0D82-6540-83BC-FD572F07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23" name="Freeform 291">
                <a:extLst>
                  <a:ext uri="{FF2B5EF4-FFF2-40B4-BE49-F238E27FC236}">
                    <a16:creationId xmlns:a16="http://schemas.microsoft.com/office/drawing/2014/main" id="{4ECF6A62-2489-0C49-A236-D9C42DA93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24" name="Freeform 292">
                <a:extLst>
                  <a:ext uri="{FF2B5EF4-FFF2-40B4-BE49-F238E27FC236}">
                    <a16:creationId xmlns:a16="http://schemas.microsoft.com/office/drawing/2014/main" id="{D86811D8-08A3-3F40-B435-E2ABB1473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25" name="Freeform 293">
                <a:extLst>
                  <a:ext uri="{FF2B5EF4-FFF2-40B4-BE49-F238E27FC236}">
                    <a16:creationId xmlns:a16="http://schemas.microsoft.com/office/drawing/2014/main" id="{77CBD2B9-8DF1-FF48-9EAB-50AEA4CB8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26" name="Freeform 294">
                <a:extLst>
                  <a:ext uri="{FF2B5EF4-FFF2-40B4-BE49-F238E27FC236}">
                    <a16:creationId xmlns:a16="http://schemas.microsoft.com/office/drawing/2014/main" id="{197E6039-AE75-2E41-998B-38C2FB040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5400"/>
                <a:ext cx="3175" cy="1588"/>
              </a:xfrm>
              <a:custGeom>
                <a:avLst/>
                <a:gdLst>
                  <a:gd name="T0" fmla="*/ 2147483646 w 19"/>
                  <a:gd name="T1" fmla="*/ 0 h 1"/>
                  <a:gd name="T2" fmla="*/ 2147483646 w 19"/>
                  <a:gd name="T3" fmla="*/ 0 h 1"/>
                  <a:gd name="T4" fmla="*/ 2147483646 w 19"/>
                  <a:gd name="T5" fmla="*/ 0 h 1"/>
                  <a:gd name="T6" fmla="*/ 2147483646 w 19"/>
                  <a:gd name="T7" fmla="*/ 0 h 1"/>
                  <a:gd name="T8" fmla="*/ 2147483646 w 19"/>
                  <a:gd name="T9" fmla="*/ 0 h 1"/>
                  <a:gd name="T10" fmla="*/ 2147483646 w 19"/>
                  <a:gd name="T11" fmla="*/ 0 h 1"/>
                  <a:gd name="T12" fmla="*/ 0 w 19"/>
                  <a:gd name="T13" fmla="*/ 0 h 1"/>
                  <a:gd name="T14" fmla="*/ 2147483646 w 19"/>
                  <a:gd name="T15" fmla="*/ 0 h 1"/>
                  <a:gd name="T16" fmla="*/ 2147483646 w 19"/>
                  <a:gd name="T17" fmla="*/ 0 h 1"/>
                  <a:gd name="T18" fmla="*/ 2147483646 w 19"/>
                  <a:gd name="T19" fmla="*/ 0 h 1"/>
                  <a:gd name="T20" fmla="*/ 2147483646 w 19"/>
                  <a:gd name="T21" fmla="*/ 0 h 1"/>
                  <a:gd name="T22" fmla="*/ 2147483646 w 19"/>
                  <a:gd name="T23" fmla="*/ 0 h 1"/>
                  <a:gd name="T24" fmla="*/ 2147483646 w 19"/>
                  <a:gd name="T25" fmla="*/ 0 h 1"/>
                  <a:gd name="T26" fmla="*/ 0 w 19"/>
                  <a:gd name="T27" fmla="*/ 0 h 1"/>
                  <a:gd name="T28" fmla="*/ 0 w 19"/>
                  <a:gd name="T29" fmla="*/ 0 h 1"/>
                  <a:gd name="T30" fmla="*/ 2147483646 w 19"/>
                  <a:gd name="T31" fmla="*/ 0 h 1"/>
                  <a:gd name="T32" fmla="*/ 2147483646 w 19"/>
                  <a:gd name="T33" fmla="*/ 0 h 1"/>
                  <a:gd name="T34" fmla="*/ 2147483646 w 19"/>
                  <a:gd name="T35" fmla="*/ 0 h 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" h="1">
                    <a:moveTo>
                      <a:pt x="18" y="0"/>
                    </a:moveTo>
                    <a:lnTo>
                      <a:pt x="18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8" y="0"/>
                    </a:lnTo>
                    <a:cubicBezTo>
                      <a:pt x="18" y="0"/>
                      <a:pt x="18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  <a:moveTo>
                      <a:pt x="18" y="0"/>
                    </a:move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27" name="Freeform 295">
                <a:extLst>
                  <a:ext uri="{FF2B5EF4-FFF2-40B4-BE49-F238E27FC236}">
                    <a16:creationId xmlns:a16="http://schemas.microsoft.com/office/drawing/2014/main" id="{6A7F1162-34BE-0C4F-AC9B-0C9AA7CE2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28" name="Freeform 296">
                <a:extLst>
                  <a:ext uri="{FF2B5EF4-FFF2-40B4-BE49-F238E27FC236}">
                    <a16:creationId xmlns:a16="http://schemas.microsoft.com/office/drawing/2014/main" id="{AB830A19-EC60-AE4D-9332-48C037F49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29" name="Freeform 297">
                <a:extLst>
                  <a:ext uri="{FF2B5EF4-FFF2-40B4-BE49-F238E27FC236}">
                    <a16:creationId xmlns:a16="http://schemas.microsoft.com/office/drawing/2014/main" id="{D1B1A30A-D225-6E44-937A-D2B7066E2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30" name="Freeform 298">
                <a:extLst>
                  <a:ext uri="{FF2B5EF4-FFF2-40B4-BE49-F238E27FC236}">
                    <a16:creationId xmlns:a16="http://schemas.microsoft.com/office/drawing/2014/main" id="{E3DD638C-E212-3643-BE41-5D3E66FCB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6540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31" name="Freeform 299">
                <a:extLst>
                  <a:ext uri="{FF2B5EF4-FFF2-40B4-BE49-F238E27FC236}">
                    <a16:creationId xmlns:a16="http://schemas.microsoft.com/office/drawing/2014/main" id="{4FD235B0-1375-2144-8137-E659209B4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32" name="Freeform 300">
                <a:extLst>
                  <a:ext uri="{FF2B5EF4-FFF2-40B4-BE49-F238E27FC236}">
                    <a16:creationId xmlns:a16="http://schemas.microsoft.com/office/drawing/2014/main" id="{154FEC49-C2DC-4543-BFEA-184EC882B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33" name="Freeform 301">
                <a:extLst>
                  <a:ext uri="{FF2B5EF4-FFF2-40B4-BE49-F238E27FC236}">
                    <a16:creationId xmlns:a16="http://schemas.microsoft.com/office/drawing/2014/main" id="{4360C2EE-386B-5B4A-97B6-62AC7AB64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34" name="Freeform 302">
                <a:extLst>
                  <a:ext uri="{FF2B5EF4-FFF2-40B4-BE49-F238E27FC236}">
                    <a16:creationId xmlns:a16="http://schemas.microsoft.com/office/drawing/2014/main" id="{1312E830-7DF8-194E-AA3A-7E56F03C2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35" name="Freeform 303">
                <a:extLst>
                  <a:ext uri="{FF2B5EF4-FFF2-40B4-BE49-F238E27FC236}">
                    <a16:creationId xmlns:a16="http://schemas.microsoft.com/office/drawing/2014/main" id="{8F65E662-382A-C248-B3B1-1F676F741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36" name="Freeform 304">
                <a:extLst>
                  <a:ext uri="{FF2B5EF4-FFF2-40B4-BE49-F238E27FC236}">
                    <a16:creationId xmlns:a16="http://schemas.microsoft.com/office/drawing/2014/main" id="{6FFBF2E0-093D-C04D-9A84-F727F3330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37" name="Freeform 305">
                <a:extLst>
                  <a:ext uri="{FF2B5EF4-FFF2-40B4-BE49-F238E27FC236}">
                    <a16:creationId xmlns:a16="http://schemas.microsoft.com/office/drawing/2014/main" id="{CCD5301A-3158-3740-96F1-E2A8AB8C6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38" name="Freeform 306">
                <a:extLst>
                  <a:ext uri="{FF2B5EF4-FFF2-40B4-BE49-F238E27FC236}">
                    <a16:creationId xmlns:a16="http://schemas.microsoft.com/office/drawing/2014/main" id="{7E7F9144-8D1A-7E46-9D77-8C176B4AD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39" name="Freeform 307">
                <a:extLst>
                  <a:ext uri="{FF2B5EF4-FFF2-40B4-BE49-F238E27FC236}">
                    <a16:creationId xmlns:a16="http://schemas.microsoft.com/office/drawing/2014/main" id="{785FACBF-4BA6-0C49-82D7-DA348EC93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40" name="Freeform 308">
                <a:extLst>
                  <a:ext uri="{FF2B5EF4-FFF2-40B4-BE49-F238E27FC236}">
                    <a16:creationId xmlns:a16="http://schemas.microsoft.com/office/drawing/2014/main" id="{DA9F9D27-FCCB-6C41-9FD3-0C6EA08C8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41" name="Freeform 309">
                <a:extLst>
                  <a:ext uri="{FF2B5EF4-FFF2-40B4-BE49-F238E27FC236}">
                    <a16:creationId xmlns:a16="http://schemas.microsoft.com/office/drawing/2014/main" id="{15B230BD-5C1E-514D-8283-F83528EAE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68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42" name="Freeform 310">
                <a:extLst>
                  <a:ext uri="{FF2B5EF4-FFF2-40B4-BE49-F238E27FC236}">
                    <a16:creationId xmlns:a16="http://schemas.microsoft.com/office/drawing/2014/main" id="{540AAC68-C27A-0347-88FA-C0AC75BF8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79688"/>
                <a:ext cx="3175" cy="9525"/>
              </a:xfrm>
              <a:custGeom>
                <a:avLst/>
                <a:gdLst>
                  <a:gd name="T0" fmla="*/ 2147483646 w 20"/>
                  <a:gd name="T1" fmla="*/ 0 h 58"/>
                  <a:gd name="T2" fmla="*/ 2147483646 w 20"/>
                  <a:gd name="T3" fmla="*/ 0 h 58"/>
                  <a:gd name="T4" fmla="*/ 2147483646 w 20"/>
                  <a:gd name="T5" fmla="*/ 2147483646 h 58"/>
                  <a:gd name="T6" fmla="*/ 0 w 20"/>
                  <a:gd name="T7" fmla="*/ 2147483646 h 58"/>
                  <a:gd name="T8" fmla="*/ 2147483646 w 20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8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0" y="57"/>
                      <a:pt x="0" y="39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CE1126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43" name="Freeform 311">
                <a:extLst>
                  <a:ext uri="{FF2B5EF4-FFF2-40B4-BE49-F238E27FC236}">
                    <a16:creationId xmlns:a16="http://schemas.microsoft.com/office/drawing/2014/main" id="{9CA148C4-B555-F243-8F24-673BD349E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6513"/>
                <a:ext cx="1587" cy="6350"/>
              </a:xfrm>
              <a:custGeom>
                <a:avLst/>
                <a:gdLst>
                  <a:gd name="T0" fmla="*/ 0 w 1"/>
                  <a:gd name="T1" fmla="*/ 2147483646 h 39"/>
                  <a:gd name="T2" fmla="*/ 0 w 1"/>
                  <a:gd name="T3" fmla="*/ 2147483646 h 39"/>
                  <a:gd name="T4" fmla="*/ 0 w 1"/>
                  <a:gd name="T5" fmla="*/ 2147483646 h 39"/>
                  <a:gd name="T6" fmla="*/ 0 w 1"/>
                  <a:gd name="T7" fmla="*/ 2147483646 h 39"/>
                  <a:gd name="T8" fmla="*/ 0 w 1"/>
                  <a:gd name="T9" fmla="*/ 0 h 39"/>
                  <a:gd name="T10" fmla="*/ 0 w 1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0" y="3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002D6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44" name="Freeform 312">
                <a:extLst>
                  <a:ext uri="{FF2B5EF4-FFF2-40B4-BE49-F238E27FC236}">
                    <a16:creationId xmlns:a16="http://schemas.microsoft.com/office/drawing/2014/main" id="{3BD99DDA-D25F-AB46-A8AC-9FC5C1161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6513"/>
                <a:ext cx="7937" cy="12700"/>
              </a:xfrm>
              <a:custGeom>
                <a:avLst/>
                <a:gdLst>
                  <a:gd name="T0" fmla="*/ 0 w 40"/>
                  <a:gd name="T1" fmla="*/ 2147483646 h 77"/>
                  <a:gd name="T2" fmla="*/ 0 w 40"/>
                  <a:gd name="T3" fmla="*/ 2147483646 h 77"/>
                  <a:gd name="T4" fmla="*/ 2147483646 w 40"/>
                  <a:gd name="T5" fmla="*/ 2147483646 h 77"/>
                  <a:gd name="T6" fmla="*/ 2147483646 w 40"/>
                  <a:gd name="T7" fmla="*/ 2147483646 h 77"/>
                  <a:gd name="T8" fmla="*/ 2147483646 w 40"/>
                  <a:gd name="T9" fmla="*/ 0 h 77"/>
                  <a:gd name="T10" fmla="*/ 0 w 40"/>
                  <a:gd name="T11" fmla="*/ 0 h 77"/>
                  <a:gd name="T12" fmla="*/ 0 w 40"/>
                  <a:gd name="T13" fmla="*/ 2147483646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77">
                    <a:moveTo>
                      <a:pt x="0" y="76"/>
                    </a:moveTo>
                    <a:lnTo>
                      <a:pt x="0" y="76"/>
                    </a:lnTo>
                    <a:lnTo>
                      <a:pt x="19" y="76"/>
                    </a:lnTo>
                    <a:cubicBezTo>
                      <a:pt x="39" y="76"/>
                      <a:pt x="39" y="58"/>
                      <a:pt x="39" y="58"/>
                    </a:cubicBezTo>
                    <a:cubicBezTo>
                      <a:pt x="39" y="19"/>
                      <a:pt x="39" y="0"/>
                      <a:pt x="3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6"/>
                    </a:lnTo>
                  </a:path>
                </a:pathLst>
              </a:custGeom>
              <a:solidFill>
                <a:srgbClr val="002D6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45" name="Freeform 313">
                <a:extLst>
                  <a:ext uri="{FF2B5EF4-FFF2-40B4-BE49-F238E27FC236}">
                    <a16:creationId xmlns:a16="http://schemas.microsoft.com/office/drawing/2014/main" id="{81661546-EAC2-FD44-979D-8E7FD1C21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1750"/>
                <a:ext cx="11112" cy="14288"/>
              </a:xfrm>
              <a:custGeom>
                <a:avLst/>
                <a:gdLst>
                  <a:gd name="T0" fmla="*/ 0 w 58"/>
                  <a:gd name="T1" fmla="*/ 2147483646 h 78"/>
                  <a:gd name="T2" fmla="*/ 0 w 58"/>
                  <a:gd name="T3" fmla="*/ 2147483646 h 78"/>
                  <a:gd name="T4" fmla="*/ 0 w 58"/>
                  <a:gd name="T5" fmla="*/ 2147483646 h 78"/>
                  <a:gd name="T6" fmla="*/ 2147483646 w 58"/>
                  <a:gd name="T7" fmla="*/ 2147483646 h 78"/>
                  <a:gd name="T8" fmla="*/ 2147483646 w 58"/>
                  <a:gd name="T9" fmla="*/ 2147483646 h 78"/>
                  <a:gd name="T10" fmla="*/ 2147483646 w 58"/>
                  <a:gd name="T11" fmla="*/ 2147483646 h 78"/>
                  <a:gd name="T12" fmla="*/ 2147483646 w 58"/>
                  <a:gd name="T13" fmla="*/ 2147483646 h 78"/>
                  <a:gd name="T14" fmla="*/ 2147483646 w 58"/>
                  <a:gd name="T15" fmla="*/ 0 h 78"/>
                  <a:gd name="T16" fmla="*/ 0 w 58"/>
                  <a:gd name="T17" fmla="*/ 2147483646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78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77"/>
                      <a:pt x="0" y="77"/>
                      <a:pt x="0" y="77"/>
                    </a:cubicBezTo>
                    <a:lnTo>
                      <a:pt x="19" y="77"/>
                    </a:lnTo>
                    <a:cubicBezTo>
                      <a:pt x="19" y="57"/>
                      <a:pt x="19" y="57"/>
                      <a:pt x="19" y="57"/>
                    </a:cubicBezTo>
                    <a:cubicBezTo>
                      <a:pt x="57" y="57"/>
                      <a:pt x="39" y="57"/>
                      <a:pt x="39" y="57"/>
                    </a:cubicBezTo>
                    <a:cubicBezTo>
                      <a:pt x="39" y="0"/>
                      <a:pt x="39" y="0"/>
                      <a:pt x="39" y="0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CE1126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46" name="Freeform 314">
                <a:extLst>
                  <a:ext uri="{FF2B5EF4-FFF2-40B4-BE49-F238E27FC236}">
                    <a16:creationId xmlns:a16="http://schemas.microsoft.com/office/drawing/2014/main" id="{9E002CEC-0EC1-4244-A5CD-DAF66167A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2863"/>
                <a:ext cx="4762" cy="3175"/>
              </a:xfrm>
              <a:custGeom>
                <a:avLst/>
                <a:gdLst>
                  <a:gd name="T0" fmla="*/ 2147483646 w 20"/>
                  <a:gd name="T1" fmla="*/ 0 h 21"/>
                  <a:gd name="T2" fmla="*/ 2147483646 w 20"/>
                  <a:gd name="T3" fmla="*/ 0 h 21"/>
                  <a:gd name="T4" fmla="*/ 0 w 20"/>
                  <a:gd name="T5" fmla="*/ 2147483646 h 21"/>
                  <a:gd name="T6" fmla="*/ 0 w 20"/>
                  <a:gd name="T7" fmla="*/ 214748364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19" y="0"/>
                    </a:moveTo>
                    <a:lnTo>
                      <a:pt x="19" y="0"/>
                    </a:lnTo>
                    <a:lnTo>
                      <a:pt x="0" y="2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747" name="Freeform 315">
                <a:extLst>
                  <a:ext uri="{FF2B5EF4-FFF2-40B4-BE49-F238E27FC236}">
                    <a16:creationId xmlns:a16="http://schemas.microsoft.com/office/drawing/2014/main" id="{B5F28F37-238F-B641-8E4F-EC7D1041B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71750"/>
                <a:ext cx="4762" cy="17463"/>
              </a:xfrm>
              <a:custGeom>
                <a:avLst/>
                <a:gdLst>
                  <a:gd name="T0" fmla="*/ 0 w 21"/>
                  <a:gd name="T1" fmla="*/ 2147483646 h 96"/>
                  <a:gd name="T2" fmla="*/ 0 w 21"/>
                  <a:gd name="T3" fmla="*/ 2147483646 h 96"/>
                  <a:gd name="T4" fmla="*/ 0 w 21"/>
                  <a:gd name="T5" fmla="*/ 2147483646 h 96"/>
                  <a:gd name="T6" fmla="*/ 2147483646 w 21"/>
                  <a:gd name="T7" fmla="*/ 0 h 96"/>
                  <a:gd name="T8" fmla="*/ 2147483646 w 21"/>
                  <a:gd name="T9" fmla="*/ 2147483646 h 96"/>
                  <a:gd name="T10" fmla="*/ 2147483646 w 21"/>
                  <a:gd name="T11" fmla="*/ 2147483646 h 96"/>
                  <a:gd name="T12" fmla="*/ 2147483646 w 21"/>
                  <a:gd name="T13" fmla="*/ 2147483646 h 96"/>
                  <a:gd name="T14" fmla="*/ 0 w 21"/>
                  <a:gd name="T15" fmla="*/ 2147483646 h 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95"/>
                      <a:pt x="20" y="95"/>
                      <a:pt x="20" y="95"/>
                    </a:cubicBezTo>
                    <a:lnTo>
                      <a:pt x="0" y="95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48" name="Freeform 316">
                <a:extLst>
                  <a:ext uri="{FF2B5EF4-FFF2-40B4-BE49-F238E27FC236}">
                    <a16:creationId xmlns:a16="http://schemas.microsoft.com/office/drawing/2014/main" id="{2945AAB4-6947-1342-88A0-F7B58D23A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9213"/>
                <a:ext cx="4762" cy="4762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0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2D62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49" name="Freeform 317">
                <a:extLst>
                  <a:ext uri="{FF2B5EF4-FFF2-40B4-BE49-F238E27FC236}">
                    <a16:creationId xmlns:a16="http://schemas.microsoft.com/office/drawing/2014/main" id="{296581D2-9BBA-924E-8625-81BB87B3D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14600"/>
                <a:ext cx="103187" cy="26988"/>
              </a:xfrm>
              <a:custGeom>
                <a:avLst/>
                <a:gdLst>
                  <a:gd name="T0" fmla="*/ 2147483646 w 572"/>
                  <a:gd name="T1" fmla="*/ 2147483646 h 153"/>
                  <a:gd name="T2" fmla="*/ 2147483646 w 572"/>
                  <a:gd name="T3" fmla="*/ 2147483646 h 153"/>
                  <a:gd name="T4" fmla="*/ 2147483646 w 572"/>
                  <a:gd name="T5" fmla="*/ 2147483646 h 153"/>
                  <a:gd name="T6" fmla="*/ 2147483646 w 572"/>
                  <a:gd name="T7" fmla="*/ 2147483646 h 153"/>
                  <a:gd name="T8" fmla="*/ 2147483646 w 572"/>
                  <a:gd name="T9" fmla="*/ 2147483646 h 153"/>
                  <a:gd name="T10" fmla="*/ 2147483646 w 572"/>
                  <a:gd name="T11" fmla="*/ 2147483646 h 153"/>
                  <a:gd name="T12" fmla="*/ 2147483646 w 572"/>
                  <a:gd name="T13" fmla="*/ 2147483646 h 153"/>
                  <a:gd name="T14" fmla="*/ 0 w 572"/>
                  <a:gd name="T15" fmla="*/ 2147483646 h 153"/>
                  <a:gd name="T16" fmla="*/ 2147483646 w 572"/>
                  <a:gd name="T17" fmla="*/ 2147483646 h 153"/>
                  <a:gd name="T18" fmla="*/ 2147483646 w 572"/>
                  <a:gd name="T19" fmla="*/ 2147483646 h 153"/>
                  <a:gd name="T20" fmla="*/ 2147483646 w 572"/>
                  <a:gd name="T21" fmla="*/ 2147483646 h 153"/>
                  <a:gd name="T22" fmla="*/ 2147483646 w 572"/>
                  <a:gd name="T23" fmla="*/ 2147483646 h 153"/>
                  <a:gd name="T24" fmla="*/ 2147483646 w 572"/>
                  <a:gd name="T25" fmla="*/ 2147483646 h 153"/>
                  <a:gd name="T26" fmla="*/ 2147483646 w 572"/>
                  <a:gd name="T27" fmla="*/ 2147483646 h 153"/>
                  <a:gd name="T28" fmla="*/ 2147483646 w 572"/>
                  <a:gd name="T29" fmla="*/ 2147483646 h 153"/>
                  <a:gd name="T30" fmla="*/ 2147483646 w 572"/>
                  <a:gd name="T31" fmla="*/ 2147483646 h 153"/>
                  <a:gd name="T32" fmla="*/ 2147483646 w 572"/>
                  <a:gd name="T33" fmla="*/ 2147483646 h 153"/>
                  <a:gd name="T34" fmla="*/ 2147483646 w 572"/>
                  <a:gd name="T35" fmla="*/ 2147483646 h 153"/>
                  <a:gd name="T36" fmla="*/ 2147483646 w 572"/>
                  <a:gd name="T37" fmla="*/ 2147483646 h 153"/>
                  <a:gd name="T38" fmla="*/ 2147483646 w 572"/>
                  <a:gd name="T39" fmla="*/ 2147483646 h 153"/>
                  <a:gd name="T40" fmla="*/ 2147483646 w 572"/>
                  <a:gd name="T41" fmla="*/ 2147483646 h 153"/>
                  <a:gd name="T42" fmla="*/ 2147483646 w 572"/>
                  <a:gd name="T43" fmla="*/ 2147483646 h 153"/>
                  <a:gd name="T44" fmla="*/ 2147483646 w 572"/>
                  <a:gd name="T45" fmla="*/ 2147483646 h 153"/>
                  <a:gd name="T46" fmla="*/ 2147483646 w 572"/>
                  <a:gd name="T47" fmla="*/ 2147483646 h 153"/>
                  <a:gd name="T48" fmla="*/ 2147483646 w 572"/>
                  <a:gd name="T49" fmla="*/ 2147483646 h 153"/>
                  <a:gd name="T50" fmla="*/ 2147483646 w 572"/>
                  <a:gd name="T51" fmla="*/ 2147483646 h 153"/>
                  <a:gd name="T52" fmla="*/ 2147483646 w 572"/>
                  <a:gd name="T53" fmla="*/ 2147483646 h 153"/>
                  <a:gd name="T54" fmla="*/ 2147483646 w 572"/>
                  <a:gd name="T55" fmla="*/ 2147483646 h 153"/>
                  <a:gd name="T56" fmla="*/ 2147483646 w 572"/>
                  <a:gd name="T57" fmla="*/ 2147483646 h 153"/>
                  <a:gd name="T58" fmla="*/ 2147483646 w 572"/>
                  <a:gd name="T59" fmla="*/ 2147483646 h 153"/>
                  <a:gd name="T60" fmla="*/ 2147483646 w 572"/>
                  <a:gd name="T61" fmla="*/ 2147483646 h 153"/>
                  <a:gd name="T62" fmla="*/ 2147483646 w 572"/>
                  <a:gd name="T63" fmla="*/ 2147483646 h 153"/>
                  <a:gd name="T64" fmla="*/ 2147483646 w 572"/>
                  <a:gd name="T65" fmla="*/ 2147483646 h 153"/>
                  <a:gd name="T66" fmla="*/ 2147483646 w 572"/>
                  <a:gd name="T67" fmla="*/ 2147483646 h 153"/>
                  <a:gd name="T68" fmla="*/ 2147483646 w 572"/>
                  <a:gd name="T69" fmla="*/ 2147483646 h 153"/>
                  <a:gd name="T70" fmla="*/ 2147483646 w 572"/>
                  <a:gd name="T71" fmla="*/ 2147483646 h 153"/>
                  <a:gd name="T72" fmla="*/ 2147483646 w 572"/>
                  <a:gd name="T73" fmla="*/ 2147483646 h 153"/>
                  <a:gd name="T74" fmla="*/ 2147483646 w 572"/>
                  <a:gd name="T75" fmla="*/ 0 h 153"/>
                  <a:gd name="T76" fmla="*/ 2147483646 w 572"/>
                  <a:gd name="T77" fmla="*/ 0 h 153"/>
                  <a:gd name="T78" fmla="*/ 2147483646 w 572"/>
                  <a:gd name="T79" fmla="*/ 0 h 153"/>
                  <a:gd name="T80" fmla="*/ 2147483646 w 572"/>
                  <a:gd name="T81" fmla="*/ 0 h 153"/>
                  <a:gd name="T82" fmla="*/ 2147483646 w 572"/>
                  <a:gd name="T83" fmla="*/ 2147483646 h 15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72" h="153">
                    <a:moveTo>
                      <a:pt x="209" y="38"/>
                    </a:moveTo>
                    <a:lnTo>
                      <a:pt x="209" y="38"/>
                    </a:lnTo>
                    <a:cubicBezTo>
                      <a:pt x="152" y="38"/>
                      <a:pt x="114" y="38"/>
                      <a:pt x="76" y="57"/>
                    </a:cubicBezTo>
                    <a:cubicBezTo>
                      <a:pt x="57" y="76"/>
                      <a:pt x="57" y="76"/>
                      <a:pt x="76" y="96"/>
                    </a:cubicBezTo>
                    <a:lnTo>
                      <a:pt x="57" y="96"/>
                    </a:lnTo>
                    <a:cubicBezTo>
                      <a:pt x="38" y="96"/>
                      <a:pt x="38" y="96"/>
                      <a:pt x="38" y="115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0" y="115"/>
                      <a:pt x="0" y="115"/>
                      <a:pt x="0" y="134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19" y="134"/>
                      <a:pt x="19" y="134"/>
                      <a:pt x="19" y="134"/>
                    </a:cubicBezTo>
                    <a:lnTo>
                      <a:pt x="19" y="152"/>
                    </a:lnTo>
                    <a:cubicBezTo>
                      <a:pt x="19" y="152"/>
                      <a:pt x="38" y="152"/>
                      <a:pt x="38" y="134"/>
                    </a:cubicBezTo>
                    <a:cubicBezTo>
                      <a:pt x="57" y="134"/>
                      <a:pt x="114" y="134"/>
                      <a:pt x="133" y="115"/>
                    </a:cubicBezTo>
                    <a:cubicBezTo>
                      <a:pt x="133" y="96"/>
                      <a:pt x="133" y="96"/>
                      <a:pt x="114" y="96"/>
                    </a:cubicBezTo>
                    <a:cubicBezTo>
                      <a:pt x="133" y="76"/>
                      <a:pt x="133" y="76"/>
                      <a:pt x="152" y="76"/>
                    </a:cubicBezTo>
                    <a:cubicBezTo>
                      <a:pt x="190" y="76"/>
                      <a:pt x="228" y="76"/>
                      <a:pt x="247" y="76"/>
                    </a:cubicBezTo>
                    <a:cubicBezTo>
                      <a:pt x="247" y="76"/>
                      <a:pt x="247" y="76"/>
                      <a:pt x="247" y="57"/>
                    </a:cubicBezTo>
                    <a:cubicBezTo>
                      <a:pt x="247" y="38"/>
                      <a:pt x="247" y="38"/>
                      <a:pt x="247" y="38"/>
                    </a:cubicBezTo>
                    <a:cubicBezTo>
                      <a:pt x="323" y="38"/>
                      <a:pt x="323" y="38"/>
                      <a:pt x="323" y="38"/>
                    </a:cubicBezTo>
                    <a:cubicBezTo>
                      <a:pt x="323" y="57"/>
                      <a:pt x="305" y="76"/>
                      <a:pt x="323" y="76"/>
                    </a:cubicBezTo>
                    <a:cubicBezTo>
                      <a:pt x="342" y="76"/>
                      <a:pt x="381" y="76"/>
                      <a:pt x="400" y="76"/>
                    </a:cubicBezTo>
                    <a:cubicBezTo>
                      <a:pt x="437" y="96"/>
                      <a:pt x="437" y="96"/>
                      <a:pt x="437" y="96"/>
                    </a:cubicBezTo>
                    <a:cubicBezTo>
                      <a:pt x="437" y="96"/>
                      <a:pt x="437" y="96"/>
                      <a:pt x="437" y="115"/>
                    </a:cubicBezTo>
                    <a:lnTo>
                      <a:pt x="457" y="115"/>
                    </a:lnTo>
                    <a:cubicBezTo>
                      <a:pt x="457" y="115"/>
                      <a:pt x="476" y="134"/>
                      <a:pt x="495" y="134"/>
                    </a:cubicBezTo>
                    <a:cubicBezTo>
                      <a:pt x="533" y="134"/>
                      <a:pt x="533" y="134"/>
                      <a:pt x="552" y="152"/>
                    </a:cubicBezTo>
                    <a:lnTo>
                      <a:pt x="533" y="134"/>
                    </a:lnTo>
                    <a:cubicBezTo>
                      <a:pt x="571" y="134"/>
                      <a:pt x="571" y="134"/>
                      <a:pt x="571" y="134"/>
                    </a:cubicBezTo>
                    <a:cubicBezTo>
                      <a:pt x="571" y="115"/>
                      <a:pt x="552" y="115"/>
                      <a:pt x="533" y="115"/>
                    </a:cubicBezTo>
                    <a:cubicBezTo>
                      <a:pt x="495" y="96"/>
                      <a:pt x="495" y="96"/>
                      <a:pt x="495" y="96"/>
                    </a:cubicBezTo>
                    <a:cubicBezTo>
                      <a:pt x="495" y="76"/>
                      <a:pt x="495" y="76"/>
                      <a:pt x="495" y="76"/>
                    </a:cubicBezTo>
                    <a:cubicBezTo>
                      <a:pt x="495" y="57"/>
                      <a:pt x="457" y="38"/>
                      <a:pt x="457" y="38"/>
                    </a:cubicBezTo>
                    <a:cubicBezTo>
                      <a:pt x="437" y="38"/>
                      <a:pt x="419" y="38"/>
                      <a:pt x="400" y="38"/>
                    </a:cubicBezTo>
                    <a:cubicBezTo>
                      <a:pt x="381" y="38"/>
                      <a:pt x="361" y="38"/>
                      <a:pt x="361" y="38"/>
                    </a:cubicBezTo>
                    <a:cubicBezTo>
                      <a:pt x="361" y="20"/>
                      <a:pt x="361" y="20"/>
                      <a:pt x="361" y="0"/>
                    </a:cubicBezTo>
                    <a:cubicBezTo>
                      <a:pt x="342" y="0"/>
                      <a:pt x="342" y="0"/>
                      <a:pt x="342" y="0"/>
                    </a:cubicBezTo>
                    <a:cubicBezTo>
                      <a:pt x="305" y="0"/>
                      <a:pt x="266" y="0"/>
                      <a:pt x="228" y="0"/>
                    </a:cubicBezTo>
                    <a:lnTo>
                      <a:pt x="209" y="0"/>
                    </a:lnTo>
                    <a:cubicBezTo>
                      <a:pt x="209" y="20"/>
                      <a:pt x="209" y="20"/>
                      <a:pt x="209" y="38"/>
                    </a:cubicBezTo>
                  </a:path>
                </a:pathLst>
              </a:custGeom>
              <a:solidFill>
                <a:srgbClr val="201B1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50" name="Freeform 318">
                <a:extLst>
                  <a:ext uri="{FF2B5EF4-FFF2-40B4-BE49-F238E27FC236}">
                    <a16:creationId xmlns:a16="http://schemas.microsoft.com/office/drawing/2014/main" id="{66277FBC-9385-B04A-A37B-923D29973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14600"/>
                <a:ext cx="26987" cy="9525"/>
              </a:xfrm>
              <a:custGeom>
                <a:avLst/>
                <a:gdLst>
                  <a:gd name="T0" fmla="*/ 0 w 153"/>
                  <a:gd name="T1" fmla="*/ 2147483646 h 58"/>
                  <a:gd name="T2" fmla="*/ 0 w 153"/>
                  <a:gd name="T3" fmla="*/ 2147483646 h 58"/>
                  <a:gd name="T4" fmla="*/ 2147483646 w 153"/>
                  <a:gd name="T5" fmla="*/ 2147483646 h 58"/>
                  <a:gd name="T6" fmla="*/ 2147483646 w 153"/>
                  <a:gd name="T7" fmla="*/ 2147483646 h 58"/>
                  <a:gd name="T8" fmla="*/ 2147483646 w 153"/>
                  <a:gd name="T9" fmla="*/ 2147483646 h 58"/>
                  <a:gd name="T10" fmla="*/ 2147483646 w 153"/>
                  <a:gd name="T11" fmla="*/ 2147483646 h 58"/>
                  <a:gd name="T12" fmla="*/ 2147483646 w 153"/>
                  <a:gd name="T13" fmla="*/ 2147483646 h 58"/>
                  <a:gd name="T14" fmla="*/ 2147483646 w 153"/>
                  <a:gd name="T15" fmla="*/ 0 h 58"/>
                  <a:gd name="T16" fmla="*/ 2147483646 w 153"/>
                  <a:gd name="T17" fmla="*/ 0 h 58"/>
                  <a:gd name="T18" fmla="*/ 0 w 153"/>
                  <a:gd name="T19" fmla="*/ 0 h 58"/>
                  <a:gd name="T20" fmla="*/ 0 w 153"/>
                  <a:gd name="T21" fmla="*/ 2147483646 h 58"/>
                  <a:gd name="T22" fmla="*/ 0 w 153"/>
                  <a:gd name="T23" fmla="*/ 2147483646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3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57"/>
                      <a:pt x="0" y="38"/>
                      <a:pt x="19" y="38"/>
                    </a:cubicBezTo>
                    <a:cubicBezTo>
                      <a:pt x="38" y="38"/>
                      <a:pt x="57" y="38"/>
                      <a:pt x="76" y="38"/>
                    </a:cubicBezTo>
                    <a:cubicBezTo>
                      <a:pt x="96" y="38"/>
                      <a:pt x="96" y="38"/>
                      <a:pt x="114" y="38"/>
                    </a:cubicBezTo>
                    <a:cubicBezTo>
                      <a:pt x="133" y="38"/>
                      <a:pt x="133" y="38"/>
                      <a:pt x="152" y="57"/>
                    </a:cubicBezTo>
                    <a:cubicBezTo>
                      <a:pt x="152" y="38"/>
                      <a:pt x="152" y="38"/>
                      <a:pt x="152" y="20"/>
                    </a:cubicBezTo>
                    <a:cubicBezTo>
                      <a:pt x="152" y="20"/>
                      <a:pt x="152" y="0"/>
                      <a:pt x="133" y="0"/>
                    </a:cubicBezTo>
                    <a:cubicBezTo>
                      <a:pt x="114" y="0"/>
                      <a:pt x="96" y="0"/>
                      <a:pt x="76" y="0"/>
                    </a:cubicBezTo>
                    <a:cubicBezTo>
                      <a:pt x="57" y="0"/>
                      <a:pt x="19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38"/>
                      <a:pt x="0" y="57"/>
                      <a:pt x="0" y="57"/>
                    </a:cubicBez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51" name="Freeform 319">
                <a:extLst>
                  <a:ext uri="{FF2B5EF4-FFF2-40B4-BE49-F238E27FC236}">
                    <a16:creationId xmlns:a16="http://schemas.microsoft.com/office/drawing/2014/main" id="{959FFCF6-C52E-9945-B8EA-15B964223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20950"/>
                <a:ext cx="34925" cy="14288"/>
              </a:xfrm>
              <a:custGeom>
                <a:avLst/>
                <a:gdLst>
                  <a:gd name="T0" fmla="*/ 2147483646 w 191"/>
                  <a:gd name="T1" fmla="*/ 2147483646 h 78"/>
                  <a:gd name="T2" fmla="*/ 2147483646 w 191"/>
                  <a:gd name="T3" fmla="*/ 2147483646 h 78"/>
                  <a:gd name="T4" fmla="*/ 2147483646 w 191"/>
                  <a:gd name="T5" fmla="*/ 2147483646 h 78"/>
                  <a:gd name="T6" fmla="*/ 2147483646 w 191"/>
                  <a:gd name="T7" fmla="*/ 2147483646 h 78"/>
                  <a:gd name="T8" fmla="*/ 2147483646 w 191"/>
                  <a:gd name="T9" fmla="*/ 2147483646 h 78"/>
                  <a:gd name="T10" fmla="*/ 2147483646 w 191"/>
                  <a:gd name="T11" fmla="*/ 2147483646 h 78"/>
                  <a:gd name="T12" fmla="*/ 2147483646 w 191"/>
                  <a:gd name="T13" fmla="*/ 2147483646 h 78"/>
                  <a:gd name="T14" fmla="*/ 2147483646 w 191"/>
                  <a:gd name="T15" fmla="*/ 2147483646 h 78"/>
                  <a:gd name="T16" fmla="*/ 2147483646 w 191"/>
                  <a:gd name="T17" fmla="*/ 2147483646 h 78"/>
                  <a:gd name="T18" fmla="*/ 2147483646 w 191"/>
                  <a:gd name="T19" fmla="*/ 2147483646 h 78"/>
                  <a:gd name="T20" fmla="*/ 2147483646 w 191"/>
                  <a:gd name="T21" fmla="*/ 0 h 78"/>
                  <a:gd name="T22" fmla="*/ 2147483646 w 191"/>
                  <a:gd name="T23" fmla="*/ 2147483646 h 78"/>
                  <a:gd name="T24" fmla="*/ 2147483646 w 191"/>
                  <a:gd name="T25" fmla="*/ 2147483646 h 78"/>
                  <a:gd name="T26" fmla="*/ 2147483646 w 191"/>
                  <a:gd name="T27" fmla="*/ 2147483646 h 78"/>
                  <a:gd name="T28" fmla="*/ 2147483646 w 191"/>
                  <a:gd name="T29" fmla="*/ 2147483646 h 78"/>
                  <a:gd name="T30" fmla="*/ 2147483646 w 191"/>
                  <a:gd name="T31" fmla="*/ 2147483646 h 78"/>
                  <a:gd name="T32" fmla="*/ 2147483646 w 191"/>
                  <a:gd name="T33" fmla="*/ 2147483646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1" h="78">
                    <a:moveTo>
                      <a:pt x="38" y="77"/>
                    </a:moveTo>
                    <a:lnTo>
                      <a:pt x="38" y="77"/>
                    </a:lnTo>
                    <a:lnTo>
                      <a:pt x="38" y="58"/>
                    </a:lnTo>
                    <a:cubicBezTo>
                      <a:pt x="57" y="38"/>
                      <a:pt x="76" y="38"/>
                      <a:pt x="95" y="38"/>
                    </a:cubicBezTo>
                    <a:cubicBezTo>
                      <a:pt x="114" y="38"/>
                      <a:pt x="133" y="38"/>
                      <a:pt x="152" y="38"/>
                    </a:cubicBezTo>
                    <a:cubicBezTo>
                      <a:pt x="171" y="38"/>
                      <a:pt x="171" y="38"/>
                      <a:pt x="171" y="38"/>
                    </a:cubicBezTo>
                    <a:lnTo>
                      <a:pt x="190" y="38"/>
                    </a:lnTo>
                    <a:cubicBezTo>
                      <a:pt x="190" y="19"/>
                      <a:pt x="190" y="19"/>
                      <a:pt x="190" y="19"/>
                    </a:cubicBezTo>
                    <a:cubicBezTo>
                      <a:pt x="190" y="19"/>
                      <a:pt x="171" y="38"/>
                      <a:pt x="152" y="19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14" y="0"/>
                      <a:pt x="76" y="0"/>
                      <a:pt x="57" y="19"/>
                    </a:cubicBezTo>
                    <a:cubicBezTo>
                      <a:pt x="38" y="19"/>
                      <a:pt x="19" y="19"/>
                      <a:pt x="19" y="38"/>
                    </a:cubicBezTo>
                    <a:cubicBezTo>
                      <a:pt x="0" y="38"/>
                      <a:pt x="19" y="58"/>
                      <a:pt x="19" y="58"/>
                    </a:cubicBezTo>
                    <a:cubicBezTo>
                      <a:pt x="19" y="77"/>
                      <a:pt x="38" y="77"/>
                      <a:pt x="38" y="77"/>
                    </a:cubicBez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52" name="Freeform 320">
                <a:extLst>
                  <a:ext uri="{FF2B5EF4-FFF2-40B4-BE49-F238E27FC236}">
                    <a16:creationId xmlns:a16="http://schemas.microsoft.com/office/drawing/2014/main" id="{B2F8721D-946A-CB45-984A-0463C335B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20950"/>
                <a:ext cx="34925" cy="14288"/>
              </a:xfrm>
              <a:custGeom>
                <a:avLst/>
                <a:gdLst>
                  <a:gd name="T0" fmla="*/ 2147483646 w 191"/>
                  <a:gd name="T1" fmla="*/ 2147483646 h 78"/>
                  <a:gd name="T2" fmla="*/ 2147483646 w 191"/>
                  <a:gd name="T3" fmla="*/ 2147483646 h 78"/>
                  <a:gd name="T4" fmla="*/ 2147483646 w 191"/>
                  <a:gd name="T5" fmla="*/ 2147483646 h 78"/>
                  <a:gd name="T6" fmla="*/ 2147483646 w 191"/>
                  <a:gd name="T7" fmla="*/ 2147483646 h 78"/>
                  <a:gd name="T8" fmla="*/ 2147483646 w 191"/>
                  <a:gd name="T9" fmla="*/ 2147483646 h 78"/>
                  <a:gd name="T10" fmla="*/ 2147483646 w 191"/>
                  <a:gd name="T11" fmla="*/ 2147483646 h 78"/>
                  <a:gd name="T12" fmla="*/ 2147483646 w 191"/>
                  <a:gd name="T13" fmla="*/ 2147483646 h 78"/>
                  <a:gd name="T14" fmla="*/ 2147483646 w 191"/>
                  <a:gd name="T15" fmla="*/ 2147483646 h 78"/>
                  <a:gd name="T16" fmla="*/ 2147483646 w 191"/>
                  <a:gd name="T17" fmla="*/ 2147483646 h 78"/>
                  <a:gd name="T18" fmla="*/ 2147483646 w 191"/>
                  <a:gd name="T19" fmla="*/ 2147483646 h 78"/>
                  <a:gd name="T20" fmla="*/ 2147483646 w 191"/>
                  <a:gd name="T21" fmla="*/ 0 h 78"/>
                  <a:gd name="T22" fmla="*/ 2147483646 w 191"/>
                  <a:gd name="T23" fmla="*/ 0 h 78"/>
                  <a:gd name="T24" fmla="*/ 2147483646 w 191"/>
                  <a:gd name="T25" fmla="*/ 2147483646 h 78"/>
                  <a:gd name="T26" fmla="*/ 2147483646 w 191"/>
                  <a:gd name="T27" fmla="*/ 2147483646 h 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1" h="78">
                    <a:moveTo>
                      <a:pt x="18" y="19"/>
                    </a:moveTo>
                    <a:lnTo>
                      <a:pt x="18" y="19"/>
                    </a:lnTo>
                    <a:cubicBezTo>
                      <a:pt x="0" y="38"/>
                      <a:pt x="18" y="38"/>
                      <a:pt x="18" y="38"/>
                    </a:cubicBezTo>
                    <a:cubicBezTo>
                      <a:pt x="37" y="38"/>
                      <a:pt x="56" y="19"/>
                      <a:pt x="95" y="38"/>
                    </a:cubicBezTo>
                    <a:cubicBezTo>
                      <a:pt x="114" y="38"/>
                      <a:pt x="132" y="38"/>
                      <a:pt x="132" y="58"/>
                    </a:cubicBezTo>
                    <a:cubicBezTo>
                      <a:pt x="152" y="58"/>
                      <a:pt x="171" y="58"/>
                      <a:pt x="171" y="58"/>
                    </a:cubicBezTo>
                    <a:cubicBezTo>
                      <a:pt x="171" y="77"/>
                      <a:pt x="171" y="77"/>
                      <a:pt x="171" y="77"/>
                    </a:cubicBezTo>
                    <a:lnTo>
                      <a:pt x="190" y="58"/>
                    </a:lnTo>
                    <a:lnTo>
                      <a:pt x="190" y="38"/>
                    </a:lnTo>
                    <a:cubicBezTo>
                      <a:pt x="190" y="19"/>
                      <a:pt x="171" y="19"/>
                      <a:pt x="152" y="19"/>
                    </a:cubicBezTo>
                    <a:cubicBezTo>
                      <a:pt x="132" y="0"/>
                      <a:pt x="114" y="0"/>
                      <a:pt x="95" y="0"/>
                    </a:cubicBezTo>
                    <a:lnTo>
                      <a:pt x="56" y="0"/>
                    </a:lnTo>
                    <a:cubicBezTo>
                      <a:pt x="56" y="0"/>
                      <a:pt x="56" y="19"/>
                      <a:pt x="37" y="19"/>
                    </a:cubicBezTo>
                    <a:cubicBezTo>
                      <a:pt x="37" y="38"/>
                      <a:pt x="18" y="19"/>
                      <a:pt x="18" y="19"/>
                    </a:cubicBez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53" name="Freeform 321">
                <a:extLst>
                  <a:ext uri="{FF2B5EF4-FFF2-40B4-BE49-F238E27FC236}">
                    <a16:creationId xmlns:a16="http://schemas.microsoft.com/office/drawing/2014/main" id="{79BB7EB7-F4A6-AD4E-ACB6-21BB4E719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32063"/>
                <a:ext cx="25400" cy="9525"/>
              </a:xfrm>
              <a:custGeom>
                <a:avLst/>
                <a:gdLst>
                  <a:gd name="T0" fmla="*/ 0 w 135"/>
                  <a:gd name="T1" fmla="*/ 0 h 57"/>
                  <a:gd name="T2" fmla="*/ 0 w 135"/>
                  <a:gd name="T3" fmla="*/ 0 h 57"/>
                  <a:gd name="T4" fmla="*/ 0 w 135"/>
                  <a:gd name="T5" fmla="*/ 2147483646 h 57"/>
                  <a:gd name="T6" fmla="*/ 2147483646 w 135"/>
                  <a:gd name="T7" fmla="*/ 2147483646 h 57"/>
                  <a:gd name="T8" fmla="*/ 2147483646 w 135"/>
                  <a:gd name="T9" fmla="*/ 2147483646 h 57"/>
                  <a:gd name="T10" fmla="*/ 2147483646 w 135"/>
                  <a:gd name="T11" fmla="*/ 2147483646 h 57"/>
                  <a:gd name="T12" fmla="*/ 2147483646 w 135"/>
                  <a:gd name="T13" fmla="*/ 2147483646 h 57"/>
                  <a:gd name="T14" fmla="*/ 2147483646 w 135"/>
                  <a:gd name="T15" fmla="*/ 2147483646 h 57"/>
                  <a:gd name="T16" fmla="*/ 2147483646 w 135"/>
                  <a:gd name="T17" fmla="*/ 0 h 57"/>
                  <a:gd name="T18" fmla="*/ 2147483646 w 135"/>
                  <a:gd name="T19" fmla="*/ 0 h 57"/>
                  <a:gd name="T20" fmla="*/ 2147483646 w 135"/>
                  <a:gd name="T21" fmla="*/ 2147483646 h 57"/>
                  <a:gd name="T22" fmla="*/ 2147483646 w 135"/>
                  <a:gd name="T23" fmla="*/ 2147483646 h 57"/>
                  <a:gd name="T24" fmla="*/ 2147483646 w 135"/>
                  <a:gd name="T25" fmla="*/ 2147483646 h 57"/>
                  <a:gd name="T26" fmla="*/ 0 w 135"/>
                  <a:gd name="T27" fmla="*/ 0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5" h="5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39" y="38"/>
                      <a:pt x="58" y="38"/>
                      <a:pt x="77" y="38"/>
                    </a:cubicBezTo>
                    <a:cubicBezTo>
                      <a:pt x="96" y="38"/>
                      <a:pt x="96" y="38"/>
                      <a:pt x="115" y="56"/>
                    </a:cubicBezTo>
                    <a:cubicBezTo>
                      <a:pt x="115" y="56"/>
                      <a:pt x="96" y="38"/>
                      <a:pt x="96" y="19"/>
                    </a:cubicBezTo>
                    <a:cubicBezTo>
                      <a:pt x="96" y="19"/>
                      <a:pt x="115" y="38"/>
                      <a:pt x="134" y="38"/>
                    </a:cubicBezTo>
                    <a:cubicBezTo>
                      <a:pt x="134" y="38"/>
                      <a:pt x="115" y="38"/>
                      <a:pt x="115" y="19"/>
                    </a:cubicBezTo>
                    <a:cubicBezTo>
                      <a:pt x="115" y="19"/>
                      <a:pt x="77" y="0"/>
                      <a:pt x="58" y="0"/>
                    </a:cubicBezTo>
                    <a:lnTo>
                      <a:pt x="39" y="19"/>
                    </a:ln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0"/>
                      <a:pt x="0" y="0"/>
                      <a:pt x="0" y="0"/>
                    </a:cubicBez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54" name="Freeform 322">
                <a:extLst>
                  <a:ext uri="{FF2B5EF4-FFF2-40B4-BE49-F238E27FC236}">
                    <a16:creationId xmlns:a16="http://schemas.microsoft.com/office/drawing/2014/main" id="{95653B77-B00B-7E47-AC0E-79BCB4BA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20950"/>
                <a:ext cx="6350" cy="3175"/>
              </a:xfrm>
              <a:custGeom>
                <a:avLst/>
                <a:gdLst>
                  <a:gd name="T0" fmla="*/ 0 w 39"/>
                  <a:gd name="T1" fmla="*/ 2147483646 h 20"/>
                  <a:gd name="T2" fmla="*/ 0 w 39"/>
                  <a:gd name="T3" fmla="*/ 2147483646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0 h 20"/>
                  <a:gd name="T12" fmla="*/ 0 w 39"/>
                  <a:gd name="T13" fmla="*/ 0 h 20"/>
                  <a:gd name="T14" fmla="*/ 0 w 39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19" y="19"/>
                    </a:cubicBezTo>
                    <a:cubicBezTo>
                      <a:pt x="19" y="19"/>
                      <a:pt x="19" y="19"/>
                      <a:pt x="38" y="19"/>
                    </a:cubicBezTo>
                    <a:cubicBezTo>
                      <a:pt x="38" y="19"/>
                      <a:pt x="19" y="19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55" name="Freeform 323">
                <a:extLst>
                  <a:ext uri="{FF2B5EF4-FFF2-40B4-BE49-F238E27FC236}">
                    <a16:creationId xmlns:a16="http://schemas.microsoft.com/office/drawing/2014/main" id="{AD2DBE74-B8A6-1A4E-A25B-322AACB5A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20950"/>
                <a:ext cx="6350" cy="3175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0 h 20"/>
                  <a:gd name="T6" fmla="*/ 0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0"/>
                      <a:pt x="38" y="0"/>
                      <a:pt x="38" y="0"/>
                    </a:cubicBezTo>
                    <a:lnTo>
                      <a:pt x="0" y="19"/>
                    </a:lnTo>
                    <a:cubicBezTo>
                      <a:pt x="0" y="19"/>
                      <a:pt x="0" y="19"/>
                      <a:pt x="19" y="19"/>
                    </a:cubicBezTo>
                    <a:cubicBezTo>
                      <a:pt x="19" y="19"/>
                      <a:pt x="19" y="19"/>
                      <a:pt x="38" y="19"/>
                    </a:cubicBez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56" name="Freeform 324">
                <a:extLst>
                  <a:ext uri="{FF2B5EF4-FFF2-40B4-BE49-F238E27FC236}">
                    <a16:creationId xmlns:a16="http://schemas.microsoft.com/office/drawing/2014/main" id="{6F75F982-256C-6347-86EE-D9DEE1846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532063"/>
                <a:ext cx="3175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0 h 20"/>
                  <a:gd name="T10" fmla="*/ 0 w 20"/>
                  <a:gd name="T11" fmla="*/ 0 h 20"/>
                  <a:gd name="T12" fmla="*/ 0 w 20"/>
                  <a:gd name="T13" fmla="*/ 214748364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57" name="Freeform 325">
                <a:extLst>
                  <a:ext uri="{FF2B5EF4-FFF2-40B4-BE49-F238E27FC236}">
                    <a16:creationId xmlns:a16="http://schemas.microsoft.com/office/drawing/2014/main" id="{669167F4-F73A-0C49-B784-E53E8ADAB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32063"/>
                <a:ext cx="7938" cy="3175"/>
              </a:xfrm>
              <a:custGeom>
                <a:avLst/>
                <a:gdLst>
                  <a:gd name="T0" fmla="*/ 0 w 40"/>
                  <a:gd name="T1" fmla="*/ 0 h 20"/>
                  <a:gd name="T2" fmla="*/ 0 w 40"/>
                  <a:gd name="T3" fmla="*/ 0 h 20"/>
                  <a:gd name="T4" fmla="*/ 0 w 40"/>
                  <a:gd name="T5" fmla="*/ 0 h 20"/>
                  <a:gd name="T6" fmla="*/ 2147483646 w 40"/>
                  <a:gd name="T7" fmla="*/ 2147483646 h 20"/>
                  <a:gd name="T8" fmla="*/ 2147483646 w 40"/>
                  <a:gd name="T9" fmla="*/ 0 h 20"/>
                  <a:gd name="T10" fmla="*/ 0 w 4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20" y="0"/>
                      <a:pt x="39" y="19"/>
                      <a:pt x="39" y="19"/>
                    </a:cubicBezTo>
                    <a:lnTo>
                      <a:pt x="20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58" name="Freeform 326">
                <a:extLst>
                  <a:ext uri="{FF2B5EF4-FFF2-40B4-BE49-F238E27FC236}">
                    <a16:creationId xmlns:a16="http://schemas.microsoft.com/office/drawing/2014/main" id="{68FF7903-B6F8-4C44-8D47-69BC8C4CA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32063"/>
                <a:ext cx="23812" cy="9525"/>
              </a:xfrm>
              <a:custGeom>
                <a:avLst/>
                <a:gdLst>
                  <a:gd name="T0" fmla="*/ 2147483646 w 134"/>
                  <a:gd name="T1" fmla="*/ 0 h 57"/>
                  <a:gd name="T2" fmla="*/ 2147483646 w 134"/>
                  <a:gd name="T3" fmla="*/ 0 h 57"/>
                  <a:gd name="T4" fmla="*/ 2147483646 w 134"/>
                  <a:gd name="T5" fmla="*/ 2147483646 h 57"/>
                  <a:gd name="T6" fmla="*/ 2147483646 w 134"/>
                  <a:gd name="T7" fmla="*/ 2147483646 h 57"/>
                  <a:gd name="T8" fmla="*/ 2147483646 w 134"/>
                  <a:gd name="T9" fmla="*/ 2147483646 h 57"/>
                  <a:gd name="T10" fmla="*/ 2147483646 w 134"/>
                  <a:gd name="T11" fmla="*/ 2147483646 h 57"/>
                  <a:gd name="T12" fmla="*/ 0 w 134"/>
                  <a:gd name="T13" fmla="*/ 2147483646 h 57"/>
                  <a:gd name="T14" fmla="*/ 0 w 134"/>
                  <a:gd name="T15" fmla="*/ 2147483646 h 57"/>
                  <a:gd name="T16" fmla="*/ 2147483646 w 134"/>
                  <a:gd name="T17" fmla="*/ 0 h 57"/>
                  <a:gd name="T18" fmla="*/ 2147483646 w 134"/>
                  <a:gd name="T19" fmla="*/ 0 h 57"/>
                  <a:gd name="T20" fmla="*/ 2147483646 w 134"/>
                  <a:gd name="T21" fmla="*/ 2147483646 h 57"/>
                  <a:gd name="T22" fmla="*/ 2147483646 w 134"/>
                  <a:gd name="T23" fmla="*/ 2147483646 h 57"/>
                  <a:gd name="T24" fmla="*/ 2147483646 w 134"/>
                  <a:gd name="T25" fmla="*/ 2147483646 h 57"/>
                  <a:gd name="T26" fmla="*/ 2147483646 w 134"/>
                  <a:gd name="T27" fmla="*/ 0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57">
                    <a:moveTo>
                      <a:pt x="114" y="0"/>
                    </a:moveTo>
                    <a:lnTo>
                      <a:pt x="114" y="0"/>
                    </a:lnTo>
                    <a:cubicBezTo>
                      <a:pt x="133" y="0"/>
                      <a:pt x="133" y="0"/>
                      <a:pt x="114" y="19"/>
                    </a:cubicBezTo>
                    <a:cubicBezTo>
                      <a:pt x="95" y="38"/>
                      <a:pt x="57" y="38"/>
                      <a:pt x="38" y="38"/>
                    </a:cubicBezTo>
                    <a:lnTo>
                      <a:pt x="19" y="56"/>
                    </a:lnTo>
                    <a:cubicBezTo>
                      <a:pt x="19" y="56"/>
                      <a:pt x="38" y="38"/>
                      <a:pt x="38" y="19"/>
                    </a:cubicBezTo>
                    <a:cubicBezTo>
                      <a:pt x="19" y="19"/>
                      <a:pt x="19" y="38"/>
                      <a:pt x="0" y="38"/>
                    </a:cubicBezTo>
                    <a:cubicBezTo>
                      <a:pt x="0" y="38"/>
                      <a:pt x="0" y="38"/>
                      <a:pt x="0" y="19"/>
                    </a:cubicBezTo>
                    <a:cubicBezTo>
                      <a:pt x="19" y="19"/>
                      <a:pt x="57" y="0"/>
                      <a:pt x="76" y="0"/>
                    </a:cubicBezTo>
                    <a:cubicBezTo>
                      <a:pt x="76" y="0"/>
                      <a:pt x="76" y="19"/>
                      <a:pt x="95" y="19"/>
                    </a:cubicBezTo>
                    <a:lnTo>
                      <a:pt x="114" y="19"/>
                    </a:lnTo>
                    <a:cubicBezTo>
                      <a:pt x="114" y="0"/>
                      <a:pt x="114" y="0"/>
                      <a:pt x="114" y="0"/>
                    </a:cubicBezTo>
                  </a:path>
                </a:pathLst>
              </a:custGeom>
              <a:solidFill>
                <a:srgbClr val="002D6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59" name="Freeform 327">
                <a:extLst>
                  <a:ext uri="{FF2B5EF4-FFF2-40B4-BE49-F238E27FC236}">
                    <a16:creationId xmlns:a16="http://schemas.microsoft.com/office/drawing/2014/main" id="{BCE548DF-4790-7946-85B7-E3727DBDF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524125"/>
                <a:ext cx="3175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0 w 20"/>
                  <a:gd name="T15" fmla="*/ 0 h 20"/>
                  <a:gd name="T16" fmla="*/ 0 w 20"/>
                  <a:gd name="T17" fmla="*/ 0 h 20"/>
                  <a:gd name="T18" fmla="*/ 0 w 20"/>
                  <a:gd name="T19" fmla="*/ 0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0 h 20"/>
                  <a:gd name="T26" fmla="*/ 0 w 20"/>
                  <a:gd name="T27" fmla="*/ 0 h 20"/>
                  <a:gd name="T28" fmla="*/ 0 w 20"/>
                  <a:gd name="T29" fmla="*/ 0 h 20"/>
                  <a:gd name="T30" fmla="*/ 2147483646 w 20"/>
                  <a:gd name="T31" fmla="*/ 2147483646 h 20"/>
                  <a:gd name="T32" fmla="*/ 2147483646 w 20"/>
                  <a:gd name="T33" fmla="*/ 2147483646 h 20"/>
                  <a:gd name="T34" fmla="*/ 2147483646 w 20"/>
                  <a:gd name="T35" fmla="*/ 2147483646 h 20"/>
                  <a:gd name="T36" fmla="*/ 2147483646 w 20"/>
                  <a:gd name="T37" fmla="*/ 2147483646 h 20"/>
                  <a:gd name="T38" fmla="*/ 2147483646 w 20"/>
                  <a:gd name="T39" fmla="*/ 2147483646 h 20"/>
                  <a:gd name="T40" fmla="*/ 2147483646 w 20"/>
                  <a:gd name="T41" fmla="*/ 2147483646 h 20"/>
                  <a:gd name="T42" fmla="*/ 2147483646 w 20"/>
                  <a:gd name="T43" fmla="*/ 2147483646 h 20"/>
                  <a:gd name="T44" fmla="*/ 2147483646 w 20"/>
                  <a:gd name="T45" fmla="*/ 2147483646 h 20"/>
                  <a:gd name="T46" fmla="*/ 2147483646 w 20"/>
                  <a:gd name="T47" fmla="*/ 2147483646 h 20"/>
                  <a:gd name="T48" fmla="*/ 2147483646 w 20"/>
                  <a:gd name="T49" fmla="*/ 2147483646 h 20"/>
                  <a:gd name="T50" fmla="*/ 2147483646 w 20"/>
                  <a:gd name="T51" fmla="*/ 2147483646 h 20"/>
                  <a:gd name="T52" fmla="*/ 2147483646 w 20"/>
                  <a:gd name="T53" fmla="*/ 2147483646 h 20"/>
                  <a:gd name="T54" fmla="*/ 2147483646 w 20"/>
                  <a:gd name="T55" fmla="*/ 2147483646 h 20"/>
                  <a:gd name="T56" fmla="*/ 2147483646 w 20"/>
                  <a:gd name="T57" fmla="*/ 2147483646 h 20"/>
                  <a:gd name="T58" fmla="*/ 2147483646 w 20"/>
                  <a:gd name="T59" fmla="*/ 2147483646 h 20"/>
                  <a:gd name="T60" fmla="*/ 2147483646 w 20"/>
                  <a:gd name="T61" fmla="*/ 2147483646 h 20"/>
                  <a:gd name="T62" fmla="*/ 2147483646 w 20"/>
                  <a:gd name="T63" fmla="*/ 0 h 20"/>
                  <a:gd name="T64" fmla="*/ 2147483646 w 20"/>
                  <a:gd name="T65" fmla="*/ 0 h 20"/>
                  <a:gd name="T66" fmla="*/ 2147483646 w 20"/>
                  <a:gd name="T67" fmla="*/ 0 h 20"/>
                  <a:gd name="T68" fmla="*/ 2147483646 w 20"/>
                  <a:gd name="T69" fmla="*/ 0 h 20"/>
                  <a:gd name="T70" fmla="*/ 2147483646 w 20"/>
                  <a:gd name="T71" fmla="*/ 0 h 20"/>
                  <a:gd name="T72" fmla="*/ 2147483646 w 20"/>
                  <a:gd name="T73" fmla="*/ 0 h 20"/>
                  <a:gd name="T74" fmla="*/ 2147483646 w 20"/>
                  <a:gd name="T75" fmla="*/ 0 h 20"/>
                  <a:gd name="T76" fmla="*/ 2147483646 w 20"/>
                  <a:gd name="T77" fmla="*/ 0 h 20"/>
                  <a:gd name="T78" fmla="*/ 2147483646 w 20"/>
                  <a:gd name="T79" fmla="*/ 2147483646 h 20"/>
                  <a:gd name="T80" fmla="*/ 2147483646 w 20"/>
                  <a:gd name="T81" fmla="*/ 2147483646 h 20"/>
                  <a:gd name="T82" fmla="*/ 2147483646 w 20"/>
                  <a:gd name="T83" fmla="*/ 2147483646 h 20"/>
                  <a:gd name="T84" fmla="*/ 2147483646 w 20"/>
                  <a:gd name="T85" fmla="*/ 2147483646 h 20"/>
                  <a:gd name="T86" fmla="*/ 2147483646 w 20"/>
                  <a:gd name="T87" fmla="*/ 2147483646 h 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lnTo>
                      <a:pt x="19" y="0"/>
                    </a:lnTo>
                    <a:cubicBezTo>
                      <a:pt x="19" y="0"/>
                      <a:pt x="19" y="0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60" name="Freeform 328">
                <a:extLst>
                  <a:ext uri="{FF2B5EF4-FFF2-40B4-BE49-F238E27FC236}">
                    <a16:creationId xmlns:a16="http://schemas.microsoft.com/office/drawing/2014/main" id="{E529166A-1ECF-2149-ABB9-87966FD26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520950"/>
                <a:ext cx="4763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0 w 20"/>
                  <a:gd name="T15" fmla="*/ 2147483646 h 20"/>
                  <a:gd name="T16" fmla="*/ 0 w 20"/>
                  <a:gd name="T17" fmla="*/ 2147483646 h 20"/>
                  <a:gd name="T18" fmla="*/ 0 w 20"/>
                  <a:gd name="T19" fmla="*/ 2147483646 h 20"/>
                  <a:gd name="T20" fmla="*/ 0 w 20"/>
                  <a:gd name="T21" fmla="*/ 2147483646 h 20"/>
                  <a:gd name="T22" fmla="*/ 0 w 20"/>
                  <a:gd name="T23" fmla="*/ 2147483646 h 20"/>
                  <a:gd name="T24" fmla="*/ 0 w 20"/>
                  <a:gd name="T25" fmla="*/ 2147483646 h 20"/>
                  <a:gd name="T26" fmla="*/ 0 w 20"/>
                  <a:gd name="T27" fmla="*/ 2147483646 h 20"/>
                  <a:gd name="T28" fmla="*/ 0 w 20"/>
                  <a:gd name="T29" fmla="*/ 2147483646 h 20"/>
                  <a:gd name="T30" fmla="*/ 0 w 20"/>
                  <a:gd name="T31" fmla="*/ 2147483646 h 20"/>
                  <a:gd name="T32" fmla="*/ 0 w 20"/>
                  <a:gd name="T33" fmla="*/ 2147483646 h 20"/>
                  <a:gd name="T34" fmla="*/ 2147483646 w 20"/>
                  <a:gd name="T35" fmla="*/ 2147483646 h 20"/>
                  <a:gd name="T36" fmla="*/ 2147483646 w 20"/>
                  <a:gd name="T37" fmla="*/ 2147483646 h 20"/>
                  <a:gd name="T38" fmla="*/ 2147483646 w 20"/>
                  <a:gd name="T39" fmla="*/ 2147483646 h 20"/>
                  <a:gd name="T40" fmla="*/ 2147483646 w 20"/>
                  <a:gd name="T41" fmla="*/ 2147483646 h 20"/>
                  <a:gd name="T42" fmla="*/ 2147483646 w 20"/>
                  <a:gd name="T43" fmla="*/ 2147483646 h 20"/>
                  <a:gd name="T44" fmla="*/ 2147483646 w 20"/>
                  <a:gd name="T45" fmla="*/ 2147483646 h 20"/>
                  <a:gd name="T46" fmla="*/ 2147483646 w 20"/>
                  <a:gd name="T47" fmla="*/ 2147483646 h 20"/>
                  <a:gd name="T48" fmla="*/ 2147483646 w 20"/>
                  <a:gd name="T49" fmla="*/ 2147483646 h 20"/>
                  <a:gd name="T50" fmla="*/ 2147483646 w 20"/>
                  <a:gd name="T51" fmla="*/ 2147483646 h 20"/>
                  <a:gd name="T52" fmla="*/ 2147483646 w 20"/>
                  <a:gd name="T53" fmla="*/ 2147483646 h 20"/>
                  <a:gd name="T54" fmla="*/ 2147483646 w 20"/>
                  <a:gd name="T55" fmla="*/ 0 h 20"/>
                  <a:gd name="T56" fmla="*/ 2147483646 w 20"/>
                  <a:gd name="T57" fmla="*/ 0 h 20"/>
                  <a:gd name="T58" fmla="*/ 0 w 20"/>
                  <a:gd name="T59" fmla="*/ 0 h 20"/>
                  <a:gd name="T60" fmla="*/ 0 w 20"/>
                  <a:gd name="T61" fmla="*/ 0 h 20"/>
                  <a:gd name="T62" fmla="*/ 0 w 20"/>
                  <a:gd name="T63" fmla="*/ 0 h 20"/>
                  <a:gd name="T64" fmla="*/ 0 w 20"/>
                  <a:gd name="T65" fmla="*/ 0 h 20"/>
                  <a:gd name="T66" fmla="*/ 0 w 20"/>
                  <a:gd name="T67" fmla="*/ 0 h 20"/>
                  <a:gd name="T68" fmla="*/ 0 w 20"/>
                  <a:gd name="T69" fmla="*/ 0 h 20"/>
                  <a:gd name="T70" fmla="*/ 0 w 20"/>
                  <a:gd name="T71" fmla="*/ 0 h 20"/>
                  <a:gd name="T72" fmla="*/ 2147483646 w 20"/>
                  <a:gd name="T73" fmla="*/ 2147483646 h 20"/>
                  <a:gd name="T74" fmla="*/ 2147483646 w 20"/>
                  <a:gd name="T75" fmla="*/ 2147483646 h 20"/>
                  <a:gd name="T76" fmla="*/ 2147483646 w 20"/>
                  <a:gd name="T77" fmla="*/ 2147483646 h 20"/>
                  <a:gd name="T78" fmla="*/ 2147483646 w 20"/>
                  <a:gd name="T79" fmla="*/ 2147483646 h 20"/>
                  <a:gd name="T80" fmla="*/ 2147483646 w 20"/>
                  <a:gd name="T81" fmla="*/ 2147483646 h 20"/>
                  <a:gd name="T82" fmla="*/ 2147483646 w 20"/>
                  <a:gd name="T83" fmla="*/ 2147483646 h 20"/>
                  <a:gd name="T84" fmla="*/ 2147483646 w 20"/>
                  <a:gd name="T85" fmla="*/ 2147483646 h 20"/>
                  <a:gd name="T86" fmla="*/ 0 w 20"/>
                  <a:gd name="T87" fmla="*/ 2147483646 h 20"/>
                  <a:gd name="T88" fmla="*/ 0 w 20"/>
                  <a:gd name="T89" fmla="*/ 2147483646 h 20"/>
                  <a:gd name="T90" fmla="*/ 0 w 20"/>
                  <a:gd name="T91" fmla="*/ 2147483646 h 20"/>
                  <a:gd name="T92" fmla="*/ 0 w 20"/>
                  <a:gd name="T93" fmla="*/ 2147483646 h 20"/>
                  <a:gd name="T94" fmla="*/ 0 w 20"/>
                  <a:gd name="T95" fmla="*/ 2147483646 h 20"/>
                  <a:gd name="T96" fmla="*/ 0 w 20"/>
                  <a:gd name="T97" fmla="*/ 2147483646 h 20"/>
                  <a:gd name="T98" fmla="*/ 0 w 20"/>
                  <a:gd name="T99" fmla="*/ 2147483646 h 20"/>
                  <a:gd name="T100" fmla="*/ 0 w 20"/>
                  <a:gd name="T101" fmla="*/ 2147483646 h 20"/>
                  <a:gd name="T102" fmla="*/ 0 w 20"/>
                  <a:gd name="T103" fmla="*/ 2147483646 h 20"/>
                  <a:gd name="T104" fmla="*/ 0 w 20"/>
                  <a:gd name="T105" fmla="*/ 2147483646 h 20"/>
                  <a:gd name="T106" fmla="*/ 0 w 20"/>
                  <a:gd name="T107" fmla="*/ 2147483646 h 20"/>
                  <a:gd name="T108" fmla="*/ 0 w 20"/>
                  <a:gd name="T109" fmla="*/ 2147483646 h 20"/>
                  <a:gd name="T110" fmla="*/ 0 w 20"/>
                  <a:gd name="T111" fmla="*/ 2147483646 h 20"/>
                  <a:gd name="T112" fmla="*/ 0 w 20"/>
                  <a:gd name="T113" fmla="*/ 2147483646 h 20"/>
                  <a:gd name="T114" fmla="*/ 0 w 20"/>
                  <a:gd name="T115" fmla="*/ 2147483646 h 20"/>
                  <a:gd name="T116" fmla="*/ 0 w 20"/>
                  <a:gd name="T117" fmla="*/ 2147483646 h 20"/>
                  <a:gd name="T118" fmla="*/ 0 w 20"/>
                  <a:gd name="T119" fmla="*/ 0 h 2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61" name="Freeform 329">
                <a:extLst>
                  <a:ext uri="{FF2B5EF4-FFF2-40B4-BE49-F238E27FC236}">
                    <a16:creationId xmlns:a16="http://schemas.microsoft.com/office/drawing/2014/main" id="{53A4AE64-B039-EE49-AD1F-EE6F528B2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20950"/>
                <a:ext cx="4763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2147483646 h 20"/>
                  <a:gd name="T14" fmla="*/ 0 w 20"/>
                  <a:gd name="T15" fmla="*/ 2147483646 h 20"/>
                  <a:gd name="T16" fmla="*/ 0 w 20"/>
                  <a:gd name="T17" fmla="*/ 2147483646 h 20"/>
                  <a:gd name="T18" fmla="*/ 0 w 20"/>
                  <a:gd name="T19" fmla="*/ 2147483646 h 20"/>
                  <a:gd name="T20" fmla="*/ 2147483646 w 20"/>
                  <a:gd name="T21" fmla="*/ 2147483646 h 20"/>
                  <a:gd name="T22" fmla="*/ 2147483646 w 20"/>
                  <a:gd name="T23" fmla="*/ 2147483646 h 20"/>
                  <a:gd name="T24" fmla="*/ 2147483646 w 20"/>
                  <a:gd name="T25" fmla="*/ 2147483646 h 20"/>
                  <a:gd name="T26" fmla="*/ 0 w 20"/>
                  <a:gd name="T27" fmla="*/ 2147483646 h 20"/>
                  <a:gd name="T28" fmla="*/ 0 w 20"/>
                  <a:gd name="T29" fmla="*/ 2147483646 h 20"/>
                  <a:gd name="T30" fmla="*/ 0 w 20"/>
                  <a:gd name="T31" fmla="*/ 2147483646 h 20"/>
                  <a:gd name="T32" fmla="*/ 0 w 20"/>
                  <a:gd name="T33" fmla="*/ 2147483646 h 20"/>
                  <a:gd name="T34" fmla="*/ 0 w 20"/>
                  <a:gd name="T35" fmla="*/ 2147483646 h 20"/>
                  <a:gd name="T36" fmla="*/ 0 w 20"/>
                  <a:gd name="T37" fmla="*/ 2147483646 h 20"/>
                  <a:gd name="T38" fmla="*/ 0 w 20"/>
                  <a:gd name="T39" fmla="*/ 2147483646 h 20"/>
                  <a:gd name="T40" fmla="*/ 0 w 20"/>
                  <a:gd name="T41" fmla="*/ 2147483646 h 20"/>
                  <a:gd name="T42" fmla="*/ 0 w 20"/>
                  <a:gd name="T43" fmla="*/ 2147483646 h 20"/>
                  <a:gd name="T44" fmla="*/ 2147483646 w 20"/>
                  <a:gd name="T45" fmla="*/ 2147483646 h 20"/>
                  <a:gd name="T46" fmla="*/ 2147483646 w 20"/>
                  <a:gd name="T47" fmla="*/ 2147483646 h 20"/>
                  <a:gd name="T48" fmla="*/ 2147483646 w 20"/>
                  <a:gd name="T49" fmla="*/ 2147483646 h 20"/>
                  <a:gd name="T50" fmla="*/ 2147483646 w 20"/>
                  <a:gd name="T51" fmla="*/ 2147483646 h 20"/>
                  <a:gd name="T52" fmla="*/ 2147483646 w 20"/>
                  <a:gd name="T53" fmla="*/ 2147483646 h 20"/>
                  <a:gd name="T54" fmla="*/ 2147483646 w 20"/>
                  <a:gd name="T55" fmla="*/ 2147483646 h 20"/>
                  <a:gd name="T56" fmla="*/ 2147483646 w 20"/>
                  <a:gd name="T57" fmla="*/ 2147483646 h 20"/>
                  <a:gd name="T58" fmla="*/ 2147483646 w 20"/>
                  <a:gd name="T59" fmla="*/ 2147483646 h 20"/>
                  <a:gd name="T60" fmla="*/ 2147483646 w 20"/>
                  <a:gd name="T61" fmla="*/ 2147483646 h 20"/>
                  <a:gd name="T62" fmla="*/ 2147483646 w 20"/>
                  <a:gd name="T63" fmla="*/ 2147483646 h 20"/>
                  <a:gd name="T64" fmla="*/ 2147483646 w 20"/>
                  <a:gd name="T65" fmla="*/ 0 h 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0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62" name="Freeform 330">
                <a:extLst>
                  <a:ext uri="{FF2B5EF4-FFF2-40B4-BE49-F238E27FC236}">
                    <a16:creationId xmlns:a16="http://schemas.microsoft.com/office/drawing/2014/main" id="{65556423-6455-2E49-A403-B29BC5EEE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520950"/>
                <a:ext cx="3175" cy="6350"/>
              </a:xfrm>
              <a:custGeom>
                <a:avLst/>
                <a:gdLst>
                  <a:gd name="T0" fmla="*/ 0 w 20"/>
                  <a:gd name="T1" fmla="*/ 0 h 39"/>
                  <a:gd name="T2" fmla="*/ 0 w 20"/>
                  <a:gd name="T3" fmla="*/ 0 h 39"/>
                  <a:gd name="T4" fmla="*/ 0 w 20"/>
                  <a:gd name="T5" fmla="*/ 2147483646 h 39"/>
                  <a:gd name="T6" fmla="*/ 0 w 20"/>
                  <a:gd name="T7" fmla="*/ 2147483646 h 39"/>
                  <a:gd name="T8" fmla="*/ 0 w 20"/>
                  <a:gd name="T9" fmla="*/ 2147483646 h 39"/>
                  <a:gd name="T10" fmla="*/ 0 w 20"/>
                  <a:gd name="T11" fmla="*/ 2147483646 h 39"/>
                  <a:gd name="T12" fmla="*/ 0 w 20"/>
                  <a:gd name="T13" fmla="*/ 2147483646 h 39"/>
                  <a:gd name="T14" fmla="*/ 0 w 20"/>
                  <a:gd name="T15" fmla="*/ 2147483646 h 39"/>
                  <a:gd name="T16" fmla="*/ 0 w 20"/>
                  <a:gd name="T17" fmla="*/ 2147483646 h 39"/>
                  <a:gd name="T18" fmla="*/ 0 w 20"/>
                  <a:gd name="T19" fmla="*/ 2147483646 h 39"/>
                  <a:gd name="T20" fmla="*/ 2147483646 w 20"/>
                  <a:gd name="T21" fmla="*/ 2147483646 h 39"/>
                  <a:gd name="T22" fmla="*/ 2147483646 w 20"/>
                  <a:gd name="T23" fmla="*/ 2147483646 h 39"/>
                  <a:gd name="T24" fmla="*/ 2147483646 w 20"/>
                  <a:gd name="T25" fmla="*/ 2147483646 h 39"/>
                  <a:gd name="T26" fmla="*/ 2147483646 w 20"/>
                  <a:gd name="T27" fmla="*/ 2147483646 h 39"/>
                  <a:gd name="T28" fmla="*/ 2147483646 w 20"/>
                  <a:gd name="T29" fmla="*/ 2147483646 h 39"/>
                  <a:gd name="T30" fmla="*/ 2147483646 w 20"/>
                  <a:gd name="T31" fmla="*/ 2147483646 h 39"/>
                  <a:gd name="T32" fmla="*/ 2147483646 w 20"/>
                  <a:gd name="T33" fmla="*/ 2147483646 h 39"/>
                  <a:gd name="T34" fmla="*/ 2147483646 w 20"/>
                  <a:gd name="T35" fmla="*/ 2147483646 h 39"/>
                  <a:gd name="T36" fmla="*/ 2147483646 w 20"/>
                  <a:gd name="T37" fmla="*/ 2147483646 h 39"/>
                  <a:gd name="T38" fmla="*/ 2147483646 w 20"/>
                  <a:gd name="T39" fmla="*/ 2147483646 h 39"/>
                  <a:gd name="T40" fmla="*/ 2147483646 w 20"/>
                  <a:gd name="T41" fmla="*/ 2147483646 h 39"/>
                  <a:gd name="T42" fmla="*/ 2147483646 w 20"/>
                  <a:gd name="T43" fmla="*/ 2147483646 h 39"/>
                  <a:gd name="T44" fmla="*/ 2147483646 w 20"/>
                  <a:gd name="T45" fmla="*/ 2147483646 h 39"/>
                  <a:gd name="T46" fmla="*/ 2147483646 w 20"/>
                  <a:gd name="T47" fmla="*/ 2147483646 h 39"/>
                  <a:gd name="T48" fmla="*/ 2147483646 w 20"/>
                  <a:gd name="T49" fmla="*/ 2147483646 h 39"/>
                  <a:gd name="T50" fmla="*/ 2147483646 w 20"/>
                  <a:gd name="T51" fmla="*/ 2147483646 h 39"/>
                  <a:gd name="T52" fmla="*/ 2147483646 w 20"/>
                  <a:gd name="T53" fmla="*/ 2147483646 h 39"/>
                  <a:gd name="T54" fmla="*/ 2147483646 w 20"/>
                  <a:gd name="T55" fmla="*/ 2147483646 h 39"/>
                  <a:gd name="T56" fmla="*/ 2147483646 w 20"/>
                  <a:gd name="T57" fmla="*/ 2147483646 h 39"/>
                  <a:gd name="T58" fmla="*/ 2147483646 w 20"/>
                  <a:gd name="T59" fmla="*/ 2147483646 h 39"/>
                  <a:gd name="T60" fmla="*/ 2147483646 w 20"/>
                  <a:gd name="T61" fmla="*/ 0 h 39"/>
                  <a:gd name="T62" fmla="*/ 2147483646 w 20"/>
                  <a:gd name="T63" fmla="*/ 0 h 39"/>
                  <a:gd name="T64" fmla="*/ 2147483646 w 20"/>
                  <a:gd name="T65" fmla="*/ 0 h 39"/>
                  <a:gd name="T66" fmla="*/ 0 w 20"/>
                  <a:gd name="T67" fmla="*/ 0 h 3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38"/>
                    </a:cubicBezTo>
                    <a:cubicBezTo>
                      <a:pt x="19" y="19"/>
                      <a:pt x="19" y="38"/>
                      <a:pt x="19" y="19"/>
                    </a:cubicBezTo>
                    <a:cubicBezTo>
                      <a:pt x="19" y="0"/>
                      <a:pt x="19" y="19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63" name="Freeform 331">
                <a:extLst>
                  <a:ext uri="{FF2B5EF4-FFF2-40B4-BE49-F238E27FC236}">
                    <a16:creationId xmlns:a16="http://schemas.microsoft.com/office/drawing/2014/main" id="{69BF6525-B243-EA4B-9EF8-8D25E0C30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17775"/>
                <a:ext cx="4762" cy="3175"/>
              </a:xfrm>
              <a:custGeom>
                <a:avLst/>
                <a:gdLst>
                  <a:gd name="T0" fmla="*/ 0 w 21"/>
                  <a:gd name="T1" fmla="*/ 0 h 19"/>
                  <a:gd name="T2" fmla="*/ 0 w 21"/>
                  <a:gd name="T3" fmla="*/ 0 h 19"/>
                  <a:gd name="T4" fmla="*/ 0 w 21"/>
                  <a:gd name="T5" fmla="*/ 0 h 19"/>
                  <a:gd name="T6" fmla="*/ 0 w 21"/>
                  <a:gd name="T7" fmla="*/ 2147483646 h 19"/>
                  <a:gd name="T8" fmla="*/ 0 w 21"/>
                  <a:gd name="T9" fmla="*/ 2147483646 h 19"/>
                  <a:gd name="T10" fmla="*/ 0 w 21"/>
                  <a:gd name="T11" fmla="*/ 2147483646 h 19"/>
                  <a:gd name="T12" fmla="*/ 0 w 21"/>
                  <a:gd name="T13" fmla="*/ 2147483646 h 19"/>
                  <a:gd name="T14" fmla="*/ 2147483646 w 21"/>
                  <a:gd name="T15" fmla="*/ 0 h 19"/>
                  <a:gd name="T16" fmla="*/ 2147483646 w 21"/>
                  <a:gd name="T17" fmla="*/ 0 h 19"/>
                  <a:gd name="T18" fmla="*/ 2147483646 w 21"/>
                  <a:gd name="T19" fmla="*/ 0 h 19"/>
                  <a:gd name="T20" fmla="*/ 2147483646 w 21"/>
                  <a:gd name="T21" fmla="*/ 2147483646 h 19"/>
                  <a:gd name="T22" fmla="*/ 2147483646 w 21"/>
                  <a:gd name="T23" fmla="*/ 2147483646 h 19"/>
                  <a:gd name="T24" fmla="*/ 2147483646 w 21"/>
                  <a:gd name="T25" fmla="*/ 2147483646 h 19"/>
                  <a:gd name="T26" fmla="*/ 2147483646 w 21"/>
                  <a:gd name="T27" fmla="*/ 2147483646 h 19"/>
                  <a:gd name="T28" fmla="*/ 2147483646 w 21"/>
                  <a:gd name="T29" fmla="*/ 2147483646 h 19"/>
                  <a:gd name="T30" fmla="*/ 2147483646 w 21"/>
                  <a:gd name="T31" fmla="*/ 2147483646 h 19"/>
                  <a:gd name="T32" fmla="*/ 2147483646 w 21"/>
                  <a:gd name="T33" fmla="*/ 2147483646 h 19"/>
                  <a:gd name="T34" fmla="*/ 2147483646 w 21"/>
                  <a:gd name="T35" fmla="*/ 2147483646 h 19"/>
                  <a:gd name="T36" fmla="*/ 2147483646 w 21"/>
                  <a:gd name="T37" fmla="*/ 0 h 19"/>
                  <a:gd name="T38" fmla="*/ 2147483646 w 21"/>
                  <a:gd name="T39" fmla="*/ 0 h 19"/>
                  <a:gd name="T40" fmla="*/ 2147483646 w 21"/>
                  <a:gd name="T41" fmla="*/ 0 h 19"/>
                  <a:gd name="T42" fmla="*/ 2147483646 w 21"/>
                  <a:gd name="T43" fmla="*/ 0 h 19"/>
                  <a:gd name="T44" fmla="*/ 2147483646 w 21"/>
                  <a:gd name="T45" fmla="*/ 0 h 19"/>
                  <a:gd name="T46" fmla="*/ 2147483646 w 21"/>
                  <a:gd name="T47" fmla="*/ 0 h 19"/>
                  <a:gd name="T48" fmla="*/ 2147483646 w 21"/>
                  <a:gd name="T49" fmla="*/ 0 h 19"/>
                  <a:gd name="T50" fmla="*/ 2147483646 w 21"/>
                  <a:gd name="T51" fmla="*/ 0 h 19"/>
                  <a:gd name="T52" fmla="*/ 2147483646 w 21"/>
                  <a:gd name="T53" fmla="*/ 0 h 19"/>
                  <a:gd name="T54" fmla="*/ 2147483646 w 21"/>
                  <a:gd name="T55" fmla="*/ 0 h 19"/>
                  <a:gd name="T56" fmla="*/ 2147483646 w 21"/>
                  <a:gd name="T57" fmla="*/ 0 h 19"/>
                  <a:gd name="T58" fmla="*/ 2147483646 w 21"/>
                  <a:gd name="T59" fmla="*/ 0 h 19"/>
                  <a:gd name="T60" fmla="*/ 2147483646 w 21"/>
                  <a:gd name="T61" fmla="*/ 0 h 19"/>
                  <a:gd name="T62" fmla="*/ 2147483646 w 21"/>
                  <a:gd name="T63" fmla="*/ 0 h 19"/>
                  <a:gd name="T64" fmla="*/ 2147483646 w 21"/>
                  <a:gd name="T65" fmla="*/ 0 h 19"/>
                  <a:gd name="T66" fmla="*/ 2147483646 w 21"/>
                  <a:gd name="T67" fmla="*/ 0 h 19"/>
                  <a:gd name="T68" fmla="*/ 2147483646 w 21"/>
                  <a:gd name="T69" fmla="*/ 0 h 19"/>
                  <a:gd name="T70" fmla="*/ 2147483646 w 21"/>
                  <a:gd name="T71" fmla="*/ 0 h 19"/>
                  <a:gd name="T72" fmla="*/ 0 w 21"/>
                  <a:gd name="T73" fmla="*/ 0 h 19"/>
                  <a:gd name="T74" fmla="*/ 0 w 21"/>
                  <a:gd name="T75" fmla="*/ 0 h 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1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0" y="0"/>
                    </a:cubicBezTo>
                    <a:close/>
                    <a:moveTo>
                      <a:pt x="20" y="0"/>
                    </a:moveTo>
                    <a:lnTo>
                      <a:pt x="20" y="0"/>
                    </a:lnTo>
                    <a:cubicBezTo>
                      <a:pt x="20" y="0"/>
                      <a:pt x="2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64" name="Freeform 332">
                <a:extLst>
                  <a:ext uri="{FF2B5EF4-FFF2-40B4-BE49-F238E27FC236}">
                    <a16:creationId xmlns:a16="http://schemas.microsoft.com/office/drawing/2014/main" id="{0E87B623-F445-1346-973A-3A2D35EDB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17775"/>
                <a:ext cx="3175" cy="3175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0 h 19"/>
                  <a:gd name="T4" fmla="*/ 2147483646 w 20"/>
                  <a:gd name="T5" fmla="*/ 0 h 19"/>
                  <a:gd name="T6" fmla="*/ 2147483646 w 20"/>
                  <a:gd name="T7" fmla="*/ 0 h 19"/>
                  <a:gd name="T8" fmla="*/ 2147483646 w 20"/>
                  <a:gd name="T9" fmla="*/ 0 h 19"/>
                  <a:gd name="T10" fmla="*/ 2147483646 w 20"/>
                  <a:gd name="T11" fmla="*/ 0 h 19"/>
                  <a:gd name="T12" fmla="*/ 0 w 20"/>
                  <a:gd name="T13" fmla="*/ 0 h 19"/>
                  <a:gd name="T14" fmla="*/ 0 w 20"/>
                  <a:gd name="T15" fmla="*/ 0 h 19"/>
                  <a:gd name="T16" fmla="*/ 0 w 20"/>
                  <a:gd name="T17" fmla="*/ 0 h 19"/>
                  <a:gd name="T18" fmla="*/ 0 w 20"/>
                  <a:gd name="T19" fmla="*/ 0 h 19"/>
                  <a:gd name="T20" fmla="*/ 0 w 20"/>
                  <a:gd name="T21" fmla="*/ 0 h 19"/>
                  <a:gd name="T22" fmla="*/ 0 w 20"/>
                  <a:gd name="T23" fmla="*/ 0 h 19"/>
                  <a:gd name="T24" fmla="*/ 0 w 20"/>
                  <a:gd name="T25" fmla="*/ 0 h 19"/>
                  <a:gd name="T26" fmla="*/ 0 w 20"/>
                  <a:gd name="T27" fmla="*/ 0 h 19"/>
                  <a:gd name="T28" fmla="*/ 0 w 20"/>
                  <a:gd name="T29" fmla="*/ 0 h 19"/>
                  <a:gd name="T30" fmla="*/ 0 w 20"/>
                  <a:gd name="T31" fmla="*/ 0 h 19"/>
                  <a:gd name="T32" fmla="*/ 0 w 20"/>
                  <a:gd name="T33" fmla="*/ 0 h 19"/>
                  <a:gd name="T34" fmla="*/ 0 w 20"/>
                  <a:gd name="T35" fmla="*/ 0 h 19"/>
                  <a:gd name="T36" fmla="*/ 0 w 20"/>
                  <a:gd name="T37" fmla="*/ 0 h 19"/>
                  <a:gd name="T38" fmla="*/ 0 w 20"/>
                  <a:gd name="T39" fmla="*/ 0 h 19"/>
                  <a:gd name="T40" fmla="*/ 0 w 20"/>
                  <a:gd name="T41" fmla="*/ 2147483646 h 19"/>
                  <a:gd name="T42" fmla="*/ 0 w 20"/>
                  <a:gd name="T43" fmla="*/ 2147483646 h 19"/>
                  <a:gd name="T44" fmla="*/ 0 w 20"/>
                  <a:gd name="T45" fmla="*/ 2147483646 h 19"/>
                  <a:gd name="T46" fmla="*/ 0 w 20"/>
                  <a:gd name="T47" fmla="*/ 2147483646 h 19"/>
                  <a:gd name="T48" fmla="*/ 0 w 20"/>
                  <a:gd name="T49" fmla="*/ 2147483646 h 19"/>
                  <a:gd name="T50" fmla="*/ 0 w 20"/>
                  <a:gd name="T51" fmla="*/ 2147483646 h 19"/>
                  <a:gd name="T52" fmla="*/ 0 w 20"/>
                  <a:gd name="T53" fmla="*/ 2147483646 h 19"/>
                  <a:gd name="T54" fmla="*/ 2147483646 w 20"/>
                  <a:gd name="T55" fmla="*/ 2147483646 h 19"/>
                  <a:gd name="T56" fmla="*/ 2147483646 w 20"/>
                  <a:gd name="T57" fmla="*/ 2147483646 h 19"/>
                  <a:gd name="T58" fmla="*/ 2147483646 w 20"/>
                  <a:gd name="T59" fmla="*/ 2147483646 h 19"/>
                  <a:gd name="T60" fmla="*/ 2147483646 w 20"/>
                  <a:gd name="T61" fmla="*/ 2147483646 h 19"/>
                  <a:gd name="T62" fmla="*/ 2147483646 w 20"/>
                  <a:gd name="T63" fmla="*/ 2147483646 h 19"/>
                  <a:gd name="T64" fmla="*/ 2147483646 w 20"/>
                  <a:gd name="T65" fmla="*/ 0 h 19"/>
                  <a:gd name="T66" fmla="*/ 2147483646 w 20"/>
                  <a:gd name="T67" fmla="*/ 0 h 19"/>
                  <a:gd name="T68" fmla="*/ 2147483646 w 20"/>
                  <a:gd name="T69" fmla="*/ 0 h 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lnTo>
                      <a:pt x="0" y="18"/>
                    </a:lnTo>
                    <a:cubicBezTo>
                      <a:pt x="0" y="18"/>
                      <a:pt x="0" y="18"/>
                      <a:pt x="19" y="18"/>
                    </a:cubicBez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65" name="Freeform 333">
                <a:extLst>
                  <a:ext uri="{FF2B5EF4-FFF2-40B4-BE49-F238E27FC236}">
                    <a16:creationId xmlns:a16="http://schemas.microsoft.com/office/drawing/2014/main" id="{B9ACCB2F-189F-7946-84AB-895EEBDCA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17775"/>
                <a:ext cx="3175" cy="3175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0 h 19"/>
                  <a:gd name="T4" fmla="*/ 2147483646 w 20"/>
                  <a:gd name="T5" fmla="*/ 0 h 19"/>
                  <a:gd name="T6" fmla="*/ 0 w 20"/>
                  <a:gd name="T7" fmla="*/ 0 h 19"/>
                  <a:gd name="T8" fmla="*/ 0 w 20"/>
                  <a:gd name="T9" fmla="*/ 0 h 19"/>
                  <a:gd name="T10" fmla="*/ 0 w 20"/>
                  <a:gd name="T11" fmla="*/ 0 h 19"/>
                  <a:gd name="T12" fmla="*/ 0 w 20"/>
                  <a:gd name="T13" fmla="*/ 0 h 19"/>
                  <a:gd name="T14" fmla="*/ 0 w 20"/>
                  <a:gd name="T15" fmla="*/ 0 h 19"/>
                  <a:gd name="T16" fmla="*/ 0 w 20"/>
                  <a:gd name="T17" fmla="*/ 0 h 19"/>
                  <a:gd name="T18" fmla="*/ 0 w 20"/>
                  <a:gd name="T19" fmla="*/ 0 h 19"/>
                  <a:gd name="T20" fmla="*/ 0 w 20"/>
                  <a:gd name="T21" fmla="*/ 0 h 19"/>
                  <a:gd name="T22" fmla="*/ 0 w 20"/>
                  <a:gd name="T23" fmla="*/ 0 h 19"/>
                  <a:gd name="T24" fmla="*/ 0 w 20"/>
                  <a:gd name="T25" fmla="*/ 0 h 19"/>
                  <a:gd name="T26" fmla="*/ 0 w 20"/>
                  <a:gd name="T27" fmla="*/ 0 h 19"/>
                  <a:gd name="T28" fmla="*/ 0 w 20"/>
                  <a:gd name="T29" fmla="*/ 0 h 19"/>
                  <a:gd name="T30" fmla="*/ 0 w 20"/>
                  <a:gd name="T31" fmla="*/ 2147483646 h 19"/>
                  <a:gd name="T32" fmla="*/ 0 w 20"/>
                  <a:gd name="T33" fmla="*/ 2147483646 h 19"/>
                  <a:gd name="T34" fmla="*/ 0 w 20"/>
                  <a:gd name="T35" fmla="*/ 2147483646 h 19"/>
                  <a:gd name="T36" fmla="*/ 0 w 20"/>
                  <a:gd name="T37" fmla="*/ 2147483646 h 19"/>
                  <a:gd name="T38" fmla="*/ 0 w 20"/>
                  <a:gd name="T39" fmla="*/ 2147483646 h 19"/>
                  <a:gd name="T40" fmla="*/ 0 w 20"/>
                  <a:gd name="T41" fmla="*/ 2147483646 h 19"/>
                  <a:gd name="T42" fmla="*/ 0 w 20"/>
                  <a:gd name="T43" fmla="*/ 2147483646 h 19"/>
                  <a:gd name="T44" fmla="*/ 0 w 20"/>
                  <a:gd name="T45" fmla="*/ 2147483646 h 19"/>
                  <a:gd name="T46" fmla="*/ 0 w 20"/>
                  <a:gd name="T47" fmla="*/ 2147483646 h 19"/>
                  <a:gd name="T48" fmla="*/ 0 w 20"/>
                  <a:gd name="T49" fmla="*/ 0 h 19"/>
                  <a:gd name="T50" fmla="*/ 2147483646 w 20"/>
                  <a:gd name="T51" fmla="*/ 0 h 19"/>
                  <a:gd name="T52" fmla="*/ 2147483646 w 20"/>
                  <a:gd name="T53" fmla="*/ 2147483646 h 19"/>
                  <a:gd name="T54" fmla="*/ 2147483646 w 20"/>
                  <a:gd name="T55" fmla="*/ 2147483646 h 19"/>
                  <a:gd name="T56" fmla="*/ 2147483646 w 20"/>
                  <a:gd name="T57" fmla="*/ 2147483646 h 19"/>
                  <a:gd name="T58" fmla="*/ 2147483646 w 20"/>
                  <a:gd name="T59" fmla="*/ 2147483646 h 19"/>
                  <a:gd name="T60" fmla="*/ 2147483646 w 20"/>
                  <a:gd name="T61" fmla="*/ 2147483646 h 19"/>
                  <a:gd name="T62" fmla="*/ 2147483646 w 20"/>
                  <a:gd name="T63" fmla="*/ 2147483646 h 19"/>
                  <a:gd name="T64" fmla="*/ 2147483646 w 20"/>
                  <a:gd name="T65" fmla="*/ 2147483646 h 19"/>
                  <a:gd name="T66" fmla="*/ 2147483646 w 20"/>
                  <a:gd name="T67" fmla="*/ 2147483646 h 19"/>
                  <a:gd name="T68" fmla="*/ 2147483646 w 20"/>
                  <a:gd name="T69" fmla="*/ 2147483646 h 19"/>
                  <a:gd name="T70" fmla="*/ 2147483646 w 20"/>
                  <a:gd name="T71" fmla="*/ 2147483646 h 19"/>
                  <a:gd name="T72" fmla="*/ 2147483646 w 20"/>
                  <a:gd name="T73" fmla="*/ 2147483646 h 19"/>
                  <a:gd name="T74" fmla="*/ 2147483646 w 20"/>
                  <a:gd name="T75" fmla="*/ 2147483646 h 19"/>
                  <a:gd name="T76" fmla="*/ 2147483646 w 20"/>
                  <a:gd name="T77" fmla="*/ 2147483646 h 19"/>
                  <a:gd name="T78" fmla="*/ 2147483646 w 20"/>
                  <a:gd name="T79" fmla="*/ 0 h 19"/>
                  <a:gd name="T80" fmla="*/ 2147483646 w 20"/>
                  <a:gd name="T81" fmla="*/ 0 h 19"/>
                  <a:gd name="T82" fmla="*/ 2147483646 w 20"/>
                  <a:gd name="T83" fmla="*/ 0 h 19"/>
                  <a:gd name="T84" fmla="*/ 2147483646 w 20"/>
                  <a:gd name="T85" fmla="*/ 0 h 19"/>
                  <a:gd name="T86" fmla="*/ 2147483646 w 20"/>
                  <a:gd name="T87" fmla="*/ 0 h 19"/>
                  <a:gd name="T88" fmla="*/ 2147483646 w 20"/>
                  <a:gd name="T89" fmla="*/ 0 h 19"/>
                  <a:gd name="T90" fmla="*/ 2147483646 w 20"/>
                  <a:gd name="T91" fmla="*/ 0 h 19"/>
                  <a:gd name="T92" fmla="*/ 2147483646 w 20"/>
                  <a:gd name="T93" fmla="*/ 0 h 19"/>
                  <a:gd name="T94" fmla="*/ 0 w 20"/>
                  <a:gd name="T95" fmla="*/ 0 h 19"/>
                  <a:gd name="T96" fmla="*/ 0 w 20"/>
                  <a:gd name="T97" fmla="*/ 0 h 19"/>
                  <a:gd name="T98" fmla="*/ 0 w 20"/>
                  <a:gd name="T99" fmla="*/ 0 h 19"/>
                  <a:gd name="T100" fmla="*/ 0 w 20"/>
                  <a:gd name="T101" fmla="*/ 0 h 19"/>
                  <a:gd name="T102" fmla="*/ 0 w 20"/>
                  <a:gd name="T103" fmla="*/ 0 h 19"/>
                  <a:gd name="T104" fmla="*/ 2147483646 w 20"/>
                  <a:gd name="T105" fmla="*/ 0 h 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18"/>
                    </a:cubicBezTo>
                    <a:cubicBezTo>
                      <a:pt x="19" y="0"/>
                      <a:pt x="19" y="0"/>
                      <a:pt x="19" y="0"/>
                    </a:cubicBezTo>
                    <a:close/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66" name="Freeform 334">
                <a:extLst>
                  <a:ext uri="{FF2B5EF4-FFF2-40B4-BE49-F238E27FC236}">
                    <a16:creationId xmlns:a16="http://schemas.microsoft.com/office/drawing/2014/main" id="{0188C09D-DFF7-E841-AE89-855637F50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17775"/>
                <a:ext cx="3175" cy="3175"/>
              </a:xfrm>
              <a:custGeom>
                <a:avLst/>
                <a:gdLst>
                  <a:gd name="T0" fmla="*/ 0 w 20"/>
                  <a:gd name="T1" fmla="*/ 0 h 19"/>
                  <a:gd name="T2" fmla="*/ 0 w 20"/>
                  <a:gd name="T3" fmla="*/ 0 h 19"/>
                  <a:gd name="T4" fmla="*/ 0 w 20"/>
                  <a:gd name="T5" fmla="*/ 0 h 19"/>
                  <a:gd name="T6" fmla="*/ 0 w 20"/>
                  <a:gd name="T7" fmla="*/ 0 h 19"/>
                  <a:gd name="T8" fmla="*/ 0 w 20"/>
                  <a:gd name="T9" fmla="*/ 0 h 19"/>
                  <a:gd name="T10" fmla="*/ 0 w 20"/>
                  <a:gd name="T11" fmla="*/ 0 h 19"/>
                  <a:gd name="T12" fmla="*/ 0 w 20"/>
                  <a:gd name="T13" fmla="*/ 0 h 19"/>
                  <a:gd name="T14" fmla="*/ 0 w 20"/>
                  <a:gd name="T15" fmla="*/ 0 h 19"/>
                  <a:gd name="T16" fmla="*/ 0 w 20"/>
                  <a:gd name="T17" fmla="*/ 0 h 19"/>
                  <a:gd name="T18" fmla="*/ 0 w 20"/>
                  <a:gd name="T19" fmla="*/ 0 h 19"/>
                  <a:gd name="T20" fmla="*/ 0 w 20"/>
                  <a:gd name="T21" fmla="*/ 0 h 19"/>
                  <a:gd name="T22" fmla="*/ 0 w 20"/>
                  <a:gd name="T23" fmla="*/ 0 h 19"/>
                  <a:gd name="T24" fmla="*/ 0 w 20"/>
                  <a:gd name="T25" fmla="*/ 2147483646 h 19"/>
                  <a:gd name="T26" fmla="*/ 0 w 20"/>
                  <a:gd name="T27" fmla="*/ 2147483646 h 19"/>
                  <a:gd name="T28" fmla="*/ 0 w 20"/>
                  <a:gd name="T29" fmla="*/ 2147483646 h 19"/>
                  <a:gd name="T30" fmla="*/ 0 w 20"/>
                  <a:gd name="T31" fmla="*/ 2147483646 h 19"/>
                  <a:gd name="T32" fmla="*/ 0 w 20"/>
                  <a:gd name="T33" fmla="*/ 2147483646 h 19"/>
                  <a:gd name="T34" fmla="*/ 0 w 20"/>
                  <a:gd name="T35" fmla="*/ 2147483646 h 19"/>
                  <a:gd name="T36" fmla="*/ 0 w 20"/>
                  <a:gd name="T37" fmla="*/ 2147483646 h 19"/>
                  <a:gd name="T38" fmla="*/ 0 w 20"/>
                  <a:gd name="T39" fmla="*/ 2147483646 h 19"/>
                  <a:gd name="T40" fmla="*/ 0 w 20"/>
                  <a:gd name="T41" fmla="*/ 2147483646 h 19"/>
                  <a:gd name="T42" fmla="*/ 0 w 20"/>
                  <a:gd name="T43" fmla="*/ 2147483646 h 19"/>
                  <a:gd name="T44" fmla="*/ 0 w 20"/>
                  <a:gd name="T45" fmla="*/ 2147483646 h 19"/>
                  <a:gd name="T46" fmla="*/ 0 w 20"/>
                  <a:gd name="T47" fmla="*/ 2147483646 h 19"/>
                  <a:gd name="T48" fmla="*/ 0 w 20"/>
                  <a:gd name="T49" fmla="*/ 2147483646 h 19"/>
                  <a:gd name="T50" fmla="*/ 0 w 20"/>
                  <a:gd name="T51" fmla="*/ 2147483646 h 19"/>
                  <a:gd name="T52" fmla="*/ 0 w 20"/>
                  <a:gd name="T53" fmla="*/ 2147483646 h 19"/>
                  <a:gd name="T54" fmla="*/ 0 w 20"/>
                  <a:gd name="T55" fmla="*/ 2147483646 h 19"/>
                  <a:gd name="T56" fmla="*/ 0 w 20"/>
                  <a:gd name="T57" fmla="*/ 2147483646 h 19"/>
                  <a:gd name="T58" fmla="*/ 0 w 20"/>
                  <a:gd name="T59" fmla="*/ 2147483646 h 19"/>
                  <a:gd name="T60" fmla="*/ 0 w 20"/>
                  <a:gd name="T61" fmla="*/ 2147483646 h 19"/>
                  <a:gd name="T62" fmla="*/ 0 w 20"/>
                  <a:gd name="T63" fmla="*/ 2147483646 h 19"/>
                  <a:gd name="T64" fmla="*/ 0 w 20"/>
                  <a:gd name="T65" fmla="*/ 2147483646 h 19"/>
                  <a:gd name="T66" fmla="*/ 0 w 20"/>
                  <a:gd name="T67" fmla="*/ 2147483646 h 19"/>
                  <a:gd name="T68" fmla="*/ 0 w 20"/>
                  <a:gd name="T69" fmla="*/ 2147483646 h 19"/>
                  <a:gd name="T70" fmla="*/ 0 w 20"/>
                  <a:gd name="T71" fmla="*/ 2147483646 h 19"/>
                  <a:gd name="T72" fmla="*/ 0 w 20"/>
                  <a:gd name="T73" fmla="*/ 2147483646 h 19"/>
                  <a:gd name="T74" fmla="*/ 0 w 20"/>
                  <a:gd name="T75" fmla="*/ 2147483646 h 19"/>
                  <a:gd name="T76" fmla="*/ 0 w 20"/>
                  <a:gd name="T77" fmla="*/ 2147483646 h 19"/>
                  <a:gd name="T78" fmla="*/ 0 w 20"/>
                  <a:gd name="T79" fmla="*/ 2147483646 h 19"/>
                  <a:gd name="T80" fmla="*/ 2147483646 w 20"/>
                  <a:gd name="T81" fmla="*/ 2147483646 h 19"/>
                  <a:gd name="T82" fmla="*/ 2147483646 w 20"/>
                  <a:gd name="T83" fmla="*/ 2147483646 h 19"/>
                  <a:gd name="T84" fmla="*/ 2147483646 w 20"/>
                  <a:gd name="T85" fmla="*/ 2147483646 h 19"/>
                  <a:gd name="T86" fmla="*/ 2147483646 w 20"/>
                  <a:gd name="T87" fmla="*/ 2147483646 h 19"/>
                  <a:gd name="T88" fmla="*/ 2147483646 w 20"/>
                  <a:gd name="T89" fmla="*/ 2147483646 h 19"/>
                  <a:gd name="T90" fmla="*/ 2147483646 w 20"/>
                  <a:gd name="T91" fmla="*/ 2147483646 h 19"/>
                  <a:gd name="T92" fmla="*/ 0 w 20"/>
                  <a:gd name="T93" fmla="*/ 2147483646 h 19"/>
                  <a:gd name="T94" fmla="*/ 0 w 20"/>
                  <a:gd name="T95" fmla="*/ 2147483646 h 19"/>
                  <a:gd name="T96" fmla="*/ 0 w 20"/>
                  <a:gd name="T97" fmla="*/ 2147483646 h 19"/>
                  <a:gd name="T98" fmla="*/ 0 w 20"/>
                  <a:gd name="T99" fmla="*/ 0 h 19"/>
                  <a:gd name="T100" fmla="*/ 0 w 20"/>
                  <a:gd name="T101" fmla="*/ 0 h 19"/>
                  <a:gd name="T102" fmla="*/ 0 w 20"/>
                  <a:gd name="T103" fmla="*/ 0 h 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8"/>
                    </a:cubicBezTo>
                    <a:lnTo>
                      <a:pt x="19" y="18"/>
                    </a:lnTo>
                    <a:cubicBezTo>
                      <a:pt x="0" y="18"/>
                      <a:pt x="0" y="18"/>
                      <a:pt x="0" y="18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67" name="Freeform 335">
                <a:extLst>
                  <a:ext uri="{FF2B5EF4-FFF2-40B4-BE49-F238E27FC236}">
                    <a16:creationId xmlns:a16="http://schemas.microsoft.com/office/drawing/2014/main" id="{621EF919-33EF-A54D-905B-15756E167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17775"/>
                <a:ext cx="4762" cy="3175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0 h 19"/>
                  <a:gd name="T4" fmla="*/ 0 w 20"/>
                  <a:gd name="T5" fmla="*/ 0 h 19"/>
                  <a:gd name="T6" fmla="*/ 0 w 20"/>
                  <a:gd name="T7" fmla="*/ 0 h 19"/>
                  <a:gd name="T8" fmla="*/ 0 w 20"/>
                  <a:gd name="T9" fmla="*/ 0 h 19"/>
                  <a:gd name="T10" fmla="*/ 0 w 20"/>
                  <a:gd name="T11" fmla="*/ 0 h 19"/>
                  <a:gd name="T12" fmla="*/ 0 w 20"/>
                  <a:gd name="T13" fmla="*/ 0 h 19"/>
                  <a:gd name="T14" fmla="*/ 0 w 20"/>
                  <a:gd name="T15" fmla="*/ 0 h 19"/>
                  <a:gd name="T16" fmla="*/ 0 w 20"/>
                  <a:gd name="T17" fmla="*/ 0 h 19"/>
                  <a:gd name="T18" fmla="*/ 0 w 20"/>
                  <a:gd name="T19" fmla="*/ 0 h 19"/>
                  <a:gd name="T20" fmla="*/ 0 w 20"/>
                  <a:gd name="T21" fmla="*/ 0 h 19"/>
                  <a:gd name="T22" fmla="*/ 0 w 20"/>
                  <a:gd name="T23" fmla="*/ 0 h 19"/>
                  <a:gd name="T24" fmla="*/ 0 w 20"/>
                  <a:gd name="T25" fmla="*/ 0 h 19"/>
                  <a:gd name="T26" fmla="*/ 0 w 20"/>
                  <a:gd name="T27" fmla="*/ 2147483646 h 19"/>
                  <a:gd name="T28" fmla="*/ 0 w 20"/>
                  <a:gd name="T29" fmla="*/ 2147483646 h 19"/>
                  <a:gd name="T30" fmla="*/ 0 w 20"/>
                  <a:gd name="T31" fmla="*/ 2147483646 h 19"/>
                  <a:gd name="T32" fmla="*/ 0 w 20"/>
                  <a:gd name="T33" fmla="*/ 2147483646 h 19"/>
                  <a:gd name="T34" fmla="*/ 2147483646 w 20"/>
                  <a:gd name="T35" fmla="*/ 2147483646 h 19"/>
                  <a:gd name="T36" fmla="*/ 2147483646 w 20"/>
                  <a:gd name="T37" fmla="*/ 2147483646 h 19"/>
                  <a:gd name="T38" fmla="*/ 2147483646 w 20"/>
                  <a:gd name="T39" fmla="*/ 0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18"/>
                    </a:lnTo>
                    <a:lnTo>
                      <a:pt x="19" y="18"/>
                    </a:lnTo>
                    <a:cubicBezTo>
                      <a:pt x="19" y="18"/>
                      <a:pt x="19" y="18"/>
                      <a:pt x="19" y="0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68" name="Freeform 336">
                <a:extLst>
                  <a:ext uri="{FF2B5EF4-FFF2-40B4-BE49-F238E27FC236}">
                    <a16:creationId xmlns:a16="http://schemas.microsoft.com/office/drawing/2014/main" id="{09BDFE04-8E55-9B44-996C-C8EC84376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17775"/>
                <a:ext cx="3175" cy="3175"/>
              </a:xfrm>
              <a:custGeom>
                <a:avLst/>
                <a:gdLst>
                  <a:gd name="T0" fmla="*/ 0 w 19"/>
                  <a:gd name="T1" fmla="*/ 0 h 19"/>
                  <a:gd name="T2" fmla="*/ 0 w 19"/>
                  <a:gd name="T3" fmla="*/ 0 h 19"/>
                  <a:gd name="T4" fmla="*/ 0 w 19"/>
                  <a:gd name="T5" fmla="*/ 0 h 19"/>
                  <a:gd name="T6" fmla="*/ 0 w 19"/>
                  <a:gd name="T7" fmla="*/ 0 h 19"/>
                  <a:gd name="T8" fmla="*/ 0 w 19"/>
                  <a:gd name="T9" fmla="*/ 0 h 19"/>
                  <a:gd name="T10" fmla="*/ 0 w 19"/>
                  <a:gd name="T11" fmla="*/ 2147483646 h 19"/>
                  <a:gd name="T12" fmla="*/ 0 w 19"/>
                  <a:gd name="T13" fmla="*/ 2147483646 h 19"/>
                  <a:gd name="T14" fmla="*/ 0 w 19"/>
                  <a:gd name="T15" fmla="*/ 2147483646 h 19"/>
                  <a:gd name="T16" fmla="*/ 0 w 19"/>
                  <a:gd name="T17" fmla="*/ 2147483646 h 19"/>
                  <a:gd name="T18" fmla="*/ 0 w 19"/>
                  <a:gd name="T19" fmla="*/ 2147483646 h 19"/>
                  <a:gd name="T20" fmla="*/ 0 w 19"/>
                  <a:gd name="T21" fmla="*/ 2147483646 h 19"/>
                  <a:gd name="T22" fmla="*/ 2147483646 w 19"/>
                  <a:gd name="T23" fmla="*/ 2147483646 h 19"/>
                  <a:gd name="T24" fmla="*/ 2147483646 w 19"/>
                  <a:gd name="T25" fmla="*/ 2147483646 h 19"/>
                  <a:gd name="T26" fmla="*/ 2147483646 w 19"/>
                  <a:gd name="T27" fmla="*/ 2147483646 h 19"/>
                  <a:gd name="T28" fmla="*/ 0 w 19"/>
                  <a:gd name="T29" fmla="*/ 2147483646 h 19"/>
                  <a:gd name="T30" fmla="*/ 0 w 19"/>
                  <a:gd name="T31" fmla="*/ 2147483646 h 19"/>
                  <a:gd name="T32" fmla="*/ 0 w 19"/>
                  <a:gd name="T33" fmla="*/ 2147483646 h 19"/>
                  <a:gd name="T34" fmla="*/ 2147483646 w 19"/>
                  <a:gd name="T35" fmla="*/ 0 h 19"/>
                  <a:gd name="T36" fmla="*/ 2147483646 w 19"/>
                  <a:gd name="T37" fmla="*/ 0 h 19"/>
                  <a:gd name="T38" fmla="*/ 2147483646 w 19"/>
                  <a:gd name="T39" fmla="*/ 0 h 19"/>
                  <a:gd name="T40" fmla="*/ 2147483646 w 19"/>
                  <a:gd name="T41" fmla="*/ 0 h 19"/>
                  <a:gd name="T42" fmla="*/ 2147483646 w 19"/>
                  <a:gd name="T43" fmla="*/ 0 h 19"/>
                  <a:gd name="T44" fmla="*/ 2147483646 w 19"/>
                  <a:gd name="T45" fmla="*/ 0 h 19"/>
                  <a:gd name="T46" fmla="*/ 0 w 19"/>
                  <a:gd name="T47" fmla="*/ 0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8"/>
                    </a:cubicBezTo>
                    <a:lnTo>
                      <a:pt x="18" y="18"/>
                    </a:lnTo>
                    <a:cubicBezTo>
                      <a:pt x="0" y="18"/>
                      <a:pt x="0" y="18"/>
                      <a:pt x="0" y="18"/>
                    </a:cubicBezTo>
                    <a:cubicBezTo>
                      <a:pt x="18" y="0"/>
                      <a:pt x="0" y="0"/>
                      <a:pt x="18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69" name="Freeform 337">
                <a:extLst>
                  <a:ext uri="{FF2B5EF4-FFF2-40B4-BE49-F238E27FC236}">
                    <a16:creationId xmlns:a16="http://schemas.microsoft.com/office/drawing/2014/main" id="{E38AB6B3-BAD5-1446-B426-2492B5FD6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27300"/>
                <a:ext cx="3175" cy="4763"/>
              </a:xfrm>
              <a:custGeom>
                <a:avLst/>
                <a:gdLst>
                  <a:gd name="T0" fmla="*/ 2147483646 w 20"/>
                  <a:gd name="T1" fmla="*/ 0 h 21"/>
                  <a:gd name="T2" fmla="*/ 2147483646 w 20"/>
                  <a:gd name="T3" fmla="*/ 0 h 21"/>
                  <a:gd name="T4" fmla="*/ 2147483646 w 20"/>
                  <a:gd name="T5" fmla="*/ 0 h 21"/>
                  <a:gd name="T6" fmla="*/ 2147483646 w 20"/>
                  <a:gd name="T7" fmla="*/ 0 h 21"/>
                  <a:gd name="T8" fmla="*/ 2147483646 w 20"/>
                  <a:gd name="T9" fmla="*/ 0 h 21"/>
                  <a:gd name="T10" fmla="*/ 2147483646 w 20"/>
                  <a:gd name="T11" fmla="*/ 0 h 21"/>
                  <a:gd name="T12" fmla="*/ 2147483646 w 20"/>
                  <a:gd name="T13" fmla="*/ 0 h 21"/>
                  <a:gd name="T14" fmla="*/ 0 w 20"/>
                  <a:gd name="T15" fmla="*/ 2147483646 h 21"/>
                  <a:gd name="T16" fmla="*/ 0 w 20"/>
                  <a:gd name="T17" fmla="*/ 2147483646 h 21"/>
                  <a:gd name="T18" fmla="*/ 0 w 20"/>
                  <a:gd name="T19" fmla="*/ 2147483646 h 21"/>
                  <a:gd name="T20" fmla="*/ 0 w 20"/>
                  <a:gd name="T21" fmla="*/ 2147483646 h 21"/>
                  <a:gd name="T22" fmla="*/ 0 w 20"/>
                  <a:gd name="T23" fmla="*/ 2147483646 h 21"/>
                  <a:gd name="T24" fmla="*/ 0 w 20"/>
                  <a:gd name="T25" fmla="*/ 2147483646 h 21"/>
                  <a:gd name="T26" fmla="*/ 2147483646 w 20"/>
                  <a:gd name="T27" fmla="*/ 2147483646 h 21"/>
                  <a:gd name="T28" fmla="*/ 2147483646 w 20"/>
                  <a:gd name="T29" fmla="*/ 2147483646 h 21"/>
                  <a:gd name="T30" fmla="*/ 2147483646 w 20"/>
                  <a:gd name="T31" fmla="*/ 2147483646 h 21"/>
                  <a:gd name="T32" fmla="*/ 2147483646 w 20"/>
                  <a:gd name="T33" fmla="*/ 2147483646 h 21"/>
                  <a:gd name="T34" fmla="*/ 2147483646 w 20"/>
                  <a:gd name="T35" fmla="*/ 2147483646 h 21"/>
                  <a:gd name="T36" fmla="*/ 2147483646 w 20"/>
                  <a:gd name="T37" fmla="*/ 0 h 21"/>
                  <a:gd name="T38" fmla="*/ 2147483646 w 20"/>
                  <a:gd name="T39" fmla="*/ 0 h 21"/>
                  <a:gd name="T40" fmla="*/ 2147483646 w 20"/>
                  <a:gd name="T41" fmla="*/ 0 h 21"/>
                  <a:gd name="T42" fmla="*/ 2147483646 w 20"/>
                  <a:gd name="T43" fmla="*/ 0 h 21"/>
                  <a:gd name="T44" fmla="*/ 2147483646 w 20"/>
                  <a:gd name="T45" fmla="*/ 2147483646 h 21"/>
                  <a:gd name="T46" fmla="*/ 2147483646 w 20"/>
                  <a:gd name="T47" fmla="*/ 2147483646 h 21"/>
                  <a:gd name="T48" fmla="*/ 2147483646 w 20"/>
                  <a:gd name="T49" fmla="*/ 2147483646 h 21"/>
                  <a:gd name="T50" fmla="*/ 2147483646 w 20"/>
                  <a:gd name="T51" fmla="*/ 2147483646 h 21"/>
                  <a:gd name="T52" fmla="*/ 2147483646 w 20"/>
                  <a:gd name="T53" fmla="*/ 2147483646 h 21"/>
                  <a:gd name="T54" fmla="*/ 2147483646 w 20"/>
                  <a:gd name="T55" fmla="*/ 2147483646 h 21"/>
                  <a:gd name="T56" fmla="*/ 2147483646 w 20"/>
                  <a:gd name="T57" fmla="*/ 2147483646 h 21"/>
                  <a:gd name="T58" fmla="*/ 2147483646 w 20"/>
                  <a:gd name="T59" fmla="*/ 0 h 2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" h="2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20"/>
                      <a:pt x="0" y="20"/>
                      <a:pt x="0" y="20"/>
                    </a:cubicBezTo>
                    <a:lnTo>
                      <a:pt x="19" y="20"/>
                    </a:lnTo>
                    <a:cubicBezTo>
                      <a:pt x="19" y="20"/>
                      <a:pt x="19" y="20"/>
                      <a:pt x="19" y="0"/>
                    </a:cubicBezTo>
                    <a:close/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19" y="2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70" name="Freeform 338">
                <a:extLst>
                  <a:ext uri="{FF2B5EF4-FFF2-40B4-BE49-F238E27FC236}">
                    <a16:creationId xmlns:a16="http://schemas.microsoft.com/office/drawing/2014/main" id="{D132FA52-4E95-E641-A8A1-EDF187E58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520950"/>
                <a:ext cx="1588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2147483646 h 20"/>
                  <a:gd name="T10" fmla="*/ 0 w 1"/>
                  <a:gd name="T11" fmla="*/ 2147483646 h 20"/>
                  <a:gd name="T12" fmla="*/ 0 w 1"/>
                  <a:gd name="T13" fmla="*/ 2147483646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2147483646 h 20"/>
                  <a:gd name="T24" fmla="*/ 0 w 1"/>
                  <a:gd name="T25" fmla="*/ 2147483646 h 20"/>
                  <a:gd name="T26" fmla="*/ 0 w 1"/>
                  <a:gd name="T27" fmla="*/ 2147483646 h 20"/>
                  <a:gd name="T28" fmla="*/ 0 w 1"/>
                  <a:gd name="T29" fmla="*/ 2147483646 h 20"/>
                  <a:gd name="T30" fmla="*/ 0 w 1"/>
                  <a:gd name="T31" fmla="*/ 0 h 20"/>
                  <a:gd name="T32" fmla="*/ 0 w 1"/>
                  <a:gd name="T33" fmla="*/ 0 h 20"/>
                  <a:gd name="T34" fmla="*/ 0 w 1"/>
                  <a:gd name="T35" fmla="*/ 0 h 20"/>
                  <a:gd name="T36" fmla="*/ 0 w 1"/>
                  <a:gd name="T37" fmla="*/ 0 h 20"/>
                  <a:gd name="T38" fmla="*/ 0 w 1"/>
                  <a:gd name="T39" fmla="*/ 2147483646 h 20"/>
                  <a:gd name="T40" fmla="*/ 0 w 1"/>
                  <a:gd name="T41" fmla="*/ 2147483646 h 20"/>
                  <a:gd name="T42" fmla="*/ 0 w 1"/>
                  <a:gd name="T43" fmla="*/ 2147483646 h 20"/>
                  <a:gd name="T44" fmla="*/ 0 w 1"/>
                  <a:gd name="T45" fmla="*/ 2147483646 h 20"/>
                  <a:gd name="T46" fmla="*/ 0 w 1"/>
                  <a:gd name="T47" fmla="*/ 0 h 20"/>
                  <a:gd name="T48" fmla="*/ 0 w 1"/>
                  <a:gd name="T49" fmla="*/ 2147483646 h 20"/>
                  <a:gd name="T50" fmla="*/ 0 w 1"/>
                  <a:gd name="T51" fmla="*/ 2147483646 h 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lnTo>
                      <a:pt x="0" y="0"/>
                    </a:lnTo>
                    <a:close/>
                    <a:moveTo>
                      <a:pt x="0" y="19"/>
                    </a:move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71" name="Freeform 339">
                <a:extLst>
                  <a:ext uri="{FF2B5EF4-FFF2-40B4-BE49-F238E27FC236}">
                    <a16:creationId xmlns:a16="http://schemas.microsoft.com/office/drawing/2014/main" id="{FB9A099E-D79B-2F45-8BCC-0998FB139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20950"/>
                <a:ext cx="3175" cy="6350"/>
              </a:xfrm>
              <a:custGeom>
                <a:avLst/>
                <a:gdLst>
                  <a:gd name="T0" fmla="*/ 0 w 19"/>
                  <a:gd name="T1" fmla="*/ 0 h 39"/>
                  <a:gd name="T2" fmla="*/ 0 w 19"/>
                  <a:gd name="T3" fmla="*/ 0 h 39"/>
                  <a:gd name="T4" fmla="*/ 0 w 19"/>
                  <a:gd name="T5" fmla="*/ 2147483646 h 39"/>
                  <a:gd name="T6" fmla="*/ 0 w 19"/>
                  <a:gd name="T7" fmla="*/ 2147483646 h 39"/>
                  <a:gd name="T8" fmla="*/ 0 w 19"/>
                  <a:gd name="T9" fmla="*/ 2147483646 h 39"/>
                  <a:gd name="T10" fmla="*/ 0 w 19"/>
                  <a:gd name="T11" fmla="*/ 2147483646 h 39"/>
                  <a:gd name="T12" fmla="*/ 0 w 19"/>
                  <a:gd name="T13" fmla="*/ 2147483646 h 39"/>
                  <a:gd name="T14" fmla="*/ 0 w 19"/>
                  <a:gd name="T15" fmla="*/ 2147483646 h 39"/>
                  <a:gd name="T16" fmla="*/ 0 w 19"/>
                  <a:gd name="T17" fmla="*/ 2147483646 h 39"/>
                  <a:gd name="T18" fmla="*/ 0 w 19"/>
                  <a:gd name="T19" fmla="*/ 2147483646 h 39"/>
                  <a:gd name="T20" fmla="*/ 0 w 19"/>
                  <a:gd name="T21" fmla="*/ 2147483646 h 39"/>
                  <a:gd name="T22" fmla="*/ 0 w 19"/>
                  <a:gd name="T23" fmla="*/ 2147483646 h 39"/>
                  <a:gd name="T24" fmla="*/ 0 w 19"/>
                  <a:gd name="T25" fmla="*/ 2147483646 h 39"/>
                  <a:gd name="T26" fmla="*/ 0 w 19"/>
                  <a:gd name="T27" fmla="*/ 2147483646 h 39"/>
                  <a:gd name="T28" fmla="*/ 0 w 19"/>
                  <a:gd name="T29" fmla="*/ 2147483646 h 39"/>
                  <a:gd name="T30" fmla="*/ 2147483646 w 19"/>
                  <a:gd name="T31" fmla="*/ 2147483646 h 39"/>
                  <a:gd name="T32" fmla="*/ 2147483646 w 19"/>
                  <a:gd name="T33" fmla="*/ 2147483646 h 39"/>
                  <a:gd name="T34" fmla="*/ 2147483646 w 19"/>
                  <a:gd name="T35" fmla="*/ 2147483646 h 39"/>
                  <a:gd name="T36" fmla="*/ 2147483646 w 19"/>
                  <a:gd name="T37" fmla="*/ 2147483646 h 39"/>
                  <a:gd name="T38" fmla="*/ 2147483646 w 19"/>
                  <a:gd name="T39" fmla="*/ 2147483646 h 39"/>
                  <a:gd name="T40" fmla="*/ 2147483646 w 19"/>
                  <a:gd name="T41" fmla="*/ 2147483646 h 39"/>
                  <a:gd name="T42" fmla="*/ 2147483646 w 19"/>
                  <a:gd name="T43" fmla="*/ 2147483646 h 39"/>
                  <a:gd name="T44" fmla="*/ 2147483646 w 19"/>
                  <a:gd name="T45" fmla="*/ 2147483646 h 39"/>
                  <a:gd name="T46" fmla="*/ 2147483646 w 19"/>
                  <a:gd name="T47" fmla="*/ 2147483646 h 39"/>
                  <a:gd name="T48" fmla="*/ 2147483646 w 19"/>
                  <a:gd name="T49" fmla="*/ 2147483646 h 39"/>
                  <a:gd name="T50" fmla="*/ 2147483646 w 19"/>
                  <a:gd name="T51" fmla="*/ 2147483646 h 39"/>
                  <a:gd name="T52" fmla="*/ 2147483646 w 19"/>
                  <a:gd name="T53" fmla="*/ 2147483646 h 39"/>
                  <a:gd name="T54" fmla="*/ 2147483646 w 19"/>
                  <a:gd name="T55" fmla="*/ 2147483646 h 39"/>
                  <a:gd name="T56" fmla="*/ 2147483646 w 19"/>
                  <a:gd name="T57" fmla="*/ 2147483646 h 39"/>
                  <a:gd name="T58" fmla="*/ 2147483646 w 19"/>
                  <a:gd name="T59" fmla="*/ 2147483646 h 39"/>
                  <a:gd name="T60" fmla="*/ 2147483646 w 19"/>
                  <a:gd name="T61" fmla="*/ 2147483646 h 39"/>
                  <a:gd name="T62" fmla="*/ 2147483646 w 19"/>
                  <a:gd name="T63" fmla="*/ 2147483646 h 39"/>
                  <a:gd name="T64" fmla="*/ 2147483646 w 19"/>
                  <a:gd name="T65" fmla="*/ 0 h 39"/>
                  <a:gd name="T66" fmla="*/ 0 w 19"/>
                  <a:gd name="T67" fmla="*/ 0 h 39"/>
                  <a:gd name="T68" fmla="*/ 2147483646 w 19"/>
                  <a:gd name="T69" fmla="*/ 2147483646 h 39"/>
                  <a:gd name="T70" fmla="*/ 2147483646 w 19"/>
                  <a:gd name="T71" fmla="*/ 2147483646 h 3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lnTo>
                      <a:pt x="0" y="38"/>
                    </a:lnTo>
                    <a:lnTo>
                      <a:pt x="0" y="19"/>
                    </a:ln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3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8" y="19"/>
                    </a:moveTo>
                    <a:lnTo>
                      <a:pt x="18" y="19"/>
                    </a:ln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72" name="Freeform 340">
                <a:extLst>
                  <a:ext uri="{FF2B5EF4-FFF2-40B4-BE49-F238E27FC236}">
                    <a16:creationId xmlns:a16="http://schemas.microsoft.com/office/drawing/2014/main" id="{A84C46A5-C624-DF42-A208-23B5EF049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24125"/>
                <a:ext cx="0" cy="7938"/>
              </a:xfrm>
              <a:custGeom>
                <a:avLst/>
                <a:gdLst>
                  <a:gd name="T0" fmla="*/ 0 w 1"/>
                  <a:gd name="T1" fmla="*/ 0 h 40"/>
                  <a:gd name="T2" fmla="*/ 0 w 1"/>
                  <a:gd name="T3" fmla="*/ 0 h 40"/>
                  <a:gd name="T4" fmla="*/ 0 w 1"/>
                  <a:gd name="T5" fmla="*/ 0 h 40"/>
                  <a:gd name="T6" fmla="*/ 0 w 1"/>
                  <a:gd name="T7" fmla="*/ 0 h 40"/>
                  <a:gd name="T8" fmla="*/ 0 w 1"/>
                  <a:gd name="T9" fmla="*/ 2147483646 h 40"/>
                  <a:gd name="T10" fmla="*/ 0 w 1"/>
                  <a:gd name="T11" fmla="*/ 2147483646 h 40"/>
                  <a:gd name="T12" fmla="*/ 0 w 1"/>
                  <a:gd name="T13" fmla="*/ 2147483646 h 40"/>
                  <a:gd name="T14" fmla="*/ 0 w 1"/>
                  <a:gd name="T15" fmla="*/ 2147483646 h 40"/>
                  <a:gd name="T16" fmla="*/ 0 w 1"/>
                  <a:gd name="T17" fmla="*/ 2147483646 h 40"/>
                  <a:gd name="T18" fmla="*/ 0 w 1"/>
                  <a:gd name="T19" fmla="*/ 2147483646 h 40"/>
                  <a:gd name="T20" fmla="*/ 0 w 1"/>
                  <a:gd name="T21" fmla="*/ 2147483646 h 40"/>
                  <a:gd name="T22" fmla="*/ 0 w 1"/>
                  <a:gd name="T23" fmla="*/ 2147483646 h 40"/>
                  <a:gd name="T24" fmla="*/ 0 w 1"/>
                  <a:gd name="T25" fmla="*/ 2147483646 h 40"/>
                  <a:gd name="T26" fmla="*/ 0 w 1"/>
                  <a:gd name="T27" fmla="*/ 2147483646 h 40"/>
                  <a:gd name="T28" fmla="*/ 0 w 1"/>
                  <a:gd name="T29" fmla="*/ 2147483646 h 40"/>
                  <a:gd name="T30" fmla="*/ 0 w 1"/>
                  <a:gd name="T31" fmla="*/ 2147483646 h 40"/>
                  <a:gd name="T32" fmla="*/ 0 w 1"/>
                  <a:gd name="T33" fmla="*/ 2147483646 h 40"/>
                  <a:gd name="T34" fmla="*/ 0 w 1"/>
                  <a:gd name="T35" fmla="*/ 2147483646 h 40"/>
                  <a:gd name="T36" fmla="*/ 0 w 1"/>
                  <a:gd name="T37" fmla="*/ 2147483646 h 40"/>
                  <a:gd name="T38" fmla="*/ 0 w 1"/>
                  <a:gd name="T39" fmla="*/ 2147483646 h 40"/>
                  <a:gd name="T40" fmla="*/ 0 w 1"/>
                  <a:gd name="T41" fmla="*/ 2147483646 h 40"/>
                  <a:gd name="T42" fmla="*/ 0 w 1"/>
                  <a:gd name="T43" fmla="*/ 2147483646 h 40"/>
                  <a:gd name="T44" fmla="*/ 0 w 1"/>
                  <a:gd name="T45" fmla="*/ 0 h 40"/>
                  <a:gd name="T46" fmla="*/ 0 w 1"/>
                  <a:gd name="T47" fmla="*/ 0 h 40"/>
                  <a:gd name="T48" fmla="*/ 0 w 1"/>
                  <a:gd name="T49" fmla="*/ 0 h 40"/>
                  <a:gd name="T50" fmla="*/ 0 w 1"/>
                  <a:gd name="T51" fmla="*/ 0 h 40"/>
                  <a:gd name="T52" fmla="*/ 0 w 1"/>
                  <a:gd name="T53" fmla="*/ 2147483646 h 40"/>
                  <a:gd name="T54" fmla="*/ 0 w 1"/>
                  <a:gd name="T55" fmla="*/ 2147483646 h 40"/>
                  <a:gd name="T56" fmla="*/ 0 w 1"/>
                  <a:gd name="T57" fmla="*/ 2147483646 h 40"/>
                  <a:gd name="T58" fmla="*/ 0 w 1"/>
                  <a:gd name="T59" fmla="*/ 2147483646 h 40"/>
                  <a:gd name="T60" fmla="*/ 0 w 1"/>
                  <a:gd name="T61" fmla="*/ 2147483646 h 40"/>
                  <a:gd name="T62" fmla="*/ 0 w 1"/>
                  <a:gd name="T63" fmla="*/ 2147483646 h 40"/>
                  <a:gd name="T64" fmla="*/ 0 w 1"/>
                  <a:gd name="T65" fmla="*/ 2147483646 h 40"/>
                  <a:gd name="T66" fmla="*/ 0 w 1"/>
                  <a:gd name="T67" fmla="*/ 0 h 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" h="4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39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73" name="Freeform 341">
                <a:extLst>
                  <a:ext uri="{FF2B5EF4-FFF2-40B4-BE49-F238E27FC236}">
                    <a16:creationId xmlns:a16="http://schemas.microsoft.com/office/drawing/2014/main" id="{7AB329EA-264B-8E4C-A5A0-EB115052B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520950"/>
                <a:ext cx="4763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2147483646 h 39"/>
                  <a:gd name="T10" fmla="*/ 2147483646 w 20"/>
                  <a:gd name="T11" fmla="*/ 2147483646 h 39"/>
                  <a:gd name="T12" fmla="*/ 2147483646 w 20"/>
                  <a:gd name="T13" fmla="*/ 2147483646 h 39"/>
                  <a:gd name="T14" fmla="*/ 2147483646 w 20"/>
                  <a:gd name="T15" fmla="*/ 2147483646 h 39"/>
                  <a:gd name="T16" fmla="*/ 2147483646 w 20"/>
                  <a:gd name="T17" fmla="*/ 2147483646 h 39"/>
                  <a:gd name="T18" fmla="*/ 2147483646 w 20"/>
                  <a:gd name="T19" fmla="*/ 2147483646 h 39"/>
                  <a:gd name="T20" fmla="*/ 2147483646 w 20"/>
                  <a:gd name="T21" fmla="*/ 2147483646 h 39"/>
                  <a:gd name="T22" fmla="*/ 2147483646 w 20"/>
                  <a:gd name="T23" fmla="*/ 2147483646 h 39"/>
                  <a:gd name="T24" fmla="*/ 2147483646 w 20"/>
                  <a:gd name="T25" fmla="*/ 2147483646 h 39"/>
                  <a:gd name="T26" fmla="*/ 2147483646 w 20"/>
                  <a:gd name="T27" fmla="*/ 2147483646 h 39"/>
                  <a:gd name="T28" fmla="*/ 2147483646 w 20"/>
                  <a:gd name="T29" fmla="*/ 2147483646 h 39"/>
                  <a:gd name="T30" fmla="*/ 2147483646 w 20"/>
                  <a:gd name="T31" fmla="*/ 2147483646 h 39"/>
                  <a:gd name="T32" fmla="*/ 2147483646 w 20"/>
                  <a:gd name="T33" fmla="*/ 0 h 39"/>
                  <a:gd name="T34" fmla="*/ 2147483646 w 20"/>
                  <a:gd name="T35" fmla="*/ 0 h 39"/>
                  <a:gd name="T36" fmla="*/ 2147483646 w 20"/>
                  <a:gd name="T37" fmla="*/ 0 h 39"/>
                  <a:gd name="T38" fmla="*/ 2147483646 w 20"/>
                  <a:gd name="T39" fmla="*/ 2147483646 h 39"/>
                  <a:gd name="T40" fmla="*/ 2147483646 w 20"/>
                  <a:gd name="T41" fmla="*/ 0 h 39"/>
                  <a:gd name="T42" fmla="*/ 2147483646 w 20"/>
                  <a:gd name="T43" fmla="*/ 0 h 39"/>
                  <a:gd name="T44" fmla="*/ 2147483646 w 20"/>
                  <a:gd name="T45" fmla="*/ 0 h 39"/>
                  <a:gd name="T46" fmla="*/ 2147483646 w 20"/>
                  <a:gd name="T47" fmla="*/ 0 h 39"/>
                  <a:gd name="T48" fmla="*/ 2147483646 w 20"/>
                  <a:gd name="T49" fmla="*/ 0 h 39"/>
                  <a:gd name="T50" fmla="*/ 2147483646 w 20"/>
                  <a:gd name="T51" fmla="*/ 2147483646 h 39"/>
                  <a:gd name="T52" fmla="*/ 0 w 20"/>
                  <a:gd name="T53" fmla="*/ 2147483646 h 3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74" name="Freeform 342">
                <a:extLst>
                  <a:ext uri="{FF2B5EF4-FFF2-40B4-BE49-F238E27FC236}">
                    <a16:creationId xmlns:a16="http://schemas.microsoft.com/office/drawing/2014/main" id="{CEA22152-8588-C649-AFC1-BE5BBDD1A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24125"/>
                <a:ext cx="4763" cy="4763"/>
              </a:xfrm>
              <a:custGeom>
                <a:avLst/>
                <a:gdLst>
                  <a:gd name="T0" fmla="*/ 0 w 21"/>
                  <a:gd name="T1" fmla="*/ 0 h 20"/>
                  <a:gd name="T2" fmla="*/ 0 w 21"/>
                  <a:gd name="T3" fmla="*/ 0 h 20"/>
                  <a:gd name="T4" fmla="*/ 0 w 21"/>
                  <a:gd name="T5" fmla="*/ 0 h 20"/>
                  <a:gd name="T6" fmla="*/ 0 w 21"/>
                  <a:gd name="T7" fmla="*/ 0 h 20"/>
                  <a:gd name="T8" fmla="*/ 0 w 21"/>
                  <a:gd name="T9" fmla="*/ 0 h 20"/>
                  <a:gd name="T10" fmla="*/ 0 w 21"/>
                  <a:gd name="T11" fmla="*/ 0 h 20"/>
                  <a:gd name="T12" fmla="*/ 0 w 21"/>
                  <a:gd name="T13" fmla="*/ 0 h 20"/>
                  <a:gd name="T14" fmla="*/ 0 w 21"/>
                  <a:gd name="T15" fmla="*/ 0 h 20"/>
                  <a:gd name="T16" fmla="*/ 0 w 21"/>
                  <a:gd name="T17" fmla="*/ 2147483646 h 20"/>
                  <a:gd name="T18" fmla="*/ 0 w 21"/>
                  <a:gd name="T19" fmla="*/ 2147483646 h 20"/>
                  <a:gd name="T20" fmla="*/ 0 w 21"/>
                  <a:gd name="T21" fmla="*/ 2147483646 h 20"/>
                  <a:gd name="T22" fmla="*/ 0 w 21"/>
                  <a:gd name="T23" fmla="*/ 2147483646 h 20"/>
                  <a:gd name="T24" fmla="*/ 0 w 21"/>
                  <a:gd name="T25" fmla="*/ 2147483646 h 20"/>
                  <a:gd name="T26" fmla="*/ 2147483646 w 21"/>
                  <a:gd name="T27" fmla="*/ 2147483646 h 20"/>
                  <a:gd name="T28" fmla="*/ 2147483646 w 21"/>
                  <a:gd name="T29" fmla="*/ 0 h 20"/>
                  <a:gd name="T30" fmla="*/ 2147483646 w 21"/>
                  <a:gd name="T31" fmla="*/ 0 h 20"/>
                  <a:gd name="T32" fmla="*/ 2147483646 w 21"/>
                  <a:gd name="T33" fmla="*/ 0 h 20"/>
                  <a:gd name="T34" fmla="*/ 2147483646 w 21"/>
                  <a:gd name="T35" fmla="*/ 0 h 20"/>
                  <a:gd name="T36" fmla="*/ 2147483646 w 21"/>
                  <a:gd name="T37" fmla="*/ 0 h 20"/>
                  <a:gd name="T38" fmla="*/ 2147483646 w 21"/>
                  <a:gd name="T39" fmla="*/ 0 h 20"/>
                  <a:gd name="T40" fmla="*/ 2147483646 w 21"/>
                  <a:gd name="T41" fmla="*/ 0 h 20"/>
                  <a:gd name="T42" fmla="*/ 2147483646 w 21"/>
                  <a:gd name="T43" fmla="*/ 0 h 20"/>
                  <a:gd name="T44" fmla="*/ 0 w 21"/>
                  <a:gd name="T45" fmla="*/ 0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20" y="19"/>
                      <a:pt x="0" y="19"/>
                      <a:pt x="20" y="19"/>
                    </a:cubicBezTo>
                    <a:lnTo>
                      <a:pt x="20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75" name="Freeform 343">
                <a:extLst>
                  <a:ext uri="{FF2B5EF4-FFF2-40B4-BE49-F238E27FC236}">
                    <a16:creationId xmlns:a16="http://schemas.microsoft.com/office/drawing/2014/main" id="{913C5036-549A-0543-959D-6816FBA18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520950"/>
                <a:ext cx="3175" cy="3175"/>
              </a:xfrm>
              <a:custGeom>
                <a:avLst/>
                <a:gdLst>
                  <a:gd name="T0" fmla="*/ 0 w 21"/>
                  <a:gd name="T1" fmla="*/ 0 h 20"/>
                  <a:gd name="T2" fmla="*/ 0 w 21"/>
                  <a:gd name="T3" fmla="*/ 0 h 20"/>
                  <a:gd name="T4" fmla="*/ 0 w 21"/>
                  <a:gd name="T5" fmla="*/ 0 h 20"/>
                  <a:gd name="T6" fmla="*/ 0 w 21"/>
                  <a:gd name="T7" fmla="*/ 0 h 20"/>
                  <a:gd name="T8" fmla="*/ 0 w 21"/>
                  <a:gd name="T9" fmla="*/ 2147483646 h 20"/>
                  <a:gd name="T10" fmla="*/ 0 w 21"/>
                  <a:gd name="T11" fmla="*/ 2147483646 h 20"/>
                  <a:gd name="T12" fmla="*/ 0 w 21"/>
                  <a:gd name="T13" fmla="*/ 2147483646 h 20"/>
                  <a:gd name="T14" fmla="*/ 0 w 21"/>
                  <a:gd name="T15" fmla="*/ 2147483646 h 20"/>
                  <a:gd name="T16" fmla="*/ 0 w 21"/>
                  <a:gd name="T17" fmla="*/ 2147483646 h 20"/>
                  <a:gd name="T18" fmla="*/ 2147483646 w 21"/>
                  <a:gd name="T19" fmla="*/ 2147483646 h 20"/>
                  <a:gd name="T20" fmla="*/ 2147483646 w 21"/>
                  <a:gd name="T21" fmla="*/ 2147483646 h 20"/>
                  <a:gd name="T22" fmla="*/ 2147483646 w 21"/>
                  <a:gd name="T23" fmla="*/ 2147483646 h 20"/>
                  <a:gd name="T24" fmla="*/ 2147483646 w 21"/>
                  <a:gd name="T25" fmla="*/ 2147483646 h 20"/>
                  <a:gd name="T26" fmla="*/ 2147483646 w 21"/>
                  <a:gd name="T27" fmla="*/ 2147483646 h 20"/>
                  <a:gd name="T28" fmla="*/ 2147483646 w 21"/>
                  <a:gd name="T29" fmla="*/ 2147483646 h 20"/>
                  <a:gd name="T30" fmla="*/ 2147483646 w 21"/>
                  <a:gd name="T31" fmla="*/ 2147483646 h 20"/>
                  <a:gd name="T32" fmla="*/ 2147483646 w 21"/>
                  <a:gd name="T33" fmla="*/ 2147483646 h 20"/>
                  <a:gd name="T34" fmla="*/ 2147483646 w 21"/>
                  <a:gd name="T35" fmla="*/ 2147483646 h 20"/>
                  <a:gd name="T36" fmla="*/ 2147483646 w 21"/>
                  <a:gd name="T37" fmla="*/ 2147483646 h 20"/>
                  <a:gd name="T38" fmla="*/ 2147483646 w 21"/>
                  <a:gd name="T39" fmla="*/ 0 h 20"/>
                  <a:gd name="T40" fmla="*/ 2147483646 w 21"/>
                  <a:gd name="T41" fmla="*/ 0 h 20"/>
                  <a:gd name="T42" fmla="*/ 0 w 21"/>
                  <a:gd name="T43" fmla="*/ 0 h 2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20" y="19"/>
                      <a:pt x="20" y="19"/>
                      <a:pt x="20" y="19"/>
                    </a:cubicBezTo>
                    <a:lnTo>
                      <a:pt x="2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76" name="Freeform 344">
                <a:extLst>
                  <a:ext uri="{FF2B5EF4-FFF2-40B4-BE49-F238E27FC236}">
                    <a16:creationId xmlns:a16="http://schemas.microsoft.com/office/drawing/2014/main" id="{80F95B14-0FE0-6647-88D3-DB806F1F7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20950"/>
                <a:ext cx="1588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77" name="Freeform 345">
                <a:extLst>
                  <a:ext uri="{FF2B5EF4-FFF2-40B4-BE49-F238E27FC236}">
                    <a16:creationId xmlns:a16="http://schemas.microsoft.com/office/drawing/2014/main" id="{A44C1C8A-9943-904A-A4DE-3A9E44ACC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541588"/>
                <a:ext cx="41275" cy="68262"/>
              </a:xfrm>
              <a:custGeom>
                <a:avLst/>
                <a:gdLst>
                  <a:gd name="T0" fmla="*/ 2147483646 w 230"/>
                  <a:gd name="T1" fmla="*/ 2147483646 h 382"/>
                  <a:gd name="T2" fmla="*/ 2147483646 w 230"/>
                  <a:gd name="T3" fmla="*/ 2147483646 h 382"/>
                  <a:gd name="T4" fmla="*/ 2147483646 w 230"/>
                  <a:gd name="T5" fmla="*/ 2147483646 h 382"/>
                  <a:gd name="T6" fmla="*/ 2147483646 w 230"/>
                  <a:gd name="T7" fmla="*/ 2147483646 h 382"/>
                  <a:gd name="T8" fmla="*/ 2147483646 w 230"/>
                  <a:gd name="T9" fmla="*/ 2147483646 h 382"/>
                  <a:gd name="T10" fmla="*/ 2147483646 w 230"/>
                  <a:gd name="T11" fmla="*/ 2147483646 h 382"/>
                  <a:gd name="T12" fmla="*/ 2147483646 w 230"/>
                  <a:gd name="T13" fmla="*/ 2147483646 h 382"/>
                  <a:gd name="T14" fmla="*/ 2147483646 w 230"/>
                  <a:gd name="T15" fmla="*/ 2147483646 h 382"/>
                  <a:gd name="T16" fmla="*/ 2147483646 w 230"/>
                  <a:gd name="T17" fmla="*/ 2147483646 h 382"/>
                  <a:gd name="T18" fmla="*/ 2147483646 w 230"/>
                  <a:gd name="T19" fmla="*/ 2147483646 h 382"/>
                  <a:gd name="T20" fmla="*/ 2147483646 w 230"/>
                  <a:gd name="T21" fmla="*/ 2147483646 h 382"/>
                  <a:gd name="T22" fmla="*/ 2147483646 w 230"/>
                  <a:gd name="T23" fmla="*/ 2147483646 h 382"/>
                  <a:gd name="T24" fmla="*/ 2147483646 w 230"/>
                  <a:gd name="T25" fmla="*/ 2147483646 h 382"/>
                  <a:gd name="T26" fmla="*/ 2147483646 w 230"/>
                  <a:gd name="T27" fmla="*/ 2147483646 h 382"/>
                  <a:gd name="T28" fmla="*/ 2147483646 w 230"/>
                  <a:gd name="T29" fmla="*/ 2147483646 h 382"/>
                  <a:gd name="T30" fmla="*/ 2147483646 w 230"/>
                  <a:gd name="T31" fmla="*/ 2147483646 h 382"/>
                  <a:gd name="T32" fmla="*/ 2147483646 w 230"/>
                  <a:gd name="T33" fmla="*/ 2147483646 h 382"/>
                  <a:gd name="T34" fmla="*/ 2147483646 w 230"/>
                  <a:gd name="T35" fmla="*/ 2147483646 h 382"/>
                  <a:gd name="T36" fmla="*/ 2147483646 w 230"/>
                  <a:gd name="T37" fmla="*/ 2147483646 h 382"/>
                  <a:gd name="T38" fmla="*/ 2147483646 w 230"/>
                  <a:gd name="T39" fmla="*/ 2147483646 h 382"/>
                  <a:gd name="T40" fmla="*/ 2147483646 w 230"/>
                  <a:gd name="T41" fmla="*/ 2147483646 h 382"/>
                  <a:gd name="T42" fmla="*/ 2147483646 w 230"/>
                  <a:gd name="T43" fmla="*/ 2147483646 h 382"/>
                  <a:gd name="T44" fmla="*/ 2147483646 w 230"/>
                  <a:gd name="T45" fmla="*/ 2147483646 h 382"/>
                  <a:gd name="T46" fmla="*/ 2147483646 w 230"/>
                  <a:gd name="T47" fmla="*/ 2147483646 h 382"/>
                  <a:gd name="T48" fmla="*/ 2147483646 w 230"/>
                  <a:gd name="T49" fmla="*/ 2147483646 h 382"/>
                  <a:gd name="T50" fmla="*/ 2147483646 w 230"/>
                  <a:gd name="T51" fmla="*/ 2147483646 h 382"/>
                  <a:gd name="T52" fmla="*/ 2147483646 w 230"/>
                  <a:gd name="T53" fmla="*/ 2147483646 h 382"/>
                  <a:gd name="T54" fmla="*/ 2147483646 w 230"/>
                  <a:gd name="T55" fmla="*/ 2147483646 h 382"/>
                  <a:gd name="T56" fmla="*/ 2147483646 w 230"/>
                  <a:gd name="T57" fmla="*/ 2147483646 h 382"/>
                  <a:gd name="T58" fmla="*/ 2147483646 w 230"/>
                  <a:gd name="T59" fmla="*/ 2147483646 h 382"/>
                  <a:gd name="T60" fmla="*/ 2147483646 w 230"/>
                  <a:gd name="T61" fmla="*/ 2147483646 h 382"/>
                  <a:gd name="T62" fmla="*/ 2147483646 w 230"/>
                  <a:gd name="T63" fmla="*/ 2147483646 h 382"/>
                  <a:gd name="T64" fmla="*/ 2147483646 w 230"/>
                  <a:gd name="T65" fmla="*/ 2147483646 h 382"/>
                  <a:gd name="T66" fmla="*/ 2147483646 w 230"/>
                  <a:gd name="T67" fmla="*/ 2147483646 h 382"/>
                  <a:gd name="T68" fmla="*/ 2147483646 w 230"/>
                  <a:gd name="T69" fmla="*/ 2147483646 h 382"/>
                  <a:gd name="T70" fmla="*/ 2147483646 w 230"/>
                  <a:gd name="T71" fmla="*/ 2147483646 h 382"/>
                  <a:gd name="T72" fmla="*/ 2147483646 w 230"/>
                  <a:gd name="T73" fmla="*/ 2147483646 h 382"/>
                  <a:gd name="T74" fmla="*/ 2147483646 w 230"/>
                  <a:gd name="T75" fmla="*/ 2147483646 h 382"/>
                  <a:gd name="T76" fmla="*/ 2147483646 w 230"/>
                  <a:gd name="T77" fmla="*/ 2147483646 h 382"/>
                  <a:gd name="T78" fmla="*/ 2147483646 w 230"/>
                  <a:gd name="T79" fmla="*/ 2147483646 h 382"/>
                  <a:gd name="T80" fmla="*/ 2147483646 w 230"/>
                  <a:gd name="T81" fmla="*/ 2147483646 h 382"/>
                  <a:gd name="T82" fmla="*/ 2147483646 w 230"/>
                  <a:gd name="T83" fmla="*/ 2147483646 h 382"/>
                  <a:gd name="T84" fmla="*/ 2147483646 w 230"/>
                  <a:gd name="T85" fmla="*/ 2147483646 h 382"/>
                  <a:gd name="T86" fmla="*/ 2147483646 w 230"/>
                  <a:gd name="T87" fmla="*/ 2147483646 h 382"/>
                  <a:gd name="T88" fmla="*/ 2147483646 w 230"/>
                  <a:gd name="T89" fmla="*/ 2147483646 h 382"/>
                  <a:gd name="T90" fmla="*/ 2147483646 w 230"/>
                  <a:gd name="T91" fmla="*/ 2147483646 h 382"/>
                  <a:gd name="T92" fmla="*/ 2147483646 w 230"/>
                  <a:gd name="T93" fmla="*/ 2147483646 h 382"/>
                  <a:gd name="T94" fmla="*/ 2147483646 w 230"/>
                  <a:gd name="T95" fmla="*/ 2147483646 h 382"/>
                  <a:gd name="T96" fmla="*/ 2147483646 w 230"/>
                  <a:gd name="T97" fmla="*/ 2147483646 h 382"/>
                  <a:gd name="T98" fmla="*/ 2147483646 w 230"/>
                  <a:gd name="T99" fmla="*/ 2147483646 h 382"/>
                  <a:gd name="T100" fmla="*/ 2147483646 w 230"/>
                  <a:gd name="T101" fmla="*/ 2147483646 h 382"/>
                  <a:gd name="T102" fmla="*/ 2147483646 w 230"/>
                  <a:gd name="T103" fmla="*/ 2147483646 h 38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30" h="382">
                    <a:moveTo>
                      <a:pt x="96" y="0"/>
                    </a:moveTo>
                    <a:lnTo>
                      <a:pt x="96" y="0"/>
                    </a:lnTo>
                    <a:cubicBezTo>
                      <a:pt x="96" y="20"/>
                      <a:pt x="96" y="20"/>
                      <a:pt x="115" y="39"/>
                    </a:cubicBezTo>
                    <a:lnTo>
                      <a:pt x="96" y="39"/>
                    </a:lnTo>
                    <a:cubicBezTo>
                      <a:pt x="96" y="20"/>
                      <a:pt x="96" y="20"/>
                      <a:pt x="96" y="20"/>
                    </a:cubicBezTo>
                    <a:cubicBezTo>
                      <a:pt x="76" y="20"/>
                      <a:pt x="96" y="20"/>
                      <a:pt x="96" y="20"/>
                    </a:cubicBezTo>
                    <a:cubicBezTo>
                      <a:pt x="96" y="39"/>
                      <a:pt x="96" y="58"/>
                      <a:pt x="115" y="77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20"/>
                      <a:pt x="76" y="20"/>
                      <a:pt x="76" y="20"/>
                    </a:cubicBezTo>
                    <a:cubicBezTo>
                      <a:pt x="76" y="39"/>
                      <a:pt x="76" y="39"/>
                      <a:pt x="96" y="58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58" y="39"/>
                      <a:pt x="58" y="39"/>
                      <a:pt x="58" y="39"/>
                    </a:cubicBezTo>
                    <a:lnTo>
                      <a:pt x="76" y="58"/>
                    </a:lnTo>
                    <a:lnTo>
                      <a:pt x="96" y="58"/>
                    </a:lnTo>
                    <a:cubicBezTo>
                      <a:pt x="96" y="77"/>
                      <a:pt x="96" y="77"/>
                      <a:pt x="96" y="96"/>
                    </a:cubicBezTo>
                    <a:cubicBezTo>
                      <a:pt x="115" y="96"/>
                      <a:pt x="115" y="96"/>
                      <a:pt x="115" y="96"/>
                    </a:cubicBezTo>
                    <a:cubicBezTo>
                      <a:pt x="96" y="77"/>
                      <a:pt x="96" y="77"/>
                      <a:pt x="96" y="77"/>
                    </a:cubicBezTo>
                    <a:cubicBezTo>
                      <a:pt x="96" y="77"/>
                      <a:pt x="76" y="77"/>
                      <a:pt x="76" y="58"/>
                    </a:cubicBezTo>
                    <a:lnTo>
                      <a:pt x="76" y="77"/>
                    </a:lnTo>
                    <a:cubicBezTo>
                      <a:pt x="96" y="96"/>
                      <a:pt x="96" y="96"/>
                      <a:pt x="96" y="96"/>
                    </a:cubicBezTo>
                    <a:lnTo>
                      <a:pt x="115" y="96"/>
                    </a:lnTo>
                    <a:cubicBezTo>
                      <a:pt x="115" y="115"/>
                      <a:pt x="115" y="115"/>
                      <a:pt x="115" y="115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6"/>
                      <a:pt x="96" y="77"/>
                      <a:pt x="76" y="77"/>
                    </a:cubicBezTo>
                    <a:cubicBezTo>
                      <a:pt x="76" y="77"/>
                      <a:pt x="76" y="96"/>
                      <a:pt x="96" y="96"/>
                    </a:cubicBezTo>
                    <a:cubicBezTo>
                      <a:pt x="96" y="96"/>
                      <a:pt x="96" y="115"/>
                      <a:pt x="115" y="115"/>
                    </a:cubicBezTo>
                    <a:cubicBezTo>
                      <a:pt x="115" y="115"/>
                      <a:pt x="115" y="115"/>
                      <a:pt x="115" y="134"/>
                    </a:cubicBezTo>
                    <a:lnTo>
                      <a:pt x="96" y="115"/>
                    </a:lnTo>
                    <a:cubicBezTo>
                      <a:pt x="96" y="96"/>
                      <a:pt x="96" y="96"/>
                      <a:pt x="76" y="96"/>
                    </a:cubicBezTo>
                    <a:lnTo>
                      <a:pt x="96" y="115"/>
                    </a:lnTo>
                    <a:cubicBezTo>
                      <a:pt x="96" y="115"/>
                      <a:pt x="96" y="115"/>
                      <a:pt x="9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53"/>
                      <a:pt x="134" y="153"/>
                    </a:cubicBezTo>
                    <a:lnTo>
                      <a:pt x="115" y="153"/>
                    </a:lnTo>
                    <a:lnTo>
                      <a:pt x="115" y="134"/>
                    </a:lnTo>
                    <a:cubicBezTo>
                      <a:pt x="115" y="134"/>
                      <a:pt x="96" y="134"/>
                      <a:pt x="9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96" y="134"/>
                      <a:pt x="96" y="134"/>
                      <a:pt x="96" y="134"/>
                    </a:cubicBezTo>
                    <a:cubicBezTo>
                      <a:pt x="96" y="134"/>
                      <a:pt x="115" y="134"/>
                      <a:pt x="115" y="153"/>
                    </a:cubicBezTo>
                    <a:cubicBezTo>
                      <a:pt x="115" y="153"/>
                      <a:pt x="96" y="153"/>
                      <a:pt x="96" y="134"/>
                    </a:cubicBezTo>
                    <a:cubicBezTo>
                      <a:pt x="76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96" y="134"/>
                    </a:cubicBezTo>
                    <a:lnTo>
                      <a:pt x="96" y="153"/>
                    </a:lnTo>
                    <a:cubicBezTo>
                      <a:pt x="115" y="153"/>
                      <a:pt x="115" y="153"/>
                      <a:pt x="115" y="153"/>
                    </a:cubicBezTo>
                    <a:lnTo>
                      <a:pt x="115" y="172"/>
                    </a:lnTo>
                    <a:cubicBezTo>
                      <a:pt x="115" y="172"/>
                      <a:pt x="115" y="172"/>
                      <a:pt x="134" y="172"/>
                    </a:cubicBezTo>
                    <a:cubicBezTo>
                      <a:pt x="134" y="191"/>
                      <a:pt x="134" y="191"/>
                      <a:pt x="134" y="191"/>
                    </a:cubicBezTo>
                    <a:cubicBezTo>
                      <a:pt x="134" y="210"/>
                      <a:pt x="134" y="210"/>
                      <a:pt x="134" y="210"/>
                    </a:cubicBezTo>
                    <a:lnTo>
                      <a:pt x="134" y="191"/>
                    </a:lnTo>
                    <a:lnTo>
                      <a:pt x="115" y="172"/>
                    </a:lnTo>
                    <a:lnTo>
                      <a:pt x="96" y="172"/>
                    </a:lnTo>
                    <a:cubicBezTo>
                      <a:pt x="96" y="172"/>
                      <a:pt x="96" y="172"/>
                      <a:pt x="96" y="191"/>
                    </a:cubicBezTo>
                    <a:lnTo>
                      <a:pt x="76" y="210"/>
                    </a:lnTo>
                    <a:cubicBezTo>
                      <a:pt x="76" y="210"/>
                      <a:pt x="76" y="210"/>
                      <a:pt x="76" y="229"/>
                    </a:cubicBezTo>
                    <a:cubicBezTo>
                      <a:pt x="76" y="229"/>
                      <a:pt x="76" y="210"/>
                      <a:pt x="96" y="210"/>
                    </a:cubicBezTo>
                    <a:lnTo>
                      <a:pt x="96" y="191"/>
                    </a:lnTo>
                    <a:cubicBezTo>
                      <a:pt x="96" y="229"/>
                      <a:pt x="96" y="229"/>
                      <a:pt x="96" y="229"/>
                    </a:cubicBezTo>
                    <a:lnTo>
                      <a:pt x="96" y="210"/>
                    </a:lnTo>
                    <a:lnTo>
                      <a:pt x="96" y="191"/>
                    </a:lnTo>
                    <a:cubicBezTo>
                      <a:pt x="115" y="191"/>
                      <a:pt x="115" y="229"/>
                      <a:pt x="115" y="249"/>
                    </a:cubicBezTo>
                    <a:lnTo>
                      <a:pt x="115" y="229"/>
                    </a:lnTo>
                    <a:cubicBezTo>
                      <a:pt x="96" y="210"/>
                      <a:pt x="96" y="210"/>
                      <a:pt x="96" y="210"/>
                    </a:cubicBezTo>
                    <a:lnTo>
                      <a:pt x="96" y="229"/>
                    </a:lnTo>
                    <a:cubicBezTo>
                      <a:pt x="96" y="229"/>
                      <a:pt x="96" y="229"/>
                      <a:pt x="76" y="229"/>
                    </a:cubicBezTo>
                    <a:lnTo>
                      <a:pt x="76" y="249"/>
                    </a:lnTo>
                    <a:cubicBezTo>
                      <a:pt x="76" y="229"/>
                      <a:pt x="76" y="229"/>
                      <a:pt x="76" y="229"/>
                    </a:cubicBezTo>
                    <a:cubicBezTo>
                      <a:pt x="96" y="229"/>
                      <a:pt x="96" y="249"/>
                      <a:pt x="96" y="249"/>
                    </a:cubicBezTo>
                    <a:cubicBezTo>
                      <a:pt x="96" y="286"/>
                      <a:pt x="96" y="286"/>
                      <a:pt x="76" y="305"/>
                    </a:cubicBezTo>
                    <a:lnTo>
                      <a:pt x="76" y="325"/>
                    </a:lnTo>
                    <a:lnTo>
                      <a:pt x="58" y="325"/>
                    </a:lnTo>
                    <a:lnTo>
                      <a:pt x="76" y="305"/>
                    </a:lnTo>
                    <a:cubicBezTo>
                      <a:pt x="76" y="286"/>
                      <a:pt x="76" y="286"/>
                      <a:pt x="76" y="267"/>
                    </a:cubicBezTo>
                    <a:cubicBezTo>
                      <a:pt x="76" y="305"/>
                      <a:pt x="58" y="305"/>
                      <a:pt x="39" y="344"/>
                    </a:cubicBezTo>
                    <a:cubicBezTo>
                      <a:pt x="58" y="325"/>
                      <a:pt x="58" y="325"/>
                      <a:pt x="58" y="325"/>
                    </a:cubicBezTo>
                    <a:lnTo>
                      <a:pt x="39" y="325"/>
                    </a:lnTo>
                    <a:lnTo>
                      <a:pt x="39" y="344"/>
                    </a:lnTo>
                    <a:cubicBezTo>
                      <a:pt x="39" y="325"/>
                      <a:pt x="39" y="325"/>
                      <a:pt x="39" y="325"/>
                    </a:cubicBezTo>
                    <a:cubicBezTo>
                      <a:pt x="39" y="305"/>
                      <a:pt x="39" y="305"/>
                      <a:pt x="39" y="305"/>
                    </a:cubicBezTo>
                    <a:lnTo>
                      <a:pt x="39" y="325"/>
                    </a:lnTo>
                    <a:lnTo>
                      <a:pt x="39" y="344"/>
                    </a:lnTo>
                    <a:lnTo>
                      <a:pt x="39" y="325"/>
                    </a:lnTo>
                    <a:lnTo>
                      <a:pt x="20" y="325"/>
                    </a:lnTo>
                    <a:cubicBezTo>
                      <a:pt x="20" y="344"/>
                      <a:pt x="20" y="363"/>
                      <a:pt x="20" y="363"/>
                    </a:cubicBezTo>
                    <a:cubicBezTo>
                      <a:pt x="0" y="363"/>
                      <a:pt x="20" y="363"/>
                      <a:pt x="20" y="363"/>
                    </a:cubicBezTo>
                    <a:lnTo>
                      <a:pt x="58" y="381"/>
                    </a:lnTo>
                    <a:cubicBezTo>
                      <a:pt x="58" y="381"/>
                      <a:pt x="76" y="363"/>
                      <a:pt x="96" y="381"/>
                    </a:cubicBezTo>
                    <a:lnTo>
                      <a:pt x="115" y="381"/>
                    </a:lnTo>
                    <a:cubicBezTo>
                      <a:pt x="115" y="363"/>
                      <a:pt x="96" y="363"/>
                      <a:pt x="96" y="363"/>
                    </a:cubicBezTo>
                    <a:cubicBezTo>
                      <a:pt x="76" y="363"/>
                      <a:pt x="76" y="363"/>
                      <a:pt x="76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15" y="363"/>
                      <a:pt x="115" y="363"/>
                      <a:pt x="115" y="363"/>
                    </a:cubicBezTo>
                    <a:cubicBezTo>
                      <a:pt x="115" y="363"/>
                      <a:pt x="96" y="363"/>
                      <a:pt x="76" y="363"/>
                    </a:cubicBezTo>
                    <a:cubicBezTo>
                      <a:pt x="96" y="363"/>
                      <a:pt x="115" y="344"/>
                      <a:pt x="134" y="344"/>
                    </a:cubicBezTo>
                    <a:cubicBezTo>
                      <a:pt x="134" y="344"/>
                      <a:pt x="153" y="363"/>
                      <a:pt x="134" y="344"/>
                    </a:cubicBezTo>
                    <a:lnTo>
                      <a:pt x="115" y="344"/>
                    </a:lnTo>
                    <a:cubicBezTo>
                      <a:pt x="134" y="344"/>
                      <a:pt x="134" y="344"/>
                      <a:pt x="134" y="344"/>
                    </a:cubicBezTo>
                    <a:cubicBezTo>
                      <a:pt x="134" y="344"/>
                      <a:pt x="172" y="344"/>
                      <a:pt x="153" y="344"/>
                    </a:cubicBezTo>
                    <a:cubicBezTo>
                      <a:pt x="153" y="344"/>
                      <a:pt x="134" y="344"/>
                      <a:pt x="134" y="325"/>
                    </a:cubicBezTo>
                    <a:cubicBezTo>
                      <a:pt x="153" y="325"/>
                      <a:pt x="172" y="325"/>
                      <a:pt x="172" y="305"/>
                    </a:cubicBezTo>
                    <a:cubicBezTo>
                      <a:pt x="191" y="305"/>
                      <a:pt x="191" y="305"/>
                      <a:pt x="191" y="305"/>
                    </a:cubicBezTo>
                    <a:cubicBezTo>
                      <a:pt x="172" y="305"/>
                      <a:pt x="153" y="305"/>
                      <a:pt x="153" y="305"/>
                    </a:cubicBezTo>
                    <a:cubicBezTo>
                      <a:pt x="172" y="305"/>
                      <a:pt x="172" y="305"/>
                      <a:pt x="191" y="305"/>
                    </a:cubicBezTo>
                    <a:lnTo>
                      <a:pt x="172" y="305"/>
                    </a:lnTo>
                    <a:cubicBezTo>
                      <a:pt x="191" y="305"/>
                      <a:pt x="191" y="286"/>
                      <a:pt x="210" y="286"/>
                    </a:cubicBezTo>
                    <a:cubicBezTo>
                      <a:pt x="210" y="286"/>
                      <a:pt x="210" y="286"/>
                      <a:pt x="229" y="286"/>
                    </a:cubicBezTo>
                    <a:lnTo>
                      <a:pt x="191" y="286"/>
                    </a:lnTo>
                    <a:lnTo>
                      <a:pt x="172" y="286"/>
                    </a:lnTo>
                    <a:cubicBezTo>
                      <a:pt x="191" y="286"/>
                      <a:pt x="191" y="286"/>
                      <a:pt x="210" y="286"/>
                    </a:cubicBezTo>
                    <a:lnTo>
                      <a:pt x="210" y="267"/>
                    </a:lnTo>
                    <a:cubicBezTo>
                      <a:pt x="210" y="267"/>
                      <a:pt x="191" y="286"/>
                      <a:pt x="172" y="286"/>
                    </a:cubicBezTo>
                    <a:cubicBezTo>
                      <a:pt x="210" y="267"/>
                      <a:pt x="191" y="267"/>
                      <a:pt x="229" y="267"/>
                    </a:cubicBezTo>
                    <a:cubicBezTo>
                      <a:pt x="210" y="267"/>
                      <a:pt x="210" y="267"/>
                      <a:pt x="210" y="267"/>
                    </a:cubicBezTo>
                    <a:lnTo>
                      <a:pt x="191" y="267"/>
                    </a:lnTo>
                    <a:cubicBezTo>
                      <a:pt x="210" y="249"/>
                      <a:pt x="210" y="249"/>
                      <a:pt x="210" y="249"/>
                    </a:cubicBezTo>
                    <a:cubicBezTo>
                      <a:pt x="229" y="249"/>
                      <a:pt x="229" y="249"/>
                      <a:pt x="229" y="249"/>
                    </a:cubicBezTo>
                    <a:cubicBezTo>
                      <a:pt x="229" y="229"/>
                      <a:pt x="229" y="229"/>
                      <a:pt x="229" y="229"/>
                    </a:cubicBezTo>
                    <a:cubicBezTo>
                      <a:pt x="210" y="249"/>
                      <a:pt x="210" y="249"/>
                      <a:pt x="210" y="249"/>
                    </a:cubicBezTo>
                    <a:lnTo>
                      <a:pt x="191" y="249"/>
                    </a:lnTo>
                    <a:cubicBezTo>
                      <a:pt x="191" y="249"/>
                      <a:pt x="191" y="249"/>
                      <a:pt x="210" y="229"/>
                    </a:cubicBezTo>
                    <a:cubicBezTo>
                      <a:pt x="229" y="229"/>
                      <a:pt x="229" y="229"/>
                      <a:pt x="229" y="229"/>
                    </a:cubicBezTo>
                    <a:cubicBezTo>
                      <a:pt x="210" y="229"/>
                      <a:pt x="210" y="229"/>
                      <a:pt x="210" y="229"/>
                    </a:cubicBezTo>
                    <a:cubicBezTo>
                      <a:pt x="210" y="229"/>
                      <a:pt x="191" y="229"/>
                      <a:pt x="191" y="249"/>
                    </a:cubicBezTo>
                    <a:cubicBezTo>
                      <a:pt x="191" y="229"/>
                      <a:pt x="210" y="210"/>
                      <a:pt x="229" y="210"/>
                    </a:cubicBezTo>
                    <a:lnTo>
                      <a:pt x="210" y="210"/>
                    </a:lnTo>
                    <a:cubicBezTo>
                      <a:pt x="191" y="229"/>
                      <a:pt x="191" y="229"/>
                      <a:pt x="172" y="229"/>
                    </a:cubicBezTo>
                    <a:cubicBezTo>
                      <a:pt x="191" y="229"/>
                      <a:pt x="191" y="229"/>
                      <a:pt x="191" y="229"/>
                    </a:cubicBezTo>
                    <a:cubicBezTo>
                      <a:pt x="191" y="210"/>
                      <a:pt x="191" y="210"/>
                      <a:pt x="191" y="210"/>
                    </a:cubicBezTo>
                    <a:cubicBezTo>
                      <a:pt x="210" y="210"/>
                      <a:pt x="210" y="210"/>
                      <a:pt x="210" y="210"/>
                    </a:cubicBezTo>
                    <a:lnTo>
                      <a:pt x="210" y="191"/>
                    </a:lnTo>
                    <a:cubicBezTo>
                      <a:pt x="229" y="191"/>
                      <a:pt x="229" y="191"/>
                      <a:pt x="229" y="191"/>
                    </a:cubicBezTo>
                    <a:cubicBezTo>
                      <a:pt x="229" y="191"/>
                      <a:pt x="229" y="191"/>
                      <a:pt x="229" y="172"/>
                    </a:cubicBezTo>
                    <a:cubicBezTo>
                      <a:pt x="229" y="191"/>
                      <a:pt x="210" y="191"/>
                      <a:pt x="210" y="191"/>
                    </a:cubicBezTo>
                    <a:cubicBezTo>
                      <a:pt x="191" y="210"/>
                      <a:pt x="191" y="210"/>
                      <a:pt x="191" y="210"/>
                    </a:cubicBezTo>
                    <a:lnTo>
                      <a:pt x="172" y="210"/>
                    </a:lnTo>
                    <a:cubicBezTo>
                      <a:pt x="191" y="210"/>
                      <a:pt x="191" y="191"/>
                      <a:pt x="191" y="191"/>
                    </a:cubicBezTo>
                    <a:cubicBezTo>
                      <a:pt x="210" y="191"/>
                      <a:pt x="210" y="172"/>
                      <a:pt x="229" y="172"/>
                    </a:cubicBezTo>
                    <a:cubicBezTo>
                      <a:pt x="229" y="153"/>
                      <a:pt x="229" y="153"/>
                      <a:pt x="229" y="153"/>
                    </a:cubicBezTo>
                    <a:cubicBezTo>
                      <a:pt x="229" y="153"/>
                      <a:pt x="229" y="153"/>
                      <a:pt x="229" y="172"/>
                    </a:cubicBezTo>
                    <a:cubicBezTo>
                      <a:pt x="210" y="172"/>
                      <a:pt x="210" y="172"/>
                      <a:pt x="191" y="191"/>
                    </a:cubicBezTo>
                    <a:lnTo>
                      <a:pt x="172" y="210"/>
                    </a:lnTo>
                    <a:cubicBezTo>
                      <a:pt x="172" y="210"/>
                      <a:pt x="172" y="229"/>
                      <a:pt x="153" y="229"/>
                    </a:cubicBezTo>
                    <a:cubicBezTo>
                      <a:pt x="153" y="210"/>
                      <a:pt x="172" y="210"/>
                      <a:pt x="172" y="191"/>
                    </a:cubicBezTo>
                    <a:cubicBezTo>
                      <a:pt x="191" y="172"/>
                      <a:pt x="191" y="172"/>
                      <a:pt x="191" y="172"/>
                    </a:cubicBezTo>
                    <a:cubicBezTo>
                      <a:pt x="210" y="172"/>
                      <a:pt x="210" y="153"/>
                      <a:pt x="210" y="134"/>
                    </a:cubicBezTo>
                    <a:lnTo>
                      <a:pt x="210" y="153"/>
                    </a:lnTo>
                    <a:cubicBezTo>
                      <a:pt x="172" y="191"/>
                      <a:pt x="172" y="191"/>
                      <a:pt x="172" y="191"/>
                    </a:cubicBezTo>
                    <a:cubicBezTo>
                      <a:pt x="172" y="191"/>
                      <a:pt x="172" y="172"/>
                      <a:pt x="191" y="172"/>
                    </a:cubicBezTo>
                    <a:lnTo>
                      <a:pt x="191" y="153"/>
                    </a:lnTo>
                    <a:lnTo>
                      <a:pt x="210" y="134"/>
                    </a:lnTo>
                    <a:cubicBezTo>
                      <a:pt x="210" y="134"/>
                      <a:pt x="229" y="134"/>
                      <a:pt x="229" y="115"/>
                    </a:cubicBezTo>
                    <a:lnTo>
                      <a:pt x="210" y="115"/>
                    </a:lnTo>
                    <a:cubicBezTo>
                      <a:pt x="191" y="134"/>
                      <a:pt x="191" y="153"/>
                      <a:pt x="172" y="153"/>
                    </a:cubicBezTo>
                    <a:cubicBezTo>
                      <a:pt x="172" y="153"/>
                      <a:pt x="191" y="134"/>
                      <a:pt x="191" y="115"/>
                    </a:cubicBezTo>
                    <a:cubicBezTo>
                      <a:pt x="191" y="115"/>
                      <a:pt x="191" y="115"/>
                      <a:pt x="210" y="115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191" y="115"/>
                      <a:pt x="191" y="134"/>
                      <a:pt x="172" y="153"/>
                    </a:cubicBezTo>
                    <a:cubicBezTo>
                      <a:pt x="172" y="134"/>
                      <a:pt x="172" y="115"/>
                      <a:pt x="191" y="115"/>
                    </a:cubicBezTo>
                    <a:cubicBezTo>
                      <a:pt x="191" y="115"/>
                      <a:pt x="191" y="96"/>
                      <a:pt x="210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115"/>
                      <a:pt x="172" y="115"/>
                      <a:pt x="172" y="115"/>
                    </a:cubicBezTo>
                    <a:cubicBezTo>
                      <a:pt x="172" y="134"/>
                      <a:pt x="172" y="134"/>
                      <a:pt x="153" y="153"/>
                    </a:cubicBezTo>
                    <a:lnTo>
                      <a:pt x="172" y="115"/>
                    </a:lnTo>
                    <a:cubicBezTo>
                      <a:pt x="172" y="96"/>
                      <a:pt x="191" y="96"/>
                      <a:pt x="191" y="96"/>
                    </a:cubicBezTo>
                    <a:cubicBezTo>
                      <a:pt x="191" y="77"/>
                      <a:pt x="191" y="77"/>
                      <a:pt x="191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191" y="77"/>
                      <a:pt x="191" y="77"/>
                      <a:pt x="172" y="96"/>
                    </a:cubicBezTo>
                    <a:cubicBezTo>
                      <a:pt x="172" y="96"/>
                      <a:pt x="172" y="96"/>
                      <a:pt x="172" y="115"/>
                    </a:cubicBezTo>
                    <a:cubicBezTo>
                      <a:pt x="172" y="96"/>
                      <a:pt x="172" y="77"/>
                      <a:pt x="191" y="77"/>
                    </a:cubicBezTo>
                    <a:lnTo>
                      <a:pt x="191" y="58"/>
                    </a:lnTo>
                    <a:lnTo>
                      <a:pt x="172" y="77"/>
                    </a:lnTo>
                    <a:lnTo>
                      <a:pt x="172" y="96"/>
                    </a:lnTo>
                    <a:cubicBezTo>
                      <a:pt x="153" y="96"/>
                      <a:pt x="153" y="96"/>
                      <a:pt x="153" y="96"/>
                    </a:cubicBezTo>
                    <a:cubicBezTo>
                      <a:pt x="153" y="96"/>
                      <a:pt x="153" y="77"/>
                      <a:pt x="172" y="77"/>
                    </a:cubicBezTo>
                    <a:cubicBezTo>
                      <a:pt x="172" y="58"/>
                      <a:pt x="172" y="58"/>
                      <a:pt x="172" y="39"/>
                    </a:cubicBezTo>
                    <a:lnTo>
                      <a:pt x="172" y="58"/>
                    </a:lnTo>
                    <a:cubicBezTo>
                      <a:pt x="153" y="77"/>
                      <a:pt x="153" y="77"/>
                      <a:pt x="153" y="77"/>
                    </a:cubicBezTo>
                    <a:cubicBezTo>
                      <a:pt x="153" y="58"/>
                      <a:pt x="172" y="39"/>
                      <a:pt x="172" y="20"/>
                    </a:cubicBezTo>
                    <a:lnTo>
                      <a:pt x="172" y="39"/>
                    </a:lnTo>
                    <a:lnTo>
                      <a:pt x="153" y="58"/>
                    </a:lnTo>
                    <a:cubicBezTo>
                      <a:pt x="153" y="58"/>
                      <a:pt x="153" y="39"/>
                      <a:pt x="172" y="39"/>
                    </a:cubicBezTo>
                    <a:cubicBezTo>
                      <a:pt x="153" y="39"/>
                      <a:pt x="153" y="58"/>
                      <a:pt x="134" y="77"/>
                    </a:cubicBezTo>
                    <a:cubicBezTo>
                      <a:pt x="134" y="58"/>
                      <a:pt x="134" y="39"/>
                      <a:pt x="153" y="20"/>
                    </a:cubicBezTo>
                    <a:cubicBezTo>
                      <a:pt x="134" y="20"/>
                      <a:pt x="134" y="39"/>
                      <a:pt x="134" y="39"/>
                    </a:cubicBezTo>
                    <a:cubicBezTo>
                      <a:pt x="134" y="77"/>
                      <a:pt x="134" y="77"/>
                      <a:pt x="134" y="77"/>
                    </a:cubicBezTo>
                    <a:cubicBezTo>
                      <a:pt x="115" y="58"/>
                      <a:pt x="115" y="39"/>
                      <a:pt x="96" y="20"/>
                    </a:cubicBezTo>
                    <a:cubicBezTo>
                      <a:pt x="96" y="0"/>
                      <a:pt x="96" y="0"/>
                      <a:pt x="96" y="0"/>
                    </a:cubicBezTo>
                    <a:close/>
                    <a:moveTo>
                      <a:pt x="96" y="210"/>
                    </a:moveTo>
                    <a:lnTo>
                      <a:pt x="96" y="210"/>
                    </a:lnTo>
                    <a:cubicBezTo>
                      <a:pt x="115" y="229"/>
                      <a:pt x="115" y="249"/>
                      <a:pt x="115" y="267"/>
                    </a:cubicBezTo>
                    <a:cubicBezTo>
                      <a:pt x="96" y="249"/>
                      <a:pt x="96" y="249"/>
                      <a:pt x="96" y="249"/>
                    </a:cubicBezTo>
                    <a:cubicBezTo>
                      <a:pt x="96" y="249"/>
                      <a:pt x="115" y="229"/>
                      <a:pt x="96" y="229"/>
                    </a:cubicBezTo>
                    <a:lnTo>
                      <a:pt x="96" y="249"/>
                    </a:lnTo>
                    <a:cubicBezTo>
                      <a:pt x="96" y="249"/>
                      <a:pt x="96" y="249"/>
                      <a:pt x="96" y="229"/>
                    </a:cubicBezTo>
                    <a:cubicBezTo>
                      <a:pt x="96" y="229"/>
                      <a:pt x="96" y="229"/>
                      <a:pt x="96" y="210"/>
                    </a:cubicBezTo>
                    <a:close/>
                  </a:path>
                </a:pathLst>
              </a:custGeom>
              <a:solidFill>
                <a:srgbClr val="006300"/>
              </a:solidFill>
              <a:ln w="9525" cap="flat">
                <a:solidFill>
                  <a:srgbClr val="808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78" name="Freeform 346">
                <a:extLst>
                  <a:ext uri="{FF2B5EF4-FFF2-40B4-BE49-F238E27FC236}">
                    <a16:creationId xmlns:a16="http://schemas.microsoft.com/office/drawing/2014/main" id="{4DF6E282-5D76-1642-BE97-27D9C53F9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562225"/>
                <a:ext cx="7937" cy="17463"/>
              </a:xfrm>
              <a:custGeom>
                <a:avLst/>
                <a:gdLst>
                  <a:gd name="T0" fmla="*/ 0 w 39"/>
                  <a:gd name="T1" fmla="*/ 2147483646 h 96"/>
                  <a:gd name="T2" fmla="*/ 0 w 39"/>
                  <a:gd name="T3" fmla="*/ 2147483646 h 96"/>
                  <a:gd name="T4" fmla="*/ 2147483646 w 39"/>
                  <a:gd name="T5" fmla="*/ 0 h 96"/>
                  <a:gd name="T6" fmla="*/ 2147483646 w 39"/>
                  <a:gd name="T7" fmla="*/ 2147483646 h 96"/>
                  <a:gd name="T8" fmla="*/ 0 w 39"/>
                  <a:gd name="T9" fmla="*/ 2147483646 h 96"/>
                  <a:gd name="T10" fmla="*/ 0 w 39"/>
                  <a:gd name="T11" fmla="*/ 2147483646 h 96"/>
                  <a:gd name="T12" fmla="*/ 0 w 39"/>
                  <a:gd name="T13" fmla="*/ 2147483646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96">
                    <a:moveTo>
                      <a:pt x="0" y="76"/>
                    </a:moveTo>
                    <a:lnTo>
                      <a:pt x="0" y="76"/>
                    </a:lnTo>
                    <a:cubicBezTo>
                      <a:pt x="0" y="57"/>
                      <a:pt x="19" y="0"/>
                      <a:pt x="38" y="0"/>
                    </a:cubicBezTo>
                    <a:cubicBezTo>
                      <a:pt x="38" y="0"/>
                      <a:pt x="19" y="0"/>
                      <a:pt x="19" y="19"/>
                    </a:cubicBezTo>
                    <a:cubicBezTo>
                      <a:pt x="19" y="38"/>
                      <a:pt x="0" y="57"/>
                      <a:pt x="0" y="76"/>
                    </a:cubicBezTo>
                    <a:lnTo>
                      <a:pt x="0" y="95"/>
                    </a:lnTo>
                    <a:lnTo>
                      <a:pt x="0" y="76"/>
                    </a:ln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79" name="Freeform 347">
                <a:extLst>
                  <a:ext uri="{FF2B5EF4-FFF2-40B4-BE49-F238E27FC236}">
                    <a16:creationId xmlns:a16="http://schemas.microsoft.com/office/drawing/2014/main" id="{ECCFA854-6882-BF4F-8CB7-E3D3BFC99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71750"/>
                <a:ext cx="14287" cy="23813"/>
              </a:xfrm>
              <a:custGeom>
                <a:avLst/>
                <a:gdLst>
                  <a:gd name="T0" fmla="*/ 2147483646 w 77"/>
                  <a:gd name="T1" fmla="*/ 0 h 134"/>
                  <a:gd name="T2" fmla="*/ 2147483646 w 77"/>
                  <a:gd name="T3" fmla="*/ 0 h 134"/>
                  <a:gd name="T4" fmla="*/ 2147483646 w 77"/>
                  <a:gd name="T5" fmla="*/ 2147483646 h 134"/>
                  <a:gd name="T6" fmla="*/ 0 w 77"/>
                  <a:gd name="T7" fmla="*/ 2147483646 h 134"/>
                  <a:gd name="T8" fmla="*/ 0 w 77"/>
                  <a:gd name="T9" fmla="*/ 2147483646 h 134"/>
                  <a:gd name="T10" fmla="*/ 2147483646 w 77"/>
                  <a:gd name="T11" fmla="*/ 2147483646 h 134"/>
                  <a:gd name="T12" fmla="*/ 2147483646 w 77"/>
                  <a:gd name="T13" fmla="*/ 0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134">
                    <a:moveTo>
                      <a:pt x="76" y="0"/>
                    </a:moveTo>
                    <a:lnTo>
                      <a:pt x="76" y="0"/>
                    </a:lnTo>
                    <a:cubicBezTo>
                      <a:pt x="76" y="0"/>
                      <a:pt x="76" y="0"/>
                      <a:pt x="76" y="19"/>
                    </a:cubicBezTo>
                    <a:cubicBezTo>
                      <a:pt x="38" y="38"/>
                      <a:pt x="19" y="77"/>
                      <a:pt x="0" y="95"/>
                    </a:cubicBezTo>
                    <a:cubicBezTo>
                      <a:pt x="0" y="133"/>
                      <a:pt x="0" y="133"/>
                      <a:pt x="0" y="114"/>
                    </a:cubicBezTo>
                    <a:cubicBezTo>
                      <a:pt x="0" y="77"/>
                      <a:pt x="38" y="38"/>
                      <a:pt x="57" y="19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80" name="Freeform 348">
                <a:extLst>
                  <a:ext uri="{FF2B5EF4-FFF2-40B4-BE49-F238E27FC236}">
                    <a16:creationId xmlns:a16="http://schemas.microsoft.com/office/drawing/2014/main" id="{12717F33-2B91-6B44-9DD2-276FCA3F6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47938"/>
                <a:ext cx="7937" cy="17462"/>
              </a:xfrm>
              <a:custGeom>
                <a:avLst/>
                <a:gdLst>
                  <a:gd name="T0" fmla="*/ 0 w 39"/>
                  <a:gd name="T1" fmla="*/ 2147483646 h 96"/>
                  <a:gd name="T2" fmla="*/ 0 w 39"/>
                  <a:gd name="T3" fmla="*/ 2147483646 h 96"/>
                  <a:gd name="T4" fmla="*/ 2147483646 w 39"/>
                  <a:gd name="T5" fmla="*/ 2147483646 h 96"/>
                  <a:gd name="T6" fmla="*/ 2147483646 w 39"/>
                  <a:gd name="T7" fmla="*/ 0 h 96"/>
                  <a:gd name="T8" fmla="*/ 2147483646 w 39"/>
                  <a:gd name="T9" fmla="*/ 0 h 96"/>
                  <a:gd name="T10" fmla="*/ 0 w 39"/>
                  <a:gd name="T11" fmla="*/ 2147483646 h 96"/>
                  <a:gd name="T12" fmla="*/ 0 w 39"/>
                  <a:gd name="T13" fmla="*/ 2147483646 h 96"/>
                  <a:gd name="T14" fmla="*/ 0 w 39"/>
                  <a:gd name="T15" fmla="*/ 2147483646 h 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96">
                    <a:moveTo>
                      <a:pt x="0" y="76"/>
                    </a:moveTo>
                    <a:lnTo>
                      <a:pt x="0" y="76"/>
                    </a:lnTo>
                    <a:cubicBezTo>
                      <a:pt x="0" y="57"/>
                      <a:pt x="0" y="57"/>
                      <a:pt x="19" y="19"/>
                    </a:cubicBezTo>
                    <a:cubicBezTo>
                      <a:pt x="19" y="0"/>
                      <a:pt x="38" y="0"/>
                      <a:pt x="38" y="0"/>
                    </a:cubicBezTo>
                    <a:cubicBezTo>
                      <a:pt x="19" y="19"/>
                      <a:pt x="0" y="57"/>
                      <a:pt x="0" y="7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76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81" name="Freeform 349">
                <a:extLst>
                  <a:ext uri="{FF2B5EF4-FFF2-40B4-BE49-F238E27FC236}">
                    <a16:creationId xmlns:a16="http://schemas.microsoft.com/office/drawing/2014/main" id="{3D3F631E-B215-F641-9DD7-D4ED75A68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86038"/>
                <a:ext cx="7938" cy="17462"/>
              </a:xfrm>
              <a:custGeom>
                <a:avLst/>
                <a:gdLst>
                  <a:gd name="T0" fmla="*/ 2147483646 w 39"/>
                  <a:gd name="T1" fmla="*/ 0 h 96"/>
                  <a:gd name="T2" fmla="*/ 2147483646 w 39"/>
                  <a:gd name="T3" fmla="*/ 0 h 96"/>
                  <a:gd name="T4" fmla="*/ 2147483646 w 39"/>
                  <a:gd name="T5" fmla="*/ 2147483646 h 96"/>
                  <a:gd name="T6" fmla="*/ 0 w 39"/>
                  <a:gd name="T7" fmla="*/ 2147483646 h 96"/>
                  <a:gd name="T8" fmla="*/ 2147483646 w 39"/>
                  <a:gd name="T9" fmla="*/ 2147483646 h 96"/>
                  <a:gd name="T10" fmla="*/ 2147483646 w 39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96">
                    <a:moveTo>
                      <a:pt x="38" y="0"/>
                    </a:moveTo>
                    <a:lnTo>
                      <a:pt x="38" y="0"/>
                    </a:lnTo>
                    <a:cubicBezTo>
                      <a:pt x="38" y="18"/>
                      <a:pt x="38" y="37"/>
                      <a:pt x="38" y="56"/>
                    </a:cubicBezTo>
                    <a:cubicBezTo>
                      <a:pt x="38" y="56"/>
                      <a:pt x="18" y="95"/>
                      <a:pt x="0" y="95"/>
                    </a:cubicBezTo>
                    <a:cubicBezTo>
                      <a:pt x="0" y="95"/>
                      <a:pt x="0" y="95"/>
                      <a:pt x="18" y="95"/>
                    </a:cubicBezTo>
                    <a:cubicBezTo>
                      <a:pt x="38" y="56"/>
                      <a:pt x="38" y="37"/>
                      <a:pt x="38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82" name="Freeform 350">
                <a:extLst>
                  <a:ext uri="{FF2B5EF4-FFF2-40B4-BE49-F238E27FC236}">
                    <a16:creationId xmlns:a16="http://schemas.microsoft.com/office/drawing/2014/main" id="{802C7956-6959-9C40-A675-46AD4B71C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79688"/>
                <a:ext cx="9525" cy="17462"/>
              </a:xfrm>
              <a:custGeom>
                <a:avLst/>
                <a:gdLst>
                  <a:gd name="T0" fmla="*/ 2147483646 w 58"/>
                  <a:gd name="T1" fmla="*/ 2147483646 h 96"/>
                  <a:gd name="T2" fmla="*/ 2147483646 w 58"/>
                  <a:gd name="T3" fmla="*/ 2147483646 h 96"/>
                  <a:gd name="T4" fmla="*/ 2147483646 w 58"/>
                  <a:gd name="T5" fmla="*/ 2147483646 h 96"/>
                  <a:gd name="T6" fmla="*/ 2147483646 w 58"/>
                  <a:gd name="T7" fmla="*/ 2147483646 h 96"/>
                  <a:gd name="T8" fmla="*/ 0 w 58"/>
                  <a:gd name="T9" fmla="*/ 2147483646 h 96"/>
                  <a:gd name="T10" fmla="*/ 2147483646 w 58"/>
                  <a:gd name="T11" fmla="*/ 2147483646 h 96"/>
                  <a:gd name="T12" fmla="*/ 2147483646 w 58"/>
                  <a:gd name="T13" fmla="*/ 2147483646 h 96"/>
                  <a:gd name="T14" fmla="*/ 2147483646 w 58"/>
                  <a:gd name="T15" fmla="*/ 2147483646 h 96"/>
                  <a:gd name="T16" fmla="*/ 2147483646 w 58"/>
                  <a:gd name="T17" fmla="*/ 0 h 96"/>
                  <a:gd name="T18" fmla="*/ 2147483646 w 58"/>
                  <a:gd name="T19" fmla="*/ 2147483646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96">
                    <a:moveTo>
                      <a:pt x="57" y="19"/>
                    </a:moveTo>
                    <a:lnTo>
                      <a:pt x="57" y="19"/>
                    </a:lnTo>
                    <a:cubicBezTo>
                      <a:pt x="57" y="19"/>
                      <a:pt x="57" y="39"/>
                      <a:pt x="57" y="57"/>
                    </a:cubicBezTo>
                    <a:cubicBezTo>
                      <a:pt x="57" y="76"/>
                      <a:pt x="38" y="95"/>
                      <a:pt x="19" y="95"/>
                    </a:cubicBezTo>
                    <a:lnTo>
                      <a:pt x="0" y="95"/>
                    </a:lnTo>
                    <a:cubicBezTo>
                      <a:pt x="0" y="95"/>
                      <a:pt x="0" y="95"/>
                      <a:pt x="19" y="95"/>
                    </a:cubicBezTo>
                    <a:cubicBezTo>
                      <a:pt x="38" y="76"/>
                      <a:pt x="57" y="57"/>
                      <a:pt x="57" y="19"/>
                    </a:cubicBezTo>
                    <a:lnTo>
                      <a:pt x="57" y="0"/>
                    </a:lnTo>
                    <a:cubicBezTo>
                      <a:pt x="57" y="0"/>
                      <a:pt x="57" y="0"/>
                      <a:pt x="57" y="19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83" name="Freeform 351">
                <a:extLst>
                  <a:ext uri="{FF2B5EF4-FFF2-40B4-BE49-F238E27FC236}">
                    <a16:creationId xmlns:a16="http://schemas.microsoft.com/office/drawing/2014/main" id="{37D2DDE5-6EB8-5745-B8C1-8DAACDD0A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89213"/>
                <a:ext cx="17462" cy="4762"/>
              </a:xfrm>
              <a:custGeom>
                <a:avLst/>
                <a:gdLst>
                  <a:gd name="T0" fmla="*/ 2147483646 w 96"/>
                  <a:gd name="T1" fmla="*/ 0 h 20"/>
                  <a:gd name="T2" fmla="*/ 2147483646 w 96"/>
                  <a:gd name="T3" fmla="*/ 0 h 20"/>
                  <a:gd name="T4" fmla="*/ 2147483646 w 96"/>
                  <a:gd name="T5" fmla="*/ 0 h 20"/>
                  <a:gd name="T6" fmla="*/ 2147483646 w 96"/>
                  <a:gd name="T7" fmla="*/ 2147483646 h 20"/>
                  <a:gd name="T8" fmla="*/ 0 w 96"/>
                  <a:gd name="T9" fmla="*/ 2147483646 h 20"/>
                  <a:gd name="T10" fmla="*/ 0 w 96"/>
                  <a:gd name="T11" fmla="*/ 2147483646 h 20"/>
                  <a:gd name="T12" fmla="*/ 2147483646 w 96"/>
                  <a:gd name="T13" fmla="*/ 0 h 20"/>
                  <a:gd name="T14" fmla="*/ 2147483646 w 96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20">
                    <a:moveTo>
                      <a:pt x="95" y="0"/>
                    </a:moveTo>
                    <a:lnTo>
                      <a:pt x="95" y="0"/>
                    </a:lnTo>
                    <a:cubicBezTo>
                      <a:pt x="76" y="0"/>
                      <a:pt x="76" y="0"/>
                      <a:pt x="57" y="0"/>
                    </a:cubicBezTo>
                    <a:cubicBezTo>
                      <a:pt x="38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38" y="0"/>
                      <a:pt x="57" y="0"/>
                    </a:cubicBezTo>
                    <a:cubicBezTo>
                      <a:pt x="76" y="0"/>
                      <a:pt x="95" y="0"/>
                      <a:pt x="95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84" name="Freeform 352">
                <a:extLst>
                  <a:ext uri="{FF2B5EF4-FFF2-40B4-BE49-F238E27FC236}">
                    <a16:creationId xmlns:a16="http://schemas.microsoft.com/office/drawing/2014/main" id="{FA8A1632-5163-DC47-85F4-93F3AB12F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41588"/>
                <a:ext cx="3175" cy="14287"/>
              </a:xfrm>
              <a:custGeom>
                <a:avLst/>
                <a:gdLst>
                  <a:gd name="T0" fmla="*/ 0 w 20"/>
                  <a:gd name="T1" fmla="*/ 2147483646 h 78"/>
                  <a:gd name="T2" fmla="*/ 0 w 20"/>
                  <a:gd name="T3" fmla="*/ 2147483646 h 78"/>
                  <a:gd name="T4" fmla="*/ 2147483646 w 20"/>
                  <a:gd name="T5" fmla="*/ 2147483646 h 78"/>
                  <a:gd name="T6" fmla="*/ 2147483646 w 20"/>
                  <a:gd name="T7" fmla="*/ 2147483646 h 78"/>
                  <a:gd name="T8" fmla="*/ 2147483646 w 20"/>
                  <a:gd name="T9" fmla="*/ 2147483646 h 78"/>
                  <a:gd name="T10" fmla="*/ 0 w 20"/>
                  <a:gd name="T11" fmla="*/ 2147483646 h 78"/>
                  <a:gd name="T12" fmla="*/ 0 w 20"/>
                  <a:gd name="T13" fmla="*/ 0 h 78"/>
                  <a:gd name="T14" fmla="*/ 0 w 20"/>
                  <a:gd name="T15" fmla="*/ 2147483646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78">
                    <a:moveTo>
                      <a:pt x="0" y="20"/>
                    </a:moveTo>
                    <a:lnTo>
                      <a:pt x="0" y="20"/>
                    </a:lnTo>
                    <a:cubicBezTo>
                      <a:pt x="19" y="20"/>
                      <a:pt x="19" y="39"/>
                      <a:pt x="19" y="58"/>
                    </a:cubicBezTo>
                    <a:lnTo>
                      <a:pt x="19" y="77"/>
                    </a:lnTo>
                    <a:lnTo>
                      <a:pt x="19" y="58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85" name="Freeform 353">
                <a:extLst>
                  <a:ext uri="{FF2B5EF4-FFF2-40B4-BE49-F238E27FC236}">
                    <a16:creationId xmlns:a16="http://schemas.microsoft.com/office/drawing/2014/main" id="{D2B12B78-B098-044E-8696-88A394619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44763"/>
                <a:ext cx="6350" cy="11112"/>
              </a:xfrm>
              <a:custGeom>
                <a:avLst/>
                <a:gdLst>
                  <a:gd name="T0" fmla="*/ 0 w 39"/>
                  <a:gd name="T1" fmla="*/ 2147483646 h 58"/>
                  <a:gd name="T2" fmla="*/ 0 w 39"/>
                  <a:gd name="T3" fmla="*/ 2147483646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0 w 39"/>
                  <a:gd name="T11" fmla="*/ 0 h 58"/>
                  <a:gd name="T12" fmla="*/ 0 w 39"/>
                  <a:gd name="T13" fmla="*/ 0 h 58"/>
                  <a:gd name="T14" fmla="*/ 0 w 39"/>
                  <a:gd name="T15" fmla="*/ 2147483646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58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38"/>
                      <a:pt x="19" y="3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8" y="57"/>
                      <a:pt x="19" y="57"/>
                      <a:pt x="19" y="57"/>
                    </a:cubicBezTo>
                    <a:cubicBezTo>
                      <a:pt x="19" y="38"/>
                      <a:pt x="0" y="19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86" name="Freeform 354">
                <a:extLst>
                  <a:ext uri="{FF2B5EF4-FFF2-40B4-BE49-F238E27FC236}">
                    <a16:creationId xmlns:a16="http://schemas.microsoft.com/office/drawing/2014/main" id="{F8532792-D6F2-3D4D-8C25-C3B826900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55875"/>
                <a:ext cx="11112" cy="9525"/>
              </a:xfrm>
              <a:custGeom>
                <a:avLst/>
                <a:gdLst>
                  <a:gd name="T0" fmla="*/ 2147483646 w 58"/>
                  <a:gd name="T1" fmla="*/ 0 h 58"/>
                  <a:gd name="T2" fmla="*/ 2147483646 w 58"/>
                  <a:gd name="T3" fmla="*/ 0 h 58"/>
                  <a:gd name="T4" fmla="*/ 0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0 h 58"/>
                  <a:gd name="T10" fmla="*/ 2147483646 w 58"/>
                  <a:gd name="T11" fmla="*/ 0 h 58"/>
                  <a:gd name="T12" fmla="*/ 2147483646 w 58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58">
                    <a:moveTo>
                      <a:pt x="38" y="0"/>
                    </a:moveTo>
                    <a:lnTo>
                      <a:pt x="38" y="0"/>
                    </a:lnTo>
                    <a:cubicBezTo>
                      <a:pt x="19" y="19"/>
                      <a:pt x="0" y="57"/>
                      <a:pt x="0" y="57"/>
                    </a:cubicBezTo>
                    <a:cubicBezTo>
                      <a:pt x="0" y="57"/>
                      <a:pt x="19" y="57"/>
                      <a:pt x="19" y="38"/>
                    </a:cubicBezTo>
                    <a:cubicBezTo>
                      <a:pt x="19" y="19"/>
                      <a:pt x="38" y="19"/>
                      <a:pt x="38" y="0"/>
                    </a:cubicBezTo>
                    <a:cubicBezTo>
                      <a:pt x="57" y="0"/>
                      <a:pt x="57" y="0"/>
                      <a:pt x="57" y="0"/>
                    </a:cubicBezTo>
                    <a:lnTo>
                      <a:pt x="38" y="0"/>
                    </a:ln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87" name="Freeform 355">
                <a:extLst>
                  <a:ext uri="{FF2B5EF4-FFF2-40B4-BE49-F238E27FC236}">
                    <a16:creationId xmlns:a16="http://schemas.microsoft.com/office/drawing/2014/main" id="{3B2C54F1-41BD-A84A-A349-EC10E40E5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55875"/>
                <a:ext cx="11112" cy="12700"/>
              </a:xfrm>
              <a:custGeom>
                <a:avLst/>
                <a:gdLst>
                  <a:gd name="T0" fmla="*/ 2147483646 w 58"/>
                  <a:gd name="T1" fmla="*/ 2147483646 h 77"/>
                  <a:gd name="T2" fmla="*/ 2147483646 w 58"/>
                  <a:gd name="T3" fmla="*/ 2147483646 h 77"/>
                  <a:gd name="T4" fmla="*/ 0 w 58"/>
                  <a:gd name="T5" fmla="*/ 2147483646 h 77"/>
                  <a:gd name="T6" fmla="*/ 2147483646 w 58"/>
                  <a:gd name="T7" fmla="*/ 2147483646 h 77"/>
                  <a:gd name="T8" fmla="*/ 2147483646 w 58"/>
                  <a:gd name="T9" fmla="*/ 2147483646 h 77"/>
                  <a:gd name="T10" fmla="*/ 2147483646 w 58"/>
                  <a:gd name="T11" fmla="*/ 0 h 77"/>
                  <a:gd name="T12" fmla="*/ 2147483646 w 58"/>
                  <a:gd name="T13" fmla="*/ 2147483646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77">
                    <a:moveTo>
                      <a:pt x="57" y="19"/>
                    </a:moveTo>
                    <a:lnTo>
                      <a:pt x="57" y="19"/>
                    </a:lnTo>
                    <a:cubicBezTo>
                      <a:pt x="38" y="19"/>
                      <a:pt x="0" y="76"/>
                      <a:pt x="0" y="76"/>
                    </a:cubicBezTo>
                    <a:cubicBezTo>
                      <a:pt x="19" y="76"/>
                      <a:pt x="19" y="76"/>
                      <a:pt x="19" y="57"/>
                    </a:cubicBezTo>
                    <a:cubicBezTo>
                      <a:pt x="38" y="38"/>
                      <a:pt x="38" y="19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19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88" name="Freeform 356">
                <a:extLst>
                  <a:ext uri="{FF2B5EF4-FFF2-40B4-BE49-F238E27FC236}">
                    <a16:creationId xmlns:a16="http://schemas.microsoft.com/office/drawing/2014/main" id="{44C3063C-D40F-3D4F-86EA-2074CA464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47938"/>
                <a:ext cx="7938" cy="11112"/>
              </a:xfrm>
              <a:custGeom>
                <a:avLst/>
                <a:gdLst>
                  <a:gd name="T0" fmla="*/ 0 w 40"/>
                  <a:gd name="T1" fmla="*/ 0 h 58"/>
                  <a:gd name="T2" fmla="*/ 0 w 40"/>
                  <a:gd name="T3" fmla="*/ 0 h 58"/>
                  <a:gd name="T4" fmla="*/ 2147483646 w 40"/>
                  <a:gd name="T5" fmla="*/ 2147483646 h 58"/>
                  <a:gd name="T6" fmla="*/ 2147483646 w 40"/>
                  <a:gd name="T7" fmla="*/ 2147483646 h 58"/>
                  <a:gd name="T8" fmla="*/ 2147483646 w 40"/>
                  <a:gd name="T9" fmla="*/ 2147483646 h 58"/>
                  <a:gd name="T10" fmla="*/ 2147483646 w 40"/>
                  <a:gd name="T11" fmla="*/ 0 h 58"/>
                  <a:gd name="T12" fmla="*/ 0 w 40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20" y="19"/>
                      <a:pt x="20" y="19"/>
                      <a:pt x="20" y="38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9" y="57"/>
                      <a:pt x="39" y="38"/>
                    </a:cubicBezTo>
                    <a:cubicBezTo>
                      <a:pt x="20" y="38"/>
                      <a:pt x="20" y="19"/>
                      <a:pt x="2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89" name="Freeform 357">
                <a:extLst>
                  <a:ext uri="{FF2B5EF4-FFF2-40B4-BE49-F238E27FC236}">
                    <a16:creationId xmlns:a16="http://schemas.microsoft.com/office/drawing/2014/main" id="{19F90CC8-DDBC-4649-8A92-D28728D51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47938"/>
                <a:ext cx="11113" cy="7937"/>
              </a:xfrm>
              <a:custGeom>
                <a:avLst/>
                <a:gdLst>
                  <a:gd name="T0" fmla="*/ 0 w 59"/>
                  <a:gd name="T1" fmla="*/ 2147483646 h 39"/>
                  <a:gd name="T2" fmla="*/ 0 w 59"/>
                  <a:gd name="T3" fmla="*/ 2147483646 h 39"/>
                  <a:gd name="T4" fmla="*/ 2147483646 w 59"/>
                  <a:gd name="T5" fmla="*/ 2147483646 h 39"/>
                  <a:gd name="T6" fmla="*/ 2147483646 w 59"/>
                  <a:gd name="T7" fmla="*/ 2147483646 h 39"/>
                  <a:gd name="T8" fmla="*/ 2147483646 w 59"/>
                  <a:gd name="T9" fmla="*/ 2147483646 h 39"/>
                  <a:gd name="T10" fmla="*/ 0 w 59"/>
                  <a:gd name="T11" fmla="*/ 2147483646 h 39"/>
                  <a:gd name="T12" fmla="*/ 0 w 59"/>
                  <a:gd name="T13" fmla="*/ 0 h 39"/>
                  <a:gd name="T14" fmla="*/ 0 w 59"/>
                  <a:gd name="T15" fmla="*/ 214748364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20" y="19"/>
                      <a:pt x="39" y="38"/>
                    </a:cubicBezTo>
                    <a:lnTo>
                      <a:pt x="58" y="38"/>
                    </a:lnTo>
                    <a:lnTo>
                      <a:pt x="39" y="38"/>
                    </a:ln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90" name="Freeform 358">
                <a:extLst>
                  <a:ext uri="{FF2B5EF4-FFF2-40B4-BE49-F238E27FC236}">
                    <a16:creationId xmlns:a16="http://schemas.microsoft.com/office/drawing/2014/main" id="{16B9EB12-4553-F843-B289-40BF40DAF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562225"/>
                <a:ext cx="14287" cy="17463"/>
              </a:xfrm>
              <a:custGeom>
                <a:avLst/>
                <a:gdLst>
                  <a:gd name="T0" fmla="*/ 2147483646 w 77"/>
                  <a:gd name="T1" fmla="*/ 0 h 96"/>
                  <a:gd name="T2" fmla="*/ 2147483646 w 77"/>
                  <a:gd name="T3" fmla="*/ 0 h 96"/>
                  <a:gd name="T4" fmla="*/ 0 w 77"/>
                  <a:gd name="T5" fmla="*/ 2147483646 h 96"/>
                  <a:gd name="T6" fmla="*/ 2147483646 w 77"/>
                  <a:gd name="T7" fmla="*/ 2147483646 h 96"/>
                  <a:gd name="T8" fmla="*/ 2147483646 w 77"/>
                  <a:gd name="T9" fmla="*/ 2147483646 h 96"/>
                  <a:gd name="T10" fmla="*/ 2147483646 w 77"/>
                  <a:gd name="T11" fmla="*/ 0 h 96"/>
                  <a:gd name="T12" fmla="*/ 2147483646 w 77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96">
                    <a:moveTo>
                      <a:pt x="57" y="0"/>
                    </a:moveTo>
                    <a:lnTo>
                      <a:pt x="57" y="0"/>
                    </a:lnTo>
                    <a:cubicBezTo>
                      <a:pt x="38" y="19"/>
                      <a:pt x="0" y="76"/>
                      <a:pt x="0" y="95"/>
                    </a:cubicBezTo>
                    <a:cubicBezTo>
                      <a:pt x="0" y="95"/>
                      <a:pt x="19" y="76"/>
                      <a:pt x="19" y="57"/>
                    </a:cubicBezTo>
                    <a:cubicBezTo>
                      <a:pt x="38" y="38"/>
                      <a:pt x="57" y="19"/>
                      <a:pt x="57" y="19"/>
                    </a:cubicBezTo>
                    <a:cubicBezTo>
                      <a:pt x="76" y="0"/>
                      <a:pt x="76" y="0"/>
                      <a:pt x="76" y="0"/>
                    </a:cubicBezTo>
                    <a:lnTo>
                      <a:pt x="57" y="0"/>
                    </a:ln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91" name="Freeform 359">
                <a:extLst>
                  <a:ext uri="{FF2B5EF4-FFF2-40B4-BE49-F238E27FC236}">
                    <a16:creationId xmlns:a16="http://schemas.microsoft.com/office/drawing/2014/main" id="{6FBFEF38-8BD1-0E4D-8BD4-71D5937D5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568575"/>
                <a:ext cx="11112" cy="11113"/>
              </a:xfrm>
              <a:custGeom>
                <a:avLst/>
                <a:gdLst>
                  <a:gd name="T0" fmla="*/ 2147483646 w 58"/>
                  <a:gd name="T1" fmla="*/ 0 h 58"/>
                  <a:gd name="T2" fmla="*/ 2147483646 w 58"/>
                  <a:gd name="T3" fmla="*/ 0 h 58"/>
                  <a:gd name="T4" fmla="*/ 0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57" y="0"/>
                    </a:moveTo>
                    <a:lnTo>
                      <a:pt x="57" y="0"/>
                    </a:lnTo>
                    <a:cubicBezTo>
                      <a:pt x="38" y="19"/>
                      <a:pt x="0" y="57"/>
                      <a:pt x="0" y="57"/>
                    </a:cubicBezTo>
                    <a:cubicBezTo>
                      <a:pt x="0" y="57"/>
                      <a:pt x="0" y="57"/>
                      <a:pt x="19" y="38"/>
                    </a:cubicBezTo>
                    <a:cubicBezTo>
                      <a:pt x="38" y="38"/>
                      <a:pt x="38" y="19"/>
                      <a:pt x="57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92" name="Freeform 360">
                <a:extLst>
                  <a:ext uri="{FF2B5EF4-FFF2-40B4-BE49-F238E27FC236}">
                    <a16:creationId xmlns:a16="http://schemas.microsoft.com/office/drawing/2014/main" id="{01106244-86CA-F848-9B0A-63B1B5B05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592388"/>
                <a:ext cx="7938" cy="14287"/>
              </a:xfrm>
              <a:custGeom>
                <a:avLst/>
                <a:gdLst>
                  <a:gd name="T0" fmla="*/ 2147483646 w 38"/>
                  <a:gd name="T1" fmla="*/ 2147483646 h 78"/>
                  <a:gd name="T2" fmla="*/ 2147483646 w 38"/>
                  <a:gd name="T3" fmla="*/ 2147483646 h 78"/>
                  <a:gd name="T4" fmla="*/ 0 w 38"/>
                  <a:gd name="T5" fmla="*/ 2147483646 h 78"/>
                  <a:gd name="T6" fmla="*/ 0 w 38"/>
                  <a:gd name="T7" fmla="*/ 2147483646 h 78"/>
                  <a:gd name="T8" fmla="*/ 2147483646 w 38"/>
                  <a:gd name="T9" fmla="*/ 2147483646 h 78"/>
                  <a:gd name="T10" fmla="*/ 2147483646 w 38"/>
                  <a:gd name="T11" fmla="*/ 0 h 78"/>
                  <a:gd name="T12" fmla="*/ 2147483646 w 38"/>
                  <a:gd name="T13" fmla="*/ 2147483646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78">
                    <a:moveTo>
                      <a:pt x="37" y="19"/>
                    </a:moveTo>
                    <a:lnTo>
                      <a:pt x="37" y="19"/>
                    </a:lnTo>
                    <a:cubicBezTo>
                      <a:pt x="37" y="39"/>
                      <a:pt x="0" y="77"/>
                      <a:pt x="0" y="77"/>
                    </a:cubicBezTo>
                    <a:lnTo>
                      <a:pt x="0" y="58"/>
                    </a:lnTo>
                    <a:cubicBezTo>
                      <a:pt x="19" y="39"/>
                      <a:pt x="19" y="19"/>
                      <a:pt x="37" y="19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19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93" name="Freeform 361">
                <a:extLst>
                  <a:ext uri="{FF2B5EF4-FFF2-40B4-BE49-F238E27FC236}">
                    <a16:creationId xmlns:a16="http://schemas.microsoft.com/office/drawing/2014/main" id="{26964D1A-1267-104B-B2FE-7C828FAF2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62225"/>
                <a:ext cx="11113" cy="12700"/>
              </a:xfrm>
              <a:custGeom>
                <a:avLst/>
                <a:gdLst>
                  <a:gd name="T0" fmla="*/ 2147483646 w 59"/>
                  <a:gd name="T1" fmla="*/ 2147483646 h 77"/>
                  <a:gd name="T2" fmla="*/ 2147483646 w 59"/>
                  <a:gd name="T3" fmla="*/ 2147483646 h 77"/>
                  <a:gd name="T4" fmla="*/ 2147483646 w 59"/>
                  <a:gd name="T5" fmla="*/ 2147483646 h 77"/>
                  <a:gd name="T6" fmla="*/ 2147483646 w 59"/>
                  <a:gd name="T7" fmla="*/ 2147483646 h 77"/>
                  <a:gd name="T8" fmla="*/ 2147483646 w 59"/>
                  <a:gd name="T9" fmla="*/ 2147483646 h 77"/>
                  <a:gd name="T10" fmla="*/ 2147483646 w 59"/>
                  <a:gd name="T11" fmla="*/ 2147483646 h 77"/>
                  <a:gd name="T12" fmla="*/ 2147483646 w 59"/>
                  <a:gd name="T13" fmla="*/ 2147483646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77">
                    <a:moveTo>
                      <a:pt x="58" y="57"/>
                    </a:moveTo>
                    <a:lnTo>
                      <a:pt x="58" y="57"/>
                    </a:lnTo>
                    <a:cubicBezTo>
                      <a:pt x="58" y="57"/>
                      <a:pt x="39" y="38"/>
                      <a:pt x="20" y="19"/>
                    </a:cubicBezTo>
                    <a:cubicBezTo>
                      <a:pt x="20" y="0"/>
                      <a:pt x="0" y="0"/>
                      <a:pt x="20" y="19"/>
                    </a:cubicBezTo>
                    <a:cubicBezTo>
                      <a:pt x="39" y="38"/>
                      <a:pt x="58" y="57"/>
                      <a:pt x="58" y="57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58" y="76"/>
                      <a:pt x="58" y="76"/>
                      <a:pt x="58" y="57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94" name="Freeform 362">
                <a:extLst>
                  <a:ext uri="{FF2B5EF4-FFF2-40B4-BE49-F238E27FC236}">
                    <a16:creationId xmlns:a16="http://schemas.microsoft.com/office/drawing/2014/main" id="{4C7782B8-2F43-904F-8995-BD52F76E1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603500"/>
                <a:ext cx="14288" cy="0"/>
              </a:xfrm>
              <a:custGeom>
                <a:avLst/>
                <a:gdLst>
                  <a:gd name="T0" fmla="*/ 2147483646 w 78"/>
                  <a:gd name="T1" fmla="*/ 0 h 1"/>
                  <a:gd name="T2" fmla="*/ 2147483646 w 78"/>
                  <a:gd name="T3" fmla="*/ 0 h 1"/>
                  <a:gd name="T4" fmla="*/ 0 w 78"/>
                  <a:gd name="T5" fmla="*/ 0 h 1"/>
                  <a:gd name="T6" fmla="*/ 2147483646 w 78"/>
                  <a:gd name="T7" fmla="*/ 0 h 1"/>
                  <a:gd name="T8" fmla="*/ 2147483646 w 7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">
                    <a:moveTo>
                      <a:pt x="77" y="0"/>
                    </a:moveTo>
                    <a:lnTo>
                      <a:pt x="77" y="0"/>
                    </a:lnTo>
                    <a:cubicBezTo>
                      <a:pt x="58" y="0"/>
                      <a:pt x="0" y="0"/>
                      <a:pt x="0" y="0"/>
                    </a:cubicBezTo>
                    <a:lnTo>
                      <a:pt x="20" y="0"/>
                    </a:lnTo>
                    <a:cubicBezTo>
                      <a:pt x="39" y="0"/>
                      <a:pt x="58" y="0"/>
                      <a:pt x="77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95" name="Freeform 363">
                <a:extLst>
                  <a:ext uri="{FF2B5EF4-FFF2-40B4-BE49-F238E27FC236}">
                    <a16:creationId xmlns:a16="http://schemas.microsoft.com/office/drawing/2014/main" id="{2CB287C4-4308-664E-A3EB-DC01E9DD6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603500"/>
                <a:ext cx="14288" cy="3175"/>
              </a:xfrm>
              <a:custGeom>
                <a:avLst/>
                <a:gdLst>
                  <a:gd name="T0" fmla="*/ 2147483646 w 77"/>
                  <a:gd name="T1" fmla="*/ 0 h 20"/>
                  <a:gd name="T2" fmla="*/ 2147483646 w 77"/>
                  <a:gd name="T3" fmla="*/ 0 h 20"/>
                  <a:gd name="T4" fmla="*/ 0 w 77"/>
                  <a:gd name="T5" fmla="*/ 2147483646 h 20"/>
                  <a:gd name="T6" fmla="*/ 2147483646 w 77"/>
                  <a:gd name="T7" fmla="*/ 0 h 20"/>
                  <a:gd name="T8" fmla="*/ 2147483646 w 77"/>
                  <a:gd name="T9" fmla="*/ 0 h 20"/>
                  <a:gd name="T10" fmla="*/ 2147483646 w 77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20">
                    <a:moveTo>
                      <a:pt x="76" y="0"/>
                    </a:moveTo>
                    <a:lnTo>
                      <a:pt x="76" y="0"/>
                    </a:lnTo>
                    <a:cubicBezTo>
                      <a:pt x="57" y="0"/>
                      <a:pt x="0" y="0"/>
                      <a:pt x="0" y="19"/>
                    </a:cubicBezTo>
                    <a:cubicBezTo>
                      <a:pt x="0" y="19"/>
                      <a:pt x="18" y="19"/>
                      <a:pt x="18" y="0"/>
                    </a:cubicBezTo>
                    <a:cubicBezTo>
                      <a:pt x="38" y="0"/>
                      <a:pt x="57" y="0"/>
                      <a:pt x="57" y="0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96" name="Freeform 364">
                <a:extLst>
                  <a:ext uri="{FF2B5EF4-FFF2-40B4-BE49-F238E27FC236}">
                    <a16:creationId xmlns:a16="http://schemas.microsoft.com/office/drawing/2014/main" id="{A8F88C4E-B8F4-CE49-A695-DCABCA848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606675"/>
                <a:ext cx="14288" cy="1588"/>
              </a:xfrm>
              <a:custGeom>
                <a:avLst/>
                <a:gdLst>
                  <a:gd name="T0" fmla="*/ 2147483646 w 77"/>
                  <a:gd name="T1" fmla="*/ 0 h 1"/>
                  <a:gd name="T2" fmla="*/ 2147483646 w 77"/>
                  <a:gd name="T3" fmla="*/ 0 h 1"/>
                  <a:gd name="T4" fmla="*/ 0 w 77"/>
                  <a:gd name="T5" fmla="*/ 0 h 1"/>
                  <a:gd name="T6" fmla="*/ 2147483646 w 77"/>
                  <a:gd name="T7" fmla="*/ 0 h 1"/>
                  <a:gd name="T8" fmla="*/ 2147483646 w 77"/>
                  <a:gd name="T9" fmla="*/ 0 h 1"/>
                  <a:gd name="T10" fmla="*/ 2147483646 w 77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">
                    <a:moveTo>
                      <a:pt x="76" y="0"/>
                    </a:moveTo>
                    <a:lnTo>
                      <a:pt x="76" y="0"/>
                    </a:lnTo>
                    <a:cubicBezTo>
                      <a:pt x="57" y="0"/>
                      <a:pt x="0" y="0"/>
                      <a:pt x="0" y="0"/>
                    </a:cubicBezTo>
                    <a:lnTo>
                      <a:pt x="19" y="0"/>
                    </a:lnTo>
                    <a:cubicBezTo>
                      <a:pt x="37" y="0"/>
                      <a:pt x="57" y="0"/>
                      <a:pt x="57" y="0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97" name="Freeform 365">
                <a:extLst>
                  <a:ext uri="{FF2B5EF4-FFF2-40B4-BE49-F238E27FC236}">
                    <a16:creationId xmlns:a16="http://schemas.microsoft.com/office/drawing/2014/main" id="{CC912DFB-E755-1F44-AA09-296E30B6B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606675"/>
                <a:ext cx="11113" cy="3175"/>
              </a:xfrm>
              <a:custGeom>
                <a:avLst/>
                <a:gdLst>
                  <a:gd name="T0" fmla="*/ 2147483646 w 58"/>
                  <a:gd name="T1" fmla="*/ 0 h 19"/>
                  <a:gd name="T2" fmla="*/ 2147483646 w 58"/>
                  <a:gd name="T3" fmla="*/ 0 h 19"/>
                  <a:gd name="T4" fmla="*/ 0 w 58"/>
                  <a:gd name="T5" fmla="*/ 0 h 19"/>
                  <a:gd name="T6" fmla="*/ 2147483646 w 58"/>
                  <a:gd name="T7" fmla="*/ 0 h 19"/>
                  <a:gd name="T8" fmla="*/ 2147483646 w 58"/>
                  <a:gd name="T9" fmla="*/ 2147483646 h 19"/>
                  <a:gd name="T10" fmla="*/ 2147483646 w 58"/>
                  <a:gd name="T11" fmla="*/ 2147483646 h 19"/>
                  <a:gd name="T12" fmla="*/ 2147483646 w 58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9">
                    <a:moveTo>
                      <a:pt x="57" y="0"/>
                    </a:moveTo>
                    <a:lnTo>
                      <a:pt x="57" y="0"/>
                    </a:lnTo>
                    <a:cubicBezTo>
                      <a:pt x="37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37" y="0"/>
                      <a:pt x="37" y="0"/>
                      <a:pt x="57" y="18"/>
                    </a:cubicBezTo>
                    <a:cubicBezTo>
                      <a:pt x="57" y="18"/>
                      <a:pt x="57" y="18"/>
                      <a:pt x="57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98" name="Freeform 366">
                <a:extLst>
                  <a:ext uri="{FF2B5EF4-FFF2-40B4-BE49-F238E27FC236}">
                    <a16:creationId xmlns:a16="http://schemas.microsoft.com/office/drawing/2014/main" id="{A3AF703F-A51A-A547-8DF8-729C7DB52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97150"/>
                <a:ext cx="17463" cy="6350"/>
              </a:xfrm>
              <a:custGeom>
                <a:avLst/>
                <a:gdLst>
                  <a:gd name="T0" fmla="*/ 2147483646 w 97"/>
                  <a:gd name="T1" fmla="*/ 0 h 40"/>
                  <a:gd name="T2" fmla="*/ 2147483646 w 97"/>
                  <a:gd name="T3" fmla="*/ 0 h 40"/>
                  <a:gd name="T4" fmla="*/ 0 w 97"/>
                  <a:gd name="T5" fmla="*/ 2147483646 h 40"/>
                  <a:gd name="T6" fmla="*/ 2147483646 w 97"/>
                  <a:gd name="T7" fmla="*/ 2147483646 h 40"/>
                  <a:gd name="T8" fmla="*/ 2147483646 w 97"/>
                  <a:gd name="T9" fmla="*/ 2147483646 h 40"/>
                  <a:gd name="T10" fmla="*/ 2147483646 w 97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40">
                    <a:moveTo>
                      <a:pt x="96" y="0"/>
                    </a:moveTo>
                    <a:lnTo>
                      <a:pt x="96" y="0"/>
                    </a:lnTo>
                    <a:cubicBezTo>
                      <a:pt x="58" y="20"/>
                      <a:pt x="0" y="20"/>
                      <a:pt x="0" y="39"/>
                    </a:cubicBezTo>
                    <a:cubicBezTo>
                      <a:pt x="0" y="39"/>
                      <a:pt x="20" y="39"/>
                      <a:pt x="39" y="20"/>
                    </a:cubicBezTo>
                    <a:cubicBezTo>
                      <a:pt x="58" y="20"/>
                      <a:pt x="77" y="20"/>
                      <a:pt x="96" y="20"/>
                    </a:cubicBezTo>
                    <a:lnTo>
                      <a:pt x="96" y="0"/>
                    </a:ln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799" name="Freeform 367">
                <a:extLst>
                  <a:ext uri="{FF2B5EF4-FFF2-40B4-BE49-F238E27FC236}">
                    <a16:creationId xmlns:a16="http://schemas.microsoft.com/office/drawing/2014/main" id="{F3B493FC-BDB6-454D-BCDB-0F6606AF2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592388"/>
                <a:ext cx="17462" cy="4762"/>
              </a:xfrm>
              <a:custGeom>
                <a:avLst/>
                <a:gdLst>
                  <a:gd name="T0" fmla="*/ 2147483646 w 96"/>
                  <a:gd name="T1" fmla="*/ 0 h 20"/>
                  <a:gd name="T2" fmla="*/ 2147483646 w 96"/>
                  <a:gd name="T3" fmla="*/ 0 h 20"/>
                  <a:gd name="T4" fmla="*/ 2147483646 w 96"/>
                  <a:gd name="T5" fmla="*/ 2147483646 h 20"/>
                  <a:gd name="T6" fmla="*/ 2147483646 w 96"/>
                  <a:gd name="T7" fmla="*/ 2147483646 h 20"/>
                  <a:gd name="T8" fmla="*/ 0 w 96"/>
                  <a:gd name="T9" fmla="*/ 2147483646 h 20"/>
                  <a:gd name="T10" fmla="*/ 0 w 96"/>
                  <a:gd name="T11" fmla="*/ 2147483646 h 20"/>
                  <a:gd name="T12" fmla="*/ 2147483646 w 96"/>
                  <a:gd name="T13" fmla="*/ 0 h 20"/>
                  <a:gd name="T14" fmla="*/ 2147483646 w 96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20">
                    <a:moveTo>
                      <a:pt x="95" y="0"/>
                    </a:moveTo>
                    <a:lnTo>
                      <a:pt x="95" y="0"/>
                    </a:lnTo>
                    <a:cubicBezTo>
                      <a:pt x="95" y="0"/>
                      <a:pt x="95" y="0"/>
                      <a:pt x="76" y="19"/>
                    </a:cubicBezTo>
                    <a:cubicBezTo>
                      <a:pt x="57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38" y="19"/>
                      <a:pt x="76" y="0"/>
                    </a:cubicBez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00" name="Freeform 368">
                <a:extLst>
                  <a:ext uri="{FF2B5EF4-FFF2-40B4-BE49-F238E27FC236}">
                    <a16:creationId xmlns:a16="http://schemas.microsoft.com/office/drawing/2014/main" id="{271AA558-6588-D04B-B80D-77308742B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592388"/>
                <a:ext cx="17462" cy="4762"/>
              </a:xfrm>
              <a:custGeom>
                <a:avLst/>
                <a:gdLst>
                  <a:gd name="T0" fmla="*/ 2147483646 w 96"/>
                  <a:gd name="T1" fmla="*/ 0 h 20"/>
                  <a:gd name="T2" fmla="*/ 2147483646 w 96"/>
                  <a:gd name="T3" fmla="*/ 0 h 20"/>
                  <a:gd name="T4" fmla="*/ 2147483646 w 96"/>
                  <a:gd name="T5" fmla="*/ 0 h 20"/>
                  <a:gd name="T6" fmla="*/ 2147483646 w 96"/>
                  <a:gd name="T7" fmla="*/ 2147483646 h 20"/>
                  <a:gd name="T8" fmla="*/ 0 w 96"/>
                  <a:gd name="T9" fmla="*/ 2147483646 h 20"/>
                  <a:gd name="T10" fmla="*/ 0 w 96"/>
                  <a:gd name="T11" fmla="*/ 2147483646 h 20"/>
                  <a:gd name="T12" fmla="*/ 2147483646 w 96"/>
                  <a:gd name="T13" fmla="*/ 0 h 20"/>
                  <a:gd name="T14" fmla="*/ 2147483646 w 96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20">
                    <a:moveTo>
                      <a:pt x="95" y="0"/>
                    </a:moveTo>
                    <a:lnTo>
                      <a:pt x="95" y="0"/>
                    </a:lnTo>
                    <a:cubicBezTo>
                      <a:pt x="95" y="0"/>
                      <a:pt x="76" y="0"/>
                      <a:pt x="57" y="0"/>
                    </a:cubicBezTo>
                    <a:cubicBezTo>
                      <a:pt x="57" y="0"/>
                      <a:pt x="38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38" y="0"/>
                      <a:pt x="57" y="0"/>
                    </a:cubicBezTo>
                    <a:cubicBezTo>
                      <a:pt x="76" y="0"/>
                      <a:pt x="95" y="0"/>
                      <a:pt x="95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01" name="Freeform 369">
                <a:extLst>
                  <a:ext uri="{FF2B5EF4-FFF2-40B4-BE49-F238E27FC236}">
                    <a16:creationId xmlns:a16="http://schemas.microsoft.com/office/drawing/2014/main" id="{753DABBD-C194-D345-A111-310E125D3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582863"/>
                <a:ext cx="17462" cy="12700"/>
              </a:xfrm>
              <a:custGeom>
                <a:avLst/>
                <a:gdLst>
                  <a:gd name="T0" fmla="*/ 2147483646 w 96"/>
                  <a:gd name="T1" fmla="*/ 0 h 77"/>
                  <a:gd name="T2" fmla="*/ 2147483646 w 96"/>
                  <a:gd name="T3" fmla="*/ 0 h 77"/>
                  <a:gd name="T4" fmla="*/ 0 w 96"/>
                  <a:gd name="T5" fmla="*/ 2147483646 h 77"/>
                  <a:gd name="T6" fmla="*/ 2147483646 w 96"/>
                  <a:gd name="T7" fmla="*/ 2147483646 h 77"/>
                  <a:gd name="T8" fmla="*/ 2147483646 w 96"/>
                  <a:gd name="T9" fmla="*/ 2147483646 h 77"/>
                  <a:gd name="T10" fmla="*/ 2147483646 w 96"/>
                  <a:gd name="T11" fmla="*/ 0 h 77"/>
                  <a:gd name="T12" fmla="*/ 2147483646 w 96"/>
                  <a:gd name="T13" fmla="*/ 0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77">
                    <a:moveTo>
                      <a:pt x="76" y="0"/>
                    </a:moveTo>
                    <a:lnTo>
                      <a:pt x="76" y="0"/>
                    </a:lnTo>
                    <a:cubicBezTo>
                      <a:pt x="57" y="20"/>
                      <a:pt x="0" y="57"/>
                      <a:pt x="0" y="76"/>
                    </a:cubicBezTo>
                    <a:cubicBezTo>
                      <a:pt x="0" y="76"/>
                      <a:pt x="19" y="57"/>
                      <a:pt x="38" y="57"/>
                    </a:cubicBezTo>
                    <a:cubicBezTo>
                      <a:pt x="57" y="38"/>
                      <a:pt x="76" y="20"/>
                      <a:pt x="76" y="2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76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02" name="Freeform 370">
                <a:extLst>
                  <a:ext uri="{FF2B5EF4-FFF2-40B4-BE49-F238E27FC236}">
                    <a16:creationId xmlns:a16="http://schemas.microsoft.com/office/drawing/2014/main" id="{35113777-941A-764F-A66B-B1EFFBC10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86038"/>
                <a:ext cx="17462" cy="7937"/>
              </a:xfrm>
              <a:custGeom>
                <a:avLst/>
                <a:gdLst>
                  <a:gd name="T0" fmla="*/ 2147483646 w 96"/>
                  <a:gd name="T1" fmla="*/ 0 h 38"/>
                  <a:gd name="T2" fmla="*/ 2147483646 w 96"/>
                  <a:gd name="T3" fmla="*/ 0 h 38"/>
                  <a:gd name="T4" fmla="*/ 0 w 96"/>
                  <a:gd name="T5" fmla="*/ 2147483646 h 38"/>
                  <a:gd name="T6" fmla="*/ 2147483646 w 96"/>
                  <a:gd name="T7" fmla="*/ 2147483646 h 38"/>
                  <a:gd name="T8" fmla="*/ 2147483646 w 96"/>
                  <a:gd name="T9" fmla="*/ 0 h 38"/>
                  <a:gd name="T10" fmla="*/ 2147483646 w 96"/>
                  <a:gd name="T11" fmla="*/ 0 h 38"/>
                  <a:gd name="T12" fmla="*/ 2147483646 w 96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38">
                    <a:moveTo>
                      <a:pt x="76" y="0"/>
                    </a:moveTo>
                    <a:lnTo>
                      <a:pt x="76" y="0"/>
                    </a:lnTo>
                    <a:cubicBezTo>
                      <a:pt x="57" y="0"/>
                      <a:pt x="0" y="37"/>
                      <a:pt x="0" y="37"/>
                    </a:cubicBezTo>
                    <a:cubicBezTo>
                      <a:pt x="0" y="37"/>
                      <a:pt x="0" y="37"/>
                      <a:pt x="19" y="18"/>
                    </a:cubicBezTo>
                    <a:cubicBezTo>
                      <a:pt x="38" y="18"/>
                      <a:pt x="57" y="0"/>
                      <a:pt x="76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76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03" name="Freeform 371">
                <a:extLst>
                  <a:ext uri="{FF2B5EF4-FFF2-40B4-BE49-F238E27FC236}">
                    <a16:creationId xmlns:a16="http://schemas.microsoft.com/office/drawing/2014/main" id="{AEA0845A-1212-3A4C-A701-D3518FC28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82863"/>
                <a:ext cx="23812" cy="20637"/>
              </a:xfrm>
              <a:custGeom>
                <a:avLst/>
                <a:gdLst>
                  <a:gd name="T0" fmla="*/ 2147483646 w 134"/>
                  <a:gd name="T1" fmla="*/ 2147483646 h 116"/>
                  <a:gd name="T2" fmla="*/ 2147483646 w 134"/>
                  <a:gd name="T3" fmla="*/ 2147483646 h 116"/>
                  <a:gd name="T4" fmla="*/ 0 w 134"/>
                  <a:gd name="T5" fmla="*/ 2147483646 h 116"/>
                  <a:gd name="T6" fmla="*/ 2147483646 w 134"/>
                  <a:gd name="T7" fmla="*/ 2147483646 h 116"/>
                  <a:gd name="T8" fmla="*/ 2147483646 w 134"/>
                  <a:gd name="T9" fmla="*/ 2147483646 h 116"/>
                  <a:gd name="T10" fmla="*/ 2147483646 w 134"/>
                  <a:gd name="T11" fmla="*/ 0 h 116"/>
                  <a:gd name="T12" fmla="*/ 2147483646 w 134"/>
                  <a:gd name="T13" fmla="*/ 2147483646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116">
                    <a:moveTo>
                      <a:pt x="114" y="20"/>
                    </a:moveTo>
                    <a:lnTo>
                      <a:pt x="114" y="20"/>
                    </a:lnTo>
                    <a:cubicBezTo>
                      <a:pt x="57" y="76"/>
                      <a:pt x="19" y="115"/>
                      <a:pt x="0" y="96"/>
                    </a:cubicBezTo>
                    <a:cubicBezTo>
                      <a:pt x="0" y="96"/>
                      <a:pt x="19" y="76"/>
                      <a:pt x="57" y="76"/>
                    </a:cubicBezTo>
                    <a:cubicBezTo>
                      <a:pt x="76" y="57"/>
                      <a:pt x="95" y="38"/>
                      <a:pt x="114" y="20"/>
                    </a:cubicBezTo>
                    <a:lnTo>
                      <a:pt x="133" y="0"/>
                    </a:lnTo>
                    <a:cubicBezTo>
                      <a:pt x="133" y="0"/>
                      <a:pt x="133" y="20"/>
                      <a:pt x="114" y="2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04" name="Freeform 372">
                <a:extLst>
                  <a:ext uri="{FF2B5EF4-FFF2-40B4-BE49-F238E27FC236}">
                    <a16:creationId xmlns:a16="http://schemas.microsoft.com/office/drawing/2014/main" id="{ED64B1CC-B10F-3145-9CF7-574FAE21A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79688"/>
                <a:ext cx="14287" cy="12700"/>
              </a:xfrm>
              <a:custGeom>
                <a:avLst/>
                <a:gdLst>
                  <a:gd name="T0" fmla="*/ 0 w 77"/>
                  <a:gd name="T1" fmla="*/ 2147483646 h 77"/>
                  <a:gd name="T2" fmla="*/ 0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0 h 77"/>
                  <a:gd name="T8" fmla="*/ 2147483646 w 77"/>
                  <a:gd name="T9" fmla="*/ 0 h 77"/>
                  <a:gd name="T10" fmla="*/ 2147483646 w 77"/>
                  <a:gd name="T11" fmla="*/ 2147483646 h 77"/>
                  <a:gd name="T12" fmla="*/ 0 w 77"/>
                  <a:gd name="T13" fmla="*/ 2147483646 h 77"/>
                  <a:gd name="T14" fmla="*/ 0 w 77"/>
                  <a:gd name="T15" fmla="*/ 2147483646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77">
                    <a:moveTo>
                      <a:pt x="0" y="57"/>
                    </a:moveTo>
                    <a:lnTo>
                      <a:pt x="0" y="57"/>
                    </a:lnTo>
                    <a:cubicBezTo>
                      <a:pt x="19" y="39"/>
                      <a:pt x="38" y="39"/>
                      <a:pt x="57" y="19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57" y="19"/>
                      <a:pt x="19" y="57"/>
                      <a:pt x="19" y="57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57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05" name="Freeform 373">
                <a:extLst>
                  <a:ext uri="{FF2B5EF4-FFF2-40B4-BE49-F238E27FC236}">
                    <a16:creationId xmlns:a16="http://schemas.microsoft.com/office/drawing/2014/main" id="{D7CD3C07-58CC-3943-BE85-54F65D36C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559050"/>
                <a:ext cx="11112" cy="23813"/>
              </a:xfrm>
              <a:custGeom>
                <a:avLst/>
                <a:gdLst>
                  <a:gd name="T0" fmla="*/ 0 w 58"/>
                  <a:gd name="T1" fmla="*/ 2147483646 h 134"/>
                  <a:gd name="T2" fmla="*/ 0 w 58"/>
                  <a:gd name="T3" fmla="*/ 2147483646 h 134"/>
                  <a:gd name="T4" fmla="*/ 2147483646 w 58"/>
                  <a:gd name="T5" fmla="*/ 0 h 134"/>
                  <a:gd name="T6" fmla="*/ 2147483646 w 58"/>
                  <a:gd name="T7" fmla="*/ 2147483646 h 134"/>
                  <a:gd name="T8" fmla="*/ 2147483646 w 58"/>
                  <a:gd name="T9" fmla="*/ 2147483646 h 134"/>
                  <a:gd name="T10" fmla="*/ 0 w 58"/>
                  <a:gd name="T11" fmla="*/ 2147483646 h 134"/>
                  <a:gd name="T12" fmla="*/ 0 w 58"/>
                  <a:gd name="T13" fmla="*/ 2147483646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34">
                    <a:moveTo>
                      <a:pt x="0" y="114"/>
                    </a:moveTo>
                    <a:lnTo>
                      <a:pt x="0" y="114"/>
                    </a:lnTo>
                    <a:cubicBezTo>
                      <a:pt x="0" y="95"/>
                      <a:pt x="38" y="0"/>
                      <a:pt x="57" y="0"/>
                    </a:cubicBezTo>
                    <a:cubicBezTo>
                      <a:pt x="57" y="0"/>
                      <a:pt x="38" y="19"/>
                      <a:pt x="38" y="38"/>
                    </a:cubicBezTo>
                    <a:cubicBezTo>
                      <a:pt x="19" y="57"/>
                      <a:pt x="19" y="76"/>
                      <a:pt x="19" y="76"/>
                    </a:cubicBezTo>
                    <a:cubicBezTo>
                      <a:pt x="19" y="95"/>
                      <a:pt x="0" y="133"/>
                      <a:pt x="0" y="133"/>
                    </a:cubicBezTo>
                    <a:lnTo>
                      <a:pt x="0" y="114"/>
                    </a:ln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06" name="Freeform 374">
                <a:extLst>
                  <a:ext uri="{FF2B5EF4-FFF2-40B4-BE49-F238E27FC236}">
                    <a16:creationId xmlns:a16="http://schemas.microsoft.com/office/drawing/2014/main" id="{45900B10-C0C8-994D-BC78-96DC058EB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47938"/>
                <a:ext cx="1587" cy="14287"/>
              </a:xfrm>
              <a:custGeom>
                <a:avLst/>
                <a:gdLst>
                  <a:gd name="T0" fmla="*/ 0 w 1"/>
                  <a:gd name="T1" fmla="*/ 2147483646 h 77"/>
                  <a:gd name="T2" fmla="*/ 0 w 1"/>
                  <a:gd name="T3" fmla="*/ 2147483646 h 77"/>
                  <a:gd name="T4" fmla="*/ 0 w 1"/>
                  <a:gd name="T5" fmla="*/ 2147483646 h 77"/>
                  <a:gd name="T6" fmla="*/ 0 w 1"/>
                  <a:gd name="T7" fmla="*/ 0 h 77"/>
                  <a:gd name="T8" fmla="*/ 0 w 1"/>
                  <a:gd name="T9" fmla="*/ 2147483646 h 77"/>
                  <a:gd name="T10" fmla="*/ 0 w 1"/>
                  <a:gd name="T11" fmla="*/ 2147483646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77">
                    <a:moveTo>
                      <a:pt x="0" y="76"/>
                    </a:moveTo>
                    <a:lnTo>
                      <a:pt x="0" y="76"/>
                    </a:lnTo>
                    <a:cubicBezTo>
                      <a:pt x="0" y="57"/>
                      <a:pt x="0" y="57"/>
                      <a:pt x="0" y="19"/>
                    </a:cubicBezTo>
                    <a:lnTo>
                      <a:pt x="0" y="0"/>
                    </a:lnTo>
                    <a:lnTo>
                      <a:pt x="0" y="19"/>
                    </a:lnTo>
                    <a:cubicBezTo>
                      <a:pt x="0" y="19"/>
                      <a:pt x="0" y="57"/>
                      <a:pt x="0" y="76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07" name="Freeform 375">
                <a:extLst>
                  <a:ext uri="{FF2B5EF4-FFF2-40B4-BE49-F238E27FC236}">
                    <a16:creationId xmlns:a16="http://schemas.microsoft.com/office/drawing/2014/main" id="{BD3EC8FD-254E-6A4E-A846-A2C2577AF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68575"/>
                <a:ext cx="9525" cy="11113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0 h 58"/>
                  <a:gd name="T8" fmla="*/ 2147483646 w 58"/>
                  <a:gd name="T9" fmla="*/ 2147483646 h 58"/>
                  <a:gd name="T10" fmla="*/ 2147483646 w 58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58">
                    <a:moveTo>
                      <a:pt x="57" y="57"/>
                    </a:moveTo>
                    <a:lnTo>
                      <a:pt x="57" y="57"/>
                    </a:lnTo>
                    <a:cubicBezTo>
                      <a:pt x="38" y="38"/>
                      <a:pt x="38" y="19"/>
                      <a:pt x="19" y="19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19" y="19"/>
                      <a:pt x="38" y="38"/>
                      <a:pt x="38" y="57"/>
                    </a:cubicBezTo>
                    <a:cubicBezTo>
                      <a:pt x="57" y="57"/>
                      <a:pt x="57" y="57"/>
                      <a:pt x="57" y="57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08" name="Freeform 376">
                <a:extLst>
                  <a:ext uri="{FF2B5EF4-FFF2-40B4-BE49-F238E27FC236}">
                    <a16:creationId xmlns:a16="http://schemas.microsoft.com/office/drawing/2014/main" id="{9B1793C6-CC17-7E43-983B-B359DC32F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62225"/>
                <a:ext cx="11113" cy="33338"/>
              </a:xfrm>
              <a:custGeom>
                <a:avLst/>
                <a:gdLst>
                  <a:gd name="T0" fmla="*/ 0 w 59"/>
                  <a:gd name="T1" fmla="*/ 2147483646 h 191"/>
                  <a:gd name="T2" fmla="*/ 0 w 59"/>
                  <a:gd name="T3" fmla="*/ 2147483646 h 191"/>
                  <a:gd name="T4" fmla="*/ 2147483646 w 59"/>
                  <a:gd name="T5" fmla="*/ 2147483646 h 191"/>
                  <a:gd name="T6" fmla="*/ 2147483646 w 59"/>
                  <a:gd name="T7" fmla="*/ 2147483646 h 191"/>
                  <a:gd name="T8" fmla="*/ 0 w 59"/>
                  <a:gd name="T9" fmla="*/ 2147483646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191">
                    <a:moveTo>
                      <a:pt x="0" y="114"/>
                    </a:moveTo>
                    <a:lnTo>
                      <a:pt x="0" y="114"/>
                    </a:lnTo>
                    <a:cubicBezTo>
                      <a:pt x="20" y="57"/>
                      <a:pt x="39" y="57"/>
                      <a:pt x="39" y="57"/>
                    </a:cubicBezTo>
                    <a:cubicBezTo>
                      <a:pt x="58" y="95"/>
                      <a:pt x="39" y="190"/>
                      <a:pt x="39" y="190"/>
                    </a:cubicBezTo>
                    <a:cubicBezTo>
                      <a:pt x="39" y="0"/>
                      <a:pt x="0" y="114"/>
                      <a:pt x="0" y="114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09" name="Freeform 377">
                <a:extLst>
                  <a:ext uri="{FF2B5EF4-FFF2-40B4-BE49-F238E27FC236}">
                    <a16:creationId xmlns:a16="http://schemas.microsoft.com/office/drawing/2014/main" id="{B19033DD-1AAF-3445-8B15-CB062314C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59050"/>
                <a:ext cx="6350" cy="33338"/>
              </a:xfrm>
              <a:custGeom>
                <a:avLst/>
                <a:gdLst>
                  <a:gd name="T0" fmla="*/ 0 w 39"/>
                  <a:gd name="T1" fmla="*/ 2147483646 h 191"/>
                  <a:gd name="T2" fmla="*/ 0 w 39"/>
                  <a:gd name="T3" fmla="*/ 2147483646 h 191"/>
                  <a:gd name="T4" fmla="*/ 2147483646 w 39"/>
                  <a:gd name="T5" fmla="*/ 2147483646 h 191"/>
                  <a:gd name="T6" fmla="*/ 2147483646 w 39"/>
                  <a:gd name="T7" fmla="*/ 2147483646 h 191"/>
                  <a:gd name="T8" fmla="*/ 0 w 39"/>
                  <a:gd name="T9" fmla="*/ 2147483646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91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76"/>
                      <a:pt x="19" y="76"/>
                      <a:pt x="19" y="76"/>
                    </a:cubicBezTo>
                    <a:cubicBezTo>
                      <a:pt x="38" y="76"/>
                      <a:pt x="38" y="190"/>
                      <a:pt x="38" y="190"/>
                    </a:cubicBezTo>
                    <a:cubicBezTo>
                      <a:pt x="19" y="0"/>
                      <a:pt x="0" y="114"/>
                      <a:pt x="0" y="114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10" name="Freeform 378">
                <a:extLst>
                  <a:ext uri="{FF2B5EF4-FFF2-40B4-BE49-F238E27FC236}">
                    <a16:creationId xmlns:a16="http://schemas.microsoft.com/office/drawing/2014/main" id="{90201A06-E2C5-5743-BE57-E4B4D4319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71750"/>
                <a:ext cx="7938" cy="23813"/>
              </a:xfrm>
              <a:custGeom>
                <a:avLst/>
                <a:gdLst>
                  <a:gd name="T0" fmla="*/ 0 w 40"/>
                  <a:gd name="T1" fmla="*/ 2147483646 h 134"/>
                  <a:gd name="T2" fmla="*/ 0 w 40"/>
                  <a:gd name="T3" fmla="*/ 2147483646 h 134"/>
                  <a:gd name="T4" fmla="*/ 0 w 40"/>
                  <a:gd name="T5" fmla="*/ 2147483646 h 134"/>
                  <a:gd name="T6" fmla="*/ 2147483646 w 40"/>
                  <a:gd name="T7" fmla="*/ 2147483646 h 134"/>
                  <a:gd name="T8" fmla="*/ 0 w 40"/>
                  <a:gd name="T9" fmla="*/ 2147483646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34">
                    <a:moveTo>
                      <a:pt x="0" y="77"/>
                    </a:moveTo>
                    <a:lnTo>
                      <a:pt x="0" y="77"/>
                    </a:lnTo>
                    <a:cubicBezTo>
                      <a:pt x="0" y="57"/>
                      <a:pt x="0" y="57"/>
                      <a:pt x="0" y="57"/>
                    </a:cubicBezTo>
                    <a:cubicBezTo>
                      <a:pt x="39" y="77"/>
                      <a:pt x="39" y="133"/>
                      <a:pt x="39" y="133"/>
                    </a:cubicBezTo>
                    <a:cubicBezTo>
                      <a:pt x="0" y="0"/>
                      <a:pt x="0" y="77"/>
                      <a:pt x="0" y="77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11" name="Freeform 379">
                <a:extLst>
                  <a:ext uri="{FF2B5EF4-FFF2-40B4-BE49-F238E27FC236}">
                    <a16:creationId xmlns:a16="http://schemas.microsoft.com/office/drawing/2014/main" id="{664FFD89-6A7F-FD4D-ACC7-69EEB694D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55875"/>
                <a:ext cx="14288" cy="17463"/>
              </a:xfrm>
              <a:custGeom>
                <a:avLst/>
                <a:gdLst>
                  <a:gd name="T0" fmla="*/ 2147483646 w 77"/>
                  <a:gd name="T1" fmla="*/ 2147483646 h 96"/>
                  <a:gd name="T2" fmla="*/ 2147483646 w 77"/>
                  <a:gd name="T3" fmla="*/ 2147483646 h 96"/>
                  <a:gd name="T4" fmla="*/ 2147483646 w 77"/>
                  <a:gd name="T5" fmla="*/ 2147483646 h 96"/>
                  <a:gd name="T6" fmla="*/ 2147483646 w 77"/>
                  <a:gd name="T7" fmla="*/ 2147483646 h 96"/>
                  <a:gd name="T8" fmla="*/ 2147483646 w 77"/>
                  <a:gd name="T9" fmla="*/ 2147483646 h 96"/>
                  <a:gd name="T10" fmla="*/ 2147483646 w 77"/>
                  <a:gd name="T11" fmla="*/ 2147483646 h 96"/>
                  <a:gd name="T12" fmla="*/ 2147483646 w 77"/>
                  <a:gd name="T13" fmla="*/ 2147483646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96">
                    <a:moveTo>
                      <a:pt x="76" y="76"/>
                    </a:moveTo>
                    <a:lnTo>
                      <a:pt x="76" y="76"/>
                    </a:lnTo>
                    <a:cubicBezTo>
                      <a:pt x="76" y="57"/>
                      <a:pt x="57" y="38"/>
                      <a:pt x="38" y="19"/>
                    </a:cubicBezTo>
                    <a:cubicBezTo>
                      <a:pt x="18" y="0"/>
                      <a:pt x="0" y="0"/>
                      <a:pt x="18" y="19"/>
                    </a:cubicBezTo>
                    <a:cubicBezTo>
                      <a:pt x="38" y="38"/>
                      <a:pt x="76" y="57"/>
                      <a:pt x="76" y="76"/>
                    </a:cubicBezTo>
                    <a:cubicBezTo>
                      <a:pt x="76" y="95"/>
                      <a:pt x="76" y="95"/>
                      <a:pt x="76" y="95"/>
                    </a:cubicBezTo>
                    <a:lnTo>
                      <a:pt x="76" y="76"/>
                    </a:ln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12" name="Freeform 380">
                <a:extLst>
                  <a:ext uri="{FF2B5EF4-FFF2-40B4-BE49-F238E27FC236}">
                    <a16:creationId xmlns:a16="http://schemas.microsoft.com/office/drawing/2014/main" id="{4C2B0BC2-3817-B041-9F9E-9B372EFAB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55875"/>
                <a:ext cx="11113" cy="12700"/>
              </a:xfrm>
              <a:custGeom>
                <a:avLst/>
                <a:gdLst>
                  <a:gd name="T0" fmla="*/ 2147483646 w 59"/>
                  <a:gd name="T1" fmla="*/ 2147483646 h 77"/>
                  <a:gd name="T2" fmla="*/ 2147483646 w 59"/>
                  <a:gd name="T3" fmla="*/ 2147483646 h 77"/>
                  <a:gd name="T4" fmla="*/ 2147483646 w 59"/>
                  <a:gd name="T5" fmla="*/ 2147483646 h 77"/>
                  <a:gd name="T6" fmla="*/ 2147483646 w 59"/>
                  <a:gd name="T7" fmla="*/ 2147483646 h 77"/>
                  <a:gd name="T8" fmla="*/ 2147483646 w 59"/>
                  <a:gd name="T9" fmla="*/ 2147483646 h 77"/>
                  <a:gd name="T10" fmla="*/ 2147483646 w 59"/>
                  <a:gd name="T11" fmla="*/ 2147483646 h 77"/>
                  <a:gd name="T12" fmla="*/ 2147483646 w 59"/>
                  <a:gd name="T13" fmla="*/ 2147483646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77">
                    <a:moveTo>
                      <a:pt x="58" y="57"/>
                    </a:moveTo>
                    <a:lnTo>
                      <a:pt x="58" y="57"/>
                    </a:lnTo>
                    <a:cubicBezTo>
                      <a:pt x="58" y="38"/>
                      <a:pt x="39" y="38"/>
                      <a:pt x="20" y="19"/>
                    </a:cubicBezTo>
                    <a:cubicBezTo>
                      <a:pt x="0" y="0"/>
                      <a:pt x="0" y="0"/>
                      <a:pt x="20" y="19"/>
                    </a:cubicBezTo>
                    <a:cubicBezTo>
                      <a:pt x="39" y="19"/>
                      <a:pt x="58" y="57"/>
                      <a:pt x="58" y="57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58" y="76"/>
                      <a:pt x="58" y="76"/>
                      <a:pt x="58" y="57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13" name="Freeform 381">
                <a:extLst>
                  <a:ext uri="{FF2B5EF4-FFF2-40B4-BE49-F238E27FC236}">
                    <a16:creationId xmlns:a16="http://schemas.microsoft.com/office/drawing/2014/main" id="{8326726C-D6B1-F141-A617-248F4DC2C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600325"/>
                <a:ext cx="4763" cy="6350"/>
              </a:xfrm>
              <a:custGeom>
                <a:avLst/>
                <a:gdLst>
                  <a:gd name="T0" fmla="*/ 2147483646 w 20"/>
                  <a:gd name="T1" fmla="*/ 0 h 39"/>
                  <a:gd name="T2" fmla="*/ 2147483646 w 20"/>
                  <a:gd name="T3" fmla="*/ 0 h 39"/>
                  <a:gd name="T4" fmla="*/ 0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9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0" y="38"/>
                      <a:pt x="0" y="38"/>
                    </a:cubicBezTo>
                    <a:cubicBezTo>
                      <a:pt x="0" y="38"/>
                      <a:pt x="0" y="38"/>
                      <a:pt x="19" y="19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14" name="Freeform 382">
                <a:extLst>
                  <a:ext uri="{FF2B5EF4-FFF2-40B4-BE49-F238E27FC236}">
                    <a16:creationId xmlns:a16="http://schemas.microsoft.com/office/drawing/2014/main" id="{E0C88472-5F45-754A-84CC-1E894765F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600325"/>
                <a:ext cx="4763" cy="6350"/>
              </a:xfrm>
              <a:custGeom>
                <a:avLst/>
                <a:gdLst>
                  <a:gd name="T0" fmla="*/ 2147483646 w 20"/>
                  <a:gd name="T1" fmla="*/ 0 h 39"/>
                  <a:gd name="T2" fmla="*/ 2147483646 w 20"/>
                  <a:gd name="T3" fmla="*/ 0 h 39"/>
                  <a:gd name="T4" fmla="*/ 0 w 20"/>
                  <a:gd name="T5" fmla="*/ 2147483646 h 39"/>
                  <a:gd name="T6" fmla="*/ 0 w 20"/>
                  <a:gd name="T7" fmla="*/ 2147483646 h 39"/>
                  <a:gd name="T8" fmla="*/ 2147483646 w 2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9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0" y="38"/>
                      <a:pt x="0" y="38"/>
                    </a:cubicBezTo>
                    <a:cubicBezTo>
                      <a:pt x="0" y="19"/>
                      <a:pt x="0" y="19"/>
                      <a:pt x="19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15" name="Freeform 383">
                <a:extLst>
                  <a:ext uri="{FF2B5EF4-FFF2-40B4-BE49-F238E27FC236}">
                    <a16:creationId xmlns:a16="http://schemas.microsoft.com/office/drawing/2014/main" id="{A5AC05A3-F11C-F240-BA51-BDE12C05D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600325"/>
                <a:ext cx="4763" cy="6350"/>
              </a:xfrm>
              <a:custGeom>
                <a:avLst/>
                <a:gdLst>
                  <a:gd name="T0" fmla="*/ 2147483646 w 20"/>
                  <a:gd name="T1" fmla="*/ 0 h 39"/>
                  <a:gd name="T2" fmla="*/ 2147483646 w 20"/>
                  <a:gd name="T3" fmla="*/ 0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2147483646 h 39"/>
                  <a:gd name="T10" fmla="*/ 2147483646 w 20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38"/>
                      <a:pt x="19" y="38"/>
                    </a:cubicBezTo>
                    <a:cubicBezTo>
                      <a:pt x="0" y="38"/>
                      <a:pt x="19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008F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16" name="Freeform 384">
                <a:extLst>
                  <a:ext uri="{FF2B5EF4-FFF2-40B4-BE49-F238E27FC236}">
                    <a16:creationId xmlns:a16="http://schemas.microsoft.com/office/drawing/2014/main" id="{CFF2BAC3-5B45-5242-B245-AE0BD0F6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79688"/>
                <a:ext cx="7937" cy="23812"/>
              </a:xfrm>
              <a:custGeom>
                <a:avLst/>
                <a:gdLst>
                  <a:gd name="T0" fmla="*/ 2147483646 w 39"/>
                  <a:gd name="T1" fmla="*/ 2147483646 h 135"/>
                  <a:gd name="T2" fmla="*/ 2147483646 w 39"/>
                  <a:gd name="T3" fmla="*/ 2147483646 h 135"/>
                  <a:gd name="T4" fmla="*/ 0 w 39"/>
                  <a:gd name="T5" fmla="*/ 2147483646 h 135"/>
                  <a:gd name="T6" fmla="*/ 2147483646 w 39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35">
                    <a:moveTo>
                      <a:pt x="38" y="134"/>
                    </a:moveTo>
                    <a:lnTo>
                      <a:pt x="38" y="134"/>
                    </a:lnTo>
                    <a:cubicBezTo>
                      <a:pt x="0" y="95"/>
                      <a:pt x="0" y="39"/>
                      <a:pt x="0" y="39"/>
                    </a:cubicBezTo>
                    <a:cubicBezTo>
                      <a:pt x="0" y="0"/>
                      <a:pt x="19" y="0"/>
                      <a:pt x="19" y="0"/>
                    </a:cubicBez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17" name="Freeform 385">
                <a:extLst>
                  <a:ext uri="{FF2B5EF4-FFF2-40B4-BE49-F238E27FC236}">
                    <a16:creationId xmlns:a16="http://schemas.microsoft.com/office/drawing/2014/main" id="{FDD96574-F4D3-574A-8BE4-0D19C5171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55875"/>
                <a:ext cx="4762" cy="30163"/>
              </a:xfrm>
              <a:custGeom>
                <a:avLst/>
                <a:gdLst>
                  <a:gd name="T0" fmla="*/ 2147483646 w 20"/>
                  <a:gd name="T1" fmla="*/ 2147483646 h 173"/>
                  <a:gd name="T2" fmla="*/ 2147483646 w 20"/>
                  <a:gd name="T3" fmla="*/ 2147483646 h 173"/>
                  <a:gd name="T4" fmla="*/ 0 w 20"/>
                  <a:gd name="T5" fmla="*/ 2147483646 h 173"/>
                  <a:gd name="T6" fmla="*/ 2147483646 w 20"/>
                  <a:gd name="T7" fmla="*/ 0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73">
                    <a:moveTo>
                      <a:pt x="19" y="172"/>
                    </a:moveTo>
                    <a:lnTo>
                      <a:pt x="19" y="172"/>
                    </a:lnTo>
                    <a:cubicBezTo>
                      <a:pt x="0" y="133"/>
                      <a:pt x="0" y="95"/>
                      <a:pt x="0" y="95"/>
                    </a:cubicBezTo>
                    <a:cubicBezTo>
                      <a:pt x="0" y="38"/>
                      <a:pt x="19" y="0"/>
                      <a:pt x="19" y="0"/>
                    </a:cubicBez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18" name="Freeform 386">
                <a:extLst>
                  <a:ext uri="{FF2B5EF4-FFF2-40B4-BE49-F238E27FC236}">
                    <a16:creationId xmlns:a16="http://schemas.microsoft.com/office/drawing/2014/main" id="{85DCB672-BB1E-9D41-AC15-39960B3FC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65400"/>
                <a:ext cx="7937" cy="7938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2147483646 w 39"/>
                  <a:gd name="T5" fmla="*/ 2147483646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0"/>
                      <a:pt x="38" y="19"/>
                      <a:pt x="38" y="19"/>
                    </a:cubicBez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19" name="Freeform 387">
                <a:extLst>
                  <a:ext uri="{FF2B5EF4-FFF2-40B4-BE49-F238E27FC236}">
                    <a16:creationId xmlns:a16="http://schemas.microsoft.com/office/drawing/2014/main" id="{BFAE39FA-FF27-2C41-A0DD-6BD24A07E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62225"/>
                <a:ext cx="7937" cy="12700"/>
              </a:xfrm>
              <a:custGeom>
                <a:avLst/>
                <a:gdLst>
                  <a:gd name="T0" fmla="*/ 0 w 39"/>
                  <a:gd name="T1" fmla="*/ 2147483646 h 77"/>
                  <a:gd name="T2" fmla="*/ 0 w 39"/>
                  <a:gd name="T3" fmla="*/ 2147483646 h 77"/>
                  <a:gd name="T4" fmla="*/ 2147483646 w 39"/>
                  <a:gd name="T5" fmla="*/ 2147483646 h 77"/>
                  <a:gd name="T6" fmla="*/ 2147483646 w 39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0" y="76"/>
                    </a:moveTo>
                    <a:lnTo>
                      <a:pt x="0" y="76"/>
                    </a:lnTo>
                    <a:cubicBezTo>
                      <a:pt x="38" y="57"/>
                      <a:pt x="19" y="38"/>
                      <a:pt x="38" y="19"/>
                    </a:cubicBezTo>
                    <a:lnTo>
                      <a:pt x="38" y="0"/>
                    </a:ln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20" name="Freeform 388">
                <a:extLst>
                  <a:ext uri="{FF2B5EF4-FFF2-40B4-BE49-F238E27FC236}">
                    <a16:creationId xmlns:a16="http://schemas.microsoft.com/office/drawing/2014/main" id="{907B5F7C-5FBA-284C-B307-D991D9CC3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89213"/>
                <a:ext cx="4762" cy="7937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0" y="19"/>
                      <a:pt x="19" y="0"/>
                      <a:pt x="19" y="0"/>
                    </a:cubicBez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21" name="Freeform 389">
                <a:extLst>
                  <a:ext uri="{FF2B5EF4-FFF2-40B4-BE49-F238E27FC236}">
                    <a16:creationId xmlns:a16="http://schemas.microsoft.com/office/drawing/2014/main" id="{B95250DE-3EA0-BD4B-8F17-EBA489B0D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92388"/>
                <a:ext cx="4762" cy="1587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22" name="Freeform 390">
                <a:extLst>
                  <a:ext uri="{FF2B5EF4-FFF2-40B4-BE49-F238E27FC236}">
                    <a16:creationId xmlns:a16="http://schemas.microsoft.com/office/drawing/2014/main" id="{9C66B90B-EB6F-8C4E-8091-F0CE74500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76513"/>
                <a:ext cx="1587" cy="6350"/>
              </a:xfrm>
              <a:custGeom>
                <a:avLst/>
                <a:gdLst>
                  <a:gd name="T0" fmla="*/ 0 w 1"/>
                  <a:gd name="T1" fmla="*/ 2147483646 h 39"/>
                  <a:gd name="T2" fmla="*/ 0 w 1"/>
                  <a:gd name="T3" fmla="*/ 2147483646 h 39"/>
                  <a:gd name="T4" fmla="*/ 0 w 1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19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23" name="Line 391">
                <a:extLst>
                  <a:ext uri="{FF2B5EF4-FFF2-40B4-BE49-F238E27FC236}">
                    <a16:creationId xmlns:a16="http://schemas.microsoft.com/office/drawing/2014/main" id="{BF06124D-3F8C-8846-98BD-5D409CDEE9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604963" y="2589213"/>
                <a:ext cx="4762" cy="4762"/>
              </a:xfrm>
              <a:prstGeom prst="line">
                <a:avLst/>
              </a:prstGeom>
              <a:noFill/>
              <a:ln w="9525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24" name="Freeform 392">
                <a:extLst>
                  <a:ext uri="{FF2B5EF4-FFF2-40B4-BE49-F238E27FC236}">
                    <a16:creationId xmlns:a16="http://schemas.microsoft.com/office/drawing/2014/main" id="{7BB8ED75-BD01-7545-98EC-1F572C562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55875"/>
                <a:ext cx="1587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25" name="Freeform 393">
                <a:extLst>
                  <a:ext uri="{FF2B5EF4-FFF2-40B4-BE49-F238E27FC236}">
                    <a16:creationId xmlns:a16="http://schemas.microsoft.com/office/drawing/2014/main" id="{2C0CF366-CC9B-8344-9832-3EB7932CC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55875"/>
                <a:ext cx="4762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2147483646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0000"/>
              </a:solidFill>
              <a:ln w="9525" cap="flat">
                <a:solidFill>
                  <a:srgbClr val="0063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26" name="Freeform 394">
                <a:extLst>
                  <a:ext uri="{FF2B5EF4-FFF2-40B4-BE49-F238E27FC236}">
                    <a16:creationId xmlns:a16="http://schemas.microsoft.com/office/drawing/2014/main" id="{4A020237-8EEF-F943-B889-BB959818A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76513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0000"/>
              </a:solidFill>
              <a:ln w="9525" cap="flat">
                <a:solidFill>
                  <a:srgbClr val="0063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27" name="Freeform 395">
                <a:extLst>
                  <a:ext uri="{FF2B5EF4-FFF2-40B4-BE49-F238E27FC236}">
                    <a16:creationId xmlns:a16="http://schemas.microsoft.com/office/drawing/2014/main" id="{C921B996-2A08-6343-A5AD-C28110263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79688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0000"/>
              </a:solidFill>
              <a:ln w="9525" cap="flat">
                <a:solidFill>
                  <a:srgbClr val="0063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28" name="Freeform 396">
                <a:extLst>
                  <a:ext uri="{FF2B5EF4-FFF2-40B4-BE49-F238E27FC236}">
                    <a16:creationId xmlns:a16="http://schemas.microsoft.com/office/drawing/2014/main" id="{6840ABF6-933C-5F45-930E-7F787D14E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79688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29" name="Freeform 397">
                <a:extLst>
                  <a:ext uri="{FF2B5EF4-FFF2-40B4-BE49-F238E27FC236}">
                    <a16:creationId xmlns:a16="http://schemas.microsoft.com/office/drawing/2014/main" id="{66E81374-3F38-BB43-81FD-38C3EEA20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86038"/>
                <a:ext cx="1587" cy="3175"/>
              </a:xfrm>
              <a:custGeom>
                <a:avLst/>
                <a:gdLst>
                  <a:gd name="T0" fmla="*/ 0 w 1"/>
                  <a:gd name="T1" fmla="*/ 0 h 19"/>
                  <a:gd name="T2" fmla="*/ 0 w 1"/>
                  <a:gd name="T3" fmla="*/ 0 h 19"/>
                  <a:gd name="T4" fmla="*/ 0 w 1"/>
                  <a:gd name="T5" fmla="*/ 2147483646 h 19"/>
                  <a:gd name="T6" fmla="*/ 0 w 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0"/>
                    </a:cubicBezTo>
                  </a:path>
                </a:pathLst>
              </a:custGeom>
              <a:solidFill>
                <a:srgbClr val="FF0000"/>
              </a:solidFill>
              <a:ln w="9525" cap="flat">
                <a:solidFill>
                  <a:srgbClr val="0063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30" name="Freeform 398">
                <a:extLst>
                  <a:ext uri="{FF2B5EF4-FFF2-40B4-BE49-F238E27FC236}">
                    <a16:creationId xmlns:a16="http://schemas.microsoft.com/office/drawing/2014/main" id="{F5A5B4B2-6815-2644-B4F9-94F3C99ED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89213"/>
                <a:ext cx="4762" cy="4762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2147483646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0"/>
                      <a:pt x="19" y="0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FF0000"/>
              </a:solidFill>
              <a:ln w="9525" cap="flat">
                <a:solidFill>
                  <a:srgbClr val="0063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31" name="Freeform 399">
                <a:extLst>
                  <a:ext uri="{FF2B5EF4-FFF2-40B4-BE49-F238E27FC236}">
                    <a16:creationId xmlns:a16="http://schemas.microsoft.com/office/drawing/2014/main" id="{EE1631D4-3E28-B34B-9495-7514CD41F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92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0000"/>
              </a:solidFill>
              <a:ln w="9525" cap="flat">
                <a:solidFill>
                  <a:srgbClr val="0063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32" name="Freeform 400">
                <a:extLst>
                  <a:ext uri="{FF2B5EF4-FFF2-40B4-BE49-F238E27FC236}">
                    <a16:creationId xmlns:a16="http://schemas.microsoft.com/office/drawing/2014/main" id="{565C1CEA-A457-3A4C-9E1A-9E645E938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603500"/>
                <a:ext cx="3175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33" name="Freeform 401">
                <a:extLst>
                  <a:ext uri="{FF2B5EF4-FFF2-40B4-BE49-F238E27FC236}">
                    <a16:creationId xmlns:a16="http://schemas.microsoft.com/office/drawing/2014/main" id="{5A6B08CA-A25B-A447-948F-3BB0F13A5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600325"/>
                <a:ext cx="3175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2147483646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</a:path>
                </a:pathLst>
              </a:custGeom>
              <a:solidFill>
                <a:srgbClr val="FF0000"/>
              </a:solidFill>
              <a:ln w="9525" cap="flat">
                <a:solidFill>
                  <a:srgbClr val="0063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34" name="Freeform 402">
                <a:extLst>
                  <a:ext uri="{FF2B5EF4-FFF2-40B4-BE49-F238E27FC236}">
                    <a16:creationId xmlns:a16="http://schemas.microsoft.com/office/drawing/2014/main" id="{5A360789-E400-514F-897F-FE75E6300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603500"/>
                <a:ext cx="1588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0000"/>
              </a:solidFill>
              <a:ln w="9525" cap="flat">
                <a:solidFill>
                  <a:srgbClr val="0063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35" name="Freeform 403">
                <a:extLst>
                  <a:ext uri="{FF2B5EF4-FFF2-40B4-BE49-F238E27FC236}">
                    <a16:creationId xmlns:a16="http://schemas.microsoft.com/office/drawing/2014/main" id="{B3A8A8D0-3AFA-664C-B95A-D146CCC92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603500"/>
                <a:ext cx="3175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0"/>
                      <a:pt x="19" y="0"/>
                      <a:pt x="19" y="0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36" name="Freeform 404">
                <a:extLst>
                  <a:ext uri="{FF2B5EF4-FFF2-40B4-BE49-F238E27FC236}">
                    <a16:creationId xmlns:a16="http://schemas.microsoft.com/office/drawing/2014/main" id="{449072E9-BF17-1547-A728-038049131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89213"/>
                <a:ext cx="9525" cy="11112"/>
              </a:xfrm>
              <a:custGeom>
                <a:avLst/>
                <a:gdLst>
                  <a:gd name="T0" fmla="*/ 2147483646 w 58"/>
                  <a:gd name="T1" fmla="*/ 2147483646 h 59"/>
                  <a:gd name="T2" fmla="*/ 2147483646 w 58"/>
                  <a:gd name="T3" fmla="*/ 2147483646 h 59"/>
                  <a:gd name="T4" fmla="*/ 2147483646 w 58"/>
                  <a:gd name="T5" fmla="*/ 2147483646 h 59"/>
                  <a:gd name="T6" fmla="*/ 2147483646 w 58"/>
                  <a:gd name="T7" fmla="*/ 2147483646 h 59"/>
                  <a:gd name="T8" fmla="*/ 2147483646 w 58"/>
                  <a:gd name="T9" fmla="*/ 2147483646 h 59"/>
                  <a:gd name="T10" fmla="*/ 2147483646 w 58"/>
                  <a:gd name="T11" fmla="*/ 2147483646 h 59"/>
                  <a:gd name="T12" fmla="*/ 2147483646 w 58"/>
                  <a:gd name="T13" fmla="*/ 0 h 59"/>
                  <a:gd name="T14" fmla="*/ 2147483646 w 58"/>
                  <a:gd name="T15" fmla="*/ 0 h 59"/>
                  <a:gd name="T16" fmla="*/ 2147483646 w 58"/>
                  <a:gd name="T17" fmla="*/ 2147483646 h 59"/>
                  <a:gd name="T18" fmla="*/ 0 w 58"/>
                  <a:gd name="T19" fmla="*/ 0 h 59"/>
                  <a:gd name="T20" fmla="*/ 0 w 58"/>
                  <a:gd name="T21" fmla="*/ 2147483646 h 59"/>
                  <a:gd name="T22" fmla="*/ 2147483646 w 58"/>
                  <a:gd name="T23" fmla="*/ 2147483646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59">
                    <a:moveTo>
                      <a:pt x="19" y="58"/>
                    </a:moveTo>
                    <a:lnTo>
                      <a:pt x="19" y="58"/>
                    </a:lnTo>
                    <a:cubicBezTo>
                      <a:pt x="19" y="58"/>
                      <a:pt x="19" y="58"/>
                      <a:pt x="19" y="38"/>
                    </a:cubicBezTo>
                    <a:cubicBezTo>
                      <a:pt x="38" y="38"/>
                      <a:pt x="38" y="58"/>
                      <a:pt x="57" y="19"/>
                    </a:cubicBezTo>
                    <a:lnTo>
                      <a:pt x="38" y="19"/>
                    </a:lnTo>
                    <a:cubicBezTo>
                      <a:pt x="38" y="19"/>
                      <a:pt x="38" y="19"/>
                      <a:pt x="38" y="0"/>
                    </a:cubicBezTo>
                    <a:cubicBezTo>
                      <a:pt x="38" y="0"/>
                      <a:pt x="38" y="0"/>
                      <a:pt x="19" y="19"/>
                    </a:cubicBezTo>
                    <a:cubicBezTo>
                      <a:pt x="19" y="19"/>
                      <a:pt x="19" y="19"/>
                      <a:pt x="0" y="0"/>
                    </a:cubicBezTo>
                    <a:cubicBezTo>
                      <a:pt x="0" y="0"/>
                      <a:pt x="0" y="19"/>
                      <a:pt x="0" y="38"/>
                    </a:cubicBezTo>
                    <a:cubicBezTo>
                      <a:pt x="0" y="38"/>
                      <a:pt x="0" y="38"/>
                      <a:pt x="19" y="58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37" name="Freeform 405">
                <a:extLst>
                  <a:ext uri="{FF2B5EF4-FFF2-40B4-BE49-F238E27FC236}">
                    <a16:creationId xmlns:a16="http://schemas.microsoft.com/office/drawing/2014/main" id="{564C59A8-20A2-4144-80A2-3C303C234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600325"/>
                <a:ext cx="11112" cy="6350"/>
              </a:xfrm>
              <a:custGeom>
                <a:avLst/>
                <a:gdLst>
                  <a:gd name="T0" fmla="*/ 2147483646 w 58"/>
                  <a:gd name="T1" fmla="*/ 2147483646 h 39"/>
                  <a:gd name="T2" fmla="*/ 2147483646 w 58"/>
                  <a:gd name="T3" fmla="*/ 2147483646 h 39"/>
                  <a:gd name="T4" fmla="*/ 2147483646 w 58"/>
                  <a:gd name="T5" fmla="*/ 2147483646 h 39"/>
                  <a:gd name="T6" fmla="*/ 0 w 58"/>
                  <a:gd name="T7" fmla="*/ 0 h 39"/>
                  <a:gd name="T8" fmla="*/ 2147483646 w 58"/>
                  <a:gd name="T9" fmla="*/ 0 h 39"/>
                  <a:gd name="T10" fmla="*/ 2147483646 w 58"/>
                  <a:gd name="T11" fmla="*/ 0 h 39"/>
                  <a:gd name="T12" fmla="*/ 2147483646 w 58"/>
                  <a:gd name="T13" fmla="*/ 0 h 39"/>
                  <a:gd name="T14" fmla="*/ 2147483646 w 58"/>
                  <a:gd name="T15" fmla="*/ 214748364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9">
                    <a:moveTo>
                      <a:pt x="57" y="19"/>
                    </a:moveTo>
                    <a:lnTo>
                      <a:pt x="57" y="19"/>
                    </a:lnTo>
                    <a:lnTo>
                      <a:pt x="38" y="19"/>
                    </a:lnTo>
                    <a:cubicBezTo>
                      <a:pt x="19" y="38"/>
                      <a:pt x="0" y="0"/>
                      <a:pt x="0" y="0"/>
                    </a:cubicBezTo>
                    <a:lnTo>
                      <a:pt x="19" y="0"/>
                    </a:lnTo>
                    <a:cubicBezTo>
                      <a:pt x="19" y="0"/>
                      <a:pt x="19" y="0"/>
                      <a:pt x="38" y="0"/>
                    </a:cubicBezTo>
                    <a:lnTo>
                      <a:pt x="57" y="0"/>
                    </a:lnTo>
                    <a:cubicBezTo>
                      <a:pt x="57" y="19"/>
                      <a:pt x="57" y="19"/>
                      <a:pt x="57" y="19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38" name="Freeform 406">
                <a:extLst>
                  <a:ext uri="{FF2B5EF4-FFF2-40B4-BE49-F238E27FC236}">
                    <a16:creationId xmlns:a16="http://schemas.microsoft.com/office/drawing/2014/main" id="{68858EA9-A2F3-5240-96EE-B1FF9E6AF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92388"/>
                <a:ext cx="11112" cy="7937"/>
              </a:xfrm>
              <a:custGeom>
                <a:avLst/>
                <a:gdLst>
                  <a:gd name="T0" fmla="*/ 2147483646 w 58"/>
                  <a:gd name="T1" fmla="*/ 2147483646 h 40"/>
                  <a:gd name="T2" fmla="*/ 2147483646 w 58"/>
                  <a:gd name="T3" fmla="*/ 2147483646 h 40"/>
                  <a:gd name="T4" fmla="*/ 0 w 58"/>
                  <a:gd name="T5" fmla="*/ 2147483646 h 40"/>
                  <a:gd name="T6" fmla="*/ 2147483646 w 58"/>
                  <a:gd name="T7" fmla="*/ 2147483646 h 40"/>
                  <a:gd name="T8" fmla="*/ 2147483646 w 58"/>
                  <a:gd name="T9" fmla="*/ 2147483646 h 40"/>
                  <a:gd name="T10" fmla="*/ 2147483646 w 58"/>
                  <a:gd name="T11" fmla="*/ 2147483646 h 40"/>
                  <a:gd name="T12" fmla="*/ 2147483646 w 58"/>
                  <a:gd name="T13" fmla="*/ 2147483646 h 40"/>
                  <a:gd name="T14" fmla="*/ 2147483646 w 58"/>
                  <a:gd name="T15" fmla="*/ 2147483646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40">
                    <a:moveTo>
                      <a:pt x="38" y="19"/>
                    </a:moveTo>
                    <a:lnTo>
                      <a:pt x="38" y="19"/>
                    </a:lnTo>
                    <a:cubicBezTo>
                      <a:pt x="19" y="0"/>
                      <a:pt x="0" y="19"/>
                      <a:pt x="0" y="19"/>
                    </a:cubicBezTo>
                    <a:lnTo>
                      <a:pt x="19" y="19"/>
                    </a:lnTo>
                    <a:cubicBezTo>
                      <a:pt x="38" y="39"/>
                      <a:pt x="57" y="39"/>
                      <a:pt x="57" y="39"/>
                    </a:cubicBezTo>
                    <a:cubicBezTo>
                      <a:pt x="57" y="19"/>
                      <a:pt x="38" y="19"/>
                      <a:pt x="38" y="19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39" name="Freeform 407">
                <a:extLst>
                  <a:ext uri="{FF2B5EF4-FFF2-40B4-BE49-F238E27FC236}">
                    <a16:creationId xmlns:a16="http://schemas.microsoft.com/office/drawing/2014/main" id="{630A2EE7-9FB2-ED46-A63E-035BCCBF8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576513"/>
                <a:ext cx="14287" cy="12700"/>
              </a:xfrm>
              <a:custGeom>
                <a:avLst/>
                <a:gdLst>
                  <a:gd name="T0" fmla="*/ 2147483646 w 78"/>
                  <a:gd name="T1" fmla="*/ 2147483646 h 77"/>
                  <a:gd name="T2" fmla="*/ 2147483646 w 78"/>
                  <a:gd name="T3" fmla="*/ 2147483646 h 77"/>
                  <a:gd name="T4" fmla="*/ 2147483646 w 78"/>
                  <a:gd name="T5" fmla="*/ 2147483646 h 77"/>
                  <a:gd name="T6" fmla="*/ 0 w 78"/>
                  <a:gd name="T7" fmla="*/ 0 h 77"/>
                  <a:gd name="T8" fmla="*/ 0 w 78"/>
                  <a:gd name="T9" fmla="*/ 0 h 77"/>
                  <a:gd name="T10" fmla="*/ 0 w 78"/>
                  <a:gd name="T11" fmla="*/ 0 h 77"/>
                  <a:gd name="T12" fmla="*/ 2147483646 w 78"/>
                  <a:gd name="T13" fmla="*/ 2147483646 h 77"/>
                  <a:gd name="T14" fmla="*/ 0 w 78"/>
                  <a:gd name="T15" fmla="*/ 2147483646 h 77"/>
                  <a:gd name="T16" fmla="*/ 2147483646 w 78"/>
                  <a:gd name="T17" fmla="*/ 2147483646 h 77"/>
                  <a:gd name="T18" fmla="*/ 2147483646 w 78"/>
                  <a:gd name="T19" fmla="*/ 2147483646 h 77"/>
                  <a:gd name="T20" fmla="*/ 2147483646 w 78"/>
                  <a:gd name="T21" fmla="*/ 2147483646 h 77"/>
                  <a:gd name="T22" fmla="*/ 2147483646 w 78"/>
                  <a:gd name="T23" fmla="*/ 2147483646 h 77"/>
                  <a:gd name="T24" fmla="*/ 2147483646 w 78"/>
                  <a:gd name="T25" fmla="*/ 2147483646 h 77"/>
                  <a:gd name="T26" fmla="*/ 2147483646 w 78"/>
                  <a:gd name="T27" fmla="*/ 2147483646 h 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8" h="77">
                    <a:moveTo>
                      <a:pt x="39" y="19"/>
                    </a:moveTo>
                    <a:lnTo>
                      <a:pt x="39" y="19"/>
                    </a:lnTo>
                    <a:cubicBezTo>
                      <a:pt x="39" y="0"/>
                      <a:pt x="0" y="0"/>
                      <a:pt x="0" y="0"/>
                    </a:cubicBezTo>
                    <a:cubicBezTo>
                      <a:pt x="20" y="19"/>
                      <a:pt x="20" y="38"/>
                      <a:pt x="20" y="38"/>
                    </a:cubicBezTo>
                    <a:cubicBezTo>
                      <a:pt x="20" y="38"/>
                      <a:pt x="0" y="19"/>
                      <a:pt x="0" y="38"/>
                    </a:cubicBezTo>
                    <a:cubicBezTo>
                      <a:pt x="20" y="38"/>
                      <a:pt x="20" y="58"/>
                      <a:pt x="20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58" y="58"/>
                      <a:pt x="58" y="58"/>
                      <a:pt x="58" y="58"/>
                    </a:cubicBezTo>
                    <a:lnTo>
                      <a:pt x="77" y="76"/>
                    </a:lnTo>
                    <a:cubicBezTo>
                      <a:pt x="77" y="58"/>
                      <a:pt x="58" y="38"/>
                      <a:pt x="58" y="38"/>
                    </a:cubicBezTo>
                    <a:cubicBezTo>
                      <a:pt x="58" y="19"/>
                      <a:pt x="39" y="19"/>
                      <a:pt x="39" y="19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40" name="Freeform 408">
                <a:extLst>
                  <a:ext uri="{FF2B5EF4-FFF2-40B4-BE49-F238E27FC236}">
                    <a16:creationId xmlns:a16="http://schemas.microsoft.com/office/drawing/2014/main" id="{2666DD57-F587-8042-A22D-CA6D9A1CE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600325"/>
                <a:ext cx="12700" cy="9525"/>
              </a:xfrm>
              <a:custGeom>
                <a:avLst/>
                <a:gdLst>
                  <a:gd name="T0" fmla="*/ 2147483646 w 77"/>
                  <a:gd name="T1" fmla="*/ 2147483646 h 57"/>
                  <a:gd name="T2" fmla="*/ 2147483646 w 77"/>
                  <a:gd name="T3" fmla="*/ 2147483646 h 57"/>
                  <a:gd name="T4" fmla="*/ 2147483646 w 77"/>
                  <a:gd name="T5" fmla="*/ 2147483646 h 57"/>
                  <a:gd name="T6" fmla="*/ 2147483646 w 77"/>
                  <a:gd name="T7" fmla="*/ 2147483646 h 57"/>
                  <a:gd name="T8" fmla="*/ 2147483646 w 77"/>
                  <a:gd name="T9" fmla="*/ 2147483646 h 57"/>
                  <a:gd name="T10" fmla="*/ 2147483646 w 77"/>
                  <a:gd name="T11" fmla="*/ 2147483646 h 57"/>
                  <a:gd name="T12" fmla="*/ 0 w 77"/>
                  <a:gd name="T13" fmla="*/ 0 h 57"/>
                  <a:gd name="T14" fmla="*/ 2147483646 w 77"/>
                  <a:gd name="T15" fmla="*/ 0 h 57"/>
                  <a:gd name="T16" fmla="*/ 2147483646 w 77"/>
                  <a:gd name="T17" fmla="*/ 0 h 57"/>
                  <a:gd name="T18" fmla="*/ 2147483646 w 77"/>
                  <a:gd name="T19" fmla="*/ 0 h 57"/>
                  <a:gd name="T20" fmla="*/ 2147483646 w 77"/>
                  <a:gd name="T21" fmla="*/ 2147483646 h 57"/>
                  <a:gd name="T22" fmla="*/ 2147483646 w 77"/>
                  <a:gd name="T23" fmla="*/ 2147483646 h 57"/>
                  <a:gd name="T24" fmla="*/ 2147483646 w 77"/>
                  <a:gd name="T25" fmla="*/ 2147483646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57">
                    <a:moveTo>
                      <a:pt x="57" y="38"/>
                    </a:moveTo>
                    <a:lnTo>
                      <a:pt x="57" y="38"/>
                    </a:lnTo>
                    <a:lnTo>
                      <a:pt x="57" y="56"/>
                    </a:lnTo>
                    <a:lnTo>
                      <a:pt x="19" y="56"/>
                    </a:lnTo>
                    <a:lnTo>
                      <a:pt x="19" y="38"/>
                    </a:lnTo>
                    <a:cubicBezTo>
                      <a:pt x="0" y="19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19" y="0"/>
                    </a:lnTo>
                    <a:lnTo>
                      <a:pt x="38" y="0"/>
                    </a:lnTo>
                    <a:cubicBezTo>
                      <a:pt x="57" y="0"/>
                      <a:pt x="57" y="19"/>
                      <a:pt x="57" y="19"/>
                    </a:cubicBezTo>
                    <a:cubicBezTo>
                      <a:pt x="76" y="19"/>
                      <a:pt x="76" y="38"/>
                      <a:pt x="76" y="38"/>
                    </a:cubicBezTo>
                    <a:lnTo>
                      <a:pt x="57" y="38"/>
                    </a:ln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41" name="Freeform 409">
                <a:extLst>
                  <a:ext uri="{FF2B5EF4-FFF2-40B4-BE49-F238E27FC236}">
                    <a16:creationId xmlns:a16="http://schemas.microsoft.com/office/drawing/2014/main" id="{53C9015F-A9BC-4745-8E1A-073EA4433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86038"/>
                <a:ext cx="9525" cy="3175"/>
              </a:xfrm>
              <a:custGeom>
                <a:avLst/>
                <a:gdLst>
                  <a:gd name="T0" fmla="*/ 2147483646 w 58"/>
                  <a:gd name="T1" fmla="*/ 2147483646 h 19"/>
                  <a:gd name="T2" fmla="*/ 2147483646 w 58"/>
                  <a:gd name="T3" fmla="*/ 2147483646 h 19"/>
                  <a:gd name="T4" fmla="*/ 2147483646 w 58"/>
                  <a:gd name="T5" fmla="*/ 2147483646 h 19"/>
                  <a:gd name="T6" fmla="*/ 2147483646 w 58"/>
                  <a:gd name="T7" fmla="*/ 2147483646 h 19"/>
                  <a:gd name="T8" fmla="*/ 0 w 58"/>
                  <a:gd name="T9" fmla="*/ 0 h 19"/>
                  <a:gd name="T10" fmla="*/ 0 w 58"/>
                  <a:gd name="T11" fmla="*/ 0 h 19"/>
                  <a:gd name="T12" fmla="*/ 2147483646 w 58"/>
                  <a:gd name="T13" fmla="*/ 0 h 19"/>
                  <a:gd name="T14" fmla="*/ 2147483646 w 58"/>
                  <a:gd name="T15" fmla="*/ 214748364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9">
                    <a:moveTo>
                      <a:pt x="38" y="18"/>
                    </a:moveTo>
                    <a:lnTo>
                      <a:pt x="38" y="18"/>
                    </a:lnTo>
                    <a:lnTo>
                      <a:pt x="19" y="18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57" y="18"/>
                      <a:pt x="38" y="18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42" name="Freeform 410">
                <a:extLst>
                  <a:ext uri="{FF2B5EF4-FFF2-40B4-BE49-F238E27FC236}">
                    <a16:creationId xmlns:a16="http://schemas.microsoft.com/office/drawing/2014/main" id="{FE272D6B-D626-8249-AF8E-3CE7B8A17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82863"/>
                <a:ext cx="11112" cy="9525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2147483646 h 58"/>
                  <a:gd name="T12" fmla="*/ 2147483646 w 58"/>
                  <a:gd name="T13" fmla="*/ 2147483646 h 58"/>
                  <a:gd name="T14" fmla="*/ 2147483646 w 58"/>
                  <a:gd name="T15" fmla="*/ 0 h 58"/>
                  <a:gd name="T16" fmla="*/ 2147483646 w 58"/>
                  <a:gd name="T17" fmla="*/ 0 h 58"/>
                  <a:gd name="T18" fmla="*/ 2147483646 w 58"/>
                  <a:gd name="T19" fmla="*/ 2147483646 h 58"/>
                  <a:gd name="T20" fmla="*/ 0 w 58"/>
                  <a:gd name="T21" fmla="*/ 0 h 58"/>
                  <a:gd name="T22" fmla="*/ 0 w 58"/>
                  <a:gd name="T23" fmla="*/ 0 h 58"/>
                  <a:gd name="T24" fmla="*/ 0 w 58"/>
                  <a:gd name="T25" fmla="*/ 2147483646 h 58"/>
                  <a:gd name="T26" fmla="*/ 0 w 58"/>
                  <a:gd name="T27" fmla="*/ 2147483646 h 58"/>
                  <a:gd name="T28" fmla="*/ 0 w 58"/>
                  <a:gd name="T29" fmla="*/ 2147483646 h 58"/>
                  <a:gd name="T30" fmla="*/ 2147483646 w 58"/>
                  <a:gd name="T31" fmla="*/ 2147483646 h 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58">
                    <a:moveTo>
                      <a:pt x="19" y="57"/>
                    </a:moveTo>
                    <a:lnTo>
                      <a:pt x="19" y="57"/>
                    </a:lnTo>
                    <a:cubicBezTo>
                      <a:pt x="19" y="38"/>
                      <a:pt x="38" y="38"/>
                      <a:pt x="38" y="38"/>
                    </a:cubicBezTo>
                    <a:lnTo>
                      <a:pt x="57" y="38"/>
                    </a:lnTo>
                    <a:cubicBezTo>
                      <a:pt x="57" y="20"/>
                      <a:pt x="57" y="20"/>
                      <a:pt x="57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19" y="57"/>
                    </a:ln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43" name="Freeform 411">
                <a:extLst>
                  <a:ext uri="{FF2B5EF4-FFF2-40B4-BE49-F238E27FC236}">
                    <a16:creationId xmlns:a16="http://schemas.microsoft.com/office/drawing/2014/main" id="{FAB9856D-660D-624E-828C-FFADACC65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600325"/>
                <a:ext cx="9525" cy="9525"/>
              </a:xfrm>
              <a:custGeom>
                <a:avLst/>
                <a:gdLst>
                  <a:gd name="T0" fmla="*/ 2147483646 w 58"/>
                  <a:gd name="T1" fmla="*/ 0 h 57"/>
                  <a:gd name="T2" fmla="*/ 2147483646 w 58"/>
                  <a:gd name="T3" fmla="*/ 0 h 57"/>
                  <a:gd name="T4" fmla="*/ 2147483646 w 58"/>
                  <a:gd name="T5" fmla="*/ 2147483646 h 57"/>
                  <a:gd name="T6" fmla="*/ 2147483646 w 58"/>
                  <a:gd name="T7" fmla="*/ 0 h 57"/>
                  <a:gd name="T8" fmla="*/ 2147483646 w 58"/>
                  <a:gd name="T9" fmla="*/ 0 h 57"/>
                  <a:gd name="T10" fmla="*/ 2147483646 w 58"/>
                  <a:gd name="T11" fmla="*/ 2147483646 h 57"/>
                  <a:gd name="T12" fmla="*/ 2147483646 w 58"/>
                  <a:gd name="T13" fmla="*/ 2147483646 h 57"/>
                  <a:gd name="T14" fmla="*/ 0 w 58"/>
                  <a:gd name="T15" fmla="*/ 2147483646 h 57"/>
                  <a:gd name="T16" fmla="*/ 2147483646 w 58"/>
                  <a:gd name="T17" fmla="*/ 2147483646 h 57"/>
                  <a:gd name="T18" fmla="*/ 2147483646 w 58"/>
                  <a:gd name="T19" fmla="*/ 2147483646 h 57"/>
                  <a:gd name="T20" fmla="*/ 2147483646 w 58"/>
                  <a:gd name="T21" fmla="*/ 2147483646 h 57"/>
                  <a:gd name="T22" fmla="*/ 2147483646 w 58"/>
                  <a:gd name="T23" fmla="*/ 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57">
                    <a:moveTo>
                      <a:pt x="57" y="0"/>
                    </a:moveTo>
                    <a:lnTo>
                      <a:pt x="57" y="0"/>
                    </a:lnTo>
                    <a:lnTo>
                      <a:pt x="38" y="19"/>
                    </a:lnTo>
                    <a:cubicBezTo>
                      <a:pt x="38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38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19" y="56"/>
                      <a:pt x="19" y="56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7" y="19"/>
                      <a:pt x="57" y="0"/>
                      <a:pt x="57" y="0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44" name="Freeform 412">
                <a:extLst>
                  <a:ext uri="{FF2B5EF4-FFF2-40B4-BE49-F238E27FC236}">
                    <a16:creationId xmlns:a16="http://schemas.microsoft.com/office/drawing/2014/main" id="{A11474AE-F54F-8B43-9201-F3C1DA094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79688"/>
                <a:ext cx="11112" cy="6350"/>
              </a:xfrm>
              <a:custGeom>
                <a:avLst/>
                <a:gdLst>
                  <a:gd name="T0" fmla="*/ 0 w 58"/>
                  <a:gd name="T1" fmla="*/ 2147483646 h 40"/>
                  <a:gd name="T2" fmla="*/ 0 w 58"/>
                  <a:gd name="T3" fmla="*/ 2147483646 h 40"/>
                  <a:gd name="T4" fmla="*/ 2147483646 w 58"/>
                  <a:gd name="T5" fmla="*/ 2147483646 h 40"/>
                  <a:gd name="T6" fmla="*/ 2147483646 w 58"/>
                  <a:gd name="T7" fmla="*/ 2147483646 h 40"/>
                  <a:gd name="T8" fmla="*/ 2147483646 w 58"/>
                  <a:gd name="T9" fmla="*/ 2147483646 h 40"/>
                  <a:gd name="T10" fmla="*/ 2147483646 w 58"/>
                  <a:gd name="T11" fmla="*/ 2147483646 h 40"/>
                  <a:gd name="T12" fmla="*/ 2147483646 w 58"/>
                  <a:gd name="T13" fmla="*/ 2147483646 h 40"/>
                  <a:gd name="T14" fmla="*/ 0 w 58"/>
                  <a:gd name="T15" fmla="*/ 0 h 40"/>
                  <a:gd name="T16" fmla="*/ 0 w 58"/>
                  <a:gd name="T17" fmla="*/ 2147483646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40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39"/>
                      <a:pt x="38" y="39"/>
                      <a:pt x="38" y="39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19" y="19"/>
                    </a:lnTo>
                    <a:cubicBezTo>
                      <a:pt x="0" y="19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45" name="Freeform 413">
                <a:extLst>
                  <a:ext uri="{FF2B5EF4-FFF2-40B4-BE49-F238E27FC236}">
                    <a16:creationId xmlns:a16="http://schemas.microsoft.com/office/drawing/2014/main" id="{FC7E5CD2-0F45-8A4D-A8B5-5171CBB85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68575"/>
                <a:ext cx="4762" cy="11113"/>
              </a:xfrm>
              <a:custGeom>
                <a:avLst/>
                <a:gdLst>
                  <a:gd name="T0" fmla="*/ 0 w 20"/>
                  <a:gd name="T1" fmla="*/ 2147483646 h 58"/>
                  <a:gd name="T2" fmla="*/ 0 w 20"/>
                  <a:gd name="T3" fmla="*/ 2147483646 h 58"/>
                  <a:gd name="T4" fmla="*/ 0 w 20"/>
                  <a:gd name="T5" fmla="*/ 0 h 58"/>
                  <a:gd name="T6" fmla="*/ 2147483646 w 20"/>
                  <a:gd name="T7" fmla="*/ 2147483646 h 58"/>
                  <a:gd name="T8" fmla="*/ 0 w 20"/>
                  <a:gd name="T9" fmla="*/ 2147483646 h 58"/>
                  <a:gd name="T10" fmla="*/ 0 w 20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58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19"/>
                      <a:pt x="0" y="0"/>
                      <a:pt x="0" y="0"/>
                    </a:cubicBezTo>
                    <a:cubicBezTo>
                      <a:pt x="19" y="19"/>
                      <a:pt x="19" y="38"/>
                      <a:pt x="19" y="38"/>
                    </a:cubicBezTo>
                    <a:lnTo>
                      <a:pt x="0" y="57"/>
                    </a:ln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46" name="Freeform 414">
                <a:extLst>
                  <a:ext uri="{FF2B5EF4-FFF2-40B4-BE49-F238E27FC236}">
                    <a16:creationId xmlns:a16="http://schemas.microsoft.com/office/drawing/2014/main" id="{605AD602-BC4D-B84C-A8A7-99ABBF57C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71750"/>
                <a:ext cx="6350" cy="4763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0 w 39"/>
                  <a:gd name="T5" fmla="*/ 0 h 20"/>
                  <a:gd name="T6" fmla="*/ 2147483646 w 39"/>
                  <a:gd name="T7" fmla="*/ 0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19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19" y="19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47" name="Freeform 415">
                <a:extLst>
                  <a:ext uri="{FF2B5EF4-FFF2-40B4-BE49-F238E27FC236}">
                    <a16:creationId xmlns:a16="http://schemas.microsoft.com/office/drawing/2014/main" id="{E73E2D23-CB3C-B749-B9E5-A66EAFADE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559050"/>
                <a:ext cx="9525" cy="12700"/>
              </a:xfrm>
              <a:custGeom>
                <a:avLst/>
                <a:gdLst>
                  <a:gd name="T0" fmla="*/ 2147483646 w 59"/>
                  <a:gd name="T1" fmla="*/ 2147483646 h 77"/>
                  <a:gd name="T2" fmla="*/ 2147483646 w 59"/>
                  <a:gd name="T3" fmla="*/ 2147483646 h 77"/>
                  <a:gd name="T4" fmla="*/ 2147483646 w 59"/>
                  <a:gd name="T5" fmla="*/ 2147483646 h 77"/>
                  <a:gd name="T6" fmla="*/ 0 w 59"/>
                  <a:gd name="T7" fmla="*/ 2147483646 h 77"/>
                  <a:gd name="T8" fmla="*/ 0 w 59"/>
                  <a:gd name="T9" fmla="*/ 2147483646 h 77"/>
                  <a:gd name="T10" fmla="*/ 2147483646 w 59"/>
                  <a:gd name="T11" fmla="*/ 2147483646 h 77"/>
                  <a:gd name="T12" fmla="*/ 0 w 59"/>
                  <a:gd name="T13" fmla="*/ 0 h 77"/>
                  <a:gd name="T14" fmla="*/ 2147483646 w 59"/>
                  <a:gd name="T15" fmla="*/ 2147483646 h 77"/>
                  <a:gd name="T16" fmla="*/ 2147483646 w 59"/>
                  <a:gd name="T17" fmla="*/ 2147483646 h 77"/>
                  <a:gd name="T18" fmla="*/ 2147483646 w 59"/>
                  <a:gd name="T19" fmla="*/ 2147483646 h 77"/>
                  <a:gd name="T20" fmla="*/ 2147483646 w 59"/>
                  <a:gd name="T21" fmla="*/ 2147483646 h 77"/>
                  <a:gd name="T22" fmla="*/ 2147483646 w 59"/>
                  <a:gd name="T23" fmla="*/ 2147483646 h 77"/>
                  <a:gd name="T24" fmla="*/ 2147483646 w 59"/>
                  <a:gd name="T25" fmla="*/ 2147483646 h 77"/>
                  <a:gd name="T26" fmla="*/ 2147483646 w 59"/>
                  <a:gd name="T27" fmla="*/ 2147483646 h 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9" h="77">
                    <a:moveTo>
                      <a:pt x="39" y="76"/>
                    </a:moveTo>
                    <a:lnTo>
                      <a:pt x="39" y="76"/>
                    </a:lnTo>
                    <a:cubicBezTo>
                      <a:pt x="20" y="76"/>
                      <a:pt x="20" y="76"/>
                      <a:pt x="20" y="76"/>
                    </a:cubicBezTo>
                    <a:cubicBezTo>
                      <a:pt x="0" y="57"/>
                      <a:pt x="0" y="38"/>
                      <a:pt x="0" y="38"/>
                    </a:cubicBezTo>
                    <a:cubicBezTo>
                      <a:pt x="0" y="57"/>
                      <a:pt x="20" y="57"/>
                      <a:pt x="20" y="57"/>
                    </a:cubicBezTo>
                    <a:cubicBezTo>
                      <a:pt x="0" y="38"/>
                      <a:pt x="0" y="0"/>
                      <a:pt x="0" y="0"/>
                    </a:cubicBezTo>
                    <a:cubicBezTo>
                      <a:pt x="20" y="0"/>
                      <a:pt x="20" y="19"/>
                      <a:pt x="20" y="1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38"/>
                      <a:pt x="39" y="38"/>
                      <a:pt x="58" y="38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39" y="76"/>
                      <a:pt x="39" y="76"/>
                      <a:pt x="39" y="76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48" name="Freeform 416">
                <a:extLst>
                  <a:ext uri="{FF2B5EF4-FFF2-40B4-BE49-F238E27FC236}">
                    <a16:creationId xmlns:a16="http://schemas.microsoft.com/office/drawing/2014/main" id="{D5BF2C60-985B-3245-B08A-8B1C9C0A1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71750"/>
                <a:ext cx="11112" cy="11113"/>
              </a:xfrm>
              <a:custGeom>
                <a:avLst/>
                <a:gdLst>
                  <a:gd name="T0" fmla="*/ 0 w 58"/>
                  <a:gd name="T1" fmla="*/ 2147483646 h 58"/>
                  <a:gd name="T2" fmla="*/ 0 w 58"/>
                  <a:gd name="T3" fmla="*/ 2147483646 h 58"/>
                  <a:gd name="T4" fmla="*/ 0 w 58"/>
                  <a:gd name="T5" fmla="*/ 2147483646 h 58"/>
                  <a:gd name="T6" fmla="*/ 2147483646 w 58"/>
                  <a:gd name="T7" fmla="*/ 0 h 58"/>
                  <a:gd name="T8" fmla="*/ 2147483646 w 58"/>
                  <a:gd name="T9" fmla="*/ 2147483646 h 58"/>
                  <a:gd name="T10" fmla="*/ 2147483646 w 58"/>
                  <a:gd name="T11" fmla="*/ 0 h 58"/>
                  <a:gd name="T12" fmla="*/ 2147483646 w 58"/>
                  <a:gd name="T13" fmla="*/ 2147483646 h 58"/>
                  <a:gd name="T14" fmla="*/ 2147483646 w 58"/>
                  <a:gd name="T15" fmla="*/ 2147483646 h 58"/>
                  <a:gd name="T16" fmla="*/ 2147483646 w 58"/>
                  <a:gd name="T17" fmla="*/ 2147483646 h 58"/>
                  <a:gd name="T18" fmla="*/ 0 w 58"/>
                  <a:gd name="T19" fmla="*/ 2147483646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38"/>
                      <a:pt x="0" y="19"/>
                      <a:pt x="0" y="19"/>
                    </a:cubicBezTo>
                    <a:cubicBezTo>
                      <a:pt x="0" y="0"/>
                      <a:pt x="19" y="0"/>
                      <a:pt x="19" y="0"/>
                    </a:cubicBezTo>
                    <a:cubicBezTo>
                      <a:pt x="38" y="0"/>
                      <a:pt x="38" y="19"/>
                      <a:pt x="38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9"/>
                      <a:pt x="38" y="19"/>
                      <a:pt x="38" y="19"/>
                    </a:cubicBezTo>
                    <a:cubicBezTo>
                      <a:pt x="57" y="38"/>
                      <a:pt x="57" y="19"/>
                      <a:pt x="57" y="19"/>
                    </a:cubicBezTo>
                    <a:cubicBezTo>
                      <a:pt x="57" y="57"/>
                      <a:pt x="38" y="57"/>
                      <a:pt x="38" y="57"/>
                    </a:cubicBezTo>
                    <a:cubicBezTo>
                      <a:pt x="19" y="38"/>
                      <a:pt x="0" y="38"/>
                      <a:pt x="0" y="38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49" name="Freeform 417">
                <a:extLst>
                  <a:ext uri="{FF2B5EF4-FFF2-40B4-BE49-F238E27FC236}">
                    <a16:creationId xmlns:a16="http://schemas.microsoft.com/office/drawing/2014/main" id="{04CC17D2-F3CD-0E4F-9059-9E2A3BE66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59050"/>
                <a:ext cx="4762" cy="9525"/>
              </a:xfrm>
              <a:custGeom>
                <a:avLst/>
                <a:gdLst>
                  <a:gd name="T0" fmla="*/ 0 w 20"/>
                  <a:gd name="T1" fmla="*/ 2147483646 h 58"/>
                  <a:gd name="T2" fmla="*/ 0 w 20"/>
                  <a:gd name="T3" fmla="*/ 2147483646 h 58"/>
                  <a:gd name="T4" fmla="*/ 0 w 20"/>
                  <a:gd name="T5" fmla="*/ 0 h 58"/>
                  <a:gd name="T6" fmla="*/ 2147483646 w 20"/>
                  <a:gd name="T7" fmla="*/ 2147483646 h 58"/>
                  <a:gd name="T8" fmla="*/ 2147483646 w 20"/>
                  <a:gd name="T9" fmla="*/ 2147483646 h 58"/>
                  <a:gd name="T10" fmla="*/ 2147483646 w 20"/>
                  <a:gd name="T11" fmla="*/ 2147483646 h 58"/>
                  <a:gd name="T12" fmla="*/ 0 w 20"/>
                  <a:gd name="T13" fmla="*/ 2147483646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8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9"/>
                      <a:pt x="19" y="19"/>
                    </a:cubicBezTo>
                    <a:lnTo>
                      <a:pt x="19" y="38"/>
                    </a:lnTo>
                    <a:cubicBezTo>
                      <a:pt x="19" y="57"/>
                      <a:pt x="19" y="57"/>
                      <a:pt x="19" y="57"/>
                    </a:cubicBezTo>
                    <a:cubicBezTo>
                      <a:pt x="0" y="57"/>
                      <a:pt x="0" y="19"/>
                      <a:pt x="0" y="19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50" name="Freeform 418">
                <a:extLst>
                  <a:ext uri="{FF2B5EF4-FFF2-40B4-BE49-F238E27FC236}">
                    <a16:creationId xmlns:a16="http://schemas.microsoft.com/office/drawing/2014/main" id="{BD4A4D68-0D62-F049-A0FE-CA19CE5AD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59050"/>
                <a:ext cx="7937" cy="9525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0 h 58"/>
                  <a:gd name="T6" fmla="*/ 2147483646 w 39"/>
                  <a:gd name="T7" fmla="*/ 2147483646 h 58"/>
                  <a:gd name="T8" fmla="*/ 0 w 39"/>
                  <a:gd name="T9" fmla="*/ 2147483646 h 58"/>
                  <a:gd name="T10" fmla="*/ 0 w 39"/>
                  <a:gd name="T11" fmla="*/ 2147483646 h 58"/>
                  <a:gd name="T12" fmla="*/ 2147483646 w 39"/>
                  <a:gd name="T13" fmla="*/ 2147483646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8">
                    <a:moveTo>
                      <a:pt x="38" y="38"/>
                    </a:moveTo>
                    <a:lnTo>
                      <a:pt x="38" y="38"/>
                    </a:lnTo>
                    <a:cubicBezTo>
                      <a:pt x="38" y="19"/>
                      <a:pt x="38" y="0"/>
                      <a:pt x="38" y="0"/>
                    </a:cubicBezTo>
                    <a:cubicBezTo>
                      <a:pt x="38" y="0"/>
                      <a:pt x="38" y="19"/>
                      <a:pt x="19" y="19"/>
                    </a:cubicBezTo>
                    <a:lnTo>
                      <a:pt x="0" y="38"/>
                    </a:lnTo>
                    <a:cubicBezTo>
                      <a:pt x="0" y="57"/>
                      <a:pt x="0" y="38"/>
                      <a:pt x="0" y="38"/>
                    </a:cubicBezTo>
                    <a:cubicBezTo>
                      <a:pt x="19" y="57"/>
                      <a:pt x="38" y="38"/>
                      <a:pt x="38" y="38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51" name="Freeform 419">
                <a:extLst>
                  <a:ext uri="{FF2B5EF4-FFF2-40B4-BE49-F238E27FC236}">
                    <a16:creationId xmlns:a16="http://schemas.microsoft.com/office/drawing/2014/main" id="{A3B6792D-D2E7-344C-89AB-913B0B17F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51113"/>
                <a:ext cx="4762" cy="11112"/>
              </a:xfrm>
              <a:custGeom>
                <a:avLst/>
                <a:gdLst>
                  <a:gd name="T0" fmla="*/ 0 w 20"/>
                  <a:gd name="T1" fmla="*/ 2147483646 h 58"/>
                  <a:gd name="T2" fmla="*/ 0 w 20"/>
                  <a:gd name="T3" fmla="*/ 2147483646 h 58"/>
                  <a:gd name="T4" fmla="*/ 0 w 20"/>
                  <a:gd name="T5" fmla="*/ 0 h 58"/>
                  <a:gd name="T6" fmla="*/ 2147483646 w 20"/>
                  <a:gd name="T7" fmla="*/ 2147483646 h 58"/>
                  <a:gd name="T8" fmla="*/ 2147483646 w 20"/>
                  <a:gd name="T9" fmla="*/ 2147483646 h 58"/>
                  <a:gd name="T10" fmla="*/ 2147483646 w 20"/>
                  <a:gd name="T11" fmla="*/ 2147483646 h 58"/>
                  <a:gd name="T12" fmla="*/ 0 w 20"/>
                  <a:gd name="T13" fmla="*/ 2147483646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8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19"/>
                      <a:pt x="0" y="0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38"/>
                    </a:lnTo>
                    <a:cubicBezTo>
                      <a:pt x="19" y="57"/>
                      <a:pt x="19" y="57"/>
                      <a:pt x="19" y="57"/>
                    </a:cubicBezTo>
                    <a:cubicBezTo>
                      <a:pt x="0" y="57"/>
                      <a:pt x="0" y="38"/>
                      <a:pt x="0" y="38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52" name="Freeform 420">
                <a:extLst>
                  <a:ext uri="{FF2B5EF4-FFF2-40B4-BE49-F238E27FC236}">
                    <a16:creationId xmlns:a16="http://schemas.microsoft.com/office/drawing/2014/main" id="{3ED0ADD7-F5C8-9B42-B0B1-184F97EBF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55875"/>
                <a:ext cx="11112" cy="6350"/>
              </a:xfrm>
              <a:custGeom>
                <a:avLst/>
                <a:gdLst>
                  <a:gd name="T0" fmla="*/ 2147483646 w 58"/>
                  <a:gd name="T1" fmla="*/ 2147483646 h 39"/>
                  <a:gd name="T2" fmla="*/ 2147483646 w 58"/>
                  <a:gd name="T3" fmla="*/ 2147483646 h 39"/>
                  <a:gd name="T4" fmla="*/ 2147483646 w 58"/>
                  <a:gd name="T5" fmla="*/ 0 h 39"/>
                  <a:gd name="T6" fmla="*/ 2147483646 w 58"/>
                  <a:gd name="T7" fmla="*/ 0 h 39"/>
                  <a:gd name="T8" fmla="*/ 2147483646 w 58"/>
                  <a:gd name="T9" fmla="*/ 2147483646 h 39"/>
                  <a:gd name="T10" fmla="*/ 2147483646 w 58"/>
                  <a:gd name="T11" fmla="*/ 2147483646 h 39"/>
                  <a:gd name="T12" fmla="*/ 2147483646 w 58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39">
                    <a:moveTo>
                      <a:pt x="38" y="19"/>
                    </a:moveTo>
                    <a:lnTo>
                      <a:pt x="38" y="19"/>
                    </a:lnTo>
                    <a:cubicBezTo>
                      <a:pt x="57" y="0"/>
                      <a:pt x="38" y="0"/>
                      <a:pt x="38" y="0"/>
                    </a:cubicBezTo>
                    <a:cubicBezTo>
                      <a:pt x="19" y="0"/>
                      <a:pt x="19" y="19"/>
                      <a:pt x="19" y="19"/>
                    </a:cubicBezTo>
                    <a:cubicBezTo>
                      <a:pt x="0" y="38"/>
                      <a:pt x="19" y="38"/>
                      <a:pt x="19" y="38"/>
                    </a:cubicBezTo>
                    <a:cubicBezTo>
                      <a:pt x="38" y="38"/>
                      <a:pt x="38" y="19"/>
                      <a:pt x="38" y="19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53" name="Freeform 421">
                <a:extLst>
                  <a:ext uri="{FF2B5EF4-FFF2-40B4-BE49-F238E27FC236}">
                    <a16:creationId xmlns:a16="http://schemas.microsoft.com/office/drawing/2014/main" id="{BFA2A44A-73BE-D546-90D6-15E63296E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65400"/>
                <a:ext cx="6350" cy="4763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0 h 20"/>
                  <a:gd name="T6" fmla="*/ 2147483646 w 39"/>
                  <a:gd name="T7" fmla="*/ 0 h 20"/>
                  <a:gd name="T8" fmla="*/ 0 w 39"/>
                  <a:gd name="T9" fmla="*/ 0 h 20"/>
                  <a:gd name="T10" fmla="*/ 0 w 39"/>
                  <a:gd name="T11" fmla="*/ 2147483646 h 20"/>
                  <a:gd name="T12" fmla="*/ 2147483646 w 39"/>
                  <a:gd name="T13" fmla="*/ 214748364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0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9" y="19"/>
                      <a:pt x="38" y="19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54" name="Freeform 422">
                <a:extLst>
                  <a:ext uri="{FF2B5EF4-FFF2-40B4-BE49-F238E27FC236}">
                    <a16:creationId xmlns:a16="http://schemas.microsoft.com/office/drawing/2014/main" id="{C20CD464-77A5-BB45-B9A4-D5D98E0B3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65400"/>
                <a:ext cx="6350" cy="7938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0 w 39"/>
                  <a:gd name="T11" fmla="*/ 2147483646 h 39"/>
                  <a:gd name="T12" fmla="*/ 2147483646 w 39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9">
                    <a:moveTo>
                      <a:pt x="38" y="38"/>
                    </a:moveTo>
                    <a:lnTo>
                      <a:pt x="38" y="38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0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19" y="38"/>
                      <a:pt x="38" y="38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55" name="Freeform 423">
                <a:extLst>
                  <a:ext uri="{FF2B5EF4-FFF2-40B4-BE49-F238E27FC236}">
                    <a16:creationId xmlns:a16="http://schemas.microsoft.com/office/drawing/2014/main" id="{48024553-F8DC-584D-B88C-5064BD314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44763"/>
                <a:ext cx="14287" cy="11112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0 h 58"/>
                  <a:gd name="T6" fmla="*/ 2147483646 w 77"/>
                  <a:gd name="T7" fmla="*/ 2147483646 h 58"/>
                  <a:gd name="T8" fmla="*/ 2147483646 w 77"/>
                  <a:gd name="T9" fmla="*/ 0 h 58"/>
                  <a:gd name="T10" fmla="*/ 2147483646 w 77"/>
                  <a:gd name="T11" fmla="*/ 2147483646 h 58"/>
                  <a:gd name="T12" fmla="*/ 2147483646 w 77"/>
                  <a:gd name="T13" fmla="*/ 2147483646 h 58"/>
                  <a:gd name="T14" fmla="*/ 2147483646 w 77"/>
                  <a:gd name="T15" fmla="*/ 2147483646 h 58"/>
                  <a:gd name="T16" fmla="*/ 2147483646 w 77"/>
                  <a:gd name="T17" fmla="*/ 2147483646 h 58"/>
                  <a:gd name="T18" fmla="*/ 2147483646 w 77"/>
                  <a:gd name="T19" fmla="*/ 2147483646 h 58"/>
                  <a:gd name="T20" fmla="*/ 2147483646 w 77"/>
                  <a:gd name="T21" fmla="*/ 2147483646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58">
                    <a:moveTo>
                      <a:pt x="19" y="38"/>
                    </a:moveTo>
                    <a:lnTo>
                      <a:pt x="19" y="38"/>
                    </a:lnTo>
                    <a:cubicBezTo>
                      <a:pt x="0" y="19"/>
                      <a:pt x="19" y="0"/>
                      <a:pt x="19" y="0"/>
                    </a:cubicBezTo>
                    <a:cubicBezTo>
                      <a:pt x="19" y="19"/>
                      <a:pt x="38" y="19"/>
                      <a:pt x="38" y="19"/>
                    </a:cubicBezTo>
                    <a:cubicBezTo>
                      <a:pt x="38" y="0"/>
                      <a:pt x="57" y="0"/>
                      <a:pt x="57" y="0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76" y="19"/>
                      <a:pt x="76" y="19"/>
                      <a:pt x="76" y="19"/>
                    </a:cubicBezTo>
                    <a:lnTo>
                      <a:pt x="57" y="38"/>
                    </a:lnTo>
                    <a:cubicBezTo>
                      <a:pt x="38" y="57"/>
                      <a:pt x="38" y="38"/>
                      <a:pt x="38" y="3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38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56" name="Freeform 424">
                <a:extLst>
                  <a:ext uri="{FF2B5EF4-FFF2-40B4-BE49-F238E27FC236}">
                    <a16:creationId xmlns:a16="http://schemas.microsoft.com/office/drawing/2014/main" id="{9DA4F3B6-82E3-7B42-81B2-4E36FF54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55875"/>
                <a:ext cx="9525" cy="9525"/>
              </a:xfrm>
              <a:custGeom>
                <a:avLst/>
                <a:gdLst>
                  <a:gd name="T0" fmla="*/ 0 w 58"/>
                  <a:gd name="T1" fmla="*/ 2147483646 h 58"/>
                  <a:gd name="T2" fmla="*/ 0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2147483646 h 58"/>
                  <a:gd name="T12" fmla="*/ 2147483646 w 58"/>
                  <a:gd name="T13" fmla="*/ 2147483646 h 58"/>
                  <a:gd name="T14" fmla="*/ 2147483646 w 58"/>
                  <a:gd name="T15" fmla="*/ 0 h 58"/>
                  <a:gd name="T16" fmla="*/ 2147483646 w 58"/>
                  <a:gd name="T17" fmla="*/ 0 h 58"/>
                  <a:gd name="T18" fmla="*/ 2147483646 w 58"/>
                  <a:gd name="T19" fmla="*/ 2147483646 h 58"/>
                  <a:gd name="T20" fmla="*/ 2147483646 w 58"/>
                  <a:gd name="T21" fmla="*/ 0 h 58"/>
                  <a:gd name="T22" fmla="*/ 2147483646 w 58"/>
                  <a:gd name="T23" fmla="*/ 0 h 58"/>
                  <a:gd name="T24" fmla="*/ 0 w 58"/>
                  <a:gd name="T25" fmla="*/ 2147483646 h 58"/>
                  <a:gd name="T26" fmla="*/ 0 w 58"/>
                  <a:gd name="T27" fmla="*/ 2147483646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57"/>
                      <a:pt x="0" y="57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57" name="Freeform 425">
                <a:extLst>
                  <a:ext uri="{FF2B5EF4-FFF2-40B4-BE49-F238E27FC236}">
                    <a16:creationId xmlns:a16="http://schemas.microsoft.com/office/drawing/2014/main" id="{B43A32DF-88CE-0343-81A5-E1040AF4A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71750"/>
                <a:ext cx="6350" cy="7938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0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0 w 39"/>
                  <a:gd name="T17" fmla="*/ 2147483646 h 39"/>
                  <a:gd name="T18" fmla="*/ 0 w 39"/>
                  <a:gd name="T19" fmla="*/ 2147483646 h 39"/>
                  <a:gd name="T20" fmla="*/ 2147483646 w 39"/>
                  <a:gd name="T21" fmla="*/ 2147483646 h 39"/>
                  <a:gd name="T22" fmla="*/ 2147483646 w 39"/>
                  <a:gd name="T23" fmla="*/ 0 h 39"/>
                  <a:gd name="T24" fmla="*/ 2147483646 w 39"/>
                  <a:gd name="T25" fmla="*/ 2147483646 h 39"/>
                  <a:gd name="T26" fmla="*/ 0 w 39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38"/>
                      <a:pt x="0" y="38"/>
                      <a:pt x="0" y="19"/>
                    </a:cubicBezTo>
                    <a:cubicBezTo>
                      <a:pt x="19" y="19"/>
                      <a:pt x="0" y="19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19" y="38"/>
                    </a:cubicBezTo>
                    <a:cubicBezTo>
                      <a:pt x="19" y="38"/>
                      <a:pt x="38" y="19"/>
                      <a:pt x="38" y="0"/>
                    </a:cubicBezTo>
                    <a:cubicBezTo>
                      <a:pt x="19" y="0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38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58" name="Freeform 426">
                <a:extLst>
                  <a:ext uri="{FF2B5EF4-FFF2-40B4-BE49-F238E27FC236}">
                    <a16:creationId xmlns:a16="http://schemas.microsoft.com/office/drawing/2014/main" id="{5D61B9C3-EB59-2A4A-AF44-963FF1FF3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79688"/>
                <a:ext cx="7937" cy="6350"/>
              </a:xfrm>
              <a:custGeom>
                <a:avLst/>
                <a:gdLst>
                  <a:gd name="T0" fmla="*/ 2147483646 w 39"/>
                  <a:gd name="T1" fmla="*/ 2147483646 h 40"/>
                  <a:gd name="T2" fmla="*/ 2147483646 w 39"/>
                  <a:gd name="T3" fmla="*/ 2147483646 h 40"/>
                  <a:gd name="T4" fmla="*/ 2147483646 w 39"/>
                  <a:gd name="T5" fmla="*/ 2147483646 h 40"/>
                  <a:gd name="T6" fmla="*/ 2147483646 w 39"/>
                  <a:gd name="T7" fmla="*/ 2147483646 h 40"/>
                  <a:gd name="T8" fmla="*/ 2147483646 w 39"/>
                  <a:gd name="T9" fmla="*/ 2147483646 h 40"/>
                  <a:gd name="T10" fmla="*/ 2147483646 w 39"/>
                  <a:gd name="T11" fmla="*/ 2147483646 h 40"/>
                  <a:gd name="T12" fmla="*/ 2147483646 w 39"/>
                  <a:gd name="T13" fmla="*/ 2147483646 h 40"/>
                  <a:gd name="T14" fmla="*/ 2147483646 w 39"/>
                  <a:gd name="T15" fmla="*/ 2147483646 h 40"/>
                  <a:gd name="T16" fmla="*/ 2147483646 w 39"/>
                  <a:gd name="T17" fmla="*/ 2147483646 h 40"/>
                  <a:gd name="T18" fmla="*/ 2147483646 w 39"/>
                  <a:gd name="T19" fmla="*/ 2147483646 h 40"/>
                  <a:gd name="T20" fmla="*/ 2147483646 w 39"/>
                  <a:gd name="T21" fmla="*/ 2147483646 h 40"/>
                  <a:gd name="T22" fmla="*/ 0 w 39"/>
                  <a:gd name="T23" fmla="*/ 0 h 40"/>
                  <a:gd name="T24" fmla="*/ 0 w 39"/>
                  <a:gd name="T25" fmla="*/ 0 h 40"/>
                  <a:gd name="T26" fmla="*/ 2147483646 w 39"/>
                  <a:gd name="T27" fmla="*/ 2147483646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40">
                    <a:moveTo>
                      <a:pt x="19" y="39"/>
                    </a:moveTo>
                    <a:lnTo>
                      <a:pt x="19" y="3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39"/>
                      <a:pt x="38" y="39"/>
                      <a:pt x="38" y="39"/>
                    </a:cubicBezTo>
                    <a:lnTo>
                      <a:pt x="19" y="39"/>
                    </a:lnTo>
                    <a:cubicBezTo>
                      <a:pt x="19" y="19"/>
                      <a:pt x="38" y="19"/>
                      <a:pt x="0" y="0"/>
                    </a:cubicBezTo>
                    <a:cubicBezTo>
                      <a:pt x="0" y="19"/>
                      <a:pt x="0" y="19"/>
                      <a:pt x="19" y="39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59" name="Freeform 427">
                <a:extLst>
                  <a:ext uri="{FF2B5EF4-FFF2-40B4-BE49-F238E27FC236}">
                    <a16:creationId xmlns:a16="http://schemas.microsoft.com/office/drawing/2014/main" id="{1FCA38DB-4D75-4F45-B59E-810CBCAEA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55875"/>
                <a:ext cx="4762" cy="6350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2147483646 h 39"/>
                  <a:gd name="T10" fmla="*/ 2147483646 w 20"/>
                  <a:gd name="T11" fmla="*/ 2147483646 h 39"/>
                  <a:gd name="T12" fmla="*/ 2147483646 w 20"/>
                  <a:gd name="T13" fmla="*/ 2147483646 h 39"/>
                  <a:gd name="T14" fmla="*/ 0 w 20"/>
                  <a:gd name="T15" fmla="*/ 2147483646 h 39"/>
                  <a:gd name="T16" fmla="*/ 2147483646 w 20"/>
                  <a:gd name="T17" fmla="*/ 2147483646 h 39"/>
                  <a:gd name="T18" fmla="*/ 2147483646 w 20"/>
                  <a:gd name="T19" fmla="*/ 2147483646 h 39"/>
                  <a:gd name="T20" fmla="*/ 2147483646 w 20"/>
                  <a:gd name="T21" fmla="*/ 2147483646 h 39"/>
                  <a:gd name="T22" fmla="*/ 2147483646 w 20"/>
                  <a:gd name="T23" fmla="*/ 2147483646 h 39"/>
                  <a:gd name="T24" fmla="*/ 2147483646 w 20"/>
                  <a:gd name="T25" fmla="*/ 0 h 39"/>
                  <a:gd name="T26" fmla="*/ 0 w 20"/>
                  <a:gd name="T27" fmla="*/ 0 h 39"/>
                  <a:gd name="T28" fmla="*/ 0 w 20"/>
                  <a:gd name="T29" fmla="*/ 0 h 39"/>
                  <a:gd name="T30" fmla="*/ 2147483646 w 20"/>
                  <a:gd name="T31" fmla="*/ 2147483646 h 3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38"/>
                      <a:pt x="19" y="38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38"/>
                      <a:pt x="19" y="38"/>
                      <a:pt x="19" y="38"/>
                    </a:cubicBez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19" y="38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60" name="Freeform 428">
                <a:extLst>
                  <a:ext uri="{FF2B5EF4-FFF2-40B4-BE49-F238E27FC236}">
                    <a16:creationId xmlns:a16="http://schemas.microsoft.com/office/drawing/2014/main" id="{AA5FDAD7-3F8D-E247-AD84-45BAFF44B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44763"/>
                <a:ext cx="7937" cy="7937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0 w 39"/>
                  <a:gd name="T19" fmla="*/ 2147483646 h 39"/>
                  <a:gd name="T20" fmla="*/ 2147483646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0 h 39"/>
                  <a:gd name="T26" fmla="*/ 2147483646 w 39"/>
                  <a:gd name="T27" fmla="*/ 2147483646 h 39"/>
                  <a:gd name="T28" fmla="*/ 2147483646 w 39"/>
                  <a:gd name="T29" fmla="*/ 2147483646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38" y="38"/>
                    </a:cubicBezTo>
                    <a:cubicBezTo>
                      <a:pt x="38" y="19"/>
                      <a:pt x="38" y="19"/>
                      <a:pt x="38" y="0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38"/>
                    </a:ln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61" name="Freeform 429">
                <a:extLst>
                  <a:ext uri="{FF2B5EF4-FFF2-40B4-BE49-F238E27FC236}">
                    <a16:creationId xmlns:a16="http://schemas.microsoft.com/office/drawing/2014/main" id="{EF1DC7BB-F7E1-7343-ADC2-743908D91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562225"/>
                <a:ext cx="6350" cy="6350"/>
              </a:xfrm>
              <a:custGeom>
                <a:avLst/>
                <a:gdLst>
                  <a:gd name="T0" fmla="*/ 2147483646 w 40"/>
                  <a:gd name="T1" fmla="*/ 2147483646 h 39"/>
                  <a:gd name="T2" fmla="*/ 2147483646 w 40"/>
                  <a:gd name="T3" fmla="*/ 2147483646 h 39"/>
                  <a:gd name="T4" fmla="*/ 2147483646 w 40"/>
                  <a:gd name="T5" fmla="*/ 2147483646 h 39"/>
                  <a:gd name="T6" fmla="*/ 2147483646 w 40"/>
                  <a:gd name="T7" fmla="*/ 0 h 39"/>
                  <a:gd name="T8" fmla="*/ 2147483646 w 40"/>
                  <a:gd name="T9" fmla="*/ 0 h 39"/>
                  <a:gd name="T10" fmla="*/ 2147483646 w 40"/>
                  <a:gd name="T11" fmla="*/ 2147483646 h 39"/>
                  <a:gd name="T12" fmla="*/ 2147483646 w 40"/>
                  <a:gd name="T13" fmla="*/ 2147483646 h 39"/>
                  <a:gd name="T14" fmla="*/ 2147483646 w 40"/>
                  <a:gd name="T15" fmla="*/ 2147483646 h 39"/>
                  <a:gd name="T16" fmla="*/ 2147483646 w 40"/>
                  <a:gd name="T17" fmla="*/ 2147483646 h 39"/>
                  <a:gd name="T18" fmla="*/ 2147483646 w 40"/>
                  <a:gd name="T19" fmla="*/ 2147483646 h 39"/>
                  <a:gd name="T20" fmla="*/ 2147483646 w 40"/>
                  <a:gd name="T21" fmla="*/ 0 h 39"/>
                  <a:gd name="T22" fmla="*/ 2147483646 w 40"/>
                  <a:gd name="T23" fmla="*/ 0 h 39"/>
                  <a:gd name="T24" fmla="*/ 2147483646 w 40"/>
                  <a:gd name="T25" fmla="*/ 0 h 39"/>
                  <a:gd name="T26" fmla="*/ 2147483646 w 40"/>
                  <a:gd name="T27" fmla="*/ 2147483646 h 39"/>
                  <a:gd name="T28" fmla="*/ 2147483646 w 40"/>
                  <a:gd name="T29" fmla="*/ 2147483646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0" h="39">
                    <a:moveTo>
                      <a:pt x="20" y="38"/>
                    </a:moveTo>
                    <a:lnTo>
                      <a:pt x="20" y="38"/>
                    </a:ln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0" y="19"/>
                    </a:lnTo>
                    <a:lnTo>
                      <a:pt x="20" y="38"/>
                    </a:lnTo>
                    <a:cubicBezTo>
                      <a:pt x="20" y="19"/>
                      <a:pt x="39" y="19"/>
                      <a:pt x="20" y="0"/>
                    </a:cubicBezTo>
                    <a:cubicBezTo>
                      <a:pt x="0" y="0"/>
                      <a:pt x="0" y="19"/>
                      <a:pt x="20" y="19"/>
                    </a:cubicBezTo>
                    <a:cubicBezTo>
                      <a:pt x="20" y="38"/>
                      <a:pt x="20" y="38"/>
                      <a:pt x="20" y="38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62" name="Freeform 430">
                <a:extLst>
                  <a:ext uri="{FF2B5EF4-FFF2-40B4-BE49-F238E27FC236}">
                    <a16:creationId xmlns:a16="http://schemas.microsoft.com/office/drawing/2014/main" id="{2784A3B6-DF1C-C74A-AE2F-94C109104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55875"/>
                <a:ext cx="4762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2147483646 h 39"/>
                  <a:gd name="T10" fmla="*/ 0 w 20"/>
                  <a:gd name="T11" fmla="*/ 2147483646 h 39"/>
                  <a:gd name="T12" fmla="*/ 2147483646 w 20"/>
                  <a:gd name="T13" fmla="*/ 2147483646 h 39"/>
                  <a:gd name="T14" fmla="*/ 0 w 20"/>
                  <a:gd name="T15" fmla="*/ 2147483646 h 39"/>
                  <a:gd name="T16" fmla="*/ 0 w 20"/>
                  <a:gd name="T17" fmla="*/ 2147483646 h 39"/>
                  <a:gd name="T18" fmla="*/ 0 w 20"/>
                  <a:gd name="T19" fmla="*/ 2147483646 h 39"/>
                  <a:gd name="T20" fmla="*/ 2147483646 w 20"/>
                  <a:gd name="T21" fmla="*/ 2147483646 h 39"/>
                  <a:gd name="T22" fmla="*/ 2147483646 w 20"/>
                  <a:gd name="T23" fmla="*/ 0 h 39"/>
                  <a:gd name="T24" fmla="*/ 0 w 20"/>
                  <a:gd name="T25" fmla="*/ 2147483646 h 39"/>
                  <a:gd name="T26" fmla="*/ 0 w 20"/>
                  <a:gd name="T27" fmla="*/ 2147483646 h 39"/>
                  <a:gd name="T28" fmla="*/ 0 w 20"/>
                  <a:gd name="T29" fmla="*/ 2147483646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38"/>
                      <a:pt x="0" y="38"/>
                      <a:pt x="0" y="19"/>
                    </a:cubicBezTo>
                    <a:cubicBezTo>
                      <a:pt x="0" y="19"/>
                      <a:pt x="0" y="19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  <a:lnTo>
                      <a:pt x="0" y="38"/>
                    </a:lnTo>
                    <a:cubicBezTo>
                      <a:pt x="0" y="38"/>
                      <a:pt x="19" y="38"/>
                      <a:pt x="19" y="19"/>
                    </a:cubicBezTo>
                    <a:lnTo>
                      <a:pt x="19" y="0"/>
                    </a:lnTo>
                    <a:cubicBezTo>
                      <a:pt x="19" y="0"/>
                      <a:pt x="0" y="0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63" name="Freeform 431">
                <a:extLst>
                  <a:ext uri="{FF2B5EF4-FFF2-40B4-BE49-F238E27FC236}">
                    <a16:creationId xmlns:a16="http://schemas.microsoft.com/office/drawing/2014/main" id="{0CE9C748-5DAD-2E4E-B9DC-97ACB1024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568575"/>
                <a:ext cx="6350" cy="4763"/>
              </a:xfrm>
              <a:custGeom>
                <a:avLst/>
                <a:gdLst>
                  <a:gd name="T0" fmla="*/ 2147483646 w 40"/>
                  <a:gd name="T1" fmla="*/ 2147483646 h 20"/>
                  <a:gd name="T2" fmla="*/ 2147483646 w 40"/>
                  <a:gd name="T3" fmla="*/ 2147483646 h 20"/>
                  <a:gd name="T4" fmla="*/ 2147483646 w 40"/>
                  <a:gd name="T5" fmla="*/ 2147483646 h 20"/>
                  <a:gd name="T6" fmla="*/ 2147483646 w 40"/>
                  <a:gd name="T7" fmla="*/ 0 h 20"/>
                  <a:gd name="T8" fmla="*/ 2147483646 w 40"/>
                  <a:gd name="T9" fmla="*/ 0 h 20"/>
                  <a:gd name="T10" fmla="*/ 2147483646 w 40"/>
                  <a:gd name="T11" fmla="*/ 0 h 20"/>
                  <a:gd name="T12" fmla="*/ 2147483646 w 40"/>
                  <a:gd name="T13" fmla="*/ 0 h 20"/>
                  <a:gd name="T14" fmla="*/ 2147483646 w 40"/>
                  <a:gd name="T15" fmla="*/ 0 h 20"/>
                  <a:gd name="T16" fmla="*/ 2147483646 w 40"/>
                  <a:gd name="T17" fmla="*/ 0 h 20"/>
                  <a:gd name="T18" fmla="*/ 2147483646 w 40"/>
                  <a:gd name="T19" fmla="*/ 0 h 20"/>
                  <a:gd name="T20" fmla="*/ 2147483646 w 40"/>
                  <a:gd name="T21" fmla="*/ 2147483646 h 20"/>
                  <a:gd name="T22" fmla="*/ 2147483646 w 40"/>
                  <a:gd name="T23" fmla="*/ 0 h 20"/>
                  <a:gd name="T24" fmla="*/ 2147483646 w 40"/>
                  <a:gd name="T25" fmla="*/ 0 h 20"/>
                  <a:gd name="T26" fmla="*/ 2147483646 w 40"/>
                  <a:gd name="T27" fmla="*/ 0 h 20"/>
                  <a:gd name="T28" fmla="*/ 2147483646 w 40"/>
                  <a:gd name="T29" fmla="*/ 0 h 20"/>
                  <a:gd name="T30" fmla="*/ 0 w 40"/>
                  <a:gd name="T31" fmla="*/ 0 h 20"/>
                  <a:gd name="T32" fmla="*/ 2147483646 w 40"/>
                  <a:gd name="T33" fmla="*/ 2147483646 h 20"/>
                  <a:gd name="T34" fmla="*/ 2147483646 w 40"/>
                  <a:gd name="T35" fmla="*/ 2147483646 h 20"/>
                  <a:gd name="T36" fmla="*/ 2147483646 w 40"/>
                  <a:gd name="T37" fmla="*/ 2147483646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" h="20">
                    <a:moveTo>
                      <a:pt x="39" y="19"/>
                    </a:moveTo>
                    <a:lnTo>
                      <a:pt x="39" y="19"/>
                    </a:lnTo>
                    <a:cubicBezTo>
                      <a:pt x="39" y="0"/>
                      <a:pt x="39" y="0"/>
                      <a:pt x="20" y="0"/>
                    </a:cubicBezTo>
                    <a:cubicBezTo>
                      <a:pt x="39" y="0"/>
                      <a:pt x="39" y="0"/>
                      <a:pt x="39" y="1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0" y="0"/>
                      <a:pt x="20" y="19"/>
                    </a:cubicBezTo>
                    <a:lnTo>
                      <a:pt x="39" y="19"/>
                    </a:ln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64" name="Freeform 432">
                <a:extLst>
                  <a:ext uri="{FF2B5EF4-FFF2-40B4-BE49-F238E27FC236}">
                    <a16:creationId xmlns:a16="http://schemas.microsoft.com/office/drawing/2014/main" id="{AEEBD46D-881C-644C-8B82-6D551698D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576513"/>
                <a:ext cx="6350" cy="6350"/>
              </a:xfrm>
              <a:custGeom>
                <a:avLst/>
                <a:gdLst>
                  <a:gd name="T0" fmla="*/ 2147483646 w 40"/>
                  <a:gd name="T1" fmla="*/ 2147483646 h 39"/>
                  <a:gd name="T2" fmla="*/ 2147483646 w 40"/>
                  <a:gd name="T3" fmla="*/ 2147483646 h 39"/>
                  <a:gd name="T4" fmla="*/ 2147483646 w 40"/>
                  <a:gd name="T5" fmla="*/ 2147483646 h 39"/>
                  <a:gd name="T6" fmla="*/ 2147483646 w 40"/>
                  <a:gd name="T7" fmla="*/ 2147483646 h 39"/>
                  <a:gd name="T8" fmla="*/ 2147483646 w 40"/>
                  <a:gd name="T9" fmla="*/ 2147483646 h 39"/>
                  <a:gd name="T10" fmla="*/ 2147483646 w 40"/>
                  <a:gd name="T11" fmla="*/ 2147483646 h 39"/>
                  <a:gd name="T12" fmla="*/ 2147483646 w 40"/>
                  <a:gd name="T13" fmla="*/ 2147483646 h 39"/>
                  <a:gd name="T14" fmla="*/ 2147483646 w 40"/>
                  <a:gd name="T15" fmla="*/ 2147483646 h 39"/>
                  <a:gd name="T16" fmla="*/ 2147483646 w 40"/>
                  <a:gd name="T17" fmla="*/ 2147483646 h 39"/>
                  <a:gd name="T18" fmla="*/ 2147483646 w 40"/>
                  <a:gd name="T19" fmla="*/ 2147483646 h 39"/>
                  <a:gd name="T20" fmla="*/ 2147483646 w 40"/>
                  <a:gd name="T21" fmla="*/ 2147483646 h 39"/>
                  <a:gd name="T22" fmla="*/ 2147483646 w 40"/>
                  <a:gd name="T23" fmla="*/ 0 h 39"/>
                  <a:gd name="T24" fmla="*/ 0 w 40"/>
                  <a:gd name="T25" fmla="*/ 0 h 39"/>
                  <a:gd name="T26" fmla="*/ 2147483646 w 40"/>
                  <a:gd name="T27" fmla="*/ 2147483646 h 39"/>
                  <a:gd name="T28" fmla="*/ 2147483646 w 40"/>
                  <a:gd name="T29" fmla="*/ 2147483646 h 39"/>
                  <a:gd name="T30" fmla="*/ 2147483646 w 40"/>
                  <a:gd name="T31" fmla="*/ 2147483646 h 3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39">
                    <a:moveTo>
                      <a:pt x="39" y="19"/>
                    </a:moveTo>
                    <a:lnTo>
                      <a:pt x="39" y="19"/>
                    </a:lnTo>
                    <a:cubicBezTo>
                      <a:pt x="39" y="19"/>
                      <a:pt x="39" y="19"/>
                      <a:pt x="20" y="19"/>
                    </a:cubicBezTo>
                    <a:lnTo>
                      <a:pt x="39" y="19"/>
                    </a:lnTo>
                    <a:cubicBezTo>
                      <a:pt x="39" y="19"/>
                      <a:pt x="39" y="19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0" y="19"/>
                    </a:lnTo>
                    <a:cubicBezTo>
                      <a:pt x="20" y="38"/>
                      <a:pt x="20" y="19"/>
                      <a:pt x="20" y="19"/>
                    </a:cubicBezTo>
                    <a:cubicBezTo>
                      <a:pt x="39" y="19"/>
                      <a:pt x="39" y="19"/>
                      <a:pt x="39" y="19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65" name="Freeform 433">
                <a:extLst>
                  <a:ext uri="{FF2B5EF4-FFF2-40B4-BE49-F238E27FC236}">
                    <a16:creationId xmlns:a16="http://schemas.microsoft.com/office/drawing/2014/main" id="{522700D7-B059-EC41-8F4B-FC41ACB33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62225"/>
                <a:ext cx="4762" cy="9525"/>
              </a:xfrm>
              <a:custGeom>
                <a:avLst/>
                <a:gdLst>
                  <a:gd name="T0" fmla="*/ 0 w 20"/>
                  <a:gd name="T1" fmla="*/ 2147483646 h 58"/>
                  <a:gd name="T2" fmla="*/ 0 w 20"/>
                  <a:gd name="T3" fmla="*/ 2147483646 h 58"/>
                  <a:gd name="T4" fmla="*/ 0 w 20"/>
                  <a:gd name="T5" fmla="*/ 2147483646 h 58"/>
                  <a:gd name="T6" fmla="*/ 0 w 20"/>
                  <a:gd name="T7" fmla="*/ 2147483646 h 58"/>
                  <a:gd name="T8" fmla="*/ 0 w 20"/>
                  <a:gd name="T9" fmla="*/ 2147483646 h 58"/>
                  <a:gd name="T10" fmla="*/ 0 w 20"/>
                  <a:gd name="T11" fmla="*/ 2147483646 h 58"/>
                  <a:gd name="T12" fmla="*/ 0 w 20"/>
                  <a:gd name="T13" fmla="*/ 2147483646 h 58"/>
                  <a:gd name="T14" fmla="*/ 0 w 20"/>
                  <a:gd name="T15" fmla="*/ 2147483646 h 58"/>
                  <a:gd name="T16" fmla="*/ 0 w 20"/>
                  <a:gd name="T17" fmla="*/ 2147483646 h 58"/>
                  <a:gd name="T18" fmla="*/ 0 w 20"/>
                  <a:gd name="T19" fmla="*/ 2147483646 h 58"/>
                  <a:gd name="T20" fmla="*/ 0 w 20"/>
                  <a:gd name="T21" fmla="*/ 2147483646 h 58"/>
                  <a:gd name="T22" fmla="*/ 0 w 20"/>
                  <a:gd name="T23" fmla="*/ 0 h 58"/>
                  <a:gd name="T24" fmla="*/ 0 w 20"/>
                  <a:gd name="T25" fmla="*/ 2147483646 h 58"/>
                  <a:gd name="T26" fmla="*/ 0 w 20"/>
                  <a:gd name="T27" fmla="*/ 2147483646 h 58"/>
                  <a:gd name="T28" fmla="*/ 0 w 20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38"/>
                    </a:lnTo>
                    <a:cubicBezTo>
                      <a:pt x="0" y="38"/>
                      <a:pt x="0" y="38"/>
                      <a:pt x="0" y="57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66" name="Freeform 434">
                <a:extLst>
                  <a:ext uri="{FF2B5EF4-FFF2-40B4-BE49-F238E27FC236}">
                    <a16:creationId xmlns:a16="http://schemas.microsoft.com/office/drawing/2014/main" id="{0162746B-1ED4-A746-8238-005337674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68575"/>
                <a:ext cx="4762" cy="11113"/>
              </a:xfrm>
              <a:custGeom>
                <a:avLst/>
                <a:gdLst>
                  <a:gd name="T0" fmla="*/ 0 w 20"/>
                  <a:gd name="T1" fmla="*/ 2147483646 h 58"/>
                  <a:gd name="T2" fmla="*/ 0 w 20"/>
                  <a:gd name="T3" fmla="*/ 2147483646 h 58"/>
                  <a:gd name="T4" fmla="*/ 0 w 20"/>
                  <a:gd name="T5" fmla="*/ 2147483646 h 58"/>
                  <a:gd name="T6" fmla="*/ 0 w 20"/>
                  <a:gd name="T7" fmla="*/ 2147483646 h 58"/>
                  <a:gd name="T8" fmla="*/ 0 w 20"/>
                  <a:gd name="T9" fmla="*/ 2147483646 h 58"/>
                  <a:gd name="T10" fmla="*/ 0 w 20"/>
                  <a:gd name="T11" fmla="*/ 2147483646 h 58"/>
                  <a:gd name="T12" fmla="*/ 0 w 20"/>
                  <a:gd name="T13" fmla="*/ 2147483646 h 58"/>
                  <a:gd name="T14" fmla="*/ 0 w 20"/>
                  <a:gd name="T15" fmla="*/ 2147483646 h 58"/>
                  <a:gd name="T16" fmla="*/ 0 w 20"/>
                  <a:gd name="T17" fmla="*/ 2147483646 h 58"/>
                  <a:gd name="T18" fmla="*/ 0 w 20"/>
                  <a:gd name="T19" fmla="*/ 2147483646 h 58"/>
                  <a:gd name="T20" fmla="*/ 0 w 20"/>
                  <a:gd name="T21" fmla="*/ 2147483646 h 58"/>
                  <a:gd name="T22" fmla="*/ 0 w 20"/>
                  <a:gd name="T23" fmla="*/ 2147483646 h 58"/>
                  <a:gd name="T24" fmla="*/ 0 w 20"/>
                  <a:gd name="T25" fmla="*/ 2147483646 h 58"/>
                  <a:gd name="T26" fmla="*/ 0 w 20"/>
                  <a:gd name="T27" fmla="*/ 2147483646 h 58"/>
                  <a:gd name="T28" fmla="*/ 0 w 20"/>
                  <a:gd name="T29" fmla="*/ 2147483646 h 58"/>
                  <a:gd name="T30" fmla="*/ 2147483646 w 20"/>
                  <a:gd name="T31" fmla="*/ 2147483646 h 58"/>
                  <a:gd name="T32" fmla="*/ 0 w 20"/>
                  <a:gd name="T33" fmla="*/ 0 h 58"/>
                  <a:gd name="T34" fmla="*/ 0 w 20"/>
                  <a:gd name="T35" fmla="*/ 2147483646 h 58"/>
                  <a:gd name="T36" fmla="*/ 0 w 20"/>
                  <a:gd name="T37" fmla="*/ 2147483646 h 58"/>
                  <a:gd name="T38" fmla="*/ 0 w 20"/>
                  <a:gd name="T39" fmla="*/ 2147483646 h 58"/>
                  <a:gd name="T40" fmla="*/ 0 w 20"/>
                  <a:gd name="T41" fmla="*/ 2147483646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38"/>
                      <a:pt x="0" y="38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0" y="38"/>
                      <a:pt x="0" y="38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0" y="38"/>
                    </a:lnTo>
                    <a:cubicBezTo>
                      <a:pt x="19" y="38"/>
                      <a:pt x="19" y="38"/>
                      <a:pt x="19" y="19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9"/>
                    </a:lnTo>
                    <a:cubicBezTo>
                      <a:pt x="0" y="38"/>
                      <a:pt x="0" y="38"/>
                      <a:pt x="0" y="38"/>
                    </a:cubicBezTo>
                    <a:lnTo>
                      <a:pt x="0" y="57"/>
                    </a:ln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67" name="Freeform 435">
                <a:extLst>
                  <a:ext uri="{FF2B5EF4-FFF2-40B4-BE49-F238E27FC236}">
                    <a16:creationId xmlns:a16="http://schemas.microsoft.com/office/drawing/2014/main" id="{1CAB4614-1BBB-9E40-845E-DE9FFDBEF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44763"/>
                <a:ext cx="1587" cy="11112"/>
              </a:xfrm>
              <a:custGeom>
                <a:avLst/>
                <a:gdLst>
                  <a:gd name="T0" fmla="*/ 0 w 1"/>
                  <a:gd name="T1" fmla="*/ 2147483646 h 58"/>
                  <a:gd name="T2" fmla="*/ 0 w 1"/>
                  <a:gd name="T3" fmla="*/ 2147483646 h 58"/>
                  <a:gd name="T4" fmla="*/ 0 w 1"/>
                  <a:gd name="T5" fmla="*/ 2147483646 h 58"/>
                  <a:gd name="T6" fmla="*/ 0 w 1"/>
                  <a:gd name="T7" fmla="*/ 2147483646 h 58"/>
                  <a:gd name="T8" fmla="*/ 0 w 1"/>
                  <a:gd name="T9" fmla="*/ 2147483646 h 58"/>
                  <a:gd name="T10" fmla="*/ 0 w 1"/>
                  <a:gd name="T11" fmla="*/ 2147483646 h 58"/>
                  <a:gd name="T12" fmla="*/ 0 w 1"/>
                  <a:gd name="T13" fmla="*/ 2147483646 h 58"/>
                  <a:gd name="T14" fmla="*/ 0 w 1"/>
                  <a:gd name="T15" fmla="*/ 2147483646 h 58"/>
                  <a:gd name="T16" fmla="*/ 0 w 1"/>
                  <a:gd name="T17" fmla="*/ 2147483646 h 58"/>
                  <a:gd name="T18" fmla="*/ 0 w 1"/>
                  <a:gd name="T19" fmla="*/ 2147483646 h 58"/>
                  <a:gd name="T20" fmla="*/ 0 w 1"/>
                  <a:gd name="T21" fmla="*/ 2147483646 h 58"/>
                  <a:gd name="T22" fmla="*/ 0 w 1"/>
                  <a:gd name="T23" fmla="*/ 2147483646 h 58"/>
                  <a:gd name="T24" fmla="*/ 0 w 1"/>
                  <a:gd name="T25" fmla="*/ 2147483646 h 58"/>
                  <a:gd name="T26" fmla="*/ 0 w 1"/>
                  <a:gd name="T27" fmla="*/ 2147483646 h 58"/>
                  <a:gd name="T28" fmla="*/ 0 w 1"/>
                  <a:gd name="T29" fmla="*/ 0 h 58"/>
                  <a:gd name="T30" fmla="*/ 0 w 1"/>
                  <a:gd name="T31" fmla="*/ 2147483646 h 58"/>
                  <a:gd name="T32" fmla="*/ 0 w 1"/>
                  <a:gd name="T33" fmla="*/ 2147483646 h 58"/>
                  <a:gd name="T34" fmla="*/ 0 w 1"/>
                  <a:gd name="T35" fmla="*/ 2147483646 h 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" h="58">
                    <a:moveTo>
                      <a:pt x="0" y="57"/>
                    </a:moveTo>
                    <a:lnTo>
                      <a:pt x="0" y="57"/>
                    </a:lnTo>
                    <a:lnTo>
                      <a:pt x="0" y="38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38"/>
                    </a:cubicBezTo>
                    <a:cubicBezTo>
                      <a:pt x="0" y="38"/>
                      <a:pt x="0" y="38"/>
                      <a:pt x="0" y="19"/>
                    </a:cubicBezTo>
                    <a:cubicBezTo>
                      <a:pt x="0" y="38"/>
                      <a:pt x="0" y="38"/>
                      <a:pt x="0" y="5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9"/>
                    </a:lnTo>
                    <a:lnTo>
                      <a:pt x="0" y="38"/>
                    </a:lnTo>
                    <a:cubicBezTo>
                      <a:pt x="0" y="57"/>
                      <a:pt x="0" y="57"/>
                      <a:pt x="0" y="57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68" name="Freeform 436">
                <a:extLst>
                  <a:ext uri="{FF2B5EF4-FFF2-40B4-BE49-F238E27FC236}">
                    <a16:creationId xmlns:a16="http://schemas.microsoft.com/office/drawing/2014/main" id="{B535A1FA-FFAA-9045-8929-6A5F3EBB4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582863"/>
                <a:ext cx="6350" cy="0"/>
              </a:xfrm>
              <a:custGeom>
                <a:avLst/>
                <a:gdLst>
                  <a:gd name="T0" fmla="*/ 0 w 40"/>
                  <a:gd name="T1" fmla="*/ 0 h 1"/>
                  <a:gd name="T2" fmla="*/ 0 w 40"/>
                  <a:gd name="T3" fmla="*/ 0 h 1"/>
                  <a:gd name="T4" fmla="*/ 2147483646 w 40"/>
                  <a:gd name="T5" fmla="*/ 0 h 1"/>
                  <a:gd name="T6" fmla="*/ 2147483646 w 40"/>
                  <a:gd name="T7" fmla="*/ 0 h 1"/>
                  <a:gd name="T8" fmla="*/ 2147483646 w 40"/>
                  <a:gd name="T9" fmla="*/ 0 h 1"/>
                  <a:gd name="T10" fmla="*/ 2147483646 w 40"/>
                  <a:gd name="T11" fmla="*/ 0 h 1"/>
                  <a:gd name="T12" fmla="*/ 2147483646 w 40"/>
                  <a:gd name="T13" fmla="*/ 0 h 1"/>
                  <a:gd name="T14" fmla="*/ 2147483646 w 40"/>
                  <a:gd name="T15" fmla="*/ 0 h 1"/>
                  <a:gd name="T16" fmla="*/ 2147483646 w 40"/>
                  <a:gd name="T17" fmla="*/ 0 h 1"/>
                  <a:gd name="T18" fmla="*/ 2147483646 w 40"/>
                  <a:gd name="T19" fmla="*/ 0 h 1"/>
                  <a:gd name="T20" fmla="*/ 2147483646 w 40"/>
                  <a:gd name="T21" fmla="*/ 0 h 1"/>
                  <a:gd name="T22" fmla="*/ 2147483646 w 40"/>
                  <a:gd name="T23" fmla="*/ 0 h 1"/>
                  <a:gd name="T24" fmla="*/ 2147483646 w 40"/>
                  <a:gd name="T25" fmla="*/ 0 h 1"/>
                  <a:gd name="T26" fmla="*/ 2147483646 w 40"/>
                  <a:gd name="T27" fmla="*/ 0 h 1"/>
                  <a:gd name="T28" fmla="*/ 2147483646 w 40"/>
                  <a:gd name="T29" fmla="*/ 0 h 1"/>
                  <a:gd name="T30" fmla="*/ 2147483646 w 40"/>
                  <a:gd name="T31" fmla="*/ 0 h 1"/>
                  <a:gd name="T32" fmla="*/ 0 w 40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20" y="0"/>
                    </a:cubicBezTo>
                    <a:cubicBezTo>
                      <a:pt x="20" y="0"/>
                      <a:pt x="20" y="0"/>
                      <a:pt x="39" y="0"/>
                    </a:cubicBezTo>
                    <a:cubicBezTo>
                      <a:pt x="39" y="0"/>
                      <a:pt x="39" y="0"/>
                      <a:pt x="20" y="0"/>
                    </a:cubicBezTo>
                    <a:cubicBezTo>
                      <a:pt x="20" y="0"/>
                      <a:pt x="20" y="0"/>
                      <a:pt x="39" y="0"/>
                    </a:cubicBezTo>
                    <a:lnTo>
                      <a:pt x="20" y="0"/>
                    </a:lnTo>
                    <a:cubicBezTo>
                      <a:pt x="20" y="0"/>
                      <a:pt x="20" y="0"/>
                      <a:pt x="0" y="0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69" name="Freeform 437">
                <a:extLst>
                  <a:ext uri="{FF2B5EF4-FFF2-40B4-BE49-F238E27FC236}">
                    <a16:creationId xmlns:a16="http://schemas.microsoft.com/office/drawing/2014/main" id="{3CA62555-1E3A-FA4B-A6EF-2C1A602AF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86038"/>
                <a:ext cx="6350" cy="3175"/>
              </a:xfrm>
              <a:custGeom>
                <a:avLst/>
                <a:gdLst>
                  <a:gd name="T0" fmla="*/ 0 w 39"/>
                  <a:gd name="T1" fmla="*/ 0 h 19"/>
                  <a:gd name="T2" fmla="*/ 0 w 39"/>
                  <a:gd name="T3" fmla="*/ 0 h 19"/>
                  <a:gd name="T4" fmla="*/ 2147483646 w 39"/>
                  <a:gd name="T5" fmla="*/ 2147483646 h 19"/>
                  <a:gd name="T6" fmla="*/ 2147483646 w 39"/>
                  <a:gd name="T7" fmla="*/ 2147483646 h 19"/>
                  <a:gd name="T8" fmla="*/ 2147483646 w 39"/>
                  <a:gd name="T9" fmla="*/ 2147483646 h 19"/>
                  <a:gd name="T10" fmla="*/ 2147483646 w 39"/>
                  <a:gd name="T11" fmla="*/ 2147483646 h 19"/>
                  <a:gd name="T12" fmla="*/ 2147483646 w 39"/>
                  <a:gd name="T13" fmla="*/ 2147483646 h 19"/>
                  <a:gd name="T14" fmla="*/ 2147483646 w 39"/>
                  <a:gd name="T15" fmla="*/ 0 h 19"/>
                  <a:gd name="T16" fmla="*/ 2147483646 w 39"/>
                  <a:gd name="T17" fmla="*/ 0 h 19"/>
                  <a:gd name="T18" fmla="*/ 2147483646 w 39"/>
                  <a:gd name="T19" fmla="*/ 0 h 19"/>
                  <a:gd name="T20" fmla="*/ 2147483646 w 39"/>
                  <a:gd name="T21" fmla="*/ 0 h 19"/>
                  <a:gd name="T22" fmla="*/ 2147483646 w 39"/>
                  <a:gd name="T23" fmla="*/ 2147483646 h 19"/>
                  <a:gd name="T24" fmla="*/ 2147483646 w 39"/>
                  <a:gd name="T25" fmla="*/ 2147483646 h 19"/>
                  <a:gd name="T26" fmla="*/ 0 w 39"/>
                  <a:gd name="T27" fmla="*/ 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19">
                    <a:moveTo>
                      <a:pt x="0" y="0"/>
                    </a:moveTo>
                    <a:lnTo>
                      <a:pt x="0" y="0"/>
                    </a:lnTo>
                    <a:lnTo>
                      <a:pt x="19" y="18"/>
                    </a:ln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19" y="18"/>
                    </a:cubicBezTo>
                    <a:cubicBezTo>
                      <a:pt x="19" y="18"/>
                      <a:pt x="19" y="18"/>
                      <a:pt x="19" y="0"/>
                    </a:cubicBezTo>
                    <a:cubicBezTo>
                      <a:pt x="19" y="18"/>
                      <a:pt x="19" y="18"/>
                      <a:pt x="38" y="18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70" name="Freeform 438">
                <a:extLst>
                  <a:ext uri="{FF2B5EF4-FFF2-40B4-BE49-F238E27FC236}">
                    <a16:creationId xmlns:a16="http://schemas.microsoft.com/office/drawing/2014/main" id="{6DD6A3C1-FC4F-B943-84AA-D1E142259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55875"/>
                <a:ext cx="3175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2147483646 h 39"/>
                  <a:gd name="T10" fmla="*/ 2147483646 w 20"/>
                  <a:gd name="T11" fmla="*/ 2147483646 h 39"/>
                  <a:gd name="T12" fmla="*/ 2147483646 w 20"/>
                  <a:gd name="T13" fmla="*/ 2147483646 h 39"/>
                  <a:gd name="T14" fmla="*/ 0 w 20"/>
                  <a:gd name="T15" fmla="*/ 2147483646 h 39"/>
                  <a:gd name="T16" fmla="*/ 2147483646 w 20"/>
                  <a:gd name="T17" fmla="*/ 2147483646 h 39"/>
                  <a:gd name="T18" fmla="*/ 2147483646 w 20"/>
                  <a:gd name="T19" fmla="*/ 0 h 39"/>
                  <a:gd name="T20" fmla="*/ 2147483646 w 20"/>
                  <a:gd name="T21" fmla="*/ 2147483646 h 39"/>
                  <a:gd name="T22" fmla="*/ 0 w 20"/>
                  <a:gd name="T23" fmla="*/ 2147483646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38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9" y="19"/>
                    </a:lnTo>
                    <a:cubicBezTo>
                      <a:pt x="0" y="19"/>
                      <a:pt x="0" y="19"/>
                      <a:pt x="0" y="38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71" name="Freeform 439">
                <a:extLst>
                  <a:ext uri="{FF2B5EF4-FFF2-40B4-BE49-F238E27FC236}">
                    <a16:creationId xmlns:a16="http://schemas.microsoft.com/office/drawing/2014/main" id="{F46BC884-9732-5149-BC5C-9987B22CA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86038"/>
                <a:ext cx="6350" cy="3175"/>
              </a:xfrm>
              <a:custGeom>
                <a:avLst/>
                <a:gdLst>
                  <a:gd name="T0" fmla="*/ 0 w 39"/>
                  <a:gd name="T1" fmla="*/ 2147483646 h 19"/>
                  <a:gd name="T2" fmla="*/ 0 w 39"/>
                  <a:gd name="T3" fmla="*/ 2147483646 h 19"/>
                  <a:gd name="T4" fmla="*/ 0 w 39"/>
                  <a:gd name="T5" fmla="*/ 2147483646 h 19"/>
                  <a:gd name="T6" fmla="*/ 2147483646 w 39"/>
                  <a:gd name="T7" fmla="*/ 2147483646 h 19"/>
                  <a:gd name="T8" fmla="*/ 2147483646 w 39"/>
                  <a:gd name="T9" fmla="*/ 2147483646 h 19"/>
                  <a:gd name="T10" fmla="*/ 2147483646 w 39"/>
                  <a:gd name="T11" fmla="*/ 0 h 19"/>
                  <a:gd name="T12" fmla="*/ 2147483646 w 39"/>
                  <a:gd name="T13" fmla="*/ 2147483646 h 19"/>
                  <a:gd name="T14" fmla="*/ 0 w 39"/>
                  <a:gd name="T15" fmla="*/ 2147483646 h 19"/>
                  <a:gd name="T16" fmla="*/ 0 w 39"/>
                  <a:gd name="T17" fmla="*/ 2147483646 h 19"/>
                  <a:gd name="T18" fmla="*/ 2147483646 w 39"/>
                  <a:gd name="T19" fmla="*/ 2147483646 h 19"/>
                  <a:gd name="T20" fmla="*/ 2147483646 w 39"/>
                  <a:gd name="T21" fmla="*/ 0 h 19"/>
                  <a:gd name="T22" fmla="*/ 2147483646 w 39"/>
                  <a:gd name="T23" fmla="*/ 0 h 19"/>
                  <a:gd name="T24" fmla="*/ 2147483646 w 39"/>
                  <a:gd name="T25" fmla="*/ 0 h 19"/>
                  <a:gd name="T26" fmla="*/ 0 w 39"/>
                  <a:gd name="T27" fmla="*/ 2147483646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19">
                    <a:moveTo>
                      <a:pt x="0" y="18"/>
                    </a:moveTo>
                    <a:lnTo>
                      <a:pt x="0" y="18"/>
                    </a:lnTo>
                    <a:cubicBezTo>
                      <a:pt x="19" y="18"/>
                      <a:pt x="0" y="18"/>
                      <a:pt x="19" y="18"/>
                    </a:cubicBezTo>
                    <a:cubicBezTo>
                      <a:pt x="19" y="18"/>
                      <a:pt x="19" y="18"/>
                      <a:pt x="19" y="0"/>
                    </a:cubicBezTo>
                    <a:cubicBezTo>
                      <a:pt x="19" y="18"/>
                      <a:pt x="19" y="18"/>
                      <a:pt x="19" y="18"/>
                    </a:cubicBezTo>
                    <a:lnTo>
                      <a:pt x="0" y="18"/>
                    </a:lnTo>
                    <a:cubicBezTo>
                      <a:pt x="0" y="18"/>
                      <a:pt x="0" y="18"/>
                      <a:pt x="19" y="18"/>
                    </a:cubicBezTo>
                    <a:cubicBezTo>
                      <a:pt x="19" y="18"/>
                      <a:pt x="19" y="18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8"/>
                      <a:pt x="0" y="18"/>
                      <a:pt x="0" y="18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72" name="Freeform 440">
                <a:extLst>
                  <a:ext uri="{FF2B5EF4-FFF2-40B4-BE49-F238E27FC236}">
                    <a16:creationId xmlns:a16="http://schemas.microsoft.com/office/drawing/2014/main" id="{C7EBE51B-14CF-4C44-AC25-CABA50016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71750"/>
                <a:ext cx="7937" cy="7938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0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2147483646 h 39"/>
                  <a:gd name="T20" fmla="*/ 2147483646 w 39"/>
                  <a:gd name="T21" fmla="*/ 0 h 39"/>
                  <a:gd name="T22" fmla="*/ 2147483646 w 39"/>
                  <a:gd name="T23" fmla="*/ 0 h 39"/>
                  <a:gd name="T24" fmla="*/ 2147483646 w 39"/>
                  <a:gd name="T25" fmla="*/ 0 h 39"/>
                  <a:gd name="T26" fmla="*/ 2147483646 w 39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38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9"/>
                      <a:pt x="19" y="19"/>
                      <a:pt x="19" y="38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73" name="Freeform 441">
                <a:extLst>
                  <a:ext uri="{FF2B5EF4-FFF2-40B4-BE49-F238E27FC236}">
                    <a16:creationId xmlns:a16="http://schemas.microsoft.com/office/drawing/2014/main" id="{227F9280-8B1C-2A41-9C8F-3EB89EC87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82863"/>
                <a:ext cx="3175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2147483646 h 39"/>
                  <a:gd name="T6" fmla="*/ 0 w 20"/>
                  <a:gd name="T7" fmla="*/ 2147483646 h 39"/>
                  <a:gd name="T8" fmla="*/ 0 w 20"/>
                  <a:gd name="T9" fmla="*/ 2147483646 h 39"/>
                  <a:gd name="T10" fmla="*/ 2147483646 w 20"/>
                  <a:gd name="T11" fmla="*/ 2147483646 h 39"/>
                  <a:gd name="T12" fmla="*/ 0 w 20"/>
                  <a:gd name="T13" fmla="*/ 2147483646 h 39"/>
                  <a:gd name="T14" fmla="*/ 0 w 20"/>
                  <a:gd name="T15" fmla="*/ 2147483646 h 39"/>
                  <a:gd name="T16" fmla="*/ 0 w 20"/>
                  <a:gd name="T17" fmla="*/ 2147483646 h 39"/>
                  <a:gd name="T18" fmla="*/ 0 w 20"/>
                  <a:gd name="T19" fmla="*/ 2147483646 h 39"/>
                  <a:gd name="T20" fmla="*/ 2147483646 w 20"/>
                  <a:gd name="T21" fmla="*/ 2147483646 h 39"/>
                  <a:gd name="T22" fmla="*/ 2147483646 w 20"/>
                  <a:gd name="T23" fmla="*/ 0 h 39"/>
                  <a:gd name="T24" fmla="*/ 0 w 20"/>
                  <a:gd name="T25" fmla="*/ 2147483646 h 39"/>
                  <a:gd name="T26" fmla="*/ 0 w 20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19" y="20"/>
                    </a:cubicBezTo>
                    <a:lnTo>
                      <a:pt x="0" y="20"/>
                    </a:lnTo>
                    <a:lnTo>
                      <a:pt x="0" y="38"/>
                    </a:lnTo>
                    <a:cubicBezTo>
                      <a:pt x="0" y="20"/>
                      <a:pt x="19" y="20"/>
                      <a:pt x="19" y="2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0" y="20"/>
                    </a:lnTo>
                    <a:cubicBezTo>
                      <a:pt x="0" y="20"/>
                      <a:pt x="0" y="20"/>
                      <a:pt x="0" y="38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74" name="Freeform 442">
                <a:extLst>
                  <a:ext uri="{FF2B5EF4-FFF2-40B4-BE49-F238E27FC236}">
                    <a16:creationId xmlns:a16="http://schemas.microsoft.com/office/drawing/2014/main" id="{6DA3DFAD-E052-BE46-B752-181481C56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79688"/>
                <a:ext cx="6350" cy="3175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0 h 20"/>
                  <a:gd name="T8" fmla="*/ 0 w 39"/>
                  <a:gd name="T9" fmla="*/ 0 h 20"/>
                  <a:gd name="T10" fmla="*/ 0 w 39"/>
                  <a:gd name="T11" fmla="*/ 0 h 20"/>
                  <a:gd name="T12" fmla="*/ 2147483646 w 39"/>
                  <a:gd name="T13" fmla="*/ 0 h 20"/>
                  <a:gd name="T14" fmla="*/ 2147483646 w 39"/>
                  <a:gd name="T15" fmla="*/ 0 h 20"/>
                  <a:gd name="T16" fmla="*/ 2147483646 w 39"/>
                  <a:gd name="T17" fmla="*/ 0 h 20"/>
                  <a:gd name="T18" fmla="*/ 2147483646 w 39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38" y="0"/>
                      <a:pt x="38" y="0"/>
                      <a:pt x="38" y="0"/>
                    </a:cubicBezTo>
                    <a:lnTo>
                      <a:pt x="19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19" y="19"/>
                      <a:pt x="19" y="19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19" y="0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75" name="Freeform 443">
                <a:extLst>
                  <a:ext uri="{FF2B5EF4-FFF2-40B4-BE49-F238E27FC236}">
                    <a16:creationId xmlns:a16="http://schemas.microsoft.com/office/drawing/2014/main" id="{33AFCD99-E52D-FD4F-AD15-7D6465FA4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71750"/>
                <a:ext cx="6350" cy="4763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0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2147483646 h 20"/>
                  <a:gd name="T14" fmla="*/ 2147483646 w 39"/>
                  <a:gd name="T15" fmla="*/ 2147483646 h 20"/>
                  <a:gd name="T16" fmla="*/ 2147483646 w 39"/>
                  <a:gd name="T17" fmla="*/ 2147483646 h 20"/>
                  <a:gd name="T18" fmla="*/ 0 w 39"/>
                  <a:gd name="T19" fmla="*/ 2147483646 h 20"/>
                  <a:gd name="T20" fmla="*/ 0 w 39"/>
                  <a:gd name="T21" fmla="*/ 2147483646 h 20"/>
                  <a:gd name="T22" fmla="*/ 2147483646 w 39"/>
                  <a:gd name="T23" fmla="*/ 2147483646 h 20"/>
                  <a:gd name="T24" fmla="*/ 2147483646 w 39"/>
                  <a:gd name="T25" fmla="*/ 0 h 20"/>
                  <a:gd name="T26" fmla="*/ 0 w 39"/>
                  <a:gd name="T27" fmla="*/ 0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3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38" y="19"/>
                    </a:cubicBezTo>
                    <a:lnTo>
                      <a:pt x="19" y="0"/>
                    </a:lnTo>
                    <a:cubicBezTo>
                      <a:pt x="19" y="0"/>
                      <a:pt x="0" y="19"/>
                      <a:pt x="0" y="0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76" name="Freeform 444">
                <a:extLst>
                  <a:ext uri="{FF2B5EF4-FFF2-40B4-BE49-F238E27FC236}">
                    <a16:creationId xmlns:a16="http://schemas.microsoft.com/office/drawing/2014/main" id="{EFE84E29-6A6F-044A-9B69-D8B27CD85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82863"/>
                <a:ext cx="4762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2147483646 h 39"/>
                  <a:gd name="T6" fmla="*/ 0 w 20"/>
                  <a:gd name="T7" fmla="*/ 2147483646 h 39"/>
                  <a:gd name="T8" fmla="*/ 0 w 20"/>
                  <a:gd name="T9" fmla="*/ 2147483646 h 39"/>
                  <a:gd name="T10" fmla="*/ 0 w 20"/>
                  <a:gd name="T11" fmla="*/ 2147483646 h 39"/>
                  <a:gd name="T12" fmla="*/ 0 w 20"/>
                  <a:gd name="T13" fmla="*/ 0 h 39"/>
                  <a:gd name="T14" fmla="*/ 0 w 20"/>
                  <a:gd name="T15" fmla="*/ 2147483646 h 39"/>
                  <a:gd name="T16" fmla="*/ 0 w 20"/>
                  <a:gd name="T17" fmla="*/ 2147483646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20"/>
                      <a:pt x="0" y="20"/>
                      <a:pt x="0" y="2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19" y="20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0"/>
                    </a:ln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77" name="Freeform 445">
                <a:extLst>
                  <a:ext uri="{FF2B5EF4-FFF2-40B4-BE49-F238E27FC236}">
                    <a16:creationId xmlns:a16="http://schemas.microsoft.com/office/drawing/2014/main" id="{05E5A11F-C4C8-894F-ACF2-31DC2252E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47938"/>
                <a:ext cx="6350" cy="4762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0 h 20"/>
                  <a:gd name="T6" fmla="*/ 2147483646 w 39"/>
                  <a:gd name="T7" fmla="*/ 0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0 w 39"/>
                  <a:gd name="T13" fmla="*/ 2147483646 h 20"/>
                  <a:gd name="T14" fmla="*/ 2147483646 w 39"/>
                  <a:gd name="T15" fmla="*/ 0 h 20"/>
                  <a:gd name="T16" fmla="*/ 2147483646 w 39"/>
                  <a:gd name="T17" fmla="*/ 0 h 20"/>
                  <a:gd name="T18" fmla="*/ 2147483646 w 39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19" y="0"/>
                    </a:lnTo>
                    <a:cubicBezTo>
                      <a:pt x="19" y="0"/>
                      <a:pt x="19" y="0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78" name="Freeform 446">
                <a:extLst>
                  <a:ext uri="{FF2B5EF4-FFF2-40B4-BE49-F238E27FC236}">
                    <a16:creationId xmlns:a16="http://schemas.microsoft.com/office/drawing/2014/main" id="{04F3BFC8-1420-6144-8711-5780A6027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555875"/>
                <a:ext cx="3175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2147483646 h 39"/>
                  <a:gd name="T6" fmla="*/ 2147483646 w 20"/>
                  <a:gd name="T7" fmla="*/ 2147483646 h 39"/>
                  <a:gd name="T8" fmla="*/ 0 w 20"/>
                  <a:gd name="T9" fmla="*/ 2147483646 h 39"/>
                  <a:gd name="T10" fmla="*/ 2147483646 w 20"/>
                  <a:gd name="T11" fmla="*/ 2147483646 h 39"/>
                  <a:gd name="T12" fmla="*/ 0 w 20"/>
                  <a:gd name="T13" fmla="*/ 2147483646 h 39"/>
                  <a:gd name="T14" fmla="*/ 0 w 20"/>
                  <a:gd name="T15" fmla="*/ 2147483646 h 39"/>
                  <a:gd name="T16" fmla="*/ 0 w 20"/>
                  <a:gd name="T17" fmla="*/ 2147483646 h 39"/>
                  <a:gd name="T18" fmla="*/ 2147483646 w 20"/>
                  <a:gd name="T19" fmla="*/ 0 h 39"/>
                  <a:gd name="T20" fmla="*/ 2147483646 w 20"/>
                  <a:gd name="T21" fmla="*/ 2147483646 h 39"/>
                  <a:gd name="T22" fmla="*/ 0 w 20"/>
                  <a:gd name="T23" fmla="*/ 2147483646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38"/>
                      <a:pt x="19" y="38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0" y="38"/>
                    </a:lnTo>
                    <a:lnTo>
                      <a:pt x="0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38"/>
                      <a:pt x="19" y="38"/>
                      <a:pt x="0" y="38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79" name="Freeform 447">
                <a:extLst>
                  <a:ext uri="{FF2B5EF4-FFF2-40B4-BE49-F238E27FC236}">
                    <a16:creationId xmlns:a16="http://schemas.microsoft.com/office/drawing/2014/main" id="{05743308-4B6B-6C4C-B85D-E8360A0D5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62225"/>
                <a:ext cx="4762" cy="6350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0 w 20"/>
                  <a:gd name="T7" fmla="*/ 0 h 39"/>
                  <a:gd name="T8" fmla="*/ 2147483646 w 20"/>
                  <a:gd name="T9" fmla="*/ 2147483646 h 39"/>
                  <a:gd name="T10" fmla="*/ 2147483646 w 20"/>
                  <a:gd name="T11" fmla="*/ 2147483646 h 39"/>
                  <a:gd name="T12" fmla="*/ 2147483646 w 20"/>
                  <a:gd name="T13" fmla="*/ 2147483646 h 39"/>
                  <a:gd name="T14" fmla="*/ 2147483646 w 20"/>
                  <a:gd name="T15" fmla="*/ 2147483646 h 39"/>
                  <a:gd name="T16" fmla="*/ 2147483646 w 20"/>
                  <a:gd name="T17" fmla="*/ 2147483646 h 39"/>
                  <a:gd name="T18" fmla="*/ 2147483646 w 20"/>
                  <a:gd name="T19" fmla="*/ 0 h 39"/>
                  <a:gd name="T20" fmla="*/ 0 w 20"/>
                  <a:gd name="T21" fmla="*/ 0 h 39"/>
                  <a:gd name="T22" fmla="*/ 0 w 20"/>
                  <a:gd name="T23" fmla="*/ 2147483646 h 39"/>
                  <a:gd name="T24" fmla="*/ 2147483646 w 20"/>
                  <a:gd name="T25" fmla="*/ 2147483646 h 39"/>
                  <a:gd name="T26" fmla="*/ 2147483646 w 20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19"/>
                    </a:cubicBezTo>
                    <a:cubicBezTo>
                      <a:pt x="19" y="19"/>
                      <a:pt x="19" y="19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9"/>
                    </a:lnTo>
                    <a:lnTo>
                      <a:pt x="19" y="19"/>
                    </a:lnTo>
                    <a:lnTo>
                      <a:pt x="19" y="38"/>
                    </a:ln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80" name="Freeform 448">
                <a:extLst>
                  <a:ext uri="{FF2B5EF4-FFF2-40B4-BE49-F238E27FC236}">
                    <a16:creationId xmlns:a16="http://schemas.microsoft.com/office/drawing/2014/main" id="{CEB087E2-E14B-2F4A-99D1-AE75014C2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62225"/>
                <a:ext cx="7937" cy="3175"/>
              </a:xfrm>
              <a:custGeom>
                <a:avLst/>
                <a:gdLst>
                  <a:gd name="T0" fmla="*/ 0 w 39"/>
                  <a:gd name="T1" fmla="*/ 2147483646 h 20"/>
                  <a:gd name="T2" fmla="*/ 0 w 39"/>
                  <a:gd name="T3" fmla="*/ 2147483646 h 20"/>
                  <a:gd name="T4" fmla="*/ 2147483646 w 39"/>
                  <a:gd name="T5" fmla="*/ 2147483646 h 20"/>
                  <a:gd name="T6" fmla="*/ 2147483646 w 39"/>
                  <a:gd name="T7" fmla="*/ 0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2147483646 h 20"/>
                  <a:gd name="T14" fmla="*/ 2147483646 w 39"/>
                  <a:gd name="T15" fmla="*/ 2147483646 h 20"/>
                  <a:gd name="T16" fmla="*/ 0 w 39"/>
                  <a:gd name="T17" fmla="*/ 2147483646 h 20"/>
                  <a:gd name="T18" fmla="*/ 2147483646 w 39"/>
                  <a:gd name="T19" fmla="*/ 0 h 20"/>
                  <a:gd name="T20" fmla="*/ 2147483646 w 39"/>
                  <a:gd name="T21" fmla="*/ 0 h 20"/>
                  <a:gd name="T22" fmla="*/ 2147483646 w 39"/>
                  <a:gd name="T23" fmla="*/ 2147483646 h 20"/>
                  <a:gd name="T24" fmla="*/ 2147483646 w 39"/>
                  <a:gd name="T25" fmla="*/ 2147483646 h 20"/>
                  <a:gd name="T26" fmla="*/ 0 w 39"/>
                  <a:gd name="T27" fmla="*/ 2147483646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  <a:cubicBezTo>
                      <a:pt x="19" y="19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9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81" name="Freeform 449">
                <a:extLst>
                  <a:ext uri="{FF2B5EF4-FFF2-40B4-BE49-F238E27FC236}">
                    <a16:creationId xmlns:a16="http://schemas.microsoft.com/office/drawing/2014/main" id="{2711CF3C-8BC9-4F42-A7D6-373D35CEE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65400"/>
                <a:ext cx="6350" cy="4763"/>
              </a:xfrm>
              <a:custGeom>
                <a:avLst/>
                <a:gdLst>
                  <a:gd name="T0" fmla="*/ 0 w 39"/>
                  <a:gd name="T1" fmla="*/ 2147483646 h 20"/>
                  <a:gd name="T2" fmla="*/ 0 w 39"/>
                  <a:gd name="T3" fmla="*/ 2147483646 h 20"/>
                  <a:gd name="T4" fmla="*/ 2147483646 w 39"/>
                  <a:gd name="T5" fmla="*/ 0 h 20"/>
                  <a:gd name="T6" fmla="*/ 2147483646 w 39"/>
                  <a:gd name="T7" fmla="*/ 0 h 20"/>
                  <a:gd name="T8" fmla="*/ 2147483646 w 39"/>
                  <a:gd name="T9" fmla="*/ 0 h 20"/>
                  <a:gd name="T10" fmla="*/ 2147483646 w 39"/>
                  <a:gd name="T11" fmla="*/ 0 h 20"/>
                  <a:gd name="T12" fmla="*/ 2147483646 w 39"/>
                  <a:gd name="T13" fmla="*/ 2147483646 h 20"/>
                  <a:gd name="T14" fmla="*/ 2147483646 w 39"/>
                  <a:gd name="T15" fmla="*/ 2147483646 h 20"/>
                  <a:gd name="T16" fmla="*/ 0 w 39"/>
                  <a:gd name="T17" fmla="*/ 2147483646 h 20"/>
                  <a:gd name="T18" fmla="*/ 2147483646 w 39"/>
                  <a:gd name="T19" fmla="*/ 2147483646 h 20"/>
                  <a:gd name="T20" fmla="*/ 2147483646 w 39"/>
                  <a:gd name="T21" fmla="*/ 0 h 20"/>
                  <a:gd name="T22" fmla="*/ 0 w 39"/>
                  <a:gd name="T23" fmla="*/ 0 h 20"/>
                  <a:gd name="T24" fmla="*/ 0 w 39"/>
                  <a:gd name="T25" fmla="*/ 2147483646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19" y="19"/>
                      <a:pt x="19" y="0"/>
                    </a:cubicBezTo>
                    <a:cubicBezTo>
                      <a:pt x="19" y="0"/>
                      <a:pt x="19" y="0"/>
                      <a:pt x="38" y="0"/>
                    </a:cubicBezTo>
                    <a:cubicBezTo>
                      <a:pt x="38" y="19"/>
                      <a:pt x="38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9" y="19"/>
                    </a:cubicBezTo>
                    <a:cubicBezTo>
                      <a:pt x="38" y="19"/>
                      <a:pt x="38" y="19"/>
                      <a:pt x="38" y="0"/>
                    </a:cubicBezTo>
                    <a:cubicBezTo>
                      <a:pt x="19" y="0"/>
                      <a:pt x="19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82" name="Freeform 450">
                <a:extLst>
                  <a:ext uri="{FF2B5EF4-FFF2-40B4-BE49-F238E27FC236}">
                    <a16:creationId xmlns:a16="http://schemas.microsoft.com/office/drawing/2014/main" id="{A9F99060-C87F-A046-BCC6-369757FBB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68575"/>
                <a:ext cx="6350" cy="4763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0 h 20"/>
                  <a:gd name="T8" fmla="*/ 0 w 39"/>
                  <a:gd name="T9" fmla="*/ 0 h 20"/>
                  <a:gd name="T10" fmla="*/ 2147483646 w 39"/>
                  <a:gd name="T11" fmla="*/ 0 h 20"/>
                  <a:gd name="T12" fmla="*/ 2147483646 w 39"/>
                  <a:gd name="T13" fmla="*/ 0 h 20"/>
                  <a:gd name="T14" fmla="*/ 2147483646 w 39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9" y="19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83" name="Freeform 451">
                <a:extLst>
                  <a:ext uri="{FF2B5EF4-FFF2-40B4-BE49-F238E27FC236}">
                    <a16:creationId xmlns:a16="http://schemas.microsoft.com/office/drawing/2014/main" id="{92531D40-271C-8F41-B3B3-7CBC171F3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82863"/>
                <a:ext cx="7937" cy="0"/>
              </a:xfrm>
              <a:custGeom>
                <a:avLst/>
                <a:gdLst>
                  <a:gd name="T0" fmla="*/ 2147483646 w 39"/>
                  <a:gd name="T1" fmla="*/ 0 h 1"/>
                  <a:gd name="T2" fmla="*/ 2147483646 w 39"/>
                  <a:gd name="T3" fmla="*/ 0 h 1"/>
                  <a:gd name="T4" fmla="*/ 2147483646 w 39"/>
                  <a:gd name="T5" fmla="*/ 0 h 1"/>
                  <a:gd name="T6" fmla="*/ 2147483646 w 39"/>
                  <a:gd name="T7" fmla="*/ 0 h 1"/>
                  <a:gd name="T8" fmla="*/ 0 w 39"/>
                  <a:gd name="T9" fmla="*/ 0 h 1"/>
                  <a:gd name="T10" fmla="*/ 2147483646 w 39"/>
                  <a:gd name="T11" fmla="*/ 0 h 1"/>
                  <a:gd name="T12" fmla="*/ 2147483646 w 39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1">
                    <a:moveTo>
                      <a:pt x="38" y="0"/>
                    </a:moveTo>
                    <a:lnTo>
                      <a:pt x="38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  <a:cubicBezTo>
                      <a:pt x="38" y="0"/>
                      <a:pt x="19" y="0"/>
                      <a:pt x="38" y="0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84" name="Freeform 452">
                <a:extLst>
                  <a:ext uri="{FF2B5EF4-FFF2-40B4-BE49-F238E27FC236}">
                    <a16:creationId xmlns:a16="http://schemas.microsoft.com/office/drawing/2014/main" id="{DC0B4E8F-28B3-C54F-81D2-871BD8C92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582863"/>
                <a:ext cx="3175" cy="3175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0 w 20"/>
                  <a:gd name="T5" fmla="*/ 2147483646 h 21"/>
                  <a:gd name="T6" fmla="*/ 0 w 20"/>
                  <a:gd name="T7" fmla="*/ 0 h 21"/>
                  <a:gd name="T8" fmla="*/ 0 w 20"/>
                  <a:gd name="T9" fmla="*/ 2147483646 h 21"/>
                  <a:gd name="T10" fmla="*/ 2147483646 w 20"/>
                  <a:gd name="T11" fmla="*/ 2147483646 h 21"/>
                  <a:gd name="T12" fmla="*/ 0 w 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20"/>
                      <a:pt x="0" y="20"/>
                      <a:pt x="0" y="20"/>
                    </a:cubicBezTo>
                    <a:lnTo>
                      <a:pt x="0" y="0"/>
                    </a:lnTo>
                    <a:cubicBezTo>
                      <a:pt x="0" y="20"/>
                      <a:pt x="0" y="20"/>
                      <a:pt x="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85" name="Freeform 453">
                <a:extLst>
                  <a:ext uri="{FF2B5EF4-FFF2-40B4-BE49-F238E27FC236}">
                    <a16:creationId xmlns:a16="http://schemas.microsoft.com/office/drawing/2014/main" id="{74031ABB-3DDC-C641-8A8B-5AE99E61E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82863"/>
                <a:ext cx="4762" cy="3175"/>
              </a:xfrm>
              <a:custGeom>
                <a:avLst/>
                <a:gdLst>
                  <a:gd name="T0" fmla="*/ 2147483646 w 20"/>
                  <a:gd name="T1" fmla="*/ 2147483646 h 21"/>
                  <a:gd name="T2" fmla="*/ 2147483646 w 20"/>
                  <a:gd name="T3" fmla="*/ 2147483646 h 21"/>
                  <a:gd name="T4" fmla="*/ 2147483646 w 20"/>
                  <a:gd name="T5" fmla="*/ 0 h 21"/>
                  <a:gd name="T6" fmla="*/ 2147483646 w 20"/>
                  <a:gd name="T7" fmla="*/ 0 h 21"/>
                  <a:gd name="T8" fmla="*/ 0 w 20"/>
                  <a:gd name="T9" fmla="*/ 0 h 21"/>
                  <a:gd name="T10" fmla="*/ 2147483646 w 20"/>
                  <a:gd name="T11" fmla="*/ 0 h 21"/>
                  <a:gd name="T12" fmla="*/ 2147483646 w 20"/>
                  <a:gd name="T13" fmla="*/ 214748364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19" y="2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20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86" name="Freeform 454">
                <a:extLst>
                  <a:ext uri="{FF2B5EF4-FFF2-40B4-BE49-F238E27FC236}">
                    <a16:creationId xmlns:a16="http://schemas.microsoft.com/office/drawing/2014/main" id="{5515BFD9-7797-0647-92BB-9B34A45C9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559050"/>
                <a:ext cx="6350" cy="3175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2147483646 h 20"/>
                  <a:gd name="T6" fmla="*/ 0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0 h 20"/>
                  <a:gd name="T12" fmla="*/ 2147483646 w 39"/>
                  <a:gd name="T13" fmla="*/ 0 h 20"/>
                  <a:gd name="T14" fmla="*/ 2147483646 w 39"/>
                  <a:gd name="T15" fmla="*/ 0 h 20"/>
                  <a:gd name="T16" fmla="*/ 2147483646 w 39"/>
                  <a:gd name="T17" fmla="*/ 2147483646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19" y="19"/>
                    </a:lnTo>
                    <a:lnTo>
                      <a:pt x="38" y="0"/>
                    </a:ln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87" name="Freeform 455">
                <a:extLst>
                  <a:ext uri="{FF2B5EF4-FFF2-40B4-BE49-F238E27FC236}">
                    <a16:creationId xmlns:a16="http://schemas.microsoft.com/office/drawing/2014/main" id="{F13716CE-1B15-874A-A5C6-4CEFE3C9A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71750"/>
                <a:ext cx="4762" cy="4763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0 w 20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88" name="Freeform 456">
                <a:extLst>
                  <a:ext uri="{FF2B5EF4-FFF2-40B4-BE49-F238E27FC236}">
                    <a16:creationId xmlns:a16="http://schemas.microsoft.com/office/drawing/2014/main" id="{4942F7DF-7928-4E46-A6E1-6B6C6E27D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65400"/>
                <a:ext cx="1587" cy="4763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889" name="Freeform 457">
                <a:extLst>
                  <a:ext uri="{FF2B5EF4-FFF2-40B4-BE49-F238E27FC236}">
                    <a16:creationId xmlns:a16="http://schemas.microsoft.com/office/drawing/2014/main" id="{E52338DB-5DE6-004A-B42C-3452F40A5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62225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6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90" name="Freeform 458">
                <a:extLst>
                  <a:ext uri="{FF2B5EF4-FFF2-40B4-BE49-F238E27FC236}">
                    <a16:creationId xmlns:a16="http://schemas.microsoft.com/office/drawing/2014/main" id="{C8D88867-5736-854C-81B3-1103C737D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609850"/>
                <a:ext cx="23812" cy="14288"/>
              </a:xfrm>
              <a:custGeom>
                <a:avLst/>
                <a:gdLst>
                  <a:gd name="T0" fmla="*/ 0 w 134"/>
                  <a:gd name="T1" fmla="*/ 2147483646 h 78"/>
                  <a:gd name="T2" fmla="*/ 0 w 134"/>
                  <a:gd name="T3" fmla="*/ 2147483646 h 78"/>
                  <a:gd name="T4" fmla="*/ 2147483646 w 134"/>
                  <a:gd name="T5" fmla="*/ 2147483646 h 78"/>
                  <a:gd name="T6" fmla="*/ 2147483646 w 134"/>
                  <a:gd name="T7" fmla="*/ 2147483646 h 78"/>
                  <a:gd name="T8" fmla="*/ 2147483646 w 134"/>
                  <a:gd name="T9" fmla="*/ 2147483646 h 78"/>
                  <a:gd name="T10" fmla="*/ 0 w 134"/>
                  <a:gd name="T11" fmla="*/ 2147483646 h 78"/>
                  <a:gd name="T12" fmla="*/ 0 w 134"/>
                  <a:gd name="T13" fmla="*/ 2147483646 h 78"/>
                  <a:gd name="T14" fmla="*/ 2147483646 w 134"/>
                  <a:gd name="T15" fmla="*/ 2147483646 h 78"/>
                  <a:gd name="T16" fmla="*/ 2147483646 w 134"/>
                  <a:gd name="T17" fmla="*/ 2147483646 h 78"/>
                  <a:gd name="T18" fmla="*/ 2147483646 w 134"/>
                  <a:gd name="T19" fmla="*/ 2147483646 h 78"/>
                  <a:gd name="T20" fmla="*/ 2147483646 w 134"/>
                  <a:gd name="T21" fmla="*/ 2147483646 h 78"/>
                  <a:gd name="T22" fmla="*/ 2147483646 w 134"/>
                  <a:gd name="T23" fmla="*/ 2147483646 h 78"/>
                  <a:gd name="T24" fmla="*/ 2147483646 w 134"/>
                  <a:gd name="T25" fmla="*/ 2147483646 h 78"/>
                  <a:gd name="T26" fmla="*/ 2147483646 w 134"/>
                  <a:gd name="T27" fmla="*/ 2147483646 h 78"/>
                  <a:gd name="T28" fmla="*/ 2147483646 w 134"/>
                  <a:gd name="T29" fmla="*/ 2147483646 h 78"/>
                  <a:gd name="T30" fmla="*/ 2147483646 w 134"/>
                  <a:gd name="T31" fmla="*/ 2147483646 h 78"/>
                  <a:gd name="T32" fmla="*/ 2147483646 w 134"/>
                  <a:gd name="T33" fmla="*/ 2147483646 h 78"/>
                  <a:gd name="T34" fmla="*/ 2147483646 w 134"/>
                  <a:gd name="T35" fmla="*/ 2147483646 h 78"/>
                  <a:gd name="T36" fmla="*/ 2147483646 w 134"/>
                  <a:gd name="T37" fmla="*/ 2147483646 h 78"/>
                  <a:gd name="T38" fmla="*/ 0 w 134"/>
                  <a:gd name="T39" fmla="*/ 2147483646 h 7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4" h="78">
                    <a:moveTo>
                      <a:pt x="0" y="20"/>
                    </a:moveTo>
                    <a:lnTo>
                      <a:pt x="0" y="20"/>
                    </a:lnTo>
                    <a:lnTo>
                      <a:pt x="19" y="39"/>
                    </a:lnTo>
                    <a:lnTo>
                      <a:pt x="19" y="58"/>
                    </a:lnTo>
                    <a:cubicBezTo>
                      <a:pt x="38" y="58"/>
                      <a:pt x="38" y="58"/>
                      <a:pt x="38" y="58"/>
                    </a:cubicBezTo>
                    <a:cubicBezTo>
                      <a:pt x="0" y="77"/>
                      <a:pt x="0" y="77"/>
                      <a:pt x="0" y="77"/>
                    </a:cubicBezTo>
                    <a:lnTo>
                      <a:pt x="19" y="77"/>
                    </a:lnTo>
                    <a:cubicBezTo>
                      <a:pt x="38" y="77"/>
                      <a:pt x="38" y="58"/>
                      <a:pt x="57" y="58"/>
                    </a:cubicBezTo>
                    <a:lnTo>
                      <a:pt x="76" y="58"/>
                    </a:lnTo>
                    <a:cubicBezTo>
                      <a:pt x="114" y="77"/>
                      <a:pt x="114" y="77"/>
                      <a:pt x="114" y="77"/>
                    </a:cubicBezTo>
                    <a:cubicBezTo>
                      <a:pt x="133" y="77"/>
                      <a:pt x="133" y="77"/>
                      <a:pt x="133" y="77"/>
                    </a:cubicBezTo>
                    <a:lnTo>
                      <a:pt x="114" y="58"/>
                    </a:lnTo>
                    <a:cubicBezTo>
                      <a:pt x="133" y="39"/>
                      <a:pt x="133" y="39"/>
                      <a:pt x="133" y="39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3" y="20"/>
                      <a:pt x="19" y="0"/>
                      <a:pt x="0" y="20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91" name="Freeform 459">
                <a:extLst>
                  <a:ext uri="{FF2B5EF4-FFF2-40B4-BE49-F238E27FC236}">
                    <a16:creationId xmlns:a16="http://schemas.microsoft.com/office/drawing/2014/main" id="{06343D00-91F1-0C4A-965F-C1E7AA114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613025"/>
                <a:ext cx="7937" cy="7938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0 w 39"/>
                  <a:gd name="T11" fmla="*/ 2147483646 h 39"/>
                  <a:gd name="T12" fmla="*/ 0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2147483646 h 39"/>
                  <a:gd name="T20" fmla="*/ 2147483646 w 39"/>
                  <a:gd name="T21" fmla="*/ 0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2147483646 w 39"/>
                  <a:gd name="T27" fmla="*/ 2147483646 h 39"/>
                  <a:gd name="T28" fmla="*/ 2147483646 w 39"/>
                  <a:gd name="T29" fmla="*/ 2147483646 h 39"/>
                  <a:gd name="T30" fmla="*/ 2147483646 w 39"/>
                  <a:gd name="T31" fmla="*/ 0 h 39"/>
                  <a:gd name="T32" fmla="*/ 2147483646 w 39"/>
                  <a:gd name="T33" fmla="*/ 0 h 39"/>
                  <a:gd name="T34" fmla="*/ 0 w 39"/>
                  <a:gd name="T35" fmla="*/ 2147483646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20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38" y="19"/>
                    </a:lnTo>
                    <a:cubicBezTo>
                      <a:pt x="38" y="38"/>
                      <a:pt x="38" y="38"/>
                      <a:pt x="38" y="38"/>
                    </a:cubicBezTo>
                    <a:lnTo>
                      <a:pt x="38" y="19"/>
                    </a:lnTo>
                    <a:cubicBezTo>
                      <a:pt x="38" y="0"/>
                      <a:pt x="38" y="0"/>
                      <a:pt x="38" y="0"/>
                    </a:cubicBezTo>
                    <a:lnTo>
                      <a:pt x="20" y="0"/>
                    </a:lnTo>
                    <a:cubicBezTo>
                      <a:pt x="20" y="0"/>
                      <a:pt x="0" y="0"/>
                      <a:pt x="0" y="19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92" name="Freeform 460">
                <a:extLst>
                  <a:ext uri="{FF2B5EF4-FFF2-40B4-BE49-F238E27FC236}">
                    <a16:creationId xmlns:a16="http://schemas.microsoft.com/office/drawing/2014/main" id="{C89467CB-6053-D440-B5C1-D5178DDE7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613025"/>
                <a:ext cx="6350" cy="7938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0 w 39"/>
                  <a:gd name="T5" fmla="*/ 2147483646 h 39"/>
                  <a:gd name="T6" fmla="*/ 0 w 39"/>
                  <a:gd name="T7" fmla="*/ 0 h 39"/>
                  <a:gd name="T8" fmla="*/ 0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2147483646 h 39"/>
                  <a:gd name="T20" fmla="*/ 2147483646 w 39"/>
                  <a:gd name="T21" fmla="*/ 2147483646 h 39"/>
                  <a:gd name="T22" fmla="*/ 2147483646 w 39"/>
                  <a:gd name="T23" fmla="*/ 2147483646 h 39"/>
                  <a:gd name="T24" fmla="*/ 0 w 39"/>
                  <a:gd name="T25" fmla="*/ 0 h 39"/>
                  <a:gd name="T26" fmla="*/ 0 w 39"/>
                  <a:gd name="T27" fmla="*/ 2147483646 h 39"/>
                  <a:gd name="T28" fmla="*/ 0 w 39"/>
                  <a:gd name="T29" fmla="*/ 2147483646 h 39"/>
                  <a:gd name="T30" fmla="*/ 0 w 39"/>
                  <a:gd name="T31" fmla="*/ 2147483646 h 3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9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  <a:cubicBezTo>
                      <a:pt x="19" y="19"/>
                      <a:pt x="19" y="19"/>
                      <a:pt x="19" y="38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19" y="19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19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  <a:lnTo>
                      <a:pt x="0" y="38"/>
                    </a:ln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93" name="Freeform 461">
                <a:extLst>
                  <a:ext uri="{FF2B5EF4-FFF2-40B4-BE49-F238E27FC236}">
                    <a16:creationId xmlns:a16="http://schemas.microsoft.com/office/drawing/2014/main" id="{1877CB27-D156-0247-8185-E8B9A9EA3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613025"/>
                <a:ext cx="4762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2147483646 h 20"/>
                  <a:gd name="T10" fmla="*/ 2147483646 w 20"/>
                  <a:gd name="T11" fmla="*/ 2147483646 h 20"/>
                  <a:gd name="T12" fmla="*/ 2147483646 w 20"/>
                  <a:gd name="T13" fmla="*/ 2147483646 h 20"/>
                  <a:gd name="T14" fmla="*/ 2147483646 w 20"/>
                  <a:gd name="T15" fmla="*/ 0 h 20"/>
                  <a:gd name="T16" fmla="*/ 0 w 20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94" name="Freeform 462">
                <a:extLst>
                  <a:ext uri="{FF2B5EF4-FFF2-40B4-BE49-F238E27FC236}">
                    <a16:creationId xmlns:a16="http://schemas.microsoft.com/office/drawing/2014/main" id="{95665066-7880-F943-B0BD-687718290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624138"/>
                <a:ext cx="3175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95" name="Freeform 463">
                <a:extLst>
                  <a:ext uri="{FF2B5EF4-FFF2-40B4-BE49-F238E27FC236}">
                    <a16:creationId xmlns:a16="http://schemas.microsoft.com/office/drawing/2014/main" id="{61A936EC-30AC-BA4F-BFAE-334CB3750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6241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6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96" name="Freeform 464">
                <a:extLst>
                  <a:ext uri="{FF2B5EF4-FFF2-40B4-BE49-F238E27FC236}">
                    <a16:creationId xmlns:a16="http://schemas.microsoft.com/office/drawing/2014/main" id="{941D5226-4E38-8E4C-97C6-8058CDD17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624138"/>
                <a:ext cx="3175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97" name="Freeform 465">
                <a:extLst>
                  <a:ext uri="{FF2B5EF4-FFF2-40B4-BE49-F238E27FC236}">
                    <a16:creationId xmlns:a16="http://schemas.microsoft.com/office/drawing/2014/main" id="{5AA4A0F8-AD84-F043-A3CC-0F49A91F2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6241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98" name="Freeform 466">
                <a:extLst>
                  <a:ext uri="{FF2B5EF4-FFF2-40B4-BE49-F238E27FC236}">
                    <a16:creationId xmlns:a16="http://schemas.microsoft.com/office/drawing/2014/main" id="{B622E40E-775E-3041-B9ED-52F5546EE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597150"/>
                <a:ext cx="109537" cy="26988"/>
              </a:xfrm>
              <a:custGeom>
                <a:avLst/>
                <a:gdLst>
                  <a:gd name="T0" fmla="*/ 2147483646 w 611"/>
                  <a:gd name="T1" fmla="*/ 2147483646 h 154"/>
                  <a:gd name="T2" fmla="*/ 2147483646 w 611"/>
                  <a:gd name="T3" fmla="*/ 2147483646 h 154"/>
                  <a:gd name="T4" fmla="*/ 2147483646 w 611"/>
                  <a:gd name="T5" fmla="*/ 2147483646 h 154"/>
                  <a:gd name="T6" fmla="*/ 2147483646 w 611"/>
                  <a:gd name="T7" fmla="*/ 2147483646 h 154"/>
                  <a:gd name="T8" fmla="*/ 2147483646 w 611"/>
                  <a:gd name="T9" fmla="*/ 2147483646 h 154"/>
                  <a:gd name="T10" fmla="*/ 2147483646 w 611"/>
                  <a:gd name="T11" fmla="*/ 2147483646 h 154"/>
                  <a:gd name="T12" fmla="*/ 2147483646 w 611"/>
                  <a:gd name="T13" fmla="*/ 2147483646 h 154"/>
                  <a:gd name="T14" fmla="*/ 2147483646 w 611"/>
                  <a:gd name="T15" fmla="*/ 2147483646 h 154"/>
                  <a:gd name="T16" fmla="*/ 2147483646 w 611"/>
                  <a:gd name="T17" fmla="*/ 0 h 154"/>
                  <a:gd name="T18" fmla="*/ 2147483646 w 611"/>
                  <a:gd name="T19" fmla="*/ 0 h 154"/>
                  <a:gd name="T20" fmla="*/ 2147483646 w 611"/>
                  <a:gd name="T21" fmla="*/ 0 h 154"/>
                  <a:gd name="T22" fmla="*/ 2147483646 w 611"/>
                  <a:gd name="T23" fmla="*/ 2147483646 h 154"/>
                  <a:gd name="T24" fmla="*/ 2147483646 w 611"/>
                  <a:gd name="T25" fmla="*/ 2147483646 h 154"/>
                  <a:gd name="T26" fmla="*/ 2147483646 w 611"/>
                  <a:gd name="T27" fmla="*/ 2147483646 h 154"/>
                  <a:gd name="T28" fmla="*/ 0 w 611"/>
                  <a:gd name="T29" fmla="*/ 2147483646 h 154"/>
                  <a:gd name="T30" fmla="*/ 0 w 611"/>
                  <a:gd name="T31" fmla="*/ 2147483646 h 154"/>
                  <a:gd name="T32" fmla="*/ 2147483646 w 611"/>
                  <a:gd name="T33" fmla="*/ 2147483646 h 154"/>
                  <a:gd name="T34" fmla="*/ 2147483646 w 611"/>
                  <a:gd name="T35" fmla="*/ 2147483646 h 154"/>
                  <a:gd name="T36" fmla="*/ 2147483646 w 611"/>
                  <a:gd name="T37" fmla="*/ 2147483646 h 154"/>
                  <a:gd name="T38" fmla="*/ 2147483646 w 611"/>
                  <a:gd name="T39" fmla="*/ 2147483646 h 154"/>
                  <a:gd name="T40" fmla="*/ 2147483646 w 611"/>
                  <a:gd name="T41" fmla="*/ 2147483646 h 154"/>
                  <a:gd name="T42" fmla="*/ 2147483646 w 611"/>
                  <a:gd name="T43" fmla="*/ 2147483646 h 154"/>
                  <a:gd name="T44" fmla="*/ 2147483646 w 611"/>
                  <a:gd name="T45" fmla="*/ 2147483646 h 154"/>
                  <a:gd name="T46" fmla="*/ 2147483646 w 611"/>
                  <a:gd name="T47" fmla="*/ 2147483646 h 154"/>
                  <a:gd name="T48" fmla="*/ 2147483646 w 611"/>
                  <a:gd name="T49" fmla="*/ 2147483646 h 154"/>
                  <a:gd name="T50" fmla="*/ 2147483646 w 611"/>
                  <a:gd name="T51" fmla="*/ 2147483646 h 154"/>
                  <a:gd name="T52" fmla="*/ 2147483646 w 611"/>
                  <a:gd name="T53" fmla="*/ 2147483646 h 154"/>
                  <a:gd name="T54" fmla="*/ 2147483646 w 611"/>
                  <a:gd name="T55" fmla="*/ 2147483646 h 154"/>
                  <a:gd name="T56" fmla="*/ 2147483646 w 611"/>
                  <a:gd name="T57" fmla="*/ 2147483646 h 154"/>
                  <a:gd name="T58" fmla="*/ 2147483646 w 611"/>
                  <a:gd name="T59" fmla="*/ 2147483646 h 154"/>
                  <a:gd name="T60" fmla="*/ 2147483646 w 611"/>
                  <a:gd name="T61" fmla="*/ 2147483646 h 154"/>
                  <a:gd name="T62" fmla="*/ 2147483646 w 611"/>
                  <a:gd name="T63" fmla="*/ 2147483646 h 154"/>
                  <a:gd name="T64" fmla="*/ 2147483646 w 611"/>
                  <a:gd name="T65" fmla="*/ 2147483646 h 154"/>
                  <a:gd name="T66" fmla="*/ 2147483646 w 611"/>
                  <a:gd name="T67" fmla="*/ 2147483646 h 154"/>
                  <a:gd name="T68" fmla="*/ 2147483646 w 611"/>
                  <a:gd name="T69" fmla="*/ 2147483646 h 154"/>
                  <a:gd name="T70" fmla="*/ 2147483646 w 611"/>
                  <a:gd name="T71" fmla="*/ 2147483646 h 154"/>
                  <a:gd name="T72" fmla="*/ 2147483646 w 611"/>
                  <a:gd name="T73" fmla="*/ 2147483646 h 154"/>
                  <a:gd name="T74" fmla="*/ 2147483646 w 611"/>
                  <a:gd name="T75" fmla="*/ 2147483646 h 154"/>
                  <a:gd name="T76" fmla="*/ 2147483646 w 611"/>
                  <a:gd name="T77" fmla="*/ 2147483646 h 154"/>
                  <a:gd name="T78" fmla="*/ 2147483646 w 611"/>
                  <a:gd name="T79" fmla="*/ 2147483646 h 154"/>
                  <a:gd name="T80" fmla="*/ 2147483646 w 611"/>
                  <a:gd name="T81" fmla="*/ 2147483646 h 154"/>
                  <a:gd name="T82" fmla="*/ 2147483646 w 611"/>
                  <a:gd name="T83" fmla="*/ 2147483646 h 154"/>
                  <a:gd name="T84" fmla="*/ 2147483646 w 611"/>
                  <a:gd name="T85" fmla="*/ 2147483646 h 154"/>
                  <a:gd name="T86" fmla="*/ 2147483646 w 611"/>
                  <a:gd name="T87" fmla="*/ 2147483646 h 154"/>
                  <a:gd name="T88" fmla="*/ 2147483646 w 611"/>
                  <a:gd name="T89" fmla="*/ 2147483646 h 154"/>
                  <a:gd name="T90" fmla="*/ 2147483646 w 611"/>
                  <a:gd name="T91" fmla="*/ 2147483646 h 154"/>
                  <a:gd name="T92" fmla="*/ 2147483646 w 611"/>
                  <a:gd name="T93" fmla="*/ 2147483646 h 154"/>
                  <a:gd name="T94" fmla="*/ 2147483646 w 611"/>
                  <a:gd name="T95" fmla="*/ 0 h 154"/>
                  <a:gd name="T96" fmla="*/ 2147483646 w 611"/>
                  <a:gd name="T97" fmla="*/ 0 h 154"/>
                  <a:gd name="T98" fmla="*/ 2147483646 w 611"/>
                  <a:gd name="T99" fmla="*/ 2147483646 h 154"/>
                  <a:gd name="T100" fmla="*/ 2147483646 w 611"/>
                  <a:gd name="T101" fmla="*/ 2147483646 h 154"/>
                  <a:gd name="T102" fmla="*/ 2147483646 w 611"/>
                  <a:gd name="T103" fmla="*/ 2147483646 h 154"/>
                  <a:gd name="T104" fmla="*/ 2147483646 w 611"/>
                  <a:gd name="T105" fmla="*/ 2147483646 h 154"/>
                  <a:gd name="T106" fmla="*/ 2147483646 w 611"/>
                  <a:gd name="T107" fmla="*/ 2147483646 h 154"/>
                  <a:gd name="T108" fmla="*/ 2147483646 w 611"/>
                  <a:gd name="T109" fmla="*/ 2147483646 h 154"/>
                  <a:gd name="T110" fmla="*/ 2147483646 w 611"/>
                  <a:gd name="T111" fmla="*/ 2147483646 h 154"/>
                  <a:gd name="T112" fmla="*/ 2147483646 w 611"/>
                  <a:gd name="T113" fmla="*/ 2147483646 h 154"/>
                  <a:gd name="T114" fmla="*/ 2147483646 w 611"/>
                  <a:gd name="T115" fmla="*/ 2147483646 h 154"/>
                  <a:gd name="T116" fmla="*/ 2147483646 w 611"/>
                  <a:gd name="T117" fmla="*/ 2147483646 h 154"/>
                  <a:gd name="T118" fmla="*/ 2147483646 w 611"/>
                  <a:gd name="T119" fmla="*/ 2147483646 h 154"/>
                  <a:gd name="T120" fmla="*/ 2147483646 w 611"/>
                  <a:gd name="T121" fmla="*/ 2147483646 h 154"/>
                  <a:gd name="T122" fmla="*/ 2147483646 w 611"/>
                  <a:gd name="T123" fmla="*/ 2147483646 h 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11" h="154">
                    <a:moveTo>
                      <a:pt x="172" y="76"/>
                    </a:moveTo>
                    <a:lnTo>
                      <a:pt x="172" y="76"/>
                    </a:lnTo>
                    <a:cubicBezTo>
                      <a:pt x="153" y="76"/>
                      <a:pt x="134" y="76"/>
                      <a:pt x="134" y="76"/>
                    </a:cubicBezTo>
                    <a:cubicBezTo>
                      <a:pt x="134" y="96"/>
                      <a:pt x="115" y="96"/>
                      <a:pt x="115" y="96"/>
                    </a:cubicBezTo>
                    <a:cubicBezTo>
                      <a:pt x="115" y="76"/>
                      <a:pt x="96" y="76"/>
                      <a:pt x="96" y="58"/>
                    </a:cubicBezTo>
                    <a:cubicBezTo>
                      <a:pt x="96" y="58"/>
                      <a:pt x="96" y="58"/>
                      <a:pt x="77" y="39"/>
                    </a:cubicBezTo>
                    <a:cubicBezTo>
                      <a:pt x="77" y="39"/>
                      <a:pt x="77" y="39"/>
                      <a:pt x="58" y="58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20"/>
                      <a:pt x="39" y="20"/>
                      <a:pt x="3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20" y="20"/>
                      <a:pt x="20" y="20"/>
                      <a:pt x="20" y="20"/>
                    </a:cubicBezTo>
                    <a:lnTo>
                      <a:pt x="0" y="20"/>
                    </a:lnTo>
                    <a:cubicBezTo>
                      <a:pt x="20" y="39"/>
                      <a:pt x="20" y="39"/>
                      <a:pt x="20" y="58"/>
                    </a:cubicBezTo>
                    <a:cubicBezTo>
                      <a:pt x="39" y="76"/>
                      <a:pt x="39" y="96"/>
                      <a:pt x="58" y="96"/>
                    </a:cubicBezTo>
                    <a:lnTo>
                      <a:pt x="58" y="115"/>
                    </a:lnTo>
                    <a:cubicBezTo>
                      <a:pt x="77" y="115"/>
                      <a:pt x="77" y="115"/>
                      <a:pt x="77" y="115"/>
                    </a:cubicBezTo>
                    <a:cubicBezTo>
                      <a:pt x="96" y="115"/>
                      <a:pt x="96" y="134"/>
                      <a:pt x="96" y="134"/>
                    </a:cubicBezTo>
                    <a:cubicBezTo>
                      <a:pt x="115" y="153"/>
                      <a:pt x="115" y="153"/>
                      <a:pt x="115" y="153"/>
                    </a:cubicBezTo>
                    <a:cubicBezTo>
                      <a:pt x="115" y="153"/>
                      <a:pt x="134" y="153"/>
                      <a:pt x="153" y="153"/>
                    </a:cubicBezTo>
                    <a:cubicBezTo>
                      <a:pt x="172" y="153"/>
                      <a:pt x="172" y="153"/>
                      <a:pt x="172" y="153"/>
                    </a:cubicBezTo>
                    <a:cubicBezTo>
                      <a:pt x="191" y="134"/>
                      <a:pt x="191" y="134"/>
                      <a:pt x="191" y="115"/>
                    </a:cubicBezTo>
                    <a:cubicBezTo>
                      <a:pt x="191" y="115"/>
                      <a:pt x="210" y="115"/>
                      <a:pt x="229" y="115"/>
                    </a:cubicBezTo>
                    <a:cubicBezTo>
                      <a:pt x="267" y="96"/>
                      <a:pt x="325" y="96"/>
                      <a:pt x="381" y="96"/>
                    </a:cubicBezTo>
                    <a:lnTo>
                      <a:pt x="420" y="115"/>
                    </a:lnTo>
                    <a:lnTo>
                      <a:pt x="420" y="134"/>
                    </a:lnTo>
                    <a:cubicBezTo>
                      <a:pt x="420" y="153"/>
                      <a:pt x="420" y="153"/>
                      <a:pt x="439" y="153"/>
                    </a:cubicBezTo>
                    <a:cubicBezTo>
                      <a:pt x="439" y="153"/>
                      <a:pt x="439" y="153"/>
                      <a:pt x="457" y="153"/>
                    </a:cubicBezTo>
                    <a:cubicBezTo>
                      <a:pt x="457" y="153"/>
                      <a:pt x="457" y="153"/>
                      <a:pt x="477" y="153"/>
                    </a:cubicBezTo>
                    <a:cubicBezTo>
                      <a:pt x="496" y="153"/>
                      <a:pt x="496" y="153"/>
                      <a:pt x="496" y="134"/>
                    </a:cubicBezTo>
                    <a:cubicBezTo>
                      <a:pt x="515" y="134"/>
                      <a:pt x="515" y="134"/>
                      <a:pt x="515" y="134"/>
                    </a:cubicBezTo>
                    <a:cubicBezTo>
                      <a:pt x="515" y="115"/>
                      <a:pt x="515" y="115"/>
                      <a:pt x="534" y="115"/>
                    </a:cubicBezTo>
                    <a:cubicBezTo>
                      <a:pt x="553" y="115"/>
                      <a:pt x="553" y="115"/>
                      <a:pt x="553" y="96"/>
                    </a:cubicBezTo>
                    <a:cubicBezTo>
                      <a:pt x="572" y="96"/>
                      <a:pt x="572" y="76"/>
                      <a:pt x="572" y="58"/>
                    </a:cubicBezTo>
                    <a:cubicBezTo>
                      <a:pt x="591" y="39"/>
                      <a:pt x="591" y="39"/>
                      <a:pt x="610" y="20"/>
                    </a:cubicBezTo>
                    <a:cubicBezTo>
                      <a:pt x="610" y="20"/>
                      <a:pt x="610" y="20"/>
                      <a:pt x="591" y="20"/>
                    </a:cubicBezTo>
                    <a:cubicBezTo>
                      <a:pt x="591" y="20"/>
                      <a:pt x="591" y="20"/>
                      <a:pt x="572" y="20"/>
                    </a:cubicBezTo>
                    <a:lnTo>
                      <a:pt x="572" y="39"/>
                    </a:lnTo>
                    <a:cubicBezTo>
                      <a:pt x="572" y="20"/>
                      <a:pt x="572" y="20"/>
                      <a:pt x="572" y="20"/>
                    </a:cubicBezTo>
                    <a:cubicBezTo>
                      <a:pt x="572" y="0"/>
                      <a:pt x="572" y="0"/>
                      <a:pt x="591" y="0"/>
                    </a:cubicBezTo>
                    <a:cubicBezTo>
                      <a:pt x="572" y="0"/>
                      <a:pt x="572" y="0"/>
                      <a:pt x="572" y="0"/>
                    </a:cubicBezTo>
                    <a:lnTo>
                      <a:pt x="572" y="20"/>
                    </a:lnTo>
                    <a:lnTo>
                      <a:pt x="553" y="20"/>
                    </a:lnTo>
                    <a:lnTo>
                      <a:pt x="553" y="39"/>
                    </a:lnTo>
                    <a:cubicBezTo>
                      <a:pt x="534" y="39"/>
                      <a:pt x="534" y="39"/>
                      <a:pt x="534" y="58"/>
                    </a:cubicBezTo>
                    <a:cubicBezTo>
                      <a:pt x="515" y="39"/>
                      <a:pt x="496" y="76"/>
                      <a:pt x="496" y="96"/>
                    </a:cubicBezTo>
                    <a:cubicBezTo>
                      <a:pt x="477" y="76"/>
                      <a:pt x="457" y="76"/>
                      <a:pt x="439" y="76"/>
                    </a:cubicBezTo>
                    <a:cubicBezTo>
                      <a:pt x="439" y="76"/>
                      <a:pt x="439" y="76"/>
                      <a:pt x="420" y="76"/>
                    </a:cubicBezTo>
                    <a:lnTo>
                      <a:pt x="381" y="58"/>
                    </a:lnTo>
                    <a:cubicBezTo>
                      <a:pt x="381" y="58"/>
                      <a:pt x="381" y="58"/>
                      <a:pt x="362" y="58"/>
                    </a:cubicBezTo>
                    <a:cubicBezTo>
                      <a:pt x="325" y="58"/>
                      <a:pt x="267" y="58"/>
                      <a:pt x="229" y="58"/>
                    </a:cubicBezTo>
                    <a:cubicBezTo>
                      <a:pt x="210" y="58"/>
                      <a:pt x="210" y="58"/>
                      <a:pt x="210" y="58"/>
                    </a:cubicBezTo>
                    <a:lnTo>
                      <a:pt x="172" y="76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899" name="Freeform 467">
                <a:extLst>
                  <a:ext uri="{FF2B5EF4-FFF2-40B4-BE49-F238E27FC236}">
                    <a16:creationId xmlns:a16="http://schemas.microsoft.com/office/drawing/2014/main" id="{CFAA45BF-03E3-3142-93AB-99E86055A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606675"/>
                <a:ext cx="68263" cy="17463"/>
              </a:xfrm>
              <a:custGeom>
                <a:avLst/>
                <a:gdLst>
                  <a:gd name="T0" fmla="*/ 2147483646 w 382"/>
                  <a:gd name="T1" fmla="*/ 2147483646 h 96"/>
                  <a:gd name="T2" fmla="*/ 2147483646 w 382"/>
                  <a:gd name="T3" fmla="*/ 2147483646 h 96"/>
                  <a:gd name="T4" fmla="*/ 2147483646 w 382"/>
                  <a:gd name="T5" fmla="*/ 2147483646 h 96"/>
                  <a:gd name="T6" fmla="*/ 2147483646 w 382"/>
                  <a:gd name="T7" fmla="*/ 2147483646 h 96"/>
                  <a:gd name="T8" fmla="*/ 2147483646 w 382"/>
                  <a:gd name="T9" fmla="*/ 2147483646 h 96"/>
                  <a:gd name="T10" fmla="*/ 2147483646 w 382"/>
                  <a:gd name="T11" fmla="*/ 2147483646 h 96"/>
                  <a:gd name="T12" fmla="*/ 2147483646 w 382"/>
                  <a:gd name="T13" fmla="*/ 2147483646 h 96"/>
                  <a:gd name="T14" fmla="*/ 2147483646 w 382"/>
                  <a:gd name="T15" fmla="*/ 2147483646 h 96"/>
                  <a:gd name="T16" fmla="*/ 2147483646 w 382"/>
                  <a:gd name="T17" fmla="*/ 2147483646 h 96"/>
                  <a:gd name="T18" fmla="*/ 2147483646 w 382"/>
                  <a:gd name="T19" fmla="*/ 2147483646 h 96"/>
                  <a:gd name="T20" fmla="*/ 2147483646 w 382"/>
                  <a:gd name="T21" fmla="*/ 2147483646 h 96"/>
                  <a:gd name="T22" fmla="*/ 2147483646 w 382"/>
                  <a:gd name="T23" fmla="*/ 2147483646 h 96"/>
                  <a:gd name="T24" fmla="*/ 2147483646 w 382"/>
                  <a:gd name="T25" fmla="*/ 2147483646 h 96"/>
                  <a:gd name="T26" fmla="*/ 2147483646 w 382"/>
                  <a:gd name="T27" fmla="*/ 2147483646 h 96"/>
                  <a:gd name="T28" fmla="*/ 2147483646 w 382"/>
                  <a:gd name="T29" fmla="*/ 2147483646 h 96"/>
                  <a:gd name="T30" fmla="*/ 2147483646 w 382"/>
                  <a:gd name="T31" fmla="*/ 2147483646 h 96"/>
                  <a:gd name="T32" fmla="*/ 2147483646 w 382"/>
                  <a:gd name="T33" fmla="*/ 2147483646 h 96"/>
                  <a:gd name="T34" fmla="*/ 2147483646 w 382"/>
                  <a:gd name="T35" fmla="*/ 2147483646 h 96"/>
                  <a:gd name="T36" fmla="*/ 2147483646 w 382"/>
                  <a:gd name="T37" fmla="*/ 2147483646 h 96"/>
                  <a:gd name="T38" fmla="*/ 2147483646 w 382"/>
                  <a:gd name="T39" fmla="*/ 2147483646 h 96"/>
                  <a:gd name="T40" fmla="*/ 0 w 382"/>
                  <a:gd name="T41" fmla="*/ 2147483646 h 96"/>
                  <a:gd name="T42" fmla="*/ 0 w 382"/>
                  <a:gd name="T43" fmla="*/ 2147483646 h 96"/>
                  <a:gd name="T44" fmla="*/ 0 w 382"/>
                  <a:gd name="T45" fmla="*/ 2147483646 h 96"/>
                  <a:gd name="T46" fmla="*/ 0 w 382"/>
                  <a:gd name="T47" fmla="*/ 2147483646 h 96"/>
                  <a:gd name="T48" fmla="*/ 2147483646 w 382"/>
                  <a:gd name="T49" fmla="*/ 2147483646 h 9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82" h="96">
                    <a:moveTo>
                      <a:pt x="19" y="95"/>
                    </a:moveTo>
                    <a:lnTo>
                      <a:pt x="19" y="95"/>
                    </a:ln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19" y="76"/>
                      <a:pt x="38" y="76"/>
                    </a:cubicBezTo>
                    <a:cubicBezTo>
                      <a:pt x="57" y="57"/>
                      <a:pt x="57" y="57"/>
                      <a:pt x="95" y="57"/>
                    </a:cubicBezTo>
                    <a:cubicBezTo>
                      <a:pt x="114" y="38"/>
                      <a:pt x="114" y="38"/>
                      <a:pt x="133" y="38"/>
                    </a:cubicBezTo>
                    <a:cubicBezTo>
                      <a:pt x="152" y="38"/>
                      <a:pt x="133" y="38"/>
                      <a:pt x="152" y="38"/>
                    </a:cubicBezTo>
                    <a:cubicBezTo>
                      <a:pt x="190" y="38"/>
                      <a:pt x="190" y="38"/>
                      <a:pt x="210" y="38"/>
                    </a:cubicBezTo>
                    <a:cubicBezTo>
                      <a:pt x="228" y="38"/>
                      <a:pt x="228" y="38"/>
                      <a:pt x="228" y="38"/>
                    </a:cubicBezTo>
                    <a:cubicBezTo>
                      <a:pt x="228" y="38"/>
                      <a:pt x="228" y="38"/>
                      <a:pt x="247" y="38"/>
                    </a:cubicBezTo>
                    <a:cubicBezTo>
                      <a:pt x="247" y="38"/>
                      <a:pt x="266" y="38"/>
                      <a:pt x="286" y="57"/>
                    </a:cubicBezTo>
                    <a:cubicBezTo>
                      <a:pt x="305" y="57"/>
                      <a:pt x="324" y="57"/>
                      <a:pt x="342" y="76"/>
                    </a:cubicBezTo>
                    <a:cubicBezTo>
                      <a:pt x="362" y="76"/>
                      <a:pt x="362" y="76"/>
                      <a:pt x="362" y="95"/>
                    </a:cubicBezTo>
                    <a:cubicBezTo>
                      <a:pt x="362" y="76"/>
                      <a:pt x="381" y="76"/>
                      <a:pt x="381" y="57"/>
                    </a:cubicBezTo>
                    <a:cubicBezTo>
                      <a:pt x="381" y="38"/>
                      <a:pt x="381" y="38"/>
                      <a:pt x="381" y="38"/>
                    </a:cubicBezTo>
                    <a:cubicBezTo>
                      <a:pt x="362" y="38"/>
                      <a:pt x="342" y="18"/>
                      <a:pt x="324" y="18"/>
                    </a:cubicBezTo>
                    <a:cubicBezTo>
                      <a:pt x="247" y="0"/>
                      <a:pt x="133" y="0"/>
                      <a:pt x="57" y="18"/>
                    </a:cubicBezTo>
                    <a:cubicBezTo>
                      <a:pt x="38" y="18"/>
                      <a:pt x="19" y="38"/>
                      <a:pt x="0" y="3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9" y="76"/>
                      <a:pt x="19" y="76"/>
                      <a:pt x="19" y="95"/>
                    </a:cubicBez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00" name="Freeform 468">
                <a:extLst>
                  <a:ext uri="{FF2B5EF4-FFF2-40B4-BE49-F238E27FC236}">
                    <a16:creationId xmlns:a16="http://schemas.microsoft.com/office/drawing/2014/main" id="{B3B5AFFF-A732-DB42-BA9E-01A7D9AC2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603500"/>
                <a:ext cx="23812" cy="20638"/>
              </a:xfrm>
              <a:custGeom>
                <a:avLst/>
                <a:gdLst>
                  <a:gd name="T0" fmla="*/ 0 w 134"/>
                  <a:gd name="T1" fmla="*/ 2147483646 h 115"/>
                  <a:gd name="T2" fmla="*/ 0 w 134"/>
                  <a:gd name="T3" fmla="*/ 2147483646 h 115"/>
                  <a:gd name="T4" fmla="*/ 2147483646 w 134"/>
                  <a:gd name="T5" fmla="*/ 2147483646 h 115"/>
                  <a:gd name="T6" fmla="*/ 2147483646 w 134"/>
                  <a:gd name="T7" fmla="*/ 2147483646 h 115"/>
                  <a:gd name="T8" fmla="*/ 2147483646 w 134"/>
                  <a:gd name="T9" fmla="*/ 2147483646 h 115"/>
                  <a:gd name="T10" fmla="*/ 2147483646 w 134"/>
                  <a:gd name="T11" fmla="*/ 2147483646 h 115"/>
                  <a:gd name="T12" fmla="*/ 2147483646 w 134"/>
                  <a:gd name="T13" fmla="*/ 2147483646 h 115"/>
                  <a:gd name="T14" fmla="*/ 2147483646 w 134"/>
                  <a:gd name="T15" fmla="*/ 2147483646 h 115"/>
                  <a:gd name="T16" fmla="*/ 2147483646 w 134"/>
                  <a:gd name="T17" fmla="*/ 2147483646 h 115"/>
                  <a:gd name="T18" fmla="*/ 2147483646 w 134"/>
                  <a:gd name="T19" fmla="*/ 2147483646 h 115"/>
                  <a:gd name="T20" fmla="*/ 2147483646 w 134"/>
                  <a:gd name="T21" fmla="*/ 2147483646 h 115"/>
                  <a:gd name="T22" fmla="*/ 2147483646 w 134"/>
                  <a:gd name="T23" fmla="*/ 2147483646 h 115"/>
                  <a:gd name="T24" fmla="*/ 2147483646 w 134"/>
                  <a:gd name="T25" fmla="*/ 2147483646 h 115"/>
                  <a:gd name="T26" fmla="*/ 2147483646 w 134"/>
                  <a:gd name="T27" fmla="*/ 2147483646 h 115"/>
                  <a:gd name="T28" fmla="*/ 2147483646 w 134"/>
                  <a:gd name="T29" fmla="*/ 2147483646 h 115"/>
                  <a:gd name="T30" fmla="*/ 2147483646 w 134"/>
                  <a:gd name="T31" fmla="*/ 2147483646 h 115"/>
                  <a:gd name="T32" fmla="*/ 2147483646 w 134"/>
                  <a:gd name="T33" fmla="*/ 2147483646 h 115"/>
                  <a:gd name="T34" fmla="*/ 2147483646 w 134"/>
                  <a:gd name="T35" fmla="*/ 2147483646 h 115"/>
                  <a:gd name="T36" fmla="*/ 0 w 134"/>
                  <a:gd name="T37" fmla="*/ 2147483646 h 115"/>
                  <a:gd name="T38" fmla="*/ 0 w 134"/>
                  <a:gd name="T39" fmla="*/ 2147483646 h 115"/>
                  <a:gd name="T40" fmla="*/ 0 w 134"/>
                  <a:gd name="T41" fmla="*/ 2147483646 h 1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4" h="115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37"/>
                      <a:pt x="0" y="37"/>
                      <a:pt x="19" y="37"/>
                    </a:cubicBezTo>
                    <a:cubicBezTo>
                      <a:pt x="19" y="57"/>
                      <a:pt x="19" y="76"/>
                      <a:pt x="57" y="95"/>
                    </a:cubicBezTo>
                    <a:cubicBezTo>
                      <a:pt x="57" y="114"/>
                      <a:pt x="57" y="114"/>
                      <a:pt x="57" y="114"/>
                    </a:cubicBezTo>
                    <a:cubicBezTo>
                      <a:pt x="76" y="114"/>
                      <a:pt x="76" y="114"/>
                      <a:pt x="95" y="114"/>
                    </a:cubicBezTo>
                    <a:lnTo>
                      <a:pt x="114" y="114"/>
                    </a:lnTo>
                    <a:cubicBezTo>
                      <a:pt x="114" y="114"/>
                      <a:pt x="114" y="114"/>
                      <a:pt x="133" y="95"/>
                    </a:cubicBezTo>
                    <a:cubicBezTo>
                      <a:pt x="114" y="95"/>
                      <a:pt x="114" y="95"/>
                      <a:pt x="95" y="114"/>
                    </a:cubicBezTo>
                    <a:lnTo>
                      <a:pt x="76" y="114"/>
                    </a:lnTo>
                    <a:cubicBezTo>
                      <a:pt x="57" y="95"/>
                      <a:pt x="57" y="95"/>
                      <a:pt x="57" y="76"/>
                    </a:cubicBezTo>
                    <a:cubicBezTo>
                      <a:pt x="57" y="76"/>
                      <a:pt x="57" y="76"/>
                      <a:pt x="57" y="57"/>
                    </a:cubicBezTo>
                    <a:lnTo>
                      <a:pt x="57" y="37"/>
                    </a:lnTo>
                    <a:cubicBezTo>
                      <a:pt x="57" y="37"/>
                      <a:pt x="57" y="37"/>
                      <a:pt x="38" y="3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19"/>
                      <a:pt x="19" y="0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  <a:lnTo>
                      <a:pt x="0" y="37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01" name="Freeform 469">
                <a:extLst>
                  <a:ext uri="{FF2B5EF4-FFF2-40B4-BE49-F238E27FC236}">
                    <a16:creationId xmlns:a16="http://schemas.microsoft.com/office/drawing/2014/main" id="{8D33C6A2-9DEA-014B-BD23-18C4B01E0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597150"/>
                <a:ext cx="14287" cy="20638"/>
              </a:xfrm>
              <a:custGeom>
                <a:avLst/>
                <a:gdLst>
                  <a:gd name="T0" fmla="*/ 2147483646 w 78"/>
                  <a:gd name="T1" fmla="*/ 2147483646 h 116"/>
                  <a:gd name="T2" fmla="*/ 2147483646 w 78"/>
                  <a:gd name="T3" fmla="*/ 2147483646 h 116"/>
                  <a:gd name="T4" fmla="*/ 2147483646 w 78"/>
                  <a:gd name="T5" fmla="*/ 2147483646 h 116"/>
                  <a:gd name="T6" fmla="*/ 0 w 78"/>
                  <a:gd name="T7" fmla="*/ 2147483646 h 116"/>
                  <a:gd name="T8" fmla="*/ 2147483646 w 78"/>
                  <a:gd name="T9" fmla="*/ 2147483646 h 116"/>
                  <a:gd name="T10" fmla="*/ 2147483646 w 78"/>
                  <a:gd name="T11" fmla="*/ 2147483646 h 116"/>
                  <a:gd name="T12" fmla="*/ 2147483646 w 78"/>
                  <a:gd name="T13" fmla="*/ 2147483646 h 116"/>
                  <a:gd name="T14" fmla="*/ 2147483646 w 78"/>
                  <a:gd name="T15" fmla="*/ 2147483646 h 116"/>
                  <a:gd name="T16" fmla="*/ 2147483646 w 78"/>
                  <a:gd name="T17" fmla="*/ 2147483646 h 116"/>
                  <a:gd name="T18" fmla="*/ 2147483646 w 78"/>
                  <a:gd name="T19" fmla="*/ 2147483646 h 116"/>
                  <a:gd name="T20" fmla="*/ 2147483646 w 78"/>
                  <a:gd name="T21" fmla="*/ 2147483646 h 116"/>
                  <a:gd name="T22" fmla="*/ 2147483646 w 78"/>
                  <a:gd name="T23" fmla="*/ 2147483646 h 116"/>
                  <a:gd name="T24" fmla="*/ 2147483646 w 78"/>
                  <a:gd name="T25" fmla="*/ 2147483646 h 116"/>
                  <a:gd name="T26" fmla="*/ 2147483646 w 78"/>
                  <a:gd name="T27" fmla="*/ 2147483646 h 116"/>
                  <a:gd name="T28" fmla="*/ 2147483646 w 78"/>
                  <a:gd name="T29" fmla="*/ 2147483646 h 116"/>
                  <a:gd name="T30" fmla="*/ 2147483646 w 78"/>
                  <a:gd name="T31" fmla="*/ 2147483646 h 116"/>
                  <a:gd name="T32" fmla="*/ 2147483646 w 78"/>
                  <a:gd name="T33" fmla="*/ 0 h 116"/>
                  <a:gd name="T34" fmla="*/ 2147483646 w 78"/>
                  <a:gd name="T35" fmla="*/ 2147483646 h 116"/>
                  <a:gd name="T36" fmla="*/ 2147483646 w 78"/>
                  <a:gd name="T37" fmla="*/ 2147483646 h 1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8" h="116">
                    <a:moveTo>
                      <a:pt x="39" y="39"/>
                    </a:moveTo>
                    <a:lnTo>
                      <a:pt x="39" y="39"/>
                    </a:lnTo>
                    <a:lnTo>
                      <a:pt x="20" y="39"/>
                    </a:ln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0" y="20"/>
                      <a:pt x="20" y="39"/>
                    </a:cubicBezTo>
                    <a:cubicBezTo>
                      <a:pt x="20" y="39"/>
                      <a:pt x="20" y="58"/>
                      <a:pt x="39" y="76"/>
                    </a:cubicBezTo>
                    <a:lnTo>
                      <a:pt x="39" y="96"/>
                    </a:lnTo>
                    <a:cubicBezTo>
                      <a:pt x="58" y="96"/>
                      <a:pt x="58" y="96"/>
                      <a:pt x="58" y="115"/>
                    </a:cubicBezTo>
                    <a:cubicBezTo>
                      <a:pt x="58" y="115"/>
                      <a:pt x="58" y="115"/>
                      <a:pt x="77" y="115"/>
                    </a:cubicBezTo>
                    <a:cubicBezTo>
                      <a:pt x="77" y="115"/>
                      <a:pt x="77" y="96"/>
                      <a:pt x="58" y="96"/>
                    </a:cubicBezTo>
                    <a:cubicBezTo>
                      <a:pt x="39" y="76"/>
                      <a:pt x="58" y="58"/>
                      <a:pt x="58" y="58"/>
                    </a:cubicBezTo>
                    <a:lnTo>
                      <a:pt x="58" y="39"/>
                    </a:lnTo>
                    <a:cubicBezTo>
                      <a:pt x="39" y="20"/>
                      <a:pt x="39" y="20"/>
                      <a:pt x="39" y="0"/>
                    </a:cubicBezTo>
                    <a:cubicBezTo>
                      <a:pt x="39" y="20"/>
                      <a:pt x="39" y="20"/>
                      <a:pt x="39" y="20"/>
                    </a:cubicBezTo>
                    <a:lnTo>
                      <a:pt x="39" y="39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02" name="Freeform 470">
                <a:extLst>
                  <a:ext uri="{FF2B5EF4-FFF2-40B4-BE49-F238E27FC236}">
                    <a16:creationId xmlns:a16="http://schemas.microsoft.com/office/drawing/2014/main" id="{7A863E08-610D-5346-BA78-42C9A64CF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617788"/>
                <a:ext cx="9525" cy="6350"/>
              </a:xfrm>
              <a:custGeom>
                <a:avLst/>
                <a:gdLst>
                  <a:gd name="T0" fmla="*/ 2147483646 w 58"/>
                  <a:gd name="T1" fmla="*/ 2147483646 h 39"/>
                  <a:gd name="T2" fmla="*/ 2147483646 w 58"/>
                  <a:gd name="T3" fmla="*/ 2147483646 h 39"/>
                  <a:gd name="T4" fmla="*/ 2147483646 w 58"/>
                  <a:gd name="T5" fmla="*/ 0 h 39"/>
                  <a:gd name="T6" fmla="*/ 0 w 58"/>
                  <a:gd name="T7" fmla="*/ 2147483646 h 39"/>
                  <a:gd name="T8" fmla="*/ 0 w 58"/>
                  <a:gd name="T9" fmla="*/ 2147483646 h 39"/>
                  <a:gd name="T10" fmla="*/ 2147483646 w 58"/>
                  <a:gd name="T11" fmla="*/ 2147483646 h 39"/>
                  <a:gd name="T12" fmla="*/ 2147483646 w 58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39">
                    <a:moveTo>
                      <a:pt x="57" y="19"/>
                    </a:moveTo>
                    <a:lnTo>
                      <a:pt x="57" y="19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19" y="19"/>
                      <a:pt x="0" y="19"/>
                    </a:cubicBezTo>
                    <a:cubicBezTo>
                      <a:pt x="0" y="19"/>
                      <a:pt x="0" y="19"/>
                      <a:pt x="0" y="38"/>
                    </a:cubicBezTo>
                    <a:cubicBezTo>
                      <a:pt x="19" y="38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57" y="19"/>
                    </a:cubicBez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03" name="Freeform 471">
                <a:extLst>
                  <a:ext uri="{FF2B5EF4-FFF2-40B4-BE49-F238E27FC236}">
                    <a16:creationId xmlns:a16="http://schemas.microsoft.com/office/drawing/2014/main" id="{40332D31-BDE4-3F4E-9EA4-5057C1884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609850"/>
                <a:ext cx="4762" cy="7938"/>
              </a:xfrm>
              <a:custGeom>
                <a:avLst/>
                <a:gdLst>
                  <a:gd name="T0" fmla="*/ 2147483646 w 20"/>
                  <a:gd name="T1" fmla="*/ 2147483646 h 40"/>
                  <a:gd name="T2" fmla="*/ 2147483646 w 20"/>
                  <a:gd name="T3" fmla="*/ 2147483646 h 40"/>
                  <a:gd name="T4" fmla="*/ 2147483646 w 20"/>
                  <a:gd name="T5" fmla="*/ 2147483646 h 40"/>
                  <a:gd name="T6" fmla="*/ 0 w 20"/>
                  <a:gd name="T7" fmla="*/ 2147483646 h 40"/>
                  <a:gd name="T8" fmla="*/ 0 w 20"/>
                  <a:gd name="T9" fmla="*/ 0 h 40"/>
                  <a:gd name="T10" fmla="*/ 0 w 20"/>
                  <a:gd name="T11" fmla="*/ 0 h 40"/>
                  <a:gd name="T12" fmla="*/ 2147483646 w 20"/>
                  <a:gd name="T13" fmla="*/ 2147483646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0">
                    <a:moveTo>
                      <a:pt x="19" y="39"/>
                    </a:moveTo>
                    <a:lnTo>
                      <a:pt x="19" y="39"/>
                    </a:lnTo>
                    <a:lnTo>
                      <a:pt x="19" y="2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19" y="39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04" name="Freeform 472">
                <a:extLst>
                  <a:ext uri="{FF2B5EF4-FFF2-40B4-BE49-F238E27FC236}">
                    <a16:creationId xmlns:a16="http://schemas.microsoft.com/office/drawing/2014/main" id="{3782A899-5D0C-5A42-BFB0-B6D13737A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603500"/>
                <a:ext cx="23813" cy="20638"/>
              </a:xfrm>
              <a:custGeom>
                <a:avLst/>
                <a:gdLst>
                  <a:gd name="T0" fmla="*/ 2147483646 w 134"/>
                  <a:gd name="T1" fmla="*/ 2147483646 h 115"/>
                  <a:gd name="T2" fmla="*/ 2147483646 w 134"/>
                  <a:gd name="T3" fmla="*/ 2147483646 h 115"/>
                  <a:gd name="T4" fmla="*/ 2147483646 w 134"/>
                  <a:gd name="T5" fmla="*/ 2147483646 h 115"/>
                  <a:gd name="T6" fmla="*/ 2147483646 w 134"/>
                  <a:gd name="T7" fmla="*/ 2147483646 h 115"/>
                  <a:gd name="T8" fmla="*/ 2147483646 w 134"/>
                  <a:gd name="T9" fmla="*/ 2147483646 h 115"/>
                  <a:gd name="T10" fmla="*/ 2147483646 w 134"/>
                  <a:gd name="T11" fmla="*/ 2147483646 h 115"/>
                  <a:gd name="T12" fmla="*/ 2147483646 w 134"/>
                  <a:gd name="T13" fmla="*/ 2147483646 h 115"/>
                  <a:gd name="T14" fmla="*/ 0 w 134"/>
                  <a:gd name="T15" fmla="*/ 2147483646 h 115"/>
                  <a:gd name="T16" fmla="*/ 0 w 134"/>
                  <a:gd name="T17" fmla="*/ 2147483646 h 115"/>
                  <a:gd name="T18" fmla="*/ 2147483646 w 134"/>
                  <a:gd name="T19" fmla="*/ 2147483646 h 115"/>
                  <a:gd name="T20" fmla="*/ 2147483646 w 134"/>
                  <a:gd name="T21" fmla="*/ 2147483646 h 115"/>
                  <a:gd name="T22" fmla="*/ 2147483646 w 134"/>
                  <a:gd name="T23" fmla="*/ 2147483646 h 115"/>
                  <a:gd name="T24" fmla="*/ 2147483646 w 134"/>
                  <a:gd name="T25" fmla="*/ 2147483646 h 115"/>
                  <a:gd name="T26" fmla="*/ 2147483646 w 134"/>
                  <a:gd name="T27" fmla="*/ 2147483646 h 115"/>
                  <a:gd name="T28" fmla="*/ 2147483646 w 134"/>
                  <a:gd name="T29" fmla="*/ 2147483646 h 115"/>
                  <a:gd name="T30" fmla="*/ 2147483646 w 134"/>
                  <a:gd name="T31" fmla="*/ 2147483646 h 115"/>
                  <a:gd name="T32" fmla="*/ 2147483646 w 134"/>
                  <a:gd name="T33" fmla="*/ 2147483646 h 115"/>
                  <a:gd name="T34" fmla="*/ 2147483646 w 134"/>
                  <a:gd name="T35" fmla="*/ 2147483646 h 115"/>
                  <a:gd name="T36" fmla="*/ 2147483646 w 134"/>
                  <a:gd name="T37" fmla="*/ 2147483646 h 115"/>
                  <a:gd name="T38" fmla="*/ 2147483646 w 134"/>
                  <a:gd name="T39" fmla="*/ 2147483646 h 115"/>
                  <a:gd name="T40" fmla="*/ 2147483646 w 134"/>
                  <a:gd name="T41" fmla="*/ 2147483646 h 1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4" h="115">
                    <a:moveTo>
                      <a:pt x="133" y="37"/>
                    </a:moveTo>
                    <a:lnTo>
                      <a:pt x="133" y="37"/>
                    </a:lnTo>
                    <a:lnTo>
                      <a:pt x="114" y="37"/>
                    </a:lnTo>
                    <a:cubicBezTo>
                      <a:pt x="95" y="57"/>
                      <a:pt x="95" y="76"/>
                      <a:pt x="76" y="95"/>
                    </a:cubicBezTo>
                    <a:cubicBezTo>
                      <a:pt x="76" y="114"/>
                      <a:pt x="76" y="114"/>
                      <a:pt x="57" y="114"/>
                    </a:cubicBezTo>
                    <a:lnTo>
                      <a:pt x="37" y="114"/>
                    </a:ln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0" y="114"/>
                      <a:pt x="0" y="95"/>
                    </a:cubicBezTo>
                    <a:cubicBezTo>
                      <a:pt x="0" y="95"/>
                      <a:pt x="19" y="95"/>
                      <a:pt x="19" y="114"/>
                    </a:cubicBezTo>
                    <a:cubicBezTo>
                      <a:pt x="37" y="114"/>
                      <a:pt x="57" y="114"/>
                      <a:pt x="57" y="114"/>
                    </a:cubicBezTo>
                    <a:cubicBezTo>
                      <a:pt x="76" y="95"/>
                      <a:pt x="76" y="95"/>
                      <a:pt x="76" y="76"/>
                    </a:cubicBezTo>
                    <a:cubicBezTo>
                      <a:pt x="76" y="76"/>
                      <a:pt x="76" y="76"/>
                      <a:pt x="76" y="57"/>
                    </a:cubicBezTo>
                    <a:lnTo>
                      <a:pt x="76" y="37"/>
                    </a:lnTo>
                    <a:cubicBezTo>
                      <a:pt x="95" y="19"/>
                      <a:pt x="95" y="19"/>
                      <a:pt x="95" y="19"/>
                    </a:cubicBezTo>
                    <a:cubicBezTo>
                      <a:pt x="95" y="19"/>
                      <a:pt x="114" y="0"/>
                      <a:pt x="114" y="19"/>
                    </a:cubicBezTo>
                    <a:lnTo>
                      <a:pt x="133" y="19"/>
                    </a:lnTo>
                    <a:lnTo>
                      <a:pt x="133" y="37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05" name="Freeform 473">
                <a:extLst>
                  <a:ext uri="{FF2B5EF4-FFF2-40B4-BE49-F238E27FC236}">
                    <a16:creationId xmlns:a16="http://schemas.microsoft.com/office/drawing/2014/main" id="{D493C1E7-B64C-B646-8E7F-5C46D542E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597150"/>
                <a:ext cx="11112" cy="20638"/>
              </a:xfrm>
              <a:custGeom>
                <a:avLst/>
                <a:gdLst>
                  <a:gd name="T0" fmla="*/ 2147483646 w 58"/>
                  <a:gd name="T1" fmla="*/ 2147483646 h 116"/>
                  <a:gd name="T2" fmla="*/ 2147483646 w 58"/>
                  <a:gd name="T3" fmla="*/ 2147483646 h 116"/>
                  <a:gd name="T4" fmla="*/ 2147483646 w 58"/>
                  <a:gd name="T5" fmla="*/ 2147483646 h 116"/>
                  <a:gd name="T6" fmla="*/ 2147483646 w 58"/>
                  <a:gd name="T7" fmla="*/ 2147483646 h 116"/>
                  <a:gd name="T8" fmla="*/ 2147483646 w 58"/>
                  <a:gd name="T9" fmla="*/ 2147483646 h 116"/>
                  <a:gd name="T10" fmla="*/ 2147483646 w 58"/>
                  <a:gd name="T11" fmla="*/ 2147483646 h 116"/>
                  <a:gd name="T12" fmla="*/ 2147483646 w 58"/>
                  <a:gd name="T13" fmla="*/ 2147483646 h 116"/>
                  <a:gd name="T14" fmla="*/ 2147483646 w 58"/>
                  <a:gd name="T15" fmla="*/ 2147483646 h 116"/>
                  <a:gd name="T16" fmla="*/ 0 w 58"/>
                  <a:gd name="T17" fmla="*/ 2147483646 h 116"/>
                  <a:gd name="T18" fmla="*/ 0 w 58"/>
                  <a:gd name="T19" fmla="*/ 2147483646 h 116"/>
                  <a:gd name="T20" fmla="*/ 0 w 58"/>
                  <a:gd name="T21" fmla="*/ 2147483646 h 116"/>
                  <a:gd name="T22" fmla="*/ 2147483646 w 58"/>
                  <a:gd name="T23" fmla="*/ 2147483646 h 116"/>
                  <a:gd name="T24" fmla="*/ 2147483646 w 58"/>
                  <a:gd name="T25" fmla="*/ 2147483646 h 116"/>
                  <a:gd name="T26" fmla="*/ 0 w 58"/>
                  <a:gd name="T27" fmla="*/ 2147483646 h 116"/>
                  <a:gd name="T28" fmla="*/ 2147483646 w 58"/>
                  <a:gd name="T29" fmla="*/ 2147483646 h 116"/>
                  <a:gd name="T30" fmla="*/ 2147483646 w 58"/>
                  <a:gd name="T31" fmla="*/ 2147483646 h 116"/>
                  <a:gd name="T32" fmla="*/ 2147483646 w 58"/>
                  <a:gd name="T33" fmla="*/ 0 h 116"/>
                  <a:gd name="T34" fmla="*/ 2147483646 w 58"/>
                  <a:gd name="T35" fmla="*/ 2147483646 h 116"/>
                  <a:gd name="T36" fmla="*/ 2147483646 w 58"/>
                  <a:gd name="T37" fmla="*/ 2147483646 h 1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116">
                    <a:moveTo>
                      <a:pt x="38" y="39"/>
                    </a:moveTo>
                    <a:lnTo>
                      <a:pt x="38" y="39"/>
                    </a:lnTo>
                    <a:cubicBezTo>
                      <a:pt x="38" y="39"/>
                      <a:pt x="38" y="39"/>
                      <a:pt x="57" y="39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0"/>
                      <a:pt x="57" y="20"/>
                      <a:pt x="57" y="39"/>
                    </a:cubicBezTo>
                    <a:cubicBezTo>
                      <a:pt x="38" y="39"/>
                      <a:pt x="38" y="58"/>
                      <a:pt x="38" y="76"/>
                    </a:cubicBezTo>
                    <a:cubicBezTo>
                      <a:pt x="38" y="76"/>
                      <a:pt x="38" y="96"/>
                      <a:pt x="19" y="96"/>
                    </a:cubicBezTo>
                    <a:cubicBezTo>
                      <a:pt x="19" y="96"/>
                      <a:pt x="19" y="96"/>
                      <a:pt x="19" y="115"/>
                    </a:cubicBezTo>
                    <a:cubicBezTo>
                      <a:pt x="0" y="115"/>
                      <a:pt x="0" y="115"/>
                      <a:pt x="0" y="115"/>
                    </a:cubicBezTo>
                    <a:lnTo>
                      <a:pt x="0" y="96"/>
                    </a:lnTo>
                    <a:cubicBezTo>
                      <a:pt x="19" y="96"/>
                      <a:pt x="19" y="96"/>
                      <a:pt x="19" y="96"/>
                    </a:cubicBezTo>
                    <a:cubicBezTo>
                      <a:pt x="38" y="76"/>
                      <a:pt x="19" y="76"/>
                      <a:pt x="19" y="58"/>
                    </a:cubicBezTo>
                    <a:cubicBezTo>
                      <a:pt x="0" y="58"/>
                      <a:pt x="0" y="58"/>
                      <a:pt x="0" y="58"/>
                    </a:cubicBezTo>
                    <a:lnTo>
                      <a:pt x="19" y="39"/>
                    </a:lnTo>
                    <a:cubicBezTo>
                      <a:pt x="19" y="20"/>
                      <a:pt x="38" y="20"/>
                      <a:pt x="38" y="0"/>
                    </a:cubicBezTo>
                    <a:cubicBezTo>
                      <a:pt x="38" y="20"/>
                      <a:pt x="38" y="20"/>
                      <a:pt x="38" y="20"/>
                    </a:cubicBezTo>
                    <a:lnTo>
                      <a:pt x="38" y="39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06" name="Freeform 474">
                <a:extLst>
                  <a:ext uri="{FF2B5EF4-FFF2-40B4-BE49-F238E27FC236}">
                    <a16:creationId xmlns:a16="http://schemas.microsoft.com/office/drawing/2014/main" id="{7CF134EE-DDC7-0645-8F17-D8A95DA8E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617788"/>
                <a:ext cx="11113" cy="6350"/>
              </a:xfrm>
              <a:custGeom>
                <a:avLst/>
                <a:gdLst>
                  <a:gd name="T0" fmla="*/ 0 w 58"/>
                  <a:gd name="T1" fmla="*/ 2147483646 h 39"/>
                  <a:gd name="T2" fmla="*/ 0 w 58"/>
                  <a:gd name="T3" fmla="*/ 2147483646 h 39"/>
                  <a:gd name="T4" fmla="*/ 0 w 58"/>
                  <a:gd name="T5" fmla="*/ 0 h 39"/>
                  <a:gd name="T6" fmla="*/ 2147483646 w 58"/>
                  <a:gd name="T7" fmla="*/ 2147483646 h 39"/>
                  <a:gd name="T8" fmla="*/ 2147483646 w 58"/>
                  <a:gd name="T9" fmla="*/ 2147483646 h 39"/>
                  <a:gd name="T10" fmla="*/ 2147483646 w 58"/>
                  <a:gd name="T11" fmla="*/ 2147483646 h 39"/>
                  <a:gd name="T12" fmla="*/ 0 w 58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37" y="19"/>
                      <a:pt x="37" y="19"/>
                    </a:cubicBezTo>
                    <a:cubicBezTo>
                      <a:pt x="37" y="19"/>
                      <a:pt x="57" y="19"/>
                      <a:pt x="57" y="38"/>
                    </a:cubicBezTo>
                    <a:cubicBezTo>
                      <a:pt x="37" y="38"/>
                      <a:pt x="19" y="19"/>
                      <a:pt x="19" y="19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07" name="Freeform 475">
                <a:extLst>
                  <a:ext uri="{FF2B5EF4-FFF2-40B4-BE49-F238E27FC236}">
                    <a16:creationId xmlns:a16="http://schemas.microsoft.com/office/drawing/2014/main" id="{C7BB59E5-DF36-ED40-B233-DBCCF69B3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609850"/>
                <a:ext cx="4762" cy="7938"/>
              </a:xfrm>
              <a:custGeom>
                <a:avLst/>
                <a:gdLst>
                  <a:gd name="T0" fmla="*/ 0 w 20"/>
                  <a:gd name="T1" fmla="*/ 2147483646 h 40"/>
                  <a:gd name="T2" fmla="*/ 0 w 20"/>
                  <a:gd name="T3" fmla="*/ 2147483646 h 40"/>
                  <a:gd name="T4" fmla="*/ 0 w 20"/>
                  <a:gd name="T5" fmla="*/ 2147483646 h 40"/>
                  <a:gd name="T6" fmla="*/ 2147483646 w 20"/>
                  <a:gd name="T7" fmla="*/ 2147483646 h 40"/>
                  <a:gd name="T8" fmla="*/ 2147483646 w 20"/>
                  <a:gd name="T9" fmla="*/ 0 h 40"/>
                  <a:gd name="T10" fmla="*/ 2147483646 w 20"/>
                  <a:gd name="T11" fmla="*/ 0 h 40"/>
                  <a:gd name="T12" fmla="*/ 0 w 20"/>
                  <a:gd name="T13" fmla="*/ 2147483646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0">
                    <a:moveTo>
                      <a:pt x="0" y="39"/>
                    </a:moveTo>
                    <a:lnTo>
                      <a:pt x="0" y="39"/>
                    </a:lnTo>
                    <a:lnTo>
                      <a:pt x="0" y="20"/>
                    </a:lnTo>
                    <a:lnTo>
                      <a:pt x="19" y="20"/>
                    </a:lnTo>
                    <a:lnTo>
                      <a:pt x="19" y="0"/>
                    </a:lnTo>
                    <a:cubicBezTo>
                      <a:pt x="0" y="0"/>
                      <a:pt x="0" y="39"/>
                      <a:pt x="0" y="39"/>
                    </a:cubicBez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08" name="Freeform 476">
                <a:extLst>
                  <a:ext uri="{FF2B5EF4-FFF2-40B4-BE49-F238E27FC236}">
                    <a16:creationId xmlns:a16="http://schemas.microsoft.com/office/drawing/2014/main" id="{73CD3664-EBDC-994F-9200-ED56E0CD8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6130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09" name="Freeform 477">
                <a:extLst>
                  <a:ext uri="{FF2B5EF4-FFF2-40B4-BE49-F238E27FC236}">
                    <a16:creationId xmlns:a16="http://schemas.microsoft.com/office/drawing/2014/main" id="{AA301350-C247-0D42-BF82-338B6B4E7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609850"/>
                <a:ext cx="4763" cy="4763"/>
              </a:xfrm>
              <a:custGeom>
                <a:avLst/>
                <a:gdLst>
                  <a:gd name="T0" fmla="*/ 2147483646 w 20"/>
                  <a:gd name="T1" fmla="*/ 0 h 21"/>
                  <a:gd name="T2" fmla="*/ 2147483646 w 20"/>
                  <a:gd name="T3" fmla="*/ 0 h 21"/>
                  <a:gd name="T4" fmla="*/ 2147483646 w 20"/>
                  <a:gd name="T5" fmla="*/ 0 h 21"/>
                  <a:gd name="T6" fmla="*/ 2147483646 w 20"/>
                  <a:gd name="T7" fmla="*/ 0 h 21"/>
                  <a:gd name="T8" fmla="*/ 2147483646 w 20"/>
                  <a:gd name="T9" fmla="*/ 0 h 21"/>
                  <a:gd name="T10" fmla="*/ 0 w 20"/>
                  <a:gd name="T11" fmla="*/ 0 h 21"/>
                  <a:gd name="T12" fmla="*/ 2147483646 w 20"/>
                  <a:gd name="T13" fmla="*/ 0 h 21"/>
                  <a:gd name="T14" fmla="*/ 2147483646 w 20"/>
                  <a:gd name="T15" fmla="*/ 0 h 21"/>
                  <a:gd name="T16" fmla="*/ 2147483646 w 20"/>
                  <a:gd name="T17" fmla="*/ 0 h 21"/>
                  <a:gd name="T18" fmla="*/ 2147483646 w 20"/>
                  <a:gd name="T19" fmla="*/ 0 h 21"/>
                  <a:gd name="T20" fmla="*/ 2147483646 w 20"/>
                  <a:gd name="T21" fmla="*/ 0 h 21"/>
                  <a:gd name="T22" fmla="*/ 2147483646 w 20"/>
                  <a:gd name="T23" fmla="*/ 0 h 21"/>
                  <a:gd name="T24" fmla="*/ 2147483646 w 20"/>
                  <a:gd name="T25" fmla="*/ 2147483646 h 21"/>
                  <a:gd name="T26" fmla="*/ 2147483646 w 20"/>
                  <a:gd name="T27" fmla="*/ 2147483646 h 21"/>
                  <a:gd name="T28" fmla="*/ 2147483646 w 20"/>
                  <a:gd name="T29" fmla="*/ 2147483646 h 21"/>
                  <a:gd name="T30" fmla="*/ 2147483646 w 20"/>
                  <a:gd name="T31" fmla="*/ 2147483646 h 21"/>
                  <a:gd name="T32" fmla="*/ 2147483646 w 20"/>
                  <a:gd name="T33" fmla="*/ 2147483646 h 21"/>
                  <a:gd name="T34" fmla="*/ 2147483646 w 20"/>
                  <a:gd name="T35" fmla="*/ 2147483646 h 21"/>
                  <a:gd name="T36" fmla="*/ 2147483646 w 20"/>
                  <a:gd name="T37" fmla="*/ 2147483646 h 21"/>
                  <a:gd name="T38" fmla="*/ 2147483646 w 20"/>
                  <a:gd name="T39" fmla="*/ 2147483646 h 21"/>
                  <a:gd name="T40" fmla="*/ 2147483646 w 20"/>
                  <a:gd name="T41" fmla="*/ 2147483646 h 21"/>
                  <a:gd name="T42" fmla="*/ 2147483646 w 20"/>
                  <a:gd name="T43" fmla="*/ 2147483646 h 21"/>
                  <a:gd name="T44" fmla="*/ 2147483646 w 20"/>
                  <a:gd name="T45" fmla="*/ 2147483646 h 21"/>
                  <a:gd name="T46" fmla="*/ 2147483646 w 20"/>
                  <a:gd name="T47" fmla="*/ 2147483646 h 21"/>
                  <a:gd name="T48" fmla="*/ 2147483646 w 20"/>
                  <a:gd name="T49" fmla="*/ 2147483646 h 21"/>
                  <a:gd name="T50" fmla="*/ 2147483646 w 20"/>
                  <a:gd name="T51" fmla="*/ 2147483646 h 21"/>
                  <a:gd name="T52" fmla="*/ 2147483646 w 20"/>
                  <a:gd name="T53" fmla="*/ 2147483646 h 21"/>
                  <a:gd name="T54" fmla="*/ 2147483646 w 20"/>
                  <a:gd name="T55" fmla="*/ 2147483646 h 21"/>
                  <a:gd name="T56" fmla="*/ 2147483646 w 20"/>
                  <a:gd name="T57" fmla="*/ 0 h 21"/>
                  <a:gd name="T58" fmla="*/ 2147483646 w 20"/>
                  <a:gd name="T59" fmla="*/ 0 h 21"/>
                  <a:gd name="T60" fmla="*/ 2147483646 w 20"/>
                  <a:gd name="T61" fmla="*/ 0 h 21"/>
                  <a:gd name="T62" fmla="*/ 2147483646 w 20"/>
                  <a:gd name="T63" fmla="*/ 0 h 21"/>
                  <a:gd name="T64" fmla="*/ 2147483646 w 20"/>
                  <a:gd name="T65" fmla="*/ 0 h 21"/>
                  <a:gd name="T66" fmla="*/ 2147483646 w 20"/>
                  <a:gd name="T67" fmla="*/ 0 h 21"/>
                  <a:gd name="T68" fmla="*/ 2147483646 w 20"/>
                  <a:gd name="T69" fmla="*/ 0 h 21"/>
                  <a:gd name="T70" fmla="*/ 2147483646 w 20"/>
                  <a:gd name="T71" fmla="*/ 2147483646 h 21"/>
                  <a:gd name="T72" fmla="*/ 2147483646 w 20"/>
                  <a:gd name="T73" fmla="*/ 2147483646 h 21"/>
                  <a:gd name="T74" fmla="*/ 2147483646 w 20"/>
                  <a:gd name="T75" fmla="*/ 2147483646 h 21"/>
                  <a:gd name="T76" fmla="*/ 2147483646 w 20"/>
                  <a:gd name="T77" fmla="*/ 2147483646 h 21"/>
                  <a:gd name="T78" fmla="*/ 2147483646 w 20"/>
                  <a:gd name="T79" fmla="*/ 2147483646 h 21"/>
                  <a:gd name="T80" fmla="*/ 2147483646 w 20"/>
                  <a:gd name="T81" fmla="*/ 2147483646 h 21"/>
                  <a:gd name="T82" fmla="*/ 2147483646 w 20"/>
                  <a:gd name="T83" fmla="*/ 0 h 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" h="2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lnTo>
                      <a:pt x="19" y="0"/>
                    </a:lnTo>
                    <a:lnTo>
                      <a:pt x="19" y="2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19" y="20"/>
                    </a:cubicBezTo>
                    <a:cubicBezTo>
                      <a:pt x="19" y="0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10" name="Freeform 478">
                <a:extLst>
                  <a:ext uri="{FF2B5EF4-FFF2-40B4-BE49-F238E27FC236}">
                    <a16:creationId xmlns:a16="http://schemas.microsoft.com/office/drawing/2014/main" id="{A52F2764-B0A7-BE41-9D65-BE89FE7F0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613025"/>
                <a:ext cx="3175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0 w 20"/>
                  <a:gd name="T15" fmla="*/ 0 h 20"/>
                  <a:gd name="T16" fmla="*/ 0 w 20"/>
                  <a:gd name="T17" fmla="*/ 0 h 20"/>
                  <a:gd name="T18" fmla="*/ 0 w 20"/>
                  <a:gd name="T19" fmla="*/ 2147483646 h 20"/>
                  <a:gd name="T20" fmla="*/ 0 w 20"/>
                  <a:gd name="T21" fmla="*/ 2147483646 h 20"/>
                  <a:gd name="T22" fmla="*/ 0 w 20"/>
                  <a:gd name="T23" fmla="*/ 2147483646 h 20"/>
                  <a:gd name="T24" fmla="*/ 0 w 20"/>
                  <a:gd name="T25" fmla="*/ 2147483646 h 20"/>
                  <a:gd name="T26" fmla="*/ 0 w 20"/>
                  <a:gd name="T27" fmla="*/ 2147483646 h 20"/>
                  <a:gd name="T28" fmla="*/ 0 w 20"/>
                  <a:gd name="T29" fmla="*/ 2147483646 h 20"/>
                  <a:gd name="T30" fmla="*/ 0 w 20"/>
                  <a:gd name="T31" fmla="*/ 2147483646 h 20"/>
                  <a:gd name="T32" fmla="*/ 0 w 20"/>
                  <a:gd name="T33" fmla="*/ 2147483646 h 20"/>
                  <a:gd name="T34" fmla="*/ 0 w 20"/>
                  <a:gd name="T35" fmla="*/ 2147483646 h 20"/>
                  <a:gd name="T36" fmla="*/ 0 w 20"/>
                  <a:gd name="T37" fmla="*/ 0 h 20"/>
                  <a:gd name="T38" fmla="*/ 0 w 20"/>
                  <a:gd name="T39" fmla="*/ 0 h 20"/>
                  <a:gd name="T40" fmla="*/ 0 w 20"/>
                  <a:gd name="T41" fmla="*/ 2147483646 h 20"/>
                  <a:gd name="T42" fmla="*/ 2147483646 w 20"/>
                  <a:gd name="T43" fmla="*/ 2147483646 h 20"/>
                  <a:gd name="T44" fmla="*/ 2147483646 w 20"/>
                  <a:gd name="T45" fmla="*/ 2147483646 h 20"/>
                  <a:gd name="T46" fmla="*/ 2147483646 w 20"/>
                  <a:gd name="T47" fmla="*/ 2147483646 h 20"/>
                  <a:gd name="T48" fmla="*/ 2147483646 w 20"/>
                  <a:gd name="T49" fmla="*/ 2147483646 h 20"/>
                  <a:gd name="T50" fmla="*/ 2147483646 w 20"/>
                  <a:gd name="T51" fmla="*/ 2147483646 h 20"/>
                  <a:gd name="T52" fmla="*/ 2147483646 w 20"/>
                  <a:gd name="T53" fmla="*/ 2147483646 h 20"/>
                  <a:gd name="T54" fmla="*/ 2147483646 w 20"/>
                  <a:gd name="T55" fmla="*/ 2147483646 h 20"/>
                  <a:gd name="T56" fmla="*/ 2147483646 w 20"/>
                  <a:gd name="T57" fmla="*/ 0 h 20"/>
                  <a:gd name="T58" fmla="*/ 2147483646 w 20"/>
                  <a:gd name="T59" fmla="*/ 0 h 20"/>
                  <a:gd name="T60" fmla="*/ 2147483646 w 20"/>
                  <a:gd name="T61" fmla="*/ 0 h 20"/>
                  <a:gd name="T62" fmla="*/ 2147483646 w 20"/>
                  <a:gd name="T63" fmla="*/ 0 h 20"/>
                  <a:gd name="T64" fmla="*/ 2147483646 w 20"/>
                  <a:gd name="T65" fmla="*/ 0 h 20"/>
                  <a:gd name="T66" fmla="*/ 2147483646 w 20"/>
                  <a:gd name="T67" fmla="*/ 0 h 20"/>
                  <a:gd name="T68" fmla="*/ 2147483646 w 20"/>
                  <a:gd name="T69" fmla="*/ 0 h 20"/>
                  <a:gd name="T70" fmla="*/ 2147483646 w 20"/>
                  <a:gd name="T71" fmla="*/ 0 h 20"/>
                  <a:gd name="T72" fmla="*/ 0 w 20"/>
                  <a:gd name="T73" fmla="*/ 0 h 20"/>
                  <a:gd name="T74" fmla="*/ 0 w 20"/>
                  <a:gd name="T75" fmla="*/ 0 h 2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  <a:cubicBezTo>
                      <a:pt x="0" y="19"/>
                      <a:pt x="0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19" y="0"/>
                      <a:pt x="0" y="0"/>
                    </a:cubicBez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11" name="Freeform 479">
                <a:extLst>
                  <a:ext uri="{FF2B5EF4-FFF2-40B4-BE49-F238E27FC236}">
                    <a16:creationId xmlns:a16="http://schemas.microsoft.com/office/drawing/2014/main" id="{B67F723B-FAD0-204E-BB8E-25BF39D55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609850"/>
                <a:ext cx="1588" cy="4763"/>
              </a:xfrm>
              <a:custGeom>
                <a:avLst/>
                <a:gdLst>
                  <a:gd name="T0" fmla="*/ 0 w 1"/>
                  <a:gd name="T1" fmla="*/ 0 h 21"/>
                  <a:gd name="T2" fmla="*/ 0 w 1"/>
                  <a:gd name="T3" fmla="*/ 0 h 21"/>
                  <a:gd name="T4" fmla="*/ 0 w 1"/>
                  <a:gd name="T5" fmla="*/ 0 h 21"/>
                  <a:gd name="T6" fmla="*/ 0 w 1"/>
                  <a:gd name="T7" fmla="*/ 0 h 21"/>
                  <a:gd name="T8" fmla="*/ 0 w 1"/>
                  <a:gd name="T9" fmla="*/ 0 h 21"/>
                  <a:gd name="T10" fmla="*/ 0 w 1"/>
                  <a:gd name="T11" fmla="*/ 0 h 21"/>
                  <a:gd name="T12" fmla="*/ 0 w 1"/>
                  <a:gd name="T13" fmla="*/ 0 h 21"/>
                  <a:gd name="T14" fmla="*/ 0 w 1"/>
                  <a:gd name="T15" fmla="*/ 0 h 21"/>
                  <a:gd name="T16" fmla="*/ 0 w 1"/>
                  <a:gd name="T17" fmla="*/ 0 h 21"/>
                  <a:gd name="T18" fmla="*/ 0 w 1"/>
                  <a:gd name="T19" fmla="*/ 0 h 21"/>
                  <a:gd name="T20" fmla="*/ 0 w 1"/>
                  <a:gd name="T21" fmla="*/ 0 h 21"/>
                  <a:gd name="T22" fmla="*/ 0 w 1"/>
                  <a:gd name="T23" fmla="*/ 0 h 21"/>
                  <a:gd name="T24" fmla="*/ 0 w 1"/>
                  <a:gd name="T25" fmla="*/ 0 h 21"/>
                  <a:gd name="T26" fmla="*/ 0 w 1"/>
                  <a:gd name="T27" fmla="*/ 2147483646 h 21"/>
                  <a:gd name="T28" fmla="*/ 0 w 1"/>
                  <a:gd name="T29" fmla="*/ 2147483646 h 21"/>
                  <a:gd name="T30" fmla="*/ 0 w 1"/>
                  <a:gd name="T31" fmla="*/ 2147483646 h 21"/>
                  <a:gd name="T32" fmla="*/ 0 w 1"/>
                  <a:gd name="T33" fmla="*/ 2147483646 h 21"/>
                  <a:gd name="T34" fmla="*/ 0 w 1"/>
                  <a:gd name="T35" fmla="*/ 2147483646 h 21"/>
                  <a:gd name="T36" fmla="*/ 0 w 1"/>
                  <a:gd name="T37" fmla="*/ 2147483646 h 21"/>
                  <a:gd name="T38" fmla="*/ 0 w 1"/>
                  <a:gd name="T39" fmla="*/ 2147483646 h 21"/>
                  <a:gd name="T40" fmla="*/ 0 w 1"/>
                  <a:gd name="T41" fmla="*/ 2147483646 h 21"/>
                  <a:gd name="T42" fmla="*/ 0 w 1"/>
                  <a:gd name="T43" fmla="*/ 2147483646 h 21"/>
                  <a:gd name="T44" fmla="*/ 0 w 1"/>
                  <a:gd name="T45" fmla="*/ 2147483646 h 21"/>
                  <a:gd name="T46" fmla="*/ 0 w 1"/>
                  <a:gd name="T47" fmla="*/ 2147483646 h 21"/>
                  <a:gd name="T48" fmla="*/ 0 w 1"/>
                  <a:gd name="T49" fmla="*/ 2147483646 h 21"/>
                  <a:gd name="T50" fmla="*/ 0 w 1"/>
                  <a:gd name="T51" fmla="*/ 2147483646 h 21"/>
                  <a:gd name="T52" fmla="*/ 0 w 1"/>
                  <a:gd name="T53" fmla="*/ 2147483646 h 21"/>
                  <a:gd name="T54" fmla="*/ 0 w 1"/>
                  <a:gd name="T55" fmla="*/ 2147483646 h 21"/>
                  <a:gd name="T56" fmla="*/ 0 w 1"/>
                  <a:gd name="T57" fmla="*/ 2147483646 h 21"/>
                  <a:gd name="T58" fmla="*/ 0 w 1"/>
                  <a:gd name="T59" fmla="*/ 2147483646 h 21"/>
                  <a:gd name="T60" fmla="*/ 0 w 1"/>
                  <a:gd name="T61" fmla="*/ 2147483646 h 21"/>
                  <a:gd name="T62" fmla="*/ 0 w 1"/>
                  <a:gd name="T63" fmla="*/ 2147483646 h 21"/>
                  <a:gd name="T64" fmla="*/ 0 w 1"/>
                  <a:gd name="T65" fmla="*/ 2147483646 h 21"/>
                  <a:gd name="T66" fmla="*/ 0 w 1"/>
                  <a:gd name="T67" fmla="*/ 2147483646 h 21"/>
                  <a:gd name="T68" fmla="*/ 0 w 1"/>
                  <a:gd name="T69" fmla="*/ 2147483646 h 21"/>
                  <a:gd name="T70" fmla="*/ 0 w 1"/>
                  <a:gd name="T71" fmla="*/ 0 h 21"/>
                  <a:gd name="T72" fmla="*/ 0 w 1"/>
                  <a:gd name="T73" fmla="*/ 0 h 21"/>
                  <a:gd name="T74" fmla="*/ 0 w 1"/>
                  <a:gd name="T75" fmla="*/ 0 h 21"/>
                  <a:gd name="T76" fmla="*/ 0 w 1"/>
                  <a:gd name="T77" fmla="*/ 0 h 21"/>
                  <a:gd name="T78" fmla="*/ 0 w 1"/>
                  <a:gd name="T79" fmla="*/ 0 h 21"/>
                  <a:gd name="T80" fmla="*/ 0 w 1"/>
                  <a:gd name="T81" fmla="*/ 0 h 21"/>
                  <a:gd name="T82" fmla="*/ 0 w 1"/>
                  <a:gd name="T83" fmla="*/ 0 h 21"/>
                  <a:gd name="T84" fmla="*/ 0 w 1"/>
                  <a:gd name="T85" fmla="*/ 0 h 21"/>
                  <a:gd name="T86" fmla="*/ 0 w 1"/>
                  <a:gd name="T87" fmla="*/ 2147483646 h 21"/>
                  <a:gd name="T88" fmla="*/ 0 w 1"/>
                  <a:gd name="T89" fmla="*/ 2147483646 h 21"/>
                  <a:gd name="T90" fmla="*/ 0 w 1"/>
                  <a:gd name="T91" fmla="*/ 2147483646 h 21"/>
                  <a:gd name="T92" fmla="*/ 0 w 1"/>
                  <a:gd name="T93" fmla="*/ 2147483646 h 21"/>
                  <a:gd name="T94" fmla="*/ 0 w 1"/>
                  <a:gd name="T95" fmla="*/ 2147483646 h 21"/>
                  <a:gd name="T96" fmla="*/ 0 w 1"/>
                  <a:gd name="T97" fmla="*/ 2147483646 h 21"/>
                  <a:gd name="T98" fmla="*/ 0 w 1"/>
                  <a:gd name="T99" fmla="*/ 2147483646 h 21"/>
                  <a:gd name="T100" fmla="*/ 0 w 1"/>
                  <a:gd name="T101" fmla="*/ 0 h 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" h="2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20"/>
                    </a:cubicBezTo>
                    <a:cubicBezTo>
                      <a:pt x="0" y="20"/>
                      <a:pt x="0" y="2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20"/>
                      <a:pt x="0" y="20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12" name="Freeform 480">
                <a:extLst>
                  <a:ext uri="{FF2B5EF4-FFF2-40B4-BE49-F238E27FC236}">
                    <a16:creationId xmlns:a16="http://schemas.microsoft.com/office/drawing/2014/main" id="{A515597B-8839-CD4D-9AF3-5E47A00FD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606675"/>
                <a:ext cx="4762" cy="7938"/>
              </a:xfrm>
              <a:custGeom>
                <a:avLst/>
                <a:gdLst>
                  <a:gd name="T0" fmla="*/ 0 w 20"/>
                  <a:gd name="T1" fmla="*/ 0 h 39"/>
                  <a:gd name="T2" fmla="*/ 0 w 20"/>
                  <a:gd name="T3" fmla="*/ 0 h 39"/>
                  <a:gd name="T4" fmla="*/ 0 w 20"/>
                  <a:gd name="T5" fmla="*/ 0 h 39"/>
                  <a:gd name="T6" fmla="*/ 0 w 20"/>
                  <a:gd name="T7" fmla="*/ 0 h 39"/>
                  <a:gd name="T8" fmla="*/ 0 w 20"/>
                  <a:gd name="T9" fmla="*/ 0 h 39"/>
                  <a:gd name="T10" fmla="*/ 0 w 20"/>
                  <a:gd name="T11" fmla="*/ 2147483646 h 39"/>
                  <a:gd name="T12" fmla="*/ 0 w 20"/>
                  <a:gd name="T13" fmla="*/ 2147483646 h 39"/>
                  <a:gd name="T14" fmla="*/ 0 w 20"/>
                  <a:gd name="T15" fmla="*/ 2147483646 h 39"/>
                  <a:gd name="T16" fmla="*/ 0 w 20"/>
                  <a:gd name="T17" fmla="*/ 2147483646 h 39"/>
                  <a:gd name="T18" fmla="*/ 0 w 20"/>
                  <a:gd name="T19" fmla="*/ 2147483646 h 39"/>
                  <a:gd name="T20" fmla="*/ 0 w 20"/>
                  <a:gd name="T21" fmla="*/ 2147483646 h 39"/>
                  <a:gd name="T22" fmla="*/ 0 w 20"/>
                  <a:gd name="T23" fmla="*/ 2147483646 h 39"/>
                  <a:gd name="T24" fmla="*/ 0 w 20"/>
                  <a:gd name="T25" fmla="*/ 2147483646 h 39"/>
                  <a:gd name="T26" fmla="*/ 0 w 20"/>
                  <a:gd name="T27" fmla="*/ 2147483646 h 39"/>
                  <a:gd name="T28" fmla="*/ 0 w 20"/>
                  <a:gd name="T29" fmla="*/ 2147483646 h 39"/>
                  <a:gd name="T30" fmla="*/ 0 w 20"/>
                  <a:gd name="T31" fmla="*/ 2147483646 h 39"/>
                  <a:gd name="T32" fmla="*/ 0 w 20"/>
                  <a:gd name="T33" fmla="*/ 2147483646 h 39"/>
                  <a:gd name="T34" fmla="*/ 0 w 20"/>
                  <a:gd name="T35" fmla="*/ 2147483646 h 39"/>
                  <a:gd name="T36" fmla="*/ 0 w 20"/>
                  <a:gd name="T37" fmla="*/ 2147483646 h 39"/>
                  <a:gd name="T38" fmla="*/ 0 w 20"/>
                  <a:gd name="T39" fmla="*/ 2147483646 h 39"/>
                  <a:gd name="T40" fmla="*/ 0 w 20"/>
                  <a:gd name="T41" fmla="*/ 2147483646 h 39"/>
                  <a:gd name="T42" fmla="*/ 0 w 20"/>
                  <a:gd name="T43" fmla="*/ 2147483646 h 39"/>
                  <a:gd name="T44" fmla="*/ 0 w 20"/>
                  <a:gd name="T45" fmla="*/ 2147483646 h 39"/>
                  <a:gd name="T46" fmla="*/ 0 w 20"/>
                  <a:gd name="T47" fmla="*/ 2147483646 h 39"/>
                  <a:gd name="T48" fmla="*/ 0 w 20"/>
                  <a:gd name="T49" fmla="*/ 2147483646 h 39"/>
                  <a:gd name="T50" fmla="*/ 0 w 20"/>
                  <a:gd name="T51" fmla="*/ 2147483646 h 39"/>
                  <a:gd name="T52" fmla="*/ 0 w 20"/>
                  <a:gd name="T53" fmla="*/ 2147483646 h 39"/>
                  <a:gd name="T54" fmla="*/ 0 w 20"/>
                  <a:gd name="T55" fmla="*/ 2147483646 h 39"/>
                  <a:gd name="T56" fmla="*/ 0 w 20"/>
                  <a:gd name="T57" fmla="*/ 2147483646 h 39"/>
                  <a:gd name="T58" fmla="*/ 0 w 20"/>
                  <a:gd name="T59" fmla="*/ 2147483646 h 39"/>
                  <a:gd name="T60" fmla="*/ 0 w 20"/>
                  <a:gd name="T61" fmla="*/ 2147483646 h 39"/>
                  <a:gd name="T62" fmla="*/ 0 w 20"/>
                  <a:gd name="T63" fmla="*/ 2147483646 h 39"/>
                  <a:gd name="T64" fmla="*/ 0 w 20"/>
                  <a:gd name="T65" fmla="*/ 2147483646 h 39"/>
                  <a:gd name="T66" fmla="*/ 0 w 20"/>
                  <a:gd name="T67" fmla="*/ 2147483646 h 39"/>
                  <a:gd name="T68" fmla="*/ 0 w 20"/>
                  <a:gd name="T69" fmla="*/ 2147483646 h 39"/>
                  <a:gd name="T70" fmla="*/ 0 w 20"/>
                  <a:gd name="T71" fmla="*/ 2147483646 h 39"/>
                  <a:gd name="T72" fmla="*/ 0 w 20"/>
                  <a:gd name="T73" fmla="*/ 2147483646 h 39"/>
                  <a:gd name="T74" fmla="*/ 0 w 20"/>
                  <a:gd name="T75" fmla="*/ 2147483646 h 39"/>
                  <a:gd name="T76" fmla="*/ 0 w 20"/>
                  <a:gd name="T77" fmla="*/ 2147483646 h 39"/>
                  <a:gd name="T78" fmla="*/ 0 w 20"/>
                  <a:gd name="T79" fmla="*/ 2147483646 h 39"/>
                  <a:gd name="T80" fmla="*/ 0 w 20"/>
                  <a:gd name="T81" fmla="*/ 2147483646 h 39"/>
                  <a:gd name="T82" fmla="*/ 0 w 20"/>
                  <a:gd name="T83" fmla="*/ 2147483646 h 39"/>
                  <a:gd name="T84" fmla="*/ 0 w 20"/>
                  <a:gd name="T85" fmla="*/ 2147483646 h 39"/>
                  <a:gd name="T86" fmla="*/ 0 w 20"/>
                  <a:gd name="T87" fmla="*/ 2147483646 h 39"/>
                  <a:gd name="T88" fmla="*/ 0 w 20"/>
                  <a:gd name="T89" fmla="*/ 2147483646 h 39"/>
                  <a:gd name="T90" fmla="*/ 0 w 20"/>
                  <a:gd name="T91" fmla="*/ 2147483646 h 39"/>
                  <a:gd name="T92" fmla="*/ 0 w 20"/>
                  <a:gd name="T93" fmla="*/ 2147483646 h 39"/>
                  <a:gd name="T94" fmla="*/ 0 w 20"/>
                  <a:gd name="T95" fmla="*/ 2147483646 h 39"/>
                  <a:gd name="T96" fmla="*/ 0 w 20"/>
                  <a:gd name="T97" fmla="*/ 0 h 39"/>
                  <a:gd name="T98" fmla="*/ 0 w 20"/>
                  <a:gd name="T99" fmla="*/ 2147483646 h 39"/>
                  <a:gd name="T100" fmla="*/ 0 w 20"/>
                  <a:gd name="T101" fmla="*/ 2147483646 h 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8"/>
                      <a:pt x="0" y="18"/>
                      <a:pt x="0" y="1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38"/>
                    </a:cubicBezTo>
                    <a:cubicBezTo>
                      <a:pt x="0" y="38"/>
                      <a:pt x="19" y="38"/>
                      <a:pt x="0" y="18"/>
                    </a:cubicBezTo>
                    <a:cubicBezTo>
                      <a:pt x="0" y="18"/>
                      <a:pt x="0" y="18"/>
                      <a:pt x="0" y="0"/>
                    </a:cubicBezTo>
                    <a:close/>
                    <a:moveTo>
                      <a:pt x="0" y="18"/>
                    </a:move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13" name="Freeform 481">
                <a:extLst>
                  <a:ext uri="{FF2B5EF4-FFF2-40B4-BE49-F238E27FC236}">
                    <a16:creationId xmlns:a16="http://schemas.microsoft.com/office/drawing/2014/main" id="{AF42EA49-D62E-CC42-B06F-9DC0F48FD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609850"/>
                <a:ext cx="4763" cy="7938"/>
              </a:xfrm>
              <a:custGeom>
                <a:avLst/>
                <a:gdLst>
                  <a:gd name="T0" fmla="*/ 0 w 20"/>
                  <a:gd name="T1" fmla="*/ 2147483646 h 40"/>
                  <a:gd name="T2" fmla="*/ 0 w 20"/>
                  <a:gd name="T3" fmla="*/ 2147483646 h 40"/>
                  <a:gd name="T4" fmla="*/ 0 w 20"/>
                  <a:gd name="T5" fmla="*/ 2147483646 h 40"/>
                  <a:gd name="T6" fmla="*/ 0 w 20"/>
                  <a:gd name="T7" fmla="*/ 2147483646 h 40"/>
                  <a:gd name="T8" fmla="*/ 0 w 20"/>
                  <a:gd name="T9" fmla="*/ 2147483646 h 40"/>
                  <a:gd name="T10" fmla="*/ 0 w 20"/>
                  <a:gd name="T11" fmla="*/ 2147483646 h 40"/>
                  <a:gd name="T12" fmla="*/ 0 w 20"/>
                  <a:gd name="T13" fmla="*/ 2147483646 h 40"/>
                  <a:gd name="T14" fmla="*/ 0 w 20"/>
                  <a:gd name="T15" fmla="*/ 2147483646 h 40"/>
                  <a:gd name="T16" fmla="*/ 0 w 20"/>
                  <a:gd name="T17" fmla="*/ 2147483646 h 40"/>
                  <a:gd name="T18" fmla="*/ 0 w 20"/>
                  <a:gd name="T19" fmla="*/ 2147483646 h 40"/>
                  <a:gd name="T20" fmla="*/ 0 w 20"/>
                  <a:gd name="T21" fmla="*/ 2147483646 h 40"/>
                  <a:gd name="T22" fmla="*/ 0 w 20"/>
                  <a:gd name="T23" fmla="*/ 2147483646 h 40"/>
                  <a:gd name="T24" fmla="*/ 0 w 20"/>
                  <a:gd name="T25" fmla="*/ 2147483646 h 40"/>
                  <a:gd name="T26" fmla="*/ 0 w 20"/>
                  <a:gd name="T27" fmla="*/ 2147483646 h 40"/>
                  <a:gd name="T28" fmla="*/ 2147483646 w 20"/>
                  <a:gd name="T29" fmla="*/ 2147483646 h 40"/>
                  <a:gd name="T30" fmla="*/ 2147483646 w 20"/>
                  <a:gd name="T31" fmla="*/ 2147483646 h 40"/>
                  <a:gd name="T32" fmla="*/ 2147483646 w 20"/>
                  <a:gd name="T33" fmla="*/ 2147483646 h 40"/>
                  <a:gd name="T34" fmla="*/ 2147483646 w 20"/>
                  <a:gd name="T35" fmla="*/ 2147483646 h 40"/>
                  <a:gd name="T36" fmla="*/ 2147483646 w 20"/>
                  <a:gd name="T37" fmla="*/ 2147483646 h 40"/>
                  <a:gd name="T38" fmla="*/ 2147483646 w 20"/>
                  <a:gd name="T39" fmla="*/ 2147483646 h 40"/>
                  <a:gd name="T40" fmla="*/ 2147483646 w 20"/>
                  <a:gd name="T41" fmla="*/ 2147483646 h 40"/>
                  <a:gd name="T42" fmla="*/ 2147483646 w 20"/>
                  <a:gd name="T43" fmla="*/ 2147483646 h 40"/>
                  <a:gd name="T44" fmla="*/ 0 w 20"/>
                  <a:gd name="T45" fmla="*/ 2147483646 h 40"/>
                  <a:gd name="T46" fmla="*/ 0 w 20"/>
                  <a:gd name="T47" fmla="*/ 2147483646 h 40"/>
                  <a:gd name="T48" fmla="*/ 0 w 20"/>
                  <a:gd name="T49" fmla="*/ 2147483646 h 40"/>
                  <a:gd name="T50" fmla="*/ 0 w 20"/>
                  <a:gd name="T51" fmla="*/ 2147483646 h 40"/>
                  <a:gd name="T52" fmla="*/ 0 w 20"/>
                  <a:gd name="T53" fmla="*/ 2147483646 h 40"/>
                  <a:gd name="T54" fmla="*/ 0 w 20"/>
                  <a:gd name="T55" fmla="*/ 2147483646 h 40"/>
                  <a:gd name="T56" fmla="*/ 0 w 20"/>
                  <a:gd name="T57" fmla="*/ 2147483646 h 40"/>
                  <a:gd name="T58" fmla="*/ 0 w 20"/>
                  <a:gd name="T59" fmla="*/ 2147483646 h 40"/>
                  <a:gd name="T60" fmla="*/ 0 w 20"/>
                  <a:gd name="T61" fmla="*/ 2147483646 h 40"/>
                  <a:gd name="T62" fmla="*/ 0 w 20"/>
                  <a:gd name="T63" fmla="*/ 2147483646 h 40"/>
                  <a:gd name="T64" fmla="*/ 0 w 20"/>
                  <a:gd name="T65" fmla="*/ 2147483646 h 40"/>
                  <a:gd name="T66" fmla="*/ 0 w 20"/>
                  <a:gd name="T67" fmla="*/ 2147483646 h 40"/>
                  <a:gd name="T68" fmla="*/ 0 w 20"/>
                  <a:gd name="T69" fmla="*/ 2147483646 h 40"/>
                  <a:gd name="T70" fmla="*/ 0 w 20"/>
                  <a:gd name="T71" fmla="*/ 2147483646 h 40"/>
                  <a:gd name="T72" fmla="*/ 0 w 20"/>
                  <a:gd name="T73" fmla="*/ 2147483646 h 40"/>
                  <a:gd name="T74" fmla="*/ 0 w 20"/>
                  <a:gd name="T75" fmla="*/ 2147483646 h 40"/>
                  <a:gd name="T76" fmla="*/ 0 w 20"/>
                  <a:gd name="T77" fmla="*/ 2147483646 h 40"/>
                  <a:gd name="T78" fmla="*/ 0 w 20"/>
                  <a:gd name="T79" fmla="*/ 2147483646 h 40"/>
                  <a:gd name="T80" fmla="*/ 0 w 20"/>
                  <a:gd name="T81" fmla="*/ 2147483646 h 40"/>
                  <a:gd name="T82" fmla="*/ 0 w 20"/>
                  <a:gd name="T83" fmla="*/ 2147483646 h 40"/>
                  <a:gd name="T84" fmla="*/ 0 w 20"/>
                  <a:gd name="T85" fmla="*/ 2147483646 h 40"/>
                  <a:gd name="T86" fmla="*/ 0 w 20"/>
                  <a:gd name="T87" fmla="*/ 2147483646 h 40"/>
                  <a:gd name="T88" fmla="*/ 0 w 20"/>
                  <a:gd name="T89" fmla="*/ 2147483646 h 40"/>
                  <a:gd name="T90" fmla="*/ 0 w 20"/>
                  <a:gd name="T91" fmla="*/ 2147483646 h 40"/>
                  <a:gd name="T92" fmla="*/ 0 w 20"/>
                  <a:gd name="T93" fmla="*/ 0 h 40"/>
                  <a:gd name="T94" fmla="*/ 0 w 20"/>
                  <a:gd name="T95" fmla="*/ 2147483646 h 40"/>
                  <a:gd name="T96" fmla="*/ 2147483646 w 20"/>
                  <a:gd name="T97" fmla="*/ 2147483646 h 40"/>
                  <a:gd name="T98" fmla="*/ 2147483646 w 20"/>
                  <a:gd name="T99" fmla="*/ 2147483646 h 40"/>
                  <a:gd name="T100" fmla="*/ 2147483646 w 20"/>
                  <a:gd name="T101" fmla="*/ 2147483646 h 40"/>
                  <a:gd name="T102" fmla="*/ 0 w 20"/>
                  <a:gd name="T103" fmla="*/ 0 h 40"/>
                  <a:gd name="T104" fmla="*/ 0 w 20"/>
                  <a:gd name="T105" fmla="*/ 0 h 40"/>
                  <a:gd name="T106" fmla="*/ 0 w 20"/>
                  <a:gd name="T107" fmla="*/ 0 h 40"/>
                  <a:gd name="T108" fmla="*/ 0 w 20"/>
                  <a:gd name="T109" fmla="*/ 0 h 40"/>
                  <a:gd name="T110" fmla="*/ 0 w 20"/>
                  <a:gd name="T111" fmla="*/ 0 h 40"/>
                  <a:gd name="T112" fmla="*/ 0 w 20"/>
                  <a:gd name="T113" fmla="*/ 0 h 40"/>
                  <a:gd name="T114" fmla="*/ 0 w 20"/>
                  <a:gd name="T115" fmla="*/ 0 h 40"/>
                  <a:gd name="T116" fmla="*/ 0 w 20"/>
                  <a:gd name="T117" fmla="*/ 2147483646 h 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" h="40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20"/>
                      <a:pt x="0" y="20"/>
                      <a:pt x="0" y="3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0"/>
                    </a:cubicBezTo>
                    <a:cubicBezTo>
                      <a:pt x="0" y="0"/>
                      <a:pt x="0" y="0"/>
                      <a:pt x="0" y="20"/>
                    </a:cubicBezTo>
                    <a:cubicBezTo>
                      <a:pt x="0" y="20"/>
                      <a:pt x="0" y="20"/>
                      <a:pt x="19" y="2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0"/>
                    </a:ln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14" name="Freeform 482">
                <a:extLst>
                  <a:ext uri="{FF2B5EF4-FFF2-40B4-BE49-F238E27FC236}">
                    <a16:creationId xmlns:a16="http://schemas.microsoft.com/office/drawing/2014/main" id="{7EB7986D-0F8C-FC43-925F-8F088B9C2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609850"/>
                <a:ext cx="1588" cy="4763"/>
              </a:xfrm>
              <a:custGeom>
                <a:avLst/>
                <a:gdLst>
                  <a:gd name="T0" fmla="*/ 0 w 1"/>
                  <a:gd name="T1" fmla="*/ 0 h 21"/>
                  <a:gd name="T2" fmla="*/ 0 w 1"/>
                  <a:gd name="T3" fmla="*/ 0 h 21"/>
                  <a:gd name="T4" fmla="*/ 0 w 1"/>
                  <a:gd name="T5" fmla="*/ 0 h 21"/>
                  <a:gd name="T6" fmla="*/ 0 w 1"/>
                  <a:gd name="T7" fmla="*/ 0 h 21"/>
                  <a:gd name="T8" fmla="*/ 0 w 1"/>
                  <a:gd name="T9" fmla="*/ 0 h 21"/>
                  <a:gd name="T10" fmla="*/ 0 w 1"/>
                  <a:gd name="T11" fmla="*/ 0 h 21"/>
                  <a:gd name="T12" fmla="*/ 0 w 1"/>
                  <a:gd name="T13" fmla="*/ 2147483646 h 21"/>
                  <a:gd name="T14" fmla="*/ 0 w 1"/>
                  <a:gd name="T15" fmla="*/ 2147483646 h 21"/>
                  <a:gd name="T16" fmla="*/ 0 w 1"/>
                  <a:gd name="T17" fmla="*/ 2147483646 h 21"/>
                  <a:gd name="T18" fmla="*/ 0 w 1"/>
                  <a:gd name="T19" fmla="*/ 2147483646 h 21"/>
                  <a:gd name="T20" fmla="*/ 0 w 1"/>
                  <a:gd name="T21" fmla="*/ 2147483646 h 21"/>
                  <a:gd name="T22" fmla="*/ 0 w 1"/>
                  <a:gd name="T23" fmla="*/ 2147483646 h 21"/>
                  <a:gd name="T24" fmla="*/ 0 w 1"/>
                  <a:gd name="T25" fmla="*/ 2147483646 h 21"/>
                  <a:gd name="T26" fmla="*/ 0 w 1"/>
                  <a:gd name="T27" fmla="*/ 2147483646 h 21"/>
                  <a:gd name="T28" fmla="*/ 0 w 1"/>
                  <a:gd name="T29" fmla="*/ 2147483646 h 21"/>
                  <a:gd name="T30" fmla="*/ 0 w 1"/>
                  <a:gd name="T31" fmla="*/ 2147483646 h 21"/>
                  <a:gd name="T32" fmla="*/ 0 w 1"/>
                  <a:gd name="T33" fmla="*/ 2147483646 h 21"/>
                  <a:gd name="T34" fmla="*/ 0 w 1"/>
                  <a:gd name="T35" fmla="*/ 2147483646 h 21"/>
                  <a:gd name="T36" fmla="*/ 0 w 1"/>
                  <a:gd name="T37" fmla="*/ 2147483646 h 21"/>
                  <a:gd name="T38" fmla="*/ 0 w 1"/>
                  <a:gd name="T39" fmla="*/ 2147483646 h 21"/>
                  <a:gd name="T40" fmla="*/ 0 w 1"/>
                  <a:gd name="T41" fmla="*/ 2147483646 h 21"/>
                  <a:gd name="T42" fmla="*/ 0 w 1"/>
                  <a:gd name="T43" fmla="*/ 0 h 21"/>
                  <a:gd name="T44" fmla="*/ 0 w 1"/>
                  <a:gd name="T45" fmla="*/ 0 h 21"/>
                  <a:gd name="T46" fmla="*/ 0 w 1"/>
                  <a:gd name="T47" fmla="*/ 0 h 21"/>
                  <a:gd name="T48" fmla="*/ 0 w 1"/>
                  <a:gd name="T49" fmla="*/ 0 h 21"/>
                  <a:gd name="T50" fmla="*/ 0 w 1"/>
                  <a:gd name="T51" fmla="*/ 0 h 21"/>
                  <a:gd name="T52" fmla="*/ 0 w 1"/>
                  <a:gd name="T53" fmla="*/ 0 h 21"/>
                  <a:gd name="T54" fmla="*/ 0 w 1"/>
                  <a:gd name="T55" fmla="*/ 0 h 21"/>
                  <a:gd name="T56" fmla="*/ 0 w 1"/>
                  <a:gd name="T57" fmla="*/ 0 h 21"/>
                  <a:gd name="T58" fmla="*/ 0 w 1"/>
                  <a:gd name="T59" fmla="*/ 0 h 21"/>
                  <a:gd name="T60" fmla="*/ 0 w 1"/>
                  <a:gd name="T61" fmla="*/ 0 h 21"/>
                  <a:gd name="T62" fmla="*/ 0 w 1"/>
                  <a:gd name="T63" fmla="*/ 0 h 21"/>
                  <a:gd name="T64" fmla="*/ 0 w 1"/>
                  <a:gd name="T65" fmla="*/ 0 h 21"/>
                  <a:gd name="T66" fmla="*/ 0 w 1"/>
                  <a:gd name="T67" fmla="*/ 0 h 21"/>
                  <a:gd name="T68" fmla="*/ 0 w 1"/>
                  <a:gd name="T69" fmla="*/ 2147483646 h 21"/>
                  <a:gd name="T70" fmla="*/ 0 w 1"/>
                  <a:gd name="T71" fmla="*/ 2147483646 h 21"/>
                  <a:gd name="T72" fmla="*/ 0 w 1"/>
                  <a:gd name="T73" fmla="*/ 2147483646 h 21"/>
                  <a:gd name="T74" fmla="*/ 0 w 1"/>
                  <a:gd name="T75" fmla="*/ 2147483646 h 21"/>
                  <a:gd name="T76" fmla="*/ 0 w 1"/>
                  <a:gd name="T77" fmla="*/ 2147483646 h 21"/>
                  <a:gd name="T78" fmla="*/ 0 w 1"/>
                  <a:gd name="T79" fmla="*/ 2147483646 h 21"/>
                  <a:gd name="T80" fmla="*/ 0 w 1"/>
                  <a:gd name="T81" fmla="*/ 2147483646 h 21"/>
                  <a:gd name="T82" fmla="*/ 0 w 1"/>
                  <a:gd name="T83" fmla="*/ 2147483646 h 21"/>
                  <a:gd name="T84" fmla="*/ 0 w 1"/>
                  <a:gd name="T85" fmla="*/ 2147483646 h 21"/>
                  <a:gd name="T86" fmla="*/ 0 w 1"/>
                  <a:gd name="T87" fmla="*/ 2147483646 h 21"/>
                  <a:gd name="T88" fmla="*/ 0 w 1"/>
                  <a:gd name="T89" fmla="*/ 2147483646 h 21"/>
                  <a:gd name="T90" fmla="*/ 0 w 1"/>
                  <a:gd name="T91" fmla="*/ 2147483646 h 21"/>
                  <a:gd name="T92" fmla="*/ 0 w 1"/>
                  <a:gd name="T93" fmla="*/ 2147483646 h 21"/>
                  <a:gd name="T94" fmla="*/ 0 w 1"/>
                  <a:gd name="T95" fmla="*/ 2147483646 h 21"/>
                  <a:gd name="T96" fmla="*/ 0 w 1"/>
                  <a:gd name="T97" fmla="*/ 2147483646 h 21"/>
                  <a:gd name="T98" fmla="*/ 0 w 1"/>
                  <a:gd name="T99" fmla="*/ 2147483646 h 21"/>
                  <a:gd name="T100" fmla="*/ 0 w 1"/>
                  <a:gd name="T101" fmla="*/ 2147483646 h 21"/>
                  <a:gd name="T102" fmla="*/ 0 w 1"/>
                  <a:gd name="T103" fmla="*/ 2147483646 h 21"/>
                  <a:gd name="T104" fmla="*/ 0 w 1"/>
                  <a:gd name="T105" fmla="*/ 2147483646 h 21"/>
                  <a:gd name="T106" fmla="*/ 0 w 1"/>
                  <a:gd name="T107" fmla="*/ 2147483646 h 21"/>
                  <a:gd name="T108" fmla="*/ 0 w 1"/>
                  <a:gd name="T109" fmla="*/ 2147483646 h 21"/>
                  <a:gd name="T110" fmla="*/ 0 w 1"/>
                  <a:gd name="T111" fmla="*/ 2147483646 h 21"/>
                  <a:gd name="T112" fmla="*/ 0 w 1"/>
                  <a:gd name="T113" fmla="*/ 0 h 2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" h="2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15" name="Freeform 483">
                <a:extLst>
                  <a:ext uri="{FF2B5EF4-FFF2-40B4-BE49-F238E27FC236}">
                    <a16:creationId xmlns:a16="http://schemas.microsoft.com/office/drawing/2014/main" id="{3B47A5D6-8F72-614E-AB94-FAC5C8EF1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606675"/>
                <a:ext cx="3175" cy="7938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0 w 20"/>
                  <a:gd name="T9" fmla="*/ 2147483646 h 39"/>
                  <a:gd name="T10" fmla="*/ 0 w 20"/>
                  <a:gd name="T11" fmla="*/ 2147483646 h 39"/>
                  <a:gd name="T12" fmla="*/ 0 w 20"/>
                  <a:gd name="T13" fmla="*/ 2147483646 h 39"/>
                  <a:gd name="T14" fmla="*/ 0 w 20"/>
                  <a:gd name="T15" fmla="*/ 2147483646 h 39"/>
                  <a:gd name="T16" fmla="*/ 0 w 20"/>
                  <a:gd name="T17" fmla="*/ 2147483646 h 39"/>
                  <a:gd name="T18" fmla="*/ 0 w 20"/>
                  <a:gd name="T19" fmla="*/ 2147483646 h 39"/>
                  <a:gd name="T20" fmla="*/ 0 w 20"/>
                  <a:gd name="T21" fmla="*/ 2147483646 h 39"/>
                  <a:gd name="T22" fmla="*/ 0 w 20"/>
                  <a:gd name="T23" fmla="*/ 2147483646 h 39"/>
                  <a:gd name="T24" fmla="*/ 0 w 20"/>
                  <a:gd name="T25" fmla="*/ 2147483646 h 39"/>
                  <a:gd name="T26" fmla="*/ 0 w 20"/>
                  <a:gd name="T27" fmla="*/ 2147483646 h 39"/>
                  <a:gd name="T28" fmla="*/ 0 w 20"/>
                  <a:gd name="T29" fmla="*/ 2147483646 h 39"/>
                  <a:gd name="T30" fmla="*/ 0 w 20"/>
                  <a:gd name="T31" fmla="*/ 2147483646 h 39"/>
                  <a:gd name="T32" fmla="*/ 0 w 20"/>
                  <a:gd name="T33" fmla="*/ 2147483646 h 39"/>
                  <a:gd name="T34" fmla="*/ 0 w 20"/>
                  <a:gd name="T35" fmla="*/ 2147483646 h 39"/>
                  <a:gd name="T36" fmla="*/ 0 w 20"/>
                  <a:gd name="T37" fmla="*/ 2147483646 h 39"/>
                  <a:gd name="T38" fmla="*/ 0 w 20"/>
                  <a:gd name="T39" fmla="*/ 2147483646 h 39"/>
                  <a:gd name="T40" fmla="*/ 0 w 20"/>
                  <a:gd name="T41" fmla="*/ 2147483646 h 39"/>
                  <a:gd name="T42" fmla="*/ 0 w 20"/>
                  <a:gd name="T43" fmla="*/ 2147483646 h 39"/>
                  <a:gd name="T44" fmla="*/ 0 w 20"/>
                  <a:gd name="T45" fmla="*/ 2147483646 h 39"/>
                  <a:gd name="T46" fmla="*/ 0 w 20"/>
                  <a:gd name="T47" fmla="*/ 2147483646 h 39"/>
                  <a:gd name="T48" fmla="*/ 0 w 20"/>
                  <a:gd name="T49" fmla="*/ 2147483646 h 39"/>
                  <a:gd name="T50" fmla="*/ 0 w 20"/>
                  <a:gd name="T51" fmla="*/ 2147483646 h 39"/>
                  <a:gd name="T52" fmla="*/ 0 w 20"/>
                  <a:gd name="T53" fmla="*/ 2147483646 h 39"/>
                  <a:gd name="T54" fmla="*/ 2147483646 w 20"/>
                  <a:gd name="T55" fmla="*/ 2147483646 h 39"/>
                  <a:gd name="T56" fmla="*/ 2147483646 w 20"/>
                  <a:gd name="T57" fmla="*/ 2147483646 h 39"/>
                  <a:gd name="T58" fmla="*/ 2147483646 w 20"/>
                  <a:gd name="T59" fmla="*/ 2147483646 h 39"/>
                  <a:gd name="T60" fmla="*/ 2147483646 w 20"/>
                  <a:gd name="T61" fmla="*/ 2147483646 h 39"/>
                  <a:gd name="T62" fmla="*/ 2147483646 w 20"/>
                  <a:gd name="T63" fmla="*/ 2147483646 h 39"/>
                  <a:gd name="T64" fmla="*/ 2147483646 w 20"/>
                  <a:gd name="T65" fmla="*/ 2147483646 h 39"/>
                  <a:gd name="T66" fmla="*/ 2147483646 w 20"/>
                  <a:gd name="T67" fmla="*/ 2147483646 h 39"/>
                  <a:gd name="T68" fmla="*/ 0 w 20"/>
                  <a:gd name="T69" fmla="*/ 0 h 39"/>
                  <a:gd name="T70" fmla="*/ 0 w 20"/>
                  <a:gd name="T71" fmla="*/ 0 h 39"/>
                  <a:gd name="T72" fmla="*/ 0 w 20"/>
                  <a:gd name="T73" fmla="*/ 2147483646 h 39"/>
                  <a:gd name="T74" fmla="*/ 0 w 20"/>
                  <a:gd name="T75" fmla="*/ 2147483646 h 39"/>
                  <a:gd name="T76" fmla="*/ 0 w 20"/>
                  <a:gd name="T77" fmla="*/ 2147483646 h 39"/>
                  <a:gd name="T78" fmla="*/ 0 w 20"/>
                  <a:gd name="T79" fmla="*/ 2147483646 h 39"/>
                  <a:gd name="T80" fmla="*/ 0 w 20"/>
                  <a:gd name="T81" fmla="*/ 2147483646 h 39"/>
                  <a:gd name="T82" fmla="*/ 0 w 20"/>
                  <a:gd name="T83" fmla="*/ 2147483646 h 39"/>
                  <a:gd name="T84" fmla="*/ 0 w 20"/>
                  <a:gd name="T85" fmla="*/ 2147483646 h 39"/>
                  <a:gd name="T86" fmla="*/ 0 w 20"/>
                  <a:gd name="T87" fmla="*/ 2147483646 h 39"/>
                  <a:gd name="T88" fmla="*/ 0 w 20"/>
                  <a:gd name="T89" fmla="*/ 2147483646 h 39"/>
                  <a:gd name="T90" fmla="*/ 0 w 20"/>
                  <a:gd name="T91" fmla="*/ 2147483646 h 39"/>
                  <a:gd name="T92" fmla="*/ 0 w 20"/>
                  <a:gd name="T93" fmla="*/ 2147483646 h 39"/>
                  <a:gd name="T94" fmla="*/ 0 w 20"/>
                  <a:gd name="T95" fmla="*/ 2147483646 h 39"/>
                  <a:gd name="T96" fmla="*/ 0 w 20"/>
                  <a:gd name="T97" fmla="*/ 2147483646 h 39"/>
                  <a:gd name="T98" fmla="*/ 0 w 20"/>
                  <a:gd name="T99" fmla="*/ 2147483646 h 39"/>
                  <a:gd name="T100" fmla="*/ 0 w 20"/>
                  <a:gd name="T101" fmla="*/ 2147483646 h 39"/>
                  <a:gd name="T102" fmla="*/ 0 w 20"/>
                  <a:gd name="T103" fmla="*/ 2147483646 h 39"/>
                  <a:gd name="T104" fmla="*/ 2147483646 w 20"/>
                  <a:gd name="T105" fmla="*/ 2147483646 h 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" h="39">
                    <a:moveTo>
                      <a:pt x="19" y="18"/>
                    </a:moveTo>
                    <a:lnTo>
                      <a:pt x="19" y="18"/>
                    </a:lnTo>
                    <a:lnTo>
                      <a:pt x="0" y="18"/>
                    </a:lnTo>
                    <a:cubicBezTo>
                      <a:pt x="0" y="18"/>
                      <a:pt x="0" y="18"/>
                      <a:pt x="19" y="18"/>
                    </a:cubicBezTo>
                    <a:cubicBezTo>
                      <a:pt x="19" y="18"/>
                      <a:pt x="0" y="18"/>
                      <a:pt x="0" y="0"/>
                    </a:cubicBezTo>
                    <a:lnTo>
                      <a:pt x="0" y="18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18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16" name="Freeform 484">
                <a:extLst>
                  <a:ext uri="{FF2B5EF4-FFF2-40B4-BE49-F238E27FC236}">
                    <a16:creationId xmlns:a16="http://schemas.microsoft.com/office/drawing/2014/main" id="{F0921B53-3219-2B4F-9AAD-661076D24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609850"/>
                <a:ext cx="3175" cy="4763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2147483646 w 20"/>
                  <a:gd name="T5" fmla="*/ 0 h 21"/>
                  <a:gd name="T6" fmla="*/ 2147483646 w 20"/>
                  <a:gd name="T7" fmla="*/ 0 h 21"/>
                  <a:gd name="T8" fmla="*/ 2147483646 w 20"/>
                  <a:gd name="T9" fmla="*/ 0 h 21"/>
                  <a:gd name="T10" fmla="*/ 2147483646 w 20"/>
                  <a:gd name="T11" fmla="*/ 0 h 21"/>
                  <a:gd name="T12" fmla="*/ 2147483646 w 20"/>
                  <a:gd name="T13" fmla="*/ 0 h 21"/>
                  <a:gd name="T14" fmla="*/ 2147483646 w 20"/>
                  <a:gd name="T15" fmla="*/ 0 h 21"/>
                  <a:gd name="T16" fmla="*/ 2147483646 w 20"/>
                  <a:gd name="T17" fmla="*/ 0 h 21"/>
                  <a:gd name="T18" fmla="*/ 2147483646 w 20"/>
                  <a:gd name="T19" fmla="*/ 2147483646 h 21"/>
                  <a:gd name="T20" fmla="*/ 2147483646 w 20"/>
                  <a:gd name="T21" fmla="*/ 2147483646 h 21"/>
                  <a:gd name="T22" fmla="*/ 2147483646 w 20"/>
                  <a:gd name="T23" fmla="*/ 2147483646 h 21"/>
                  <a:gd name="T24" fmla="*/ 2147483646 w 20"/>
                  <a:gd name="T25" fmla="*/ 2147483646 h 21"/>
                  <a:gd name="T26" fmla="*/ 2147483646 w 20"/>
                  <a:gd name="T27" fmla="*/ 2147483646 h 21"/>
                  <a:gd name="T28" fmla="*/ 2147483646 w 20"/>
                  <a:gd name="T29" fmla="*/ 2147483646 h 21"/>
                  <a:gd name="T30" fmla="*/ 2147483646 w 20"/>
                  <a:gd name="T31" fmla="*/ 2147483646 h 21"/>
                  <a:gd name="T32" fmla="*/ 2147483646 w 20"/>
                  <a:gd name="T33" fmla="*/ 2147483646 h 21"/>
                  <a:gd name="T34" fmla="*/ 2147483646 w 20"/>
                  <a:gd name="T35" fmla="*/ 2147483646 h 21"/>
                  <a:gd name="T36" fmla="*/ 2147483646 w 20"/>
                  <a:gd name="T37" fmla="*/ 2147483646 h 21"/>
                  <a:gd name="T38" fmla="*/ 2147483646 w 20"/>
                  <a:gd name="T39" fmla="*/ 0 h 21"/>
                  <a:gd name="T40" fmla="*/ 2147483646 w 20"/>
                  <a:gd name="T41" fmla="*/ 2147483646 h 21"/>
                  <a:gd name="T42" fmla="*/ 2147483646 w 20"/>
                  <a:gd name="T43" fmla="*/ 2147483646 h 21"/>
                  <a:gd name="T44" fmla="*/ 2147483646 w 20"/>
                  <a:gd name="T45" fmla="*/ 2147483646 h 21"/>
                  <a:gd name="T46" fmla="*/ 2147483646 w 20"/>
                  <a:gd name="T47" fmla="*/ 2147483646 h 21"/>
                  <a:gd name="T48" fmla="*/ 2147483646 w 20"/>
                  <a:gd name="T49" fmla="*/ 2147483646 h 21"/>
                  <a:gd name="T50" fmla="*/ 2147483646 w 20"/>
                  <a:gd name="T51" fmla="*/ 2147483646 h 21"/>
                  <a:gd name="T52" fmla="*/ 2147483646 w 20"/>
                  <a:gd name="T53" fmla="*/ 0 h 21"/>
                  <a:gd name="T54" fmla="*/ 2147483646 w 20"/>
                  <a:gd name="T55" fmla="*/ 0 h 21"/>
                  <a:gd name="T56" fmla="*/ 2147483646 w 20"/>
                  <a:gd name="T57" fmla="*/ 0 h 21"/>
                  <a:gd name="T58" fmla="*/ 2147483646 w 20"/>
                  <a:gd name="T59" fmla="*/ 0 h 21"/>
                  <a:gd name="T60" fmla="*/ 2147483646 w 20"/>
                  <a:gd name="T61" fmla="*/ 0 h 21"/>
                  <a:gd name="T62" fmla="*/ 2147483646 w 20"/>
                  <a:gd name="T63" fmla="*/ 0 h 21"/>
                  <a:gd name="T64" fmla="*/ 2147483646 w 20"/>
                  <a:gd name="T65" fmla="*/ 0 h 21"/>
                  <a:gd name="T66" fmla="*/ 0 w 20"/>
                  <a:gd name="T67" fmla="*/ 0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0"/>
                      <a:pt x="19" y="0"/>
                      <a:pt x="19" y="20"/>
                    </a:cubicBezTo>
                    <a:cubicBezTo>
                      <a:pt x="19" y="20"/>
                      <a:pt x="19" y="20"/>
                      <a:pt x="19" y="0"/>
                    </a:cubicBezTo>
                    <a:cubicBezTo>
                      <a:pt x="19" y="0"/>
                      <a:pt x="19" y="0"/>
                      <a:pt x="19" y="20"/>
                    </a:cubicBez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17" name="Freeform 485">
                <a:extLst>
                  <a:ext uri="{FF2B5EF4-FFF2-40B4-BE49-F238E27FC236}">
                    <a16:creationId xmlns:a16="http://schemas.microsoft.com/office/drawing/2014/main" id="{7E26BE0E-16AC-9543-A5EF-08057A83D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609850"/>
                <a:ext cx="3175" cy="4763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0 w 20"/>
                  <a:gd name="T5" fmla="*/ 0 h 21"/>
                  <a:gd name="T6" fmla="*/ 0 w 20"/>
                  <a:gd name="T7" fmla="*/ 0 h 21"/>
                  <a:gd name="T8" fmla="*/ 0 w 20"/>
                  <a:gd name="T9" fmla="*/ 0 h 21"/>
                  <a:gd name="T10" fmla="*/ 0 w 20"/>
                  <a:gd name="T11" fmla="*/ 0 h 21"/>
                  <a:gd name="T12" fmla="*/ 0 w 20"/>
                  <a:gd name="T13" fmla="*/ 0 h 21"/>
                  <a:gd name="T14" fmla="*/ 0 w 20"/>
                  <a:gd name="T15" fmla="*/ 2147483646 h 21"/>
                  <a:gd name="T16" fmla="*/ 0 w 20"/>
                  <a:gd name="T17" fmla="*/ 2147483646 h 21"/>
                  <a:gd name="T18" fmla="*/ 2147483646 w 20"/>
                  <a:gd name="T19" fmla="*/ 2147483646 h 21"/>
                  <a:gd name="T20" fmla="*/ 2147483646 w 20"/>
                  <a:gd name="T21" fmla="*/ 2147483646 h 21"/>
                  <a:gd name="T22" fmla="*/ 2147483646 w 20"/>
                  <a:gd name="T23" fmla="*/ 2147483646 h 21"/>
                  <a:gd name="T24" fmla="*/ 2147483646 w 20"/>
                  <a:gd name="T25" fmla="*/ 0 h 21"/>
                  <a:gd name="T26" fmla="*/ 2147483646 w 20"/>
                  <a:gd name="T27" fmla="*/ 0 h 21"/>
                  <a:gd name="T28" fmla="*/ 2147483646 w 20"/>
                  <a:gd name="T29" fmla="*/ 0 h 21"/>
                  <a:gd name="T30" fmla="*/ 2147483646 w 20"/>
                  <a:gd name="T31" fmla="*/ 0 h 21"/>
                  <a:gd name="T32" fmla="*/ 2147483646 w 20"/>
                  <a:gd name="T33" fmla="*/ 0 h 21"/>
                  <a:gd name="T34" fmla="*/ 2147483646 w 20"/>
                  <a:gd name="T35" fmla="*/ 0 h 21"/>
                  <a:gd name="T36" fmla="*/ 2147483646 w 20"/>
                  <a:gd name="T37" fmla="*/ 0 h 21"/>
                  <a:gd name="T38" fmla="*/ 0 w 20"/>
                  <a:gd name="T39" fmla="*/ 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20"/>
                      <a:pt x="0" y="0"/>
                      <a:pt x="0" y="20"/>
                    </a:cubicBezTo>
                    <a:lnTo>
                      <a:pt x="19" y="2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18" name="Freeform 486">
                <a:extLst>
                  <a:ext uri="{FF2B5EF4-FFF2-40B4-BE49-F238E27FC236}">
                    <a16:creationId xmlns:a16="http://schemas.microsoft.com/office/drawing/2014/main" id="{D8DD2628-0DC6-7E4D-9715-11F59AC67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606675"/>
                <a:ext cx="4762" cy="7938"/>
              </a:xfrm>
              <a:custGeom>
                <a:avLst/>
                <a:gdLst>
                  <a:gd name="T0" fmla="*/ 0 w 21"/>
                  <a:gd name="T1" fmla="*/ 0 h 39"/>
                  <a:gd name="T2" fmla="*/ 0 w 21"/>
                  <a:gd name="T3" fmla="*/ 0 h 39"/>
                  <a:gd name="T4" fmla="*/ 0 w 21"/>
                  <a:gd name="T5" fmla="*/ 2147483646 h 39"/>
                  <a:gd name="T6" fmla="*/ 0 w 21"/>
                  <a:gd name="T7" fmla="*/ 2147483646 h 39"/>
                  <a:gd name="T8" fmla="*/ 2147483646 w 21"/>
                  <a:gd name="T9" fmla="*/ 2147483646 h 39"/>
                  <a:gd name="T10" fmla="*/ 2147483646 w 21"/>
                  <a:gd name="T11" fmla="*/ 2147483646 h 39"/>
                  <a:gd name="T12" fmla="*/ 2147483646 w 21"/>
                  <a:gd name="T13" fmla="*/ 2147483646 h 39"/>
                  <a:gd name="T14" fmla="*/ 2147483646 w 21"/>
                  <a:gd name="T15" fmla="*/ 2147483646 h 39"/>
                  <a:gd name="T16" fmla="*/ 2147483646 w 21"/>
                  <a:gd name="T17" fmla="*/ 2147483646 h 39"/>
                  <a:gd name="T18" fmla="*/ 2147483646 w 21"/>
                  <a:gd name="T19" fmla="*/ 2147483646 h 39"/>
                  <a:gd name="T20" fmla="*/ 2147483646 w 21"/>
                  <a:gd name="T21" fmla="*/ 2147483646 h 39"/>
                  <a:gd name="T22" fmla="*/ 2147483646 w 21"/>
                  <a:gd name="T23" fmla="*/ 2147483646 h 39"/>
                  <a:gd name="T24" fmla="*/ 2147483646 w 21"/>
                  <a:gd name="T25" fmla="*/ 2147483646 h 39"/>
                  <a:gd name="T26" fmla="*/ 2147483646 w 21"/>
                  <a:gd name="T27" fmla="*/ 2147483646 h 39"/>
                  <a:gd name="T28" fmla="*/ 2147483646 w 21"/>
                  <a:gd name="T29" fmla="*/ 2147483646 h 39"/>
                  <a:gd name="T30" fmla="*/ 2147483646 w 21"/>
                  <a:gd name="T31" fmla="*/ 2147483646 h 39"/>
                  <a:gd name="T32" fmla="*/ 2147483646 w 21"/>
                  <a:gd name="T33" fmla="*/ 0 h 39"/>
                  <a:gd name="T34" fmla="*/ 2147483646 w 21"/>
                  <a:gd name="T35" fmla="*/ 0 h 39"/>
                  <a:gd name="T36" fmla="*/ 0 w 21"/>
                  <a:gd name="T37" fmla="*/ 0 h 39"/>
                  <a:gd name="T38" fmla="*/ 0 w 21"/>
                  <a:gd name="T39" fmla="*/ 0 h 39"/>
                  <a:gd name="T40" fmla="*/ 2147483646 w 21"/>
                  <a:gd name="T41" fmla="*/ 2147483646 h 39"/>
                  <a:gd name="T42" fmla="*/ 2147483646 w 21"/>
                  <a:gd name="T43" fmla="*/ 2147483646 h 39"/>
                  <a:gd name="T44" fmla="*/ 2147483646 w 21"/>
                  <a:gd name="T45" fmla="*/ 2147483646 h 39"/>
                  <a:gd name="T46" fmla="*/ 2147483646 w 21"/>
                  <a:gd name="T47" fmla="*/ 2147483646 h 39"/>
                  <a:gd name="T48" fmla="*/ 2147483646 w 21"/>
                  <a:gd name="T49" fmla="*/ 2147483646 h 39"/>
                  <a:gd name="T50" fmla="*/ 2147483646 w 21"/>
                  <a:gd name="T51" fmla="*/ 2147483646 h 39"/>
                  <a:gd name="T52" fmla="*/ 2147483646 w 21"/>
                  <a:gd name="T53" fmla="*/ 2147483646 h 39"/>
                  <a:gd name="T54" fmla="*/ 2147483646 w 21"/>
                  <a:gd name="T55" fmla="*/ 2147483646 h 39"/>
                  <a:gd name="T56" fmla="*/ 0 w 21"/>
                  <a:gd name="T57" fmla="*/ 2147483646 h 39"/>
                  <a:gd name="T58" fmla="*/ 0 w 21"/>
                  <a:gd name="T59" fmla="*/ 2147483646 h 39"/>
                  <a:gd name="T60" fmla="*/ 0 w 21"/>
                  <a:gd name="T61" fmla="*/ 2147483646 h 39"/>
                  <a:gd name="T62" fmla="*/ 0 w 21"/>
                  <a:gd name="T63" fmla="*/ 2147483646 h 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1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8"/>
                    </a:cubicBezTo>
                    <a:cubicBezTo>
                      <a:pt x="0" y="38"/>
                      <a:pt x="0" y="18"/>
                      <a:pt x="0" y="38"/>
                    </a:cubicBezTo>
                    <a:cubicBezTo>
                      <a:pt x="0" y="38"/>
                      <a:pt x="0" y="38"/>
                      <a:pt x="20" y="38"/>
                    </a:cubicBezTo>
                    <a:cubicBezTo>
                      <a:pt x="20" y="38"/>
                      <a:pt x="20" y="38"/>
                      <a:pt x="20" y="1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0"/>
                      <a:pt x="20" y="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0" y="0"/>
                      <a:pt x="2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19" name="Freeform 487">
                <a:extLst>
                  <a:ext uri="{FF2B5EF4-FFF2-40B4-BE49-F238E27FC236}">
                    <a16:creationId xmlns:a16="http://schemas.microsoft.com/office/drawing/2014/main" id="{D05F405A-9193-6142-BB28-978D3631B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606675"/>
                <a:ext cx="3175" cy="7938"/>
              </a:xfrm>
              <a:custGeom>
                <a:avLst/>
                <a:gdLst>
                  <a:gd name="T0" fmla="*/ 0 w 19"/>
                  <a:gd name="T1" fmla="*/ 0 h 39"/>
                  <a:gd name="T2" fmla="*/ 0 w 19"/>
                  <a:gd name="T3" fmla="*/ 0 h 39"/>
                  <a:gd name="T4" fmla="*/ 0 w 19"/>
                  <a:gd name="T5" fmla="*/ 0 h 39"/>
                  <a:gd name="T6" fmla="*/ 0 w 19"/>
                  <a:gd name="T7" fmla="*/ 2147483646 h 39"/>
                  <a:gd name="T8" fmla="*/ 0 w 19"/>
                  <a:gd name="T9" fmla="*/ 2147483646 h 39"/>
                  <a:gd name="T10" fmla="*/ 0 w 19"/>
                  <a:gd name="T11" fmla="*/ 2147483646 h 39"/>
                  <a:gd name="T12" fmla="*/ 0 w 19"/>
                  <a:gd name="T13" fmla="*/ 2147483646 h 39"/>
                  <a:gd name="T14" fmla="*/ 0 w 19"/>
                  <a:gd name="T15" fmla="*/ 2147483646 h 39"/>
                  <a:gd name="T16" fmla="*/ 0 w 19"/>
                  <a:gd name="T17" fmla="*/ 2147483646 h 39"/>
                  <a:gd name="T18" fmla="*/ 0 w 19"/>
                  <a:gd name="T19" fmla="*/ 2147483646 h 39"/>
                  <a:gd name="T20" fmla="*/ 0 w 19"/>
                  <a:gd name="T21" fmla="*/ 2147483646 h 39"/>
                  <a:gd name="T22" fmla="*/ 0 w 19"/>
                  <a:gd name="T23" fmla="*/ 2147483646 h 39"/>
                  <a:gd name="T24" fmla="*/ 0 w 19"/>
                  <a:gd name="T25" fmla="*/ 2147483646 h 39"/>
                  <a:gd name="T26" fmla="*/ 0 w 19"/>
                  <a:gd name="T27" fmla="*/ 2147483646 h 39"/>
                  <a:gd name="T28" fmla="*/ 0 w 19"/>
                  <a:gd name="T29" fmla="*/ 2147483646 h 39"/>
                  <a:gd name="T30" fmla="*/ 2147483646 w 19"/>
                  <a:gd name="T31" fmla="*/ 2147483646 h 39"/>
                  <a:gd name="T32" fmla="*/ 2147483646 w 19"/>
                  <a:gd name="T33" fmla="*/ 2147483646 h 39"/>
                  <a:gd name="T34" fmla="*/ 2147483646 w 19"/>
                  <a:gd name="T35" fmla="*/ 2147483646 h 39"/>
                  <a:gd name="T36" fmla="*/ 2147483646 w 19"/>
                  <a:gd name="T37" fmla="*/ 2147483646 h 39"/>
                  <a:gd name="T38" fmla="*/ 2147483646 w 19"/>
                  <a:gd name="T39" fmla="*/ 2147483646 h 39"/>
                  <a:gd name="T40" fmla="*/ 2147483646 w 19"/>
                  <a:gd name="T41" fmla="*/ 2147483646 h 39"/>
                  <a:gd name="T42" fmla="*/ 2147483646 w 19"/>
                  <a:gd name="T43" fmla="*/ 2147483646 h 39"/>
                  <a:gd name="T44" fmla="*/ 2147483646 w 19"/>
                  <a:gd name="T45" fmla="*/ 2147483646 h 39"/>
                  <a:gd name="T46" fmla="*/ 2147483646 w 19"/>
                  <a:gd name="T47" fmla="*/ 2147483646 h 39"/>
                  <a:gd name="T48" fmla="*/ 2147483646 w 19"/>
                  <a:gd name="T49" fmla="*/ 0 h 39"/>
                  <a:gd name="T50" fmla="*/ 0 w 19"/>
                  <a:gd name="T51" fmla="*/ 0 h 39"/>
                  <a:gd name="T52" fmla="*/ 0 w 19"/>
                  <a:gd name="T53" fmla="*/ 0 h 39"/>
                  <a:gd name="T54" fmla="*/ 2147483646 w 19"/>
                  <a:gd name="T55" fmla="*/ 2147483646 h 39"/>
                  <a:gd name="T56" fmla="*/ 2147483646 w 19"/>
                  <a:gd name="T57" fmla="*/ 2147483646 h 39"/>
                  <a:gd name="T58" fmla="*/ 2147483646 w 19"/>
                  <a:gd name="T59" fmla="*/ 2147483646 h 39"/>
                  <a:gd name="T60" fmla="*/ 2147483646 w 19"/>
                  <a:gd name="T61" fmla="*/ 2147483646 h 39"/>
                  <a:gd name="T62" fmla="*/ 2147483646 w 19"/>
                  <a:gd name="T63" fmla="*/ 2147483646 h 39"/>
                  <a:gd name="T64" fmla="*/ 2147483646 w 19"/>
                  <a:gd name="T65" fmla="*/ 2147483646 h 39"/>
                  <a:gd name="T66" fmla="*/ 2147483646 w 19"/>
                  <a:gd name="T67" fmla="*/ 2147483646 h 39"/>
                  <a:gd name="T68" fmla="*/ 0 w 19"/>
                  <a:gd name="T69" fmla="*/ 2147483646 h 39"/>
                  <a:gd name="T70" fmla="*/ 0 w 19"/>
                  <a:gd name="T71" fmla="*/ 2147483646 h 39"/>
                  <a:gd name="T72" fmla="*/ 0 w 19"/>
                  <a:gd name="T73" fmla="*/ 2147483646 h 39"/>
                  <a:gd name="T74" fmla="*/ 0 w 19"/>
                  <a:gd name="T75" fmla="*/ 2147483646 h 39"/>
                  <a:gd name="T76" fmla="*/ 0 w 19"/>
                  <a:gd name="T77" fmla="*/ 2147483646 h 39"/>
                  <a:gd name="T78" fmla="*/ 0 w 19"/>
                  <a:gd name="T79" fmla="*/ 2147483646 h 39"/>
                  <a:gd name="T80" fmla="*/ 0 w 19"/>
                  <a:gd name="T81" fmla="*/ 2147483646 h 39"/>
                  <a:gd name="T82" fmla="*/ 0 w 19"/>
                  <a:gd name="T83" fmla="*/ 2147483646 h 39"/>
                  <a:gd name="T84" fmla="*/ 0 w 19"/>
                  <a:gd name="T85" fmla="*/ 2147483646 h 39"/>
                  <a:gd name="T86" fmla="*/ 0 w 19"/>
                  <a:gd name="T87" fmla="*/ 0 h 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8"/>
                      <a:pt x="0" y="18"/>
                      <a:pt x="0" y="18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18" y="38"/>
                    </a:lnTo>
                    <a:cubicBezTo>
                      <a:pt x="18" y="38"/>
                      <a:pt x="18" y="38"/>
                      <a:pt x="18" y="18"/>
                    </a:cubicBezTo>
                    <a:cubicBezTo>
                      <a:pt x="18" y="18"/>
                      <a:pt x="18" y="18"/>
                      <a:pt x="18" y="0"/>
                    </a:cubicBezTo>
                    <a:cubicBezTo>
                      <a:pt x="18" y="0"/>
                      <a:pt x="18" y="0"/>
                      <a:pt x="0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38"/>
                      <a:pt x="18" y="38"/>
                      <a:pt x="0" y="38"/>
                    </a:cubicBezTo>
                    <a:cubicBezTo>
                      <a:pt x="0" y="38"/>
                      <a:pt x="0" y="38"/>
                      <a:pt x="0" y="18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20" name="Freeform 488">
                <a:extLst>
                  <a:ext uri="{FF2B5EF4-FFF2-40B4-BE49-F238E27FC236}">
                    <a16:creationId xmlns:a16="http://schemas.microsoft.com/office/drawing/2014/main" id="{4A8B5A95-DCA9-DE46-8977-D11D3BC88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609850"/>
                <a:ext cx="3175" cy="4763"/>
              </a:xfrm>
              <a:custGeom>
                <a:avLst/>
                <a:gdLst>
                  <a:gd name="T0" fmla="*/ 0 w 20"/>
                  <a:gd name="T1" fmla="*/ 2147483646 h 21"/>
                  <a:gd name="T2" fmla="*/ 0 w 20"/>
                  <a:gd name="T3" fmla="*/ 2147483646 h 21"/>
                  <a:gd name="T4" fmla="*/ 0 w 20"/>
                  <a:gd name="T5" fmla="*/ 2147483646 h 21"/>
                  <a:gd name="T6" fmla="*/ 0 w 20"/>
                  <a:gd name="T7" fmla="*/ 0 h 21"/>
                  <a:gd name="T8" fmla="*/ 0 w 20"/>
                  <a:gd name="T9" fmla="*/ 0 h 21"/>
                  <a:gd name="T10" fmla="*/ 0 w 20"/>
                  <a:gd name="T11" fmla="*/ 0 h 21"/>
                  <a:gd name="T12" fmla="*/ 0 w 20"/>
                  <a:gd name="T13" fmla="*/ 0 h 21"/>
                  <a:gd name="T14" fmla="*/ 0 w 20"/>
                  <a:gd name="T15" fmla="*/ 0 h 21"/>
                  <a:gd name="T16" fmla="*/ 0 w 20"/>
                  <a:gd name="T17" fmla="*/ 0 h 21"/>
                  <a:gd name="T18" fmla="*/ 0 w 20"/>
                  <a:gd name="T19" fmla="*/ 0 h 21"/>
                  <a:gd name="T20" fmla="*/ 0 w 20"/>
                  <a:gd name="T21" fmla="*/ 0 h 21"/>
                  <a:gd name="T22" fmla="*/ 0 w 20"/>
                  <a:gd name="T23" fmla="*/ 0 h 21"/>
                  <a:gd name="T24" fmla="*/ 0 w 20"/>
                  <a:gd name="T25" fmla="*/ 0 h 21"/>
                  <a:gd name="T26" fmla="*/ 0 w 20"/>
                  <a:gd name="T27" fmla="*/ 0 h 21"/>
                  <a:gd name="T28" fmla="*/ 0 w 20"/>
                  <a:gd name="T29" fmla="*/ 2147483646 h 21"/>
                  <a:gd name="T30" fmla="*/ 0 w 20"/>
                  <a:gd name="T31" fmla="*/ 2147483646 h 21"/>
                  <a:gd name="T32" fmla="*/ 0 w 20"/>
                  <a:gd name="T33" fmla="*/ 2147483646 h 21"/>
                  <a:gd name="T34" fmla="*/ 0 w 20"/>
                  <a:gd name="T35" fmla="*/ 2147483646 h 21"/>
                  <a:gd name="T36" fmla="*/ 0 w 20"/>
                  <a:gd name="T37" fmla="*/ 0 h 21"/>
                  <a:gd name="T38" fmla="*/ 2147483646 w 20"/>
                  <a:gd name="T39" fmla="*/ 0 h 21"/>
                  <a:gd name="T40" fmla="*/ 2147483646 w 20"/>
                  <a:gd name="T41" fmla="*/ 0 h 21"/>
                  <a:gd name="T42" fmla="*/ 2147483646 w 20"/>
                  <a:gd name="T43" fmla="*/ 0 h 21"/>
                  <a:gd name="T44" fmla="*/ 2147483646 w 20"/>
                  <a:gd name="T45" fmla="*/ 2147483646 h 21"/>
                  <a:gd name="T46" fmla="*/ 2147483646 w 20"/>
                  <a:gd name="T47" fmla="*/ 2147483646 h 21"/>
                  <a:gd name="T48" fmla="*/ 2147483646 w 20"/>
                  <a:gd name="T49" fmla="*/ 2147483646 h 21"/>
                  <a:gd name="T50" fmla="*/ 2147483646 w 20"/>
                  <a:gd name="T51" fmla="*/ 2147483646 h 21"/>
                  <a:gd name="T52" fmla="*/ 2147483646 w 20"/>
                  <a:gd name="T53" fmla="*/ 0 h 21"/>
                  <a:gd name="T54" fmla="*/ 2147483646 w 20"/>
                  <a:gd name="T55" fmla="*/ 0 h 21"/>
                  <a:gd name="T56" fmla="*/ 2147483646 w 20"/>
                  <a:gd name="T57" fmla="*/ 0 h 21"/>
                  <a:gd name="T58" fmla="*/ 2147483646 w 20"/>
                  <a:gd name="T59" fmla="*/ 0 h 21"/>
                  <a:gd name="T60" fmla="*/ 2147483646 w 20"/>
                  <a:gd name="T61" fmla="*/ 0 h 21"/>
                  <a:gd name="T62" fmla="*/ 2147483646 w 20"/>
                  <a:gd name="T63" fmla="*/ 0 h 21"/>
                  <a:gd name="T64" fmla="*/ 0 w 20"/>
                  <a:gd name="T65" fmla="*/ 0 h 21"/>
                  <a:gd name="T66" fmla="*/ 0 w 20"/>
                  <a:gd name="T67" fmla="*/ 0 h 21"/>
                  <a:gd name="T68" fmla="*/ 0 w 20"/>
                  <a:gd name="T69" fmla="*/ 0 h 21"/>
                  <a:gd name="T70" fmla="*/ 0 w 20"/>
                  <a:gd name="T71" fmla="*/ 0 h 21"/>
                  <a:gd name="T72" fmla="*/ 0 w 20"/>
                  <a:gd name="T73" fmla="*/ 0 h 21"/>
                  <a:gd name="T74" fmla="*/ 0 w 20"/>
                  <a:gd name="T75" fmla="*/ 0 h 21"/>
                  <a:gd name="T76" fmla="*/ 0 w 20"/>
                  <a:gd name="T77" fmla="*/ 0 h 21"/>
                  <a:gd name="T78" fmla="*/ 0 w 20"/>
                  <a:gd name="T79" fmla="*/ 0 h 21"/>
                  <a:gd name="T80" fmla="*/ 0 w 20"/>
                  <a:gd name="T81" fmla="*/ 0 h 21"/>
                  <a:gd name="T82" fmla="*/ 0 w 20"/>
                  <a:gd name="T83" fmla="*/ 0 h 21"/>
                  <a:gd name="T84" fmla="*/ 0 w 20"/>
                  <a:gd name="T85" fmla="*/ 0 h 21"/>
                  <a:gd name="T86" fmla="*/ 0 w 20"/>
                  <a:gd name="T87" fmla="*/ 0 h 21"/>
                  <a:gd name="T88" fmla="*/ 0 w 20"/>
                  <a:gd name="T89" fmla="*/ 0 h 21"/>
                  <a:gd name="T90" fmla="*/ 0 w 20"/>
                  <a:gd name="T91" fmla="*/ 2147483646 h 2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0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0"/>
                    </a:cubicBezTo>
                    <a:cubicBezTo>
                      <a:pt x="0" y="20"/>
                      <a:pt x="0" y="2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19" y="0"/>
                      <a:pt x="19" y="0"/>
                      <a:pt x="19" y="20"/>
                    </a:cubicBezTo>
                    <a:cubicBezTo>
                      <a:pt x="19" y="20"/>
                      <a:pt x="19" y="2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21" name="Freeform 489">
                <a:extLst>
                  <a:ext uri="{FF2B5EF4-FFF2-40B4-BE49-F238E27FC236}">
                    <a16:creationId xmlns:a16="http://schemas.microsoft.com/office/drawing/2014/main" id="{7E4061C2-30BB-824F-B025-B12F1793E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613025"/>
                <a:ext cx="3175" cy="4763"/>
              </a:xfrm>
              <a:custGeom>
                <a:avLst/>
                <a:gdLst>
                  <a:gd name="T0" fmla="*/ 2147483646 w 19"/>
                  <a:gd name="T1" fmla="*/ 0 h 20"/>
                  <a:gd name="T2" fmla="*/ 2147483646 w 19"/>
                  <a:gd name="T3" fmla="*/ 0 h 20"/>
                  <a:gd name="T4" fmla="*/ 0 w 19"/>
                  <a:gd name="T5" fmla="*/ 0 h 20"/>
                  <a:gd name="T6" fmla="*/ 0 w 19"/>
                  <a:gd name="T7" fmla="*/ 0 h 20"/>
                  <a:gd name="T8" fmla="*/ 0 w 19"/>
                  <a:gd name="T9" fmla="*/ 0 h 20"/>
                  <a:gd name="T10" fmla="*/ 0 w 19"/>
                  <a:gd name="T11" fmla="*/ 0 h 20"/>
                  <a:gd name="T12" fmla="*/ 0 w 19"/>
                  <a:gd name="T13" fmla="*/ 0 h 20"/>
                  <a:gd name="T14" fmla="*/ 0 w 19"/>
                  <a:gd name="T15" fmla="*/ 0 h 20"/>
                  <a:gd name="T16" fmla="*/ 0 w 19"/>
                  <a:gd name="T17" fmla="*/ 0 h 20"/>
                  <a:gd name="T18" fmla="*/ 0 w 19"/>
                  <a:gd name="T19" fmla="*/ 0 h 20"/>
                  <a:gd name="T20" fmla="*/ 0 w 19"/>
                  <a:gd name="T21" fmla="*/ 0 h 20"/>
                  <a:gd name="T22" fmla="*/ 0 w 19"/>
                  <a:gd name="T23" fmla="*/ 2147483646 h 20"/>
                  <a:gd name="T24" fmla="*/ 0 w 19"/>
                  <a:gd name="T25" fmla="*/ 2147483646 h 20"/>
                  <a:gd name="T26" fmla="*/ 0 w 19"/>
                  <a:gd name="T27" fmla="*/ 2147483646 h 20"/>
                  <a:gd name="T28" fmla="*/ 0 w 19"/>
                  <a:gd name="T29" fmla="*/ 2147483646 h 20"/>
                  <a:gd name="T30" fmla="*/ 0 w 19"/>
                  <a:gd name="T31" fmla="*/ 2147483646 h 20"/>
                  <a:gd name="T32" fmla="*/ 0 w 19"/>
                  <a:gd name="T33" fmla="*/ 2147483646 h 20"/>
                  <a:gd name="T34" fmla="*/ 0 w 19"/>
                  <a:gd name="T35" fmla="*/ 2147483646 h 20"/>
                  <a:gd name="T36" fmla="*/ 0 w 19"/>
                  <a:gd name="T37" fmla="*/ 2147483646 h 20"/>
                  <a:gd name="T38" fmla="*/ 0 w 19"/>
                  <a:gd name="T39" fmla="*/ 2147483646 h 20"/>
                  <a:gd name="T40" fmla="*/ 0 w 19"/>
                  <a:gd name="T41" fmla="*/ 2147483646 h 20"/>
                  <a:gd name="T42" fmla="*/ 0 w 19"/>
                  <a:gd name="T43" fmla="*/ 2147483646 h 20"/>
                  <a:gd name="T44" fmla="*/ 0 w 19"/>
                  <a:gd name="T45" fmla="*/ 2147483646 h 20"/>
                  <a:gd name="T46" fmla="*/ 0 w 19"/>
                  <a:gd name="T47" fmla="*/ 2147483646 h 20"/>
                  <a:gd name="T48" fmla="*/ 0 w 19"/>
                  <a:gd name="T49" fmla="*/ 2147483646 h 20"/>
                  <a:gd name="T50" fmla="*/ 0 w 19"/>
                  <a:gd name="T51" fmla="*/ 2147483646 h 20"/>
                  <a:gd name="T52" fmla="*/ 0 w 19"/>
                  <a:gd name="T53" fmla="*/ 2147483646 h 20"/>
                  <a:gd name="T54" fmla="*/ 0 w 19"/>
                  <a:gd name="T55" fmla="*/ 2147483646 h 20"/>
                  <a:gd name="T56" fmla="*/ 0 w 19"/>
                  <a:gd name="T57" fmla="*/ 2147483646 h 20"/>
                  <a:gd name="T58" fmla="*/ 0 w 19"/>
                  <a:gd name="T59" fmla="*/ 2147483646 h 20"/>
                  <a:gd name="T60" fmla="*/ 0 w 19"/>
                  <a:gd name="T61" fmla="*/ 2147483646 h 20"/>
                  <a:gd name="T62" fmla="*/ 0 w 19"/>
                  <a:gd name="T63" fmla="*/ 2147483646 h 20"/>
                  <a:gd name="T64" fmla="*/ 0 w 19"/>
                  <a:gd name="T65" fmla="*/ 2147483646 h 20"/>
                  <a:gd name="T66" fmla="*/ 0 w 19"/>
                  <a:gd name="T67" fmla="*/ 2147483646 h 20"/>
                  <a:gd name="T68" fmla="*/ 0 w 19"/>
                  <a:gd name="T69" fmla="*/ 2147483646 h 20"/>
                  <a:gd name="T70" fmla="*/ 0 w 19"/>
                  <a:gd name="T71" fmla="*/ 2147483646 h 20"/>
                  <a:gd name="T72" fmla="*/ 0 w 19"/>
                  <a:gd name="T73" fmla="*/ 2147483646 h 20"/>
                  <a:gd name="T74" fmla="*/ 2147483646 w 19"/>
                  <a:gd name="T75" fmla="*/ 2147483646 h 20"/>
                  <a:gd name="T76" fmla="*/ 2147483646 w 19"/>
                  <a:gd name="T77" fmla="*/ 2147483646 h 20"/>
                  <a:gd name="T78" fmla="*/ 2147483646 w 19"/>
                  <a:gd name="T79" fmla="*/ 2147483646 h 20"/>
                  <a:gd name="T80" fmla="*/ 2147483646 w 19"/>
                  <a:gd name="T81" fmla="*/ 2147483646 h 20"/>
                  <a:gd name="T82" fmla="*/ 2147483646 w 19"/>
                  <a:gd name="T83" fmla="*/ 2147483646 h 20"/>
                  <a:gd name="T84" fmla="*/ 2147483646 w 19"/>
                  <a:gd name="T85" fmla="*/ 2147483646 h 20"/>
                  <a:gd name="T86" fmla="*/ 2147483646 w 19"/>
                  <a:gd name="T87" fmla="*/ 2147483646 h 20"/>
                  <a:gd name="T88" fmla="*/ 2147483646 w 19"/>
                  <a:gd name="T89" fmla="*/ 0 h 20"/>
                  <a:gd name="T90" fmla="*/ 0 w 19"/>
                  <a:gd name="T91" fmla="*/ 0 h 20"/>
                  <a:gd name="T92" fmla="*/ 0 w 19"/>
                  <a:gd name="T93" fmla="*/ 0 h 20"/>
                  <a:gd name="T94" fmla="*/ 0 w 19"/>
                  <a:gd name="T95" fmla="*/ 2147483646 h 20"/>
                  <a:gd name="T96" fmla="*/ 0 w 19"/>
                  <a:gd name="T97" fmla="*/ 2147483646 h 20"/>
                  <a:gd name="T98" fmla="*/ 0 w 19"/>
                  <a:gd name="T99" fmla="*/ 2147483646 h 20"/>
                  <a:gd name="T100" fmla="*/ 0 w 19"/>
                  <a:gd name="T101" fmla="*/ 2147483646 h 20"/>
                  <a:gd name="T102" fmla="*/ 0 w 19"/>
                  <a:gd name="T103" fmla="*/ 0 h 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9" h="20">
                    <a:moveTo>
                      <a:pt x="18" y="0"/>
                    </a:moveTo>
                    <a:lnTo>
                      <a:pt x="18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22" name="Freeform 490">
                <a:extLst>
                  <a:ext uri="{FF2B5EF4-FFF2-40B4-BE49-F238E27FC236}">
                    <a16:creationId xmlns:a16="http://schemas.microsoft.com/office/drawing/2014/main" id="{AD9C0A1C-BA24-3C4B-AEB3-3863F7FA0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609850"/>
                <a:ext cx="4763" cy="7938"/>
              </a:xfrm>
              <a:custGeom>
                <a:avLst/>
                <a:gdLst>
                  <a:gd name="T0" fmla="*/ 0 w 20"/>
                  <a:gd name="T1" fmla="*/ 2147483646 h 40"/>
                  <a:gd name="T2" fmla="*/ 0 w 20"/>
                  <a:gd name="T3" fmla="*/ 2147483646 h 40"/>
                  <a:gd name="T4" fmla="*/ 0 w 20"/>
                  <a:gd name="T5" fmla="*/ 2147483646 h 40"/>
                  <a:gd name="T6" fmla="*/ 0 w 20"/>
                  <a:gd name="T7" fmla="*/ 2147483646 h 40"/>
                  <a:gd name="T8" fmla="*/ 0 w 20"/>
                  <a:gd name="T9" fmla="*/ 2147483646 h 40"/>
                  <a:gd name="T10" fmla="*/ 0 w 20"/>
                  <a:gd name="T11" fmla="*/ 2147483646 h 40"/>
                  <a:gd name="T12" fmla="*/ 0 w 20"/>
                  <a:gd name="T13" fmla="*/ 2147483646 h 40"/>
                  <a:gd name="T14" fmla="*/ 0 w 20"/>
                  <a:gd name="T15" fmla="*/ 2147483646 h 40"/>
                  <a:gd name="T16" fmla="*/ 2147483646 w 20"/>
                  <a:gd name="T17" fmla="*/ 2147483646 h 40"/>
                  <a:gd name="T18" fmla="*/ 2147483646 w 20"/>
                  <a:gd name="T19" fmla="*/ 2147483646 h 40"/>
                  <a:gd name="T20" fmla="*/ 2147483646 w 20"/>
                  <a:gd name="T21" fmla="*/ 2147483646 h 40"/>
                  <a:gd name="T22" fmla="*/ 2147483646 w 20"/>
                  <a:gd name="T23" fmla="*/ 2147483646 h 40"/>
                  <a:gd name="T24" fmla="*/ 2147483646 w 20"/>
                  <a:gd name="T25" fmla="*/ 2147483646 h 40"/>
                  <a:gd name="T26" fmla="*/ 2147483646 w 20"/>
                  <a:gd name="T27" fmla="*/ 2147483646 h 40"/>
                  <a:gd name="T28" fmla="*/ 2147483646 w 20"/>
                  <a:gd name="T29" fmla="*/ 2147483646 h 40"/>
                  <a:gd name="T30" fmla="*/ 2147483646 w 20"/>
                  <a:gd name="T31" fmla="*/ 2147483646 h 40"/>
                  <a:gd name="T32" fmla="*/ 2147483646 w 20"/>
                  <a:gd name="T33" fmla="*/ 2147483646 h 40"/>
                  <a:gd name="T34" fmla="*/ 2147483646 w 20"/>
                  <a:gd name="T35" fmla="*/ 2147483646 h 40"/>
                  <a:gd name="T36" fmla="*/ 2147483646 w 20"/>
                  <a:gd name="T37" fmla="*/ 2147483646 h 40"/>
                  <a:gd name="T38" fmla="*/ 2147483646 w 20"/>
                  <a:gd name="T39" fmla="*/ 2147483646 h 40"/>
                  <a:gd name="T40" fmla="*/ 2147483646 w 20"/>
                  <a:gd name="T41" fmla="*/ 2147483646 h 40"/>
                  <a:gd name="T42" fmla="*/ 2147483646 w 20"/>
                  <a:gd name="T43" fmla="*/ 2147483646 h 40"/>
                  <a:gd name="T44" fmla="*/ 2147483646 w 20"/>
                  <a:gd name="T45" fmla="*/ 2147483646 h 40"/>
                  <a:gd name="T46" fmla="*/ 2147483646 w 20"/>
                  <a:gd name="T47" fmla="*/ 2147483646 h 40"/>
                  <a:gd name="T48" fmla="*/ 2147483646 w 20"/>
                  <a:gd name="T49" fmla="*/ 2147483646 h 40"/>
                  <a:gd name="T50" fmla="*/ 2147483646 w 20"/>
                  <a:gd name="T51" fmla="*/ 2147483646 h 40"/>
                  <a:gd name="T52" fmla="*/ 2147483646 w 20"/>
                  <a:gd name="T53" fmla="*/ 2147483646 h 40"/>
                  <a:gd name="T54" fmla="*/ 2147483646 w 20"/>
                  <a:gd name="T55" fmla="*/ 2147483646 h 40"/>
                  <a:gd name="T56" fmla="*/ 2147483646 w 20"/>
                  <a:gd name="T57" fmla="*/ 2147483646 h 40"/>
                  <a:gd name="T58" fmla="*/ 2147483646 w 20"/>
                  <a:gd name="T59" fmla="*/ 2147483646 h 40"/>
                  <a:gd name="T60" fmla="*/ 2147483646 w 20"/>
                  <a:gd name="T61" fmla="*/ 2147483646 h 40"/>
                  <a:gd name="T62" fmla="*/ 2147483646 w 20"/>
                  <a:gd name="T63" fmla="*/ 2147483646 h 40"/>
                  <a:gd name="T64" fmla="*/ 2147483646 w 20"/>
                  <a:gd name="T65" fmla="*/ 2147483646 h 40"/>
                  <a:gd name="T66" fmla="*/ 2147483646 w 20"/>
                  <a:gd name="T67" fmla="*/ 2147483646 h 40"/>
                  <a:gd name="T68" fmla="*/ 2147483646 w 20"/>
                  <a:gd name="T69" fmla="*/ 2147483646 h 40"/>
                  <a:gd name="T70" fmla="*/ 2147483646 w 20"/>
                  <a:gd name="T71" fmla="*/ 2147483646 h 40"/>
                  <a:gd name="T72" fmla="*/ 2147483646 w 20"/>
                  <a:gd name="T73" fmla="*/ 2147483646 h 40"/>
                  <a:gd name="T74" fmla="*/ 2147483646 w 20"/>
                  <a:gd name="T75" fmla="*/ 2147483646 h 40"/>
                  <a:gd name="T76" fmla="*/ 2147483646 w 20"/>
                  <a:gd name="T77" fmla="*/ 2147483646 h 40"/>
                  <a:gd name="T78" fmla="*/ 2147483646 w 20"/>
                  <a:gd name="T79" fmla="*/ 0 h 40"/>
                  <a:gd name="T80" fmla="*/ 0 w 20"/>
                  <a:gd name="T81" fmla="*/ 2147483646 h 40"/>
                  <a:gd name="T82" fmla="*/ 0 w 20"/>
                  <a:gd name="T83" fmla="*/ 2147483646 h 40"/>
                  <a:gd name="T84" fmla="*/ 0 w 20"/>
                  <a:gd name="T85" fmla="*/ 2147483646 h 40"/>
                  <a:gd name="T86" fmla="*/ 0 w 20"/>
                  <a:gd name="T87" fmla="*/ 2147483646 h 40"/>
                  <a:gd name="T88" fmla="*/ 0 w 20"/>
                  <a:gd name="T89" fmla="*/ 2147483646 h 40"/>
                  <a:gd name="T90" fmla="*/ 0 w 20"/>
                  <a:gd name="T91" fmla="*/ 2147483646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0" h="40">
                    <a:moveTo>
                      <a:pt x="0" y="39"/>
                    </a:moveTo>
                    <a:lnTo>
                      <a:pt x="0" y="39"/>
                    </a:lnTo>
                    <a:lnTo>
                      <a:pt x="0" y="20"/>
                    </a:ln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20"/>
                      <a:pt x="19" y="20"/>
                      <a:pt x="19" y="20"/>
                    </a:cubicBezTo>
                    <a:lnTo>
                      <a:pt x="19" y="0"/>
                    </a:lnTo>
                    <a:cubicBezTo>
                      <a:pt x="0" y="0"/>
                      <a:pt x="19" y="0"/>
                      <a:pt x="0" y="0"/>
                    </a:cubicBezTo>
                    <a:cubicBezTo>
                      <a:pt x="0" y="0"/>
                      <a:pt x="0" y="0"/>
                      <a:pt x="0" y="20"/>
                    </a:cubicBezTo>
                    <a:cubicBezTo>
                      <a:pt x="0" y="39"/>
                      <a:pt x="0" y="39"/>
                      <a:pt x="0" y="39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23" name="Freeform 491">
                <a:extLst>
                  <a:ext uri="{FF2B5EF4-FFF2-40B4-BE49-F238E27FC236}">
                    <a16:creationId xmlns:a16="http://schemas.microsoft.com/office/drawing/2014/main" id="{6F79CADF-853B-5346-896A-EEE3CBFD6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609850"/>
                <a:ext cx="3175" cy="4763"/>
              </a:xfrm>
              <a:custGeom>
                <a:avLst/>
                <a:gdLst>
                  <a:gd name="T0" fmla="*/ 0 w 20"/>
                  <a:gd name="T1" fmla="*/ 2147483646 h 21"/>
                  <a:gd name="T2" fmla="*/ 0 w 20"/>
                  <a:gd name="T3" fmla="*/ 2147483646 h 21"/>
                  <a:gd name="T4" fmla="*/ 2147483646 w 20"/>
                  <a:gd name="T5" fmla="*/ 2147483646 h 21"/>
                  <a:gd name="T6" fmla="*/ 2147483646 w 20"/>
                  <a:gd name="T7" fmla="*/ 2147483646 h 21"/>
                  <a:gd name="T8" fmla="*/ 2147483646 w 20"/>
                  <a:gd name="T9" fmla="*/ 0 h 21"/>
                  <a:gd name="T10" fmla="*/ 2147483646 w 20"/>
                  <a:gd name="T11" fmla="*/ 0 h 21"/>
                  <a:gd name="T12" fmla="*/ 2147483646 w 20"/>
                  <a:gd name="T13" fmla="*/ 0 h 21"/>
                  <a:gd name="T14" fmla="*/ 2147483646 w 20"/>
                  <a:gd name="T15" fmla="*/ 0 h 21"/>
                  <a:gd name="T16" fmla="*/ 2147483646 w 20"/>
                  <a:gd name="T17" fmla="*/ 2147483646 h 21"/>
                  <a:gd name="T18" fmla="*/ 2147483646 w 20"/>
                  <a:gd name="T19" fmla="*/ 2147483646 h 21"/>
                  <a:gd name="T20" fmla="*/ 2147483646 w 20"/>
                  <a:gd name="T21" fmla="*/ 2147483646 h 21"/>
                  <a:gd name="T22" fmla="*/ 2147483646 w 20"/>
                  <a:gd name="T23" fmla="*/ 2147483646 h 21"/>
                  <a:gd name="T24" fmla="*/ 2147483646 w 20"/>
                  <a:gd name="T25" fmla="*/ 2147483646 h 21"/>
                  <a:gd name="T26" fmla="*/ 2147483646 w 20"/>
                  <a:gd name="T27" fmla="*/ 2147483646 h 21"/>
                  <a:gd name="T28" fmla="*/ 2147483646 w 20"/>
                  <a:gd name="T29" fmla="*/ 2147483646 h 21"/>
                  <a:gd name="T30" fmla="*/ 2147483646 w 20"/>
                  <a:gd name="T31" fmla="*/ 0 h 21"/>
                  <a:gd name="T32" fmla="*/ 2147483646 w 20"/>
                  <a:gd name="T33" fmla="*/ 0 h 21"/>
                  <a:gd name="T34" fmla="*/ 2147483646 w 20"/>
                  <a:gd name="T35" fmla="*/ 0 h 21"/>
                  <a:gd name="T36" fmla="*/ 2147483646 w 20"/>
                  <a:gd name="T37" fmla="*/ 0 h 21"/>
                  <a:gd name="T38" fmla="*/ 2147483646 w 20"/>
                  <a:gd name="T39" fmla="*/ 0 h 21"/>
                  <a:gd name="T40" fmla="*/ 2147483646 w 20"/>
                  <a:gd name="T41" fmla="*/ 0 h 21"/>
                  <a:gd name="T42" fmla="*/ 2147483646 w 20"/>
                  <a:gd name="T43" fmla="*/ 0 h 21"/>
                  <a:gd name="T44" fmla="*/ 2147483646 w 20"/>
                  <a:gd name="T45" fmla="*/ 0 h 21"/>
                  <a:gd name="T46" fmla="*/ 2147483646 w 20"/>
                  <a:gd name="T47" fmla="*/ 2147483646 h 21"/>
                  <a:gd name="T48" fmla="*/ 2147483646 w 20"/>
                  <a:gd name="T49" fmla="*/ 0 h 21"/>
                  <a:gd name="T50" fmla="*/ 2147483646 w 20"/>
                  <a:gd name="T51" fmla="*/ 0 h 21"/>
                  <a:gd name="T52" fmla="*/ 2147483646 w 20"/>
                  <a:gd name="T53" fmla="*/ 0 h 21"/>
                  <a:gd name="T54" fmla="*/ 2147483646 w 20"/>
                  <a:gd name="T55" fmla="*/ 0 h 21"/>
                  <a:gd name="T56" fmla="*/ 2147483646 w 20"/>
                  <a:gd name="T57" fmla="*/ 0 h 21"/>
                  <a:gd name="T58" fmla="*/ 2147483646 w 20"/>
                  <a:gd name="T59" fmla="*/ 0 h 21"/>
                  <a:gd name="T60" fmla="*/ 2147483646 w 20"/>
                  <a:gd name="T61" fmla="*/ 0 h 21"/>
                  <a:gd name="T62" fmla="*/ 0 w 20"/>
                  <a:gd name="T63" fmla="*/ 0 h 21"/>
                  <a:gd name="T64" fmla="*/ 2147483646 w 20"/>
                  <a:gd name="T65" fmla="*/ 0 h 21"/>
                  <a:gd name="T66" fmla="*/ 2147483646 w 20"/>
                  <a:gd name="T67" fmla="*/ 0 h 21"/>
                  <a:gd name="T68" fmla="*/ 2147483646 w 20"/>
                  <a:gd name="T69" fmla="*/ 0 h 21"/>
                  <a:gd name="T70" fmla="*/ 0 w 20"/>
                  <a:gd name="T71" fmla="*/ 0 h 2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" h="21">
                    <a:moveTo>
                      <a:pt x="0" y="20"/>
                    </a:moveTo>
                    <a:lnTo>
                      <a:pt x="0" y="20"/>
                    </a:lnTo>
                    <a:lnTo>
                      <a:pt x="19" y="20"/>
                    </a:lnTo>
                    <a:cubicBezTo>
                      <a:pt x="19" y="20"/>
                      <a:pt x="19" y="20"/>
                      <a:pt x="19" y="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20"/>
                    </a:cubicBezTo>
                    <a:cubicBezTo>
                      <a:pt x="19" y="20"/>
                      <a:pt x="19" y="2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19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24" name="Freeform 492">
                <a:extLst>
                  <a:ext uri="{FF2B5EF4-FFF2-40B4-BE49-F238E27FC236}">
                    <a16:creationId xmlns:a16="http://schemas.microsoft.com/office/drawing/2014/main" id="{688163B3-8FF0-CB41-B50F-E7DDDF1B6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609850"/>
                <a:ext cx="4763" cy="4763"/>
              </a:xfrm>
              <a:custGeom>
                <a:avLst/>
                <a:gdLst>
                  <a:gd name="T0" fmla="*/ 2147483646 w 20"/>
                  <a:gd name="T1" fmla="*/ 0 h 21"/>
                  <a:gd name="T2" fmla="*/ 2147483646 w 20"/>
                  <a:gd name="T3" fmla="*/ 0 h 21"/>
                  <a:gd name="T4" fmla="*/ 2147483646 w 20"/>
                  <a:gd name="T5" fmla="*/ 0 h 21"/>
                  <a:gd name="T6" fmla="*/ 2147483646 w 20"/>
                  <a:gd name="T7" fmla="*/ 0 h 21"/>
                  <a:gd name="T8" fmla="*/ 2147483646 w 20"/>
                  <a:gd name="T9" fmla="*/ 0 h 21"/>
                  <a:gd name="T10" fmla="*/ 2147483646 w 20"/>
                  <a:gd name="T11" fmla="*/ 0 h 21"/>
                  <a:gd name="T12" fmla="*/ 2147483646 w 20"/>
                  <a:gd name="T13" fmla="*/ 2147483646 h 21"/>
                  <a:gd name="T14" fmla="*/ 2147483646 w 20"/>
                  <a:gd name="T15" fmla="*/ 2147483646 h 21"/>
                  <a:gd name="T16" fmla="*/ 2147483646 w 20"/>
                  <a:gd name="T17" fmla="*/ 2147483646 h 21"/>
                  <a:gd name="T18" fmla="*/ 2147483646 w 20"/>
                  <a:gd name="T19" fmla="*/ 2147483646 h 21"/>
                  <a:gd name="T20" fmla="*/ 2147483646 w 20"/>
                  <a:gd name="T21" fmla="*/ 2147483646 h 21"/>
                  <a:gd name="T22" fmla="*/ 2147483646 w 20"/>
                  <a:gd name="T23" fmla="*/ 2147483646 h 21"/>
                  <a:gd name="T24" fmla="*/ 2147483646 w 20"/>
                  <a:gd name="T25" fmla="*/ 2147483646 h 21"/>
                  <a:gd name="T26" fmla="*/ 2147483646 w 20"/>
                  <a:gd name="T27" fmla="*/ 2147483646 h 21"/>
                  <a:gd name="T28" fmla="*/ 0 w 20"/>
                  <a:gd name="T29" fmla="*/ 2147483646 h 21"/>
                  <a:gd name="T30" fmla="*/ 0 w 20"/>
                  <a:gd name="T31" fmla="*/ 2147483646 h 21"/>
                  <a:gd name="T32" fmla="*/ 0 w 20"/>
                  <a:gd name="T33" fmla="*/ 2147483646 h 21"/>
                  <a:gd name="T34" fmla="*/ 0 w 20"/>
                  <a:gd name="T35" fmla="*/ 2147483646 h 21"/>
                  <a:gd name="T36" fmla="*/ 2147483646 w 20"/>
                  <a:gd name="T37" fmla="*/ 2147483646 h 21"/>
                  <a:gd name="T38" fmla="*/ 2147483646 w 20"/>
                  <a:gd name="T39" fmla="*/ 2147483646 h 21"/>
                  <a:gd name="T40" fmla="*/ 2147483646 w 20"/>
                  <a:gd name="T41" fmla="*/ 2147483646 h 21"/>
                  <a:gd name="T42" fmla="*/ 2147483646 w 20"/>
                  <a:gd name="T43" fmla="*/ 2147483646 h 21"/>
                  <a:gd name="T44" fmla="*/ 2147483646 w 20"/>
                  <a:gd name="T45" fmla="*/ 2147483646 h 21"/>
                  <a:gd name="T46" fmla="*/ 2147483646 w 20"/>
                  <a:gd name="T47" fmla="*/ 2147483646 h 21"/>
                  <a:gd name="T48" fmla="*/ 2147483646 w 20"/>
                  <a:gd name="T49" fmla="*/ 2147483646 h 21"/>
                  <a:gd name="T50" fmla="*/ 2147483646 w 20"/>
                  <a:gd name="T51" fmla="*/ 2147483646 h 21"/>
                  <a:gd name="T52" fmla="*/ 2147483646 w 20"/>
                  <a:gd name="T53" fmla="*/ 2147483646 h 21"/>
                  <a:gd name="T54" fmla="*/ 2147483646 w 20"/>
                  <a:gd name="T55" fmla="*/ 2147483646 h 21"/>
                  <a:gd name="T56" fmla="*/ 2147483646 w 20"/>
                  <a:gd name="T57" fmla="*/ 2147483646 h 21"/>
                  <a:gd name="T58" fmla="*/ 2147483646 w 20"/>
                  <a:gd name="T59" fmla="*/ 2147483646 h 21"/>
                  <a:gd name="T60" fmla="*/ 2147483646 w 20"/>
                  <a:gd name="T61" fmla="*/ 2147483646 h 21"/>
                  <a:gd name="T62" fmla="*/ 2147483646 w 20"/>
                  <a:gd name="T63" fmla="*/ 2147483646 h 21"/>
                  <a:gd name="T64" fmla="*/ 2147483646 w 20"/>
                  <a:gd name="T65" fmla="*/ 2147483646 h 21"/>
                  <a:gd name="T66" fmla="*/ 2147483646 w 20"/>
                  <a:gd name="T67" fmla="*/ 2147483646 h 21"/>
                  <a:gd name="T68" fmla="*/ 2147483646 w 20"/>
                  <a:gd name="T69" fmla="*/ 2147483646 h 21"/>
                  <a:gd name="T70" fmla="*/ 2147483646 w 20"/>
                  <a:gd name="T71" fmla="*/ 2147483646 h 21"/>
                  <a:gd name="T72" fmla="*/ 2147483646 w 20"/>
                  <a:gd name="T73" fmla="*/ 2147483646 h 21"/>
                  <a:gd name="T74" fmla="*/ 2147483646 w 20"/>
                  <a:gd name="T75" fmla="*/ 2147483646 h 21"/>
                  <a:gd name="T76" fmla="*/ 2147483646 w 20"/>
                  <a:gd name="T77" fmla="*/ 2147483646 h 21"/>
                  <a:gd name="T78" fmla="*/ 2147483646 w 20"/>
                  <a:gd name="T79" fmla="*/ 2147483646 h 21"/>
                  <a:gd name="T80" fmla="*/ 2147483646 w 20"/>
                  <a:gd name="T81" fmla="*/ 2147483646 h 21"/>
                  <a:gd name="T82" fmla="*/ 2147483646 w 20"/>
                  <a:gd name="T83" fmla="*/ 2147483646 h 21"/>
                  <a:gd name="T84" fmla="*/ 2147483646 w 20"/>
                  <a:gd name="T85" fmla="*/ 0 h 21"/>
                  <a:gd name="T86" fmla="*/ 2147483646 w 20"/>
                  <a:gd name="T87" fmla="*/ 0 h 21"/>
                  <a:gd name="T88" fmla="*/ 2147483646 w 20"/>
                  <a:gd name="T89" fmla="*/ 0 h 21"/>
                  <a:gd name="T90" fmla="*/ 2147483646 w 20"/>
                  <a:gd name="T91" fmla="*/ 2147483646 h 21"/>
                  <a:gd name="T92" fmla="*/ 2147483646 w 20"/>
                  <a:gd name="T93" fmla="*/ 2147483646 h 21"/>
                  <a:gd name="T94" fmla="*/ 2147483646 w 20"/>
                  <a:gd name="T95" fmla="*/ 2147483646 h 21"/>
                  <a:gd name="T96" fmla="*/ 2147483646 w 20"/>
                  <a:gd name="T97" fmla="*/ 2147483646 h 21"/>
                  <a:gd name="T98" fmla="*/ 2147483646 w 20"/>
                  <a:gd name="T99" fmla="*/ 2147483646 h 21"/>
                  <a:gd name="T100" fmla="*/ 2147483646 w 20"/>
                  <a:gd name="T101" fmla="*/ 2147483646 h 21"/>
                  <a:gd name="T102" fmla="*/ 2147483646 w 20"/>
                  <a:gd name="T103" fmla="*/ 2147483646 h 21"/>
                  <a:gd name="T104" fmla="*/ 2147483646 w 20"/>
                  <a:gd name="T105" fmla="*/ 2147483646 h 21"/>
                  <a:gd name="T106" fmla="*/ 2147483646 w 20"/>
                  <a:gd name="T107" fmla="*/ 2147483646 h 21"/>
                  <a:gd name="T108" fmla="*/ 2147483646 w 20"/>
                  <a:gd name="T109" fmla="*/ 2147483646 h 21"/>
                  <a:gd name="T110" fmla="*/ 2147483646 w 20"/>
                  <a:gd name="T111" fmla="*/ 2147483646 h 21"/>
                  <a:gd name="T112" fmla="*/ 2147483646 w 20"/>
                  <a:gd name="T113" fmla="*/ 2147483646 h 21"/>
                  <a:gd name="T114" fmla="*/ 2147483646 w 20"/>
                  <a:gd name="T115" fmla="*/ 2147483646 h 21"/>
                  <a:gd name="T116" fmla="*/ 2147483646 w 20"/>
                  <a:gd name="T117" fmla="*/ 0 h 2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" h="2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20"/>
                      <a:pt x="19" y="20"/>
                      <a:pt x="19" y="20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9" y="2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0"/>
                      <a:pt x="19" y="20"/>
                      <a:pt x="19" y="0"/>
                    </a:cubicBezTo>
                    <a:close/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25" name="Freeform 493">
                <a:extLst>
                  <a:ext uri="{FF2B5EF4-FFF2-40B4-BE49-F238E27FC236}">
                    <a16:creationId xmlns:a16="http://schemas.microsoft.com/office/drawing/2014/main" id="{FFA80FBC-75C0-5F4F-865D-113A9A9DA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609850"/>
                <a:ext cx="1588" cy="4763"/>
              </a:xfrm>
              <a:custGeom>
                <a:avLst/>
                <a:gdLst>
                  <a:gd name="T0" fmla="*/ 0 w 1"/>
                  <a:gd name="T1" fmla="*/ 2147483646 h 21"/>
                  <a:gd name="T2" fmla="*/ 0 w 1"/>
                  <a:gd name="T3" fmla="*/ 2147483646 h 21"/>
                  <a:gd name="T4" fmla="*/ 0 w 1"/>
                  <a:gd name="T5" fmla="*/ 2147483646 h 21"/>
                  <a:gd name="T6" fmla="*/ 0 w 1"/>
                  <a:gd name="T7" fmla="*/ 2147483646 h 21"/>
                  <a:gd name="T8" fmla="*/ 0 w 1"/>
                  <a:gd name="T9" fmla="*/ 2147483646 h 21"/>
                  <a:gd name="T10" fmla="*/ 0 w 1"/>
                  <a:gd name="T11" fmla="*/ 2147483646 h 21"/>
                  <a:gd name="T12" fmla="*/ 0 w 1"/>
                  <a:gd name="T13" fmla="*/ 2147483646 h 21"/>
                  <a:gd name="T14" fmla="*/ 0 w 1"/>
                  <a:gd name="T15" fmla="*/ 2147483646 h 21"/>
                  <a:gd name="T16" fmla="*/ 0 w 1"/>
                  <a:gd name="T17" fmla="*/ 2147483646 h 21"/>
                  <a:gd name="T18" fmla="*/ 0 w 1"/>
                  <a:gd name="T19" fmla="*/ 2147483646 h 21"/>
                  <a:gd name="T20" fmla="*/ 0 w 1"/>
                  <a:gd name="T21" fmla="*/ 2147483646 h 21"/>
                  <a:gd name="T22" fmla="*/ 0 w 1"/>
                  <a:gd name="T23" fmla="*/ 2147483646 h 21"/>
                  <a:gd name="T24" fmla="*/ 0 w 1"/>
                  <a:gd name="T25" fmla="*/ 2147483646 h 21"/>
                  <a:gd name="T26" fmla="*/ 0 w 1"/>
                  <a:gd name="T27" fmla="*/ 2147483646 h 21"/>
                  <a:gd name="T28" fmla="*/ 0 w 1"/>
                  <a:gd name="T29" fmla="*/ 2147483646 h 21"/>
                  <a:gd name="T30" fmla="*/ 0 w 1"/>
                  <a:gd name="T31" fmla="*/ 2147483646 h 21"/>
                  <a:gd name="T32" fmla="*/ 0 w 1"/>
                  <a:gd name="T33" fmla="*/ 2147483646 h 21"/>
                  <a:gd name="T34" fmla="*/ 0 w 1"/>
                  <a:gd name="T35" fmla="*/ 2147483646 h 21"/>
                  <a:gd name="T36" fmla="*/ 0 w 1"/>
                  <a:gd name="T37" fmla="*/ 2147483646 h 21"/>
                  <a:gd name="T38" fmla="*/ 0 w 1"/>
                  <a:gd name="T39" fmla="*/ 2147483646 h 21"/>
                  <a:gd name="T40" fmla="*/ 0 w 1"/>
                  <a:gd name="T41" fmla="*/ 2147483646 h 21"/>
                  <a:gd name="T42" fmla="*/ 0 w 1"/>
                  <a:gd name="T43" fmla="*/ 2147483646 h 21"/>
                  <a:gd name="T44" fmla="*/ 0 w 1"/>
                  <a:gd name="T45" fmla="*/ 2147483646 h 21"/>
                  <a:gd name="T46" fmla="*/ 0 w 1"/>
                  <a:gd name="T47" fmla="*/ 2147483646 h 21"/>
                  <a:gd name="T48" fmla="*/ 0 w 1"/>
                  <a:gd name="T49" fmla="*/ 2147483646 h 21"/>
                  <a:gd name="T50" fmla="*/ 0 w 1"/>
                  <a:gd name="T51" fmla="*/ 2147483646 h 21"/>
                  <a:gd name="T52" fmla="*/ 0 w 1"/>
                  <a:gd name="T53" fmla="*/ 0 h 21"/>
                  <a:gd name="T54" fmla="*/ 0 w 1"/>
                  <a:gd name="T55" fmla="*/ 0 h 21"/>
                  <a:gd name="T56" fmla="*/ 0 w 1"/>
                  <a:gd name="T57" fmla="*/ 0 h 21"/>
                  <a:gd name="T58" fmla="*/ 0 w 1"/>
                  <a:gd name="T59" fmla="*/ 0 h 21"/>
                  <a:gd name="T60" fmla="*/ 0 w 1"/>
                  <a:gd name="T61" fmla="*/ 0 h 21"/>
                  <a:gd name="T62" fmla="*/ 0 w 1"/>
                  <a:gd name="T63" fmla="*/ 0 h 21"/>
                  <a:gd name="T64" fmla="*/ 0 w 1"/>
                  <a:gd name="T65" fmla="*/ 0 h 21"/>
                  <a:gd name="T66" fmla="*/ 0 w 1"/>
                  <a:gd name="T67" fmla="*/ 0 h 21"/>
                  <a:gd name="T68" fmla="*/ 0 w 1"/>
                  <a:gd name="T69" fmla="*/ 0 h 21"/>
                  <a:gd name="T70" fmla="*/ 0 w 1"/>
                  <a:gd name="T71" fmla="*/ 0 h 21"/>
                  <a:gd name="T72" fmla="*/ 0 w 1"/>
                  <a:gd name="T73" fmla="*/ 0 h 21"/>
                  <a:gd name="T74" fmla="*/ 0 w 1"/>
                  <a:gd name="T75" fmla="*/ 0 h 21"/>
                  <a:gd name="T76" fmla="*/ 0 w 1"/>
                  <a:gd name="T77" fmla="*/ 0 h 21"/>
                  <a:gd name="T78" fmla="*/ 0 w 1"/>
                  <a:gd name="T79" fmla="*/ 0 h 21"/>
                  <a:gd name="T80" fmla="*/ 0 w 1"/>
                  <a:gd name="T81" fmla="*/ 0 h 21"/>
                  <a:gd name="T82" fmla="*/ 0 w 1"/>
                  <a:gd name="T83" fmla="*/ 0 h 21"/>
                  <a:gd name="T84" fmla="*/ 0 w 1"/>
                  <a:gd name="T85" fmla="*/ 0 h 21"/>
                  <a:gd name="T86" fmla="*/ 0 w 1"/>
                  <a:gd name="T87" fmla="*/ 0 h 21"/>
                  <a:gd name="T88" fmla="*/ 0 w 1"/>
                  <a:gd name="T89" fmla="*/ 0 h 21"/>
                  <a:gd name="T90" fmla="*/ 0 w 1"/>
                  <a:gd name="T91" fmla="*/ 0 h 21"/>
                  <a:gd name="T92" fmla="*/ 0 w 1"/>
                  <a:gd name="T93" fmla="*/ 0 h 21"/>
                  <a:gd name="T94" fmla="*/ 0 w 1"/>
                  <a:gd name="T95" fmla="*/ 0 h 21"/>
                  <a:gd name="T96" fmla="*/ 0 w 1"/>
                  <a:gd name="T97" fmla="*/ 0 h 21"/>
                  <a:gd name="T98" fmla="*/ 0 w 1"/>
                  <a:gd name="T99" fmla="*/ 0 h 21"/>
                  <a:gd name="T100" fmla="*/ 0 w 1"/>
                  <a:gd name="T101" fmla="*/ 0 h 21"/>
                  <a:gd name="T102" fmla="*/ 0 w 1"/>
                  <a:gd name="T103" fmla="*/ 0 h 21"/>
                  <a:gd name="T104" fmla="*/ 0 w 1"/>
                  <a:gd name="T105" fmla="*/ 0 h 21"/>
                  <a:gd name="T106" fmla="*/ 0 w 1"/>
                  <a:gd name="T107" fmla="*/ 0 h 21"/>
                  <a:gd name="T108" fmla="*/ 0 w 1"/>
                  <a:gd name="T109" fmla="*/ 0 h 21"/>
                  <a:gd name="T110" fmla="*/ 0 w 1"/>
                  <a:gd name="T111" fmla="*/ 0 h 21"/>
                  <a:gd name="T112" fmla="*/ 0 w 1"/>
                  <a:gd name="T113" fmla="*/ 0 h 21"/>
                  <a:gd name="T114" fmla="*/ 0 w 1"/>
                  <a:gd name="T115" fmla="*/ 0 h 21"/>
                  <a:gd name="T116" fmla="*/ 0 w 1"/>
                  <a:gd name="T117" fmla="*/ 0 h 21"/>
                  <a:gd name="T118" fmla="*/ 0 w 1"/>
                  <a:gd name="T119" fmla="*/ 2147483646 h 2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20"/>
                      <a:pt x="0" y="2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26" name="Freeform 494">
                <a:extLst>
                  <a:ext uri="{FF2B5EF4-FFF2-40B4-BE49-F238E27FC236}">
                    <a16:creationId xmlns:a16="http://schemas.microsoft.com/office/drawing/2014/main" id="{7717E6BF-125B-DA49-8B4E-C8024E3CD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609850"/>
                <a:ext cx="3175" cy="4763"/>
              </a:xfrm>
              <a:custGeom>
                <a:avLst/>
                <a:gdLst>
                  <a:gd name="T0" fmla="*/ 0 w 21"/>
                  <a:gd name="T1" fmla="*/ 0 h 21"/>
                  <a:gd name="T2" fmla="*/ 0 w 21"/>
                  <a:gd name="T3" fmla="*/ 0 h 21"/>
                  <a:gd name="T4" fmla="*/ 0 w 21"/>
                  <a:gd name="T5" fmla="*/ 0 h 21"/>
                  <a:gd name="T6" fmla="*/ 0 w 21"/>
                  <a:gd name="T7" fmla="*/ 0 h 21"/>
                  <a:gd name="T8" fmla="*/ 0 w 21"/>
                  <a:gd name="T9" fmla="*/ 0 h 21"/>
                  <a:gd name="T10" fmla="*/ 0 w 21"/>
                  <a:gd name="T11" fmla="*/ 0 h 21"/>
                  <a:gd name="T12" fmla="*/ 0 w 21"/>
                  <a:gd name="T13" fmla="*/ 0 h 21"/>
                  <a:gd name="T14" fmla="*/ 0 w 21"/>
                  <a:gd name="T15" fmla="*/ 0 h 21"/>
                  <a:gd name="T16" fmla="*/ 0 w 21"/>
                  <a:gd name="T17" fmla="*/ 0 h 21"/>
                  <a:gd name="T18" fmla="*/ 0 w 21"/>
                  <a:gd name="T19" fmla="*/ 2147483646 h 21"/>
                  <a:gd name="T20" fmla="*/ 0 w 21"/>
                  <a:gd name="T21" fmla="*/ 2147483646 h 21"/>
                  <a:gd name="T22" fmla="*/ 0 w 21"/>
                  <a:gd name="T23" fmla="*/ 2147483646 h 21"/>
                  <a:gd name="T24" fmla="*/ 0 w 21"/>
                  <a:gd name="T25" fmla="*/ 2147483646 h 21"/>
                  <a:gd name="T26" fmla="*/ 0 w 21"/>
                  <a:gd name="T27" fmla="*/ 2147483646 h 21"/>
                  <a:gd name="T28" fmla="*/ 0 w 21"/>
                  <a:gd name="T29" fmla="*/ 2147483646 h 21"/>
                  <a:gd name="T30" fmla="*/ 0 w 21"/>
                  <a:gd name="T31" fmla="*/ 2147483646 h 21"/>
                  <a:gd name="T32" fmla="*/ 0 w 21"/>
                  <a:gd name="T33" fmla="*/ 2147483646 h 21"/>
                  <a:gd name="T34" fmla="*/ 0 w 21"/>
                  <a:gd name="T35" fmla="*/ 2147483646 h 21"/>
                  <a:gd name="T36" fmla="*/ 0 w 21"/>
                  <a:gd name="T37" fmla="*/ 2147483646 h 21"/>
                  <a:gd name="T38" fmla="*/ 0 w 21"/>
                  <a:gd name="T39" fmla="*/ 2147483646 h 21"/>
                  <a:gd name="T40" fmla="*/ 2147483646 w 21"/>
                  <a:gd name="T41" fmla="*/ 2147483646 h 21"/>
                  <a:gd name="T42" fmla="*/ 2147483646 w 21"/>
                  <a:gd name="T43" fmla="*/ 2147483646 h 21"/>
                  <a:gd name="T44" fmla="*/ 2147483646 w 21"/>
                  <a:gd name="T45" fmla="*/ 2147483646 h 21"/>
                  <a:gd name="T46" fmla="*/ 2147483646 w 21"/>
                  <a:gd name="T47" fmla="*/ 2147483646 h 21"/>
                  <a:gd name="T48" fmla="*/ 2147483646 w 21"/>
                  <a:gd name="T49" fmla="*/ 2147483646 h 21"/>
                  <a:gd name="T50" fmla="*/ 2147483646 w 21"/>
                  <a:gd name="T51" fmla="*/ 2147483646 h 21"/>
                  <a:gd name="T52" fmla="*/ 2147483646 w 21"/>
                  <a:gd name="T53" fmla="*/ 2147483646 h 21"/>
                  <a:gd name="T54" fmla="*/ 2147483646 w 21"/>
                  <a:gd name="T55" fmla="*/ 0 h 21"/>
                  <a:gd name="T56" fmla="*/ 2147483646 w 21"/>
                  <a:gd name="T57" fmla="*/ 0 h 21"/>
                  <a:gd name="T58" fmla="*/ 2147483646 w 21"/>
                  <a:gd name="T59" fmla="*/ 0 h 21"/>
                  <a:gd name="T60" fmla="*/ 2147483646 w 21"/>
                  <a:gd name="T61" fmla="*/ 0 h 21"/>
                  <a:gd name="T62" fmla="*/ 2147483646 w 21"/>
                  <a:gd name="T63" fmla="*/ 0 h 21"/>
                  <a:gd name="T64" fmla="*/ 2147483646 w 21"/>
                  <a:gd name="T65" fmla="*/ 0 h 21"/>
                  <a:gd name="T66" fmla="*/ 2147483646 w 21"/>
                  <a:gd name="T67" fmla="*/ 0 h 21"/>
                  <a:gd name="T68" fmla="*/ 2147483646 w 21"/>
                  <a:gd name="T69" fmla="*/ 0 h 21"/>
                  <a:gd name="T70" fmla="*/ 2147483646 w 21"/>
                  <a:gd name="T71" fmla="*/ 0 h 21"/>
                  <a:gd name="T72" fmla="*/ 2147483646 w 21"/>
                  <a:gd name="T73" fmla="*/ 0 h 21"/>
                  <a:gd name="T74" fmla="*/ 0 w 21"/>
                  <a:gd name="T75" fmla="*/ 0 h 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1" h="2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20"/>
                      <a:pt x="0" y="20"/>
                      <a:pt x="0" y="20"/>
                    </a:cubicBezTo>
                    <a:lnTo>
                      <a:pt x="20" y="20"/>
                    </a:lnTo>
                    <a:cubicBezTo>
                      <a:pt x="0" y="20"/>
                      <a:pt x="20" y="20"/>
                      <a:pt x="20" y="2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0" y="0"/>
                    </a:cubicBez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27" name="Freeform 495">
                <a:extLst>
                  <a:ext uri="{FF2B5EF4-FFF2-40B4-BE49-F238E27FC236}">
                    <a16:creationId xmlns:a16="http://schemas.microsoft.com/office/drawing/2014/main" id="{528CFCD0-F723-AF41-B6A8-FAA0A09BA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609850"/>
                <a:ext cx="0" cy="4763"/>
              </a:xfrm>
              <a:custGeom>
                <a:avLst/>
                <a:gdLst>
                  <a:gd name="T0" fmla="*/ 0 w 1"/>
                  <a:gd name="T1" fmla="*/ 2147483646 h 21"/>
                  <a:gd name="T2" fmla="*/ 0 w 1"/>
                  <a:gd name="T3" fmla="*/ 2147483646 h 21"/>
                  <a:gd name="T4" fmla="*/ 0 w 1"/>
                  <a:gd name="T5" fmla="*/ 2147483646 h 21"/>
                  <a:gd name="T6" fmla="*/ 0 w 1"/>
                  <a:gd name="T7" fmla="*/ 2147483646 h 21"/>
                  <a:gd name="T8" fmla="*/ 0 w 1"/>
                  <a:gd name="T9" fmla="*/ 2147483646 h 21"/>
                  <a:gd name="T10" fmla="*/ 0 w 1"/>
                  <a:gd name="T11" fmla="*/ 2147483646 h 21"/>
                  <a:gd name="T12" fmla="*/ 0 w 1"/>
                  <a:gd name="T13" fmla="*/ 0 h 21"/>
                  <a:gd name="T14" fmla="*/ 0 w 1"/>
                  <a:gd name="T15" fmla="*/ 0 h 21"/>
                  <a:gd name="T16" fmla="*/ 0 w 1"/>
                  <a:gd name="T17" fmla="*/ 0 h 21"/>
                  <a:gd name="T18" fmla="*/ 0 w 1"/>
                  <a:gd name="T19" fmla="*/ 0 h 21"/>
                  <a:gd name="T20" fmla="*/ 0 w 1"/>
                  <a:gd name="T21" fmla="*/ 0 h 21"/>
                  <a:gd name="T22" fmla="*/ 0 w 1"/>
                  <a:gd name="T23" fmla="*/ 0 h 21"/>
                  <a:gd name="T24" fmla="*/ 0 w 1"/>
                  <a:gd name="T25" fmla="*/ 0 h 21"/>
                  <a:gd name="T26" fmla="*/ 0 w 1"/>
                  <a:gd name="T27" fmla="*/ 0 h 21"/>
                  <a:gd name="T28" fmla="*/ 0 w 1"/>
                  <a:gd name="T29" fmla="*/ 0 h 21"/>
                  <a:gd name="T30" fmla="*/ 0 w 1"/>
                  <a:gd name="T31" fmla="*/ 0 h 21"/>
                  <a:gd name="T32" fmla="*/ 0 w 1"/>
                  <a:gd name="T33" fmla="*/ 0 h 21"/>
                  <a:gd name="T34" fmla="*/ 0 w 1"/>
                  <a:gd name="T35" fmla="*/ 0 h 21"/>
                  <a:gd name="T36" fmla="*/ 0 w 1"/>
                  <a:gd name="T37" fmla="*/ 0 h 21"/>
                  <a:gd name="T38" fmla="*/ 0 w 1"/>
                  <a:gd name="T39" fmla="*/ 0 h 21"/>
                  <a:gd name="T40" fmla="*/ 0 w 1"/>
                  <a:gd name="T41" fmla="*/ 0 h 21"/>
                  <a:gd name="T42" fmla="*/ 0 w 1"/>
                  <a:gd name="T43" fmla="*/ 0 h 21"/>
                  <a:gd name="T44" fmla="*/ 0 w 1"/>
                  <a:gd name="T45" fmla="*/ 0 h 21"/>
                  <a:gd name="T46" fmla="*/ 0 w 1"/>
                  <a:gd name="T47" fmla="*/ 0 h 21"/>
                  <a:gd name="T48" fmla="*/ 0 w 1"/>
                  <a:gd name="T49" fmla="*/ 0 h 21"/>
                  <a:gd name="T50" fmla="*/ 0 w 1"/>
                  <a:gd name="T51" fmla="*/ 0 h 21"/>
                  <a:gd name="T52" fmla="*/ 0 w 1"/>
                  <a:gd name="T53" fmla="*/ 0 h 21"/>
                  <a:gd name="T54" fmla="*/ 0 w 1"/>
                  <a:gd name="T55" fmla="*/ 2147483646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" h="21">
                    <a:moveTo>
                      <a:pt x="0" y="20"/>
                    </a:moveTo>
                    <a:lnTo>
                      <a:pt x="0" y="20"/>
                    </a:lnTo>
                    <a:lnTo>
                      <a:pt x="0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28" name="Freeform 496">
                <a:extLst>
                  <a:ext uri="{FF2B5EF4-FFF2-40B4-BE49-F238E27FC236}">
                    <a16:creationId xmlns:a16="http://schemas.microsoft.com/office/drawing/2014/main" id="{94EF1A3B-5D3E-B347-9188-6DEC06C62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600325"/>
                <a:ext cx="9525" cy="6350"/>
              </a:xfrm>
              <a:custGeom>
                <a:avLst/>
                <a:gdLst>
                  <a:gd name="T0" fmla="*/ 0 w 58"/>
                  <a:gd name="T1" fmla="*/ 0 h 39"/>
                  <a:gd name="T2" fmla="*/ 0 w 58"/>
                  <a:gd name="T3" fmla="*/ 0 h 39"/>
                  <a:gd name="T4" fmla="*/ 2147483646 w 58"/>
                  <a:gd name="T5" fmla="*/ 2147483646 h 39"/>
                  <a:gd name="T6" fmla="*/ 2147483646 w 58"/>
                  <a:gd name="T7" fmla="*/ 2147483646 h 39"/>
                  <a:gd name="T8" fmla="*/ 2147483646 w 58"/>
                  <a:gd name="T9" fmla="*/ 2147483646 h 39"/>
                  <a:gd name="T10" fmla="*/ 2147483646 w 58"/>
                  <a:gd name="T11" fmla="*/ 2147483646 h 39"/>
                  <a:gd name="T12" fmla="*/ 2147483646 w 58"/>
                  <a:gd name="T13" fmla="*/ 2147483646 h 39"/>
                  <a:gd name="T14" fmla="*/ 2147483646 w 58"/>
                  <a:gd name="T15" fmla="*/ 2147483646 h 39"/>
                  <a:gd name="T16" fmla="*/ 2147483646 w 58"/>
                  <a:gd name="T17" fmla="*/ 2147483646 h 39"/>
                  <a:gd name="T18" fmla="*/ 2147483646 w 58"/>
                  <a:gd name="T19" fmla="*/ 2147483646 h 39"/>
                  <a:gd name="T20" fmla="*/ 2147483646 w 58"/>
                  <a:gd name="T21" fmla="*/ 2147483646 h 39"/>
                  <a:gd name="T22" fmla="*/ 2147483646 w 58"/>
                  <a:gd name="T23" fmla="*/ 2147483646 h 39"/>
                  <a:gd name="T24" fmla="*/ 2147483646 w 58"/>
                  <a:gd name="T25" fmla="*/ 2147483646 h 39"/>
                  <a:gd name="T26" fmla="*/ 2147483646 w 58"/>
                  <a:gd name="T27" fmla="*/ 2147483646 h 39"/>
                  <a:gd name="T28" fmla="*/ 2147483646 w 58"/>
                  <a:gd name="T29" fmla="*/ 2147483646 h 39"/>
                  <a:gd name="T30" fmla="*/ 2147483646 w 58"/>
                  <a:gd name="T31" fmla="*/ 2147483646 h 39"/>
                  <a:gd name="T32" fmla="*/ 2147483646 w 58"/>
                  <a:gd name="T33" fmla="*/ 2147483646 h 39"/>
                  <a:gd name="T34" fmla="*/ 2147483646 w 58"/>
                  <a:gd name="T35" fmla="*/ 2147483646 h 39"/>
                  <a:gd name="T36" fmla="*/ 2147483646 w 58"/>
                  <a:gd name="T37" fmla="*/ 2147483646 h 39"/>
                  <a:gd name="T38" fmla="*/ 0 w 58"/>
                  <a:gd name="T39" fmla="*/ 0 h 3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8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38"/>
                      <a:pt x="19" y="38"/>
                      <a:pt x="19" y="38"/>
                    </a:cubicBezTo>
                    <a:lnTo>
                      <a:pt x="38" y="38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19"/>
                      <a:pt x="38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19" y="19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57" y="38"/>
                    </a:cubicBezTo>
                    <a:cubicBezTo>
                      <a:pt x="57" y="19"/>
                      <a:pt x="57" y="38"/>
                      <a:pt x="57" y="19"/>
                    </a:cubicBezTo>
                    <a:lnTo>
                      <a:pt x="38" y="19"/>
                    </a:lnTo>
                    <a:cubicBezTo>
                      <a:pt x="38" y="0"/>
                      <a:pt x="19" y="0"/>
                      <a:pt x="0" y="0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29" name="Freeform 497">
                <a:extLst>
                  <a:ext uri="{FF2B5EF4-FFF2-40B4-BE49-F238E27FC236}">
                    <a16:creationId xmlns:a16="http://schemas.microsoft.com/office/drawing/2014/main" id="{4E16B011-27DD-0640-A046-85110E7B1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589213"/>
                <a:ext cx="3175" cy="11112"/>
              </a:xfrm>
              <a:custGeom>
                <a:avLst/>
                <a:gdLst>
                  <a:gd name="T0" fmla="*/ 0 w 20"/>
                  <a:gd name="T1" fmla="*/ 2147483646 h 59"/>
                  <a:gd name="T2" fmla="*/ 0 w 20"/>
                  <a:gd name="T3" fmla="*/ 2147483646 h 59"/>
                  <a:gd name="T4" fmla="*/ 0 w 20"/>
                  <a:gd name="T5" fmla="*/ 2147483646 h 59"/>
                  <a:gd name="T6" fmla="*/ 0 w 20"/>
                  <a:gd name="T7" fmla="*/ 2147483646 h 59"/>
                  <a:gd name="T8" fmla="*/ 0 w 20"/>
                  <a:gd name="T9" fmla="*/ 2147483646 h 59"/>
                  <a:gd name="T10" fmla="*/ 0 w 20"/>
                  <a:gd name="T11" fmla="*/ 2147483646 h 59"/>
                  <a:gd name="T12" fmla="*/ 0 w 20"/>
                  <a:gd name="T13" fmla="*/ 2147483646 h 59"/>
                  <a:gd name="T14" fmla="*/ 0 w 20"/>
                  <a:gd name="T15" fmla="*/ 2147483646 h 59"/>
                  <a:gd name="T16" fmla="*/ 0 w 20"/>
                  <a:gd name="T17" fmla="*/ 2147483646 h 59"/>
                  <a:gd name="T18" fmla="*/ 0 w 20"/>
                  <a:gd name="T19" fmla="*/ 2147483646 h 59"/>
                  <a:gd name="T20" fmla="*/ 0 w 20"/>
                  <a:gd name="T21" fmla="*/ 2147483646 h 59"/>
                  <a:gd name="T22" fmla="*/ 2147483646 w 20"/>
                  <a:gd name="T23" fmla="*/ 2147483646 h 59"/>
                  <a:gd name="T24" fmla="*/ 2147483646 w 20"/>
                  <a:gd name="T25" fmla="*/ 2147483646 h 59"/>
                  <a:gd name="T26" fmla="*/ 2147483646 w 20"/>
                  <a:gd name="T27" fmla="*/ 0 h 59"/>
                  <a:gd name="T28" fmla="*/ 0 w 20"/>
                  <a:gd name="T29" fmla="*/ 0 h 59"/>
                  <a:gd name="T30" fmla="*/ 0 w 20"/>
                  <a:gd name="T31" fmla="*/ 2147483646 h 59"/>
                  <a:gd name="T32" fmla="*/ 0 w 20"/>
                  <a:gd name="T33" fmla="*/ 2147483646 h 59"/>
                  <a:gd name="T34" fmla="*/ 0 w 20"/>
                  <a:gd name="T35" fmla="*/ 2147483646 h 5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0" h="59">
                    <a:moveTo>
                      <a:pt x="0" y="58"/>
                    </a:moveTo>
                    <a:lnTo>
                      <a:pt x="0" y="58"/>
                    </a:lnTo>
                    <a:cubicBezTo>
                      <a:pt x="0" y="38"/>
                      <a:pt x="0" y="38"/>
                      <a:pt x="0" y="38"/>
                    </a:cubicBezTo>
                    <a:lnTo>
                      <a:pt x="0" y="19"/>
                    </a:lnTo>
                    <a:cubicBezTo>
                      <a:pt x="0" y="19"/>
                      <a:pt x="0" y="19"/>
                      <a:pt x="0" y="38"/>
                    </a:cubicBezTo>
                    <a:cubicBezTo>
                      <a:pt x="0" y="38"/>
                      <a:pt x="0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  <a:cubicBezTo>
                      <a:pt x="0" y="19"/>
                      <a:pt x="0" y="19"/>
                      <a:pt x="0" y="38"/>
                    </a:cubicBezTo>
                    <a:lnTo>
                      <a:pt x="0" y="58"/>
                    </a:ln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30" name="Freeform 498">
                <a:extLst>
                  <a:ext uri="{FF2B5EF4-FFF2-40B4-BE49-F238E27FC236}">
                    <a16:creationId xmlns:a16="http://schemas.microsoft.com/office/drawing/2014/main" id="{47FE4588-5859-8548-8FE8-BE90AB9F5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603500"/>
                <a:ext cx="6350" cy="6350"/>
              </a:xfrm>
              <a:custGeom>
                <a:avLst/>
                <a:gdLst>
                  <a:gd name="T0" fmla="*/ 0 w 39"/>
                  <a:gd name="T1" fmla="*/ 2147483646 h 38"/>
                  <a:gd name="T2" fmla="*/ 0 w 39"/>
                  <a:gd name="T3" fmla="*/ 2147483646 h 38"/>
                  <a:gd name="T4" fmla="*/ 0 w 39"/>
                  <a:gd name="T5" fmla="*/ 2147483646 h 38"/>
                  <a:gd name="T6" fmla="*/ 2147483646 w 39"/>
                  <a:gd name="T7" fmla="*/ 2147483646 h 38"/>
                  <a:gd name="T8" fmla="*/ 2147483646 w 39"/>
                  <a:gd name="T9" fmla="*/ 2147483646 h 38"/>
                  <a:gd name="T10" fmla="*/ 2147483646 w 39"/>
                  <a:gd name="T11" fmla="*/ 2147483646 h 38"/>
                  <a:gd name="T12" fmla="*/ 2147483646 w 39"/>
                  <a:gd name="T13" fmla="*/ 2147483646 h 38"/>
                  <a:gd name="T14" fmla="*/ 2147483646 w 39"/>
                  <a:gd name="T15" fmla="*/ 2147483646 h 38"/>
                  <a:gd name="T16" fmla="*/ 2147483646 w 39"/>
                  <a:gd name="T17" fmla="*/ 2147483646 h 38"/>
                  <a:gd name="T18" fmla="*/ 2147483646 w 39"/>
                  <a:gd name="T19" fmla="*/ 2147483646 h 38"/>
                  <a:gd name="T20" fmla="*/ 2147483646 w 39"/>
                  <a:gd name="T21" fmla="*/ 2147483646 h 38"/>
                  <a:gd name="T22" fmla="*/ 2147483646 w 39"/>
                  <a:gd name="T23" fmla="*/ 2147483646 h 38"/>
                  <a:gd name="T24" fmla="*/ 2147483646 w 39"/>
                  <a:gd name="T25" fmla="*/ 2147483646 h 38"/>
                  <a:gd name="T26" fmla="*/ 0 w 39"/>
                  <a:gd name="T27" fmla="*/ 2147483646 h 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38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0" y="37"/>
                    </a:cubicBezTo>
                    <a:cubicBezTo>
                      <a:pt x="19" y="37"/>
                      <a:pt x="38" y="37"/>
                      <a:pt x="38" y="19"/>
                    </a:cubicBezTo>
                    <a:cubicBezTo>
                      <a:pt x="38" y="19"/>
                      <a:pt x="38" y="19"/>
                      <a:pt x="19" y="19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19" y="0"/>
                      <a:pt x="0" y="19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31" name="Freeform 499">
                <a:extLst>
                  <a:ext uri="{FF2B5EF4-FFF2-40B4-BE49-F238E27FC236}">
                    <a16:creationId xmlns:a16="http://schemas.microsoft.com/office/drawing/2014/main" id="{57664897-37F5-2D48-AB54-087CB29A0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600325"/>
                <a:ext cx="4763" cy="6350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0 w 20"/>
                  <a:gd name="T7" fmla="*/ 2147483646 h 39"/>
                  <a:gd name="T8" fmla="*/ 2147483646 w 20"/>
                  <a:gd name="T9" fmla="*/ 2147483646 h 39"/>
                  <a:gd name="T10" fmla="*/ 0 w 20"/>
                  <a:gd name="T11" fmla="*/ 2147483646 h 39"/>
                  <a:gd name="T12" fmla="*/ 2147483646 w 20"/>
                  <a:gd name="T13" fmla="*/ 2147483646 h 39"/>
                  <a:gd name="T14" fmla="*/ 2147483646 w 20"/>
                  <a:gd name="T15" fmla="*/ 2147483646 h 39"/>
                  <a:gd name="T16" fmla="*/ 2147483646 w 20"/>
                  <a:gd name="T17" fmla="*/ 2147483646 h 39"/>
                  <a:gd name="T18" fmla="*/ 2147483646 w 20"/>
                  <a:gd name="T19" fmla="*/ 2147483646 h 39"/>
                  <a:gd name="T20" fmla="*/ 0 w 20"/>
                  <a:gd name="T21" fmla="*/ 0 h 39"/>
                  <a:gd name="T22" fmla="*/ 0 w 20"/>
                  <a:gd name="T23" fmla="*/ 2147483646 h 39"/>
                  <a:gd name="T24" fmla="*/ 0 w 20"/>
                  <a:gd name="T25" fmla="*/ 2147483646 h 39"/>
                  <a:gd name="T26" fmla="*/ 0 w 20"/>
                  <a:gd name="T27" fmla="*/ 2147483646 h 39"/>
                  <a:gd name="T28" fmla="*/ 2147483646 w 20"/>
                  <a:gd name="T29" fmla="*/ 2147483646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38"/>
                    </a:lnTo>
                    <a:cubicBezTo>
                      <a:pt x="19" y="38"/>
                      <a:pt x="19" y="38"/>
                      <a:pt x="19" y="19"/>
                    </a:cubicBezTo>
                    <a:cubicBezTo>
                      <a:pt x="19" y="0"/>
                      <a:pt x="19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  <a:cubicBezTo>
                      <a:pt x="0" y="38"/>
                      <a:pt x="0" y="19"/>
                      <a:pt x="0" y="38"/>
                    </a:cubicBezTo>
                    <a:lnTo>
                      <a:pt x="19" y="38"/>
                    </a:ln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32" name="Freeform 500">
                <a:extLst>
                  <a:ext uri="{FF2B5EF4-FFF2-40B4-BE49-F238E27FC236}">
                    <a16:creationId xmlns:a16="http://schemas.microsoft.com/office/drawing/2014/main" id="{A0D4A4AF-C649-4E48-8582-D46852D9F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600325"/>
                <a:ext cx="7937" cy="3175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0 w 39"/>
                  <a:gd name="T9" fmla="*/ 0 h 20"/>
                  <a:gd name="T10" fmla="*/ 2147483646 w 39"/>
                  <a:gd name="T11" fmla="*/ 2147483646 h 20"/>
                  <a:gd name="T12" fmla="*/ 2147483646 w 39"/>
                  <a:gd name="T13" fmla="*/ 0 h 20"/>
                  <a:gd name="T14" fmla="*/ 2147483646 w 39"/>
                  <a:gd name="T15" fmla="*/ 0 h 20"/>
                  <a:gd name="T16" fmla="*/ 2147483646 w 39"/>
                  <a:gd name="T17" fmla="*/ 0 h 20"/>
                  <a:gd name="T18" fmla="*/ 2147483646 w 39"/>
                  <a:gd name="T19" fmla="*/ 2147483646 h 20"/>
                  <a:gd name="T20" fmla="*/ 2147483646 w 39"/>
                  <a:gd name="T21" fmla="*/ 2147483646 h 20"/>
                  <a:gd name="T22" fmla="*/ 2147483646 w 39"/>
                  <a:gd name="T23" fmla="*/ 0 h 20"/>
                  <a:gd name="T24" fmla="*/ 2147483646 w 39"/>
                  <a:gd name="T25" fmla="*/ 0 h 20"/>
                  <a:gd name="T26" fmla="*/ 2147483646 w 39"/>
                  <a:gd name="T27" fmla="*/ 0 h 20"/>
                  <a:gd name="T28" fmla="*/ 0 w 39"/>
                  <a:gd name="T29" fmla="*/ 0 h 20"/>
                  <a:gd name="T30" fmla="*/ 0 w 39"/>
                  <a:gd name="T31" fmla="*/ 0 h 20"/>
                  <a:gd name="T32" fmla="*/ 0 w 39"/>
                  <a:gd name="T33" fmla="*/ 2147483646 h 20"/>
                  <a:gd name="T34" fmla="*/ 2147483646 w 39"/>
                  <a:gd name="T35" fmla="*/ 2147483646 h 20"/>
                  <a:gd name="T36" fmla="*/ 2147483646 w 39"/>
                  <a:gd name="T37" fmla="*/ 2147483646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9" h="20">
                    <a:moveTo>
                      <a:pt x="38" y="19"/>
                    </a:moveTo>
                    <a:lnTo>
                      <a:pt x="38" y="1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lnTo>
                      <a:pt x="19" y="19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33" name="Freeform 501">
                <a:extLst>
                  <a:ext uri="{FF2B5EF4-FFF2-40B4-BE49-F238E27FC236}">
                    <a16:creationId xmlns:a16="http://schemas.microsoft.com/office/drawing/2014/main" id="{B678398B-E523-F04D-BCE6-A5B1489A8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92388"/>
                <a:ext cx="7937" cy="7937"/>
              </a:xfrm>
              <a:custGeom>
                <a:avLst/>
                <a:gdLst>
                  <a:gd name="T0" fmla="*/ 0 w 39"/>
                  <a:gd name="T1" fmla="*/ 0 h 40"/>
                  <a:gd name="T2" fmla="*/ 0 w 39"/>
                  <a:gd name="T3" fmla="*/ 0 h 40"/>
                  <a:gd name="T4" fmla="*/ 0 w 39"/>
                  <a:gd name="T5" fmla="*/ 2147483646 h 40"/>
                  <a:gd name="T6" fmla="*/ 0 w 39"/>
                  <a:gd name="T7" fmla="*/ 2147483646 h 40"/>
                  <a:gd name="T8" fmla="*/ 0 w 39"/>
                  <a:gd name="T9" fmla="*/ 2147483646 h 40"/>
                  <a:gd name="T10" fmla="*/ 2147483646 w 39"/>
                  <a:gd name="T11" fmla="*/ 2147483646 h 40"/>
                  <a:gd name="T12" fmla="*/ 2147483646 w 39"/>
                  <a:gd name="T13" fmla="*/ 2147483646 h 40"/>
                  <a:gd name="T14" fmla="*/ 2147483646 w 39"/>
                  <a:gd name="T15" fmla="*/ 2147483646 h 40"/>
                  <a:gd name="T16" fmla="*/ 2147483646 w 39"/>
                  <a:gd name="T17" fmla="*/ 2147483646 h 40"/>
                  <a:gd name="T18" fmla="*/ 2147483646 w 39"/>
                  <a:gd name="T19" fmla="*/ 2147483646 h 40"/>
                  <a:gd name="T20" fmla="*/ 2147483646 w 39"/>
                  <a:gd name="T21" fmla="*/ 2147483646 h 40"/>
                  <a:gd name="T22" fmla="*/ 2147483646 w 39"/>
                  <a:gd name="T23" fmla="*/ 2147483646 h 40"/>
                  <a:gd name="T24" fmla="*/ 2147483646 w 39"/>
                  <a:gd name="T25" fmla="*/ 2147483646 h 40"/>
                  <a:gd name="T26" fmla="*/ 2147483646 w 39"/>
                  <a:gd name="T27" fmla="*/ 2147483646 h 40"/>
                  <a:gd name="T28" fmla="*/ 2147483646 w 39"/>
                  <a:gd name="T29" fmla="*/ 2147483646 h 40"/>
                  <a:gd name="T30" fmla="*/ 2147483646 w 39"/>
                  <a:gd name="T31" fmla="*/ 2147483646 h 40"/>
                  <a:gd name="T32" fmla="*/ 0 w 39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4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9" y="19"/>
                    </a:cubicBezTo>
                    <a:cubicBezTo>
                      <a:pt x="19" y="19"/>
                      <a:pt x="19" y="19"/>
                      <a:pt x="38" y="3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3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34" name="Freeform 502">
                <a:extLst>
                  <a:ext uri="{FF2B5EF4-FFF2-40B4-BE49-F238E27FC236}">
                    <a16:creationId xmlns:a16="http://schemas.microsoft.com/office/drawing/2014/main" id="{03477BFE-3C7C-0641-BECE-2C7F65328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89213"/>
                <a:ext cx="3175" cy="11112"/>
              </a:xfrm>
              <a:custGeom>
                <a:avLst/>
                <a:gdLst>
                  <a:gd name="T0" fmla="*/ 2147483646 w 20"/>
                  <a:gd name="T1" fmla="*/ 2147483646 h 59"/>
                  <a:gd name="T2" fmla="*/ 2147483646 w 20"/>
                  <a:gd name="T3" fmla="*/ 2147483646 h 59"/>
                  <a:gd name="T4" fmla="*/ 0 w 20"/>
                  <a:gd name="T5" fmla="*/ 2147483646 h 59"/>
                  <a:gd name="T6" fmla="*/ 0 w 20"/>
                  <a:gd name="T7" fmla="*/ 2147483646 h 59"/>
                  <a:gd name="T8" fmla="*/ 2147483646 w 20"/>
                  <a:gd name="T9" fmla="*/ 2147483646 h 59"/>
                  <a:gd name="T10" fmla="*/ 2147483646 w 20"/>
                  <a:gd name="T11" fmla="*/ 2147483646 h 59"/>
                  <a:gd name="T12" fmla="*/ 2147483646 w 20"/>
                  <a:gd name="T13" fmla="*/ 2147483646 h 59"/>
                  <a:gd name="T14" fmla="*/ 0 w 20"/>
                  <a:gd name="T15" fmla="*/ 0 h 59"/>
                  <a:gd name="T16" fmla="*/ 0 w 20"/>
                  <a:gd name="T17" fmla="*/ 2147483646 h 59"/>
                  <a:gd name="T18" fmla="*/ 2147483646 w 20"/>
                  <a:gd name="T19" fmla="*/ 2147483646 h 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59">
                    <a:moveTo>
                      <a:pt x="19" y="58"/>
                    </a:moveTo>
                    <a:lnTo>
                      <a:pt x="19" y="58"/>
                    </a:lnTo>
                    <a:cubicBezTo>
                      <a:pt x="19" y="38"/>
                      <a:pt x="0" y="38"/>
                      <a:pt x="0" y="3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9" y="38"/>
                    </a:cubicBezTo>
                    <a:cubicBezTo>
                      <a:pt x="19" y="38"/>
                      <a:pt x="19" y="38"/>
                      <a:pt x="19" y="19"/>
                    </a:cubicBezTo>
                    <a:lnTo>
                      <a:pt x="0" y="0"/>
                    </a:lnTo>
                    <a:cubicBezTo>
                      <a:pt x="0" y="19"/>
                      <a:pt x="0" y="19"/>
                      <a:pt x="0" y="38"/>
                    </a:cubicBezTo>
                    <a:cubicBezTo>
                      <a:pt x="0" y="38"/>
                      <a:pt x="19" y="38"/>
                      <a:pt x="19" y="58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35" name="Freeform 503">
                <a:extLst>
                  <a:ext uri="{FF2B5EF4-FFF2-40B4-BE49-F238E27FC236}">
                    <a16:creationId xmlns:a16="http://schemas.microsoft.com/office/drawing/2014/main" id="{6A8FCB9A-6FF4-EF4D-AE8C-E0020FAB8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603500"/>
                <a:ext cx="6350" cy="6350"/>
              </a:xfrm>
              <a:custGeom>
                <a:avLst/>
                <a:gdLst>
                  <a:gd name="T0" fmla="*/ 2147483646 w 39"/>
                  <a:gd name="T1" fmla="*/ 2147483646 h 38"/>
                  <a:gd name="T2" fmla="*/ 2147483646 w 39"/>
                  <a:gd name="T3" fmla="*/ 2147483646 h 38"/>
                  <a:gd name="T4" fmla="*/ 2147483646 w 39"/>
                  <a:gd name="T5" fmla="*/ 2147483646 h 38"/>
                  <a:gd name="T6" fmla="*/ 2147483646 w 39"/>
                  <a:gd name="T7" fmla="*/ 2147483646 h 38"/>
                  <a:gd name="T8" fmla="*/ 2147483646 w 39"/>
                  <a:gd name="T9" fmla="*/ 2147483646 h 38"/>
                  <a:gd name="T10" fmla="*/ 2147483646 w 39"/>
                  <a:gd name="T11" fmla="*/ 2147483646 h 38"/>
                  <a:gd name="T12" fmla="*/ 2147483646 w 39"/>
                  <a:gd name="T13" fmla="*/ 2147483646 h 38"/>
                  <a:gd name="T14" fmla="*/ 2147483646 w 39"/>
                  <a:gd name="T15" fmla="*/ 2147483646 h 38"/>
                  <a:gd name="T16" fmla="*/ 2147483646 w 39"/>
                  <a:gd name="T17" fmla="*/ 2147483646 h 38"/>
                  <a:gd name="T18" fmla="*/ 2147483646 w 39"/>
                  <a:gd name="T19" fmla="*/ 2147483646 h 38"/>
                  <a:gd name="T20" fmla="*/ 2147483646 w 39"/>
                  <a:gd name="T21" fmla="*/ 2147483646 h 38"/>
                  <a:gd name="T22" fmla="*/ 2147483646 w 39"/>
                  <a:gd name="T23" fmla="*/ 2147483646 h 38"/>
                  <a:gd name="T24" fmla="*/ 2147483646 w 39"/>
                  <a:gd name="T25" fmla="*/ 2147483646 h 38"/>
                  <a:gd name="T26" fmla="*/ 0 w 39"/>
                  <a:gd name="T27" fmla="*/ 0 h 38"/>
                  <a:gd name="T28" fmla="*/ 2147483646 w 39"/>
                  <a:gd name="T29" fmla="*/ 2147483646 h 38"/>
                  <a:gd name="T30" fmla="*/ 2147483646 w 39"/>
                  <a:gd name="T31" fmla="*/ 2147483646 h 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9" h="38">
                    <a:moveTo>
                      <a:pt x="19" y="37"/>
                    </a:moveTo>
                    <a:lnTo>
                      <a:pt x="19" y="37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19" y="19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37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36" name="Freeform 504">
                <a:extLst>
                  <a:ext uri="{FF2B5EF4-FFF2-40B4-BE49-F238E27FC236}">
                    <a16:creationId xmlns:a16="http://schemas.microsoft.com/office/drawing/2014/main" id="{25BA4568-C416-1847-873C-3B59B2566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600325"/>
                <a:ext cx="3175" cy="6350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0 h 39"/>
                  <a:gd name="T8" fmla="*/ 0 w 20"/>
                  <a:gd name="T9" fmla="*/ 0 h 39"/>
                  <a:gd name="T10" fmla="*/ 0 w 20"/>
                  <a:gd name="T11" fmla="*/ 0 h 39"/>
                  <a:gd name="T12" fmla="*/ 0 w 20"/>
                  <a:gd name="T13" fmla="*/ 0 h 39"/>
                  <a:gd name="T14" fmla="*/ 0 w 20"/>
                  <a:gd name="T15" fmla="*/ 0 h 39"/>
                  <a:gd name="T16" fmla="*/ 2147483646 w 20"/>
                  <a:gd name="T17" fmla="*/ 0 h 39"/>
                  <a:gd name="T18" fmla="*/ 2147483646 w 20"/>
                  <a:gd name="T19" fmla="*/ 2147483646 h 39"/>
                  <a:gd name="T20" fmla="*/ 2147483646 w 20"/>
                  <a:gd name="T21" fmla="*/ 2147483646 h 39"/>
                  <a:gd name="T22" fmla="*/ 2147483646 w 20"/>
                  <a:gd name="T23" fmla="*/ 0 h 39"/>
                  <a:gd name="T24" fmla="*/ 0 w 20"/>
                  <a:gd name="T25" fmla="*/ 0 h 39"/>
                  <a:gd name="T26" fmla="*/ 0 w 20"/>
                  <a:gd name="T27" fmla="*/ 0 h 39"/>
                  <a:gd name="T28" fmla="*/ 2147483646 w 20"/>
                  <a:gd name="T29" fmla="*/ 2147483646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19" y="0"/>
                    </a:cubicBez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0"/>
                      <a:pt x="19" y="19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19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37" name="Freeform 505">
                <a:extLst>
                  <a:ext uri="{FF2B5EF4-FFF2-40B4-BE49-F238E27FC236}">
                    <a16:creationId xmlns:a16="http://schemas.microsoft.com/office/drawing/2014/main" id="{8AAB1234-3DBD-8C4C-B5FB-FF552580F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600325"/>
                <a:ext cx="4763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2147483646 h 39"/>
                  <a:gd name="T6" fmla="*/ 0 w 20"/>
                  <a:gd name="T7" fmla="*/ 2147483646 h 39"/>
                  <a:gd name="T8" fmla="*/ 0 w 20"/>
                  <a:gd name="T9" fmla="*/ 2147483646 h 39"/>
                  <a:gd name="T10" fmla="*/ 0 w 20"/>
                  <a:gd name="T11" fmla="*/ 2147483646 h 39"/>
                  <a:gd name="T12" fmla="*/ 2147483646 w 20"/>
                  <a:gd name="T13" fmla="*/ 2147483646 h 39"/>
                  <a:gd name="T14" fmla="*/ 2147483646 w 20"/>
                  <a:gd name="T15" fmla="*/ 2147483646 h 39"/>
                  <a:gd name="T16" fmla="*/ 2147483646 w 20"/>
                  <a:gd name="T17" fmla="*/ 0 h 39"/>
                  <a:gd name="T18" fmla="*/ 0 w 20"/>
                  <a:gd name="T19" fmla="*/ 2147483646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19" y="38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38" name="Freeform 506">
                <a:extLst>
                  <a:ext uri="{FF2B5EF4-FFF2-40B4-BE49-F238E27FC236}">
                    <a16:creationId xmlns:a16="http://schemas.microsoft.com/office/drawing/2014/main" id="{42B1CD02-7A10-4A48-B2DE-07E465F52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592388"/>
                <a:ext cx="0" cy="4762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</a:path>
                </a:pathLst>
              </a:custGeom>
              <a:solidFill>
                <a:srgbClr val="00873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6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39" name="Freeform 507">
                <a:extLst>
                  <a:ext uri="{FF2B5EF4-FFF2-40B4-BE49-F238E27FC236}">
                    <a16:creationId xmlns:a16="http://schemas.microsoft.com/office/drawing/2014/main" id="{237E9DFA-D3DD-484C-AF6B-4046553B1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617788"/>
                <a:ext cx="6350" cy="3175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2147483646 h 20"/>
                  <a:gd name="T8" fmla="*/ 0 w 39"/>
                  <a:gd name="T9" fmla="*/ 2147483646 h 20"/>
                  <a:gd name="T10" fmla="*/ 0 w 39"/>
                  <a:gd name="T11" fmla="*/ 0 h 20"/>
                  <a:gd name="T12" fmla="*/ 0 w 39"/>
                  <a:gd name="T13" fmla="*/ 0 h 20"/>
                  <a:gd name="T14" fmla="*/ 2147483646 w 39"/>
                  <a:gd name="T15" fmla="*/ 0 h 20"/>
                  <a:gd name="T16" fmla="*/ 2147483646 w 3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lnTo>
                      <a:pt x="38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38" y="0"/>
                    </a:lnTo>
                  </a:path>
                </a:pathLst>
              </a:custGeom>
              <a:solidFill>
                <a:srgbClr val="CE1126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40" name="Freeform 508">
                <a:extLst>
                  <a:ext uri="{FF2B5EF4-FFF2-40B4-BE49-F238E27FC236}">
                    <a16:creationId xmlns:a16="http://schemas.microsoft.com/office/drawing/2014/main" id="{1937F1C4-C813-CF4D-9E9D-83E58C697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617788"/>
                <a:ext cx="3175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2147483646 h 20"/>
                  <a:gd name="T10" fmla="*/ 2147483646 w 20"/>
                  <a:gd name="T11" fmla="*/ 0 h 20"/>
                  <a:gd name="T12" fmla="*/ 2147483646 w 20"/>
                  <a:gd name="T13" fmla="*/ 0 h 20"/>
                  <a:gd name="T14" fmla="*/ 0 w 20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19" y="19"/>
                    </a:lnTo>
                    <a:cubicBezTo>
                      <a:pt x="19" y="19"/>
                      <a:pt x="19" y="19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1126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41" name="Freeform 509">
                <a:extLst>
                  <a:ext uri="{FF2B5EF4-FFF2-40B4-BE49-F238E27FC236}">
                    <a16:creationId xmlns:a16="http://schemas.microsoft.com/office/drawing/2014/main" id="{C19C6FBC-A9D8-F742-8F7C-4120B7A48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613025"/>
                <a:ext cx="17462" cy="7938"/>
              </a:xfrm>
              <a:custGeom>
                <a:avLst/>
                <a:gdLst>
                  <a:gd name="T0" fmla="*/ 2147483646 w 96"/>
                  <a:gd name="T1" fmla="*/ 2147483646 h 39"/>
                  <a:gd name="T2" fmla="*/ 2147483646 w 96"/>
                  <a:gd name="T3" fmla="*/ 2147483646 h 39"/>
                  <a:gd name="T4" fmla="*/ 2147483646 w 96"/>
                  <a:gd name="T5" fmla="*/ 2147483646 h 39"/>
                  <a:gd name="T6" fmla="*/ 2147483646 w 96"/>
                  <a:gd name="T7" fmla="*/ 2147483646 h 39"/>
                  <a:gd name="T8" fmla="*/ 2147483646 w 96"/>
                  <a:gd name="T9" fmla="*/ 2147483646 h 39"/>
                  <a:gd name="T10" fmla="*/ 2147483646 w 96"/>
                  <a:gd name="T11" fmla="*/ 2147483646 h 39"/>
                  <a:gd name="T12" fmla="*/ 2147483646 w 96"/>
                  <a:gd name="T13" fmla="*/ 2147483646 h 39"/>
                  <a:gd name="T14" fmla="*/ 2147483646 w 96"/>
                  <a:gd name="T15" fmla="*/ 2147483646 h 39"/>
                  <a:gd name="T16" fmla="*/ 2147483646 w 96"/>
                  <a:gd name="T17" fmla="*/ 0 h 39"/>
                  <a:gd name="T18" fmla="*/ 2147483646 w 96"/>
                  <a:gd name="T19" fmla="*/ 0 h 39"/>
                  <a:gd name="T20" fmla="*/ 2147483646 w 96"/>
                  <a:gd name="T21" fmla="*/ 2147483646 h 39"/>
                  <a:gd name="T22" fmla="*/ 2147483646 w 96"/>
                  <a:gd name="T23" fmla="*/ 2147483646 h 39"/>
                  <a:gd name="T24" fmla="*/ 2147483646 w 96"/>
                  <a:gd name="T25" fmla="*/ 0 h 39"/>
                  <a:gd name="T26" fmla="*/ 0 w 96"/>
                  <a:gd name="T27" fmla="*/ 0 h 39"/>
                  <a:gd name="T28" fmla="*/ 0 w 96"/>
                  <a:gd name="T29" fmla="*/ 2147483646 h 39"/>
                  <a:gd name="T30" fmla="*/ 0 w 96"/>
                  <a:gd name="T31" fmla="*/ 2147483646 h 39"/>
                  <a:gd name="T32" fmla="*/ 2147483646 w 96"/>
                  <a:gd name="T33" fmla="*/ 214748364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38" y="38"/>
                      <a:pt x="38" y="38"/>
                      <a:pt x="38" y="38"/>
                    </a:cubicBezTo>
                    <a:lnTo>
                      <a:pt x="57" y="38"/>
                    </a:lnTo>
                    <a:cubicBezTo>
                      <a:pt x="77" y="38"/>
                      <a:pt x="95" y="38"/>
                      <a:pt x="95" y="38"/>
                    </a:cubicBezTo>
                    <a:cubicBezTo>
                      <a:pt x="95" y="19"/>
                      <a:pt x="95" y="19"/>
                      <a:pt x="95" y="19"/>
                    </a:cubicBezTo>
                    <a:lnTo>
                      <a:pt x="95" y="0"/>
                    </a:lnTo>
                    <a:lnTo>
                      <a:pt x="77" y="0"/>
                    </a:ln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0"/>
                      <a:pt x="38" y="0"/>
                      <a:pt x="38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19" y="38"/>
                      <a:pt x="19" y="38"/>
                    </a:cubicBezTo>
                  </a:path>
                </a:pathLst>
              </a:custGeom>
              <a:solidFill>
                <a:srgbClr val="CE1126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42" name="Freeform 510">
                <a:extLst>
                  <a:ext uri="{FF2B5EF4-FFF2-40B4-BE49-F238E27FC236}">
                    <a16:creationId xmlns:a16="http://schemas.microsoft.com/office/drawing/2014/main" id="{B3BC7077-153E-7A4B-B8AF-482A44EF6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617788"/>
                <a:ext cx="7937" cy="3175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0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0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38" y="19"/>
                      <a:pt x="38" y="19"/>
                      <a:pt x="38" y="19"/>
                    </a:cubicBezTo>
                    <a:lnTo>
                      <a:pt x="20" y="19"/>
                    </a:lnTo>
                    <a:cubicBezTo>
                      <a:pt x="0" y="19"/>
                      <a:pt x="0" y="0"/>
                      <a:pt x="0" y="0"/>
                    </a:cubicBezTo>
                  </a:path>
                </a:pathLst>
              </a:custGeom>
              <a:solidFill>
                <a:srgbClr val="CE1126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43" name="Freeform 511">
                <a:extLst>
                  <a:ext uri="{FF2B5EF4-FFF2-40B4-BE49-F238E27FC236}">
                    <a16:creationId xmlns:a16="http://schemas.microsoft.com/office/drawing/2014/main" id="{A0F6470F-9C5E-9940-8F60-18A5F2AA5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617788"/>
                <a:ext cx="6350" cy="3175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0 w 39"/>
                  <a:gd name="T5" fmla="*/ 2147483646 h 20"/>
                  <a:gd name="T6" fmla="*/ 0 w 39"/>
                  <a:gd name="T7" fmla="*/ 2147483646 h 20"/>
                  <a:gd name="T8" fmla="*/ 2147483646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38" y="19"/>
                      <a:pt x="19" y="0"/>
                      <a:pt x="19" y="0"/>
                    </a:cubicBezTo>
                  </a:path>
                </a:pathLst>
              </a:custGeom>
              <a:solidFill>
                <a:srgbClr val="CE1126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44" name="Freeform 512">
                <a:extLst>
                  <a:ext uri="{FF2B5EF4-FFF2-40B4-BE49-F238E27FC236}">
                    <a16:creationId xmlns:a16="http://schemas.microsoft.com/office/drawing/2014/main" id="{C001F155-8324-B34C-B0DC-97F1DAFBF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613025"/>
                <a:ext cx="4762" cy="7938"/>
              </a:xfrm>
              <a:custGeom>
                <a:avLst/>
                <a:gdLst>
                  <a:gd name="T0" fmla="*/ 0 w 20"/>
                  <a:gd name="T1" fmla="*/ 0 h 39"/>
                  <a:gd name="T2" fmla="*/ 0 w 20"/>
                  <a:gd name="T3" fmla="*/ 0 h 39"/>
                  <a:gd name="T4" fmla="*/ 0 w 20"/>
                  <a:gd name="T5" fmla="*/ 2147483646 h 39"/>
                  <a:gd name="T6" fmla="*/ 0 w 20"/>
                  <a:gd name="T7" fmla="*/ 2147483646 h 39"/>
                  <a:gd name="T8" fmla="*/ 2147483646 w 20"/>
                  <a:gd name="T9" fmla="*/ 2147483646 h 39"/>
                  <a:gd name="T10" fmla="*/ 2147483646 w 20"/>
                  <a:gd name="T11" fmla="*/ 2147483646 h 39"/>
                  <a:gd name="T12" fmla="*/ 2147483646 w 20"/>
                  <a:gd name="T13" fmla="*/ 2147483646 h 39"/>
                  <a:gd name="T14" fmla="*/ 2147483646 w 20"/>
                  <a:gd name="T15" fmla="*/ 0 h 39"/>
                  <a:gd name="T16" fmla="*/ 0 w 20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19" y="38"/>
                    </a:lnTo>
                    <a:cubicBezTo>
                      <a:pt x="19" y="19"/>
                      <a:pt x="19" y="19"/>
                      <a:pt x="19" y="19"/>
                    </a:cubicBez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A241E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945" name="Freeform 513">
                <a:extLst>
                  <a:ext uri="{FF2B5EF4-FFF2-40B4-BE49-F238E27FC236}">
                    <a16:creationId xmlns:a16="http://schemas.microsoft.com/office/drawing/2014/main" id="{6E422374-49DF-7946-B2A8-563A2DDF0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613025"/>
                <a:ext cx="7937" cy="7938"/>
              </a:xfrm>
              <a:custGeom>
                <a:avLst/>
                <a:gdLst>
                  <a:gd name="T0" fmla="*/ 2147483646 w 39"/>
                  <a:gd name="T1" fmla="*/ 0 h 39"/>
                  <a:gd name="T2" fmla="*/ 0 w 39"/>
                  <a:gd name="T3" fmla="*/ 2147483646 h 39"/>
                  <a:gd name="T4" fmla="*/ 0 w 39"/>
                  <a:gd name="T5" fmla="*/ 2147483646 h 39"/>
                  <a:gd name="T6" fmla="*/ 0 w 39"/>
                  <a:gd name="T7" fmla="*/ 2147483646 h 39"/>
                  <a:gd name="T8" fmla="*/ 2147483646 w 39"/>
                  <a:gd name="T9" fmla="*/ 214748364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8" y="0"/>
                    </a:moveTo>
                    <a:cubicBezTo>
                      <a:pt x="38" y="0"/>
                      <a:pt x="38" y="19"/>
                      <a:pt x="0" y="19"/>
                    </a:cubicBezTo>
                    <a:cubicBezTo>
                      <a:pt x="38" y="38"/>
                      <a:pt x="38" y="38"/>
                      <a:pt x="38" y="3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946" name="Freeform 514">
                <a:extLst>
                  <a:ext uri="{FF2B5EF4-FFF2-40B4-BE49-F238E27FC236}">
                    <a16:creationId xmlns:a16="http://schemas.microsoft.com/office/drawing/2014/main" id="{9BF888E6-B74E-EE49-B775-7997219B5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617788"/>
                <a:ext cx="6350" cy="3175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0 h 20"/>
                  <a:gd name="T8" fmla="*/ 0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cubicBezTo>
                      <a:pt x="19" y="19"/>
                      <a:pt x="19" y="19"/>
                      <a:pt x="38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</p:grpSp>
        <p:sp>
          <p:nvSpPr>
            <p:cNvPr id="19464" name="Google Shape;615;p19">
              <a:extLst>
                <a:ext uri="{FF2B5EF4-FFF2-40B4-BE49-F238E27FC236}">
                  <a16:creationId xmlns:a16="http://schemas.microsoft.com/office/drawing/2014/main" id="{207F5D55-304D-6A47-8B5D-E3ADCD1EE4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58775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65" name="Google Shape;615;p19">
              <a:extLst>
                <a:ext uri="{FF2B5EF4-FFF2-40B4-BE49-F238E27FC236}">
                  <a16:creationId xmlns:a16="http://schemas.microsoft.com/office/drawing/2014/main" id="{A672CAB9-980D-EF42-8F0F-CAC183320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60216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66" name="Google Shape;615;p19">
              <a:extLst>
                <a:ext uri="{FF2B5EF4-FFF2-40B4-BE49-F238E27FC236}">
                  <a16:creationId xmlns:a16="http://schemas.microsoft.com/office/drawing/2014/main" id="{3170DC5B-8722-3348-B70A-1B037BCF19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565467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F40D568-ED76-604A-8E05-074132B109C5}"/>
              </a:ext>
            </a:extLst>
          </p:cNvPr>
          <p:cNvGrpSpPr/>
          <p:nvPr/>
        </p:nvGrpSpPr>
        <p:grpSpPr>
          <a:xfrm>
            <a:off x="5865813" y="649552"/>
            <a:ext cx="5261240" cy="5545667"/>
            <a:chOff x="7038975" y="779463"/>
            <a:chExt cx="6313488" cy="6654800"/>
          </a:xfrm>
        </p:grpSpPr>
        <p:grpSp>
          <p:nvGrpSpPr>
            <p:cNvPr id="21509" name="Group 2">
              <a:extLst>
                <a:ext uri="{FF2B5EF4-FFF2-40B4-BE49-F238E27FC236}">
                  <a16:creationId xmlns:a16="http://schemas.microsoft.com/office/drawing/2014/main" id="{738DA4CC-FFC4-984A-9CB9-6AECC20F01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38975" y="779463"/>
              <a:ext cx="6313488" cy="6654800"/>
              <a:chOff x="7038975" y="779463"/>
              <a:chExt cx="6313488" cy="6654800"/>
            </a:xfrm>
          </p:grpSpPr>
          <p:sp>
            <p:nvSpPr>
              <p:cNvPr id="22041" name="Freeform 529">
                <a:extLst>
                  <a:ext uri="{FF2B5EF4-FFF2-40B4-BE49-F238E27FC236}">
                    <a16:creationId xmlns:a16="http://schemas.microsoft.com/office/drawing/2014/main" id="{09012CB5-915B-5B4B-BA37-7D6E19377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1263" y="6065838"/>
                <a:ext cx="1252537" cy="1368425"/>
              </a:xfrm>
              <a:custGeom>
                <a:avLst/>
                <a:gdLst>
                  <a:gd name="T0" fmla="*/ 2147483646 w 6953"/>
                  <a:gd name="T1" fmla="*/ 2147483646 h 7601"/>
                  <a:gd name="T2" fmla="*/ 2147483646 w 6953"/>
                  <a:gd name="T3" fmla="*/ 2147483646 h 7601"/>
                  <a:gd name="T4" fmla="*/ 2147483646 w 6953"/>
                  <a:gd name="T5" fmla="*/ 2147483646 h 7601"/>
                  <a:gd name="T6" fmla="*/ 2147483646 w 6953"/>
                  <a:gd name="T7" fmla="*/ 2147483646 h 7601"/>
                  <a:gd name="T8" fmla="*/ 2147483646 w 6953"/>
                  <a:gd name="T9" fmla="*/ 2147483646 h 7601"/>
                  <a:gd name="T10" fmla="*/ 2147483646 w 6953"/>
                  <a:gd name="T11" fmla="*/ 2147483646 h 7601"/>
                  <a:gd name="T12" fmla="*/ 2147483646 w 6953"/>
                  <a:gd name="T13" fmla="*/ 2147483646 h 7601"/>
                  <a:gd name="T14" fmla="*/ 2147483646 w 6953"/>
                  <a:gd name="T15" fmla="*/ 2147483646 h 7601"/>
                  <a:gd name="T16" fmla="*/ 2147483646 w 6953"/>
                  <a:gd name="T17" fmla="*/ 2147483646 h 7601"/>
                  <a:gd name="T18" fmla="*/ 2147483646 w 6953"/>
                  <a:gd name="T19" fmla="*/ 2147483646 h 7601"/>
                  <a:gd name="T20" fmla="*/ 2147483646 w 6953"/>
                  <a:gd name="T21" fmla="*/ 2147483646 h 7601"/>
                  <a:gd name="T22" fmla="*/ 2147483646 w 6953"/>
                  <a:gd name="T23" fmla="*/ 2147483646 h 7601"/>
                  <a:gd name="T24" fmla="*/ 2147483646 w 6953"/>
                  <a:gd name="T25" fmla="*/ 2147483646 h 7601"/>
                  <a:gd name="T26" fmla="*/ 2147483646 w 6953"/>
                  <a:gd name="T27" fmla="*/ 2147483646 h 7601"/>
                  <a:gd name="T28" fmla="*/ 0 w 6953"/>
                  <a:gd name="T29" fmla="*/ 2147483646 h 7601"/>
                  <a:gd name="T30" fmla="*/ 2147483646 w 6953"/>
                  <a:gd name="T31" fmla="*/ 2147483646 h 7601"/>
                  <a:gd name="T32" fmla="*/ 2147483646 w 6953"/>
                  <a:gd name="T33" fmla="*/ 2147483646 h 7601"/>
                  <a:gd name="T34" fmla="*/ 2147483646 w 6953"/>
                  <a:gd name="T35" fmla="*/ 2147483646 h 7601"/>
                  <a:gd name="T36" fmla="*/ 2147483646 w 6953"/>
                  <a:gd name="T37" fmla="*/ 2147483646 h 7601"/>
                  <a:gd name="T38" fmla="*/ 2147483646 w 6953"/>
                  <a:gd name="T39" fmla="*/ 2147483646 h 7601"/>
                  <a:gd name="T40" fmla="*/ 2147483646 w 6953"/>
                  <a:gd name="T41" fmla="*/ 2147483646 h 7601"/>
                  <a:gd name="T42" fmla="*/ 2147483646 w 6953"/>
                  <a:gd name="T43" fmla="*/ 2147483646 h 7601"/>
                  <a:gd name="T44" fmla="*/ 2147483646 w 6953"/>
                  <a:gd name="T45" fmla="*/ 2147483646 h 7601"/>
                  <a:gd name="T46" fmla="*/ 2147483646 w 6953"/>
                  <a:gd name="T47" fmla="*/ 2147483646 h 7601"/>
                  <a:gd name="T48" fmla="*/ 2147483646 w 6953"/>
                  <a:gd name="T49" fmla="*/ 2147483646 h 7601"/>
                  <a:gd name="T50" fmla="*/ 2147483646 w 6953"/>
                  <a:gd name="T51" fmla="*/ 2147483646 h 7601"/>
                  <a:gd name="T52" fmla="*/ 2147483646 w 6953"/>
                  <a:gd name="T53" fmla="*/ 2147483646 h 7601"/>
                  <a:gd name="T54" fmla="*/ 2147483646 w 6953"/>
                  <a:gd name="T55" fmla="*/ 2147483646 h 7601"/>
                  <a:gd name="T56" fmla="*/ 2147483646 w 6953"/>
                  <a:gd name="T57" fmla="*/ 2147483646 h 7601"/>
                  <a:gd name="T58" fmla="*/ 2147483646 w 6953"/>
                  <a:gd name="T59" fmla="*/ 2147483646 h 7601"/>
                  <a:gd name="T60" fmla="*/ 2147483646 w 6953"/>
                  <a:gd name="T61" fmla="*/ 2147483646 h 7601"/>
                  <a:gd name="T62" fmla="*/ 2147483646 w 6953"/>
                  <a:gd name="T63" fmla="*/ 2147483646 h 7601"/>
                  <a:gd name="T64" fmla="*/ 2147483646 w 6953"/>
                  <a:gd name="T65" fmla="*/ 2147483646 h 7601"/>
                  <a:gd name="T66" fmla="*/ 2147483646 w 6953"/>
                  <a:gd name="T67" fmla="*/ 2147483646 h 7601"/>
                  <a:gd name="T68" fmla="*/ 2147483646 w 6953"/>
                  <a:gd name="T69" fmla="*/ 2147483646 h 7601"/>
                  <a:gd name="T70" fmla="*/ 2147483646 w 6953"/>
                  <a:gd name="T71" fmla="*/ 2147483646 h 7601"/>
                  <a:gd name="T72" fmla="*/ 2147483646 w 6953"/>
                  <a:gd name="T73" fmla="*/ 2147483646 h 7601"/>
                  <a:gd name="T74" fmla="*/ 2147483646 w 6953"/>
                  <a:gd name="T75" fmla="*/ 2147483646 h 7601"/>
                  <a:gd name="T76" fmla="*/ 2147483646 w 6953"/>
                  <a:gd name="T77" fmla="*/ 2147483646 h 7601"/>
                  <a:gd name="T78" fmla="*/ 2147483646 w 6953"/>
                  <a:gd name="T79" fmla="*/ 2147483646 h 7601"/>
                  <a:gd name="T80" fmla="*/ 2147483646 w 6953"/>
                  <a:gd name="T81" fmla="*/ 2147483646 h 7601"/>
                  <a:gd name="T82" fmla="*/ 2147483646 w 6953"/>
                  <a:gd name="T83" fmla="*/ 2147483646 h 7601"/>
                  <a:gd name="T84" fmla="*/ 2147483646 w 6953"/>
                  <a:gd name="T85" fmla="*/ 2147483646 h 7601"/>
                  <a:gd name="T86" fmla="*/ 2147483646 w 6953"/>
                  <a:gd name="T87" fmla="*/ 2147483646 h 7601"/>
                  <a:gd name="T88" fmla="*/ 2147483646 w 6953"/>
                  <a:gd name="T89" fmla="*/ 2147483646 h 7601"/>
                  <a:gd name="T90" fmla="*/ 2147483646 w 6953"/>
                  <a:gd name="T91" fmla="*/ 2147483646 h 7601"/>
                  <a:gd name="T92" fmla="*/ 2147483646 w 6953"/>
                  <a:gd name="T93" fmla="*/ 2147483646 h 7601"/>
                  <a:gd name="T94" fmla="*/ 2147483646 w 6953"/>
                  <a:gd name="T95" fmla="*/ 2147483646 h 7601"/>
                  <a:gd name="T96" fmla="*/ 2147483646 w 6953"/>
                  <a:gd name="T97" fmla="*/ 2147483646 h 7601"/>
                  <a:gd name="T98" fmla="*/ 2147483646 w 6953"/>
                  <a:gd name="T99" fmla="*/ 2147483646 h 7601"/>
                  <a:gd name="T100" fmla="*/ 2147483646 w 6953"/>
                  <a:gd name="T101" fmla="*/ 2147483646 h 7601"/>
                  <a:gd name="T102" fmla="*/ 2147483646 w 6953"/>
                  <a:gd name="T103" fmla="*/ 2147483646 h 7601"/>
                  <a:gd name="T104" fmla="*/ 2147483646 w 6953"/>
                  <a:gd name="T105" fmla="*/ 2147483646 h 7601"/>
                  <a:gd name="T106" fmla="*/ 2147483646 w 6953"/>
                  <a:gd name="T107" fmla="*/ 2147483646 h 7601"/>
                  <a:gd name="T108" fmla="*/ 2147483646 w 6953"/>
                  <a:gd name="T109" fmla="*/ 2147483646 h 7601"/>
                  <a:gd name="T110" fmla="*/ 2147483646 w 6953"/>
                  <a:gd name="T111" fmla="*/ 2147483646 h 7601"/>
                  <a:gd name="T112" fmla="*/ 2147483646 w 6953"/>
                  <a:gd name="T113" fmla="*/ 2147483646 h 7601"/>
                  <a:gd name="T114" fmla="*/ 2147483646 w 6953"/>
                  <a:gd name="T115" fmla="*/ 2147483646 h 7601"/>
                  <a:gd name="T116" fmla="*/ 2147483646 w 6953"/>
                  <a:gd name="T117" fmla="*/ 2147483646 h 7601"/>
                  <a:gd name="T118" fmla="*/ 2147483646 w 6953"/>
                  <a:gd name="T119" fmla="*/ 2147483646 h 7601"/>
                  <a:gd name="T120" fmla="*/ 2147483646 w 6953"/>
                  <a:gd name="T121" fmla="*/ 2147483646 h 76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953" h="7601">
                    <a:moveTo>
                      <a:pt x="4743" y="4781"/>
                    </a:moveTo>
                    <a:lnTo>
                      <a:pt x="4761" y="4800"/>
                    </a:lnTo>
                    <a:lnTo>
                      <a:pt x="4761" y="4838"/>
                    </a:lnTo>
                    <a:lnTo>
                      <a:pt x="4628" y="4915"/>
                    </a:lnTo>
                    <a:lnTo>
                      <a:pt x="4495" y="4857"/>
                    </a:lnTo>
                    <a:lnTo>
                      <a:pt x="4267" y="4686"/>
                    </a:lnTo>
                    <a:lnTo>
                      <a:pt x="4114" y="4648"/>
                    </a:lnTo>
                    <a:lnTo>
                      <a:pt x="3981" y="4648"/>
                    </a:lnTo>
                    <a:lnTo>
                      <a:pt x="3600" y="4800"/>
                    </a:lnTo>
                    <a:lnTo>
                      <a:pt x="3505" y="4857"/>
                    </a:lnTo>
                    <a:lnTo>
                      <a:pt x="3314" y="5048"/>
                    </a:lnTo>
                    <a:lnTo>
                      <a:pt x="2495" y="5638"/>
                    </a:lnTo>
                    <a:lnTo>
                      <a:pt x="2362" y="5753"/>
                    </a:lnTo>
                    <a:lnTo>
                      <a:pt x="2285" y="5886"/>
                    </a:lnTo>
                    <a:lnTo>
                      <a:pt x="2228" y="6000"/>
                    </a:lnTo>
                    <a:lnTo>
                      <a:pt x="2152" y="6134"/>
                    </a:lnTo>
                    <a:lnTo>
                      <a:pt x="2037" y="6229"/>
                    </a:lnTo>
                    <a:lnTo>
                      <a:pt x="1790" y="6343"/>
                    </a:lnTo>
                    <a:lnTo>
                      <a:pt x="1695" y="6457"/>
                    </a:lnTo>
                    <a:lnTo>
                      <a:pt x="1619" y="6591"/>
                    </a:lnTo>
                    <a:lnTo>
                      <a:pt x="1580" y="6724"/>
                    </a:lnTo>
                    <a:lnTo>
                      <a:pt x="1561" y="6877"/>
                    </a:lnTo>
                    <a:lnTo>
                      <a:pt x="1561" y="7010"/>
                    </a:lnTo>
                    <a:lnTo>
                      <a:pt x="1695" y="7600"/>
                    </a:lnTo>
                    <a:lnTo>
                      <a:pt x="457" y="7086"/>
                    </a:lnTo>
                    <a:lnTo>
                      <a:pt x="495" y="6953"/>
                    </a:lnTo>
                    <a:lnTo>
                      <a:pt x="552" y="6743"/>
                    </a:lnTo>
                    <a:lnTo>
                      <a:pt x="552" y="6572"/>
                    </a:lnTo>
                    <a:lnTo>
                      <a:pt x="552" y="6534"/>
                    </a:lnTo>
                    <a:lnTo>
                      <a:pt x="533" y="6476"/>
                    </a:lnTo>
                    <a:lnTo>
                      <a:pt x="418" y="6286"/>
                    </a:lnTo>
                    <a:lnTo>
                      <a:pt x="342" y="5962"/>
                    </a:lnTo>
                    <a:lnTo>
                      <a:pt x="304" y="5905"/>
                    </a:lnTo>
                    <a:lnTo>
                      <a:pt x="285" y="5848"/>
                    </a:lnTo>
                    <a:lnTo>
                      <a:pt x="228" y="5829"/>
                    </a:lnTo>
                    <a:lnTo>
                      <a:pt x="209" y="5829"/>
                    </a:lnTo>
                    <a:lnTo>
                      <a:pt x="209" y="5810"/>
                    </a:lnTo>
                    <a:lnTo>
                      <a:pt x="190" y="5791"/>
                    </a:lnTo>
                    <a:lnTo>
                      <a:pt x="133" y="5410"/>
                    </a:lnTo>
                    <a:lnTo>
                      <a:pt x="114" y="5372"/>
                    </a:lnTo>
                    <a:lnTo>
                      <a:pt x="76" y="5333"/>
                    </a:lnTo>
                    <a:lnTo>
                      <a:pt x="37" y="5296"/>
                    </a:lnTo>
                    <a:lnTo>
                      <a:pt x="19" y="5219"/>
                    </a:lnTo>
                    <a:lnTo>
                      <a:pt x="0" y="5200"/>
                    </a:lnTo>
                    <a:lnTo>
                      <a:pt x="0" y="5143"/>
                    </a:lnTo>
                    <a:lnTo>
                      <a:pt x="19" y="5105"/>
                    </a:lnTo>
                    <a:lnTo>
                      <a:pt x="37" y="5067"/>
                    </a:lnTo>
                    <a:lnTo>
                      <a:pt x="76" y="5029"/>
                    </a:lnTo>
                    <a:lnTo>
                      <a:pt x="247" y="4991"/>
                    </a:lnTo>
                    <a:lnTo>
                      <a:pt x="495" y="5124"/>
                    </a:lnTo>
                    <a:lnTo>
                      <a:pt x="647" y="5257"/>
                    </a:lnTo>
                    <a:lnTo>
                      <a:pt x="704" y="5277"/>
                    </a:lnTo>
                    <a:lnTo>
                      <a:pt x="1047" y="5372"/>
                    </a:lnTo>
                    <a:lnTo>
                      <a:pt x="1123" y="5410"/>
                    </a:lnTo>
                    <a:lnTo>
                      <a:pt x="1161" y="5391"/>
                    </a:lnTo>
                    <a:lnTo>
                      <a:pt x="1199" y="5391"/>
                    </a:lnTo>
                    <a:lnTo>
                      <a:pt x="1333" y="5296"/>
                    </a:lnTo>
                    <a:lnTo>
                      <a:pt x="1466" y="5048"/>
                    </a:lnTo>
                    <a:lnTo>
                      <a:pt x="1524" y="4934"/>
                    </a:lnTo>
                    <a:lnTo>
                      <a:pt x="1542" y="4915"/>
                    </a:lnTo>
                    <a:lnTo>
                      <a:pt x="1600" y="4896"/>
                    </a:lnTo>
                    <a:lnTo>
                      <a:pt x="1695" y="4857"/>
                    </a:lnTo>
                    <a:lnTo>
                      <a:pt x="1809" y="4838"/>
                    </a:lnTo>
                    <a:lnTo>
                      <a:pt x="1828" y="4838"/>
                    </a:lnTo>
                    <a:lnTo>
                      <a:pt x="1885" y="4781"/>
                    </a:lnTo>
                    <a:lnTo>
                      <a:pt x="2037" y="4553"/>
                    </a:lnTo>
                    <a:lnTo>
                      <a:pt x="2076" y="4457"/>
                    </a:lnTo>
                    <a:lnTo>
                      <a:pt x="2114" y="4381"/>
                    </a:lnTo>
                    <a:lnTo>
                      <a:pt x="2114" y="4324"/>
                    </a:lnTo>
                    <a:lnTo>
                      <a:pt x="2114" y="4305"/>
                    </a:lnTo>
                    <a:lnTo>
                      <a:pt x="2076" y="3943"/>
                    </a:lnTo>
                    <a:lnTo>
                      <a:pt x="2095" y="3753"/>
                    </a:lnTo>
                    <a:lnTo>
                      <a:pt x="2057" y="3657"/>
                    </a:lnTo>
                    <a:lnTo>
                      <a:pt x="1828" y="3448"/>
                    </a:lnTo>
                    <a:lnTo>
                      <a:pt x="1561" y="3238"/>
                    </a:lnTo>
                    <a:lnTo>
                      <a:pt x="1504" y="3162"/>
                    </a:lnTo>
                    <a:lnTo>
                      <a:pt x="1466" y="3143"/>
                    </a:lnTo>
                    <a:lnTo>
                      <a:pt x="1428" y="3124"/>
                    </a:lnTo>
                    <a:lnTo>
                      <a:pt x="1028" y="3010"/>
                    </a:lnTo>
                    <a:lnTo>
                      <a:pt x="895" y="2915"/>
                    </a:lnTo>
                    <a:lnTo>
                      <a:pt x="1199" y="2133"/>
                    </a:lnTo>
                    <a:lnTo>
                      <a:pt x="1314" y="2038"/>
                    </a:lnTo>
                    <a:lnTo>
                      <a:pt x="1333" y="2019"/>
                    </a:lnTo>
                    <a:lnTo>
                      <a:pt x="1638" y="1962"/>
                    </a:lnTo>
                    <a:lnTo>
                      <a:pt x="1733" y="1962"/>
                    </a:lnTo>
                    <a:lnTo>
                      <a:pt x="1771" y="2000"/>
                    </a:lnTo>
                    <a:lnTo>
                      <a:pt x="1828" y="2000"/>
                    </a:lnTo>
                    <a:lnTo>
                      <a:pt x="1847" y="2000"/>
                    </a:lnTo>
                    <a:lnTo>
                      <a:pt x="1847" y="1962"/>
                    </a:lnTo>
                    <a:lnTo>
                      <a:pt x="1828" y="1810"/>
                    </a:lnTo>
                    <a:lnTo>
                      <a:pt x="1942" y="1791"/>
                    </a:lnTo>
                    <a:lnTo>
                      <a:pt x="2114" y="1295"/>
                    </a:lnTo>
                    <a:lnTo>
                      <a:pt x="2647" y="1276"/>
                    </a:lnTo>
                    <a:lnTo>
                      <a:pt x="2857" y="1010"/>
                    </a:lnTo>
                    <a:lnTo>
                      <a:pt x="2895" y="972"/>
                    </a:lnTo>
                    <a:lnTo>
                      <a:pt x="2933" y="953"/>
                    </a:lnTo>
                    <a:lnTo>
                      <a:pt x="2952" y="953"/>
                    </a:lnTo>
                    <a:lnTo>
                      <a:pt x="3009" y="934"/>
                    </a:lnTo>
                    <a:lnTo>
                      <a:pt x="3066" y="934"/>
                    </a:lnTo>
                    <a:lnTo>
                      <a:pt x="3085" y="934"/>
                    </a:lnTo>
                    <a:lnTo>
                      <a:pt x="3124" y="934"/>
                    </a:lnTo>
                    <a:lnTo>
                      <a:pt x="3143" y="953"/>
                    </a:lnTo>
                    <a:lnTo>
                      <a:pt x="3161" y="953"/>
                    </a:lnTo>
                    <a:lnTo>
                      <a:pt x="3561" y="1257"/>
                    </a:lnTo>
                    <a:lnTo>
                      <a:pt x="3600" y="953"/>
                    </a:lnTo>
                    <a:lnTo>
                      <a:pt x="3676" y="838"/>
                    </a:lnTo>
                    <a:lnTo>
                      <a:pt x="3847" y="724"/>
                    </a:lnTo>
                    <a:lnTo>
                      <a:pt x="4018" y="609"/>
                    </a:lnTo>
                    <a:lnTo>
                      <a:pt x="4152" y="514"/>
                    </a:lnTo>
                    <a:lnTo>
                      <a:pt x="4323" y="477"/>
                    </a:lnTo>
                    <a:lnTo>
                      <a:pt x="4399" y="477"/>
                    </a:lnTo>
                    <a:lnTo>
                      <a:pt x="4419" y="514"/>
                    </a:lnTo>
                    <a:lnTo>
                      <a:pt x="4457" y="553"/>
                    </a:lnTo>
                    <a:lnTo>
                      <a:pt x="4514" y="609"/>
                    </a:lnTo>
                    <a:lnTo>
                      <a:pt x="4609" y="686"/>
                    </a:lnTo>
                    <a:lnTo>
                      <a:pt x="4628" y="686"/>
                    </a:lnTo>
                    <a:lnTo>
                      <a:pt x="5161" y="419"/>
                    </a:lnTo>
                    <a:lnTo>
                      <a:pt x="5352" y="305"/>
                    </a:lnTo>
                    <a:lnTo>
                      <a:pt x="5371" y="286"/>
                    </a:lnTo>
                    <a:lnTo>
                      <a:pt x="5371" y="191"/>
                    </a:lnTo>
                    <a:lnTo>
                      <a:pt x="5295" y="0"/>
                    </a:lnTo>
                    <a:lnTo>
                      <a:pt x="5638" y="38"/>
                    </a:lnTo>
                    <a:lnTo>
                      <a:pt x="5752" y="76"/>
                    </a:lnTo>
                    <a:lnTo>
                      <a:pt x="5771" y="96"/>
                    </a:lnTo>
                    <a:lnTo>
                      <a:pt x="5828" y="152"/>
                    </a:lnTo>
                    <a:lnTo>
                      <a:pt x="5885" y="228"/>
                    </a:lnTo>
                    <a:lnTo>
                      <a:pt x="5923" y="305"/>
                    </a:lnTo>
                    <a:lnTo>
                      <a:pt x="6019" y="457"/>
                    </a:lnTo>
                    <a:lnTo>
                      <a:pt x="6057" y="477"/>
                    </a:lnTo>
                    <a:lnTo>
                      <a:pt x="6095" y="495"/>
                    </a:lnTo>
                    <a:lnTo>
                      <a:pt x="6742" y="457"/>
                    </a:lnTo>
                    <a:lnTo>
                      <a:pt x="6800" y="477"/>
                    </a:lnTo>
                    <a:lnTo>
                      <a:pt x="6914" y="609"/>
                    </a:lnTo>
                    <a:lnTo>
                      <a:pt x="6952" y="686"/>
                    </a:lnTo>
                    <a:lnTo>
                      <a:pt x="6933" y="724"/>
                    </a:lnTo>
                    <a:lnTo>
                      <a:pt x="6933" y="762"/>
                    </a:lnTo>
                    <a:lnTo>
                      <a:pt x="6895" y="895"/>
                    </a:lnTo>
                    <a:lnTo>
                      <a:pt x="6857" y="953"/>
                    </a:lnTo>
                    <a:lnTo>
                      <a:pt x="6838" y="1029"/>
                    </a:lnTo>
                    <a:lnTo>
                      <a:pt x="6819" y="1143"/>
                    </a:lnTo>
                    <a:lnTo>
                      <a:pt x="6800" y="1181"/>
                    </a:lnTo>
                    <a:lnTo>
                      <a:pt x="6819" y="1219"/>
                    </a:lnTo>
                    <a:lnTo>
                      <a:pt x="6819" y="1238"/>
                    </a:lnTo>
                    <a:lnTo>
                      <a:pt x="6819" y="1257"/>
                    </a:lnTo>
                    <a:lnTo>
                      <a:pt x="6933" y="1391"/>
                    </a:lnTo>
                    <a:lnTo>
                      <a:pt x="6952" y="1391"/>
                    </a:lnTo>
                    <a:lnTo>
                      <a:pt x="6876" y="1410"/>
                    </a:lnTo>
                    <a:lnTo>
                      <a:pt x="6666" y="1676"/>
                    </a:lnTo>
                    <a:lnTo>
                      <a:pt x="6552" y="1752"/>
                    </a:lnTo>
                    <a:lnTo>
                      <a:pt x="6533" y="1600"/>
                    </a:lnTo>
                    <a:lnTo>
                      <a:pt x="6438" y="1486"/>
                    </a:lnTo>
                    <a:lnTo>
                      <a:pt x="6304" y="1486"/>
                    </a:lnTo>
                    <a:lnTo>
                      <a:pt x="6171" y="1581"/>
                    </a:lnTo>
                    <a:lnTo>
                      <a:pt x="6114" y="1715"/>
                    </a:lnTo>
                    <a:lnTo>
                      <a:pt x="6152" y="1829"/>
                    </a:lnTo>
                    <a:lnTo>
                      <a:pt x="6228" y="1905"/>
                    </a:lnTo>
                    <a:lnTo>
                      <a:pt x="6248" y="2019"/>
                    </a:lnTo>
                    <a:lnTo>
                      <a:pt x="6190" y="2095"/>
                    </a:lnTo>
                    <a:lnTo>
                      <a:pt x="6114" y="2172"/>
                    </a:lnTo>
                    <a:lnTo>
                      <a:pt x="6057" y="2248"/>
                    </a:lnTo>
                    <a:lnTo>
                      <a:pt x="6114" y="2362"/>
                    </a:lnTo>
                    <a:lnTo>
                      <a:pt x="6285" y="2400"/>
                    </a:lnTo>
                    <a:lnTo>
                      <a:pt x="6343" y="2419"/>
                    </a:lnTo>
                    <a:lnTo>
                      <a:pt x="6400" y="2458"/>
                    </a:lnTo>
                    <a:lnTo>
                      <a:pt x="6419" y="2495"/>
                    </a:lnTo>
                    <a:lnTo>
                      <a:pt x="6476" y="2590"/>
                    </a:lnTo>
                    <a:lnTo>
                      <a:pt x="6495" y="2648"/>
                    </a:lnTo>
                    <a:lnTo>
                      <a:pt x="6495" y="2781"/>
                    </a:lnTo>
                    <a:lnTo>
                      <a:pt x="6514" y="2839"/>
                    </a:lnTo>
                    <a:lnTo>
                      <a:pt x="6552" y="2876"/>
                    </a:lnTo>
                    <a:lnTo>
                      <a:pt x="6666" y="2934"/>
                    </a:lnTo>
                    <a:lnTo>
                      <a:pt x="6705" y="2971"/>
                    </a:lnTo>
                    <a:lnTo>
                      <a:pt x="6705" y="3105"/>
                    </a:lnTo>
                    <a:lnTo>
                      <a:pt x="6647" y="3162"/>
                    </a:lnTo>
                    <a:lnTo>
                      <a:pt x="5714" y="3391"/>
                    </a:lnTo>
                    <a:lnTo>
                      <a:pt x="5486" y="3486"/>
                    </a:lnTo>
                    <a:lnTo>
                      <a:pt x="5257" y="3657"/>
                    </a:lnTo>
                    <a:lnTo>
                      <a:pt x="5085" y="3848"/>
                    </a:lnTo>
                    <a:lnTo>
                      <a:pt x="4704" y="4515"/>
                    </a:lnTo>
                    <a:lnTo>
                      <a:pt x="4685" y="4591"/>
                    </a:lnTo>
                    <a:lnTo>
                      <a:pt x="4704" y="4648"/>
                    </a:lnTo>
                    <a:lnTo>
                      <a:pt x="4743" y="4781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42" name="Freeform 530">
                <a:extLst>
                  <a:ext uri="{FF2B5EF4-FFF2-40B4-BE49-F238E27FC236}">
                    <a16:creationId xmlns:a16="http://schemas.microsoft.com/office/drawing/2014/main" id="{C1E89C01-4067-5149-A2A1-8717E8D25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75975" y="5462588"/>
                <a:ext cx="928688" cy="863600"/>
              </a:xfrm>
              <a:custGeom>
                <a:avLst/>
                <a:gdLst>
                  <a:gd name="T0" fmla="*/ 2147483646 w 5163"/>
                  <a:gd name="T1" fmla="*/ 2147483646 h 4802"/>
                  <a:gd name="T2" fmla="*/ 2147483646 w 5163"/>
                  <a:gd name="T3" fmla="*/ 2147483646 h 4802"/>
                  <a:gd name="T4" fmla="*/ 2147483646 w 5163"/>
                  <a:gd name="T5" fmla="*/ 2147483646 h 4802"/>
                  <a:gd name="T6" fmla="*/ 2147483646 w 5163"/>
                  <a:gd name="T7" fmla="*/ 2147483646 h 4802"/>
                  <a:gd name="T8" fmla="*/ 2147483646 w 5163"/>
                  <a:gd name="T9" fmla="*/ 2147483646 h 4802"/>
                  <a:gd name="T10" fmla="*/ 2147483646 w 5163"/>
                  <a:gd name="T11" fmla="*/ 2147483646 h 4802"/>
                  <a:gd name="T12" fmla="*/ 2147483646 w 5163"/>
                  <a:gd name="T13" fmla="*/ 2147483646 h 4802"/>
                  <a:gd name="T14" fmla="*/ 2147483646 w 5163"/>
                  <a:gd name="T15" fmla="*/ 2147483646 h 4802"/>
                  <a:gd name="T16" fmla="*/ 2147483646 w 5163"/>
                  <a:gd name="T17" fmla="*/ 2147483646 h 4802"/>
                  <a:gd name="T18" fmla="*/ 2147483646 w 5163"/>
                  <a:gd name="T19" fmla="*/ 2147483646 h 4802"/>
                  <a:gd name="T20" fmla="*/ 2147483646 w 5163"/>
                  <a:gd name="T21" fmla="*/ 2147483646 h 4802"/>
                  <a:gd name="T22" fmla="*/ 2147483646 w 5163"/>
                  <a:gd name="T23" fmla="*/ 2147483646 h 4802"/>
                  <a:gd name="T24" fmla="*/ 2147483646 w 5163"/>
                  <a:gd name="T25" fmla="*/ 2147483646 h 4802"/>
                  <a:gd name="T26" fmla="*/ 2147483646 w 5163"/>
                  <a:gd name="T27" fmla="*/ 2147483646 h 4802"/>
                  <a:gd name="T28" fmla="*/ 2147483646 w 5163"/>
                  <a:gd name="T29" fmla="*/ 2147483646 h 4802"/>
                  <a:gd name="T30" fmla="*/ 2147483646 w 5163"/>
                  <a:gd name="T31" fmla="*/ 2147483646 h 4802"/>
                  <a:gd name="T32" fmla="*/ 2147483646 w 5163"/>
                  <a:gd name="T33" fmla="*/ 2147483646 h 4802"/>
                  <a:gd name="T34" fmla="*/ 2147483646 w 5163"/>
                  <a:gd name="T35" fmla="*/ 2147483646 h 4802"/>
                  <a:gd name="T36" fmla="*/ 2147483646 w 5163"/>
                  <a:gd name="T37" fmla="*/ 2147483646 h 4802"/>
                  <a:gd name="T38" fmla="*/ 2147483646 w 5163"/>
                  <a:gd name="T39" fmla="*/ 2147483646 h 4802"/>
                  <a:gd name="T40" fmla="*/ 2147483646 w 5163"/>
                  <a:gd name="T41" fmla="*/ 2147483646 h 4802"/>
                  <a:gd name="T42" fmla="*/ 2147483646 w 5163"/>
                  <a:gd name="T43" fmla="*/ 2147483646 h 4802"/>
                  <a:gd name="T44" fmla="*/ 2147483646 w 5163"/>
                  <a:gd name="T45" fmla="*/ 2147483646 h 4802"/>
                  <a:gd name="T46" fmla="*/ 2147483646 w 5163"/>
                  <a:gd name="T47" fmla="*/ 2147483646 h 4802"/>
                  <a:gd name="T48" fmla="*/ 2147483646 w 5163"/>
                  <a:gd name="T49" fmla="*/ 2147483646 h 4802"/>
                  <a:gd name="T50" fmla="*/ 2147483646 w 5163"/>
                  <a:gd name="T51" fmla="*/ 2147483646 h 4802"/>
                  <a:gd name="T52" fmla="*/ 2147483646 w 5163"/>
                  <a:gd name="T53" fmla="*/ 2147483646 h 4802"/>
                  <a:gd name="T54" fmla="*/ 2147483646 w 5163"/>
                  <a:gd name="T55" fmla="*/ 2147483646 h 4802"/>
                  <a:gd name="T56" fmla="*/ 2147483646 w 5163"/>
                  <a:gd name="T57" fmla="*/ 0 h 4802"/>
                  <a:gd name="T58" fmla="*/ 2147483646 w 5163"/>
                  <a:gd name="T59" fmla="*/ 2147483646 h 4802"/>
                  <a:gd name="T60" fmla="*/ 2147483646 w 5163"/>
                  <a:gd name="T61" fmla="*/ 2147483646 h 4802"/>
                  <a:gd name="T62" fmla="*/ 2147483646 w 5163"/>
                  <a:gd name="T63" fmla="*/ 2147483646 h 4802"/>
                  <a:gd name="T64" fmla="*/ 2147483646 w 5163"/>
                  <a:gd name="T65" fmla="*/ 2147483646 h 4802"/>
                  <a:gd name="T66" fmla="*/ 2147483646 w 5163"/>
                  <a:gd name="T67" fmla="*/ 2147483646 h 4802"/>
                  <a:gd name="T68" fmla="*/ 2147483646 w 5163"/>
                  <a:gd name="T69" fmla="*/ 2147483646 h 4802"/>
                  <a:gd name="T70" fmla="*/ 2147483646 w 5163"/>
                  <a:gd name="T71" fmla="*/ 2147483646 h 4802"/>
                  <a:gd name="T72" fmla="*/ 2147483646 w 5163"/>
                  <a:gd name="T73" fmla="*/ 2147483646 h 4802"/>
                  <a:gd name="T74" fmla="*/ 2147483646 w 5163"/>
                  <a:gd name="T75" fmla="*/ 2147483646 h 4802"/>
                  <a:gd name="T76" fmla="*/ 2147483646 w 5163"/>
                  <a:gd name="T77" fmla="*/ 2147483646 h 4802"/>
                  <a:gd name="T78" fmla="*/ 2147483646 w 5163"/>
                  <a:gd name="T79" fmla="*/ 2147483646 h 4802"/>
                  <a:gd name="T80" fmla="*/ 2147483646 w 5163"/>
                  <a:gd name="T81" fmla="*/ 2147483646 h 4802"/>
                  <a:gd name="T82" fmla="*/ 2147483646 w 5163"/>
                  <a:gd name="T83" fmla="*/ 2147483646 h 4802"/>
                  <a:gd name="T84" fmla="*/ 2147483646 w 5163"/>
                  <a:gd name="T85" fmla="*/ 2147483646 h 4802"/>
                  <a:gd name="T86" fmla="*/ 2147483646 w 5163"/>
                  <a:gd name="T87" fmla="*/ 2147483646 h 4802"/>
                  <a:gd name="T88" fmla="*/ 2147483646 w 5163"/>
                  <a:gd name="T89" fmla="*/ 2147483646 h 480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63" h="4802">
                    <a:moveTo>
                      <a:pt x="3257" y="4801"/>
                    </a:moveTo>
                    <a:lnTo>
                      <a:pt x="3257" y="4801"/>
                    </a:lnTo>
                    <a:lnTo>
                      <a:pt x="3010" y="4629"/>
                    </a:lnTo>
                    <a:lnTo>
                      <a:pt x="2991" y="4648"/>
                    </a:lnTo>
                    <a:lnTo>
                      <a:pt x="2952" y="4705"/>
                    </a:lnTo>
                    <a:lnTo>
                      <a:pt x="2933" y="4534"/>
                    </a:lnTo>
                    <a:lnTo>
                      <a:pt x="2857" y="4572"/>
                    </a:lnTo>
                    <a:lnTo>
                      <a:pt x="2647" y="4782"/>
                    </a:lnTo>
                    <a:lnTo>
                      <a:pt x="2514" y="4801"/>
                    </a:lnTo>
                    <a:lnTo>
                      <a:pt x="2419" y="4763"/>
                    </a:lnTo>
                    <a:lnTo>
                      <a:pt x="2324" y="4724"/>
                    </a:lnTo>
                    <a:lnTo>
                      <a:pt x="2190" y="4705"/>
                    </a:lnTo>
                    <a:lnTo>
                      <a:pt x="2095" y="4744"/>
                    </a:lnTo>
                    <a:lnTo>
                      <a:pt x="2076" y="4744"/>
                    </a:lnTo>
                    <a:lnTo>
                      <a:pt x="1962" y="4610"/>
                    </a:lnTo>
                    <a:lnTo>
                      <a:pt x="1962" y="4591"/>
                    </a:lnTo>
                    <a:lnTo>
                      <a:pt x="1962" y="4572"/>
                    </a:lnTo>
                    <a:lnTo>
                      <a:pt x="1943" y="4534"/>
                    </a:lnTo>
                    <a:lnTo>
                      <a:pt x="1962" y="4496"/>
                    </a:lnTo>
                    <a:lnTo>
                      <a:pt x="1981" y="4382"/>
                    </a:lnTo>
                    <a:lnTo>
                      <a:pt x="2000" y="4306"/>
                    </a:lnTo>
                    <a:lnTo>
                      <a:pt x="2038" y="4248"/>
                    </a:lnTo>
                    <a:lnTo>
                      <a:pt x="2076" y="4115"/>
                    </a:lnTo>
                    <a:lnTo>
                      <a:pt x="2076" y="4077"/>
                    </a:lnTo>
                    <a:lnTo>
                      <a:pt x="2095" y="4039"/>
                    </a:lnTo>
                    <a:lnTo>
                      <a:pt x="2057" y="3962"/>
                    </a:lnTo>
                    <a:lnTo>
                      <a:pt x="1943" y="3830"/>
                    </a:lnTo>
                    <a:lnTo>
                      <a:pt x="1885" y="3810"/>
                    </a:lnTo>
                    <a:lnTo>
                      <a:pt x="1238" y="3848"/>
                    </a:lnTo>
                    <a:lnTo>
                      <a:pt x="1200" y="3830"/>
                    </a:lnTo>
                    <a:lnTo>
                      <a:pt x="1162" y="3810"/>
                    </a:lnTo>
                    <a:lnTo>
                      <a:pt x="1066" y="3658"/>
                    </a:lnTo>
                    <a:lnTo>
                      <a:pt x="1028" y="3581"/>
                    </a:lnTo>
                    <a:lnTo>
                      <a:pt x="971" y="3505"/>
                    </a:lnTo>
                    <a:lnTo>
                      <a:pt x="914" y="3449"/>
                    </a:lnTo>
                    <a:lnTo>
                      <a:pt x="895" y="3429"/>
                    </a:lnTo>
                    <a:lnTo>
                      <a:pt x="781" y="3391"/>
                    </a:lnTo>
                    <a:lnTo>
                      <a:pt x="438" y="3353"/>
                    </a:lnTo>
                    <a:lnTo>
                      <a:pt x="343" y="3353"/>
                    </a:lnTo>
                    <a:lnTo>
                      <a:pt x="324" y="3353"/>
                    </a:lnTo>
                    <a:lnTo>
                      <a:pt x="343" y="3163"/>
                    </a:lnTo>
                    <a:lnTo>
                      <a:pt x="666" y="2286"/>
                    </a:lnTo>
                    <a:lnTo>
                      <a:pt x="629" y="2172"/>
                    </a:lnTo>
                    <a:lnTo>
                      <a:pt x="590" y="2096"/>
                    </a:lnTo>
                    <a:lnTo>
                      <a:pt x="590" y="2058"/>
                    </a:lnTo>
                    <a:lnTo>
                      <a:pt x="590" y="2001"/>
                    </a:lnTo>
                    <a:lnTo>
                      <a:pt x="590" y="1981"/>
                    </a:lnTo>
                    <a:lnTo>
                      <a:pt x="590" y="1944"/>
                    </a:lnTo>
                    <a:lnTo>
                      <a:pt x="609" y="1849"/>
                    </a:lnTo>
                    <a:lnTo>
                      <a:pt x="609" y="1810"/>
                    </a:lnTo>
                    <a:lnTo>
                      <a:pt x="590" y="1715"/>
                    </a:lnTo>
                    <a:lnTo>
                      <a:pt x="571" y="1620"/>
                    </a:lnTo>
                    <a:lnTo>
                      <a:pt x="514" y="1544"/>
                    </a:lnTo>
                    <a:lnTo>
                      <a:pt x="400" y="1505"/>
                    </a:lnTo>
                    <a:lnTo>
                      <a:pt x="0" y="1524"/>
                    </a:lnTo>
                    <a:lnTo>
                      <a:pt x="209" y="1163"/>
                    </a:lnTo>
                    <a:lnTo>
                      <a:pt x="228" y="1010"/>
                    </a:lnTo>
                    <a:lnTo>
                      <a:pt x="209" y="782"/>
                    </a:lnTo>
                    <a:lnTo>
                      <a:pt x="228" y="743"/>
                    </a:lnTo>
                    <a:lnTo>
                      <a:pt x="419" y="553"/>
                    </a:lnTo>
                    <a:lnTo>
                      <a:pt x="571" y="439"/>
                    </a:lnTo>
                    <a:lnTo>
                      <a:pt x="666" y="458"/>
                    </a:lnTo>
                    <a:lnTo>
                      <a:pt x="971" y="610"/>
                    </a:lnTo>
                    <a:lnTo>
                      <a:pt x="1238" y="743"/>
                    </a:lnTo>
                    <a:lnTo>
                      <a:pt x="1371" y="762"/>
                    </a:lnTo>
                    <a:lnTo>
                      <a:pt x="1848" y="782"/>
                    </a:lnTo>
                    <a:lnTo>
                      <a:pt x="1981" y="743"/>
                    </a:lnTo>
                    <a:lnTo>
                      <a:pt x="2495" y="325"/>
                    </a:lnTo>
                    <a:lnTo>
                      <a:pt x="2666" y="267"/>
                    </a:lnTo>
                    <a:lnTo>
                      <a:pt x="2743" y="267"/>
                    </a:lnTo>
                    <a:lnTo>
                      <a:pt x="2933" y="325"/>
                    </a:lnTo>
                    <a:lnTo>
                      <a:pt x="3047" y="420"/>
                    </a:lnTo>
                    <a:lnTo>
                      <a:pt x="3200" y="420"/>
                    </a:lnTo>
                    <a:lnTo>
                      <a:pt x="3619" y="267"/>
                    </a:lnTo>
                    <a:lnTo>
                      <a:pt x="3753" y="305"/>
                    </a:lnTo>
                    <a:lnTo>
                      <a:pt x="3790" y="363"/>
                    </a:lnTo>
                    <a:lnTo>
                      <a:pt x="3848" y="401"/>
                    </a:lnTo>
                    <a:lnTo>
                      <a:pt x="3924" y="401"/>
                    </a:lnTo>
                    <a:lnTo>
                      <a:pt x="4019" y="363"/>
                    </a:lnTo>
                    <a:lnTo>
                      <a:pt x="4076" y="325"/>
                    </a:lnTo>
                    <a:lnTo>
                      <a:pt x="4114" y="267"/>
                    </a:lnTo>
                    <a:lnTo>
                      <a:pt x="4152" y="191"/>
                    </a:lnTo>
                    <a:lnTo>
                      <a:pt x="4190" y="172"/>
                    </a:lnTo>
                    <a:lnTo>
                      <a:pt x="4247" y="134"/>
                    </a:lnTo>
                    <a:lnTo>
                      <a:pt x="4438" y="20"/>
                    </a:lnTo>
                    <a:lnTo>
                      <a:pt x="4514" y="0"/>
                    </a:lnTo>
                    <a:lnTo>
                      <a:pt x="4552" y="0"/>
                    </a:lnTo>
                    <a:lnTo>
                      <a:pt x="4571" y="20"/>
                    </a:lnTo>
                    <a:lnTo>
                      <a:pt x="4591" y="20"/>
                    </a:lnTo>
                    <a:lnTo>
                      <a:pt x="4610" y="39"/>
                    </a:lnTo>
                    <a:lnTo>
                      <a:pt x="4628" y="58"/>
                    </a:lnTo>
                    <a:lnTo>
                      <a:pt x="4647" y="77"/>
                    </a:lnTo>
                    <a:lnTo>
                      <a:pt x="4667" y="134"/>
                    </a:lnTo>
                    <a:lnTo>
                      <a:pt x="4705" y="191"/>
                    </a:lnTo>
                    <a:lnTo>
                      <a:pt x="4705" y="210"/>
                    </a:lnTo>
                    <a:lnTo>
                      <a:pt x="4724" y="229"/>
                    </a:lnTo>
                    <a:lnTo>
                      <a:pt x="4724" y="267"/>
                    </a:lnTo>
                    <a:lnTo>
                      <a:pt x="4762" y="325"/>
                    </a:lnTo>
                    <a:lnTo>
                      <a:pt x="4667" y="439"/>
                    </a:lnTo>
                    <a:lnTo>
                      <a:pt x="4457" y="629"/>
                    </a:lnTo>
                    <a:lnTo>
                      <a:pt x="4400" y="743"/>
                    </a:lnTo>
                    <a:lnTo>
                      <a:pt x="4381" y="915"/>
                    </a:lnTo>
                    <a:lnTo>
                      <a:pt x="4419" y="1029"/>
                    </a:lnTo>
                    <a:lnTo>
                      <a:pt x="4495" y="1143"/>
                    </a:lnTo>
                    <a:lnTo>
                      <a:pt x="4667" y="1372"/>
                    </a:lnTo>
                    <a:lnTo>
                      <a:pt x="4762" y="1505"/>
                    </a:lnTo>
                    <a:lnTo>
                      <a:pt x="4914" y="1905"/>
                    </a:lnTo>
                    <a:lnTo>
                      <a:pt x="5009" y="2020"/>
                    </a:lnTo>
                    <a:lnTo>
                      <a:pt x="5105" y="2096"/>
                    </a:lnTo>
                    <a:lnTo>
                      <a:pt x="5143" y="2153"/>
                    </a:lnTo>
                    <a:lnTo>
                      <a:pt x="5143" y="2172"/>
                    </a:lnTo>
                    <a:lnTo>
                      <a:pt x="5162" y="2325"/>
                    </a:lnTo>
                    <a:lnTo>
                      <a:pt x="5143" y="2401"/>
                    </a:lnTo>
                    <a:lnTo>
                      <a:pt x="5048" y="2496"/>
                    </a:lnTo>
                    <a:lnTo>
                      <a:pt x="5028" y="2553"/>
                    </a:lnTo>
                    <a:lnTo>
                      <a:pt x="5048" y="3010"/>
                    </a:lnTo>
                    <a:lnTo>
                      <a:pt x="5048" y="3163"/>
                    </a:lnTo>
                    <a:lnTo>
                      <a:pt x="5009" y="3315"/>
                    </a:lnTo>
                    <a:lnTo>
                      <a:pt x="4914" y="3410"/>
                    </a:lnTo>
                    <a:lnTo>
                      <a:pt x="4800" y="3429"/>
                    </a:lnTo>
                    <a:lnTo>
                      <a:pt x="4591" y="3353"/>
                    </a:lnTo>
                    <a:lnTo>
                      <a:pt x="4476" y="3334"/>
                    </a:lnTo>
                    <a:lnTo>
                      <a:pt x="4343" y="3353"/>
                    </a:lnTo>
                    <a:lnTo>
                      <a:pt x="4266" y="3391"/>
                    </a:lnTo>
                    <a:lnTo>
                      <a:pt x="4229" y="3467"/>
                    </a:lnTo>
                    <a:lnTo>
                      <a:pt x="4152" y="3563"/>
                    </a:lnTo>
                    <a:lnTo>
                      <a:pt x="3867" y="3791"/>
                    </a:lnTo>
                    <a:lnTo>
                      <a:pt x="3753" y="3925"/>
                    </a:lnTo>
                    <a:lnTo>
                      <a:pt x="3657" y="4077"/>
                    </a:lnTo>
                    <a:lnTo>
                      <a:pt x="3600" y="4153"/>
                    </a:lnTo>
                    <a:lnTo>
                      <a:pt x="3409" y="4211"/>
                    </a:lnTo>
                    <a:lnTo>
                      <a:pt x="3314" y="4267"/>
                    </a:lnTo>
                    <a:lnTo>
                      <a:pt x="3257" y="4382"/>
                    </a:lnTo>
                    <a:lnTo>
                      <a:pt x="3238" y="4534"/>
                    </a:lnTo>
                    <a:lnTo>
                      <a:pt x="3257" y="480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43" name="Freeform 531">
                <a:extLst>
                  <a:ext uri="{FF2B5EF4-FFF2-40B4-BE49-F238E27FC236}">
                    <a16:creationId xmlns:a16="http://schemas.microsoft.com/office/drawing/2014/main" id="{C3452490-43BA-9D49-B74A-843C21F7C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1038" y="779463"/>
                <a:ext cx="3594100" cy="3233737"/>
              </a:xfrm>
              <a:custGeom>
                <a:avLst/>
                <a:gdLst>
                  <a:gd name="T0" fmla="*/ 2147483646 w 19964"/>
                  <a:gd name="T1" fmla="*/ 2147483646 h 17964"/>
                  <a:gd name="T2" fmla="*/ 2147483646 w 19964"/>
                  <a:gd name="T3" fmla="*/ 2147483646 h 17964"/>
                  <a:gd name="T4" fmla="*/ 2147483646 w 19964"/>
                  <a:gd name="T5" fmla="*/ 2147483646 h 17964"/>
                  <a:gd name="T6" fmla="*/ 2147483646 w 19964"/>
                  <a:gd name="T7" fmla="*/ 2147483646 h 17964"/>
                  <a:gd name="T8" fmla="*/ 2147483646 w 19964"/>
                  <a:gd name="T9" fmla="*/ 2147483646 h 17964"/>
                  <a:gd name="T10" fmla="*/ 2147483646 w 19964"/>
                  <a:gd name="T11" fmla="*/ 2147483646 h 17964"/>
                  <a:gd name="T12" fmla="*/ 2147483646 w 19964"/>
                  <a:gd name="T13" fmla="*/ 2147483646 h 17964"/>
                  <a:gd name="T14" fmla="*/ 2147483646 w 19964"/>
                  <a:gd name="T15" fmla="*/ 2147483646 h 17964"/>
                  <a:gd name="T16" fmla="*/ 2147483646 w 19964"/>
                  <a:gd name="T17" fmla="*/ 2147483646 h 17964"/>
                  <a:gd name="T18" fmla="*/ 2147483646 w 19964"/>
                  <a:gd name="T19" fmla="*/ 2147483646 h 17964"/>
                  <a:gd name="T20" fmla="*/ 2147483646 w 19964"/>
                  <a:gd name="T21" fmla="*/ 2147483646 h 17964"/>
                  <a:gd name="T22" fmla="*/ 2147483646 w 19964"/>
                  <a:gd name="T23" fmla="*/ 2147483646 h 17964"/>
                  <a:gd name="T24" fmla="*/ 2147483646 w 19964"/>
                  <a:gd name="T25" fmla="*/ 2147483646 h 17964"/>
                  <a:gd name="T26" fmla="*/ 2147483646 w 19964"/>
                  <a:gd name="T27" fmla="*/ 2147483646 h 17964"/>
                  <a:gd name="T28" fmla="*/ 2147483646 w 19964"/>
                  <a:gd name="T29" fmla="*/ 2147483646 h 17964"/>
                  <a:gd name="T30" fmla="*/ 2147483646 w 19964"/>
                  <a:gd name="T31" fmla="*/ 2147483646 h 17964"/>
                  <a:gd name="T32" fmla="*/ 2147483646 w 19964"/>
                  <a:gd name="T33" fmla="*/ 2147483646 h 17964"/>
                  <a:gd name="T34" fmla="*/ 2147483646 w 19964"/>
                  <a:gd name="T35" fmla="*/ 2147483646 h 17964"/>
                  <a:gd name="T36" fmla="*/ 2147483646 w 19964"/>
                  <a:gd name="T37" fmla="*/ 2147483646 h 17964"/>
                  <a:gd name="T38" fmla="*/ 2147483646 w 19964"/>
                  <a:gd name="T39" fmla="*/ 2147483646 h 17964"/>
                  <a:gd name="T40" fmla="*/ 2147483646 w 19964"/>
                  <a:gd name="T41" fmla="*/ 2147483646 h 17964"/>
                  <a:gd name="T42" fmla="*/ 2147483646 w 19964"/>
                  <a:gd name="T43" fmla="*/ 2147483646 h 17964"/>
                  <a:gd name="T44" fmla="*/ 2147483646 w 19964"/>
                  <a:gd name="T45" fmla="*/ 2147483646 h 17964"/>
                  <a:gd name="T46" fmla="*/ 2147483646 w 19964"/>
                  <a:gd name="T47" fmla="*/ 2147483646 h 17964"/>
                  <a:gd name="T48" fmla="*/ 2147483646 w 19964"/>
                  <a:gd name="T49" fmla="*/ 2147483646 h 17964"/>
                  <a:gd name="T50" fmla="*/ 2147483646 w 19964"/>
                  <a:gd name="T51" fmla="*/ 2147483646 h 17964"/>
                  <a:gd name="T52" fmla="*/ 2147483646 w 19964"/>
                  <a:gd name="T53" fmla="*/ 2147483646 h 17964"/>
                  <a:gd name="T54" fmla="*/ 2147483646 w 19964"/>
                  <a:gd name="T55" fmla="*/ 2147483646 h 17964"/>
                  <a:gd name="T56" fmla="*/ 2147483646 w 19964"/>
                  <a:gd name="T57" fmla="*/ 2147483646 h 17964"/>
                  <a:gd name="T58" fmla="*/ 2147483646 w 19964"/>
                  <a:gd name="T59" fmla="*/ 2147483646 h 17964"/>
                  <a:gd name="T60" fmla="*/ 2147483646 w 19964"/>
                  <a:gd name="T61" fmla="*/ 2147483646 h 17964"/>
                  <a:gd name="T62" fmla="*/ 2147483646 w 19964"/>
                  <a:gd name="T63" fmla="*/ 2147483646 h 17964"/>
                  <a:gd name="T64" fmla="*/ 2147483646 w 19964"/>
                  <a:gd name="T65" fmla="*/ 2147483646 h 17964"/>
                  <a:gd name="T66" fmla="*/ 2147483646 w 19964"/>
                  <a:gd name="T67" fmla="*/ 2147483646 h 17964"/>
                  <a:gd name="T68" fmla="*/ 2147483646 w 19964"/>
                  <a:gd name="T69" fmla="*/ 2147483646 h 17964"/>
                  <a:gd name="T70" fmla="*/ 2147483646 w 19964"/>
                  <a:gd name="T71" fmla="*/ 2147483646 h 17964"/>
                  <a:gd name="T72" fmla="*/ 2147483646 w 19964"/>
                  <a:gd name="T73" fmla="*/ 2147483646 h 17964"/>
                  <a:gd name="T74" fmla="*/ 2147483646 w 19964"/>
                  <a:gd name="T75" fmla="*/ 2147483646 h 17964"/>
                  <a:gd name="T76" fmla="*/ 2147483646 w 19964"/>
                  <a:gd name="T77" fmla="*/ 2147483646 h 17964"/>
                  <a:gd name="T78" fmla="*/ 2147483646 w 19964"/>
                  <a:gd name="T79" fmla="*/ 2147483646 h 17964"/>
                  <a:gd name="T80" fmla="*/ 2147483646 w 19964"/>
                  <a:gd name="T81" fmla="*/ 2147483646 h 17964"/>
                  <a:gd name="T82" fmla="*/ 2147483646 w 19964"/>
                  <a:gd name="T83" fmla="*/ 2147483646 h 17964"/>
                  <a:gd name="T84" fmla="*/ 2147483646 w 19964"/>
                  <a:gd name="T85" fmla="*/ 2147483646 h 17964"/>
                  <a:gd name="T86" fmla="*/ 2147483646 w 19964"/>
                  <a:gd name="T87" fmla="*/ 2147483646 h 17964"/>
                  <a:gd name="T88" fmla="*/ 2147483646 w 19964"/>
                  <a:gd name="T89" fmla="*/ 2147483646 h 17964"/>
                  <a:gd name="T90" fmla="*/ 2147483646 w 19964"/>
                  <a:gd name="T91" fmla="*/ 2147483646 h 17964"/>
                  <a:gd name="T92" fmla="*/ 2147483646 w 19964"/>
                  <a:gd name="T93" fmla="*/ 2147483646 h 17964"/>
                  <a:gd name="T94" fmla="*/ 2147483646 w 19964"/>
                  <a:gd name="T95" fmla="*/ 2147483646 h 17964"/>
                  <a:gd name="T96" fmla="*/ 2147483646 w 19964"/>
                  <a:gd name="T97" fmla="*/ 2147483646 h 17964"/>
                  <a:gd name="T98" fmla="*/ 2147483646 w 19964"/>
                  <a:gd name="T99" fmla="*/ 2147483646 h 17964"/>
                  <a:gd name="T100" fmla="*/ 2147483646 w 19964"/>
                  <a:gd name="T101" fmla="*/ 2147483646 h 17964"/>
                  <a:gd name="T102" fmla="*/ 2147483646 w 19964"/>
                  <a:gd name="T103" fmla="*/ 2147483646 h 17964"/>
                  <a:gd name="T104" fmla="*/ 2147483646 w 19964"/>
                  <a:gd name="T105" fmla="*/ 2147483646 h 17964"/>
                  <a:gd name="T106" fmla="*/ 2147483646 w 19964"/>
                  <a:gd name="T107" fmla="*/ 2147483646 h 17964"/>
                  <a:gd name="T108" fmla="*/ 2147483646 w 19964"/>
                  <a:gd name="T109" fmla="*/ 2147483646 h 17964"/>
                  <a:gd name="T110" fmla="*/ 2147483646 w 19964"/>
                  <a:gd name="T111" fmla="*/ 2147483646 h 17964"/>
                  <a:gd name="T112" fmla="*/ 2147483646 w 19964"/>
                  <a:gd name="T113" fmla="*/ 2147483646 h 17964"/>
                  <a:gd name="T114" fmla="*/ 2147483646 w 19964"/>
                  <a:gd name="T115" fmla="*/ 2147483646 h 17964"/>
                  <a:gd name="T116" fmla="*/ 2147483646 w 19964"/>
                  <a:gd name="T117" fmla="*/ 0 h 17964"/>
                  <a:gd name="T118" fmla="*/ 2147483646 w 19964"/>
                  <a:gd name="T119" fmla="*/ 0 h 17964"/>
                  <a:gd name="T120" fmla="*/ 2147483646 w 19964"/>
                  <a:gd name="T121" fmla="*/ 2147483646 h 1796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964" h="17964">
                    <a:moveTo>
                      <a:pt x="19944" y="4514"/>
                    </a:moveTo>
                    <a:lnTo>
                      <a:pt x="19963" y="7124"/>
                    </a:lnTo>
                    <a:lnTo>
                      <a:pt x="19810" y="9467"/>
                    </a:lnTo>
                    <a:lnTo>
                      <a:pt x="19658" y="12038"/>
                    </a:lnTo>
                    <a:lnTo>
                      <a:pt x="19582" y="12972"/>
                    </a:lnTo>
                    <a:lnTo>
                      <a:pt x="19449" y="14839"/>
                    </a:lnTo>
                    <a:lnTo>
                      <a:pt x="19220" y="16934"/>
                    </a:lnTo>
                    <a:lnTo>
                      <a:pt x="19201" y="17372"/>
                    </a:lnTo>
                    <a:lnTo>
                      <a:pt x="19163" y="17334"/>
                    </a:lnTo>
                    <a:lnTo>
                      <a:pt x="18953" y="17296"/>
                    </a:lnTo>
                    <a:lnTo>
                      <a:pt x="18153" y="17315"/>
                    </a:lnTo>
                    <a:lnTo>
                      <a:pt x="18039" y="17410"/>
                    </a:lnTo>
                    <a:lnTo>
                      <a:pt x="18001" y="17562"/>
                    </a:lnTo>
                    <a:lnTo>
                      <a:pt x="17981" y="17638"/>
                    </a:lnTo>
                    <a:lnTo>
                      <a:pt x="17963" y="17658"/>
                    </a:lnTo>
                    <a:lnTo>
                      <a:pt x="17944" y="17696"/>
                    </a:lnTo>
                    <a:lnTo>
                      <a:pt x="17925" y="17714"/>
                    </a:lnTo>
                    <a:lnTo>
                      <a:pt x="17810" y="17791"/>
                    </a:lnTo>
                    <a:lnTo>
                      <a:pt x="17544" y="17848"/>
                    </a:lnTo>
                    <a:lnTo>
                      <a:pt x="17448" y="17905"/>
                    </a:lnTo>
                    <a:lnTo>
                      <a:pt x="17372" y="17886"/>
                    </a:lnTo>
                    <a:lnTo>
                      <a:pt x="17239" y="17810"/>
                    </a:lnTo>
                    <a:lnTo>
                      <a:pt x="17048" y="17848"/>
                    </a:lnTo>
                    <a:lnTo>
                      <a:pt x="16820" y="17963"/>
                    </a:lnTo>
                    <a:lnTo>
                      <a:pt x="16801" y="17963"/>
                    </a:lnTo>
                    <a:lnTo>
                      <a:pt x="16801" y="17943"/>
                    </a:lnTo>
                    <a:lnTo>
                      <a:pt x="16782" y="17486"/>
                    </a:lnTo>
                    <a:lnTo>
                      <a:pt x="16762" y="17448"/>
                    </a:lnTo>
                    <a:lnTo>
                      <a:pt x="16725" y="17448"/>
                    </a:lnTo>
                    <a:lnTo>
                      <a:pt x="16667" y="17429"/>
                    </a:lnTo>
                    <a:lnTo>
                      <a:pt x="16553" y="17448"/>
                    </a:lnTo>
                    <a:lnTo>
                      <a:pt x="16496" y="17448"/>
                    </a:lnTo>
                    <a:lnTo>
                      <a:pt x="16458" y="17467"/>
                    </a:lnTo>
                    <a:lnTo>
                      <a:pt x="16439" y="17486"/>
                    </a:lnTo>
                    <a:lnTo>
                      <a:pt x="16420" y="17486"/>
                    </a:lnTo>
                    <a:lnTo>
                      <a:pt x="16401" y="17505"/>
                    </a:lnTo>
                    <a:lnTo>
                      <a:pt x="16381" y="17505"/>
                    </a:lnTo>
                    <a:lnTo>
                      <a:pt x="16344" y="17505"/>
                    </a:lnTo>
                    <a:lnTo>
                      <a:pt x="15810" y="17429"/>
                    </a:lnTo>
                    <a:lnTo>
                      <a:pt x="15753" y="17429"/>
                    </a:lnTo>
                    <a:lnTo>
                      <a:pt x="15639" y="17524"/>
                    </a:lnTo>
                    <a:lnTo>
                      <a:pt x="15619" y="17524"/>
                    </a:lnTo>
                    <a:lnTo>
                      <a:pt x="15601" y="17543"/>
                    </a:lnTo>
                    <a:lnTo>
                      <a:pt x="15563" y="17543"/>
                    </a:lnTo>
                    <a:lnTo>
                      <a:pt x="15429" y="17543"/>
                    </a:lnTo>
                    <a:lnTo>
                      <a:pt x="15391" y="17524"/>
                    </a:lnTo>
                    <a:lnTo>
                      <a:pt x="15353" y="17505"/>
                    </a:lnTo>
                    <a:lnTo>
                      <a:pt x="15162" y="17372"/>
                    </a:lnTo>
                    <a:lnTo>
                      <a:pt x="15029" y="17257"/>
                    </a:lnTo>
                    <a:lnTo>
                      <a:pt x="15010" y="17257"/>
                    </a:lnTo>
                    <a:lnTo>
                      <a:pt x="14801" y="17162"/>
                    </a:lnTo>
                    <a:lnTo>
                      <a:pt x="14781" y="17143"/>
                    </a:lnTo>
                    <a:lnTo>
                      <a:pt x="14744" y="17143"/>
                    </a:lnTo>
                    <a:lnTo>
                      <a:pt x="14725" y="17162"/>
                    </a:lnTo>
                    <a:lnTo>
                      <a:pt x="14667" y="17201"/>
                    </a:lnTo>
                    <a:lnTo>
                      <a:pt x="14648" y="17201"/>
                    </a:lnTo>
                    <a:lnTo>
                      <a:pt x="14572" y="17201"/>
                    </a:lnTo>
                    <a:lnTo>
                      <a:pt x="14534" y="17201"/>
                    </a:lnTo>
                    <a:lnTo>
                      <a:pt x="14515" y="17201"/>
                    </a:lnTo>
                    <a:lnTo>
                      <a:pt x="14496" y="17220"/>
                    </a:lnTo>
                    <a:lnTo>
                      <a:pt x="14496" y="17238"/>
                    </a:lnTo>
                    <a:lnTo>
                      <a:pt x="14458" y="17277"/>
                    </a:lnTo>
                    <a:lnTo>
                      <a:pt x="14439" y="17296"/>
                    </a:lnTo>
                    <a:lnTo>
                      <a:pt x="14420" y="17315"/>
                    </a:lnTo>
                    <a:lnTo>
                      <a:pt x="14363" y="17334"/>
                    </a:lnTo>
                    <a:lnTo>
                      <a:pt x="14077" y="17334"/>
                    </a:lnTo>
                    <a:lnTo>
                      <a:pt x="13943" y="17315"/>
                    </a:lnTo>
                    <a:lnTo>
                      <a:pt x="13905" y="17315"/>
                    </a:lnTo>
                    <a:lnTo>
                      <a:pt x="13867" y="17315"/>
                    </a:lnTo>
                    <a:lnTo>
                      <a:pt x="13848" y="17334"/>
                    </a:lnTo>
                    <a:lnTo>
                      <a:pt x="13810" y="17315"/>
                    </a:lnTo>
                    <a:lnTo>
                      <a:pt x="13791" y="17296"/>
                    </a:lnTo>
                    <a:lnTo>
                      <a:pt x="13753" y="17220"/>
                    </a:lnTo>
                    <a:lnTo>
                      <a:pt x="13734" y="17162"/>
                    </a:lnTo>
                    <a:lnTo>
                      <a:pt x="13715" y="17105"/>
                    </a:lnTo>
                    <a:lnTo>
                      <a:pt x="13601" y="16953"/>
                    </a:lnTo>
                    <a:lnTo>
                      <a:pt x="13562" y="16896"/>
                    </a:lnTo>
                    <a:lnTo>
                      <a:pt x="13543" y="16857"/>
                    </a:lnTo>
                    <a:lnTo>
                      <a:pt x="13524" y="16857"/>
                    </a:lnTo>
                    <a:lnTo>
                      <a:pt x="13467" y="16857"/>
                    </a:lnTo>
                    <a:lnTo>
                      <a:pt x="13391" y="16857"/>
                    </a:lnTo>
                    <a:lnTo>
                      <a:pt x="13239" y="16743"/>
                    </a:lnTo>
                    <a:lnTo>
                      <a:pt x="13201" y="16781"/>
                    </a:lnTo>
                    <a:lnTo>
                      <a:pt x="13181" y="16800"/>
                    </a:lnTo>
                    <a:lnTo>
                      <a:pt x="13067" y="16781"/>
                    </a:lnTo>
                    <a:lnTo>
                      <a:pt x="12934" y="16667"/>
                    </a:lnTo>
                    <a:lnTo>
                      <a:pt x="12953" y="16591"/>
                    </a:lnTo>
                    <a:lnTo>
                      <a:pt x="12953" y="16572"/>
                    </a:lnTo>
                    <a:lnTo>
                      <a:pt x="12934" y="16572"/>
                    </a:lnTo>
                    <a:lnTo>
                      <a:pt x="12915" y="16553"/>
                    </a:lnTo>
                    <a:lnTo>
                      <a:pt x="12896" y="16534"/>
                    </a:lnTo>
                    <a:lnTo>
                      <a:pt x="12896" y="16515"/>
                    </a:lnTo>
                    <a:lnTo>
                      <a:pt x="12896" y="16495"/>
                    </a:lnTo>
                    <a:lnTo>
                      <a:pt x="12915" y="16477"/>
                    </a:lnTo>
                    <a:lnTo>
                      <a:pt x="12915" y="16458"/>
                    </a:lnTo>
                    <a:lnTo>
                      <a:pt x="12896" y="16439"/>
                    </a:lnTo>
                    <a:lnTo>
                      <a:pt x="12877" y="16439"/>
                    </a:lnTo>
                    <a:lnTo>
                      <a:pt x="12820" y="16400"/>
                    </a:lnTo>
                    <a:lnTo>
                      <a:pt x="12800" y="16400"/>
                    </a:lnTo>
                    <a:lnTo>
                      <a:pt x="12781" y="16400"/>
                    </a:lnTo>
                    <a:lnTo>
                      <a:pt x="12781" y="16419"/>
                    </a:lnTo>
                    <a:lnTo>
                      <a:pt x="12800" y="16495"/>
                    </a:lnTo>
                    <a:lnTo>
                      <a:pt x="12800" y="16515"/>
                    </a:lnTo>
                    <a:lnTo>
                      <a:pt x="12800" y="16534"/>
                    </a:lnTo>
                    <a:lnTo>
                      <a:pt x="12781" y="16553"/>
                    </a:lnTo>
                    <a:lnTo>
                      <a:pt x="12705" y="16553"/>
                    </a:lnTo>
                    <a:lnTo>
                      <a:pt x="12686" y="16572"/>
                    </a:lnTo>
                    <a:lnTo>
                      <a:pt x="12648" y="16572"/>
                    </a:lnTo>
                    <a:lnTo>
                      <a:pt x="12629" y="16572"/>
                    </a:lnTo>
                    <a:lnTo>
                      <a:pt x="12610" y="16534"/>
                    </a:lnTo>
                    <a:lnTo>
                      <a:pt x="12591" y="16534"/>
                    </a:lnTo>
                    <a:lnTo>
                      <a:pt x="12572" y="16534"/>
                    </a:lnTo>
                    <a:lnTo>
                      <a:pt x="12515" y="16534"/>
                    </a:lnTo>
                    <a:lnTo>
                      <a:pt x="12477" y="16534"/>
                    </a:lnTo>
                    <a:lnTo>
                      <a:pt x="12458" y="16495"/>
                    </a:lnTo>
                    <a:lnTo>
                      <a:pt x="12458" y="16477"/>
                    </a:lnTo>
                    <a:lnTo>
                      <a:pt x="12439" y="16439"/>
                    </a:lnTo>
                    <a:lnTo>
                      <a:pt x="12382" y="16439"/>
                    </a:lnTo>
                    <a:lnTo>
                      <a:pt x="12305" y="16458"/>
                    </a:lnTo>
                    <a:lnTo>
                      <a:pt x="12267" y="16477"/>
                    </a:lnTo>
                    <a:lnTo>
                      <a:pt x="12229" y="16495"/>
                    </a:lnTo>
                    <a:lnTo>
                      <a:pt x="12229" y="16515"/>
                    </a:lnTo>
                    <a:lnTo>
                      <a:pt x="12229" y="16534"/>
                    </a:lnTo>
                    <a:lnTo>
                      <a:pt x="12210" y="16534"/>
                    </a:lnTo>
                    <a:lnTo>
                      <a:pt x="12153" y="16534"/>
                    </a:lnTo>
                    <a:lnTo>
                      <a:pt x="10667" y="16058"/>
                    </a:lnTo>
                    <a:lnTo>
                      <a:pt x="8896" y="15772"/>
                    </a:lnTo>
                    <a:lnTo>
                      <a:pt x="8667" y="15810"/>
                    </a:lnTo>
                    <a:lnTo>
                      <a:pt x="8686" y="15753"/>
                    </a:lnTo>
                    <a:lnTo>
                      <a:pt x="8743" y="15638"/>
                    </a:lnTo>
                    <a:lnTo>
                      <a:pt x="8782" y="15562"/>
                    </a:lnTo>
                    <a:lnTo>
                      <a:pt x="8724" y="15581"/>
                    </a:lnTo>
                    <a:lnTo>
                      <a:pt x="8705" y="15581"/>
                    </a:lnTo>
                    <a:lnTo>
                      <a:pt x="8686" y="15601"/>
                    </a:lnTo>
                    <a:lnTo>
                      <a:pt x="8648" y="15619"/>
                    </a:lnTo>
                    <a:lnTo>
                      <a:pt x="8591" y="15619"/>
                    </a:lnTo>
                    <a:lnTo>
                      <a:pt x="8553" y="15467"/>
                    </a:lnTo>
                    <a:lnTo>
                      <a:pt x="8762" y="15296"/>
                    </a:lnTo>
                    <a:lnTo>
                      <a:pt x="8648" y="15181"/>
                    </a:lnTo>
                    <a:lnTo>
                      <a:pt x="8648" y="15124"/>
                    </a:lnTo>
                    <a:lnTo>
                      <a:pt x="8838" y="15048"/>
                    </a:lnTo>
                    <a:lnTo>
                      <a:pt x="8782" y="14953"/>
                    </a:lnTo>
                    <a:lnTo>
                      <a:pt x="8534" y="14819"/>
                    </a:lnTo>
                    <a:lnTo>
                      <a:pt x="8496" y="14648"/>
                    </a:lnTo>
                    <a:lnTo>
                      <a:pt x="8572" y="14514"/>
                    </a:lnTo>
                    <a:lnTo>
                      <a:pt x="8667" y="14438"/>
                    </a:lnTo>
                    <a:lnTo>
                      <a:pt x="8782" y="14382"/>
                    </a:lnTo>
                    <a:lnTo>
                      <a:pt x="8648" y="14343"/>
                    </a:lnTo>
                    <a:lnTo>
                      <a:pt x="8572" y="14267"/>
                    </a:lnTo>
                    <a:lnTo>
                      <a:pt x="8553" y="14172"/>
                    </a:lnTo>
                    <a:lnTo>
                      <a:pt x="8648" y="14077"/>
                    </a:lnTo>
                    <a:lnTo>
                      <a:pt x="8686" y="14115"/>
                    </a:lnTo>
                    <a:lnTo>
                      <a:pt x="8724" y="14115"/>
                    </a:lnTo>
                    <a:lnTo>
                      <a:pt x="8838" y="14133"/>
                    </a:lnTo>
                    <a:lnTo>
                      <a:pt x="8800" y="14096"/>
                    </a:lnTo>
                    <a:lnTo>
                      <a:pt x="8743" y="13981"/>
                    </a:lnTo>
                    <a:lnTo>
                      <a:pt x="8724" y="13943"/>
                    </a:lnTo>
                    <a:lnTo>
                      <a:pt x="8762" y="13943"/>
                    </a:lnTo>
                    <a:lnTo>
                      <a:pt x="8762" y="13924"/>
                    </a:lnTo>
                    <a:lnTo>
                      <a:pt x="8762" y="13905"/>
                    </a:lnTo>
                    <a:lnTo>
                      <a:pt x="8782" y="13886"/>
                    </a:lnTo>
                    <a:lnTo>
                      <a:pt x="8819" y="13924"/>
                    </a:lnTo>
                    <a:lnTo>
                      <a:pt x="8896" y="13943"/>
                    </a:lnTo>
                    <a:lnTo>
                      <a:pt x="8953" y="13924"/>
                    </a:lnTo>
                    <a:lnTo>
                      <a:pt x="8953" y="13829"/>
                    </a:lnTo>
                    <a:lnTo>
                      <a:pt x="8896" y="13848"/>
                    </a:lnTo>
                    <a:lnTo>
                      <a:pt x="8782" y="13791"/>
                    </a:lnTo>
                    <a:lnTo>
                      <a:pt x="8686" y="13734"/>
                    </a:lnTo>
                    <a:lnTo>
                      <a:pt x="8743" y="13696"/>
                    </a:lnTo>
                    <a:lnTo>
                      <a:pt x="8914" y="13638"/>
                    </a:lnTo>
                    <a:lnTo>
                      <a:pt x="9029" y="13524"/>
                    </a:lnTo>
                    <a:lnTo>
                      <a:pt x="9086" y="13372"/>
                    </a:lnTo>
                    <a:lnTo>
                      <a:pt x="9010" y="13258"/>
                    </a:lnTo>
                    <a:lnTo>
                      <a:pt x="8953" y="13258"/>
                    </a:lnTo>
                    <a:lnTo>
                      <a:pt x="8953" y="13334"/>
                    </a:lnTo>
                    <a:lnTo>
                      <a:pt x="8896" y="13334"/>
                    </a:lnTo>
                    <a:lnTo>
                      <a:pt x="8914" y="13200"/>
                    </a:lnTo>
                    <a:lnTo>
                      <a:pt x="8991" y="13143"/>
                    </a:lnTo>
                    <a:lnTo>
                      <a:pt x="9124" y="13162"/>
                    </a:lnTo>
                    <a:lnTo>
                      <a:pt x="9258" y="13200"/>
                    </a:lnTo>
                    <a:lnTo>
                      <a:pt x="9143" y="13029"/>
                    </a:lnTo>
                    <a:lnTo>
                      <a:pt x="9143" y="12972"/>
                    </a:lnTo>
                    <a:lnTo>
                      <a:pt x="9143" y="12858"/>
                    </a:lnTo>
                    <a:lnTo>
                      <a:pt x="9124" y="12724"/>
                    </a:lnTo>
                    <a:lnTo>
                      <a:pt x="9067" y="12705"/>
                    </a:lnTo>
                    <a:lnTo>
                      <a:pt x="8991" y="12743"/>
                    </a:lnTo>
                    <a:lnTo>
                      <a:pt x="8896" y="12762"/>
                    </a:lnTo>
                    <a:lnTo>
                      <a:pt x="8838" y="12743"/>
                    </a:lnTo>
                    <a:lnTo>
                      <a:pt x="8782" y="12705"/>
                    </a:lnTo>
                    <a:lnTo>
                      <a:pt x="8686" y="12648"/>
                    </a:lnTo>
                    <a:lnTo>
                      <a:pt x="8420" y="12629"/>
                    </a:lnTo>
                    <a:lnTo>
                      <a:pt x="8401" y="12572"/>
                    </a:lnTo>
                    <a:lnTo>
                      <a:pt x="8401" y="12496"/>
                    </a:lnTo>
                    <a:lnTo>
                      <a:pt x="8362" y="12401"/>
                    </a:lnTo>
                    <a:lnTo>
                      <a:pt x="8305" y="12343"/>
                    </a:lnTo>
                    <a:lnTo>
                      <a:pt x="8229" y="12286"/>
                    </a:lnTo>
                    <a:lnTo>
                      <a:pt x="8134" y="12248"/>
                    </a:lnTo>
                    <a:lnTo>
                      <a:pt x="7924" y="12362"/>
                    </a:lnTo>
                    <a:lnTo>
                      <a:pt x="7867" y="12267"/>
                    </a:lnTo>
                    <a:lnTo>
                      <a:pt x="7829" y="12076"/>
                    </a:lnTo>
                    <a:lnTo>
                      <a:pt x="7734" y="12076"/>
                    </a:lnTo>
                    <a:lnTo>
                      <a:pt x="7505" y="12152"/>
                    </a:lnTo>
                    <a:lnTo>
                      <a:pt x="7467" y="12172"/>
                    </a:lnTo>
                    <a:lnTo>
                      <a:pt x="7410" y="12152"/>
                    </a:lnTo>
                    <a:lnTo>
                      <a:pt x="7296" y="12115"/>
                    </a:lnTo>
                    <a:lnTo>
                      <a:pt x="7162" y="12115"/>
                    </a:lnTo>
                    <a:lnTo>
                      <a:pt x="7048" y="12152"/>
                    </a:lnTo>
                    <a:lnTo>
                      <a:pt x="7086" y="12057"/>
                    </a:lnTo>
                    <a:lnTo>
                      <a:pt x="7162" y="12000"/>
                    </a:lnTo>
                    <a:lnTo>
                      <a:pt x="7219" y="11924"/>
                    </a:lnTo>
                    <a:lnTo>
                      <a:pt x="7219" y="11829"/>
                    </a:lnTo>
                    <a:lnTo>
                      <a:pt x="7124" y="11771"/>
                    </a:lnTo>
                    <a:lnTo>
                      <a:pt x="6991" y="11753"/>
                    </a:lnTo>
                    <a:lnTo>
                      <a:pt x="6915" y="11715"/>
                    </a:lnTo>
                    <a:lnTo>
                      <a:pt x="6991" y="11581"/>
                    </a:lnTo>
                    <a:lnTo>
                      <a:pt x="6953" y="11448"/>
                    </a:lnTo>
                    <a:lnTo>
                      <a:pt x="7010" y="11277"/>
                    </a:lnTo>
                    <a:lnTo>
                      <a:pt x="7048" y="11162"/>
                    </a:lnTo>
                    <a:lnTo>
                      <a:pt x="6915" y="11086"/>
                    </a:lnTo>
                    <a:lnTo>
                      <a:pt x="6896" y="11143"/>
                    </a:lnTo>
                    <a:lnTo>
                      <a:pt x="6857" y="11181"/>
                    </a:lnTo>
                    <a:lnTo>
                      <a:pt x="6819" y="11181"/>
                    </a:lnTo>
                    <a:lnTo>
                      <a:pt x="6743" y="11200"/>
                    </a:lnTo>
                    <a:lnTo>
                      <a:pt x="6743" y="11143"/>
                    </a:lnTo>
                    <a:lnTo>
                      <a:pt x="6857" y="10933"/>
                    </a:lnTo>
                    <a:lnTo>
                      <a:pt x="6743" y="10610"/>
                    </a:lnTo>
                    <a:lnTo>
                      <a:pt x="6153" y="9753"/>
                    </a:lnTo>
                    <a:lnTo>
                      <a:pt x="6039" y="9658"/>
                    </a:lnTo>
                    <a:lnTo>
                      <a:pt x="5714" y="9486"/>
                    </a:lnTo>
                    <a:lnTo>
                      <a:pt x="5581" y="9391"/>
                    </a:lnTo>
                    <a:lnTo>
                      <a:pt x="5619" y="9277"/>
                    </a:lnTo>
                    <a:lnTo>
                      <a:pt x="5619" y="9219"/>
                    </a:lnTo>
                    <a:lnTo>
                      <a:pt x="5505" y="9143"/>
                    </a:lnTo>
                    <a:lnTo>
                      <a:pt x="5410" y="9219"/>
                    </a:lnTo>
                    <a:lnTo>
                      <a:pt x="5314" y="9219"/>
                    </a:lnTo>
                    <a:lnTo>
                      <a:pt x="4724" y="9029"/>
                    </a:lnTo>
                    <a:lnTo>
                      <a:pt x="4553" y="8933"/>
                    </a:lnTo>
                    <a:lnTo>
                      <a:pt x="4305" y="8686"/>
                    </a:lnTo>
                    <a:lnTo>
                      <a:pt x="4114" y="8591"/>
                    </a:lnTo>
                    <a:lnTo>
                      <a:pt x="4267" y="8439"/>
                    </a:lnTo>
                    <a:lnTo>
                      <a:pt x="4248" y="8362"/>
                    </a:lnTo>
                    <a:lnTo>
                      <a:pt x="4114" y="8343"/>
                    </a:lnTo>
                    <a:lnTo>
                      <a:pt x="3962" y="8343"/>
                    </a:lnTo>
                    <a:lnTo>
                      <a:pt x="3962" y="8381"/>
                    </a:lnTo>
                    <a:lnTo>
                      <a:pt x="3981" y="8476"/>
                    </a:lnTo>
                    <a:lnTo>
                      <a:pt x="4000" y="8553"/>
                    </a:lnTo>
                    <a:lnTo>
                      <a:pt x="3905" y="8591"/>
                    </a:lnTo>
                    <a:lnTo>
                      <a:pt x="3867" y="8571"/>
                    </a:lnTo>
                    <a:lnTo>
                      <a:pt x="3753" y="8439"/>
                    </a:lnTo>
                    <a:lnTo>
                      <a:pt x="3714" y="8400"/>
                    </a:lnTo>
                    <a:lnTo>
                      <a:pt x="3372" y="8286"/>
                    </a:lnTo>
                    <a:lnTo>
                      <a:pt x="3276" y="8190"/>
                    </a:lnTo>
                    <a:lnTo>
                      <a:pt x="3238" y="8000"/>
                    </a:lnTo>
                    <a:lnTo>
                      <a:pt x="3181" y="7905"/>
                    </a:lnTo>
                    <a:lnTo>
                      <a:pt x="2876" y="7524"/>
                    </a:lnTo>
                    <a:lnTo>
                      <a:pt x="2839" y="7448"/>
                    </a:lnTo>
                    <a:lnTo>
                      <a:pt x="2800" y="7276"/>
                    </a:lnTo>
                    <a:lnTo>
                      <a:pt x="2743" y="7219"/>
                    </a:lnTo>
                    <a:lnTo>
                      <a:pt x="2648" y="7200"/>
                    </a:lnTo>
                    <a:lnTo>
                      <a:pt x="2438" y="7219"/>
                    </a:lnTo>
                    <a:lnTo>
                      <a:pt x="2362" y="7200"/>
                    </a:lnTo>
                    <a:lnTo>
                      <a:pt x="2057" y="6857"/>
                    </a:lnTo>
                    <a:lnTo>
                      <a:pt x="1962" y="6724"/>
                    </a:lnTo>
                    <a:lnTo>
                      <a:pt x="1924" y="6629"/>
                    </a:lnTo>
                    <a:lnTo>
                      <a:pt x="1886" y="6476"/>
                    </a:lnTo>
                    <a:lnTo>
                      <a:pt x="1848" y="6400"/>
                    </a:lnTo>
                    <a:lnTo>
                      <a:pt x="1772" y="6362"/>
                    </a:lnTo>
                    <a:lnTo>
                      <a:pt x="1600" y="6305"/>
                    </a:lnTo>
                    <a:lnTo>
                      <a:pt x="1562" y="6248"/>
                    </a:lnTo>
                    <a:lnTo>
                      <a:pt x="1543" y="6114"/>
                    </a:lnTo>
                    <a:lnTo>
                      <a:pt x="1486" y="5943"/>
                    </a:lnTo>
                    <a:lnTo>
                      <a:pt x="1410" y="5810"/>
                    </a:lnTo>
                    <a:lnTo>
                      <a:pt x="1315" y="5714"/>
                    </a:lnTo>
                    <a:lnTo>
                      <a:pt x="1086" y="5714"/>
                    </a:lnTo>
                    <a:lnTo>
                      <a:pt x="857" y="5752"/>
                    </a:lnTo>
                    <a:lnTo>
                      <a:pt x="667" y="5714"/>
                    </a:lnTo>
                    <a:lnTo>
                      <a:pt x="609" y="5505"/>
                    </a:lnTo>
                    <a:lnTo>
                      <a:pt x="477" y="5429"/>
                    </a:lnTo>
                    <a:lnTo>
                      <a:pt x="210" y="5371"/>
                    </a:lnTo>
                    <a:lnTo>
                      <a:pt x="0" y="5276"/>
                    </a:lnTo>
                    <a:lnTo>
                      <a:pt x="38" y="5143"/>
                    </a:lnTo>
                    <a:lnTo>
                      <a:pt x="76" y="5124"/>
                    </a:lnTo>
                    <a:lnTo>
                      <a:pt x="96" y="5124"/>
                    </a:lnTo>
                    <a:lnTo>
                      <a:pt x="3924" y="5143"/>
                    </a:lnTo>
                    <a:lnTo>
                      <a:pt x="3924" y="2648"/>
                    </a:lnTo>
                    <a:lnTo>
                      <a:pt x="3924" y="134"/>
                    </a:lnTo>
                    <a:lnTo>
                      <a:pt x="4000" y="57"/>
                    </a:lnTo>
                    <a:lnTo>
                      <a:pt x="4172" y="0"/>
                    </a:lnTo>
                    <a:lnTo>
                      <a:pt x="4553" y="0"/>
                    </a:lnTo>
                    <a:lnTo>
                      <a:pt x="6476" y="0"/>
                    </a:lnTo>
                    <a:lnTo>
                      <a:pt x="8381" y="0"/>
                    </a:lnTo>
                    <a:lnTo>
                      <a:pt x="10305" y="0"/>
                    </a:lnTo>
                    <a:lnTo>
                      <a:pt x="12210" y="0"/>
                    </a:lnTo>
                    <a:lnTo>
                      <a:pt x="14134" y="0"/>
                    </a:lnTo>
                    <a:lnTo>
                      <a:pt x="16039" y="19"/>
                    </a:lnTo>
                    <a:lnTo>
                      <a:pt x="17963" y="19"/>
                    </a:lnTo>
                    <a:lnTo>
                      <a:pt x="19867" y="19"/>
                    </a:lnTo>
                    <a:lnTo>
                      <a:pt x="19906" y="1981"/>
                    </a:lnTo>
                    <a:lnTo>
                      <a:pt x="19944" y="4514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44" name="Freeform 532">
                <a:extLst>
                  <a:ext uri="{FF2B5EF4-FFF2-40B4-BE49-F238E27FC236}">
                    <a16:creationId xmlns:a16="http://schemas.microsoft.com/office/drawing/2014/main" id="{4D41430D-E76A-2042-8E70-90A969FFF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8975" y="4643438"/>
                <a:ext cx="992188" cy="1566862"/>
              </a:xfrm>
              <a:custGeom>
                <a:avLst/>
                <a:gdLst>
                  <a:gd name="T0" fmla="*/ 2147483646 w 5506"/>
                  <a:gd name="T1" fmla="*/ 2147483646 h 8706"/>
                  <a:gd name="T2" fmla="*/ 2147483646 w 5506"/>
                  <a:gd name="T3" fmla="*/ 2147483646 h 8706"/>
                  <a:gd name="T4" fmla="*/ 2147483646 w 5506"/>
                  <a:gd name="T5" fmla="*/ 2147483646 h 8706"/>
                  <a:gd name="T6" fmla="*/ 2147483646 w 5506"/>
                  <a:gd name="T7" fmla="*/ 2147483646 h 8706"/>
                  <a:gd name="T8" fmla="*/ 2147483646 w 5506"/>
                  <a:gd name="T9" fmla="*/ 2147483646 h 8706"/>
                  <a:gd name="T10" fmla="*/ 2147483646 w 5506"/>
                  <a:gd name="T11" fmla="*/ 2147483646 h 8706"/>
                  <a:gd name="T12" fmla="*/ 2147483646 w 5506"/>
                  <a:gd name="T13" fmla="*/ 2147483646 h 8706"/>
                  <a:gd name="T14" fmla="*/ 2147483646 w 5506"/>
                  <a:gd name="T15" fmla="*/ 2147483646 h 8706"/>
                  <a:gd name="T16" fmla="*/ 2147483646 w 5506"/>
                  <a:gd name="T17" fmla="*/ 2147483646 h 8706"/>
                  <a:gd name="T18" fmla="*/ 2147483646 w 5506"/>
                  <a:gd name="T19" fmla="*/ 2147483646 h 8706"/>
                  <a:gd name="T20" fmla="*/ 2147483646 w 5506"/>
                  <a:gd name="T21" fmla="*/ 2147483646 h 8706"/>
                  <a:gd name="T22" fmla="*/ 2147483646 w 5506"/>
                  <a:gd name="T23" fmla="*/ 2147483646 h 8706"/>
                  <a:gd name="T24" fmla="*/ 2147483646 w 5506"/>
                  <a:gd name="T25" fmla="*/ 2147483646 h 8706"/>
                  <a:gd name="T26" fmla="*/ 2147483646 w 5506"/>
                  <a:gd name="T27" fmla="*/ 2147483646 h 8706"/>
                  <a:gd name="T28" fmla="*/ 2147483646 w 5506"/>
                  <a:gd name="T29" fmla="*/ 2147483646 h 8706"/>
                  <a:gd name="T30" fmla="*/ 2147483646 w 5506"/>
                  <a:gd name="T31" fmla="*/ 2147483646 h 8706"/>
                  <a:gd name="T32" fmla="*/ 2147483646 w 5506"/>
                  <a:gd name="T33" fmla="*/ 2147483646 h 8706"/>
                  <a:gd name="T34" fmla="*/ 2147483646 w 5506"/>
                  <a:gd name="T35" fmla="*/ 2147483646 h 8706"/>
                  <a:gd name="T36" fmla="*/ 2147483646 w 5506"/>
                  <a:gd name="T37" fmla="*/ 2147483646 h 8706"/>
                  <a:gd name="T38" fmla="*/ 2147483646 w 5506"/>
                  <a:gd name="T39" fmla="*/ 2147483646 h 8706"/>
                  <a:gd name="T40" fmla="*/ 2147483646 w 5506"/>
                  <a:gd name="T41" fmla="*/ 2147483646 h 8706"/>
                  <a:gd name="T42" fmla="*/ 2147483646 w 5506"/>
                  <a:gd name="T43" fmla="*/ 2147483646 h 8706"/>
                  <a:gd name="T44" fmla="*/ 2147483646 w 5506"/>
                  <a:gd name="T45" fmla="*/ 2147483646 h 8706"/>
                  <a:gd name="T46" fmla="*/ 2147483646 w 5506"/>
                  <a:gd name="T47" fmla="*/ 2147483646 h 8706"/>
                  <a:gd name="T48" fmla="*/ 2147483646 w 5506"/>
                  <a:gd name="T49" fmla="*/ 2147483646 h 8706"/>
                  <a:gd name="T50" fmla="*/ 2147483646 w 5506"/>
                  <a:gd name="T51" fmla="*/ 2147483646 h 8706"/>
                  <a:gd name="T52" fmla="*/ 2147483646 w 5506"/>
                  <a:gd name="T53" fmla="*/ 2147483646 h 8706"/>
                  <a:gd name="T54" fmla="*/ 2147483646 w 5506"/>
                  <a:gd name="T55" fmla="*/ 2147483646 h 8706"/>
                  <a:gd name="T56" fmla="*/ 2147483646 w 5506"/>
                  <a:gd name="T57" fmla="*/ 2147483646 h 8706"/>
                  <a:gd name="T58" fmla="*/ 2147483646 w 5506"/>
                  <a:gd name="T59" fmla="*/ 2147483646 h 8706"/>
                  <a:gd name="T60" fmla="*/ 2147483646 w 5506"/>
                  <a:gd name="T61" fmla="*/ 2147483646 h 8706"/>
                  <a:gd name="T62" fmla="*/ 2147483646 w 5506"/>
                  <a:gd name="T63" fmla="*/ 2147483646 h 8706"/>
                  <a:gd name="T64" fmla="*/ 2147483646 w 5506"/>
                  <a:gd name="T65" fmla="*/ 2147483646 h 8706"/>
                  <a:gd name="T66" fmla="*/ 2147483646 w 5506"/>
                  <a:gd name="T67" fmla="*/ 2147483646 h 8706"/>
                  <a:gd name="T68" fmla="*/ 2147483646 w 5506"/>
                  <a:gd name="T69" fmla="*/ 2147483646 h 8706"/>
                  <a:gd name="T70" fmla="*/ 2147483646 w 5506"/>
                  <a:gd name="T71" fmla="*/ 2147483646 h 8706"/>
                  <a:gd name="T72" fmla="*/ 2147483646 w 5506"/>
                  <a:gd name="T73" fmla="*/ 2147483646 h 8706"/>
                  <a:gd name="T74" fmla="*/ 2147483646 w 5506"/>
                  <a:gd name="T75" fmla="*/ 2147483646 h 8706"/>
                  <a:gd name="T76" fmla="*/ 2147483646 w 5506"/>
                  <a:gd name="T77" fmla="*/ 2147483646 h 8706"/>
                  <a:gd name="T78" fmla="*/ 2147483646 w 5506"/>
                  <a:gd name="T79" fmla="*/ 2147483646 h 8706"/>
                  <a:gd name="T80" fmla="*/ 2147483646 w 5506"/>
                  <a:gd name="T81" fmla="*/ 2147483646 h 8706"/>
                  <a:gd name="T82" fmla="*/ 2147483646 w 5506"/>
                  <a:gd name="T83" fmla="*/ 2147483646 h 8706"/>
                  <a:gd name="T84" fmla="*/ 2147483646 w 5506"/>
                  <a:gd name="T85" fmla="*/ 2147483646 h 8706"/>
                  <a:gd name="T86" fmla="*/ 2147483646 w 5506"/>
                  <a:gd name="T87" fmla="*/ 2147483646 h 8706"/>
                  <a:gd name="T88" fmla="*/ 0 w 5506"/>
                  <a:gd name="T89" fmla="*/ 2147483646 h 870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506" h="8706">
                    <a:moveTo>
                      <a:pt x="0" y="8191"/>
                    </a:moveTo>
                    <a:lnTo>
                      <a:pt x="191" y="8153"/>
                    </a:lnTo>
                    <a:lnTo>
                      <a:pt x="343" y="7962"/>
                    </a:lnTo>
                    <a:lnTo>
                      <a:pt x="533" y="7429"/>
                    </a:lnTo>
                    <a:lnTo>
                      <a:pt x="724" y="7086"/>
                    </a:lnTo>
                    <a:lnTo>
                      <a:pt x="762" y="6953"/>
                    </a:lnTo>
                    <a:lnTo>
                      <a:pt x="743" y="6782"/>
                    </a:lnTo>
                    <a:lnTo>
                      <a:pt x="591" y="6343"/>
                    </a:lnTo>
                    <a:lnTo>
                      <a:pt x="591" y="6267"/>
                    </a:lnTo>
                    <a:lnTo>
                      <a:pt x="591" y="6134"/>
                    </a:lnTo>
                    <a:lnTo>
                      <a:pt x="591" y="6076"/>
                    </a:lnTo>
                    <a:lnTo>
                      <a:pt x="515" y="5848"/>
                    </a:lnTo>
                    <a:lnTo>
                      <a:pt x="496" y="5772"/>
                    </a:lnTo>
                    <a:lnTo>
                      <a:pt x="477" y="5581"/>
                    </a:lnTo>
                    <a:lnTo>
                      <a:pt x="533" y="5467"/>
                    </a:lnTo>
                    <a:lnTo>
                      <a:pt x="705" y="5258"/>
                    </a:lnTo>
                    <a:lnTo>
                      <a:pt x="800" y="4991"/>
                    </a:lnTo>
                    <a:lnTo>
                      <a:pt x="782" y="4438"/>
                    </a:lnTo>
                    <a:lnTo>
                      <a:pt x="819" y="4134"/>
                    </a:lnTo>
                    <a:lnTo>
                      <a:pt x="914" y="4039"/>
                    </a:lnTo>
                    <a:lnTo>
                      <a:pt x="1029" y="4000"/>
                    </a:lnTo>
                    <a:lnTo>
                      <a:pt x="1143" y="3981"/>
                    </a:lnTo>
                    <a:lnTo>
                      <a:pt x="1258" y="3943"/>
                    </a:lnTo>
                    <a:lnTo>
                      <a:pt x="1334" y="3829"/>
                    </a:lnTo>
                    <a:lnTo>
                      <a:pt x="1505" y="3429"/>
                    </a:lnTo>
                    <a:lnTo>
                      <a:pt x="381" y="1962"/>
                    </a:lnTo>
                    <a:lnTo>
                      <a:pt x="324" y="1810"/>
                    </a:lnTo>
                    <a:lnTo>
                      <a:pt x="305" y="1638"/>
                    </a:lnTo>
                    <a:lnTo>
                      <a:pt x="362" y="1486"/>
                    </a:lnTo>
                    <a:lnTo>
                      <a:pt x="533" y="1200"/>
                    </a:lnTo>
                    <a:lnTo>
                      <a:pt x="953" y="476"/>
                    </a:lnTo>
                    <a:lnTo>
                      <a:pt x="1239" y="0"/>
                    </a:lnTo>
                    <a:lnTo>
                      <a:pt x="1276" y="191"/>
                    </a:lnTo>
                    <a:lnTo>
                      <a:pt x="1429" y="381"/>
                    </a:lnTo>
                    <a:lnTo>
                      <a:pt x="1561" y="419"/>
                    </a:lnTo>
                    <a:lnTo>
                      <a:pt x="1580" y="553"/>
                    </a:lnTo>
                    <a:lnTo>
                      <a:pt x="1675" y="1486"/>
                    </a:lnTo>
                    <a:lnTo>
                      <a:pt x="1771" y="1562"/>
                    </a:lnTo>
                    <a:lnTo>
                      <a:pt x="2209" y="1581"/>
                    </a:lnTo>
                    <a:lnTo>
                      <a:pt x="2228" y="1562"/>
                    </a:lnTo>
                    <a:lnTo>
                      <a:pt x="2533" y="1219"/>
                    </a:lnTo>
                    <a:lnTo>
                      <a:pt x="2647" y="1143"/>
                    </a:lnTo>
                    <a:lnTo>
                      <a:pt x="2933" y="1124"/>
                    </a:lnTo>
                    <a:lnTo>
                      <a:pt x="3199" y="953"/>
                    </a:lnTo>
                    <a:lnTo>
                      <a:pt x="3352" y="857"/>
                    </a:lnTo>
                    <a:lnTo>
                      <a:pt x="3409" y="839"/>
                    </a:lnTo>
                    <a:lnTo>
                      <a:pt x="3466" y="839"/>
                    </a:lnTo>
                    <a:lnTo>
                      <a:pt x="3542" y="876"/>
                    </a:lnTo>
                    <a:lnTo>
                      <a:pt x="3828" y="1067"/>
                    </a:lnTo>
                    <a:lnTo>
                      <a:pt x="4018" y="1067"/>
                    </a:lnTo>
                    <a:lnTo>
                      <a:pt x="4494" y="934"/>
                    </a:lnTo>
                    <a:lnTo>
                      <a:pt x="4628" y="934"/>
                    </a:lnTo>
                    <a:lnTo>
                      <a:pt x="4628" y="971"/>
                    </a:lnTo>
                    <a:lnTo>
                      <a:pt x="4685" y="1086"/>
                    </a:lnTo>
                    <a:lnTo>
                      <a:pt x="4799" y="1315"/>
                    </a:lnTo>
                    <a:lnTo>
                      <a:pt x="4952" y="1524"/>
                    </a:lnTo>
                    <a:lnTo>
                      <a:pt x="5104" y="1696"/>
                    </a:lnTo>
                    <a:lnTo>
                      <a:pt x="5276" y="1829"/>
                    </a:lnTo>
                    <a:lnTo>
                      <a:pt x="5371" y="1905"/>
                    </a:lnTo>
                    <a:lnTo>
                      <a:pt x="5447" y="1981"/>
                    </a:lnTo>
                    <a:lnTo>
                      <a:pt x="5505" y="2095"/>
                    </a:lnTo>
                    <a:lnTo>
                      <a:pt x="5447" y="2267"/>
                    </a:lnTo>
                    <a:lnTo>
                      <a:pt x="5409" y="2324"/>
                    </a:lnTo>
                    <a:lnTo>
                      <a:pt x="5104" y="2571"/>
                    </a:lnTo>
                    <a:lnTo>
                      <a:pt x="4933" y="2743"/>
                    </a:lnTo>
                    <a:lnTo>
                      <a:pt x="4780" y="2991"/>
                    </a:lnTo>
                    <a:lnTo>
                      <a:pt x="4685" y="3257"/>
                    </a:lnTo>
                    <a:lnTo>
                      <a:pt x="4799" y="3505"/>
                    </a:lnTo>
                    <a:lnTo>
                      <a:pt x="4971" y="3658"/>
                    </a:lnTo>
                    <a:lnTo>
                      <a:pt x="4990" y="3791"/>
                    </a:lnTo>
                    <a:lnTo>
                      <a:pt x="4933" y="4191"/>
                    </a:lnTo>
                    <a:lnTo>
                      <a:pt x="4914" y="4267"/>
                    </a:lnTo>
                    <a:lnTo>
                      <a:pt x="4838" y="4362"/>
                    </a:lnTo>
                    <a:lnTo>
                      <a:pt x="4590" y="4629"/>
                    </a:lnTo>
                    <a:lnTo>
                      <a:pt x="4514" y="4648"/>
                    </a:lnTo>
                    <a:lnTo>
                      <a:pt x="4438" y="4686"/>
                    </a:lnTo>
                    <a:lnTo>
                      <a:pt x="4438" y="4724"/>
                    </a:lnTo>
                    <a:lnTo>
                      <a:pt x="4418" y="4762"/>
                    </a:lnTo>
                    <a:lnTo>
                      <a:pt x="4438" y="4819"/>
                    </a:lnTo>
                    <a:lnTo>
                      <a:pt x="4418" y="4896"/>
                    </a:lnTo>
                    <a:lnTo>
                      <a:pt x="4342" y="5010"/>
                    </a:lnTo>
                    <a:lnTo>
                      <a:pt x="4285" y="5353"/>
                    </a:lnTo>
                    <a:lnTo>
                      <a:pt x="4209" y="5467"/>
                    </a:lnTo>
                    <a:lnTo>
                      <a:pt x="4190" y="5486"/>
                    </a:lnTo>
                    <a:lnTo>
                      <a:pt x="3961" y="6000"/>
                    </a:lnTo>
                    <a:lnTo>
                      <a:pt x="3961" y="6020"/>
                    </a:lnTo>
                    <a:lnTo>
                      <a:pt x="3942" y="6057"/>
                    </a:lnTo>
                    <a:lnTo>
                      <a:pt x="3904" y="6076"/>
                    </a:lnTo>
                    <a:lnTo>
                      <a:pt x="3790" y="6172"/>
                    </a:lnTo>
                    <a:lnTo>
                      <a:pt x="3752" y="6210"/>
                    </a:lnTo>
                    <a:lnTo>
                      <a:pt x="3733" y="6248"/>
                    </a:lnTo>
                    <a:lnTo>
                      <a:pt x="3619" y="6457"/>
                    </a:lnTo>
                    <a:lnTo>
                      <a:pt x="3523" y="6515"/>
                    </a:lnTo>
                    <a:lnTo>
                      <a:pt x="3447" y="6533"/>
                    </a:lnTo>
                    <a:lnTo>
                      <a:pt x="3371" y="6553"/>
                    </a:lnTo>
                    <a:lnTo>
                      <a:pt x="3123" y="6533"/>
                    </a:lnTo>
                    <a:lnTo>
                      <a:pt x="2571" y="6477"/>
                    </a:lnTo>
                    <a:lnTo>
                      <a:pt x="1809" y="6686"/>
                    </a:lnTo>
                    <a:lnTo>
                      <a:pt x="1619" y="6724"/>
                    </a:lnTo>
                    <a:lnTo>
                      <a:pt x="1524" y="6782"/>
                    </a:lnTo>
                    <a:lnTo>
                      <a:pt x="1276" y="6972"/>
                    </a:lnTo>
                    <a:lnTo>
                      <a:pt x="991" y="7315"/>
                    </a:lnTo>
                    <a:lnTo>
                      <a:pt x="953" y="7372"/>
                    </a:lnTo>
                    <a:lnTo>
                      <a:pt x="972" y="7410"/>
                    </a:lnTo>
                    <a:lnTo>
                      <a:pt x="991" y="7429"/>
                    </a:lnTo>
                    <a:lnTo>
                      <a:pt x="1067" y="7448"/>
                    </a:lnTo>
                    <a:lnTo>
                      <a:pt x="1105" y="7467"/>
                    </a:lnTo>
                    <a:lnTo>
                      <a:pt x="1619" y="7524"/>
                    </a:lnTo>
                    <a:lnTo>
                      <a:pt x="1695" y="7543"/>
                    </a:lnTo>
                    <a:lnTo>
                      <a:pt x="1714" y="7543"/>
                    </a:lnTo>
                    <a:lnTo>
                      <a:pt x="1809" y="7715"/>
                    </a:lnTo>
                    <a:lnTo>
                      <a:pt x="2000" y="8324"/>
                    </a:lnTo>
                    <a:lnTo>
                      <a:pt x="1752" y="8382"/>
                    </a:lnTo>
                    <a:lnTo>
                      <a:pt x="1675" y="8419"/>
                    </a:lnTo>
                    <a:lnTo>
                      <a:pt x="1580" y="8534"/>
                    </a:lnTo>
                    <a:lnTo>
                      <a:pt x="1542" y="8553"/>
                    </a:lnTo>
                    <a:lnTo>
                      <a:pt x="1505" y="8572"/>
                    </a:lnTo>
                    <a:lnTo>
                      <a:pt x="1486" y="8572"/>
                    </a:lnTo>
                    <a:lnTo>
                      <a:pt x="1467" y="8572"/>
                    </a:lnTo>
                    <a:lnTo>
                      <a:pt x="1429" y="8572"/>
                    </a:lnTo>
                    <a:lnTo>
                      <a:pt x="1391" y="8553"/>
                    </a:lnTo>
                    <a:lnTo>
                      <a:pt x="1295" y="8534"/>
                    </a:lnTo>
                    <a:lnTo>
                      <a:pt x="1219" y="8534"/>
                    </a:lnTo>
                    <a:lnTo>
                      <a:pt x="1181" y="8534"/>
                    </a:lnTo>
                    <a:lnTo>
                      <a:pt x="1143" y="8553"/>
                    </a:lnTo>
                    <a:lnTo>
                      <a:pt x="1067" y="8610"/>
                    </a:lnTo>
                    <a:lnTo>
                      <a:pt x="991" y="8667"/>
                    </a:lnTo>
                    <a:lnTo>
                      <a:pt x="953" y="8686"/>
                    </a:lnTo>
                    <a:lnTo>
                      <a:pt x="895" y="8686"/>
                    </a:lnTo>
                    <a:lnTo>
                      <a:pt x="819" y="8667"/>
                    </a:lnTo>
                    <a:lnTo>
                      <a:pt x="782" y="8686"/>
                    </a:lnTo>
                    <a:lnTo>
                      <a:pt x="762" y="8686"/>
                    </a:lnTo>
                    <a:lnTo>
                      <a:pt x="743" y="8705"/>
                    </a:lnTo>
                    <a:lnTo>
                      <a:pt x="0" y="819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45" name="Freeform 533">
                <a:extLst>
                  <a:ext uri="{FF2B5EF4-FFF2-40B4-BE49-F238E27FC236}">
                    <a16:creationId xmlns:a16="http://schemas.microsoft.com/office/drawing/2014/main" id="{AD997D83-CF74-4A45-9DE5-7F0028DA0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2813" y="3638550"/>
                <a:ext cx="1741487" cy="1489075"/>
              </a:xfrm>
              <a:custGeom>
                <a:avLst/>
                <a:gdLst>
                  <a:gd name="T0" fmla="*/ 2147483646 w 9676"/>
                  <a:gd name="T1" fmla="*/ 2147483646 h 8267"/>
                  <a:gd name="T2" fmla="*/ 2147483646 w 9676"/>
                  <a:gd name="T3" fmla="*/ 2147483646 h 8267"/>
                  <a:gd name="T4" fmla="*/ 2147483646 w 9676"/>
                  <a:gd name="T5" fmla="*/ 2147483646 h 8267"/>
                  <a:gd name="T6" fmla="*/ 2147483646 w 9676"/>
                  <a:gd name="T7" fmla="*/ 2147483646 h 8267"/>
                  <a:gd name="T8" fmla="*/ 2147483646 w 9676"/>
                  <a:gd name="T9" fmla="*/ 0 h 8267"/>
                  <a:gd name="T10" fmla="*/ 2147483646 w 9676"/>
                  <a:gd name="T11" fmla="*/ 2147483646 h 8267"/>
                  <a:gd name="T12" fmla="*/ 2147483646 w 9676"/>
                  <a:gd name="T13" fmla="*/ 2147483646 h 8267"/>
                  <a:gd name="T14" fmla="*/ 2147483646 w 9676"/>
                  <a:gd name="T15" fmla="*/ 2147483646 h 8267"/>
                  <a:gd name="T16" fmla="*/ 2147483646 w 9676"/>
                  <a:gd name="T17" fmla="*/ 2147483646 h 8267"/>
                  <a:gd name="T18" fmla="*/ 2147483646 w 9676"/>
                  <a:gd name="T19" fmla="*/ 2147483646 h 8267"/>
                  <a:gd name="T20" fmla="*/ 2147483646 w 9676"/>
                  <a:gd name="T21" fmla="*/ 2147483646 h 8267"/>
                  <a:gd name="T22" fmla="*/ 2147483646 w 9676"/>
                  <a:gd name="T23" fmla="*/ 2147483646 h 8267"/>
                  <a:gd name="T24" fmla="*/ 2147483646 w 9676"/>
                  <a:gd name="T25" fmla="*/ 2147483646 h 8267"/>
                  <a:gd name="T26" fmla="*/ 2147483646 w 9676"/>
                  <a:gd name="T27" fmla="*/ 2147483646 h 8267"/>
                  <a:gd name="T28" fmla="*/ 2147483646 w 9676"/>
                  <a:gd name="T29" fmla="*/ 2147483646 h 8267"/>
                  <a:gd name="T30" fmla="*/ 2147483646 w 9676"/>
                  <a:gd name="T31" fmla="*/ 2147483646 h 8267"/>
                  <a:gd name="T32" fmla="*/ 2147483646 w 9676"/>
                  <a:gd name="T33" fmla="*/ 2147483646 h 8267"/>
                  <a:gd name="T34" fmla="*/ 2147483646 w 9676"/>
                  <a:gd name="T35" fmla="*/ 2147483646 h 8267"/>
                  <a:gd name="T36" fmla="*/ 2147483646 w 9676"/>
                  <a:gd name="T37" fmla="*/ 2147483646 h 8267"/>
                  <a:gd name="T38" fmla="*/ 2147483646 w 9676"/>
                  <a:gd name="T39" fmla="*/ 2147483646 h 8267"/>
                  <a:gd name="T40" fmla="*/ 2147483646 w 9676"/>
                  <a:gd name="T41" fmla="*/ 2147483646 h 8267"/>
                  <a:gd name="T42" fmla="*/ 2147483646 w 9676"/>
                  <a:gd name="T43" fmla="*/ 2147483646 h 8267"/>
                  <a:gd name="T44" fmla="*/ 2147483646 w 9676"/>
                  <a:gd name="T45" fmla="*/ 2147483646 h 8267"/>
                  <a:gd name="T46" fmla="*/ 2147483646 w 9676"/>
                  <a:gd name="T47" fmla="*/ 2147483646 h 8267"/>
                  <a:gd name="T48" fmla="*/ 2147483646 w 9676"/>
                  <a:gd name="T49" fmla="*/ 2147483646 h 8267"/>
                  <a:gd name="T50" fmla="*/ 2147483646 w 9676"/>
                  <a:gd name="T51" fmla="*/ 2147483646 h 8267"/>
                  <a:gd name="T52" fmla="*/ 2147483646 w 9676"/>
                  <a:gd name="T53" fmla="*/ 2147483646 h 8267"/>
                  <a:gd name="T54" fmla="*/ 2147483646 w 9676"/>
                  <a:gd name="T55" fmla="*/ 2147483646 h 8267"/>
                  <a:gd name="T56" fmla="*/ 2147483646 w 9676"/>
                  <a:gd name="T57" fmla="*/ 2147483646 h 8267"/>
                  <a:gd name="T58" fmla="*/ 2147483646 w 9676"/>
                  <a:gd name="T59" fmla="*/ 2147483646 h 8267"/>
                  <a:gd name="T60" fmla="*/ 2147483646 w 9676"/>
                  <a:gd name="T61" fmla="*/ 2147483646 h 8267"/>
                  <a:gd name="T62" fmla="*/ 2147483646 w 9676"/>
                  <a:gd name="T63" fmla="*/ 2147483646 h 8267"/>
                  <a:gd name="T64" fmla="*/ 2147483646 w 9676"/>
                  <a:gd name="T65" fmla="*/ 2147483646 h 8267"/>
                  <a:gd name="T66" fmla="*/ 2147483646 w 9676"/>
                  <a:gd name="T67" fmla="*/ 2147483646 h 8267"/>
                  <a:gd name="T68" fmla="*/ 2147483646 w 9676"/>
                  <a:gd name="T69" fmla="*/ 2147483646 h 8267"/>
                  <a:gd name="T70" fmla="*/ 2147483646 w 9676"/>
                  <a:gd name="T71" fmla="*/ 2147483646 h 8267"/>
                  <a:gd name="T72" fmla="*/ 2147483646 w 9676"/>
                  <a:gd name="T73" fmla="*/ 2147483646 h 8267"/>
                  <a:gd name="T74" fmla="*/ 2147483646 w 9676"/>
                  <a:gd name="T75" fmla="*/ 2147483646 h 8267"/>
                  <a:gd name="T76" fmla="*/ 2147483646 w 9676"/>
                  <a:gd name="T77" fmla="*/ 2147483646 h 8267"/>
                  <a:gd name="T78" fmla="*/ 2147483646 w 9676"/>
                  <a:gd name="T79" fmla="*/ 2147483646 h 8267"/>
                  <a:gd name="T80" fmla="*/ 2147483646 w 9676"/>
                  <a:gd name="T81" fmla="*/ 2147483646 h 8267"/>
                  <a:gd name="T82" fmla="*/ 2147483646 w 9676"/>
                  <a:gd name="T83" fmla="*/ 2147483646 h 8267"/>
                  <a:gd name="T84" fmla="*/ 2147483646 w 9676"/>
                  <a:gd name="T85" fmla="*/ 2147483646 h 8267"/>
                  <a:gd name="T86" fmla="*/ 2147483646 w 9676"/>
                  <a:gd name="T87" fmla="*/ 2147483646 h 8267"/>
                  <a:gd name="T88" fmla="*/ 2147483646 w 9676"/>
                  <a:gd name="T89" fmla="*/ 2147483646 h 82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676" h="8267">
                    <a:moveTo>
                      <a:pt x="0" y="5580"/>
                    </a:moveTo>
                    <a:lnTo>
                      <a:pt x="322" y="5009"/>
                    </a:lnTo>
                    <a:lnTo>
                      <a:pt x="1008" y="3808"/>
                    </a:lnTo>
                    <a:lnTo>
                      <a:pt x="1694" y="2629"/>
                    </a:lnTo>
                    <a:lnTo>
                      <a:pt x="2284" y="1581"/>
                    </a:lnTo>
                    <a:lnTo>
                      <a:pt x="2722" y="838"/>
                    </a:lnTo>
                    <a:lnTo>
                      <a:pt x="2875" y="572"/>
                    </a:lnTo>
                    <a:lnTo>
                      <a:pt x="3065" y="228"/>
                    </a:lnTo>
                    <a:lnTo>
                      <a:pt x="3179" y="96"/>
                    </a:lnTo>
                    <a:lnTo>
                      <a:pt x="3313" y="19"/>
                    </a:lnTo>
                    <a:lnTo>
                      <a:pt x="3713" y="19"/>
                    </a:lnTo>
                    <a:lnTo>
                      <a:pt x="4913" y="19"/>
                    </a:lnTo>
                    <a:lnTo>
                      <a:pt x="6113" y="19"/>
                    </a:lnTo>
                    <a:lnTo>
                      <a:pt x="7313" y="19"/>
                    </a:lnTo>
                    <a:lnTo>
                      <a:pt x="8513" y="0"/>
                    </a:lnTo>
                    <a:lnTo>
                      <a:pt x="9675" y="0"/>
                    </a:lnTo>
                    <a:lnTo>
                      <a:pt x="8589" y="2133"/>
                    </a:lnTo>
                    <a:lnTo>
                      <a:pt x="8513" y="2305"/>
                    </a:lnTo>
                    <a:lnTo>
                      <a:pt x="7942" y="3466"/>
                    </a:lnTo>
                    <a:lnTo>
                      <a:pt x="7923" y="3504"/>
                    </a:lnTo>
                    <a:lnTo>
                      <a:pt x="7770" y="3656"/>
                    </a:lnTo>
                    <a:lnTo>
                      <a:pt x="7770" y="3713"/>
                    </a:lnTo>
                    <a:lnTo>
                      <a:pt x="7789" y="3732"/>
                    </a:lnTo>
                    <a:lnTo>
                      <a:pt x="7789" y="3752"/>
                    </a:lnTo>
                    <a:lnTo>
                      <a:pt x="7770" y="3771"/>
                    </a:lnTo>
                    <a:lnTo>
                      <a:pt x="7751" y="3771"/>
                    </a:lnTo>
                    <a:lnTo>
                      <a:pt x="7675" y="3790"/>
                    </a:lnTo>
                    <a:lnTo>
                      <a:pt x="7637" y="3790"/>
                    </a:lnTo>
                    <a:lnTo>
                      <a:pt x="7599" y="3847"/>
                    </a:lnTo>
                    <a:lnTo>
                      <a:pt x="7370" y="4018"/>
                    </a:lnTo>
                    <a:lnTo>
                      <a:pt x="7332" y="4018"/>
                    </a:lnTo>
                    <a:lnTo>
                      <a:pt x="7275" y="4018"/>
                    </a:lnTo>
                    <a:lnTo>
                      <a:pt x="7256" y="4018"/>
                    </a:lnTo>
                    <a:lnTo>
                      <a:pt x="7218" y="4018"/>
                    </a:lnTo>
                    <a:lnTo>
                      <a:pt x="7199" y="4037"/>
                    </a:lnTo>
                    <a:lnTo>
                      <a:pt x="7104" y="4133"/>
                    </a:lnTo>
                    <a:lnTo>
                      <a:pt x="7065" y="4133"/>
                    </a:lnTo>
                    <a:lnTo>
                      <a:pt x="7027" y="4152"/>
                    </a:lnTo>
                    <a:lnTo>
                      <a:pt x="7008" y="4152"/>
                    </a:lnTo>
                    <a:lnTo>
                      <a:pt x="6970" y="4152"/>
                    </a:lnTo>
                    <a:lnTo>
                      <a:pt x="6951" y="4189"/>
                    </a:lnTo>
                    <a:lnTo>
                      <a:pt x="6951" y="4304"/>
                    </a:lnTo>
                    <a:lnTo>
                      <a:pt x="6932" y="4399"/>
                    </a:lnTo>
                    <a:lnTo>
                      <a:pt x="6875" y="4494"/>
                    </a:lnTo>
                    <a:lnTo>
                      <a:pt x="6837" y="4533"/>
                    </a:lnTo>
                    <a:lnTo>
                      <a:pt x="6818" y="4590"/>
                    </a:lnTo>
                    <a:lnTo>
                      <a:pt x="6818" y="4628"/>
                    </a:lnTo>
                    <a:lnTo>
                      <a:pt x="6799" y="4837"/>
                    </a:lnTo>
                    <a:lnTo>
                      <a:pt x="6760" y="4914"/>
                    </a:lnTo>
                    <a:lnTo>
                      <a:pt x="6741" y="4951"/>
                    </a:lnTo>
                    <a:lnTo>
                      <a:pt x="6723" y="4990"/>
                    </a:lnTo>
                    <a:lnTo>
                      <a:pt x="6723" y="5009"/>
                    </a:lnTo>
                    <a:lnTo>
                      <a:pt x="6723" y="5047"/>
                    </a:lnTo>
                    <a:lnTo>
                      <a:pt x="6741" y="5085"/>
                    </a:lnTo>
                    <a:lnTo>
                      <a:pt x="6741" y="5123"/>
                    </a:lnTo>
                    <a:lnTo>
                      <a:pt x="6741" y="5142"/>
                    </a:lnTo>
                    <a:lnTo>
                      <a:pt x="6760" y="5180"/>
                    </a:lnTo>
                    <a:lnTo>
                      <a:pt x="6780" y="5199"/>
                    </a:lnTo>
                    <a:lnTo>
                      <a:pt x="6780" y="5218"/>
                    </a:lnTo>
                    <a:lnTo>
                      <a:pt x="6818" y="5256"/>
                    </a:lnTo>
                    <a:lnTo>
                      <a:pt x="6989" y="5466"/>
                    </a:lnTo>
                    <a:lnTo>
                      <a:pt x="7008" y="5504"/>
                    </a:lnTo>
                    <a:lnTo>
                      <a:pt x="7008" y="5523"/>
                    </a:lnTo>
                    <a:lnTo>
                      <a:pt x="7008" y="5637"/>
                    </a:lnTo>
                    <a:lnTo>
                      <a:pt x="7027" y="5694"/>
                    </a:lnTo>
                    <a:lnTo>
                      <a:pt x="7065" y="5789"/>
                    </a:lnTo>
                    <a:lnTo>
                      <a:pt x="7104" y="5866"/>
                    </a:lnTo>
                    <a:lnTo>
                      <a:pt x="7161" y="5923"/>
                    </a:lnTo>
                    <a:lnTo>
                      <a:pt x="7332" y="6075"/>
                    </a:lnTo>
                    <a:lnTo>
                      <a:pt x="7351" y="6075"/>
                    </a:lnTo>
                    <a:lnTo>
                      <a:pt x="7408" y="6075"/>
                    </a:lnTo>
                    <a:lnTo>
                      <a:pt x="7656" y="6056"/>
                    </a:lnTo>
                    <a:lnTo>
                      <a:pt x="7770" y="6075"/>
                    </a:lnTo>
                    <a:lnTo>
                      <a:pt x="8018" y="6190"/>
                    </a:lnTo>
                    <a:lnTo>
                      <a:pt x="8037" y="6342"/>
                    </a:lnTo>
                    <a:lnTo>
                      <a:pt x="7961" y="6666"/>
                    </a:lnTo>
                    <a:lnTo>
                      <a:pt x="7961" y="6723"/>
                    </a:lnTo>
                    <a:lnTo>
                      <a:pt x="8018" y="6856"/>
                    </a:lnTo>
                    <a:lnTo>
                      <a:pt x="8056" y="7047"/>
                    </a:lnTo>
                    <a:lnTo>
                      <a:pt x="7923" y="7066"/>
                    </a:lnTo>
                    <a:lnTo>
                      <a:pt x="7847" y="7085"/>
                    </a:lnTo>
                    <a:lnTo>
                      <a:pt x="7637" y="7047"/>
                    </a:lnTo>
                    <a:lnTo>
                      <a:pt x="7561" y="7047"/>
                    </a:lnTo>
                    <a:lnTo>
                      <a:pt x="7370" y="7104"/>
                    </a:lnTo>
                    <a:lnTo>
                      <a:pt x="6989" y="7180"/>
                    </a:lnTo>
                    <a:lnTo>
                      <a:pt x="6913" y="7218"/>
                    </a:lnTo>
                    <a:lnTo>
                      <a:pt x="6875" y="7294"/>
                    </a:lnTo>
                    <a:lnTo>
                      <a:pt x="6646" y="7294"/>
                    </a:lnTo>
                    <a:lnTo>
                      <a:pt x="6551" y="7313"/>
                    </a:lnTo>
                    <a:lnTo>
                      <a:pt x="6342" y="7409"/>
                    </a:lnTo>
                    <a:lnTo>
                      <a:pt x="6208" y="7504"/>
                    </a:lnTo>
                    <a:lnTo>
                      <a:pt x="5827" y="7580"/>
                    </a:lnTo>
                    <a:lnTo>
                      <a:pt x="5732" y="7618"/>
                    </a:lnTo>
                    <a:lnTo>
                      <a:pt x="5694" y="7638"/>
                    </a:lnTo>
                    <a:lnTo>
                      <a:pt x="5656" y="7675"/>
                    </a:lnTo>
                    <a:lnTo>
                      <a:pt x="5541" y="7847"/>
                    </a:lnTo>
                    <a:lnTo>
                      <a:pt x="5503" y="7942"/>
                    </a:lnTo>
                    <a:lnTo>
                      <a:pt x="5485" y="7961"/>
                    </a:lnTo>
                    <a:lnTo>
                      <a:pt x="5465" y="8190"/>
                    </a:lnTo>
                    <a:lnTo>
                      <a:pt x="5465" y="8209"/>
                    </a:lnTo>
                    <a:lnTo>
                      <a:pt x="5427" y="8247"/>
                    </a:lnTo>
                    <a:lnTo>
                      <a:pt x="5389" y="8247"/>
                    </a:lnTo>
                    <a:lnTo>
                      <a:pt x="5104" y="8266"/>
                    </a:lnTo>
                    <a:lnTo>
                      <a:pt x="4932" y="8056"/>
                    </a:lnTo>
                    <a:lnTo>
                      <a:pt x="4913" y="7980"/>
                    </a:lnTo>
                    <a:lnTo>
                      <a:pt x="4913" y="7885"/>
                    </a:lnTo>
                    <a:lnTo>
                      <a:pt x="4837" y="7828"/>
                    </a:lnTo>
                    <a:lnTo>
                      <a:pt x="4266" y="7675"/>
                    </a:lnTo>
                    <a:lnTo>
                      <a:pt x="4208" y="7561"/>
                    </a:lnTo>
                    <a:lnTo>
                      <a:pt x="4132" y="7485"/>
                    </a:lnTo>
                    <a:lnTo>
                      <a:pt x="4037" y="7409"/>
                    </a:lnTo>
                    <a:lnTo>
                      <a:pt x="3865" y="7276"/>
                    </a:lnTo>
                    <a:lnTo>
                      <a:pt x="3713" y="7104"/>
                    </a:lnTo>
                    <a:lnTo>
                      <a:pt x="3560" y="6895"/>
                    </a:lnTo>
                    <a:lnTo>
                      <a:pt x="3446" y="6666"/>
                    </a:lnTo>
                    <a:lnTo>
                      <a:pt x="3389" y="6551"/>
                    </a:lnTo>
                    <a:lnTo>
                      <a:pt x="3389" y="6514"/>
                    </a:lnTo>
                    <a:lnTo>
                      <a:pt x="3255" y="6514"/>
                    </a:lnTo>
                    <a:lnTo>
                      <a:pt x="2779" y="6647"/>
                    </a:lnTo>
                    <a:lnTo>
                      <a:pt x="2589" y="6647"/>
                    </a:lnTo>
                    <a:lnTo>
                      <a:pt x="2303" y="6456"/>
                    </a:lnTo>
                    <a:lnTo>
                      <a:pt x="2227" y="6419"/>
                    </a:lnTo>
                    <a:lnTo>
                      <a:pt x="2170" y="6419"/>
                    </a:lnTo>
                    <a:lnTo>
                      <a:pt x="2113" y="6437"/>
                    </a:lnTo>
                    <a:lnTo>
                      <a:pt x="1960" y="6533"/>
                    </a:lnTo>
                    <a:lnTo>
                      <a:pt x="1694" y="6704"/>
                    </a:lnTo>
                    <a:lnTo>
                      <a:pt x="1408" y="6723"/>
                    </a:lnTo>
                    <a:lnTo>
                      <a:pt x="1294" y="6799"/>
                    </a:lnTo>
                    <a:lnTo>
                      <a:pt x="989" y="7142"/>
                    </a:lnTo>
                    <a:lnTo>
                      <a:pt x="970" y="7161"/>
                    </a:lnTo>
                    <a:lnTo>
                      <a:pt x="532" y="7142"/>
                    </a:lnTo>
                    <a:lnTo>
                      <a:pt x="436" y="7066"/>
                    </a:lnTo>
                    <a:lnTo>
                      <a:pt x="341" y="6133"/>
                    </a:lnTo>
                    <a:lnTo>
                      <a:pt x="322" y="5999"/>
                    </a:lnTo>
                    <a:lnTo>
                      <a:pt x="190" y="5961"/>
                    </a:lnTo>
                    <a:lnTo>
                      <a:pt x="37" y="5771"/>
                    </a:lnTo>
                    <a:lnTo>
                      <a:pt x="0" y="558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46" name="Freeform 534">
                <a:extLst>
                  <a:ext uri="{FF2B5EF4-FFF2-40B4-BE49-F238E27FC236}">
                    <a16:creationId xmlns:a16="http://schemas.microsoft.com/office/drawing/2014/main" id="{E4D75478-EE6A-3D44-A121-288CC0CFD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2488" y="3625850"/>
                <a:ext cx="1412875" cy="2066925"/>
              </a:xfrm>
              <a:custGeom>
                <a:avLst/>
                <a:gdLst>
                  <a:gd name="T0" fmla="*/ 2147483646 w 7848"/>
                  <a:gd name="T1" fmla="*/ 2147483646 h 11486"/>
                  <a:gd name="T2" fmla="*/ 2147483646 w 7848"/>
                  <a:gd name="T3" fmla="*/ 2147483646 h 11486"/>
                  <a:gd name="T4" fmla="*/ 2147483646 w 7848"/>
                  <a:gd name="T5" fmla="*/ 2147483646 h 11486"/>
                  <a:gd name="T6" fmla="*/ 2147483646 w 7848"/>
                  <a:gd name="T7" fmla="*/ 2147483646 h 11486"/>
                  <a:gd name="T8" fmla="*/ 2147483646 w 7848"/>
                  <a:gd name="T9" fmla="*/ 2147483646 h 11486"/>
                  <a:gd name="T10" fmla="*/ 2147483646 w 7848"/>
                  <a:gd name="T11" fmla="*/ 2147483646 h 11486"/>
                  <a:gd name="T12" fmla="*/ 2147483646 w 7848"/>
                  <a:gd name="T13" fmla="*/ 2147483646 h 11486"/>
                  <a:gd name="T14" fmla="*/ 2147483646 w 7848"/>
                  <a:gd name="T15" fmla="*/ 2147483646 h 11486"/>
                  <a:gd name="T16" fmla="*/ 2147483646 w 7848"/>
                  <a:gd name="T17" fmla="*/ 2147483646 h 11486"/>
                  <a:gd name="T18" fmla="*/ 2147483646 w 7848"/>
                  <a:gd name="T19" fmla="*/ 2147483646 h 11486"/>
                  <a:gd name="T20" fmla="*/ 2147483646 w 7848"/>
                  <a:gd name="T21" fmla="*/ 2147483646 h 11486"/>
                  <a:gd name="T22" fmla="*/ 2147483646 w 7848"/>
                  <a:gd name="T23" fmla="*/ 2147483646 h 11486"/>
                  <a:gd name="T24" fmla="*/ 2147483646 w 7848"/>
                  <a:gd name="T25" fmla="*/ 2147483646 h 11486"/>
                  <a:gd name="T26" fmla="*/ 2147483646 w 7848"/>
                  <a:gd name="T27" fmla="*/ 2147483646 h 11486"/>
                  <a:gd name="T28" fmla="*/ 2147483646 w 7848"/>
                  <a:gd name="T29" fmla="*/ 2147483646 h 11486"/>
                  <a:gd name="T30" fmla="*/ 2147483646 w 7848"/>
                  <a:gd name="T31" fmla="*/ 2147483646 h 11486"/>
                  <a:gd name="T32" fmla="*/ 2147483646 w 7848"/>
                  <a:gd name="T33" fmla="*/ 2147483646 h 11486"/>
                  <a:gd name="T34" fmla="*/ 2147483646 w 7848"/>
                  <a:gd name="T35" fmla="*/ 2147483646 h 11486"/>
                  <a:gd name="T36" fmla="*/ 2147483646 w 7848"/>
                  <a:gd name="T37" fmla="*/ 2147483646 h 11486"/>
                  <a:gd name="T38" fmla="*/ 2147483646 w 7848"/>
                  <a:gd name="T39" fmla="*/ 2147483646 h 11486"/>
                  <a:gd name="T40" fmla="*/ 2147483646 w 7848"/>
                  <a:gd name="T41" fmla="*/ 2147483646 h 11486"/>
                  <a:gd name="T42" fmla="*/ 2147483646 w 7848"/>
                  <a:gd name="T43" fmla="*/ 2147483646 h 11486"/>
                  <a:gd name="T44" fmla="*/ 2147483646 w 7848"/>
                  <a:gd name="T45" fmla="*/ 2147483646 h 11486"/>
                  <a:gd name="T46" fmla="*/ 2147483646 w 7848"/>
                  <a:gd name="T47" fmla="*/ 2147483646 h 11486"/>
                  <a:gd name="T48" fmla="*/ 2147483646 w 7848"/>
                  <a:gd name="T49" fmla="*/ 2147483646 h 11486"/>
                  <a:gd name="T50" fmla="*/ 2147483646 w 7848"/>
                  <a:gd name="T51" fmla="*/ 2147483646 h 11486"/>
                  <a:gd name="T52" fmla="*/ 2147483646 w 7848"/>
                  <a:gd name="T53" fmla="*/ 2147483646 h 11486"/>
                  <a:gd name="T54" fmla="*/ 2147483646 w 7848"/>
                  <a:gd name="T55" fmla="*/ 2147483646 h 11486"/>
                  <a:gd name="T56" fmla="*/ 2147483646 w 7848"/>
                  <a:gd name="T57" fmla="*/ 2147483646 h 11486"/>
                  <a:gd name="T58" fmla="*/ 2147483646 w 7848"/>
                  <a:gd name="T59" fmla="*/ 2147483646 h 11486"/>
                  <a:gd name="T60" fmla="*/ 2147483646 w 7848"/>
                  <a:gd name="T61" fmla="*/ 2147483646 h 11486"/>
                  <a:gd name="T62" fmla="*/ 2147483646 w 7848"/>
                  <a:gd name="T63" fmla="*/ 2147483646 h 11486"/>
                  <a:gd name="T64" fmla="*/ 2147483646 w 7848"/>
                  <a:gd name="T65" fmla="*/ 2147483646 h 11486"/>
                  <a:gd name="T66" fmla="*/ 2147483646 w 7848"/>
                  <a:gd name="T67" fmla="*/ 2147483646 h 11486"/>
                  <a:gd name="T68" fmla="*/ 2147483646 w 7848"/>
                  <a:gd name="T69" fmla="*/ 2147483646 h 11486"/>
                  <a:gd name="T70" fmla="*/ 2147483646 w 7848"/>
                  <a:gd name="T71" fmla="*/ 2147483646 h 11486"/>
                  <a:gd name="T72" fmla="*/ 2147483646 w 7848"/>
                  <a:gd name="T73" fmla="*/ 2147483646 h 11486"/>
                  <a:gd name="T74" fmla="*/ 2147483646 w 7848"/>
                  <a:gd name="T75" fmla="*/ 2147483646 h 11486"/>
                  <a:gd name="T76" fmla="*/ 2147483646 w 7848"/>
                  <a:gd name="T77" fmla="*/ 2147483646 h 11486"/>
                  <a:gd name="T78" fmla="*/ 2147483646 w 7848"/>
                  <a:gd name="T79" fmla="*/ 2147483646 h 11486"/>
                  <a:gd name="T80" fmla="*/ 2147483646 w 7848"/>
                  <a:gd name="T81" fmla="*/ 2147483646 h 11486"/>
                  <a:gd name="T82" fmla="*/ 2147483646 w 7848"/>
                  <a:gd name="T83" fmla="*/ 2147483646 h 11486"/>
                  <a:gd name="T84" fmla="*/ 2147483646 w 7848"/>
                  <a:gd name="T85" fmla="*/ 2147483646 h 11486"/>
                  <a:gd name="T86" fmla="*/ 2147483646 w 7848"/>
                  <a:gd name="T87" fmla="*/ 2147483646 h 11486"/>
                  <a:gd name="T88" fmla="*/ 2147483646 w 7848"/>
                  <a:gd name="T89" fmla="*/ 2147483646 h 11486"/>
                  <a:gd name="T90" fmla="*/ 2147483646 w 7848"/>
                  <a:gd name="T91" fmla="*/ 2147483646 h 11486"/>
                  <a:gd name="T92" fmla="*/ 2147483646 w 7848"/>
                  <a:gd name="T93" fmla="*/ 2147483646 h 11486"/>
                  <a:gd name="T94" fmla="*/ 2147483646 w 7848"/>
                  <a:gd name="T95" fmla="*/ 2147483646 h 11486"/>
                  <a:gd name="T96" fmla="*/ 2147483646 w 7848"/>
                  <a:gd name="T97" fmla="*/ 2147483646 h 11486"/>
                  <a:gd name="T98" fmla="*/ 2147483646 w 7848"/>
                  <a:gd name="T99" fmla="*/ 2147483646 h 11486"/>
                  <a:gd name="T100" fmla="*/ 2147483646 w 7848"/>
                  <a:gd name="T101" fmla="*/ 2147483646 h 11486"/>
                  <a:gd name="T102" fmla="*/ 2147483646 w 7848"/>
                  <a:gd name="T103" fmla="*/ 2147483646 h 11486"/>
                  <a:gd name="T104" fmla="*/ 2147483646 w 7848"/>
                  <a:gd name="T105" fmla="*/ 2147483646 h 11486"/>
                  <a:gd name="T106" fmla="*/ 2147483646 w 7848"/>
                  <a:gd name="T107" fmla="*/ 2147483646 h 11486"/>
                  <a:gd name="T108" fmla="*/ 2147483646 w 7848"/>
                  <a:gd name="T109" fmla="*/ 2147483646 h 11486"/>
                  <a:gd name="T110" fmla="*/ 2147483646 w 7848"/>
                  <a:gd name="T111" fmla="*/ 2147483646 h 11486"/>
                  <a:gd name="T112" fmla="*/ 2147483646 w 7848"/>
                  <a:gd name="T113" fmla="*/ 2147483646 h 11486"/>
                  <a:gd name="T114" fmla="*/ 2147483646 w 7848"/>
                  <a:gd name="T115" fmla="*/ 2147483646 h 11486"/>
                  <a:gd name="T116" fmla="*/ 2147483646 w 7848"/>
                  <a:gd name="T117" fmla="*/ 2147483646 h 11486"/>
                  <a:gd name="T118" fmla="*/ 2147483646 w 7848"/>
                  <a:gd name="T119" fmla="*/ 2147483646 h 11486"/>
                  <a:gd name="T120" fmla="*/ 2147483646 w 7848"/>
                  <a:gd name="T121" fmla="*/ 2147483646 h 11486"/>
                  <a:gd name="T122" fmla="*/ 2147483646 w 7848"/>
                  <a:gd name="T123" fmla="*/ 2147483646 h 114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848" h="11486">
                    <a:moveTo>
                      <a:pt x="2952" y="76"/>
                    </a:moveTo>
                    <a:lnTo>
                      <a:pt x="2990" y="76"/>
                    </a:lnTo>
                    <a:lnTo>
                      <a:pt x="4190" y="76"/>
                    </a:lnTo>
                    <a:lnTo>
                      <a:pt x="5390" y="76"/>
                    </a:lnTo>
                    <a:lnTo>
                      <a:pt x="6590" y="76"/>
                    </a:lnTo>
                    <a:lnTo>
                      <a:pt x="7371" y="76"/>
                    </a:lnTo>
                    <a:lnTo>
                      <a:pt x="7543" y="57"/>
                    </a:lnTo>
                    <a:lnTo>
                      <a:pt x="7695" y="0"/>
                    </a:lnTo>
                    <a:lnTo>
                      <a:pt x="7809" y="57"/>
                    </a:lnTo>
                    <a:lnTo>
                      <a:pt x="7847" y="133"/>
                    </a:lnTo>
                    <a:lnTo>
                      <a:pt x="7829" y="209"/>
                    </a:lnTo>
                    <a:lnTo>
                      <a:pt x="7752" y="304"/>
                    </a:lnTo>
                    <a:lnTo>
                      <a:pt x="7809" y="400"/>
                    </a:lnTo>
                    <a:lnTo>
                      <a:pt x="7771" y="495"/>
                    </a:lnTo>
                    <a:lnTo>
                      <a:pt x="7676" y="533"/>
                    </a:lnTo>
                    <a:lnTo>
                      <a:pt x="7581" y="495"/>
                    </a:lnTo>
                    <a:lnTo>
                      <a:pt x="7562" y="533"/>
                    </a:lnTo>
                    <a:lnTo>
                      <a:pt x="7524" y="571"/>
                    </a:lnTo>
                    <a:lnTo>
                      <a:pt x="7524" y="629"/>
                    </a:lnTo>
                    <a:lnTo>
                      <a:pt x="7467" y="629"/>
                    </a:lnTo>
                    <a:lnTo>
                      <a:pt x="7352" y="553"/>
                    </a:lnTo>
                    <a:lnTo>
                      <a:pt x="7200" y="667"/>
                    </a:lnTo>
                    <a:lnTo>
                      <a:pt x="7104" y="629"/>
                    </a:lnTo>
                    <a:lnTo>
                      <a:pt x="7047" y="629"/>
                    </a:lnTo>
                    <a:lnTo>
                      <a:pt x="7009" y="685"/>
                    </a:lnTo>
                    <a:lnTo>
                      <a:pt x="6990" y="685"/>
                    </a:lnTo>
                    <a:lnTo>
                      <a:pt x="6914" y="629"/>
                    </a:lnTo>
                    <a:lnTo>
                      <a:pt x="6895" y="648"/>
                    </a:lnTo>
                    <a:lnTo>
                      <a:pt x="6895" y="685"/>
                    </a:lnTo>
                    <a:lnTo>
                      <a:pt x="6876" y="685"/>
                    </a:lnTo>
                    <a:lnTo>
                      <a:pt x="6857" y="629"/>
                    </a:lnTo>
                    <a:lnTo>
                      <a:pt x="6819" y="667"/>
                    </a:lnTo>
                    <a:lnTo>
                      <a:pt x="6781" y="705"/>
                    </a:lnTo>
                    <a:lnTo>
                      <a:pt x="6742" y="743"/>
                    </a:lnTo>
                    <a:lnTo>
                      <a:pt x="6628" y="685"/>
                    </a:lnTo>
                    <a:lnTo>
                      <a:pt x="6552" y="609"/>
                    </a:lnTo>
                    <a:lnTo>
                      <a:pt x="6457" y="553"/>
                    </a:lnTo>
                    <a:lnTo>
                      <a:pt x="6324" y="553"/>
                    </a:lnTo>
                    <a:lnTo>
                      <a:pt x="6324" y="495"/>
                    </a:lnTo>
                    <a:lnTo>
                      <a:pt x="6361" y="476"/>
                    </a:lnTo>
                    <a:lnTo>
                      <a:pt x="6400" y="457"/>
                    </a:lnTo>
                    <a:lnTo>
                      <a:pt x="6438" y="438"/>
                    </a:lnTo>
                    <a:lnTo>
                      <a:pt x="6438" y="362"/>
                    </a:lnTo>
                    <a:lnTo>
                      <a:pt x="6381" y="324"/>
                    </a:lnTo>
                    <a:lnTo>
                      <a:pt x="6324" y="324"/>
                    </a:lnTo>
                    <a:lnTo>
                      <a:pt x="6285" y="362"/>
                    </a:lnTo>
                    <a:lnTo>
                      <a:pt x="6266" y="438"/>
                    </a:lnTo>
                    <a:lnTo>
                      <a:pt x="6209" y="438"/>
                    </a:lnTo>
                    <a:lnTo>
                      <a:pt x="6076" y="304"/>
                    </a:lnTo>
                    <a:lnTo>
                      <a:pt x="5848" y="362"/>
                    </a:lnTo>
                    <a:lnTo>
                      <a:pt x="5486" y="553"/>
                    </a:lnTo>
                    <a:lnTo>
                      <a:pt x="5543" y="685"/>
                    </a:lnTo>
                    <a:lnTo>
                      <a:pt x="5467" y="743"/>
                    </a:lnTo>
                    <a:lnTo>
                      <a:pt x="5467" y="781"/>
                    </a:lnTo>
                    <a:lnTo>
                      <a:pt x="5486" y="819"/>
                    </a:lnTo>
                    <a:lnTo>
                      <a:pt x="5467" y="895"/>
                    </a:lnTo>
                    <a:lnTo>
                      <a:pt x="5390" y="933"/>
                    </a:lnTo>
                    <a:lnTo>
                      <a:pt x="5352" y="895"/>
                    </a:lnTo>
                    <a:lnTo>
                      <a:pt x="5333" y="838"/>
                    </a:lnTo>
                    <a:lnTo>
                      <a:pt x="5314" y="800"/>
                    </a:lnTo>
                    <a:lnTo>
                      <a:pt x="5219" y="857"/>
                    </a:lnTo>
                    <a:lnTo>
                      <a:pt x="5066" y="971"/>
                    </a:lnTo>
                    <a:lnTo>
                      <a:pt x="4952" y="990"/>
                    </a:lnTo>
                    <a:lnTo>
                      <a:pt x="4952" y="1066"/>
                    </a:lnTo>
                    <a:lnTo>
                      <a:pt x="4990" y="1086"/>
                    </a:lnTo>
                    <a:lnTo>
                      <a:pt x="5066" y="1181"/>
                    </a:lnTo>
                    <a:lnTo>
                      <a:pt x="5123" y="1124"/>
                    </a:lnTo>
                    <a:lnTo>
                      <a:pt x="5142" y="1143"/>
                    </a:lnTo>
                    <a:lnTo>
                      <a:pt x="5142" y="1162"/>
                    </a:lnTo>
                    <a:lnTo>
                      <a:pt x="5200" y="1181"/>
                    </a:lnTo>
                    <a:lnTo>
                      <a:pt x="5200" y="1238"/>
                    </a:lnTo>
                    <a:lnTo>
                      <a:pt x="5105" y="1295"/>
                    </a:lnTo>
                    <a:lnTo>
                      <a:pt x="5047" y="1428"/>
                    </a:lnTo>
                    <a:lnTo>
                      <a:pt x="4952" y="1733"/>
                    </a:lnTo>
                    <a:lnTo>
                      <a:pt x="5181" y="1752"/>
                    </a:lnTo>
                    <a:lnTo>
                      <a:pt x="5219" y="1904"/>
                    </a:lnTo>
                    <a:lnTo>
                      <a:pt x="5142" y="2095"/>
                    </a:lnTo>
                    <a:lnTo>
                      <a:pt x="4933" y="2171"/>
                    </a:lnTo>
                    <a:lnTo>
                      <a:pt x="4895" y="2229"/>
                    </a:lnTo>
                    <a:lnTo>
                      <a:pt x="4781" y="2534"/>
                    </a:lnTo>
                    <a:lnTo>
                      <a:pt x="4533" y="2837"/>
                    </a:lnTo>
                    <a:lnTo>
                      <a:pt x="4476" y="2970"/>
                    </a:lnTo>
                    <a:lnTo>
                      <a:pt x="4590" y="2951"/>
                    </a:lnTo>
                    <a:lnTo>
                      <a:pt x="4705" y="2970"/>
                    </a:lnTo>
                    <a:lnTo>
                      <a:pt x="4781" y="3009"/>
                    </a:lnTo>
                    <a:lnTo>
                      <a:pt x="4838" y="3104"/>
                    </a:lnTo>
                    <a:lnTo>
                      <a:pt x="4800" y="3123"/>
                    </a:lnTo>
                    <a:lnTo>
                      <a:pt x="4761" y="3142"/>
                    </a:lnTo>
                    <a:lnTo>
                      <a:pt x="4705" y="3161"/>
                    </a:lnTo>
                    <a:lnTo>
                      <a:pt x="4705" y="3218"/>
                    </a:lnTo>
                    <a:lnTo>
                      <a:pt x="4838" y="3313"/>
                    </a:lnTo>
                    <a:lnTo>
                      <a:pt x="4895" y="3351"/>
                    </a:lnTo>
                    <a:lnTo>
                      <a:pt x="4781" y="3427"/>
                    </a:lnTo>
                    <a:lnTo>
                      <a:pt x="4742" y="3542"/>
                    </a:lnTo>
                    <a:lnTo>
                      <a:pt x="4800" y="3618"/>
                    </a:lnTo>
                    <a:lnTo>
                      <a:pt x="5123" y="3675"/>
                    </a:lnTo>
                    <a:lnTo>
                      <a:pt x="5504" y="3789"/>
                    </a:lnTo>
                    <a:lnTo>
                      <a:pt x="5599" y="3847"/>
                    </a:lnTo>
                    <a:lnTo>
                      <a:pt x="5676" y="3808"/>
                    </a:lnTo>
                    <a:lnTo>
                      <a:pt x="5752" y="3789"/>
                    </a:lnTo>
                    <a:lnTo>
                      <a:pt x="5828" y="3808"/>
                    </a:lnTo>
                    <a:lnTo>
                      <a:pt x="5904" y="3847"/>
                    </a:lnTo>
                    <a:lnTo>
                      <a:pt x="5885" y="3847"/>
                    </a:lnTo>
                    <a:lnTo>
                      <a:pt x="5848" y="3847"/>
                    </a:lnTo>
                    <a:lnTo>
                      <a:pt x="5848" y="3866"/>
                    </a:lnTo>
                    <a:lnTo>
                      <a:pt x="5848" y="3904"/>
                    </a:lnTo>
                    <a:lnTo>
                      <a:pt x="6000" y="4018"/>
                    </a:lnTo>
                    <a:lnTo>
                      <a:pt x="6095" y="4133"/>
                    </a:lnTo>
                    <a:lnTo>
                      <a:pt x="6095" y="4265"/>
                    </a:lnTo>
                    <a:lnTo>
                      <a:pt x="6019" y="4399"/>
                    </a:lnTo>
                    <a:lnTo>
                      <a:pt x="6152" y="4494"/>
                    </a:lnTo>
                    <a:lnTo>
                      <a:pt x="6247" y="4685"/>
                    </a:lnTo>
                    <a:lnTo>
                      <a:pt x="6305" y="4875"/>
                    </a:lnTo>
                    <a:lnTo>
                      <a:pt x="6343" y="4951"/>
                    </a:lnTo>
                    <a:lnTo>
                      <a:pt x="6400" y="5008"/>
                    </a:lnTo>
                    <a:lnTo>
                      <a:pt x="6343" y="5104"/>
                    </a:lnTo>
                    <a:lnTo>
                      <a:pt x="6247" y="5218"/>
                    </a:lnTo>
                    <a:lnTo>
                      <a:pt x="6209" y="5237"/>
                    </a:lnTo>
                    <a:lnTo>
                      <a:pt x="5962" y="5447"/>
                    </a:lnTo>
                    <a:lnTo>
                      <a:pt x="5962" y="5523"/>
                    </a:lnTo>
                    <a:lnTo>
                      <a:pt x="6038" y="5618"/>
                    </a:lnTo>
                    <a:lnTo>
                      <a:pt x="5924" y="5675"/>
                    </a:lnTo>
                    <a:lnTo>
                      <a:pt x="5581" y="5694"/>
                    </a:lnTo>
                    <a:lnTo>
                      <a:pt x="5467" y="5770"/>
                    </a:lnTo>
                    <a:lnTo>
                      <a:pt x="5428" y="5904"/>
                    </a:lnTo>
                    <a:lnTo>
                      <a:pt x="5447" y="6075"/>
                    </a:lnTo>
                    <a:lnTo>
                      <a:pt x="5486" y="6190"/>
                    </a:lnTo>
                    <a:lnTo>
                      <a:pt x="5657" y="6361"/>
                    </a:lnTo>
                    <a:lnTo>
                      <a:pt x="5943" y="6475"/>
                    </a:lnTo>
                    <a:lnTo>
                      <a:pt x="7314" y="6685"/>
                    </a:lnTo>
                    <a:lnTo>
                      <a:pt x="7448" y="6761"/>
                    </a:lnTo>
                    <a:lnTo>
                      <a:pt x="7448" y="6952"/>
                    </a:lnTo>
                    <a:lnTo>
                      <a:pt x="7352" y="7161"/>
                    </a:lnTo>
                    <a:lnTo>
                      <a:pt x="7276" y="7313"/>
                    </a:lnTo>
                    <a:lnTo>
                      <a:pt x="7219" y="7389"/>
                    </a:lnTo>
                    <a:lnTo>
                      <a:pt x="6895" y="7828"/>
                    </a:lnTo>
                    <a:lnTo>
                      <a:pt x="6610" y="7866"/>
                    </a:lnTo>
                    <a:lnTo>
                      <a:pt x="5581" y="7809"/>
                    </a:lnTo>
                    <a:lnTo>
                      <a:pt x="4133" y="7466"/>
                    </a:lnTo>
                    <a:lnTo>
                      <a:pt x="4076" y="7428"/>
                    </a:lnTo>
                    <a:lnTo>
                      <a:pt x="4019" y="8418"/>
                    </a:lnTo>
                    <a:lnTo>
                      <a:pt x="4666" y="9256"/>
                    </a:lnTo>
                    <a:lnTo>
                      <a:pt x="5447" y="9751"/>
                    </a:lnTo>
                    <a:lnTo>
                      <a:pt x="5447" y="9790"/>
                    </a:lnTo>
                    <a:lnTo>
                      <a:pt x="5409" y="9980"/>
                    </a:lnTo>
                    <a:lnTo>
                      <a:pt x="5562" y="10152"/>
                    </a:lnTo>
                    <a:lnTo>
                      <a:pt x="5619" y="10208"/>
                    </a:lnTo>
                    <a:lnTo>
                      <a:pt x="5676" y="10247"/>
                    </a:lnTo>
                    <a:lnTo>
                      <a:pt x="5733" y="10304"/>
                    </a:lnTo>
                    <a:lnTo>
                      <a:pt x="5771" y="10380"/>
                    </a:lnTo>
                    <a:lnTo>
                      <a:pt x="5885" y="10609"/>
                    </a:lnTo>
                    <a:lnTo>
                      <a:pt x="5752" y="10571"/>
                    </a:lnTo>
                    <a:lnTo>
                      <a:pt x="5447" y="10513"/>
                    </a:lnTo>
                    <a:lnTo>
                      <a:pt x="5200" y="10418"/>
                    </a:lnTo>
                    <a:lnTo>
                      <a:pt x="5047" y="10399"/>
                    </a:lnTo>
                    <a:lnTo>
                      <a:pt x="4590" y="10399"/>
                    </a:lnTo>
                    <a:lnTo>
                      <a:pt x="4171" y="10285"/>
                    </a:lnTo>
                    <a:lnTo>
                      <a:pt x="4038" y="10285"/>
                    </a:lnTo>
                    <a:lnTo>
                      <a:pt x="3923" y="10304"/>
                    </a:lnTo>
                    <a:lnTo>
                      <a:pt x="3828" y="10323"/>
                    </a:lnTo>
                    <a:lnTo>
                      <a:pt x="3257" y="10342"/>
                    </a:lnTo>
                    <a:lnTo>
                      <a:pt x="3105" y="10304"/>
                    </a:lnTo>
                    <a:lnTo>
                      <a:pt x="2952" y="10399"/>
                    </a:lnTo>
                    <a:lnTo>
                      <a:pt x="2800" y="10437"/>
                    </a:lnTo>
                    <a:lnTo>
                      <a:pt x="2724" y="10475"/>
                    </a:lnTo>
                    <a:lnTo>
                      <a:pt x="2704" y="10494"/>
                    </a:lnTo>
                    <a:lnTo>
                      <a:pt x="2685" y="10513"/>
                    </a:lnTo>
                    <a:lnTo>
                      <a:pt x="2628" y="10589"/>
                    </a:lnTo>
                    <a:lnTo>
                      <a:pt x="2438" y="11142"/>
                    </a:lnTo>
                    <a:lnTo>
                      <a:pt x="2362" y="11199"/>
                    </a:lnTo>
                    <a:lnTo>
                      <a:pt x="2133" y="11314"/>
                    </a:lnTo>
                    <a:lnTo>
                      <a:pt x="2000" y="11275"/>
                    </a:lnTo>
                    <a:lnTo>
                      <a:pt x="1962" y="11295"/>
                    </a:lnTo>
                    <a:lnTo>
                      <a:pt x="1923" y="11409"/>
                    </a:lnTo>
                    <a:lnTo>
                      <a:pt x="1904" y="11428"/>
                    </a:lnTo>
                    <a:lnTo>
                      <a:pt x="1904" y="11447"/>
                    </a:lnTo>
                    <a:lnTo>
                      <a:pt x="1886" y="11466"/>
                    </a:lnTo>
                    <a:lnTo>
                      <a:pt x="1866" y="11485"/>
                    </a:lnTo>
                    <a:lnTo>
                      <a:pt x="1847" y="11485"/>
                    </a:lnTo>
                    <a:lnTo>
                      <a:pt x="1809" y="11485"/>
                    </a:lnTo>
                    <a:lnTo>
                      <a:pt x="1790" y="11485"/>
                    </a:lnTo>
                    <a:lnTo>
                      <a:pt x="1771" y="11466"/>
                    </a:lnTo>
                    <a:lnTo>
                      <a:pt x="1752" y="11428"/>
                    </a:lnTo>
                    <a:lnTo>
                      <a:pt x="1733" y="11332"/>
                    </a:lnTo>
                    <a:lnTo>
                      <a:pt x="1733" y="11275"/>
                    </a:lnTo>
                    <a:lnTo>
                      <a:pt x="1752" y="11237"/>
                    </a:lnTo>
                    <a:lnTo>
                      <a:pt x="1752" y="11218"/>
                    </a:lnTo>
                    <a:lnTo>
                      <a:pt x="1828" y="11142"/>
                    </a:lnTo>
                    <a:lnTo>
                      <a:pt x="1847" y="11104"/>
                    </a:lnTo>
                    <a:lnTo>
                      <a:pt x="1886" y="11066"/>
                    </a:lnTo>
                    <a:lnTo>
                      <a:pt x="1886" y="11047"/>
                    </a:lnTo>
                    <a:lnTo>
                      <a:pt x="1866" y="11009"/>
                    </a:lnTo>
                    <a:lnTo>
                      <a:pt x="1828" y="10970"/>
                    </a:lnTo>
                    <a:lnTo>
                      <a:pt x="1733" y="10933"/>
                    </a:lnTo>
                    <a:lnTo>
                      <a:pt x="1676" y="10933"/>
                    </a:lnTo>
                    <a:lnTo>
                      <a:pt x="1637" y="10914"/>
                    </a:lnTo>
                    <a:lnTo>
                      <a:pt x="1619" y="10914"/>
                    </a:lnTo>
                    <a:lnTo>
                      <a:pt x="1600" y="10914"/>
                    </a:lnTo>
                    <a:lnTo>
                      <a:pt x="1542" y="10875"/>
                    </a:lnTo>
                    <a:lnTo>
                      <a:pt x="1447" y="10723"/>
                    </a:lnTo>
                    <a:lnTo>
                      <a:pt x="1409" y="10609"/>
                    </a:lnTo>
                    <a:lnTo>
                      <a:pt x="1314" y="10552"/>
                    </a:lnTo>
                    <a:lnTo>
                      <a:pt x="1028" y="10342"/>
                    </a:lnTo>
                    <a:lnTo>
                      <a:pt x="1047" y="10285"/>
                    </a:lnTo>
                    <a:lnTo>
                      <a:pt x="1104" y="10132"/>
                    </a:lnTo>
                    <a:lnTo>
                      <a:pt x="1085" y="10076"/>
                    </a:lnTo>
                    <a:lnTo>
                      <a:pt x="1066" y="10018"/>
                    </a:lnTo>
                    <a:lnTo>
                      <a:pt x="933" y="9923"/>
                    </a:lnTo>
                    <a:lnTo>
                      <a:pt x="857" y="9827"/>
                    </a:lnTo>
                    <a:lnTo>
                      <a:pt x="819" y="9675"/>
                    </a:lnTo>
                    <a:lnTo>
                      <a:pt x="799" y="9618"/>
                    </a:lnTo>
                    <a:lnTo>
                      <a:pt x="780" y="9599"/>
                    </a:lnTo>
                    <a:lnTo>
                      <a:pt x="628" y="9485"/>
                    </a:lnTo>
                    <a:lnTo>
                      <a:pt x="533" y="9428"/>
                    </a:lnTo>
                    <a:lnTo>
                      <a:pt x="514" y="9409"/>
                    </a:lnTo>
                    <a:lnTo>
                      <a:pt x="514" y="9370"/>
                    </a:lnTo>
                    <a:lnTo>
                      <a:pt x="514" y="9351"/>
                    </a:lnTo>
                    <a:lnTo>
                      <a:pt x="495" y="9333"/>
                    </a:lnTo>
                    <a:lnTo>
                      <a:pt x="514" y="9256"/>
                    </a:lnTo>
                    <a:lnTo>
                      <a:pt x="533" y="9199"/>
                    </a:lnTo>
                    <a:lnTo>
                      <a:pt x="552" y="9161"/>
                    </a:lnTo>
                    <a:lnTo>
                      <a:pt x="628" y="9104"/>
                    </a:lnTo>
                    <a:lnTo>
                      <a:pt x="666" y="9085"/>
                    </a:lnTo>
                    <a:lnTo>
                      <a:pt x="704" y="9066"/>
                    </a:lnTo>
                    <a:lnTo>
                      <a:pt x="799" y="9066"/>
                    </a:lnTo>
                    <a:lnTo>
                      <a:pt x="819" y="9047"/>
                    </a:lnTo>
                    <a:lnTo>
                      <a:pt x="857" y="9009"/>
                    </a:lnTo>
                    <a:lnTo>
                      <a:pt x="857" y="8913"/>
                    </a:lnTo>
                    <a:lnTo>
                      <a:pt x="857" y="8875"/>
                    </a:lnTo>
                    <a:lnTo>
                      <a:pt x="799" y="8780"/>
                    </a:lnTo>
                    <a:lnTo>
                      <a:pt x="743" y="8761"/>
                    </a:lnTo>
                    <a:lnTo>
                      <a:pt x="723" y="8628"/>
                    </a:lnTo>
                    <a:lnTo>
                      <a:pt x="647" y="8513"/>
                    </a:lnTo>
                    <a:lnTo>
                      <a:pt x="609" y="8323"/>
                    </a:lnTo>
                    <a:lnTo>
                      <a:pt x="533" y="8304"/>
                    </a:lnTo>
                    <a:lnTo>
                      <a:pt x="304" y="8056"/>
                    </a:lnTo>
                    <a:lnTo>
                      <a:pt x="266" y="7999"/>
                    </a:lnTo>
                    <a:lnTo>
                      <a:pt x="152" y="7942"/>
                    </a:lnTo>
                    <a:lnTo>
                      <a:pt x="114" y="7790"/>
                    </a:lnTo>
                    <a:lnTo>
                      <a:pt x="114" y="7637"/>
                    </a:lnTo>
                    <a:lnTo>
                      <a:pt x="152" y="7370"/>
                    </a:lnTo>
                    <a:lnTo>
                      <a:pt x="190" y="7294"/>
                    </a:lnTo>
                    <a:lnTo>
                      <a:pt x="266" y="7256"/>
                    </a:lnTo>
                    <a:lnTo>
                      <a:pt x="647" y="7180"/>
                    </a:lnTo>
                    <a:lnTo>
                      <a:pt x="838" y="7123"/>
                    </a:lnTo>
                    <a:lnTo>
                      <a:pt x="914" y="7123"/>
                    </a:lnTo>
                    <a:lnTo>
                      <a:pt x="1124" y="7161"/>
                    </a:lnTo>
                    <a:lnTo>
                      <a:pt x="1200" y="7142"/>
                    </a:lnTo>
                    <a:lnTo>
                      <a:pt x="1333" y="7123"/>
                    </a:lnTo>
                    <a:lnTo>
                      <a:pt x="1295" y="6932"/>
                    </a:lnTo>
                    <a:lnTo>
                      <a:pt x="1238" y="6799"/>
                    </a:lnTo>
                    <a:lnTo>
                      <a:pt x="1238" y="6742"/>
                    </a:lnTo>
                    <a:lnTo>
                      <a:pt x="1314" y="6418"/>
                    </a:lnTo>
                    <a:lnTo>
                      <a:pt x="1295" y="6266"/>
                    </a:lnTo>
                    <a:lnTo>
                      <a:pt x="1047" y="6151"/>
                    </a:lnTo>
                    <a:lnTo>
                      <a:pt x="933" y="6132"/>
                    </a:lnTo>
                    <a:lnTo>
                      <a:pt x="685" y="6151"/>
                    </a:lnTo>
                    <a:lnTo>
                      <a:pt x="628" y="6151"/>
                    </a:lnTo>
                    <a:lnTo>
                      <a:pt x="609" y="6151"/>
                    </a:lnTo>
                    <a:lnTo>
                      <a:pt x="438" y="5999"/>
                    </a:lnTo>
                    <a:lnTo>
                      <a:pt x="381" y="5942"/>
                    </a:lnTo>
                    <a:lnTo>
                      <a:pt x="342" y="5865"/>
                    </a:lnTo>
                    <a:lnTo>
                      <a:pt x="304" y="5770"/>
                    </a:lnTo>
                    <a:lnTo>
                      <a:pt x="285" y="5713"/>
                    </a:lnTo>
                    <a:lnTo>
                      <a:pt x="285" y="5599"/>
                    </a:lnTo>
                    <a:lnTo>
                      <a:pt x="285" y="5580"/>
                    </a:lnTo>
                    <a:lnTo>
                      <a:pt x="266" y="5542"/>
                    </a:lnTo>
                    <a:lnTo>
                      <a:pt x="95" y="5332"/>
                    </a:lnTo>
                    <a:lnTo>
                      <a:pt x="57" y="5294"/>
                    </a:lnTo>
                    <a:lnTo>
                      <a:pt x="57" y="5275"/>
                    </a:lnTo>
                    <a:lnTo>
                      <a:pt x="37" y="5256"/>
                    </a:lnTo>
                    <a:lnTo>
                      <a:pt x="18" y="5218"/>
                    </a:lnTo>
                    <a:lnTo>
                      <a:pt x="18" y="5199"/>
                    </a:lnTo>
                    <a:lnTo>
                      <a:pt x="18" y="5161"/>
                    </a:lnTo>
                    <a:lnTo>
                      <a:pt x="0" y="5123"/>
                    </a:lnTo>
                    <a:lnTo>
                      <a:pt x="0" y="5085"/>
                    </a:lnTo>
                    <a:lnTo>
                      <a:pt x="0" y="5066"/>
                    </a:lnTo>
                    <a:lnTo>
                      <a:pt x="18" y="5027"/>
                    </a:lnTo>
                    <a:lnTo>
                      <a:pt x="37" y="4990"/>
                    </a:lnTo>
                    <a:lnTo>
                      <a:pt x="76" y="4913"/>
                    </a:lnTo>
                    <a:lnTo>
                      <a:pt x="95" y="4704"/>
                    </a:lnTo>
                    <a:lnTo>
                      <a:pt x="95" y="4666"/>
                    </a:lnTo>
                    <a:lnTo>
                      <a:pt x="114" y="4609"/>
                    </a:lnTo>
                    <a:lnTo>
                      <a:pt x="152" y="4570"/>
                    </a:lnTo>
                    <a:lnTo>
                      <a:pt x="209" y="4475"/>
                    </a:lnTo>
                    <a:lnTo>
                      <a:pt x="228" y="4380"/>
                    </a:lnTo>
                    <a:lnTo>
                      <a:pt x="228" y="4265"/>
                    </a:lnTo>
                    <a:lnTo>
                      <a:pt x="247" y="4228"/>
                    </a:lnTo>
                    <a:lnTo>
                      <a:pt x="285" y="4228"/>
                    </a:lnTo>
                    <a:lnTo>
                      <a:pt x="304" y="4228"/>
                    </a:lnTo>
                    <a:lnTo>
                      <a:pt x="342" y="4209"/>
                    </a:lnTo>
                    <a:lnTo>
                      <a:pt x="381" y="4209"/>
                    </a:lnTo>
                    <a:lnTo>
                      <a:pt x="476" y="4113"/>
                    </a:lnTo>
                    <a:lnTo>
                      <a:pt x="495" y="4094"/>
                    </a:lnTo>
                    <a:lnTo>
                      <a:pt x="533" y="4094"/>
                    </a:lnTo>
                    <a:lnTo>
                      <a:pt x="552" y="4094"/>
                    </a:lnTo>
                    <a:lnTo>
                      <a:pt x="609" y="4094"/>
                    </a:lnTo>
                    <a:lnTo>
                      <a:pt x="647" y="4094"/>
                    </a:lnTo>
                    <a:lnTo>
                      <a:pt x="876" y="3923"/>
                    </a:lnTo>
                    <a:lnTo>
                      <a:pt x="914" y="3866"/>
                    </a:lnTo>
                    <a:lnTo>
                      <a:pt x="952" y="3866"/>
                    </a:lnTo>
                    <a:lnTo>
                      <a:pt x="1028" y="3847"/>
                    </a:lnTo>
                    <a:lnTo>
                      <a:pt x="1047" y="3847"/>
                    </a:lnTo>
                    <a:lnTo>
                      <a:pt x="1066" y="3828"/>
                    </a:lnTo>
                    <a:lnTo>
                      <a:pt x="1066" y="3808"/>
                    </a:lnTo>
                    <a:lnTo>
                      <a:pt x="1047" y="3789"/>
                    </a:lnTo>
                    <a:lnTo>
                      <a:pt x="1047" y="3732"/>
                    </a:lnTo>
                    <a:lnTo>
                      <a:pt x="1200" y="3580"/>
                    </a:lnTo>
                    <a:lnTo>
                      <a:pt x="1219" y="3542"/>
                    </a:lnTo>
                    <a:lnTo>
                      <a:pt x="1790" y="2381"/>
                    </a:lnTo>
                    <a:lnTo>
                      <a:pt x="1866" y="2209"/>
                    </a:lnTo>
                    <a:lnTo>
                      <a:pt x="2952" y="7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47" name="Freeform 535">
                <a:extLst>
                  <a:ext uri="{FF2B5EF4-FFF2-40B4-BE49-F238E27FC236}">
                    <a16:creationId xmlns:a16="http://schemas.microsoft.com/office/drawing/2014/main" id="{87DC6280-E1E9-D241-8F2E-B7E2F4067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8938" y="3617913"/>
                <a:ext cx="2228850" cy="1519237"/>
              </a:xfrm>
              <a:custGeom>
                <a:avLst/>
                <a:gdLst>
                  <a:gd name="T0" fmla="*/ 2147483646 w 12382"/>
                  <a:gd name="T1" fmla="*/ 2147483646 h 8438"/>
                  <a:gd name="T2" fmla="*/ 2147483646 w 12382"/>
                  <a:gd name="T3" fmla="*/ 2147483646 h 8438"/>
                  <a:gd name="T4" fmla="*/ 2147483646 w 12382"/>
                  <a:gd name="T5" fmla="*/ 2147483646 h 8438"/>
                  <a:gd name="T6" fmla="*/ 2147483646 w 12382"/>
                  <a:gd name="T7" fmla="*/ 2147483646 h 8438"/>
                  <a:gd name="T8" fmla="*/ 2147483646 w 12382"/>
                  <a:gd name="T9" fmla="*/ 2147483646 h 8438"/>
                  <a:gd name="T10" fmla="*/ 2147483646 w 12382"/>
                  <a:gd name="T11" fmla="*/ 2147483646 h 8438"/>
                  <a:gd name="T12" fmla="*/ 2147483646 w 12382"/>
                  <a:gd name="T13" fmla="*/ 2147483646 h 8438"/>
                  <a:gd name="T14" fmla="*/ 2147483646 w 12382"/>
                  <a:gd name="T15" fmla="*/ 2147483646 h 8438"/>
                  <a:gd name="T16" fmla="*/ 2147483646 w 12382"/>
                  <a:gd name="T17" fmla="*/ 2147483646 h 8438"/>
                  <a:gd name="T18" fmla="*/ 2147483646 w 12382"/>
                  <a:gd name="T19" fmla="*/ 2147483646 h 8438"/>
                  <a:gd name="T20" fmla="*/ 2147483646 w 12382"/>
                  <a:gd name="T21" fmla="*/ 2147483646 h 8438"/>
                  <a:gd name="T22" fmla="*/ 2147483646 w 12382"/>
                  <a:gd name="T23" fmla="*/ 2147483646 h 8438"/>
                  <a:gd name="T24" fmla="*/ 2147483646 w 12382"/>
                  <a:gd name="T25" fmla="*/ 2147483646 h 8438"/>
                  <a:gd name="T26" fmla="*/ 2147483646 w 12382"/>
                  <a:gd name="T27" fmla="*/ 2147483646 h 8438"/>
                  <a:gd name="T28" fmla="*/ 2147483646 w 12382"/>
                  <a:gd name="T29" fmla="*/ 2147483646 h 8438"/>
                  <a:gd name="T30" fmla="*/ 2147483646 w 12382"/>
                  <a:gd name="T31" fmla="*/ 2147483646 h 8438"/>
                  <a:gd name="T32" fmla="*/ 2147483646 w 12382"/>
                  <a:gd name="T33" fmla="*/ 2147483646 h 8438"/>
                  <a:gd name="T34" fmla="*/ 2147483646 w 12382"/>
                  <a:gd name="T35" fmla="*/ 2147483646 h 8438"/>
                  <a:gd name="T36" fmla="*/ 2147483646 w 12382"/>
                  <a:gd name="T37" fmla="*/ 2147483646 h 8438"/>
                  <a:gd name="T38" fmla="*/ 2147483646 w 12382"/>
                  <a:gd name="T39" fmla="*/ 2147483646 h 8438"/>
                  <a:gd name="T40" fmla="*/ 2147483646 w 12382"/>
                  <a:gd name="T41" fmla="*/ 2147483646 h 8438"/>
                  <a:gd name="T42" fmla="*/ 2147483646 w 12382"/>
                  <a:gd name="T43" fmla="*/ 2147483646 h 8438"/>
                  <a:gd name="T44" fmla="*/ 2147483646 w 12382"/>
                  <a:gd name="T45" fmla="*/ 2147483646 h 8438"/>
                  <a:gd name="T46" fmla="*/ 2147483646 w 12382"/>
                  <a:gd name="T47" fmla="*/ 2147483646 h 8438"/>
                  <a:gd name="T48" fmla="*/ 2147483646 w 12382"/>
                  <a:gd name="T49" fmla="*/ 2147483646 h 8438"/>
                  <a:gd name="T50" fmla="*/ 2147483646 w 12382"/>
                  <a:gd name="T51" fmla="*/ 2147483646 h 8438"/>
                  <a:gd name="T52" fmla="*/ 2147483646 w 12382"/>
                  <a:gd name="T53" fmla="*/ 2147483646 h 8438"/>
                  <a:gd name="T54" fmla="*/ 2147483646 w 12382"/>
                  <a:gd name="T55" fmla="*/ 2147483646 h 8438"/>
                  <a:gd name="T56" fmla="*/ 2147483646 w 12382"/>
                  <a:gd name="T57" fmla="*/ 2147483646 h 8438"/>
                  <a:gd name="T58" fmla="*/ 2147483646 w 12382"/>
                  <a:gd name="T59" fmla="*/ 2147483646 h 8438"/>
                  <a:gd name="T60" fmla="*/ 2147483646 w 12382"/>
                  <a:gd name="T61" fmla="*/ 2147483646 h 8438"/>
                  <a:gd name="T62" fmla="*/ 2147483646 w 12382"/>
                  <a:gd name="T63" fmla="*/ 2147483646 h 8438"/>
                  <a:gd name="T64" fmla="*/ 2147483646 w 12382"/>
                  <a:gd name="T65" fmla="*/ 2147483646 h 8438"/>
                  <a:gd name="T66" fmla="*/ 2147483646 w 12382"/>
                  <a:gd name="T67" fmla="*/ 2147483646 h 8438"/>
                  <a:gd name="T68" fmla="*/ 2147483646 w 12382"/>
                  <a:gd name="T69" fmla="*/ 2147483646 h 8438"/>
                  <a:gd name="T70" fmla="*/ 2147483646 w 12382"/>
                  <a:gd name="T71" fmla="*/ 2147483646 h 8438"/>
                  <a:gd name="T72" fmla="*/ 2147483646 w 12382"/>
                  <a:gd name="T73" fmla="*/ 2147483646 h 8438"/>
                  <a:gd name="T74" fmla="*/ 2147483646 w 12382"/>
                  <a:gd name="T75" fmla="*/ 2147483646 h 8438"/>
                  <a:gd name="T76" fmla="*/ 2147483646 w 12382"/>
                  <a:gd name="T77" fmla="*/ 2147483646 h 8438"/>
                  <a:gd name="T78" fmla="*/ 2147483646 w 12382"/>
                  <a:gd name="T79" fmla="*/ 2147483646 h 8438"/>
                  <a:gd name="T80" fmla="*/ 2147483646 w 12382"/>
                  <a:gd name="T81" fmla="*/ 2147483646 h 8438"/>
                  <a:gd name="T82" fmla="*/ 2147483646 w 12382"/>
                  <a:gd name="T83" fmla="*/ 2147483646 h 8438"/>
                  <a:gd name="T84" fmla="*/ 2147483646 w 12382"/>
                  <a:gd name="T85" fmla="*/ 2147483646 h 8438"/>
                  <a:gd name="T86" fmla="*/ 2147483646 w 12382"/>
                  <a:gd name="T87" fmla="*/ 2147483646 h 8438"/>
                  <a:gd name="T88" fmla="*/ 2147483646 w 12382"/>
                  <a:gd name="T89" fmla="*/ 2147483646 h 8438"/>
                  <a:gd name="T90" fmla="*/ 2147483646 w 12382"/>
                  <a:gd name="T91" fmla="*/ 2147483646 h 8438"/>
                  <a:gd name="T92" fmla="*/ 2147483646 w 12382"/>
                  <a:gd name="T93" fmla="*/ 2147483646 h 8438"/>
                  <a:gd name="T94" fmla="*/ 2147483646 w 12382"/>
                  <a:gd name="T95" fmla="*/ 2147483646 h 8438"/>
                  <a:gd name="T96" fmla="*/ 2147483646 w 12382"/>
                  <a:gd name="T97" fmla="*/ 2147483646 h 8438"/>
                  <a:gd name="T98" fmla="*/ 2147483646 w 12382"/>
                  <a:gd name="T99" fmla="*/ 2147483646 h 8438"/>
                  <a:gd name="T100" fmla="*/ 2147483646 w 12382"/>
                  <a:gd name="T101" fmla="*/ 2147483646 h 8438"/>
                  <a:gd name="T102" fmla="*/ 2147483646 w 12382"/>
                  <a:gd name="T103" fmla="*/ 2147483646 h 8438"/>
                  <a:gd name="T104" fmla="*/ 2147483646 w 12382"/>
                  <a:gd name="T105" fmla="*/ 2147483646 h 8438"/>
                  <a:gd name="T106" fmla="*/ 2147483646 w 12382"/>
                  <a:gd name="T107" fmla="*/ 2147483646 h 8438"/>
                  <a:gd name="T108" fmla="*/ 2147483646 w 12382"/>
                  <a:gd name="T109" fmla="*/ 2147483646 h 8438"/>
                  <a:gd name="T110" fmla="*/ 2147483646 w 12382"/>
                  <a:gd name="T111" fmla="*/ 2147483646 h 8438"/>
                  <a:gd name="T112" fmla="*/ 2147483646 w 12382"/>
                  <a:gd name="T113" fmla="*/ 2147483646 h 8438"/>
                  <a:gd name="T114" fmla="*/ 2147483646 w 12382"/>
                  <a:gd name="T115" fmla="*/ 2147483646 h 843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382" h="8438">
                    <a:moveTo>
                      <a:pt x="3219" y="38"/>
                    </a:moveTo>
                    <a:lnTo>
                      <a:pt x="3238" y="38"/>
                    </a:lnTo>
                    <a:lnTo>
                      <a:pt x="3467" y="0"/>
                    </a:lnTo>
                    <a:lnTo>
                      <a:pt x="5238" y="286"/>
                    </a:lnTo>
                    <a:lnTo>
                      <a:pt x="6724" y="762"/>
                    </a:lnTo>
                    <a:lnTo>
                      <a:pt x="6781" y="762"/>
                    </a:lnTo>
                    <a:lnTo>
                      <a:pt x="6800" y="762"/>
                    </a:lnTo>
                    <a:lnTo>
                      <a:pt x="6800" y="743"/>
                    </a:lnTo>
                    <a:lnTo>
                      <a:pt x="6800" y="723"/>
                    </a:lnTo>
                    <a:lnTo>
                      <a:pt x="6838" y="705"/>
                    </a:lnTo>
                    <a:lnTo>
                      <a:pt x="6876" y="686"/>
                    </a:lnTo>
                    <a:lnTo>
                      <a:pt x="6953" y="667"/>
                    </a:lnTo>
                    <a:lnTo>
                      <a:pt x="7010" y="667"/>
                    </a:lnTo>
                    <a:lnTo>
                      <a:pt x="7029" y="705"/>
                    </a:lnTo>
                    <a:lnTo>
                      <a:pt x="7029" y="723"/>
                    </a:lnTo>
                    <a:lnTo>
                      <a:pt x="7048" y="762"/>
                    </a:lnTo>
                    <a:lnTo>
                      <a:pt x="7086" y="762"/>
                    </a:lnTo>
                    <a:lnTo>
                      <a:pt x="7143" y="762"/>
                    </a:lnTo>
                    <a:lnTo>
                      <a:pt x="7162" y="762"/>
                    </a:lnTo>
                    <a:lnTo>
                      <a:pt x="7181" y="762"/>
                    </a:lnTo>
                    <a:lnTo>
                      <a:pt x="7200" y="800"/>
                    </a:lnTo>
                    <a:lnTo>
                      <a:pt x="7219" y="800"/>
                    </a:lnTo>
                    <a:lnTo>
                      <a:pt x="7257" y="800"/>
                    </a:lnTo>
                    <a:lnTo>
                      <a:pt x="7276" y="781"/>
                    </a:lnTo>
                    <a:lnTo>
                      <a:pt x="7352" y="781"/>
                    </a:lnTo>
                    <a:lnTo>
                      <a:pt x="7371" y="762"/>
                    </a:lnTo>
                    <a:lnTo>
                      <a:pt x="7371" y="743"/>
                    </a:lnTo>
                    <a:lnTo>
                      <a:pt x="7371" y="723"/>
                    </a:lnTo>
                    <a:lnTo>
                      <a:pt x="7352" y="647"/>
                    </a:lnTo>
                    <a:lnTo>
                      <a:pt x="7352" y="628"/>
                    </a:lnTo>
                    <a:lnTo>
                      <a:pt x="7371" y="628"/>
                    </a:lnTo>
                    <a:lnTo>
                      <a:pt x="7391" y="628"/>
                    </a:lnTo>
                    <a:lnTo>
                      <a:pt x="7448" y="667"/>
                    </a:lnTo>
                    <a:lnTo>
                      <a:pt x="7467" y="667"/>
                    </a:lnTo>
                    <a:lnTo>
                      <a:pt x="7486" y="686"/>
                    </a:lnTo>
                    <a:lnTo>
                      <a:pt x="7486" y="705"/>
                    </a:lnTo>
                    <a:lnTo>
                      <a:pt x="7467" y="723"/>
                    </a:lnTo>
                    <a:lnTo>
                      <a:pt x="7467" y="743"/>
                    </a:lnTo>
                    <a:lnTo>
                      <a:pt x="7467" y="762"/>
                    </a:lnTo>
                    <a:lnTo>
                      <a:pt x="7486" y="781"/>
                    </a:lnTo>
                    <a:lnTo>
                      <a:pt x="7505" y="800"/>
                    </a:lnTo>
                    <a:lnTo>
                      <a:pt x="7524" y="800"/>
                    </a:lnTo>
                    <a:lnTo>
                      <a:pt x="7524" y="819"/>
                    </a:lnTo>
                    <a:lnTo>
                      <a:pt x="7505" y="895"/>
                    </a:lnTo>
                    <a:lnTo>
                      <a:pt x="7638" y="1009"/>
                    </a:lnTo>
                    <a:lnTo>
                      <a:pt x="7752" y="1028"/>
                    </a:lnTo>
                    <a:lnTo>
                      <a:pt x="7772" y="1009"/>
                    </a:lnTo>
                    <a:lnTo>
                      <a:pt x="7810" y="971"/>
                    </a:lnTo>
                    <a:lnTo>
                      <a:pt x="7962" y="1085"/>
                    </a:lnTo>
                    <a:lnTo>
                      <a:pt x="8038" y="1085"/>
                    </a:lnTo>
                    <a:lnTo>
                      <a:pt x="8095" y="1085"/>
                    </a:lnTo>
                    <a:lnTo>
                      <a:pt x="8114" y="1085"/>
                    </a:lnTo>
                    <a:lnTo>
                      <a:pt x="8133" y="1124"/>
                    </a:lnTo>
                    <a:lnTo>
                      <a:pt x="8172" y="1181"/>
                    </a:lnTo>
                    <a:lnTo>
                      <a:pt x="8286" y="1333"/>
                    </a:lnTo>
                    <a:lnTo>
                      <a:pt x="8305" y="1390"/>
                    </a:lnTo>
                    <a:lnTo>
                      <a:pt x="8324" y="1448"/>
                    </a:lnTo>
                    <a:lnTo>
                      <a:pt x="8362" y="1524"/>
                    </a:lnTo>
                    <a:lnTo>
                      <a:pt x="8381" y="1543"/>
                    </a:lnTo>
                    <a:lnTo>
                      <a:pt x="8419" y="1562"/>
                    </a:lnTo>
                    <a:lnTo>
                      <a:pt x="8438" y="1543"/>
                    </a:lnTo>
                    <a:lnTo>
                      <a:pt x="8476" y="1543"/>
                    </a:lnTo>
                    <a:lnTo>
                      <a:pt x="8514" y="1543"/>
                    </a:lnTo>
                    <a:lnTo>
                      <a:pt x="8648" y="1562"/>
                    </a:lnTo>
                    <a:lnTo>
                      <a:pt x="8934" y="1562"/>
                    </a:lnTo>
                    <a:lnTo>
                      <a:pt x="8991" y="1543"/>
                    </a:lnTo>
                    <a:lnTo>
                      <a:pt x="9010" y="1524"/>
                    </a:lnTo>
                    <a:lnTo>
                      <a:pt x="9029" y="1505"/>
                    </a:lnTo>
                    <a:lnTo>
                      <a:pt x="9067" y="1466"/>
                    </a:lnTo>
                    <a:lnTo>
                      <a:pt x="9067" y="1448"/>
                    </a:lnTo>
                    <a:lnTo>
                      <a:pt x="9086" y="1429"/>
                    </a:lnTo>
                    <a:lnTo>
                      <a:pt x="9105" y="1429"/>
                    </a:lnTo>
                    <a:lnTo>
                      <a:pt x="9143" y="1429"/>
                    </a:lnTo>
                    <a:lnTo>
                      <a:pt x="9219" y="1429"/>
                    </a:lnTo>
                    <a:lnTo>
                      <a:pt x="9238" y="1429"/>
                    </a:lnTo>
                    <a:lnTo>
                      <a:pt x="9296" y="1390"/>
                    </a:lnTo>
                    <a:lnTo>
                      <a:pt x="9315" y="1371"/>
                    </a:lnTo>
                    <a:lnTo>
                      <a:pt x="9352" y="1371"/>
                    </a:lnTo>
                    <a:lnTo>
                      <a:pt x="9372" y="1390"/>
                    </a:lnTo>
                    <a:lnTo>
                      <a:pt x="9581" y="1485"/>
                    </a:lnTo>
                    <a:lnTo>
                      <a:pt x="9600" y="1485"/>
                    </a:lnTo>
                    <a:lnTo>
                      <a:pt x="9733" y="1600"/>
                    </a:lnTo>
                    <a:lnTo>
                      <a:pt x="9924" y="1733"/>
                    </a:lnTo>
                    <a:lnTo>
                      <a:pt x="9962" y="1752"/>
                    </a:lnTo>
                    <a:lnTo>
                      <a:pt x="10000" y="1771"/>
                    </a:lnTo>
                    <a:lnTo>
                      <a:pt x="10134" y="1771"/>
                    </a:lnTo>
                    <a:lnTo>
                      <a:pt x="10172" y="1771"/>
                    </a:lnTo>
                    <a:lnTo>
                      <a:pt x="10190" y="1752"/>
                    </a:lnTo>
                    <a:lnTo>
                      <a:pt x="10210" y="1752"/>
                    </a:lnTo>
                    <a:lnTo>
                      <a:pt x="10324" y="1657"/>
                    </a:lnTo>
                    <a:lnTo>
                      <a:pt x="10381" y="1657"/>
                    </a:lnTo>
                    <a:lnTo>
                      <a:pt x="10915" y="1733"/>
                    </a:lnTo>
                    <a:lnTo>
                      <a:pt x="10952" y="1733"/>
                    </a:lnTo>
                    <a:lnTo>
                      <a:pt x="10972" y="1733"/>
                    </a:lnTo>
                    <a:lnTo>
                      <a:pt x="10991" y="1714"/>
                    </a:lnTo>
                    <a:lnTo>
                      <a:pt x="11010" y="1714"/>
                    </a:lnTo>
                    <a:lnTo>
                      <a:pt x="11029" y="1695"/>
                    </a:lnTo>
                    <a:lnTo>
                      <a:pt x="11067" y="1676"/>
                    </a:lnTo>
                    <a:lnTo>
                      <a:pt x="11124" y="1676"/>
                    </a:lnTo>
                    <a:lnTo>
                      <a:pt x="11238" y="1657"/>
                    </a:lnTo>
                    <a:lnTo>
                      <a:pt x="11296" y="1676"/>
                    </a:lnTo>
                    <a:lnTo>
                      <a:pt x="11333" y="1676"/>
                    </a:lnTo>
                    <a:lnTo>
                      <a:pt x="11353" y="1714"/>
                    </a:lnTo>
                    <a:lnTo>
                      <a:pt x="11372" y="2171"/>
                    </a:lnTo>
                    <a:lnTo>
                      <a:pt x="11372" y="2191"/>
                    </a:lnTo>
                    <a:lnTo>
                      <a:pt x="11391" y="2191"/>
                    </a:lnTo>
                    <a:lnTo>
                      <a:pt x="11619" y="2076"/>
                    </a:lnTo>
                    <a:lnTo>
                      <a:pt x="11810" y="2038"/>
                    </a:lnTo>
                    <a:lnTo>
                      <a:pt x="11943" y="2114"/>
                    </a:lnTo>
                    <a:lnTo>
                      <a:pt x="12019" y="2133"/>
                    </a:lnTo>
                    <a:lnTo>
                      <a:pt x="12115" y="2076"/>
                    </a:lnTo>
                    <a:lnTo>
                      <a:pt x="12381" y="2019"/>
                    </a:lnTo>
                    <a:lnTo>
                      <a:pt x="12153" y="2323"/>
                    </a:lnTo>
                    <a:lnTo>
                      <a:pt x="12058" y="2400"/>
                    </a:lnTo>
                    <a:lnTo>
                      <a:pt x="11886" y="2419"/>
                    </a:lnTo>
                    <a:lnTo>
                      <a:pt x="11867" y="2438"/>
                    </a:lnTo>
                    <a:lnTo>
                      <a:pt x="11829" y="2457"/>
                    </a:lnTo>
                    <a:lnTo>
                      <a:pt x="11791" y="2533"/>
                    </a:lnTo>
                    <a:lnTo>
                      <a:pt x="11791" y="2552"/>
                    </a:lnTo>
                    <a:lnTo>
                      <a:pt x="11677" y="2762"/>
                    </a:lnTo>
                    <a:lnTo>
                      <a:pt x="11638" y="2799"/>
                    </a:lnTo>
                    <a:lnTo>
                      <a:pt x="11619" y="2818"/>
                    </a:lnTo>
                    <a:lnTo>
                      <a:pt x="11524" y="2856"/>
                    </a:lnTo>
                    <a:lnTo>
                      <a:pt x="11372" y="2970"/>
                    </a:lnTo>
                    <a:lnTo>
                      <a:pt x="11333" y="2989"/>
                    </a:lnTo>
                    <a:lnTo>
                      <a:pt x="11238" y="3008"/>
                    </a:lnTo>
                    <a:lnTo>
                      <a:pt x="11219" y="3028"/>
                    </a:lnTo>
                    <a:lnTo>
                      <a:pt x="11201" y="3065"/>
                    </a:lnTo>
                    <a:lnTo>
                      <a:pt x="11181" y="3104"/>
                    </a:lnTo>
                    <a:lnTo>
                      <a:pt x="10629" y="3885"/>
                    </a:lnTo>
                    <a:lnTo>
                      <a:pt x="10134" y="4570"/>
                    </a:lnTo>
                    <a:lnTo>
                      <a:pt x="10077" y="4723"/>
                    </a:lnTo>
                    <a:lnTo>
                      <a:pt x="10095" y="4742"/>
                    </a:lnTo>
                    <a:lnTo>
                      <a:pt x="10134" y="4761"/>
                    </a:lnTo>
                    <a:lnTo>
                      <a:pt x="10153" y="4780"/>
                    </a:lnTo>
                    <a:lnTo>
                      <a:pt x="10172" y="4799"/>
                    </a:lnTo>
                    <a:lnTo>
                      <a:pt x="10190" y="4799"/>
                    </a:lnTo>
                    <a:lnTo>
                      <a:pt x="10229" y="4856"/>
                    </a:lnTo>
                    <a:lnTo>
                      <a:pt x="10419" y="5065"/>
                    </a:lnTo>
                    <a:lnTo>
                      <a:pt x="10476" y="5180"/>
                    </a:lnTo>
                    <a:lnTo>
                      <a:pt x="10553" y="5256"/>
                    </a:lnTo>
                    <a:lnTo>
                      <a:pt x="10667" y="5370"/>
                    </a:lnTo>
                    <a:lnTo>
                      <a:pt x="10705" y="5409"/>
                    </a:lnTo>
                    <a:lnTo>
                      <a:pt x="10724" y="5446"/>
                    </a:lnTo>
                    <a:lnTo>
                      <a:pt x="10648" y="5561"/>
                    </a:lnTo>
                    <a:lnTo>
                      <a:pt x="10629" y="5580"/>
                    </a:lnTo>
                    <a:lnTo>
                      <a:pt x="10610" y="5637"/>
                    </a:lnTo>
                    <a:lnTo>
                      <a:pt x="10591" y="5732"/>
                    </a:lnTo>
                    <a:lnTo>
                      <a:pt x="10571" y="5771"/>
                    </a:lnTo>
                    <a:lnTo>
                      <a:pt x="10553" y="5789"/>
                    </a:lnTo>
                    <a:lnTo>
                      <a:pt x="10553" y="5808"/>
                    </a:lnTo>
                    <a:lnTo>
                      <a:pt x="10534" y="5827"/>
                    </a:lnTo>
                    <a:lnTo>
                      <a:pt x="10515" y="5847"/>
                    </a:lnTo>
                    <a:lnTo>
                      <a:pt x="10343" y="5923"/>
                    </a:lnTo>
                    <a:lnTo>
                      <a:pt x="10286" y="5961"/>
                    </a:lnTo>
                    <a:lnTo>
                      <a:pt x="10286" y="5980"/>
                    </a:lnTo>
                    <a:lnTo>
                      <a:pt x="10210" y="7027"/>
                    </a:lnTo>
                    <a:lnTo>
                      <a:pt x="10210" y="7161"/>
                    </a:lnTo>
                    <a:lnTo>
                      <a:pt x="10210" y="7199"/>
                    </a:lnTo>
                    <a:lnTo>
                      <a:pt x="10248" y="7294"/>
                    </a:lnTo>
                    <a:lnTo>
                      <a:pt x="10267" y="7332"/>
                    </a:lnTo>
                    <a:lnTo>
                      <a:pt x="10324" y="7408"/>
                    </a:lnTo>
                    <a:lnTo>
                      <a:pt x="10381" y="7485"/>
                    </a:lnTo>
                    <a:lnTo>
                      <a:pt x="10381" y="7523"/>
                    </a:lnTo>
                    <a:lnTo>
                      <a:pt x="10381" y="7580"/>
                    </a:lnTo>
                    <a:lnTo>
                      <a:pt x="10343" y="7732"/>
                    </a:lnTo>
                    <a:lnTo>
                      <a:pt x="10343" y="7770"/>
                    </a:lnTo>
                    <a:lnTo>
                      <a:pt x="10343" y="7808"/>
                    </a:lnTo>
                    <a:lnTo>
                      <a:pt x="10362" y="7866"/>
                    </a:lnTo>
                    <a:lnTo>
                      <a:pt x="10400" y="7942"/>
                    </a:lnTo>
                    <a:lnTo>
                      <a:pt x="10571" y="8170"/>
                    </a:lnTo>
                    <a:lnTo>
                      <a:pt x="9962" y="8304"/>
                    </a:lnTo>
                    <a:lnTo>
                      <a:pt x="9677" y="8285"/>
                    </a:lnTo>
                    <a:lnTo>
                      <a:pt x="9124" y="8380"/>
                    </a:lnTo>
                    <a:lnTo>
                      <a:pt x="9029" y="8361"/>
                    </a:lnTo>
                    <a:lnTo>
                      <a:pt x="8724" y="8228"/>
                    </a:lnTo>
                    <a:lnTo>
                      <a:pt x="8514" y="8228"/>
                    </a:lnTo>
                    <a:lnTo>
                      <a:pt x="8438" y="8247"/>
                    </a:lnTo>
                    <a:lnTo>
                      <a:pt x="8191" y="8342"/>
                    </a:lnTo>
                    <a:lnTo>
                      <a:pt x="7943" y="8418"/>
                    </a:lnTo>
                    <a:lnTo>
                      <a:pt x="7791" y="8437"/>
                    </a:lnTo>
                    <a:lnTo>
                      <a:pt x="7371" y="8380"/>
                    </a:lnTo>
                    <a:lnTo>
                      <a:pt x="7752" y="7828"/>
                    </a:lnTo>
                    <a:lnTo>
                      <a:pt x="7848" y="7561"/>
                    </a:lnTo>
                    <a:lnTo>
                      <a:pt x="7848" y="7466"/>
                    </a:lnTo>
                    <a:lnTo>
                      <a:pt x="7829" y="7427"/>
                    </a:lnTo>
                    <a:lnTo>
                      <a:pt x="7810" y="7390"/>
                    </a:lnTo>
                    <a:lnTo>
                      <a:pt x="7772" y="7332"/>
                    </a:lnTo>
                    <a:lnTo>
                      <a:pt x="7676" y="7237"/>
                    </a:lnTo>
                    <a:lnTo>
                      <a:pt x="7600" y="7199"/>
                    </a:lnTo>
                    <a:lnTo>
                      <a:pt x="7581" y="7199"/>
                    </a:lnTo>
                    <a:lnTo>
                      <a:pt x="7543" y="7180"/>
                    </a:lnTo>
                    <a:lnTo>
                      <a:pt x="7162" y="7218"/>
                    </a:lnTo>
                    <a:lnTo>
                      <a:pt x="7067" y="7237"/>
                    </a:lnTo>
                    <a:lnTo>
                      <a:pt x="6800" y="7351"/>
                    </a:lnTo>
                    <a:lnTo>
                      <a:pt x="6457" y="7371"/>
                    </a:lnTo>
                    <a:lnTo>
                      <a:pt x="5505" y="7237"/>
                    </a:lnTo>
                    <a:lnTo>
                      <a:pt x="5086" y="7123"/>
                    </a:lnTo>
                    <a:lnTo>
                      <a:pt x="4972" y="7123"/>
                    </a:lnTo>
                    <a:lnTo>
                      <a:pt x="4933" y="7142"/>
                    </a:lnTo>
                    <a:lnTo>
                      <a:pt x="4914" y="7161"/>
                    </a:lnTo>
                    <a:lnTo>
                      <a:pt x="4895" y="7180"/>
                    </a:lnTo>
                    <a:lnTo>
                      <a:pt x="4876" y="7218"/>
                    </a:lnTo>
                    <a:lnTo>
                      <a:pt x="4876" y="7237"/>
                    </a:lnTo>
                    <a:lnTo>
                      <a:pt x="4857" y="7294"/>
                    </a:lnTo>
                    <a:lnTo>
                      <a:pt x="4781" y="7580"/>
                    </a:lnTo>
                    <a:lnTo>
                      <a:pt x="4724" y="7656"/>
                    </a:lnTo>
                    <a:lnTo>
                      <a:pt x="4686" y="7694"/>
                    </a:lnTo>
                    <a:lnTo>
                      <a:pt x="4591" y="7828"/>
                    </a:lnTo>
                    <a:lnTo>
                      <a:pt x="4552" y="7866"/>
                    </a:lnTo>
                    <a:lnTo>
                      <a:pt x="4457" y="7923"/>
                    </a:lnTo>
                    <a:lnTo>
                      <a:pt x="4419" y="7923"/>
                    </a:lnTo>
                    <a:lnTo>
                      <a:pt x="4400" y="7923"/>
                    </a:lnTo>
                    <a:lnTo>
                      <a:pt x="4305" y="7828"/>
                    </a:lnTo>
                    <a:lnTo>
                      <a:pt x="3829" y="7504"/>
                    </a:lnTo>
                    <a:lnTo>
                      <a:pt x="3638" y="7427"/>
                    </a:lnTo>
                    <a:lnTo>
                      <a:pt x="3429" y="7447"/>
                    </a:lnTo>
                    <a:lnTo>
                      <a:pt x="3143" y="7427"/>
                    </a:lnTo>
                    <a:lnTo>
                      <a:pt x="2952" y="7427"/>
                    </a:lnTo>
                    <a:lnTo>
                      <a:pt x="2743" y="7427"/>
                    </a:lnTo>
                    <a:lnTo>
                      <a:pt x="2800" y="7351"/>
                    </a:lnTo>
                    <a:lnTo>
                      <a:pt x="2876" y="7199"/>
                    </a:lnTo>
                    <a:lnTo>
                      <a:pt x="2972" y="6990"/>
                    </a:lnTo>
                    <a:lnTo>
                      <a:pt x="2972" y="6799"/>
                    </a:lnTo>
                    <a:lnTo>
                      <a:pt x="2838" y="6723"/>
                    </a:lnTo>
                    <a:lnTo>
                      <a:pt x="1467" y="6513"/>
                    </a:lnTo>
                    <a:lnTo>
                      <a:pt x="1181" y="6399"/>
                    </a:lnTo>
                    <a:lnTo>
                      <a:pt x="1010" y="6228"/>
                    </a:lnTo>
                    <a:lnTo>
                      <a:pt x="971" y="6113"/>
                    </a:lnTo>
                    <a:lnTo>
                      <a:pt x="952" y="5942"/>
                    </a:lnTo>
                    <a:lnTo>
                      <a:pt x="991" y="5808"/>
                    </a:lnTo>
                    <a:lnTo>
                      <a:pt x="1105" y="5732"/>
                    </a:lnTo>
                    <a:lnTo>
                      <a:pt x="1448" y="5713"/>
                    </a:lnTo>
                    <a:lnTo>
                      <a:pt x="1562" y="5656"/>
                    </a:lnTo>
                    <a:lnTo>
                      <a:pt x="1486" y="5561"/>
                    </a:lnTo>
                    <a:lnTo>
                      <a:pt x="1486" y="5485"/>
                    </a:lnTo>
                    <a:lnTo>
                      <a:pt x="1733" y="5275"/>
                    </a:lnTo>
                    <a:lnTo>
                      <a:pt x="1771" y="5256"/>
                    </a:lnTo>
                    <a:lnTo>
                      <a:pt x="1867" y="5142"/>
                    </a:lnTo>
                    <a:lnTo>
                      <a:pt x="1924" y="5046"/>
                    </a:lnTo>
                    <a:lnTo>
                      <a:pt x="1867" y="4989"/>
                    </a:lnTo>
                    <a:lnTo>
                      <a:pt x="1829" y="4913"/>
                    </a:lnTo>
                    <a:lnTo>
                      <a:pt x="1771" y="4723"/>
                    </a:lnTo>
                    <a:lnTo>
                      <a:pt x="1676" y="4532"/>
                    </a:lnTo>
                    <a:lnTo>
                      <a:pt x="1543" y="4437"/>
                    </a:lnTo>
                    <a:lnTo>
                      <a:pt x="1619" y="4303"/>
                    </a:lnTo>
                    <a:lnTo>
                      <a:pt x="1619" y="4171"/>
                    </a:lnTo>
                    <a:lnTo>
                      <a:pt x="1524" y="4056"/>
                    </a:lnTo>
                    <a:lnTo>
                      <a:pt x="1372" y="3942"/>
                    </a:lnTo>
                    <a:lnTo>
                      <a:pt x="1372" y="3904"/>
                    </a:lnTo>
                    <a:lnTo>
                      <a:pt x="1372" y="3885"/>
                    </a:lnTo>
                    <a:lnTo>
                      <a:pt x="1409" y="3885"/>
                    </a:lnTo>
                    <a:lnTo>
                      <a:pt x="1428" y="3885"/>
                    </a:lnTo>
                    <a:lnTo>
                      <a:pt x="1352" y="3846"/>
                    </a:lnTo>
                    <a:lnTo>
                      <a:pt x="1276" y="3827"/>
                    </a:lnTo>
                    <a:lnTo>
                      <a:pt x="1200" y="3846"/>
                    </a:lnTo>
                    <a:lnTo>
                      <a:pt x="1123" y="3885"/>
                    </a:lnTo>
                    <a:lnTo>
                      <a:pt x="1028" y="3827"/>
                    </a:lnTo>
                    <a:lnTo>
                      <a:pt x="647" y="3713"/>
                    </a:lnTo>
                    <a:lnTo>
                      <a:pt x="324" y="3656"/>
                    </a:lnTo>
                    <a:lnTo>
                      <a:pt x="266" y="3580"/>
                    </a:lnTo>
                    <a:lnTo>
                      <a:pt x="305" y="3465"/>
                    </a:lnTo>
                    <a:lnTo>
                      <a:pt x="419" y="3389"/>
                    </a:lnTo>
                    <a:lnTo>
                      <a:pt x="362" y="3351"/>
                    </a:lnTo>
                    <a:lnTo>
                      <a:pt x="229" y="3256"/>
                    </a:lnTo>
                    <a:lnTo>
                      <a:pt x="229" y="3199"/>
                    </a:lnTo>
                    <a:lnTo>
                      <a:pt x="285" y="3180"/>
                    </a:lnTo>
                    <a:lnTo>
                      <a:pt x="324" y="3161"/>
                    </a:lnTo>
                    <a:lnTo>
                      <a:pt x="362" y="3142"/>
                    </a:lnTo>
                    <a:lnTo>
                      <a:pt x="305" y="3047"/>
                    </a:lnTo>
                    <a:lnTo>
                      <a:pt x="229" y="3008"/>
                    </a:lnTo>
                    <a:lnTo>
                      <a:pt x="114" y="2989"/>
                    </a:lnTo>
                    <a:lnTo>
                      <a:pt x="0" y="3008"/>
                    </a:lnTo>
                    <a:lnTo>
                      <a:pt x="57" y="2875"/>
                    </a:lnTo>
                    <a:lnTo>
                      <a:pt x="305" y="2572"/>
                    </a:lnTo>
                    <a:lnTo>
                      <a:pt x="419" y="2267"/>
                    </a:lnTo>
                    <a:lnTo>
                      <a:pt x="457" y="2209"/>
                    </a:lnTo>
                    <a:lnTo>
                      <a:pt x="666" y="2133"/>
                    </a:lnTo>
                    <a:lnTo>
                      <a:pt x="743" y="1942"/>
                    </a:lnTo>
                    <a:lnTo>
                      <a:pt x="705" y="1790"/>
                    </a:lnTo>
                    <a:lnTo>
                      <a:pt x="476" y="1771"/>
                    </a:lnTo>
                    <a:lnTo>
                      <a:pt x="571" y="1466"/>
                    </a:lnTo>
                    <a:lnTo>
                      <a:pt x="629" y="1333"/>
                    </a:lnTo>
                    <a:lnTo>
                      <a:pt x="724" y="1276"/>
                    </a:lnTo>
                    <a:lnTo>
                      <a:pt x="724" y="1219"/>
                    </a:lnTo>
                    <a:lnTo>
                      <a:pt x="666" y="1200"/>
                    </a:lnTo>
                    <a:lnTo>
                      <a:pt x="666" y="1181"/>
                    </a:lnTo>
                    <a:lnTo>
                      <a:pt x="647" y="1162"/>
                    </a:lnTo>
                    <a:lnTo>
                      <a:pt x="590" y="1219"/>
                    </a:lnTo>
                    <a:lnTo>
                      <a:pt x="514" y="1124"/>
                    </a:lnTo>
                    <a:lnTo>
                      <a:pt x="476" y="1104"/>
                    </a:lnTo>
                    <a:lnTo>
                      <a:pt x="476" y="1028"/>
                    </a:lnTo>
                    <a:lnTo>
                      <a:pt x="590" y="1009"/>
                    </a:lnTo>
                    <a:lnTo>
                      <a:pt x="743" y="895"/>
                    </a:lnTo>
                    <a:lnTo>
                      <a:pt x="838" y="838"/>
                    </a:lnTo>
                    <a:lnTo>
                      <a:pt x="857" y="876"/>
                    </a:lnTo>
                    <a:lnTo>
                      <a:pt x="876" y="933"/>
                    </a:lnTo>
                    <a:lnTo>
                      <a:pt x="914" y="971"/>
                    </a:lnTo>
                    <a:lnTo>
                      <a:pt x="991" y="933"/>
                    </a:lnTo>
                    <a:lnTo>
                      <a:pt x="1010" y="857"/>
                    </a:lnTo>
                    <a:lnTo>
                      <a:pt x="991" y="819"/>
                    </a:lnTo>
                    <a:lnTo>
                      <a:pt x="991" y="781"/>
                    </a:lnTo>
                    <a:lnTo>
                      <a:pt x="1067" y="723"/>
                    </a:lnTo>
                    <a:lnTo>
                      <a:pt x="1010" y="591"/>
                    </a:lnTo>
                    <a:lnTo>
                      <a:pt x="1372" y="400"/>
                    </a:lnTo>
                    <a:lnTo>
                      <a:pt x="1600" y="342"/>
                    </a:lnTo>
                    <a:lnTo>
                      <a:pt x="1733" y="476"/>
                    </a:lnTo>
                    <a:lnTo>
                      <a:pt x="1790" y="476"/>
                    </a:lnTo>
                    <a:lnTo>
                      <a:pt x="1809" y="400"/>
                    </a:lnTo>
                    <a:lnTo>
                      <a:pt x="1848" y="362"/>
                    </a:lnTo>
                    <a:lnTo>
                      <a:pt x="1905" y="362"/>
                    </a:lnTo>
                    <a:lnTo>
                      <a:pt x="1962" y="400"/>
                    </a:lnTo>
                    <a:lnTo>
                      <a:pt x="1962" y="476"/>
                    </a:lnTo>
                    <a:lnTo>
                      <a:pt x="1924" y="495"/>
                    </a:lnTo>
                    <a:lnTo>
                      <a:pt x="1885" y="514"/>
                    </a:lnTo>
                    <a:lnTo>
                      <a:pt x="1848" y="533"/>
                    </a:lnTo>
                    <a:lnTo>
                      <a:pt x="1848" y="591"/>
                    </a:lnTo>
                    <a:lnTo>
                      <a:pt x="1981" y="591"/>
                    </a:lnTo>
                    <a:lnTo>
                      <a:pt x="2076" y="647"/>
                    </a:lnTo>
                    <a:lnTo>
                      <a:pt x="2152" y="723"/>
                    </a:lnTo>
                    <a:lnTo>
                      <a:pt x="2266" y="781"/>
                    </a:lnTo>
                    <a:lnTo>
                      <a:pt x="2305" y="743"/>
                    </a:lnTo>
                    <a:lnTo>
                      <a:pt x="2343" y="705"/>
                    </a:lnTo>
                    <a:lnTo>
                      <a:pt x="2381" y="667"/>
                    </a:lnTo>
                    <a:lnTo>
                      <a:pt x="2400" y="723"/>
                    </a:lnTo>
                    <a:lnTo>
                      <a:pt x="2419" y="723"/>
                    </a:lnTo>
                    <a:lnTo>
                      <a:pt x="2419" y="686"/>
                    </a:lnTo>
                    <a:lnTo>
                      <a:pt x="2438" y="667"/>
                    </a:lnTo>
                    <a:lnTo>
                      <a:pt x="2514" y="723"/>
                    </a:lnTo>
                    <a:lnTo>
                      <a:pt x="2533" y="723"/>
                    </a:lnTo>
                    <a:lnTo>
                      <a:pt x="2571" y="667"/>
                    </a:lnTo>
                    <a:lnTo>
                      <a:pt x="2628" y="667"/>
                    </a:lnTo>
                    <a:lnTo>
                      <a:pt x="2724" y="705"/>
                    </a:lnTo>
                    <a:lnTo>
                      <a:pt x="2876" y="591"/>
                    </a:lnTo>
                    <a:lnTo>
                      <a:pt x="2991" y="667"/>
                    </a:lnTo>
                    <a:lnTo>
                      <a:pt x="3048" y="667"/>
                    </a:lnTo>
                    <a:lnTo>
                      <a:pt x="3048" y="609"/>
                    </a:lnTo>
                    <a:lnTo>
                      <a:pt x="3086" y="571"/>
                    </a:lnTo>
                    <a:lnTo>
                      <a:pt x="3105" y="533"/>
                    </a:lnTo>
                    <a:lnTo>
                      <a:pt x="3200" y="571"/>
                    </a:lnTo>
                    <a:lnTo>
                      <a:pt x="3295" y="533"/>
                    </a:lnTo>
                    <a:lnTo>
                      <a:pt x="3333" y="438"/>
                    </a:lnTo>
                    <a:lnTo>
                      <a:pt x="3276" y="342"/>
                    </a:lnTo>
                    <a:lnTo>
                      <a:pt x="3353" y="247"/>
                    </a:lnTo>
                    <a:lnTo>
                      <a:pt x="3371" y="171"/>
                    </a:lnTo>
                    <a:lnTo>
                      <a:pt x="3333" y="95"/>
                    </a:lnTo>
                    <a:lnTo>
                      <a:pt x="3219" y="3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48" name="Freeform 536">
                <a:extLst>
                  <a:ext uri="{FF2B5EF4-FFF2-40B4-BE49-F238E27FC236}">
                    <a16:creationId xmlns:a16="http://schemas.microsoft.com/office/drawing/2014/main" id="{1C86F1EB-B9BB-1841-BC48-9684E2583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1863" y="3803650"/>
                <a:ext cx="2260600" cy="1460500"/>
              </a:xfrm>
              <a:custGeom>
                <a:avLst/>
                <a:gdLst>
                  <a:gd name="T0" fmla="*/ 2147483646 w 12554"/>
                  <a:gd name="T1" fmla="*/ 2147483646 h 8115"/>
                  <a:gd name="T2" fmla="*/ 2147483646 w 12554"/>
                  <a:gd name="T3" fmla="*/ 2147483646 h 8115"/>
                  <a:gd name="T4" fmla="*/ 2147483646 w 12554"/>
                  <a:gd name="T5" fmla="*/ 2147483646 h 8115"/>
                  <a:gd name="T6" fmla="*/ 2147483646 w 12554"/>
                  <a:gd name="T7" fmla="*/ 2147483646 h 8115"/>
                  <a:gd name="T8" fmla="*/ 2147483646 w 12554"/>
                  <a:gd name="T9" fmla="*/ 2147483646 h 8115"/>
                  <a:gd name="T10" fmla="*/ 2147483646 w 12554"/>
                  <a:gd name="T11" fmla="*/ 2147483646 h 8115"/>
                  <a:gd name="T12" fmla="*/ 2147483646 w 12554"/>
                  <a:gd name="T13" fmla="*/ 2147483646 h 8115"/>
                  <a:gd name="T14" fmla="*/ 2147483646 w 12554"/>
                  <a:gd name="T15" fmla="*/ 2147483646 h 8115"/>
                  <a:gd name="T16" fmla="*/ 2147483646 w 12554"/>
                  <a:gd name="T17" fmla="*/ 2147483646 h 8115"/>
                  <a:gd name="T18" fmla="*/ 2147483646 w 12554"/>
                  <a:gd name="T19" fmla="*/ 2147483646 h 8115"/>
                  <a:gd name="T20" fmla="*/ 2147483646 w 12554"/>
                  <a:gd name="T21" fmla="*/ 2147483646 h 8115"/>
                  <a:gd name="T22" fmla="*/ 2147483646 w 12554"/>
                  <a:gd name="T23" fmla="*/ 2147483646 h 8115"/>
                  <a:gd name="T24" fmla="*/ 2147483646 w 12554"/>
                  <a:gd name="T25" fmla="*/ 2147483646 h 8115"/>
                  <a:gd name="T26" fmla="*/ 2147483646 w 12554"/>
                  <a:gd name="T27" fmla="*/ 2147483646 h 8115"/>
                  <a:gd name="T28" fmla="*/ 2147483646 w 12554"/>
                  <a:gd name="T29" fmla="*/ 2147483646 h 8115"/>
                  <a:gd name="T30" fmla="*/ 2147483646 w 12554"/>
                  <a:gd name="T31" fmla="*/ 2147483646 h 8115"/>
                  <a:gd name="T32" fmla="*/ 2147483646 w 12554"/>
                  <a:gd name="T33" fmla="*/ 2147483646 h 8115"/>
                  <a:gd name="T34" fmla="*/ 2147483646 w 12554"/>
                  <a:gd name="T35" fmla="*/ 2147483646 h 8115"/>
                  <a:gd name="T36" fmla="*/ 2147483646 w 12554"/>
                  <a:gd name="T37" fmla="*/ 2147483646 h 8115"/>
                  <a:gd name="T38" fmla="*/ 2147483646 w 12554"/>
                  <a:gd name="T39" fmla="*/ 2147483646 h 8115"/>
                  <a:gd name="T40" fmla="*/ 2147483646 w 12554"/>
                  <a:gd name="T41" fmla="*/ 2147483646 h 8115"/>
                  <a:gd name="T42" fmla="*/ 2147483646 w 12554"/>
                  <a:gd name="T43" fmla="*/ 2147483646 h 8115"/>
                  <a:gd name="T44" fmla="*/ 2147483646 w 12554"/>
                  <a:gd name="T45" fmla="*/ 2147483646 h 8115"/>
                  <a:gd name="T46" fmla="*/ 2147483646 w 12554"/>
                  <a:gd name="T47" fmla="*/ 2147483646 h 8115"/>
                  <a:gd name="T48" fmla="*/ 2147483646 w 12554"/>
                  <a:gd name="T49" fmla="*/ 2147483646 h 8115"/>
                  <a:gd name="T50" fmla="*/ 2147483646 w 12554"/>
                  <a:gd name="T51" fmla="*/ 2147483646 h 8115"/>
                  <a:gd name="T52" fmla="*/ 2147483646 w 12554"/>
                  <a:gd name="T53" fmla="*/ 2147483646 h 8115"/>
                  <a:gd name="T54" fmla="*/ 2147483646 w 12554"/>
                  <a:gd name="T55" fmla="*/ 2147483646 h 8115"/>
                  <a:gd name="T56" fmla="*/ 2147483646 w 12554"/>
                  <a:gd name="T57" fmla="*/ 2147483646 h 8115"/>
                  <a:gd name="T58" fmla="*/ 2147483646 w 12554"/>
                  <a:gd name="T59" fmla="*/ 2147483646 h 8115"/>
                  <a:gd name="T60" fmla="*/ 2147483646 w 12554"/>
                  <a:gd name="T61" fmla="*/ 2147483646 h 8115"/>
                  <a:gd name="T62" fmla="*/ 2147483646 w 12554"/>
                  <a:gd name="T63" fmla="*/ 2147483646 h 8115"/>
                  <a:gd name="T64" fmla="*/ 2147483646 w 12554"/>
                  <a:gd name="T65" fmla="*/ 2147483646 h 8115"/>
                  <a:gd name="T66" fmla="*/ 2147483646 w 12554"/>
                  <a:gd name="T67" fmla="*/ 2147483646 h 8115"/>
                  <a:gd name="T68" fmla="*/ 2147483646 w 12554"/>
                  <a:gd name="T69" fmla="*/ 2147483646 h 8115"/>
                  <a:gd name="T70" fmla="*/ 2147483646 w 12554"/>
                  <a:gd name="T71" fmla="*/ 2147483646 h 8115"/>
                  <a:gd name="T72" fmla="*/ 2147483646 w 12554"/>
                  <a:gd name="T73" fmla="*/ 2147483646 h 8115"/>
                  <a:gd name="T74" fmla="*/ 2147483646 w 12554"/>
                  <a:gd name="T75" fmla="*/ 2147483646 h 8115"/>
                  <a:gd name="T76" fmla="*/ 2147483646 w 12554"/>
                  <a:gd name="T77" fmla="*/ 2147483646 h 8115"/>
                  <a:gd name="T78" fmla="*/ 2147483646 w 12554"/>
                  <a:gd name="T79" fmla="*/ 2147483646 h 8115"/>
                  <a:gd name="T80" fmla="*/ 2147483646 w 12554"/>
                  <a:gd name="T81" fmla="*/ 2147483646 h 8115"/>
                  <a:gd name="T82" fmla="*/ 2147483646 w 12554"/>
                  <a:gd name="T83" fmla="*/ 2147483646 h 8115"/>
                  <a:gd name="T84" fmla="*/ 2147483646 w 12554"/>
                  <a:gd name="T85" fmla="*/ 2147483646 h 8115"/>
                  <a:gd name="T86" fmla="*/ 2147483646 w 12554"/>
                  <a:gd name="T87" fmla="*/ 2147483646 h 8115"/>
                  <a:gd name="T88" fmla="*/ 2147483646 w 12554"/>
                  <a:gd name="T89" fmla="*/ 2147483646 h 8115"/>
                  <a:gd name="T90" fmla="*/ 2147483646 w 12554"/>
                  <a:gd name="T91" fmla="*/ 2147483646 h 8115"/>
                  <a:gd name="T92" fmla="*/ 2147483646 w 12554"/>
                  <a:gd name="T93" fmla="*/ 2147483646 h 8115"/>
                  <a:gd name="T94" fmla="*/ 2147483646 w 12554"/>
                  <a:gd name="T95" fmla="*/ 2147483646 h 8115"/>
                  <a:gd name="T96" fmla="*/ 2147483646 w 12554"/>
                  <a:gd name="T97" fmla="*/ 2147483646 h 8115"/>
                  <a:gd name="T98" fmla="*/ 2147483646 w 12554"/>
                  <a:gd name="T99" fmla="*/ 2147483646 h 81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554" h="8115">
                    <a:moveTo>
                      <a:pt x="12553" y="2209"/>
                    </a:moveTo>
                    <a:lnTo>
                      <a:pt x="12438" y="2247"/>
                    </a:lnTo>
                    <a:lnTo>
                      <a:pt x="12419" y="2323"/>
                    </a:lnTo>
                    <a:lnTo>
                      <a:pt x="12419" y="2418"/>
                    </a:lnTo>
                    <a:lnTo>
                      <a:pt x="12362" y="2552"/>
                    </a:lnTo>
                    <a:lnTo>
                      <a:pt x="12304" y="2476"/>
                    </a:lnTo>
                    <a:lnTo>
                      <a:pt x="12152" y="2552"/>
                    </a:lnTo>
                    <a:lnTo>
                      <a:pt x="12038" y="2609"/>
                    </a:lnTo>
                    <a:lnTo>
                      <a:pt x="11886" y="2666"/>
                    </a:lnTo>
                    <a:lnTo>
                      <a:pt x="11714" y="2666"/>
                    </a:lnTo>
                    <a:lnTo>
                      <a:pt x="11657" y="2742"/>
                    </a:lnTo>
                    <a:lnTo>
                      <a:pt x="11390" y="3199"/>
                    </a:lnTo>
                    <a:lnTo>
                      <a:pt x="10990" y="3600"/>
                    </a:lnTo>
                    <a:lnTo>
                      <a:pt x="10400" y="4057"/>
                    </a:lnTo>
                    <a:lnTo>
                      <a:pt x="10114" y="4285"/>
                    </a:lnTo>
                    <a:lnTo>
                      <a:pt x="9352" y="4875"/>
                    </a:lnTo>
                    <a:lnTo>
                      <a:pt x="8590" y="5466"/>
                    </a:lnTo>
                    <a:lnTo>
                      <a:pt x="7847" y="6057"/>
                    </a:lnTo>
                    <a:lnTo>
                      <a:pt x="7085" y="6647"/>
                    </a:lnTo>
                    <a:lnTo>
                      <a:pt x="6000" y="7504"/>
                    </a:lnTo>
                    <a:lnTo>
                      <a:pt x="5695" y="7638"/>
                    </a:lnTo>
                    <a:lnTo>
                      <a:pt x="4800" y="7943"/>
                    </a:lnTo>
                    <a:lnTo>
                      <a:pt x="4533" y="8076"/>
                    </a:lnTo>
                    <a:lnTo>
                      <a:pt x="4476" y="8114"/>
                    </a:lnTo>
                    <a:lnTo>
                      <a:pt x="4457" y="8095"/>
                    </a:lnTo>
                    <a:lnTo>
                      <a:pt x="4380" y="8076"/>
                    </a:lnTo>
                    <a:lnTo>
                      <a:pt x="4343" y="8038"/>
                    </a:lnTo>
                    <a:lnTo>
                      <a:pt x="4190" y="7828"/>
                    </a:lnTo>
                    <a:lnTo>
                      <a:pt x="4171" y="7790"/>
                    </a:lnTo>
                    <a:lnTo>
                      <a:pt x="4114" y="7523"/>
                    </a:lnTo>
                    <a:lnTo>
                      <a:pt x="4095" y="7390"/>
                    </a:lnTo>
                    <a:lnTo>
                      <a:pt x="4114" y="7295"/>
                    </a:lnTo>
                    <a:lnTo>
                      <a:pt x="4095" y="7257"/>
                    </a:lnTo>
                    <a:lnTo>
                      <a:pt x="4038" y="6971"/>
                    </a:lnTo>
                    <a:lnTo>
                      <a:pt x="4038" y="6895"/>
                    </a:lnTo>
                    <a:lnTo>
                      <a:pt x="4038" y="6856"/>
                    </a:lnTo>
                    <a:lnTo>
                      <a:pt x="4152" y="6819"/>
                    </a:lnTo>
                    <a:lnTo>
                      <a:pt x="4190" y="6800"/>
                    </a:lnTo>
                    <a:lnTo>
                      <a:pt x="4209" y="6780"/>
                    </a:lnTo>
                    <a:lnTo>
                      <a:pt x="4209" y="6761"/>
                    </a:lnTo>
                    <a:lnTo>
                      <a:pt x="4247" y="6724"/>
                    </a:lnTo>
                    <a:lnTo>
                      <a:pt x="4247" y="6704"/>
                    </a:lnTo>
                    <a:lnTo>
                      <a:pt x="4247" y="6647"/>
                    </a:lnTo>
                    <a:lnTo>
                      <a:pt x="4285" y="6419"/>
                    </a:lnTo>
                    <a:lnTo>
                      <a:pt x="4266" y="6362"/>
                    </a:lnTo>
                    <a:lnTo>
                      <a:pt x="4266" y="6343"/>
                    </a:lnTo>
                    <a:lnTo>
                      <a:pt x="4247" y="6304"/>
                    </a:lnTo>
                    <a:lnTo>
                      <a:pt x="4228" y="6285"/>
                    </a:lnTo>
                    <a:lnTo>
                      <a:pt x="4190" y="6228"/>
                    </a:lnTo>
                    <a:lnTo>
                      <a:pt x="4152" y="6209"/>
                    </a:lnTo>
                    <a:lnTo>
                      <a:pt x="4133" y="6190"/>
                    </a:lnTo>
                    <a:lnTo>
                      <a:pt x="3923" y="6076"/>
                    </a:lnTo>
                    <a:lnTo>
                      <a:pt x="3847" y="6057"/>
                    </a:lnTo>
                    <a:lnTo>
                      <a:pt x="3581" y="6038"/>
                    </a:lnTo>
                    <a:lnTo>
                      <a:pt x="3371" y="6076"/>
                    </a:lnTo>
                    <a:lnTo>
                      <a:pt x="3257" y="6133"/>
                    </a:lnTo>
                    <a:lnTo>
                      <a:pt x="3028" y="6304"/>
                    </a:lnTo>
                    <a:lnTo>
                      <a:pt x="1999" y="6724"/>
                    </a:lnTo>
                    <a:lnTo>
                      <a:pt x="971" y="7066"/>
                    </a:lnTo>
                    <a:lnTo>
                      <a:pt x="838" y="7105"/>
                    </a:lnTo>
                    <a:lnTo>
                      <a:pt x="494" y="7142"/>
                    </a:lnTo>
                    <a:lnTo>
                      <a:pt x="323" y="6914"/>
                    </a:lnTo>
                    <a:lnTo>
                      <a:pt x="285" y="6838"/>
                    </a:lnTo>
                    <a:lnTo>
                      <a:pt x="266" y="6780"/>
                    </a:lnTo>
                    <a:lnTo>
                      <a:pt x="266" y="6742"/>
                    </a:lnTo>
                    <a:lnTo>
                      <a:pt x="266" y="6704"/>
                    </a:lnTo>
                    <a:lnTo>
                      <a:pt x="304" y="6552"/>
                    </a:lnTo>
                    <a:lnTo>
                      <a:pt x="304" y="6495"/>
                    </a:lnTo>
                    <a:lnTo>
                      <a:pt x="304" y="6457"/>
                    </a:lnTo>
                    <a:lnTo>
                      <a:pt x="247" y="6380"/>
                    </a:lnTo>
                    <a:lnTo>
                      <a:pt x="190" y="6304"/>
                    </a:lnTo>
                    <a:lnTo>
                      <a:pt x="171" y="6266"/>
                    </a:lnTo>
                    <a:lnTo>
                      <a:pt x="133" y="6171"/>
                    </a:lnTo>
                    <a:lnTo>
                      <a:pt x="133" y="6133"/>
                    </a:lnTo>
                    <a:lnTo>
                      <a:pt x="133" y="5999"/>
                    </a:lnTo>
                    <a:lnTo>
                      <a:pt x="209" y="4952"/>
                    </a:lnTo>
                    <a:lnTo>
                      <a:pt x="209" y="4933"/>
                    </a:lnTo>
                    <a:lnTo>
                      <a:pt x="266" y="4895"/>
                    </a:lnTo>
                    <a:lnTo>
                      <a:pt x="438" y="4819"/>
                    </a:lnTo>
                    <a:lnTo>
                      <a:pt x="457" y="4799"/>
                    </a:lnTo>
                    <a:lnTo>
                      <a:pt x="476" y="4780"/>
                    </a:lnTo>
                    <a:lnTo>
                      <a:pt x="476" y="4761"/>
                    </a:lnTo>
                    <a:lnTo>
                      <a:pt x="494" y="4743"/>
                    </a:lnTo>
                    <a:lnTo>
                      <a:pt x="514" y="4704"/>
                    </a:lnTo>
                    <a:lnTo>
                      <a:pt x="533" y="4609"/>
                    </a:lnTo>
                    <a:lnTo>
                      <a:pt x="552" y="4552"/>
                    </a:lnTo>
                    <a:lnTo>
                      <a:pt x="571" y="4533"/>
                    </a:lnTo>
                    <a:lnTo>
                      <a:pt x="647" y="4418"/>
                    </a:lnTo>
                    <a:lnTo>
                      <a:pt x="628" y="4381"/>
                    </a:lnTo>
                    <a:lnTo>
                      <a:pt x="590" y="4342"/>
                    </a:lnTo>
                    <a:lnTo>
                      <a:pt x="476" y="4228"/>
                    </a:lnTo>
                    <a:lnTo>
                      <a:pt x="399" y="4152"/>
                    </a:lnTo>
                    <a:lnTo>
                      <a:pt x="342" y="4037"/>
                    </a:lnTo>
                    <a:lnTo>
                      <a:pt x="152" y="3828"/>
                    </a:lnTo>
                    <a:lnTo>
                      <a:pt x="113" y="3771"/>
                    </a:lnTo>
                    <a:lnTo>
                      <a:pt x="95" y="3771"/>
                    </a:lnTo>
                    <a:lnTo>
                      <a:pt x="76" y="3752"/>
                    </a:lnTo>
                    <a:lnTo>
                      <a:pt x="57" y="3733"/>
                    </a:lnTo>
                    <a:lnTo>
                      <a:pt x="18" y="3714"/>
                    </a:lnTo>
                    <a:lnTo>
                      <a:pt x="0" y="3695"/>
                    </a:lnTo>
                    <a:lnTo>
                      <a:pt x="57" y="3542"/>
                    </a:lnTo>
                    <a:lnTo>
                      <a:pt x="552" y="2857"/>
                    </a:lnTo>
                    <a:lnTo>
                      <a:pt x="1104" y="2076"/>
                    </a:lnTo>
                    <a:lnTo>
                      <a:pt x="1124" y="2037"/>
                    </a:lnTo>
                    <a:lnTo>
                      <a:pt x="1142" y="2000"/>
                    </a:lnTo>
                    <a:lnTo>
                      <a:pt x="1161" y="1980"/>
                    </a:lnTo>
                    <a:lnTo>
                      <a:pt x="1256" y="1961"/>
                    </a:lnTo>
                    <a:lnTo>
                      <a:pt x="1295" y="1942"/>
                    </a:lnTo>
                    <a:lnTo>
                      <a:pt x="1447" y="1828"/>
                    </a:lnTo>
                    <a:lnTo>
                      <a:pt x="1542" y="1790"/>
                    </a:lnTo>
                    <a:lnTo>
                      <a:pt x="1561" y="1771"/>
                    </a:lnTo>
                    <a:lnTo>
                      <a:pt x="1600" y="1734"/>
                    </a:lnTo>
                    <a:lnTo>
                      <a:pt x="1714" y="1524"/>
                    </a:lnTo>
                    <a:lnTo>
                      <a:pt x="1714" y="1505"/>
                    </a:lnTo>
                    <a:lnTo>
                      <a:pt x="1752" y="1429"/>
                    </a:lnTo>
                    <a:lnTo>
                      <a:pt x="1790" y="1410"/>
                    </a:lnTo>
                    <a:lnTo>
                      <a:pt x="1809" y="1391"/>
                    </a:lnTo>
                    <a:lnTo>
                      <a:pt x="1981" y="1372"/>
                    </a:lnTo>
                    <a:lnTo>
                      <a:pt x="2076" y="1295"/>
                    </a:lnTo>
                    <a:lnTo>
                      <a:pt x="2304" y="991"/>
                    </a:lnTo>
                    <a:lnTo>
                      <a:pt x="2419" y="914"/>
                    </a:lnTo>
                    <a:lnTo>
                      <a:pt x="2438" y="896"/>
                    </a:lnTo>
                    <a:lnTo>
                      <a:pt x="2457" y="858"/>
                    </a:lnTo>
                    <a:lnTo>
                      <a:pt x="2475" y="838"/>
                    </a:lnTo>
                    <a:lnTo>
                      <a:pt x="2495" y="762"/>
                    </a:lnTo>
                    <a:lnTo>
                      <a:pt x="2533" y="610"/>
                    </a:lnTo>
                    <a:lnTo>
                      <a:pt x="2647" y="515"/>
                    </a:lnTo>
                    <a:lnTo>
                      <a:pt x="3447" y="496"/>
                    </a:lnTo>
                    <a:lnTo>
                      <a:pt x="3657" y="534"/>
                    </a:lnTo>
                    <a:lnTo>
                      <a:pt x="3695" y="572"/>
                    </a:lnTo>
                    <a:lnTo>
                      <a:pt x="3695" y="686"/>
                    </a:lnTo>
                    <a:lnTo>
                      <a:pt x="3771" y="800"/>
                    </a:lnTo>
                    <a:lnTo>
                      <a:pt x="3790" y="782"/>
                    </a:lnTo>
                    <a:lnTo>
                      <a:pt x="3866" y="743"/>
                    </a:lnTo>
                    <a:lnTo>
                      <a:pt x="3980" y="705"/>
                    </a:lnTo>
                    <a:lnTo>
                      <a:pt x="4057" y="705"/>
                    </a:lnTo>
                    <a:lnTo>
                      <a:pt x="4209" y="629"/>
                    </a:lnTo>
                    <a:lnTo>
                      <a:pt x="4876" y="667"/>
                    </a:lnTo>
                    <a:lnTo>
                      <a:pt x="5123" y="610"/>
                    </a:lnTo>
                    <a:lnTo>
                      <a:pt x="5409" y="610"/>
                    </a:lnTo>
                    <a:lnTo>
                      <a:pt x="6171" y="819"/>
                    </a:lnTo>
                    <a:lnTo>
                      <a:pt x="6514" y="686"/>
                    </a:lnTo>
                    <a:lnTo>
                      <a:pt x="6628" y="743"/>
                    </a:lnTo>
                    <a:lnTo>
                      <a:pt x="6933" y="991"/>
                    </a:lnTo>
                    <a:lnTo>
                      <a:pt x="7219" y="914"/>
                    </a:lnTo>
                    <a:lnTo>
                      <a:pt x="7619" y="1010"/>
                    </a:lnTo>
                    <a:lnTo>
                      <a:pt x="7905" y="1181"/>
                    </a:lnTo>
                    <a:lnTo>
                      <a:pt x="7943" y="1372"/>
                    </a:lnTo>
                    <a:lnTo>
                      <a:pt x="8133" y="1410"/>
                    </a:lnTo>
                    <a:lnTo>
                      <a:pt x="9009" y="1961"/>
                    </a:lnTo>
                    <a:lnTo>
                      <a:pt x="8914" y="2361"/>
                    </a:lnTo>
                    <a:lnTo>
                      <a:pt x="8933" y="2418"/>
                    </a:lnTo>
                    <a:lnTo>
                      <a:pt x="9162" y="2418"/>
                    </a:lnTo>
                    <a:lnTo>
                      <a:pt x="9257" y="2381"/>
                    </a:lnTo>
                    <a:lnTo>
                      <a:pt x="9276" y="2304"/>
                    </a:lnTo>
                    <a:lnTo>
                      <a:pt x="9276" y="2247"/>
                    </a:lnTo>
                    <a:lnTo>
                      <a:pt x="9257" y="2228"/>
                    </a:lnTo>
                    <a:lnTo>
                      <a:pt x="9257" y="2190"/>
                    </a:lnTo>
                    <a:lnTo>
                      <a:pt x="9219" y="2171"/>
                    </a:lnTo>
                    <a:lnTo>
                      <a:pt x="9200" y="2114"/>
                    </a:lnTo>
                    <a:lnTo>
                      <a:pt x="9200" y="2056"/>
                    </a:lnTo>
                    <a:lnTo>
                      <a:pt x="9238" y="2037"/>
                    </a:lnTo>
                    <a:lnTo>
                      <a:pt x="9314" y="2056"/>
                    </a:lnTo>
                    <a:lnTo>
                      <a:pt x="9390" y="2037"/>
                    </a:lnTo>
                    <a:lnTo>
                      <a:pt x="9429" y="1961"/>
                    </a:lnTo>
                    <a:lnTo>
                      <a:pt x="9466" y="1809"/>
                    </a:lnTo>
                    <a:lnTo>
                      <a:pt x="9543" y="1715"/>
                    </a:lnTo>
                    <a:lnTo>
                      <a:pt x="9619" y="1639"/>
                    </a:lnTo>
                    <a:lnTo>
                      <a:pt x="9676" y="1562"/>
                    </a:lnTo>
                    <a:lnTo>
                      <a:pt x="9695" y="1410"/>
                    </a:lnTo>
                    <a:lnTo>
                      <a:pt x="9619" y="1200"/>
                    </a:lnTo>
                    <a:lnTo>
                      <a:pt x="9619" y="1067"/>
                    </a:lnTo>
                    <a:lnTo>
                      <a:pt x="9676" y="1067"/>
                    </a:lnTo>
                    <a:lnTo>
                      <a:pt x="9676" y="1163"/>
                    </a:lnTo>
                    <a:lnTo>
                      <a:pt x="9676" y="1181"/>
                    </a:lnTo>
                    <a:lnTo>
                      <a:pt x="9733" y="1181"/>
                    </a:lnTo>
                    <a:lnTo>
                      <a:pt x="9828" y="1105"/>
                    </a:lnTo>
                    <a:lnTo>
                      <a:pt x="10095" y="1163"/>
                    </a:lnTo>
                    <a:lnTo>
                      <a:pt x="10209" y="1124"/>
                    </a:lnTo>
                    <a:lnTo>
                      <a:pt x="10000" y="934"/>
                    </a:lnTo>
                    <a:lnTo>
                      <a:pt x="9905" y="838"/>
                    </a:lnTo>
                    <a:lnTo>
                      <a:pt x="9733" y="762"/>
                    </a:lnTo>
                    <a:lnTo>
                      <a:pt x="9676" y="686"/>
                    </a:lnTo>
                    <a:lnTo>
                      <a:pt x="9619" y="572"/>
                    </a:lnTo>
                    <a:lnTo>
                      <a:pt x="9543" y="496"/>
                    </a:lnTo>
                    <a:lnTo>
                      <a:pt x="9181" y="286"/>
                    </a:lnTo>
                    <a:lnTo>
                      <a:pt x="9067" y="153"/>
                    </a:lnTo>
                    <a:lnTo>
                      <a:pt x="9200" y="0"/>
                    </a:lnTo>
                    <a:lnTo>
                      <a:pt x="9333" y="76"/>
                    </a:lnTo>
                    <a:lnTo>
                      <a:pt x="9581" y="191"/>
                    </a:lnTo>
                    <a:lnTo>
                      <a:pt x="9676" y="248"/>
                    </a:lnTo>
                    <a:lnTo>
                      <a:pt x="9924" y="515"/>
                    </a:lnTo>
                    <a:lnTo>
                      <a:pt x="10114" y="629"/>
                    </a:lnTo>
                    <a:lnTo>
                      <a:pt x="10571" y="1010"/>
                    </a:lnTo>
                    <a:lnTo>
                      <a:pt x="11466" y="1429"/>
                    </a:lnTo>
                    <a:lnTo>
                      <a:pt x="11752" y="1696"/>
                    </a:lnTo>
                    <a:lnTo>
                      <a:pt x="11847" y="1734"/>
                    </a:lnTo>
                    <a:lnTo>
                      <a:pt x="12228" y="2076"/>
                    </a:lnTo>
                    <a:lnTo>
                      <a:pt x="12533" y="2209"/>
                    </a:lnTo>
                    <a:lnTo>
                      <a:pt x="12553" y="220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49" name="Freeform 537">
                <a:extLst>
                  <a:ext uri="{FF2B5EF4-FFF2-40B4-BE49-F238E27FC236}">
                    <a16:creationId xmlns:a16="http://schemas.microsoft.com/office/drawing/2014/main" id="{732A7D45-0C18-1A46-9384-3902A8F5A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2138" y="4889500"/>
                <a:ext cx="1146175" cy="847725"/>
              </a:xfrm>
              <a:custGeom>
                <a:avLst/>
                <a:gdLst>
                  <a:gd name="T0" fmla="*/ 2147483646 w 6363"/>
                  <a:gd name="T1" fmla="*/ 2147483646 h 4705"/>
                  <a:gd name="T2" fmla="*/ 2147483646 w 6363"/>
                  <a:gd name="T3" fmla="*/ 2147483646 h 4705"/>
                  <a:gd name="T4" fmla="*/ 2147483646 w 6363"/>
                  <a:gd name="T5" fmla="*/ 2147483646 h 4705"/>
                  <a:gd name="T6" fmla="*/ 2147483646 w 6363"/>
                  <a:gd name="T7" fmla="*/ 2147483646 h 4705"/>
                  <a:gd name="T8" fmla="*/ 2147483646 w 6363"/>
                  <a:gd name="T9" fmla="*/ 2147483646 h 4705"/>
                  <a:gd name="T10" fmla="*/ 2147483646 w 6363"/>
                  <a:gd name="T11" fmla="*/ 2147483646 h 4705"/>
                  <a:gd name="T12" fmla="*/ 2147483646 w 6363"/>
                  <a:gd name="T13" fmla="*/ 2147483646 h 4705"/>
                  <a:gd name="T14" fmla="*/ 2147483646 w 6363"/>
                  <a:gd name="T15" fmla="*/ 2147483646 h 4705"/>
                  <a:gd name="T16" fmla="*/ 2147483646 w 6363"/>
                  <a:gd name="T17" fmla="*/ 2147483646 h 4705"/>
                  <a:gd name="T18" fmla="*/ 2147483646 w 6363"/>
                  <a:gd name="T19" fmla="*/ 2147483646 h 4705"/>
                  <a:gd name="T20" fmla="*/ 2147483646 w 6363"/>
                  <a:gd name="T21" fmla="*/ 2147483646 h 4705"/>
                  <a:gd name="T22" fmla="*/ 2147483646 w 6363"/>
                  <a:gd name="T23" fmla="*/ 2147483646 h 4705"/>
                  <a:gd name="T24" fmla="*/ 2147483646 w 6363"/>
                  <a:gd name="T25" fmla="*/ 2147483646 h 4705"/>
                  <a:gd name="T26" fmla="*/ 2147483646 w 6363"/>
                  <a:gd name="T27" fmla="*/ 2147483646 h 4705"/>
                  <a:gd name="T28" fmla="*/ 2147483646 w 6363"/>
                  <a:gd name="T29" fmla="*/ 2147483646 h 4705"/>
                  <a:gd name="T30" fmla="*/ 2147483646 w 6363"/>
                  <a:gd name="T31" fmla="*/ 2147483646 h 4705"/>
                  <a:gd name="T32" fmla="*/ 2147483646 w 6363"/>
                  <a:gd name="T33" fmla="*/ 2147483646 h 4705"/>
                  <a:gd name="T34" fmla="*/ 2147483646 w 6363"/>
                  <a:gd name="T35" fmla="*/ 2147483646 h 4705"/>
                  <a:gd name="T36" fmla="*/ 2147483646 w 6363"/>
                  <a:gd name="T37" fmla="*/ 2147483646 h 4705"/>
                  <a:gd name="T38" fmla="*/ 2147483646 w 6363"/>
                  <a:gd name="T39" fmla="*/ 2147483646 h 4705"/>
                  <a:gd name="T40" fmla="*/ 2147483646 w 6363"/>
                  <a:gd name="T41" fmla="*/ 2147483646 h 4705"/>
                  <a:gd name="T42" fmla="*/ 2147483646 w 6363"/>
                  <a:gd name="T43" fmla="*/ 2147483646 h 4705"/>
                  <a:gd name="T44" fmla="*/ 2147483646 w 6363"/>
                  <a:gd name="T45" fmla="*/ 2147483646 h 4705"/>
                  <a:gd name="T46" fmla="*/ 2147483646 w 6363"/>
                  <a:gd name="T47" fmla="*/ 2147483646 h 4705"/>
                  <a:gd name="T48" fmla="*/ 2147483646 w 6363"/>
                  <a:gd name="T49" fmla="*/ 2147483646 h 4705"/>
                  <a:gd name="T50" fmla="*/ 2147483646 w 6363"/>
                  <a:gd name="T51" fmla="*/ 2147483646 h 4705"/>
                  <a:gd name="T52" fmla="*/ 2147483646 w 6363"/>
                  <a:gd name="T53" fmla="*/ 2147483646 h 4705"/>
                  <a:gd name="T54" fmla="*/ 0 w 6363"/>
                  <a:gd name="T55" fmla="*/ 2147483646 h 4705"/>
                  <a:gd name="T56" fmla="*/ 2147483646 w 6363"/>
                  <a:gd name="T57" fmla="*/ 2147483646 h 4705"/>
                  <a:gd name="T58" fmla="*/ 2147483646 w 6363"/>
                  <a:gd name="T59" fmla="*/ 2147483646 h 4705"/>
                  <a:gd name="T60" fmla="*/ 2147483646 w 6363"/>
                  <a:gd name="T61" fmla="*/ 2147483646 h 4705"/>
                  <a:gd name="T62" fmla="*/ 2147483646 w 6363"/>
                  <a:gd name="T63" fmla="*/ 2147483646 h 4705"/>
                  <a:gd name="T64" fmla="*/ 2147483646 w 6363"/>
                  <a:gd name="T65" fmla="*/ 0 h 4705"/>
                  <a:gd name="T66" fmla="*/ 2147483646 w 6363"/>
                  <a:gd name="T67" fmla="*/ 2147483646 h 4705"/>
                  <a:gd name="T68" fmla="*/ 2147483646 w 6363"/>
                  <a:gd name="T69" fmla="*/ 2147483646 h 4705"/>
                  <a:gd name="T70" fmla="*/ 2147483646 w 6363"/>
                  <a:gd name="T71" fmla="*/ 2147483646 h 4705"/>
                  <a:gd name="T72" fmla="*/ 2147483646 w 6363"/>
                  <a:gd name="T73" fmla="*/ 2147483646 h 4705"/>
                  <a:gd name="T74" fmla="*/ 2147483646 w 6363"/>
                  <a:gd name="T75" fmla="*/ 2147483646 h 4705"/>
                  <a:gd name="T76" fmla="*/ 2147483646 w 6363"/>
                  <a:gd name="T77" fmla="*/ 2147483646 h 4705"/>
                  <a:gd name="T78" fmla="*/ 2147483646 w 6363"/>
                  <a:gd name="T79" fmla="*/ 2147483646 h 4705"/>
                  <a:gd name="T80" fmla="*/ 2147483646 w 6363"/>
                  <a:gd name="T81" fmla="*/ 2147483646 h 4705"/>
                  <a:gd name="T82" fmla="*/ 2147483646 w 6363"/>
                  <a:gd name="T83" fmla="*/ 2147483646 h 4705"/>
                  <a:gd name="T84" fmla="*/ 2147483646 w 6363"/>
                  <a:gd name="T85" fmla="*/ 2147483646 h 47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63" h="4705">
                    <a:moveTo>
                      <a:pt x="6362" y="2076"/>
                    </a:moveTo>
                    <a:lnTo>
                      <a:pt x="6247" y="2190"/>
                    </a:lnTo>
                    <a:lnTo>
                      <a:pt x="6133" y="2342"/>
                    </a:lnTo>
                    <a:lnTo>
                      <a:pt x="6000" y="2762"/>
                    </a:lnTo>
                    <a:lnTo>
                      <a:pt x="6171" y="2914"/>
                    </a:lnTo>
                    <a:lnTo>
                      <a:pt x="6171" y="3162"/>
                    </a:lnTo>
                    <a:lnTo>
                      <a:pt x="6057" y="3409"/>
                    </a:lnTo>
                    <a:lnTo>
                      <a:pt x="6000" y="3505"/>
                    </a:lnTo>
                    <a:lnTo>
                      <a:pt x="5962" y="3447"/>
                    </a:lnTo>
                    <a:lnTo>
                      <a:pt x="5962" y="3409"/>
                    </a:lnTo>
                    <a:lnTo>
                      <a:pt x="5943" y="3390"/>
                    </a:lnTo>
                    <a:lnTo>
                      <a:pt x="5943" y="3371"/>
                    </a:lnTo>
                    <a:lnTo>
                      <a:pt x="5905" y="3314"/>
                    </a:lnTo>
                    <a:lnTo>
                      <a:pt x="5885" y="3257"/>
                    </a:lnTo>
                    <a:lnTo>
                      <a:pt x="5866" y="3238"/>
                    </a:lnTo>
                    <a:lnTo>
                      <a:pt x="5848" y="3219"/>
                    </a:lnTo>
                    <a:lnTo>
                      <a:pt x="5829" y="3200"/>
                    </a:lnTo>
                    <a:lnTo>
                      <a:pt x="5809" y="3200"/>
                    </a:lnTo>
                    <a:lnTo>
                      <a:pt x="5790" y="3180"/>
                    </a:lnTo>
                    <a:lnTo>
                      <a:pt x="5752" y="3180"/>
                    </a:lnTo>
                    <a:lnTo>
                      <a:pt x="5676" y="3200"/>
                    </a:lnTo>
                    <a:lnTo>
                      <a:pt x="5485" y="3314"/>
                    </a:lnTo>
                    <a:lnTo>
                      <a:pt x="5428" y="3352"/>
                    </a:lnTo>
                    <a:lnTo>
                      <a:pt x="5390" y="3371"/>
                    </a:lnTo>
                    <a:lnTo>
                      <a:pt x="5352" y="3447"/>
                    </a:lnTo>
                    <a:lnTo>
                      <a:pt x="5314" y="3505"/>
                    </a:lnTo>
                    <a:lnTo>
                      <a:pt x="5257" y="3543"/>
                    </a:lnTo>
                    <a:lnTo>
                      <a:pt x="5162" y="3581"/>
                    </a:lnTo>
                    <a:lnTo>
                      <a:pt x="5086" y="3581"/>
                    </a:lnTo>
                    <a:lnTo>
                      <a:pt x="5028" y="3543"/>
                    </a:lnTo>
                    <a:lnTo>
                      <a:pt x="4991" y="3485"/>
                    </a:lnTo>
                    <a:lnTo>
                      <a:pt x="4857" y="3447"/>
                    </a:lnTo>
                    <a:lnTo>
                      <a:pt x="4438" y="3600"/>
                    </a:lnTo>
                    <a:lnTo>
                      <a:pt x="4285" y="3600"/>
                    </a:lnTo>
                    <a:lnTo>
                      <a:pt x="4171" y="3505"/>
                    </a:lnTo>
                    <a:lnTo>
                      <a:pt x="3981" y="3447"/>
                    </a:lnTo>
                    <a:lnTo>
                      <a:pt x="3904" y="3447"/>
                    </a:lnTo>
                    <a:lnTo>
                      <a:pt x="3733" y="3505"/>
                    </a:lnTo>
                    <a:lnTo>
                      <a:pt x="3219" y="3923"/>
                    </a:lnTo>
                    <a:lnTo>
                      <a:pt x="3086" y="3962"/>
                    </a:lnTo>
                    <a:lnTo>
                      <a:pt x="2609" y="3942"/>
                    </a:lnTo>
                    <a:lnTo>
                      <a:pt x="2476" y="3923"/>
                    </a:lnTo>
                    <a:lnTo>
                      <a:pt x="2209" y="3790"/>
                    </a:lnTo>
                    <a:lnTo>
                      <a:pt x="1904" y="3638"/>
                    </a:lnTo>
                    <a:lnTo>
                      <a:pt x="1809" y="3619"/>
                    </a:lnTo>
                    <a:lnTo>
                      <a:pt x="1657" y="3733"/>
                    </a:lnTo>
                    <a:lnTo>
                      <a:pt x="1466" y="3923"/>
                    </a:lnTo>
                    <a:lnTo>
                      <a:pt x="1447" y="3962"/>
                    </a:lnTo>
                    <a:lnTo>
                      <a:pt x="1466" y="4190"/>
                    </a:lnTo>
                    <a:lnTo>
                      <a:pt x="1447" y="4343"/>
                    </a:lnTo>
                    <a:lnTo>
                      <a:pt x="1238" y="4704"/>
                    </a:lnTo>
                    <a:lnTo>
                      <a:pt x="1142" y="4685"/>
                    </a:lnTo>
                    <a:lnTo>
                      <a:pt x="990" y="4666"/>
                    </a:lnTo>
                    <a:lnTo>
                      <a:pt x="762" y="4666"/>
                    </a:lnTo>
                    <a:lnTo>
                      <a:pt x="743" y="4648"/>
                    </a:lnTo>
                    <a:lnTo>
                      <a:pt x="685" y="4590"/>
                    </a:lnTo>
                    <a:lnTo>
                      <a:pt x="609" y="4495"/>
                    </a:lnTo>
                    <a:lnTo>
                      <a:pt x="476" y="4228"/>
                    </a:lnTo>
                    <a:lnTo>
                      <a:pt x="399" y="4114"/>
                    </a:lnTo>
                    <a:lnTo>
                      <a:pt x="343" y="4019"/>
                    </a:lnTo>
                    <a:lnTo>
                      <a:pt x="323" y="3981"/>
                    </a:lnTo>
                    <a:lnTo>
                      <a:pt x="381" y="3828"/>
                    </a:lnTo>
                    <a:lnTo>
                      <a:pt x="571" y="3619"/>
                    </a:lnTo>
                    <a:lnTo>
                      <a:pt x="685" y="3561"/>
                    </a:lnTo>
                    <a:lnTo>
                      <a:pt x="876" y="3561"/>
                    </a:lnTo>
                    <a:lnTo>
                      <a:pt x="914" y="3561"/>
                    </a:lnTo>
                    <a:lnTo>
                      <a:pt x="952" y="3543"/>
                    </a:lnTo>
                    <a:lnTo>
                      <a:pt x="971" y="3505"/>
                    </a:lnTo>
                    <a:lnTo>
                      <a:pt x="990" y="3314"/>
                    </a:lnTo>
                    <a:lnTo>
                      <a:pt x="971" y="3295"/>
                    </a:lnTo>
                    <a:lnTo>
                      <a:pt x="914" y="3257"/>
                    </a:lnTo>
                    <a:lnTo>
                      <a:pt x="819" y="3257"/>
                    </a:lnTo>
                    <a:lnTo>
                      <a:pt x="704" y="3200"/>
                    </a:lnTo>
                    <a:lnTo>
                      <a:pt x="628" y="3085"/>
                    </a:lnTo>
                    <a:lnTo>
                      <a:pt x="247" y="2571"/>
                    </a:lnTo>
                    <a:lnTo>
                      <a:pt x="228" y="2514"/>
                    </a:lnTo>
                    <a:lnTo>
                      <a:pt x="228" y="2476"/>
                    </a:lnTo>
                    <a:lnTo>
                      <a:pt x="247" y="2476"/>
                    </a:lnTo>
                    <a:lnTo>
                      <a:pt x="304" y="2457"/>
                    </a:lnTo>
                    <a:lnTo>
                      <a:pt x="724" y="2457"/>
                    </a:lnTo>
                    <a:lnTo>
                      <a:pt x="704" y="2342"/>
                    </a:lnTo>
                    <a:lnTo>
                      <a:pt x="323" y="1752"/>
                    </a:lnTo>
                    <a:lnTo>
                      <a:pt x="0" y="1276"/>
                    </a:lnTo>
                    <a:lnTo>
                      <a:pt x="247" y="1181"/>
                    </a:lnTo>
                    <a:lnTo>
                      <a:pt x="323" y="1162"/>
                    </a:lnTo>
                    <a:lnTo>
                      <a:pt x="533" y="1162"/>
                    </a:lnTo>
                    <a:lnTo>
                      <a:pt x="838" y="1295"/>
                    </a:lnTo>
                    <a:lnTo>
                      <a:pt x="933" y="1314"/>
                    </a:lnTo>
                    <a:lnTo>
                      <a:pt x="1486" y="1219"/>
                    </a:lnTo>
                    <a:lnTo>
                      <a:pt x="1771" y="1238"/>
                    </a:lnTo>
                    <a:lnTo>
                      <a:pt x="2380" y="1104"/>
                    </a:lnTo>
                    <a:lnTo>
                      <a:pt x="2724" y="1067"/>
                    </a:lnTo>
                    <a:lnTo>
                      <a:pt x="2857" y="1028"/>
                    </a:lnTo>
                    <a:lnTo>
                      <a:pt x="3885" y="686"/>
                    </a:lnTo>
                    <a:lnTo>
                      <a:pt x="4914" y="266"/>
                    </a:lnTo>
                    <a:lnTo>
                      <a:pt x="5143" y="95"/>
                    </a:lnTo>
                    <a:lnTo>
                      <a:pt x="5257" y="38"/>
                    </a:lnTo>
                    <a:lnTo>
                      <a:pt x="5467" y="0"/>
                    </a:lnTo>
                    <a:lnTo>
                      <a:pt x="5733" y="19"/>
                    </a:lnTo>
                    <a:lnTo>
                      <a:pt x="5809" y="38"/>
                    </a:lnTo>
                    <a:lnTo>
                      <a:pt x="6019" y="152"/>
                    </a:lnTo>
                    <a:lnTo>
                      <a:pt x="6038" y="171"/>
                    </a:lnTo>
                    <a:lnTo>
                      <a:pt x="6076" y="190"/>
                    </a:lnTo>
                    <a:lnTo>
                      <a:pt x="6114" y="247"/>
                    </a:lnTo>
                    <a:lnTo>
                      <a:pt x="6133" y="266"/>
                    </a:lnTo>
                    <a:lnTo>
                      <a:pt x="6152" y="305"/>
                    </a:lnTo>
                    <a:lnTo>
                      <a:pt x="6152" y="324"/>
                    </a:lnTo>
                    <a:lnTo>
                      <a:pt x="6171" y="381"/>
                    </a:lnTo>
                    <a:lnTo>
                      <a:pt x="6133" y="609"/>
                    </a:lnTo>
                    <a:lnTo>
                      <a:pt x="6133" y="666"/>
                    </a:lnTo>
                    <a:lnTo>
                      <a:pt x="6133" y="686"/>
                    </a:lnTo>
                    <a:lnTo>
                      <a:pt x="6095" y="723"/>
                    </a:lnTo>
                    <a:lnTo>
                      <a:pt x="6095" y="742"/>
                    </a:lnTo>
                    <a:lnTo>
                      <a:pt x="6076" y="762"/>
                    </a:lnTo>
                    <a:lnTo>
                      <a:pt x="6038" y="781"/>
                    </a:lnTo>
                    <a:lnTo>
                      <a:pt x="5924" y="818"/>
                    </a:lnTo>
                    <a:lnTo>
                      <a:pt x="5924" y="857"/>
                    </a:lnTo>
                    <a:lnTo>
                      <a:pt x="5924" y="933"/>
                    </a:lnTo>
                    <a:lnTo>
                      <a:pt x="5981" y="1219"/>
                    </a:lnTo>
                    <a:lnTo>
                      <a:pt x="6000" y="1257"/>
                    </a:lnTo>
                    <a:lnTo>
                      <a:pt x="5981" y="1352"/>
                    </a:lnTo>
                    <a:lnTo>
                      <a:pt x="6000" y="1485"/>
                    </a:lnTo>
                    <a:lnTo>
                      <a:pt x="6057" y="1752"/>
                    </a:lnTo>
                    <a:lnTo>
                      <a:pt x="6076" y="1790"/>
                    </a:lnTo>
                    <a:lnTo>
                      <a:pt x="6229" y="2000"/>
                    </a:lnTo>
                    <a:lnTo>
                      <a:pt x="6266" y="2038"/>
                    </a:lnTo>
                    <a:lnTo>
                      <a:pt x="6343" y="2057"/>
                    </a:lnTo>
                    <a:lnTo>
                      <a:pt x="6362" y="207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50" name="Freeform 538">
                <a:extLst>
                  <a:ext uri="{FF2B5EF4-FFF2-40B4-BE49-F238E27FC236}">
                    <a16:creationId xmlns:a16="http://schemas.microsoft.com/office/drawing/2014/main" id="{DC23F496-116E-2B4C-857F-5DAFB2C3F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3913" y="5802313"/>
                <a:ext cx="1020762" cy="1008062"/>
              </a:xfrm>
              <a:custGeom>
                <a:avLst/>
                <a:gdLst>
                  <a:gd name="T0" fmla="*/ 2147483646 w 5677"/>
                  <a:gd name="T1" fmla="*/ 2147483646 h 5602"/>
                  <a:gd name="T2" fmla="*/ 2147483646 w 5677"/>
                  <a:gd name="T3" fmla="*/ 2147483646 h 5602"/>
                  <a:gd name="T4" fmla="*/ 0 w 5677"/>
                  <a:gd name="T5" fmla="*/ 2147483646 h 5602"/>
                  <a:gd name="T6" fmla="*/ 2147483646 w 5677"/>
                  <a:gd name="T7" fmla="*/ 2147483646 h 5602"/>
                  <a:gd name="T8" fmla="*/ 2147483646 w 5677"/>
                  <a:gd name="T9" fmla="*/ 2147483646 h 5602"/>
                  <a:gd name="T10" fmla="*/ 2147483646 w 5677"/>
                  <a:gd name="T11" fmla="*/ 2147483646 h 5602"/>
                  <a:gd name="T12" fmla="*/ 2147483646 w 5677"/>
                  <a:gd name="T13" fmla="*/ 2147483646 h 5602"/>
                  <a:gd name="T14" fmla="*/ 2147483646 w 5677"/>
                  <a:gd name="T15" fmla="*/ 2147483646 h 5602"/>
                  <a:gd name="T16" fmla="*/ 2147483646 w 5677"/>
                  <a:gd name="T17" fmla="*/ 2147483646 h 5602"/>
                  <a:gd name="T18" fmla="*/ 2147483646 w 5677"/>
                  <a:gd name="T19" fmla="*/ 2147483646 h 5602"/>
                  <a:gd name="T20" fmla="*/ 2147483646 w 5677"/>
                  <a:gd name="T21" fmla="*/ 2147483646 h 5602"/>
                  <a:gd name="T22" fmla="*/ 2147483646 w 5677"/>
                  <a:gd name="T23" fmla="*/ 2147483646 h 5602"/>
                  <a:gd name="T24" fmla="*/ 2147483646 w 5677"/>
                  <a:gd name="T25" fmla="*/ 2147483646 h 5602"/>
                  <a:gd name="T26" fmla="*/ 2147483646 w 5677"/>
                  <a:gd name="T27" fmla="*/ 2147483646 h 5602"/>
                  <a:gd name="T28" fmla="*/ 2147483646 w 5677"/>
                  <a:gd name="T29" fmla="*/ 2147483646 h 5602"/>
                  <a:gd name="T30" fmla="*/ 2147483646 w 5677"/>
                  <a:gd name="T31" fmla="*/ 2147483646 h 5602"/>
                  <a:gd name="T32" fmla="*/ 2147483646 w 5677"/>
                  <a:gd name="T33" fmla="*/ 2147483646 h 5602"/>
                  <a:gd name="T34" fmla="*/ 2147483646 w 5677"/>
                  <a:gd name="T35" fmla="*/ 2147483646 h 5602"/>
                  <a:gd name="T36" fmla="*/ 2147483646 w 5677"/>
                  <a:gd name="T37" fmla="*/ 2147483646 h 5602"/>
                  <a:gd name="T38" fmla="*/ 2147483646 w 5677"/>
                  <a:gd name="T39" fmla="*/ 2147483646 h 5602"/>
                  <a:gd name="T40" fmla="*/ 2147483646 w 5677"/>
                  <a:gd name="T41" fmla="*/ 2147483646 h 5602"/>
                  <a:gd name="T42" fmla="*/ 2147483646 w 5677"/>
                  <a:gd name="T43" fmla="*/ 2147483646 h 5602"/>
                  <a:gd name="T44" fmla="*/ 2147483646 w 5677"/>
                  <a:gd name="T45" fmla="*/ 2147483646 h 5602"/>
                  <a:gd name="T46" fmla="*/ 2147483646 w 5677"/>
                  <a:gd name="T47" fmla="*/ 2147483646 h 5602"/>
                  <a:gd name="T48" fmla="*/ 2147483646 w 5677"/>
                  <a:gd name="T49" fmla="*/ 2147483646 h 5602"/>
                  <a:gd name="T50" fmla="*/ 2147483646 w 5677"/>
                  <a:gd name="T51" fmla="*/ 0 h 5602"/>
                  <a:gd name="T52" fmla="*/ 2147483646 w 5677"/>
                  <a:gd name="T53" fmla="*/ 0 h 5602"/>
                  <a:gd name="T54" fmla="*/ 2147483646 w 5677"/>
                  <a:gd name="T55" fmla="*/ 2147483646 h 5602"/>
                  <a:gd name="T56" fmla="*/ 2147483646 w 5677"/>
                  <a:gd name="T57" fmla="*/ 2147483646 h 5602"/>
                  <a:gd name="T58" fmla="*/ 2147483646 w 5677"/>
                  <a:gd name="T59" fmla="*/ 2147483646 h 5602"/>
                  <a:gd name="T60" fmla="*/ 2147483646 w 5677"/>
                  <a:gd name="T61" fmla="*/ 2147483646 h 5602"/>
                  <a:gd name="T62" fmla="*/ 2147483646 w 5677"/>
                  <a:gd name="T63" fmla="*/ 2147483646 h 5602"/>
                  <a:gd name="T64" fmla="*/ 2147483646 w 5677"/>
                  <a:gd name="T65" fmla="*/ 2147483646 h 5602"/>
                  <a:gd name="T66" fmla="*/ 2147483646 w 5677"/>
                  <a:gd name="T67" fmla="*/ 2147483646 h 5602"/>
                  <a:gd name="T68" fmla="*/ 2147483646 w 5677"/>
                  <a:gd name="T69" fmla="*/ 2147483646 h 5602"/>
                  <a:gd name="T70" fmla="*/ 2147483646 w 5677"/>
                  <a:gd name="T71" fmla="*/ 2147483646 h 5602"/>
                  <a:gd name="T72" fmla="*/ 2147483646 w 5677"/>
                  <a:gd name="T73" fmla="*/ 2147483646 h 5602"/>
                  <a:gd name="T74" fmla="*/ 2147483646 w 5677"/>
                  <a:gd name="T75" fmla="*/ 2147483646 h 5602"/>
                  <a:gd name="T76" fmla="*/ 2147483646 w 5677"/>
                  <a:gd name="T77" fmla="*/ 2147483646 h 5602"/>
                  <a:gd name="T78" fmla="*/ 2147483646 w 5677"/>
                  <a:gd name="T79" fmla="*/ 2147483646 h 5602"/>
                  <a:gd name="T80" fmla="*/ 2147483646 w 5677"/>
                  <a:gd name="T81" fmla="*/ 2147483646 h 5602"/>
                  <a:gd name="T82" fmla="*/ 2147483646 w 5677"/>
                  <a:gd name="T83" fmla="*/ 2147483646 h 5602"/>
                  <a:gd name="T84" fmla="*/ 2147483646 w 5677"/>
                  <a:gd name="T85" fmla="*/ 2147483646 h 5602"/>
                  <a:gd name="T86" fmla="*/ 2147483646 w 5677"/>
                  <a:gd name="T87" fmla="*/ 2147483646 h 5602"/>
                  <a:gd name="T88" fmla="*/ 2147483646 w 5677"/>
                  <a:gd name="T89" fmla="*/ 2147483646 h 5602"/>
                  <a:gd name="T90" fmla="*/ 2147483646 w 5677"/>
                  <a:gd name="T91" fmla="*/ 2147483646 h 5602"/>
                  <a:gd name="T92" fmla="*/ 2147483646 w 5677"/>
                  <a:gd name="T93" fmla="*/ 2147483646 h 5602"/>
                  <a:gd name="T94" fmla="*/ 2147483646 w 5677"/>
                  <a:gd name="T95" fmla="*/ 2147483646 h 5602"/>
                  <a:gd name="T96" fmla="*/ 2147483646 w 5677"/>
                  <a:gd name="T97" fmla="*/ 2147483646 h 5602"/>
                  <a:gd name="T98" fmla="*/ 2147483646 w 5677"/>
                  <a:gd name="T99" fmla="*/ 2147483646 h 5602"/>
                  <a:gd name="T100" fmla="*/ 2147483646 w 5677"/>
                  <a:gd name="T101" fmla="*/ 2147483646 h 5602"/>
                  <a:gd name="T102" fmla="*/ 2147483646 w 5677"/>
                  <a:gd name="T103" fmla="*/ 2147483646 h 5602"/>
                  <a:gd name="T104" fmla="*/ 2147483646 w 5677"/>
                  <a:gd name="T105" fmla="*/ 2147483646 h 5602"/>
                  <a:gd name="T106" fmla="*/ 2147483646 w 5677"/>
                  <a:gd name="T107" fmla="*/ 2147483646 h 5602"/>
                  <a:gd name="T108" fmla="*/ 2147483646 w 5677"/>
                  <a:gd name="T109" fmla="*/ 2147483646 h 5602"/>
                  <a:gd name="T110" fmla="*/ 2147483646 w 5677"/>
                  <a:gd name="T111" fmla="*/ 2147483646 h 5602"/>
                  <a:gd name="T112" fmla="*/ 2147483646 w 5677"/>
                  <a:gd name="T113" fmla="*/ 2147483646 h 5602"/>
                  <a:gd name="T114" fmla="*/ 2147483646 w 5677"/>
                  <a:gd name="T115" fmla="*/ 2147483646 h 5602"/>
                  <a:gd name="T116" fmla="*/ 2147483646 w 5677"/>
                  <a:gd name="T117" fmla="*/ 2147483646 h 5602"/>
                  <a:gd name="T118" fmla="*/ 2147483646 w 5677"/>
                  <a:gd name="T119" fmla="*/ 2147483646 h 560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677" h="5602">
                    <a:moveTo>
                      <a:pt x="4381" y="5601"/>
                    </a:moveTo>
                    <a:lnTo>
                      <a:pt x="3485" y="5029"/>
                    </a:lnTo>
                    <a:lnTo>
                      <a:pt x="2209" y="4096"/>
                    </a:lnTo>
                    <a:lnTo>
                      <a:pt x="971" y="2991"/>
                    </a:lnTo>
                    <a:lnTo>
                      <a:pt x="0" y="2267"/>
                    </a:lnTo>
                    <a:lnTo>
                      <a:pt x="19" y="2248"/>
                    </a:lnTo>
                    <a:lnTo>
                      <a:pt x="39" y="2248"/>
                    </a:lnTo>
                    <a:lnTo>
                      <a:pt x="76" y="2229"/>
                    </a:lnTo>
                    <a:lnTo>
                      <a:pt x="152" y="2248"/>
                    </a:lnTo>
                    <a:lnTo>
                      <a:pt x="210" y="2248"/>
                    </a:lnTo>
                    <a:lnTo>
                      <a:pt x="248" y="2229"/>
                    </a:lnTo>
                    <a:lnTo>
                      <a:pt x="324" y="2172"/>
                    </a:lnTo>
                    <a:lnTo>
                      <a:pt x="400" y="2115"/>
                    </a:lnTo>
                    <a:lnTo>
                      <a:pt x="438" y="2096"/>
                    </a:lnTo>
                    <a:lnTo>
                      <a:pt x="476" y="2096"/>
                    </a:lnTo>
                    <a:lnTo>
                      <a:pt x="552" y="2096"/>
                    </a:lnTo>
                    <a:lnTo>
                      <a:pt x="648" y="2115"/>
                    </a:lnTo>
                    <a:lnTo>
                      <a:pt x="686" y="2134"/>
                    </a:lnTo>
                    <a:lnTo>
                      <a:pt x="724" y="2134"/>
                    </a:lnTo>
                    <a:lnTo>
                      <a:pt x="743" y="2134"/>
                    </a:lnTo>
                    <a:lnTo>
                      <a:pt x="762" y="2134"/>
                    </a:lnTo>
                    <a:lnTo>
                      <a:pt x="799" y="2115"/>
                    </a:lnTo>
                    <a:lnTo>
                      <a:pt x="837" y="2096"/>
                    </a:lnTo>
                    <a:lnTo>
                      <a:pt x="932" y="1981"/>
                    </a:lnTo>
                    <a:lnTo>
                      <a:pt x="1009" y="1944"/>
                    </a:lnTo>
                    <a:lnTo>
                      <a:pt x="1257" y="1886"/>
                    </a:lnTo>
                    <a:lnTo>
                      <a:pt x="1333" y="1829"/>
                    </a:lnTo>
                    <a:lnTo>
                      <a:pt x="1389" y="1810"/>
                    </a:lnTo>
                    <a:lnTo>
                      <a:pt x="1409" y="1810"/>
                    </a:lnTo>
                    <a:lnTo>
                      <a:pt x="1447" y="1810"/>
                    </a:lnTo>
                    <a:lnTo>
                      <a:pt x="1942" y="2039"/>
                    </a:lnTo>
                    <a:lnTo>
                      <a:pt x="2056" y="2058"/>
                    </a:lnTo>
                    <a:lnTo>
                      <a:pt x="2304" y="2039"/>
                    </a:lnTo>
                    <a:lnTo>
                      <a:pt x="2666" y="1944"/>
                    </a:lnTo>
                    <a:lnTo>
                      <a:pt x="2933" y="1543"/>
                    </a:lnTo>
                    <a:lnTo>
                      <a:pt x="3028" y="1448"/>
                    </a:lnTo>
                    <a:lnTo>
                      <a:pt x="3047" y="1410"/>
                    </a:lnTo>
                    <a:lnTo>
                      <a:pt x="3066" y="1353"/>
                    </a:lnTo>
                    <a:lnTo>
                      <a:pt x="3085" y="1219"/>
                    </a:lnTo>
                    <a:lnTo>
                      <a:pt x="3123" y="1143"/>
                    </a:lnTo>
                    <a:lnTo>
                      <a:pt x="3161" y="1048"/>
                    </a:lnTo>
                    <a:lnTo>
                      <a:pt x="3314" y="820"/>
                    </a:lnTo>
                    <a:lnTo>
                      <a:pt x="3352" y="724"/>
                    </a:lnTo>
                    <a:lnTo>
                      <a:pt x="3428" y="476"/>
                    </a:lnTo>
                    <a:lnTo>
                      <a:pt x="3485" y="400"/>
                    </a:lnTo>
                    <a:lnTo>
                      <a:pt x="3809" y="248"/>
                    </a:lnTo>
                    <a:lnTo>
                      <a:pt x="3923" y="115"/>
                    </a:lnTo>
                    <a:lnTo>
                      <a:pt x="3980" y="58"/>
                    </a:lnTo>
                    <a:lnTo>
                      <a:pt x="4018" y="19"/>
                    </a:lnTo>
                    <a:lnTo>
                      <a:pt x="4037" y="19"/>
                    </a:lnTo>
                    <a:lnTo>
                      <a:pt x="4076" y="0"/>
                    </a:lnTo>
                    <a:lnTo>
                      <a:pt x="4114" y="0"/>
                    </a:lnTo>
                    <a:lnTo>
                      <a:pt x="4132" y="0"/>
                    </a:lnTo>
                    <a:lnTo>
                      <a:pt x="4171" y="0"/>
                    </a:lnTo>
                    <a:lnTo>
                      <a:pt x="4171" y="39"/>
                    </a:lnTo>
                    <a:lnTo>
                      <a:pt x="4190" y="58"/>
                    </a:lnTo>
                    <a:lnTo>
                      <a:pt x="4171" y="153"/>
                    </a:lnTo>
                    <a:lnTo>
                      <a:pt x="4056" y="458"/>
                    </a:lnTo>
                    <a:lnTo>
                      <a:pt x="4018" y="610"/>
                    </a:lnTo>
                    <a:lnTo>
                      <a:pt x="4037" y="648"/>
                    </a:lnTo>
                    <a:lnTo>
                      <a:pt x="4095" y="667"/>
                    </a:lnTo>
                    <a:lnTo>
                      <a:pt x="4190" y="686"/>
                    </a:lnTo>
                    <a:lnTo>
                      <a:pt x="4247" y="705"/>
                    </a:lnTo>
                    <a:lnTo>
                      <a:pt x="4323" y="705"/>
                    </a:lnTo>
                    <a:lnTo>
                      <a:pt x="4399" y="629"/>
                    </a:lnTo>
                    <a:lnTo>
                      <a:pt x="4418" y="572"/>
                    </a:lnTo>
                    <a:lnTo>
                      <a:pt x="4437" y="553"/>
                    </a:lnTo>
                    <a:lnTo>
                      <a:pt x="4476" y="534"/>
                    </a:lnTo>
                    <a:lnTo>
                      <a:pt x="4513" y="553"/>
                    </a:lnTo>
                    <a:lnTo>
                      <a:pt x="4571" y="591"/>
                    </a:lnTo>
                    <a:lnTo>
                      <a:pt x="4609" y="591"/>
                    </a:lnTo>
                    <a:lnTo>
                      <a:pt x="4628" y="572"/>
                    </a:lnTo>
                    <a:lnTo>
                      <a:pt x="4704" y="496"/>
                    </a:lnTo>
                    <a:lnTo>
                      <a:pt x="4742" y="439"/>
                    </a:lnTo>
                    <a:lnTo>
                      <a:pt x="4742" y="420"/>
                    </a:lnTo>
                    <a:lnTo>
                      <a:pt x="4799" y="344"/>
                    </a:lnTo>
                    <a:lnTo>
                      <a:pt x="4838" y="305"/>
                    </a:lnTo>
                    <a:lnTo>
                      <a:pt x="4857" y="305"/>
                    </a:lnTo>
                    <a:lnTo>
                      <a:pt x="4875" y="305"/>
                    </a:lnTo>
                    <a:lnTo>
                      <a:pt x="4971" y="324"/>
                    </a:lnTo>
                    <a:lnTo>
                      <a:pt x="5028" y="344"/>
                    </a:lnTo>
                    <a:lnTo>
                      <a:pt x="5066" y="344"/>
                    </a:lnTo>
                    <a:lnTo>
                      <a:pt x="5104" y="362"/>
                    </a:lnTo>
                    <a:lnTo>
                      <a:pt x="5142" y="344"/>
                    </a:lnTo>
                    <a:lnTo>
                      <a:pt x="5199" y="305"/>
                    </a:lnTo>
                    <a:lnTo>
                      <a:pt x="5371" y="191"/>
                    </a:lnTo>
                    <a:lnTo>
                      <a:pt x="5428" y="172"/>
                    </a:lnTo>
                    <a:lnTo>
                      <a:pt x="5542" y="191"/>
                    </a:lnTo>
                    <a:lnTo>
                      <a:pt x="5676" y="248"/>
                    </a:lnTo>
                    <a:lnTo>
                      <a:pt x="5409" y="476"/>
                    </a:lnTo>
                    <a:lnTo>
                      <a:pt x="5219" y="705"/>
                    </a:lnTo>
                    <a:lnTo>
                      <a:pt x="5180" y="743"/>
                    </a:lnTo>
                    <a:lnTo>
                      <a:pt x="5161" y="781"/>
                    </a:lnTo>
                    <a:lnTo>
                      <a:pt x="5161" y="820"/>
                    </a:lnTo>
                    <a:lnTo>
                      <a:pt x="5142" y="915"/>
                    </a:lnTo>
                    <a:lnTo>
                      <a:pt x="5161" y="1029"/>
                    </a:lnTo>
                    <a:lnTo>
                      <a:pt x="5161" y="1124"/>
                    </a:lnTo>
                    <a:lnTo>
                      <a:pt x="4818" y="1829"/>
                    </a:lnTo>
                    <a:lnTo>
                      <a:pt x="4818" y="1886"/>
                    </a:lnTo>
                    <a:lnTo>
                      <a:pt x="4818" y="1905"/>
                    </a:lnTo>
                    <a:lnTo>
                      <a:pt x="4818" y="1944"/>
                    </a:lnTo>
                    <a:lnTo>
                      <a:pt x="4742" y="2457"/>
                    </a:lnTo>
                    <a:lnTo>
                      <a:pt x="4762" y="2515"/>
                    </a:lnTo>
                    <a:lnTo>
                      <a:pt x="4780" y="2572"/>
                    </a:lnTo>
                    <a:lnTo>
                      <a:pt x="4780" y="2610"/>
                    </a:lnTo>
                    <a:lnTo>
                      <a:pt x="4894" y="2801"/>
                    </a:lnTo>
                    <a:lnTo>
                      <a:pt x="4894" y="2877"/>
                    </a:lnTo>
                    <a:lnTo>
                      <a:pt x="4857" y="3467"/>
                    </a:lnTo>
                    <a:lnTo>
                      <a:pt x="4875" y="3581"/>
                    </a:lnTo>
                    <a:lnTo>
                      <a:pt x="4857" y="3639"/>
                    </a:lnTo>
                    <a:lnTo>
                      <a:pt x="4857" y="3676"/>
                    </a:lnTo>
                    <a:lnTo>
                      <a:pt x="4762" y="3829"/>
                    </a:lnTo>
                    <a:lnTo>
                      <a:pt x="4647" y="4153"/>
                    </a:lnTo>
                    <a:lnTo>
                      <a:pt x="4609" y="4420"/>
                    </a:lnTo>
                    <a:lnTo>
                      <a:pt x="4590" y="4724"/>
                    </a:lnTo>
                    <a:lnTo>
                      <a:pt x="4590" y="4782"/>
                    </a:lnTo>
                    <a:lnTo>
                      <a:pt x="4571" y="4800"/>
                    </a:lnTo>
                    <a:lnTo>
                      <a:pt x="4323" y="5163"/>
                    </a:lnTo>
                    <a:lnTo>
                      <a:pt x="4381" y="5525"/>
                    </a:lnTo>
                    <a:lnTo>
                      <a:pt x="4381" y="560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51" name="Freeform 539">
                <a:extLst>
                  <a:ext uri="{FF2B5EF4-FFF2-40B4-BE49-F238E27FC236}">
                    <a16:creationId xmlns:a16="http://schemas.microsoft.com/office/drawing/2014/main" id="{BD15C3EF-3B84-1043-A080-DC5C5390D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1788" y="5802313"/>
                <a:ext cx="895350" cy="1117600"/>
              </a:xfrm>
              <a:custGeom>
                <a:avLst/>
                <a:gdLst>
                  <a:gd name="T0" fmla="*/ 2147483646 w 4973"/>
                  <a:gd name="T1" fmla="*/ 2147483646 h 6211"/>
                  <a:gd name="T2" fmla="*/ 2147483646 w 4973"/>
                  <a:gd name="T3" fmla="*/ 2147483646 h 6211"/>
                  <a:gd name="T4" fmla="*/ 2147483646 w 4973"/>
                  <a:gd name="T5" fmla="*/ 2147483646 h 6211"/>
                  <a:gd name="T6" fmla="*/ 2147483646 w 4973"/>
                  <a:gd name="T7" fmla="*/ 2147483646 h 6211"/>
                  <a:gd name="T8" fmla="*/ 2147483646 w 4973"/>
                  <a:gd name="T9" fmla="*/ 2147483646 h 6211"/>
                  <a:gd name="T10" fmla="*/ 2147483646 w 4973"/>
                  <a:gd name="T11" fmla="*/ 2147483646 h 6211"/>
                  <a:gd name="T12" fmla="*/ 2147483646 w 4973"/>
                  <a:gd name="T13" fmla="*/ 2147483646 h 6211"/>
                  <a:gd name="T14" fmla="*/ 2147483646 w 4973"/>
                  <a:gd name="T15" fmla="*/ 2147483646 h 6211"/>
                  <a:gd name="T16" fmla="*/ 2147483646 w 4973"/>
                  <a:gd name="T17" fmla="*/ 2147483646 h 6211"/>
                  <a:gd name="T18" fmla="*/ 2147483646 w 4973"/>
                  <a:gd name="T19" fmla="*/ 2147483646 h 6211"/>
                  <a:gd name="T20" fmla="*/ 2147483646 w 4973"/>
                  <a:gd name="T21" fmla="*/ 2147483646 h 6211"/>
                  <a:gd name="T22" fmla="*/ 2147483646 w 4973"/>
                  <a:gd name="T23" fmla="*/ 2147483646 h 6211"/>
                  <a:gd name="T24" fmla="*/ 2147483646 w 4973"/>
                  <a:gd name="T25" fmla="*/ 2147483646 h 6211"/>
                  <a:gd name="T26" fmla="*/ 2147483646 w 4973"/>
                  <a:gd name="T27" fmla="*/ 2147483646 h 6211"/>
                  <a:gd name="T28" fmla="*/ 2147483646 w 4973"/>
                  <a:gd name="T29" fmla="*/ 2147483646 h 6211"/>
                  <a:gd name="T30" fmla="*/ 2147483646 w 4973"/>
                  <a:gd name="T31" fmla="*/ 2147483646 h 6211"/>
                  <a:gd name="T32" fmla="*/ 2147483646 w 4973"/>
                  <a:gd name="T33" fmla="*/ 2147483646 h 6211"/>
                  <a:gd name="T34" fmla="*/ 2147483646 w 4973"/>
                  <a:gd name="T35" fmla="*/ 2147483646 h 6211"/>
                  <a:gd name="T36" fmla="*/ 2147483646 w 4973"/>
                  <a:gd name="T37" fmla="*/ 2147483646 h 6211"/>
                  <a:gd name="T38" fmla="*/ 2147483646 w 4973"/>
                  <a:gd name="T39" fmla="*/ 2147483646 h 6211"/>
                  <a:gd name="T40" fmla="*/ 2147483646 w 4973"/>
                  <a:gd name="T41" fmla="*/ 2147483646 h 6211"/>
                  <a:gd name="T42" fmla="*/ 2147483646 w 4973"/>
                  <a:gd name="T43" fmla="*/ 2147483646 h 6211"/>
                  <a:gd name="T44" fmla="*/ 2147483646 w 4973"/>
                  <a:gd name="T45" fmla="*/ 2147483646 h 6211"/>
                  <a:gd name="T46" fmla="*/ 2147483646 w 4973"/>
                  <a:gd name="T47" fmla="*/ 2147483646 h 6211"/>
                  <a:gd name="T48" fmla="*/ 2147483646 w 4973"/>
                  <a:gd name="T49" fmla="*/ 2147483646 h 6211"/>
                  <a:gd name="T50" fmla="*/ 2147483646 w 4973"/>
                  <a:gd name="T51" fmla="*/ 2147483646 h 6211"/>
                  <a:gd name="T52" fmla="*/ 2147483646 w 4973"/>
                  <a:gd name="T53" fmla="*/ 2147483646 h 6211"/>
                  <a:gd name="T54" fmla="*/ 2147483646 w 4973"/>
                  <a:gd name="T55" fmla="*/ 2147483646 h 6211"/>
                  <a:gd name="T56" fmla="*/ 2147483646 w 4973"/>
                  <a:gd name="T57" fmla="*/ 2147483646 h 6211"/>
                  <a:gd name="T58" fmla="*/ 2147483646 w 4973"/>
                  <a:gd name="T59" fmla="*/ 2147483646 h 6211"/>
                  <a:gd name="T60" fmla="*/ 2147483646 w 4973"/>
                  <a:gd name="T61" fmla="*/ 2147483646 h 6211"/>
                  <a:gd name="T62" fmla="*/ 2147483646 w 4973"/>
                  <a:gd name="T63" fmla="*/ 2147483646 h 6211"/>
                  <a:gd name="T64" fmla="*/ 2147483646 w 4973"/>
                  <a:gd name="T65" fmla="*/ 2147483646 h 6211"/>
                  <a:gd name="T66" fmla="*/ 2147483646 w 4973"/>
                  <a:gd name="T67" fmla="*/ 2147483646 h 6211"/>
                  <a:gd name="T68" fmla="*/ 2147483646 w 4973"/>
                  <a:gd name="T69" fmla="*/ 2147483646 h 6211"/>
                  <a:gd name="T70" fmla="*/ 2147483646 w 4973"/>
                  <a:gd name="T71" fmla="*/ 2147483646 h 6211"/>
                  <a:gd name="T72" fmla="*/ 2147483646 w 4973"/>
                  <a:gd name="T73" fmla="*/ 2147483646 h 6211"/>
                  <a:gd name="T74" fmla="*/ 2147483646 w 4973"/>
                  <a:gd name="T75" fmla="*/ 2147483646 h 6211"/>
                  <a:gd name="T76" fmla="*/ 2147483646 w 4973"/>
                  <a:gd name="T77" fmla="*/ 2147483646 h 6211"/>
                  <a:gd name="T78" fmla="*/ 2147483646 w 4973"/>
                  <a:gd name="T79" fmla="*/ 2147483646 h 6211"/>
                  <a:gd name="T80" fmla="*/ 2147483646 w 4973"/>
                  <a:gd name="T81" fmla="*/ 2147483646 h 6211"/>
                  <a:gd name="T82" fmla="*/ 2147483646 w 4973"/>
                  <a:gd name="T83" fmla="*/ 2147483646 h 6211"/>
                  <a:gd name="T84" fmla="*/ 2147483646 w 4973"/>
                  <a:gd name="T85" fmla="*/ 2147483646 h 6211"/>
                  <a:gd name="T86" fmla="*/ 2147483646 w 4973"/>
                  <a:gd name="T87" fmla="*/ 2147483646 h 6211"/>
                  <a:gd name="T88" fmla="*/ 2147483646 w 4973"/>
                  <a:gd name="T89" fmla="*/ 2147483646 h 6211"/>
                  <a:gd name="T90" fmla="*/ 2147483646 w 4973"/>
                  <a:gd name="T91" fmla="*/ 2147483646 h 6211"/>
                  <a:gd name="T92" fmla="*/ 2147483646 w 4973"/>
                  <a:gd name="T93" fmla="*/ 2147483646 h 6211"/>
                  <a:gd name="T94" fmla="*/ 2147483646 w 4973"/>
                  <a:gd name="T95" fmla="*/ 2147483646 h 6211"/>
                  <a:gd name="T96" fmla="*/ 2147483646 w 4973"/>
                  <a:gd name="T97" fmla="*/ 2147483646 h 6211"/>
                  <a:gd name="T98" fmla="*/ 2147483646 w 4973"/>
                  <a:gd name="T99" fmla="*/ 2147483646 h 6211"/>
                  <a:gd name="T100" fmla="*/ 2147483646 w 4973"/>
                  <a:gd name="T101" fmla="*/ 2147483646 h 6211"/>
                  <a:gd name="T102" fmla="*/ 2147483646 w 4973"/>
                  <a:gd name="T103" fmla="*/ 2147483646 h 6211"/>
                  <a:gd name="T104" fmla="*/ 2147483646 w 4973"/>
                  <a:gd name="T105" fmla="*/ 2147483646 h 6211"/>
                  <a:gd name="T106" fmla="*/ 2147483646 w 4973"/>
                  <a:gd name="T107" fmla="*/ 2147483646 h 6211"/>
                  <a:gd name="T108" fmla="*/ 2147483646 w 4973"/>
                  <a:gd name="T109" fmla="*/ 2147483646 h 6211"/>
                  <a:gd name="T110" fmla="*/ 2147483646 w 4973"/>
                  <a:gd name="T111" fmla="*/ 2147483646 h 62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973" h="6211">
                    <a:moveTo>
                      <a:pt x="991" y="6134"/>
                    </a:moveTo>
                    <a:lnTo>
                      <a:pt x="248" y="5715"/>
                    </a:lnTo>
                    <a:lnTo>
                      <a:pt x="58" y="5601"/>
                    </a:lnTo>
                    <a:lnTo>
                      <a:pt x="58" y="5525"/>
                    </a:lnTo>
                    <a:lnTo>
                      <a:pt x="0" y="5163"/>
                    </a:lnTo>
                    <a:lnTo>
                      <a:pt x="248" y="4800"/>
                    </a:lnTo>
                    <a:lnTo>
                      <a:pt x="267" y="4782"/>
                    </a:lnTo>
                    <a:lnTo>
                      <a:pt x="267" y="4724"/>
                    </a:lnTo>
                    <a:lnTo>
                      <a:pt x="286" y="4420"/>
                    </a:lnTo>
                    <a:lnTo>
                      <a:pt x="324" y="4153"/>
                    </a:lnTo>
                    <a:lnTo>
                      <a:pt x="439" y="3829"/>
                    </a:lnTo>
                    <a:lnTo>
                      <a:pt x="534" y="3676"/>
                    </a:lnTo>
                    <a:lnTo>
                      <a:pt x="534" y="3639"/>
                    </a:lnTo>
                    <a:lnTo>
                      <a:pt x="552" y="3581"/>
                    </a:lnTo>
                    <a:lnTo>
                      <a:pt x="534" y="3467"/>
                    </a:lnTo>
                    <a:lnTo>
                      <a:pt x="571" y="2877"/>
                    </a:lnTo>
                    <a:lnTo>
                      <a:pt x="571" y="2801"/>
                    </a:lnTo>
                    <a:lnTo>
                      <a:pt x="457" y="2610"/>
                    </a:lnTo>
                    <a:lnTo>
                      <a:pt x="457" y="2572"/>
                    </a:lnTo>
                    <a:lnTo>
                      <a:pt x="439" y="2515"/>
                    </a:lnTo>
                    <a:lnTo>
                      <a:pt x="419" y="2457"/>
                    </a:lnTo>
                    <a:lnTo>
                      <a:pt x="495" y="1944"/>
                    </a:lnTo>
                    <a:lnTo>
                      <a:pt x="495" y="1905"/>
                    </a:lnTo>
                    <a:lnTo>
                      <a:pt x="495" y="1886"/>
                    </a:lnTo>
                    <a:lnTo>
                      <a:pt x="495" y="1829"/>
                    </a:lnTo>
                    <a:lnTo>
                      <a:pt x="838" y="1124"/>
                    </a:lnTo>
                    <a:lnTo>
                      <a:pt x="838" y="1029"/>
                    </a:lnTo>
                    <a:lnTo>
                      <a:pt x="819" y="915"/>
                    </a:lnTo>
                    <a:lnTo>
                      <a:pt x="838" y="820"/>
                    </a:lnTo>
                    <a:lnTo>
                      <a:pt x="838" y="781"/>
                    </a:lnTo>
                    <a:lnTo>
                      <a:pt x="857" y="743"/>
                    </a:lnTo>
                    <a:lnTo>
                      <a:pt x="896" y="705"/>
                    </a:lnTo>
                    <a:lnTo>
                      <a:pt x="1086" y="476"/>
                    </a:lnTo>
                    <a:lnTo>
                      <a:pt x="1353" y="248"/>
                    </a:lnTo>
                    <a:lnTo>
                      <a:pt x="1695" y="0"/>
                    </a:lnTo>
                    <a:lnTo>
                      <a:pt x="1753" y="58"/>
                    </a:lnTo>
                    <a:lnTo>
                      <a:pt x="1772" y="95"/>
                    </a:lnTo>
                    <a:lnTo>
                      <a:pt x="1886" y="381"/>
                    </a:lnTo>
                    <a:lnTo>
                      <a:pt x="1886" y="439"/>
                    </a:lnTo>
                    <a:lnTo>
                      <a:pt x="1886" y="476"/>
                    </a:lnTo>
                    <a:lnTo>
                      <a:pt x="1848" y="591"/>
                    </a:lnTo>
                    <a:lnTo>
                      <a:pt x="1638" y="991"/>
                    </a:lnTo>
                    <a:lnTo>
                      <a:pt x="1772" y="1124"/>
                    </a:lnTo>
                    <a:lnTo>
                      <a:pt x="2171" y="1162"/>
                    </a:lnTo>
                    <a:lnTo>
                      <a:pt x="2286" y="1201"/>
                    </a:lnTo>
                    <a:lnTo>
                      <a:pt x="2324" y="1086"/>
                    </a:lnTo>
                    <a:lnTo>
                      <a:pt x="2343" y="1010"/>
                    </a:lnTo>
                    <a:lnTo>
                      <a:pt x="2324" y="896"/>
                    </a:lnTo>
                    <a:lnTo>
                      <a:pt x="2324" y="877"/>
                    </a:lnTo>
                    <a:lnTo>
                      <a:pt x="2343" y="838"/>
                    </a:lnTo>
                    <a:lnTo>
                      <a:pt x="2362" y="820"/>
                    </a:lnTo>
                    <a:lnTo>
                      <a:pt x="2381" y="801"/>
                    </a:lnTo>
                    <a:lnTo>
                      <a:pt x="2420" y="762"/>
                    </a:lnTo>
                    <a:lnTo>
                      <a:pt x="2457" y="743"/>
                    </a:lnTo>
                    <a:lnTo>
                      <a:pt x="2496" y="724"/>
                    </a:lnTo>
                    <a:lnTo>
                      <a:pt x="2572" y="743"/>
                    </a:lnTo>
                    <a:lnTo>
                      <a:pt x="2705" y="801"/>
                    </a:lnTo>
                    <a:lnTo>
                      <a:pt x="2800" y="915"/>
                    </a:lnTo>
                    <a:lnTo>
                      <a:pt x="3010" y="915"/>
                    </a:lnTo>
                    <a:lnTo>
                      <a:pt x="3105" y="877"/>
                    </a:lnTo>
                    <a:lnTo>
                      <a:pt x="3124" y="896"/>
                    </a:lnTo>
                    <a:lnTo>
                      <a:pt x="3162" y="896"/>
                    </a:lnTo>
                    <a:lnTo>
                      <a:pt x="3258" y="991"/>
                    </a:lnTo>
                    <a:lnTo>
                      <a:pt x="3505" y="1219"/>
                    </a:lnTo>
                    <a:lnTo>
                      <a:pt x="3543" y="1277"/>
                    </a:lnTo>
                    <a:lnTo>
                      <a:pt x="3562" y="1296"/>
                    </a:lnTo>
                    <a:lnTo>
                      <a:pt x="3581" y="1372"/>
                    </a:lnTo>
                    <a:lnTo>
                      <a:pt x="3581" y="1467"/>
                    </a:lnTo>
                    <a:lnTo>
                      <a:pt x="3562" y="1486"/>
                    </a:lnTo>
                    <a:lnTo>
                      <a:pt x="3543" y="1600"/>
                    </a:lnTo>
                    <a:lnTo>
                      <a:pt x="3543" y="1619"/>
                    </a:lnTo>
                    <a:lnTo>
                      <a:pt x="3562" y="1639"/>
                    </a:lnTo>
                    <a:lnTo>
                      <a:pt x="3581" y="1658"/>
                    </a:lnTo>
                    <a:lnTo>
                      <a:pt x="3600" y="1677"/>
                    </a:lnTo>
                    <a:lnTo>
                      <a:pt x="3810" y="1639"/>
                    </a:lnTo>
                    <a:lnTo>
                      <a:pt x="4038" y="1524"/>
                    </a:lnTo>
                    <a:lnTo>
                      <a:pt x="4115" y="1505"/>
                    </a:lnTo>
                    <a:lnTo>
                      <a:pt x="4210" y="1505"/>
                    </a:lnTo>
                    <a:lnTo>
                      <a:pt x="4267" y="1524"/>
                    </a:lnTo>
                    <a:lnTo>
                      <a:pt x="4343" y="1543"/>
                    </a:lnTo>
                    <a:lnTo>
                      <a:pt x="4457" y="1619"/>
                    </a:lnTo>
                    <a:lnTo>
                      <a:pt x="4800" y="1886"/>
                    </a:lnTo>
                    <a:lnTo>
                      <a:pt x="4858" y="1944"/>
                    </a:lnTo>
                    <a:lnTo>
                      <a:pt x="4914" y="2000"/>
                    </a:lnTo>
                    <a:lnTo>
                      <a:pt x="4953" y="2039"/>
                    </a:lnTo>
                    <a:lnTo>
                      <a:pt x="4972" y="2134"/>
                    </a:lnTo>
                    <a:lnTo>
                      <a:pt x="4953" y="2325"/>
                    </a:lnTo>
                    <a:lnTo>
                      <a:pt x="4953" y="2457"/>
                    </a:lnTo>
                    <a:lnTo>
                      <a:pt x="4819" y="2782"/>
                    </a:lnTo>
                    <a:lnTo>
                      <a:pt x="4572" y="3296"/>
                    </a:lnTo>
                    <a:lnTo>
                      <a:pt x="4515" y="3448"/>
                    </a:lnTo>
                    <a:lnTo>
                      <a:pt x="4496" y="3886"/>
                    </a:lnTo>
                    <a:lnTo>
                      <a:pt x="4496" y="3925"/>
                    </a:lnTo>
                    <a:lnTo>
                      <a:pt x="4477" y="3962"/>
                    </a:lnTo>
                    <a:lnTo>
                      <a:pt x="4438" y="4020"/>
                    </a:lnTo>
                    <a:lnTo>
                      <a:pt x="4362" y="4172"/>
                    </a:lnTo>
                    <a:lnTo>
                      <a:pt x="4305" y="4210"/>
                    </a:lnTo>
                    <a:lnTo>
                      <a:pt x="3295" y="4134"/>
                    </a:lnTo>
                    <a:lnTo>
                      <a:pt x="3238" y="4115"/>
                    </a:lnTo>
                    <a:lnTo>
                      <a:pt x="3277" y="3905"/>
                    </a:lnTo>
                    <a:lnTo>
                      <a:pt x="3181" y="3810"/>
                    </a:lnTo>
                    <a:lnTo>
                      <a:pt x="3029" y="3981"/>
                    </a:lnTo>
                    <a:lnTo>
                      <a:pt x="2953" y="4039"/>
                    </a:lnTo>
                    <a:lnTo>
                      <a:pt x="2857" y="4039"/>
                    </a:lnTo>
                    <a:lnTo>
                      <a:pt x="2800" y="4020"/>
                    </a:lnTo>
                    <a:lnTo>
                      <a:pt x="2781" y="4001"/>
                    </a:lnTo>
                    <a:lnTo>
                      <a:pt x="2724" y="3981"/>
                    </a:lnTo>
                    <a:lnTo>
                      <a:pt x="2686" y="3943"/>
                    </a:lnTo>
                    <a:lnTo>
                      <a:pt x="2686" y="3925"/>
                    </a:lnTo>
                    <a:lnTo>
                      <a:pt x="2667" y="3886"/>
                    </a:lnTo>
                    <a:lnTo>
                      <a:pt x="2667" y="3867"/>
                    </a:lnTo>
                    <a:lnTo>
                      <a:pt x="2667" y="3848"/>
                    </a:lnTo>
                    <a:lnTo>
                      <a:pt x="2686" y="3772"/>
                    </a:lnTo>
                    <a:lnTo>
                      <a:pt x="2686" y="3734"/>
                    </a:lnTo>
                    <a:lnTo>
                      <a:pt x="2667" y="3715"/>
                    </a:lnTo>
                    <a:lnTo>
                      <a:pt x="2629" y="3658"/>
                    </a:lnTo>
                    <a:lnTo>
                      <a:pt x="2629" y="3619"/>
                    </a:lnTo>
                    <a:lnTo>
                      <a:pt x="2610" y="3600"/>
                    </a:lnTo>
                    <a:lnTo>
                      <a:pt x="2610" y="3581"/>
                    </a:lnTo>
                    <a:lnTo>
                      <a:pt x="2610" y="3562"/>
                    </a:lnTo>
                    <a:lnTo>
                      <a:pt x="2629" y="3544"/>
                    </a:lnTo>
                    <a:lnTo>
                      <a:pt x="2686" y="3448"/>
                    </a:lnTo>
                    <a:lnTo>
                      <a:pt x="2686" y="3410"/>
                    </a:lnTo>
                    <a:lnTo>
                      <a:pt x="2667" y="3372"/>
                    </a:lnTo>
                    <a:lnTo>
                      <a:pt x="2610" y="3277"/>
                    </a:lnTo>
                    <a:lnTo>
                      <a:pt x="2572" y="3239"/>
                    </a:lnTo>
                    <a:lnTo>
                      <a:pt x="2552" y="3239"/>
                    </a:lnTo>
                    <a:lnTo>
                      <a:pt x="2476" y="3258"/>
                    </a:lnTo>
                    <a:lnTo>
                      <a:pt x="2438" y="3277"/>
                    </a:lnTo>
                    <a:lnTo>
                      <a:pt x="2191" y="3467"/>
                    </a:lnTo>
                    <a:lnTo>
                      <a:pt x="2153" y="3486"/>
                    </a:lnTo>
                    <a:lnTo>
                      <a:pt x="2153" y="3505"/>
                    </a:lnTo>
                    <a:lnTo>
                      <a:pt x="2134" y="3562"/>
                    </a:lnTo>
                    <a:lnTo>
                      <a:pt x="2115" y="3619"/>
                    </a:lnTo>
                    <a:lnTo>
                      <a:pt x="2095" y="3676"/>
                    </a:lnTo>
                    <a:lnTo>
                      <a:pt x="2115" y="3734"/>
                    </a:lnTo>
                    <a:lnTo>
                      <a:pt x="2134" y="3829"/>
                    </a:lnTo>
                    <a:lnTo>
                      <a:pt x="2134" y="3867"/>
                    </a:lnTo>
                    <a:lnTo>
                      <a:pt x="2191" y="3943"/>
                    </a:lnTo>
                    <a:lnTo>
                      <a:pt x="2191" y="3962"/>
                    </a:lnTo>
                    <a:lnTo>
                      <a:pt x="2191" y="3981"/>
                    </a:lnTo>
                    <a:lnTo>
                      <a:pt x="2171" y="4020"/>
                    </a:lnTo>
                    <a:lnTo>
                      <a:pt x="2153" y="4039"/>
                    </a:lnTo>
                    <a:lnTo>
                      <a:pt x="2095" y="4077"/>
                    </a:lnTo>
                    <a:lnTo>
                      <a:pt x="2057" y="4096"/>
                    </a:lnTo>
                    <a:lnTo>
                      <a:pt x="2019" y="4077"/>
                    </a:lnTo>
                    <a:lnTo>
                      <a:pt x="2019" y="4057"/>
                    </a:lnTo>
                    <a:lnTo>
                      <a:pt x="2000" y="3981"/>
                    </a:lnTo>
                    <a:lnTo>
                      <a:pt x="1962" y="3943"/>
                    </a:lnTo>
                    <a:lnTo>
                      <a:pt x="1886" y="3905"/>
                    </a:lnTo>
                    <a:lnTo>
                      <a:pt x="1810" y="3962"/>
                    </a:lnTo>
                    <a:lnTo>
                      <a:pt x="1790" y="3981"/>
                    </a:lnTo>
                    <a:lnTo>
                      <a:pt x="1772" y="4039"/>
                    </a:lnTo>
                    <a:lnTo>
                      <a:pt x="1772" y="4153"/>
                    </a:lnTo>
                    <a:lnTo>
                      <a:pt x="1772" y="4229"/>
                    </a:lnTo>
                    <a:lnTo>
                      <a:pt x="1810" y="4438"/>
                    </a:lnTo>
                    <a:lnTo>
                      <a:pt x="1829" y="4800"/>
                    </a:lnTo>
                    <a:lnTo>
                      <a:pt x="1810" y="4953"/>
                    </a:lnTo>
                    <a:lnTo>
                      <a:pt x="1753" y="5010"/>
                    </a:lnTo>
                    <a:lnTo>
                      <a:pt x="1714" y="5067"/>
                    </a:lnTo>
                    <a:lnTo>
                      <a:pt x="1676" y="5124"/>
                    </a:lnTo>
                    <a:lnTo>
                      <a:pt x="1600" y="5296"/>
                    </a:lnTo>
                    <a:lnTo>
                      <a:pt x="1181" y="5906"/>
                    </a:lnTo>
                    <a:lnTo>
                      <a:pt x="1162" y="5962"/>
                    </a:lnTo>
                    <a:lnTo>
                      <a:pt x="1162" y="6001"/>
                    </a:lnTo>
                    <a:lnTo>
                      <a:pt x="1181" y="6153"/>
                    </a:lnTo>
                    <a:lnTo>
                      <a:pt x="1200" y="6210"/>
                    </a:lnTo>
                    <a:lnTo>
                      <a:pt x="991" y="613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52" name="Freeform 540">
                <a:extLst>
                  <a:ext uri="{FF2B5EF4-FFF2-40B4-BE49-F238E27FC236}">
                    <a16:creationId xmlns:a16="http://schemas.microsoft.com/office/drawing/2014/main" id="{744DD750-545D-7045-94BA-538EA1A9A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9588" y="6207125"/>
                <a:ext cx="1625600" cy="935038"/>
              </a:xfrm>
              <a:custGeom>
                <a:avLst/>
                <a:gdLst>
                  <a:gd name="T0" fmla="*/ 2147483646 w 9029"/>
                  <a:gd name="T1" fmla="*/ 2147483646 h 5201"/>
                  <a:gd name="T2" fmla="*/ 2147483646 w 9029"/>
                  <a:gd name="T3" fmla="*/ 2147483646 h 5201"/>
                  <a:gd name="T4" fmla="*/ 2147483646 w 9029"/>
                  <a:gd name="T5" fmla="*/ 2147483646 h 5201"/>
                  <a:gd name="T6" fmla="*/ 2147483646 w 9029"/>
                  <a:gd name="T7" fmla="*/ 2147483646 h 5201"/>
                  <a:gd name="T8" fmla="*/ 2147483646 w 9029"/>
                  <a:gd name="T9" fmla="*/ 2147483646 h 5201"/>
                  <a:gd name="T10" fmla="*/ 2147483646 w 9029"/>
                  <a:gd name="T11" fmla="*/ 2147483646 h 5201"/>
                  <a:gd name="T12" fmla="*/ 2147483646 w 9029"/>
                  <a:gd name="T13" fmla="*/ 2147483646 h 5201"/>
                  <a:gd name="T14" fmla="*/ 2147483646 w 9029"/>
                  <a:gd name="T15" fmla="*/ 2147483646 h 5201"/>
                  <a:gd name="T16" fmla="*/ 2147483646 w 9029"/>
                  <a:gd name="T17" fmla="*/ 2147483646 h 5201"/>
                  <a:gd name="T18" fmla="*/ 2147483646 w 9029"/>
                  <a:gd name="T19" fmla="*/ 2147483646 h 5201"/>
                  <a:gd name="T20" fmla="*/ 2147483646 w 9029"/>
                  <a:gd name="T21" fmla="*/ 2147483646 h 5201"/>
                  <a:gd name="T22" fmla="*/ 2147483646 w 9029"/>
                  <a:gd name="T23" fmla="*/ 2147483646 h 5201"/>
                  <a:gd name="T24" fmla="*/ 2147483646 w 9029"/>
                  <a:gd name="T25" fmla="*/ 2147483646 h 5201"/>
                  <a:gd name="T26" fmla="*/ 2147483646 w 9029"/>
                  <a:gd name="T27" fmla="*/ 2147483646 h 5201"/>
                  <a:gd name="T28" fmla="*/ 2147483646 w 9029"/>
                  <a:gd name="T29" fmla="*/ 2147483646 h 5201"/>
                  <a:gd name="T30" fmla="*/ 2147483646 w 9029"/>
                  <a:gd name="T31" fmla="*/ 2147483646 h 5201"/>
                  <a:gd name="T32" fmla="*/ 2147483646 w 9029"/>
                  <a:gd name="T33" fmla="*/ 2147483646 h 5201"/>
                  <a:gd name="T34" fmla="*/ 2147483646 w 9029"/>
                  <a:gd name="T35" fmla="*/ 2147483646 h 5201"/>
                  <a:gd name="T36" fmla="*/ 2147483646 w 9029"/>
                  <a:gd name="T37" fmla="*/ 2147483646 h 5201"/>
                  <a:gd name="T38" fmla="*/ 2147483646 w 9029"/>
                  <a:gd name="T39" fmla="*/ 2147483646 h 5201"/>
                  <a:gd name="T40" fmla="*/ 2147483646 w 9029"/>
                  <a:gd name="T41" fmla="*/ 2147483646 h 5201"/>
                  <a:gd name="T42" fmla="*/ 2147483646 w 9029"/>
                  <a:gd name="T43" fmla="*/ 2147483646 h 5201"/>
                  <a:gd name="T44" fmla="*/ 2147483646 w 9029"/>
                  <a:gd name="T45" fmla="*/ 2147483646 h 5201"/>
                  <a:gd name="T46" fmla="*/ 2147483646 w 9029"/>
                  <a:gd name="T47" fmla="*/ 2147483646 h 5201"/>
                  <a:gd name="T48" fmla="*/ 2147483646 w 9029"/>
                  <a:gd name="T49" fmla="*/ 2147483646 h 5201"/>
                  <a:gd name="T50" fmla="*/ 2147483646 w 9029"/>
                  <a:gd name="T51" fmla="*/ 2147483646 h 5201"/>
                  <a:gd name="T52" fmla="*/ 2147483646 w 9029"/>
                  <a:gd name="T53" fmla="*/ 2147483646 h 5201"/>
                  <a:gd name="T54" fmla="*/ 2147483646 w 9029"/>
                  <a:gd name="T55" fmla="*/ 2147483646 h 5201"/>
                  <a:gd name="T56" fmla="*/ 2147483646 w 9029"/>
                  <a:gd name="T57" fmla="*/ 2147483646 h 5201"/>
                  <a:gd name="T58" fmla="*/ 2147483646 w 9029"/>
                  <a:gd name="T59" fmla="*/ 2147483646 h 5201"/>
                  <a:gd name="T60" fmla="*/ 2147483646 w 9029"/>
                  <a:gd name="T61" fmla="*/ 2147483646 h 5201"/>
                  <a:gd name="T62" fmla="*/ 2147483646 w 9029"/>
                  <a:gd name="T63" fmla="*/ 2147483646 h 5201"/>
                  <a:gd name="T64" fmla="*/ 2147483646 w 9029"/>
                  <a:gd name="T65" fmla="*/ 2147483646 h 5201"/>
                  <a:gd name="T66" fmla="*/ 2147483646 w 9029"/>
                  <a:gd name="T67" fmla="*/ 2147483646 h 5201"/>
                  <a:gd name="T68" fmla="*/ 2147483646 w 9029"/>
                  <a:gd name="T69" fmla="*/ 2147483646 h 5201"/>
                  <a:gd name="T70" fmla="*/ 2147483646 w 9029"/>
                  <a:gd name="T71" fmla="*/ 2147483646 h 5201"/>
                  <a:gd name="T72" fmla="*/ 2147483646 w 9029"/>
                  <a:gd name="T73" fmla="*/ 2147483646 h 5201"/>
                  <a:gd name="T74" fmla="*/ 2147483646 w 9029"/>
                  <a:gd name="T75" fmla="*/ 2147483646 h 5201"/>
                  <a:gd name="T76" fmla="*/ 2147483646 w 9029"/>
                  <a:gd name="T77" fmla="*/ 2147483646 h 5201"/>
                  <a:gd name="T78" fmla="*/ 2147483646 w 9029"/>
                  <a:gd name="T79" fmla="*/ 2147483646 h 5201"/>
                  <a:gd name="T80" fmla="*/ 2147483646 w 9029"/>
                  <a:gd name="T81" fmla="*/ 2147483646 h 5201"/>
                  <a:gd name="T82" fmla="*/ 2147483646 w 9029"/>
                  <a:gd name="T83" fmla="*/ 2147483646 h 5201"/>
                  <a:gd name="T84" fmla="*/ 2147483646 w 9029"/>
                  <a:gd name="T85" fmla="*/ 2147483646 h 5201"/>
                  <a:gd name="T86" fmla="*/ 2147483646 w 9029"/>
                  <a:gd name="T87" fmla="*/ 2147483646 h 5201"/>
                  <a:gd name="T88" fmla="*/ 2147483646 w 9029"/>
                  <a:gd name="T89" fmla="*/ 2147483646 h 5201"/>
                  <a:gd name="T90" fmla="*/ 2147483646 w 9029"/>
                  <a:gd name="T91" fmla="*/ 2147483646 h 5201"/>
                  <a:gd name="T92" fmla="*/ 2147483646 w 9029"/>
                  <a:gd name="T93" fmla="*/ 2147483646 h 5201"/>
                  <a:gd name="T94" fmla="*/ 2147483646 w 9029"/>
                  <a:gd name="T95" fmla="*/ 2147483646 h 5201"/>
                  <a:gd name="T96" fmla="*/ 2147483646 w 9029"/>
                  <a:gd name="T97" fmla="*/ 2147483646 h 5201"/>
                  <a:gd name="T98" fmla="*/ 2147483646 w 9029"/>
                  <a:gd name="T99" fmla="*/ 2147483646 h 5201"/>
                  <a:gd name="T100" fmla="*/ 2147483646 w 9029"/>
                  <a:gd name="T101" fmla="*/ 2147483646 h 5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029" h="5201">
                    <a:moveTo>
                      <a:pt x="8038" y="5124"/>
                    </a:moveTo>
                    <a:lnTo>
                      <a:pt x="7962" y="5105"/>
                    </a:lnTo>
                    <a:lnTo>
                      <a:pt x="7352" y="5048"/>
                    </a:lnTo>
                    <a:lnTo>
                      <a:pt x="6686" y="5105"/>
                    </a:lnTo>
                    <a:lnTo>
                      <a:pt x="6571" y="5143"/>
                    </a:lnTo>
                    <a:lnTo>
                      <a:pt x="5581" y="5200"/>
                    </a:lnTo>
                    <a:lnTo>
                      <a:pt x="4419" y="5181"/>
                    </a:lnTo>
                    <a:lnTo>
                      <a:pt x="3352" y="5067"/>
                    </a:lnTo>
                    <a:lnTo>
                      <a:pt x="2038" y="4800"/>
                    </a:lnTo>
                    <a:lnTo>
                      <a:pt x="0" y="3886"/>
                    </a:lnTo>
                    <a:lnTo>
                      <a:pt x="209" y="3962"/>
                    </a:lnTo>
                    <a:lnTo>
                      <a:pt x="190" y="3905"/>
                    </a:lnTo>
                    <a:lnTo>
                      <a:pt x="171" y="3753"/>
                    </a:lnTo>
                    <a:lnTo>
                      <a:pt x="171" y="3714"/>
                    </a:lnTo>
                    <a:lnTo>
                      <a:pt x="190" y="3658"/>
                    </a:lnTo>
                    <a:lnTo>
                      <a:pt x="609" y="3048"/>
                    </a:lnTo>
                    <a:lnTo>
                      <a:pt x="685" y="2876"/>
                    </a:lnTo>
                    <a:lnTo>
                      <a:pt x="723" y="2819"/>
                    </a:lnTo>
                    <a:lnTo>
                      <a:pt x="762" y="2762"/>
                    </a:lnTo>
                    <a:lnTo>
                      <a:pt x="819" y="2705"/>
                    </a:lnTo>
                    <a:lnTo>
                      <a:pt x="838" y="2552"/>
                    </a:lnTo>
                    <a:lnTo>
                      <a:pt x="819" y="2190"/>
                    </a:lnTo>
                    <a:lnTo>
                      <a:pt x="781" y="1981"/>
                    </a:lnTo>
                    <a:lnTo>
                      <a:pt x="781" y="1905"/>
                    </a:lnTo>
                    <a:lnTo>
                      <a:pt x="781" y="1791"/>
                    </a:lnTo>
                    <a:lnTo>
                      <a:pt x="799" y="1733"/>
                    </a:lnTo>
                    <a:lnTo>
                      <a:pt x="819" y="1714"/>
                    </a:lnTo>
                    <a:lnTo>
                      <a:pt x="895" y="1657"/>
                    </a:lnTo>
                    <a:lnTo>
                      <a:pt x="971" y="1695"/>
                    </a:lnTo>
                    <a:lnTo>
                      <a:pt x="1009" y="1733"/>
                    </a:lnTo>
                    <a:lnTo>
                      <a:pt x="1028" y="1809"/>
                    </a:lnTo>
                    <a:lnTo>
                      <a:pt x="1028" y="1829"/>
                    </a:lnTo>
                    <a:lnTo>
                      <a:pt x="1066" y="1848"/>
                    </a:lnTo>
                    <a:lnTo>
                      <a:pt x="1104" y="1829"/>
                    </a:lnTo>
                    <a:lnTo>
                      <a:pt x="1162" y="1791"/>
                    </a:lnTo>
                    <a:lnTo>
                      <a:pt x="1180" y="1772"/>
                    </a:lnTo>
                    <a:lnTo>
                      <a:pt x="1200" y="1733"/>
                    </a:lnTo>
                    <a:lnTo>
                      <a:pt x="1200" y="1714"/>
                    </a:lnTo>
                    <a:lnTo>
                      <a:pt x="1200" y="1695"/>
                    </a:lnTo>
                    <a:lnTo>
                      <a:pt x="1143" y="1619"/>
                    </a:lnTo>
                    <a:lnTo>
                      <a:pt x="1143" y="1581"/>
                    </a:lnTo>
                    <a:lnTo>
                      <a:pt x="1124" y="1486"/>
                    </a:lnTo>
                    <a:lnTo>
                      <a:pt x="1104" y="1428"/>
                    </a:lnTo>
                    <a:lnTo>
                      <a:pt x="1124" y="1371"/>
                    </a:lnTo>
                    <a:lnTo>
                      <a:pt x="1143" y="1314"/>
                    </a:lnTo>
                    <a:lnTo>
                      <a:pt x="1162" y="1257"/>
                    </a:lnTo>
                    <a:lnTo>
                      <a:pt x="1162" y="1238"/>
                    </a:lnTo>
                    <a:lnTo>
                      <a:pt x="1200" y="1219"/>
                    </a:lnTo>
                    <a:lnTo>
                      <a:pt x="1447" y="1029"/>
                    </a:lnTo>
                    <a:lnTo>
                      <a:pt x="1485" y="1010"/>
                    </a:lnTo>
                    <a:lnTo>
                      <a:pt x="1561" y="991"/>
                    </a:lnTo>
                    <a:lnTo>
                      <a:pt x="1581" y="991"/>
                    </a:lnTo>
                    <a:lnTo>
                      <a:pt x="1619" y="1029"/>
                    </a:lnTo>
                    <a:lnTo>
                      <a:pt x="1676" y="1124"/>
                    </a:lnTo>
                    <a:lnTo>
                      <a:pt x="1695" y="1162"/>
                    </a:lnTo>
                    <a:lnTo>
                      <a:pt x="1695" y="1200"/>
                    </a:lnTo>
                    <a:lnTo>
                      <a:pt x="1638" y="1296"/>
                    </a:lnTo>
                    <a:lnTo>
                      <a:pt x="1619" y="1314"/>
                    </a:lnTo>
                    <a:lnTo>
                      <a:pt x="1619" y="1333"/>
                    </a:lnTo>
                    <a:lnTo>
                      <a:pt x="1619" y="1352"/>
                    </a:lnTo>
                    <a:lnTo>
                      <a:pt x="1638" y="1371"/>
                    </a:lnTo>
                    <a:lnTo>
                      <a:pt x="1638" y="1410"/>
                    </a:lnTo>
                    <a:lnTo>
                      <a:pt x="1676" y="1467"/>
                    </a:lnTo>
                    <a:lnTo>
                      <a:pt x="1695" y="1486"/>
                    </a:lnTo>
                    <a:lnTo>
                      <a:pt x="1695" y="1524"/>
                    </a:lnTo>
                    <a:lnTo>
                      <a:pt x="1676" y="1600"/>
                    </a:lnTo>
                    <a:lnTo>
                      <a:pt x="1676" y="1619"/>
                    </a:lnTo>
                    <a:lnTo>
                      <a:pt x="1676" y="1638"/>
                    </a:lnTo>
                    <a:lnTo>
                      <a:pt x="1695" y="1677"/>
                    </a:lnTo>
                    <a:lnTo>
                      <a:pt x="1695" y="1695"/>
                    </a:lnTo>
                    <a:lnTo>
                      <a:pt x="1733" y="1733"/>
                    </a:lnTo>
                    <a:lnTo>
                      <a:pt x="1790" y="1753"/>
                    </a:lnTo>
                    <a:lnTo>
                      <a:pt x="1809" y="1772"/>
                    </a:lnTo>
                    <a:lnTo>
                      <a:pt x="1866" y="1791"/>
                    </a:lnTo>
                    <a:lnTo>
                      <a:pt x="1962" y="1791"/>
                    </a:lnTo>
                    <a:lnTo>
                      <a:pt x="2038" y="1733"/>
                    </a:lnTo>
                    <a:lnTo>
                      <a:pt x="2190" y="1562"/>
                    </a:lnTo>
                    <a:lnTo>
                      <a:pt x="2286" y="1657"/>
                    </a:lnTo>
                    <a:lnTo>
                      <a:pt x="2247" y="1867"/>
                    </a:lnTo>
                    <a:lnTo>
                      <a:pt x="2304" y="1886"/>
                    </a:lnTo>
                    <a:lnTo>
                      <a:pt x="3314" y="1962"/>
                    </a:lnTo>
                    <a:lnTo>
                      <a:pt x="3371" y="1924"/>
                    </a:lnTo>
                    <a:lnTo>
                      <a:pt x="3447" y="1772"/>
                    </a:lnTo>
                    <a:lnTo>
                      <a:pt x="3486" y="1714"/>
                    </a:lnTo>
                    <a:lnTo>
                      <a:pt x="3505" y="1677"/>
                    </a:lnTo>
                    <a:lnTo>
                      <a:pt x="3505" y="1638"/>
                    </a:lnTo>
                    <a:lnTo>
                      <a:pt x="3524" y="1200"/>
                    </a:lnTo>
                    <a:lnTo>
                      <a:pt x="3581" y="1048"/>
                    </a:lnTo>
                    <a:lnTo>
                      <a:pt x="3828" y="534"/>
                    </a:lnTo>
                    <a:lnTo>
                      <a:pt x="3962" y="629"/>
                    </a:lnTo>
                    <a:lnTo>
                      <a:pt x="3981" y="648"/>
                    </a:lnTo>
                    <a:lnTo>
                      <a:pt x="4019" y="667"/>
                    </a:lnTo>
                    <a:lnTo>
                      <a:pt x="4057" y="667"/>
                    </a:lnTo>
                    <a:lnTo>
                      <a:pt x="4133" y="667"/>
                    </a:lnTo>
                    <a:lnTo>
                      <a:pt x="4171" y="648"/>
                    </a:lnTo>
                    <a:lnTo>
                      <a:pt x="4209" y="648"/>
                    </a:lnTo>
                    <a:lnTo>
                      <a:pt x="4324" y="571"/>
                    </a:lnTo>
                    <a:lnTo>
                      <a:pt x="4343" y="571"/>
                    </a:lnTo>
                    <a:lnTo>
                      <a:pt x="4362" y="553"/>
                    </a:lnTo>
                    <a:lnTo>
                      <a:pt x="4400" y="553"/>
                    </a:lnTo>
                    <a:lnTo>
                      <a:pt x="4438" y="571"/>
                    </a:lnTo>
                    <a:lnTo>
                      <a:pt x="4476" y="590"/>
                    </a:lnTo>
                    <a:lnTo>
                      <a:pt x="4571" y="686"/>
                    </a:lnTo>
                    <a:lnTo>
                      <a:pt x="4609" y="705"/>
                    </a:lnTo>
                    <a:lnTo>
                      <a:pt x="4666" y="724"/>
                    </a:lnTo>
                    <a:lnTo>
                      <a:pt x="4724" y="724"/>
                    </a:lnTo>
                    <a:lnTo>
                      <a:pt x="4762" y="724"/>
                    </a:lnTo>
                    <a:lnTo>
                      <a:pt x="4781" y="705"/>
                    </a:lnTo>
                    <a:lnTo>
                      <a:pt x="4838" y="648"/>
                    </a:lnTo>
                    <a:lnTo>
                      <a:pt x="4857" y="629"/>
                    </a:lnTo>
                    <a:lnTo>
                      <a:pt x="4876" y="610"/>
                    </a:lnTo>
                    <a:lnTo>
                      <a:pt x="4914" y="629"/>
                    </a:lnTo>
                    <a:lnTo>
                      <a:pt x="4933" y="667"/>
                    </a:lnTo>
                    <a:lnTo>
                      <a:pt x="4952" y="819"/>
                    </a:lnTo>
                    <a:lnTo>
                      <a:pt x="4952" y="895"/>
                    </a:lnTo>
                    <a:lnTo>
                      <a:pt x="4952" y="915"/>
                    </a:lnTo>
                    <a:lnTo>
                      <a:pt x="4971" y="934"/>
                    </a:lnTo>
                    <a:lnTo>
                      <a:pt x="4990" y="971"/>
                    </a:lnTo>
                    <a:lnTo>
                      <a:pt x="5047" y="934"/>
                    </a:lnTo>
                    <a:lnTo>
                      <a:pt x="5219" y="590"/>
                    </a:lnTo>
                    <a:lnTo>
                      <a:pt x="5276" y="476"/>
                    </a:lnTo>
                    <a:lnTo>
                      <a:pt x="5276" y="438"/>
                    </a:lnTo>
                    <a:lnTo>
                      <a:pt x="5333" y="362"/>
                    </a:lnTo>
                    <a:lnTo>
                      <a:pt x="5523" y="191"/>
                    </a:lnTo>
                    <a:lnTo>
                      <a:pt x="5752" y="0"/>
                    </a:lnTo>
                    <a:lnTo>
                      <a:pt x="6019" y="229"/>
                    </a:lnTo>
                    <a:lnTo>
                      <a:pt x="6076" y="305"/>
                    </a:lnTo>
                    <a:lnTo>
                      <a:pt x="6095" y="324"/>
                    </a:lnTo>
                    <a:lnTo>
                      <a:pt x="6095" y="362"/>
                    </a:lnTo>
                    <a:lnTo>
                      <a:pt x="6171" y="495"/>
                    </a:lnTo>
                    <a:lnTo>
                      <a:pt x="6266" y="667"/>
                    </a:lnTo>
                    <a:lnTo>
                      <a:pt x="6324" y="743"/>
                    </a:lnTo>
                    <a:lnTo>
                      <a:pt x="6362" y="762"/>
                    </a:lnTo>
                    <a:lnTo>
                      <a:pt x="6590" y="571"/>
                    </a:lnTo>
                    <a:lnTo>
                      <a:pt x="6647" y="495"/>
                    </a:lnTo>
                    <a:lnTo>
                      <a:pt x="6666" y="476"/>
                    </a:lnTo>
                    <a:lnTo>
                      <a:pt x="6705" y="400"/>
                    </a:lnTo>
                    <a:lnTo>
                      <a:pt x="6762" y="343"/>
                    </a:lnTo>
                    <a:lnTo>
                      <a:pt x="6781" y="324"/>
                    </a:lnTo>
                    <a:lnTo>
                      <a:pt x="6800" y="324"/>
                    </a:lnTo>
                    <a:lnTo>
                      <a:pt x="6857" y="286"/>
                    </a:lnTo>
                    <a:lnTo>
                      <a:pt x="6991" y="286"/>
                    </a:lnTo>
                    <a:lnTo>
                      <a:pt x="7047" y="248"/>
                    </a:lnTo>
                    <a:lnTo>
                      <a:pt x="7086" y="172"/>
                    </a:lnTo>
                    <a:lnTo>
                      <a:pt x="7143" y="172"/>
                    </a:lnTo>
                    <a:lnTo>
                      <a:pt x="7181" y="191"/>
                    </a:lnTo>
                    <a:lnTo>
                      <a:pt x="7181" y="209"/>
                    </a:lnTo>
                    <a:lnTo>
                      <a:pt x="7295" y="419"/>
                    </a:lnTo>
                    <a:lnTo>
                      <a:pt x="7848" y="191"/>
                    </a:lnTo>
                    <a:lnTo>
                      <a:pt x="7962" y="534"/>
                    </a:lnTo>
                    <a:lnTo>
                      <a:pt x="8076" y="648"/>
                    </a:lnTo>
                    <a:lnTo>
                      <a:pt x="8152" y="667"/>
                    </a:lnTo>
                    <a:lnTo>
                      <a:pt x="8266" y="667"/>
                    </a:lnTo>
                    <a:lnTo>
                      <a:pt x="8305" y="667"/>
                    </a:lnTo>
                    <a:lnTo>
                      <a:pt x="8324" y="667"/>
                    </a:lnTo>
                    <a:lnTo>
                      <a:pt x="8362" y="800"/>
                    </a:lnTo>
                    <a:lnTo>
                      <a:pt x="8419" y="1257"/>
                    </a:lnTo>
                    <a:lnTo>
                      <a:pt x="8400" y="1562"/>
                    </a:lnTo>
                    <a:lnTo>
                      <a:pt x="8438" y="1657"/>
                    </a:lnTo>
                    <a:lnTo>
                      <a:pt x="8533" y="1905"/>
                    </a:lnTo>
                    <a:lnTo>
                      <a:pt x="8591" y="2095"/>
                    </a:lnTo>
                    <a:lnTo>
                      <a:pt x="8457" y="2229"/>
                    </a:lnTo>
                    <a:lnTo>
                      <a:pt x="8419" y="2324"/>
                    </a:lnTo>
                    <a:lnTo>
                      <a:pt x="8381" y="2419"/>
                    </a:lnTo>
                    <a:lnTo>
                      <a:pt x="8381" y="2476"/>
                    </a:lnTo>
                    <a:lnTo>
                      <a:pt x="8400" y="2495"/>
                    </a:lnTo>
                    <a:lnTo>
                      <a:pt x="8419" y="2515"/>
                    </a:lnTo>
                    <a:lnTo>
                      <a:pt x="8457" y="2515"/>
                    </a:lnTo>
                    <a:lnTo>
                      <a:pt x="8571" y="2534"/>
                    </a:lnTo>
                    <a:lnTo>
                      <a:pt x="8628" y="2552"/>
                    </a:lnTo>
                    <a:lnTo>
                      <a:pt x="8686" y="2534"/>
                    </a:lnTo>
                    <a:lnTo>
                      <a:pt x="8705" y="2534"/>
                    </a:lnTo>
                    <a:lnTo>
                      <a:pt x="8838" y="2495"/>
                    </a:lnTo>
                    <a:lnTo>
                      <a:pt x="8876" y="2476"/>
                    </a:lnTo>
                    <a:lnTo>
                      <a:pt x="8914" y="2495"/>
                    </a:lnTo>
                    <a:lnTo>
                      <a:pt x="8991" y="2534"/>
                    </a:lnTo>
                    <a:lnTo>
                      <a:pt x="9009" y="2552"/>
                    </a:lnTo>
                    <a:lnTo>
                      <a:pt x="9028" y="2591"/>
                    </a:lnTo>
                    <a:lnTo>
                      <a:pt x="8914" y="2724"/>
                    </a:lnTo>
                    <a:lnTo>
                      <a:pt x="8762" y="2857"/>
                    </a:lnTo>
                    <a:lnTo>
                      <a:pt x="8705" y="2896"/>
                    </a:lnTo>
                    <a:lnTo>
                      <a:pt x="8686" y="2896"/>
                    </a:lnTo>
                    <a:lnTo>
                      <a:pt x="8533" y="2933"/>
                    </a:lnTo>
                    <a:lnTo>
                      <a:pt x="8476" y="2952"/>
                    </a:lnTo>
                    <a:lnTo>
                      <a:pt x="8476" y="3086"/>
                    </a:lnTo>
                    <a:lnTo>
                      <a:pt x="8515" y="3143"/>
                    </a:lnTo>
                    <a:lnTo>
                      <a:pt x="8515" y="3162"/>
                    </a:lnTo>
                    <a:lnTo>
                      <a:pt x="8647" y="3277"/>
                    </a:lnTo>
                    <a:lnTo>
                      <a:pt x="8667" y="3314"/>
                    </a:lnTo>
                    <a:lnTo>
                      <a:pt x="8667" y="3353"/>
                    </a:lnTo>
                    <a:lnTo>
                      <a:pt x="8647" y="3372"/>
                    </a:lnTo>
                    <a:lnTo>
                      <a:pt x="8628" y="3391"/>
                    </a:lnTo>
                    <a:lnTo>
                      <a:pt x="8591" y="3429"/>
                    </a:lnTo>
                    <a:lnTo>
                      <a:pt x="8476" y="3486"/>
                    </a:lnTo>
                    <a:lnTo>
                      <a:pt x="8438" y="3543"/>
                    </a:lnTo>
                    <a:lnTo>
                      <a:pt x="8381" y="3658"/>
                    </a:lnTo>
                    <a:lnTo>
                      <a:pt x="8343" y="3753"/>
                    </a:lnTo>
                    <a:lnTo>
                      <a:pt x="8324" y="3772"/>
                    </a:lnTo>
                    <a:lnTo>
                      <a:pt x="8305" y="3772"/>
                    </a:lnTo>
                    <a:lnTo>
                      <a:pt x="8210" y="3790"/>
                    </a:lnTo>
                    <a:lnTo>
                      <a:pt x="8095" y="3829"/>
                    </a:lnTo>
                    <a:lnTo>
                      <a:pt x="8076" y="3867"/>
                    </a:lnTo>
                    <a:lnTo>
                      <a:pt x="8057" y="3905"/>
                    </a:lnTo>
                    <a:lnTo>
                      <a:pt x="8038" y="5010"/>
                    </a:lnTo>
                    <a:lnTo>
                      <a:pt x="8038" y="5124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53" name="Freeform 541">
                <a:extLst>
                  <a:ext uri="{FF2B5EF4-FFF2-40B4-BE49-F238E27FC236}">
                    <a16:creationId xmlns:a16="http://schemas.microsoft.com/office/drawing/2014/main" id="{1015ABB0-A9AF-FA49-BB4D-7E8A332B0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7388" y="6157913"/>
                <a:ext cx="904875" cy="1184275"/>
              </a:xfrm>
              <a:custGeom>
                <a:avLst/>
                <a:gdLst>
                  <a:gd name="T0" fmla="*/ 2147483646 w 5030"/>
                  <a:gd name="T1" fmla="*/ 2147483646 h 6573"/>
                  <a:gd name="T2" fmla="*/ 0 w 5030"/>
                  <a:gd name="T3" fmla="*/ 2147483646 h 6573"/>
                  <a:gd name="T4" fmla="*/ 2147483646 w 5030"/>
                  <a:gd name="T5" fmla="*/ 2147483646 h 6573"/>
                  <a:gd name="T6" fmla="*/ 2147483646 w 5030"/>
                  <a:gd name="T7" fmla="*/ 2147483646 h 6573"/>
                  <a:gd name="T8" fmla="*/ 2147483646 w 5030"/>
                  <a:gd name="T9" fmla="*/ 2147483646 h 6573"/>
                  <a:gd name="T10" fmla="*/ 2147483646 w 5030"/>
                  <a:gd name="T11" fmla="*/ 2147483646 h 6573"/>
                  <a:gd name="T12" fmla="*/ 2147483646 w 5030"/>
                  <a:gd name="T13" fmla="*/ 2147483646 h 6573"/>
                  <a:gd name="T14" fmla="*/ 2147483646 w 5030"/>
                  <a:gd name="T15" fmla="*/ 2147483646 h 6573"/>
                  <a:gd name="T16" fmla="*/ 2147483646 w 5030"/>
                  <a:gd name="T17" fmla="*/ 2147483646 h 6573"/>
                  <a:gd name="T18" fmla="*/ 2147483646 w 5030"/>
                  <a:gd name="T19" fmla="*/ 2147483646 h 6573"/>
                  <a:gd name="T20" fmla="*/ 2147483646 w 5030"/>
                  <a:gd name="T21" fmla="*/ 2147483646 h 6573"/>
                  <a:gd name="T22" fmla="*/ 2147483646 w 5030"/>
                  <a:gd name="T23" fmla="*/ 2147483646 h 6573"/>
                  <a:gd name="T24" fmla="*/ 2147483646 w 5030"/>
                  <a:gd name="T25" fmla="*/ 2147483646 h 6573"/>
                  <a:gd name="T26" fmla="*/ 2147483646 w 5030"/>
                  <a:gd name="T27" fmla="*/ 2147483646 h 6573"/>
                  <a:gd name="T28" fmla="*/ 2147483646 w 5030"/>
                  <a:gd name="T29" fmla="*/ 2147483646 h 6573"/>
                  <a:gd name="T30" fmla="*/ 2147483646 w 5030"/>
                  <a:gd name="T31" fmla="*/ 2147483646 h 6573"/>
                  <a:gd name="T32" fmla="*/ 2147483646 w 5030"/>
                  <a:gd name="T33" fmla="*/ 2147483646 h 6573"/>
                  <a:gd name="T34" fmla="*/ 2147483646 w 5030"/>
                  <a:gd name="T35" fmla="*/ 2147483646 h 6573"/>
                  <a:gd name="T36" fmla="*/ 2147483646 w 5030"/>
                  <a:gd name="T37" fmla="*/ 2147483646 h 6573"/>
                  <a:gd name="T38" fmla="*/ 2147483646 w 5030"/>
                  <a:gd name="T39" fmla="*/ 2147483646 h 6573"/>
                  <a:gd name="T40" fmla="*/ 2147483646 w 5030"/>
                  <a:gd name="T41" fmla="*/ 2147483646 h 6573"/>
                  <a:gd name="T42" fmla="*/ 2147483646 w 5030"/>
                  <a:gd name="T43" fmla="*/ 2147483646 h 6573"/>
                  <a:gd name="T44" fmla="*/ 2147483646 w 5030"/>
                  <a:gd name="T45" fmla="*/ 2147483646 h 6573"/>
                  <a:gd name="T46" fmla="*/ 2147483646 w 5030"/>
                  <a:gd name="T47" fmla="*/ 2147483646 h 6573"/>
                  <a:gd name="T48" fmla="*/ 2147483646 w 5030"/>
                  <a:gd name="T49" fmla="*/ 2147483646 h 6573"/>
                  <a:gd name="T50" fmla="*/ 2147483646 w 5030"/>
                  <a:gd name="T51" fmla="*/ 2147483646 h 6573"/>
                  <a:gd name="T52" fmla="*/ 2147483646 w 5030"/>
                  <a:gd name="T53" fmla="*/ 2147483646 h 6573"/>
                  <a:gd name="T54" fmla="*/ 2147483646 w 5030"/>
                  <a:gd name="T55" fmla="*/ 2147483646 h 6573"/>
                  <a:gd name="T56" fmla="*/ 2147483646 w 5030"/>
                  <a:gd name="T57" fmla="*/ 2147483646 h 6573"/>
                  <a:gd name="T58" fmla="*/ 2147483646 w 5030"/>
                  <a:gd name="T59" fmla="*/ 2147483646 h 6573"/>
                  <a:gd name="T60" fmla="*/ 2147483646 w 5030"/>
                  <a:gd name="T61" fmla="*/ 0 h 6573"/>
                  <a:gd name="T62" fmla="*/ 2147483646 w 5030"/>
                  <a:gd name="T63" fmla="*/ 2147483646 h 6573"/>
                  <a:gd name="T64" fmla="*/ 2147483646 w 5030"/>
                  <a:gd name="T65" fmla="*/ 2147483646 h 6573"/>
                  <a:gd name="T66" fmla="*/ 2147483646 w 5030"/>
                  <a:gd name="T67" fmla="*/ 2147483646 h 6573"/>
                  <a:gd name="T68" fmla="*/ 2147483646 w 5030"/>
                  <a:gd name="T69" fmla="*/ 2147483646 h 6573"/>
                  <a:gd name="T70" fmla="*/ 2147483646 w 5030"/>
                  <a:gd name="T71" fmla="*/ 2147483646 h 6573"/>
                  <a:gd name="T72" fmla="*/ 2147483646 w 5030"/>
                  <a:gd name="T73" fmla="*/ 2147483646 h 6573"/>
                  <a:gd name="T74" fmla="*/ 2147483646 w 5030"/>
                  <a:gd name="T75" fmla="*/ 2147483646 h 6573"/>
                  <a:gd name="T76" fmla="*/ 2147483646 w 5030"/>
                  <a:gd name="T77" fmla="*/ 2147483646 h 6573"/>
                  <a:gd name="T78" fmla="*/ 2147483646 w 5030"/>
                  <a:gd name="T79" fmla="*/ 2147483646 h 6573"/>
                  <a:gd name="T80" fmla="*/ 2147483646 w 5030"/>
                  <a:gd name="T81" fmla="*/ 2147483646 h 6573"/>
                  <a:gd name="T82" fmla="*/ 2147483646 w 5030"/>
                  <a:gd name="T83" fmla="*/ 2147483646 h 6573"/>
                  <a:gd name="T84" fmla="*/ 2147483646 w 5030"/>
                  <a:gd name="T85" fmla="*/ 2147483646 h 6573"/>
                  <a:gd name="T86" fmla="*/ 2147483646 w 5030"/>
                  <a:gd name="T87" fmla="*/ 2147483646 h 6573"/>
                  <a:gd name="T88" fmla="*/ 2147483646 w 5030"/>
                  <a:gd name="T89" fmla="*/ 2147483646 h 6573"/>
                  <a:gd name="T90" fmla="*/ 2147483646 w 5030"/>
                  <a:gd name="T91" fmla="*/ 2147483646 h 6573"/>
                  <a:gd name="T92" fmla="*/ 2147483646 w 5030"/>
                  <a:gd name="T93" fmla="*/ 2147483646 h 6573"/>
                  <a:gd name="T94" fmla="*/ 2147483646 w 5030"/>
                  <a:gd name="T95" fmla="*/ 2147483646 h 6573"/>
                  <a:gd name="T96" fmla="*/ 2147483646 w 5030"/>
                  <a:gd name="T97" fmla="*/ 2147483646 h 6573"/>
                  <a:gd name="T98" fmla="*/ 2147483646 w 5030"/>
                  <a:gd name="T99" fmla="*/ 2147483646 h 6573"/>
                  <a:gd name="T100" fmla="*/ 2147483646 w 5030"/>
                  <a:gd name="T101" fmla="*/ 2147483646 h 6573"/>
                  <a:gd name="T102" fmla="*/ 2147483646 w 5030"/>
                  <a:gd name="T103" fmla="*/ 2147483646 h 6573"/>
                  <a:gd name="T104" fmla="*/ 2147483646 w 5030"/>
                  <a:gd name="T105" fmla="*/ 2147483646 h 6573"/>
                  <a:gd name="T106" fmla="*/ 2147483646 w 5030"/>
                  <a:gd name="T107" fmla="*/ 2147483646 h 657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030" h="6573">
                    <a:moveTo>
                      <a:pt x="3372" y="6572"/>
                    </a:moveTo>
                    <a:lnTo>
                      <a:pt x="3333" y="6553"/>
                    </a:lnTo>
                    <a:lnTo>
                      <a:pt x="1981" y="5943"/>
                    </a:lnTo>
                    <a:lnTo>
                      <a:pt x="1124" y="5620"/>
                    </a:lnTo>
                    <a:lnTo>
                      <a:pt x="419" y="5448"/>
                    </a:lnTo>
                    <a:lnTo>
                      <a:pt x="0" y="5391"/>
                    </a:lnTo>
                    <a:lnTo>
                      <a:pt x="0" y="5277"/>
                    </a:lnTo>
                    <a:lnTo>
                      <a:pt x="19" y="4172"/>
                    </a:lnTo>
                    <a:lnTo>
                      <a:pt x="38" y="4134"/>
                    </a:lnTo>
                    <a:lnTo>
                      <a:pt x="57" y="4096"/>
                    </a:lnTo>
                    <a:lnTo>
                      <a:pt x="172" y="4057"/>
                    </a:lnTo>
                    <a:lnTo>
                      <a:pt x="267" y="4039"/>
                    </a:lnTo>
                    <a:lnTo>
                      <a:pt x="286" y="4039"/>
                    </a:lnTo>
                    <a:lnTo>
                      <a:pt x="305" y="4020"/>
                    </a:lnTo>
                    <a:lnTo>
                      <a:pt x="343" y="3925"/>
                    </a:lnTo>
                    <a:lnTo>
                      <a:pt x="400" y="3810"/>
                    </a:lnTo>
                    <a:lnTo>
                      <a:pt x="438" y="3753"/>
                    </a:lnTo>
                    <a:lnTo>
                      <a:pt x="553" y="3696"/>
                    </a:lnTo>
                    <a:lnTo>
                      <a:pt x="590" y="3658"/>
                    </a:lnTo>
                    <a:lnTo>
                      <a:pt x="609" y="3639"/>
                    </a:lnTo>
                    <a:lnTo>
                      <a:pt x="629" y="3620"/>
                    </a:lnTo>
                    <a:lnTo>
                      <a:pt x="629" y="3581"/>
                    </a:lnTo>
                    <a:lnTo>
                      <a:pt x="609" y="3544"/>
                    </a:lnTo>
                    <a:lnTo>
                      <a:pt x="477" y="3429"/>
                    </a:lnTo>
                    <a:lnTo>
                      <a:pt x="477" y="3410"/>
                    </a:lnTo>
                    <a:lnTo>
                      <a:pt x="438" y="3353"/>
                    </a:lnTo>
                    <a:lnTo>
                      <a:pt x="438" y="3219"/>
                    </a:lnTo>
                    <a:lnTo>
                      <a:pt x="495" y="3200"/>
                    </a:lnTo>
                    <a:lnTo>
                      <a:pt x="648" y="3163"/>
                    </a:lnTo>
                    <a:lnTo>
                      <a:pt x="667" y="3163"/>
                    </a:lnTo>
                    <a:lnTo>
                      <a:pt x="724" y="3124"/>
                    </a:lnTo>
                    <a:lnTo>
                      <a:pt x="876" y="2991"/>
                    </a:lnTo>
                    <a:lnTo>
                      <a:pt x="990" y="2858"/>
                    </a:lnTo>
                    <a:lnTo>
                      <a:pt x="971" y="2819"/>
                    </a:lnTo>
                    <a:lnTo>
                      <a:pt x="953" y="2801"/>
                    </a:lnTo>
                    <a:lnTo>
                      <a:pt x="876" y="2762"/>
                    </a:lnTo>
                    <a:lnTo>
                      <a:pt x="838" y="2743"/>
                    </a:lnTo>
                    <a:lnTo>
                      <a:pt x="800" y="2762"/>
                    </a:lnTo>
                    <a:lnTo>
                      <a:pt x="667" y="2801"/>
                    </a:lnTo>
                    <a:lnTo>
                      <a:pt x="648" y="2801"/>
                    </a:lnTo>
                    <a:lnTo>
                      <a:pt x="590" y="2819"/>
                    </a:lnTo>
                    <a:lnTo>
                      <a:pt x="533" y="2801"/>
                    </a:lnTo>
                    <a:lnTo>
                      <a:pt x="419" y="2782"/>
                    </a:lnTo>
                    <a:lnTo>
                      <a:pt x="381" y="2782"/>
                    </a:lnTo>
                    <a:lnTo>
                      <a:pt x="362" y="2762"/>
                    </a:lnTo>
                    <a:lnTo>
                      <a:pt x="343" y="2743"/>
                    </a:lnTo>
                    <a:lnTo>
                      <a:pt x="343" y="2686"/>
                    </a:lnTo>
                    <a:lnTo>
                      <a:pt x="381" y="2591"/>
                    </a:lnTo>
                    <a:lnTo>
                      <a:pt x="419" y="2496"/>
                    </a:lnTo>
                    <a:lnTo>
                      <a:pt x="553" y="2362"/>
                    </a:lnTo>
                    <a:lnTo>
                      <a:pt x="800" y="2286"/>
                    </a:lnTo>
                    <a:lnTo>
                      <a:pt x="876" y="2229"/>
                    </a:lnTo>
                    <a:lnTo>
                      <a:pt x="1029" y="2076"/>
                    </a:lnTo>
                    <a:lnTo>
                      <a:pt x="1200" y="2000"/>
                    </a:lnTo>
                    <a:lnTo>
                      <a:pt x="1276" y="1981"/>
                    </a:lnTo>
                    <a:lnTo>
                      <a:pt x="1315" y="1962"/>
                    </a:lnTo>
                    <a:lnTo>
                      <a:pt x="1352" y="1962"/>
                    </a:lnTo>
                    <a:lnTo>
                      <a:pt x="1352" y="1944"/>
                    </a:lnTo>
                    <a:lnTo>
                      <a:pt x="1429" y="1848"/>
                    </a:lnTo>
                    <a:lnTo>
                      <a:pt x="1467" y="1829"/>
                    </a:lnTo>
                    <a:lnTo>
                      <a:pt x="1486" y="1810"/>
                    </a:lnTo>
                    <a:lnTo>
                      <a:pt x="1505" y="1810"/>
                    </a:lnTo>
                    <a:lnTo>
                      <a:pt x="1524" y="1791"/>
                    </a:lnTo>
                    <a:lnTo>
                      <a:pt x="1543" y="1791"/>
                    </a:lnTo>
                    <a:lnTo>
                      <a:pt x="1562" y="1772"/>
                    </a:lnTo>
                    <a:lnTo>
                      <a:pt x="1600" y="1715"/>
                    </a:lnTo>
                    <a:lnTo>
                      <a:pt x="1619" y="1600"/>
                    </a:lnTo>
                    <a:lnTo>
                      <a:pt x="1581" y="1182"/>
                    </a:lnTo>
                    <a:lnTo>
                      <a:pt x="1733" y="781"/>
                    </a:lnTo>
                    <a:lnTo>
                      <a:pt x="2095" y="210"/>
                    </a:lnTo>
                    <a:lnTo>
                      <a:pt x="2248" y="134"/>
                    </a:lnTo>
                    <a:lnTo>
                      <a:pt x="2267" y="134"/>
                    </a:lnTo>
                    <a:lnTo>
                      <a:pt x="2343" y="153"/>
                    </a:lnTo>
                    <a:lnTo>
                      <a:pt x="2362" y="172"/>
                    </a:lnTo>
                    <a:lnTo>
                      <a:pt x="2381" y="210"/>
                    </a:lnTo>
                    <a:lnTo>
                      <a:pt x="2400" y="324"/>
                    </a:lnTo>
                    <a:lnTo>
                      <a:pt x="2400" y="344"/>
                    </a:lnTo>
                    <a:lnTo>
                      <a:pt x="2419" y="362"/>
                    </a:lnTo>
                    <a:lnTo>
                      <a:pt x="2419" y="381"/>
                    </a:lnTo>
                    <a:lnTo>
                      <a:pt x="2458" y="362"/>
                    </a:lnTo>
                    <a:lnTo>
                      <a:pt x="2514" y="324"/>
                    </a:lnTo>
                    <a:lnTo>
                      <a:pt x="2686" y="172"/>
                    </a:lnTo>
                    <a:lnTo>
                      <a:pt x="2743" y="134"/>
                    </a:lnTo>
                    <a:lnTo>
                      <a:pt x="2800" y="95"/>
                    </a:lnTo>
                    <a:lnTo>
                      <a:pt x="2876" y="95"/>
                    </a:lnTo>
                    <a:lnTo>
                      <a:pt x="2991" y="58"/>
                    </a:lnTo>
                    <a:lnTo>
                      <a:pt x="3105" y="172"/>
                    </a:lnTo>
                    <a:lnTo>
                      <a:pt x="3124" y="191"/>
                    </a:lnTo>
                    <a:lnTo>
                      <a:pt x="3143" y="210"/>
                    </a:lnTo>
                    <a:lnTo>
                      <a:pt x="3162" y="229"/>
                    </a:lnTo>
                    <a:lnTo>
                      <a:pt x="3296" y="210"/>
                    </a:lnTo>
                    <a:lnTo>
                      <a:pt x="3391" y="191"/>
                    </a:lnTo>
                    <a:lnTo>
                      <a:pt x="4362" y="0"/>
                    </a:lnTo>
                    <a:lnTo>
                      <a:pt x="4400" y="229"/>
                    </a:lnTo>
                    <a:lnTo>
                      <a:pt x="4476" y="344"/>
                    </a:lnTo>
                    <a:lnTo>
                      <a:pt x="4781" y="610"/>
                    </a:lnTo>
                    <a:lnTo>
                      <a:pt x="5029" y="781"/>
                    </a:lnTo>
                    <a:lnTo>
                      <a:pt x="4857" y="1277"/>
                    </a:lnTo>
                    <a:lnTo>
                      <a:pt x="4743" y="1296"/>
                    </a:lnTo>
                    <a:lnTo>
                      <a:pt x="4762" y="1448"/>
                    </a:lnTo>
                    <a:lnTo>
                      <a:pt x="4762" y="1486"/>
                    </a:lnTo>
                    <a:lnTo>
                      <a:pt x="4743" y="1486"/>
                    </a:lnTo>
                    <a:lnTo>
                      <a:pt x="4686" y="1486"/>
                    </a:lnTo>
                    <a:lnTo>
                      <a:pt x="4648" y="1448"/>
                    </a:lnTo>
                    <a:lnTo>
                      <a:pt x="4553" y="1448"/>
                    </a:lnTo>
                    <a:lnTo>
                      <a:pt x="4248" y="1505"/>
                    </a:lnTo>
                    <a:lnTo>
                      <a:pt x="4229" y="1524"/>
                    </a:lnTo>
                    <a:lnTo>
                      <a:pt x="4114" y="1619"/>
                    </a:lnTo>
                    <a:lnTo>
                      <a:pt x="3810" y="2401"/>
                    </a:lnTo>
                    <a:lnTo>
                      <a:pt x="3943" y="2496"/>
                    </a:lnTo>
                    <a:lnTo>
                      <a:pt x="4343" y="2610"/>
                    </a:lnTo>
                    <a:lnTo>
                      <a:pt x="4381" y="2629"/>
                    </a:lnTo>
                    <a:lnTo>
                      <a:pt x="4419" y="2648"/>
                    </a:lnTo>
                    <a:lnTo>
                      <a:pt x="4476" y="2724"/>
                    </a:lnTo>
                    <a:lnTo>
                      <a:pt x="4743" y="2934"/>
                    </a:lnTo>
                    <a:lnTo>
                      <a:pt x="4972" y="3143"/>
                    </a:lnTo>
                    <a:lnTo>
                      <a:pt x="5010" y="3239"/>
                    </a:lnTo>
                    <a:lnTo>
                      <a:pt x="4991" y="3429"/>
                    </a:lnTo>
                    <a:lnTo>
                      <a:pt x="5029" y="3791"/>
                    </a:lnTo>
                    <a:lnTo>
                      <a:pt x="5029" y="3810"/>
                    </a:lnTo>
                    <a:lnTo>
                      <a:pt x="5029" y="3867"/>
                    </a:lnTo>
                    <a:lnTo>
                      <a:pt x="4991" y="3943"/>
                    </a:lnTo>
                    <a:lnTo>
                      <a:pt x="4952" y="4039"/>
                    </a:lnTo>
                    <a:lnTo>
                      <a:pt x="4800" y="4267"/>
                    </a:lnTo>
                    <a:lnTo>
                      <a:pt x="4743" y="4324"/>
                    </a:lnTo>
                    <a:lnTo>
                      <a:pt x="4724" y="4324"/>
                    </a:lnTo>
                    <a:lnTo>
                      <a:pt x="4610" y="4343"/>
                    </a:lnTo>
                    <a:lnTo>
                      <a:pt x="4515" y="4382"/>
                    </a:lnTo>
                    <a:lnTo>
                      <a:pt x="4457" y="4401"/>
                    </a:lnTo>
                    <a:lnTo>
                      <a:pt x="4439" y="4420"/>
                    </a:lnTo>
                    <a:lnTo>
                      <a:pt x="4381" y="4534"/>
                    </a:lnTo>
                    <a:lnTo>
                      <a:pt x="4248" y="4782"/>
                    </a:lnTo>
                    <a:lnTo>
                      <a:pt x="4114" y="4877"/>
                    </a:lnTo>
                    <a:lnTo>
                      <a:pt x="4076" y="4877"/>
                    </a:lnTo>
                    <a:lnTo>
                      <a:pt x="4038" y="4896"/>
                    </a:lnTo>
                    <a:lnTo>
                      <a:pt x="3962" y="4858"/>
                    </a:lnTo>
                    <a:lnTo>
                      <a:pt x="3619" y="4763"/>
                    </a:lnTo>
                    <a:lnTo>
                      <a:pt x="3562" y="4743"/>
                    </a:lnTo>
                    <a:lnTo>
                      <a:pt x="3410" y="4610"/>
                    </a:lnTo>
                    <a:lnTo>
                      <a:pt x="3162" y="4477"/>
                    </a:lnTo>
                    <a:lnTo>
                      <a:pt x="2991" y="4515"/>
                    </a:lnTo>
                    <a:lnTo>
                      <a:pt x="2952" y="4553"/>
                    </a:lnTo>
                    <a:lnTo>
                      <a:pt x="2934" y="4591"/>
                    </a:lnTo>
                    <a:lnTo>
                      <a:pt x="2915" y="4629"/>
                    </a:lnTo>
                    <a:lnTo>
                      <a:pt x="2915" y="4686"/>
                    </a:lnTo>
                    <a:lnTo>
                      <a:pt x="2934" y="4705"/>
                    </a:lnTo>
                    <a:lnTo>
                      <a:pt x="2952" y="4782"/>
                    </a:lnTo>
                    <a:lnTo>
                      <a:pt x="2991" y="4819"/>
                    </a:lnTo>
                    <a:lnTo>
                      <a:pt x="3029" y="4858"/>
                    </a:lnTo>
                    <a:lnTo>
                      <a:pt x="3048" y="4896"/>
                    </a:lnTo>
                    <a:lnTo>
                      <a:pt x="3105" y="5277"/>
                    </a:lnTo>
                    <a:lnTo>
                      <a:pt x="3124" y="5296"/>
                    </a:lnTo>
                    <a:lnTo>
                      <a:pt x="3124" y="5315"/>
                    </a:lnTo>
                    <a:lnTo>
                      <a:pt x="3143" y="5315"/>
                    </a:lnTo>
                    <a:lnTo>
                      <a:pt x="3200" y="5334"/>
                    </a:lnTo>
                    <a:lnTo>
                      <a:pt x="3219" y="5391"/>
                    </a:lnTo>
                    <a:lnTo>
                      <a:pt x="3257" y="5448"/>
                    </a:lnTo>
                    <a:lnTo>
                      <a:pt x="3333" y="5772"/>
                    </a:lnTo>
                    <a:lnTo>
                      <a:pt x="3448" y="5962"/>
                    </a:lnTo>
                    <a:lnTo>
                      <a:pt x="3467" y="6020"/>
                    </a:lnTo>
                    <a:lnTo>
                      <a:pt x="3467" y="6058"/>
                    </a:lnTo>
                    <a:lnTo>
                      <a:pt x="3467" y="6229"/>
                    </a:lnTo>
                    <a:lnTo>
                      <a:pt x="3410" y="6439"/>
                    </a:lnTo>
                    <a:lnTo>
                      <a:pt x="3372" y="657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54" name="Freeform 542">
                <a:extLst>
                  <a:ext uri="{FF2B5EF4-FFF2-40B4-BE49-F238E27FC236}">
                    <a16:creationId xmlns:a16="http://schemas.microsoft.com/office/drawing/2014/main" id="{B26EBBC2-FE99-E643-B0E9-32BE1414D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5388" y="5476875"/>
                <a:ext cx="717550" cy="904875"/>
              </a:xfrm>
              <a:custGeom>
                <a:avLst/>
                <a:gdLst>
                  <a:gd name="T0" fmla="*/ 2147483646 w 3982"/>
                  <a:gd name="T1" fmla="*/ 2147483646 h 5029"/>
                  <a:gd name="T2" fmla="*/ 2147483646 w 3982"/>
                  <a:gd name="T3" fmla="*/ 2147483646 h 5029"/>
                  <a:gd name="T4" fmla="*/ 2147483646 w 3982"/>
                  <a:gd name="T5" fmla="*/ 2147483646 h 5029"/>
                  <a:gd name="T6" fmla="*/ 2147483646 w 3982"/>
                  <a:gd name="T7" fmla="*/ 2147483646 h 5029"/>
                  <a:gd name="T8" fmla="*/ 2147483646 w 3982"/>
                  <a:gd name="T9" fmla="*/ 2147483646 h 5029"/>
                  <a:gd name="T10" fmla="*/ 2147483646 w 3982"/>
                  <a:gd name="T11" fmla="*/ 2147483646 h 5029"/>
                  <a:gd name="T12" fmla="*/ 2147483646 w 3982"/>
                  <a:gd name="T13" fmla="*/ 2147483646 h 5029"/>
                  <a:gd name="T14" fmla="*/ 2147483646 w 3982"/>
                  <a:gd name="T15" fmla="*/ 2147483646 h 5029"/>
                  <a:gd name="T16" fmla="*/ 2147483646 w 3982"/>
                  <a:gd name="T17" fmla="*/ 2147483646 h 5029"/>
                  <a:gd name="T18" fmla="*/ 2147483646 w 3982"/>
                  <a:gd name="T19" fmla="*/ 2147483646 h 5029"/>
                  <a:gd name="T20" fmla="*/ 2147483646 w 3982"/>
                  <a:gd name="T21" fmla="*/ 2147483646 h 5029"/>
                  <a:gd name="T22" fmla="*/ 2147483646 w 3982"/>
                  <a:gd name="T23" fmla="*/ 2147483646 h 5029"/>
                  <a:gd name="T24" fmla="*/ 2147483646 w 3982"/>
                  <a:gd name="T25" fmla="*/ 2147483646 h 5029"/>
                  <a:gd name="T26" fmla="*/ 2147483646 w 3982"/>
                  <a:gd name="T27" fmla="*/ 2147483646 h 5029"/>
                  <a:gd name="T28" fmla="*/ 2147483646 w 3982"/>
                  <a:gd name="T29" fmla="*/ 2147483646 h 5029"/>
                  <a:gd name="T30" fmla="*/ 2147483646 w 3982"/>
                  <a:gd name="T31" fmla="*/ 2147483646 h 5029"/>
                  <a:gd name="T32" fmla="*/ 2147483646 w 3982"/>
                  <a:gd name="T33" fmla="*/ 2147483646 h 5029"/>
                  <a:gd name="T34" fmla="*/ 2147483646 w 3982"/>
                  <a:gd name="T35" fmla="*/ 2147483646 h 5029"/>
                  <a:gd name="T36" fmla="*/ 2147483646 w 3982"/>
                  <a:gd name="T37" fmla="*/ 2147483646 h 5029"/>
                  <a:gd name="T38" fmla="*/ 2147483646 w 3982"/>
                  <a:gd name="T39" fmla="*/ 2147483646 h 5029"/>
                  <a:gd name="T40" fmla="*/ 2147483646 w 3982"/>
                  <a:gd name="T41" fmla="*/ 2147483646 h 5029"/>
                  <a:gd name="T42" fmla="*/ 2147483646 w 3982"/>
                  <a:gd name="T43" fmla="*/ 2147483646 h 5029"/>
                  <a:gd name="T44" fmla="*/ 2147483646 w 3982"/>
                  <a:gd name="T45" fmla="*/ 2147483646 h 5029"/>
                  <a:gd name="T46" fmla="*/ 2147483646 w 3982"/>
                  <a:gd name="T47" fmla="*/ 2147483646 h 5029"/>
                  <a:gd name="T48" fmla="*/ 2147483646 w 3982"/>
                  <a:gd name="T49" fmla="*/ 2147483646 h 5029"/>
                  <a:gd name="T50" fmla="*/ 2147483646 w 3982"/>
                  <a:gd name="T51" fmla="*/ 2147483646 h 5029"/>
                  <a:gd name="T52" fmla="*/ 2147483646 w 3982"/>
                  <a:gd name="T53" fmla="*/ 2147483646 h 5029"/>
                  <a:gd name="T54" fmla="*/ 2147483646 w 3982"/>
                  <a:gd name="T55" fmla="*/ 2147483646 h 5029"/>
                  <a:gd name="T56" fmla="*/ 2147483646 w 3982"/>
                  <a:gd name="T57" fmla="*/ 2147483646 h 5029"/>
                  <a:gd name="T58" fmla="*/ 0 w 3982"/>
                  <a:gd name="T59" fmla="*/ 2147483646 h 5029"/>
                  <a:gd name="T60" fmla="*/ 2147483646 w 3982"/>
                  <a:gd name="T61" fmla="*/ 2147483646 h 5029"/>
                  <a:gd name="T62" fmla="*/ 2147483646 w 3982"/>
                  <a:gd name="T63" fmla="*/ 2147483646 h 5029"/>
                  <a:gd name="T64" fmla="*/ 2147483646 w 3982"/>
                  <a:gd name="T65" fmla="*/ 2147483646 h 5029"/>
                  <a:gd name="T66" fmla="*/ 2147483646 w 3982"/>
                  <a:gd name="T67" fmla="*/ 2147483646 h 5029"/>
                  <a:gd name="T68" fmla="*/ 2147483646 w 3982"/>
                  <a:gd name="T69" fmla="*/ 2147483646 h 5029"/>
                  <a:gd name="T70" fmla="*/ 2147483646 w 3982"/>
                  <a:gd name="T71" fmla="*/ 2147483646 h 5029"/>
                  <a:gd name="T72" fmla="*/ 2147483646 w 3982"/>
                  <a:gd name="T73" fmla="*/ 2147483646 h 5029"/>
                  <a:gd name="T74" fmla="*/ 2147483646 w 3982"/>
                  <a:gd name="T75" fmla="*/ 2147483646 h 5029"/>
                  <a:gd name="T76" fmla="*/ 2147483646 w 3982"/>
                  <a:gd name="T77" fmla="*/ 2147483646 h 5029"/>
                  <a:gd name="T78" fmla="*/ 2147483646 w 3982"/>
                  <a:gd name="T79" fmla="*/ 2147483646 h 5029"/>
                  <a:gd name="T80" fmla="*/ 2147483646 w 3982"/>
                  <a:gd name="T81" fmla="*/ 2147483646 h 5029"/>
                  <a:gd name="T82" fmla="*/ 2147483646 w 3982"/>
                  <a:gd name="T83" fmla="*/ 0 h 5029"/>
                  <a:gd name="T84" fmla="*/ 2147483646 w 3982"/>
                  <a:gd name="T85" fmla="*/ 2147483646 h 5029"/>
                  <a:gd name="T86" fmla="*/ 2147483646 w 3982"/>
                  <a:gd name="T87" fmla="*/ 2147483646 h 5029"/>
                  <a:gd name="T88" fmla="*/ 2147483646 w 3982"/>
                  <a:gd name="T89" fmla="*/ 2147483646 h 5029"/>
                  <a:gd name="T90" fmla="*/ 2147483646 w 3982"/>
                  <a:gd name="T91" fmla="*/ 2147483646 h 5029"/>
                  <a:gd name="T92" fmla="*/ 2147483646 w 3982"/>
                  <a:gd name="T93" fmla="*/ 2147483646 h 5029"/>
                  <a:gd name="T94" fmla="*/ 2147483646 w 3982"/>
                  <a:gd name="T95" fmla="*/ 2147483646 h 5029"/>
                  <a:gd name="T96" fmla="*/ 2147483646 w 3982"/>
                  <a:gd name="T97" fmla="*/ 2147483646 h 5029"/>
                  <a:gd name="T98" fmla="*/ 2147483646 w 3982"/>
                  <a:gd name="T99" fmla="*/ 2147483646 h 5029"/>
                  <a:gd name="T100" fmla="*/ 2147483646 w 3982"/>
                  <a:gd name="T101" fmla="*/ 2147483646 h 5029"/>
                  <a:gd name="T102" fmla="*/ 2147483646 w 3982"/>
                  <a:gd name="T103" fmla="*/ 2147483646 h 5029"/>
                  <a:gd name="T104" fmla="*/ 2147483646 w 3982"/>
                  <a:gd name="T105" fmla="*/ 2147483646 h 5029"/>
                  <a:gd name="T106" fmla="*/ 2147483646 w 3982"/>
                  <a:gd name="T107" fmla="*/ 2147483646 h 5029"/>
                  <a:gd name="T108" fmla="*/ 2147483646 w 3982"/>
                  <a:gd name="T109" fmla="*/ 2147483646 h 502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982" h="5029">
                    <a:moveTo>
                      <a:pt x="3029" y="1467"/>
                    </a:moveTo>
                    <a:lnTo>
                      <a:pt x="2896" y="1714"/>
                    </a:lnTo>
                    <a:lnTo>
                      <a:pt x="2877" y="1828"/>
                    </a:lnTo>
                    <a:lnTo>
                      <a:pt x="2934" y="2095"/>
                    </a:lnTo>
                    <a:lnTo>
                      <a:pt x="2953" y="2171"/>
                    </a:lnTo>
                    <a:lnTo>
                      <a:pt x="2972" y="2343"/>
                    </a:lnTo>
                    <a:lnTo>
                      <a:pt x="2991" y="2400"/>
                    </a:lnTo>
                    <a:lnTo>
                      <a:pt x="2972" y="2438"/>
                    </a:lnTo>
                    <a:lnTo>
                      <a:pt x="2953" y="2476"/>
                    </a:lnTo>
                    <a:lnTo>
                      <a:pt x="2896" y="2533"/>
                    </a:lnTo>
                    <a:lnTo>
                      <a:pt x="2781" y="2800"/>
                    </a:lnTo>
                    <a:lnTo>
                      <a:pt x="2572" y="2952"/>
                    </a:lnTo>
                    <a:lnTo>
                      <a:pt x="2172" y="3390"/>
                    </a:lnTo>
                    <a:lnTo>
                      <a:pt x="1981" y="3753"/>
                    </a:lnTo>
                    <a:lnTo>
                      <a:pt x="1943" y="4000"/>
                    </a:lnTo>
                    <a:lnTo>
                      <a:pt x="1943" y="4057"/>
                    </a:lnTo>
                    <a:lnTo>
                      <a:pt x="1714" y="4248"/>
                    </a:lnTo>
                    <a:lnTo>
                      <a:pt x="1524" y="4419"/>
                    </a:lnTo>
                    <a:lnTo>
                      <a:pt x="1467" y="4495"/>
                    </a:lnTo>
                    <a:lnTo>
                      <a:pt x="1467" y="4533"/>
                    </a:lnTo>
                    <a:lnTo>
                      <a:pt x="1410" y="4647"/>
                    </a:lnTo>
                    <a:lnTo>
                      <a:pt x="1238" y="4991"/>
                    </a:lnTo>
                    <a:lnTo>
                      <a:pt x="1181" y="5028"/>
                    </a:lnTo>
                    <a:lnTo>
                      <a:pt x="1162" y="4991"/>
                    </a:lnTo>
                    <a:lnTo>
                      <a:pt x="1143" y="4972"/>
                    </a:lnTo>
                    <a:lnTo>
                      <a:pt x="1143" y="4952"/>
                    </a:lnTo>
                    <a:lnTo>
                      <a:pt x="1143" y="4876"/>
                    </a:lnTo>
                    <a:lnTo>
                      <a:pt x="1124" y="4724"/>
                    </a:lnTo>
                    <a:lnTo>
                      <a:pt x="1105" y="4686"/>
                    </a:lnTo>
                    <a:lnTo>
                      <a:pt x="1067" y="4667"/>
                    </a:lnTo>
                    <a:lnTo>
                      <a:pt x="1048" y="4686"/>
                    </a:lnTo>
                    <a:lnTo>
                      <a:pt x="1029" y="4705"/>
                    </a:lnTo>
                    <a:lnTo>
                      <a:pt x="972" y="4762"/>
                    </a:lnTo>
                    <a:lnTo>
                      <a:pt x="953" y="4781"/>
                    </a:lnTo>
                    <a:lnTo>
                      <a:pt x="915" y="4781"/>
                    </a:lnTo>
                    <a:lnTo>
                      <a:pt x="857" y="4781"/>
                    </a:lnTo>
                    <a:lnTo>
                      <a:pt x="800" y="4762"/>
                    </a:lnTo>
                    <a:lnTo>
                      <a:pt x="762" y="4743"/>
                    </a:lnTo>
                    <a:lnTo>
                      <a:pt x="667" y="4647"/>
                    </a:lnTo>
                    <a:lnTo>
                      <a:pt x="629" y="4628"/>
                    </a:lnTo>
                    <a:lnTo>
                      <a:pt x="591" y="4610"/>
                    </a:lnTo>
                    <a:lnTo>
                      <a:pt x="553" y="4610"/>
                    </a:lnTo>
                    <a:lnTo>
                      <a:pt x="534" y="4628"/>
                    </a:lnTo>
                    <a:lnTo>
                      <a:pt x="515" y="4628"/>
                    </a:lnTo>
                    <a:lnTo>
                      <a:pt x="400" y="4705"/>
                    </a:lnTo>
                    <a:lnTo>
                      <a:pt x="362" y="4705"/>
                    </a:lnTo>
                    <a:lnTo>
                      <a:pt x="324" y="4724"/>
                    </a:lnTo>
                    <a:lnTo>
                      <a:pt x="248" y="4724"/>
                    </a:lnTo>
                    <a:lnTo>
                      <a:pt x="210" y="4724"/>
                    </a:lnTo>
                    <a:lnTo>
                      <a:pt x="172" y="4705"/>
                    </a:lnTo>
                    <a:lnTo>
                      <a:pt x="153" y="4686"/>
                    </a:lnTo>
                    <a:lnTo>
                      <a:pt x="19" y="4591"/>
                    </a:lnTo>
                    <a:lnTo>
                      <a:pt x="153" y="4266"/>
                    </a:lnTo>
                    <a:lnTo>
                      <a:pt x="153" y="4134"/>
                    </a:lnTo>
                    <a:lnTo>
                      <a:pt x="172" y="3943"/>
                    </a:lnTo>
                    <a:lnTo>
                      <a:pt x="153" y="3848"/>
                    </a:lnTo>
                    <a:lnTo>
                      <a:pt x="114" y="3809"/>
                    </a:lnTo>
                    <a:lnTo>
                      <a:pt x="58" y="3753"/>
                    </a:lnTo>
                    <a:lnTo>
                      <a:pt x="0" y="3695"/>
                    </a:lnTo>
                    <a:lnTo>
                      <a:pt x="77" y="2971"/>
                    </a:lnTo>
                    <a:lnTo>
                      <a:pt x="77" y="2781"/>
                    </a:lnTo>
                    <a:lnTo>
                      <a:pt x="96" y="2686"/>
                    </a:lnTo>
                    <a:lnTo>
                      <a:pt x="172" y="2590"/>
                    </a:lnTo>
                    <a:lnTo>
                      <a:pt x="343" y="2171"/>
                    </a:lnTo>
                    <a:lnTo>
                      <a:pt x="324" y="1981"/>
                    </a:lnTo>
                    <a:lnTo>
                      <a:pt x="343" y="1943"/>
                    </a:lnTo>
                    <a:lnTo>
                      <a:pt x="400" y="1772"/>
                    </a:lnTo>
                    <a:lnTo>
                      <a:pt x="248" y="1086"/>
                    </a:lnTo>
                    <a:lnTo>
                      <a:pt x="229" y="1029"/>
                    </a:lnTo>
                    <a:lnTo>
                      <a:pt x="458" y="914"/>
                    </a:lnTo>
                    <a:lnTo>
                      <a:pt x="534" y="857"/>
                    </a:lnTo>
                    <a:lnTo>
                      <a:pt x="724" y="304"/>
                    </a:lnTo>
                    <a:lnTo>
                      <a:pt x="781" y="228"/>
                    </a:lnTo>
                    <a:lnTo>
                      <a:pt x="800" y="209"/>
                    </a:lnTo>
                    <a:lnTo>
                      <a:pt x="820" y="190"/>
                    </a:lnTo>
                    <a:lnTo>
                      <a:pt x="896" y="152"/>
                    </a:lnTo>
                    <a:lnTo>
                      <a:pt x="1048" y="114"/>
                    </a:lnTo>
                    <a:lnTo>
                      <a:pt x="1201" y="19"/>
                    </a:lnTo>
                    <a:lnTo>
                      <a:pt x="1353" y="57"/>
                    </a:lnTo>
                    <a:lnTo>
                      <a:pt x="1924" y="38"/>
                    </a:lnTo>
                    <a:lnTo>
                      <a:pt x="2019" y="19"/>
                    </a:lnTo>
                    <a:lnTo>
                      <a:pt x="2134" y="0"/>
                    </a:lnTo>
                    <a:lnTo>
                      <a:pt x="2267" y="0"/>
                    </a:lnTo>
                    <a:lnTo>
                      <a:pt x="2686" y="114"/>
                    </a:lnTo>
                    <a:lnTo>
                      <a:pt x="3143" y="114"/>
                    </a:lnTo>
                    <a:lnTo>
                      <a:pt x="3296" y="133"/>
                    </a:lnTo>
                    <a:lnTo>
                      <a:pt x="3543" y="228"/>
                    </a:lnTo>
                    <a:lnTo>
                      <a:pt x="3848" y="286"/>
                    </a:lnTo>
                    <a:lnTo>
                      <a:pt x="3981" y="324"/>
                    </a:lnTo>
                    <a:lnTo>
                      <a:pt x="3944" y="476"/>
                    </a:lnTo>
                    <a:lnTo>
                      <a:pt x="3944" y="495"/>
                    </a:lnTo>
                    <a:lnTo>
                      <a:pt x="3944" y="514"/>
                    </a:lnTo>
                    <a:lnTo>
                      <a:pt x="3924" y="533"/>
                    </a:lnTo>
                    <a:lnTo>
                      <a:pt x="3905" y="571"/>
                    </a:lnTo>
                    <a:lnTo>
                      <a:pt x="3886" y="590"/>
                    </a:lnTo>
                    <a:lnTo>
                      <a:pt x="3848" y="629"/>
                    </a:lnTo>
                    <a:lnTo>
                      <a:pt x="3753" y="648"/>
                    </a:lnTo>
                    <a:lnTo>
                      <a:pt x="3695" y="685"/>
                    </a:lnTo>
                    <a:lnTo>
                      <a:pt x="3563" y="781"/>
                    </a:lnTo>
                    <a:lnTo>
                      <a:pt x="3524" y="800"/>
                    </a:lnTo>
                    <a:lnTo>
                      <a:pt x="3486" y="800"/>
                    </a:lnTo>
                    <a:lnTo>
                      <a:pt x="3467" y="800"/>
                    </a:lnTo>
                    <a:lnTo>
                      <a:pt x="3448" y="800"/>
                    </a:lnTo>
                    <a:lnTo>
                      <a:pt x="3429" y="800"/>
                    </a:lnTo>
                    <a:lnTo>
                      <a:pt x="3410" y="800"/>
                    </a:lnTo>
                    <a:lnTo>
                      <a:pt x="3372" y="838"/>
                    </a:lnTo>
                    <a:lnTo>
                      <a:pt x="3334" y="857"/>
                    </a:lnTo>
                    <a:lnTo>
                      <a:pt x="3277" y="952"/>
                    </a:lnTo>
                    <a:lnTo>
                      <a:pt x="3201" y="1219"/>
                    </a:lnTo>
                    <a:lnTo>
                      <a:pt x="3029" y="146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55" name="Freeform 543">
                <a:extLst>
                  <a:ext uri="{FF2B5EF4-FFF2-40B4-BE49-F238E27FC236}">
                    <a16:creationId xmlns:a16="http://schemas.microsoft.com/office/drawing/2014/main" id="{8904D51E-511B-034A-8D5D-E6C7CFAEB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4638" y="5740400"/>
                <a:ext cx="428625" cy="603250"/>
              </a:xfrm>
              <a:custGeom>
                <a:avLst/>
                <a:gdLst>
                  <a:gd name="T0" fmla="*/ 0 w 2383"/>
                  <a:gd name="T1" fmla="*/ 2147483646 h 3353"/>
                  <a:gd name="T2" fmla="*/ 0 w 2383"/>
                  <a:gd name="T3" fmla="*/ 2147483646 h 3353"/>
                  <a:gd name="T4" fmla="*/ 0 w 2383"/>
                  <a:gd name="T5" fmla="*/ 2147483646 h 3353"/>
                  <a:gd name="T6" fmla="*/ 2147483646 w 2383"/>
                  <a:gd name="T7" fmla="*/ 2147483646 h 3353"/>
                  <a:gd name="T8" fmla="*/ 2147483646 w 2383"/>
                  <a:gd name="T9" fmla="*/ 2147483646 h 3353"/>
                  <a:gd name="T10" fmla="*/ 2147483646 w 2383"/>
                  <a:gd name="T11" fmla="*/ 2147483646 h 3353"/>
                  <a:gd name="T12" fmla="*/ 2147483646 w 2383"/>
                  <a:gd name="T13" fmla="*/ 2147483646 h 3353"/>
                  <a:gd name="T14" fmla="*/ 2147483646 w 2383"/>
                  <a:gd name="T15" fmla="*/ 2147483646 h 3353"/>
                  <a:gd name="T16" fmla="*/ 2147483646 w 2383"/>
                  <a:gd name="T17" fmla="*/ 2147483646 h 3353"/>
                  <a:gd name="T18" fmla="*/ 2147483646 w 2383"/>
                  <a:gd name="T19" fmla="*/ 2147483646 h 3353"/>
                  <a:gd name="T20" fmla="*/ 2147483646 w 2383"/>
                  <a:gd name="T21" fmla="*/ 2147483646 h 3353"/>
                  <a:gd name="T22" fmla="*/ 2147483646 w 2383"/>
                  <a:gd name="T23" fmla="*/ 2147483646 h 3353"/>
                  <a:gd name="T24" fmla="*/ 2147483646 w 2383"/>
                  <a:gd name="T25" fmla="*/ 2147483646 h 3353"/>
                  <a:gd name="T26" fmla="*/ 2147483646 w 2383"/>
                  <a:gd name="T27" fmla="*/ 2147483646 h 3353"/>
                  <a:gd name="T28" fmla="*/ 2147483646 w 2383"/>
                  <a:gd name="T29" fmla="*/ 2147483646 h 3353"/>
                  <a:gd name="T30" fmla="*/ 2147483646 w 2383"/>
                  <a:gd name="T31" fmla="*/ 2147483646 h 3353"/>
                  <a:gd name="T32" fmla="*/ 2147483646 w 2383"/>
                  <a:gd name="T33" fmla="*/ 0 h 3353"/>
                  <a:gd name="T34" fmla="*/ 2147483646 w 2383"/>
                  <a:gd name="T35" fmla="*/ 2147483646 h 3353"/>
                  <a:gd name="T36" fmla="*/ 2147483646 w 2383"/>
                  <a:gd name="T37" fmla="*/ 2147483646 h 3353"/>
                  <a:gd name="T38" fmla="*/ 2147483646 w 2383"/>
                  <a:gd name="T39" fmla="*/ 2147483646 h 3353"/>
                  <a:gd name="T40" fmla="*/ 2147483646 w 2383"/>
                  <a:gd name="T41" fmla="*/ 2147483646 h 3353"/>
                  <a:gd name="T42" fmla="*/ 2147483646 w 2383"/>
                  <a:gd name="T43" fmla="*/ 2147483646 h 3353"/>
                  <a:gd name="T44" fmla="*/ 2147483646 w 2383"/>
                  <a:gd name="T45" fmla="*/ 2147483646 h 3353"/>
                  <a:gd name="T46" fmla="*/ 2147483646 w 2383"/>
                  <a:gd name="T47" fmla="*/ 2147483646 h 3353"/>
                  <a:gd name="T48" fmla="*/ 2147483646 w 2383"/>
                  <a:gd name="T49" fmla="*/ 2147483646 h 3353"/>
                  <a:gd name="T50" fmla="*/ 2147483646 w 2383"/>
                  <a:gd name="T51" fmla="*/ 2147483646 h 3353"/>
                  <a:gd name="T52" fmla="*/ 2147483646 w 2383"/>
                  <a:gd name="T53" fmla="*/ 2147483646 h 3353"/>
                  <a:gd name="T54" fmla="*/ 2147483646 w 2383"/>
                  <a:gd name="T55" fmla="*/ 2147483646 h 3353"/>
                  <a:gd name="T56" fmla="*/ 2147483646 w 2383"/>
                  <a:gd name="T57" fmla="*/ 2147483646 h 3353"/>
                  <a:gd name="T58" fmla="*/ 2147483646 w 2383"/>
                  <a:gd name="T59" fmla="*/ 2147483646 h 3353"/>
                  <a:gd name="T60" fmla="*/ 2147483646 w 2383"/>
                  <a:gd name="T61" fmla="*/ 2147483646 h 3353"/>
                  <a:gd name="T62" fmla="*/ 2147483646 w 2383"/>
                  <a:gd name="T63" fmla="*/ 2147483646 h 3353"/>
                  <a:gd name="T64" fmla="*/ 2147483646 w 2383"/>
                  <a:gd name="T65" fmla="*/ 2147483646 h 3353"/>
                  <a:gd name="T66" fmla="*/ 2147483646 w 2383"/>
                  <a:gd name="T67" fmla="*/ 2147483646 h 3353"/>
                  <a:gd name="T68" fmla="*/ 2147483646 w 2383"/>
                  <a:gd name="T69" fmla="*/ 2147483646 h 3353"/>
                  <a:gd name="T70" fmla="*/ 2147483646 w 2383"/>
                  <a:gd name="T71" fmla="*/ 2147483646 h 3353"/>
                  <a:gd name="T72" fmla="*/ 2147483646 w 2383"/>
                  <a:gd name="T73" fmla="*/ 2147483646 h 3353"/>
                  <a:gd name="T74" fmla="*/ 2147483646 w 2383"/>
                  <a:gd name="T75" fmla="*/ 2147483646 h 3353"/>
                  <a:gd name="T76" fmla="*/ 2147483646 w 2383"/>
                  <a:gd name="T77" fmla="*/ 2147483646 h 3353"/>
                  <a:gd name="T78" fmla="*/ 2147483646 w 2383"/>
                  <a:gd name="T79" fmla="*/ 2147483646 h 3353"/>
                  <a:gd name="T80" fmla="*/ 2147483646 w 2383"/>
                  <a:gd name="T81" fmla="*/ 2147483646 h 3353"/>
                  <a:gd name="T82" fmla="*/ 2147483646 w 2383"/>
                  <a:gd name="T83" fmla="*/ 2147483646 h 3353"/>
                  <a:gd name="T84" fmla="*/ 2147483646 w 2383"/>
                  <a:gd name="T85" fmla="*/ 2147483646 h 3353"/>
                  <a:gd name="T86" fmla="*/ 2147483646 w 2383"/>
                  <a:gd name="T87" fmla="*/ 2147483646 h 3353"/>
                  <a:gd name="T88" fmla="*/ 2147483646 w 2383"/>
                  <a:gd name="T89" fmla="*/ 2147483646 h 3353"/>
                  <a:gd name="T90" fmla="*/ 2147483646 w 2383"/>
                  <a:gd name="T91" fmla="*/ 2147483646 h 3353"/>
                  <a:gd name="T92" fmla="*/ 2147483646 w 2383"/>
                  <a:gd name="T93" fmla="*/ 2147483646 h 3353"/>
                  <a:gd name="T94" fmla="*/ 2147483646 w 2383"/>
                  <a:gd name="T95" fmla="*/ 2147483646 h 3353"/>
                  <a:gd name="T96" fmla="*/ 2147483646 w 2383"/>
                  <a:gd name="T97" fmla="*/ 2147483646 h 3353"/>
                  <a:gd name="T98" fmla="*/ 2147483646 w 2383"/>
                  <a:gd name="T99" fmla="*/ 2147483646 h 3353"/>
                  <a:gd name="T100" fmla="*/ 2147483646 w 2383"/>
                  <a:gd name="T101" fmla="*/ 2147483646 h 3353"/>
                  <a:gd name="T102" fmla="*/ 2147483646 w 2383"/>
                  <a:gd name="T103" fmla="*/ 2147483646 h 3353"/>
                  <a:gd name="T104" fmla="*/ 2147483646 w 2383"/>
                  <a:gd name="T105" fmla="*/ 2147483646 h 3353"/>
                  <a:gd name="T106" fmla="*/ 2147483646 w 2383"/>
                  <a:gd name="T107" fmla="*/ 2147483646 h 3353"/>
                  <a:gd name="T108" fmla="*/ 2147483646 w 2383"/>
                  <a:gd name="T109" fmla="*/ 2147483646 h 3353"/>
                  <a:gd name="T110" fmla="*/ 2147483646 w 2383"/>
                  <a:gd name="T111" fmla="*/ 2147483646 h 3353"/>
                  <a:gd name="T112" fmla="*/ 2147483646 w 2383"/>
                  <a:gd name="T113" fmla="*/ 2147483646 h 3353"/>
                  <a:gd name="T114" fmla="*/ 2147483646 w 2383"/>
                  <a:gd name="T115" fmla="*/ 2147483646 h 3353"/>
                  <a:gd name="T116" fmla="*/ 2147483646 w 2383"/>
                  <a:gd name="T117" fmla="*/ 2147483646 h 3353"/>
                  <a:gd name="T118" fmla="*/ 2147483646 w 2383"/>
                  <a:gd name="T119" fmla="*/ 2147483646 h 3353"/>
                  <a:gd name="T120" fmla="*/ 0 w 2383"/>
                  <a:gd name="T121" fmla="*/ 2147483646 h 33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83" h="3353">
                    <a:moveTo>
                      <a:pt x="0" y="2590"/>
                    </a:moveTo>
                    <a:lnTo>
                      <a:pt x="0" y="2590"/>
                    </a:lnTo>
                    <a:lnTo>
                      <a:pt x="0" y="2533"/>
                    </a:lnTo>
                    <a:lnTo>
                      <a:pt x="38" y="2286"/>
                    </a:lnTo>
                    <a:lnTo>
                      <a:pt x="229" y="1923"/>
                    </a:lnTo>
                    <a:lnTo>
                      <a:pt x="629" y="1485"/>
                    </a:lnTo>
                    <a:lnTo>
                      <a:pt x="838" y="1333"/>
                    </a:lnTo>
                    <a:lnTo>
                      <a:pt x="953" y="1066"/>
                    </a:lnTo>
                    <a:lnTo>
                      <a:pt x="1010" y="1009"/>
                    </a:lnTo>
                    <a:lnTo>
                      <a:pt x="1029" y="971"/>
                    </a:lnTo>
                    <a:lnTo>
                      <a:pt x="1048" y="933"/>
                    </a:lnTo>
                    <a:lnTo>
                      <a:pt x="1029" y="876"/>
                    </a:lnTo>
                    <a:lnTo>
                      <a:pt x="1010" y="704"/>
                    </a:lnTo>
                    <a:lnTo>
                      <a:pt x="991" y="628"/>
                    </a:lnTo>
                    <a:lnTo>
                      <a:pt x="934" y="361"/>
                    </a:lnTo>
                    <a:lnTo>
                      <a:pt x="953" y="247"/>
                    </a:lnTo>
                    <a:lnTo>
                      <a:pt x="1086" y="0"/>
                    </a:lnTo>
                    <a:lnTo>
                      <a:pt x="1295" y="190"/>
                    </a:lnTo>
                    <a:lnTo>
                      <a:pt x="1410" y="247"/>
                    </a:lnTo>
                    <a:lnTo>
                      <a:pt x="1486" y="266"/>
                    </a:lnTo>
                    <a:lnTo>
                      <a:pt x="1581" y="266"/>
                    </a:lnTo>
                    <a:lnTo>
                      <a:pt x="1676" y="266"/>
                    </a:lnTo>
                    <a:lnTo>
                      <a:pt x="1715" y="266"/>
                    </a:lnTo>
                    <a:lnTo>
                      <a:pt x="1734" y="266"/>
                    </a:lnTo>
                    <a:lnTo>
                      <a:pt x="1829" y="342"/>
                    </a:lnTo>
                    <a:lnTo>
                      <a:pt x="2096" y="686"/>
                    </a:lnTo>
                    <a:lnTo>
                      <a:pt x="2172" y="933"/>
                    </a:lnTo>
                    <a:lnTo>
                      <a:pt x="2286" y="1085"/>
                    </a:lnTo>
                    <a:lnTo>
                      <a:pt x="2362" y="1180"/>
                    </a:lnTo>
                    <a:lnTo>
                      <a:pt x="2382" y="1199"/>
                    </a:lnTo>
                    <a:lnTo>
                      <a:pt x="2382" y="1257"/>
                    </a:lnTo>
                    <a:lnTo>
                      <a:pt x="2324" y="1428"/>
                    </a:lnTo>
                    <a:lnTo>
                      <a:pt x="2343" y="1524"/>
                    </a:lnTo>
                    <a:lnTo>
                      <a:pt x="2286" y="1619"/>
                    </a:lnTo>
                    <a:lnTo>
                      <a:pt x="2229" y="1733"/>
                    </a:lnTo>
                    <a:lnTo>
                      <a:pt x="2172" y="2438"/>
                    </a:lnTo>
                    <a:lnTo>
                      <a:pt x="2096" y="2781"/>
                    </a:lnTo>
                    <a:lnTo>
                      <a:pt x="1543" y="3009"/>
                    </a:lnTo>
                    <a:lnTo>
                      <a:pt x="1429" y="2799"/>
                    </a:lnTo>
                    <a:lnTo>
                      <a:pt x="1429" y="2781"/>
                    </a:lnTo>
                    <a:lnTo>
                      <a:pt x="1391" y="2762"/>
                    </a:lnTo>
                    <a:lnTo>
                      <a:pt x="1334" y="2762"/>
                    </a:lnTo>
                    <a:lnTo>
                      <a:pt x="1295" y="2838"/>
                    </a:lnTo>
                    <a:lnTo>
                      <a:pt x="1239" y="2876"/>
                    </a:lnTo>
                    <a:lnTo>
                      <a:pt x="1105" y="2876"/>
                    </a:lnTo>
                    <a:lnTo>
                      <a:pt x="1048" y="2914"/>
                    </a:lnTo>
                    <a:lnTo>
                      <a:pt x="1029" y="2914"/>
                    </a:lnTo>
                    <a:lnTo>
                      <a:pt x="1010" y="2933"/>
                    </a:lnTo>
                    <a:lnTo>
                      <a:pt x="953" y="2990"/>
                    </a:lnTo>
                    <a:lnTo>
                      <a:pt x="914" y="3066"/>
                    </a:lnTo>
                    <a:lnTo>
                      <a:pt x="895" y="3085"/>
                    </a:lnTo>
                    <a:lnTo>
                      <a:pt x="838" y="3161"/>
                    </a:lnTo>
                    <a:lnTo>
                      <a:pt x="610" y="3352"/>
                    </a:lnTo>
                    <a:lnTo>
                      <a:pt x="572" y="3333"/>
                    </a:lnTo>
                    <a:lnTo>
                      <a:pt x="514" y="3257"/>
                    </a:lnTo>
                    <a:lnTo>
                      <a:pt x="419" y="3085"/>
                    </a:lnTo>
                    <a:lnTo>
                      <a:pt x="343" y="2952"/>
                    </a:lnTo>
                    <a:lnTo>
                      <a:pt x="343" y="2914"/>
                    </a:lnTo>
                    <a:lnTo>
                      <a:pt x="324" y="2895"/>
                    </a:lnTo>
                    <a:lnTo>
                      <a:pt x="267" y="2819"/>
                    </a:lnTo>
                    <a:lnTo>
                      <a:pt x="0" y="259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56" name="Freeform 544">
                <a:extLst>
                  <a:ext uri="{FF2B5EF4-FFF2-40B4-BE49-F238E27FC236}">
                    <a16:creationId xmlns:a16="http://schemas.microsoft.com/office/drawing/2014/main" id="{EA1980A5-7FB8-3E45-B9E3-933E3F457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1488" y="5513388"/>
                <a:ext cx="874712" cy="1069975"/>
              </a:xfrm>
              <a:custGeom>
                <a:avLst/>
                <a:gdLst>
                  <a:gd name="T0" fmla="*/ 2147483646 w 4858"/>
                  <a:gd name="T1" fmla="*/ 2147483646 h 5944"/>
                  <a:gd name="T2" fmla="*/ 2147483646 w 4858"/>
                  <a:gd name="T3" fmla="*/ 2147483646 h 5944"/>
                  <a:gd name="T4" fmla="*/ 2147483646 w 4858"/>
                  <a:gd name="T5" fmla="*/ 2147483646 h 5944"/>
                  <a:gd name="T6" fmla="*/ 2147483646 w 4858"/>
                  <a:gd name="T7" fmla="*/ 2147483646 h 5944"/>
                  <a:gd name="T8" fmla="*/ 2147483646 w 4858"/>
                  <a:gd name="T9" fmla="*/ 2147483646 h 5944"/>
                  <a:gd name="T10" fmla="*/ 2147483646 w 4858"/>
                  <a:gd name="T11" fmla="*/ 2147483646 h 5944"/>
                  <a:gd name="T12" fmla="*/ 0 w 4858"/>
                  <a:gd name="T13" fmla="*/ 2147483646 h 5944"/>
                  <a:gd name="T14" fmla="*/ 2147483646 w 4858"/>
                  <a:gd name="T15" fmla="*/ 2147483646 h 5944"/>
                  <a:gd name="T16" fmla="*/ 2147483646 w 4858"/>
                  <a:gd name="T17" fmla="*/ 2147483646 h 5944"/>
                  <a:gd name="T18" fmla="*/ 2147483646 w 4858"/>
                  <a:gd name="T19" fmla="*/ 2147483646 h 5944"/>
                  <a:gd name="T20" fmla="*/ 2147483646 w 4858"/>
                  <a:gd name="T21" fmla="*/ 2147483646 h 5944"/>
                  <a:gd name="T22" fmla="*/ 2147483646 w 4858"/>
                  <a:gd name="T23" fmla="*/ 2147483646 h 5944"/>
                  <a:gd name="T24" fmla="*/ 2147483646 w 4858"/>
                  <a:gd name="T25" fmla="*/ 2147483646 h 5944"/>
                  <a:gd name="T26" fmla="*/ 2147483646 w 4858"/>
                  <a:gd name="T27" fmla="*/ 2147483646 h 5944"/>
                  <a:gd name="T28" fmla="*/ 2147483646 w 4858"/>
                  <a:gd name="T29" fmla="*/ 2147483646 h 5944"/>
                  <a:gd name="T30" fmla="*/ 2147483646 w 4858"/>
                  <a:gd name="T31" fmla="*/ 2147483646 h 5944"/>
                  <a:gd name="T32" fmla="*/ 2147483646 w 4858"/>
                  <a:gd name="T33" fmla="*/ 2147483646 h 5944"/>
                  <a:gd name="T34" fmla="*/ 2147483646 w 4858"/>
                  <a:gd name="T35" fmla="*/ 2147483646 h 5944"/>
                  <a:gd name="T36" fmla="*/ 2147483646 w 4858"/>
                  <a:gd name="T37" fmla="*/ 2147483646 h 5944"/>
                  <a:gd name="T38" fmla="*/ 2147483646 w 4858"/>
                  <a:gd name="T39" fmla="*/ 2147483646 h 5944"/>
                  <a:gd name="T40" fmla="*/ 2147483646 w 4858"/>
                  <a:gd name="T41" fmla="*/ 0 h 5944"/>
                  <a:gd name="T42" fmla="*/ 2147483646 w 4858"/>
                  <a:gd name="T43" fmla="*/ 2147483646 h 5944"/>
                  <a:gd name="T44" fmla="*/ 2147483646 w 4858"/>
                  <a:gd name="T45" fmla="*/ 2147483646 h 5944"/>
                  <a:gd name="T46" fmla="*/ 2147483646 w 4858"/>
                  <a:gd name="T47" fmla="*/ 2147483646 h 5944"/>
                  <a:gd name="T48" fmla="*/ 2147483646 w 4858"/>
                  <a:gd name="T49" fmla="*/ 2147483646 h 5944"/>
                  <a:gd name="T50" fmla="*/ 2147483646 w 4858"/>
                  <a:gd name="T51" fmla="*/ 2147483646 h 5944"/>
                  <a:gd name="T52" fmla="*/ 2147483646 w 4858"/>
                  <a:gd name="T53" fmla="*/ 2147483646 h 5944"/>
                  <a:gd name="T54" fmla="*/ 2147483646 w 4858"/>
                  <a:gd name="T55" fmla="*/ 2147483646 h 5944"/>
                  <a:gd name="T56" fmla="*/ 2147483646 w 4858"/>
                  <a:gd name="T57" fmla="*/ 2147483646 h 5944"/>
                  <a:gd name="T58" fmla="*/ 2147483646 w 4858"/>
                  <a:gd name="T59" fmla="*/ 2147483646 h 5944"/>
                  <a:gd name="T60" fmla="*/ 2147483646 w 4858"/>
                  <a:gd name="T61" fmla="*/ 2147483646 h 5944"/>
                  <a:gd name="T62" fmla="*/ 2147483646 w 4858"/>
                  <a:gd name="T63" fmla="*/ 2147483646 h 5944"/>
                  <a:gd name="T64" fmla="*/ 2147483646 w 4858"/>
                  <a:gd name="T65" fmla="*/ 2147483646 h 5944"/>
                  <a:gd name="T66" fmla="*/ 2147483646 w 4858"/>
                  <a:gd name="T67" fmla="*/ 2147483646 h 5944"/>
                  <a:gd name="T68" fmla="*/ 2147483646 w 4858"/>
                  <a:gd name="T69" fmla="*/ 2147483646 h 5944"/>
                  <a:gd name="T70" fmla="*/ 2147483646 w 4858"/>
                  <a:gd name="T71" fmla="*/ 2147483646 h 5944"/>
                  <a:gd name="T72" fmla="*/ 2147483646 w 4858"/>
                  <a:gd name="T73" fmla="*/ 2147483646 h 5944"/>
                  <a:gd name="T74" fmla="*/ 2147483646 w 4858"/>
                  <a:gd name="T75" fmla="*/ 2147483646 h 5944"/>
                  <a:gd name="T76" fmla="*/ 2147483646 w 4858"/>
                  <a:gd name="T77" fmla="*/ 2147483646 h 5944"/>
                  <a:gd name="T78" fmla="*/ 2147483646 w 4858"/>
                  <a:gd name="T79" fmla="*/ 2147483646 h 5944"/>
                  <a:gd name="T80" fmla="*/ 2147483646 w 4858"/>
                  <a:gd name="T81" fmla="*/ 2147483646 h 5944"/>
                  <a:gd name="T82" fmla="*/ 2147483646 w 4858"/>
                  <a:gd name="T83" fmla="*/ 2147483646 h 5944"/>
                  <a:gd name="T84" fmla="*/ 2147483646 w 4858"/>
                  <a:gd name="T85" fmla="*/ 2147483646 h 5944"/>
                  <a:gd name="T86" fmla="*/ 2147483646 w 4858"/>
                  <a:gd name="T87" fmla="*/ 2147483646 h 5944"/>
                  <a:gd name="T88" fmla="*/ 2147483646 w 4858"/>
                  <a:gd name="T89" fmla="*/ 2147483646 h 5944"/>
                  <a:gd name="T90" fmla="*/ 2147483646 w 4858"/>
                  <a:gd name="T91" fmla="*/ 2147483646 h 5944"/>
                  <a:gd name="T92" fmla="*/ 2147483646 w 4858"/>
                  <a:gd name="T93" fmla="*/ 2147483646 h 5944"/>
                  <a:gd name="T94" fmla="*/ 2147483646 w 4858"/>
                  <a:gd name="T95" fmla="*/ 2147483646 h 5944"/>
                  <a:gd name="T96" fmla="*/ 2147483646 w 4858"/>
                  <a:gd name="T97" fmla="*/ 2147483646 h 5944"/>
                  <a:gd name="T98" fmla="*/ 2147483646 w 4858"/>
                  <a:gd name="T99" fmla="*/ 2147483646 h 5944"/>
                  <a:gd name="T100" fmla="*/ 2147483646 w 4858"/>
                  <a:gd name="T101" fmla="*/ 2147483646 h 5944"/>
                  <a:gd name="T102" fmla="*/ 2147483646 w 4858"/>
                  <a:gd name="T103" fmla="*/ 2147483646 h 5944"/>
                  <a:gd name="T104" fmla="*/ 2147483646 w 4858"/>
                  <a:gd name="T105" fmla="*/ 2147483646 h 594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858" h="5944">
                    <a:moveTo>
                      <a:pt x="1010" y="4039"/>
                    </a:moveTo>
                    <a:lnTo>
                      <a:pt x="1086" y="3696"/>
                    </a:lnTo>
                    <a:lnTo>
                      <a:pt x="1143" y="2991"/>
                    </a:lnTo>
                    <a:lnTo>
                      <a:pt x="1200" y="2877"/>
                    </a:lnTo>
                    <a:lnTo>
                      <a:pt x="1257" y="2782"/>
                    </a:lnTo>
                    <a:lnTo>
                      <a:pt x="1238" y="2686"/>
                    </a:lnTo>
                    <a:lnTo>
                      <a:pt x="1296" y="2515"/>
                    </a:lnTo>
                    <a:lnTo>
                      <a:pt x="1296" y="2457"/>
                    </a:lnTo>
                    <a:lnTo>
                      <a:pt x="1276" y="2438"/>
                    </a:lnTo>
                    <a:lnTo>
                      <a:pt x="1200" y="2343"/>
                    </a:lnTo>
                    <a:lnTo>
                      <a:pt x="1086" y="2191"/>
                    </a:lnTo>
                    <a:lnTo>
                      <a:pt x="1010" y="1944"/>
                    </a:lnTo>
                    <a:lnTo>
                      <a:pt x="743" y="1600"/>
                    </a:lnTo>
                    <a:lnTo>
                      <a:pt x="648" y="1524"/>
                    </a:lnTo>
                    <a:lnTo>
                      <a:pt x="629" y="1524"/>
                    </a:lnTo>
                    <a:lnTo>
                      <a:pt x="590" y="1524"/>
                    </a:lnTo>
                    <a:lnTo>
                      <a:pt x="495" y="1524"/>
                    </a:lnTo>
                    <a:lnTo>
                      <a:pt x="400" y="1524"/>
                    </a:lnTo>
                    <a:lnTo>
                      <a:pt x="324" y="1505"/>
                    </a:lnTo>
                    <a:lnTo>
                      <a:pt x="209" y="1448"/>
                    </a:lnTo>
                    <a:lnTo>
                      <a:pt x="0" y="1258"/>
                    </a:lnTo>
                    <a:lnTo>
                      <a:pt x="172" y="1010"/>
                    </a:lnTo>
                    <a:lnTo>
                      <a:pt x="248" y="743"/>
                    </a:lnTo>
                    <a:lnTo>
                      <a:pt x="305" y="648"/>
                    </a:lnTo>
                    <a:lnTo>
                      <a:pt x="343" y="629"/>
                    </a:lnTo>
                    <a:lnTo>
                      <a:pt x="381" y="591"/>
                    </a:lnTo>
                    <a:lnTo>
                      <a:pt x="400" y="591"/>
                    </a:lnTo>
                    <a:lnTo>
                      <a:pt x="419" y="591"/>
                    </a:lnTo>
                    <a:lnTo>
                      <a:pt x="438" y="591"/>
                    </a:lnTo>
                    <a:lnTo>
                      <a:pt x="457" y="591"/>
                    </a:lnTo>
                    <a:lnTo>
                      <a:pt x="495" y="591"/>
                    </a:lnTo>
                    <a:lnTo>
                      <a:pt x="534" y="572"/>
                    </a:lnTo>
                    <a:lnTo>
                      <a:pt x="666" y="476"/>
                    </a:lnTo>
                    <a:lnTo>
                      <a:pt x="724" y="439"/>
                    </a:lnTo>
                    <a:lnTo>
                      <a:pt x="819" y="420"/>
                    </a:lnTo>
                    <a:lnTo>
                      <a:pt x="857" y="381"/>
                    </a:lnTo>
                    <a:lnTo>
                      <a:pt x="876" y="362"/>
                    </a:lnTo>
                    <a:lnTo>
                      <a:pt x="895" y="324"/>
                    </a:lnTo>
                    <a:lnTo>
                      <a:pt x="915" y="305"/>
                    </a:lnTo>
                    <a:lnTo>
                      <a:pt x="915" y="286"/>
                    </a:lnTo>
                    <a:lnTo>
                      <a:pt x="915" y="267"/>
                    </a:lnTo>
                    <a:lnTo>
                      <a:pt x="952" y="115"/>
                    </a:lnTo>
                    <a:lnTo>
                      <a:pt x="1257" y="229"/>
                    </a:lnTo>
                    <a:lnTo>
                      <a:pt x="1391" y="210"/>
                    </a:lnTo>
                    <a:lnTo>
                      <a:pt x="1448" y="286"/>
                    </a:lnTo>
                    <a:lnTo>
                      <a:pt x="1505" y="305"/>
                    </a:lnTo>
                    <a:lnTo>
                      <a:pt x="1543" y="305"/>
                    </a:lnTo>
                    <a:lnTo>
                      <a:pt x="1581" y="267"/>
                    </a:lnTo>
                    <a:lnTo>
                      <a:pt x="1638" y="267"/>
                    </a:lnTo>
                    <a:lnTo>
                      <a:pt x="1753" y="286"/>
                    </a:lnTo>
                    <a:lnTo>
                      <a:pt x="1981" y="248"/>
                    </a:lnTo>
                    <a:lnTo>
                      <a:pt x="2210" y="172"/>
                    </a:lnTo>
                    <a:lnTo>
                      <a:pt x="2343" y="95"/>
                    </a:lnTo>
                    <a:lnTo>
                      <a:pt x="2400" y="95"/>
                    </a:lnTo>
                    <a:lnTo>
                      <a:pt x="2457" y="172"/>
                    </a:lnTo>
                    <a:lnTo>
                      <a:pt x="2515" y="210"/>
                    </a:lnTo>
                    <a:lnTo>
                      <a:pt x="2591" y="229"/>
                    </a:lnTo>
                    <a:lnTo>
                      <a:pt x="2705" y="210"/>
                    </a:lnTo>
                    <a:lnTo>
                      <a:pt x="2819" y="191"/>
                    </a:lnTo>
                    <a:lnTo>
                      <a:pt x="2857" y="134"/>
                    </a:lnTo>
                    <a:lnTo>
                      <a:pt x="2876" y="77"/>
                    </a:lnTo>
                    <a:lnTo>
                      <a:pt x="2933" y="39"/>
                    </a:lnTo>
                    <a:lnTo>
                      <a:pt x="3086" y="0"/>
                    </a:lnTo>
                    <a:lnTo>
                      <a:pt x="3143" y="58"/>
                    </a:lnTo>
                    <a:lnTo>
                      <a:pt x="3181" y="172"/>
                    </a:lnTo>
                    <a:lnTo>
                      <a:pt x="3086" y="362"/>
                    </a:lnTo>
                    <a:lnTo>
                      <a:pt x="3067" y="381"/>
                    </a:lnTo>
                    <a:lnTo>
                      <a:pt x="3028" y="420"/>
                    </a:lnTo>
                    <a:lnTo>
                      <a:pt x="3028" y="457"/>
                    </a:lnTo>
                    <a:lnTo>
                      <a:pt x="3048" y="515"/>
                    </a:lnTo>
                    <a:lnTo>
                      <a:pt x="3067" y="534"/>
                    </a:lnTo>
                    <a:lnTo>
                      <a:pt x="3067" y="553"/>
                    </a:lnTo>
                    <a:lnTo>
                      <a:pt x="3086" y="572"/>
                    </a:lnTo>
                    <a:lnTo>
                      <a:pt x="3105" y="591"/>
                    </a:lnTo>
                    <a:lnTo>
                      <a:pt x="3124" y="591"/>
                    </a:lnTo>
                    <a:lnTo>
                      <a:pt x="3181" y="591"/>
                    </a:lnTo>
                    <a:lnTo>
                      <a:pt x="3238" y="591"/>
                    </a:lnTo>
                    <a:lnTo>
                      <a:pt x="3353" y="553"/>
                    </a:lnTo>
                    <a:lnTo>
                      <a:pt x="3562" y="553"/>
                    </a:lnTo>
                    <a:lnTo>
                      <a:pt x="3619" y="572"/>
                    </a:lnTo>
                    <a:lnTo>
                      <a:pt x="3638" y="591"/>
                    </a:lnTo>
                    <a:lnTo>
                      <a:pt x="3676" y="667"/>
                    </a:lnTo>
                    <a:lnTo>
                      <a:pt x="3753" y="896"/>
                    </a:lnTo>
                    <a:lnTo>
                      <a:pt x="3790" y="1105"/>
                    </a:lnTo>
                    <a:lnTo>
                      <a:pt x="3772" y="1182"/>
                    </a:lnTo>
                    <a:lnTo>
                      <a:pt x="3772" y="1200"/>
                    </a:lnTo>
                    <a:lnTo>
                      <a:pt x="3753" y="1219"/>
                    </a:lnTo>
                    <a:lnTo>
                      <a:pt x="3714" y="1258"/>
                    </a:lnTo>
                    <a:lnTo>
                      <a:pt x="3676" y="1334"/>
                    </a:lnTo>
                    <a:lnTo>
                      <a:pt x="3676" y="1372"/>
                    </a:lnTo>
                    <a:lnTo>
                      <a:pt x="3676" y="1410"/>
                    </a:lnTo>
                    <a:lnTo>
                      <a:pt x="3676" y="1429"/>
                    </a:lnTo>
                    <a:lnTo>
                      <a:pt x="3714" y="1505"/>
                    </a:lnTo>
                    <a:lnTo>
                      <a:pt x="3905" y="1695"/>
                    </a:lnTo>
                    <a:lnTo>
                      <a:pt x="3981" y="1753"/>
                    </a:lnTo>
                    <a:lnTo>
                      <a:pt x="4496" y="1944"/>
                    </a:lnTo>
                    <a:lnTo>
                      <a:pt x="4610" y="2000"/>
                    </a:lnTo>
                    <a:lnTo>
                      <a:pt x="4667" y="2058"/>
                    </a:lnTo>
                    <a:lnTo>
                      <a:pt x="4762" y="2153"/>
                    </a:lnTo>
                    <a:lnTo>
                      <a:pt x="4857" y="2191"/>
                    </a:lnTo>
                    <a:lnTo>
                      <a:pt x="4781" y="2401"/>
                    </a:lnTo>
                    <a:lnTo>
                      <a:pt x="4724" y="2457"/>
                    </a:lnTo>
                    <a:lnTo>
                      <a:pt x="4724" y="2477"/>
                    </a:lnTo>
                    <a:lnTo>
                      <a:pt x="4648" y="2515"/>
                    </a:lnTo>
                    <a:lnTo>
                      <a:pt x="4362" y="2762"/>
                    </a:lnTo>
                    <a:lnTo>
                      <a:pt x="4305" y="2972"/>
                    </a:lnTo>
                    <a:lnTo>
                      <a:pt x="4305" y="3105"/>
                    </a:lnTo>
                    <a:lnTo>
                      <a:pt x="4286" y="3181"/>
                    </a:lnTo>
                    <a:lnTo>
                      <a:pt x="4267" y="3219"/>
                    </a:lnTo>
                    <a:lnTo>
                      <a:pt x="4229" y="3258"/>
                    </a:lnTo>
                    <a:lnTo>
                      <a:pt x="4210" y="3315"/>
                    </a:lnTo>
                    <a:lnTo>
                      <a:pt x="4210" y="3353"/>
                    </a:lnTo>
                    <a:lnTo>
                      <a:pt x="4191" y="3639"/>
                    </a:lnTo>
                    <a:lnTo>
                      <a:pt x="4076" y="3676"/>
                    </a:lnTo>
                    <a:lnTo>
                      <a:pt x="4000" y="3676"/>
                    </a:lnTo>
                    <a:lnTo>
                      <a:pt x="3943" y="3715"/>
                    </a:lnTo>
                    <a:lnTo>
                      <a:pt x="3886" y="3753"/>
                    </a:lnTo>
                    <a:lnTo>
                      <a:pt x="3714" y="3905"/>
                    </a:lnTo>
                    <a:lnTo>
                      <a:pt x="3658" y="3943"/>
                    </a:lnTo>
                    <a:lnTo>
                      <a:pt x="3619" y="3962"/>
                    </a:lnTo>
                    <a:lnTo>
                      <a:pt x="3619" y="3943"/>
                    </a:lnTo>
                    <a:lnTo>
                      <a:pt x="3600" y="3925"/>
                    </a:lnTo>
                    <a:lnTo>
                      <a:pt x="3600" y="3905"/>
                    </a:lnTo>
                    <a:lnTo>
                      <a:pt x="3581" y="3791"/>
                    </a:lnTo>
                    <a:lnTo>
                      <a:pt x="3562" y="3753"/>
                    </a:lnTo>
                    <a:lnTo>
                      <a:pt x="3543" y="3734"/>
                    </a:lnTo>
                    <a:lnTo>
                      <a:pt x="3467" y="3715"/>
                    </a:lnTo>
                    <a:lnTo>
                      <a:pt x="3448" y="3715"/>
                    </a:lnTo>
                    <a:lnTo>
                      <a:pt x="3295" y="3791"/>
                    </a:lnTo>
                    <a:lnTo>
                      <a:pt x="2933" y="4362"/>
                    </a:lnTo>
                    <a:lnTo>
                      <a:pt x="2781" y="4763"/>
                    </a:lnTo>
                    <a:lnTo>
                      <a:pt x="2819" y="5181"/>
                    </a:lnTo>
                    <a:lnTo>
                      <a:pt x="2800" y="5296"/>
                    </a:lnTo>
                    <a:lnTo>
                      <a:pt x="2762" y="5353"/>
                    </a:lnTo>
                    <a:lnTo>
                      <a:pt x="2743" y="5372"/>
                    </a:lnTo>
                    <a:lnTo>
                      <a:pt x="2724" y="5372"/>
                    </a:lnTo>
                    <a:lnTo>
                      <a:pt x="2705" y="5391"/>
                    </a:lnTo>
                    <a:lnTo>
                      <a:pt x="2686" y="5391"/>
                    </a:lnTo>
                    <a:lnTo>
                      <a:pt x="2667" y="5410"/>
                    </a:lnTo>
                    <a:lnTo>
                      <a:pt x="2629" y="5429"/>
                    </a:lnTo>
                    <a:lnTo>
                      <a:pt x="2552" y="5525"/>
                    </a:lnTo>
                    <a:lnTo>
                      <a:pt x="2552" y="5543"/>
                    </a:lnTo>
                    <a:lnTo>
                      <a:pt x="2515" y="5543"/>
                    </a:lnTo>
                    <a:lnTo>
                      <a:pt x="2476" y="5562"/>
                    </a:lnTo>
                    <a:lnTo>
                      <a:pt x="2400" y="5581"/>
                    </a:lnTo>
                    <a:lnTo>
                      <a:pt x="2229" y="5657"/>
                    </a:lnTo>
                    <a:lnTo>
                      <a:pt x="2076" y="5810"/>
                    </a:lnTo>
                    <a:lnTo>
                      <a:pt x="2000" y="5867"/>
                    </a:lnTo>
                    <a:lnTo>
                      <a:pt x="1753" y="5943"/>
                    </a:lnTo>
                    <a:lnTo>
                      <a:pt x="1695" y="5753"/>
                    </a:lnTo>
                    <a:lnTo>
                      <a:pt x="1600" y="5505"/>
                    </a:lnTo>
                    <a:lnTo>
                      <a:pt x="1562" y="5410"/>
                    </a:lnTo>
                    <a:lnTo>
                      <a:pt x="1581" y="5105"/>
                    </a:lnTo>
                    <a:lnTo>
                      <a:pt x="1524" y="4648"/>
                    </a:lnTo>
                    <a:lnTo>
                      <a:pt x="1486" y="4515"/>
                    </a:lnTo>
                    <a:lnTo>
                      <a:pt x="1467" y="4515"/>
                    </a:lnTo>
                    <a:lnTo>
                      <a:pt x="1428" y="4515"/>
                    </a:lnTo>
                    <a:lnTo>
                      <a:pt x="1314" y="4515"/>
                    </a:lnTo>
                    <a:lnTo>
                      <a:pt x="1238" y="4496"/>
                    </a:lnTo>
                    <a:lnTo>
                      <a:pt x="1124" y="4382"/>
                    </a:lnTo>
                    <a:lnTo>
                      <a:pt x="1010" y="4039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57" name="Freeform 545">
                <a:extLst>
                  <a:ext uri="{FF2B5EF4-FFF2-40B4-BE49-F238E27FC236}">
                    <a16:creationId xmlns:a16="http://schemas.microsoft.com/office/drawing/2014/main" id="{EB85F5BC-4460-3F48-AC35-1D7C4BFD9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5550" y="5578475"/>
                <a:ext cx="979488" cy="720725"/>
              </a:xfrm>
              <a:custGeom>
                <a:avLst/>
                <a:gdLst>
                  <a:gd name="T0" fmla="*/ 2147483646 w 5448"/>
                  <a:gd name="T1" fmla="*/ 2147483646 h 4001"/>
                  <a:gd name="T2" fmla="*/ 2147483646 w 5448"/>
                  <a:gd name="T3" fmla="*/ 2147483646 h 4001"/>
                  <a:gd name="T4" fmla="*/ 2147483646 w 5448"/>
                  <a:gd name="T5" fmla="*/ 2147483646 h 4001"/>
                  <a:gd name="T6" fmla="*/ 2147483646 w 5448"/>
                  <a:gd name="T7" fmla="*/ 2147483646 h 4001"/>
                  <a:gd name="T8" fmla="*/ 2147483646 w 5448"/>
                  <a:gd name="T9" fmla="*/ 2147483646 h 4001"/>
                  <a:gd name="T10" fmla="*/ 2147483646 w 5448"/>
                  <a:gd name="T11" fmla="*/ 2147483646 h 4001"/>
                  <a:gd name="T12" fmla="*/ 2147483646 w 5448"/>
                  <a:gd name="T13" fmla="*/ 2147483646 h 4001"/>
                  <a:gd name="T14" fmla="*/ 2147483646 w 5448"/>
                  <a:gd name="T15" fmla="*/ 2147483646 h 4001"/>
                  <a:gd name="T16" fmla="*/ 2147483646 w 5448"/>
                  <a:gd name="T17" fmla="*/ 2147483646 h 4001"/>
                  <a:gd name="T18" fmla="*/ 2147483646 w 5448"/>
                  <a:gd name="T19" fmla="*/ 2147483646 h 4001"/>
                  <a:gd name="T20" fmla="*/ 2147483646 w 5448"/>
                  <a:gd name="T21" fmla="*/ 2147483646 h 4001"/>
                  <a:gd name="T22" fmla="*/ 2147483646 w 5448"/>
                  <a:gd name="T23" fmla="*/ 2147483646 h 4001"/>
                  <a:gd name="T24" fmla="*/ 2147483646 w 5448"/>
                  <a:gd name="T25" fmla="*/ 2147483646 h 4001"/>
                  <a:gd name="T26" fmla="*/ 2147483646 w 5448"/>
                  <a:gd name="T27" fmla="*/ 2147483646 h 4001"/>
                  <a:gd name="T28" fmla="*/ 2147483646 w 5448"/>
                  <a:gd name="T29" fmla="*/ 2147483646 h 4001"/>
                  <a:gd name="T30" fmla="*/ 2147483646 w 5448"/>
                  <a:gd name="T31" fmla="*/ 2147483646 h 4001"/>
                  <a:gd name="T32" fmla="*/ 2147483646 w 5448"/>
                  <a:gd name="T33" fmla="*/ 2147483646 h 4001"/>
                  <a:gd name="T34" fmla="*/ 2147483646 w 5448"/>
                  <a:gd name="T35" fmla="*/ 2147483646 h 4001"/>
                  <a:gd name="T36" fmla="*/ 2147483646 w 5448"/>
                  <a:gd name="T37" fmla="*/ 0 h 4001"/>
                  <a:gd name="T38" fmla="*/ 2147483646 w 5448"/>
                  <a:gd name="T39" fmla="*/ 2147483646 h 4001"/>
                  <a:gd name="T40" fmla="*/ 2147483646 w 5448"/>
                  <a:gd name="T41" fmla="*/ 2147483646 h 4001"/>
                  <a:gd name="T42" fmla="*/ 2147483646 w 5448"/>
                  <a:gd name="T43" fmla="*/ 2147483646 h 4001"/>
                  <a:gd name="T44" fmla="*/ 2147483646 w 5448"/>
                  <a:gd name="T45" fmla="*/ 2147483646 h 4001"/>
                  <a:gd name="T46" fmla="*/ 2147483646 w 5448"/>
                  <a:gd name="T47" fmla="*/ 2147483646 h 4001"/>
                  <a:gd name="T48" fmla="*/ 2147483646 w 5448"/>
                  <a:gd name="T49" fmla="*/ 2147483646 h 4001"/>
                  <a:gd name="T50" fmla="*/ 2147483646 w 5448"/>
                  <a:gd name="T51" fmla="*/ 2147483646 h 4001"/>
                  <a:gd name="T52" fmla="*/ 2147483646 w 5448"/>
                  <a:gd name="T53" fmla="*/ 2147483646 h 4001"/>
                  <a:gd name="T54" fmla="*/ 2147483646 w 5448"/>
                  <a:gd name="T55" fmla="*/ 2147483646 h 4001"/>
                  <a:gd name="T56" fmla="*/ 2147483646 w 5448"/>
                  <a:gd name="T57" fmla="*/ 2147483646 h 4001"/>
                  <a:gd name="T58" fmla="*/ 2147483646 w 5448"/>
                  <a:gd name="T59" fmla="*/ 2147483646 h 4001"/>
                  <a:gd name="T60" fmla="*/ 2147483646 w 5448"/>
                  <a:gd name="T61" fmla="*/ 2147483646 h 4001"/>
                  <a:gd name="T62" fmla="*/ 2147483646 w 5448"/>
                  <a:gd name="T63" fmla="*/ 2147483646 h 4001"/>
                  <a:gd name="T64" fmla="*/ 2147483646 w 5448"/>
                  <a:gd name="T65" fmla="*/ 2147483646 h 4001"/>
                  <a:gd name="T66" fmla="*/ 2147483646 w 5448"/>
                  <a:gd name="T67" fmla="*/ 2147483646 h 4001"/>
                  <a:gd name="T68" fmla="*/ 2147483646 w 5448"/>
                  <a:gd name="T69" fmla="*/ 2147483646 h 4001"/>
                  <a:gd name="T70" fmla="*/ 2147483646 w 5448"/>
                  <a:gd name="T71" fmla="*/ 2147483646 h 4001"/>
                  <a:gd name="T72" fmla="*/ 2147483646 w 5448"/>
                  <a:gd name="T73" fmla="*/ 2147483646 h 4001"/>
                  <a:gd name="T74" fmla="*/ 2147483646 w 5448"/>
                  <a:gd name="T75" fmla="*/ 2147483646 h 4001"/>
                  <a:gd name="T76" fmla="*/ 2147483646 w 5448"/>
                  <a:gd name="T77" fmla="*/ 2147483646 h 4001"/>
                  <a:gd name="T78" fmla="*/ 2147483646 w 5448"/>
                  <a:gd name="T79" fmla="*/ 2147483646 h 4001"/>
                  <a:gd name="T80" fmla="*/ 2147483646 w 5448"/>
                  <a:gd name="T81" fmla="*/ 2147483646 h 4001"/>
                  <a:gd name="T82" fmla="*/ 2147483646 w 5448"/>
                  <a:gd name="T83" fmla="*/ 2147483646 h 4001"/>
                  <a:gd name="T84" fmla="*/ 2147483646 w 5448"/>
                  <a:gd name="T85" fmla="*/ 2147483646 h 4001"/>
                  <a:gd name="T86" fmla="*/ 2147483646 w 5448"/>
                  <a:gd name="T87" fmla="*/ 2147483646 h 4001"/>
                  <a:gd name="T88" fmla="*/ 2147483646 w 5448"/>
                  <a:gd name="T89" fmla="*/ 2147483646 h 4001"/>
                  <a:gd name="T90" fmla="*/ 2147483646 w 5448"/>
                  <a:gd name="T91" fmla="*/ 2147483646 h 4001"/>
                  <a:gd name="T92" fmla="*/ 2147483646 w 5448"/>
                  <a:gd name="T93" fmla="*/ 2147483646 h 4001"/>
                  <a:gd name="T94" fmla="*/ 2147483646 w 5448"/>
                  <a:gd name="T95" fmla="*/ 2147483646 h 4001"/>
                  <a:gd name="T96" fmla="*/ 2147483646 w 5448"/>
                  <a:gd name="T97" fmla="*/ 2147483646 h 4001"/>
                  <a:gd name="T98" fmla="*/ 2147483646 w 5448"/>
                  <a:gd name="T99" fmla="*/ 2147483646 h 4001"/>
                  <a:gd name="T100" fmla="*/ 2147483646 w 5448"/>
                  <a:gd name="T101" fmla="*/ 2147483646 h 4001"/>
                  <a:gd name="T102" fmla="*/ 2147483646 w 5448"/>
                  <a:gd name="T103" fmla="*/ 2147483646 h 4001"/>
                  <a:gd name="T104" fmla="*/ 2147483646 w 5448"/>
                  <a:gd name="T105" fmla="*/ 2147483646 h 400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448" h="4001">
                    <a:moveTo>
                      <a:pt x="0" y="3277"/>
                    </a:moveTo>
                    <a:lnTo>
                      <a:pt x="19" y="2991"/>
                    </a:lnTo>
                    <a:lnTo>
                      <a:pt x="19" y="2953"/>
                    </a:lnTo>
                    <a:lnTo>
                      <a:pt x="38" y="2896"/>
                    </a:lnTo>
                    <a:lnTo>
                      <a:pt x="76" y="2857"/>
                    </a:lnTo>
                    <a:lnTo>
                      <a:pt x="95" y="2819"/>
                    </a:lnTo>
                    <a:lnTo>
                      <a:pt x="114" y="2743"/>
                    </a:lnTo>
                    <a:lnTo>
                      <a:pt x="114" y="2610"/>
                    </a:lnTo>
                    <a:lnTo>
                      <a:pt x="171" y="2400"/>
                    </a:lnTo>
                    <a:lnTo>
                      <a:pt x="457" y="2153"/>
                    </a:lnTo>
                    <a:lnTo>
                      <a:pt x="533" y="2115"/>
                    </a:lnTo>
                    <a:lnTo>
                      <a:pt x="533" y="2095"/>
                    </a:lnTo>
                    <a:lnTo>
                      <a:pt x="590" y="2039"/>
                    </a:lnTo>
                    <a:lnTo>
                      <a:pt x="666" y="1829"/>
                    </a:lnTo>
                    <a:lnTo>
                      <a:pt x="686" y="1829"/>
                    </a:lnTo>
                    <a:lnTo>
                      <a:pt x="742" y="1791"/>
                    </a:lnTo>
                    <a:lnTo>
                      <a:pt x="876" y="1714"/>
                    </a:lnTo>
                    <a:lnTo>
                      <a:pt x="914" y="1619"/>
                    </a:lnTo>
                    <a:lnTo>
                      <a:pt x="914" y="1562"/>
                    </a:lnTo>
                    <a:lnTo>
                      <a:pt x="933" y="1543"/>
                    </a:lnTo>
                    <a:lnTo>
                      <a:pt x="971" y="1505"/>
                    </a:lnTo>
                    <a:lnTo>
                      <a:pt x="1199" y="1429"/>
                    </a:lnTo>
                    <a:lnTo>
                      <a:pt x="1485" y="1333"/>
                    </a:lnTo>
                    <a:lnTo>
                      <a:pt x="1619" y="1333"/>
                    </a:lnTo>
                    <a:lnTo>
                      <a:pt x="1733" y="1391"/>
                    </a:lnTo>
                    <a:lnTo>
                      <a:pt x="1809" y="1410"/>
                    </a:lnTo>
                    <a:lnTo>
                      <a:pt x="1847" y="1391"/>
                    </a:lnTo>
                    <a:lnTo>
                      <a:pt x="1866" y="1353"/>
                    </a:lnTo>
                    <a:lnTo>
                      <a:pt x="2152" y="857"/>
                    </a:lnTo>
                    <a:lnTo>
                      <a:pt x="2342" y="800"/>
                    </a:lnTo>
                    <a:lnTo>
                      <a:pt x="2647" y="762"/>
                    </a:lnTo>
                    <a:lnTo>
                      <a:pt x="2895" y="667"/>
                    </a:lnTo>
                    <a:lnTo>
                      <a:pt x="3162" y="534"/>
                    </a:lnTo>
                    <a:lnTo>
                      <a:pt x="3466" y="134"/>
                    </a:lnTo>
                    <a:lnTo>
                      <a:pt x="3581" y="38"/>
                    </a:lnTo>
                    <a:lnTo>
                      <a:pt x="3619" y="19"/>
                    </a:lnTo>
                    <a:lnTo>
                      <a:pt x="3676" y="0"/>
                    </a:lnTo>
                    <a:lnTo>
                      <a:pt x="3790" y="0"/>
                    </a:lnTo>
                    <a:lnTo>
                      <a:pt x="3924" y="0"/>
                    </a:lnTo>
                    <a:lnTo>
                      <a:pt x="3866" y="153"/>
                    </a:lnTo>
                    <a:lnTo>
                      <a:pt x="3886" y="191"/>
                    </a:lnTo>
                    <a:lnTo>
                      <a:pt x="3942" y="286"/>
                    </a:lnTo>
                    <a:lnTo>
                      <a:pt x="4019" y="400"/>
                    </a:lnTo>
                    <a:lnTo>
                      <a:pt x="4152" y="667"/>
                    </a:lnTo>
                    <a:lnTo>
                      <a:pt x="4228" y="762"/>
                    </a:lnTo>
                    <a:lnTo>
                      <a:pt x="4286" y="820"/>
                    </a:lnTo>
                    <a:lnTo>
                      <a:pt x="4305" y="838"/>
                    </a:lnTo>
                    <a:lnTo>
                      <a:pt x="4533" y="838"/>
                    </a:lnTo>
                    <a:lnTo>
                      <a:pt x="4685" y="857"/>
                    </a:lnTo>
                    <a:lnTo>
                      <a:pt x="4781" y="876"/>
                    </a:lnTo>
                    <a:lnTo>
                      <a:pt x="5181" y="857"/>
                    </a:lnTo>
                    <a:lnTo>
                      <a:pt x="5295" y="896"/>
                    </a:lnTo>
                    <a:lnTo>
                      <a:pt x="5352" y="972"/>
                    </a:lnTo>
                    <a:lnTo>
                      <a:pt x="5371" y="1067"/>
                    </a:lnTo>
                    <a:lnTo>
                      <a:pt x="5390" y="1162"/>
                    </a:lnTo>
                    <a:lnTo>
                      <a:pt x="5390" y="1201"/>
                    </a:lnTo>
                    <a:lnTo>
                      <a:pt x="5371" y="1296"/>
                    </a:lnTo>
                    <a:lnTo>
                      <a:pt x="5371" y="1333"/>
                    </a:lnTo>
                    <a:lnTo>
                      <a:pt x="5371" y="1353"/>
                    </a:lnTo>
                    <a:lnTo>
                      <a:pt x="5371" y="1410"/>
                    </a:lnTo>
                    <a:lnTo>
                      <a:pt x="5371" y="1448"/>
                    </a:lnTo>
                    <a:lnTo>
                      <a:pt x="5410" y="1524"/>
                    </a:lnTo>
                    <a:lnTo>
                      <a:pt x="5447" y="1638"/>
                    </a:lnTo>
                    <a:lnTo>
                      <a:pt x="5124" y="2515"/>
                    </a:lnTo>
                    <a:lnTo>
                      <a:pt x="5105" y="2705"/>
                    </a:lnTo>
                    <a:lnTo>
                      <a:pt x="5124" y="2705"/>
                    </a:lnTo>
                    <a:lnTo>
                      <a:pt x="5219" y="2705"/>
                    </a:lnTo>
                    <a:lnTo>
                      <a:pt x="5295" y="2896"/>
                    </a:lnTo>
                    <a:lnTo>
                      <a:pt x="5295" y="2991"/>
                    </a:lnTo>
                    <a:lnTo>
                      <a:pt x="5276" y="3010"/>
                    </a:lnTo>
                    <a:lnTo>
                      <a:pt x="5085" y="3124"/>
                    </a:lnTo>
                    <a:lnTo>
                      <a:pt x="4552" y="3391"/>
                    </a:lnTo>
                    <a:lnTo>
                      <a:pt x="4533" y="3391"/>
                    </a:lnTo>
                    <a:lnTo>
                      <a:pt x="4438" y="3314"/>
                    </a:lnTo>
                    <a:lnTo>
                      <a:pt x="4381" y="3258"/>
                    </a:lnTo>
                    <a:lnTo>
                      <a:pt x="4343" y="3219"/>
                    </a:lnTo>
                    <a:lnTo>
                      <a:pt x="4323" y="3182"/>
                    </a:lnTo>
                    <a:lnTo>
                      <a:pt x="4247" y="3182"/>
                    </a:lnTo>
                    <a:lnTo>
                      <a:pt x="4076" y="3219"/>
                    </a:lnTo>
                    <a:lnTo>
                      <a:pt x="3942" y="3314"/>
                    </a:lnTo>
                    <a:lnTo>
                      <a:pt x="3771" y="3429"/>
                    </a:lnTo>
                    <a:lnTo>
                      <a:pt x="3600" y="3543"/>
                    </a:lnTo>
                    <a:lnTo>
                      <a:pt x="3524" y="3658"/>
                    </a:lnTo>
                    <a:lnTo>
                      <a:pt x="3485" y="3962"/>
                    </a:lnTo>
                    <a:lnTo>
                      <a:pt x="3085" y="3658"/>
                    </a:lnTo>
                    <a:lnTo>
                      <a:pt x="3067" y="3658"/>
                    </a:lnTo>
                    <a:lnTo>
                      <a:pt x="3048" y="3639"/>
                    </a:lnTo>
                    <a:lnTo>
                      <a:pt x="3009" y="3639"/>
                    </a:lnTo>
                    <a:lnTo>
                      <a:pt x="2990" y="3639"/>
                    </a:lnTo>
                    <a:lnTo>
                      <a:pt x="2933" y="3639"/>
                    </a:lnTo>
                    <a:lnTo>
                      <a:pt x="2876" y="3658"/>
                    </a:lnTo>
                    <a:lnTo>
                      <a:pt x="2857" y="3658"/>
                    </a:lnTo>
                    <a:lnTo>
                      <a:pt x="2819" y="3677"/>
                    </a:lnTo>
                    <a:lnTo>
                      <a:pt x="2781" y="3715"/>
                    </a:lnTo>
                    <a:lnTo>
                      <a:pt x="2571" y="3981"/>
                    </a:lnTo>
                    <a:lnTo>
                      <a:pt x="2038" y="4000"/>
                    </a:lnTo>
                    <a:lnTo>
                      <a:pt x="1790" y="3829"/>
                    </a:lnTo>
                    <a:lnTo>
                      <a:pt x="1485" y="3563"/>
                    </a:lnTo>
                    <a:lnTo>
                      <a:pt x="1409" y="3448"/>
                    </a:lnTo>
                    <a:lnTo>
                      <a:pt x="1371" y="3219"/>
                    </a:lnTo>
                    <a:lnTo>
                      <a:pt x="400" y="3410"/>
                    </a:lnTo>
                    <a:lnTo>
                      <a:pt x="305" y="3429"/>
                    </a:lnTo>
                    <a:lnTo>
                      <a:pt x="171" y="3448"/>
                    </a:lnTo>
                    <a:lnTo>
                      <a:pt x="152" y="3429"/>
                    </a:lnTo>
                    <a:lnTo>
                      <a:pt x="133" y="3410"/>
                    </a:lnTo>
                    <a:lnTo>
                      <a:pt x="114" y="3391"/>
                    </a:lnTo>
                    <a:lnTo>
                      <a:pt x="0" y="327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58" name="Freeform 546">
                <a:extLst>
                  <a:ext uri="{FF2B5EF4-FFF2-40B4-BE49-F238E27FC236}">
                    <a16:creationId xmlns:a16="http://schemas.microsoft.com/office/drawing/2014/main" id="{1C6F635A-C1C8-BF42-A9C8-B47E3C8D9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6000" y="5119688"/>
                <a:ext cx="1025525" cy="788987"/>
              </a:xfrm>
              <a:custGeom>
                <a:avLst/>
                <a:gdLst>
                  <a:gd name="T0" fmla="*/ 2147483646 w 5697"/>
                  <a:gd name="T1" fmla="*/ 2147483646 h 4382"/>
                  <a:gd name="T2" fmla="*/ 2147483646 w 5697"/>
                  <a:gd name="T3" fmla="*/ 2147483646 h 4382"/>
                  <a:gd name="T4" fmla="*/ 2147483646 w 5697"/>
                  <a:gd name="T5" fmla="*/ 2147483646 h 4382"/>
                  <a:gd name="T6" fmla="*/ 2147483646 w 5697"/>
                  <a:gd name="T7" fmla="*/ 2147483646 h 4382"/>
                  <a:gd name="T8" fmla="*/ 2147483646 w 5697"/>
                  <a:gd name="T9" fmla="*/ 2147483646 h 4382"/>
                  <a:gd name="T10" fmla="*/ 2147483646 w 5697"/>
                  <a:gd name="T11" fmla="*/ 2147483646 h 4382"/>
                  <a:gd name="T12" fmla="*/ 2147483646 w 5697"/>
                  <a:gd name="T13" fmla="*/ 2147483646 h 4382"/>
                  <a:gd name="T14" fmla="*/ 2147483646 w 5697"/>
                  <a:gd name="T15" fmla="*/ 2147483646 h 4382"/>
                  <a:gd name="T16" fmla="*/ 2147483646 w 5697"/>
                  <a:gd name="T17" fmla="*/ 2147483646 h 4382"/>
                  <a:gd name="T18" fmla="*/ 2147483646 w 5697"/>
                  <a:gd name="T19" fmla="*/ 2147483646 h 4382"/>
                  <a:gd name="T20" fmla="*/ 2147483646 w 5697"/>
                  <a:gd name="T21" fmla="*/ 2147483646 h 4382"/>
                  <a:gd name="T22" fmla="*/ 2147483646 w 5697"/>
                  <a:gd name="T23" fmla="*/ 2147483646 h 4382"/>
                  <a:gd name="T24" fmla="*/ 2147483646 w 5697"/>
                  <a:gd name="T25" fmla="*/ 2147483646 h 4382"/>
                  <a:gd name="T26" fmla="*/ 2147483646 w 5697"/>
                  <a:gd name="T27" fmla="*/ 2147483646 h 4382"/>
                  <a:gd name="T28" fmla="*/ 2147483646 w 5697"/>
                  <a:gd name="T29" fmla="*/ 2147483646 h 4382"/>
                  <a:gd name="T30" fmla="*/ 0 w 5697"/>
                  <a:gd name="T31" fmla="*/ 2147483646 h 4382"/>
                  <a:gd name="T32" fmla="*/ 2147483646 w 5697"/>
                  <a:gd name="T33" fmla="*/ 2147483646 h 4382"/>
                  <a:gd name="T34" fmla="*/ 2147483646 w 5697"/>
                  <a:gd name="T35" fmla="*/ 2147483646 h 4382"/>
                  <a:gd name="T36" fmla="*/ 2147483646 w 5697"/>
                  <a:gd name="T37" fmla="*/ 2147483646 h 4382"/>
                  <a:gd name="T38" fmla="*/ 2147483646 w 5697"/>
                  <a:gd name="T39" fmla="*/ 2147483646 h 4382"/>
                  <a:gd name="T40" fmla="*/ 2147483646 w 5697"/>
                  <a:gd name="T41" fmla="*/ 2147483646 h 4382"/>
                  <a:gd name="T42" fmla="*/ 2147483646 w 5697"/>
                  <a:gd name="T43" fmla="*/ 2147483646 h 4382"/>
                  <a:gd name="T44" fmla="*/ 2147483646 w 5697"/>
                  <a:gd name="T45" fmla="*/ 2147483646 h 4382"/>
                  <a:gd name="T46" fmla="*/ 2147483646 w 5697"/>
                  <a:gd name="T47" fmla="*/ 0 h 4382"/>
                  <a:gd name="T48" fmla="*/ 2147483646 w 5697"/>
                  <a:gd name="T49" fmla="*/ 2147483646 h 4382"/>
                  <a:gd name="T50" fmla="*/ 2147483646 w 5697"/>
                  <a:gd name="T51" fmla="*/ 2147483646 h 4382"/>
                  <a:gd name="T52" fmla="*/ 2147483646 w 5697"/>
                  <a:gd name="T53" fmla="*/ 2147483646 h 4382"/>
                  <a:gd name="T54" fmla="*/ 2147483646 w 5697"/>
                  <a:gd name="T55" fmla="*/ 2147483646 h 4382"/>
                  <a:gd name="T56" fmla="*/ 2147483646 w 5697"/>
                  <a:gd name="T57" fmla="*/ 2147483646 h 4382"/>
                  <a:gd name="T58" fmla="*/ 2147483646 w 5697"/>
                  <a:gd name="T59" fmla="*/ 2147483646 h 4382"/>
                  <a:gd name="T60" fmla="*/ 2147483646 w 5697"/>
                  <a:gd name="T61" fmla="*/ 2147483646 h 4382"/>
                  <a:gd name="T62" fmla="*/ 2147483646 w 5697"/>
                  <a:gd name="T63" fmla="*/ 2147483646 h 4382"/>
                  <a:gd name="T64" fmla="*/ 2147483646 w 5697"/>
                  <a:gd name="T65" fmla="*/ 2147483646 h 4382"/>
                  <a:gd name="T66" fmla="*/ 2147483646 w 5697"/>
                  <a:gd name="T67" fmla="*/ 2147483646 h 4382"/>
                  <a:gd name="T68" fmla="*/ 2147483646 w 5697"/>
                  <a:gd name="T69" fmla="*/ 2147483646 h 4382"/>
                  <a:gd name="T70" fmla="*/ 2147483646 w 5697"/>
                  <a:gd name="T71" fmla="*/ 2147483646 h 4382"/>
                  <a:gd name="T72" fmla="*/ 2147483646 w 5697"/>
                  <a:gd name="T73" fmla="*/ 2147483646 h 4382"/>
                  <a:gd name="T74" fmla="*/ 2147483646 w 5697"/>
                  <a:gd name="T75" fmla="*/ 2147483646 h 4382"/>
                  <a:gd name="T76" fmla="*/ 2147483646 w 5697"/>
                  <a:gd name="T77" fmla="*/ 2147483646 h 4382"/>
                  <a:gd name="T78" fmla="*/ 2147483646 w 5697"/>
                  <a:gd name="T79" fmla="*/ 2147483646 h 4382"/>
                  <a:gd name="T80" fmla="*/ 2147483646 w 5697"/>
                  <a:gd name="T81" fmla="*/ 2147483646 h 4382"/>
                  <a:gd name="T82" fmla="*/ 2147483646 w 5697"/>
                  <a:gd name="T83" fmla="*/ 2147483646 h 4382"/>
                  <a:gd name="T84" fmla="*/ 2147483646 w 5697"/>
                  <a:gd name="T85" fmla="*/ 2147483646 h 4382"/>
                  <a:gd name="T86" fmla="*/ 2147483646 w 5697"/>
                  <a:gd name="T87" fmla="*/ 2147483646 h 4382"/>
                  <a:gd name="T88" fmla="*/ 2147483646 w 5697"/>
                  <a:gd name="T89" fmla="*/ 2147483646 h 4382"/>
                  <a:gd name="T90" fmla="*/ 2147483646 w 5697"/>
                  <a:gd name="T91" fmla="*/ 2147483646 h 4382"/>
                  <a:gd name="T92" fmla="*/ 2147483646 w 5697"/>
                  <a:gd name="T93" fmla="*/ 2147483646 h 43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697" h="4382">
                    <a:moveTo>
                      <a:pt x="1829" y="4381"/>
                    </a:moveTo>
                    <a:lnTo>
                      <a:pt x="1734" y="4343"/>
                    </a:lnTo>
                    <a:lnTo>
                      <a:pt x="1639" y="4248"/>
                    </a:lnTo>
                    <a:lnTo>
                      <a:pt x="1582" y="4190"/>
                    </a:lnTo>
                    <a:lnTo>
                      <a:pt x="1468" y="4134"/>
                    </a:lnTo>
                    <a:lnTo>
                      <a:pt x="953" y="3943"/>
                    </a:lnTo>
                    <a:lnTo>
                      <a:pt x="877" y="3885"/>
                    </a:lnTo>
                    <a:lnTo>
                      <a:pt x="686" y="3695"/>
                    </a:lnTo>
                    <a:lnTo>
                      <a:pt x="648" y="3619"/>
                    </a:lnTo>
                    <a:lnTo>
                      <a:pt x="648" y="3600"/>
                    </a:lnTo>
                    <a:lnTo>
                      <a:pt x="648" y="3562"/>
                    </a:lnTo>
                    <a:lnTo>
                      <a:pt x="648" y="3524"/>
                    </a:lnTo>
                    <a:lnTo>
                      <a:pt x="686" y="3448"/>
                    </a:lnTo>
                    <a:lnTo>
                      <a:pt x="725" y="3409"/>
                    </a:lnTo>
                    <a:lnTo>
                      <a:pt x="744" y="3390"/>
                    </a:lnTo>
                    <a:lnTo>
                      <a:pt x="744" y="3372"/>
                    </a:lnTo>
                    <a:lnTo>
                      <a:pt x="762" y="3295"/>
                    </a:lnTo>
                    <a:lnTo>
                      <a:pt x="725" y="3086"/>
                    </a:lnTo>
                    <a:lnTo>
                      <a:pt x="648" y="2857"/>
                    </a:lnTo>
                    <a:lnTo>
                      <a:pt x="610" y="2781"/>
                    </a:lnTo>
                    <a:lnTo>
                      <a:pt x="591" y="2762"/>
                    </a:lnTo>
                    <a:lnTo>
                      <a:pt x="534" y="2743"/>
                    </a:lnTo>
                    <a:lnTo>
                      <a:pt x="325" y="2743"/>
                    </a:lnTo>
                    <a:lnTo>
                      <a:pt x="210" y="2781"/>
                    </a:lnTo>
                    <a:lnTo>
                      <a:pt x="153" y="2781"/>
                    </a:lnTo>
                    <a:lnTo>
                      <a:pt x="96" y="2781"/>
                    </a:lnTo>
                    <a:lnTo>
                      <a:pt x="77" y="2781"/>
                    </a:lnTo>
                    <a:lnTo>
                      <a:pt x="58" y="2762"/>
                    </a:lnTo>
                    <a:lnTo>
                      <a:pt x="39" y="2743"/>
                    </a:lnTo>
                    <a:lnTo>
                      <a:pt x="39" y="2724"/>
                    </a:lnTo>
                    <a:lnTo>
                      <a:pt x="20" y="2705"/>
                    </a:lnTo>
                    <a:lnTo>
                      <a:pt x="0" y="2647"/>
                    </a:lnTo>
                    <a:lnTo>
                      <a:pt x="0" y="2610"/>
                    </a:lnTo>
                    <a:lnTo>
                      <a:pt x="39" y="2571"/>
                    </a:lnTo>
                    <a:lnTo>
                      <a:pt x="58" y="2552"/>
                    </a:lnTo>
                    <a:lnTo>
                      <a:pt x="153" y="2362"/>
                    </a:lnTo>
                    <a:lnTo>
                      <a:pt x="267" y="2457"/>
                    </a:lnTo>
                    <a:lnTo>
                      <a:pt x="553" y="2514"/>
                    </a:lnTo>
                    <a:lnTo>
                      <a:pt x="1011" y="2438"/>
                    </a:lnTo>
                    <a:lnTo>
                      <a:pt x="1048" y="2305"/>
                    </a:lnTo>
                    <a:lnTo>
                      <a:pt x="1182" y="1867"/>
                    </a:lnTo>
                    <a:lnTo>
                      <a:pt x="2572" y="895"/>
                    </a:lnTo>
                    <a:lnTo>
                      <a:pt x="3315" y="400"/>
                    </a:lnTo>
                    <a:lnTo>
                      <a:pt x="3639" y="172"/>
                    </a:lnTo>
                    <a:lnTo>
                      <a:pt x="3886" y="38"/>
                    </a:lnTo>
                    <a:lnTo>
                      <a:pt x="4306" y="95"/>
                    </a:lnTo>
                    <a:lnTo>
                      <a:pt x="4458" y="76"/>
                    </a:lnTo>
                    <a:lnTo>
                      <a:pt x="4706" y="0"/>
                    </a:lnTo>
                    <a:lnTo>
                      <a:pt x="5029" y="476"/>
                    </a:lnTo>
                    <a:lnTo>
                      <a:pt x="5410" y="1066"/>
                    </a:lnTo>
                    <a:lnTo>
                      <a:pt x="5430" y="1181"/>
                    </a:lnTo>
                    <a:lnTo>
                      <a:pt x="5010" y="1181"/>
                    </a:lnTo>
                    <a:lnTo>
                      <a:pt x="4953" y="1200"/>
                    </a:lnTo>
                    <a:lnTo>
                      <a:pt x="4934" y="1200"/>
                    </a:lnTo>
                    <a:lnTo>
                      <a:pt x="4934" y="1238"/>
                    </a:lnTo>
                    <a:lnTo>
                      <a:pt x="4953" y="1295"/>
                    </a:lnTo>
                    <a:lnTo>
                      <a:pt x="5334" y="1809"/>
                    </a:lnTo>
                    <a:lnTo>
                      <a:pt x="5410" y="1924"/>
                    </a:lnTo>
                    <a:lnTo>
                      <a:pt x="5525" y="1981"/>
                    </a:lnTo>
                    <a:lnTo>
                      <a:pt x="5620" y="1981"/>
                    </a:lnTo>
                    <a:lnTo>
                      <a:pt x="5677" y="2019"/>
                    </a:lnTo>
                    <a:lnTo>
                      <a:pt x="5696" y="2038"/>
                    </a:lnTo>
                    <a:lnTo>
                      <a:pt x="5677" y="2229"/>
                    </a:lnTo>
                    <a:lnTo>
                      <a:pt x="5658" y="2267"/>
                    </a:lnTo>
                    <a:lnTo>
                      <a:pt x="5620" y="2285"/>
                    </a:lnTo>
                    <a:lnTo>
                      <a:pt x="5582" y="2285"/>
                    </a:lnTo>
                    <a:lnTo>
                      <a:pt x="5391" y="2285"/>
                    </a:lnTo>
                    <a:lnTo>
                      <a:pt x="5277" y="2343"/>
                    </a:lnTo>
                    <a:lnTo>
                      <a:pt x="5087" y="2552"/>
                    </a:lnTo>
                    <a:lnTo>
                      <a:pt x="4953" y="2552"/>
                    </a:lnTo>
                    <a:lnTo>
                      <a:pt x="4839" y="2552"/>
                    </a:lnTo>
                    <a:lnTo>
                      <a:pt x="4782" y="2571"/>
                    </a:lnTo>
                    <a:lnTo>
                      <a:pt x="4744" y="2590"/>
                    </a:lnTo>
                    <a:lnTo>
                      <a:pt x="4629" y="2686"/>
                    </a:lnTo>
                    <a:lnTo>
                      <a:pt x="4325" y="3086"/>
                    </a:lnTo>
                    <a:lnTo>
                      <a:pt x="4058" y="3219"/>
                    </a:lnTo>
                    <a:lnTo>
                      <a:pt x="3810" y="3314"/>
                    </a:lnTo>
                    <a:lnTo>
                      <a:pt x="3505" y="3352"/>
                    </a:lnTo>
                    <a:lnTo>
                      <a:pt x="3315" y="3409"/>
                    </a:lnTo>
                    <a:lnTo>
                      <a:pt x="3029" y="3905"/>
                    </a:lnTo>
                    <a:lnTo>
                      <a:pt x="3010" y="3943"/>
                    </a:lnTo>
                    <a:lnTo>
                      <a:pt x="2972" y="3962"/>
                    </a:lnTo>
                    <a:lnTo>
                      <a:pt x="2896" y="3943"/>
                    </a:lnTo>
                    <a:lnTo>
                      <a:pt x="2782" y="3885"/>
                    </a:lnTo>
                    <a:lnTo>
                      <a:pt x="2648" y="3885"/>
                    </a:lnTo>
                    <a:lnTo>
                      <a:pt x="2362" y="3981"/>
                    </a:lnTo>
                    <a:lnTo>
                      <a:pt x="2134" y="4057"/>
                    </a:lnTo>
                    <a:lnTo>
                      <a:pt x="2096" y="4095"/>
                    </a:lnTo>
                    <a:lnTo>
                      <a:pt x="2077" y="4114"/>
                    </a:lnTo>
                    <a:lnTo>
                      <a:pt x="2077" y="4171"/>
                    </a:lnTo>
                    <a:lnTo>
                      <a:pt x="2039" y="4266"/>
                    </a:lnTo>
                    <a:lnTo>
                      <a:pt x="1905" y="4343"/>
                    </a:lnTo>
                    <a:lnTo>
                      <a:pt x="1849" y="4381"/>
                    </a:lnTo>
                    <a:lnTo>
                      <a:pt x="1829" y="4381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59" name="Freeform 547">
                <a:extLst>
                  <a:ext uri="{FF2B5EF4-FFF2-40B4-BE49-F238E27FC236}">
                    <a16:creationId xmlns:a16="http://schemas.microsoft.com/office/drawing/2014/main" id="{B8F3E289-95E4-4B40-9191-0E1FC17DE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7063" y="5524500"/>
                <a:ext cx="641350" cy="617538"/>
              </a:xfrm>
              <a:custGeom>
                <a:avLst/>
                <a:gdLst>
                  <a:gd name="T0" fmla="*/ 2147483646 w 3563"/>
                  <a:gd name="T1" fmla="*/ 2147483646 h 3429"/>
                  <a:gd name="T2" fmla="*/ 2147483646 w 3563"/>
                  <a:gd name="T3" fmla="*/ 2147483646 h 3429"/>
                  <a:gd name="T4" fmla="*/ 2147483646 w 3563"/>
                  <a:gd name="T5" fmla="*/ 2147483646 h 3429"/>
                  <a:gd name="T6" fmla="*/ 2147483646 w 3563"/>
                  <a:gd name="T7" fmla="*/ 2147483646 h 3429"/>
                  <a:gd name="T8" fmla="*/ 2147483646 w 3563"/>
                  <a:gd name="T9" fmla="*/ 2147483646 h 3429"/>
                  <a:gd name="T10" fmla="*/ 2147483646 w 3563"/>
                  <a:gd name="T11" fmla="*/ 2147483646 h 3429"/>
                  <a:gd name="T12" fmla="*/ 2147483646 w 3563"/>
                  <a:gd name="T13" fmla="*/ 2147483646 h 3429"/>
                  <a:gd name="T14" fmla="*/ 2147483646 w 3563"/>
                  <a:gd name="T15" fmla="*/ 2147483646 h 3429"/>
                  <a:gd name="T16" fmla="*/ 2147483646 w 3563"/>
                  <a:gd name="T17" fmla="*/ 2147483646 h 3429"/>
                  <a:gd name="T18" fmla="*/ 2147483646 w 3563"/>
                  <a:gd name="T19" fmla="*/ 2147483646 h 3429"/>
                  <a:gd name="T20" fmla="*/ 2147483646 w 3563"/>
                  <a:gd name="T21" fmla="*/ 2147483646 h 3429"/>
                  <a:gd name="T22" fmla="*/ 2147483646 w 3563"/>
                  <a:gd name="T23" fmla="*/ 2147483646 h 3429"/>
                  <a:gd name="T24" fmla="*/ 2147483646 w 3563"/>
                  <a:gd name="T25" fmla="*/ 2147483646 h 3429"/>
                  <a:gd name="T26" fmla="*/ 2147483646 w 3563"/>
                  <a:gd name="T27" fmla="*/ 2147483646 h 3429"/>
                  <a:gd name="T28" fmla="*/ 2147483646 w 3563"/>
                  <a:gd name="T29" fmla="*/ 2147483646 h 3429"/>
                  <a:gd name="T30" fmla="*/ 2147483646 w 3563"/>
                  <a:gd name="T31" fmla="*/ 2147483646 h 3429"/>
                  <a:gd name="T32" fmla="*/ 2147483646 w 3563"/>
                  <a:gd name="T33" fmla="*/ 2147483646 h 3429"/>
                  <a:gd name="T34" fmla="*/ 2147483646 w 3563"/>
                  <a:gd name="T35" fmla="*/ 2147483646 h 3429"/>
                  <a:gd name="T36" fmla="*/ 2147483646 w 3563"/>
                  <a:gd name="T37" fmla="*/ 2147483646 h 3429"/>
                  <a:gd name="T38" fmla="*/ 2147483646 w 3563"/>
                  <a:gd name="T39" fmla="*/ 2147483646 h 3429"/>
                  <a:gd name="T40" fmla="*/ 2147483646 w 3563"/>
                  <a:gd name="T41" fmla="*/ 2147483646 h 3429"/>
                  <a:gd name="T42" fmla="*/ 2147483646 w 3563"/>
                  <a:gd name="T43" fmla="*/ 2147483646 h 3429"/>
                  <a:gd name="T44" fmla="*/ 2147483646 w 3563"/>
                  <a:gd name="T45" fmla="*/ 2147483646 h 3429"/>
                  <a:gd name="T46" fmla="*/ 2147483646 w 3563"/>
                  <a:gd name="T47" fmla="*/ 2147483646 h 3429"/>
                  <a:gd name="T48" fmla="*/ 2147483646 w 3563"/>
                  <a:gd name="T49" fmla="*/ 2147483646 h 3429"/>
                  <a:gd name="T50" fmla="*/ 0 w 3563"/>
                  <a:gd name="T51" fmla="*/ 2147483646 h 3429"/>
                  <a:gd name="T52" fmla="*/ 2147483646 w 3563"/>
                  <a:gd name="T53" fmla="*/ 2147483646 h 3429"/>
                  <a:gd name="T54" fmla="*/ 2147483646 w 3563"/>
                  <a:gd name="T55" fmla="*/ 2147483646 h 3429"/>
                  <a:gd name="T56" fmla="*/ 2147483646 w 3563"/>
                  <a:gd name="T57" fmla="*/ 2147483646 h 3429"/>
                  <a:gd name="T58" fmla="*/ 2147483646 w 3563"/>
                  <a:gd name="T59" fmla="*/ 2147483646 h 3429"/>
                  <a:gd name="T60" fmla="*/ 2147483646 w 3563"/>
                  <a:gd name="T61" fmla="*/ 2147483646 h 3429"/>
                  <a:gd name="T62" fmla="*/ 2147483646 w 3563"/>
                  <a:gd name="T63" fmla="*/ 2147483646 h 3429"/>
                  <a:gd name="T64" fmla="*/ 2147483646 w 3563"/>
                  <a:gd name="T65" fmla="*/ 2147483646 h 3429"/>
                  <a:gd name="T66" fmla="*/ 2147483646 w 3563"/>
                  <a:gd name="T67" fmla="*/ 2147483646 h 3429"/>
                  <a:gd name="T68" fmla="*/ 2147483646 w 3563"/>
                  <a:gd name="T69" fmla="*/ 2147483646 h 3429"/>
                  <a:gd name="T70" fmla="*/ 2147483646 w 3563"/>
                  <a:gd name="T71" fmla="*/ 2147483646 h 3429"/>
                  <a:gd name="T72" fmla="*/ 2147483646 w 3563"/>
                  <a:gd name="T73" fmla="*/ 2147483646 h 3429"/>
                  <a:gd name="T74" fmla="*/ 2147483646 w 3563"/>
                  <a:gd name="T75" fmla="*/ 2147483646 h 3429"/>
                  <a:gd name="T76" fmla="*/ 2147483646 w 3563"/>
                  <a:gd name="T77" fmla="*/ 2147483646 h 3429"/>
                  <a:gd name="T78" fmla="*/ 2147483646 w 3563"/>
                  <a:gd name="T79" fmla="*/ 0 h 3429"/>
                  <a:gd name="T80" fmla="*/ 2147483646 w 3563"/>
                  <a:gd name="T81" fmla="*/ 2147483646 h 3429"/>
                  <a:gd name="T82" fmla="*/ 2147483646 w 3563"/>
                  <a:gd name="T83" fmla="*/ 2147483646 h 3429"/>
                  <a:gd name="T84" fmla="*/ 2147483646 w 3563"/>
                  <a:gd name="T85" fmla="*/ 2147483646 h 3429"/>
                  <a:gd name="T86" fmla="*/ 2147483646 w 3563"/>
                  <a:gd name="T87" fmla="*/ 2147483646 h 3429"/>
                  <a:gd name="T88" fmla="*/ 2147483646 w 3563"/>
                  <a:gd name="T89" fmla="*/ 2147483646 h 3429"/>
                  <a:gd name="T90" fmla="*/ 2147483646 w 3563"/>
                  <a:gd name="T91" fmla="*/ 2147483646 h 3429"/>
                  <a:gd name="T92" fmla="*/ 2147483646 w 3563"/>
                  <a:gd name="T93" fmla="*/ 2147483646 h 3429"/>
                  <a:gd name="T94" fmla="*/ 2147483646 w 3563"/>
                  <a:gd name="T95" fmla="*/ 2147483646 h 3429"/>
                  <a:gd name="T96" fmla="*/ 2147483646 w 3563"/>
                  <a:gd name="T97" fmla="*/ 2147483646 h 3429"/>
                  <a:gd name="T98" fmla="*/ 2147483646 w 3563"/>
                  <a:gd name="T99" fmla="*/ 2147483646 h 3429"/>
                  <a:gd name="T100" fmla="*/ 2147483646 w 3563"/>
                  <a:gd name="T101" fmla="*/ 2147483646 h 3429"/>
                  <a:gd name="T102" fmla="*/ 2147483646 w 3563"/>
                  <a:gd name="T103" fmla="*/ 2147483646 h 3429"/>
                  <a:gd name="T104" fmla="*/ 2147483646 w 3563"/>
                  <a:gd name="T105" fmla="*/ 2147483646 h 3429"/>
                  <a:gd name="T106" fmla="*/ 2147483646 w 3563"/>
                  <a:gd name="T107" fmla="*/ 2147483646 h 3429"/>
                  <a:gd name="T108" fmla="*/ 2147483646 w 3563"/>
                  <a:gd name="T109" fmla="*/ 2147483646 h 342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563" h="3429">
                    <a:moveTo>
                      <a:pt x="3391" y="762"/>
                    </a:moveTo>
                    <a:lnTo>
                      <a:pt x="3410" y="819"/>
                    </a:lnTo>
                    <a:lnTo>
                      <a:pt x="3562" y="1505"/>
                    </a:lnTo>
                    <a:lnTo>
                      <a:pt x="3505" y="1676"/>
                    </a:lnTo>
                    <a:lnTo>
                      <a:pt x="3486" y="1714"/>
                    </a:lnTo>
                    <a:lnTo>
                      <a:pt x="3505" y="1904"/>
                    </a:lnTo>
                    <a:lnTo>
                      <a:pt x="3334" y="2323"/>
                    </a:lnTo>
                    <a:lnTo>
                      <a:pt x="3258" y="2419"/>
                    </a:lnTo>
                    <a:lnTo>
                      <a:pt x="3239" y="2514"/>
                    </a:lnTo>
                    <a:lnTo>
                      <a:pt x="3239" y="2704"/>
                    </a:lnTo>
                    <a:lnTo>
                      <a:pt x="3162" y="3428"/>
                    </a:lnTo>
                    <a:lnTo>
                      <a:pt x="2819" y="3161"/>
                    </a:lnTo>
                    <a:lnTo>
                      <a:pt x="2705" y="3085"/>
                    </a:lnTo>
                    <a:lnTo>
                      <a:pt x="2629" y="3066"/>
                    </a:lnTo>
                    <a:lnTo>
                      <a:pt x="2572" y="3047"/>
                    </a:lnTo>
                    <a:lnTo>
                      <a:pt x="2477" y="3047"/>
                    </a:lnTo>
                    <a:lnTo>
                      <a:pt x="2400" y="3066"/>
                    </a:lnTo>
                    <a:lnTo>
                      <a:pt x="2172" y="3181"/>
                    </a:lnTo>
                    <a:lnTo>
                      <a:pt x="1962" y="3219"/>
                    </a:lnTo>
                    <a:lnTo>
                      <a:pt x="1943" y="3200"/>
                    </a:lnTo>
                    <a:lnTo>
                      <a:pt x="1924" y="3181"/>
                    </a:lnTo>
                    <a:lnTo>
                      <a:pt x="1905" y="3161"/>
                    </a:lnTo>
                    <a:lnTo>
                      <a:pt x="1905" y="3142"/>
                    </a:lnTo>
                    <a:lnTo>
                      <a:pt x="1924" y="3028"/>
                    </a:lnTo>
                    <a:lnTo>
                      <a:pt x="1943" y="3009"/>
                    </a:lnTo>
                    <a:lnTo>
                      <a:pt x="1943" y="2914"/>
                    </a:lnTo>
                    <a:lnTo>
                      <a:pt x="1924" y="2838"/>
                    </a:lnTo>
                    <a:lnTo>
                      <a:pt x="1905" y="2819"/>
                    </a:lnTo>
                    <a:lnTo>
                      <a:pt x="1867" y="2761"/>
                    </a:lnTo>
                    <a:lnTo>
                      <a:pt x="1620" y="2533"/>
                    </a:lnTo>
                    <a:lnTo>
                      <a:pt x="1524" y="2438"/>
                    </a:lnTo>
                    <a:lnTo>
                      <a:pt x="1486" y="2438"/>
                    </a:lnTo>
                    <a:lnTo>
                      <a:pt x="1467" y="2419"/>
                    </a:lnTo>
                    <a:lnTo>
                      <a:pt x="1372" y="2457"/>
                    </a:lnTo>
                    <a:lnTo>
                      <a:pt x="1162" y="2457"/>
                    </a:lnTo>
                    <a:lnTo>
                      <a:pt x="1067" y="2343"/>
                    </a:lnTo>
                    <a:lnTo>
                      <a:pt x="934" y="2285"/>
                    </a:lnTo>
                    <a:lnTo>
                      <a:pt x="858" y="2266"/>
                    </a:lnTo>
                    <a:lnTo>
                      <a:pt x="819" y="2285"/>
                    </a:lnTo>
                    <a:lnTo>
                      <a:pt x="782" y="2304"/>
                    </a:lnTo>
                    <a:lnTo>
                      <a:pt x="743" y="2343"/>
                    </a:lnTo>
                    <a:lnTo>
                      <a:pt x="724" y="2362"/>
                    </a:lnTo>
                    <a:lnTo>
                      <a:pt x="705" y="2380"/>
                    </a:lnTo>
                    <a:lnTo>
                      <a:pt x="686" y="2419"/>
                    </a:lnTo>
                    <a:lnTo>
                      <a:pt x="686" y="2438"/>
                    </a:lnTo>
                    <a:lnTo>
                      <a:pt x="705" y="2552"/>
                    </a:lnTo>
                    <a:lnTo>
                      <a:pt x="686" y="2628"/>
                    </a:lnTo>
                    <a:lnTo>
                      <a:pt x="648" y="2743"/>
                    </a:lnTo>
                    <a:lnTo>
                      <a:pt x="533" y="2704"/>
                    </a:lnTo>
                    <a:lnTo>
                      <a:pt x="134" y="2666"/>
                    </a:lnTo>
                    <a:lnTo>
                      <a:pt x="0" y="2533"/>
                    </a:lnTo>
                    <a:lnTo>
                      <a:pt x="210" y="2133"/>
                    </a:lnTo>
                    <a:lnTo>
                      <a:pt x="248" y="2018"/>
                    </a:lnTo>
                    <a:lnTo>
                      <a:pt x="248" y="1981"/>
                    </a:lnTo>
                    <a:lnTo>
                      <a:pt x="248" y="1923"/>
                    </a:lnTo>
                    <a:lnTo>
                      <a:pt x="134" y="1637"/>
                    </a:lnTo>
                    <a:lnTo>
                      <a:pt x="115" y="1600"/>
                    </a:lnTo>
                    <a:lnTo>
                      <a:pt x="57" y="1542"/>
                    </a:lnTo>
                    <a:lnTo>
                      <a:pt x="324" y="1200"/>
                    </a:lnTo>
                    <a:lnTo>
                      <a:pt x="419" y="838"/>
                    </a:lnTo>
                    <a:lnTo>
                      <a:pt x="457" y="819"/>
                    </a:lnTo>
                    <a:lnTo>
                      <a:pt x="858" y="476"/>
                    </a:lnTo>
                    <a:lnTo>
                      <a:pt x="934" y="438"/>
                    </a:lnTo>
                    <a:lnTo>
                      <a:pt x="1029" y="438"/>
                    </a:lnTo>
                    <a:lnTo>
                      <a:pt x="1239" y="457"/>
                    </a:lnTo>
                    <a:lnTo>
                      <a:pt x="1315" y="495"/>
                    </a:lnTo>
                    <a:lnTo>
                      <a:pt x="1372" y="514"/>
                    </a:lnTo>
                    <a:lnTo>
                      <a:pt x="1429" y="514"/>
                    </a:lnTo>
                    <a:lnTo>
                      <a:pt x="1600" y="438"/>
                    </a:lnTo>
                    <a:lnTo>
                      <a:pt x="1734" y="438"/>
                    </a:lnTo>
                    <a:lnTo>
                      <a:pt x="1791" y="457"/>
                    </a:lnTo>
                    <a:lnTo>
                      <a:pt x="1924" y="495"/>
                    </a:lnTo>
                    <a:lnTo>
                      <a:pt x="1962" y="495"/>
                    </a:lnTo>
                    <a:lnTo>
                      <a:pt x="2020" y="495"/>
                    </a:lnTo>
                    <a:lnTo>
                      <a:pt x="2057" y="495"/>
                    </a:lnTo>
                    <a:lnTo>
                      <a:pt x="2153" y="457"/>
                    </a:lnTo>
                    <a:lnTo>
                      <a:pt x="2267" y="342"/>
                    </a:lnTo>
                    <a:lnTo>
                      <a:pt x="2400" y="171"/>
                    </a:lnTo>
                    <a:lnTo>
                      <a:pt x="2572" y="0"/>
                    </a:lnTo>
                    <a:lnTo>
                      <a:pt x="2667" y="57"/>
                    </a:lnTo>
                    <a:lnTo>
                      <a:pt x="2705" y="171"/>
                    </a:lnTo>
                    <a:lnTo>
                      <a:pt x="2800" y="323"/>
                    </a:lnTo>
                    <a:lnTo>
                      <a:pt x="2858" y="362"/>
                    </a:lnTo>
                    <a:lnTo>
                      <a:pt x="2877" y="362"/>
                    </a:lnTo>
                    <a:lnTo>
                      <a:pt x="2895" y="362"/>
                    </a:lnTo>
                    <a:lnTo>
                      <a:pt x="2934" y="381"/>
                    </a:lnTo>
                    <a:lnTo>
                      <a:pt x="2991" y="381"/>
                    </a:lnTo>
                    <a:lnTo>
                      <a:pt x="3086" y="418"/>
                    </a:lnTo>
                    <a:lnTo>
                      <a:pt x="3124" y="457"/>
                    </a:lnTo>
                    <a:lnTo>
                      <a:pt x="3144" y="495"/>
                    </a:lnTo>
                    <a:lnTo>
                      <a:pt x="3144" y="514"/>
                    </a:lnTo>
                    <a:lnTo>
                      <a:pt x="3105" y="552"/>
                    </a:lnTo>
                    <a:lnTo>
                      <a:pt x="3086" y="590"/>
                    </a:lnTo>
                    <a:lnTo>
                      <a:pt x="3010" y="666"/>
                    </a:lnTo>
                    <a:lnTo>
                      <a:pt x="3010" y="685"/>
                    </a:lnTo>
                    <a:lnTo>
                      <a:pt x="2991" y="723"/>
                    </a:lnTo>
                    <a:lnTo>
                      <a:pt x="2991" y="780"/>
                    </a:lnTo>
                    <a:lnTo>
                      <a:pt x="3010" y="876"/>
                    </a:lnTo>
                    <a:lnTo>
                      <a:pt x="3029" y="914"/>
                    </a:lnTo>
                    <a:lnTo>
                      <a:pt x="3048" y="933"/>
                    </a:lnTo>
                    <a:lnTo>
                      <a:pt x="3067" y="933"/>
                    </a:lnTo>
                    <a:lnTo>
                      <a:pt x="3105" y="933"/>
                    </a:lnTo>
                    <a:lnTo>
                      <a:pt x="3124" y="933"/>
                    </a:lnTo>
                    <a:lnTo>
                      <a:pt x="3144" y="914"/>
                    </a:lnTo>
                    <a:lnTo>
                      <a:pt x="3162" y="895"/>
                    </a:lnTo>
                    <a:lnTo>
                      <a:pt x="3162" y="876"/>
                    </a:lnTo>
                    <a:lnTo>
                      <a:pt x="3181" y="857"/>
                    </a:lnTo>
                    <a:lnTo>
                      <a:pt x="3220" y="743"/>
                    </a:lnTo>
                    <a:lnTo>
                      <a:pt x="3258" y="723"/>
                    </a:lnTo>
                    <a:lnTo>
                      <a:pt x="3391" y="762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60" name="Freeform 548">
                <a:extLst>
                  <a:ext uri="{FF2B5EF4-FFF2-40B4-BE49-F238E27FC236}">
                    <a16:creationId xmlns:a16="http://schemas.microsoft.com/office/drawing/2014/main" id="{90EB546F-484E-6E48-9D71-A185CF008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0425" y="5019675"/>
                <a:ext cx="1111250" cy="1152525"/>
              </a:xfrm>
              <a:custGeom>
                <a:avLst/>
                <a:gdLst>
                  <a:gd name="T0" fmla="*/ 2147483646 w 6171"/>
                  <a:gd name="T1" fmla="*/ 2147483646 h 6402"/>
                  <a:gd name="T2" fmla="*/ 2147483646 w 6171"/>
                  <a:gd name="T3" fmla="*/ 2147483646 h 6402"/>
                  <a:gd name="T4" fmla="*/ 2147483646 w 6171"/>
                  <a:gd name="T5" fmla="*/ 2147483646 h 6402"/>
                  <a:gd name="T6" fmla="*/ 2147483646 w 6171"/>
                  <a:gd name="T7" fmla="*/ 2147483646 h 6402"/>
                  <a:gd name="T8" fmla="*/ 2147483646 w 6171"/>
                  <a:gd name="T9" fmla="*/ 2147483646 h 6402"/>
                  <a:gd name="T10" fmla="*/ 2147483646 w 6171"/>
                  <a:gd name="T11" fmla="*/ 2147483646 h 6402"/>
                  <a:gd name="T12" fmla="*/ 2147483646 w 6171"/>
                  <a:gd name="T13" fmla="*/ 2147483646 h 6402"/>
                  <a:gd name="T14" fmla="*/ 2147483646 w 6171"/>
                  <a:gd name="T15" fmla="*/ 2147483646 h 6402"/>
                  <a:gd name="T16" fmla="*/ 2147483646 w 6171"/>
                  <a:gd name="T17" fmla="*/ 2147483646 h 6402"/>
                  <a:gd name="T18" fmla="*/ 2147483646 w 6171"/>
                  <a:gd name="T19" fmla="*/ 2147483646 h 6402"/>
                  <a:gd name="T20" fmla="*/ 2147483646 w 6171"/>
                  <a:gd name="T21" fmla="*/ 2147483646 h 6402"/>
                  <a:gd name="T22" fmla="*/ 2147483646 w 6171"/>
                  <a:gd name="T23" fmla="*/ 2147483646 h 6402"/>
                  <a:gd name="T24" fmla="*/ 2147483646 w 6171"/>
                  <a:gd name="T25" fmla="*/ 2147483646 h 6402"/>
                  <a:gd name="T26" fmla="*/ 2147483646 w 6171"/>
                  <a:gd name="T27" fmla="*/ 2147483646 h 6402"/>
                  <a:gd name="T28" fmla="*/ 2147483646 w 6171"/>
                  <a:gd name="T29" fmla="*/ 2147483646 h 6402"/>
                  <a:gd name="T30" fmla="*/ 2147483646 w 6171"/>
                  <a:gd name="T31" fmla="*/ 2147483646 h 6402"/>
                  <a:gd name="T32" fmla="*/ 2147483646 w 6171"/>
                  <a:gd name="T33" fmla="*/ 2147483646 h 6402"/>
                  <a:gd name="T34" fmla="*/ 2147483646 w 6171"/>
                  <a:gd name="T35" fmla="*/ 2147483646 h 6402"/>
                  <a:gd name="T36" fmla="*/ 2147483646 w 6171"/>
                  <a:gd name="T37" fmla="*/ 2147483646 h 6402"/>
                  <a:gd name="T38" fmla="*/ 2147483646 w 6171"/>
                  <a:gd name="T39" fmla="*/ 2147483646 h 6402"/>
                  <a:gd name="T40" fmla="*/ 2147483646 w 6171"/>
                  <a:gd name="T41" fmla="*/ 2147483646 h 6402"/>
                  <a:gd name="T42" fmla="*/ 2147483646 w 6171"/>
                  <a:gd name="T43" fmla="*/ 2147483646 h 6402"/>
                  <a:gd name="T44" fmla="*/ 2147483646 w 6171"/>
                  <a:gd name="T45" fmla="*/ 2147483646 h 6402"/>
                  <a:gd name="T46" fmla="*/ 2147483646 w 6171"/>
                  <a:gd name="T47" fmla="*/ 2147483646 h 6402"/>
                  <a:gd name="T48" fmla="*/ 2147483646 w 6171"/>
                  <a:gd name="T49" fmla="*/ 2147483646 h 6402"/>
                  <a:gd name="T50" fmla="*/ 2147483646 w 6171"/>
                  <a:gd name="T51" fmla="*/ 2147483646 h 6402"/>
                  <a:gd name="T52" fmla="*/ 2147483646 w 6171"/>
                  <a:gd name="T53" fmla="*/ 2147483646 h 6402"/>
                  <a:gd name="T54" fmla="*/ 2147483646 w 6171"/>
                  <a:gd name="T55" fmla="*/ 2147483646 h 6402"/>
                  <a:gd name="T56" fmla="*/ 2147483646 w 6171"/>
                  <a:gd name="T57" fmla="*/ 2147483646 h 6402"/>
                  <a:gd name="T58" fmla="*/ 2147483646 w 6171"/>
                  <a:gd name="T59" fmla="*/ 2147483646 h 6402"/>
                  <a:gd name="T60" fmla="*/ 2147483646 w 6171"/>
                  <a:gd name="T61" fmla="*/ 2147483646 h 6402"/>
                  <a:gd name="T62" fmla="*/ 2147483646 w 6171"/>
                  <a:gd name="T63" fmla="*/ 2147483646 h 6402"/>
                  <a:gd name="T64" fmla="*/ 2147483646 w 6171"/>
                  <a:gd name="T65" fmla="*/ 2147483646 h 6402"/>
                  <a:gd name="T66" fmla="*/ 2147483646 w 6171"/>
                  <a:gd name="T67" fmla="*/ 2147483646 h 6402"/>
                  <a:gd name="T68" fmla="*/ 2147483646 w 6171"/>
                  <a:gd name="T69" fmla="*/ 2147483646 h 6402"/>
                  <a:gd name="T70" fmla="*/ 2147483646 w 6171"/>
                  <a:gd name="T71" fmla="*/ 2147483646 h 6402"/>
                  <a:gd name="T72" fmla="*/ 2147483646 w 6171"/>
                  <a:gd name="T73" fmla="*/ 2147483646 h 6402"/>
                  <a:gd name="T74" fmla="*/ 2147483646 w 6171"/>
                  <a:gd name="T75" fmla="*/ 2147483646 h 6402"/>
                  <a:gd name="T76" fmla="*/ 2147483646 w 6171"/>
                  <a:gd name="T77" fmla="*/ 2147483646 h 6402"/>
                  <a:gd name="T78" fmla="*/ 2147483646 w 6171"/>
                  <a:gd name="T79" fmla="*/ 2147483646 h 6402"/>
                  <a:gd name="T80" fmla="*/ 2147483646 w 6171"/>
                  <a:gd name="T81" fmla="*/ 2147483646 h 6402"/>
                  <a:gd name="T82" fmla="*/ 2147483646 w 6171"/>
                  <a:gd name="T83" fmla="*/ 2147483646 h 6402"/>
                  <a:gd name="T84" fmla="*/ 2147483646 w 6171"/>
                  <a:gd name="T85" fmla="*/ 2147483646 h 6402"/>
                  <a:gd name="T86" fmla="*/ 2147483646 w 6171"/>
                  <a:gd name="T87" fmla="*/ 2147483646 h 6402"/>
                  <a:gd name="T88" fmla="*/ 2147483646 w 6171"/>
                  <a:gd name="T89" fmla="*/ 2147483646 h 6402"/>
                  <a:gd name="T90" fmla="*/ 2147483646 w 6171"/>
                  <a:gd name="T91" fmla="*/ 2147483646 h 6402"/>
                  <a:gd name="T92" fmla="*/ 2147483646 w 6171"/>
                  <a:gd name="T93" fmla="*/ 2147483646 h 6402"/>
                  <a:gd name="T94" fmla="*/ 2147483646 w 6171"/>
                  <a:gd name="T95" fmla="*/ 2147483646 h 6402"/>
                  <a:gd name="T96" fmla="*/ 2147483646 w 6171"/>
                  <a:gd name="T97" fmla="*/ 2147483646 h 64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171" h="6402">
                    <a:moveTo>
                      <a:pt x="6170" y="3639"/>
                    </a:moveTo>
                    <a:lnTo>
                      <a:pt x="6075" y="4001"/>
                    </a:lnTo>
                    <a:lnTo>
                      <a:pt x="5808" y="4343"/>
                    </a:lnTo>
                    <a:lnTo>
                      <a:pt x="5466" y="4591"/>
                    </a:lnTo>
                    <a:lnTo>
                      <a:pt x="5332" y="4534"/>
                    </a:lnTo>
                    <a:lnTo>
                      <a:pt x="5218" y="4515"/>
                    </a:lnTo>
                    <a:lnTo>
                      <a:pt x="5161" y="4534"/>
                    </a:lnTo>
                    <a:lnTo>
                      <a:pt x="4989" y="4648"/>
                    </a:lnTo>
                    <a:lnTo>
                      <a:pt x="4932" y="4687"/>
                    </a:lnTo>
                    <a:lnTo>
                      <a:pt x="4894" y="4705"/>
                    </a:lnTo>
                    <a:lnTo>
                      <a:pt x="4856" y="4687"/>
                    </a:lnTo>
                    <a:lnTo>
                      <a:pt x="4818" y="4687"/>
                    </a:lnTo>
                    <a:lnTo>
                      <a:pt x="4761" y="4667"/>
                    </a:lnTo>
                    <a:lnTo>
                      <a:pt x="4665" y="4648"/>
                    </a:lnTo>
                    <a:lnTo>
                      <a:pt x="4647" y="4648"/>
                    </a:lnTo>
                    <a:lnTo>
                      <a:pt x="4628" y="4648"/>
                    </a:lnTo>
                    <a:lnTo>
                      <a:pt x="4589" y="4687"/>
                    </a:lnTo>
                    <a:lnTo>
                      <a:pt x="4532" y="4763"/>
                    </a:lnTo>
                    <a:lnTo>
                      <a:pt x="4532" y="4782"/>
                    </a:lnTo>
                    <a:lnTo>
                      <a:pt x="4494" y="4839"/>
                    </a:lnTo>
                    <a:lnTo>
                      <a:pt x="4418" y="4915"/>
                    </a:lnTo>
                    <a:lnTo>
                      <a:pt x="4399" y="4934"/>
                    </a:lnTo>
                    <a:lnTo>
                      <a:pt x="4361" y="4934"/>
                    </a:lnTo>
                    <a:lnTo>
                      <a:pt x="4303" y="4896"/>
                    </a:lnTo>
                    <a:lnTo>
                      <a:pt x="4266" y="4877"/>
                    </a:lnTo>
                    <a:lnTo>
                      <a:pt x="4227" y="4896"/>
                    </a:lnTo>
                    <a:lnTo>
                      <a:pt x="4208" y="4915"/>
                    </a:lnTo>
                    <a:lnTo>
                      <a:pt x="4189" y="4972"/>
                    </a:lnTo>
                    <a:lnTo>
                      <a:pt x="4113" y="5048"/>
                    </a:lnTo>
                    <a:lnTo>
                      <a:pt x="4037" y="5048"/>
                    </a:lnTo>
                    <a:lnTo>
                      <a:pt x="3980" y="5029"/>
                    </a:lnTo>
                    <a:lnTo>
                      <a:pt x="3885" y="5010"/>
                    </a:lnTo>
                    <a:lnTo>
                      <a:pt x="3827" y="4991"/>
                    </a:lnTo>
                    <a:lnTo>
                      <a:pt x="3808" y="4953"/>
                    </a:lnTo>
                    <a:lnTo>
                      <a:pt x="3846" y="4801"/>
                    </a:lnTo>
                    <a:lnTo>
                      <a:pt x="3961" y="4496"/>
                    </a:lnTo>
                    <a:lnTo>
                      <a:pt x="3980" y="4401"/>
                    </a:lnTo>
                    <a:lnTo>
                      <a:pt x="3961" y="4382"/>
                    </a:lnTo>
                    <a:lnTo>
                      <a:pt x="3961" y="4343"/>
                    </a:lnTo>
                    <a:lnTo>
                      <a:pt x="3922" y="4343"/>
                    </a:lnTo>
                    <a:lnTo>
                      <a:pt x="3904" y="4343"/>
                    </a:lnTo>
                    <a:lnTo>
                      <a:pt x="3866" y="4343"/>
                    </a:lnTo>
                    <a:lnTo>
                      <a:pt x="3827" y="4362"/>
                    </a:lnTo>
                    <a:lnTo>
                      <a:pt x="3808" y="4362"/>
                    </a:lnTo>
                    <a:lnTo>
                      <a:pt x="3770" y="4401"/>
                    </a:lnTo>
                    <a:lnTo>
                      <a:pt x="3713" y="4458"/>
                    </a:lnTo>
                    <a:lnTo>
                      <a:pt x="3599" y="4591"/>
                    </a:lnTo>
                    <a:lnTo>
                      <a:pt x="3275" y="4743"/>
                    </a:lnTo>
                    <a:lnTo>
                      <a:pt x="3218" y="4819"/>
                    </a:lnTo>
                    <a:lnTo>
                      <a:pt x="3142" y="5067"/>
                    </a:lnTo>
                    <a:lnTo>
                      <a:pt x="3104" y="5163"/>
                    </a:lnTo>
                    <a:lnTo>
                      <a:pt x="2951" y="5391"/>
                    </a:lnTo>
                    <a:lnTo>
                      <a:pt x="2913" y="5486"/>
                    </a:lnTo>
                    <a:lnTo>
                      <a:pt x="2875" y="5562"/>
                    </a:lnTo>
                    <a:lnTo>
                      <a:pt x="2856" y="5696"/>
                    </a:lnTo>
                    <a:lnTo>
                      <a:pt x="2837" y="5753"/>
                    </a:lnTo>
                    <a:lnTo>
                      <a:pt x="2818" y="5791"/>
                    </a:lnTo>
                    <a:lnTo>
                      <a:pt x="2723" y="5886"/>
                    </a:lnTo>
                    <a:lnTo>
                      <a:pt x="2456" y="6287"/>
                    </a:lnTo>
                    <a:lnTo>
                      <a:pt x="2094" y="6382"/>
                    </a:lnTo>
                    <a:lnTo>
                      <a:pt x="1846" y="6401"/>
                    </a:lnTo>
                    <a:lnTo>
                      <a:pt x="1732" y="6382"/>
                    </a:lnTo>
                    <a:lnTo>
                      <a:pt x="1237" y="6153"/>
                    </a:lnTo>
                    <a:lnTo>
                      <a:pt x="1199" y="6153"/>
                    </a:lnTo>
                    <a:lnTo>
                      <a:pt x="1179" y="6153"/>
                    </a:lnTo>
                    <a:lnTo>
                      <a:pt x="1123" y="6172"/>
                    </a:lnTo>
                    <a:lnTo>
                      <a:pt x="1047" y="6229"/>
                    </a:lnTo>
                    <a:lnTo>
                      <a:pt x="856" y="5620"/>
                    </a:lnTo>
                    <a:lnTo>
                      <a:pt x="761" y="5448"/>
                    </a:lnTo>
                    <a:lnTo>
                      <a:pt x="742" y="5448"/>
                    </a:lnTo>
                    <a:lnTo>
                      <a:pt x="666" y="5429"/>
                    </a:lnTo>
                    <a:lnTo>
                      <a:pt x="152" y="5372"/>
                    </a:lnTo>
                    <a:lnTo>
                      <a:pt x="114" y="5353"/>
                    </a:lnTo>
                    <a:lnTo>
                      <a:pt x="38" y="5334"/>
                    </a:lnTo>
                    <a:lnTo>
                      <a:pt x="19" y="5315"/>
                    </a:lnTo>
                    <a:lnTo>
                      <a:pt x="0" y="5277"/>
                    </a:lnTo>
                    <a:lnTo>
                      <a:pt x="38" y="5220"/>
                    </a:lnTo>
                    <a:lnTo>
                      <a:pt x="323" y="4877"/>
                    </a:lnTo>
                    <a:lnTo>
                      <a:pt x="571" y="4687"/>
                    </a:lnTo>
                    <a:lnTo>
                      <a:pt x="666" y="4629"/>
                    </a:lnTo>
                    <a:lnTo>
                      <a:pt x="856" y="4591"/>
                    </a:lnTo>
                    <a:lnTo>
                      <a:pt x="1618" y="4382"/>
                    </a:lnTo>
                    <a:lnTo>
                      <a:pt x="2170" y="4438"/>
                    </a:lnTo>
                    <a:lnTo>
                      <a:pt x="2418" y="4458"/>
                    </a:lnTo>
                    <a:lnTo>
                      <a:pt x="2494" y="4438"/>
                    </a:lnTo>
                    <a:lnTo>
                      <a:pt x="2570" y="4420"/>
                    </a:lnTo>
                    <a:lnTo>
                      <a:pt x="2666" y="4362"/>
                    </a:lnTo>
                    <a:lnTo>
                      <a:pt x="2780" y="4153"/>
                    </a:lnTo>
                    <a:lnTo>
                      <a:pt x="2799" y="4115"/>
                    </a:lnTo>
                    <a:lnTo>
                      <a:pt x="2837" y="4077"/>
                    </a:lnTo>
                    <a:lnTo>
                      <a:pt x="2951" y="3981"/>
                    </a:lnTo>
                    <a:lnTo>
                      <a:pt x="2989" y="3962"/>
                    </a:lnTo>
                    <a:lnTo>
                      <a:pt x="3008" y="3925"/>
                    </a:lnTo>
                    <a:lnTo>
                      <a:pt x="3008" y="3905"/>
                    </a:lnTo>
                    <a:lnTo>
                      <a:pt x="3237" y="3391"/>
                    </a:lnTo>
                    <a:lnTo>
                      <a:pt x="3256" y="3372"/>
                    </a:lnTo>
                    <a:lnTo>
                      <a:pt x="3332" y="3258"/>
                    </a:lnTo>
                    <a:lnTo>
                      <a:pt x="3389" y="2915"/>
                    </a:lnTo>
                    <a:lnTo>
                      <a:pt x="3465" y="2801"/>
                    </a:lnTo>
                    <a:lnTo>
                      <a:pt x="3485" y="2724"/>
                    </a:lnTo>
                    <a:lnTo>
                      <a:pt x="3465" y="2667"/>
                    </a:lnTo>
                    <a:lnTo>
                      <a:pt x="3485" y="2629"/>
                    </a:lnTo>
                    <a:lnTo>
                      <a:pt x="3485" y="2591"/>
                    </a:lnTo>
                    <a:lnTo>
                      <a:pt x="3561" y="2553"/>
                    </a:lnTo>
                    <a:lnTo>
                      <a:pt x="3637" y="2534"/>
                    </a:lnTo>
                    <a:lnTo>
                      <a:pt x="3885" y="2267"/>
                    </a:lnTo>
                    <a:lnTo>
                      <a:pt x="3961" y="2172"/>
                    </a:lnTo>
                    <a:lnTo>
                      <a:pt x="3980" y="2096"/>
                    </a:lnTo>
                    <a:lnTo>
                      <a:pt x="4037" y="1696"/>
                    </a:lnTo>
                    <a:lnTo>
                      <a:pt x="4018" y="1563"/>
                    </a:lnTo>
                    <a:lnTo>
                      <a:pt x="3846" y="1410"/>
                    </a:lnTo>
                    <a:lnTo>
                      <a:pt x="3732" y="1162"/>
                    </a:lnTo>
                    <a:lnTo>
                      <a:pt x="3827" y="896"/>
                    </a:lnTo>
                    <a:lnTo>
                      <a:pt x="3980" y="648"/>
                    </a:lnTo>
                    <a:lnTo>
                      <a:pt x="4151" y="476"/>
                    </a:lnTo>
                    <a:lnTo>
                      <a:pt x="4456" y="229"/>
                    </a:lnTo>
                    <a:lnTo>
                      <a:pt x="4494" y="172"/>
                    </a:lnTo>
                    <a:lnTo>
                      <a:pt x="4552" y="0"/>
                    </a:lnTo>
                    <a:lnTo>
                      <a:pt x="5123" y="153"/>
                    </a:lnTo>
                    <a:lnTo>
                      <a:pt x="5199" y="210"/>
                    </a:lnTo>
                    <a:lnTo>
                      <a:pt x="5199" y="305"/>
                    </a:lnTo>
                    <a:lnTo>
                      <a:pt x="5218" y="381"/>
                    </a:lnTo>
                    <a:lnTo>
                      <a:pt x="5390" y="591"/>
                    </a:lnTo>
                    <a:lnTo>
                      <a:pt x="5237" y="648"/>
                    </a:lnTo>
                    <a:lnTo>
                      <a:pt x="4799" y="820"/>
                    </a:lnTo>
                    <a:lnTo>
                      <a:pt x="4780" y="839"/>
                    </a:lnTo>
                    <a:lnTo>
                      <a:pt x="4761" y="839"/>
                    </a:lnTo>
                    <a:lnTo>
                      <a:pt x="4742" y="915"/>
                    </a:lnTo>
                    <a:lnTo>
                      <a:pt x="4780" y="1182"/>
                    </a:lnTo>
                    <a:lnTo>
                      <a:pt x="4989" y="2000"/>
                    </a:lnTo>
                    <a:lnTo>
                      <a:pt x="5028" y="2134"/>
                    </a:lnTo>
                    <a:lnTo>
                      <a:pt x="5085" y="2210"/>
                    </a:lnTo>
                    <a:lnTo>
                      <a:pt x="5237" y="2343"/>
                    </a:lnTo>
                    <a:lnTo>
                      <a:pt x="5237" y="2457"/>
                    </a:lnTo>
                    <a:lnTo>
                      <a:pt x="5218" y="2496"/>
                    </a:lnTo>
                    <a:lnTo>
                      <a:pt x="5218" y="2553"/>
                    </a:lnTo>
                    <a:lnTo>
                      <a:pt x="5237" y="2610"/>
                    </a:lnTo>
                    <a:lnTo>
                      <a:pt x="5370" y="2782"/>
                    </a:lnTo>
                    <a:lnTo>
                      <a:pt x="5390" y="2801"/>
                    </a:lnTo>
                    <a:lnTo>
                      <a:pt x="5390" y="2820"/>
                    </a:lnTo>
                    <a:lnTo>
                      <a:pt x="5466" y="2838"/>
                    </a:lnTo>
                    <a:lnTo>
                      <a:pt x="5618" y="2820"/>
                    </a:lnTo>
                    <a:lnTo>
                      <a:pt x="5808" y="2820"/>
                    </a:lnTo>
                    <a:lnTo>
                      <a:pt x="5885" y="2991"/>
                    </a:lnTo>
                    <a:lnTo>
                      <a:pt x="5903" y="3258"/>
                    </a:lnTo>
                    <a:lnTo>
                      <a:pt x="5999" y="3353"/>
                    </a:lnTo>
                    <a:lnTo>
                      <a:pt x="6170" y="3639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61" name="Freeform 549">
                <a:extLst>
                  <a:ext uri="{FF2B5EF4-FFF2-40B4-BE49-F238E27FC236}">
                    <a16:creationId xmlns:a16="http://schemas.microsoft.com/office/drawing/2014/main" id="{C2B79D25-88A2-B94C-B971-3346416D8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6388" y="4900613"/>
                <a:ext cx="1495425" cy="671512"/>
              </a:xfrm>
              <a:custGeom>
                <a:avLst/>
                <a:gdLst>
                  <a:gd name="T0" fmla="*/ 2147483646 w 8306"/>
                  <a:gd name="T1" fmla="*/ 2147483646 h 3734"/>
                  <a:gd name="T2" fmla="*/ 2147483646 w 8306"/>
                  <a:gd name="T3" fmla="*/ 2147483646 h 3734"/>
                  <a:gd name="T4" fmla="*/ 2147483646 w 8306"/>
                  <a:gd name="T5" fmla="*/ 2147483646 h 3734"/>
                  <a:gd name="T6" fmla="*/ 2147483646 w 8306"/>
                  <a:gd name="T7" fmla="*/ 2147483646 h 3734"/>
                  <a:gd name="T8" fmla="*/ 2147483646 w 8306"/>
                  <a:gd name="T9" fmla="*/ 2147483646 h 3734"/>
                  <a:gd name="T10" fmla="*/ 2147483646 w 8306"/>
                  <a:gd name="T11" fmla="*/ 2147483646 h 3734"/>
                  <a:gd name="T12" fmla="*/ 2147483646 w 8306"/>
                  <a:gd name="T13" fmla="*/ 2147483646 h 3734"/>
                  <a:gd name="T14" fmla="*/ 2147483646 w 8306"/>
                  <a:gd name="T15" fmla="*/ 2147483646 h 3734"/>
                  <a:gd name="T16" fmla="*/ 2147483646 w 8306"/>
                  <a:gd name="T17" fmla="*/ 2147483646 h 3734"/>
                  <a:gd name="T18" fmla="*/ 2147483646 w 8306"/>
                  <a:gd name="T19" fmla="*/ 2147483646 h 3734"/>
                  <a:gd name="T20" fmla="*/ 2147483646 w 8306"/>
                  <a:gd name="T21" fmla="*/ 2147483646 h 3734"/>
                  <a:gd name="T22" fmla="*/ 2147483646 w 8306"/>
                  <a:gd name="T23" fmla="*/ 2147483646 h 3734"/>
                  <a:gd name="T24" fmla="*/ 2147483646 w 8306"/>
                  <a:gd name="T25" fmla="*/ 2147483646 h 3734"/>
                  <a:gd name="T26" fmla="*/ 2147483646 w 8306"/>
                  <a:gd name="T27" fmla="*/ 2147483646 h 3734"/>
                  <a:gd name="T28" fmla="*/ 2147483646 w 8306"/>
                  <a:gd name="T29" fmla="*/ 2147483646 h 3734"/>
                  <a:gd name="T30" fmla="*/ 2147483646 w 8306"/>
                  <a:gd name="T31" fmla="*/ 2147483646 h 3734"/>
                  <a:gd name="T32" fmla="*/ 0 w 8306"/>
                  <a:gd name="T33" fmla="*/ 2147483646 h 3734"/>
                  <a:gd name="T34" fmla="*/ 2147483646 w 8306"/>
                  <a:gd name="T35" fmla="*/ 2147483646 h 3734"/>
                  <a:gd name="T36" fmla="*/ 2147483646 w 8306"/>
                  <a:gd name="T37" fmla="*/ 2147483646 h 3734"/>
                  <a:gd name="T38" fmla="*/ 2147483646 w 8306"/>
                  <a:gd name="T39" fmla="*/ 2147483646 h 3734"/>
                  <a:gd name="T40" fmla="*/ 2147483646 w 8306"/>
                  <a:gd name="T41" fmla="*/ 2147483646 h 3734"/>
                  <a:gd name="T42" fmla="*/ 2147483646 w 8306"/>
                  <a:gd name="T43" fmla="*/ 2147483646 h 3734"/>
                  <a:gd name="T44" fmla="*/ 2147483646 w 8306"/>
                  <a:gd name="T45" fmla="*/ 2147483646 h 3734"/>
                  <a:gd name="T46" fmla="*/ 2147483646 w 8306"/>
                  <a:gd name="T47" fmla="*/ 2147483646 h 3734"/>
                  <a:gd name="T48" fmla="*/ 2147483646 w 8306"/>
                  <a:gd name="T49" fmla="*/ 2147483646 h 3734"/>
                  <a:gd name="T50" fmla="*/ 2147483646 w 8306"/>
                  <a:gd name="T51" fmla="*/ 2147483646 h 3734"/>
                  <a:gd name="T52" fmla="*/ 2147483646 w 8306"/>
                  <a:gd name="T53" fmla="*/ 2147483646 h 3734"/>
                  <a:gd name="T54" fmla="*/ 2147483646 w 8306"/>
                  <a:gd name="T55" fmla="*/ 2147483646 h 3734"/>
                  <a:gd name="T56" fmla="*/ 2147483646 w 8306"/>
                  <a:gd name="T57" fmla="*/ 2147483646 h 3734"/>
                  <a:gd name="T58" fmla="*/ 2147483646 w 8306"/>
                  <a:gd name="T59" fmla="*/ 2147483646 h 3734"/>
                  <a:gd name="T60" fmla="*/ 2147483646 w 8306"/>
                  <a:gd name="T61" fmla="*/ 0 h 3734"/>
                  <a:gd name="T62" fmla="*/ 2147483646 w 8306"/>
                  <a:gd name="T63" fmla="*/ 2147483646 h 3734"/>
                  <a:gd name="T64" fmla="*/ 2147483646 w 8306"/>
                  <a:gd name="T65" fmla="*/ 2147483646 h 3734"/>
                  <a:gd name="T66" fmla="*/ 2147483646 w 8306"/>
                  <a:gd name="T67" fmla="*/ 2147483646 h 3734"/>
                  <a:gd name="T68" fmla="*/ 2147483646 w 8306"/>
                  <a:gd name="T69" fmla="*/ 2147483646 h 3734"/>
                  <a:gd name="T70" fmla="*/ 2147483646 w 8306"/>
                  <a:gd name="T71" fmla="*/ 2147483646 h 3734"/>
                  <a:gd name="T72" fmla="*/ 2147483646 w 8306"/>
                  <a:gd name="T73" fmla="*/ 2147483646 h 3734"/>
                  <a:gd name="T74" fmla="*/ 2147483646 w 8306"/>
                  <a:gd name="T75" fmla="*/ 2147483646 h 3734"/>
                  <a:gd name="T76" fmla="*/ 2147483646 w 8306"/>
                  <a:gd name="T77" fmla="*/ 2147483646 h 3734"/>
                  <a:gd name="T78" fmla="*/ 2147483646 w 8306"/>
                  <a:gd name="T79" fmla="*/ 2147483646 h 3734"/>
                  <a:gd name="T80" fmla="*/ 2147483646 w 8306"/>
                  <a:gd name="T81" fmla="*/ 2147483646 h 3734"/>
                  <a:gd name="T82" fmla="*/ 2147483646 w 8306"/>
                  <a:gd name="T83" fmla="*/ 2147483646 h 3734"/>
                  <a:gd name="T84" fmla="*/ 2147483646 w 8306"/>
                  <a:gd name="T85" fmla="*/ 2147483646 h 37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306" h="3734">
                    <a:moveTo>
                      <a:pt x="4095" y="3581"/>
                    </a:moveTo>
                    <a:lnTo>
                      <a:pt x="4057" y="3467"/>
                    </a:lnTo>
                    <a:lnTo>
                      <a:pt x="4000" y="3409"/>
                    </a:lnTo>
                    <a:lnTo>
                      <a:pt x="3847" y="3448"/>
                    </a:lnTo>
                    <a:lnTo>
                      <a:pt x="3790" y="3486"/>
                    </a:lnTo>
                    <a:lnTo>
                      <a:pt x="3771" y="3543"/>
                    </a:lnTo>
                    <a:lnTo>
                      <a:pt x="3733" y="3600"/>
                    </a:lnTo>
                    <a:lnTo>
                      <a:pt x="3619" y="3619"/>
                    </a:lnTo>
                    <a:lnTo>
                      <a:pt x="3505" y="3638"/>
                    </a:lnTo>
                    <a:lnTo>
                      <a:pt x="3429" y="3619"/>
                    </a:lnTo>
                    <a:lnTo>
                      <a:pt x="3371" y="3581"/>
                    </a:lnTo>
                    <a:lnTo>
                      <a:pt x="3314" y="3504"/>
                    </a:lnTo>
                    <a:lnTo>
                      <a:pt x="3257" y="3504"/>
                    </a:lnTo>
                    <a:lnTo>
                      <a:pt x="3124" y="3581"/>
                    </a:lnTo>
                    <a:lnTo>
                      <a:pt x="2895" y="3657"/>
                    </a:lnTo>
                    <a:lnTo>
                      <a:pt x="2667" y="3695"/>
                    </a:lnTo>
                    <a:lnTo>
                      <a:pt x="2552" y="3676"/>
                    </a:lnTo>
                    <a:lnTo>
                      <a:pt x="2495" y="3676"/>
                    </a:lnTo>
                    <a:lnTo>
                      <a:pt x="2457" y="3714"/>
                    </a:lnTo>
                    <a:lnTo>
                      <a:pt x="2419" y="3714"/>
                    </a:lnTo>
                    <a:lnTo>
                      <a:pt x="2362" y="3695"/>
                    </a:lnTo>
                    <a:lnTo>
                      <a:pt x="2305" y="3619"/>
                    </a:lnTo>
                    <a:lnTo>
                      <a:pt x="2171" y="3638"/>
                    </a:lnTo>
                    <a:lnTo>
                      <a:pt x="1866" y="3524"/>
                    </a:lnTo>
                    <a:lnTo>
                      <a:pt x="1752" y="3295"/>
                    </a:lnTo>
                    <a:lnTo>
                      <a:pt x="1714" y="3219"/>
                    </a:lnTo>
                    <a:lnTo>
                      <a:pt x="1657" y="3162"/>
                    </a:lnTo>
                    <a:lnTo>
                      <a:pt x="1600" y="3123"/>
                    </a:lnTo>
                    <a:lnTo>
                      <a:pt x="1543" y="3067"/>
                    </a:lnTo>
                    <a:lnTo>
                      <a:pt x="1390" y="2895"/>
                    </a:lnTo>
                    <a:lnTo>
                      <a:pt x="1428" y="2705"/>
                    </a:lnTo>
                    <a:lnTo>
                      <a:pt x="1428" y="2666"/>
                    </a:lnTo>
                    <a:lnTo>
                      <a:pt x="647" y="2171"/>
                    </a:lnTo>
                    <a:lnTo>
                      <a:pt x="0" y="1333"/>
                    </a:lnTo>
                    <a:lnTo>
                      <a:pt x="57" y="343"/>
                    </a:lnTo>
                    <a:lnTo>
                      <a:pt x="114" y="381"/>
                    </a:lnTo>
                    <a:lnTo>
                      <a:pt x="1562" y="724"/>
                    </a:lnTo>
                    <a:lnTo>
                      <a:pt x="2591" y="781"/>
                    </a:lnTo>
                    <a:lnTo>
                      <a:pt x="2876" y="743"/>
                    </a:lnTo>
                    <a:lnTo>
                      <a:pt x="3200" y="304"/>
                    </a:lnTo>
                    <a:lnTo>
                      <a:pt x="3409" y="304"/>
                    </a:lnTo>
                    <a:lnTo>
                      <a:pt x="3600" y="304"/>
                    </a:lnTo>
                    <a:lnTo>
                      <a:pt x="3886" y="324"/>
                    </a:lnTo>
                    <a:lnTo>
                      <a:pt x="4095" y="304"/>
                    </a:lnTo>
                    <a:lnTo>
                      <a:pt x="4286" y="381"/>
                    </a:lnTo>
                    <a:lnTo>
                      <a:pt x="4762" y="705"/>
                    </a:lnTo>
                    <a:lnTo>
                      <a:pt x="4857" y="800"/>
                    </a:lnTo>
                    <a:lnTo>
                      <a:pt x="4876" y="800"/>
                    </a:lnTo>
                    <a:lnTo>
                      <a:pt x="4914" y="800"/>
                    </a:lnTo>
                    <a:lnTo>
                      <a:pt x="5009" y="743"/>
                    </a:lnTo>
                    <a:lnTo>
                      <a:pt x="5048" y="705"/>
                    </a:lnTo>
                    <a:lnTo>
                      <a:pt x="5143" y="571"/>
                    </a:lnTo>
                    <a:lnTo>
                      <a:pt x="5181" y="533"/>
                    </a:lnTo>
                    <a:lnTo>
                      <a:pt x="5238" y="457"/>
                    </a:lnTo>
                    <a:lnTo>
                      <a:pt x="5314" y="171"/>
                    </a:lnTo>
                    <a:lnTo>
                      <a:pt x="5333" y="114"/>
                    </a:lnTo>
                    <a:lnTo>
                      <a:pt x="5333" y="95"/>
                    </a:lnTo>
                    <a:lnTo>
                      <a:pt x="5352" y="57"/>
                    </a:lnTo>
                    <a:lnTo>
                      <a:pt x="5371" y="38"/>
                    </a:lnTo>
                    <a:lnTo>
                      <a:pt x="5390" y="19"/>
                    </a:lnTo>
                    <a:lnTo>
                      <a:pt x="5429" y="0"/>
                    </a:lnTo>
                    <a:lnTo>
                      <a:pt x="5543" y="0"/>
                    </a:lnTo>
                    <a:lnTo>
                      <a:pt x="5962" y="114"/>
                    </a:lnTo>
                    <a:lnTo>
                      <a:pt x="6914" y="248"/>
                    </a:lnTo>
                    <a:lnTo>
                      <a:pt x="7257" y="228"/>
                    </a:lnTo>
                    <a:lnTo>
                      <a:pt x="7524" y="114"/>
                    </a:lnTo>
                    <a:lnTo>
                      <a:pt x="7619" y="95"/>
                    </a:lnTo>
                    <a:lnTo>
                      <a:pt x="8000" y="57"/>
                    </a:lnTo>
                    <a:lnTo>
                      <a:pt x="8038" y="76"/>
                    </a:lnTo>
                    <a:lnTo>
                      <a:pt x="8057" y="76"/>
                    </a:lnTo>
                    <a:lnTo>
                      <a:pt x="8133" y="114"/>
                    </a:lnTo>
                    <a:lnTo>
                      <a:pt x="8229" y="209"/>
                    </a:lnTo>
                    <a:lnTo>
                      <a:pt x="8267" y="267"/>
                    </a:lnTo>
                    <a:lnTo>
                      <a:pt x="8286" y="304"/>
                    </a:lnTo>
                    <a:lnTo>
                      <a:pt x="8305" y="343"/>
                    </a:lnTo>
                    <a:lnTo>
                      <a:pt x="8305" y="438"/>
                    </a:lnTo>
                    <a:lnTo>
                      <a:pt x="8209" y="705"/>
                    </a:lnTo>
                    <a:lnTo>
                      <a:pt x="7828" y="1257"/>
                    </a:lnTo>
                    <a:lnTo>
                      <a:pt x="7581" y="1391"/>
                    </a:lnTo>
                    <a:lnTo>
                      <a:pt x="7257" y="1619"/>
                    </a:lnTo>
                    <a:lnTo>
                      <a:pt x="6514" y="2114"/>
                    </a:lnTo>
                    <a:lnTo>
                      <a:pt x="5124" y="3086"/>
                    </a:lnTo>
                    <a:lnTo>
                      <a:pt x="4990" y="3524"/>
                    </a:lnTo>
                    <a:lnTo>
                      <a:pt x="4953" y="3657"/>
                    </a:lnTo>
                    <a:lnTo>
                      <a:pt x="4495" y="3733"/>
                    </a:lnTo>
                    <a:lnTo>
                      <a:pt x="4209" y="3676"/>
                    </a:lnTo>
                    <a:lnTo>
                      <a:pt x="4095" y="358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62" name="Freeform 550">
                <a:extLst>
                  <a:ext uri="{FF2B5EF4-FFF2-40B4-BE49-F238E27FC236}">
                    <a16:creationId xmlns:a16="http://schemas.microsoft.com/office/drawing/2014/main" id="{9E175E12-017F-9346-A8EC-C777B9482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4500" y="4951413"/>
                <a:ext cx="644525" cy="723900"/>
              </a:xfrm>
              <a:custGeom>
                <a:avLst/>
                <a:gdLst>
                  <a:gd name="T0" fmla="*/ 2147483646 w 3582"/>
                  <a:gd name="T1" fmla="*/ 2147483646 h 4021"/>
                  <a:gd name="T2" fmla="*/ 2147483646 w 3582"/>
                  <a:gd name="T3" fmla="*/ 2147483646 h 4021"/>
                  <a:gd name="T4" fmla="*/ 2147483646 w 3582"/>
                  <a:gd name="T5" fmla="*/ 2147483646 h 4021"/>
                  <a:gd name="T6" fmla="*/ 2147483646 w 3582"/>
                  <a:gd name="T7" fmla="*/ 2147483646 h 4021"/>
                  <a:gd name="T8" fmla="*/ 2147483646 w 3582"/>
                  <a:gd name="T9" fmla="*/ 2147483646 h 4021"/>
                  <a:gd name="T10" fmla="*/ 2147483646 w 3582"/>
                  <a:gd name="T11" fmla="*/ 2147483646 h 4021"/>
                  <a:gd name="T12" fmla="*/ 2147483646 w 3582"/>
                  <a:gd name="T13" fmla="*/ 2147483646 h 4021"/>
                  <a:gd name="T14" fmla="*/ 2147483646 w 3582"/>
                  <a:gd name="T15" fmla="*/ 2147483646 h 4021"/>
                  <a:gd name="T16" fmla="*/ 2147483646 w 3582"/>
                  <a:gd name="T17" fmla="*/ 2147483646 h 4021"/>
                  <a:gd name="T18" fmla="*/ 0 w 3582"/>
                  <a:gd name="T19" fmla="*/ 2147483646 h 4021"/>
                  <a:gd name="T20" fmla="*/ 2147483646 w 3582"/>
                  <a:gd name="T21" fmla="*/ 2147483646 h 4021"/>
                  <a:gd name="T22" fmla="*/ 2147483646 w 3582"/>
                  <a:gd name="T23" fmla="*/ 2147483646 h 4021"/>
                  <a:gd name="T24" fmla="*/ 2147483646 w 3582"/>
                  <a:gd name="T25" fmla="*/ 2147483646 h 4021"/>
                  <a:gd name="T26" fmla="*/ 2147483646 w 3582"/>
                  <a:gd name="T27" fmla="*/ 2147483646 h 4021"/>
                  <a:gd name="T28" fmla="*/ 2147483646 w 3582"/>
                  <a:gd name="T29" fmla="*/ 2147483646 h 4021"/>
                  <a:gd name="T30" fmla="*/ 2147483646 w 3582"/>
                  <a:gd name="T31" fmla="*/ 2147483646 h 4021"/>
                  <a:gd name="T32" fmla="*/ 2147483646 w 3582"/>
                  <a:gd name="T33" fmla="*/ 2147483646 h 4021"/>
                  <a:gd name="T34" fmla="*/ 2147483646 w 3582"/>
                  <a:gd name="T35" fmla="*/ 2147483646 h 4021"/>
                  <a:gd name="T36" fmla="*/ 2147483646 w 3582"/>
                  <a:gd name="T37" fmla="*/ 2147483646 h 4021"/>
                  <a:gd name="T38" fmla="*/ 2147483646 w 3582"/>
                  <a:gd name="T39" fmla="*/ 0 h 4021"/>
                  <a:gd name="T40" fmla="*/ 2147483646 w 3582"/>
                  <a:gd name="T41" fmla="*/ 2147483646 h 4021"/>
                  <a:gd name="T42" fmla="*/ 2147483646 w 3582"/>
                  <a:gd name="T43" fmla="*/ 2147483646 h 4021"/>
                  <a:gd name="T44" fmla="*/ 2147483646 w 3582"/>
                  <a:gd name="T45" fmla="*/ 2147483646 h 4021"/>
                  <a:gd name="T46" fmla="*/ 2147483646 w 3582"/>
                  <a:gd name="T47" fmla="*/ 2147483646 h 4021"/>
                  <a:gd name="T48" fmla="*/ 2147483646 w 3582"/>
                  <a:gd name="T49" fmla="*/ 2147483646 h 4021"/>
                  <a:gd name="T50" fmla="*/ 2147483646 w 3582"/>
                  <a:gd name="T51" fmla="*/ 2147483646 h 4021"/>
                  <a:gd name="T52" fmla="*/ 2147483646 w 3582"/>
                  <a:gd name="T53" fmla="*/ 2147483646 h 4021"/>
                  <a:gd name="T54" fmla="*/ 2147483646 w 3582"/>
                  <a:gd name="T55" fmla="*/ 2147483646 h 4021"/>
                  <a:gd name="T56" fmla="*/ 2147483646 w 3582"/>
                  <a:gd name="T57" fmla="*/ 2147483646 h 4021"/>
                  <a:gd name="T58" fmla="*/ 2147483646 w 3582"/>
                  <a:gd name="T59" fmla="*/ 2147483646 h 4021"/>
                  <a:gd name="T60" fmla="*/ 2147483646 w 3582"/>
                  <a:gd name="T61" fmla="*/ 2147483646 h 4021"/>
                  <a:gd name="T62" fmla="*/ 2147483646 w 3582"/>
                  <a:gd name="T63" fmla="*/ 2147483646 h 4021"/>
                  <a:gd name="T64" fmla="*/ 2147483646 w 3582"/>
                  <a:gd name="T65" fmla="*/ 2147483646 h 4021"/>
                  <a:gd name="T66" fmla="*/ 2147483646 w 3582"/>
                  <a:gd name="T67" fmla="*/ 2147483646 h 4021"/>
                  <a:gd name="T68" fmla="*/ 2147483646 w 3582"/>
                  <a:gd name="T69" fmla="*/ 2147483646 h 4021"/>
                  <a:gd name="T70" fmla="*/ 2147483646 w 3582"/>
                  <a:gd name="T71" fmla="*/ 2147483646 h 4021"/>
                  <a:gd name="T72" fmla="*/ 2147483646 w 3582"/>
                  <a:gd name="T73" fmla="*/ 2147483646 h 4021"/>
                  <a:gd name="T74" fmla="*/ 2147483646 w 3582"/>
                  <a:gd name="T75" fmla="*/ 2147483646 h 4021"/>
                  <a:gd name="T76" fmla="*/ 2147483646 w 3582"/>
                  <a:gd name="T77" fmla="*/ 2147483646 h 4021"/>
                  <a:gd name="T78" fmla="*/ 2147483646 w 3582"/>
                  <a:gd name="T79" fmla="*/ 2147483646 h 4021"/>
                  <a:gd name="T80" fmla="*/ 2147483646 w 3582"/>
                  <a:gd name="T81" fmla="*/ 2147483646 h 4021"/>
                  <a:gd name="T82" fmla="*/ 2147483646 w 3582"/>
                  <a:gd name="T83" fmla="*/ 2147483646 h 4021"/>
                  <a:gd name="T84" fmla="*/ 2147483646 w 3582"/>
                  <a:gd name="T85" fmla="*/ 2147483646 h 4021"/>
                  <a:gd name="T86" fmla="*/ 2147483646 w 3582"/>
                  <a:gd name="T87" fmla="*/ 2147483646 h 4021"/>
                  <a:gd name="T88" fmla="*/ 2147483646 w 3582"/>
                  <a:gd name="T89" fmla="*/ 2147483646 h 4021"/>
                  <a:gd name="T90" fmla="*/ 2147483646 w 3582"/>
                  <a:gd name="T91" fmla="*/ 2147483646 h 4021"/>
                  <a:gd name="T92" fmla="*/ 2147483646 w 3582"/>
                  <a:gd name="T93" fmla="*/ 2147483646 h 4021"/>
                  <a:gd name="T94" fmla="*/ 2147483646 w 3582"/>
                  <a:gd name="T95" fmla="*/ 2147483646 h 4021"/>
                  <a:gd name="T96" fmla="*/ 2147483646 w 3582"/>
                  <a:gd name="T97" fmla="*/ 2147483646 h 402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582" h="4021">
                    <a:moveTo>
                      <a:pt x="1428" y="4020"/>
                    </a:moveTo>
                    <a:lnTo>
                      <a:pt x="1257" y="3734"/>
                    </a:lnTo>
                    <a:lnTo>
                      <a:pt x="1161" y="3639"/>
                    </a:lnTo>
                    <a:lnTo>
                      <a:pt x="1143" y="3372"/>
                    </a:lnTo>
                    <a:lnTo>
                      <a:pt x="1066" y="3201"/>
                    </a:lnTo>
                    <a:lnTo>
                      <a:pt x="876" y="3201"/>
                    </a:lnTo>
                    <a:lnTo>
                      <a:pt x="724" y="3219"/>
                    </a:lnTo>
                    <a:lnTo>
                      <a:pt x="648" y="3201"/>
                    </a:lnTo>
                    <a:lnTo>
                      <a:pt x="648" y="3182"/>
                    </a:lnTo>
                    <a:lnTo>
                      <a:pt x="628" y="3163"/>
                    </a:lnTo>
                    <a:lnTo>
                      <a:pt x="495" y="2991"/>
                    </a:lnTo>
                    <a:lnTo>
                      <a:pt x="476" y="2934"/>
                    </a:lnTo>
                    <a:lnTo>
                      <a:pt x="476" y="2877"/>
                    </a:lnTo>
                    <a:lnTo>
                      <a:pt x="495" y="2838"/>
                    </a:lnTo>
                    <a:lnTo>
                      <a:pt x="495" y="2724"/>
                    </a:lnTo>
                    <a:lnTo>
                      <a:pt x="343" y="2591"/>
                    </a:lnTo>
                    <a:lnTo>
                      <a:pt x="286" y="2515"/>
                    </a:lnTo>
                    <a:lnTo>
                      <a:pt x="247" y="2381"/>
                    </a:lnTo>
                    <a:lnTo>
                      <a:pt x="38" y="1563"/>
                    </a:lnTo>
                    <a:lnTo>
                      <a:pt x="0" y="1296"/>
                    </a:lnTo>
                    <a:lnTo>
                      <a:pt x="19" y="1220"/>
                    </a:lnTo>
                    <a:lnTo>
                      <a:pt x="38" y="1220"/>
                    </a:lnTo>
                    <a:lnTo>
                      <a:pt x="57" y="1201"/>
                    </a:lnTo>
                    <a:lnTo>
                      <a:pt x="495" y="1029"/>
                    </a:lnTo>
                    <a:lnTo>
                      <a:pt x="648" y="972"/>
                    </a:lnTo>
                    <a:lnTo>
                      <a:pt x="933" y="953"/>
                    </a:lnTo>
                    <a:lnTo>
                      <a:pt x="971" y="953"/>
                    </a:lnTo>
                    <a:lnTo>
                      <a:pt x="1009" y="915"/>
                    </a:lnTo>
                    <a:lnTo>
                      <a:pt x="1009" y="896"/>
                    </a:lnTo>
                    <a:lnTo>
                      <a:pt x="1029" y="667"/>
                    </a:lnTo>
                    <a:lnTo>
                      <a:pt x="1047" y="648"/>
                    </a:lnTo>
                    <a:lnTo>
                      <a:pt x="1085" y="553"/>
                    </a:lnTo>
                    <a:lnTo>
                      <a:pt x="1200" y="381"/>
                    </a:lnTo>
                    <a:lnTo>
                      <a:pt x="1238" y="344"/>
                    </a:lnTo>
                    <a:lnTo>
                      <a:pt x="1276" y="324"/>
                    </a:lnTo>
                    <a:lnTo>
                      <a:pt x="1371" y="286"/>
                    </a:lnTo>
                    <a:lnTo>
                      <a:pt x="1752" y="210"/>
                    </a:lnTo>
                    <a:lnTo>
                      <a:pt x="1886" y="115"/>
                    </a:lnTo>
                    <a:lnTo>
                      <a:pt x="2095" y="19"/>
                    </a:lnTo>
                    <a:lnTo>
                      <a:pt x="2190" y="0"/>
                    </a:lnTo>
                    <a:lnTo>
                      <a:pt x="2419" y="0"/>
                    </a:lnTo>
                    <a:lnTo>
                      <a:pt x="2381" y="267"/>
                    </a:lnTo>
                    <a:lnTo>
                      <a:pt x="2381" y="420"/>
                    </a:lnTo>
                    <a:lnTo>
                      <a:pt x="2419" y="572"/>
                    </a:lnTo>
                    <a:lnTo>
                      <a:pt x="2533" y="629"/>
                    </a:lnTo>
                    <a:lnTo>
                      <a:pt x="2571" y="686"/>
                    </a:lnTo>
                    <a:lnTo>
                      <a:pt x="2800" y="934"/>
                    </a:lnTo>
                    <a:lnTo>
                      <a:pt x="2876" y="953"/>
                    </a:lnTo>
                    <a:lnTo>
                      <a:pt x="2914" y="1143"/>
                    </a:lnTo>
                    <a:lnTo>
                      <a:pt x="2990" y="1258"/>
                    </a:lnTo>
                    <a:lnTo>
                      <a:pt x="3010" y="1391"/>
                    </a:lnTo>
                    <a:lnTo>
                      <a:pt x="3066" y="1410"/>
                    </a:lnTo>
                    <a:lnTo>
                      <a:pt x="3124" y="1505"/>
                    </a:lnTo>
                    <a:lnTo>
                      <a:pt x="3124" y="1543"/>
                    </a:lnTo>
                    <a:lnTo>
                      <a:pt x="3124" y="1639"/>
                    </a:lnTo>
                    <a:lnTo>
                      <a:pt x="3086" y="1677"/>
                    </a:lnTo>
                    <a:lnTo>
                      <a:pt x="3066" y="1696"/>
                    </a:lnTo>
                    <a:lnTo>
                      <a:pt x="2971" y="1696"/>
                    </a:lnTo>
                    <a:lnTo>
                      <a:pt x="2933" y="1715"/>
                    </a:lnTo>
                    <a:lnTo>
                      <a:pt x="2895" y="1734"/>
                    </a:lnTo>
                    <a:lnTo>
                      <a:pt x="2819" y="1791"/>
                    </a:lnTo>
                    <a:lnTo>
                      <a:pt x="2800" y="1829"/>
                    </a:lnTo>
                    <a:lnTo>
                      <a:pt x="2781" y="1886"/>
                    </a:lnTo>
                    <a:lnTo>
                      <a:pt x="2762" y="1963"/>
                    </a:lnTo>
                    <a:lnTo>
                      <a:pt x="2781" y="1981"/>
                    </a:lnTo>
                    <a:lnTo>
                      <a:pt x="2781" y="2000"/>
                    </a:lnTo>
                    <a:lnTo>
                      <a:pt x="2781" y="2039"/>
                    </a:lnTo>
                    <a:lnTo>
                      <a:pt x="2800" y="2058"/>
                    </a:lnTo>
                    <a:lnTo>
                      <a:pt x="2895" y="2115"/>
                    </a:lnTo>
                    <a:lnTo>
                      <a:pt x="3047" y="2229"/>
                    </a:lnTo>
                    <a:lnTo>
                      <a:pt x="3066" y="2248"/>
                    </a:lnTo>
                    <a:lnTo>
                      <a:pt x="3086" y="2305"/>
                    </a:lnTo>
                    <a:lnTo>
                      <a:pt x="3124" y="2457"/>
                    </a:lnTo>
                    <a:lnTo>
                      <a:pt x="3200" y="2553"/>
                    </a:lnTo>
                    <a:lnTo>
                      <a:pt x="3333" y="2648"/>
                    </a:lnTo>
                    <a:lnTo>
                      <a:pt x="3352" y="2706"/>
                    </a:lnTo>
                    <a:lnTo>
                      <a:pt x="3371" y="2762"/>
                    </a:lnTo>
                    <a:lnTo>
                      <a:pt x="3314" y="2915"/>
                    </a:lnTo>
                    <a:lnTo>
                      <a:pt x="3295" y="2972"/>
                    </a:lnTo>
                    <a:lnTo>
                      <a:pt x="3581" y="3182"/>
                    </a:lnTo>
                    <a:lnTo>
                      <a:pt x="3409" y="3353"/>
                    </a:lnTo>
                    <a:lnTo>
                      <a:pt x="3276" y="3524"/>
                    </a:lnTo>
                    <a:lnTo>
                      <a:pt x="3162" y="3639"/>
                    </a:lnTo>
                    <a:lnTo>
                      <a:pt x="3066" y="3677"/>
                    </a:lnTo>
                    <a:lnTo>
                      <a:pt x="3029" y="3677"/>
                    </a:lnTo>
                    <a:lnTo>
                      <a:pt x="2971" y="3677"/>
                    </a:lnTo>
                    <a:lnTo>
                      <a:pt x="2933" y="3677"/>
                    </a:lnTo>
                    <a:lnTo>
                      <a:pt x="2800" y="3639"/>
                    </a:lnTo>
                    <a:lnTo>
                      <a:pt x="2743" y="3620"/>
                    </a:lnTo>
                    <a:lnTo>
                      <a:pt x="2609" y="3620"/>
                    </a:lnTo>
                    <a:lnTo>
                      <a:pt x="2438" y="3696"/>
                    </a:lnTo>
                    <a:lnTo>
                      <a:pt x="2381" y="3696"/>
                    </a:lnTo>
                    <a:lnTo>
                      <a:pt x="2324" y="3677"/>
                    </a:lnTo>
                    <a:lnTo>
                      <a:pt x="2248" y="3639"/>
                    </a:lnTo>
                    <a:lnTo>
                      <a:pt x="2038" y="3620"/>
                    </a:lnTo>
                    <a:lnTo>
                      <a:pt x="1943" y="3620"/>
                    </a:lnTo>
                    <a:lnTo>
                      <a:pt x="1867" y="3658"/>
                    </a:lnTo>
                    <a:lnTo>
                      <a:pt x="1466" y="4001"/>
                    </a:lnTo>
                    <a:lnTo>
                      <a:pt x="1428" y="4020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1510" name="Group 1">
              <a:extLst>
                <a:ext uri="{FF2B5EF4-FFF2-40B4-BE49-F238E27FC236}">
                  <a16:creationId xmlns:a16="http://schemas.microsoft.com/office/drawing/2014/main" id="{2BB4C7F3-B0CF-4047-BA06-D2BB43B63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8825" y="5259388"/>
              <a:ext cx="4114800" cy="1506537"/>
              <a:chOff x="7108825" y="5259388"/>
              <a:chExt cx="4114232" cy="1507172"/>
            </a:xfrm>
          </p:grpSpPr>
          <p:sp>
            <p:nvSpPr>
              <p:cNvPr id="22035" name="Freeform 551">
                <a:extLst>
                  <a:ext uri="{FF2B5EF4-FFF2-40B4-BE49-F238E27FC236}">
                    <a16:creationId xmlns:a16="http://schemas.microsoft.com/office/drawing/2014/main" id="{79DCC11A-1079-AC4B-ADD7-78395094F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5638" y="5770563"/>
                <a:ext cx="265112" cy="354012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3" y="0"/>
                      <a:pt x="0" y="324"/>
                      <a:pt x="0" y="743"/>
                    </a:cubicBezTo>
                    <a:cubicBezTo>
                      <a:pt x="0" y="876"/>
                      <a:pt x="38" y="1009"/>
                      <a:pt x="114" y="1124"/>
                    </a:cubicBezTo>
                    <a:cubicBezTo>
                      <a:pt x="685" y="1905"/>
                      <a:pt x="685" y="1905"/>
                      <a:pt x="685" y="1905"/>
                    </a:cubicBezTo>
                    <a:cubicBezTo>
                      <a:pt x="685" y="1943"/>
                      <a:pt x="704" y="1962"/>
                      <a:pt x="743" y="1962"/>
                    </a:cubicBezTo>
                    <a:cubicBezTo>
                      <a:pt x="761" y="1962"/>
                      <a:pt x="780" y="1943"/>
                      <a:pt x="800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09"/>
                      <a:pt x="1466" y="876"/>
                      <a:pt x="1466" y="743"/>
                    </a:cubicBezTo>
                    <a:cubicBezTo>
                      <a:pt x="1466" y="324"/>
                      <a:pt x="1142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38" y="895"/>
                      <a:pt x="438" y="724"/>
                    </a:cubicBezTo>
                    <a:cubicBezTo>
                      <a:pt x="438" y="571"/>
                      <a:pt x="571" y="438"/>
                      <a:pt x="743" y="438"/>
                    </a:cubicBezTo>
                    <a:cubicBezTo>
                      <a:pt x="895" y="438"/>
                      <a:pt x="1028" y="571"/>
                      <a:pt x="1028" y="724"/>
                    </a:cubicBezTo>
                    <a:cubicBezTo>
                      <a:pt x="1028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36" name="Text Box 552">
                <a:extLst>
                  <a:ext uri="{FF2B5EF4-FFF2-40B4-BE49-F238E27FC236}">
                    <a16:creationId xmlns:a16="http://schemas.microsoft.com/office/drawing/2014/main" id="{82AA1BA6-927E-1C47-BD76-5C772E6910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51127" y="5506252"/>
                <a:ext cx="1471930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Guatemala</a:t>
                </a:r>
              </a:p>
            </p:txBody>
          </p:sp>
          <p:sp>
            <p:nvSpPr>
              <p:cNvPr id="9767" name="Text Box 553">
                <a:extLst>
                  <a:ext uri="{FF2B5EF4-FFF2-40B4-BE49-F238E27FC236}">
                    <a16:creationId xmlns:a16="http://schemas.microsoft.com/office/drawing/2014/main" id="{47A0A9D2-4BEA-EF48-B1CA-980C975052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16739" y="6264699"/>
                <a:ext cx="1011098" cy="501861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Antigua</a:t>
                </a:r>
              </a:p>
              <a:p>
                <a:pPr algn="ctr"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Guatemala</a:t>
                </a:r>
              </a:p>
            </p:txBody>
          </p:sp>
          <p:sp>
            <p:nvSpPr>
              <p:cNvPr id="9769" name="Text Box 555">
                <a:extLst>
                  <a:ext uri="{FF2B5EF4-FFF2-40B4-BE49-F238E27FC236}">
                    <a16:creationId xmlns:a16="http://schemas.microsoft.com/office/drawing/2014/main" id="{EFC093B1-6355-6A47-8622-0F12CE160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08825" y="5259388"/>
                <a:ext cx="1417442" cy="219167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Quetzaltenango</a:t>
                </a:r>
              </a:p>
            </p:txBody>
          </p:sp>
          <p:sp>
            <p:nvSpPr>
              <p:cNvPr id="22039" name="Freeform 556">
                <a:extLst>
                  <a:ext uri="{FF2B5EF4-FFF2-40B4-BE49-F238E27FC236}">
                    <a16:creationId xmlns:a16="http://schemas.microsoft.com/office/drawing/2014/main" id="{3A4CB341-B9B7-A44A-B84E-71A7C8328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5913" y="5881688"/>
                <a:ext cx="265112" cy="352425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42"/>
                      <a:pt x="0" y="743"/>
                    </a:cubicBezTo>
                    <a:cubicBezTo>
                      <a:pt x="0" y="895"/>
                      <a:pt x="38" y="1028"/>
                      <a:pt x="114" y="1142"/>
                    </a:cubicBezTo>
                    <a:cubicBezTo>
                      <a:pt x="666" y="1923"/>
                      <a:pt x="666" y="1923"/>
                      <a:pt x="666" y="1923"/>
                    </a:cubicBezTo>
                    <a:cubicBezTo>
                      <a:pt x="685" y="1962"/>
                      <a:pt x="705" y="1962"/>
                      <a:pt x="724" y="1962"/>
                    </a:cubicBezTo>
                    <a:cubicBezTo>
                      <a:pt x="762" y="1962"/>
                      <a:pt x="781" y="1962"/>
                      <a:pt x="781" y="1923"/>
                    </a:cubicBezTo>
                    <a:cubicBezTo>
                      <a:pt x="1352" y="1142"/>
                      <a:pt x="1352" y="1142"/>
                      <a:pt x="1352" y="1142"/>
                    </a:cubicBezTo>
                    <a:cubicBezTo>
                      <a:pt x="1428" y="1028"/>
                      <a:pt x="1467" y="895"/>
                      <a:pt x="1467" y="743"/>
                    </a:cubicBezTo>
                    <a:cubicBezTo>
                      <a:pt x="1467" y="342"/>
                      <a:pt x="1143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1" y="1028"/>
                      <a:pt x="438" y="914"/>
                      <a:pt x="438" y="743"/>
                    </a:cubicBezTo>
                    <a:cubicBezTo>
                      <a:pt x="438" y="590"/>
                      <a:pt x="571" y="457"/>
                      <a:pt x="724" y="457"/>
                    </a:cubicBezTo>
                    <a:cubicBezTo>
                      <a:pt x="895" y="457"/>
                      <a:pt x="1029" y="590"/>
                      <a:pt x="1029" y="743"/>
                    </a:cubicBezTo>
                    <a:cubicBezTo>
                      <a:pt x="1029" y="914"/>
                      <a:pt x="895" y="1028"/>
                      <a:pt x="724" y="1028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40" name="Freeform 557">
                <a:extLst>
                  <a:ext uri="{FF2B5EF4-FFF2-40B4-BE49-F238E27FC236}">
                    <a16:creationId xmlns:a16="http://schemas.microsoft.com/office/drawing/2014/main" id="{27E6D3E2-0A69-DA4B-8058-485DF3978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4213" y="5438775"/>
                <a:ext cx="265112" cy="352425"/>
              </a:xfrm>
              <a:custGeom>
                <a:avLst/>
                <a:gdLst>
                  <a:gd name="T0" fmla="*/ 2147483646 w 1468"/>
                  <a:gd name="T1" fmla="*/ 0 h 1962"/>
                  <a:gd name="T2" fmla="*/ 2147483646 w 1468"/>
                  <a:gd name="T3" fmla="*/ 0 h 1962"/>
                  <a:gd name="T4" fmla="*/ 0 w 1468"/>
                  <a:gd name="T5" fmla="*/ 2147483646 h 1962"/>
                  <a:gd name="T6" fmla="*/ 2147483646 w 1468"/>
                  <a:gd name="T7" fmla="*/ 2147483646 h 1962"/>
                  <a:gd name="T8" fmla="*/ 2147483646 w 1468"/>
                  <a:gd name="T9" fmla="*/ 2147483646 h 1962"/>
                  <a:gd name="T10" fmla="*/ 2147483646 w 1468"/>
                  <a:gd name="T11" fmla="*/ 2147483646 h 1962"/>
                  <a:gd name="T12" fmla="*/ 2147483646 w 1468"/>
                  <a:gd name="T13" fmla="*/ 2147483646 h 1962"/>
                  <a:gd name="T14" fmla="*/ 2147483646 w 1468"/>
                  <a:gd name="T15" fmla="*/ 2147483646 h 1962"/>
                  <a:gd name="T16" fmla="*/ 2147483646 w 1468"/>
                  <a:gd name="T17" fmla="*/ 2147483646 h 1962"/>
                  <a:gd name="T18" fmla="*/ 2147483646 w 1468"/>
                  <a:gd name="T19" fmla="*/ 0 h 1962"/>
                  <a:gd name="T20" fmla="*/ 2147483646 w 1468"/>
                  <a:gd name="T21" fmla="*/ 2147483646 h 1962"/>
                  <a:gd name="T22" fmla="*/ 2147483646 w 1468"/>
                  <a:gd name="T23" fmla="*/ 2147483646 h 1962"/>
                  <a:gd name="T24" fmla="*/ 2147483646 w 1468"/>
                  <a:gd name="T25" fmla="*/ 2147483646 h 1962"/>
                  <a:gd name="T26" fmla="*/ 2147483646 w 1468"/>
                  <a:gd name="T27" fmla="*/ 2147483646 h 1962"/>
                  <a:gd name="T28" fmla="*/ 2147483646 w 1468"/>
                  <a:gd name="T29" fmla="*/ 2147483646 h 1962"/>
                  <a:gd name="T30" fmla="*/ 2147483646 w 1468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2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23"/>
                      <a:pt x="0" y="742"/>
                    </a:cubicBezTo>
                    <a:cubicBezTo>
                      <a:pt x="0" y="875"/>
                      <a:pt x="38" y="1009"/>
                      <a:pt x="114" y="1123"/>
                    </a:cubicBezTo>
                    <a:cubicBezTo>
                      <a:pt x="686" y="1923"/>
                      <a:pt x="686" y="1923"/>
                      <a:pt x="686" y="1923"/>
                    </a:cubicBezTo>
                    <a:cubicBezTo>
                      <a:pt x="686" y="1942"/>
                      <a:pt x="724" y="1961"/>
                      <a:pt x="743" y="1961"/>
                    </a:cubicBezTo>
                    <a:cubicBezTo>
                      <a:pt x="762" y="1961"/>
                      <a:pt x="781" y="1942"/>
                      <a:pt x="800" y="1923"/>
                    </a:cubicBezTo>
                    <a:cubicBezTo>
                      <a:pt x="1352" y="1123"/>
                      <a:pt x="1352" y="1123"/>
                      <a:pt x="1352" y="1123"/>
                    </a:cubicBezTo>
                    <a:cubicBezTo>
                      <a:pt x="1429" y="1009"/>
                      <a:pt x="1467" y="875"/>
                      <a:pt x="1467" y="742"/>
                    </a:cubicBezTo>
                    <a:cubicBezTo>
                      <a:pt x="1467" y="32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2" y="1028"/>
                      <a:pt x="438" y="894"/>
                      <a:pt x="438" y="742"/>
                    </a:cubicBezTo>
                    <a:cubicBezTo>
                      <a:pt x="438" y="571"/>
                      <a:pt x="572" y="437"/>
                      <a:pt x="743" y="437"/>
                    </a:cubicBezTo>
                    <a:cubicBezTo>
                      <a:pt x="895" y="437"/>
                      <a:pt x="1029" y="571"/>
                      <a:pt x="1029" y="742"/>
                    </a:cubicBezTo>
                    <a:cubicBezTo>
                      <a:pt x="1029" y="894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52F91484-1E31-524A-B7AD-A5705DD35B0E}"/>
              </a:ext>
            </a:extLst>
          </p:cNvPr>
          <p:cNvGrpSpPr/>
          <p:nvPr/>
        </p:nvGrpSpPr>
        <p:grpSpPr>
          <a:xfrm>
            <a:off x="858574" y="1776678"/>
            <a:ext cx="4829968" cy="3308614"/>
            <a:chOff x="1030288" y="2132013"/>
            <a:chExt cx="5795962" cy="3970337"/>
          </a:xfrm>
        </p:grpSpPr>
        <p:sp>
          <p:nvSpPr>
            <p:cNvPr id="9217" name="Text Box 3">
              <a:extLst>
                <a:ext uri="{FF2B5EF4-FFF2-40B4-BE49-F238E27FC236}">
                  <a16:creationId xmlns:a16="http://schemas.microsoft.com/office/drawing/2014/main" id="{C9AFB6EC-E3FB-844C-8D91-FD3A69A04F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278188"/>
              <a:ext cx="153352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 dirty="0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GUATEMALA</a:t>
              </a:r>
            </a:p>
          </p:txBody>
        </p:sp>
        <p:sp>
          <p:nvSpPr>
            <p:cNvPr id="9218" name="Text Box 4">
              <a:extLst>
                <a:ext uri="{FF2B5EF4-FFF2-40B4-BE49-F238E27FC236}">
                  <a16:creationId xmlns:a16="http://schemas.microsoft.com/office/drawing/2014/main" id="{22CCA18A-A1E2-8B40-B7A4-B65C89FF72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10063"/>
              <a:ext cx="27336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ANTIGUA GUATEMALA</a:t>
              </a:r>
            </a:p>
          </p:txBody>
        </p:sp>
        <p:sp>
          <p:nvSpPr>
            <p:cNvPr id="9219" name="Text Box 5">
              <a:extLst>
                <a:ext uri="{FF2B5EF4-FFF2-40B4-BE49-F238E27FC236}">
                  <a16:creationId xmlns:a16="http://schemas.microsoft.com/office/drawing/2014/main" id="{9CC747AB-598B-434C-8BED-B824171DDB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41938"/>
              <a:ext cx="235108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QUETZALTENANGO</a:t>
              </a:r>
            </a:p>
          </p:txBody>
        </p:sp>
        <p:sp>
          <p:nvSpPr>
            <p:cNvPr id="21508" name="Text Box 6">
              <a:extLst>
                <a:ext uri="{FF2B5EF4-FFF2-40B4-BE49-F238E27FC236}">
                  <a16:creationId xmlns:a16="http://schemas.microsoft.com/office/drawing/2014/main" id="{9B6A9000-1AA7-F148-9EB7-52765466A4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4100" y="2132013"/>
              <a:ext cx="4502150" cy="7572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083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GUATEMALA</a:t>
              </a:r>
            </a:p>
          </p:txBody>
        </p:sp>
        <p:grpSp>
          <p:nvGrpSpPr>
            <p:cNvPr id="21511" name="Group 1">
              <a:extLst>
                <a:ext uri="{FF2B5EF4-FFF2-40B4-BE49-F238E27FC236}">
                  <a16:creationId xmlns:a16="http://schemas.microsoft.com/office/drawing/2014/main" id="{4EB7D26D-DE34-A74E-8576-5FAC9A245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2205038"/>
              <a:ext cx="898525" cy="563562"/>
              <a:chOff x="1158875" y="2246313"/>
              <a:chExt cx="898525" cy="563562"/>
            </a:xfrm>
          </p:grpSpPr>
          <p:sp>
            <p:nvSpPr>
              <p:cNvPr id="21515" name="Freeform 10">
                <a:extLst>
                  <a:ext uri="{FF2B5EF4-FFF2-40B4-BE49-F238E27FC236}">
                    <a16:creationId xmlns:a16="http://schemas.microsoft.com/office/drawing/2014/main" id="{988CDF6C-E363-6446-A2D4-2A0F2980C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2246313"/>
                <a:ext cx="898525" cy="563562"/>
              </a:xfrm>
              <a:custGeom>
                <a:avLst/>
                <a:gdLst>
                  <a:gd name="T0" fmla="*/ 0 w 4991"/>
                  <a:gd name="T1" fmla="*/ 0 h 3125"/>
                  <a:gd name="T2" fmla="*/ 2147483646 w 4991"/>
                  <a:gd name="T3" fmla="*/ 0 h 3125"/>
                  <a:gd name="T4" fmla="*/ 2147483646 w 4991"/>
                  <a:gd name="T5" fmla="*/ 2147483646 h 3125"/>
                  <a:gd name="T6" fmla="*/ 0 w 4991"/>
                  <a:gd name="T7" fmla="*/ 2147483646 h 3125"/>
                  <a:gd name="T8" fmla="*/ 0 w 4991"/>
                  <a:gd name="T9" fmla="*/ 0 h 3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91" h="3125">
                    <a:moveTo>
                      <a:pt x="0" y="0"/>
                    </a:moveTo>
                    <a:lnTo>
                      <a:pt x="4990" y="0"/>
                    </a:lnTo>
                    <a:lnTo>
                      <a:pt x="4990" y="3124"/>
                    </a:lnTo>
                    <a:lnTo>
                      <a:pt x="0" y="31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97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16" name="Freeform 11">
                <a:extLst>
                  <a:ext uri="{FF2B5EF4-FFF2-40B4-BE49-F238E27FC236}">
                    <a16:creationId xmlns:a16="http://schemas.microsoft.com/office/drawing/2014/main" id="{0B06FA4F-C258-004E-8C20-D0C785BCD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2246313"/>
                <a:ext cx="898525" cy="563562"/>
              </a:xfrm>
              <a:custGeom>
                <a:avLst/>
                <a:gdLst>
                  <a:gd name="T0" fmla="*/ 0 w 4991"/>
                  <a:gd name="T1" fmla="*/ 0 h 3125"/>
                  <a:gd name="T2" fmla="*/ 2147483646 w 4991"/>
                  <a:gd name="T3" fmla="*/ 0 h 3125"/>
                  <a:gd name="T4" fmla="*/ 2147483646 w 4991"/>
                  <a:gd name="T5" fmla="*/ 2147483646 h 3125"/>
                  <a:gd name="T6" fmla="*/ 0 w 4991"/>
                  <a:gd name="T7" fmla="*/ 2147483646 h 3125"/>
                  <a:gd name="T8" fmla="*/ 0 w 4991"/>
                  <a:gd name="T9" fmla="*/ 0 h 3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91" h="3125">
                    <a:moveTo>
                      <a:pt x="0" y="0"/>
                    </a:moveTo>
                    <a:lnTo>
                      <a:pt x="4990" y="0"/>
                    </a:lnTo>
                    <a:lnTo>
                      <a:pt x="4990" y="3124"/>
                    </a:lnTo>
                    <a:lnTo>
                      <a:pt x="0" y="31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97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17" name="Freeform 12">
                <a:extLst>
                  <a:ext uri="{FF2B5EF4-FFF2-40B4-BE49-F238E27FC236}">
                    <a16:creationId xmlns:a16="http://schemas.microsoft.com/office/drawing/2014/main" id="{A339A96A-D945-444D-8174-8B3CFC833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2246313"/>
                <a:ext cx="298450" cy="563562"/>
              </a:xfrm>
              <a:custGeom>
                <a:avLst/>
                <a:gdLst>
                  <a:gd name="T0" fmla="*/ 0 w 1659"/>
                  <a:gd name="T1" fmla="*/ 0 h 3125"/>
                  <a:gd name="T2" fmla="*/ 2147483646 w 1659"/>
                  <a:gd name="T3" fmla="*/ 0 h 3125"/>
                  <a:gd name="T4" fmla="*/ 2147483646 w 1659"/>
                  <a:gd name="T5" fmla="*/ 2147483646 h 3125"/>
                  <a:gd name="T6" fmla="*/ 0 w 1659"/>
                  <a:gd name="T7" fmla="*/ 2147483646 h 3125"/>
                  <a:gd name="T8" fmla="*/ 0 w 1659"/>
                  <a:gd name="T9" fmla="*/ 0 h 3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9" h="3125">
                    <a:moveTo>
                      <a:pt x="0" y="0"/>
                    </a:moveTo>
                    <a:lnTo>
                      <a:pt x="1658" y="0"/>
                    </a:lnTo>
                    <a:lnTo>
                      <a:pt x="1658" y="3124"/>
                    </a:lnTo>
                    <a:lnTo>
                      <a:pt x="0" y="31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18" name="Freeform 13">
                <a:extLst>
                  <a:ext uri="{FF2B5EF4-FFF2-40B4-BE49-F238E27FC236}">
                    <a16:creationId xmlns:a16="http://schemas.microsoft.com/office/drawing/2014/main" id="{E2E0C1CE-DD36-7D46-8DDE-9ABA7C187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2246313"/>
                <a:ext cx="298450" cy="563562"/>
              </a:xfrm>
              <a:custGeom>
                <a:avLst/>
                <a:gdLst>
                  <a:gd name="T0" fmla="*/ 0 w 1659"/>
                  <a:gd name="T1" fmla="*/ 0 h 3125"/>
                  <a:gd name="T2" fmla="*/ 2147483646 w 1659"/>
                  <a:gd name="T3" fmla="*/ 0 h 3125"/>
                  <a:gd name="T4" fmla="*/ 2147483646 w 1659"/>
                  <a:gd name="T5" fmla="*/ 2147483646 h 3125"/>
                  <a:gd name="T6" fmla="*/ 0 w 1659"/>
                  <a:gd name="T7" fmla="*/ 2147483646 h 3125"/>
                  <a:gd name="T8" fmla="*/ 0 w 1659"/>
                  <a:gd name="T9" fmla="*/ 0 h 3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9" h="3125">
                    <a:moveTo>
                      <a:pt x="0" y="0"/>
                    </a:moveTo>
                    <a:lnTo>
                      <a:pt x="1658" y="0"/>
                    </a:lnTo>
                    <a:lnTo>
                      <a:pt x="1658" y="3124"/>
                    </a:lnTo>
                    <a:lnTo>
                      <a:pt x="0" y="31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19" name="Freeform 14">
                <a:extLst>
                  <a:ext uri="{FF2B5EF4-FFF2-40B4-BE49-F238E27FC236}">
                    <a16:creationId xmlns:a16="http://schemas.microsoft.com/office/drawing/2014/main" id="{CCF29FC1-9945-084B-8142-F731D95A2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597150"/>
                <a:ext cx="7938" cy="3175"/>
              </a:xfrm>
              <a:custGeom>
                <a:avLst/>
                <a:gdLst>
                  <a:gd name="T0" fmla="*/ 0 w 40"/>
                  <a:gd name="T1" fmla="*/ 2147483646 h 21"/>
                  <a:gd name="T2" fmla="*/ 0 w 40"/>
                  <a:gd name="T3" fmla="*/ 2147483646 h 21"/>
                  <a:gd name="T4" fmla="*/ 2147483646 w 40"/>
                  <a:gd name="T5" fmla="*/ 0 h 21"/>
                  <a:gd name="T6" fmla="*/ 2147483646 w 40"/>
                  <a:gd name="T7" fmla="*/ 0 h 21"/>
                  <a:gd name="T8" fmla="*/ 0 w 40"/>
                  <a:gd name="T9" fmla="*/ 214748364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20" y="20"/>
                      <a:pt x="20" y="20"/>
                      <a:pt x="39" y="0"/>
                    </a:cubicBezTo>
                    <a:cubicBezTo>
                      <a:pt x="20" y="20"/>
                      <a:pt x="20" y="20"/>
                      <a:pt x="0" y="2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0" name="Freeform 15">
                <a:extLst>
                  <a:ext uri="{FF2B5EF4-FFF2-40B4-BE49-F238E27FC236}">
                    <a16:creationId xmlns:a16="http://schemas.microsoft.com/office/drawing/2014/main" id="{EAF86731-C469-014F-B5EB-4A40DE3B0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592388"/>
                <a:ext cx="3175" cy="4762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0 h 20"/>
                  <a:gd name="T4" fmla="*/ 2147483646 w 19"/>
                  <a:gd name="T5" fmla="*/ 2147483646 h 20"/>
                  <a:gd name="T6" fmla="*/ 2147483646 w 19"/>
                  <a:gd name="T7" fmla="*/ 2147483646 h 20"/>
                  <a:gd name="T8" fmla="*/ 0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1" name="Freeform 16">
                <a:extLst>
                  <a:ext uri="{FF2B5EF4-FFF2-40B4-BE49-F238E27FC236}">
                    <a16:creationId xmlns:a16="http://schemas.microsoft.com/office/drawing/2014/main" id="{80CACC89-5CE3-2345-9360-53756C04F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592388"/>
                <a:ext cx="4763" cy="4762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19"/>
                      <a:pt x="19" y="19"/>
                    </a:cubicBezTo>
                    <a:cubicBezTo>
                      <a:pt x="0" y="19"/>
                      <a:pt x="0" y="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2" name="Freeform 17">
                <a:extLst>
                  <a:ext uri="{FF2B5EF4-FFF2-40B4-BE49-F238E27FC236}">
                    <a16:creationId xmlns:a16="http://schemas.microsoft.com/office/drawing/2014/main" id="{6D8D985B-5C12-D547-BF6D-D42B1E1BC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470150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0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3" name="Freeform 18">
                <a:extLst>
                  <a:ext uri="{FF2B5EF4-FFF2-40B4-BE49-F238E27FC236}">
                    <a16:creationId xmlns:a16="http://schemas.microsoft.com/office/drawing/2014/main" id="{0E7C75F4-BB9A-7B41-90A2-05F2C6DFC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470150"/>
                <a:ext cx="0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4" name="Freeform 19">
                <a:extLst>
                  <a:ext uri="{FF2B5EF4-FFF2-40B4-BE49-F238E27FC236}">
                    <a16:creationId xmlns:a16="http://schemas.microsoft.com/office/drawing/2014/main" id="{49372996-C01A-4C45-BCA5-B615AD8D1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473325"/>
                <a:ext cx="0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5" name="Freeform 20">
                <a:extLst>
                  <a:ext uri="{FF2B5EF4-FFF2-40B4-BE49-F238E27FC236}">
                    <a16:creationId xmlns:a16="http://schemas.microsoft.com/office/drawing/2014/main" id="{D113D8C1-7E2B-E24C-833F-3FFD5CB70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476500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6" name="Freeform 21">
                <a:extLst>
                  <a:ext uri="{FF2B5EF4-FFF2-40B4-BE49-F238E27FC236}">
                    <a16:creationId xmlns:a16="http://schemas.microsoft.com/office/drawing/2014/main" id="{1D11CD78-9BF7-AC4A-BE79-30B95A34C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6500"/>
                <a:ext cx="0" cy="6350"/>
              </a:xfrm>
              <a:custGeom>
                <a:avLst/>
                <a:gdLst>
                  <a:gd name="T0" fmla="*/ 0 w 1"/>
                  <a:gd name="T1" fmla="*/ 0 h 39"/>
                  <a:gd name="T2" fmla="*/ 0 w 1"/>
                  <a:gd name="T3" fmla="*/ 0 h 39"/>
                  <a:gd name="T4" fmla="*/ 0 w 1"/>
                  <a:gd name="T5" fmla="*/ 0 h 39"/>
                  <a:gd name="T6" fmla="*/ 0 w 1"/>
                  <a:gd name="T7" fmla="*/ 2147483646 h 39"/>
                  <a:gd name="T8" fmla="*/ 0 w 1"/>
                  <a:gd name="T9" fmla="*/ 2147483646 h 39"/>
                  <a:gd name="T10" fmla="*/ 0 w 1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19"/>
                      <a:pt x="0" y="38"/>
                    </a:cubicBezTo>
                    <a:cubicBezTo>
                      <a:pt x="0" y="19"/>
                      <a:pt x="0" y="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7" name="Freeform 22">
                <a:extLst>
                  <a:ext uri="{FF2B5EF4-FFF2-40B4-BE49-F238E27FC236}">
                    <a16:creationId xmlns:a16="http://schemas.microsoft.com/office/drawing/2014/main" id="{C3AB4F94-A4AF-274F-BD63-FD672197F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82850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8" name="Freeform 23">
                <a:extLst>
                  <a:ext uri="{FF2B5EF4-FFF2-40B4-BE49-F238E27FC236}">
                    <a16:creationId xmlns:a16="http://schemas.microsoft.com/office/drawing/2014/main" id="{A2636E6D-0EE6-934B-9BAC-C3C18FEC4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90788"/>
                <a:ext cx="4762" cy="3175"/>
              </a:xfrm>
              <a:custGeom>
                <a:avLst/>
                <a:gdLst>
                  <a:gd name="T0" fmla="*/ 0 w 21"/>
                  <a:gd name="T1" fmla="*/ 0 h 20"/>
                  <a:gd name="T2" fmla="*/ 0 w 21"/>
                  <a:gd name="T3" fmla="*/ 0 h 20"/>
                  <a:gd name="T4" fmla="*/ 0 w 21"/>
                  <a:gd name="T5" fmla="*/ 2147483646 h 20"/>
                  <a:gd name="T6" fmla="*/ 2147483646 w 21"/>
                  <a:gd name="T7" fmla="*/ 2147483646 h 20"/>
                  <a:gd name="T8" fmla="*/ 0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9" name="Freeform 24">
                <a:extLst>
                  <a:ext uri="{FF2B5EF4-FFF2-40B4-BE49-F238E27FC236}">
                    <a16:creationId xmlns:a16="http://schemas.microsoft.com/office/drawing/2014/main" id="{E2846CC4-4D0C-6F49-9A94-9D113CD54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90788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0" name="Freeform 25">
                <a:extLst>
                  <a:ext uri="{FF2B5EF4-FFF2-40B4-BE49-F238E27FC236}">
                    <a16:creationId xmlns:a16="http://schemas.microsoft.com/office/drawing/2014/main" id="{AD26BA45-18D8-BE4E-87A5-7AC8DDD9B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93963"/>
                <a:ext cx="4762" cy="3175"/>
              </a:xfrm>
              <a:custGeom>
                <a:avLst/>
                <a:gdLst>
                  <a:gd name="T0" fmla="*/ 2147483646 w 21"/>
                  <a:gd name="T1" fmla="*/ 0 h 20"/>
                  <a:gd name="T2" fmla="*/ 2147483646 w 21"/>
                  <a:gd name="T3" fmla="*/ 0 h 20"/>
                  <a:gd name="T4" fmla="*/ 0 w 21"/>
                  <a:gd name="T5" fmla="*/ 2147483646 h 20"/>
                  <a:gd name="T6" fmla="*/ 0 w 21"/>
                  <a:gd name="T7" fmla="*/ 2147483646 h 20"/>
                  <a:gd name="T8" fmla="*/ 2147483646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20" y="0"/>
                    </a:lnTo>
                    <a:cubicBezTo>
                      <a:pt x="20" y="19"/>
                      <a:pt x="20" y="19"/>
                      <a:pt x="0" y="19"/>
                    </a:cubicBezTo>
                    <a:cubicBezTo>
                      <a:pt x="20" y="19"/>
                      <a:pt x="20" y="19"/>
                      <a:pt x="2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1" name="Freeform 26">
                <a:extLst>
                  <a:ext uri="{FF2B5EF4-FFF2-40B4-BE49-F238E27FC236}">
                    <a16:creationId xmlns:a16="http://schemas.microsoft.com/office/drawing/2014/main" id="{CAE8BDE2-749D-124A-9A92-52B06B608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2535238"/>
                <a:ext cx="7937" cy="3175"/>
              </a:xfrm>
              <a:custGeom>
                <a:avLst/>
                <a:gdLst>
                  <a:gd name="T0" fmla="*/ 0 w 40"/>
                  <a:gd name="T1" fmla="*/ 0 h 20"/>
                  <a:gd name="T2" fmla="*/ 0 w 40"/>
                  <a:gd name="T3" fmla="*/ 0 h 20"/>
                  <a:gd name="T4" fmla="*/ 2147483646 w 40"/>
                  <a:gd name="T5" fmla="*/ 2147483646 h 20"/>
                  <a:gd name="T6" fmla="*/ 2147483646 w 40"/>
                  <a:gd name="T7" fmla="*/ 2147483646 h 20"/>
                  <a:gd name="T8" fmla="*/ 0 w 4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19"/>
                      <a:pt x="39" y="19"/>
                    </a:cubicBezTo>
                    <a:cubicBezTo>
                      <a:pt x="19" y="19"/>
                      <a:pt x="19" y="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2" name="Freeform 27">
                <a:extLst>
                  <a:ext uri="{FF2B5EF4-FFF2-40B4-BE49-F238E27FC236}">
                    <a16:creationId xmlns:a16="http://schemas.microsoft.com/office/drawing/2014/main" id="{58DCBD01-7FCE-2D48-B795-3A9F75B78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538413"/>
                <a:ext cx="4762" cy="3175"/>
              </a:xfrm>
              <a:custGeom>
                <a:avLst/>
                <a:gdLst>
                  <a:gd name="T0" fmla="*/ 2147483646 w 21"/>
                  <a:gd name="T1" fmla="*/ 2147483646 h 19"/>
                  <a:gd name="T2" fmla="*/ 2147483646 w 21"/>
                  <a:gd name="T3" fmla="*/ 2147483646 h 19"/>
                  <a:gd name="T4" fmla="*/ 0 w 21"/>
                  <a:gd name="T5" fmla="*/ 0 h 19"/>
                  <a:gd name="T6" fmla="*/ 0 w 21"/>
                  <a:gd name="T7" fmla="*/ 0 h 19"/>
                  <a:gd name="T8" fmla="*/ 2147483646 w 21"/>
                  <a:gd name="T9" fmla="*/ 21474836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20" y="18"/>
                    </a:moveTo>
                    <a:lnTo>
                      <a:pt x="20" y="18"/>
                    </a:lnTo>
                    <a:cubicBezTo>
                      <a:pt x="0" y="18"/>
                      <a:pt x="0" y="0"/>
                      <a:pt x="0" y="0"/>
                    </a:cubicBezTo>
                    <a:cubicBezTo>
                      <a:pt x="0" y="0"/>
                      <a:pt x="0" y="18"/>
                      <a:pt x="20" y="18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3" name="Freeform 28">
                <a:extLst>
                  <a:ext uri="{FF2B5EF4-FFF2-40B4-BE49-F238E27FC236}">
                    <a16:creationId xmlns:a16="http://schemas.microsoft.com/office/drawing/2014/main" id="{19003FAE-3AEC-F348-AD9B-AF4A3F49F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47938"/>
                <a:ext cx="3175" cy="1587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4" name="Freeform 29">
                <a:extLst>
                  <a:ext uri="{FF2B5EF4-FFF2-40B4-BE49-F238E27FC236}">
                    <a16:creationId xmlns:a16="http://schemas.microsoft.com/office/drawing/2014/main" id="{445BAFEC-D8C8-294F-B3E1-A5BC2642F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47938"/>
                <a:ext cx="3175" cy="1587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5" name="Freeform 30">
                <a:extLst>
                  <a:ext uri="{FF2B5EF4-FFF2-40B4-BE49-F238E27FC236}">
                    <a16:creationId xmlns:a16="http://schemas.microsoft.com/office/drawing/2014/main" id="{99CAE348-229D-F34B-9593-6B4EDA89A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51113"/>
                <a:ext cx="3175" cy="4762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19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6" name="Freeform 31">
                <a:extLst>
                  <a:ext uri="{FF2B5EF4-FFF2-40B4-BE49-F238E27FC236}">
                    <a16:creationId xmlns:a16="http://schemas.microsoft.com/office/drawing/2014/main" id="{786BEB93-749D-2846-9766-4D9CA6944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559050"/>
                <a:ext cx="3175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7" name="Freeform 32">
                <a:extLst>
                  <a:ext uri="{FF2B5EF4-FFF2-40B4-BE49-F238E27FC236}">
                    <a16:creationId xmlns:a16="http://schemas.microsoft.com/office/drawing/2014/main" id="{81C0A7C9-28E5-5B4E-AC1D-98FFAC3A4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5622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8" name="Freeform 33">
                <a:extLst>
                  <a:ext uri="{FF2B5EF4-FFF2-40B4-BE49-F238E27FC236}">
                    <a16:creationId xmlns:a16="http://schemas.microsoft.com/office/drawing/2014/main" id="{8B61E128-B8E1-B949-92EE-FF6CE4EE5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5622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9" name="Freeform 34">
                <a:extLst>
                  <a:ext uri="{FF2B5EF4-FFF2-40B4-BE49-F238E27FC236}">
                    <a16:creationId xmlns:a16="http://schemas.microsoft.com/office/drawing/2014/main" id="{4073B667-B50D-3649-A67F-9716E6588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555875"/>
                <a:ext cx="3175" cy="3175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0" y="19"/>
                      <a:pt x="0" y="19"/>
                    </a:cubicBezTo>
                    <a:cubicBezTo>
                      <a:pt x="0" y="19"/>
                      <a:pt x="19" y="19"/>
                      <a:pt x="19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0" name="Freeform 35">
                <a:extLst>
                  <a:ext uri="{FF2B5EF4-FFF2-40B4-BE49-F238E27FC236}">
                    <a16:creationId xmlns:a16="http://schemas.microsoft.com/office/drawing/2014/main" id="{C17AFE37-D199-0148-91E6-52B5754A8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559050"/>
                <a:ext cx="1588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1" name="Freeform 36">
                <a:extLst>
                  <a:ext uri="{FF2B5EF4-FFF2-40B4-BE49-F238E27FC236}">
                    <a16:creationId xmlns:a16="http://schemas.microsoft.com/office/drawing/2014/main" id="{B3FDE415-09BE-BA45-8FA8-F46194A87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559050"/>
                <a:ext cx="1588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2" name="Freeform 37">
                <a:extLst>
                  <a:ext uri="{FF2B5EF4-FFF2-40B4-BE49-F238E27FC236}">
                    <a16:creationId xmlns:a16="http://schemas.microsoft.com/office/drawing/2014/main" id="{311AD1C2-DA60-A545-9A0F-DA8BD75BA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565400"/>
                <a:ext cx="1588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3" name="Freeform 38">
                <a:extLst>
                  <a:ext uri="{FF2B5EF4-FFF2-40B4-BE49-F238E27FC236}">
                    <a16:creationId xmlns:a16="http://schemas.microsoft.com/office/drawing/2014/main" id="{E49B5A17-1C75-0F46-9703-DEF1DEC26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565400"/>
                <a:ext cx="1588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4" name="Freeform 39">
                <a:extLst>
                  <a:ext uri="{FF2B5EF4-FFF2-40B4-BE49-F238E27FC236}">
                    <a16:creationId xmlns:a16="http://schemas.microsoft.com/office/drawing/2014/main" id="{BC476D3A-15CF-814F-89B6-58FB447EC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592388"/>
                <a:ext cx="3175" cy="4762"/>
              </a:xfrm>
              <a:custGeom>
                <a:avLst/>
                <a:gdLst>
                  <a:gd name="T0" fmla="*/ 2147483646 w 20"/>
                  <a:gd name="T1" fmla="*/ 0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2147483646 w 2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0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5" name="Freeform 40">
                <a:extLst>
                  <a:ext uri="{FF2B5EF4-FFF2-40B4-BE49-F238E27FC236}">
                    <a16:creationId xmlns:a16="http://schemas.microsoft.com/office/drawing/2014/main" id="{179060F1-DA62-654B-AE72-7EBF7B4FC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592388"/>
                <a:ext cx="3175" cy="4762"/>
              </a:xfrm>
              <a:custGeom>
                <a:avLst/>
                <a:gdLst>
                  <a:gd name="T0" fmla="*/ 2147483646 w 20"/>
                  <a:gd name="T1" fmla="*/ 0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2147483646 w 2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0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6" name="Freeform 41">
                <a:extLst>
                  <a:ext uri="{FF2B5EF4-FFF2-40B4-BE49-F238E27FC236}">
                    <a16:creationId xmlns:a16="http://schemas.microsoft.com/office/drawing/2014/main" id="{848FFD91-99A1-D14A-A850-56AEF16CC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589213"/>
                <a:ext cx="0" cy="4762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7" name="Freeform 42">
                <a:extLst>
                  <a:ext uri="{FF2B5EF4-FFF2-40B4-BE49-F238E27FC236}">
                    <a16:creationId xmlns:a16="http://schemas.microsoft.com/office/drawing/2014/main" id="{3FDC7E0C-19D6-1B46-A944-62BE5621C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589213"/>
                <a:ext cx="0" cy="4762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8" name="Freeform 43">
                <a:extLst>
                  <a:ext uri="{FF2B5EF4-FFF2-40B4-BE49-F238E27FC236}">
                    <a16:creationId xmlns:a16="http://schemas.microsoft.com/office/drawing/2014/main" id="{EB66D655-08B2-924F-BE66-DBB47CB62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535238"/>
                <a:ext cx="6350" cy="20637"/>
              </a:xfrm>
              <a:custGeom>
                <a:avLst/>
                <a:gdLst>
                  <a:gd name="T0" fmla="*/ 0 w 39"/>
                  <a:gd name="T1" fmla="*/ 2147483646 h 115"/>
                  <a:gd name="T2" fmla="*/ 0 w 39"/>
                  <a:gd name="T3" fmla="*/ 2147483646 h 115"/>
                  <a:gd name="T4" fmla="*/ 0 w 39"/>
                  <a:gd name="T5" fmla="*/ 0 h 115"/>
                  <a:gd name="T6" fmla="*/ 0 w 39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0" y="95"/>
                      <a:pt x="0" y="0"/>
                      <a:pt x="0" y="0"/>
                    </a:cubicBezTo>
                    <a:cubicBezTo>
                      <a:pt x="38" y="57"/>
                      <a:pt x="38" y="114"/>
                      <a:pt x="0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9" name="Freeform 44">
                <a:extLst>
                  <a:ext uri="{FF2B5EF4-FFF2-40B4-BE49-F238E27FC236}">
                    <a16:creationId xmlns:a16="http://schemas.microsoft.com/office/drawing/2014/main" id="{D9C3E201-A5C9-904A-9BB1-8737A13E1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535238"/>
                <a:ext cx="6350" cy="20637"/>
              </a:xfrm>
              <a:custGeom>
                <a:avLst/>
                <a:gdLst>
                  <a:gd name="T0" fmla="*/ 0 w 39"/>
                  <a:gd name="T1" fmla="*/ 2147483646 h 115"/>
                  <a:gd name="T2" fmla="*/ 0 w 39"/>
                  <a:gd name="T3" fmla="*/ 2147483646 h 115"/>
                  <a:gd name="T4" fmla="*/ 0 w 39"/>
                  <a:gd name="T5" fmla="*/ 2147483646 h 115"/>
                  <a:gd name="T6" fmla="*/ 0 w 39"/>
                  <a:gd name="T7" fmla="*/ 2147483646 h 115"/>
                  <a:gd name="T8" fmla="*/ 0 w 39"/>
                  <a:gd name="T9" fmla="*/ 0 h 115"/>
                  <a:gd name="T10" fmla="*/ 0 w 39"/>
                  <a:gd name="T11" fmla="*/ 0 h 115"/>
                  <a:gd name="T12" fmla="*/ 0 w 39"/>
                  <a:gd name="T13" fmla="*/ 0 h 115"/>
                  <a:gd name="T14" fmla="*/ 2147483646 w 39"/>
                  <a:gd name="T15" fmla="*/ 2147483646 h 115"/>
                  <a:gd name="T16" fmla="*/ 0 w 39"/>
                  <a:gd name="T17" fmla="*/ 2147483646 h 115"/>
                  <a:gd name="T18" fmla="*/ 0 w 39"/>
                  <a:gd name="T19" fmla="*/ 2147483646 h 115"/>
                  <a:gd name="T20" fmla="*/ 0 w 39"/>
                  <a:gd name="T21" fmla="*/ 2147483646 h 115"/>
                  <a:gd name="T22" fmla="*/ 0 w 39"/>
                  <a:gd name="T23" fmla="*/ 2147483646 h 115"/>
                  <a:gd name="T24" fmla="*/ 0 w 39"/>
                  <a:gd name="T25" fmla="*/ 2147483646 h 115"/>
                  <a:gd name="T26" fmla="*/ 0 w 39"/>
                  <a:gd name="T27" fmla="*/ 2147483646 h 115"/>
                  <a:gd name="T28" fmla="*/ 0 w 39"/>
                  <a:gd name="T29" fmla="*/ 2147483646 h 115"/>
                  <a:gd name="T30" fmla="*/ 2147483646 w 39"/>
                  <a:gd name="T31" fmla="*/ 2147483646 h 115"/>
                  <a:gd name="T32" fmla="*/ 0 w 39"/>
                  <a:gd name="T33" fmla="*/ 0 h 115"/>
                  <a:gd name="T34" fmla="*/ 0 w 39"/>
                  <a:gd name="T35" fmla="*/ 0 h 115"/>
                  <a:gd name="T36" fmla="*/ 0 w 39"/>
                  <a:gd name="T37" fmla="*/ 0 h 115"/>
                  <a:gd name="T38" fmla="*/ 0 w 39"/>
                  <a:gd name="T39" fmla="*/ 2147483646 h 115"/>
                  <a:gd name="T40" fmla="*/ 0 w 39"/>
                  <a:gd name="T41" fmla="*/ 2147483646 h 1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0" y="114"/>
                      <a:pt x="0" y="76"/>
                      <a:pt x="0" y="57"/>
                    </a:cubicBezTo>
                    <a:cubicBezTo>
                      <a:pt x="0" y="37"/>
                      <a:pt x="0" y="0"/>
                      <a:pt x="0" y="0"/>
                    </a:cubicBezTo>
                    <a:cubicBezTo>
                      <a:pt x="19" y="37"/>
                      <a:pt x="38" y="57"/>
                      <a:pt x="38" y="76"/>
                    </a:cubicBezTo>
                    <a:cubicBezTo>
                      <a:pt x="38" y="95"/>
                      <a:pt x="19" y="114"/>
                      <a:pt x="0" y="114"/>
                    </a:cubicBezTo>
                    <a:cubicBezTo>
                      <a:pt x="19" y="114"/>
                      <a:pt x="38" y="95"/>
                      <a:pt x="38" y="76"/>
                    </a:cubicBezTo>
                    <a:cubicBezTo>
                      <a:pt x="38" y="57"/>
                      <a:pt x="19" y="37"/>
                      <a:pt x="0" y="0"/>
                    </a:cubicBezTo>
                    <a:cubicBezTo>
                      <a:pt x="0" y="0"/>
                      <a:pt x="0" y="37"/>
                      <a:pt x="0" y="57"/>
                    </a:cubicBezTo>
                    <a:cubicBezTo>
                      <a:pt x="0" y="76"/>
                      <a:pt x="0" y="114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0" name="Freeform 45">
                <a:extLst>
                  <a:ext uri="{FF2B5EF4-FFF2-40B4-BE49-F238E27FC236}">
                    <a16:creationId xmlns:a16="http://schemas.microsoft.com/office/drawing/2014/main" id="{37103CC7-54BB-F544-B0AF-47BF83364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535238"/>
                <a:ext cx="6350" cy="20637"/>
              </a:xfrm>
              <a:custGeom>
                <a:avLst/>
                <a:gdLst>
                  <a:gd name="T0" fmla="*/ 0 w 39"/>
                  <a:gd name="T1" fmla="*/ 2147483646 h 115"/>
                  <a:gd name="T2" fmla="*/ 0 w 39"/>
                  <a:gd name="T3" fmla="*/ 2147483646 h 115"/>
                  <a:gd name="T4" fmla="*/ 0 w 39"/>
                  <a:gd name="T5" fmla="*/ 0 h 115"/>
                  <a:gd name="T6" fmla="*/ 0 w 39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38" y="114"/>
                      <a:pt x="38" y="57"/>
                      <a:pt x="0" y="0"/>
                    </a:cubicBezTo>
                    <a:cubicBezTo>
                      <a:pt x="19" y="57"/>
                      <a:pt x="19" y="114"/>
                      <a:pt x="0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1" name="Freeform 46">
                <a:extLst>
                  <a:ext uri="{FF2B5EF4-FFF2-40B4-BE49-F238E27FC236}">
                    <a16:creationId xmlns:a16="http://schemas.microsoft.com/office/drawing/2014/main" id="{0C6B57D6-CAEF-A54B-84CA-92B14EF5D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535238"/>
                <a:ext cx="6350" cy="20637"/>
              </a:xfrm>
              <a:custGeom>
                <a:avLst/>
                <a:gdLst>
                  <a:gd name="T0" fmla="*/ 0 w 39"/>
                  <a:gd name="T1" fmla="*/ 2147483646 h 115"/>
                  <a:gd name="T2" fmla="*/ 0 w 39"/>
                  <a:gd name="T3" fmla="*/ 2147483646 h 115"/>
                  <a:gd name="T4" fmla="*/ 0 w 39"/>
                  <a:gd name="T5" fmla="*/ 2147483646 h 115"/>
                  <a:gd name="T6" fmla="*/ 2147483646 w 39"/>
                  <a:gd name="T7" fmla="*/ 2147483646 h 115"/>
                  <a:gd name="T8" fmla="*/ 2147483646 w 39"/>
                  <a:gd name="T9" fmla="*/ 2147483646 h 115"/>
                  <a:gd name="T10" fmla="*/ 0 w 39"/>
                  <a:gd name="T11" fmla="*/ 0 h 115"/>
                  <a:gd name="T12" fmla="*/ 0 w 39"/>
                  <a:gd name="T13" fmla="*/ 0 h 115"/>
                  <a:gd name="T14" fmla="*/ 2147483646 w 39"/>
                  <a:gd name="T15" fmla="*/ 2147483646 h 115"/>
                  <a:gd name="T16" fmla="*/ 0 w 39"/>
                  <a:gd name="T17" fmla="*/ 2147483646 h 115"/>
                  <a:gd name="T18" fmla="*/ 0 w 39"/>
                  <a:gd name="T19" fmla="*/ 2147483646 h 115"/>
                  <a:gd name="T20" fmla="*/ 0 w 39"/>
                  <a:gd name="T21" fmla="*/ 2147483646 h 115"/>
                  <a:gd name="T22" fmla="*/ 0 w 39"/>
                  <a:gd name="T23" fmla="*/ 2147483646 h 115"/>
                  <a:gd name="T24" fmla="*/ 0 w 39"/>
                  <a:gd name="T25" fmla="*/ 2147483646 h 115"/>
                  <a:gd name="T26" fmla="*/ 2147483646 w 39"/>
                  <a:gd name="T27" fmla="*/ 2147483646 h 115"/>
                  <a:gd name="T28" fmla="*/ 0 w 39"/>
                  <a:gd name="T29" fmla="*/ 0 h 115"/>
                  <a:gd name="T30" fmla="*/ 0 w 39"/>
                  <a:gd name="T31" fmla="*/ 0 h 115"/>
                  <a:gd name="T32" fmla="*/ 0 w 39"/>
                  <a:gd name="T33" fmla="*/ 0 h 115"/>
                  <a:gd name="T34" fmla="*/ 2147483646 w 39"/>
                  <a:gd name="T35" fmla="*/ 2147483646 h 115"/>
                  <a:gd name="T36" fmla="*/ 2147483646 w 39"/>
                  <a:gd name="T37" fmla="*/ 2147483646 h 115"/>
                  <a:gd name="T38" fmla="*/ 0 w 39"/>
                  <a:gd name="T39" fmla="*/ 2147483646 h 1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9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38" y="95"/>
                      <a:pt x="38" y="76"/>
                    </a:cubicBezTo>
                    <a:cubicBezTo>
                      <a:pt x="38" y="57"/>
                      <a:pt x="19" y="37"/>
                      <a:pt x="0" y="0"/>
                    </a:cubicBezTo>
                    <a:cubicBezTo>
                      <a:pt x="19" y="37"/>
                      <a:pt x="19" y="57"/>
                      <a:pt x="19" y="76"/>
                    </a:cubicBezTo>
                    <a:cubicBezTo>
                      <a:pt x="19" y="95"/>
                      <a:pt x="19" y="114"/>
                      <a:pt x="0" y="114"/>
                    </a:cubicBezTo>
                    <a:cubicBezTo>
                      <a:pt x="19" y="114"/>
                      <a:pt x="19" y="95"/>
                      <a:pt x="19" y="76"/>
                    </a:cubicBezTo>
                    <a:cubicBezTo>
                      <a:pt x="19" y="57"/>
                      <a:pt x="19" y="37"/>
                      <a:pt x="0" y="0"/>
                    </a:cubicBezTo>
                    <a:cubicBezTo>
                      <a:pt x="19" y="37"/>
                      <a:pt x="38" y="57"/>
                      <a:pt x="38" y="76"/>
                    </a:cubicBezTo>
                    <a:cubicBezTo>
                      <a:pt x="38" y="95"/>
                      <a:pt x="19" y="114"/>
                      <a:pt x="19" y="114"/>
                    </a:cubicBezTo>
                    <a:cubicBezTo>
                      <a:pt x="0" y="114"/>
                      <a:pt x="0" y="114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2" name="Freeform 47">
                <a:extLst>
                  <a:ext uri="{FF2B5EF4-FFF2-40B4-BE49-F238E27FC236}">
                    <a16:creationId xmlns:a16="http://schemas.microsoft.com/office/drawing/2014/main" id="{06BE02B4-CE0B-8641-B7D5-EC24C3129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62213"/>
                <a:ext cx="85725" cy="144462"/>
              </a:xfrm>
              <a:custGeom>
                <a:avLst/>
                <a:gdLst>
                  <a:gd name="T0" fmla="*/ 2147483646 w 478"/>
                  <a:gd name="T1" fmla="*/ 2147483646 h 801"/>
                  <a:gd name="T2" fmla="*/ 2147483646 w 478"/>
                  <a:gd name="T3" fmla="*/ 2147483646 h 801"/>
                  <a:gd name="T4" fmla="*/ 2147483646 w 478"/>
                  <a:gd name="T5" fmla="*/ 2147483646 h 801"/>
                  <a:gd name="T6" fmla="*/ 2147483646 w 478"/>
                  <a:gd name="T7" fmla="*/ 2147483646 h 801"/>
                  <a:gd name="T8" fmla="*/ 2147483646 w 478"/>
                  <a:gd name="T9" fmla="*/ 2147483646 h 801"/>
                  <a:gd name="T10" fmla="*/ 2147483646 w 478"/>
                  <a:gd name="T11" fmla="*/ 2147483646 h 801"/>
                  <a:gd name="T12" fmla="*/ 2147483646 w 478"/>
                  <a:gd name="T13" fmla="*/ 2147483646 h 801"/>
                  <a:gd name="T14" fmla="*/ 2147483646 w 478"/>
                  <a:gd name="T15" fmla="*/ 2147483646 h 801"/>
                  <a:gd name="T16" fmla="*/ 2147483646 w 478"/>
                  <a:gd name="T17" fmla="*/ 2147483646 h 801"/>
                  <a:gd name="T18" fmla="*/ 0 w 478"/>
                  <a:gd name="T19" fmla="*/ 2147483646 h 801"/>
                  <a:gd name="T20" fmla="*/ 2147483646 w 478"/>
                  <a:gd name="T21" fmla="*/ 2147483646 h 801"/>
                  <a:gd name="T22" fmla="*/ 2147483646 w 478"/>
                  <a:gd name="T23" fmla="*/ 0 h 801"/>
                  <a:gd name="T24" fmla="*/ 2147483646 w 478"/>
                  <a:gd name="T25" fmla="*/ 0 h 801"/>
                  <a:gd name="T26" fmla="*/ 0 w 478"/>
                  <a:gd name="T27" fmla="*/ 2147483646 h 801"/>
                  <a:gd name="T28" fmla="*/ 0 w 478"/>
                  <a:gd name="T29" fmla="*/ 2147483646 h 801"/>
                  <a:gd name="T30" fmla="*/ 2147483646 w 478"/>
                  <a:gd name="T31" fmla="*/ 2147483646 h 801"/>
                  <a:gd name="T32" fmla="*/ 2147483646 w 478"/>
                  <a:gd name="T33" fmla="*/ 2147483646 h 801"/>
                  <a:gd name="T34" fmla="*/ 2147483646 w 478"/>
                  <a:gd name="T35" fmla="*/ 2147483646 h 801"/>
                  <a:gd name="T36" fmla="*/ 2147483646 w 478"/>
                  <a:gd name="T37" fmla="*/ 2147483646 h 801"/>
                  <a:gd name="T38" fmla="*/ 2147483646 w 478"/>
                  <a:gd name="T39" fmla="*/ 2147483646 h 801"/>
                  <a:gd name="T40" fmla="*/ 2147483646 w 478"/>
                  <a:gd name="T41" fmla="*/ 2147483646 h 801"/>
                  <a:gd name="T42" fmla="*/ 2147483646 w 478"/>
                  <a:gd name="T43" fmla="*/ 2147483646 h 801"/>
                  <a:gd name="T44" fmla="*/ 2147483646 w 478"/>
                  <a:gd name="T45" fmla="*/ 2147483646 h 8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78" h="801">
                    <a:moveTo>
                      <a:pt x="477" y="800"/>
                    </a:moveTo>
                    <a:lnTo>
                      <a:pt x="477" y="800"/>
                    </a:lnTo>
                    <a:cubicBezTo>
                      <a:pt x="477" y="800"/>
                      <a:pt x="477" y="781"/>
                      <a:pt x="458" y="781"/>
                    </a:cubicBezTo>
                    <a:cubicBezTo>
                      <a:pt x="420" y="762"/>
                      <a:pt x="381" y="762"/>
                      <a:pt x="344" y="742"/>
                    </a:cubicBezTo>
                    <a:cubicBezTo>
                      <a:pt x="325" y="742"/>
                      <a:pt x="325" y="742"/>
                      <a:pt x="305" y="723"/>
                    </a:cubicBezTo>
                    <a:cubicBezTo>
                      <a:pt x="286" y="723"/>
                      <a:pt x="248" y="704"/>
                      <a:pt x="229" y="704"/>
                    </a:cubicBezTo>
                    <a:lnTo>
                      <a:pt x="210" y="686"/>
                    </a:lnTo>
                    <a:cubicBezTo>
                      <a:pt x="210" y="686"/>
                      <a:pt x="191" y="686"/>
                      <a:pt x="172" y="666"/>
                    </a:cubicBezTo>
                    <a:cubicBezTo>
                      <a:pt x="134" y="628"/>
                      <a:pt x="96" y="590"/>
                      <a:pt x="58" y="533"/>
                    </a:cubicBezTo>
                    <a:cubicBezTo>
                      <a:pt x="39" y="476"/>
                      <a:pt x="0" y="400"/>
                      <a:pt x="0" y="323"/>
                    </a:cubicBezTo>
                    <a:cubicBezTo>
                      <a:pt x="0" y="285"/>
                      <a:pt x="0" y="228"/>
                      <a:pt x="20" y="190"/>
                    </a:cubicBezTo>
                    <a:cubicBezTo>
                      <a:pt x="20" y="114"/>
                      <a:pt x="58" y="57"/>
                      <a:pt x="9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39" y="57"/>
                      <a:pt x="20" y="114"/>
                      <a:pt x="0" y="190"/>
                    </a:cubicBezTo>
                    <a:cubicBezTo>
                      <a:pt x="0" y="228"/>
                      <a:pt x="0" y="285"/>
                      <a:pt x="0" y="323"/>
                    </a:cubicBezTo>
                    <a:cubicBezTo>
                      <a:pt x="0" y="400"/>
                      <a:pt x="20" y="476"/>
                      <a:pt x="58" y="533"/>
                    </a:cubicBezTo>
                    <a:cubicBezTo>
                      <a:pt x="77" y="590"/>
                      <a:pt x="134" y="628"/>
                      <a:pt x="172" y="666"/>
                    </a:cubicBezTo>
                    <a:cubicBezTo>
                      <a:pt x="172" y="686"/>
                      <a:pt x="191" y="686"/>
                      <a:pt x="210" y="704"/>
                    </a:cubicBezTo>
                    <a:cubicBezTo>
                      <a:pt x="210" y="704"/>
                      <a:pt x="210" y="704"/>
                      <a:pt x="229" y="704"/>
                    </a:cubicBezTo>
                    <a:cubicBezTo>
                      <a:pt x="248" y="723"/>
                      <a:pt x="267" y="723"/>
                      <a:pt x="305" y="742"/>
                    </a:cubicBezTo>
                    <a:lnTo>
                      <a:pt x="325" y="742"/>
                    </a:lnTo>
                    <a:cubicBezTo>
                      <a:pt x="381" y="762"/>
                      <a:pt x="420" y="762"/>
                      <a:pt x="458" y="781"/>
                    </a:cubicBezTo>
                    <a:cubicBezTo>
                      <a:pt x="458" y="800"/>
                      <a:pt x="477" y="800"/>
                      <a:pt x="477" y="800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3" name="Freeform 48">
                <a:extLst>
                  <a:ext uri="{FF2B5EF4-FFF2-40B4-BE49-F238E27FC236}">
                    <a16:creationId xmlns:a16="http://schemas.microsoft.com/office/drawing/2014/main" id="{69B4B522-4557-F241-A5FF-69E02F806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62213"/>
                <a:ext cx="85725" cy="144462"/>
              </a:xfrm>
              <a:custGeom>
                <a:avLst/>
                <a:gdLst>
                  <a:gd name="T0" fmla="*/ 2147483646 w 478"/>
                  <a:gd name="T1" fmla="*/ 2147483646 h 801"/>
                  <a:gd name="T2" fmla="*/ 2147483646 w 478"/>
                  <a:gd name="T3" fmla="*/ 2147483646 h 801"/>
                  <a:gd name="T4" fmla="*/ 2147483646 w 478"/>
                  <a:gd name="T5" fmla="*/ 2147483646 h 801"/>
                  <a:gd name="T6" fmla="*/ 2147483646 w 478"/>
                  <a:gd name="T7" fmla="*/ 2147483646 h 801"/>
                  <a:gd name="T8" fmla="*/ 0 w 478"/>
                  <a:gd name="T9" fmla="*/ 2147483646 h 801"/>
                  <a:gd name="T10" fmla="*/ 0 w 478"/>
                  <a:gd name="T11" fmla="*/ 2147483646 h 801"/>
                  <a:gd name="T12" fmla="*/ 2147483646 w 478"/>
                  <a:gd name="T13" fmla="*/ 2147483646 h 801"/>
                  <a:gd name="T14" fmla="*/ 2147483646 w 478"/>
                  <a:gd name="T15" fmla="*/ 0 h 801"/>
                  <a:gd name="T16" fmla="*/ 2147483646 w 478"/>
                  <a:gd name="T17" fmla="*/ 0 h 801"/>
                  <a:gd name="T18" fmla="*/ 0 w 478"/>
                  <a:gd name="T19" fmla="*/ 2147483646 h 801"/>
                  <a:gd name="T20" fmla="*/ 0 w 478"/>
                  <a:gd name="T21" fmla="*/ 2147483646 h 801"/>
                  <a:gd name="T22" fmla="*/ 0 w 478"/>
                  <a:gd name="T23" fmla="*/ 2147483646 h 801"/>
                  <a:gd name="T24" fmla="*/ 2147483646 w 478"/>
                  <a:gd name="T25" fmla="*/ 2147483646 h 801"/>
                  <a:gd name="T26" fmla="*/ 2147483646 w 478"/>
                  <a:gd name="T27" fmla="*/ 2147483646 h 801"/>
                  <a:gd name="T28" fmla="*/ 2147483646 w 478"/>
                  <a:gd name="T29" fmla="*/ 2147483646 h 801"/>
                  <a:gd name="T30" fmla="*/ 2147483646 w 478"/>
                  <a:gd name="T31" fmla="*/ 2147483646 h 801"/>
                  <a:gd name="T32" fmla="*/ 2147483646 w 478"/>
                  <a:gd name="T33" fmla="*/ 2147483646 h 801"/>
                  <a:gd name="T34" fmla="*/ 2147483646 w 478"/>
                  <a:gd name="T35" fmla="*/ 2147483646 h 801"/>
                  <a:gd name="T36" fmla="*/ 2147483646 w 478"/>
                  <a:gd name="T37" fmla="*/ 2147483646 h 801"/>
                  <a:gd name="T38" fmla="*/ 2147483646 w 478"/>
                  <a:gd name="T39" fmla="*/ 2147483646 h 801"/>
                  <a:gd name="T40" fmla="*/ 2147483646 w 478"/>
                  <a:gd name="T41" fmla="*/ 2147483646 h 801"/>
                  <a:gd name="T42" fmla="*/ 2147483646 w 478"/>
                  <a:gd name="T43" fmla="*/ 2147483646 h 801"/>
                  <a:gd name="T44" fmla="*/ 0 w 478"/>
                  <a:gd name="T45" fmla="*/ 2147483646 h 801"/>
                  <a:gd name="T46" fmla="*/ 0 w 478"/>
                  <a:gd name="T47" fmla="*/ 2147483646 h 801"/>
                  <a:gd name="T48" fmla="*/ 0 w 478"/>
                  <a:gd name="T49" fmla="*/ 2147483646 h 801"/>
                  <a:gd name="T50" fmla="*/ 2147483646 w 478"/>
                  <a:gd name="T51" fmla="*/ 0 h 801"/>
                  <a:gd name="T52" fmla="*/ 2147483646 w 478"/>
                  <a:gd name="T53" fmla="*/ 0 h 801"/>
                  <a:gd name="T54" fmla="*/ 2147483646 w 478"/>
                  <a:gd name="T55" fmla="*/ 0 h 801"/>
                  <a:gd name="T56" fmla="*/ 0 w 478"/>
                  <a:gd name="T57" fmla="*/ 2147483646 h 801"/>
                  <a:gd name="T58" fmla="*/ 0 w 478"/>
                  <a:gd name="T59" fmla="*/ 2147483646 h 801"/>
                  <a:gd name="T60" fmla="*/ 2147483646 w 478"/>
                  <a:gd name="T61" fmla="*/ 2147483646 h 801"/>
                  <a:gd name="T62" fmla="*/ 2147483646 w 478"/>
                  <a:gd name="T63" fmla="*/ 2147483646 h 801"/>
                  <a:gd name="T64" fmla="*/ 2147483646 w 478"/>
                  <a:gd name="T65" fmla="*/ 2147483646 h 801"/>
                  <a:gd name="T66" fmla="*/ 2147483646 w 478"/>
                  <a:gd name="T67" fmla="*/ 2147483646 h 80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78" h="801">
                    <a:moveTo>
                      <a:pt x="477" y="800"/>
                    </a:moveTo>
                    <a:lnTo>
                      <a:pt x="477" y="800"/>
                    </a:lnTo>
                    <a:cubicBezTo>
                      <a:pt x="477" y="800"/>
                      <a:pt x="477" y="781"/>
                      <a:pt x="458" y="781"/>
                    </a:cubicBezTo>
                    <a:cubicBezTo>
                      <a:pt x="420" y="762"/>
                      <a:pt x="381" y="762"/>
                      <a:pt x="344" y="742"/>
                    </a:cubicBezTo>
                    <a:cubicBezTo>
                      <a:pt x="325" y="742"/>
                      <a:pt x="325" y="742"/>
                      <a:pt x="305" y="723"/>
                    </a:cubicBezTo>
                    <a:cubicBezTo>
                      <a:pt x="286" y="723"/>
                      <a:pt x="248" y="704"/>
                      <a:pt x="229" y="704"/>
                    </a:cubicBezTo>
                    <a:lnTo>
                      <a:pt x="210" y="686"/>
                    </a:lnTo>
                    <a:cubicBezTo>
                      <a:pt x="210" y="686"/>
                      <a:pt x="191" y="686"/>
                      <a:pt x="172" y="666"/>
                    </a:cubicBezTo>
                    <a:cubicBezTo>
                      <a:pt x="134" y="628"/>
                      <a:pt x="96" y="590"/>
                      <a:pt x="58" y="533"/>
                    </a:cubicBezTo>
                    <a:cubicBezTo>
                      <a:pt x="39" y="476"/>
                      <a:pt x="0" y="400"/>
                      <a:pt x="0" y="342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0" y="305"/>
                      <a:pt x="0" y="305"/>
                      <a:pt x="0" y="285"/>
                    </a:cubicBezTo>
                    <a:cubicBezTo>
                      <a:pt x="0" y="285"/>
                      <a:pt x="0" y="266"/>
                      <a:pt x="0" y="247"/>
                    </a:cubicBezTo>
                    <a:cubicBezTo>
                      <a:pt x="0" y="228"/>
                      <a:pt x="0" y="209"/>
                      <a:pt x="20" y="190"/>
                    </a:cubicBezTo>
                    <a:cubicBezTo>
                      <a:pt x="39" y="114"/>
                      <a:pt x="58" y="57"/>
                      <a:pt x="9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39" y="57"/>
                      <a:pt x="20" y="114"/>
                      <a:pt x="0" y="190"/>
                    </a:cubicBezTo>
                    <a:cubicBezTo>
                      <a:pt x="0" y="209"/>
                      <a:pt x="0" y="228"/>
                      <a:pt x="0" y="266"/>
                    </a:cubicBezTo>
                    <a:cubicBezTo>
                      <a:pt x="0" y="266"/>
                      <a:pt x="0" y="285"/>
                      <a:pt x="0" y="305"/>
                    </a:cubicBezTo>
                    <a:lnTo>
                      <a:pt x="0" y="323"/>
                    </a:lnTo>
                    <a:lnTo>
                      <a:pt x="0" y="342"/>
                    </a:lnTo>
                    <a:cubicBezTo>
                      <a:pt x="0" y="419"/>
                      <a:pt x="39" y="476"/>
                      <a:pt x="58" y="533"/>
                    </a:cubicBezTo>
                    <a:cubicBezTo>
                      <a:pt x="77" y="590"/>
                      <a:pt x="134" y="628"/>
                      <a:pt x="172" y="666"/>
                    </a:cubicBezTo>
                    <a:cubicBezTo>
                      <a:pt x="172" y="686"/>
                      <a:pt x="191" y="686"/>
                      <a:pt x="210" y="704"/>
                    </a:cubicBezTo>
                    <a:cubicBezTo>
                      <a:pt x="210" y="704"/>
                      <a:pt x="210" y="704"/>
                      <a:pt x="229" y="704"/>
                    </a:cubicBezTo>
                    <a:cubicBezTo>
                      <a:pt x="248" y="723"/>
                      <a:pt x="267" y="723"/>
                      <a:pt x="305" y="742"/>
                    </a:cubicBezTo>
                    <a:lnTo>
                      <a:pt x="325" y="742"/>
                    </a:lnTo>
                    <a:cubicBezTo>
                      <a:pt x="381" y="762"/>
                      <a:pt x="420" y="762"/>
                      <a:pt x="458" y="781"/>
                    </a:cubicBezTo>
                    <a:cubicBezTo>
                      <a:pt x="458" y="800"/>
                      <a:pt x="477" y="800"/>
                      <a:pt x="477" y="800"/>
                    </a:cubicBezTo>
                    <a:cubicBezTo>
                      <a:pt x="477" y="800"/>
                      <a:pt x="458" y="800"/>
                      <a:pt x="458" y="781"/>
                    </a:cubicBezTo>
                    <a:cubicBezTo>
                      <a:pt x="420" y="762"/>
                      <a:pt x="381" y="762"/>
                      <a:pt x="325" y="742"/>
                    </a:cubicBezTo>
                    <a:lnTo>
                      <a:pt x="305" y="742"/>
                    </a:lnTo>
                    <a:cubicBezTo>
                      <a:pt x="267" y="723"/>
                      <a:pt x="248" y="723"/>
                      <a:pt x="229" y="704"/>
                    </a:cubicBezTo>
                    <a:cubicBezTo>
                      <a:pt x="210" y="704"/>
                      <a:pt x="210" y="704"/>
                      <a:pt x="210" y="704"/>
                    </a:cubicBezTo>
                    <a:cubicBezTo>
                      <a:pt x="191" y="686"/>
                      <a:pt x="172" y="686"/>
                      <a:pt x="172" y="666"/>
                    </a:cubicBezTo>
                    <a:cubicBezTo>
                      <a:pt x="134" y="628"/>
                      <a:pt x="77" y="590"/>
                      <a:pt x="58" y="533"/>
                    </a:cubicBezTo>
                    <a:cubicBezTo>
                      <a:pt x="39" y="476"/>
                      <a:pt x="0" y="419"/>
                      <a:pt x="0" y="342"/>
                    </a:cubicBezTo>
                    <a:lnTo>
                      <a:pt x="0" y="323"/>
                    </a:lnTo>
                    <a:lnTo>
                      <a:pt x="0" y="305"/>
                    </a:lnTo>
                    <a:cubicBezTo>
                      <a:pt x="0" y="285"/>
                      <a:pt x="0" y="266"/>
                      <a:pt x="0" y="266"/>
                    </a:cubicBezTo>
                    <a:cubicBezTo>
                      <a:pt x="0" y="228"/>
                      <a:pt x="0" y="209"/>
                      <a:pt x="0" y="190"/>
                    </a:cubicBezTo>
                    <a:cubicBezTo>
                      <a:pt x="20" y="114"/>
                      <a:pt x="39" y="57"/>
                      <a:pt x="77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58" y="57"/>
                      <a:pt x="20" y="114"/>
                      <a:pt x="20" y="190"/>
                    </a:cubicBezTo>
                    <a:cubicBezTo>
                      <a:pt x="0" y="209"/>
                      <a:pt x="0" y="228"/>
                      <a:pt x="0" y="247"/>
                    </a:cubicBezTo>
                    <a:cubicBezTo>
                      <a:pt x="0" y="266"/>
                      <a:pt x="0" y="285"/>
                      <a:pt x="0" y="285"/>
                    </a:cubicBezTo>
                    <a:cubicBezTo>
                      <a:pt x="0" y="305"/>
                      <a:pt x="0" y="305"/>
                      <a:pt x="0" y="323"/>
                    </a:cubicBezTo>
                    <a:cubicBezTo>
                      <a:pt x="0" y="323"/>
                      <a:pt x="0" y="323"/>
                      <a:pt x="0" y="342"/>
                    </a:cubicBezTo>
                    <a:cubicBezTo>
                      <a:pt x="0" y="400"/>
                      <a:pt x="39" y="476"/>
                      <a:pt x="58" y="533"/>
                    </a:cubicBezTo>
                    <a:cubicBezTo>
                      <a:pt x="96" y="590"/>
                      <a:pt x="134" y="628"/>
                      <a:pt x="172" y="666"/>
                    </a:cubicBezTo>
                    <a:cubicBezTo>
                      <a:pt x="191" y="686"/>
                      <a:pt x="210" y="686"/>
                      <a:pt x="210" y="686"/>
                    </a:cubicBezTo>
                    <a:cubicBezTo>
                      <a:pt x="210" y="704"/>
                      <a:pt x="229" y="704"/>
                      <a:pt x="229" y="704"/>
                    </a:cubicBezTo>
                    <a:cubicBezTo>
                      <a:pt x="248" y="704"/>
                      <a:pt x="286" y="723"/>
                      <a:pt x="305" y="723"/>
                    </a:cubicBezTo>
                    <a:cubicBezTo>
                      <a:pt x="325" y="742"/>
                      <a:pt x="325" y="742"/>
                      <a:pt x="344" y="742"/>
                    </a:cubicBezTo>
                    <a:cubicBezTo>
                      <a:pt x="381" y="762"/>
                      <a:pt x="420" y="762"/>
                      <a:pt x="458" y="781"/>
                    </a:cubicBezTo>
                    <a:cubicBezTo>
                      <a:pt x="477" y="781"/>
                      <a:pt x="477" y="800"/>
                      <a:pt x="477" y="80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4" name="Freeform 49">
                <a:extLst>
                  <a:ext uri="{FF2B5EF4-FFF2-40B4-BE49-F238E27FC236}">
                    <a16:creationId xmlns:a16="http://schemas.microsoft.com/office/drawing/2014/main" id="{F43074D2-A226-5046-84C2-870CD6322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600325"/>
                <a:ext cx="25400" cy="9525"/>
              </a:xfrm>
              <a:custGeom>
                <a:avLst/>
                <a:gdLst>
                  <a:gd name="T0" fmla="*/ 2147483646 w 135"/>
                  <a:gd name="T1" fmla="*/ 0 h 57"/>
                  <a:gd name="T2" fmla="*/ 2147483646 w 135"/>
                  <a:gd name="T3" fmla="*/ 0 h 57"/>
                  <a:gd name="T4" fmla="*/ 0 w 135"/>
                  <a:gd name="T5" fmla="*/ 2147483646 h 57"/>
                  <a:gd name="T6" fmla="*/ 2147483646 w 135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57">
                    <a:moveTo>
                      <a:pt x="114" y="0"/>
                    </a:moveTo>
                    <a:lnTo>
                      <a:pt x="114" y="0"/>
                    </a:lnTo>
                    <a:cubicBezTo>
                      <a:pt x="76" y="0"/>
                      <a:pt x="0" y="38"/>
                      <a:pt x="0" y="56"/>
                    </a:cubicBezTo>
                    <a:cubicBezTo>
                      <a:pt x="76" y="56"/>
                      <a:pt x="134" y="19"/>
                      <a:pt x="114" y="0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5" name="Freeform 50">
                <a:extLst>
                  <a:ext uri="{FF2B5EF4-FFF2-40B4-BE49-F238E27FC236}">
                    <a16:creationId xmlns:a16="http://schemas.microsoft.com/office/drawing/2014/main" id="{F285F947-9012-6A48-863F-A44FEF3EC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600325"/>
                <a:ext cx="20637" cy="9525"/>
              </a:xfrm>
              <a:custGeom>
                <a:avLst/>
                <a:gdLst>
                  <a:gd name="T0" fmla="*/ 2147483646 w 115"/>
                  <a:gd name="T1" fmla="*/ 0 h 57"/>
                  <a:gd name="T2" fmla="*/ 2147483646 w 115"/>
                  <a:gd name="T3" fmla="*/ 0 h 57"/>
                  <a:gd name="T4" fmla="*/ 2147483646 w 115"/>
                  <a:gd name="T5" fmla="*/ 0 h 57"/>
                  <a:gd name="T6" fmla="*/ 0 w 115"/>
                  <a:gd name="T7" fmla="*/ 2147483646 h 57"/>
                  <a:gd name="T8" fmla="*/ 0 w 115"/>
                  <a:gd name="T9" fmla="*/ 2147483646 h 57"/>
                  <a:gd name="T10" fmla="*/ 0 w 115"/>
                  <a:gd name="T11" fmla="*/ 2147483646 h 57"/>
                  <a:gd name="T12" fmla="*/ 0 w 115"/>
                  <a:gd name="T13" fmla="*/ 2147483646 h 57"/>
                  <a:gd name="T14" fmla="*/ 2147483646 w 115"/>
                  <a:gd name="T15" fmla="*/ 0 h 57"/>
                  <a:gd name="T16" fmla="*/ 2147483646 w 115"/>
                  <a:gd name="T17" fmla="*/ 0 h 57"/>
                  <a:gd name="T18" fmla="*/ 2147483646 w 115"/>
                  <a:gd name="T19" fmla="*/ 0 h 57"/>
                  <a:gd name="T20" fmla="*/ 2147483646 w 115"/>
                  <a:gd name="T21" fmla="*/ 0 h 57"/>
                  <a:gd name="T22" fmla="*/ 2147483646 w 115"/>
                  <a:gd name="T23" fmla="*/ 0 h 57"/>
                  <a:gd name="T24" fmla="*/ 2147483646 w 115"/>
                  <a:gd name="T25" fmla="*/ 0 h 57"/>
                  <a:gd name="T26" fmla="*/ 2147483646 w 115"/>
                  <a:gd name="T27" fmla="*/ 0 h 57"/>
                  <a:gd name="T28" fmla="*/ 2147483646 w 115"/>
                  <a:gd name="T29" fmla="*/ 2147483646 h 57"/>
                  <a:gd name="T30" fmla="*/ 0 w 115"/>
                  <a:gd name="T31" fmla="*/ 2147483646 h 57"/>
                  <a:gd name="T32" fmla="*/ 0 w 115"/>
                  <a:gd name="T33" fmla="*/ 2147483646 h 57"/>
                  <a:gd name="T34" fmla="*/ 0 w 115"/>
                  <a:gd name="T35" fmla="*/ 2147483646 h 57"/>
                  <a:gd name="T36" fmla="*/ 0 w 115"/>
                  <a:gd name="T37" fmla="*/ 2147483646 h 57"/>
                  <a:gd name="T38" fmla="*/ 2147483646 w 115"/>
                  <a:gd name="T39" fmla="*/ 0 h 5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5" h="57">
                    <a:moveTo>
                      <a:pt x="114" y="0"/>
                    </a:moveTo>
                    <a:lnTo>
                      <a:pt x="114" y="0"/>
                    </a:lnTo>
                    <a:cubicBezTo>
                      <a:pt x="76" y="0"/>
                      <a:pt x="0" y="38"/>
                      <a:pt x="0" y="56"/>
                    </a:cubicBezTo>
                    <a:cubicBezTo>
                      <a:pt x="76" y="56"/>
                      <a:pt x="114" y="19"/>
                      <a:pt x="114" y="0"/>
                    </a:cubicBezTo>
                    <a:cubicBezTo>
                      <a:pt x="114" y="19"/>
                      <a:pt x="95" y="19"/>
                      <a:pt x="76" y="38"/>
                    </a:cubicBezTo>
                    <a:cubicBezTo>
                      <a:pt x="57" y="38"/>
                      <a:pt x="38" y="56"/>
                      <a:pt x="0" y="56"/>
                    </a:cubicBezTo>
                    <a:cubicBezTo>
                      <a:pt x="0" y="38"/>
                      <a:pt x="76" y="0"/>
                      <a:pt x="114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6" name="Freeform 51">
                <a:extLst>
                  <a:ext uri="{FF2B5EF4-FFF2-40B4-BE49-F238E27FC236}">
                    <a16:creationId xmlns:a16="http://schemas.microsoft.com/office/drawing/2014/main" id="{B81F564F-A9CA-794A-BABA-D3E21F2BD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68575"/>
                <a:ext cx="17463" cy="28575"/>
              </a:xfrm>
              <a:custGeom>
                <a:avLst/>
                <a:gdLst>
                  <a:gd name="T0" fmla="*/ 2147483646 w 96"/>
                  <a:gd name="T1" fmla="*/ 2147483646 h 153"/>
                  <a:gd name="T2" fmla="*/ 2147483646 w 96"/>
                  <a:gd name="T3" fmla="*/ 2147483646 h 153"/>
                  <a:gd name="T4" fmla="*/ 0 w 96"/>
                  <a:gd name="T5" fmla="*/ 0 h 153"/>
                  <a:gd name="T6" fmla="*/ 2147483646 w 96"/>
                  <a:gd name="T7" fmla="*/ 2147483646 h 1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53">
                    <a:moveTo>
                      <a:pt x="77" y="152"/>
                    </a:moveTo>
                    <a:lnTo>
                      <a:pt x="77" y="152"/>
                    </a:lnTo>
                    <a:cubicBezTo>
                      <a:pt x="38" y="114"/>
                      <a:pt x="0" y="19"/>
                      <a:pt x="0" y="0"/>
                    </a:cubicBezTo>
                    <a:cubicBezTo>
                      <a:pt x="77" y="57"/>
                      <a:pt x="95" y="133"/>
                      <a:pt x="77" y="152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7" name="Freeform 52">
                <a:extLst>
                  <a:ext uri="{FF2B5EF4-FFF2-40B4-BE49-F238E27FC236}">
                    <a16:creationId xmlns:a16="http://schemas.microsoft.com/office/drawing/2014/main" id="{5F6BED2E-AFD6-4F43-BCB4-F3CDD110D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68575"/>
                <a:ext cx="17463" cy="28575"/>
              </a:xfrm>
              <a:custGeom>
                <a:avLst/>
                <a:gdLst>
                  <a:gd name="T0" fmla="*/ 2147483646 w 96"/>
                  <a:gd name="T1" fmla="*/ 2147483646 h 153"/>
                  <a:gd name="T2" fmla="*/ 2147483646 w 96"/>
                  <a:gd name="T3" fmla="*/ 2147483646 h 153"/>
                  <a:gd name="T4" fmla="*/ 2147483646 w 96"/>
                  <a:gd name="T5" fmla="*/ 2147483646 h 153"/>
                  <a:gd name="T6" fmla="*/ 0 w 96"/>
                  <a:gd name="T7" fmla="*/ 0 h 153"/>
                  <a:gd name="T8" fmla="*/ 0 w 96"/>
                  <a:gd name="T9" fmla="*/ 0 h 153"/>
                  <a:gd name="T10" fmla="*/ 0 w 96"/>
                  <a:gd name="T11" fmla="*/ 0 h 153"/>
                  <a:gd name="T12" fmla="*/ 0 w 96"/>
                  <a:gd name="T13" fmla="*/ 0 h 153"/>
                  <a:gd name="T14" fmla="*/ 2147483646 w 96"/>
                  <a:gd name="T15" fmla="*/ 2147483646 h 153"/>
                  <a:gd name="T16" fmla="*/ 2147483646 w 96"/>
                  <a:gd name="T17" fmla="*/ 2147483646 h 153"/>
                  <a:gd name="T18" fmla="*/ 2147483646 w 96"/>
                  <a:gd name="T19" fmla="*/ 2147483646 h 153"/>
                  <a:gd name="T20" fmla="*/ 2147483646 w 96"/>
                  <a:gd name="T21" fmla="*/ 2147483646 h 153"/>
                  <a:gd name="T22" fmla="*/ 2147483646 w 96"/>
                  <a:gd name="T23" fmla="*/ 2147483646 h 153"/>
                  <a:gd name="T24" fmla="*/ 2147483646 w 96"/>
                  <a:gd name="T25" fmla="*/ 2147483646 h 153"/>
                  <a:gd name="T26" fmla="*/ 2147483646 w 96"/>
                  <a:gd name="T27" fmla="*/ 2147483646 h 153"/>
                  <a:gd name="T28" fmla="*/ 0 w 96"/>
                  <a:gd name="T29" fmla="*/ 0 h 153"/>
                  <a:gd name="T30" fmla="*/ 0 w 96"/>
                  <a:gd name="T31" fmla="*/ 0 h 153"/>
                  <a:gd name="T32" fmla="*/ 0 w 96"/>
                  <a:gd name="T33" fmla="*/ 0 h 153"/>
                  <a:gd name="T34" fmla="*/ 0 w 96"/>
                  <a:gd name="T35" fmla="*/ 0 h 153"/>
                  <a:gd name="T36" fmla="*/ 2147483646 w 96"/>
                  <a:gd name="T37" fmla="*/ 2147483646 h 15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6" h="153">
                    <a:moveTo>
                      <a:pt x="77" y="152"/>
                    </a:moveTo>
                    <a:lnTo>
                      <a:pt x="77" y="152"/>
                    </a:lnTo>
                    <a:cubicBezTo>
                      <a:pt x="38" y="114"/>
                      <a:pt x="0" y="19"/>
                      <a:pt x="0" y="0"/>
                    </a:cubicBezTo>
                    <a:cubicBezTo>
                      <a:pt x="58" y="38"/>
                      <a:pt x="95" y="96"/>
                      <a:pt x="95" y="114"/>
                    </a:cubicBezTo>
                    <a:cubicBezTo>
                      <a:pt x="95" y="133"/>
                      <a:pt x="77" y="133"/>
                      <a:pt x="77" y="152"/>
                    </a:cubicBezTo>
                    <a:cubicBezTo>
                      <a:pt x="77" y="133"/>
                      <a:pt x="95" y="133"/>
                      <a:pt x="95" y="114"/>
                    </a:cubicBezTo>
                    <a:cubicBezTo>
                      <a:pt x="95" y="96"/>
                      <a:pt x="58" y="38"/>
                      <a:pt x="0" y="0"/>
                    </a:cubicBezTo>
                    <a:cubicBezTo>
                      <a:pt x="0" y="19"/>
                      <a:pt x="38" y="114"/>
                      <a:pt x="77" y="152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8" name="Freeform 53">
                <a:extLst>
                  <a:ext uri="{FF2B5EF4-FFF2-40B4-BE49-F238E27FC236}">
                    <a16:creationId xmlns:a16="http://schemas.microsoft.com/office/drawing/2014/main" id="{48B4DD65-21AF-BA44-A196-8442B2FE4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71750"/>
                <a:ext cx="20637" cy="23813"/>
              </a:xfrm>
              <a:custGeom>
                <a:avLst/>
                <a:gdLst>
                  <a:gd name="T0" fmla="*/ 2147483646 w 116"/>
                  <a:gd name="T1" fmla="*/ 2147483646 h 134"/>
                  <a:gd name="T2" fmla="*/ 2147483646 w 116"/>
                  <a:gd name="T3" fmla="*/ 2147483646 h 134"/>
                  <a:gd name="T4" fmla="*/ 0 w 116"/>
                  <a:gd name="T5" fmla="*/ 0 h 134"/>
                  <a:gd name="T6" fmla="*/ 2147483646 w 116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34">
                    <a:moveTo>
                      <a:pt x="96" y="133"/>
                    </a:moveTo>
                    <a:lnTo>
                      <a:pt x="96" y="133"/>
                    </a:lnTo>
                    <a:cubicBezTo>
                      <a:pt x="57" y="95"/>
                      <a:pt x="0" y="19"/>
                      <a:pt x="0" y="0"/>
                    </a:cubicBezTo>
                    <a:cubicBezTo>
                      <a:pt x="76" y="57"/>
                      <a:pt x="115" y="114"/>
                      <a:pt x="96" y="133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9" name="Freeform 54">
                <a:extLst>
                  <a:ext uri="{FF2B5EF4-FFF2-40B4-BE49-F238E27FC236}">
                    <a16:creationId xmlns:a16="http://schemas.microsoft.com/office/drawing/2014/main" id="{6B2941D0-6572-9C4E-9EF7-2D441A229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71750"/>
                <a:ext cx="17462" cy="23813"/>
              </a:xfrm>
              <a:custGeom>
                <a:avLst/>
                <a:gdLst>
                  <a:gd name="T0" fmla="*/ 2147483646 w 97"/>
                  <a:gd name="T1" fmla="*/ 2147483646 h 134"/>
                  <a:gd name="T2" fmla="*/ 2147483646 w 97"/>
                  <a:gd name="T3" fmla="*/ 2147483646 h 134"/>
                  <a:gd name="T4" fmla="*/ 2147483646 w 97"/>
                  <a:gd name="T5" fmla="*/ 2147483646 h 134"/>
                  <a:gd name="T6" fmla="*/ 0 w 97"/>
                  <a:gd name="T7" fmla="*/ 0 h 134"/>
                  <a:gd name="T8" fmla="*/ 0 w 97"/>
                  <a:gd name="T9" fmla="*/ 0 h 134"/>
                  <a:gd name="T10" fmla="*/ 0 w 97"/>
                  <a:gd name="T11" fmla="*/ 0 h 134"/>
                  <a:gd name="T12" fmla="*/ 2147483646 w 97"/>
                  <a:gd name="T13" fmla="*/ 2147483646 h 134"/>
                  <a:gd name="T14" fmla="*/ 2147483646 w 97"/>
                  <a:gd name="T15" fmla="*/ 2147483646 h 134"/>
                  <a:gd name="T16" fmla="*/ 2147483646 w 97"/>
                  <a:gd name="T17" fmla="*/ 2147483646 h 134"/>
                  <a:gd name="T18" fmla="*/ 2147483646 w 97"/>
                  <a:gd name="T19" fmla="*/ 2147483646 h 134"/>
                  <a:gd name="T20" fmla="*/ 2147483646 w 97"/>
                  <a:gd name="T21" fmla="*/ 2147483646 h 134"/>
                  <a:gd name="T22" fmla="*/ 2147483646 w 97"/>
                  <a:gd name="T23" fmla="*/ 2147483646 h 134"/>
                  <a:gd name="T24" fmla="*/ 2147483646 w 97"/>
                  <a:gd name="T25" fmla="*/ 2147483646 h 134"/>
                  <a:gd name="T26" fmla="*/ 0 w 97"/>
                  <a:gd name="T27" fmla="*/ 0 h 134"/>
                  <a:gd name="T28" fmla="*/ 0 w 97"/>
                  <a:gd name="T29" fmla="*/ 0 h 134"/>
                  <a:gd name="T30" fmla="*/ 0 w 97"/>
                  <a:gd name="T31" fmla="*/ 0 h 134"/>
                  <a:gd name="T32" fmla="*/ 2147483646 w 97"/>
                  <a:gd name="T33" fmla="*/ 2147483646 h 1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134">
                    <a:moveTo>
                      <a:pt x="96" y="133"/>
                    </a:moveTo>
                    <a:lnTo>
                      <a:pt x="96" y="133"/>
                    </a:lnTo>
                    <a:cubicBezTo>
                      <a:pt x="57" y="95"/>
                      <a:pt x="0" y="19"/>
                      <a:pt x="0" y="0"/>
                    </a:cubicBezTo>
                    <a:cubicBezTo>
                      <a:pt x="57" y="38"/>
                      <a:pt x="96" y="77"/>
                      <a:pt x="96" y="114"/>
                    </a:cubicBezTo>
                    <a:cubicBezTo>
                      <a:pt x="96" y="114"/>
                      <a:pt x="96" y="114"/>
                      <a:pt x="96" y="133"/>
                    </a:cubicBezTo>
                    <a:cubicBezTo>
                      <a:pt x="96" y="114"/>
                      <a:pt x="96" y="114"/>
                      <a:pt x="96" y="114"/>
                    </a:cubicBezTo>
                    <a:cubicBezTo>
                      <a:pt x="96" y="77"/>
                      <a:pt x="57" y="38"/>
                      <a:pt x="0" y="0"/>
                    </a:cubicBezTo>
                    <a:cubicBezTo>
                      <a:pt x="0" y="19"/>
                      <a:pt x="57" y="95"/>
                      <a:pt x="96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0" name="Freeform 55">
                <a:extLst>
                  <a:ext uri="{FF2B5EF4-FFF2-40B4-BE49-F238E27FC236}">
                    <a16:creationId xmlns:a16="http://schemas.microsoft.com/office/drawing/2014/main" id="{F5368F82-1B4B-9F48-9CFD-31696EB01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65400"/>
                <a:ext cx="11112" cy="23813"/>
              </a:xfrm>
              <a:custGeom>
                <a:avLst/>
                <a:gdLst>
                  <a:gd name="T0" fmla="*/ 2147483646 w 58"/>
                  <a:gd name="T1" fmla="*/ 2147483646 h 134"/>
                  <a:gd name="T2" fmla="*/ 2147483646 w 58"/>
                  <a:gd name="T3" fmla="*/ 2147483646 h 134"/>
                  <a:gd name="T4" fmla="*/ 0 w 58"/>
                  <a:gd name="T5" fmla="*/ 0 h 134"/>
                  <a:gd name="T6" fmla="*/ 2147483646 w 5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4">
                    <a:moveTo>
                      <a:pt x="38" y="133"/>
                    </a:moveTo>
                    <a:lnTo>
                      <a:pt x="38" y="133"/>
                    </a:lnTo>
                    <a:cubicBezTo>
                      <a:pt x="57" y="95"/>
                      <a:pt x="19" y="0"/>
                      <a:pt x="0" y="0"/>
                    </a:cubicBezTo>
                    <a:cubicBezTo>
                      <a:pt x="0" y="76"/>
                      <a:pt x="19" y="133"/>
                      <a:pt x="38" y="133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1" name="Freeform 56">
                <a:extLst>
                  <a:ext uri="{FF2B5EF4-FFF2-40B4-BE49-F238E27FC236}">
                    <a16:creationId xmlns:a16="http://schemas.microsoft.com/office/drawing/2014/main" id="{BEBA093F-4711-8046-AE64-B889E428F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65400"/>
                <a:ext cx="7937" cy="23813"/>
              </a:xfrm>
              <a:custGeom>
                <a:avLst/>
                <a:gdLst>
                  <a:gd name="T0" fmla="*/ 2147483646 w 39"/>
                  <a:gd name="T1" fmla="*/ 2147483646 h 134"/>
                  <a:gd name="T2" fmla="*/ 2147483646 w 39"/>
                  <a:gd name="T3" fmla="*/ 2147483646 h 134"/>
                  <a:gd name="T4" fmla="*/ 2147483646 w 39"/>
                  <a:gd name="T5" fmla="*/ 2147483646 h 134"/>
                  <a:gd name="T6" fmla="*/ 2147483646 w 39"/>
                  <a:gd name="T7" fmla="*/ 2147483646 h 134"/>
                  <a:gd name="T8" fmla="*/ 0 w 39"/>
                  <a:gd name="T9" fmla="*/ 0 h 134"/>
                  <a:gd name="T10" fmla="*/ 0 w 39"/>
                  <a:gd name="T11" fmla="*/ 0 h 134"/>
                  <a:gd name="T12" fmla="*/ 0 w 39"/>
                  <a:gd name="T13" fmla="*/ 0 h 134"/>
                  <a:gd name="T14" fmla="*/ 0 w 39"/>
                  <a:gd name="T15" fmla="*/ 2147483646 h 134"/>
                  <a:gd name="T16" fmla="*/ 2147483646 w 39"/>
                  <a:gd name="T17" fmla="*/ 2147483646 h 134"/>
                  <a:gd name="T18" fmla="*/ 2147483646 w 39"/>
                  <a:gd name="T19" fmla="*/ 2147483646 h 134"/>
                  <a:gd name="T20" fmla="*/ 2147483646 w 39"/>
                  <a:gd name="T21" fmla="*/ 2147483646 h 134"/>
                  <a:gd name="T22" fmla="*/ 2147483646 w 39"/>
                  <a:gd name="T23" fmla="*/ 2147483646 h 134"/>
                  <a:gd name="T24" fmla="*/ 2147483646 w 39"/>
                  <a:gd name="T25" fmla="*/ 2147483646 h 134"/>
                  <a:gd name="T26" fmla="*/ 2147483646 w 39"/>
                  <a:gd name="T27" fmla="*/ 2147483646 h 134"/>
                  <a:gd name="T28" fmla="*/ 2147483646 w 39"/>
                  <a:gd name="T29" fmla="*/ 2147483646 h 134"/>
                  <a:gd name="T30" fmla="*/ 2147483646 w 39"/>
                  <a:gd name="T31" fmla="*/ 2147483646 h 134"/>
                  <a:gd name="T32" fmla="*/ 0 w 39"/>
                  <a:gd name="T33" fmla="*/ 2147483646 h 134"/>
                  <a:gd name="T34" fmla="*/ 0 w 39"/>
                  <a:gd name="T35" fmla="*/ 0 h 134"/>
                  <a:gd name="T36" fmla="*/ 0 w 39"/>
                  <a:gd name="T37" fmla="*/ 0 h 134"/>
                  <a:gd name="T38" fmla="*/ 0 w 39"/>
                  <a:gd name="T39" fmla="*/ 0 h 134"/>
                  <a:gd name="T40" fmla="*/ 2147483646 w 39"/>
                  <a:gd name="T41" fmla="*/ 2147483646 h 134"/>
                  <a:gd name="T42" fmla="*/ 2147483646 w 39"/>
                  <a:gd name="T43" fmla="*/ 2147483646 h 1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" h="134">
                    <a:moveTo>
                      <a:pt x="38" y="133"/>
                    </a:moveTo>
                    <a:lnTo>
                      <a:pt x="38" y="133"/>
                    </a:lnTo>
                    <a:lnTo>
                      <a:pt x="38" y="115"/>
                    </a:lnTo>
                    <a:cubicBezTo>
                      <a:pt x="38" y="76"/>
                      <a:pt x="19" y="0"/>
                      <a:pt x="0" y="0"/>
                    </a:cubicBezTo>
                    <a:cubicBezTo>
                      <a:pt x="0" y="0"/>
                      <a:pt x="0" y="19"/>
                      <a:pt x="0" y="38"/>
                    </a:cubicBezTo>
                    <a:cubicBezTo>
                      <a:pt x="0" y="95"/>
                      <a:pt x="19" y="133"/>
                      <a:pt x="38" y="133"/>
                    </a:cubicBezTo>
                    <a:cubicBezTo>
                      <a:pt x="38" y="133"/>
                      <a:pt x="19" y="115"/>
                      <a:pt x="19" y="95"/>
                    </a:cubicBezTo>
                    <a:cubicBezTo>
                      <a:pt x="0" y="95"/>
                      <a:pt x="0" y="57"/>
                      <a:pt x="0" y="38"/>
                    </a:cubicBezTo>
                    <a:cubicBezTo>
                      <a:pt x="0" y="19"/>
                      <a:pt x="0" y="0"/>
                      <a:pt x="0" y="0"/>
                    </a:cubicBezTo>
                    <a:cubicBezTo>
                      <a:pt x="19" y="0"/>
                      <a:pt x="38" y="76"/>
                      <a:pt x="38" y="115"/>
                    </a:cubicBezTo>
                    <a:lnTo>
                      <a:pt x="38" y="133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2" name="Freeform 57">
                <a:extLst>
                  <a:ext uri="{FF2B5EF4-FFF2-40B4-BE49-F238E27FC236}">
                    <a16:creationId xmlns:a16="http://schemas.microsoft.com/office/drawing/2014/main" id="{B6047EBC-AC66-0F4C-830B-DBECD7FCB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544763"/>
                <a:ext cx="11113" cy="20637"/>
              </a:xfrm>
              <a:custGeom>
                <a:avLst/>
                <a:gdLst>
                  <a:gd name="T0" fmla="*/ 2147483646 w 58"/>
                  <a:gd name="T1" fmla="*/ 2147483646 h 115"/>
                  <a:gd name="T2" fmla="*/ 2147483646 w 58"/>
                  <a:gd name="T3" fmla="*/ 2147483646 h 115"/>
                  <a:gd name="T4" fmla="*/ 2147483646 w 58"/>
                  <a:gd name="T5" fmla="*/ 0 h 115"/>
                  <a:gd name="T6" fmla="*/ 2147483646 w 58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0" y="95"/>
                      <a:pt x="19" y="19"/>
                      <a:pt x="19" y="0"/>
                    </a:cubicBezTo>
                    <a:cubicBezTo>
                      <a:pt x="57" y="76"/>
                      <a:pt x="38" y="114"/>
                      <a:pt x="19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3" name="Freeform 58">
                <a:extLst>
                  <a:ext uri="{FF2B5EF4-FFF2-40B4-BE49-F238E27FC236}">
                    <a16:creationId xmlns:a16="http://schemas.microsoft.com/office/drawing/2014/main" id="{B890A0DC-2169-2946-A284-3CBDA58EC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544763"/>
                <a:ext cx="4763" cy="20637"/>
              </a:xfrm>
              <a:custGeom>
                <a:avLst/>
                <a:gdLst>
                  <a:gd name="T0" fmla="*/ 0 w 20"/>
                  <a:gd name="T1" fmla="*/ 2147483646 h 115"/>
                  <a:gd name="T2" fmla="*/ 0 w 20"/>
                  <a:gd name="T3" fmla="*/ 2147483646 h 115"/>
                  <a:gd name="T4" fmla="*/ 0 w 20"/>
                  <a:gd name="T5" fmla="*/ 2147483646 h 115"/>
                  <a:gd name="T6" fmla="*/ 0 w 20"/>
                  <a:gd name="T7" fmla="*/ 2147483646 h 115"/>
                  <a:gd name="T8" fmla="*/ 0 w 20"/>
                  <a:gd name="T9" fmla="*/ 0 h 115"/>
                  <a:gd name="T10" fmla="*/ 0 w 20"/>
                  <a:gd name="T11" fmla="*/ 0 h 115"/>
                  <a:gd name="T12" fmla="*/ 0 w 20"/>
                  <a:gd name="T13" fmla="*/ 0 h 115"/>
                  <a:gd name="T14" fmla="*/ 2147483646 w 20"/>
                  <a:gd name="T15" fmla="*/ 2147483646 h 115"/>
                  <a:gd name="T16" fmla="*/ 0 w 20"/>
                  <a:gd name="T17" fmla="*/ 2147483646 h 115"/>
                  <a:gd name="T18" fmla="*/ 0 w 20"/>
                  <a:gd name="T19" fmla="*/ 2147483646 h 115"/>
                  <a:gd name="T20" fmla="*/ 0 w 20"/>
                  <a:gd name="T21" fmla="*/ 2147483646 h 115"/>
                  <a:gd name="T22" fmla="*/ 0 w 20"/>
                  <a:gd name="T23" fmla="*/ 2147483646 h 115"/>
                  <a:gd name="T24" fmla="*/ 0 w 20"/>
                  <a:gd name="T25" fmla="*/ 2147483646 h 115"/>
                  <a:gd name="T26" fmla="*/ 0 w 20"/>
                  <a:gd name="T27" fmla="*/ 2147483646 h 115"/>
                  <a:gd name="T28" fmla="*/ 0 w 20"/>
                  <a:gd name="T29" fmla="*/ 2147483646 h 115"/>
                  <a:gd name="T30" fmla="*/ 2147483646 w 20"/>
                  <a:gd name="T31" fmla="*/ 2147483646 h 115"/>
                  <a:gd name="T32" fmla="*/ 0 w 20"/>
                  <a:gd name="T33" fmla="*/ 0 h 115"/>
                  <a:gd name="T34" fmla="*/ 0 w 20"/>
                  <a:gd name="T35" fmla="*/ 0 h 115"/>
                  <a:gd name="T36" fmla="*/ 0 w 20"/>
                  <a:gd name="T37" fmla="*/ 0 h 115"/>
                  <a:gd name="T38" fmla="*/ 0 w 20"/>
                  <a:gd name="T39" fmla="*/ 2147483646 h 115"/>
                  <a:gd name="T40" fmla="*/ 0 w 20"/>
                  <a:gd name="T41" fmla="*/ 2147483646 h 1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0" y="114"/>
                      <a:pt x="0" y="95"/>
                      <a:pt x="0" y="76"/>
                    </a:cubicBezTo>
                    <a:cubicBezTo>
                      <a:pt x="0" y="38"/>
                      <a:pt x="0" y="19"/>
                      <a:pt x="0" y="0"/>
                    </a:cubicBezTo>
                    <a:cubicBezTo>
                      <a:pt x="19" y="38"/>
                      <a:pt x="19" y="57"/>
                      <a:pt x="19" y="76"/>
                    </a:cubicBezTo>
                    <a:cubicBezTo>
                      <a:pt x="19" y="95"/>
                      <a:pt x="19" y="114"/>
                      <a:pt x="0" y="114"/>
                    </a:cubicBezTo>
                    <a:cubicBezTo>
                      <a:pt x="19" y="114"/>
                      <a:pt x="19" y="95"/>
                      <a:pt x="19" y="76"/>
                    </a:cubicBezTo>
                    <a:cubicBezTo>
                      <a:pt x="19" y="57"/>
                      <a:pt x="19" y="38"/>
                      <a:pt x="0" y="0"/>
                    </a:cubicBezTo>
                    <a:cubicBezTo>
                      <a:pt x="0" y="19"/>
                      <a:pt x="0" y="38"/>
                      <a:pt x="0" y="76"/>
                    </a:cubicBezTo>
                    <a:cubicBezTo>
                      <a:pt x="0" y="95"/>
                      <a:pt x="0" y="114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4" name="Freeform 59">
                <a:extLst>
                  <a:ext uri="{FF2B5EF4-FFF2-40B4-BE49-F238E27FC236}">
                    <a16:creationId xmlns:a16="http://schemas.microsoft.com/office/drawing/2014/main" id="{F53B7493-FC63-E244-865A-B40C15D79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65400"/>
                <a:ext cx="20638" cy="14288"/>
              </a:xfrm>
              <a:custGeom>
                <a:avLst/>
                <a:gdLst>
                  <a:gd name="T0" fmla="*/ 2147483646 w 115"/>
                  <a:gd name="T1" fmla="*/ 2147483646 h 77"/>
                  <a:gd name="T2" fmla="*/ 2147483646 w 115"/>
                  <a:gd name="T3" fmla="*/ 2147483646 h 77"/>
                  <a:gd name="T4" fmla="*/ 0 w 115"/>
                  <a:gd name="T5" fmla="*/ 0 h 77"/>
                  <a:gd name="T6" fmla="*/ 2147483646 w 115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77">
                    <a:moveTo>
                      <a:pt x="114" y="57"/>
                    </a:moveTo>
                    <a:lnTo>
                      <a:pt x="114" y="57"/>
                    </a:lnTo>
                    <a:cubicBezTo>
                      <a:pt x="76" y="19"/>
                      <a:pt x="0" y="0"/>
                      <a:pt x="0" y="0"/>
                    </a:cubicBezTo>
                    <a:cubicBezTo>
                      <a:pt x="38" y="57"/>
                      <a:pt x="95" y="76"/>
                      <a:pt x="114" y="57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5" name="Freeform 60">
                <a:extLst>
                  <a:ext uri="{FF2B5EF4-FFF2-40B4-BE49-F238E27FC236}">
                    <a16:creationId xmlns:a16="http://schemas.microsoft.com/office/drawing/2014/main" id="{722FA57D-F442-D64D-9E5E-78A50D44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65400"/>
                <a:ext cx="20638" cy="11113"/>
              </a:xfrm>
              <a:custGeom>
                <a:avLst/>
                <a:gdLst>
                  <a:gd name="T0" fmla="*/ 2147483646 w 115"/>
                  <a:gd name="T1" fmla="*/ 2147483646 h 58"/>
                  <a:gd name="T2" fmla="*/ 2147483646 w 115"/>
                  <a:gd name="T3" fmla="*/ 2147483646 h 58"/>
                  <a:gd name="T4" fmla="*/ 2147483646 w 115"/>
                  <a:gd name="T5" fmla="*/ 2147483646 h 58"/>
                  <a:gd name="T6" fmla="*/ 0 w 115"/>
                  <a:gd name="T7" fmla="*/ 0 h 58"/>
                  <a:gd name="T8" fmla="*/ 0 w 115"/>
                  <a:gd name="T9" fmla="*/ 0 h 58"/>
                  <a:gd name="T10" fmla="*/ 0 w 115"/>
                  <a:gd name="T11" fmla="*/ 0 h 58"/>
                  <a:gd name="T12" fmla="*/ 0 w 115"/>
                  <a:gd name="T13" fmla="*/ 0 h 58"/>
                  <a:gd name="T14" fmla="*/ 2147483646 w 115"/>
                  <a:gd name="T15" fmla="*/ 2147483646 h 58"/>
                  <a:gd name="T16" fmla="*/ 2147483646 w 115"/>
                  <a:gd name="T17" fmla="*/ 2147483646 h 58"/>
                  <a:gd name="T18" fmla="*/ 2147483646 w 115"/>
                  <a:gd name="T19" fmla="*/ 2147483646 h 58"/>
                  <a:gd name="T20" fmla="*/ 2147483646 w 115"/>
                  <a:gd name="T21" fmla="*/ 2147483646 h 58"/>
                  <a:gd name="T22" fmla="*/ 2147483646 w 115"/>
                  <a:gd name="T23" fmla="*/ 2147483646 h 58"/>
                  <a:gd name="T24" fmla="*/ 2147483646 w 115"/>
                  <a:gd name="T25" fmla="*/ 2147483646 h 58"/>
                  <a:gd name="T26" fmla="*/ 2147483646 w 115"/>
                  <a:gd name="T27" fmla="*/ 2147483646 h 58"/>
                  <a:gd name="T28" fmla="*/ 0 w 115"/>
                  <a:gd name="T29" fmla="*/ 0 h 58"/>
                  <a:gd name="T30" fmla="*/ 0 w 115"/>
                  <a:gd name="T31" fmla="*/ 0 h 58"/>
                  <a:gd name="T32" fmla="*/ 0 w 115"/>
                  <a:gd name="T33" fmla="*/ 0 h 58"/>
                  <a:gd name="T34" fmla="*/ 0 w 115"/>
                  <a:gd name="T35" fmla="*/ 0 h 58"/>
                  <a:gd name="T36" fmla="*/ 2147483646 w 115"/>
                  <a:gd name="T37" fmla="*/ 2147483646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58">
                    <a:moveTo>
                      <a:pt x="114" y="57"/>
                    </a:moveTo>
                    <a:lnTo>
                      <a:pt x="114" y="57"/>
                    </a:lnTo>
                    <a:cubicBezTo>
                      <a:pt x="76" y="19"/>
                      <a:pt x="0" y="0"/>
                      <a:pt x="0" y="0"/>
                    </a:cubicBezTo>
                    <a:cubicBezTo>
                      <a:pt x="19" y="38"/>
                      <a:pt x="57" y="57"/>
                      <a:pt x="95" y="57"/>
                    </a:cubicBezTo>
                    <a:cubicBezTo>
                      <a:pt x="95" y="57"/>
                      <a:pt x="95" y="57"/>
                      <a:pt x="114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57" y="57"/>
                      <a:pt x="19" y="38"/>
                      <a:pt x="0" y="0"/>
                    </a:cubicBezTo>
                    <a:cubicBezTo>
                      <a:pt x="0" y="0"/>
                      <a:pt x="76" y="19"/>
                      <a:pt x="114" y="57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6" name="Freeform 61">
                <a:extLst>
                  <a:ext uri="{FF2B5EF4-FFF2-40B4-BE49-F238E27FC236}">
                    <a16:creationId xmlns:a16="http://schemas.microsoft.com/office/drawing/2014/main" id="{BB03E5DF-55F3-9B4C-B3B6-D04D6E02A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503488"/>
                <a:ext cx="12700" cy="23812"/>
              </a:xfrm>
              <a:custGeom>
                <a:avLst/>
                <a:gdLst>
                  <a:gd name="T0" fmla="*/ 2147483646 w 77"/>
                  <a:gd name="T1" fmla="*/ 2147483646 h 134"/>
                  <a:gd name="T2" fmla="*/ 2147483646 w 77"/>
                  <a:gd name="T3" fmla="*/ 2147483646 h 134"/>
                  <a:gd name="T4" fmla="*/ 0 w 77"/>
                  <a:gd name="T5" fmla="*/ 0 h 134"/>
                  <a:gd name="T6" fmla="*/ 2147483646 w 77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34">
                    <a:moveTo>
                      <a:pt x="76" y="114"/>
                    </a:moveTo>
                    <a:lnTo>
                      <a:pt x="76" y="114"/>
                    </a:lnTo>
                    <a:cubicBezTo>
                      <a:pt x="76" y="77"/>
                      <a:pt x="0" y="0"/>
                      <a:pt x="0" y="0"/>
                    </a:cubicBezTo>
                    <a:cubicBezTo>
                      <a:pt x="0" y="77"/>
                      <a:pt x="57" y="133"/>
                      <a:pt x="76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7" name="Freeform 62">
                <a:extLst>
                  <a:ext uri="{FF2B5EF4-FFF2-40B4-BE49-F238E27FC236}">
                    <a16:creationId xmlns:a16="http://schemas.microsoft.com/office/drawing/2014/main" id="{5D505729-085B-EB44-9954-FEFDC935E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503488"/>
                <a:ext cx="12700" cy="20637"/>
              </a:xfrm>
              <a:custGeom>
                <a:avLst/>
                <a:gdLst>
                  <a:gd name="T0" fmla="*/ 2147483646 w 77"/>
                  <a:gd name="T1" fmla="*/ 2147483646 h 115"/>
                  <a:gd name="T2" fmla="*/ 2147483646 w 77"/>
                  <a:gd name="T3" fmla="*/ 2147483646 h 115"/>
                  <a:gd name="T4" fmla="*/ 2147483646 w 77"/>
                  <a:gd name="T5" fmla="*/ 2147483646 h 115"/>
                  <a:gd name="T6" fmla="*/ 0 w 77"/>
                  <a:gd name="T7" fmla="*/ 0 h 115"/>
                  <a:gd name="T8" fmla="*/ 0 w 77"/>
                  <a:gd name="T9" fmla="*/ 0 h 115"/>
                  <a:gd name="T10" fmla="*/ 0 w 77"/>
                  <a:gd name="T11" fmla="*/ 0 h 115"/>
                  <a:gd name="T12" fmla="*/ 2147483646 w 77"/>
                  <a:gd name="T13" fmla="*/ 2147483646 h 115"/>
                  <a:gd name="T14" fmla="*/ 2147483646 w 77"/>
                  <a:gd name="T15" fmla="*/ 2147483646 h 115"/>
                  <a:gd name="T16" fmla="*/ 2147483646 w 77"/>
                  <a:gd name="T17" fmla="*/ 2147483646 h 115"/>
                  <a:gd name="T18" fmla="*/ 2147483646 w 77"/>
                  <a:gd name="T19" fmla="*/ 2147483646 h 115"/>
                  <a:gd name="T20" fmla="*/ 2147483646 w 77"/>
                  <a:gd name="T21" fmla="*/ 2147483646 h 115"/>
                  <a:gd name="T22" fmla="*/ 2147483646 w 77"/>
                  <a:gd name="T23" fmla="*/ 2147483646 h 115"/>
                  <a:gd name="T24" fmla="*/ 2147483646 w 77"/>
                  <a:gd name="T25" fmla="*/ 2147483646 h 115"/>
                  <a:gd name="T26" fmla="*/ 0 w 77"/>
                  <a:gd name="T27" fmla="*/ 0 h 115"/>
                  <a:gd name="T28" fmla="*/ 0 w 77"/>
                  <a:gd name="T29" fmla="*/ 0 h 115"/>
                  <a:gd name="T30" fmla="*/ 0 w 77"/>
                  <a:gd name="T31" fmla="*/ 0 h 115"/>
                  <a:gd name="T32" fmla="*/ 2147483646 w 77"/>
                  <a:gd name="T33" fmla="*/ 2147483646 h 1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115">
                    <a:moveTo>
                      <a:pt x="76" y="114"/>
                    </a:moveTo>
                    <a:lnTo>
                      <a:pt x="76" y="114"/>
                    </a:lnTo>
                    <a:cubicBezTo>
                      <a:pt x="76" y="77"/>
                      <a:pt x="20" y="0"/>
                      <a:pt x="0" y="0"/>
                    </a:cubicBezTo>
                    <a:cubicBezTo>
                      <a:pt x="0" y="77"/>
                      <a:pt x="39" y="114"/>
                      <a:pt x="57" y="114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76" y="114"/>
                      <a:pt x="76" y="114"/>
                      <a:pt x="57" y="114"/>
                    </a:cubicBezTo>
                    <a:cubicBezTo>
                      <a:pt x="39" y="114"/>
                      <a:pt x="0" y="77"/>
                      <a:pt x="0" y="0"/>
                    </a:cubicBezTo>
                    <a:cubicBezTo>
                      <a:pt x="0" y="0"/>
                      <a:pt x="76" y="77"/>
                      <a:pt x="76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8" name="Freeform 63">
                <a:extLst>
                  <a:ext uri="{FF2B5EF4-FFF2-40B4-BE49-F238E27FC236}">
                    <a16:creationId xmlns:a16="http://schemas.microsoft.com/office/drawing/2014/main" id="{EDC01715-E169-5E47-ABCA-A53ED022D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551113"/>
                <a:ext cx="20637" cy="11112"/>
              </a:xfrm>
              <a:custGeom>
                <a:avLst/>
                <a:gdLst>
                  <a:gd name="T0" fmla="*/ 2147483646 w 116"/>
                  <a:gd name="T1" fmla="*/ 2147483646 h 58"/>
                  <a:gd name="T2" fmla="*/ 2147483646 w 116"/>
                  <a:gd name="T3" fmla="*/ 2147483646 h 58"/>
                  <a:gd name="T4" fmla="*/ 0 w 116"/>
                  <a:gd name="T5" fmla="*/ 0 h 58"/>
                  <a:gd name="T6" fmla="*/ 2147483646 w 116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58">
                    <a:moveTo>
                      <a:pt x="115" y="38"/>
                    </a:moveTo>
                    <a:lnTo>
                      <a:pt x="115" y="38"/>
                    </a:lnTo>
                    <a:cubicBezTo>
                      <a:pt x="96" y="19"/>
                      <a:pt x="20" y="0"/>
                      <a:pt x="0" y="0"/>
                    </a:cubicBezTo>
                    <a:cubicBezTo>
                      <a:pt x="57" y="57"/>
                      <a:pt x="115" y="57"/>
                      <a:pt x="115" y="38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9" name="Freeform 64">
                <a:extLst>
                  <a:ext uri="{FF2B5EF4-FFF2-40B4-BE49-F238E27FC236}">
                    <a16:creationId xmlns:a16="http://schemas.microsoft.com/office/drawing/2014/main" id="{E4B3EB88-CF8D-6244-B535-099F8B783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551113"/>
                <a:ext cx="20637" cy="7937"/>
              </a:xfrm>
              <a:custGeom>
                <a:avLst/>
                <a:gdLst>
                  <a:gd name="T0" fmla="*/ 2147483646 w 116"/>
                  <a:gd name="T1" fmla="*/ 2147483646 h 39"/>
                  <a:gd name="T2" fmla="*/ 2147483646 w 116"/>
                  <a:gd name="T3" fmla="*/ 2147483646 h 39"/>
                  <a:gd name="T4" fmla="*/ 2147483646 w 116"/>
                  <a:gd name="T5" fmla="*/ 2147483646 h 39"/>
                  <a:gd name="T6" fmla="*/ 2147483646 w 116"/>
                  <a:gd name="T7" fmla="*/ 0 h 39"/>
                  <a:gd name="T8" fmla="*/ 0 w 116"/>
                  <a:gd name="T9" fmla="*/ 0 h 39"/>
                  <a:gd name="T10" fmla="*/ 0 w 116"/>
                  <a:gd name="T11" fmla="*/ 0 h 39"/>
                  <a:gd name="T12" fmla="*/ 0 w 116"/>
                  <a:gd name="T13" fmla="*/ 0 h 39"/>
                  <a:gd name="T14" fmla="*/ 2147483646 w 116"/>
                  <a:gd name="T15" fmla="*/ 2147483646 h 39"/>
                  <a:gd name="T16" fmla="*/ 2147483646 w 116"/>
                  <a:gd name="T17" fmla="*/ 2147483646 h 39"/>
                  <a:gd name="T18" fmla="*/ 2147483646 w 116"/>
                  <a:gd name="T19" fmla="*/ 2147483646 h 39"/>
                  <a:gd name="T20" fmla="*/ 2147483646 w 116"/>
                  <a:gd name="T21" fmla="*/ 2147483646 h 39"/>
                  <a:gd name="T22" fmla="*/ 2147483646 w 116"/>
                  <a:gd name="T23" fmla="*/ 2147483646 h 39"/>
                  <a:gd name="T24" fmla="*/ 2147483646 w 116"/>
                  <a:gd name="T25" fmla="*/ 2147483646 h 39"/>
                  <a:gd name="T26" fmla="*/ 2147483646 w 116"/>
                  <a:gd name="T27" fmla="*/ 2147483646 h 39"/>
                  <a:gd name="T28" fmla="*/ 0 w 116"/>
                  <a:gd name="T29" fmla="*/ 0 h 39"/>
                  <a:gd name="T30" fmla="*/ 0 w 116"/>
                  <a:gd name="T31" fmla="*/ 0 h 39"/>
                  <a:gd name="T32" fmla="*/ 0 w 116"/>
                  <a:gd name="T33" fmla="*/ 0 h 39"/>
                  <a:gd name="T34" fmla="*/ 2147483646 w 116"/>
                  <a:gd name="T35" fmla="*/ 0 h 39"/>
                  <a:gd name="T36" fmla="*/ 2147483646 w 116"/>
                  <a:gd name="T37" fmla="*/ 2147483646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6" h="39">
                    <a:moveTo>
                      <a:pt x="115" y="38"/>
                    </a:moveTo>
                    <a:lnTo>
                      <a:pt x="115" y="38"/>
                    </a:lnTo>
                    <a:cubicBezTo>
                      <a:pt x="96" y="19"/>
                      <a:pt x="39" y="0"/>
                      <a:pt x="20" y="0"/>
                    </a:cubicBezTo>
                    <a:cubicBezTo>
                      <a:pt x="20" y="0"/>
                      <a:pt x="20" y="0"/>
                      <a:pt x="0" y="0"/>
                    </a:cubicBezTo>
                    <a:cubicBezTo>
                      <a:pt x="39" y="38"/>
                      <a:pt x="76" y="38"/>
                      <a:pt x="9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96" y="38"/>
                    </a:cubicBezTo>
                    <a:cubicBezTo>
                      <a:pt x="76" y="38"/>
                      <a:pt x="39" y="38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9" y="0"/>
                      <a:pt x="96" y="19"/>
                      <a:pt x="115" y="38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70" name="Freeform 65">
                <a:extLst>
                  <a:ext uri="{FF2B5EF4-FFF2-40B4-BE49-F238E27FC236}">
                    <a16:creationId xmlns:a16="http://schemas.microsoft.com/office/drawing/2014/main" id="{56F94301-813D-974A-A994-7B2FA06CF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520950"/>
                <a:ext cx="17462" cy="17463"/>
              </a:xfrm>
              <a:custGeom>
                <a:avLst/>
                <a:gdLst>
                  <a:gd name="T0" fmla="*/ 2147483646 w 96"/>
                  <a:gd name="T1" fmla="*/ 2147483646 h 97"/>
                  <a:gd name="T2" fmla="*/ 2147483646 w 96"/>
                  <a:gd name="T3" fmla="*/ 2147483646 h 97"/>
                  <a:gd name="T4" fmla="*/ 0 w 96"/>
                  <a:gd name="T5" fmla="*/ 0 h 97"/>
                  <a:gd name="T6" fmla="*/ 2147483646 w 96"/>
                  <a:gd name="T7" fmla="*/ 2147483646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7">
                    <a:moveTo>
                      <a:pt x="95" y="77"/>
                    </a:moveTo>
                    <a:lnTo>
                      <a:pt x="95" y="77"/>
                    </a:lnTo>
                    <a:cubicBezTo>
                      <a:pt x="76" y="38"/>
                      <a:pt x="19" y="0"/>
                      <a:pt x="0" y="0"/>
                    </a:cubicBezTo>
                    <a:cubicBezTo>
                      <a:pt x="19" y="58"/>
                      <a:pt x="76" y="96"/>
                      <a:pt x="95" y="77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71" name="Freeform 66">
                <a:extLst>
                  <a:ext uri="{FF2B5EF4-FFF2-40B4-BE49-F238E27FC236}">
                    <a16:creationId xmlns:a16="http://schemas.microsoft.com/office/drawing/2014/main" id="{DB4A1B28-94AA-0A42-8B36-756A3D165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520950"/>
                <a:ext cx="17462" cy="14288"/>
              </a:xfrm>
              <a:custGeom>
                <a:avLst/>
                <a:gdLst>
                  <a:gd name="T0" fmla="*/ 2147483646 w 96"/>
                  <a:gd name="T1" fmla="*/ 2147483646 h 78"/>
                  <a:gd name="T2" fmla="*/ 2147483646 w 96"/>
                  <a:gd name="T3" fmla="*/ 2147483646 h 78"/>
                  <a:gd name="T4" fmla="*/ 2147483646 w 96"/>
                  <a:gd name="T5" fmla="*/ 2147483646 h 78"/>
                  <a:gd name="T6" fmla="*/ 0 w 96"/>
                  <a:gd name="T7" fmla="*/ 0 h 78"/>
                  <a:gd name="T8" fmla="*/ 0 w 96"/>
                  <a:gd name="T9" fmla="*/ 0 h 78"/>
                  <a:gd name="T10" fmla="*/ 0 w 96"/>
                  <a:gd name="T11" fmla="*/ 0 h 78"/>
                  <a:gd name="T12" fmla="*/ 2147483646 w 96"/>
                  <a:gd name="T13" fmla="*/ 2147483646 h 78"/>
                  <a:gd name="T14" fmla="*/ 2147483646 w 96"/>
                  <a:gd name="T15" fmla="*/ 2147483646 h 78"/>
                  <a:gd name="T16" fmla="*/ 2147483646 w 96"/>
                  <a:gd name="T17" fmla="*/ 2147483646 h 78"/>
                  <a:gd name="T18" fmla="*/ 2147483646 w 96"/>
                  <a:gd name="T19" fmla="*/ 2147483646 h 78"/>
                  <a:gd name="T20" fmla="*/ 2147483646 w 96"/>
                  <a:gd name="T21" fmla="*/ 2147483646 h 78"/>
                  <a:gd name="T22" fmla="*/ 2147483646 w 96"/>
                  <a:gd name="T23" fmla="*/ 2147483646 h 78"/>
                  <a:gd name="T24" fmla="*/ 2147483646 w 96"/>
                  <a:gd name="T25" fmla="*/ 2147483646 h 78"/>
                  <a:gd name="T26" fmla="*/ 0 w 96"/>
                  <a:gd name="T27" fmla="*/ 0 h 78"/>
                  <a:gd name="T28" fmla="*/ 0 w 96"/>
                  <a:gd name="T29" fmla="*/ 0 h 78"/>
                  <a:gd name="T30" fmla="*/ 0 w 96"/>
                  <a:gd name="T31" fmla="*/ 0 h 78"/>
                  <a:gd name="T32" fmla="*/ 2147483646 w 96"/>
                  <a:gd name="T33" fmla="*/ 2147483646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78">
                    <a:moveTo>
                      <a:pt x="95" y="77"/>
                    </a:moveTo>
                    <a:lnTo>
                      <a:pt x="95" y="77"/>
                    </a:lnTo>
                    <a:cubicBezTo>
                      <a:pt x="76" y="38"/>
                      <a:pt x="19" y="0"/>
                      <a:pt x="0" y="0"/>
                    </a:cubicBezTo>
                    <a:cubicBezTo>
                      <a:pt x="19" y="58"/>
                      <a:pt x="58" y="77"/>
                      <a:pt x="76" y="77"/>
                    </a:cubicBezTo>
                    <a:cubicBezTo>
                      <a:pt x="76" y="77"/>
                      <a:pt x="76" y="77"/>
                      <a:pt x="95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58" y="77"/>
                      <a:pt x="19" y="58"/>
                      <a:pt x="0" y="0"/>
                    </a:cubicBezTo>
                    <a:cubicBezTo>
                      <a:pt x="19" y="0"/>
                      <a:pt x="76" y="38"/>
                      <a:pt x="95" y="77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72" name="Freeform 67">
                <a:extLst>
                  <a:ext uri="{FF2B5EF4-FFF2-40B4-BE49-F238E27FC236}">
                    <a16:creationId xmlns:a16="http://schemas.microsoft.com/office/drawing/2014/main" id="{26AB2642-57DF-9E45-8732-D4C1BD0B4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466975"/>
                <a:ext cx="11112" cy="23813"/>
              </a:xfrm>
              <a:custGeom>
                <a:avLst/>
                <a:gdLst>
                  <a:gd name="T0" fmla="*/ 2147483646 w 58"/>
                  <a:gd name="T1" fmla="*/ 2147483646 h 134"/>
                  <a:gd name="T2" fmla="*/ 2147483646 w 58"/>
                  <a:gd name="T3" fmla="*/ 2147483646 h 134"/>
                  <a:gd name="T4" fmla="*/ 0 w 58"/>
                  <a:gd name="T5" fmla="*/ 0 h 134"/>
                  <a:gd name="T6" fmla="*/ 2147483646 w 5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4">
                    <a:moveTo>
                      <a:pt x="37" y="133"/>
                    </a:moveTo>
                    <a:lnTo>
                      <a:pt x="37" y="133"/>
                    </a:lnTo>
                    <a:cubicBezTo>
                      <a:pt x="57" y="95"/>
                      <a:pt x="18" y="0"/>
                      <a:pt x="0" y="0"/>
                    </a:cubicBezTo>
                    <a:cubicBezTo>
                      <a:pt x="0" y="76"/>
                      <a:pt x="18" y="133"/>
                      <a:pt x="37" y="133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73" name="Freeform 68">
                <a:extLst>
                  <a:ext uri="{FF2B5EF4-FFF2-40B4-BE49-F238E27FC236}">
                    <a16:creationId xmlns:a16="http://schemas.microsoft.com/office/drawing/2014/main" id="{F30D8CEF-921F-2E43-93E7-E60D43592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466975"/>
                <a:ext cx="7937" cy="23813"/>
              </a:xfrm>
              <a:custGeom>
                <a:avLst/>
                <a:gdLst>
                  <a:gd name="T0" fmla="*/ 2147483646 w 38"/>
                  <a:gd name="T1" fmla="*/ 2147483646 h 134"/>
                  <a:gd name="T2" fmla="*/ 2147483646 w 38"/>
                  <a:gd name="T3" fmla="*/ 2147483646 h 134"/>
                  <a:gd name="T4" fmla="*/ 2147483646 w 38"/>
                  <a:gd name="T5" fmla="*/ 2147483646 h 134"/>
                  <a:gd name="T6" fmla="*/ 2147483646 w 38"/>
                  <a:gd name="T7" fmla="*/ 2147483646 h 134"/>
                  <a:gd name="T8" fmla="*/ 0 w 38"/>
                  <a:gd name="T9" fmla="*/ 0 h 134"/>
                  <a:gd name="T10" fmla="*/ 0 w 38"/>
                  <a:gd name="T11" fmla="*/ 0 h 134"/>
                  <a:gd name="T12" fmla="*/ 0 w 38"/>
                  <a:gd name="T13" fmla="*/ 0 h 134"/>
                  <a:gd name="T14" fmla="*/ 0 w 38"/>
                  <a:gd name="T15" fmla="*/ 2147483646 h 134"/>
                  <a:gd name="T16" fmla="*/ 2147483646 w 38"/>
                  <a:gd name="T17" fmla="*/ 2147483646 h 134"/>
                  <a:gd name="T18" fmla="*/ 2147483646 w 38"/>
                  <a:gd name="T19" fmla="*/ 2147483646 h 134"/>
                  <a:gd name="T20" fmla="*/ 2147483646 w 38"/>
                  <a:gd name="T21" fmla="*/ 2147483646 h 134"/>
                  <a:gd name="T22" fmla="*/ 2147483646 w 38"/>
                  <a:gd name="T23" fmla="*/ 2147483646 h 134"/>
                  <a:gd name="T24" fmla="*/ 2147483646 w 38"/>
                  <a:gd name="T25" fmla="*/ 2147483646 h 134"/>
                  <a:gd name="T26" fmla="*/ 2147483646 w 38"/>
                  <a:gd name="T27" fmla="*/ 2147483646 h 134"/>
                  <a:gd name="T28" fmla="*/ 2147483646 w 38"/>
                  <a:gd name="T29" fmla="*/ 2147483646 h 134"/>
                  <a:gd name="T30" fmla="*/ 2147483646 w 38"/>
                  <a:gd name="T31" fmla="*/ 2147483646 h 134"/>
                  <a:gd name="T32" fmla="*/ 0 w 38"/>
                  <a:gd name="T33" fmla="*/ 2147483646 h 134"/>
                  <a:gd name="T34" fmla="*/ 0 w 38"/>
                  <a:gd name="T35" fmla="*/ 0 h 134"/>
                  <a:gd name="T36" fmla="*/ 0 w 38"/>
                  <a:gd name="T37" fmla="*/ 0 h 134"/>
                  <a:gd name="T38" fmla="*/ 0 w 38"/>
                  <a:gd name="T39" fmla="*/ 0 h 134"/>
                  <a:gd name="T40" fmla="*/ 2147483646 w 38"/>
                  <a:gd name="T41" fmla="*/ 2147483646 h 134"/>
                  <a:gd name="T42" fmla="*/ 2147483646 w 38"/>
                  <a:gd name="T43" fmla="*/ 2147483646 h 1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" h="134">
                    <a:moveTo>
                      <a:pt x="37" y="133"/>
                    </a:moveTo>
                    <a:lnTo>
                      <a:pt x="37" y="133"/>
                    </a:lnTo>
                    <a:cubicBezTo>
                      <a:pt x="37" y="133"/>
                      <a:pt x="37" y="133"/>
                      <a:pt x="37" y="114"/>
                    </a:cubicBezTo>
                    <a:cubicBezTo>
                      <a:pt x="37" y="76"/>
                      <a:pt x="18" y="0"/>
                      <a:pt x="0" y="0"/>
                    </a:cubicBezTo>
                    <a:cubicBezTo>
                      <a:pt x="0" y="19"/>
                      <a:pt x="0" y="38"/>
                      <a:pt x="0" y="38"/>
                    </a:cubicBezTo>
                    <a:cubicBezTo>
                      <a:pt x="0" y="95"/>
                      <a:pt x="18" y="133"/>
                      <a:pt x="37" y="133"/>
                    </a:cubicBezTo>
                    <a:lnTo>
                      <a:pt x="18" y="114"/>
                    </a:lnTo>
                    <a:cubicBezTo>
                      <a:pt x="0" y="95"/>
                      <a:pt x="0" y="76"/>
                      <a:pt x="0" y="38"/>
                    </a:cubicBezTo>
                    <a:cubicBezTo>
                      <a:pt x="0" y="38"/>
                      <a:pt x="0" y="19"/>
                      <a:pt x="0" y="0"/>
                    </a:cubicBezTo>
                    <a:cubicBezTo>
                      <a:pt x="18" y="0"/>
                      <a:pt x="37" y="76"/>
                      <a:pt x="37" y="114"/>
                    </a:cubicBezTo>
                    <a:cubicBezTo>
                      <a:pt x="37" y="133"/>
                      <a:pt x="37" y="133"/>
                      <a:pt x="37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74" name="Freeform 69">
                <a:extLst>
                  <a:ext uri="{FF2B5EF4-FFF2-40B4-BE49-F238E27FC236}">
                    <a16:creationId xmlns:a16="http://schemas.microsoft.com/office/drawing/2014/main" id="{E68D4AD7-E85A-1F4A-8313-4AD04CD87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9675"/>
                <a:ext cx="20638" cy="17463"/>
              </a:xfrm>
              <a:custGeom>
                <a:avLst/>
                <a:gdLst>
                  <a:gd name="T0" fmla="*/ 0 w 115"/>
                  <a:gd name="T1" fmla="*/ 2147483646 h 96"/>
                  <a:gd name="T2" fmla="*/ 0 w 115"/>
                  <a:gd name="T3" fmla="*/ 2147483646 h 96"/>
                  <a:gd name="T4" fmla="*/ 2147483646 w 115"/>
                  <a:gd name="T5" fmla="*/ 0 h 96"/>
                  <a:gd name="T6" fmla="*/ 0 w 115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96">
                    <a:moveTo>
                      <a:pt x="0" y="76"/>
                    </a:moveTo>
                    <a:lnTo>
                      <a:pt x="0" y="76"/>
                    </a:lnTo>
                    <a:cubicBezTo>
                      <a:pt x="19" y="38"/>
                      <a:pt x="95" y="0"/>
                      <a:pt x="114" y="0"/>
                    </a:cubicBezTo>
                    <a:cubicBezTo>
                      <a:pt x="76" y="76"/>
                      <a:pt x="19" y="95"/>
                      <a:pt x="0" y="76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75" name="Freeform 70">
                <a:extLst>
                  <a:ext uri="{FF2B5EF4-FFF2-40B4-BE49-F238E27FC236}">
                    <a16:creationId xmlns:a16="http://schemas.microsoft.com/office/drawing/2014/main" id="{B66719C4-3568-B640-995F-6F9927E70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9675"/>
                <a:ext cx="20638" cy="14288"/>
              </a:xfrm>
              <a:custGeom>
                <a:avLst/>
                <a:gdLst>
                  <a:gd name="T0" fmla="*/ 0 w 115"/>
                  <a:gd name="T1" fmla="*/ 2147483646 h 77"/>
                  <a:gd name="T2" fmla="*/ 0 w 115"/>
                  <a:gd name="T3" fmla="*/ 2147483646 h 77"/>
                  <a:gd name="T4" fmla="*/ 0 w 115"/>
                  <a:gd name="T5" fmla="*/ 2147483646 h 77"/>
                  <a:gd name="T6" fmla="*/ 2147483646 w 115"/>
                  <a:gd name="T7" fmla="*/ 0 h 77"/>
                  <a:gd name="T8" fmla="*/ 2147483646 w 115"/>
                  <a:gd name="T9" fmla="*/ 0 h 77"/>
                  <a:gd name="T10" fmla="*/ 2147483646 w 115"/>
                  <a:gd name="T11" fmla="*/ 0 h 77"/>
                  <a:gd name="T12" fmla="*/ 2147483646 w 115"/>
                  <a:gd name="T13" fmla="*/ 2147483646 h 77"/>
                  <a:gd name="T14" fmla="*/ 0 w 115"/>
                  <a:gd name="T15" fmla="*/ 2147483646 h 77"/>
                  <a:gd name="T16" fmla="*/ 0 w 115"/>
                  <a:gd name="T17" fmla="*/ 2147483646 h 77"/>
                  <a:gd name="T18" fmla="*/ 0 w 115"/>
                  <a:gd name="T19" fmla="*/ 2147483646 h 77"/>
                  <a:gd name="T20" fmla="*/ 0 w 115"/>
                  <a:gd name="T21" fmla="*/ 2147483646 h 77"/>
                  <a:gd name="T22" fmla="*/ 0 w 115"/>
                  <a:gd name="T23" fmla="*/ 2147483646 h 77"/>
                  <a:gd name="T24" fmla="*/ 2147483646 w 115"/>
                  <a:gd name="T25" fmla="*/ 2147483646 h 77"/>
                  <a:gd name="T26" fmla="*/ 2147483646 w 115"/>
                  <a:gd name="T27" fmla="*/ 0 h 77"/>
                  <a:gd name="T28" fmla="*/ 2147483646 w 115"/>
                  <a:gd name="T29" fmla="*/ 0 h 77"/>
                  <a:gd name="T30" fmla="*/ 2147483646 w 115"/>
                  <a:gd name="T31" fmla="*/ 0 h 77"/>
                  <a:gd name="T32" fmla="*/ 0 w 115"/>
                  <a:gd name="T33" fmla="*/ 2147483646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5" h="77">
                    <a:moveTo>
                      <a:pt x="0" y="76"/>
                    </a:moveTo>
                    <a:lnTo>
                      <a:pt x="0" y="76"/>
                    </a:lnTo>
                    <a:cubicBezTo>
                      <a:pt x="19" y="38"/>
                      <a:pt x="95" y="0"/>
                      <a:pt x="114" y="0"/>
                    </a:cubicBezTo>
                    <a:cubicBezTo>
                      <a:pt x="76" y="57"/>
                      <a:pt x="38" y="76"/>
                      <a:pt x="19" y="76"/>
                    </a:cubicBezTo>
                    <a:lnTo>
                      <a:pt x="0" y="76"/>
                    </a:lnTo>
                    <a:lnTo>
                      <a:pt x="19" y="76"/>
                    </a:lnTo>
                    <a:cubicBezTo>
                      <a:pt x="38" y="76"/>
                      <a:pt x="76" y="57"/>
                      <a:pt x="114" y="0"/>
                    </a:cubicBezTo>
                    <a:cubicBezTo>
                      <a:pt x="95" y="0"/>
                      <a:pt x="19" y="38"/>
                      <a:pt x="0" y="76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76" name="Freeform 71">
                <a:extLst>
                  <a:ext uri="{FF2B5EF4-FFF2-40B4-BE49-F238E27FC236}">
                    <a16:creationId xmlns:a16="http://schemas.microsoft.com/office/drawing/2014/main" id="{9A415E9E-8925-8642-AC35-632F94F9A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0150"/>
                <a:ext cx="17463" cy="20638"/>
              </a:xfrm>
              <a:custGeom>
                <a:avLst/>
                <a:gdLst>
                  <a:gd name="T0" fmla="*/ 0 w 96"/>
                  <a:gd name="T1" fmla="*/ 2147483646 h 115"/>
                  <a:gd name="T2" fmla="*/ 0 w 96"/>
                  <a:gd name="T3" fmla="*/ 2147483646 h 115"/>
                  <a:gd name="T4" fmla="*/ 2147483646 w 96"/>
                  <a:gd name="T5" fmla="*/ 0 h 115"/>
                  <a:gd name="T6" fmla="*/ 0 w 96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76"/>
                      <a:pt x="76" y="0"/>
                      <a:pt x="95" y="0"/>
                    </a:cubicBezTo>
                    <a:cubicBezTo>
                      <a:pt x="76" y="76"/>
                      <a:pt x="19" y="114"/>
                      <a:pt x="0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77" name="Freeform 72">
                <a:extLst>
                  <a:ext uri="{FF2B5EF4-FFF2-40B4-BE49-F238E27FC236}">
                    <a16:creationId xmlns:a16="http://schemas.microsoft.com/office/drawing/2014/main" id="{B2CCB68F-7DB1-004E-A3CC-53DC03672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0150"/>
                <a:ext cx="17463" cy="20638"/>
              </a:xfrm>
              <a:custGeom>
                <a:avLst/>
                <a:gdLst>
                  <a:gd name="T0" fmla="*/ 0 w 96"/>
                  <a:gd name="T1" fmla="*/ 2147483646 h 115"/>
                  <a:gd name="T2" fmla="*/ 0 w 96"/>
                  <a:gd name="T3" fmla="*/ 2147483646 h 115"/>
                  <a:gd name="T4" fmla="*/ 0 w 96"/>
                  <a:gd name="T5" fmla="*/ 2147483646 h 115"/>
                  <a:gd name="T6" fmla="*/ 2147483646 w 96"/>
                  <a:gd name="T7" fmla="*/ 0 h 115"/>
                  <a:gd name="T8" fmla="*/ 2147483646 w 96"/>
                  <a:gd name="T9" fmla="*/ 0 h 115"/>
                  <a:gd name="T10" fmla="*/ 2147483646 w 96"/>
                  <a:gd name="T11" fmla="*/ 0 h 115"/>
                  <a:gd name="T12" fmla="*/ 2147483646 w 96"/>
                  <a:gd name="T13" fmla="*/ 2147483646 h 115"/>
                  <a:gd name="T14" fmla="*/ 0 w 96"/>
                  <a:gd name="T15" fmla="*/ 2147483646 h 115"/>
                  <a:gd name="T16" fmla="*/ 0 w 96"/>
                  <a:gd name="T17" fmla="*/ 2147483646 h 115"/>
                  <a:gd name="T18" fmla="*/ 0 w 96"/>
                  <a:gd name="T19" fmla="*/ 2147483646 h 115"/>
                  <a:gd name="T20" fmla="*/ 0 w 96"/>
                  <a:gd name="T21" fmla="*/ 2147483646 h 115"/>
                  <a:gd name="T22" fmla="*/ 0 w 96"/>
                  <a:gd name="T23" fmla="*/ 2147483646 h 115"/>
                  <a:gd name="T24" fmla="*/ 2147483646 w 96"/>
                  <a:gd name="T25" fmla="*/ 2147483646 h 115"/>
                  <a:gd name="T26" fmla="*/ 2147483646 w 96"/>
                  <a:gd name="T27" fmla="*/ 0 h 115"/>
                  <a:gd name="T28" fmla="*/ 2147483646 w 96"/>
                  <a:gd name="T29" fmla="*/ 0 h 115"/>
                  <a:gd name="T30" fmla="*/ 2147483646 w 96"/>
                  <a:gd name="T31" fmla="*/ 0 h 115"/>
                  <a:gd name="T32" fmla="*/ 0 w 96"/>
                  <a:gd name="T33" fmla="*/ 2147483646 h 1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76"/>
                      <a:pt x="76" y="0"/>
                      <a:pt x="95" y="0"/>
                    </a:cubicBezTo>
                    <a:cubicBezTo>
                      <a:pt x="76" y="76"/>
                      <a:pt x="38" y="114"/>
                      <a:pt x="19" y="114"/>
                    </a:cubicBezTo>
                    <a:cubicBezTo>
                      <a:pt x="19" y="114"/>
                      <a:pt x="19" y="114"/>
                      <a:pt x="0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38" y="114"/>
                      <a:pt x="76" y="76"/>
                      <a:pt x="95" y="0"/>
                    </a:cubicBezTo>
                    <a:cubicBezTo>
                      <a:pt x="76" y="0"/>
                      <a:pt x="19" y="76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78" name="Freeform 73">
                <a:extLst>
                  <a:ext uri="{FF2B5EF4-FFF2-40B4-BE49-F238E27FC236}">
                    <a16:creationId xmlns:a16="http://schemas.microsoft.com/office/drawing/2014/main" id="{DF7E730F-E61B-3245-A249-3B8B30E85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52688"/>
                <a:ext cx="7937" cy="23812"/>
              </a:xfrm>
              <a:custGeom>
                <a:avLst/>
                <a:gdLst>
                  <a:gd name="T0" fmla="*/ 2147483646 w 40"/>
                  <a:gd name="T1" fmla="*/ 2147483646 h 134"/>
                  <a:gd name="T2" fmla="*/ 2147483646 w 40"/>
                  <a:gd name="T3" fmla="*/ 2147483646 h 134"/>
                  <a:gd name="T4" fmla="*/ 2147483646 w 40"/>
                  <a:gd name="T5" fmla="*/ 0 h 134"/>
                  <a:gd name="T6" fmla="*/ 2147483646 w 40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34">
                    <a:moveTo>
                      <a:pt x="39" y="133"/>
                    </a:moveTo>
                    <a:lnTo>
                      <a:pt x="39" y="133"/>
                    </a:lnTo>
                    <a:cubicBezTo>
                      <a:pt x="39" y="95"/>
                      <a:pt x="39" y="18"/>
                      <a:pt x="20" y="0"/>
                    </a:cubicBezTo>
                    <a:cubicBezTo>
                      <a:pt x="0" y="76"/>
                      <a:pt x="0" y="133"/>
                      <a:pt x="39" y="133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79" name="Freeform 74">
                <a:extLst>
                  <a:ext uri="{FF2B5EF4-FFF2-40B4-BE49-F238E27FC236}">
                    <a16:creationId xmlns:a16="http://schemas.microsoft.com/office/drawing/2014/main" id="{8A2D86D0-8A1E-7347-9220-2A0DFB3AF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52688"/>
                <a:ext cx="7937" cy="23812"/>
              </a:xfrm>
              <a:custGeom>
                <a:avLst/>
                <a:gdLst>
                  <a:gd name="T0" fmla="*/ 2147483646 w 40"/>
                  <a:gd name="T1" fmla="*/ 2147483646 h 134"/>
                  <a:gd name="T2" fmla="*/ 2147483646 w 40"/>
                  <a:gd name="T3" fmla="*/ 2147483646 h 134"/>
                  <a:gd name="T4" fmla="*/ 2147483646 w 40"/>
                  <a:gd name="T5" fmla="*/ 2147483646 h 134"/>
                  <a:gd name="T6" fmla="*/ 2147483646 w 40"/>
                  <a:gd name="T7" fmla="*/ 2147483646 h 134"/>
                  <a:gd name="T8" fmla="*/ 2147483646 w 40"/>
                  <a:gd name="T9" fmla="*/ 0 h 134"/>
                  <a:gd name="T10" fmla="*/ 2147483646 w 40"/>
                  <a:gd name="T11" fmla="*/ 0 h 134"/>
                  <a:gd name="T12" fmla="*/ 2147483646 w 40"/>
                  <a:gd name="T13" fmla="*/ 0 h 134"/>
                  <a:gd name="T14" fmla="*/ 0 w 40"/>
                  <a:gd name="T15" fmla="*/ 2147483646 h 134"/>
                  <a:gd name="T16" fmla="*/ 2147483646 w 40"/>
                  <a:gd name="T17" fmla="*/ 2147483646 h 134"/>
                  <a:gd name="T18" fmla="*/ 2147483646 w 40"/>
                  <a:gd name="T19" fmla="*/ 2147483646 h 134"/>
                  <a:gd name="T20" fmla="*/ 2147483646 w 40"/>
                  <a:gd name="T21" fmla="*/ 2147483646 h 134"/>
                  <a:gd name="T22" fmla="*/ 2147483646 w 40"/>
                  <a:gd name="T23" fmla="*/ 2147483646 h 134"/>
                  <a:gd name="T24" fmla="*/ 2147483646 w 40"/>
                  <a:gd name="T25" fmla="*/ 2147483646 h 134"/>
                  <a:gd name="T26" fmla="*/ 2147483646 w 40"/>
                  <a:gd name="T27" fmla="*/ 2147483646 h 134"/>
                  <a:gd name="T28" fmla="*/ 2147483646 w 40"/>
                  <a:gd name="T29" fmla="*/ 2147483646 h 134"/>
                  <a:gd name="T30" fmla="*/ 0 w 40"/>
                  <a:gd name="T31" fmla="*/ 2147483646 h 134"/>
                  <a:gd name="T32" fmla="*/ 2147483646 w 40"/>
                  <a:gd name="T33" fmla="*/ 0 h 134"/>
                  <a:gd name="T34" fmla="*/ 2147483646 w 40"/>
                  <a:gd name="T35" fmla="*/ 0 h 134"/>
                  <a:gd name="T36" fmla="*/ 2147483646 w 40"/>
                  <a:gd name="T37" fmla="*/ 0 h 134"/>
                  <a:gd name="T38" fmla="*/ 2147483646 w 40"/>
                  <a:gd name="T39" fmla="*/ 2147483646 h 134"/>
                  <a:gd name="T40" fmla="*/ 2147483646 w 40"/>
                  <a:gd name="T41" fmla="*/ 2147483646 h 1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0" h="134">
                    <a:moveTo>
                      <a:pt x="39" y="133"/>
                    </a:moveTo>
                    <a:lnTo>
                      <a:pt x="39" y="133"/>
                    </a:lnTo>
                    <a:cubicBezTo>
                      <a:pt x="39" y="114"/>
                      <a:pt x="39" y="95"/>
                      <a:pt x="39" y="76"/>
                    </a:cubicBezTo>
                    <a:cubicBezTo>
                      <a:pt x="39" y="37"/>
                      <a:pt x="39" y="0"/>
                      <a:pt x="20" y="0"/>
                    </a:cubicBezTo>
                    <a:cubicBezTo>
                      <a:pt x="20" y="37"/>
                      <a:pt x="0" y="57"/>
                      <a:pt x="0" y="76"/>
                    </a:cubicBezTo>
                    <a:cubicBezTo>
                      <a:pt x="0" y="114"/>
                      <a:pt x="20" y="133"/>
                      <a:pt x="39" y="133"/>
                    </a:cubicBezTo>
                    <a:cubicBezTo>
                      <a:pt x="20" y="133"/>
                      <a:pt x="0" y="114"/>
                      <a:pt x="0" y="76"/>
                    </a:cubicBezTo>
                    <a:cubicBezTo>
                      <a:pt x="0" y="57"/>
                      <a:pt x="20" y="37"/>
                      <a:pt x="20" y="0"/>
                    </a:cubicBezTo>
                    <a:cubicBezTo>
                      <a:pt x="39" y="0"/>
                      <a:pt x="39" y="37"/>
                      <a:pt x="39" y="76"/>
                    </a:cubicBezTo>
                    <a:cubicBezTo>
                      <a:pt x="39" y="95"/>
                      <a:pt x="39" y="114"/>
                      <a:pt x="39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80" name="Freeform 75">
                <a:extLst>
                  <a:ext uri="{FF2B5EF4-FFF2-40B4-BE49-F238E27FC236}">
                    <a16:creationId xmlns:a16="http://schemas.microsoft.com/office/drawing/2014/main" id="{38D1E5F2-E195-DD4E-862B-666230A36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449513"/>
                <a:ext cx="6350" cy="20637"/>
              </a:xfrm>
              <a:custGeom>
                <a:avLst/>
                <a:gdLst>
                  <a:gd name="T0" fmla="*/ 2147483646 w 39"/>
                  <a:gd name="T1" fmla="*/ 2147483646 h 115"/>
                  <a:gd name="T2" fmla="*/ 2147483646 w 39"/>
                  <a:gd name="T3" fmla="*/ 2147483646 h 115"/>
                  <a:gd name="T4" fmla="*/ 2147483646 w 39"/>
                  <a:gd name="T5" fmla="*/ 0 h 115"/>
                  <a:gd name="T6" fmla="*/ 2147483646 w 39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38" y="76"/>
                      <a:pt x="38" y="19"/>
                      <a:pt x="38" y="0"/>
                    </a:cubicBezTo>
                    <a:cubicBezTo>
                      <a:pt x="0" y="56"/>
                      <a:pt x="0" y="114"/>
                      <a:pt x="19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81" name="Freeform 76">
                <a:extLst>
                  <a:ext uri="{FF2B5EF4-FFF2-40B4-BE49-F238E27FC236}">
                    <a16:creationId xmlns:a16="http://schemas.microsoft.com/office/drawing/2014/main" id="{BC688194-169C-784F-AB54-A61549E26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449513"/>
                <a:ext cx="6350" cy="20637"/>
              </a:xfrm>
              <a:custGeom>
                <a:avLst/>
                <a:gdLst>
                  <a:gd name="T0" fmla="*/ 2147483646 w 39"/>
                  <a:gd name="T1" fmla="*/ 2147483646 h 115"/>
                  <a:gd name="T2" fmla="*/ 2147483646 w 39"/>
                  <a:gd name="T3" fmla="*/ 2147483646 h 115"/>
                  <a:gd name="T4" fmla="*/ 2147483646 w 39"/>
                  <a:gd name="T5" fmla="*/ 2147483646 h 115"/>
                  <a:gd name="T6" fmla="*/ 2147483646 w 39"/>
                  <a:gd name="T7" fmla="*/ 2147483646 h 115"/>
                  <a:gd name="T8" fmla="*/ 2147483646 w 39"/>
                  <a:gd name="T9" fmla="*/ 0 h 115"/>
                  <a:gd name="T10" fmla="*/ 2147483646 w 39"/>
                  <a:gd name="T11" fmla="*/ 0 h 115"/>
                  <a:gd name="T12" fmla="*/ 2147483646 w 39"/>
                  <a:gd name="T13" fmla="*/ 0 h 115"/>
                  <a:gd name="T14" fmla="*/ 0 w 39"/>
                  <a:gd name="T15" fmla="*/ 2147483646 h 115"/>
                  <a:gd name="T16" fmla="*/ 2147483646 w 39"/>
                  <a:gd name="T17" fmla="*/ 2147483646 h 115"/>
                  <a:gd name="T18" fmla="*/ 2147483646 w 39"/>
                  <a:gd name="T19" fmla="*/ 2147483646 h 115"/>
                  <a:gd name="T20" fmla="*/ 2147483646 w 39"/>
                  <a:gd name="T21" fmla="*/ 2147483646 h 115"/>
                  <a:gd name="T22" fmla="*/ 2147483646 w 39"/>
                  <a:gd name="T23" fmla="*/ 2147483646 h 115"/>
                  <a:gd name="T24" fmla="*/ 2147483646 w 39"/>
                  <a:gd name="T25" fmla="*/ 2147483646 h 115"/>
                  <a:gd name="T26" fmla="*/ 0 w 39"/>
                  <a:gd name="T27" fmla="*/ 2147483646 h 115"/>
                  <a:gd name="T28" fmla="*/ 2147483646 w 39"/>
                  <a:gd name="T29" fmla="*/ 0 h 115"/>
                  <a:gd name="T30" fmla="*/ 2147483646 w 39"/>
                  <a:gd name="T31" fmla="*/ 0 h 115"/>
                  <a:gd name="T32" fmla="*/ 2147483646 w 39"/>
                  <a:gd name="T33" fmla="*/ 0 h 115"/>
                  <a:gd name="T34" fmla="*/ 2147483646 w 39"/>
                  <a:gd name="T35" fmla="*/ 2147483646 h 115"/>
                  <a:gd name="T36" fmla="*/ 2147483646 w 39"/>
                  <a:gd name="T37" fmla="*/ 2147483646 h 1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9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38" y="95"/>
                      <a:pt x="38" y="37"/>
                      <a:pt x="38" y="19"/>
                    </a:cubicBezTo>
                    <a:lnTo>
                      <a:pt x="38" y="0"/>
                    </a:lnTo>
                    <a:cubicBezTo>
                      <a:pt x="19" y="37"/>
                      <a:pt x="0" y="56"/>
                      <a:pt x="0" y="76"/>
                    </a:cubicBezTo>
                    <a:cubicBezTo>
                      <a:pt x="0" y="95"/>
                      <a:pt x="19" y="114"/>
                      <a:pt x="19" y="114"/>
                    </a:cubicBezTo>
                    <a:cubicBezTo>
                      <a:pt x="19" y="114"/>
                      <a:pt x="0" y="95"/>
                      <a:pt x="0" y="76"/>
                    </a:cubicBezTo>
                    <a:cubicBezTo>
                      <a:pt x="0" y="56"/>
                      <a:pt x="19" y="37"/>
                      <a:pt x="38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37"/>
                      <a:pt x="38" y="95"/>
                      <a:pt x="19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82" name="Freeform 77">
                <a:extLst>
                  <a:ext uri="{FF2B5EF4-FFF2-40B4-BE49-F238E27FC236}">
                    <a16:creationId xmlns:a16="http://schemas.microsoft.com/office/drawing/2014/main" id="{48FC3B39-3016-514E-B756-34CD0E0F3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444750"/>
                <a:ext cx="11113" cy="17463"/>
              </a:xfrm>
              <a:custGeom>
                <a:avLst/>
                <a:gdLst>
                  <a:gd name="T0" fmla="*/ 2147483646 w 58"/>
                  <a:gd name="T1" fmla="*/ 2147483646 h 97"/>
                  <a:gd name="T2" fmla="*/ 2147483646 w 58"/>
                  <a:gd name="T3" fmla="*/ 2147483646 h 97"/>
                  <a:gd name="T4" fmla="*/ 2147483646 w 58"/>
                  <a:gd name="T5" fmla="*/ 0 h 97"/>
                  <a:gd name="T6" fmla="*/ 2147483646 w 58"/>
                  <a:gd name="T7" fmla="*/ 2147483646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7">
                    <a:moveTo>
                      <a:pt x="19" y="96"/>
                    </a:moveTo>
                    <a:lnTo>
                      <a:pt x="19" y="96"/>
                    </a:lnTo>
                    <a:cubicBezTo>
                      <a:pt x="38" y="76"/>
                      <a:pt x="57" y="20"/>
                      <a:pt x="57" y="0"/>
                    </a:cubicBezTo>
                    <a:cubicBezTo>
                      <a:pt x="0" y="39"/>
                      <a:pt x="0" y="96"/>
                      <a:pt x="19" y="96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83" name="Freeform 78">
                <a:extLst>
                  <a:ext uri="{FF2B5EF4-FFF2-40B4-BE49-F238E27FC236}">
                    <a16:creationId xmlns:a16="http://schemas.microsoft.com/office/drawing/2014/main" id="{4B26BAA8-0CB6-CE48-AF68-5452375B3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444750"/>
                <a:ext cx="11113" cy="17463"/>
              </a:xfrm>
              <a:custGeom>
                <a:avLst/>
                <a:gdLst>
                  <a:gd name="T0" fmla="*/ 2147483646 w 58"/>
                  <a:gd name="T1" fmla="*/ 2147483646 h 97"/>
                  <a:gd name="T2" fmla="*/ 2147483646 w 58"/>
                  <a:gd name="T3" fmla="*/ 2147483646 h 97"/>
                  <a:gd name="T4" fmla="*/ 2147483646 w 58"/>
                  <a:gd name="T5" fmla="*/ 2147483646 h 97"/>
                  <a:gd name="T6" fmla="*/ 2147483646 w 58"/>
                  <a:gd name="T7" fmla="*/ 0 h 97"/>
                  <a:gd name="T8" fmla="*/ 2147483646 w 58"/>
                  <a:gd name="T9" fmla="*/ 0 h 97"/>
                  <a:gd name="T10" fmla="*/ 2147483646 w 58"/>
                  <a:gd name="T11" fmla="*/ 0 h 97"/>
                  <a:gd name="T12" fmla="*/ 2147483646 w 58"/>
                  <a:gd name="T13" fmla="*/ 0 h 97"/>
                  <a:gd name="T14" fmla="*/ 0 w 58"/>
                  <a:gd name="T15" fmla="*/ 2147483646 h 97"/>
                  <a:gd name="T16" fmla="*/ 2147483646 w 58"/>
                  <a:gd name="T17" fmla="*/ 2147483646 h 97"/>
                  <a:gd name="T18" fmla="*/ 2147483646 w 58"/>
                  <a:gd name="T19" fmla="*/ 2147483646 h 97"/>
                  <a:gd name="T20" fmla="*/ 2147483646 w 58"/>
                  <a:gd name="T21" fmla="*/ 2147483646 h 97"/>
                  <a:gd name="T22" fmla="*/ 2147483646 w 58"/>
                  <a:gd name="T23" fmla="*/ 2147483646 h 97"/>
                  <a:gd name="T24" fmla="*/ 2147483646 w 58"/>
                  <a:gd name="T25" fmla="*/ 2147483646 h 97"/>
                  <a:gd name="T26" fmla="*/ 0 w 58"/>
                  <a:gd name="T27" fmla="*/ 2147483646 h 97"/>
                  <a:gd name="T28" fmla="*/ 2147483646 w 58"/>
                  <a:gd name="T29" fmla="*/ 0 h 97"/>
                  <a:gd name="T30" fmla="*/ 2147483646 w 58"/>
                  <a:gd name="T31" fmla="*/ 0 h 97"/>
                  <a:gd name="T32" fmla="*/ 2147483646 w 58"/>
                  <a:gd name="T33" fmla="*/ 0 h 97"/>
                  <a:gd name="T34" fmla="*/ 2147483646 w 58"/>
                  <a:gd name="T35" fmla="*/ 0 h 97"/>
                  <a:gd name="T36" fmla="*/ 2147483646 w 58"/>
                  <a:gd name="T37" fmla="*/ 2147483646 h 9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97">
                    <a:moveTo>
                      <a:pt x="19" y="96"/>
                    </a:moveTo>
                    <a:lnTo>
                      <a:pt x="19" y="96"/>
                    </a:lnTo>
                    <a:cubicBezTo>
                      <a:pt x="38" y="76"/>
                      <a:pt x="57" y="20"/>
                      <a:pt x="57" y="0"/>
                    </a:cubicBezTo>
                    <a:cubicBezTo>
                      <a:pt x="19" y="39"/>
                      <a:pt x="0" y="57"/>
                      <a:pt x="0" y="76"/>
                    </a:cubicBezTo>
                    <a:cubicBezTo>
                      <a:pt x="0" y="96"/>
                      <a:pt x="0" y="96"/>
                      <a:pt x="19" y="96"/>
                    </a:cubicBezTo>
                    <a:cubicBezTo>
                      <a:pt x="0" y="96"/>
                      <a:pt x="0" y="96"/>
                      <a:pt x="0" y="76"/>
                    </a:cubicBezTo>
                    <a:cubicBezTo>
                      <a:pt x="0" y="57"/>
                      <a:pt x="19" y="39"/>
                      <a:pt x="57" y="0"/>
                    </a:cubicBezTo>
                    <a:cubicBezTo>
                      <a:pt x="57" y="20"/>
                      <a:pt x="38" y="76"/>
                      <a:pt x="19" y="96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84" name="Freeform 79">
                <a:extLst>
                  <a:ext uri="{FF2B5EF4-FFF2-40B4-BE49-F238E27FC236}">
                    <a16:creationId xmlns:a16="http://schemas.microsoft.com/office/drawing/2014/main" id="{37109C4A-C0BC-FD44-A6A8-191CA4374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486025"/>
                <a:ext cx="11112" cy="17463"/>
              </a:xfrm>
              <a:custGeom>
                <a:avLst/>
                <a:gdLst>
                  <a:gd name="T0" fmla="*/ 2147483646 w 57"/>
                  <a:gd name="T1" fmla="*/ 2147483646 h 96"/>
                  <a:gd name="T2" fmla="*/ 2147483646 w 57"/>
                  <a:gd name="T3" fmla="*/ 2147483646 h 96"/>
                  <a:gd name="T4" fmla="*/ 0 w 57"/>
                  <a:gd name="T5" fmla="*/ 0 h 96"/>
                  <a:gd name="T6" fmla="*/ 2147483646 w 5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96">
                    <a:moveTo>
                      <a:pt x="56" y="95"/>
                    </a:moveTo>
                    <a:lnTo>
                      <a:pt x="56" y="95"/>
                    </a:lnTo>
                    <a:cubicBezTo>
                      <a:pt x="56" y="95"/>
                      <a:pt x="56" y="57"/>
                      <a:pt x="0" y="0"/>
                    </a:cubicBezTo>
                    <a:cubicBezTo>
                      <a:pt x="19" y="76"/>
                      <a:pt x="37" y="95"/>
                      <a:pt x="56" y="95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85" name="Freeform 80">
                <a:extLst>
                  <a:ext uri="{FF2B5EF4-FFF2-40B4-BE49-F238E27FC236}">
                    <a16:creationId xmlns:a16="http://schemas.microsoft.com/office/drawing/2014/main" id="{129B5176-4436-404F-82C4-58D521796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486025"/>
                <a:ext cx="11112" cy="17463"/>
              </a:xfrm>
              <a:custGeom>
                <a:avLst/>
                <a:gdLst>
                  <a:gd name="T0" fmla="*/ 2147483646 w 57"/>
                  <a:gd name="T1" fmla="*/ 2147483646 h 96"/>
                  <a:gd name="T2" fmla="*/ 2147483646 w 57"/>
                  <a:gd name="T3" fmla="*/ 2147483646 h 96"/>
                  <a:gd name="T4" fmla="*/ 2147483646 w 57"/>
                  <a:gd name="T5" fmla="*/ 2147483646 h 96"/>
                  <a:gd name="T6" fmla="*/ 2147483646 w 57"/>
                  <a:gd name="T7" fmla="*/ 2147483646 h 96"/>
                  <a:gd name="T8" fmla="*/ 2147483646 w 57"/>
                  <a:gd name="T9" fmla="*/ 2147483646 h 96"/>
                  <a:gd name="T10" fmla="*/ 2147483646 w 57"/>
                  <a:gd name="T11" fmla="*/ 2147483646 h 96"/>
                  <a:gd name="T12" fmla="*/ 2147483646 w 57"/>
                  <a:gd name="T13" fmla="*/ 2147483646 h 96"/>
                  <a:gd name="T14" fmla="*/ 2147483646 w 57"/>
                  <a:gd name="T15" fmla="*/ 2147483646 h 96"/>
                  <a:gd name="T16" fmla="*/ 2147483646 w 57"/>
                  <a:gd name="T17" fmla="*/ 2147483646 h 96"/>
                  <a:gd name="T18" fmla="*/ 2147483646 w 57"/>
                  <a:gd name="T19" fmla="*/ 2147483646 h 96"/>
                  <a:gd name="T20" fmla="*/ 2147483646 w 57"/>
                  <a:gd name="T21" fmla="*/ 2147483646 h 96"/>
                  <a:gd name="T22" fmla="*/ 2147483646 w 57"/>
                  <a:gd name="T23" fmla="*/ 2147483646 h 96"/>
                  <a:gd name="T24" fmla="*/ 2147483646 w 57"/>
                  <a:gd name="T25" fmla="*/ 2147483646 h 96"/>
                  <a:gd name="T26" fmla="*/ 2147483646 w 57"/>
                  <a:gd name="T27" fmla="*/ 2147483646 h 96"/>
                  <a:gd name="T28" fmla="*/ 0 w 57"/>
                  <a:gd name="T29" fmla="*/ 0 h 96"/>
                  <a:gd name="T30" fmla="*/ 0 w 57"/>
                  <a:gd name="T31" fmla="*/ 0 h 96"/>
                  <a:gd name="T32" fmla="*/ 0 w 57"/>
                  <a:gd name="T33" fmla="*/ 0 h 96"/>
                  <a:gd name="T34" fmla="*/ 2147483646 w 57"/>
                  <a:gd name="T35" fmla="*/ 2147483646 h 96"/>
                  <a:gd name="T36" fmla="*/ 2147483646 w 57"/>
                  <a:gd name="T37" fmla="*/ 2147483646 h 96"/>
                  <a:gd name="T38" fmla="*/ 2147483646 w 57"/>
                  <a:gd name="T39" fmla="*/ 2147483646 h 96"/>
                  <a:gd name="T40" fmla="*/ 2147483646 w 57"/>
                  <a:gd name="T41" fmla="*/ 2147483646 h 96"/>
                  <a:gd name="T42" fmla="*/ 2147483646 w 57"/>
                  <a:gd name="T43" fmla="*/ 2147483646 h 96"/>
                  <a:gd name="T44" fmla="*/ 2147483646 w 57"/>
                  <a:gd name="T45" fmla="*/ 2147483646 h 96"/>
                  <a:gd name="T46" fmla="*/ 2147483646 w 57"/>
                  <a:gd name="T47" fmla="*/ 2147483646 h 96"/>
                  <a:gd name="T48" fmla="*/ 0 w 57"/>
                  <a:gd name="T49" fmla="*/ 0 h 96"/>
                  <a:gd name="T50" fmla="*/ 0 w 57"/>
                  <a:gd name="T51" fmla="*/ 0 h 96"/>
                  <a:gd name="T52" fmla="*/ 0 w 57"/>
                  <a:gd name="T53" fmla="*/ 0 h 96"/>
                  <a:gd name="T54" fmla="*/ 2147483646 w 57"/>
                  <a:gd name="T55" fmla="*/ 2147483646 h 96"/>
                  <a:gd name="T56" fmla="*/ 2147483646 w 57"/>
                  <a:gd name="T57" fmla="*/ 2147483646 h 96"/>
                  <a:gd name="T58" fmla="*/ 2147483646 w 57"/>
                  <a:gd name="T59" fmla="*/ 2147483646 h 9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7" h="96">
                    <a:moveTo>
                      <a:pt x="56" y="95"/>
                    </a:moveTo>
                    <a:lnTo>
                      <a:pt x="56" y="95"/>
                    </a:lnTo>
                    <a:cubicBezTo>
                      <a:pt x="56" y="95"/>
                      <a:pt x="56" y="38"/>
                      <a:pt x="0" y="0"/>
                    </a:cubicBezTo>
                    <a:cubicBezTo>
                      <a:pt x="19" y="57"/>
                      <a:pt x="37" y="95"/>
                      <a:pt x="56" y="95"/>
                    </a:cubicBezTo>
                    <a:cubicBezTo>
                      <a:pt x="37" y="95"/>
                      <a:pt x="19" y="57"/>
                      <a:pt x="0" y="0"/>
                    </a:cubicBezTo>
                    <a:cubicBezTo>
                      <a:pt x="37" y="19"/>
                      <a:pt x="37" y="38"/>
                      <a:pt x="56" y="57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6" y="95"/>
                      <a:pt x="56" y="95"/>
                      <a:pt x="56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86" name="Freeform 81">
                <a:extLst>
                  <a:ext uri="{FF2B5EF4-FFF2-40B4-BE49-F238E27FC236}">
                    <a16:creationId xmlns:a16="http://schemas.microsoft.com/office/drawing/2014/main" id="{42606E1E-B5D7-B040-B6EF-04466B530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555875"/>
                <a:ext cx="9525" cy="26988"/>
              </a:xfrm>
              <a:custGeom>
                <a:avLst/>
                <a:gdLst>
                  <a:gd name="T0" fmla="*/ 2147483646 w 58"/>
                  <a:gd name="T1" fmla="*/ 2147483646 h 153"/>
                  <a:gd name="T2" fmla="*/ 2147483646 w 58"/>
                  <a:gd name="T3" fmla="*/ 2147483646 h 153"/>
                  <a:gd name="T4" fmla="*/ 0 w 58"/>
                  <a:gd name="T5" fmla="*/ 0 h 153"/>
                  <a:gd name="T6" fmla="*/ 2147483646 w 58"/>
                  <a:gd name="T7" fmla="*/ 2147483646 h 1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53">
                    <a:moveTo>
                      <a:pt x="38" y="152"/>
                    </a:moveTo>
                    <a:lnTo>
                      <a:pt x="38" y="152"/>
                    </a:lnTo>
                    <a:cubicBezTo>
                      <a:pt x="19" y="114"/>
                      <a:pt x="0" y="19"/>
                      <a:pt x="0" y="0"/>
                    </a:cubicBezTo>
                    <a:cubicBezTo>
                      <a:pt x="57" y="76"/>
                      <a:pt x="57" y="133"/>
                      <a:pt x="38" y="152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87" name="Freeform 82">
                <a:extLst>
                  <a:ext uri="{FF2B5EF4-FFF2-40B4-BE49-F238E27FC236}">
                    <a16:creationId xmlns:a16="http://schemas.microsoft.com/office/drawing/2014/main" id="{171BA5C6-D071-114F-95EE-633AA6F00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555875"/>
                <a:ext cx="9525" cy="26988"/>
              </a:xfrm>
              <a:custGeom>
                <a:avLst/>
                <a:gdLst>
                  <a:gd name="T0" fmla="*/ 2147483646 w 58"/>
                  <a:gd name="T1" fmla="*/ 2147483646 h 153"/>
                  <a:gd name="T2" fmla="*/ 2147483646 w 58"/>
                  <a:gd name="T3" fmla="*/ 2147483646 h 153"/>
                  <a:gd name="T4" fmla="*/ 2147483646 w 58"/>
                  <a:gd name="T5" fmla="*/ 2147483646 h 153"/>
                  <a:gd name="T6" fmla="*/ 0 w 58"/>
                  <a:gd name="T7" fmla="*/ 2147483646 h 153"/>
                  <a:gd name="T8" fmla="*/ 0 w 58"/>
                  <a:gd name="T9" fmla="*/ 0 h 153"/>
                  <a:gd name="T10" fmla="*/ 0 w 58"/>
                  <a:gd name="T11" fmla="*/ 0 h 153"/>
                  <a:gd name="T12" fmla="*/ 0 w 58"/>
                  <a:gd name="T13" fmla="*/ 0 h 153"/>
                  <a:gd name="T14" fmla="*/ 2147483646 w 58"/>
                  <a:gd name="T15" fmla="*/ 2147483646 h 153"/>
                  <a:gd name="T16" fmla="*/ 2147483646 w 58"/>
                  <a:gd name="T17" fmla="*/ 2147483646 h 153"/>
                  <a:gd name="T18" fmla="*/ 2147483646 w 58"/>
                  <a:gd name="T19" fmla="*/ 2147483646 h 153"/>
                  <a:gd name="T20" fmla="*/ 2147483646 w 58"/>
                  <a:gd name="T21" fmla="*/ 2147483646 h 153"/>
                  <a:gd name="T22" fmla="*/ 2147483646 w 58"/>
                  <a:gd name="T23" fmla="*/ 2147483646 h 153"/>
                  <a:gd name="T24" fmla="*/ 2147483646 w 58"/>
                  <a:gd name="T25" fmla="*/ 2147483646 h 153"/>
                  <a:gd name="T26" fmla="*/ 2147483646 w 58"/>
                  <a:gd name="T27" fmla="*/ 2147483646 h 153"/>
                  <a:gd name="T28" fmla="*/ 0 w 58"/>
                  <a:gd name="T29" fmla="*/ 0 h 153"/>
                  <a:gd name="T30" fmla="*/ 0 w 58"/>
                  <a:gd name="T31" fmla="*/ 0 h 153"/>
                  <a:gd name="T32" fmla="*/ 0 w 58"/>
                  <a:gd name="T33" fmla="*/ 0 h 153"/>
                  <a:gd name="T34" fmla="*/ 0 w 58"/>
                  <a:gd name="T35" fmla="*/ 2147483646 h 153"/>
                  <a:gd name="T36" fmla="*/ 2147483646 w 58"/>
                  <a:gd name="T37" fmla="*/ 2147483646 h 15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153">
                    <a:moveTo>
                      <a:pt x="38" y="152"/>
                    </a:moveTo>
                    <a:lnTo>
                      <a:pt x="38" y="152"/>
                    </a:lnTo>
                    <a:cubicBezTo>
                      <a:pt x="19" y="114"/>
                      <a:pt x="0" y="38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38" y="57"/>
                      <a:pt x="57" y="95"/>
                      <a:pt x="57" y="114"/>
                    </a:cubicBezTo>
                    <a:cubicBezTo>
                      <a:pt x="57" y="133"/>
                      <a:pt x="38" y="152"/>
                      <a:pt x="38" y="152"/>
                    </a:cubicBezTo>
                    <a:cubicBezTo>
                      <a:pt x="38" y="152"/>
                      <a:pt x="57" y="133"/>
                      <a:pt x="57" y="114"/>
                    </a:cubicBezTo>
                    <a:cubicBezTo>
                      <a:pt x="57" y="95"/>
                      <a:pt x="38" y="57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19" y="114"/>
                      <a:pt x="38" y="152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88" name="Freeform 83">
                <a:extLst>
                  <a:ext uri="{FF2B5EF4-FFF2-40B4-BE49-F238E27FC236}">
                    <a16:creationId xmlns:a16="http://schemas.microsoft.com/office/drawing/2014/main" id="{C0841A93-06F0-C046-96CB-10501C0A4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576513"/>
                <a:ext cx="23813" cy="12700"/>
              </a:xfrm>
              <a:custGeom>
                <a:avLst/>
                <a:gdLst>
                  <a:gd name="T0" fmla="*/ 2147483646 w 134"/>
                  <a:gd name="T1" fmla="*/ 2147483646 h 77"/>
                  <a:gd name="T2" fmla="*/ 2147483646 w 134"/>
                  <a:gd name="T3" fmla="*/ 2147483646 h 77"/>
                  <a:gd name="T4" fmla="*/ 0 w 134"/>
                  <a:gd name="T5" fmla="*/ 2147483646 h 77"/>
                  <a:gd name="T6" fmla="*/ 2147483646 w 134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77">
                    <a:moveTo>
                      <a:pt x="133" y="38"/>
                    </a:moveTo>
                    <a:lnTo>
                      <a:pt x="133" y="38"/>
                    </a:lnTo>
                    <a:cubicBezTo>
                      <a:pt x="95" y="19"/>
                      <a:pt x="19" y="0"/>
                      <a:pt x="0" y="19"/>
                    </a:cubicBezTo>
                    <a:cubicBezTo>
                      <a:pt x="57" y="58"/>
                      <a:pt x="133" y="76"/>
                      <a:pt x="133" y="38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89" name="Freeform 84">
                <a:extLst>
                  <a:ext uri="{FF2B5EF4-FFF2-40B4-BE49-F238E27FC236}">
                    <a16:creationId xmlns:a16="http://schemas.microsoft.com/office/drawing/2014/main" id="{0A88DA36-9930-8945-9C06-FD7EB77B0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579688"/>
                <a:ext cx="23813" cy="6350"/>
              </a:xfrm>
              <a:custGeom>
                <a:avLst/>
                <a:gdLst>
                  <a:gd name="T0" fmla="*/ 2147483646 w 134"/>
                  <a:gd name="T1" fmla="*/ 2147483646 h 40"/>
                  <a:gd name="T2" fmla="*/ 2147483646 w 134"/>
                  <a:gd name="T3" fmla="*/ 2147483646 h 40"/>
                  <a:gd name="T4" fmla="*/ 2147483646 w 134"/>
                  <a:gd name="T5" fmla="*/ 2147483646 h 40"/>
                  <a:gd name="T6" fmla="*/ 2147483646 w 134"/>
                  <a:gd name="T7" fmla="*/ 0 h 40"/>
                  <a:gd name="T8" fmla="*/ 0 w 134"/>
                  <a:gd name="T9" fmla="*/ 0 h 40"/>
                  <a:gd name="T10" fmla="*/ 0 w 134"/>
                  <a:gd name="T11" fmla="*/ 0 h 40"/>
                  <a:gd name="T12" fmla="*/ 0 w 134"/>
                  <a:gd name="T13" fmla="*/ 0 h 40"/>
                  <a:gd name="T14" fmla="*/ 2147483646 w 134"/>
                  <a:gd name="T15" fmla="*/ 2147483646 h 40"/>
                  <a:gd name="T16" fmla="*/ 2147483646 w 134"/>
                  <a:gd name="T17" fmla="*/ 2147483646 h 40"/>
                  <a:gd name="T18" fmla="*/ 2147483646 w 134"/>
                  <a:gd name="T19" fmla="*/ 2147483646 h 40"/>
                  <a:gd name="T20" fmla="*/ 2147483646 w 134"/>
                  <a:gd name="T21" fmla="*/ 2147483646 h 40"/>
                  <a:gd name="T22" fmla="*/ 2147483646 w 134"/>
                  <a:gd name="T23" fmla="*/ 2147483646 h 40"/>
                  <a:gd name="T24" fmla="*/ 2147483646 w 134"/>
                  <a:gd name="T25" fmla="*/ 2147483646 h 40"/>
                  <a:gd name="T26" fmla="*/ 2147483646 w 134"/>
                  <a:gd name="T27" fmla="*/ 2147483646 h 40"/>
                  <a:gd name="T28" fmla="*/ 0 w 134"/>
                  <a:gd name="T29" fmla="*/ 0 h 40"/>
                  <a:gd name="T30" fmla="*/ 0 w 134"/>
                  <a:gd name="T31" fmla="*/ 0 h 40"/>
                  <a:gd name="T32" fmla="*/ 0 w 134"/>
                  <a:gd name="T33" fmla="*/ 0 h 40"/>
                  <a:gd name="T34" fmla="*/ 2147483646 w 134"/>
                  <a:gd name="T35" fmla="*/ 0 h 40"/>
                  <a:gd name="T36" fmla="*/ 2147483646 w 134"/>
                  <a:gd name="T37" fmla="*/ 2147483646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34" h="40">
                    <a:moveTo>
                      <a:pt x="133" y="19"/>
                    </a:moveTo>
                    <a:lnTo>
                      <a:pt x="133" y="19"/>
                    </a:lnTo>
                    <a:cubicBezTo>
                      <a:pt x="114" y="0"/>
                      <a:pt x="38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19"/>
                      <a:pt x="76" y="39"/>
                      <a:pt x="114" y="39"/>
                    </a:cubicBezTo>
                    <a:cubicBezTo>
                      <a:pt x="114" y="39"/>
                      <a:pt x="133" y="39"/>
                      <a:pt x="133" y="19"/>
                    </a:cubicBezTo>
                    <a:cubicBezTo>
                      <a:pt x="133" y="39"/>
                      <a:pt x="114" y="39"/>
                      <a:pt x="114" y="39"/>
                    </a:cubicBezTo>
                    <a:cubicBezTo>
                      <a:pt x="76" y="39"/>
                      <a:pt x="38" y="19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38" y="0"/>
                      <a:pt x="114" y="0"/>
                      <a:pt x="133" y="19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90" name="Freeform 85">
                <a:extLst>
                  <a:ext uri="{FF2B5EF4-FFF2-40B4-BE49-F238E27FC236}">
                    <a16:creationId xmlns:a16="http://schemas.microsoft.com/office/drawing/2014/main" id="{67B20DB3-AAAB-1941-9686-43FFA513F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93963"/>
                <a:ext cx="17462" cy="12700"/>
              </a:xfrm>
              <a:custGeom>
                <a:avLst/>
                <a:gdLst>
                  <a:gd name="T0" fmla="*/ 0 w 97"/>
                  <a:gd name="T1" fmla="*/ 2147483646 h 77"/>
                  <a:gd name="T2" fmla="*/ 0 w 97"/>
                  <a:gd name="T3" fmla="*/ 2147483646 h 77"/>
                  <a:gd name="T4" fmla="*/ 2147483646 w 97"/>
                  <a:gd name="T5" fmla="*/ 0 h 77"/>
                  <a:gd name="T6" fmla="*/ 0 w 97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77">
                    <a:moveTo>
                      <a:pt x="0" y="57"/>
                    </a:moveTo>
                    <a:lnTo>
                      <a:pt x="0" y="57"/>
                    </a:lnTo>
                    <a:cubicBezTo>
                      <a:pt x="20" y="19"/>
                      <a:pt x="77" y="0"/>
                      <a:pt x="96" y="0"/>
                    </a:cubicBezTo>
                    <a:cubicBezTo>
                      <a:pt x="58" y="57"/>
                      <a:pt x="0" y="76"/>
                      <a:pt x="0" y="57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91" name="Freeform 86">
                <a:extLst>
                  <a:ext uri="{FF2B5EF4-FFF2-40B4-BE49-F238E27FC236}">
                    <a16:creationId xmlns:a16="http://schemas.microsoft.com/office/drawing/2014/main" id="{48C0654C-2583-854A-8BAB-09B8A28AB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93963"/>
                <a:ext cx="17462" cy="9525"/>
              </a:xfrm>
              <a:custGeom>
                <a:avLst/>
                <a:gdLst>
                  <a:gd name="T0" fmla="*/ 0 w 97"/>
                  <a:gd name="T1" fmla="*/ 2147483646 h 58"/>
                  <a:gd name="T2" fmla="*/ 0 w 97"/>
                  <a:gd name="T3" fmla="*/ 2147483646 h 58"/>
                  <a:gd name="T4" fmla="*/ 0 w 97"/>
                  <a:gd name="T5" fmla="*/ 2147483646 h 58"/>
                  <a:gd name="T6" fmla="*/ 2147483646 w 97"/>
                  <a:gd name="T7" fmla="*/ 0 h 58"/>
                  <a:gd name="T8" fmla="*/ 2147483646 w 97"/>
                  <a:gd name="T9" fmla="*/ 0 h 58"/>
                  <a:gd name="T10" fmla="*/ 2147483646 w 97"/>
                  <a:gd name="T11" fmla="*/ 0 h 58"/>
                  <a:gd name="T12" fmla="*/ 2147483646 w 97"/>
                  <a:gd name="T13" fmla="*/ 0 h 58"/>
                  <a:gd name="T14" fmla="*/ 2147483646 w 97"/>
                  <a:gd name="T15" fmla="*/ 2147483646 h 58"/>
                  <a:gd name="T16" fmla="*/ 0 w 97"/>
                  <a:gd name="T17" fmla="*/ 2147483646 h 58"/>
                  <a:gd name="T18" fmla="*/ 0 w 97"/>
                  <a:gd name="T19" fmla="*/ 2147483646 h 58"/>
                  <a:gd name="T20" fmla="*/ 0 w 97"/>
                  <a:gd name="T21" fmla="*/ 2147483646 h 58"/>
                  <a:gd name="T22" fmla="*/ 0 w 97"/>
                  <a:gd name="T23" fmla="*/ 2147483646 h 58"/>
                  <a:gd name="T24" fmla="*/ 0 w 97"/>
                  <a:gd name="T25" fmla="*/ 2147483646 h 58"/>
                  <a:gd name="T26" fmla="*/ 2147483646 w 97"/>
                  <a:gd name="T27" fmla="*/ 2147483646 h 58"/>
                  <a:gd name="T28" fmla="*/ 2147483646 w 97"/>
                  <a:gd name="T29" fmla="*/ 0 h 58"/>
                  <a:gd name="T30" fmla="*/ 2147483646 w 97"/>
                  <a:gd name="T31" fmla="*/ 0 h 58"/>
                  <a:gd name="T32" fmla="*/ 2147483646 w 97"/>
                  <a:gd name="T33" fmla="*/ 0 h 58"/>
                  <a:gd name="T34" fmla="*/ 2147483646 w 97"/>
                  <a:gd name="T35" fmla="*/ 0 h 58"/>
                  <a:gd name="T36" fmla="*/ 0 w 97"/>
                  <a:gd name="T37" fmla="*/ 2147483646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7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20" y="19"/>
                      <a:pt x="77" y="0"/>
                      <a:pt x="96" y="0"/>
                    </a:cubicBezTo>
                    <a:cubicBezTo>
                      <a:pt x="58" y="38"/>
                      <a:pt x="39" y="57"/>
                      <a:pt x="2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20" y="57"/>
                    </a:cubicBezTo>
                    <a:cubicBezTo>
                      <a:pt x="39" y="57"/>
                      <a:pt x="58" y="38"/>
                      <a:pt x="96" y="0"/>
                    </a:cubicBezTo>
                    <a:cubicBezTo>
                      <a:pt x="77" y="0"/>
                      <a:pt x="20" y="19"/>
                      <a:pt x="0" y="57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92" name="Freeform 87">
                <a:extLst>
                  <a:ext uri="{FF2B5EF4-FFF2-40B4-BE49-F238E27FC236}">
                    <a16:creationId xmlns:a16="http://schemas.microsoft.com/office/drawing/2014/main" id="{85661810-BB86-694D-A73B-A764B23F0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65400"/>
                <a:ext cx="7937" cy="23813"/>
              </a:xfrm>
              <a:custGeom>
                <a:avLst/>
                <a:gdLst>
                  <a:gd name="T0" fmla="*/ 2147483646 w 39"/>
                  <a:gd name="T1" fmla="*/ 2147483646 h 134"/>
                  <a:gd name="T2" fmla="*/ 2147483646 w 39"/>
                  <a:gd name="T3" fmla="*/ 2147483646 h 134"/>
                  <a:gd name="T4" fmla="*/ 0 w 39"/>
                  <a:gd name="T5" fmla="*/ 0 h 134"/>
                  <a:gd name="T6" fmla="*/ 2147483646 w 39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34">
                    <a:moveTo>
                      <a:pt x="38" y="133"/>
                    </a:moveTo>
                    <a:lnTo>
                      <a:pt x="38" y="133"/>
                    </a:lnTo>
                    <a:cubicBezTo>
                      <a:pt x="19" y="133"/>
                      <a:pt x="0" y="76"/>
                      <a:pt x="0" y="0"/>
                    </a:cubicBezTo>
                    <a:cubicBezTo>
                      <a:pt x="19" y="57"/>
                      <a:pt x="38" y="115"/>
                      <a:pt x="38" y="133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93" name="Freeform 88">
                <a:extLst>
                  <a:ext uri="{FF2B5EF4-FFF2-40B4-BE49-F238E27FC236}">
                    <a16:creationId xmlns:a16="http://schemas.microsoft.com/office/drawing/2014/main" id="{5A285722-DD77-7444-8A48-568A64233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65400"/>
                <a:ext cx="7937" cy="23813"/>
              </a:xfrm>
              <a:custGeom>
                <a:avLst/>
                <a:gdLst>
                  <a:gd name="T0" fmla="*/ 2147483646 w 39"/>
                  <a:gd name="T1" fmla="*/ 2147483646 h 134"/>
                  <a:gd name="T2" fmla="*/ 2147483646 w 39"/>
                  <a:gd name="T3" fmla="*/ 2147483646 h 134"/>
                  <a:gd name="T4" fmla="*/ 2147483646 w 39"/>
                  <a:gd name="T5" fmla="*/ 2147483646 h 134"/>
                  <a:gd name="T6" fmla="*/ 2147483646 w 39"/>
                  <a:gd name="T7" fmla="*/ 2147483646 h 134"/>
                  <a:gd name="T8" fmla="*/ 2147483646 w 39"/>
                  <a:gd name="T9" fmla="*/ 2147483646 h 134"/>
                  <a:gd name="T10" fmla="*/ 0 w 39"/>
                  <a:gd name="T11" fmla="*/ 2147483646 h 134"/>
                  <a:gd name="T12" fmla="*/ 0 w 39"/>
                  <a:gd name="T13" fmla="*/ 0 h 134"/>
                  <a:gd name="T14" fmla="*/ 0 w 39"/>
                  <a:gd name="T15" fmla="*/ 0 h 134"/>
                  <a:gd name="T16" fmla="*/ 0 w 39"/>
                  <a:gd name="T17" fmla="*/ 0 h 134"/>
                  <a:gd name="T18" fmla="*/ 2147483646 w 39"/>
                  <a:gd name="T19" fmla="*/ 2147483646 h 134"/>
                  <a:gd name="T20" fmla="*/ 2147483646 w 39"/>
                  <a:gd name="T21" fmla="*/ 2147483646 h 134"/>
                  <a:gd name="T22" fmla="*/ 2147483646 w 39"/>
                  <a:gd name="T23" fmla="*/ 2147483646 h 134"/>
                  <a:gd name="T24" fmla="*/ 2147483646 w 39"/>
                  <a:gd name="T25" fmla="*/ 2147483646 h 134"/>
                  <a:gd name="T26" fmla="*/ 2147483646 w 39"/>
                  <a:gd name="T27" fmla="*/ 2147483646 h 134"/>
                  <a:gd name="T28" fmla="*/ 0 w 39"/>
                  <a:gd name="T29" fmla="*/ 0 h 134"/>
                  <a:gd name="T30" fmla="*/ 0 w 39"/>
                  <a:gd name="T31" fmla="*/ 0 h 134"/>
                  <a:gd name="T32" fmla="*/ 0 w 39"/>
                  <a:gd name="T33" fmla="*/ 2147483646 h 134"/>
                  <a:gd name="T34" fmla="*/ 2147483646 w 39"/>
                  <a:gd name="T35" fmla="*/ 2147483646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134">
                    <a:moveTo>
                      <a:pt x="38" y="133"/>
                    </a:moveTo>
                    <a:lnTo>
                      <a:pt x="38" y="133"/>
                    </a:lnTo>
                    <a:cubicBezTo>
                      <a:pt x="38" y="133"/>
                      <a:pt x="19" y="115"/>
                      <a:pt x="19" y="95"/>
                    </a:cubicBezTo>
                    <a:cubicBezTo>
                      <a:pt x="0" y="95"/>
                      <a:pt x="0" y="57"/>
                      <a:pt x="0" y="38"/>
                    </a:cubicBezTo>
                    <a:cubicBezTo>
                      <a:pt x="0" y="19"/>
                      <a:pt x="0" y="0"/>
                      <a:pt x="0" y="0"/>
                    </a:cubicBezTo>
                    <a:cubicBezTo>
                      <a:pt x="19" y="57"/>
                      <a:pt x="38" y="115"/>
                      <a:pt x="38" y="133"/>
                    </a:cubicBezTo>
                    <a:cubicBezTo>
                      <a:pt x="38" y="115"/>
                      <a:pt x="19" y="57"/>
                      <a:pt x="0" y="0"/>
                    </a:cubicBezTo>
                    <a:cubicBezTo>
                      <a:pt x="0" y="0"/>
                      <a:pt x="0" y="19"/>
                      <a:pt x="0" y="38"/>
                    </a:cubicBezTo>
                    <a:cubicBezTo>
                      <a:pt x="0" y="95"/>
                      <a:pt x="19" y="133"/>
                      <a:pt x="38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94" name="Freeform 89">
                <a:extLst>
                  <a:ext uri="{FF2B5EF4-FFF2-40B4-BE49-F238E27FC236}">
                    <a16:creationId xmlns:a16="http://schemas.microsoft.com/office/drawing/2014/main" id="{5A7A8BAB-9075-C54E-B5CC-24E9A3BF5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600325"/>
                <a:ext cx="25400" cy="9525"/>
              </a:xfrm>
              <a:custGeom>
                <a:avLst/>
                <a:gdLst>
                  <a:gd name="T0" fmla="*/ 2147483646 w 135"/>
                  <a:gd name="T1" fmla="*/ 0 h 57"/>
                  <a:gd name="T2" fmla="*/ 2147483646 w 135"/>
                  <a:gd name="T3" fmla="*/ 0 h 57"/>
                  <a:gd name="T4" fmla="*/ 0 w 135"/>
                  <a:gd name="T5" fmla="*/ 2147483646 h 57"/>
                  <a:gd name="T6" fmla="*/ 2147483646 w 135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57">
                    <a:moveTo>
                      <a:pt x="114" y="0"/>
                    </a:moveTo>
                    <a:lnTo>
                      <a:pt x="114" y="0"/>
                    </a:lnTo>
                    <a:cubicBezTo>
                      <a:pt x="134" y="19"/>
                      <a:pt x="76" y="56"/>
                      <a:pt x="0" y="56"/>
                    </a:cubicBezTo>
                    <a:cubicBezTo>
                      <a:pt x="57" y="19"/>
                      <a:pt x="114" y="0"/>
                      <a:pt x="114" y="0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95" name="Freeform 90">
                <a:extLst>
                  <a:ext uri="{FF2B5EF4-FFF2-40B4-BE49-F238E27FC236}">
                    <a16:creationId xmlns:a16="http://schemas.microsoft.com/office/drawing/2014/main" id="{AD6118D0-BC47-9F48-A6E7-59F077045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600325"/>
                <a:ext cx="20637" cy="9525"/>
              </a:xfrm>
              <a:custGeom>
                <a:avLst/>
                <a:gdLst>
                  <a:gd name="T0" fmla="*/ 2147483646 w 115"/>
                  <a:gd name="T1" fmla="*/ 0 h 57"/>
                  <a:gd name="T2" fmla="*/ 2147483646 w 115"/>
                  <a:gd name="T3" fmla="*/ 0 h 57"/>
                  <a:gd name="T4" fmla="*/ 2147483646 w 115"/>
                  <a:gd name="T5" fmla="*/ 0 h 57"/>
                  <a:gd name="T6" fmla="*/ 2147483646 w 115"/>
                  <a:gd name="T7" fmla="*/ 0 h 57"/>
                  <a:gd name="T8" fmla="*/ 2147483646 w 115"/>
                  <a:gd name="T9" fmla="*/ 2147483646 h 57"/>
                  <a:gd name="T10" fmla="*/ 0 w 115"/>
                  <a:gd name="T11" fmla="*/ 2147483646 h 57"/>
                  <a:gd name="T12" fmla="*/ 0 w 115"/>
                  <a:gd name="T13" fmla="*/ 2147483646 h 57"/>
                  <a:gd name="T14" fmla="*/ 0 w 115"/>
                  <a:gd name="T15" fmla="*/ 2147483646 h 57"/>
                  <a:gd name="T16" fmla="*/ 0 w 115"/>
                  <a:gd name="T17" fmla="*/ 2147483646 h 57"/>
                  <a:gd name="T18" fmla="*/ 2147483646 w 115"/>
                  <a:gd name="T19" fmla="*/ 0 h 57"/>
                  <a:gd name="T20" fmla="*/ 2147483646 w 115"/>
                  <a:gd name="T21" fmla="*/ 0 h 57"/>
                  <a:gd name="T22" fmla="*/ 2147483646 w 115"/>
                  <a:gd name="T23" fmla="*/ 0 h 57"/>
                  <a:gd name="T24" fmla="*/ 2147483646 w 115"/>
                  <a:gd name="T25" fmla="*/ 0 h 57"/>
                  <a:gd name="T26" fmla="*/ 2147483646 w 115"/>
                  <a:gd name="T27" fmla="*/ 0 h 57"/>
                  <a:gd name="T28" fmla="*/ 0 w 115"/>
                  <a:gd name="T29" fmla="*/ 2147483646 h 57"/>
                  <a:gd name="T30" fmla="*/ 0 w 115"/>
                  <a:gd name="T31" fmla="*/ 2147483646 h 57"/>
                  <a:gd name="T32" fmla="*/ 0 w 115"/>
                  <a:gd name="T33" fmla="*/ 2147483646 h 57"/>
                  <a:gd name="T34" fmla="*/ 2147483646 w 115"/>
                  <a:gd name="T35" fmla="*/ 0 h 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5" h="57">
                    <a:moveTo>
                      <a:pt x="114" y="0"/>
                    </a:moveTo>
                    <a:lnTo>
                      <a:pt x="114" y="0"/>
                    </a:lnTo>
                    <a:cubicBezTo>
                      <a:pt x="114" y="19"/>
                      <a:pt x="95" y="19"/>
                      <a:pt x="76" y="38"/>
                    </a:cubicBezTo>
                    <a:cubicBezTo>
                      <a:pt x="57" y="38"/>
                      <a:pt x="38" y="56"/>
                      <a:pt x="0" y="56"/>
                    </a:cubicBezTo>
                    <a:cubicBezTo>
                      <a:pt x="57" y="19"/>
                      <a:pt x="114" y="0"/>
                      <a:pt x="114" y="0"/>
                    </a:cubicBezTo>
                    <a:cubicBezTo>
                      <a:pt x="114" y="0"/>
                      <a:pt x="57" y="19"/>
                      <a:pt x="0" y="56"/>
                    </a:cubicBezTo>
                    <a:cubicBezTo>
                      <a:pt x="76" y="56"/>
                      <a:pt x="114" y="19"/>
                      <a:pt x="114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96" name="Freeform 91">
                <a:extLst>
                  <a:ext uri="{FF2B5EF4-FFF2-40B4-BE49-F238E27FC236}">
                    <a16:creationId xmlns:a16="http://schemas.microsoft.com/office/drawing/2014/main" id="{26B6C30B-667A-B141-99A3-3DEB89AB0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68575"/>
                <a:ext cx="17463" cy="23813"/>
              </a:xfrm>
              <a:custGeom>
                <a:avLst/>
                <a:gdLst>
                  <a:gd name="T0" fmla="*/ 2147483646 w 96"/>
                  <a:gd name="T1" fmla="*/ 2147483646 h 134"/>
                  <a:gd name="T2" fmla="*/ 2147483646 w 96"/>
                  <a:gd name="T3" fmla="*/ 2147483646 h 134"/>
                  <a:gd name="T4" fmla="*/ 0 w 96"/>
                  <a:gd name="T5" fmla="*/ 0 h 134"/>
                  <a:gd name="T6" fmla="*/ 2147483646 w 96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34">
                    <a:moveTo>
                      <a:pt x="77" y="133"/>
                    </a:moveTo>
                    <a:lnTo>
                      <a:pt x="77" y="133"/>
                    </a:lnTo>
                    <a:cubicBezTo>
                      <a:pt x="95" y="133"/>
                      <a:pt x="77" y="57"/>
                      <a:pt x="0" y="0"/>
                    </a:cubicBezTo>
                    <a:cubicBezTo>
                      <a:pt x="58" y="76"/>
                      <a:pt x="77" y="133"/>
                      <a:pt x="77" y="133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97" name="Freeform 92">
                <a:extLst>
                  <a:ext uri="{FF2B5EF4-FFF2-40B4-BE49-F238E27FC236}">
                    <a16:creationId xmlns:a16="http://schemas.microsoft.com/office/drawing/2014/main" id="{334DAF7F-3082-7E48-9C56-593970B25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68575"/>
                <a:ext cx="17463" cy="28575"/>
              </a:xfrm>
              <a:custGeom>
                <a:avLst/>
                <a:gdLst>
                  <a:gd name="T0" fmla="*/ 2147483646 w 96"/>
                  <a:gd name="T1" fmla="*/ 2147483646 h 153"/>
                  <a:gd name="T2" fmla="*/ 2147483646 w 96"/>
                  <a:gd name="T3" fmla="*/ 2147483646 h 153"/>
                  <a:gd name="T4" fmla="*/ 2147483646 w 96"/>
                  <a:gd name="T5" fmla="*/ 2147483646 h 153"/>
                  <a:gd name="T6" fmla="*/ 2147483646 w 96"/>
                  <a:gd name="T7" fmla="*/ 2147483646 h 153"/>
                  <a:gd name="T8" fmla="*/ 0 w 96"/>
                  <a:gd name="T9" fmla="*/ 0 h 153"/>
                  <a:gd name="T10" fmla="*/ 0 w 96"/>
                  <a:gd name="T11" fmla="*/ 0 h 153"/>
                  <a:gd name="T12" fmla="*/ 2147483646 w 96"/>
                  <a:gd name="T13" fmla="*/ 2147483646 h 153"/>
                  <a:gd name="T14" fmla="*/ 2147483646 w 96"/>
                  <a:gd name="T15" fmla="*/ 2147483646 h 153"/>
                  <a:gd name="T16" fmla="*/ 2147483646 w 96"/>
                  <a:gd name="T17" fmla="*/ 2147483646 h 153"/>
                  <a:gd name="T18" fmla="*/ 2147483646 w 96"/>
                  <a:gd name="T19" fmla="*/ 2147483646 h 153"/>
                  <a:gd name="T20" fmla="*/ 2147483646 w 96"/>
                  <a:gd name="T21" fmla="*/ 2147483646 h 153"/>
                  <a:gd name="T22" fmla="*/ 2147483646 w 96"/>
                  <a:gd name="T23" fmla="*/ 2147483646 h 153"/>
                  <a:gd name="T24" fmla="*/ 2147483646 w 96"/>
                  <a:gd name="T25" fmla="*/ 2147483646 h 153"/>
                  <a:gd name="T26" fmla="*/ 0 w 96"/>
                  <a:gd name="T27" fmla="*/ 0 h 153"/>
                  <a:gd name="T28" fmla="*/ 0 w 96"/>
                  <a:gd name="T29" fmla="*/ 0 h 153"/>
                  <a:gd name="T30" fmla="*/ 0 w 96"/>
                  <a:gd name="T31" fmla="*/ 0 h 153"/>
                  <a:gd name="T32" fmla="*/ 2147483646 w 96"/>
                  <a:gd name="T33" fmla="*/ 2147483646 h 153"/>
                  <a:gd name="T34" fmla="*/ 2147483646 w 96"/>
                  <a:gd name="T35" fmla="*/ 2147483646 h 1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6" h="153">
                    <a:moveTo>
                      <a:pt x="77" y="133"/>
                    </a:moveTo>
                    <a:lnTo>
                      <a:pt x="77" y="133"/>
                    </a:lnTo>
                    <a:cubicBezTo>
                      <a:pt x="77" y="133"/>
                      <a:pt x="95" y="133"/>
                      <a:pt x="95" y="114"/>
                    </a:cubicBezTo>
                    <a:cubicBezTo>
                      <a:pt x="95" y="96"/>
                      <a:pt x="58" y="38"/>
                      <a:pt x="0" y="0"/>
                    </a:cubicBezTo>
                    <a:cubicBezTo>
                      <a:pt x="38" y="76"/>
                      <a:pt x="77" y="133"/>
                      <a:pt x="77" y="133"/>
                    </a:cubicBezTo>
                    <a:cubicBezTo>
                      <a:pt x="77" y="152"/>
                      <a:pt x="77" y="152"/>
                      <a:pt x="77" y="152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3"/>
                      <a:pt x="38" y="76"/>
                      <a:pt x="0" y="0"/>
                    </a:cubicBezTo>
                    <a:cubicBezTo>
                      <a:pt x="58" y="38"/>
                      <a:pt x="95" y="96"/>
                      <a:pt x="95" y="114"/>
                    </a:cubicBezTo>
                    <a:cubicBezTo>
                      <a:pt x="95" y="133"/>
                      <a:pt x="77" y="133"/>
                      <a:pt x="77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98" name="Freeform 93">
                <a:extLst>
                  <a:ext uri="{FF2B5EF4-FFF2-40B4-BE49-F238E27FC236}">
                    <a16:creationId xmlns:a16="http://schemas.microsoft.com/office/drawing/2014/main" id="{4B7A95D9-CBCC-1740-A98B-7D34C5FFD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71750"/>
                <a:ext cx="20637" cy="23813"/>
              </a:xfrm>
              <a:custGeom>
                <a:avLst/>
                <a:gdLst>
                  <a:gd name="T0" fmla="*/ 2147483646 w 116"/>
                  <a:gd name="T1" fmla="*/ 2147483646 h 134"/>
                  <a:gd name="T2" fmla="*/ 2147483646 w 116"/>
                  <a:gd name="T3" fmla="*/ 2147483646 h 134"/>
                  <a:gd name="T4" fmla="*/ 0 w 116"/>
                  <a:gd name="T5" fmla="*/ 0 h 134"/>
                  <a:gd name="T6" fmla="*/ 2147483646 w 116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34">
                    <a:moveTo>
                      <a:pt x="96" y="133"/>
                    </a:moveTo>
                    <a:lnTo>
                      <a:pt x="96" y="133"/>
                    </a:lnTo>
                    <a:cubicBezTo>
                      <a:pt x="115" y="114"/>
                      <a:pt x="76" y="57"/>
                      <a:pt x="0" y="0"/>
                    </a:cubicBezTo>
                    <a:cubicBezTo>
                      <a:pt x="57" y="57"/>
                      <a:pt x="96" y="114"/>
                      <a:pt x="96" y="133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99" name="Freeform 94">
                <a:extLst>
                  <a:ext uri="{FF2B5EF4-FFF2-40B4-BE49-F238E27FC236}">
                    <a16:creationId xmlns:a16="http://schemas.microsoft.com/office/drawing/2014/main" id="{EC09787B-D72B-D547-B496-AAD54030C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71750"/>
                <a:ext cx="17462" cy="23813"/>
              </a:xfrm>
              <a:custGeom>
                <a:avLst/>
                <a:gdLst>
                  <a:gd name="T0" fmla="*/ 2147483646 w 97"/>
                  <a:gd name="T1" fmla="*/ 2147483646 h 134"/>
                  <a:gd name="T2" fmla="*/ 2147483646 w 97"/>
                  <a:gd name="T3" fmla="*/ 2147483646 h 134"/>
                  <a:gd name="T4" fmla="*/ 2147483646 w 97"/>
                  <a:gd name="T5" fmla="*/ 2147483646 h 134"/>
                  <a:gd name="T6" fmla="*/ 2147483646 w 97"/>
                  <a:gd name="T7" fmla="*/ 2147483646 h 134"/>
                  <a:gd name="T8" fmla="*/ 0 w 97"/>
                  <a:gd name="T9" fmla="*/ 0 h 134"/>
                  <a:gd name="T10" fmla="*/ 0 w 97"/>
                  <a:gd name="T11" fmla="*/ 0 h 134"/>
                  <a:gd name="T12" fmla="*/ 2147483646 w 97"/>
                  <a:gd name="T13" fmla="*/ 2147483646 h 134"/>
                  <a:gd name="T14" fmla="*/ 2147483646 w 97"/>
                  <a:gd name="T15" fmla="*/ 2147483646 h 134"/>
                  <a:gd name="T16" fmla="*/ 2147483646 w 97"/>
                  <a:gd name="T17" fmla="*/ 2147483646 h 134"/>
                  <a:gd name="T18" fmla="*/ 2147483646 w 97"/>
                  <a:gd name="T19" fmla="*/ 2147483646 h 134"/>
                  <a:gd name="T20" fmla="*/ 2147483646 w 97"/>
                  <a:gd name="T21" fmla="*/ 2147483646 h 134"/>
                  <a:gd name="T22" fmla="*/ 2147483646 w 97"/>
                  <a:gd name="T23" fmla="*/ 2147483646 h 134"/>
                  <a:gd name="T24" fmla="*/ 2147483646 w 97"/>
                  <a:gd name="T25" fmla="*/ 2147483646 h 134"/>
                  <a:gd name="T26" fmla="*/ 0 w 97"/>
                  <a:gd name="T27" fmla="*/ 0 h 134"/>
                  <a:gd name="T28" fmla="*/ 0 w 97"/>
                  <a:gd name="T29" fmla="*/ 0 h 134"/>
                  <a:gd name="T30" fmla="*/ 0 w 97"/>
                  <a:gd name="T31" fmla="*/ 0 h 134"/>
                  <a:gd name="T32" fmla="*/ 2147483646 w 97"/>
                  <a:gd name="T33" fmla="*/ 2147483646 h 134"/>
                  <a:gd name="T34" fmla="*/ 2147483646 w 97"/>
                  <a:gd name="T35" fmla="*/ 2147483646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7" h="134">
                    <a:moveTo>
                      <a:pt x="96" y="133"/>
                    </a:moveTo>
                    <a:lnTo>
                      <a:pt x="96" y="133"/>
                    </a:lnTo>
                    <a:cubicBezTo>
                      <a:pt x="96" y="114"/>
                      <a:pt x="96" y="114"/>
                      <a:pt x="96" y="114"/>
                    </a:cubicBezTo>
                    <a:cubicBezTo>
                      <a:pt x="96" y="77"/>
                      <a:pt x="57" y="38"/>
                      <a:pt x="0" y="0"/>
                    </a:cubicBezTo>
                    <a:cubicBezTo>
                      <a:pt x="57" y="57"/>
                      <a:pt x="96" y="114"/>
                      <a:pt x="96" y="114"/>
                    </a:cubicBezTo>
                    <a:cubicBezTo>
                      <a:pt x="96" y="133"/>
                      <a:pt x="96" y="133"/>
                      <a:pt x="96" y="133"/>
                    </a:cubicBezTo>
                    <a:cubicBezTo>
                      <a:pt x="96" y="114"/>
                      <a:pt x="96" y="114"/>
                      <a:pt x="96" y="114"/>
                    </a:cubicBezTo>
                    <a:cubicBezTo>
                      <a:pt x="96" y="114"/>
                      <a:pt x="57" y="57"/>
                      <a:pt x="0" y="0"/>
                    </a:cubicBezTo>
                    <a:cubicBezTo>
                      <a:pt x="57" y="38"/>
                      <a:pt x="96" y="77"/>
                      <a:pt x="96" y="114"/>
                    </a:cubicBezTo>
                    <a:cubicBezTo>
                      <a:pt x="96" y="114"/>
                      <a:pt x="96" y="114"/>
                      <a:pt x="96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00" name="Freeform 95">
                <a:extLst>
                  <a:ext uri="{FF2B5EF4-FFF2-40B4-BE49-F238E27FC236}">
                    <a16:creationId xmlns:a16="http://schemas.microsoft.com/office/drawing/2014/main" id="{6E93BA1F-1239-8044-8499-CE6FD5CDD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544763"/>
                <a:ext cx="7938" cy="20637"/>
              </a:xfrm>
              <a:custGeom>
                <a:avLst/>
                <a:gdLst>
                  <a:gd name="T0" fmla="*/ 0 w 39"/>
                  <a:gd name="T1" fmla="*/ 2147483646 h 115"/>
                  <a:gd name="T2" fmla="*/ 0 w 39"/>
                  <a:gd name="T3" fmla="*/ 2147483646 h 115"/>
                  <a:gd name="T4" fmla="*/ 0 w 39"/>
                  <a:gd name="T5" fmla="*/ 0 h 115"/>
                  <a:gd name="T6" fmla="*/ 0 w 39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114"/>
                      <a:pt x="38" y="76"/>
                      <a:pt x="0" y="0"/>
                    </a:cubicBezTo>
                    <a:cubicBezTo>
                      <a:pt x="0" y="57"/>
                      <a:pt x="0" y="114"/>
                      <a:pt x="0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01" name="Freeform 96">
                <a:extLst>
                  <a:ext uri="{FF2B5EF4-FFF2-40B4-BE49-F238E27FC236}">
                    <a16:creationId xmlns:a16="http://schemas.microsoft.com/office/drawing/2014/main" id="{029957C1-5104-BC49-A833-2EF357A30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544763"/>
                <a:ext cx="4763" cy="20637"/>
              </a:xfrm>
              <a:custGeom>
                <a:avLst/>
                <a:gdLst>
                  <a:gd name="T0" fmla="*/ 0 w 20"/>
                  <a:gd name="T1" fmla="*/ 2147483646 h 115"/>
                  <a:gd name="T2" fmla="*/ 0 w 20"/>
                  <a:gd name="T3" fmla="*/ 2147483646 h 115"/>
                  <a:gd name="T4" fmla="*/ 0 w 20"/>
                  <a:gd name="T5" fmla="*/ 2147483646 h 115"/>
                  <a:gd name="T6" fmla="*/ 0 w 20"/>
                  <a:gd name="T7" fmla="*/ 2147483646 h 115"/>
                  <a:gd name="T8" fmla="*/ 2147483646 w 20"/>
                  <a:gd name="T9" fmla="*/ 2147483646 h 115"/>
                  <a:gd name="T10" fmla="*/ 0 w 20"/>
                  <a:gd name="T11" fmla="*/ 0 h 115"/>
                  <a:gd name="T12" fmla="*/ 0 w 20"/>
                  <a:gd name="T13" fmla="*/ 0 h 115"/>
                  <a:gd name="T14" fmla="*/ 0 w 20"/>
                  <a:gd name="T15" fmla="*/ 2147483646 h 115"/>
                  <a:gd name="T16" fmla="*/ 0 w 20"/>
                  <a:gd name="T17" fmla="*/ 2147483646 h 115"/>
                  <a:gd name="T18" fmla="*/ 0 w 20"/>
                  <a:gd name="T19" fmla="*/ 2147483646 h 115"/>
                  <a:gd name="T20" fmla="*/ 0 w 20"/>
                  <a:gd name="T21" fmla="*/ 2147483646 h 115"/>
                  <a:gd name="T22" fmla="*/ 0 w 20"/>
                  <a:gd name="T23" fmla="*/ 2147483646 h 115"/>
                  <a:gd name="T24" fmla="*/ 0 w 20"/>
                  <a:gd name="T25" fmla="*/ 2147483646 h 115"/>
                  <a:gd name="T26" fmla="*/ 0 w 20"/>
                  <a:gd name="T27" fmla="*/ 2147483646 h 115"/>
                  <a:gd name="T28" fmla="*/ 0 w 20"/>
                  <a:gd name="T29" fmla="*/ 0 h 115"/>
                  <a:gd name="T30" fmla="*/ 0 w 20"/>
                  <a:gd name="T31" fmla="*/ 0 h 115"/>
                  <a:gd name="T32" fmla="*/ 0 w 20"/>
                  <a:gd name="T33" fmla="*/ 0 h 115"/>
                  <a:gd name="T34" fmla="*/ 2147483646 w 20"/>
                  <a:gd name="T35" fmla="*/ 2147483646 h 115"/>
                  <a:gd name="T36" fmla="*/ 0 w 20"/>
                  <a:gd name="T37" fmla="*/ 2147483646 h 1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114"/>
                      <a:pt x="19" y="95"/>
                      <a:pt x="19" y="76"/>
                    </a:cubicBezTo>
                    <a:cubicBezTo>
                      <a:pt x="19" y="57"/>
                      <a:pt x="19" y="38"/>
                      <a:pt x="0" y="0"/>
                    </a:cubicBezTo>
                    <a:cubicBezTo>
                      <a:pt x="0" y="19"/>
                      <a:pt x="0" y="57"/>
                      <a:pt x="0" y="57"/>
                    </a:cubicBezTo>
                    <a:cubicBezTo>
                      <a:pt x="0" y="95"/>
                      <a:pt x="0" y="114"/>
                      <a:pt x="0" y="114"/>
                    </a:cubicBezTo>
                    <a:cubicBezTo>
                      <a:pt x="0" y="114"/>
                      <a:pt x="0" y="95"/>
                      <a:pt x="0" y="57"/>
                    </a:cubicBezTo>
                    <a:cubicBezTo>
                      <a:pt x="0" y="57"/>
                      <a:pt x="0" y="19"/>
                      <a:pt x="0" y="0"/>
                    </a:cubicBezTo>
                    <a:cubicBezTo>
                      <a:pt x="19" y="38"/>
                      <a:pt x="19" y="57"/>
                      <a:pt x="19" y="76"/>
                    </a:cubicBezTo>
                    <a:cubicBezTo>
                      <a:pt x="19" y="95"/>
                      <a:pt x="19" y="114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02" name="Freeform 97">
                <a:extLst>
                  <a:ext uri="{FF2B5EF4-FFF2-40B4-BE49-F238E27FC236}">
                    <a16:creationId xmlns:a16="http://schemas.microsoft.com/office/drawing/2014/main" id="{39E58FDE-09BB-2D46-9831-8EA6CA0D1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65400"/>
                <a:ext cx="17463" cy="14288"/>
              </a:xfrm>
              <a:custGeom>
                <a:avLst/>
                <a:gdLst>
                  <a:gd name="T0" fmla="*/ 2147483646 w 96"/>
                  <a:gd name="T1" fmla="*/ 2147483646 h 77"/>
                  <a:gd name="T2" fmla="*/ 2147483646 w 96"/>
                  <a:gd name="T3" fmla="*/ 2147483646 h 77"/>
                  <a:gd name="T4" fmla="*/ 0 w 96"/>
                  <a:gd name="T5" fmla="*/ 0 h 77"/>
                  <a:gd name="T6" fmla="*/ 2147483646 w 96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77">
                    <a:moveTo>
                      <a:pt x="95" y="57"/>
                    </a:moveTo>
                    <a:lnTo>
                      <a:pt x="95" y="57"/>
                    </a:lnTo>
                    <a:cubicBezTo>
                      <a:pt x="95" y="76"/>
                      <a:pt x="38" y="57"/>
                      <a:pt x="0" y="0"/>
                    </a:cubicBezTo>
                    <a:cubicBezTo>
                      <a:pt x="57" y="38"/>
                      <a:pt x="95" y="57"/>
                      <a:pt x="95" y="57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03" name="Freeform 98">
                <a:extLst>
                  <a:ext uri="{FF2B5EF4-FFF2-40B4-BE49-F238E27FC236}">
                    <a16:creationId xmlns:a16="http://schemas.microsoft.com/office/drawing/2014/main" id="{21956336-49FA-2F4D-AB95-101947137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65400"/>
                <a:ext cx="20638" cy="11113"/>
              </a:xfrm>
              <a:custGeom>
                <a:avLst/>
                <a:gdLst>
                  <a:gd name="T0" fmla="*/ 2147483646 w 115"/>
                  <a:gd name="T1" fmla="*/ 2147483646 h 58"/>
                  <a:gd name="T2" fmla="*/ 2147483646 w 115"/>
                  <a:gd name="T3" fmla="*/ 2147483646 h 58"/>
                  <a:gd name="T4" fmla="*/ 2147483646 w 115"/>
                  <a:gd name="T5" fmla="*/ 2147483646 h 58"/>
                  <a:gd name="T6" fmla="*/ 2147483646 w 115"/>
                  <a:gd name="T7" fmla="*/ 2147483646 h 58"/>
                  <a:gd name="T8" fmla="*/ 0 w 115"/>
                  <a:gd name="T9" fmla="*/ 0 h 58"/>
                  <a:gd name="T10" fmla="*/ 0 w 115"/>
                  <a:gd name="T11" fmla="*/ 0 h 58"/>
                  <a:gd name="T12" fmla="*/ 0 w 115"/>
                  <a:gd name="T13" fmla="*/ 0 h 58"/>
                  <a:gd name="T14" fmla="*/ 2147483646 w 115"/>
                  <a:gd name="T15" fmla="*/ 2147483646 h 58"/>
                  <a:gd name="T16" fmla="*/ 2147483646 w 115"/>
                  <a:gd name="T17" fmla="*/ 2147483646 h 58"/>
                  <a:gd name="T18" fmla="*/ 2147483646 w 115"/>
                  <a:gd name="T19" fmla="*/ 2147483646 h 58"/>
                  <a:gd name="T20" fmla="*/ 2147483646 w 115"/>
                  <a:gd name="T21" fmla="*/ 2147483646 h 58"/>
                  <a:gd name="T22" fmla="*/ 2147483646 w 115"/>
                  <a:gd name="T23" fmla="*/ 2147483646 h 58"/>
                  <a:gd name="T24" fmla="*/ 2147483646 w 115"/>
                  <a:gd name="T25" fmla="*/ 2147483646 h 58"/>
                  <a:gd name="T26" fmla="*/ 2147483646 w 115"/>
                  <a:gd name="T27" fmla="*/ 2147483646 h 58"/>
                  <a:gd name="T28" fmla="*/ 0 w 115"/>
                  <a:gd name="T29" fmla="*/ 0 h 58"/>
                  <a:gd name="T30" fmla="*/ 0 w 115"/>
                  <a:gd name="T31" fmla="*/ 0 h 58"/>
                  <a:gd name="T32" fmla="*/ 2147483646 w 115"/>
                  <a:gd name="T33" fmla="*/ 2147483646 h 58"/>
                  <a:gd name="T34" fmla="*/ 2147483646 w 115"/>
                  <a:gd name="T35" fmla="*/ 2147483646 h 58"/>
                  <a:gd name="T36" fmla="*/ 2147483646 w 115"/>
                  <a:gd name="T37" fmla="*/ 2147483646 h 58"/>
                  <a:gd name="T38" fmla="*/ 2147483646 w 115"/>
                  <a:gd name="T39" fmla="*/ 2147483646 h 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5" h="58">
                    <a:moveTo>
                      <a:pt x="95" y="57"/>
                    </a:moveTo>
                    <a:lnTo>
                      <a:pt x="95" y="57"/>
                    </a:lnTo>
                    <a:cubicBezTo>
                      <a:pt x="57" y="57"/>
                      <a:pt x="19" y="38"/>
                      <a:pt x="0" y="0"/>
                    </a:cubicBezTo>
                    <a:cubicBezTo>
                      <a:pt x="38" y="19"/>
                      <a:pt x="95" y="57"/>
                      <a:pt x="95" y="57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7"/>
                      <a:pt x="38" y="19"/>
                      <a:pt x="0" y="0"/>
                    </a:cubicBezTo>
                    <a:cubicBezTo>
                      <a:pt x="19" y="38"/>
                      <a:pt x="57" y="57"/>
                      <a:pt x="95" y="57"/>
                    </a:cubicBezTo>
                    <a:cubicBezTo>
                      <a:pt x="95" y="57"/>
                      <a:pt x="95" y="57"/>
                      <a:pt x="114" y="57"/>
                    </a:cubicBezTo>
                    <a:cubicBezTo>
                      <a:pt x="95" y="57"/>
                      <a:pt x="95" y="57"/>
                      <a:pt x="95" y="57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04" name="Freeform 99">
                <a:extLst>
                  <a:ext uri="{FF2B5EF4-FFF2-40B4-BE49-F238E27FC236}">
                    <a16:creationId xmlns:a16="http://schemas.microsoft.com/office/drawing/2014/main" id="{59BA0E73-B881-D540-9F51-658367A2B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503488"/>
                <a:ext cx="12700" cy="23812"/>
              </a:xfrm>
              <a:custGeom>
                <a:avLst/>
                <a:gdLst>
                  <a:gd name="T0" fmla="*/ 2147483646 w 77"/>
                  <a:gd name="T1" fmla="*/ 2147483646 h 134"/>
                  <a:gd name="T2" fmla="*/ 2147483646 w 77"/>
                  <a:gd name="T3" fmla="*/ 2147483646 h 134"/>
                  <a:gd name="T4" fmla="*/ 0 w 77"/>
                  <a:gd name="T5" fmla="*/ 0 h 134"/>
                  <a:gd name="T6" fmla="*/ 2147483646 w 77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34">
                    <a:moveTo>
                      <a:pt x="76" y="114"/>
                    </a:moveTo>
                    <a:lnTo>
                      <a:pt x="76" y="114"/>
                    </a:lnTo>
                    <a:cubicBezTo>
                      <a:pt x="57" y="133"/>
                      <a:pt x="0" y="77"/>
                      <a:pt x="0" y="0"/>
                    </a:cubicBezTo>
                    <a:cubicBezTo>
                      <a:pt x="39" y="57"/>
                      <a:pt x="57" y="114"/>
                      <a:pt x="76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05" name="Freeform 100">
                <a:extLst>
                  <a:ext uri="{FF2B5EF4-FFF2-40B4-BE49-F238E27FC236}">
                    <a16:creationId xmlns:a16="http://schemas.microsoft.com/office/drawing/2014/main" id="{FB3C7474-7871-8945-B33F-3830EC6A2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503488"/>
                <a:ext cx="12700" cy="20637"/>
              </a:xfrm>
              <a:custGeom>
                <a:avLst/>
                <a:gdLst>
                  <a:gd name="T0" fmla="*/ 2147483646 w 77"/>
                  <a:gd name="T1" fmla="*/ 2147483646 h 115"/>
                  <a:gd name="T2" fmla="*/ 2147483646 w 77"/>
                  <a:gd name="T3" fmla="*/ 2147483646 h 115"/>
                  <a:gd name="T4" fmla="*/ 2147483646 w 77"/>
                  <a:gd name="T5" fmla="*/ 2147483646 h 115"/>
                  <a:gd name="T6" fmla="*/ 2147483646 w 77"/>
                  <a:gd name="T7" fmla="*/ 2147483646 h 115"/>
                  <a:gd name="T8" fmla="*/ 0 w 77"/>
                  <a:gd name="T9" fmla="*/ 0 h 115"/>
                  <a:gd name="T10" fmla="*/ 0 w 77"/>
                  <a:gd name="T11" fmla="*/ 0 h 115"/>
                  <a:gd name="T12" fmla="*/ 0 w 77"/>
                  <a:gd name="T13" fmla="*/ 0 h 115"/>
                  <a:gd name="T14" fmla="*/ 2147483646 w 77"/>
                  <a:gd name="T15" fmla="*/ 2147483646 h 115"/>
                  <a:gd name="T16" fmla="*/ 2147483646 w 77"/>
                  <a:gd name="T17" fmla="*/ 2147483646 h 115"/>
                  <a:gd name="T18" fmla="*/ 2147483646 w 77"/>
                  <a:gd name="T19" fmla="*/ 2147483646 h 115"/>
                  <a:gd name="T20" fmla="*/ 2147483646 w 77"/>
                  <a:gd name="T21" fmla="*/ 2147483646 h 115"/>
                  <a:gd name="T22" fmla="*/ 2147483646 w 77"/>
                  <a:gd name="T23" fmla="*/ 2147483646 h 115"/>
                  <a:gd name="T24" fmla="*/ 0 w 77"/>
                  <a:gd name="T25" fmla="*/ 0 h 115"/>
                  <a:gd name="T26" fmla="*/ 0 w 77"/>
                  <a:gd name="T27" fmla="*/ 0 h 115"/>
                  <a:gd name="T28" fmla="*/ 2147483646 w 77"/>
                  <a:gd name="T29" fmla="*/ 2147483646 h 115"/>
                  <a:gd name="T30" fmla="*/ 2147483646 w 77"/>
                  <a:gd name="T31" fmla="*/ 2147483646 h 1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7" h="115">
                    <a:moveTo>
                      <a:pt x="76" y="114"/>
                    </a:moveTo>
                    <a:lnTo>
                      <a:pt x="76" y="114"/>
                    </a:lnTo>
                    <a:cubicBezTo>
                      <a:pt x="76" y="114"/>
                      <a:pt x="76" y="114"/>
                      <a:pt x="57" y="114"/>
                    </a:cubicBezTo>
                    <a:cubicBezTo>
                      <a:pt x="39" y="114"/>
                      <a:pt x="0" y="77"/>
                      <a:pt x="0" y="0"/>
                    </a:cubicBezTo>
                    <a:cubicBezTo>
                      <a:pt x="39" y="57"/>
                      <a:pt x="57" y="114"/>
                      <a:pt x="76" y="114"/>
                    </a:cubicBezTo>
                    <a:cubicBezTo>
                      <a:pt x="57" y="114"/>
                      <a:pt x="39" y="57"/>
                      <a:pt x="0" y="0"/>
                    </a:cubicBezTo>
                    <a:cubicBezTo>
                      <a:pt x="0" y="77"/>
                      <a:pt x="39" y="114"/>
                      <a:pt x="57" y="114"/>
                    </a:cubicBezTo>
                    <a:cubicBezTo>
                      <a:pt x="76" y="114"/>
                      <a:pt x="76" y="114"/>
                      <a:pt x="76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06" name="Freeform 101">
                <a:extLst>
                  <a:ext uri="{FF2B5EF4-FFF2-40B4-BE49-F238E27FC236}">
                    <a16:creationId xmlns:a16="http://schemas.microsoft.com/office/drawing/2014/main" id="{53A3EE1D-5CE6-194A-B2C9-4703D9798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551113"/>
                <a:ext cx="20637" cy="11112"/>
              </a:xfrm>
              <a:custGeom>
                <a:avLst/>
                <a:gdLst>
                  <a:gd name="T0" fmla="*/ 2147483646 w 116"/>
                  <a:gd name="T1" fmla="*/ 2147483646 h 58"/>
                  <a:gd name="T2" fmla="*/ 2147483646 w 116"/>
                  <a:gd name="T3" fmla="*/ 2147483646 h 58"/>
                  <a:gd name="T4" fmla="*/ 0 w 116"/>
                  <a:gd name="T5" fmla="*/ 0 h 58"/>
                  <a:gd name="T6" fmla="*/ 2147483646 w 116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58">
                    <a:moveTo>
                      <a:pt x="115" y="38"/>
                    </a:moveTo>
                    <a:lnTo>
                      <a:pt x="115" y="38"/>
                    </a:lnTo>
                    <a:cubicBezTo>
                      <a:pt x="115" y="57"/>
                      <a:pt x="57" y="57"/>
                      <a:pt x="0" y="0"/>
                    </a:cubicBezTo>
                    <a:cubicBezTo>
                      <a:pt x="57" y="19"/>
                      <a:pt x="115" y="38"/>
                      <a:pt x="115" y="38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07" name="Freeform 102">
                <a:extLst>
                  <a:ext uri="{FF2B5EF4-FFF2-40B4-BE49-F238E27FC236}">
                    <a16:creationId xmlns:a16="http://schemas.microsoft.com/office/drawing/2014/main" id="{D1DA1A7F-CEC3-7248-8349-FE31A2CF7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551113"/>
                <a:ext cx="20637" cy="7937"/>
              </a:xfrm>
              <a:custGeom>
                <a:avLst/>
                <a:gdLst>
                  <a:gd name="T0" fmla="*/ 2147483646 w 116"/>
                  <a:gd name="T1" fmla="*/ 2147483646 h 39"/>
                  <a:gd name="T2" fmla="*/ 2147483646 w 116"/>
                  <a:gd name="T3" fmla="*/ 2147483646 h 39"/>
                  <a:gd name="T4" fmla="*/ 2147483646 w 116"/>
                  <a:gd name="T5" fmla="*/ 2147483646 h 39"/>
                  <a:gd name="T6" fmla="*/ 2147483646 w 116"/>
                  <a:gd name="T7" fmla="*/ 2147483646 h 39"/>
                  <a:gd name="T8" fmla="*/ 0 w 116"/>
                  <a:gd name="T9" fmla="*/ 0 h 39"/>
                  <a:gd name="T10" fmla="*/ 0 w 116"/>
                  <a:gd name="T11" fmla="*/ 0 h 39"/>
                  <a:gd name="T12" fmla="*/ 0 w 116"/>
                  <a:gd name="T13" fmla="*/ 0 h 39"/>
                  <a:gd name="T14" fmla="*/ 2147483646 w 116"/>
                  <a:gd name="T15" fmla="*/ 2147483646 h 39"/>
                  <a:gd name="T16" fmla="*/ 2147483646 w 116"/>
                  <a:gd name="T17" fmla="*/ 2147483646 h 39"/>
                  <a:gd name="T18" fmla="*/ 2147483646 w 116"/>
                  <a:gd name="T19" fmla="*/ 2147483646 h 39"/>
                  <a:gd name="T20" fmla="*/ 2147483646 w 116"/>
                  <a:gd name="T21" fmla="*/ 2147483646 h 39"/>
                  <a:gd name="T22" fmla="*/ 2147483646 w 116"/>
                  <a:gd name="T23" fmla="*/ 2147483646 h 39"/>
                  <a:gd name="T24" fmla="*/ 2147483646 w 116"/>
                  <a:gd name="T25" fmla="*/ 2147483646 h 39"/>
                  <a:gd name="T26" fmla="*/ 2147483646 w 116"/>
                  <a:gd name="T27" fmla="*/ 2147483646 h 39"/>
                  <a:gd name="T28" fmla="*/ 0 w 116"/>
                  <a:gd name="T29" fmla="*/ 0 h 39"/>
                  <a:gd name="T30" fmla="*/ 0 w 116"/>
                  <a:gd name="T31" fmla="*/ 0 h 39"/>
                  <a:gd name="T32" fmla="*/ 2147483646 w 116"/>
                  <a:gd name="T33" fmla="*/ 2147483646 h 39"/>
                  <a:gd name="T34" fmla="*/ 2147483646 w 116"/>
                  <a:gd name="T35" fmla="*/ 2147483646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6" h="39">
                    <a:moveTo>
                      <a:pt x="115" y="38"/>
                    </a:moveTo>
                    <a:lnTo>
                      <a:pt x="115" y="38"/>
                    </a:lnTo>
                    <a:cubicBezTo>
                      <a:pt x="115" y="38"/>
                      <a:pt x="115" y="38"/>
                      <a:pt x="96" y="38"/>
                    </a:cubicBezTo>
                    <a:cubicBezTo>
                      <a:pt x="76" y="38"/>
                      <a:pt x="39" y="38"/>
                      <a:pt x="0" y="0"/>
                    </a:cubicBezTo>
                    <a:cubicBezTo>
                      <a:pt x="57" y="19"/>
                      <a:pt x="96" y="38"/>
                      <a:pt x="115" y="38"/>
                    </a:cubicBezTo>
                    <a:cubicBezTo>
                      <a:pt x="96" y="38"/>
                      <a:pt x="57" y="19"/>
                      <a:pt x="0" y="0"/>
                    </a:cubicBezTo>
                    <a:cubicBezTo>
                      <a:pt x="39" y="38"/>
                      <a:pt x="76" y="38"/>
                      <a:pt x="96" y="38"/>
                    </a:cubicBezTo>
                    <a:cubicBezTo>
                      <a:pt x="115" y="38"/>
                      <a:pt x="115" y="38"/>
                      <a:pt x="115" y="38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08" name="Freeform 103">
                <a:extLst>
                  <a:ext uri="{FF2B5EF4-FFF2-40B4-BE49-F238E27FC236}">
                    <a16:creationId xmlns:a16="http://schemas.microsoft.com/office/drawing/2014/main" id="{3CC5B91E-5E8B-7142-919A-A175B9488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520950"/>
                <a:ext cx="17462" cy="17463"/>
              </a:xfrm>
              <a:custGeom>
                <a:avLst/>
                <a:gdLst>
                  <a:gd name="T0" fmla="*/ 2147483646 w 96"/>
                  <a:gd name="T1" fmla="*/ 2147483646 h 97"/>
                  <a:gd name="T2" fmla="*/ 2147483646 w 96"/>
                  <a:gd name="T3" fmla="*/ 2147483646 h 97"/>
                  <a:gd name="T4" fmla="*/ 0 w 96"/>
                  <a:gd name="T5" fmla="*/ 0 h 97"/>
                  <a:gd name="T6" fmla="*/ 2147483646 w 96"/>
                  <a:gd name="T7" fmla="*/ 2147483646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7">
                    <a:moveTo>
                      <a:pt x="95" y="77"/>
                    </a:moveTo>
                    <a:lnTo>
                      <a:pt x="95" y="77"/>
                    </a:lnTo>
                    <a:cubicBezTo>
                      <a:pt x="76" y="96"/>
                      <a:pt x="19" y="58"/>
                      <a:pt x="0" y="0"/>
                    </a:cubicBezTo>
                    <a:cubicBezTo>
                      <a:pt x="39" y="38"/>
                      <a:pt x="76" y="77"/>
                      <a:pt x="95" y="77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09" name="Freeform 104">
                <a:extLst>
                  <a:ext uri="{FF2B5EF4-FFF2-40B4-BE49-F238E27FC236}">
                    <a16:creationId xmlns:a16="http://schemas.microsoft.com/office/drawing/2014/main" id="{8F2B6D81-C916-A34C-8F0D-4ABE311BE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520950"/>
                <a:ext cx="17462" cy="14288"/>
              </a:xfrm>
              <a:custGeom>
                <a:avLst/>
                <a:gdLst>
                  <a:gd name="T0" fmla="*/ 2147483646 w 96"/>
                  <a:gd name="T1" fmla="*/ 2147483646 h 78"/>
                  <a:gd name="T2" fmla="*/ 2147483646 w 96"/>
                  <a:gd name="T3" fmla="*/ 2147483646 h 78"/>
                  <a:gd name="T4" fmla="*/ 2147483646 w 96"/>
                  <a:gd name="T5" fmla="*/ 2147483646 h 78"/>
                  <a:gd name="T6" fmla="*/ 2147483646 w 96"/>
                  <a:gd name="T7" fmla="*/ 2147483646 h 78"/>
                  <a:gd name="T8" fmla="*/ 0 w 96"/>
                  <a:gd name="T9" fmla="*/ 0 h 78"/>
                  <a:gd name="T10" fmla="*/ 0 w 96"/>
                  <a:gd name="T11" fmla="*/ 0 h 78"/>
                  <a:gd name="T12" fmla="*/ 0 w 96"/>
                  <a:gd name="T13" fmla="*/ 0 h 78"/>
                  <a:gd name="T14" fmla="*/ 2147483646 w 96"/>
                  <a:gd name="T15" fmla="*/ 2147483646 h 78"/>
                  <a:gd name="T16" fmla="*/ 2147483646 w 96"/>
                  <a:gd name="T17" fmla="*/ 2147483646 h 78"/>
                  <a:gd name="T18" fmla="*/ 2147483646 w 96"/>
                  <a:gd name="T19" fmla="*/ 2147483646 h 78"/>
                  <a:gd name="T20" fmla="*/ 2147483646 w 96"/>
                  <a:gd name="T21" fmla="*/ 2147483646 h 78"/>
                  <a:gd name="T22" fmla="*/ 2147483646 w 96"/>
                  <a:gd name="T23" fmla="*/ 2147483646 h 78"/>
                  <a:gd name="T24" fmla="*/ 2147483646 w 96"/>
                  <a:gd name="T25" fmla="*/ 2147483646 h 78"/>
                  <a:gd name="T26" fmla="*/ 2147483646 w 96"/>
                  <a:gd name="T27" fmla="*/ 2147483646 h 78"/>
                  <a:gd name="T28" fmla="*/ 0 w 96"/>
                  <a:gd name="T29" fmla="*/ 0 h 78"/>
                  <a:gd name="T30" fmla="*/ 0 w 96"/>
                  <a:gd name="T31" fmla="*/ 0 h 78"/>
                  <a:gd name="T32" fmla="*/ 2147483646 w 96"/>
                  <a:gd name="T33" fmla="*/ 2147483646 h 78"/>
                  <a:gd name="T34" fmla="*/ 2147483646 w 96"/>
                  <a:gd name="T35" fmla="*/ 2147483646 h 7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6" h="78">
                    <a:moveTo>
                      <a:pt x="95" y="77"/>
                    </a:moveTo>
                    <a:lnTo>
                      <a:pt x="95" y="77"/>
                    </a:lnTo>
                    <a:cubicBezTo>
                      <a:pt x="76" y="77"/>
                      <a:pt x="76" y="77"/>
                      <a:pt x="76" y="77"/>
                    </a:cubicBezTo>
                    <a:cubicBezTo>
                      <a:pt x="58" y="77"/>
                      <a:pt x="19" y="58"/>
                      <a:pt x="0" y="0"/>
                    </a:cubicBezTo>
                    <a:cubicBezTo>
                      <a:pt x="39" y="38"/>
                      <a:pt x="76" y="77"/>
                      <a:pt x="95" y="77"/>
                    </a:cubicBezTo>
                    <a:cubicBezTo>
                      <a:pt x="76" y="77"/>
                      <a:pt x="39" y="38"/>
                      <a:pt x="0" y="0"/>
                    </a:cubicBezTo>
                    <a:cubicBezTo>
                      <a:pt x="19" y="58"/>
                      <a:pt x="58" y="77"/>
                      <a:pt x="76" y="77"/>
                    </a:cubicBezTo>
                    <a:cubicBezTo>
                      <a:pt x="76" y="77"/>
                      <a:pt x="76" y="77"/>
                      <a:pt x="95" y="77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10" name="Freeform 105">
                <a:extLst>
                  <a:ext uri="{FF2B5EF4-FFF2-40B4-BE49-F238E27FC236}">
                    <a16:creationId xmlns:a16="http://schemas.microsoft.com/office/drawing/2014/main" id="{D6F91696-84A3-4D4B-B219-BF641196C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466975"/>
                <a:ext cx="7937" cy="23813"/>
              </a:xfrm>
              <a:custGeom>
                <a:avLst/>
                <a:gdLst>
                  <a:gd name="T0" fmla="*/ 2147483646 w 38"/>
                  <a:gd name="T1" fmla="*/ 2147483646 h 134"/>
                  <a:gd name="T2" fmla="*/ 2147483646 w 38"/>
                  <a:gd name="T3" fmla="*/ 2147483646 h 134"/>
                  <a:gd name="T4" fmla="*/ 0 w 38"/>
                  <a:gd name="T5" fmla="*/ 0 h 134"/>
                  <a:gd name="T6" fmla="*/ 2147483646 w 3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34">
                    <a:moveTo>
                      <a:pt x="37" y="133"/>
                    </a:moveTo>
                    <a:lnTo>
                      <a:pt x="37" y="133"/>
                    </a:lnTo>
                    <a:cubicBezTo>
                      <a:pt x="18" y="133"/>
                      <a:pt x="0" y="76"/>
                      <a:pt x="0" y="0"/>
                    </a:cubicBezTo>
                    <a:cubicBezTo>
                      <a:pt x="18" y="76"/>
                      <a:pt x="37" y="133"/>
                      <a:pt x="37" y="133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11" name="Freeform 106">
                <a:extLst>
                  <a:ext uri="{FF2B5EF4-FFF2-40B4-BE49-F238E27FC236}">
                    <a16:creationId xmlns:a16="http://schemas.microsoft.com/office/drawing/2014/main" id="{5D716ECE-CD0E-454F-B825-0B0EF017E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466975"/>
                <a:ext cx="7937" cy="23813"/>
              </a:xfrm>
              <a:custGeom>
                <a:avLst/>
                <a:gdLst>
                  <a:gd name="T0" fmla="*/ 2147483646 w 38"/>
                  <a:gd name="T1" fmla="*/ 2147483646 h 134"/>
                  <a:gd name="T2" fmla="*/ 2147483646 w 38"/>
                  <a:gd name="T3" fmla="*/ 2147483646 h 134"/>
                  <a:gd name="T4" fmla="*/ 2147483646 w 38"/>
                  <a:gd name="T5" fmla="*/ 2147483646 h 134"/>
                  <a:gd name="T6" fmla="*/ 2147483646 w 38"/>
                  <a:gd name="T7" fmla="*/ 2147483646 h 134"/>
                  <a:gd name="T8" fmla="*/ 2147483646 w 38"/>
                  <a:gd name="T9" fmla="*/ 2147483646 h 134"/>
                  <a:gd name="T10" fmla="*/ 0 w 38"/>
                  <a:gd name="T11" fmla="*/ 2147483646 h 134"/>
                  <a:gd name="T12" fmla="*/ 0 w 38"/>
                  <a:gd name="T13" fmla="*/ 0 h 134"/>
                  <a:gd name="T14" fmla="*/ 0 w 38"/>
                  <a:gd name="T15" fmla="*/ 0 h 134"/>
                  <a:gd name="T16" fmla="*/ 0 w 38"/>
                  <a:gd name="T17" fmla="*/ 0 h 134"/>
                  <a:gd name="T18" fmla="*/ 2147483646 w 38"/>
                  <a:gd name="T19" fmla="*/ 2147483646 h 134"/>
                  <a:gd name="T20" fmla="*/ 2147483646 w 38"/>
                  <a:gd name="T21" fmla="*/ 2147483646 h 134"/>
                  <a:gd name="T22" fmla="*/ 2147483646 w 38"/>
                  <a:gd name="T23" fmla="*/ 2147483646 h 134"/>
                  <a:gd name="T24" fmla="*/ 2147483646 w 38"/>
                  <a:gd name="T25" fmla="*/ 2147483646 h 134"/>
                  <a:gd name="T26" fmla="*/ 2147483646 w 38"/>
                  <a:gd name="T27" fmla="*/ 2147483646 h 134"/>
                  <a:gd name="T28" fmla="*/ 0 w 38"/>
                  <a:gd name="T29" fmla="*/ 0 h 134"/>
                  <a:gd name="T30" fmla="*/ 0 w 38"/>
                  <a:gd name="T31" fmla="*/ 0 h 134"/>
                  <a:gd name="T32" fmla="*/ 0 w 38"/>
                  <a:gd name="T33" fmla="*/ 2147483646 h 134"/>
                  <a:gd name="T34" fmla="*/ 2147483646 w 38"/>
                  <a:gd name="T35" fmla="*/ 2147483646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8" h="134">
                    <a:moveTo>
                      <a:pt x="37" y="133"/>
                    </a:moveTo>
                    <a:lnTo>
                      <a:pt x="37" y="133"/>
                    </a:lnTo>
                    <a:lnTo>
                      <a:pt x="18" y="114"/>
                    </a:lnTo>
                    <a:cubicBezTo>
                      <a:pt x="0" y="95"/>
                      <a:pt x="0" y="76"/>
                      <a:pt x="0" y="38"/>
                    </a:cubicBezTo>
                    <a:cubicBezTo>
                      <a:pt x="0" y="38"/>
                      <a:pt x="0" y="19"/>
                      <a:pt x="0" y="0"/>
                    </a:cubicBezTo>
                    <a:cubicBezTo>
                      <a:pt x="18" y="76"/>
                      <a:pt x="37" y="133"/>
                      <a:pt x="37" y="133"/>
                    </a:cubicBezTo>
                    <a:cubicBezTo>
                      <a:pt x="37" y="133"/>
                      <a:pt x="18" y="76"/>
                      <a:pt x="0" y="0"/>
                    </a:cubicBezTo>
                    <a:cubicBezTo>
                      <a:pt x="0" y="19"/>
                      <a:pt x="0" y="38"/>
                      <a:pt x="0" y="38"/>
                    </a:cubicBezTo>
                    <a:cubicBezTo>
                      <a:pt x="0" y="95"/>
                      <a:pt x="18" y="133"/>
                      <a:pt x="37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12" name="Freeform 107">
                <a:extLst>
                  <a:ext uri="{FF2B5EF4-FFF2-40B4-BE49-F238E27FC236}">
                    <a16:creationId xmlns:a16="http://schemas.microsoft.com/office/drawing/2014/main" id="{B932A8F3-74EC-554C-A73B-4569779C9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9675"/>
                <a:ext cx="20638" cy="17463"/>
              </a:xfrm>
              <a:custGeom>
                <a:avLst/>
                <a:gdLst>
                  <a:gd name="T0" fmla="*/ 0 w 115"/>
                  <a:gd name="T1" fmla="*/ 2147483646 h 96"/>
                  <a:gd name="T2" fmla="*/ 0 w 115"/>
                  <a:gd name="T3" fmla="*/ 2147483646 h 96"/>
                  <a:gd name="T4" fmla="*/ 2147483646 w 115"/>
                  <a:gd name="T5" fmla="*/ 0 h 96"/>
                  <a:gd name="T6" fmla="*/ 0 w 115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96">
                    <a:moveTo>
                      <a:pt x="0" y="76"/>
                    </a:moveTo>
                    <a:lnTo>
                      <a:pt x="0" y="76"/>
                    </a:lnTo>
                    <a:cubicBezTo>
                      <a:pt x="19" y="95"/>
                      <a:pt x="76" y="76"/>
                      <a:pt x="114" y="0"/>
                    </a:cubicBezTo>
                    <a:cubicBezTo>
                      <a:pt x="57" y="38"/>
                      <a:pt x="19" y="76"/>
                      <a:pt x="0" y="76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13" name="Freeform 108">
                <a:extLst>
                  <a:ext uri="{FF2B5EF4-FFF2-40B4-BE49-F238E27FC236}">
                    <a16:creationId xmlns:a16="http://schemas.microsoft.com/office/drawing/2014/main" id="{D40891E2-26E6-AA47-900D-36ECDAA20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9675"/>
                <a:ext cx="20638" cy="14288"/>
              </a:xfrm>
              <a:custGeom>
                <a:avLst/>
                <a:gdLst>
                  <a:gd name="T0" fmla="*/ 0 w 115"/>
                  <a:gd name="T1" fmla="*/ 2147483646 h 77"/>
                  <a:gd name="T2" fmla="*/ 0 w 115"/>
                  <a:gd name="T3" fmla="*/ 2147483646 h 77"/>
                  <a:gd name="T4" fmla="*/ 0 w 115"/>
                  <a:gd name="T5" fmla="*/ 2147483646 h 77"/>
                  <a:gd name="T6" fmla="*/ 2147483646 w 115"/>
                  <a:gd name="T7" fmla="*/ 2147483646 h 77"/>
                  <a:gd name="T8" fmla="*/ 2147483646 w 115"/>
                  <a:gd name="T9" fmla="*/ 0 h 77"/>
                  <a:gd name="T10" fmla="*/ 2147483646 w 115"/>
                  <a:gd name="T11" fmla="*/ 0 h 77"/>
                  <a:gd name="T12" fmla="*/ 0 w 115"/>
                  <a:gd name="T13" fmla="*/ 2147483646 h 77"/>
                  <a:gd name="T14" fmla="*/ 0 w 115"/>
                  <a:gd name="T15" fmla="*/ 2147483646 h 77"/>
                  <a:gd name="T16" fmla="*/ 0 w 115"/>
                  <a:gd name="T17" fmla="*/ 2147483646 h 77"/>
                  <a:gd name="T18" fmla="*/ 0 w 115"/>
                  <a:gd name="T19" fmla="*/ 2147483646 h 77"/>
                  <a:gd name="T20" fmla="*/ 0 w 115"/>
                  <a:gd name="T21" fmla="*/ 2147483646 h 77"/>
                  <a:gd name="T22" fmla="*/ 0 w 115"/>
                  <a:gd name="T23" fmla="*/ 2147483646 h 77"/>
                  <a:gd name="T24" fmla="*/ 0 w 115"/>
                  <a:gd name="T25" fmla="*/ 2147483646 h 77"/>
                  <a:gd name="T26" fmla="*/ 2147483646 w 115"/>
                  <a:gd name="T27" fmla="*/ 0 h 77"/>
                  <a:gd name="T28" fmla="*/ 2147483646 w 115"/>
                  <a:gd name="T29" fmla="*/ 0 h 77"/>
                  <a:gd name="T30" fmla="*/ 2147483646 w 115"/>
                  <a:gd name="T31" fmla="*/ 0 h 77"/>
                  <a:gd name="T32" fmla="*/ 2147483646 w 115"/>
                  <a:gd name="T33" fmla="*/ 2147483646 h 77"/>
                  <a:gd name="T34" fmla="*/ 0 w 115"/>
                  <a:gd name="T35" fmla="*/ 2147483646 h 7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5" h="77">
                    <a:moveTo>
                      <a:pt x="0" y="76"/>
                    </a:moveTo>
                    <a:lnTo>
                      <a:pt x="0" y="76"/>
                    </a:lnTo>
                    <a:lnTo>
                      <a:pt x="19" y="76"/>
                    </a:lnTo>
                    <a:cubicBezTo>
                      <a:pt x="38" y="76"/>
                      <a:pt x="76" y="57"/>
                      <a:pt x="114" y="0"/>
                    </a:cubicBezTo>
                    <a:cubicBezTo>
                      <a:pt x="57" y="38"/>
                      <a:pt x="19" y="76"/>
                      <a:pt x="0" y="76"/>
                    </a:cubicBezTo>
                    <a:cubicBezTo>
                      <a:pt x="19" y="76"/>
                      <a:pt x="57" y="38"/>
                      <a:pt x="114" y="0"/>
                    </a:cubicBezTo>
                    <a:cubicBezTo>
                      <a:pt x="76" y="57"/>
                      <a:pt x="38" y="76"/>
                      <a:pt x="19" y="76"/>
                    </a:cubicBezTo>
                    <a:lnTo>
                      <a:pt x="0" y="76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14" name="Freeform 109">
                <a:extLst>
                  <a:ext uri="{FF2B5EF4-FFF2-40B4-BE49-F238E27FC236}">
                    <a16:creationId xmlns:a16="http://schemas.microsoft.com/office/drawing/2014/main" id="{2DBDF9E6-429F-2242-858C-50140F804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0150"/>
                <a:ext cx="17463" cy="20638"/>
              </a:xfrm>
              <a:custGeom>
                <a:avLst/>
                <a:gdLst>
                  <a:gd name="T0" fmla="*/ 0 w 96"/>
                  <a:gd name="T1" fmla="*/ 2147483646 h 115"/>
                  <a:gd name="T2" fmla="*/ 0 w 96"/>
                  <a:gd name="T3" fmla="*/ 2147483646 h 115"/>
                  <a:gd name="T4" fmla="*/ 2147483646 w 96"/>
                  <a:gd name="T5" fmla="*/ 0 h 115"/>
                  <a:gd name="T6" fmla="*/ 0 w 96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114"/>
                      <a:pt x="76" y="76"/>
                      <a:pt x="95" y="0"/>
                    </a:cubicBezTo>
                    <a:cubicBezTo>
                      <a:pt x="57" y="57"/>
                      <a:pt x="19" y="114"/>
                      <a:pt x="0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15" name="Freeform 110">
                <a:extLst>
                  <a:ext uri="{FF2B5EF4-FFF2-40B4-BE49-F238E27FC236}">
                    <a16:creationId xmlns:a16="http://schemas.microsoft.com/office/drawing/2014/main" id="{2A5C09CB-7088-FB47-941E-090F96E87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0150"/>
                <a:ext cx="17463" cy="20638"/>
              </a:xfrm>
              <a:custGeom>
                <a:avLst/>
                <a:gdLst>
                  <a:gd name="T0" fmla="*/ 0 w 96"/>
                  <a:gd name="T1" fmla="*/ 2147483646 h 115"/>
                  <a:gd name="T2" fmla="*/ 0 w 96"/>
                  <a:gd name="T3" fmla="*/ 2147483646 h 115"/>
                  <a:gd name="T4" fmla="*/ 0 w 96"/>
                  <a:gd name="T5" fmla="*/ 2147483646 h 115"/>
                  <a:gd name="T6" fmla="*/ 2147483646 w 96"/>
                  <a:gd name="T7" fmla="*/ 2147483646 h 115"/>
                  <a:gd name="T8" fmla="*/ 2147483646 w 96"/>
                  <a:gd name="T9" fmla="*/ 0 h 115"/>
                  <a:gd name="T10" fmla="*/ 2147483646 w 96"/>
                  <a:gd name="T11" fmla="*/ 0 h 115"/>
                  <a:gd name="T12" fmla="*/ 0 w 96"/>
                  <a:gd name="T13" fmla="*/ 2147483646 h 115"/>
                  <a:gd name="T14" fmla="*/ 0 w 96"/>
                  <a:gd name="T15" fmla="*/ 2147483646 h 115"/>
                  <a:gd name="T16" fmla="*/ 0 w 96"/>
                  <a:gd name="T17" fmla="*/ 2147483646 h 115"/>
                  <a:gd name="T18" fmla="*/ 0 w 96"/>
                  <a:gd name="T19" fmla="*/ 2147483646 h 115"/>
                  <a:gd name="T20" fmla="*/ 0 w 96"/>
                  <a:gd name="T21" fmla="*/ 2147483646 h 115"/>
                  <a:gd name="T22" fmla="*/ 2147483646 w 96"/>
                  <a:gd name="T23" fmla="*/ 0 h 115"/>
                  <a:gd name="T24" fmla="*/ 2147483646 w 96"/>
                  <a:gd name="T25" fmla="*/ 0 h 115"/>
                  <a:gd name="T26" fmla="*/ 2147483646 w 96"/>
                  <a:gd name="T27" fmla="*/ 0 h 115"/>
                  <a:gd name="T28" fmla="*/ 2147483646 w 96"/>
                  <a:gd name="T29" fmla="*/ 2147483646 h 115"/>
                  <a:gd name="T30" fmla="*/ 0 w 96"/>
                  <a:gd name="T31" fmla="*/ 2147483646 h 1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6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114"/>
                      <a:pt x="19" y="114"/>
                      <a:pt x="19" y="114"/>
                    </a:cubicBezTo>
                    <a:cubicBezTo>
                      <a:pt x="38" y="114"/>
                      <a:pt x="76" y="76"/>
                      <a:pt x="95" y="0"/>
                    </a:cubicBezTo>
                    <a:cubicBezTo>
                      <a:pt x="57" y="57"/>
                      <a:pt x="19" y="114"/>
                      <a:pt x="0" y="114"/>
                    </a:cubicBezTo>
                    <a:cubicBezTo>
                      <a:pt x="19" y="114"/>
                      <a:pt x="57" y="57"/>
                      <a:pt x="95" y="0"/>
                    </a:cubicBezTo>
                    <a:cubicBezTo>
                      <a:pt x="76" y="76"/>
                      <a:pt x="38" y="114"/>
                      <a:pt x="19" y="114"/>
                    </a:cubicBezTo>
                    <a:cubicBezTo>
                      <a:pt x="19" y="114"/>
                      <a:pt x="19" y="114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16" name="Freeform 111">
                <a:extLst>
                  <a:ext uri="{FF2B5EF4-FFF2-40B4-BE49-F238E27FC236}">
                    <a16:creationId xmlns:a16="http://schemas.microsoft.com/office/drawing/2014/main" id="{062BE99B-5950-0248-A7B6-7E411B1D6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52688"/>
                <a:ext cx="7937" cy="23812"/>
              </a:xfrm>
              <a:custGeom>
                <a:avLst/>
                <a:gdLst>
                  <a:gd name="T0" fmla="*/ 2147483646 w 40"/>
                  <a:gd name="T1" fmla="*/ 2147483646 h 134"/>
                  <a:gd name="T2" fmla="*/ 2147483646 w 40"/>
                  <a:gd name="T3" fmla="*/ 2147483646 h 134"/>
                  <a:gd name="T4" fmla="*/ 2147483646 w 40"/>
                  <a:gd name="T5" fmla="*/ 0 h 134"/>
                  <a:gd name="T6" fmla="*/ 2147483646 w 40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34">
                    <a:moveTo>
                      <a:pt x="39" y="133"/>
                    </a:moveTo>
                    <a:lnTo>
                      <a:pt x="39" y="133"/>
                    </a:lnTo>
                    <a:cubicBezTo>
                      <a:pt x="0" y="133"/>
                      <a:pt x="0" y="76"/>
                      <a:pt x="20" y="0"/>
                    </a:cubicBezTo>
                    <a:cubicBezTo>
                      <a:pt x="20" y="76"/>
                      <a:pt x="20" y="114"/>
                      <a:pt x="39" y="133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17" name="Freeform 112">
                <a:extLst>
                  <a:ext uri="{FF2B5EF4-FFF2-40B4-BE49-F238E27FC236}">
                    <a16:creationId xmlns:a16="http://schemas.microsoft.com/office/drawing/2014/main" id="{60F7A086-FE56-1640-9372-AE5DA1FE6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52688"/>
                <a:ext cx="7937" cy="23812"/>
              </a:xfrm>
              <a:custGeom>
                <a:avLst/>
                <a:gdLst>
                  <a:gd name="T0" fmla="*/ 2147483646 w 40"/>
                  <a:gd name="T1" fmla="*/ 2147483646 h 134"/>
                  <a:gd name="T2" fmla="*/ 2147483646 w 40"/>
                  <a:gd name="T3" fmla="*/ 2147483646 h 134"/>
                  <a:gd name="T4" fmla="*/ 2147483646 w 40"/>
                  <a:gd name="T5" fmla="*/ 2147483646 h 134"/>
                  <a:gd name="T6" fmla="*/ 2147483646 w 40"/>
                  <a:gd name="T7" fmla="*/ 2147483646 h 134"/>
                  <a:gd name="T8" fmla="*/ 0 w 40"/>
                  <a:gd name="T9" fmla="*/ 2147483646 h 134"/>
                  <a:gd name="T10" fmla="*/ 2147483646 w 40"/>
                  <a:gd name="T11" fmla="*/ 0 h 134"/>
                  <a:gd name="T12" fmla="*/ 2147483646 w 40"/>
                  <a:gd name="T13" fmla="*/ 0 h 134"/>
                  <a:gd name="T14" fmla="*/ 2147483646 w 40"/>
                  <a:gd name="T15" fmla="*/ 0 h 134"/>
                  <a:gd name="T16" fmla="*/ 2147483646 w 40"/>
                  <a:gd name="T17" fmla="*/ 2147483646 h 134"/>
                  <a:gd name="T18" fmla="*/ 2147483646 w 40"/>
                  <a:gd name="T19" fmla="*/ 2147483646 h 134"/>
                  <a:gd name="T20" fmla="*/ 2147483646 w 40"/>
                  <a:gd name="T21" fmla="*/ 2147483646 h 134"/>
                  <a:gd name="T22" fmla="*/ 2147483646 w 40"/>
                  <a:gd name="T23" fmla="*/ 2147483646 h 134"/>
                  <a:gd name="T24" fmla="*/ 2147483646 w 40"/>
                  <a:gd name="T25" fmla="*/ 2147483646 h 134"/>
                  <a:gd name="T26" fmla="*/ 2147483646 w 40"/>
                  <a:gd name="T27" fmla="*/ 2147483646 h 134"/>
                  <a:gd name="T28" fmla="*/ 2147483646 w 40"/>
                  <a:gd name="T29" fmla="*/ 2147483646 h 134"/>
                  <a:gd name="T30" fmla="*/ 2147483646 w 40"/>
                  <a:gd name="T31" fmla="*/ 0 h 134"/>
                  <a:gd name="T32" fmla="*/ 2147483646 w 40"/>
                  <a:gd name="T33" fmla="*/ 0 h 134"/>
                  <a:gd name="T34" fmla="*/ 0 w 40"/>
                  <a:gd name="T35" fmla="*/ 2147483646 h 134"/>
                  <a:gd name="T36" fmla="*/ 2147483646 w 40"/>
                  <a:gd name="T37" fmla="*/ 2147483646 h 1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" h="134">
                    <a:moveTo>
                      <a:pt x="39" y="133"/>
                    </a:moveTo>
                    <a:lnTo>
                      <a:pt x="39" y="133"/>
                    </a:lnTo>
                    <a:cubicBezTo>
                      <a:pt x="20" y="133"/>
                      <a:pt x="0" y="114"/>
                      <a:pt x="0" y="76"/>
                    </a:cubicBezTo>
                    <a:cubicBezTo>
                      <a:pt x="0" y="57"/>
                      <a:pt x="20" y="37"/>
                      <a:pt x="20" y="0"/>
                    </a:cubicBezTo>
                    <a:cubicBezTo>
                      <a:pt x="20" y="37"/>
                      <a:pt x="20" y="57"/>
                      <a:pt x="20" y="76"/>
                    </a:cubicBezTo>
                    <a:cubicBezTo>
                      <a:pt x="20" y="95"/>
                      <a:pt x="20" y="133"/>
                      <a:pt x="39" y="133"/>
                    </a:cubicBezTo>
                    <a:cubicBezTo>
                      <a:pt x="20" y="133"/>
                      <a:pt x="20" y="95"/>
                      <a:pt x="20" y="76"/>
                    </a:cubicBezTo>
                    <a:cubicBezTo>
                      <a:pt x="20" y="57"/>
                      <a:pt x="20" y="37"/>
                      <a:pt x="20" y="0"/>
                    </a:cubicBezTo>
                    <a:cubicBezTo>
                      <a:pt x="20" y="37"/>
                      <a:pt x="0" y="57"/>
                      <a:pt x="0" y="76"/>
                    </a:cubicBezTo>
                    <a:cubicBezTo>
                      <a:pt x="0" y="114"/>
                      <a:pt x="20" y="133"/>
                      <a:pt x="39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18" name="Freeform 113">
                <a:extLst>
                  <a:ext uri="{FF2B5EF4-FFF2-40B4-BE49-F238E27FC236}">
                    <a16:creationId xmlns:a16="http://schemas.microsoft.com/office/drawing/2014/main" id="{21A7432F-03A4-7C41-8931-88F6CBDB2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449513"/>
                <a:ext cx="6350" cy="20637"/>
              </a:xfrm>
              <a:custGeom>
                <a:avLst/>
                <a:gdLst>
                  <a:gd name="T0" fmla="*/ 2147483646 w 39"/>
                  <a:gd name="T1" fmla="*/ 2147483646 h 115"/>
                  <a:gd name="T2" fmla="*/ 2147483646 w 39"/>
                  <a:gd name="T3" fmla="*/ 2147483646 h 115"/>
                  <a:gd name="T4" fmla="*/ 2147483646 w 39"/>
                  <a:gd name="T5" fmla="*/ 0 h 115"/>
                  <a:gd name="T6" fmla="*/ 2147483646 w 39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0" y="114"/>
                      <a:pt x="0" y="56"/>
                      <a:pt x="38" y="0"/>
                    </a:cubicBezTo>
                    <a:cubicBezTo>
                      <a:pt x="19" y="56"/>
                      <a:pt x="19" y="95"/>
                      <a:pt x="19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19" name="Freeform 114">
                <a:extLst>
                  <a:ext uri="{FF2B5EF4-FFF2-40B4-BE49-F238E27FC236}">
                    <a16:creationId xmlns:a16="http://schemas.microsoft.com/office/drawing/2014/main" id="{B108933A-5FE1-BB42-B036-F46E0A2E6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449513"/>
                <a:ext cx="6350" cy="20637"/>
              </a:xfrm>
              <a:custGeom>
                <a:avLst/>
                <a:gdLst>
                  <a:gd name="T0" fmla="*/ 2147483646 w 39"/>
                  <a:gd name="T1" fmla="*/ 2147483646 h 115"/>
                  <a:gd name="T2" fmla="*/ 2147483646 w 39"/>
                  <a:gd name="T3" fmla="*/ 2147483646 h 115"/>
                  <a:gd name="T4" fmla="*/ 2147483646 w 39"/>
                  <a:gd name="T5" fmla="*/ 2147483646 h 115"/>
                  <a:gd name="T6" fmla="*/ 0 w 39"/>
                  <a:gd name="T7" fmla="*/ 2147483646 h 115"/>
                  <a:gd name="T8" fmla="*/ 2147483646 w 39"/>
                  <a:gd name="T9" fmla="*/ 0 h 115"/>
                  <a:gd name="T10" fmla="*/ 2147483646 w 39"/>
                  <a:gd name="T11" fmla="*/ 0 h 115"/>
                  <a:gd name="T12" fmla="*/ 2147483646 w 39"/>
                  <a:gd name="T13" fmla="*/ 0 h 115"/>
                  <a:gd name="T14" fmla="*/ 2147483646 w 39"/>
                  <a:gd name="T15" fmla="*/ 2147483646 h 115"/>
                  <a:gd name="T16" fmla="*/ 2147483646 w 39"/>
                  <a:gd name="T17" fmla="*/ 2147483646 h 115"/>
                  <a:gd name="T18" fmla="*/ 2147483646 w 39"/>
                  <a:gd name="T19" fmla="*/ 2147483646 h 115"/>
                  <a:gd name="T20" fmla="*/ 2147483646 w 39"/>
                  <a:gd name="T21" fmla="*/ 2147483646 h 115"/>
                  <a:gd name="T22" fmla="*/ 2147483646 w 39"/>
                  <a:gd name="T23" fmla="*/ 2147483646 h 115"/>
                  <a:gd name="T24" fmla="*/ 2147483646 w 39"/>
                  <a:gd name="T25" fmla="*/ 2147483646 h 115"/>
                  <a:gd name="T26" fmla="*/ 2147483646 w 39"/>
                  <a:gd name="T27" fmla="*/ 2147483646 h 115"/>
                  <a:gd name="T28" fmla="*/ 2147483646 w 39"/>
                  <a:gd name="T29" fmla="*/ 0 h 115"/>
                  <a:gd name="T30" fmla="*/ 2147483646 w 39"/>
                  <a:gd name="T31" fmla="*/ 0 h 115"/>
                  <a:gd name="T32" fmla="*/ 0 w 39"/>
                  <a:gd name="T33" fmla="*/ 2147483646 h 115"/>
                  <a:gd name="T34" fmla="*/ 2147483646 w 39"/>
                  <a:gd name="T35" fmla="*/ 2147483646 h 1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19" y="114"/>
                      <a:pt x="0" y="95"/>
                      <a:pt x="0" y="76"/>
                    </a:cubicBezTo>
                    <a:cubicBezTo>
                      <a:pt x="0" y="56"/>
                      <a:pt x="19" y="37"/>
                      <a:pt x="38" y="0"/>
                    </a:cubicBezTo>
                    <a:cubicBezTo>
                      <a:pt x="19" y="56"/>
                      <a:pt x="19" y="95"/>
                      <a:pt x="19" y="95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9" y="114"/>
                      <a:pt x="19" y="95"/>
                    </a:cubicBezTo>
                    <a:cubicBezTo>
                      <a:pt x="19" y="95"/>
                      <a:pt x="19" y="56"/>
                      <a:pt x="38" y="0"/>
                    </a:cubicBezTo>
                    <a:cubicBezTo>
                      <a:pt x="19" y="37"/>
                      <a:pt x="0" y="56"/>
                      <a:pt x="0" y="76"/>
                    </a:cubicBezTo>
                    <a:cubicBezTo>
                      <a:pt x="0" y="95"/>
                      <a:pt x="19" y="114"/>
                      <a:pt x="19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20" name="Freeform 115">
                <a:extLst>
                  <a:ext uri="{FF2B5EF4-FFF2-40B4-BE49-F238E27FC236}">
                    <a16:creationId xmlns:a16="http://schemas.microsoft.com/office/drawing/2014/main" id="{B84922D7-C503-F349-8D04-B9D789376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444750"/>
                <a:ext cx="11113" cy="17463"/>
              </a:xfrm>
              <a:custGeom>
                <a:avLst/>
                <a:gdLst>
                  <a:gd name="T0" fmla="*/ 2147483646 w 58"/>
                  <a:gd name="T1" fmla="*/ 2147483646 h 97"/>
                  <a:gd name="T2" fmla="*/ 2147483646 w 58"/>
                  <a:gd name="T3" fmla="*/ 2147483646 h 97"/>
                  <a:gd name="T4" fmla="*/ 2147483646 w 58"/>
                  <a:gd name="T5" fmla="*/ 0 h 97"/>
                  <a:gd name="T6" fmla="*/ 2147483646 w 58"/>
                  <a:gd name="T7" fmla="*/ 2147483646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7">
                    <a:moveTo>
                      <a:pt x="19" y="96"/>
                    </a:moveTo>
                    <a:lnTo>
                      <a:pt x="19" y="96"/>
                    </a:lnTo>
                    <a:cubicBezTo>
                      <a:pt x="0" y="96"/>
                      <a:pt x="0" y="39"/>
                      <a:pt x="57" y="0"/>
                    </a:cubicBezTo>
                    <a:cubicBezTo>
                      <a:pt x="38" y="57"/>
                      <a:pt x="0" y="96"/>
                      <a:pt x="19" y="96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21" name="Freeform 116">
                <a:extLst>
                  <a:ext uri="{FF2B5EF4-FFF2-40B4-BE49-F238E27FC236}">
                    <a16:creationId xmlns:a16="http://schemas.microsoft.com/office/drawing/2014/main" id="{1671C832-F995-8B40-95B7-7271DDC72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444750"/>
                <a:ext cx="11113" cy="17463"/>
              </a:xfrm>
              <a:custGeom>
                <a:avLst/>
                <a:gdLst>
                  <a:gd name="T0" fmla="*/ 2147483646 w 58"/>
                  <a:gd name="T1" fmla="*/ 2147483646 h 97"/>
                  <a:gd name="T2" fmla="*/ 2147483646 w 58"/>
                  <a:gd name="T3" fmla="*/ 2147483646 h 97"/>
                  <a:gd name="T4" fmla="*/ 2147483646 w 58"/>
                  <a:gd name="T5" fmla="*/ 2147483646 h 97"/>
                  <a:gd name="T6" fmla="*/ 0 w 58"/>
                  <a:gd name="T7" fmla="*/ 2147483646 h 97"/>
                  <a:gd name="T8" fmla="*/ 2147483646 w 58"/>
                  <a:gd name="T9" fmla="*/ 0 h 97"/>
                  <a:gd name="T10" fmla="*/ 2147483646 w 58"/>
                  <a:gd name="T11" fmla="*/ 0 h 97"/>
                  <a:gd name="T12" fmla="*/ 2147483646 w 58"/>
                  <a:gd name="T13" fmla="*/ 0 h 97"/>
                  <a:gd name="T14" fmla="*/ 2147483646 w 58"/>
                  <a:gd name="T15" fmla="*/ 2147483646 h 97"/>
                  <a:gd name="T16" fmla="*/ 2147483646 w 58"/>
                  <a:gd name="T17" fmla="*/ 2147483646 h 97"/>
                  <a:gd name="T18" fmla="*/ 2147483646 w 58"/>
                  <a:gd name="T19" fmla="*/ 2147483646 h 97"/>
                  <a:gd name="T20" fmla="*/ 2147483646 w 58"/>
                  <a:gd name="T21" fmla="*/ 2147483646 h 97"/>
                  <a:gd name="T22" fmla="*/ 2147483646 w 58"/>
                  <a:gd name="T23" fmla="*/ 2147483646 h 97"/>
                  <a:gd name="T24" fmla="*/ 2147483646 w 58"/>
                  <a:gd name="T25" fmla="*/ 2147483646 h 97"/>
                  <a:gd name="T26" fmla="*/ 2147483646 w 58"/>
                  <a:gd name="T27" fmla="*/ 2147483646 h 97"/>
                  <a:gd name="T28" fmla="*/ 2147483646 w 58"/>
                  <a:gd name="T29" fmla="*/ 0 h 97"/>
                  <a:gd name="T30" fmla="*/ 2147483646 w 58"/>
                  <a:gd name="T31" fmla="*/ 0 h 97"/>
                  <a:gd name="T32" fmla="*/ 0 w 58"/>
                  <a:gd name="T33" fmla="*/ 2147483646 h 97"/>
                  <a:gd name="T34" fmla="*/ 2147483646 w 58"/>
                  <a:gd name="T35" fmla="*/ 2147483646 h 9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8" h="97">
                    <a:moveTo>
                      <a:pt x="19" y="96"/>
                    </a:moveTo>
                    <a:lnTo>
                      <a:pt x="19" y="96"/>
                    </a:lnTo>
                    <a:cubicBezTo>
                      <a:pt x="0" y="96"/>
                      <a:pt x="0" y="96"/>
                      <a:pt x="0" y="76"/>
                    </a:cubicBezTo>
                    <a:cubicBezTo>
                      <a:pt x="0" y="57"/>
                      <a:pt x="19" y="39"/>
                      <a:pt x="57" y="0"/>
                    </a:cubicBezTo>
                    <a:cubicBezTo>
                      <a:pt x="38" y="57"/>
                      <a:pt x="19" y="96"/>
                      <a:pt x="19" y="96"/>
                    </a:cubicBezTo>
                    <a:cubicBezTo>
                      <a:pt x="19" y="96"/>
                      <a:pt x="38" y="57"/>
                      <a:pt x="57" y="0"/>
                    </a:cubicBezTo>
                    <a:cubicBezTo>
                      <a:pt x="19" y="39"/>
                      <a:pt x="0" y="57"/>
                      <a:pt x="0" y="76"/>
                    </a:cubicBezTo>
                    <a:cubicBezTo>
                      <a:pt x="0" y="96"/>
                      <a:pt x="0" y="96"/>
                      <a:pt x="19" y="96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22" name="Freeform 117">
                <a:extLst>
                  <a:ext uri="{FF2B5EF4-FFF2-40B4-BE49-F238E27FC236}">
                    <a16:creationId xmlns:a16="http://schemas.microsoft.com/office/drawing/2014/main" id="{A41F7167-8B3A-694B-BFF7-316A02B75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486025"/>
                <a:ext cx="11112" cy="17463"/>
              </a:xfrm>
              <a:custGeom>
                <a:avLst/>
                <a:gdLst>
                  <a:gd name="T0" fmla="*/ 2147483646 w 57"/>
                  <a:gd name="T1" fmla="*/ 2147483646 h 96"/>
                  <a:gd name="T2" fmla="*/ 2147483646 w 57"/>
                  <a:gd name="T3" fmla="*/ 2147483646 h 96"/>
                  <a:gd name="T4" fmla="*/ 0 w 57"/>
                  <a:gd name="T5" fmla="*/ 0 h 96"/>
                  <a:gd name="T6" fmla="*/ 2147483646 w 5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96">
                    <a:moveTo>
                      <a:pt x="56" y="95"/>
                    </a:moveTo>
                    <a:lnTo>
                      <a:pt x="56" y="95"/>
                    </a:lnTo>
                    <a:cubicBezTo>
                      <a:pt x="37" y="95"/>
                      <a:pt x="19" y="76"/>
                      <a:pt x="0" y="0"/>
                    </a:cubicBezTo>
                    <a:cubicBezTo>
                      <a:pt x="37" y="57"/>
                      <a:pt x="56" y="95"/>
                      <a:pt x="56" y="95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23" name="Freeform 118">
                <a:extLst>
                  <a:ext uri="{FF2B5EF4-FFF2-40B4-BE49-F238E27FC236}">
                    <a16:creationId xmlns:a16="http://schemas.microsoft.com/office/drawing/2014/main" id="{00F53115-9599-4A43-B118-025991009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486025"/>
                <a:ext cx="11112" cy="17463"/>
              </a:xfrm>
              <a:custGeom>
                <a:avLst/>
                <a:gdLst>
                  <a:gd name="T0" fmla="*/ 2147483646 w 57"/>
                  <a:gd name="T1" fmla="*/ 2147483646 h 96"/>
                  <a:gd name="T2" fmla="*/ 2147483646 w 57"/>
                  <a:gd name="T3" fmla="*/ 2147483646 h 96"/>
                  <a:gd name="T4" fmla="*/ 2147483646 w 57"/>
                  <a:gd name="T5" fmla="*/ 2147483646 h 96"/>
                  <a:gd name="T6" fmla="*/ 2147483646 w 57"/>
                  <a:gd name="T7" fmla="*/ 2147483646 h 96"/>
                  <a:gd name="T8" fmla="*/ 0 w 57"/>
                  <a:gd name="T9" fmla="*/ 0 h 96"/>
                  <a:gd name="T10" fmla="*/ 0 w 57"/>
                  <a:gd name="T11" fmla="*/ 0 h 96"/>
                  <a:gd name="T12" fmla="*/ 0 w 57"/>
                  <a:gd name="T13" fmla="*/ 0 h 96"/>
                  <a:gd name="T14" fmla="*/ 2147483646 w 57"/>
                  <a:gd name="T15" fmla="*/ 2147483646 h 96"/>
                  <a:gd name="T16" fmla="*/ 2147483646 w 57"/>
                  <a:gd name="T17" fmla="*/ 2147483646 h 96"/>
                  <a:gd name="T18" fmla="*/ 2147483646 w 57"/>
                  <a:gd name="T19" fmla="*/ 2147483646 h 96"/>
                  <a:gd name="T20" fmla="*/ 2147483646 w 57"/>
                  <a:gd name="T21" fmla="*/ 2147483646 h 96"/>
                  <a:gd name="T22" fmla="*/ 2147483646 w 57"/>
                  <a:gd name="T23" fmla="*/ 2147483646 h 96"/>
                  <a:gd name="T24" fmla="*/ 0 w 57"/>
                  <a:gd name="T25" fmla="*/ 0 h 96"/>
                  <a:gd name="T26" fmla="*/ 0 w 57"/>
                  <a:gd name="T27" fmla="*/ 0 h 96"/>
                  <a:gd name="T28" fmla="*/ 2147483646 w 57"/>
                  <a:gd name="T29" fmla="*/ 2147483646 h 9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7" h="96">
                    <a:moveTo>
                      <a:pt x="56" y="95"/>
                    </a:moveTo>
                    <a:lnTo>
                      <a:pt x="56" y="95"/>
                    </a:lnTo>
                    <a:cubicBezTo>
                      <a:pt x="37" y="95"/>
                      <a:pt x="19" y="57"/>
                      <a:pt x="0" y="0"/>
                    </a:cubicBezTo>
                    <a:cubicBezTo>
                      <a:pt x="37" y="57"/>
                      <a:pt x="56" y="95"/>
                      <a:pt x="56" y="95"/>
                    </a:cubicBezTo>
                    <a:cubicBezTo>
                      <a:pt x="56" y="95"/>
                      <a:pt x="37" y="57"/>
                      <a:pt x="0" y="0"/>
                    </a:cubicBezTo>
                    <a:cubicBezTo>
                      <a:pt x="19" y="57"/>
                      <a:pt x="37" y="95"/>
                      <a:pt x="56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24" name="Freeform 119">
                <a:extLst>
                  <a:ext uri="{FF2B5EF4-FFF2-40B4-BE49-F238E27FC236}">
                    <a16:creationId xmlns:a16="http://schemas.microsoft.com/office/drawing/2014/main" id="{94884D9B-EDF0-A14E-A91B-C93730435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555875"/>
                <a:ext cx="9525" cy="26988"/>
              </a:xfrm>
              <a:custGeom>
                <a:avLst/>
                <a:gdLst>
                  <a:gd name="T0" fmla="*/ 2147483646 w 58"/>
                  <a:gd name="T1" fmla="*/ 2147483646 h 153"/>
                  <a:gd name="T2" fmla="*/ 2147483646 w 58"/>
                  <a:gd name="T3" fmla="*/ 2147483646 h 153"/>
                  <a:gd name="T4" fmla="*/ 0 w 58"/>
                  <a:gd name="T5" fmla="*/ 0 h 153"/>
                  <a:gd name="T6" fmla="*/ 2147483646 w 58"/>
                  <a:gd name="T7" fmla="*/ 2147483646 h 1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53">
                    <a:moveTo>
                      <a:pt x="38" y="152"/>
                    </a:moveTo>
                    <a:lnTo>
                      <a:pt x="38" y="152"/>
                    </a:lnTo>
                    <a:cubicBezTo>
                      <a:pt x="57" y="133"/>
                      <a:pt x="57" y="76"/>
                      <a:pt x="0" y="0"/>
                    </a:cubicBezTo>
                    <a:cubicBezTo>
                      <a:pt x="19" y="76"/>
                      <a:pt x="38" y="133"/>
                      <a:pt x="38" y="152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25" name="Freeform 120">
                <a:extLst>
                  <a:ext uri="{FF2B5EF4-FFF2-40B4-BE49-F238E27FC236}">
                    <a16:creationId xmlns:a16="http://schemas.microsoft.com/office/drawing/2014/main" id="{EEB7144F-7EDD-C941-B64C-3C2EA301D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555875"/>
                <a:ext cx="9525" cy="26988"/>
              </a:xfrm>
              <a:custGeom>
                <a:avLst/>
                <a:gdLst>
                  <a:gd name="T0" fmla="*/ 2147483646 w 58"/>
                  <a:gd name="T1" fmla="*/ 2147483646 h 153"/>
                  <a:gd name="T2" fmla="*/ 2147483646 w 58"/>
                  <a:gd name="T3" fmla="*/ 2147483646 h 153"/>
                  <a:gd name="T4" fmla="*/ 2147483646 w 58"/>
                  <a:gd name="T5" fmla="*/ 2147483646 h 153"/>
                  <a:gd name="T6" fmla="*/ 2147483646 w 58"/>
                  <a:gd name="T7" fmla="*/ 2147483646 h 153"/>
                  <a:gd name="T8" fmla="*/ 0 w 58"/>
                  <a:gd name="T9" fmla="*/ 0 h 153"/>
                  <a:gd name="T10" fmla="*/ 0 w 58"/>
                  <a:gd name="T11" fmla="*/ 0 h 153"/>
                  <a:gd name="T12" fmla="*/ 2147483646 w 58"/>
                  <a:gd name="T13" fmla="*/ 2147483646 h 153"/>
                  <a:gd name="T14" fmla="*/ 2147483646 w 58"/>
                  <a:gd name="T15" fmla="*/ 2147483646 h 153"/>
                  <a:gd name="T16" fmla="*/ 2147483646 w 58"/>
                  <a:gd name="T17" fmla="*/ 2147483646 h 153"/>
                  <a:gd name="T18" fmla="*/ 2147483646 w 58"/>
                  <a:gd name="T19" fmla="*/ 2147483646 h 153"/>
                  <a:gd name="T20" fmla="*/ 2147483646 w 58"/>
                  <a:gd name="T21" fmla="*/ 2147483646 h 153"/>
                  <a:gd name="T22" fmla="*/ 2147483646 w 58"/>
                  <a:gd name="T23" fmla="*/ 2147483646 h 153"/>
                  <a:gd name="T24" fmla="*/ 2147483646 w 58"/>
                  <a:gd name="T25" fmla="*/ 2147483646 h 153"/>
                  <a:gd name="T26" fmla="*/ 0 w 58"/>
                  <a:gd name="T27" fmla="*/ 0 h 153"/>
                  <a:gd name="T28" fmla="*/ 0 w 58"/>
                  <a:gd name="T29" fmla="*/ 0 h 153"/>
                  <a:gd name="T30" fmla="*/ 0 w 58"/>
                  <a:gd name="T31" fmla="*/ 0 h 153"/>
                  <a:gd name="T32" fmla="*/ 2147483646 w 58"/>
                  <a:gd name="T33" fmla="*/ 2147483646 h 153"/>
                  <a:gd name="T34" fmla="*/ 2147483646 w 58"/>
                  <a:gd name="T35" fmla="*/ 2147483646 h 1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8" h="153">
                    <a:moveTo>
                      <a:pt x="38" y="152"/>
                    </a:moveTo>
                    <a:lnTo>
                      <a:pt x="38" y="152"/>
                    </a:lnTo>
                    <a:cubicBezTo>
                      <a:pt x="38" y="152"/>
                      <a:pt x="57" y="133"/>
                      <a:pt x="57" y="114"/>
                    </a:cubicBezTo>
                    <a:cubicBezTo>
                      <a:pt x="57" y="95"/>
                      <a:pt x="38" y="57"/>
                      <a:pt x="0" y="0"/>
                    </a:cubicBezTo>
                    <a:cubicBezTo>
                      <a:pt x="19" y="76"/>
                      <a:pt x="38" y="133"/>
                      <a:pt x="38" y="133"/>
                    </a:cubicBezTo>
                    <a:cubicBezTo>
                      <a:pt x="38" y="152"/>
                      <a:pt x="38" y="152"/>
                      <a:pt x="38" y="152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38" y="133"/>
                      <a:pt x="19" y="76"/>
                      <a:pt x="0" y="0"/>
                    </a:cubicBezTo>
                    <a:cubicBezTo>
                      <a:pt x="38" y="57"/>
                      <a:pt x="57" y="95"/>
                      <a:pt x="57" y="114"/>
                    </a:cubicBezTo>
                    <a:cubicBezTo>
                      <a:pt x="57" y="133"/>
                      <a:pt x="38" y="152"/>
                      <a:pt x="38" y="152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26" name="Freeform 121">
                <a:extLst>
                  <a:ext uri="{FF2B5EF4-FFF2-40B4-BE49-F238E27FC236}">
                    <a16:creationId xmlns:a16="http://schemas.microsoft.com/office/drawing/2014/main" id="{4340C3EE-612E-434D-B5A2-E1B7E54EB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579688"/>
                <a:ext cx="23813" cy="9525"/>
              </a:xfrm>
              <a:custGeom>
                <a:avLst/>
                <a:gdLst>
                  <a:gd name="T0" fmla="*/ 2147483646 w 134"/>
                  <a:gd name="T1" fmla="*/ 2147483646 h 58"/>
                  <a:gd name="T2" fmla="*/ 2147483646 w 134"/>
                  <a:gd name="T3" fmla="*/ 2147483646 h 58"/>
                  <a:gd name="T4" fmla="*/ 0 w 134"/>
                  <a:gd name="T5" fmla="*/ 0 h 58"/>
                  <a:gd name="T6" fmla="*/ 2147483646 w 134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58">
                    <a:moveTo>
                      <a:pt x="133" y="19"/>
                    </a:moveTo>
                    <a:lnTo>
                      <a:pt x="133" y="19"/>
                    </a:lnTo>
                    <a:cubicBezTo>
                      <a:pt x="133" y="57"/>
                      <a:pt x="57" y="39"/>
                      <a:pt x="0" y="0"/>
                    </a:cubicBezTo>
                    <a:cubicBezTo>
                      <a:pt x="76" y="19"/>
                      <a:pt x="133" y="19"/>
                      <a:pt x="133" y="19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27" name="Freeform 122">
                <a:extLst>
                  <a:ext uri="{FF2B5EF4-FFF2-40B4-BE49-F238E27FC236}">
                    <a16:creationId xmlns:a16="http://schemas.microsoft.com/office/drawing/2014/main" id="{3EA68342-7580-0243-82CB-FFC1E449A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579688"/>
                <a:ext cx="23813" cy="6350"/>
              </a:xfrm>
              <a:custGeom>
                <a:avLst/>
                <a:gdLst>
                  <a:gd name="T0" fmla="*/ 2147483646 w 134"/>
                  <a:gd name="T1" fmla="*/ 2147483646 h 40"/>
                  <a:gd name="T2" fmla="*/ 2147483646 w 134"/>
                  <a:gd name="T3" fmla="*/ 2147483646 h 40"/>
                  <a:gd name="T4" fmla="*/ 2147483646 w 134"/>
                  <a:gd name="T5" fmla="*/ 2147483646 h 40"/>
                  <a:gd name="T6" fmla="*/ 2147483646 w 134"/>
                  <a:gd name="T7" fmla="*/ 2147483646 h 40"/>
                  <a:gd name="T8" fmla="*/ 0 w 134"/>
                  <a:gd name="T9" fmla="*/ 0 h 40"/>
                  <a:gd name="T10" fmla="*/ 0 w 134"/>
                  <a:gd name="T11" fmla="*/ 0 h 40"/>
                  <a:gd name="T12" fmla="*/ 0 w 134"/>
                  <a:gd name="T13" fmla="*/ 0 h 40"/>
                  <a:gd name="T14" fmla="*/ 2147483646 w 134"/>
                  <a:gd name="T15" fmla="*/ 2147483646 h 40"/>
                  <a:gd name="T16" fmla="*/ 2147483646 w 134"/>
                  <a:gd name="T17" fmla="*/ 2147483646 h 40"/>
                  <a:gd name="T18" fmla="*/ 2147483646 w 134"/>
                  <a:gd name="T19" fmla="*/ 2147483646 h 40"/>
                  <a:gd name="T20" fmla="*/ 2147483646 w 134"/>
                  <a:gd name="T21" fmla="*/ 2147483646 h 40"/>
                  <a:gd name="T22" fmla="*/ 2147483646 w 134"/>
                  <a:gd name="T23" fmla="*/ 2147483646 h 40"/>
                  <a:gd name="T24" fmla="*/ 2147483646 w 134"/>
                  <a:gd name="T25" fmla="*/ 2147483646 h 40"/>
                  <a:gd name="T26" fmla="*/ 2147483646 w 134"/>
                  <a:gd name="T27" fmla="*/ 2147483646 h 40"/>
                  <a:gd name="T28" fmla="*/ 0 w 134"/>
                  <a:gd name="T29" fmla="*/ 0 h 40"/>
                  <a:gd name="T30" fmla="*/ 0 w 134"/>
                  <a:gd name="T31" fmla="*/ 0 h 40"/>
                  <a:gd name="T32" fmla="*/ 2147483646 w 134"/>
                  <a:gd name="T33" fmla="*/ 2147483646 h 40"/>
                  <a:gd name="T34" fmla="*/ 2147483646 w 134"/>
                  <a:gd name="T35" fmla="*/ 2147483646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4" h="40">
                    <a:moveTo>
                      <a:pt x="133" y="19"/>
                    </a:moveTo>
                    <a:lnTo>
                      <a:pt x="133" y="19"/>
                    </a:lnTo>
                    <a:cubicBezTo>
                      <a:pt x="133" y="39"/>
                      <a:pt x="114" y="39"/>
                      <a:pt x="114" y="39"/>
                    </a:cubicBezTo>
                    <a:cubicBezTo>
                      <a:pt x="76" y="39"/>
                      <a:pt x="38" y="19"/>
                      <a:pt x="0" y="0"/>
                    </a:cubicBezTo>
                    <a:cubicBezTo>
                      <a:pt x="57" y="19"/>
                      <a:pt x="114" y="19"/>
                      <a:pt x="133" y="19"/>
                    </a:cubicBezTo>
                    <a:cubicBezTo>
                      <a:pt x="114" y="19"/>
                      <a:pt x="57" y="19"/>
                      <a:pt x="0" y="0"/>
                    </a:cubicBezTo>
                    <a:cubicBezTo>
                      <a:pt x="38" y="19"/>
                      <a:pt x="76" y="39"/>
                      <a:pt x="114" y="39"/>
                    </a:cubicBezTo>
                    <a:cubicBezTo>
                      <a:pt x="114" y="39"/>
                      <a:pt x="133" y="39"/>
                      <a:pt x="133" y="19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28" name="Freeform 123">
                <a:extLst>
                  <a:ext uri="{FF2B5EF4-FFF2-40B4-BE49-F238E27FC236}">
                    <a16:creationId xmlns:a16="http://schemas.microsoft.com/office/drawing/2014/main" id="{8FF119B4-68EA-594E-91D4-EE2F460B0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93963"/>
                <a:ext cx="17462" cy="12700"/>
              </a:xfrm>
              <a:custGeom>
                <a:avLst/>
                <a:gdLst>
                  <a:gd name="T0" fmla="*/ 0 w 97"/>
                  <a:gd name="T1" fmla="*/ 2147483646 h 77"/>
                  <a:gd name="T2" fmla="*/ 0 w 97"/>
                  <a:gd name="T3" fmla="*/ 2147483646 h 77"/>
                  <a:gd name="T4" fmla="*/ 2147483646 w 97"/>
                  <a:gd name="T5" fmla="*/ 0 h 77"/>
                  <a:gd name="T6" fmla="*/ 0 w 97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77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76"/>
                      <a:pt x="58" y="57"/>
                      <a:pt x="96" y="0"/>
                    </a:cubicBezTo>
                    <a:cubicBezTo>
                      <a:pt x="39" y="38"/>
                      <a:pt x="0" y="57"/>
                      <a:pt x="0" y="57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29" name="Freeform 124">
                <a:extLst>
                  <a:ext uri="{FF2B5EF4-FFF2-40B4-BE49-F238E27FC236}">
                    <a16:creationId xmlns:a16="http://schemas.microsoft.com/office/drawing/2014/main" id="{F7807F52-5B9B-8749-B9F1-216AAE374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93963"/>
                <a:ext cx="17462" cy="9525"/>
              </a:xfrm>
              <a:custGeom>
                <a:avLst/>
                <a:gdLst>
                  <a:gd name="T0" fmla="*/ 0 w 97"/>
                  <a:gd name="T1" fmla="*/ 2147483646 h 58"/>
                  <a:gd name="T2" fmla="*/ 0 w 97"/>
                  <a:gd name="T3" fmla="*/ 2147483646 h 58"/>
                  <a:gd name="T4" fmla="*/ 0 w 97"/>
                  <a:gd name="T5" fmla="*/ 2147483646 h 58"/>
                  <a:gd name="T6" fmla="*/ 2147483646 w 97"/>
                  <a:gd name="T7" fmla="*/ 2147483646 h 58"/>
                  <a:gd name="T8" fmla="*/ 2147483646 w 97"/>
                  <a:gd name="T9" fmla="*/ 0 h 58"/>
                  <a:gd name="T10" fmla="*/ 2147483646 w 97"/>
                  <a:gd name="T11" fmla="*/ 0 h 58"/>
                  <a:gd name="T12" fmla="*/ 0 w 97"/>
                  <a:gd name="T13" fmla="*/ 2147483646 h 58"/>
                  <a:gd name="T14" fmla="*/ 0 w 97"/>
                  <a:gd name="T15" fmla="*/ 2147483646 h 58"/>
                  <a:gd name="T16" fmla="*/ 0 w 97"/>
                  <a:gd name="T17" fmla="*/ 2147483646 h 58"/>
                  <a:gd name="T18" fmla="*/ 0 w 97"/>
                  <a:gd name="T19" fmla="*/ 2147483646 h 58"/>
                  <a:gd name="T20" fmla="*/ 0 w 97"/>
                  <a:gd name="T21" fmla="*/ 2147483646 h 58"/>
                  <a:gd name="T22" fmla="*/ 0 w 97"/>
                  <a:gd name="T23" fmla="*/ 2147483646 h 58"/>
                  <a:gd name="T24" fmla="*/ 0 w 97"/>
                  <a:gd name="T25" fmla="*/ 2147483646 h 58"/>
                  <a:gd name="T26" fmla="*/ 2147483646 w 97"/>
                  <a:gd name="T27" fmla="*/ 0 h 58"/>
                  <a:gd name="T28" fmla="*/ 2147483646 w 97"/>
                  <a:gd name="T29" fmla="*/ 0 h 58"/>
                  <a:gd name="T30" fmla="*/ 2147483646 w 97"/>
                  <a:gd name="T31" fmla="*/ 0 h 58"/>
                  <a:gd name="T32" fmla="*/ 2147483646 w 97"/>
                  <a:gd name="T33" fmla="*/ 2147483646 h 58"/>
                  <a:gd name="T34" fmla="*/ 0 w 97"/>
                  <a:gd name="T35" fmla="*/ 2147483646 h 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7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57"/>
                      <a:pt x="0" y="57"/>
                      <a:pt x="20" y="57"/>
                    </a:cubicBezTo>
                    <a:cubicBezTo>
                      <a:pt x="39" y="57"/>
                      <a:pt x="58" y="38"/>
                      <a:pt x="96" y="0"/>
                    </a:cubicBezTo>
                    <a:cubicBezTo>
                      <a:pt x="39" y="38"/>
                      <a:pt x="20" y="57"/>
                      <a:pt x="0" y="57"/>
                    </a:cubicBezTo>
                    <a:cubicBezTo>
                      <a:pt x="20" y="57"/>
                      <a:pt x="39" y="38"/>
                      <a:pt x="96" y="0"/>
                    </a:cubicBezTo>
                    <a:cubicBezTo>
                      <a:pt x="58" y="38"/>
                      <a:pt x="39" y="57"/>
                      <a:pt x="20" y="57"/>
                    </a:cubicBezTo>
                    <a:cubicBezTo>
                      <a:pt x="0" y="57"/>
                      <a:pt x="0" y="57"/>
                      <a:pt x="0" y="57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30" name="Freeform 125">
                <a:extLst>
                  <a:ext uri="{FF2B5EF4-FFF2-40B4-BE49-F238E27FC236}">
                    <a16:creationId xmlns:a16="http://schemas.microsoft.com/office/drawing/2014/main" id="{812140FE-A723-434E-BAEA-3005EB900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493963"/>
                <a:ext cx="11112" cy="26987"/>
              </a:xfrm>
              <a:custGeom>
                <a:avLst/>
                <a:gdLst>
                  <a:gd name="T0" fmla="*/ 2147483646 w 58"/>
                  <a:gd name="T1" fmla="*/ 2147483646 h 153"/>
                  <a:gd name="T2" fmla="*/ 2147483646 w 58"/>
                  <a:gd name="T3" fmla="*/ 2147483646 h 153"/>
                  <a:gd name="T4" fmla="*/ 2147483646 w 58"/>
                  <a:gd name="T5" fmla="*/ 0 h 153"/>
                  <a:gd name="T6" fmla="*/ 2147483646 w 58"/>
                  <a:gd name="T7" fmla="*/ 2147483646 h 1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53">
                    <a:moveTo>
                      <a:pt x="37" y="134"/>
                    </a:moveTo>
                    <a:lnTo>
                      <a:pt x="37" y="134"/>
                    </a:lnTo>
                    <a:cubicBezTo>
                      <a:pt x="57" y="95"/>
                      <a:pt x="37" y="19"/>
                      <a:pt x="18" y="0"/>
                    </a:cubicBezTo>
                    <a:cubicBezTo>
                      <a:pt x="0" y="95"/>
                      <a:pt x="18" y="152"/>
                      <a:pt x="37" y="13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31" name="Freeform 126">
                <a:extLst>
                  <a:ext uri="{FF2B5EF4-FFF2-40B4-BE49-F238E27FC236}">
                    <a16:creationId xmlns:a16="http://schemas.microsoft.com/office/drawing/2014/main" id="{169C83C1-0E1A-4F4E-9CDF-6D94629FB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493963"/>
                <a:ext cx="7937" cy="23812"/>
              </a:xfrm>
              <a:custGeom>
                <a:avLst/>
                <a:gdLst>
                  <a:gd name="T0" fmla="*/ 2147483646 w 38"/>
                  <a:gd name="T1" fmla="*/ 2147483646 h 135"/>
                  <a:gd name="T2" fmla="*/ 2147483646 w 38"/>
                  <a:gd name="T3" fmla="*/ 2147483646 h 135"/>
                  <a:gd name="T4" fmla="*/ 2147483646 w 38"/>
                  <a:gd name="T5" fmla="*/ 2147483646 h 135"/>
                  <a:gd name="T6" fmla="*/ 2147483646 w 38"/>
                  <a:gd name="T7" fmla="*/ 2147483646 h 135"/>
                  <a:gd name="T8" fmla="*/ 2147483646 w 38"/>
                  <a:gd name="T9" fmla="*/ 0 h 135"/>
                  <a:gd name="T10" fmla="*/ 2147483646 w 38"/>
                  <a:gd name="T11" fmla="*/ 0 h 135"/>
                  <a:gd name="T12" fmla="*/ 2147483646 w 38"/>
                  <a:gd name="T13" fmla="*/ 0 h 135"/>
                  <a:gd name="T14" fmla="*/ 0 w 38"/>
                  <a:gd name="T15" fmla="*/ 2147483646 h 135"/>
                  <a:gd name="T16" fmla="*/ 2147483646 w 38"/>
                  <a:gd name="T17" fmla="*/ 2147483646 h 135"/>
                  <a:gd name="T18" fmla="*/ 2147483646 w 38"/>
                  <a:gd name="T19" fmla="*/ 2147483646 h 135"/>
                  <a:gd name="T20" fmla="*/ 2147483646 w 38"/>
                  <a:gd name="T21" fmla="*/ 2147483646 h 135"/>
                  <a:gd name="T22" fmla="*/ 2147483646 w 38"/>
                  <a:gd name="T23" fmla="*/ 2147483646 h 135"/>
                  <a:gd name="T24" fmla="*/ 2147483646 w 38"/>
                  <a:gd name="T25" fmla="*/ 2147483646 h 135"/>
                  <a:gd name="T26" fmla="*/ 2147483646 w 38"/>
                  <a:gd name="T27" fmla="*/ 2147483646 h 135"/>
                  <a:gd name="T28" fmla="*/ 2147483646 w 38"/>
                  <a:gd name="T29" fmla="*/ 2147483646 h 135"/>
                  <a:gd name="T30" fmla="*/ 0 w 38"/>
                  <a:gd name="T31" fmla="*/ 2147483646 h 135"/>
                  <a:gd name="T32" fmla="*/ 2147483646 w 38"/>
                  <a:gd name="T33" fmla="*/ 0 h 135"/>
                  <a:gd name="T34" fmla="*/ 2147483646 w 38"/>
                  <a:gd name="T35" fmla="*/ 0 h 135"/>
                  <a:gd name="T36" fmla="*/ 2147483646 w 38"/>
                  <a:gd name="T37" fmla="*/ 0 h 135"/>
                  <a:gd name="T38" fmla="*/ 2147483646 w 38"/>
                  <a:gd name="T39" fmla="*/ 2147483646 h 135"/>
                  <a:gd name="T40" fmla="*/ 2147483646 w 38"/>
                  <a:gd name="T41" fmla="*/ 2147483646 h 13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135">
                    <a:moveTo>
                      <a:pt x="37" y="134"/>
                    </a:moveTo>
                    <a:lnTo>
                      <a:pt x="37" y="134"/>
                    </a:lnTo>
                    <a:lnTo>
                      <a:pt x="37" y="114"/>
                    </a:lnTo>
                    <a:cubicBezTo>
                      <a:pt x="37" y="76"/>
                      <a:pt x="37" y="19"/>
                      <a:pt x="18" y="0"/>
                    </a:cubicBezTo>
                    <a:cubicBezTo>
                      <a:pt x="18" y="38"/>
                      <a:pt x="0" y="57"/>
                      <a:pt x="0" y="76"/>
                    </a:cubicBezTo>
                    <a:cubicBezTo>
                      <a:pt x="0" y="114"/>
                      <a:pt x="18" y="134"/>
                      <a:pt x="37" y="134"/>
                    </a:cubicBezTo>
                    <a:cubicBezTo>
                      <a:pt x="18" y="134"/>
                      <a:pt x="0" y="114"/>
                      <a:pt x="0" y="76"/>
                    </a:cubicBezTo>
                    <a:cubicBezTo>
                      <a:pt x="0" y="57"/>
                      <a:pt x="18" y="38"/>
                      <a:pt x="18" y="0"/>
                    </a:cubicBezTo>
                    <a:cubicBezTo>
                      <a:pt x="37" y="19"/>
                      <a:pt x="37" y="76"/>
                      <a:pt x="37" y="114"/>
                    </a:cubicBezTo>
                    <a:lnTo>
                      <a:pt x="37" y="134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32" name="Freeform 127">
                <a:extLst>
                  <a:ext uri="{FF2B5EF4-FFF2-40B4-BE49-F238E27FC236}">
                    <a16:creationId xmlns:a16="http://schemas.microsoft.com/office/drawing/2014/main" id="{3A7056A6-B5F8-E149-B578-1FE985C50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497138"/>
                <a:ext cx="7937" cy="23812"/>
              </a:xfrm>
              <a:custGeom>
                <a:avLst/>
                <a:gdLst>
                  <a:gd name="T0" fmla="*/ 2147483646 w 38"/>
                  <a:gd name="T1" fmla="*/ 2147483646 h 134"/>
                  <a:gd name="T2" fmla="*/ 2147483646 w 38"/>
                  <a:gd name="T3" fmla="*/ 2147483646 h 134"/>
                  <a:gd name="T4" fmla="*/ 2147483646 w 38"/>
                  <a:gd name="T5" fmla="*/ 0 h 134"/>
                  <a:gd name="T6" fmla="*/ 2147483646 w 3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34">
                    <a:moveTo>
                      <a:pt x="37" y="133"/>
                    </a:moveTo>
                    <a:lnTo>
                      <a:pt x="37" y="133"/>
                    </a:lnTo>
                    <a:cubicBezTo>
                      <a:pt x="0" y="133"/>
                      <a:pt x="0" y="76"/>
                      <a:pt x="18" y="0"/>
                    </a:cubicBezTo>
                    <a:cubicBezTo>
                      <a:pt x="18" y="57"/>
                      <a:pt x="37" y="133"/>
                      <a:pt x="37" y="133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33" name="Freeform 128">
                <a:extLst>
                  <a:ext uri="{FF2B5EF4-FFF2-40B4-BE49-F238E27FC236}">
                    <a16:creationId xmlns:a16="http://schemas.microsoft.com/office/drawing/2014/main" id="{9CC08316-8252-D849-AB14-81DC21C21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497138"/>
                <a:ext cx="7937" cy="23812"/>
              </a:xfrm>
              <a:custGeom>
                <a:avLst/>
                <a:gdLst>
                  <a:gd name="T0" fmla="*/ 2147483646 w 38"/>
                  <a:gd name="T1" fmla="*/ 2147483646 h 134"/>
                  <a:gd name="T2" fmla="*/ 2147483646 w 38"/>
                  <a:gd name="T3" fmla="*/ 2147483646 h 134"/>
                  <a:gd name="T4" fmla="*/ 2147483646 w 38"/>
                  <a:gd name="T5" fmla="*/ 2147483646 h 134"/>
                  <a:gd name="T6" fmla="*/ 2147483646 w 38"/>
                  <a:gd name="T7" fmla="*/ 2147483646 h 134"/>
                  <a:gd name="T8" fmla="*/ 0 w 38"/>
                  <a:gd name="T9" fmla="*/ 2147483646 h 134"/>
                  <a:gd name="T10" fmla="*/ 2147483646 w 38"/>
                  <a:gd name="T11" fmla="*/ 0 h 134"/>
                  <a:gd name="T12" fmla="*/ 2147483646 w 38"/>
                  <a:gd name="T13" fmla="*/ 0 h 134"/>
                  <a:gd name="T14" fmla="*/ 2147483646 w 38"/>
                  <a:gd name="T15" fmla="*/ 0 h 134"/>
                  <a:gd name="T16" fmla="*/ 2147483646 w 38"/>
                  <a:gd name="T17" fmla="*/ 2147483646 h 134"/>
                  <a:gd name="T18" fmla="*/ 2147483646 w 38"/>
                  <a:gd name="T19" fmla="*/ 2147483646 h 134"/>
                  <a:gd name="T20" fmla="*/ 2147483646 w 38"/>
                  <a:gd name="T21" fmla="*/ 2147483646 h 134"/>
                  <a:gd name="T22" fmla="*/ 2147483646 w 38"/>
                  <a:gd name="T23" fmla="*/ 2147483646 h 134"/>
                  <a:gd name="T24" fmla="*/ 2147483646 w 38"/>
                  <a:gd name="T25" fmla="*/ 2147483646 h 134"/>
                  <a:gd name="T26" fmla="*/ 2147483646 w 38"/>
                  <a:gd name="T27" fmla="*/ 0 h 134"/>
                  <a:gd name="T28" fmla="*/ 2147483646 w 38"/>
                  <a:gd name="T29" fmla="*/ 0 h 134"/>
                  <a:gd name="T30" fmla="*/ 0 w 38"/>
                  <a:gd name="T31" fmla="*/ 2147483646 h 134"/>
                  <a:gd name="T32" fmla="*/ 2147483646 w 38"/>
                  <a:gd name="T33" fmla="*/ 2147483646 h 1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" h="134">
                    <a:moveTo>
                      <a:pt x="37" y="133"/>
                    </a:moveTo>
                    <a:lnTo>
                      <a:pt x="37" y="133"/>
                    </a:lnTo>
                    <a:cubicBezTo>
                      <a:pt x="18" y="133"/>
                      <a:pt x="0" y="115"/>
                      <a:pt x="0" y="76"/>
                    </a:cubicBezTo>
                    <a:cubicBezTo>
                      <a:pt x="0" y="38"/>
                      <a:pt x="18" y="19"/>
                      <a:pt x="18" y="0"/>
                    </a:cubicBezTo>
                    <a:cubicBezTo>
                      <a:pt x="18" y="57"/>
                      <a:pt x="37" y="133"/>
                      <a:pt x="37" y="133"/>
                    </a:cubicBezTo>
                    <a:cubicBezTo>
                      <a:pt x="37" y="133"/>
                      <a:pt x="18" y="57"/>
                      <a:pt x="18" y="0"/>
                    </a:cubicBezTo>
                    <a:cubicBezTo>
                      <a:pt x="18" y="19"/>
                      <a:pt x="0" y="38"/>
                      <a:pt x="0" y="76"/>
                    </a:cubicBezTo>
                    <a:cubicBezTo>
                      <a:pt x="0" y="115"/>
                      <a:pt x="18" y="133"/>
                      <a:pt x="37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34" name="Freeform 129">
                <a:extLst>
                  <a:ext uri="{FF2B5EF4-FFF2-40B4-BE49-F238E27FC236}">
                    <a16:creationId xmlns:a16="http://schemas.microsoft.com/office/drawing/2014/main" id="{22B1C8E9-A1E6-EE47-B6A1-0DDBDD895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538413"/>
                <a:ext cx="23812" cy="9525"/>
              </a:xfrm>
              <a:custGeom>
                <a:avLst/>
                <a:gdLst>
                  <a:gd name="T0" fmla="*/ 2147483646 w 135"/>
                  <a:gd name="T1" fmla="*/ 2147483646 h 58"/>
                  <a:gd name="T2" fmla="*/ 2147483646 w 135"/>
                  <a:gd name="T3" fmla="*/ 2147483646 h 58"/>
                  <a:gd name="T4" fmla="*/ 0 w 135"/>
                  <a:gd name="T5" fmla="*/ 2147483646 h 58"/>
                  <a:gd name="T6" fmla="*/ 2147483646 w 135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58">
                    <a:moveTo>
                      <a:pt x="115" y="57"/>
                    </a:moveTo>
                    <a:lnTo>
                      <a:pt x="115" y="57"/>
                    </a:lnTo>
                    <a:cubicBezTo>
                      <a:pt x="76" y="57"/>
                      <a:pt x="0" y="18"/>
                      <a:pt x="0" y="18"/>
                    </a:cubicBezTo>
                    <a:cubicBezTo>
                      <a:pt x="76" y="0"/>
                      <a:pt x="134" y="38"/>
                      <a:pt x="115" y="57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35" name="Freeform 130">
                <a:extLst>
                  <a:ext uri="{FF2B5EF4-FFF2-40B4-BE49-F238E27FC236}">
                    <a16:creationId xmlns:a16="http://schemas.microsoft.com/office/drawing/2014/main" id="{8F2B2698-CE60-3C40-AF2E-B289BE926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541588"/>
                <a:ext cx="20637" cy="6350"/>
              </a:xfrm>
              <a:custGeom>
                <a:avLst/>
                <a:gdLst>
                  <a:gd name="T0" fmla="*/ 2147483646 w 116"/>
                  <a:gd name="T1" fmla="*/ 2147483646 h 40"/>
                  <a:gd name="T2" fmla="*/ 2147483646 w 116"/>
                  <a:gd name="T3" fmla="*/ 2147483646 h 40"/>
                  <a:gd name="T4" fmla="*/ 2147483646 w 116"/>
                  <a:gd name="T5" fmla="*/ 2147483646 h 40"/>
                  <a:gd name="T6" fmla="*/ 2147483646 w 116"/>
                  <a:gd name="T7" fmla="*/ 2147483646 h 40"/>
                  <a:gd name="T8" fmla="*/ 0 w 116"/>
                  <a:gd name="T9" fmla="*/ 0 h 40"/>
                  <a:gd name="T10" fmla="*/ 0 w 116"/>
                  <a:gd name="T11" fmla="*/ 0 h 40"/>
                  <a:gd name="T12" fmla="*/ 0 w 116"/>
                  <a:gd name="T13" fmla="*/ 0 h 40"/>
                  <a:gd name="T14" fmla="*/ 2147483646 w 116"/>
                  <a:gd name="T15" fmla="*/ 0 h 40"/>
                  <a:gd name="T16" fmla="*/ 2147483646 w 116"/>
                  <a:gd name="T17" fmla="*/ 2147483646 h 40"/>
                  <a:gd name="T18" fmla="*/ 2147483646 w 116"/>
                  <a:gd name="T19" fmla="*/ 2147483646 h 40"/>
                  <a:gd name="T20" fmla="*/ 2147483646 w 116"/>
                  <a:gd name="T21" fmla="*/ 2147483646 h 40"/>
                  <a:gd name="T22" fmla="*/ 2147483646 w 116"/>
                  <a:gd name="T23" fmla="*/ 2147483646 h 40"/>
                  <a:gd name="T24" fmla="*/ 2147483646 w 116"/>
                  <a:gd name="T25" fmla="*/ 2147483646 h 40"/>
                  <a:gd name="T26" fmla="*/ 2147483646 w 116"/>
                  <a:gd name="T27" fmla="*/ 2147483646 h 40"/>
                  <a:gd name="T28" fmla="*/ 2147483646 w 116"/>
                  <a:gd name="T29" fmla="*/ 2147483646 h 40"/>
                  <a:gd name="T30" fmla="*/ 2147483646 w 116"/>
                  <a:gd name="T31" fmla="*/ 0 h 40"/>
                  <a:gd name="T32" fmla="*/ 0 w 116"/>
                  <a:gd name="T33" fmla="*/ 0 h 40"/>
                  <a:gd name="T34" fmla="*/ 0 w 116"/>
                  <a:gd name="T35" fmla="*/ 0 h 40"/>
                  <a:gd name="T36" fmla="*/ 0 w 116"/>
                  <a:gd name="T37" fmla="*/ 0 h 40"/>
                  <a:gd name="T38" fmla="*/ 2147483646 w 116"/>
                  <a:gd name="T39" fmla="*/ 214748364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6" h="40">
                    <a:moveTo>
                      <a:pt x="115" y="39"/>
                    </a:moveTo>
                    <a:lnTo>
                      <a:pt x="115" y="39"/>
                    </a:lnTo>
                    <a:cubicBezTo>
                      <a:pt x="76" y="39"/>
                      <a:pt x="0" y="0"/>
                      <a:pt x="0" y="0"/>
                    </a:cubicBezTo>
                    <a:cubicBezTo>
                      <a:pt x="19" y="0"/>
                      <a:pt x="39" y="0"/>
                      <a:pt x="39" y="0"/>
                    </a:cubicBezTo>
                    <a:cubicBezTo>
                      <a:pt x="95" y="0"/>
                      <a:pt x="115" y="20"/>
                      <a:pt x="115" y="20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115" y="20"/>
                      <a:pt x="95" y="0"/>
                      <a:pt x="39" y="0"/>
                    </a:cubicBezTo>
                    <a:cubicBezTo>
                      <a:pt x="39" y="0"/>
                      <a:pt x="19" y="0"/>
                      <a:pt x="0" y="0"/>
                    </a:cubicBezTo>
                    <a:cubicBezTo>
                      <a:pt x="0" y="0"/>
                      <a:pt x="76" y="39"/>
                      <a:pt x="115" y="39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36" name="Freeform 131">
                <a:extLst>
                  <a:ext uri="{FF2B5EF4-FFF2-40B4-BE49-F238E27FC236}">
                    <a16:creationId xmlns:a16="http://schemas.microsoft.com/office/drawing/2014/main" id="{490CF379-CCC0-A542-9773-4DFFF77CA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538413"/>
                <a:ext cx="20637" cy="9525"/>
              </a:xfrm>
              <a:custGeom>
                <a:avLst/>
                <a:gdLst>
                  <a:gd name="T0" fmla="*/ 2147483646 w 116"/>
                  <a:gd name="T1" fmla="*/ 2147483646 h 58"/>
                  <a:gd name="T2" fmla="*/ 2147483646 w 116"/>
                  <a:gd name="T3" fmla="*/ 2147483646 h 58"/>
                  <a:gd name="T4" fmla="*/ 0 w 116"/>
                  <a:gd name="T5" fmla="*/ 2147483646 h 58"/>
                  <a:gd name="T6" fmla="*/ 2147483646 w 116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58">
                    <a:moveTo>
                      <a:pt x="115" y="57"/>
                    </a:moveTo>
                    <a:lnTo>
                      <a:pt x="115" y="57"/>
                    </a:lnTo>
                    <a:cubicBezTo>
                      <a:pt x="115" y="38"/>
                      <a:pt x="76" y="0"/>
                      <a:pt x="0" y="18"/>
                    </a:cubicBezTo>
                    <a:cubicBezTo>
                      <a:pt x="58" y="38"/>
                      <a:pt x="115" y="38"/>
                      <a:pt x="115" y="57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37" name="Freeform 132">
                <a:extLst>
                  <a:ext uri="{FF2B5EF4-FFF2-40B4-BE49-F238E27FC236}">
                    <a16:creationId xmlns:a16="http://schemas.microsoft.com/office/drawing/2014/main" id="{0DF14601-8174-B14C-AB79-005C043B0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541588"/>
                <a:ext cx="20637" cy="6350"/>
              </a:xfrm>
              <a:custGeom>
                <a:avLst/>
                <a:gdLst>
                  <a:gd name="T0" fmla="*/ 2147483646 w 116"/>
                  <a:gd name="T1" fmla="*/ 2147483646 h 40"/>
                  <a:gd name="T2" fmla="*/ 2147483646 w 116"/>
                  <a:gd name="T3" fmla="*/ 2147483646 h 40"/>
                  <a:gd name="T4" fmla="*/ 2147483646 w 116"/>
                  <a:gd name="T5" fmla="*/ 2147483646 h 40"/>
                  <a:gd name="T6" fmla="*/ 2147483646 w 116"/>
                  <a:gd name="T7" fmla="*/ 2147483646 h 40"/>
                  <a:gd name="T8" fmla="*/ 2147483646 w 116"/>
                  <a:gd name="T9" fmla="*/ 0 h 40"/>
                  <a:gd name="T10" fmla="*/ 0 w 116"/>
                  <a:gd name="T11" fmla="*/ 0 h 40"/>
                  <a:gd name="T12" fmla="*/ 0 w 116"/>
                  <a:gd name="T13" fmla="*/ 0 h 40"/>
                  <a:gd name="T14" fmla="*/ 2147483646 w 116"/>
                  <a:gd name="T15" fmla="*/ 2147483646 h 40"/>
                  <a:gd name="T16" fmla="*/ 2147483646 w 116"/>
                  <a:gd name="T17" fmla="*/ 2147483646 h 40"/>
                  <a:gd name="T18" fmla="*/ 2147483646 w 116"/>
                  <a:gd name="T19" fmla="*/ 2147483646 h 40"/>
                  <a:gd name="T20" fmla="*/ 2147483646 w 116"/>
                  <a:gd name="T21" fmla="*/ 2147483646 h 40"/>
                  <a:gd name="T22" fmla="*/ 2147483646 w 116"/>
                  <a:gd name="T23" fmla="*/ 2147483646 h 40"/>
                  <a:gd name="T24" fmla="*/ 0 w 116"/>
                  <a:gd name="T25" fmla="*/ 0 h 40"/>
                  <a:gd name="T26" fmla="*/ 0 w 116"/>
                  <a:gd name="T27" fmla="*/ 0 h 40"/>
                  <a:gd name="T28" fmla="*/ 0 w 116"/>
                  <a:gd name="T29" fmla="*/ 0 h 40"/>
                  <a:gd name="T30" fmla="*/ 2147483646 w 116"/>
                  <a:gd name="T31" fmla="*/ 0 h 40"/>
                  <a:gd name="T32" fmla="*/ 2147483646 w 116"/>
                  <a:gd name="T33" fmla="*/ 2147483646 h 40"/>
                  <a:gd name="T34" fmla="*/ 2147483646 w 116"/>
                  <a:gd name="T35" fmla="*/ 2147483646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6" h="40">
                    <a:moveTo>
                      <a:pt x="115" y="39"/>
                    </a:moveTo>
                    <a:lnTo>
                      <a:pt x="115" y="39"/>
                    </a:lnTo>
                    <a:cubicBezTo>
                      <a:pt x="115" y="20"/>
                      <a:pt x="115" y="20"/>
                      <a:pt x="115" y="20"/>
                    </a:cubicBezTo>
                    <a:cubicBezTo>
                      <a:pt x="115" y="20"/>
                      <a:pt x="95" y="0"/>
                      <a:pt x="39" y="0"/>
                    </a:cubicBezTo>
                    <a:cubicBezTo>
                      <a:pt x="39" y="0"/>
                      <a:pt x="19" y="0"/>
                      <a:pt x="0" y="0"/>
                    </a:cubicBezTo>
                    <a:cubicBezTo>
                      <a:pt x="58" y="20"/>
                      <a:pt x="115" y="20"/>
                      <a:pt x="115" y="39"/>
                    </a:cubicBezTo>
                    <a:cubicBezTo>
                      <a:pt x="115" y="20"/>
                      <a:pt x="58" y="20"/>
                      <a:pt x="0" y="0"/>
                    </a:cubicBezTo>
                    <a:cubicBezTo>
                      <a:pt x="19" y="0"/>
                      <a:pt x="39" y="0"/>
                      <a:pt x="39" y="0"/>
                    </a:cubicBezTo>
                    <a:cubicBezTo>
                      <a:pt x="95" y="0"/>
                      <a:pt x="115" y="20"/>
                      <a:pt x="115" y="20"/>
                    </a:cubicBezTo>
                    <a:cubicBezTo>
                      <a:pt x="115" y="39"/>
                      <a:pt x="115" y="39"/>
                      <a:pt x="115" y="39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38" name="Freeform 133">
                <a:extLst>
                  <a:ext uri="{FF2B5EF4-FFF2-40B4-BE49-F238E27FC236}">
                    <a16:creationId xmlns:a16="http://schemas.microsoft.com/office/drawing/2014/main" id="{931FD1A1-6E34-AB49-A04B-99CDFF589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24125"/>
                <a:ext cx="6350" cy="17463"/>
              </a:xfrm>
              <a:custGeom>
                <a:avLst/>
                <a:gdLst>
                  <a:gd name="T0" fmla="*/ 0 w 39"/>
                  <a:gd name="T1" fmla="*/ 2147483646 h 96"/>
                  <a:gd name="T2" fmla="*/ 0 w 39"/>
                  <a:gd name="T3" fmla="*/ 2147483646 h 96"/>
                  <a:gd name="T4" fmla="*/ 2147483646 w 39"/>
                  <a:gd name="T5" fmla="*/ 0 h 96"/>
                  <a:gd name="T6" fmla="*/ 0 w 39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0" y="77"/>
                    </a:moveTo>
                    <a:lnTo>
                      <a:pt x="0" y="77"/>
                    </a:lnTo>
                    <a:cubicBezTo>
                      <a:pt x="0" y="58"/>
                      <a:pt x="38" y="0"/>
                      <a:pt x="38" y="0"/>
                    </a:cubicBezTo>
                    <a:cubicBezTo>
                      <a:pt x="38" y="58"/>
                      <a:pt x="0" y="95"/>
                      <a:pt x="0" y="77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39" name="Freeform 134">
                <a:extLst>
                  <a:ext uri="{FF2B5EF4-FFF2-40B4-BE49-F238E27FC236}">
                    <a16:creationId xmlns:a16="http://schemas.microsoft.com/office/drawing/2014/main" id="{3DAD1A8D-FAD2-AC4D-AE04-F489F0629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20950"/>
                <a:ext cx="6350" cy="17463"/>
              </a:xfrm>
              <a:custGeom>
                <a:avLst/>
                <a:gdLst>
                  <a:gd name="T0" fmla="*/ 0 w 39"/>
                  <a:gd name="T1" fmla="*/ 2147483646 h 97"/>
                  <a:gd name="T2" fmla="*/ 0 w 39"/>
                  <a:gd name="T3" fmla="*/ 2147483646 h 97"/>
                  <a:gd name="T4" fmla="*/ 0 w 39"/>
                  <a:gd name="T5" fmla="*/ 2147483646 h 97"/>
                  <a:gd name="T6" fmla="*/ 2147483646 w 39"/>
                  <a:gd name="T7" fmla="*/ 2147483646 h 97"/>
                  <a:gd name="T8" fmla="*/ 2147483646 w 39"/>
                  <a:gd name="T9" fmla="*/ 2147483646 h 97"/>
                  <a:gd name="T10" fmla="*/ 2147483646 w 39"/>
                  <a:gd name="T11" fmla="*/ 2147483646 h 97"/>
                  <a:gd name="T12" fmla="*/ 0 w 39"/>
                  <a:gd name="T13" fmla="*/ 2147483646 h 97"/>
                  <a:gd name="T14" fmla="*/ 0 w 39"/>
                  <a:gd name="T15" fmla="*/ 2147483646 h 97"/>
                  <a:gd name="T16" fmla="*/ 0 w 39"/>
                  <a:gd name="T17" fmla="*/ 2147483646 h 97"/>
                  <a:gd name="T18" fmla="*/ 0 w 39"/>
                  <a:gd name="T19" fmla="*/ 2147483646 h 97"/>
                  <a:gd name="T20" fmla="*/ 0 w 39"/>
                  <a:gd name="T21" fmla="*/ 2147483646 h 97"/>
                  <a:gd name="T22" fmla="*/ 0 w 39"/>
                  <a:gd name="T23" fmla="*/ 2147483646 h 97"/>
                  <a:gd name="T24" fmla="*/ 0 w 39"/>
                  <a:gd name="T25" fmla="*/ 2147483646 h 97"/>
                  <a:gd name="T26" fmla="*/ 2147483646 w 39"/>
                  <a:gd name="T27" fmla="*/ 2147483646 h 97"/>
                  <a:gd name="T28" fmla="*/ 2147483646 w 39"/>
                  <a:gd name="T29" fmla="*/ 0 h 97"/>
                  <a:gd name="T30" fmla="*/ 2147483646 w 39"/>
                  <a:gd name="T31" fmla="*/ 0 h 97"/>
                  <a:gd name="T32" fmla="*/ 0 w 39"/>
                  <a:gd name="T33" fmla="*/ 2147483646 h 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97">
                    <a:moveTo>
                      <a:pt x="0" y="96"/>
                    </a:moveTo>
                    <a:lnTo>
                      <a:pt x="0" y="96"/>
                    </a:lnTo>
                    <a:cubicBezTo>
                      <a:pt x="0" y="77"/>
                      <a:pt x="38" y="19"/>
                      <a:pt x="38" y="19"/>
                    </a:cubicBezTo>
                    <a:cubicBezTo>
                      <a:pt x="38" y="58"/>
                      <a:pt x="19" y="96"/>
                      <a:pt x="0" y="96"/>
                    </a:cubicBezTo>
                    <a:cubicBezTo>
                      <a:pt x="19" y="96"/>
                      <a:pt x="38" y="58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9"/>
                      <a:pt x="0" y="77"/>
                      <a:pt x="0" y="96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40" name="Freeform 135">
                <a:extLst>
                  <a:ext uri="{FF2B5EF4-FFF2-40B4-BE49-F238E27FC236}">
                    <a16:creationId xmlns:a16="http://schemas.microsoft.com/office/drawing/2014/main" id="{1A8A982F-0DF4-8E42-AE1A-E475D0E98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24125"/>
                <a:ext cx="6350" cy="17463"/>
              </a:xfrm>
              <a:custGeom>
                <a:avLst/>
                <a:gdLst>
                  <a:gd name="T0" fmla="*/ 0 w 39"/>
                  <a:gd name="T1" fmla="*/ 2147483646 h 96"/>
                  <a:gd name="T2" fmla="*/ 0 w 39"/>
                  <a:gd name="T3" fmla="*/ 2147483646 h 96"/>
                  <a:gd name="T4" fmla="*/ 2147483646 w 39"/>
                  <a:gd name="T5" fmla="*/ 0 h 96"/>
                  <a:gd name="T6" fmla="*/ 0 w 39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0" y="77"/>
                    </a:moveTo>
                    <a:lnTo>
                      <a:pt x="0" y="77"/>
                    </a:lnTo>
                    <a:cubicBezTo>
                      <a:pt x="0" y="95"/>
                      <a:pt x="38" y="58"/>
                      <a:pt x="38" y="0"/>
                    </a:cubicBezTo>
                    <a:cubicBezTo>
                      <a:pt x="19" y="39"/>
                      <a:pt x="0" y="77"/>
                      <a:pt x="0" y="77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41" name="Freeform 136">
                <a:extLst>
                  <a:ext uri="{FF2B5EF4-FFF2-40B4-BE49-F238E27FC236}">
                    <a16:creationId xmlns:a16="http://schemas.microsoft.com/office/drawing/2014/main" id="{42DEFDAC-20AF-2A4A-882D-4ECBE39AD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24125"/>
                <a:ext cx="6350" cy="14288"/>
              </a:xfrm>
              <a:custGeom>
                <a:avLst/>
                <a:gdLst>
                  <a:gd name="T0" fmla="*/ 0 w 39"/>
                  <a:gd name="T1" fmla="*/ 2147483646 h 78"/>
                  <a:gd name="T2" fmla="*/ 0 w 39"/>
                  <a:gd name="T3" fmla="*/ 2147483646 h 78"/>
                  <a:gd name="T4" fmla="*/ 0 w 39"/>
                  <a:gd name="T5" fmla="*/ 2147483646 h 78"/>
                  <a:gd name="T6" fmla="*/ 0 w 39"/>
                  <a:gd name="T7" fmla="*/ 2147483646 h 78"/>
                  <a:gd name="T8" fmla="*/ 2147483646 w 39"/>
                  <a:gd name="T9" fmla="*/ 0 h 78"/>
                  <a:gd name="T10" fmla="*/ 2147483646 w 39"/>
                  <a:gd name="T11" fmla="*/ 0 h 78"/>
                  <a:gd name="T12" fmla="*/ 0 w 39"/>
                  <a:gd name="T13" fmla="*/ 2147483646 h 78"/>
                  <a:gd name="T14" fmla="*/ 0 w 39"/>
                  <a:gd name="T15" fmla="*/ 2147483646 h 78"/>
                  <a:gd name="T16" fmla="*/ 0 w 39"/>
                  <a:gd name="T17" fmla="*/ 2147483646 h 78"/>
                  <a:gd name="T18" fmla="*/ 0 w 39"/>
                  <a:gd name="T19" fmla="*/ 2147483646 h 78"/>
                  <a:gd name="T20" fmla="*/ 0 w 39"/>
                  <a:gd name="T21" fmla="*/ 2147483646 h 78"/>
                  <a:gd name="T22" fmla="*/ 2147483646 w 39"/>
                  <a:gd name="T23" fmla="*/ 0 h 78"/>
                  <a:gd name="T24" fmla="*/ 2147483646 w 39"/>
                  <a:gd name="T25" fmla="*/ 0 h 78"/>
                  <a:gd name="T26" fmla="*/ 2147483646 w 39"/>
                  <a:gd name="T27" fmla="*/ 0 h 78"/>
                  <a:gd name="T28" fmla="*/ 0 w 39"/>
                  <a:gd name="T29" fmla="*/ 2147483646 h 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78">
                    <a:moveTo>
                      <a:pt x="0" y="77"/>
                    </a:moveTo>
                    <a:lnTo>
                      <a:pt x="0" y="77"/>
                    </a:lnTo>
                    <a:cubicBezTo>
                      <a:pt x="19" y="77"/>
                      <a:pt x="38" y="39"/>
                      <a:pt x="38" y="0"/>
                    </a:cubicBezTo>
                    <a:cubicBezTo>
                      <a:pt x="19" y="39"/>
                      <a:pt x="0" y="77"/>
                      <a:pt x="0" y="77"/>
                    </a:cubicBezTo>
                    <a:cubicBezTo>
                      <a:pt x="0" y="77"/>
                      <a:pt x="19" y="39"/>
                      <a:pt x="38" y="0"/>
                    </a:cubicBezTo>
                    <a:cubicBezTo>
                      <a:pt x="38" y="39"/>
                      <a:pt x="19" y="77"/>
                      <a:pt x="0" y="77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42" name="Freeform 137">
                <a:extLst>
                  <a:ext uri="{FF2B5EF4-FFF2-40B4-BE49-F238E27FC236}">
                    <a16:creationId xmlns:a16="http://schemas.microsoft.com/office/drawing/2014/main" id="{17AC94A2-5041-854B-A674-597C2DFB0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97138"/>
                <a:ext cx="11112" cy="23812"/>
              </a:xfrm>
              <a:custGeom>
                <a:avLst/>
                <a:gdLst>
                  <a:gd name="T0" fmla="*/ 0 w 59"/>
                  <a:gd name="T1" fmla="*/ 2147483646 h 134"/>
                  <a:gd name="T2" fmla="*/ 0 w 59"/>
                  <a:gd name="T3" fmla="*/ 2147483646 h 134"/>
                  <a:gd name="T4" fmla="*/ 2147483646 w 59"/>
                  <a:gd name="T5" fmla="*/ 0 h 134"/>
                  <a:gd name="T6" fmla="*/ 0 w 59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134">
                    <a:moveTo>
                      <a:pt x="0" y="133"/>
                    </a:moveTo>
                    <a:lnTo>
                      <a:pt x="0" y="133"/>
                    </a:lnTo>
                    <a:cubicBezTo>
                      <a:pt x="0" y="95"/>
                      <a:pt x="39" y="19"/>
                      <a:pt x="39" y="0"/>
                    </a:cubicBezTo>
                    <a:cubicBezTo>
                      <a:pt x="58" y="95"/>
                      <a:pt x="20" y="133"/>
                      <a:pt x="0" y="133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43" name="Freeform 138">
                <a:extLst>
                  <a:ext uri="{FF2B5EF4-FFF2-40B4-BE49-F238E27FC236}">
                    <a16:creationId xmlns:a16="http://schemas.microsoft.com/office/drawing/2014/main" id="{927DB5F0-B46C-414D-9361-A7A8F1743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97138"/>
                <a:ext cx="7937" cy="23812"/>
              </a:xfrm>
              <a:custGeom>
                <a:avLst/>
                <a:gdLst>
                  <a:gd name="T0" fmla="*/ 0 w 40"/>
                  <a:gd name="T1" fmla="*/ 2147483646 h 134"/>
                  <a:gd name="T2" fmla="*/ 0 w 40"/>
                  <a:gd name="T3" fmla="*/ 2147483646 h 134"/>
                  <a:gd name="T4" fmla="*/ 0 w 40"/>
                  <a:gd name="T5" fmla="*/ 2147483646 h 134"/>
                  <a:gd name="T6" fmla="*/ 0 w 40"/>
                  <a:gd name="T7" fmla="*/ 2147483646 h 134"/>
                  <a:gd name="T8" fmla="*/ 2147483646 w 40"/>
                  <a:gd name="T9" fmla="*/ 0 h 134"/>
                  <a:gd name="T10" fmla="*/ 2147483646 w 40"/>
                  <a:gd name="T11" fmla="*/ 0 h 134"/>
                  <a:gd name="T12" fmla="*/ 2147483646 w 40"/>
                  <a:gd name="T13" fmla="*/ 0 h 134"/>
                  <a:gd name="T14" fmla="*/ 2147483646 w 40"/>
                  <a:gd name="T15" fmla="*/ 2147483646 h 134"/>
                  <a:gd name="T16" fmla="*/ 2147483646 w 40"/>
                  <a:gd name="T17" fmla="*/ 2147483646 h 134"/>
                  <a:gd name="T18" fmla="*/ 0 w 40"/>
                  <a:gd name="T19" fmla="*/ 2147483646 h 134"/>
                  <a:gd name="T20" fmla="*/ 0 w 40"/>
                  <a:gd name="T21" fmla="*/ 2147483646 h 134"/>
                  <a:gd name="T22" fmla="*/ 0 w 40"/>
                  <a:gd name="T23" fmla="*/ 2147483646 h 134"/>
                  <a:gd name="T24" fmla="*/ 0 w 40"/>
                  <a:gd name="T25" fmla="*/ 2147483646 h 134"/>
                  <a:gd name="T26" fmla="*/ 0 w 40"/>
                  <a:gd name="T27" fmla="*/ 2147483646 h 134"/>
                  <a:gd name="T28" fmla="*/ 0 w 40"/>
                  <a:gd name="T29" fmla="*/ 2147483646 h 134"/>
                  <a:gd name="T30" fmla="*/ 0 w 40"/>
                  <a:gd name="T31" fmla="*/ 2147483646 h 134"/>
                  <a:gd name="T32" fmla="*/ 2147483646 w 40"/>
                  <a:gd name="T33" fmla="*/ 2147483646 h 134"/>
                  <a:gd name="T34" fmla="*/ 2147483646 w 40"/>
                  <a:gd name="T35" fmla="*/ 0 h 134"/>
                  <a:gd name="T36" fmla="*/ 2147483646 w 40"/>
                  <a:gd name="T37" fmla="*/ 0 h 134"/>
                  <a:gd name="T38" fmla="*/ 2147483646 w 40"/>
                  <a:gd name="T39" fmla="*/ 0 h 134"/>
                  <a:gd name="T40" fmla="*/ 0 w 40"/>
                  <a:gd name="T41" fmla="*/ 2147483646 h 1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0" h="134">
                    <a:moveTo>
                      <a:pt x="0" y="133"/>
                    </a:moveTo>
                    <a:lnTo>
                      <a:pt x="0" y="133"/>
                    </a:lnTo>
                    <a:cubicBezTo>
                      <a:pt x="0" y="95"/>
                      <a:pt x="39" y="19"/>
                      <a:pt x="39" y="0"/>
                    </a:cubicBezTo>
                    <a:cubicBezTo>
                      <a:pt x="39" y="19"/>
                      <a:pt x="39" y="19"/>
                      <a:pt x="39" y="38"/>
                    </a:cubicBezTo>
                    <a:cubicBezTo>
                      <a:pt x="39" y="57"/>
                      <a:pt x="39" y="95"/>
                      <a:pt x="39" y="115"/>
                    </a:cubicBezTo>
                    <a:cubicBezTo>
                      <a:pt x="20" y="115"/>
                      <a:pt x="20" y="133"/>
                      <a:pt x="0" y="133"/>
                    </a:cubicBezTo>
                    <a:cubicBezTo>
                      <a:pt x="20" y="133"/>
                      <a:pt x="39" y="95"/>
                      <a:pt x="39" y="38"/>
                    </a:cubicBezTo>
                    <a:cubicBezTo>
                      <a:pt x="39" y="19"/>
                      <a:pt x="39" y="19"/>
                      <a:pt x="39" y="0"/>
                    </a:cubicBezTo>
                    <a:cubicBezTo>
                      <a:pt x="39" y="19"/>
                      <a:pt x="0" y="95"/>
                      <a:pt x="0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44" name="Freeform 139">
                <a:extLst>
                  <a:ext uri="{FF2B5EF4-FFF2-40B4-BE49-F238E27FC236}">
                    <a16:creationId xmlns:a16="http://schemas.microsoft.com/office/drawing/2014/main" id="{D593385E-4E9C-3A43-9F19-B5D21911F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97138"/>
                <a:ext cx="11112" cy="23812"/>
              </a:xfrm>
              <a:custGeom>
                <a:avLst/>
                <a:gdLst>
                  <a:gd name="T0" fmla="*/ 0 w 59"/>
                  <a:gd name="T1" fmla="*/ 2147483646 h 134"/>
                  <a:gd name="T2" fmla="*/ 0 w 59"/>
                  <a:gd name="T3" fmla="*/ 2147483646 h 134"/>
                  <a:gd name="T4" fmla="*/ 2147483646 w 59"/>
                  <a:gd name="T5" fmla="*/ 0 h 134"/>
                  <a:gd name="T6" fmla="*/ 0 w 59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134">
                    <a:moveTo>
                      <a:pt x="0" y="133"/>
                    </a:moveTo>
                    <a:lnTo>
                      <a:pt x="0" y="133"/>
                    </a:lnTo>
                    <a:cubicBezTo>
                      <a:pt x="20" y="133"/>
                      <a:pt x="58" y="95"/>
                      <a:pt x="39" y="0"/>
                    </a:cubicBezTo>
                    <a:cubicBezTo>
                      <a:pt x="20" y="76"/>
                      <a:pt x="0" y="133"/>
                      <a:pt x="0" y="133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45" name="Freeform 140">
                <a:extLst>
                  <a:ext uri="{FF2B5EF4-FFF2-40B4-BE49-F238E27FC236}">
                    <a16:creationId xmlns:a16="http://schemas.microsoft.com/office/drawing/2014/main" id="{A881A8BE-80AA-5049-BAA6-A5FAD8F27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497138"/>
                <a:ext cx="7937" cy="23812"/>
              </a:xfrm>
              <a:custGeom>
                <a:avLst/>
                <a:gdLst>
                  <a:gd name="T0" fmla="*/ 0 w 40"/>
                  <a:gd name="T1" fmla="*/ 2147483646 h 134"/>
                  <a:gd name="T2" fmla="*/ 0 w 40"/>
                  <a:gd name="T3" fmla="*/ 2147483646 h 134"/>
                  <a:gd name="T4" fmla="*/ 0 w 40"/>
                  <a:gd name="T5" fmla="*/ 2147483646 h 134"/>
                  <a:gd name="T6" fmla="*/ 0 w 40"/>
                  <a:gd name="T7" fmla="*/ 2147483646 h 134"/>
                  <a:gd name="T8" fmla="*/ 2147483646 w 40"/>
                  <a:gd name="T9" fmla="*/ 2147483646 h 134"/>
                  <a:gd name="T10" fmla="*/ 2147483646 w 40"/>
                  <a:gd name="T11" fmla="*/ 0 h 134"/>
                  <a:gd name="T12" fmla="*/ 2147483646 w 40"/>
                  <a:gd name="T13" fmla="*/ 0 h 134"/>
                  <a:gd name="T14" fmla="*/ 0 w 40"/>
                  <a:gd name="T15" fmla="*/ 2147483646 h 134"/>
                  <a:gd name="T16" fmla="*/ 0 w 40"/>
                  <a:gd name="T17" fmla="*/ 2147483646 h 134"/>
                  <a:gd name="T18" fmla="*/ 0 w 40"/>
                  <a:gd name="T19" fmla="*/ 2147483646 h 134"/>
                  <a:gd name="T20" fmla="*/ 0 w 40"/>
                  <a:gd name="T21" fmla="*/ 2147483646 h 134"/>
                  <a:gd name="T22" fmla="*/ 0 w 40"/>
                  <a:gd name="T23" fmla="*/ 2147483646 h 134"/>
                  <a:gd name="T24" fmla="*/ 2147483646 w 40"/>
                  <a:gd name="T25" fmla="*/ 0 h 134"/>
                  <a:gd name="T26" fmla="*/ 2147483646 w 40"/>
                  <a:gd name="T27" fmla="*/ 0 h 134"/>
                  <a:gd name="T28" fmla="*/ 2147483646 w 40"/>
                  <a:gd name="T29" fmla="*/ 0 h 134"/>
                  <a:gd name="T30" fmla="*/ 2147483646 w 40"/>
                  <a:gd name="T31" fmla="*/ 2147483646 h 134"/>
                  <a:gd name="T32" fmla="*/ 2147483646 w 40"/>
                  <a:gd name="T33" fmla="*/ 2147483646 h 134"/>
                  <a:gd name="T34" fmla="*/ 0 w 40"/>
                  <a:gd name="T35" fmla="*/ 2147483646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" h="134">
                    <a:moveTo>
                      <a:pt x="0" y="133"/>
                    </a:moveTo>
                    <a:lnTo>
                      <a:pt x="0" y="133"/>
                    </a:lnTo>
                    <a:cubicBezTo>
                      <a:pt x="20" y="133"/>
                      <a:pt x="39" y="95"/>
                      <a:pt x="39" y="38"/>
                    </a:cubicBezTo>
                    <a:cubicBezTo>
                      <a:pt x="39" y="19"/>
                      <a:pt x="39" y="19"/>
                      <a:pt x="39" y="0"/>
                    </a:cubicBezTo>
                    <a:cubicBezTo>
                      <a:pt x="20" y="76"/>
                      <a:pt x="0" y="133"/>
                      <a:pt x="0" y="133"/>
                    </a:cubicBezTo>
                    <a:cubicBezTo>
                      <a:pt x="0" y="133"/>
                      <a:pt x="20" y="76"/>
                      <a:pt x="39" y="0"/>
                    </a:cubicBezTo>
                    <a:cubicBezTo>
                      <a:pt x="39" y="19"/>
                      <a:pt x="39" y="19"/>
                      <a:pt x="39" y="38"/>
                    </a:cubicBezTo>
                    <a:cubicBezTo>
                      <a:pt x="39" y="57"/>
                      <a:pt x="39" y="95"/>
                      <a:pt x="39" y="115"/>
                    </a:cubicBezTo>
                    <a:cubicBezTo>
                      <a:pt x="20" y="115"/>
                      <a:pt x="20" y="133"/>
                      <a:pt x="0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46" name="Freeform 141">
                <a:extLst>
                  <a:ext uri="{FF2B5EF4-FFF2-40B4-BE49-F238E27FC236}">
                    <a16:creationId xmlns:a16="http://schemas.microsoft.com/office/drawing/2014/main" id="{36134B00-15DA-D540-A04D-5BB2CFDFC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506663"/>
                <a:ext cx="11112" cy="25400"/>
              </a:xfrm>
              <a:custGeom>
                <a:avLst/>
                <a:gdLst>
                  <a:gd name="T0" fmla="*/ 0 w 59"/>
                  <a:gd name="T1" fmla="*/ 2147483646 h 135"/>
                  <a:gd name="T2" fmla="*/ 0 w 59"/>
                  <a:gd name="T3" fmla="*/ 2147483646 h 135"/>
                  <a:gd name="T4" fmla="*/ 2147483646 w 59"/>
                  <a:gd name="T5" fmla="*/ 0 h 135"/>
                  <a:gd name="T6" fmla="*/ 0 w 59"/>
                  <a:gd name="T7" fmla="*/ 2147483646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135">
                    <a:moveTo>
                      <a:pt x="0" y="134"/>
                    </a:moveTo>
                    <a:lnTo>
                      <a:pt x="0" y="134"/>
                    </a:lnTo>
                    <a:cubicBezTo>
                      <a:pt x="0" y="76"/>
                      <a:pt x="39" y="19"/>
                      <a:pt x="58" y="0"/>
                    </a:cubicBezTo>
                    <a:cubicBezTo>
                      <a:pt x="58" y="95"/>
                      <a:pt x="20" y="134"/>
                      <a:pt x="0" y="13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47" name="Freeform 142">
                <a:extLst>
                  <a:ext uri="{FF2B5EF4-FFF2-40B4-BE49-F238E27FC236}">
                    <a16:creationId xmlns:a16="http://schemas.microsoft.com/office/drawing/2014/main" id="{217CB602-1770-E649-B11E-FB1A60A90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506663"/>
                <a:ext cx="11112" cy="25400"/>
              </a:xfrm>
              <a:custGeom>
                <a:avLst/>
                <a:gdLst>
                  <a:gd name="T0" fmla="*/ 0 w 59"/>
                  <a:gd name="T1" fmla="*/ 2147483646 h 135"/>
                  <a:gd name="T2" fmla="*/ 0 w 59"/>
                  <a:gd name="T3" fmla="*/ 2147483646 h 135"/>
                  <a:gd name="T4" fmla="*/ 0 w 59"/>
                  <a:gd name="T5" fmla="*/ 2147483646 h 135"/>
                  <a:gd name="T6" fmla="*/ 2147483646 w 59"/>
                  <a:gd name="T7" fmla="*/ 0 h 135"/>
                  <a:gd name="T8" fmla="*/ 2147483646 w 59"/>
                  <a:gd name="T9" fmla="*/ 0 h 135"/>
                  <a:gd name="T10" fmla="*/ 2147483646 w 59"/>
                  <a:gd name="T11" fmla="*/ 0 h 135"/>
                  <a:gd name="T12" fmla="*/ 2147483646 w 59"/>
                  <a:gd name="T13" fmla="*/ 2147483646 h 135"/>
                  <a:gd name="T14" fmla="*/ 2147483646 w 59"/>
                  <a:gd name="T15" fmla="*/ 2147483646 h 135"/>
                  <a:gd name="T16" fmla="*/ 0 w 59"/>
                  <a:gd name="T17" fmla="*/ 2147483646 h 135"/>
                  <a:gd name="T18" fmla="*/ 0 w 59"/>
                  <a:gd name="T19" fmla="*/ 2147483646 h 135"/>
                  <a:gd name="T20" fmla="*/ 0 w 59"/>
                  <a:gd name="T21" fmla="*/ 2147483646 h 135"/>
                  <a:gd name="T22" fmla="*/ 0 w 59"/>
                  <a:gd name="T23" fmla="*/ 2147483646 h 135"/>
                  <a:gd name="T24" fmla="*/ 0 w 59"/>
                  <a:gd name="T25" fmla="*/ 2147483646 h 135"/>
                  <a:gd name="T26" fmla="*/ 0 w 59"/>
                  <a:gd name="T27" fmla="*/ 2147483646 h 135"/>
                  <a:gd name="T28" fmla="*/ 0 w 59"/>
                  <a:gd name="T29" fmla="*/ 2147483646 h 135"/>
                  <a:gd name="T30" fmla="*/ 2147483646 w 59"/>
                  <a:gd name="T31" fmla="*/ 2147483646 h 135"/>
                  <a:gd name="T32" fmla="*/ 2147483646 w 59"/>
                  <a:gd name="T33" fmla="*/ 0 h 135"/>
                  <a:gd name="T34" fmla="*/ 2147483646 w 59"/>
                  <a:gd name="T35" fmla="*/ 0 h 135"/>
                  <a:gd name="T36" fmla="*/ 2147483646 w 59"/>
                  <a:gd name="T37" fmla="*/ 0 h 135"/>
                  <a:gd name="T38" fmla="*/ 0 w 59"/>
                  <a:gd name="T39" fmla="*/ 2147483646 h 1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9" h="135">
                    <a:moveTo>
                      <a:pt x="0" y="134"/>
                    </a:moveTo>
                    <a:lnTo>
                      <a:pt x="0" y="134"/>
                    </a:lnTo>
                    <a:cubicBezTo>
                      <a:pt x="0" y="95"/>
                      <a:pt x="39" y="19"/>
                      <a:pt x="58" y="0"/>
                    </a:cubicBezTo>
                    <a:lnTo>
                      <a:pt x="58" y="19"/>
                    </a:lnTo>
                    <a:cubicBezTo>
                      <a:pt x="58" y="58"/>
                      <a:pt x="58" y="76"/>
                      <a:pt x="39" y="95"/>
                    </a:cubicBezTo>
                    <a:cubicBezTo>
                      <a:pt x="39" y="114"/>
                      <a:pt x="20" y="134"/>
                      <a:pt x="0" y="134"/>
                    </a:cubicBezTo>
                    <a:cubicBezTo>
                      <a:pt x="39" y="134"/>
                      <a:pt x="58" y="76"/>
                      <a:pt x="58" y="19"/>
                    </a:cubicBezTo>
                    <a:lnTo>
                      <a:pt x="58" y="0"/>
                    </a:lnTo>
                    <a:cubicBezTo>
                      <a:pt x="39" y="19"/>
                      <a:pt x="0" y="76"/>
                      <a:pt x="0" y="13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48" name="Freeform 143">
                <a:extLst>
                  <a:ext uri="{FF2B5EF4-FFF2-40B4-BE49-F238E27FC236}">
                    <a16:creationId xmlns:a16="http://schemas.microsoft.com/office/drawing/2014/main" id="{0EA9B836-BB20-A247-971C-49A5AA702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506663"/>
                <a:ext cx="11112" cy="25400"/>
              </a:xfrm>
              <a:custGeom>
                <a:avLst/>
                <a:gdLst>
                  <a:gd name="T0" fmla="*/ 0 w 59"/>
                  <a:gd name="T1" fmla="*/ 2147483646 h 135"/>
                  <a:gd name="T2" fmla="*/ 0 w 59"/>
                  <a:gd name="T3" fmla="*/ 2147483646 h 135"/>
                  <a:gd name="T4" fmla="*/ 2147483646 w 59"/>
                  <a:gd name="T5" fmla="*/ 0 h 135"/>
                  <a:gd name="T6" fmla="*/ 0 w 59"/>
                  <a:gd name="T7" fmla="*/ 2147483646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135">
                    <a:moveTo>
                      <a:pt x="0" y="134"/>
                    </a:moveTo>
                    <a:lnTo>
                      <a:pt x="0" y="134"/>
                    </a:lnTo>
                    <a:cubicBezTo>
                      <a:pt x="20" y="134"/>
                      <a:pt x="58" y="95"/>
                      <a:pt x="58" y="0"/>
                    </a:cubicBezTo>
                    <a:cubicBezTo>
                      <a:pt x="39" y="76"/>
                      <a:pt x="20" y="114"/>
                      <a:pt x="0" y="13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49" name="Freeform 144">
                <a:extLst>
                  <a:ext uri="{FF2B5EF4-FFF2-40B4-BE49-F238E27FC236}">
                    <a16:creationId xmlns:a16="http://schemas.microsoft.com/office/drawing/2014/main" id="{F6267EAA-FC12-2842-ABB9-CD2686B96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506663"/>
                <a:ext cx="11112" cy="25400"/>
              </a:xfrm>
              <a:custGeom>
                <a:avLst/>
                <a:gdLst>
                  <a:gd name="T0" fmla="*/ 0 w 59"/>
                  <a:gd name="T1" fmla="*/ 2147483646 h 135"/>
                  <a:gd name="T2" fmla="*/ 0 w 59"/>
                  <a:gd name="T3" fmla="*/ 2147483646 h 135"/>
                  <a:gd name="T4" fmla="*/ 0 w 59"/>
                  <a:gd name="T5" fmla="*/ 2147483646 h 135"/>
                  <a:gd name="T6" fmla="*/ 0 w 59"/>
                  <a:gd name="T7" fmla="*/ 2147483646 h 135"/>
                  <a:gd name="T8" fmla="*/ 2147483646 w 59"/>
                  <a:gd name="T9" fmla="*/ 2147483646 h 135"/>
                  <a:gd name="T10" fmla="*/ 2147483646 w 59"/>
                  <a:gd name="T11" fmla="*/ 0 h 135"/>
                  <a:gd name="T12" fmla="*/ 2147483646 w 59"/>
                  <a:gd name="T13" fmla="*/ 0 h 135"/>
                  <a:gd name="T14" fmla="*/ 0 w 59"/>
                  <a:gd name="T15" fmla="*/ 2147483646 h 135"/>
                  <a:gd name="T16" fmla="*/ 0 w 59"/>
                  <a:gd name="T17" fmla="*/ 2147483646 h 135"/>
                  <a:gd name="T18" fmla="*/ 0 w 59"/>
                  <a:gd name="T19" fmla="*/ 2147483646 h 135"/>
                  <a:gd name="T20" fmla="*/ 0 w 59"/>
                  <a:gd name="T21" fmla="*/ 2147483646 h 135"/>
                  <a:gd name="T22" fmla="*/ 0 w 59"/>
                  <a:gd name="T23" fmla="*/ 2147483646 h 135"/>
                  <a:gd name="T24" fmla="*/ 2147483646 w 59"/>
                  <a:gd name="T25" fmla="*/ 0 h 135"/>
                  <a:gd name="T26" fmla="*/ 2147483646 w 59"/>
                  <a:gd name="T27" fmla="*/ 0 h 135"/>
                  <a:gd name="T28" fmla="*/ 2147483646 w 59"/>
                  <a:gd name="T29" fmla="*/ 0 h 135"/>
                  <a:gd name="T30" fmla="*/ 2147483646 w 59"/>
                  <a:gd name="T31" fmla="*/ 2147483646 h 135"/>
                  <a:gd name="T32" fmla="*/ 2147483646 w 59"/>
                  <a:gd name="T33" fmla="*/ 2147483646 h 135"/>
                  <a:gd name="T34" fmla="*/ 0 w 59"/>
                  <a:gd name="T35" fmla="*/ 2147483646 h 1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9" h="135">
                    <a:moveTo>
                      <a:pt x="0" y="134"/>
                    </a:moveTo>
                    <a:lnTo>
                      <a:pt x="0" y="134"/>
                    </a:lnTo>
                    <a:cubicBezTo>
                      <a:pt x="39" y="134"/>
                      <a:pt x="58" y="76"/>
                      <a:pt x="58" y="19"/>
                    </a:cubicBezTo>
                    <a:lnTo>
                      <a:pt x="58" y="0"/>
                    </a:lnTo>
                    <a:cubicBezTo>
                      <a:pt x="39" y="76"/>
                      <a:pt x="20" y="114"/>
                      <a:pt x="0" y="134"/>
                    </a:cubicBezTo>
                    <a:cubicBezTo>
                      <a:pt x="20" y="114"/>
                      <a:pt x="39" y="76"/>
                      <a:pt x="58" y="0"/>
                    </a:cubicBezTo>
                    <a:lnTo>
                      <a:pt x="58" y="19"/>
                    </a:lnTo>
                    <a:cubicBezTo>
                      <a:pt x="58" y="58"/>
                      <a:pt x="58" y="76"/>
                      <a:pt x="39" y="95"/>
                    </a:cubicBezTo>
                    <a:cubicBezTo>
                      <a:pt x="39" y="114"/>
                      <a:pt x="20" y="134"/>
                      <a:pt x="0" y="13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50" name="Freeform 145">
                <a:extLst>
                  <a:ext uri="{FF2B5EF4-FFF2-40B4-BE49-F238E27FC236}">
                    <a16:creationId xmlns:a16="http://schemas.microsoft.com/office/drawing/2014/main" id="{0E7E81C3-AF0F-F14B-B74C-C10AEFCB6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555875"/>
                <a:ext cx="11113" cy="20638"/>
              </a:xfrm>
              <a:custGeom>
                <a:avLst/>
                <a:gdLst>
                  <a:gd name="T0" fmla="*/ 2147483646 w 58"/>
                  <a:gd name="T1" fmla="*/ 2147483646 h 115"/>
                  <a:gd name="T2" fmla="*/ 2147483646 w 58"/>
                  <a:gd name="T3" fmla="*/ 2147483646 h 115"/>
                  <a:gd name="T4" fmla="*/ 0 w 58"/>
                  <a:gd name="T5" fmla="*/ 0 h 115"/>
                  <a:gd name="T6" fmla="*/ 2147483646 w 58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15">
                    <a:moveTo>
                      <a:pt x="38" y="114"/>
                    </a:moveTo>
                    <a:lnTo>
                      <a:pt x="38" y="114"/>
                    </a:lnTo>
                    <a:cubicBezTo>
                      <a:pt x="19" y="76"/>
                      <a:pt x="0" y="19"/>
                      <a:pt x="0" y="0"/>
                    </a:cubicBezTo>
                    <a:cubicBezTo>
                      <a:pt x="38" y="57"/>
                      <a:pt x="57" y="95"/>
                      <a:pt x="38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51" name="Freeform 146">
                <a:extLst>
                  <a:ext uri="{FF2B5EF4-FFF2-40B4-BE49-F238E27FC236}">
                    <a16:creationId xmlns:a16="http://schemas.microsoft.com/office/drawing/2014/main" id="{0A333484-7E5F-B641-917C-EF4996BB9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555875"/>
                <a:ext cx="7938" cy="20638"/>
              </a:xfrm>
              <a:custGeom>
                <a:avLst/>
                <a:gdLst>
                  <a:gd name="T0" fmla="*/ 2147483646 w 39"/>
                  <a:gd name="T1" fmla="*/ 2147483646 h 115"/>
                  <a:gd name="T2" fmla="*/ 2147483646 w 39"/>
                  <a:gd name="T3" fmla="*/ 2147483646 h 115"/>
                  <a:gd name="T4" fmla="*/ 2147483646 w 39"/>
                  <a:gd name="T5" fmla="*/ 2147483646 h 115"/>
                  <a:gd name="T6" fmla="*/ 0 w 39"/>
                  <a:gd name="T7" fmla="*/ 2147483646 h 115"/>
                  <a:gd name="T8" fmla="*/ 0 w 39"/>
                  <a:gd name="T9" fmla="*/ 0 h 115"/>
                  <a:gd name="T10" fmla="*/ 0 w 39"/>
                  <a:gd name="T11" fmla="*/ 0 h 115"/>
                  <a:gd name="T12" fmla="*/ 0 w 39"/>
                  <a:gd name="T13" fmla="*/ 0 h 115"/>
                  <a:gd name="T14" fmla="*/ 2147483646 w 39"/>
                  <a:gd name="T15" fmla="*/ 2147483646 h 115"/>
                  <a:gd name="T16" fmla="*/ 2147483646 w 39"/>
                  <a:gd name="T17" fmla="*/ 2147483646 h 115"/>
                  <a:gd name="T18" fmla="*/ 2147483646 w 39"/>
                  <a:gd name="T19" fmla="*/ 2147483646 h 115"/>
                  <a:gd name="T20" fmla="*/ 2147483646 w 39"/>
                  <a:gd name="T21" fmla="*/ 2147483646 h 115"/>
                  <a:gd name="T22" fmla="*/ 2147483646 w 39"/>
                  <a:gd name="T23" fmla="*/ 2147483646 h 115"/>
                  <a:gd name="T24" fmla="*/ 2147483646 w 39"/>
                  <a:gd name="T25" fmla="*/ 2147483646 h 115"/>
                  <a:gd name="T26" fmla="*/ 2147483646 w 39"/>
                  <a:gd name="T27" fmla="*/ 2147483646 h 115"/>
                  <a:gd name="T28" fmla="*/ 0 w 39"/>
                  <a:gd name="T29" fmla="*/ 0 h 115"/>
                  <a:gd name="T30" fmla="*/ 0 w 39"/>
                  <a:gd name="T31" fmla="*/ 0 h 115"/>
                  <a:gd name="T32" fmla="*/ 0 w 39"/>
                  <a:gd name="T33" fmla="*/ 0 h 115"/>
                  <a:gd name="T34" fmla="*/ 0 w 39"/>
                  <a:gd name="T35" fmla="*/ 2147483646 h 115"/>
                  <a:gd name="T36" fmla="*/ 2147483646 w 39"/>
                  <a:gd name="T37" fmla="*/ 2147483646 h 1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9" h="115">
                    <a:moveTo>
                      <a:pt x="38" y="114"/>
                    </a:moveTo>
                    <a:lnTo>
                      <a:pt x="38" y="114"/>
                    </a:lnTo>
                    <a:cubicBezTo>
                      <a:pt x="19" y="95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38"/>
                      <a:pt x="38" y="76"/>
                      <a:pt x="38" y="95"/>
                    </a:cubicBezTo>
                    <a:lnTo>
                      <a:pt x="38" y="114"/>
                    </a:lnTo>
                    <a:lnTo>
                      <a:pt x="38" y="95"/>
                    </a:lnTo>
                    <a:cubicBezTo>
                      <a:pt x="38" y="76"/>
                      <a:pt x="38" y="38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9" y="95"/>
                      <a:pt x="38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52" name="Freeform 147">
                <a:extLst>
                  <a:ext uri="{FF2B5EF4-FFF2-40B4-BE49-F238E27FC236}">
                    <a16:creationId xmlns:a16="http://schemas.microsoft.com/office/drawing/2014/main" id="{AE107B21-B6A7-7C43-A31B-A4B4D70DD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555875"/>
                <a:ext cx="11113" cy="20638"/>
              </a:xfrm>
              <a:custGeom>
                <a:avLst/>
                <a:gdLst>
                  <a:gd name="T0" fmla="*/ 2147483646 w 58"/>
                  <a:gd name="T1" fmla="*/ 2147483646 h 115"/>
                  <a:gd name="T2" fmla="*/ 2147483646 w 58"/>
                  <a:gd name="T3" fmla="*/ 2147483646 h 115"/>
                  <a:gd name="T4" fmla="*/ 0 w 58"/>
                  <a:gd name="T5" fmla="*/ 0 h 115"/>
                  <a:gd name="T6" fmla="*/ 2147483646 w 58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15">
                    <a:moveTo>
                      <a:pt x="38" y="114"/>
                    </a:moveTo>
                    <a:lnTo>
                      <a:pt x="38" y="114"/>
                    </a:lnTo>
                    <a:cubicBezTo>
                      <a:pt x="57" y="95"/>
                      <a:pt x="38" y="57"/>
                      <a:pt x="0" y="0"/>
                    </a:cubicBezTo>
                    <a:cubicBezTo>
                      <a:pt x="19" y="57"/>
                      <a:pt x="38" y="95"/>
                      <a:pt x="38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53" name="Freeform 148">
                <a:extLst>
                  <a:ext uri="{FF2B5EF4-FFF2-40B4-BE49-F238E27FC236}">
                    <a16:creationId xmlns:a16="http://schemas.microsoft.com/office/drawing/2014/main" id="{F25DA3FE-6E33-5F4E-8487-A215B5965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555875"/>
                <a:ext cx="7938" cy="20638"/>
              </a:xfrm>
              <a:custGeom>
                <a:avLst/>
                <a:gdLst>
                  <a:gd name="T0" fmla="*/ 2147483646 w 39"/>
                  <a:gd name="T1" fmla="*/ 2147483646 h 115"/>
                  <a:gd name="T2" fmla="*/ 2147483646 w 39"/>
                  <a:gd name="T3" fmla="*/ 2147483646 h 115"/>
                  <a:gd name="T4" fmla="*/ 2147483646 w 39"/>
                  <a:gd name="T5" fmla="*/ 2147483646 h 115"/>
                  <a:gd name="T6" fmla="*/ 2147483646 w 39"/>
                  <a:gd name="T7" fmla="*/ 2147483646 h 115"/>
                  <a:gd name="T8" fmla="*/ 0 w 39"/>
                  <a:gd name="T9" fmla="*/ 0 h 115"/>
                  <a:gd name="T10" fmla="*/ 0 w 39"/>
                  <a:gd name="T11" fmla="*/ 0 h 115"/>
                  <a:gd name="T12" fmla="*/ 2147483646 w 39"/>
                  <a:gd name="T13" fmla="*/ 2147483646 h 115"/>
                  <a:gd name="T14" fmla="*/ 2147483646 w 39"/>
                  <a:gd name="T15" fmla="*/ 2147483646 h 115"/>
                  <a:gd name="T16" fmla="*/ 2147483646 w 39"/>
                  <a:gd name="T17" fmla="*/ 2147483646 h 115"/>
                  <a:gd name="T18" fmla="*/ 2147483646 w 39"/>
                  <a:gd name="T19" fmla="*/ 2147483646 h 115"/>
                  <a:gd name="T20" fmla="*/ 2147483646 w 39"/>
                  <a:gd name="T21" fmla="*/ 2147483646 h 115"/>
                  <a:gd name="T22" fmla="*/ 2147483646 w 39"/>
                  <a:gd name="T23" fmla="*/ 2147483646 h 115"/>
                  <a:gd name="T24" fmla="*/ 2147483646 w 39"/>
                  <a:gd name="T25" fmla="*/ 2147483646 h 115"/>
                  <a:gd name="T26" fmla="*/ 0 w 39"/>
                  <a:gd name="T27" fmla="*/ 0 h 115"/>
                  <a:gd name="T28" fmla="*/ 0 w 39"/>
                  <a:gd name="T29" fmla="*/ 0 h 115"/>
                  <a:gd name="T30" fmla="*/ 0 w 39"/>
                  <a:gd name="T31" fmla="*/ 0 h 115"/>
                  <a:gd name="T32" fmla="*/ 2147483646 w 39"/>
                  <a:gd name="T33" fmla="*/ 2147483646 h 115"/>
                  <a:gd name="T34" fmla="*/ 2147483646 w 39"/>
                  <a:gd name="T35" fmla="*/ 2147483646 h 1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115">
                    <a:moveTo>
                      <a:pt x="38" y="114"/>
                    </a:moveTo>
                    <a:lnTo>
                      <a:pt x="38" y="114"/>
                    </a:lnTo>
                    <a:lnTo>
                      <a:pt x="38" y="95"/>
                    </a:lnTo>
                    <a:cubicBezTo>
                      <a:pt x="38" y="76"/>
                      <a:pt x="38" y="38"/>
                      <a:pt x="0" y="0"/>
                    </a:cubicBezTo>
                    <a:cubicBezTo>
                      <a:pt x="19" y="57"/>
                      <a:pt x="38" y="95"/>
                      <a:pt x="38" y="114"/>
                    </a:cubicBezTo>
                    <a:cubicBezTo>
                      <a:pt x="38" y="95"/>
                      <a:pt x="19" y="57"/>
                      <a:pt x="0" y="0"/>
                    </a:cubicBezTo>
                    <a:cubicBezTo>
                      <a:pt x="38" y="38"/>
                      <a:pt x="38" y="76"/>
                      <a:pt x="38" y="95"/>
                    </a:cubicBezTo>
                    <a:lnTo>
                      <a:pt x="38" y="114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54" name="Freeform 149">
                <a:extLst>
                  <a:ext uri="{FF2B5EF4-FFF2-40B4-BE49-F238E27FC236}">
                    <a16:creationId xmlns:a16="http://schemas.microsoft.com/office/drawing/2014/main" id="{E131FEA6-8FBC-1D4B-8441-550C0E623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9675"/>
                <a:ext cx="0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55" name="Freeform 150">
                <a:extLst>
                  <a:ext uri="{FF2B5EF4-FFF2-40B4-BE49-F238E27FC236}">
                    <a16:creationId xmlns:a16="http://schemas.microsoft.com/office/drawing/2014/main" id="{EF5CA04B-F5C6-FF4B-A748-B233C3042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479675"/>
                <a:ext cx="0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0 h 20"/>
                  <a:gd name="T20" fmla="*/ 0 w 1"/>
                  <a:gd name="T21" fmla="*/ 0 h 20"/>
                  <a:gd name="T22" fmla="*/ 0 w 1"/>
                  <a:gd name="T23" fmla="*/ 2147483646 h 20"/>
                  <a:gd name="T24" fmla="*/ 0 w 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56" name="Freeform 151">
                <a:extLst>
                  <a:ext uri="{FF2B5EF4-FFF2-40B4-BE49-F238E27FC236}">
                    <a16:creationId xmlns:a16="http://schemas.microsoft.com/office/drawing/2014/main" id="{9D9AEF59-2EC7-3543-84B4-F2D1944C1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473325"/>
                <a:ext cx="0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0 h 20"/>
                  <a:gd name="T10" fmla="*/ 0 w 1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57" name="Freeform 152">
                <a:extLst>
                  <a:ext uri="{FF2B5EF4-FFF2-40B4-BE49-F238E27FC236}">
                    <a16:creationId xmlns:a16="http://schemas.microsoft.com/office/drawing/2014/main" id="{DF0439BA-65AC-5A41-98EA-D1573AC1B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473325"/>
                <a:ext cx="0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w 1"/>
                  <a:gd name="T13" fmla="*/ 2147483646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0 h 20"/>
                  <a:gd name="T20" fmla="*/ 0 w 1"/>
                  <a:gd name="T21" fmla="*/ 2147483646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58" name="Freeform 153">
                <a:extLst>
                  <a:ext uri="{FF2B5EF4-FFF2-40B4-BE49-F238E27FC236}">
                    <a16:creationId xmlns:a16="http://schemas.microsoft.com/office/drawing/2014/main" id="{3007289C-DFB3-3E41-8628-82AC7CDE5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470150"/>
                <a:ext cx="0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0 h 20"/>
                  <a:gd name="T10" fmla="*/ 0 w 1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59" name="Freeform 154">
                <a:extLst>
                  <a:ext uri="{FF2B5EF4-FFF2-40B4-BE49-F238E27FC236}">
                    <a16:creationId xmlns:a16="http://schemas.microsoft.com/office/drawing/2014/main" id="{FD73065C-5D30-7241-B6E0-5E3DB72C6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470150"/>
                <a:ext cx="0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w 1"/>
                  <a:gd name="T13" fmla="*/ 2147483646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0 h 20"/>
                  <a:gd name="T20" fmla="*/ 0 w 1"/>
                  <a:gd name="T21" fmla="*/ 2147483646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60" name="Freeform 155">
                <a:extLst>
                  <a:ext uri="{FF2B5EF4-FFF2-40B4-BE49-F238E27FC236}">
                    <a16:creationId xmlns:a16="http://schemas.microsoft.com/office/drawing/2014/main" id="{B145B98C-9960-D744-85CD-6257B1DA5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2538413"/>
                <a:ext cx="4762" cy="3175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0 h 19"/>
                  <a:gd name="T4" fmla="*/ 2147483646 w 20"/>
                  <a:gd name="T5" fmla="*/ 2147483646 h 19"/>
                  <a:gd name="T6" fmla="*/ 0 w 20"/>
                  <a:gd name="T7" fmla="*/ 0 h 19"/>
                  <a:gd name="T8" fmla="*/ 2147483646 w 2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0"/>
                    </a:lnTo>
                    <a:lnTo>
                      <a:pt x="19" y="18"/>
                    </a:lnTo>
                    <a:cubicBezTo>
                      <a:pt x="0" y="18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61" name="Freeform 156">
                <a:extLst>
                  <a:ext uri="{FF2B5EF4-FFF2-40B4-BE49-F238E27FC236}">
                    <a16:creationId xmlns:a16="http://schemas.microsoft.com/office/drawing/2014/main" id="{CD99AD5F-289F-2A4A-85F4-A47FA5DF6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2538413"/>
                <a:ext cx="4762" cy="3175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0 h 19"/>
                  <a:gd name="T4" fmla="*/ 2147483646 w 20"/>
                  <a:gd name="T5" fmla="*/ 0 h 19"/>
                  <a:gd name="T6" fmla="*/ 2147483646 w 20"/>
                  <a:gd name="T7" fmla="*/ 2147483646 h 19"/>
                  <a:gd name="T8" fmla="*/ 0 w 20"/>
                  <a:gd name="T9" fmla="*/ 0 h 19"/>
                  <a:gd name="T10" fmla="*/ 2147483646 w 20"/>
                  <a:gd name="T11" fmla="*/ 0 h 19"/>
                  <a:gd name="T12" fmla="*/ 2147483646 w 20"/>
                  <a:gd name="T13" fmla="*/ 0 h 19"/>
                  <a:gd name="T14" fmla="*/ 2147483646 w 20"/>
                  <a:gd name="T15" fmla="*/ 0 h 19"/>
                  <a:gd name="T16" fmla="*/ 2147483646 w 20"/>
                  <a:gd name="T17" fmla="*/ 0 h 19"/>
                  <a:gd name="T18" fmla="*/ 2147483646 w 20"/>
                  <a:gd name="T19" fmla="*/ 0 h 19"/>
                  <a:gd name="T20" fmla="*/ 0 w 20"/>
                  <a:gd name="T21" fmla="*/ 0 h 19"/>
                  <a:gd name="T22" fmla="*/ 2147483646 w 20"/>
                  <a:gd name="T23" fmla="*/ 2147483646 h 19"/>
                  <a:gd name="T24" fmla="*/ 2147483646 w 20"/>
                  <a:gd name="T25" fmla="*/ 0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0"/>
                    </a:lnTo>
                    <a:lnTo>
                      <a:pt x="19" y="18"/>
                    </a:lnTo>
                    <a:cubicBezTo>
                      <a:pt x="0" y="18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8"/>
                      <a:pt x="19" y="18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62" name="Freeform 157">
                <a:extLst>
                  <a:ext uri="{FF2B5EF4-FFF2-40B4-BE49-F238E27FC236}">
                    <a16:creationId xmlns:a16="http://schemas.microsoft.com/office/drawing/2014/main" id="{00D5CC86-5E22-964A-9CE3-CE3C178F9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524125"/>
                <a:ext cx="4762" cy="1588"/>
              </a:xfrm>
              <a:custGeom>
                <a:avLst/>
                <a:gdLst>
                  <a:gd name="T0" fmla="*/ 2147483646 w 21"/>
                  <a:gd name="T1" fmla="*/ 0 h 1"/>
                  <a:gd name="T2" fmla="*/ 2147483646 w 21"/>
                  <a:gd name="T3" fmla="*/ 0 h 1"/>
                  <a:gd name="T4" fmla="*/ 0 w 21"/>
                  <a:gd name="T5" fmla="*/ 0 h 1"/>
                  <a:gd name="T6" fmla="*/ 0 w 21"/>
                  <a:gd name="T7" fmla="*/ 0 h 1"/>
                  <a:gd name="T8" fmla="*/ 0 w 21"/>
                  <a:gd name="T9" fmla="*/ 0 h 1"/>
                  <a:gd name="T10" fmla="*/ 2147483646 w 2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">
                    <a:moveTo>
                      <a:pt x="20" y="0"/>
                    </a:moveTo>
                    <a:lnTo>
                      <a:pt x="20" y="0"/>
                    </a:lnTo>
                    <a:cubicBezTo>
                      <a:pt x="20" y="0"/>
                      <a:pt x="2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63" name="Freeform 158">
                <a:extLst>
                  <a:ext uri="{FF2B5EF4-FFF2-40B4-BE49-F238E27FC236}">
                    <a16:creationId xmlns:a16="http://schemas.microsoft.com/office/drawing/2014/main" id="{173B1674-6A82-5746-8F30-359FFE844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524125"/>
                <a:ext cx="4762" cy="1588"/>
              </a:xfrm>
              <a:custGeom>
                <a:avLst/>
                <a:gdLst>
                  <a:gd name="T0" fmla="*/ 2147483646 w 21"/>
                  <a:gd name="T1" fmla="*/ 0 h 1"/>
                  <a:gd name="T2" fmla="*/ 2147483646 w 21"/>
                  <a:gd name="T3" fmla="*/ 0 h 1"/>
                  <a:gd name="T4" fmla="*/ 2147483646 w 21"/>
                  <a:gd name="T5" fmla="*/ 0 h 1"/>
                  <a:gd name="T6" fmla="*/ 0 w 21"/>
                  <a:gd name="T7" fmla="*/ 0 h 1"/>
                  <a:gd name="T8" fmla="*/ 0 w 21"/>
                  <a:gd name="T9" fmla="*/ 0 h 1"/>
                  <a:gd name="T10" fmla="*/ 0 w 21"/>
                  <a:gd name="T11" fmla="*/ 0 h 1"/>
                  <a:gd name="T12" fmla="*/ 2147483646 w 21"/>
                  <a:gd name="T13" fmla="*/ 0 h 1"/>
                  <a:gd name="T14" fmla="*/ 2147483646 w 21"/>
                  <a:gd name="T15" fmla="*/ 0 h 1"/>
                  <a:gd name="T16" fmla="*/ 2147483646 w 21"/>
                  <a:gd name="T17" fmla="*/ 0 h 1"/>
                  <a:gd name="T18" fmla="*/ 0 w 21"/>
                  <a:gd name="T19" fmla="*/ 0 h 1"/>
                  <a:gd name="T20" fmla="*/ 0 w 21"/>
                  <a:gd name="T21" fmla="*/ 0 h 1"/>
                  <a:gd name="T22" fmla="*/ 0 w 21"/>
                  <a:gd name="T23" fmla="*/ 0 h 1"/>
                  <a:gd name="T24" fmla="*/ 2147483646 w 21"/>
                  <a:gd name="T25" fmla="*/ 0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1">
                    <a:moveTo>
                      <a:pt x="20" y="0"/>
                    </a:moveTo>
                    <a:lnTo>
                      <a:pt x="20" y="0"/>
                    </a:lnTo>
                    <a:cubicBezTo>
                      <a:pt x="20" y="0"/>
                      <a:pt x="2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64" name="Freeform 159">
                <a:extLst>
                  <a:ext uri="{FF2B5EF4-FFF2-40B4-BE49-F238E27FC236}">
                    <a16:creationId xmlns:a16="http://schemas.microsoft.com/office/drawing/2014/main" id="{E0BC6273-7A71-D041-A8CD-062946E4E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559050"/>
                <a:ext cx="1588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65" name="Freeform 160">
                <a:extLst>
                  <a:ext uri="{FF2B5EF4-FFF2-40B4-BE49-F238E27FC236}">
                    <a16:creationId xmlns:a16="http://schemas.microsoft.com/office/drawing/2014/main" id="{808AFCF7-53C0-1A43-877F-67584307F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559050"/>
                <a:ext cx="1588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66" name="Freeform 161">
                <a:extLst>
                  <a:ext uri="{FF2B5EF4-FFF2-40B4-BE49-F238E27FC236}">
                    <a16:creationId xmlns:a16="http://schemas.microsoft.com/office/drawing/2014/main" id="{05C6F16E-EE03-0144-A4B8-F4D160D5C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559050"/>
                <a:ext cx="3175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0 w 20"/>
                  <a:gd name="T9" fmla="*/ 0 h 20"/>
                  <a:gd name="T10" fmla="*/ 2147483646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19"/>
                    </a:cubicBez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67" name="Freeform 162">
                <a:extLst>
                  <a:ext uri="{FF2B5EF4-FFF2-40B4-BE49-F238E27FC236}">
                    <a16:creationId xmlns:a16="http://schemas.microsoft.com/office/drawing/2014/main" id="{F5250898-C085-6A41-912B-B6E3064AC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559050"/>
                <a:ext cx="3175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0 w 20"/>
                  <a:gd name="T7" fmla="*/ 2147483646 h 20"/>
                  <a:gd name="T8" fmla="*/ 0 w 20"/>
                  <a:gd name="T9" fmla="*/ 2147483646 h 20"/>
                  <a:gd name="T10" fmla="*/ 0 w 20"/>
                  <a:gd name="T11" fmla="*/ 0 h 20"/>
                  <a:gd name="T12" fmla="*/ 2147483646 w 20"/>
                  <a:gd name="T13" fmla="*/ 2147483646 h 20"/>
                  <a:gd name="T14" fmla="*/ 2147483646 w 20"/>
                  <a:gd name="T15" fmla="*/ 2147483646 h 20"/>
                  <a:gd name="T16" fmla="*/ 2147483646 w 20"/>
                  <a:gd name="T17" fmla="*/ 2147483646 h 20"/>
                  <a:gd name="T18" fmla="*/ 0 w 20"/>
                  <a:gd name="T19" fmla="*/ 0 h 20"/>
                  <a:gd name="T20" fmla="*/ 0 w 20"/>
                  <a:gd name="T21" fmla="*/ 2147483646 h 20"/>
                  <a:gd name="T22" fmla="*/ 0 w 20"/>
                  <a:gd name="T23" fmla="*/ 2147483646 h 20"/>
                  <a:gd name="T24" fmla="*/ 2147483646 w 20"/>
                  <a:gd name="T25" fmla="*/ 2147483646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19"/>
                    </a:cubicBezTo>
                    <a:cubicBezTo>
                      <a:pt x="19" y="0"/>
                      <a:pt x="19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68" name="Freeform 163">
                <a:extLst>
                  <a:ext uri="{FF2B5EF4-FFF2-40B4-BE49-F238E27FC236}">
                    <a16:creationId xmlns:a16="http://schemas.microsoft.com/office/drawing/2014/main" id="{B97C546E-135C-D249-8A29-E0CD3AA3D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89213"/>
                <a:ext cx="3175" cy="1587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2147483646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69" name="Freeform 164">
                <a:extLst>
                  <a:ext uri="{FF2B5EF4-FFF2-40B4-BE49-F238E27FC236}">
                    <a16:creationId xmlns:a16="http://schemas.microsoft.com/office/drawing/2014/main" id="{55AFAEDA-59EE-794F-B927-B1FA18F17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89213"/>
                <a:ext cx="3175" cy="1587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0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2147483646 w 20"/>
                  <a:gd name="T17" fmla="*/ 0 h 1"/>
                  <a:gd name="T18" fmla="*/ 0 w 20"/>
                  <a:gd name="T19" fmla="*/ 0 h 1"/>
                  <a:gd name="T20" fmla="*/ 0 w 20"/>
                  <a:gd name="T21" fmla="*/ 0 h 1"/>
                  <a:gd name="T22" fmla="*/ 0 w 20"/>
                  <a:gd name="T23" fmla="*/ 0 h 1"/>
                  <a:gd name="T24" fmla="*/ 2147483646 w 20"/>
                  <a:gd name="T25" fmla="*/ 0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70" name="Freeform 165">
                <a:extLst>
                  <a:ext uri="{FF2B5EF4-FFF2-40B4-BE49-F238E27FC236}">
                    <a16:creationId xmlns:a16="http://schemas.microsoft.com/office/drawing/2014/main" id="{8A3E3C65-73B6-8F45-94E6-83EC5F51E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597150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2147483646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71" name="Freeform 166">
                <a:extLst>
                  <a:ext uri="{FF2B5EF4-FFF2-40B4-BE49-F238E27FC236}">
                    <a16:creationId xmlns:a16="http://schemas.microsoft.com/office/drawing/2014/main" id="{7AD437CE-16A8-6F4E-95E4-99D0EDBB6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597150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0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2147483646 w 20"/>
                  <a:gd name="T17" fmla="*/ 0 h 1"/>
                  <a:gd name="T18" fmla="*/ 0 w 20"/>
                  <a:gd name="T19" fmla="*/ 0 h 1"/>
                  <a:gd name="T20" fmla="*/ 0 w 20"/>
                  <a:gd name="T21" fmla="*/ 0 h 1"/>
                  <a:gd name="T22" fmla="*/ 0 w 20"/>
                  <a:gd name="T23" fmla="*/ 0 h 1"/>
                  <a:gd name="T24" fmla="*/ 2147483646 w 20"/>
                  <a:gd name="T25" fmla="*/ 0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72" name="Freeform 167">
                <a:extLst>
                  <a:ext uri="{FF2B5EF4-FFF2-40B4-BE49-F238E27FC236}">
                    <a16:creationId xmlns:a16="http://schemas.microsoft.com/office/drawing/2014/main" id="{41C25A86-4966-754C-8C7B-DFC823A12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32063"/>
                <a:ext cx="9525" cy="20637"/>
              </a:xfrm>
              <a:custGeom>
                <a:avLst/>
                <a:gdLst>
                  <a:gd name="T0" fmla="*/ 2147483646 w 58"/>
                  <a:gd name="T1" fmla="*/ 2147483646 h 115"/>
                  <a:gd name="T2" fmla="*/ 2147483646 w 58"/>
                  <a:gd name="T3" fmla="*/ 2147483646 h 115"/>
                  <a:gd name="T4" fmla="*/ 0 w 58"/>
                  <a:gd name="T5" fmla="*/ 0 h 115"/>
                  <a:gd name="T6" fmla="*/ 2147483646 w 58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0" y="76"/>
                      <a:pt x="0" y="0"/>
                      <a:pt x="0" y="0"/>
                    </a:cubicBezTo>
                    <a:cubicBezTo>
                      <a:pt x="57" y="56"/>
                      <a:pt x="38" y="114"/>
                      <a:pt x="19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73" name="Freeform 168">
                <a:extLst>
                  <a:ext uri="{FF2B5EF4-FFF2-40B4-BE49-F238E27FC236}">
                    <a16:creationId xmlns:a16="http://schemas.microsoft.com/office/drawing/2014/main" id="{126E8CBE-4ECC-8748-BCBF-6A9BA6C76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32063"/>
                <a:ext cx="6350" cy="20637"/>
              </a:xfrm>
              <a:custGeom>
                <a:avLst/>
                <a:gdLst>
                  <a:gd name="T0" fmla="*/ 2147483646 w 39"/>
                  <a:gd name="T1" fmla="*/ 2147483646 h 115"/>
                  <a:gd name="T2" fmla="*/ 2147483646 w 39"/>
                  <a:gd name="T3" fmla="*/ 2147483646 h 115"/>
                  <a:gd name="T4" fmla="*/ 2147483646 w 39"/>
                  <a:gd name="T5" fmla="*/ 2147483646 h 115"/>
                  <a:gd name="T6" fmla="*/ 0 w 39"/>
                  <a:gd name="T7" fmla="*/ 2147483646 h 115"/>
                  <a:gd name="T8" fmla="*/ 0 w 39"/>
                  <a:gd name="T9" fmla="*/ 0 h 115"/>
                  <a:gd name="T10" fmla="*/ 0 w 39"/>
                  <a:gd name="T11" fmla="*/ 0 h 115"/>
                  <a:gd name="T12" fmla="*/ 0 w 39"/>
                  <a:gd name="T13" fmla="*/ 0 h 115"/>
                  <a:gd name="T14" fmla="*/ 2147483646 w 39"/>
                  <a:gd name="T15" fmla="*/ 2147483646 h 115"/>
                  <a:gd name="T16" fmla="*/ 2147483646 w 39"/>
                  <a:gd name="T17" fmla="*/ 2147483646 h 115"/>
                  <a:gd name="T18" fmla="*/ 2147483646 w 39"/>
                  <a:gd name="T19" fmla="*/ 2147483646 h 115"/>
                  <a:gd name="T20" fmla="*/ 2147483646 w 39"/>
                  <a:gd name="T21" fmla="*/ 2147483646 h 115"/>
                  <a:gd name="T22" fmla="*/ 2147483646 w 39"/>
                  <a:gd name="T23" fmla="*/ 2147483646 h 115"/>
                  <a:gd name="T24" fmla="*/ 2147483646 w 39"/>
                  <a:gd name="T25" fmla="*/ 2147483646 h 115"/>
                  <a:gd name="T26" fmla="*/ 2147483646 w 39"/>
                  <a:gd name="T27" fmla="*/ 2147483646 h 115"/>
                  <a:gd name="T28" fmla="*/ 0 w 39"/>
                  <a:gd name="T29" fmla="*/ 0 h 115"/>
                  <a:gd name="T30" fmla="*/ 0 w 39"/>
                  <a:gd name="T31" fmla="*/ 0 h 115"/>
                  <a:gd name="T32" fmla="*/ 0 w 39"/>
                  <a:gd name="T33" fmla="*/ 0 h 115"/>
                  <a:gd name="T34" fmla="*/ 0 w 39"/>
                  <a:gd name="T35" fmla="*/ 2147483646 h 115"/>
                  <a:gd name="T36" fmla="*/ 2147483646 w 39"/>
                  <a:gd name="T37" fmla="*/ 2147483646 h 1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9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19" y="95"/>
                      <a:pt x="0" y="38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19"/>
                      <a:pt x="38" y="56"/>
                      <a:pt x="38" y="76"/>
                    </a:cubicBezTo>
                    <a:cubicBezTo>
                      <a:pt x="38" y="95"/>
                      <a:pt x="38" y="114"/>
                      <a:pt x="19" y="114"/>
                    </a:cubicBezTo>
                    <a:cubicBezTo>
                      <a:pt x="38" y="114"/>
                      <a:pt x="38" y="95"/>
                      <a:pt x="38" y="76"/>
                    </a:cubicBezTo>
                    <a:cubicBezTo>
                      <a:pt x="38" y="56"/>
                      <a:pt x="38" y="19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  <a:cubicBezTo>
                      <a:pt x="0" y="38"/>
                      <a:pt x="19" y="95"/>
                      <a:pt x="19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74" name="Freeform 169">
                <a:extLst>
                  <a:ext uri="{FF2B5EF4-FFF2-40B4-BE49-F238E27FC236}">
                    <a16:creationId xmlns:a16="http://schemas.microsoft.com/office/drawing/2014/main" id="{7285AC60-E7BE-F045-85F8-F1CAA499D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538413"/>
                <a:ext cx="17462" cy="17462"/>
              </a:xfrm>
              <a:custGeom>
                <a:avLst/>
                <a:gdLst>
                  <a:gd name="T0" fmla="*/ 2147483646 w 96"/>
                  <a:gd name="T1" fmla="*/ 2147483646 h 96"/>
                  <a:gd name="T2" fmla="*/ 2147483646 w 96"/>
                  <a:gd name="T3" fmla="*/ 2147483646 h 96"/>
                  <a:gd name="T4" fmla="*/ 0 w 96"/>
                  <a:gd name="T5" fmla="*/ 0 h 96"/>
                  <a:gd name="T6" fmla="*/ 2147483646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95" y="76"/>
                    </a:moveTo>
                    <a:lnTo>
                      <a:pt x="95" y="76"/>
                    </a:lnTo>
                    <a:cubicBezTo>
                      <a:pt x="76" y="38"/>
                      <a:pt x="19" y="0"/>
                      <a:pt x="0" y="0"/>
                    </a:cubicBezTo>
                    <a:cubicBezTo>
                      <a:pt x="19" y="57"/>
                      <a:pt x="76" y="95"/>
                      <a:pt x="95" y="76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75" name="Freeform 170">
                <a:extLst>
                  <a:ext uri="{FF2B5EF4-FFF2-40B4-BE49-F238E27FC236}">
                    <a16:creationId xmlns:a16="http://schemas.microsoft.com/office/drawing/2014/main" id="{50A02B36-8C8C-6042-B4F8-97E7A8F78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538413"/>
                <a:ext cx="17462" cy="12700"/>
              </a:xfrm>
              <a:custGeom>
                <a:avLst/>
                <a:gdLst>
                  <a:gd name="T0" fmla="*/ 2147483646 w 96"/>
                  <a:gd name="T1" fmla="*/ 2147483646 h 77"/>
                  <a:gd name="T2" fmla="*/ 2147483646 w 96"/>
                  <a:gd name="T3" fmla="*/ 2147483646 h 77"/>
                  <a:gd name="T4" fmla="*/ 2147483646 w 96"/>
                  <a:gd name="T5" fmla="*/ 2147483646 h 77"/>
                  <a:gd name="T6" fmla="*/ 0 w 96"/>
                  <a:gd name="T7" fmla="*/ 0 h 77"/>
                  <a:gd name="T8" fmla="*/ 0 w 96"/>
                  <a:gd name="T9" fmla="*/ 0 h 77"/>
                  <a:gd name="T10" fmla="*/ 0 w 96"/>
                  <a:gd name="T11" fmla="*/ 0 h 77"/>
                  <a:gd name="T12" fmla="*/ 2147483646 w 96"/>
                  <a:gd name="T13" fmla="*/ 2147483646 h 77"/>
                  <a:gd name="T14" fmla="*/ 2147483646 w 96"/>
                  <a:gd name="T15" fmla="*/ 2147483646 h 77"/>
                  <a:gd name="T16" fmla="*/ 2147483646 w 96"/>
                  <a:gd name="T17" fmla="*/ 2147483646 h 77"/>
                  <a:gd name="T18" fmla="*/ 2147483646 w 96"/>
                  <a:gd name="T19" fmla="*/ 2147483646 h 77"/>
                  <a:gd name="T20" fmla="*/ 2147483646 w 96"/>
                  <a:gd name="T21" fmla="*/ 2147483646 h 77"/>
                  <a:gd name="T22" fmla="*/ 2147483646 w 96"/>
                  <a:gd name="T23" fmla="*/ 2147483646 h 77"/>
                  <a:gd name="T24" fmla="*/ 2147483646 w 96"/>
                  <a:gd name="T25" fmla="*/ 2147483646 h 77"/>
                  <a:gd name="T26" fmla="*/ 0 w 96"/>
                  <a:gd name="T27" fmla="*/ 0 h 77"/>
                  <a:gd name="T28" fmla="*/ 0 w 96"/>
                  <a:gd name="T29" fmla="*/ 0 h 77"/>
                  <a:gd name="T30" fmla="*/ 0 w 96"/>
                  <a:gd name="T31" fmla="*/ 0 h 77"/>
                  <a:gd name="T32" fmla="*/ 2147483646 w 96"/>
                  <a:gd name="T33" fmla="*/ 2147483646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77">
                    <a:moveTo>
                      <a:pt x="95" y="76"/>
                    </a:moveTo>
                    <a:lnTo>
                      <a:pt x="95" y="76"/>
                    </a:lnTo>
                    <a:cubicBezTo>
                      <a:pt x="76" y="38"/>
                      <a:pt x="19" y="0"/>
                      <a:pt x="0" y="0"/>
                    </a:cubicBezTo>
                    <a:cubicBezTo>
                      <a:pt x="19" y="57"/>
                      <a:pt x="56" y="76"/>
                      <a:pt x="76" y="76"/>
                    </a:cubicBezTo>
                    <a:cubicBezTo>
                      <a:pt x="76" y="76"/>
                      <a:pt x="76" y="76"/>
                      <a:pt x="95" y="76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56" y="76"/>
                      <a:pt x="19" y="57"/>
                      <a:pt x="0" y="0"/>
                    </a:cubicBezTo>
                    <a:cubicBezTo>
                      <a:pt x="19" y="0"/>
                      <a:pt x="76" y="38"/>
                      <a:pt x="95" y="76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76" name="Freeform 171">
                <a:extLst>
                  <a:ext uri="{FF2B5EF4-FFF2-40B4-BE49-F238E27FC236}">
                    <a16:creationId xmlns:a16="http://schemas.microsoft.com/office/drawing/2014/main" id="{DE38B3DC-6A9A-D343-A171-6B9397971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32063"/>
                <a:ext cx="9525" cy="20637"/>
              </a:xfrm>
              <a:custGeom>
                <a:avLst/>
                <a:gdLst>
                  <a:gd name="T0" fmla="*/ 2147483646 w 58"/>
                  <a:gd name="T1" fmla="*/ 2147483646 h 115"/>
                  <a:gd name="T2" fmla="*/ 2147483646 w 58"/>
                  <a:gd name="T3" fmla="*/ 2147483646 h 115"/>
                  <a:gd name="T4" fmla="*/ 0 w 58"/>
                  <a:gd name="T5" fmla="*/ 0 h 115"/>
                  <a:gd name="T6" fmla="*/ 2147483646 w 58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38" y="114"/>
                      <a:pt x="57" y="56"/>
                      <a:pt x="0" y="0"/>
                    </a:cubicBezTo>
                    <a:cubicBezTo>
                      <a:pt x="19" y="56"/>
                      <a:pt x="19" y="95"/>
                      <a:pt x="19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77" name="Freeform 172">
                <a:extLst>
                  <a:ext uri="{FF2B5EF4-FFF2-40B4-BE49-F238E27FC236}">
                    <a16:creationId xmlns:a16="http://schemas.microsoft.com/office/drawing/2014/main" id="{902E2AC9-9687-1949-A142-CAF8A8062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532063"/>
                <a:ext cx="6350" cy="20637"/>
              </a:xfrm>
              <a:custGeom>
                <a:avLst/>
                <a:gdLst>
                  <a:gd name="T0" fmla="*/ 2147483646 w 39"/>
                  <a:gd name="T1" fmla="*/ 2147483646 h 115"/>
                  <a:gd name="T2" fmla="*/ 2147483646 w 39"/>
                  <a:gd name="T3" fmla="*/ 2147483646 h 115"/>
                  <a:gd name="T4" fmla="*/ 2147483646 w 39"/>
                  <a:gd name="T5" fmla="*/ 2147483646 h 115"/>
                  <a:gd name="T6" fmla="*/ 2147483646 w 39"/>
                  <a:gd name="T7" fmla="*/ 2147483646 h 115"/>
                  <a:gd name="T8" fmla="*/ 0 w 39"/>
                  <a:gd name="T9" fmla="*/ 0 h 115"/>
                  <a:gd name="T10" fmla="*/ 0 w 39"/>
                  <a:gd name="T11" fmla="*/ 0 h 115"/>
                  <a:gd name="T12" fmla="*/ 2147483646 w 39"/>
                  <a:gd name="T13" fmla="*/ 2147483646 h 115"/>
                  <a:gd name="T14" fmla="*/ 2147483646 w 39"/>
                  <a:gd name="T15" fmla="*/ 2147483646 h 115"/>
                  <a:gd name="T16" fmla="*/ 2147483646 w 39"/>
                  <a:gd name="T17" fmla="*/ 2147483646 h 115"/>
                  <a:gd name="T18" fmla="*/ 2147483646 w 39"/>
                  <a:gd name="T19" fmla="*/ 2147483646 h 115"/>
                  <a:gd name="T20" fmla="*/ 2147483646 w 39"/>
                  <a:gd name="T21" fmla="*/ 2147483646 h 115"/>
                  <a:gd name="T22" fmla="*/ 2147483646 w 39"/>
                  <a:gd name="T23" fmla="*/ 2147483646 h 115"/>
                  <a:gd name="T24" fmla="*/ 2147483646 w 39"/>
                  <a:gd name="T25" fmla="*/ 2147483646 h 115"/>
                  <a:gd name="T26" fmla="*/ 0 w 39"/>
                  <a:gd name="T27" fmla="*/ 0 h 115"/>
                  <a:gd name="T28" fmla="*/ 0 w 39"/>
                  <a:gd name="T29" fmla="*/ 0 h 115"/>
                  <a:gd name="T30" fmla="*/ 0 w 39"/>
                  <a:gd name="T31" fmla="*/ 0 h 115"/>
                  <a:gd name="T32" fmla="*/ 2147483646 w 39"/>
                  <a:gd name="T33" fmla="*/ 2147483646 h 115"/>
                  <a:gd name="T34" fmla="*/ 2147483646 w 39"/>
                  <a:gd name="T35" fmla="*/ 2147483646 h 1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38" y="114"/>
                      <a:pt x="38" y="95"/>
                      <a:pt x="38" y="76"/>
                    </a:cubicBezTo>
                    <a:cubicBezTo>
                      <a:pt x="38" y="56"/>
                      <a:pt x="38" y="19"/>
                      <a:pt x="0" y="0"/>
                    </a:cubicBezTo>
                    <a:cubicBezTo>
                      <a:pt x="19" y="38"/>
                      <a:pt x="19" y="76"/>
                      <a:pt x="19" y="95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9" y="114"/>
                      <a:pt x="19" y="95"/>
                    </a:cubicBezTo>
                    <a:cubicBezTo>
                      <a:pt x="19" y="76"/>
                      <a:pt x="19" y="38"/>
                      <a:pt x="0" y="0"/>
                    </a:cubicBezTo>
                    <a:cubicBezTo>
                      <a:pt x="38" y="19"/>
                      <a:pt x="38" y="56"/>
                      <a:pt x="38" y="76"/>
                    </a:cubicBezTo>
                    <a:cubicBezTo>
                      <a:pt x="38" y="95"/>
                      <a:pt x="38" y="114"/>
                      <a:pt x="19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78" name="Freeform 173">
                <a:extLst>
                  <a:ext uri="{FF2B5EF4-FFF2-40B4-BE49-F238E27FC236}">
                    <a16:creationId xmlns:a16="http://schemas.microsoft.com/office/drawing/2014/main" id="{F5190E11-0A6A-0D46-AB2F-304A482BB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538413"/>
                <a:ext cx="14287" cy="17462"/>
              </a:xfrm>
              <a:custGeom>
                <a:avLst/>
                <a:gdLst>
                  <a:gd name="T0" fmla="*/ 2147483646 w 77"/>
                  <a:gd name="T1" fmla="*/ 2147483646 h 96"/>
                  <a:gd name="T2" fmla="*/ 2147483646 w 77"/>
                  <a:gd name="T3" fmla="*/ 2147483646 h 96"/>
                  <a:gd name="T4" fmla="*/ 0 w 77"/>
                  <a:gd name="T5" fmla="*/ 0 h 96"/>
                  <a:gd name="T6" fmla="*/ 2147483646 w 7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76" y="76"/>
                    </a:moveTo>
                    <a:lnTo>
                      <a:pt x="76" y="76"/>
                    </a:lnTo>
                    <a:cubicBezTo>
                      <a:pt x="76" y="95"/>
                      <a:pt x="19" y="57"/>
                      <a:pt x="0" y="0"/>
                    </a:cubicBezTo>
                    <a:cubicBezTo>
                      <a:pt x="37" y="38"/>
                      <a:pt x="76" y="76"/>
                      <a:pt x="76" y="76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79" name="Freeform 174">
                <a:extLst>
                  <a:ext uri="{FF2B5EF4-FFF2-40B4-BE49-F238E27FC236}">
                    <a16:creationId xmlns:a16="http://schemas.microsoft.com/office/drawing/2014/main" id="{4F53C686-F7E3-7444-9BF9-79C91DA9A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538413"/>
                <a:ext cx="17462" cy="12700"/>
              </a:xfrm>
              <a:custGeom>
                <a:avLst/>
                <a:gdLst>
                  <a:gd name="T0" fmla="*/ 2147483646 w 96"/>
                  <a:gd name="T1" fmla="*/ 2147483646 h 77"/>
                  <a:gd name="T2" fmla="*/ 2147483646 w 96"/>
                  <a:gd name="T3" fmla="*/ 2147483646 h 77"/>
                  <a:gd name="T4" fmla="*/ 2147483646 w 96"/>
                  <a:gd name="T5" fmla="*/ 2147483646 h 77"/>
                  <a:gd name="T6" fmla="*/ 2147483646 w 96"/>
                  <a:gd name="T7" fmla="*/ 2147483646 h 77"/>
                  <a:gd name="T8" fmla="*/ 0 w 96"/>
                  <a:gd name="T9" fmla="*/ 0 h 77"/>
                  <a:gd name="T10" fmla="*/ 0 w 96"/>
                  <a:gd name="T11" fmla="*/ 0 h 77"/>
                  <a:gd name="T12" fmla="*/ 0 w 96"/>
                  <a:gd name="T13" fmla="*/ 0 h 77"/>
                  <a:gd name="T14" fmla="*/ 2147483646 w 96"/>
                  <a:gd name="T15" fmla="*/ 2147483646 h 77"/>
                  <a:gd name="T16" fmla="*/ 2147483646 w 96"/>
                  <a:gd name="T17" fmla="*/ 2147483646 h 77"/>
                  <a:gd name="T18" fmla="*/ 2147483646 w 96"/>
                  <a:gd name="T19" fmla="*/ 2147483646 h 77"/>
                  <a:gd name="T20" fmla="*/ 2147483646 w 96"/>
                  <a:gd name="T21" fmla="*/ 2147483646 h 77"/>
                  <a:gd name="T22" fmla="*/ 2147483646 w 96"/>
                  <a:gd name="T23" fmla="*/ 2147483646 h 77"/>
                  <a:gd name="T24" fmla="*/ 0 w 96"/>
                  <a:gd name="T25" fmla="*/ 0 h 77"/>
                  <a:gd name="T26" fmla="*/ 0 w 96"/>
                  <a:gd name="T27" fmla="*/ 0 h 77"/>
                  <a:gd name="T28" fmla="*/ 2147483646 w 96"/>
                  <a:gd name="T29" fmla="*/ 2147483646 h 77"/>
                  <a:gd name="T30" fmla="*/ 2147483646 w 96"/>
                  <a:gd name="T31" fmla="*/ 2147483646 h 77"/>
                  <a:gd name="T32" fmla="*/ 2147483646 w 96"/>
                  <a:gd name="T33" fmla="*/ 2147483646 h 77"/>
                  <a:gd name="T34" fmla="*/ 2147483646 w 96"/>
                  <a:gd name="T35" fmla="*/ 2147483646 h 7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6" h="77">
                    <a:moveTo>
                      <a:pt x="76" y="76"/>
                    </a:moveTo>
                    <a:lnTo>
                      <a:pt x="76" y="76"/>
                    </a:lnTo>
                    <a:cubicBezTo>
                      <a:pt x="56" y="76"/>
                      <a:pt x="19" y="57"/>
                      <a:pt x="0" y="0"/>
                    </a:cubicBezTo>
                    <a:cubicBezTo>
                      <a:pt x="37" y="38"/>
                      <a:pt x="76" y="76"/>
                      <a:pt x="76" y="76"/>
                    </a:cubicBezTo>
                    <a:cubicBezTo>
                      <a:pt x="76" y="76"/>
                      <a:pt x="37" y="38"/>
                      <a:pt x="0" y="0"/>
                    </a:cubicBezTo>
                    <a:cubicBezTo>
                      <a:pt x="19" y="57"/>
                      <a:pt x="56" y="76"/>
                      <a:pt x="76" y="76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76" y="76"/>
                      <a:pt x="76" y="76"/>
                      <a:pt x="76" y="76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80" name="Freeform 175">
                <a:extLst>
                  <a:ext uri="{FF2B5EF4-FFF2-40B4-BE49-F238E27FC236}">
                    <a16:creationId xmlns:a16="http://schemas.microsoft.com/office/drawing/2014/main" id="{A37A0F42-D722-9E4D-B61F-C316BBFE9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592388"/>
                <a:ext cx="26987" cy="14287"/>
              </a:xfrm>
              <a:custGeom>
                <a:avLst/>
                <a:gdLst>
                  <a:gd name="T0" fmla="*/ 2147483646 w 153"/>
                  <a:gd name="T1" fmla="*/ 0 h 78"/>
                  <a:gd name="T2" fmla="*/ 2147483646 w 153"/>
                  <a:gd name="T3" fmla="*/ 0 h 78"/>
                  <a:gd name="T4" fmla="*/ 0 w 153"/>
                  <a:gd name="T5" fmla="*/ 2147483646 h 78"/>
                  <a:gd name="T6" fmla="*/ 2147483646 w 153"/>
                  <a:gd name="T7" fmla="*/ 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3" h="78">
                    <a:moveTo>
                      <a:pt x="152" y="0"/>
                    </a:moveTo>
                    <a:lnTo>
                      <a:pt x="152" y="0"/>
                    </a:lnTo>
                    <a:cubicBezTo>
                      <a:pt x="95" y="0"/>
                      <a:pt x="19" y="58"/>
                      <a:pt x="0" y="77"/>
                    </a:cubicBezTo>
                    <a:cubicBezTo>
                      <a:pt x="95" y="77"/>
                      <a:pt x="152" y="19"/>
                      <a:pt x="152" y="0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81" name="Freeform 176">
                <a:extLst>
                  <a:ext uri="{FF2B5EF4-FFF2-40B4-BE49-F238E27FC236}">
                    <a16:creationId xmlns:a16="http://schemas.microsoft.com/office/drawing/2014/main" id="{29A48A7C-D774-9A4E-B053-F76D8946B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592388"/>
                <a:ext cx="26987" cy="14287"/>
              </a:xfrm>
              <a:custGeom>
                <a:avLst/>
                <a:gdLst>
                  <a:gd name="T0" fmla="*/ 2147483646 w 153"/>
                  <a:gd name="T1" fmla="*/ 0 h 78"/>
                  <a:gd name="T2" fmla="*/ 2147483646 w 153"/>
                  <a:gd name="T3" fmla="*/ 0 h 78"/>
                  <a:gd name="T4" fmla="*/ 2147483646 w 153"/>
                  <a:gd name="T5" fmla="*/ 0 h 78"/>
                  <a:gd name="T6" fmla="*/ 0 w 153"/>
                  <a:gd name="T7" fmla="*/ 2147483646 h 78"/>
                  <a:gd name="T8" fmla="*/ 0 w 153"/>
                  <a:gd name="T9" fmla="*/ 2147483646 h 78"/>
                  <a:gd name="T10" fmla="*/ 0 w 153"/>
                  <a:gd name="T11" fmla="*/ 2147483646 h 78"/>
                  <a:gd name="T12" fmla="*/ 2147483646 w 153"/>
                  <a:gd name="T13" fmla="*/ 2147483646 h 78"/>
                  <a:gd name="T14" fmla="*/ 2147483646 w 153"/>
                  <a:gd name="T15" fmla="*/ 0 h 78"/>
                  <a:gd name="T16" fmla="*/ 2147483646 w 153"/>
                  <a:gd name="T17" fmla="*/ 0 h 78"/>
                  <a:gd name="T18" fmla="*/ 2147483646 w 153"/>
                  <a:gd name="T19" fmla="*/ 0 h 78"/>
                  <a:gd name="T20" fmla="*/ 2147483646 w 153"/>
                  <a:gd name="T21" fmla="*/ 0 h 78"/>
                  <a:gd name="T22" fmla="*/ 2147483646 w 153"/>
                  <a:gd name="T23" fmla="*/ 0 h 78"/>
                  <a:gd name="T24" fmla="*/ 2147483646 w 153"/>
                  <a:gd name="T25" fmla="*/ 0 h 78"/>
                  <a:gd name="T26" fmla="*/ 2147483646 w 153"/>
                  <a:gd name="T27" fmla="*/ 0 h 78"/>
                  <a:gd name="T28" fmla="*/ 2147483646 w 153"/>
                  <a:gd name="T29" fmla="*/ 2147483646 h 78"/>
                  <a:gd name="T30" fmla="*/ 2147483646 w 153"/>
                  <a:gd name="T31" fmla="*/ 2147483646 h 78"/>
                  <a:gd name="T32" fmla="*/ 0 w 153"/>
                  <a:gd name="T33" fmla="*/ 2147483646 h 78"/>
                  <a:gd name="T34" fmla="*/ 0 w 153"/>
                  <a:gd name="T35" fmla="*/ 2147483646 h 78"/>
                  <a:gd name="T36" fmla="*/ 0 w 153"/>
                  <a:gd name="T37" fmla="*/ 2147483646 h 78"/>
                  <a:gd name="T38" fmla="*/ 2147483646 w 153"/>
                  <a:gd name="T39" fmla="*/ 0 h 7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3" h="78">
                    <a:moveTo>
                      <a:pt x="152" y="0"/>
                    </a:moveTo>
                    <a:lnTo>
                      <a:pt x="152" y="0"/>
                    </a:lnTo>
                    <a:cubicBezTo>
                      <a:pt x="95" y="0"/>
                      <a:pt x="19" y="58"/>
                      <a:pt x="0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95" y="77"/>
                      <a:pt x="152" y="39"/>
                      <a:pt x="152" y="0"/>
                    </a:cubicBezTo>
                    <a:cubicBezTo>
                      <a:pt x="152" y="19"/>
                      <a:pt x="133" y="39"/>
                      <a:pt x="114" y="58"/>
                    </a:cubicBezTo>
                    <a:cubicBezTo>
                      <a:pt x="76" y="58"/>
                      <a:pt x="57" y="77"/>
                      <a:pt x="19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9" y="58"/>
                      <a:pt x="95" y="0"/>
                      <a:pt x="152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82" name="Freeform 177">
                <a:extLst>
                  <a:ext uri="{FF2B5EF4-FFF2-40B4-BE49-F238E27FC236}">
                    <a16:creationId xmlns:a16="http://schemas.microsoft.com/office/drawing/2014/main" id="{D2D703C1-839D-5E45-802E-C64F5AB20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592388"/>
                <a:ext cx="26987" cy="14287"/>
              </a:xfrm>
              <a:custGeom>
                <a:avLst/>
                <a:gdLst>
                  <a:gd name="T0" fmla="*/ 2147483646 w 153"/>
                  <a:gd name="T1" fmla="*/ 0 h 78"/>
                  <a:gd name="T2" fmla="*/ 2147483646 w 153"/>
                  <a:gd name="T3" fmla="*/ 0 h 78"/>
                  <a:gd name="T4" fmla="*/ 0 w 153"/>
                  <a:gd name="T5" fmla="*/ 2147483646 h 78"/>
                  <a:gd name="T6" fmla="*/ 2147483646 w 153"/>
                  <a:gd name="T7" fmla="*/ 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3" h="78">
                    <a:moveTo>
                      <a:pt x="152" y="0"/>
                    </a:moveTo>
                    <a:lnTo>
                      <a:pt x="152" y="0"/>
                    </a:lnTo>
                    <a:cubicBezTo>
                      <a:pt x="152" y="19"/>
                      <a:pt x="95" y="77"/>
                      <a:pt x="0" y="77"/>
                    </a:cubicBezTo>
                    <a:cubicBezTo>
                      <a:pt x="76" y="39"/>
                      <a:pt x="133" y="19"/>
                      <a:pt x="152" y="0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83" name="Freeform 178">
                <a:extLst>
                  <a:ext uri="{FF2B5EF4-FFF2-40B4-BE49-F238E27FC236}">
                    <a16:creationId xmlns:a16="http://schemas.microsoft.com/office/drawing/2014/main" id="{4EE40D9D-C34D-4347-B52C-E8CC725B6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988" y="2592388"/>
                <a:ext cx="26987" cy="14287"/>
              </a:xfrm>
              <a:custGeom>
                <a:avLst/>
                <a:gdLst>
                  <a:gd name="T0" fmla="*/ 2147483646 w 153"/>
                  <a:gd name="T1" fmla="*/ 0 h 78"/>
                  <a:gd name="T2" fmla="*/ 2147483646 w 153"/>
                  <a:gd name="T3" fmla="*/ 0 h 78"/>
                  <a:gd name="T4" fmla="*/ 2147483646 w 153"/>
                  <a:gd name="T5" fmla="*/ 0 h 78"/>
                  <a:gd name="T6" fmla="*/ 2147483646 w 153"/>
                  <a:gd name="T7" fmla="*/ 0 h 78"/>
                  <a:gd name="T8" fmla="*/ 2147483646 w 153"/>
                  <a:gd name="T9" fmla="*/ 2147483646 h 78"/>
                  <a:gd name="T10" fmla="*/ 2147483646 w 153"/>
                  <a:gd name="T11" fmla="*/ 2147483646 h 78"/>
                  <a:gd name="T12" fmla="*/ 0 w 153"/>
                  <a:gd name="T13" fmla="*/ 2147483646 h 78"/>
                  <a:gd name="T14" fmla="*/ 0 w 153"/>
                  <a:gd name="T15" fmla="*/ 2147483646 h 78"/>
                  <a:gd name="T16" fmla="*/ 0 w 153"/>
                  <a:gd name="T17" fmla="*/ 2147483646 h 78"/>
                  <a:gd name="T18" fmla="*/ 2147483646 w 153"/>
                  <a:gd name="T19" fmla="*/ 0 h 78"/>
                  <a:gd name="T20" fmla="*/ 2147483646 w 153"/>
                  <a:gd name="T21" fmla="*/ 0 h 78"/>
                  <a:gd name="T22" fmla="*/ 2147483646 w 153"/>
                  <a:gd name="T23" fmla="*/ 0 h 78"/>
                  <a:gd name="T24" fmla="*/ 2147483646 w 153"/>
                  <a:gd name="T25" fmla="*/ 0 h 78"/>
                  <a:gd name="T26" fmla="*/ 2147483646 w 153"/>
                  <a:gd name="T27" fmla="*/ 0 h 78"/>
                  <a:gd name="T28" fmla="*/ 0 w 153"/>
                  <a:gd name="T29" fmla="*/ 2147483646 h 78"/>
                  <a:gd name="T30" fmla="*/ 0 w 153"/>
                  <a:gd name="T31" fmla="*/ 2147483646 h 78"/>
                  <a:gd name="T32" fmla="*/ 2147483646 w 153"/>
                  <a:gd name="T33" fmla="*/ 2147483646 h 78"/>
                  <a:gd name="T34" fmla="*/ 2147483646 w 153"/>
                  <a:gd name="T35" fmla="*/ 0 h 7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3" h="78">
                    <a:moveTo>
                      <a:pt x="152" y="0"/>
                    </a:moveTo>
                    <a:lnTo>
                      <a:pt x="152" y="0"/>
                    </a:lnTo>
                    <a:cubicBezTo>
                      <a:pt x="152" y="19"/>
                      <a:pt x="133" y="39"/>
                      <a:pt x="114" y="58"/>
                    </a:cubicBezTo>
                    <a:cubicBezTo>
                      <a:pt x="95" y="58"/>
                      <a:pt x="57" y="77"/>
                      <a:pt x="19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76" y="39"/>
                      <a:pt x="133" y="19"/>
                      <a:pt x="152" y="0"/>
                    </a:cubicBezTo>
                    <a:cubicBezTo>
                      <a:pt x="133" y="19"/>
                      <a:pt x="76" y="39"/>
                      <a:pt x="0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95" y="77"/>
                      <a:pt x="152" y="39"/>
                      <a:pt x="152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84" name="Freeform 179">
                <a:extLst>
                  <a:ext uri="{FF2B5EF4-FFF2-40B4-BE49-F238E27FC236}">
                    <a16:creationId xmlns:a16="http://schemas.microsoft.com/office/drawing/2014/main" id="{C45AE8CF-3247-FC4A-B782-149BCD488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486025"/>
                <a:ext cx="0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85" name="Freeform 180">
                <a:extLst>
                  <a:ext uri="{FF2B5EF4-FFF2-40B4-BE49-F238E27FC236}">
                    <a16:creationId xmlns:a16="http://schemas.microsoft.com/office/drawing/2014/main" id="{9422C072-CF6A-9A4A-A3B7-CA47E076A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466975"/>
                <a:ext cx="4763" cy="6350"/>
              </a:xfrm>
              <a:custGeom>
                <a:avLst/>
                <a:gdLst>
                  <a:gd name="T0" fmla="*/ 2147483646 w 21"/>
                  <a:gd name="T1" fmla="*/ 2147483646 h 39"/>
                  <a:gd name="T2" fmla="*/ 2147483646 w 21"/>
                  <a:gd name="T3" fmla="*/ 2147483646 h 39"/>
                  <a:gd name="T4" fmla="*/ 0 w 21"/>
                  <a:gd name="T5" fmla="*/ 0 h 39"/>
                  <a:gd name="T6" fmla="*/ 0 w 21"/>
                  <a:gd name="T7" fmla="*/ 0 h 39"/>
                  <a:gd name="T8" fmla="*/ 2147483646 w 21"/>
                  <a:gd name="T9" fmla="*/ 214748364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9">
                    <a:moveTo>
                      <a:pt x="20" y="38"/>
                    </a:moveTo>
                    <a:lnTo>
                      <a:pt x="20" y="38"/>
                    </a:lnTo>
                    <a:cubicBezTo>
                      <a:pt x="20" y="19"/>
                      <a:pt x="0" y="19"/>
                      <a:pt x="0" y="0"/>
                    </a:cubicBezTo>
                    <a:cubicBezTo>
                      <a:pt x="0" y="19"/>
                      <a:pt x="20" y="19"/>
                      <a:pt x="20" y="38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86" name="Freeform 181">
                <a:extLst>
                  <a:ext uri="{FF2B5EF4-FFF2-40B4-BE49-F238E27FC236}">
                    <a16:creationId xmlns:a16="http://schemas.microsoft.com/office/drawing/2014/main" id="{4FE2FFA0-78C3-FA4B-8C93-CFAC037C1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470150"/>
                <a:ext cx="0" cy="6350"/>
              </a:xfrm>
              <a:custGeom>
                <a:avLst/>
                <a:gdLst>
                  <a:gd name="T0" fmla="*/ 0 w 1"/>
                  <a:gd name="T1" fmla="*/ 0 h 39"/>
                  <a:gd name="T2" fmla="*/ 0 w 1"/>
                  <a:gd name="T3" fmla="*/ 0 h 39"/>
                  <a:gd name="T4" fmla="*/ 0 w 1"/>
                  <a:gd name="T5" fmla="*/ 0 h 39"/>
                  <a:gd name="T6" fmla="*/ 0 w 1"/>
                  <a:gd name="T7" fmla="*/ 2147483646 h 39"/>
                  <a:gd name="T8" fmla="*/ 0 w 1"/>
                  <a:gd name="T9" fmla="*/ 2147483646 h 39"/>
                  <a:gd name="T10" fmla="*/ 0 w 1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38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87" name="Freeform 182">
                <a:extLst>
                  <a:ext uri="{FF2B5EF4-FFF2-40B4-BE49-F238E27FC236}">
                    <a16:creationId xmlns:a16="http://schemas.microsoft.com/office/drawing/2014/main" id="{8CA63A58-97B9-4E4B-B7E7-1DA3F5EDB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476500"/>
                <a:ext cx="4763" cy="3175"/>
              </a:xfrm>
              <a:custGeom>
                <a:avLst/>
                <a:gdLst>
                  <a:gd name="T0" fmla="*/ 0 w 21"/>
                  <a:gd name="T1" fmla="*/ 0 h 20"/>
                  <a:gd name="T2" fmla="*/ 0 w 21"/>
                  <a:gd name="T3" fmla="*/ 0 h 20"/>
                  <a:gd name="T4" fmla="*/ 2147483646 w 21"/>
                  <a:gd name="T5" fmla="*/ 2147483646 h 20"/>
                  <a:gd name="T6" fmla="*/ 2147483646 w 21"/>
                  <a:gd name="T7" fmla="*/ 2147483646 h 20"/>
                  <a:gd name="T8" fmla="*/ 0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0" y="0"/>
                      <a:pt x="20" y="19"/>
                    </a:cubicBezTo>
                    <a:cubicBezTo>
                      <a:pt x="20" y="0"/>
                      <a:pt x="0" y="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88" name="Freeform 183">
                <a:extLst>
                  <a:ext uri="{FF2B5EF4-FFF2-40B4-BE49-F238E27FC236}">
                    <a16:creationId xmlns:a16="http://schemas.microsoft.com/office/drawing/2014/main" id="{2E524365-2D4A-6A42-8290-141F5E329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479675"/>
                <a:ext cx="0" cy="7938"/>
              </a:xfrm>
              <a:custGeom>
                <a:avLst/>
                <a:gdLst>
                  <a:gd name="T0" fmla="*/ 0 w 1"/>
                  <a:gd name="T1" fmla="*/ 0 h 39"/>
                  <a:gd name="T2" fmla="*/ 0 w 1"/>
                  <a:gd name="T3" fmla="*/ 0 h 39"/>
                  <a:gd name="T4" fmla="*/ 0 w 1"/>
                  <a:gd name="T5" fmla="*/ 0 h 39"/>
                  <a:gd name="T6" fmla="*/ 0 w 1"/>
                  <a:gd name="T7" fmla="*/ 2147483646 h 39"/>
                  <a:gd name="T8" fmla="*/ 0 w 1"/>
                  <a:gd name="T9" fmla="*/ 2147483646 h 39"/>
                  <a:gd name="T10" fmla="*/ 0 w 1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38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89" name="Freeform 184">
                <a:extLst>
                  <a:ext uri="{FF2B5EF4-FFF2-40B4-BE49-F238E27FC236}">
                    <a16:creationId xmlns:a16="http://schemas.microsoft.com/office/drawing/2014/main" id="{9542AA0D-9118-1641-AB78-C7EF3B14E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482850"/>
                <a:ext cx="3175" cy="4763"/>
              </a:xfrm>
              <a:custGeom>
                <a:avLst/>
                <a:gdLst>
                  <a:gd name="T0" fmla="*/ 0 w 20"/>
                  <a:gd name="T1" fmla="*/ 2147483646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0 w 20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19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90" name="Freeform 185">
                <a:extLst>
                  <a:ext uri="{FF2B5EF4-FFF2-40B4-BE49-F238E27FC236}">
                    <a16:creationId xmlns:a16="http://schemas.microsoft.com/office/drawing/2014/main" id="{193B8022-64CC-844E-990A-CF1F95151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482850"/>
                <a:ext cx="3175" cy="4763"/>
              </a:xfrm>
              <a:custGeom>
                <a:avLst/>
                <a:gdLst>
                  <a:gd name="T0" fmla="*/ 0 w 20"/>
                  <a:gd name="T1" fmla="*/ 2147483646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0 w 20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19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91" name="Freeform 186">
                <a:extLst>
                  <a:ext uri="{FF2B5EF4-FFF2-40B4-BE49-F238E27FC236}">
                    <a16:creationId xmlns:a16="http://schemas.microsoft.com/office/drawing/2014/main" id="{0E4ED0F4-CE86-F748-AA6A-7539B0712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497138"/>
                <a:ext cx="3175" cy="3175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9" y="0"/>
                      <a:pt x="19" y="19"/>
                    </a:cubicBezTo>
                    <a:cubicBezTo>
                      <a:pt x="19" y="0"/>
                      <a:pt x="0" y="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92" name="Freeform 187">
                <a:extLst>
                  <a:ext uri="{FF2B5EF4-FFF2-40B4-BE49-F238E27FC236}">
                    <a16:creationId xmlns:a16="http://schemas.microsoft.com/office/drawing/2014/main" id="{A5F68CE5-9AA8-9B48-A4BF-52150D4A9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97138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93" name="Freeform 188">
                <a:extLst>
                  <a:ext uri="{FF2B5EF4-FFF2-40B4-BE49-F238E27FC236}">
                    <a16:creationId xmlns:a16="http://schemas.microsoft.com/office/drawing/2014/main" id="{1DC42BAB-2D9A-FC40-91E0-28752E3B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97138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94" name="Freeform 189">
                <a:extLst>
                  <a:ext uri="{FF2B5EF4-FFF2-40B4-BE49-F238E27FC236}">
                    <a16:creationId xmlns:a16="http://schemas.microsoft.com/office/drawing/2014/main" id="{AAD2F4F5-16E1-9247-98F1-8FB4FAD8F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24125"/>
                <a:ext cx="4762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0" y="19"/>
                    </a:cubicBezTo>
                    <a:cubicBezTo>
                      <a:pt x="19" y="19"/>
                      <a:pt x="19" y="19"/>
                      <a:pt x="19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95" name="Freeform 190">
                <a:extLst>
                  <a:ext uri="{FF2B5EF4-FFF2-40B4-BE49-F238E27FC236}">
                    <a16:creationId xmlns:a16="http://schemas.microsoft.com/office/drawing/2014/main" id="{CECDA7C1-9D73-4E43-8228-F8A6DCA39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527300"/>
                <a:ext cx="3175" cy="4763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2147483646 w 20"/>
                  <a:gd name="T5" fmla="*/ 2147483646 h 21"/>
                  <a:gd name="T6" fmla="*/ 2147483646 w 20"/>
                  <a:gd name="T7" fmla="*/ 2147483646 h 21"/>
                  <a:gd name="T8" fmla="*/ 0 w 2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20"/>
                      <a:pt x="19" y="20"/>
                      <a:pt x="19" y="20"/>
                    </a:cubicBezTo>
                    <a:cubicBezTo>
                      <a:pt x="19" y="20"/>
                      <a:pt x="0" y="2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96" name="Freeform 191">
                <a:extLst>
                  <a:ext uri="{FF2B5EF4-FFF2-40B4-BE49-F238E27FC236}">
                    <a16:creationId xmlns:a16="http://schemas.microsoft.com/office/drawing/2014/main" id="{D63EB1DF-ECDF-584C-A5E1-FA8F4C9C0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538413"/>
                <a:ext cx="6350" cy="3175"/>
              </a:xfrm>
              <a:custGeom>
                <a:avLst/>
                <a:gdLst>
                  <a:gd name="T0" fmla="*/ 2147483646 w 39"/>
                  <a:gd name="T1" fmla="*/ 0 h 19"/>
                  <a:gd name="T2" fmla="*/ 2147483646 w 39"/>
                  <a:gd name="T3" fmla="*/ 0 h 19"/>
                  <a:gd name="T4" fmla="*/ 0 w 39"/>
                  <a:gd name="T5" fmla="*/ 2147483646 h 19"/>
                  <a:gd name="T6" fmla="*/ 0 w 39"/>
                  <a:gd name="T7" fmla="*/ 2147483646 h 19"/>
                  <a:gd name="T8" fmla="*/ 2147483646 w 3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9">
                    <a:moveTo>
                      <a:pt x="38" y="0"/>
                    </a:moveTo>
                    <a:lnTo>
                      <a:pt x="38" y="0"/>
                    </a:lnTo>
                    <a:cubicBezTo>
                      <a:pt x="19" y="0"/>
                      <a:pt x="19" y="18"/>
                      <a:pt x="0" y="18"/>
                    </a:cubicBezTo>
                    <a:cubicBezTo>
                      <a:pt x="19" y="18"/>
                      <a:pt x="19" y="0"/>
                      <a:pt x="38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97" name="Freeform 192">
                <a:extLst>
                  <a:ext uri="{FF2B5EF4-FFF2-40B4-BE49-F238E27FC236}">
                    <a16:creationId xmlns:a16="http://schemas.microsoft.com/office/drawing/2014/main" id="{6A2324C8-9B36-8A42-9B35-28B046C04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44763"/>
                <a:ext cx="3175" cy="4762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19" y="19"/>
                      <a:pt x="0" y="19"/>
                    </a:cubicBezTo>
                    <a:cubicBezTo>
                      <a:pt x="19" y="19"/>
                      <a:pt x="19" y="0"/>
                      <a:pt x="19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98" name="Freeform 193">
                <a:extLst>
                  <a:ext uri="{FF2B5EF4-FFF2-40B4-BE49-F238E27FC236}">
                    <a16:creationId xmlns:a16="http://schemas.microsoft.com/office/drawing/2014/main" id="{BE9EB11B-DC19-C040-8B69-08D745ADC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32063"/>
                <a:ext cx="4762" cy="0"/>
              </a:xfrm>
              <a:custGeom>
                <a:avLst/>
                <a:gdLst>
                  <a:gd name="T0" fmla="*/ 2147483646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699" name="Freeform 194">
                <a:extLst>
                  <a:ext uri="{FF2B5EF4-FFF2-40B4-BE49-F238E27FC236}">
                    <a16:creationId xmlns:a16="http://schemas.microsoft.com/office/drawing/2014/main" id="{24B59508-2EE1-AC4D-BEA7-714398392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32063"/>
                <a:ext cx="4762" cy="0"/>
              </a:xfrm>
              <a:custGeom>
                <a:avLst/>
                <a:gdLst>
                  <a:gd name="T0" fmla="*/ 2147483646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00" name="Freeform 195">
                <a:extLst>
                  <a:ext uri="{FF2B5EF4-FFF2-40B4-BE49-F238E27FC236}">
                    <a16:creationId xmlns:a16="http://schemas.microsoft.com/office/drawing/2014/main" id="{062FFAAB-4E26-E548-B937-56EC5839C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2412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01" name="Freeform 196">
                <a:extLst>
                  <a:ext uri="{FF2B5EF4-FFF2-40B4-BE49-F238E27FC236}">
                    <a16:creationId xmlns:a16="http://schemas.microsoft.com/office/drawing/2014/main" id="{81EA4942-AD63-5D4B-A488-8448B102E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2412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02" name="Freeform 197">
                <a:extLst>
                  <a:ext uri="{FF2B5EF4-FFF2-40B4-BE49-F238E27FC236}">
                    <a16:creationId xmlns:a16="http://schemas.microsoft.com/office/drawing/2014/main" id="{B06C1EC2-86E8-DC44-972F-031371345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62225"/>
                <a:ext cx="4763" cy="0"/>
              </a:xfrm>
              <a:custGeom>
                <a:avLst/>
                <a:gdLst>
                  <a:gd name="T0" fmla="*/ 2147483646 w 21"/>
                  <a:gd name="T1" fmla="*/ 0 h 1"/>
                  <a:gd name="T2" fmla="*/ 2147483646 w 21"/>
                  <a:gd name="T3" fmla="*/ 0 h 1"/>
                  <a:gd name="T4" fmla="*/ 0 w 21"/>
                  <a:gd name="T5" fmla="*/ 0 h 1"/>
                  <a:gd name="T6" fmla="*/ 0 w 21"/>
                  <a:gd name="T7" fmla="*/ 0 h 1"/>
                  <a:gd name="T8" fmla="*/ 0 w 21"/>
                  <a:gd name="T9" fmla="*/ 0 h 1"/>
                  <a:gd name="T10" fmla="*/ 0 w 21"/>
                  <a:gd name="T11" fmla="*/ 0 h 1"/>
                  <a:gd name="T12" fmla="*/ 2147483646 w 2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">
                    <a:moveTo>
                      <a:pt x="20" y="0"/>
                    </a:moveTo>
                    <a:lnTo>
                      <a:pt x="2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03" name="Freeform 198">
                <a:extLst>
                  <a:ext uri="{FF2B5EF4-FFF2-40B4-BE49-F238E27FC236}">
                    <a16:creationId xmlns:a16="http://schemas.microsoft.com/office/drawing/2014/main" id="{FE1D91B8-DF48-1C43-8556-17375477A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59050"/>
                <a:ext cx="3175" cy="3175"/>
              </a:xfrm>
              <a:custGeom>
                <a:avLst/>
                <a:gdLst>
                  <a:gd name="T0" fmla="*/ 0 w 19"/>
                  <a:gd name="T1" fmla="*/ 0 h 20"/>
                  <a:gd name="T2" fmla="*/ 2147483646 w 19"/>
                  <a:gd name="T3" fmla="*/ 2147483646 h 20"/>
                  <a:gd name="T4" fmla="*/ 2147483646 w 19"/>
                  <a:gd name="T5" fmla="*/ 2147483646 h 20"/>
                  <a:gd name="T6" fmla="*/ 0 w 19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18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04" name="Freeform 199">
                <a:extLst>
                  <a:ext uri="{FF2B5EF4-FFF2-40B4-BE49-F238E27FC236}">
                    <a16:creationId xmlns:a16="http://schemas.microsoft.com/office/drawing/2014/main" id="{07B3CBE4-E6F0-0A48-9711-275075C2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59050"/>
                <a:ext cx="3175" cy="3175"/>
              </a:xfrm>
              <a:custGeom>
                <a:avLst/>
                <a:gdLst>
                  <a:gd name="T0" fmla="*/ 0 w 19"/>
                  <a:gd name="T1" fmla="*/ 0 h 20"/>
                  <a:gd name="T2" fmla="*/ 2147483646 w 19"/>
                  <a:gd name="T3" fmla="*/ 2147483646 h 20"/>
                  <a:gd name="T4" fmla="*/ 2147483646 w 19"/>
                  <a:gd name="T5" fmla="*/ 2147483646 h 20"/>
                  <a:gd name="T6" fmla="*/ 0 w 19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18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05" name="Freeform 200">
                <a:extLst>
                  <a:ext uri="{FF2B5EF4-FFF2-40B4-BE49-F238E27FC236}">
                    <a16:creationId xmlns:a16="http://schemas.microsoft.com/office/drawing/2014/main" id="{4552F342-EEA6-334B-B730-6665662C9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565400"/>
                <a:ext cx="1588" cy="4763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06" name="Freeform 201">
                <a:extLst>
                  <a:ext uri="{FF2B5EF4-FFF2-40B4-BE49-F238E27FC236}">
                    <a16:creationId xmlns:a16="http://schemas.microsoft.com/office/drawing/2014/main" id="{7D8639A2-BE10-3449-8BD2-815B7A2E4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62225"/>
                <a:ext cx="1588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07" name="Freeform 202">
                <a:extLst>
                  <a:ext uri="{FF2B5EF4-FFF2-40B4-BE49-F238E27FC236}">
                    <a16:creationId xmlns:a16="http://schemas.microsoft.com/office/drawing/2014/main" id="{B565362A-E146-DC4F-BD69-7AE7F54A4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62225"/>
                <a:ext cx="1588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08" name="Freeform 203">
                <a:extLst>
                  <a:ext uri="{FF2B5EF4-FFF2-40B4-BE49-F238E27FC236}">
                    <a16:creationId xmlns:a16="http://schemas.microsoft.com/office/drawing/2014/main" id="{1C38B4AF-C830-4C41-AAC8-79CDDABC9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65400"/>
                <a:ext cx="3175" cy="1588"/>
              </a:xfrm>
              <a:custGeom>
                <a:avLst/>
                <a:gdLst>
                  <a:gd name="T0" fmla="*/ 2147483646 w 19"/>
                  <a:gd name="T1" fmla="*/ 0 h 1"/>
                  <a:gd name="T2" fmla="*/ 0 w 19"/>
                  <a:gd name="T3" fmla="*/ 0 h 1"/>
                  <a:gd name="T4" fmla="*/ 0 w 19"/>
                  <a:gd name="T5" fmla="*/ 0 h 1"/>
                  <a:gd name="T6" fmla="*/ 2147483646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">
                    <a:moveTo>
                      <a:pt x="18" y="0"/>
                    </a:move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09" name="Freeform 204">
                <a:extLst>
                  <a:ext uri="{FF2B5EF4-FFF2-40B4-BE49-F238E27FC236}">
                    <a16:creationId xmlns:a16="http://schemas.microsoft.com/office/drawing/2014/main" id="{77A7584B-B0AC-F84B-A936-AFEBCE692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65400"/>
                <a:ext cx="3175" cy="1588"/>
              </a:xfrm>
              <a:custGeom>
                <a:avLst/>
                <a:gdLst>
                  <a:gd name="T0" fmla="*/ 2147483646 w 19"/>
                  <a:gd name="T1" fmla="*/ 0 h 1"/>
                  <a:gd name="T2" fmla="*/ 0 w 19"/>
                  <a:gd name="T3" fmla="*/ 0 h 1"/>
                  <a:gd name="T4" fmla="*/ 0 w 19"/>
                  <a:gd name="T5" fmla="*/ 0 h 1"/>
                  <a:gd name="T6" fmla="*/ 2147483646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">
                    <a:moveTo>
                      <a:pt x="18" y="0"/>
                    </a:move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10" name="Freeform 205">
                <a:extLst>
                  <a:ext uri="{FF2B5EF4-FFF2-40B4-BE49-F238E27FC236}">
                    <a16:creationId xmlns:a16="http://schemas.microsoft.com/office/drawing/2014/main" id="{86CB9850-C414-3C44-84CD-E0B5EEB57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92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11" name="Freeform 206">
                <a:extLst>
                  <a:ext uri="{FF2B5EF4-FFF2-40B4-BE49-F238E27FC236}">
                    <a16:creationId xmlns:a16="http://schemas.microsoft.com/office/drawing/2014/main" id="{8BABE727-CF30-EE46-8E60-108CB1E89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92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12" name="Freeform 207">
                <a:extLst>
                  <a:ext uri="{FF2B5EF4-FFF2-40B4-BE49-F238E27FC236}">
                    <a16:creationId xmlns:a16="http://schemas.microsoft.com/office/drawing/2014/main" id="{F3597528-4F97-7248-906C-CDA53B5A9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86038"/>
                <a:ext cx="3175" cy="1587"/>
              </a:xfrm>
              <a:custGeom>
                <a:avLst/>
                <a:gdLst>
                  <a:gd name="T0" fmla="*/ 2147483646 w 19"/>
                  <a:gd name="T1" fmla="*/ 0 h 1"/>
                  <a:gd name="T2" fmla="*/ 2147483646 w 19"/>
                  <a:gd name="T3" fmla="*/ 0 h 1"/>
                  <a:gd name="T4" fmla="*/ 2147483646 w 19"/>
                  <a:gd name="T5" fmla="*/ 0 h 1"/>
                  <a:gd name="T6" fmla="*/ 0 w 19"/>
                  <a:gd name="T7" fmla="*/ 0 h 1"/>
                  <a:gd name="T8" fmla="*/ 0 w 19"/>
                  <a:gd name="T9" fmla="*/ 0 h 1"/>
                  <a:gd name="T10" fmla="*/ 2147483646 w 19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">
                    <a:moveTo>
                      <a:pt x="18" y="0"/>
                    </a:moveTo>
                    <a:lnTo>
                      <a:pt x="18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8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13" name="Freeform 208">
                <a:extLst>
                  <a:ext uri="{FF2B5EF4-FFF2-40B4-BE49-F238E27FC236}">
                    <a16:creationId xmlns:a16="http://schemas.microsoft.com/office/drawing/2014/main" id="{0F53A0BD-8AB5-3B4C-A60A-CBC88131F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9213"/>
                <a:ext cx="1587" cy="4762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14" name="Freeform 209">
                <a:extLst>
                  <a:ext uri="{FF2B5EF4-FFF2-40B4-BE49-F238E27FC236}">
                    <a16:creationId xmlns:a16="http://schemas.microsoft.com/office/drawing/2014/main" id="{7E5FF1DD-DFA2-7D45-A271-C89AD70DA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92388"/>
                <a:ext cx="4763" cy="4762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19"/>
                      <a:pt x="0" y="19"/>
                    </a:cubicBezTo>
                    <a:cubicBezTo>
                      <a:pt x="0" y="19"/>
                      <a:pt x="0" y="0"/>
                      <a:pt x="19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15" name="Freeform 210">
                <a:extLst>
                  <a:ext uri="{FF2B5EF4-FFF2-40B4-BE49-F238E27FC236}">
                    <a16:creationId xmlns:a16="http://schemas.microsoft.com/office/drawing/2014/main" id="{460241B7-E801-3B46-943F-3AC252D14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592388"/>
                <a:ext cx="6350" cy="4762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0 w 39"/>
                  <a:gd name="T5" fmla="*/ 2147483646 h 20"/>
                  <a:gd name="T6" fmla="*/ 0 w 39"/>
                  <a:gd name="T7" fmla="*/ 2147483646 h 20"/>
                  <a:gd name="T8" fmla="*/ 2147483646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lnTo>
                      <a:pt x="38" y="0"/>
                    </a:lnTo>
                    <a:cubicBezTo>
                      <a:pt x="19" y="0"/>
                      <a:pt x="19" y="19"/>
                      <a:pt x="0" y="19"/>
                    </a:cubicBezTo>
                    <a:cubicBezTo>
                      <a:pt x="19" y="19"/>
                      <a:pt x="19" y="0"/>
                      <a:pt x="38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16" name="Freeform 211">
                <a:extLst>
                  <a:ext uri="{FF2B5EF4-FFF2-40B4-BE49-F238E27FC236}">
                    <a16:creationId xmlns:a16="http://schemas.microsoft.com/office/drawing/2014/main" id="{CE69E66F-9704-9E4B-A887-3FBB2CCD4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600325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17" name="Freeform 212">
                <a:extLst>
                  <a:ext uri="{FF2B5EF4-FFF2-40B4-BE49-F238E27FC236}">
                    <a16:creationId xmlns:a16="http://schemas.microsoft.com/office/drawing/2014/main" id="{9E3FAC86-0FE4-3341-AE31-7C6D6C91C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97150"/>
                <a:ext cx="7938" cy="3175"/>
              </a:xfrm>
              <a:custGeom>
                <a:avLst/>
                <a:gdLst>
                  <a:gd name="T0" fmla="*/ 2147483646 w 39"/>
                  <a:gd name="T1" fmla="*/ 2147483646 h 21"/>
                  <a:gd name="T2" fmla="*/ 2147483646 w 39"/>
                  <a:gd name="T3" fmla="*/ 2147483646 h 21"/>
                  <a:gd name="T4" fmla="*/ 0 w 39"/>
                  <a:gd name="T5" fmla="*/ 0 h 21"/>
                  <a:gd name="T6" fmla="*/ 0 w 39"/>
                  <a:gd name="T7" fmla="*/ 0 h 21"/>
                  <a:gd name="T8" fmla="*/ 2147483646 w 39"/>
                  <a:gd name="T9" fmla="*/ 214748364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1">
                    <a:moveTo>
                      <a:pt x="38" y="20"/>
                    </a:moveTo>
                    <a:lnTo>
                      <a:pt x="38" y="20"/>
                    </a:lnTo>
                    <a:cubicBezTo>
                      <a:pt x="38" y="0"/>
                      <a:pt x="19" y="0"/>
                      <a:pt x="0" y="0"/>
                    </a:cubicBezTo>
                    <a:cubicBezTo>
                      <a:pt x="19" y="0"/>
                      <a:pt x="38" y="0"/>
                      <a:pt x="38" y="2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18" name="Freeform 213">
                <a:extLst>
                  <a:ext uri="{FF2B5EF4-FFF2-40B4-BE49-F238E27FC236}">
                    <a16:creationId xmlns:a16="http://schemas.microsoft.com/office/drawing/2014/main" id="{61C23F37-ADD5-5845-BC21-4CAD9E917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97150"/>
                <a:ext cx="11113" cy="0"/>
              </a:xfrm>
              <a:custGeom>
                <a:avLst/>
                <a:gdLst>
                  <a:gd name="T0" fmla="*/ 2147483646 w 58"/>
                  <a:gd name="T1" fmla="*/ 0 h 1"/>
                  <a:gd name="T2" fmla="*/ 2147483646 w 58"/>
                  <a:gd name="T3" fmla="*/ 0 h 1"/>
                  <a:gd name="T4" fmla="*/ 2147483646 w 58"/>
                  <a:gd name="T5" fmla="*/ 0 h 1"/>
                  <a:gd name="T6" fmla="*/ 0 w 58"/>
                  <a:gd name="T7" fmla="*/ 0 h 1"/>
                  <a:gd name="T8" fmla="*/ 0 w 58"/>
                  <a:gd name="T9" fmla="*/ 0 h 1"/>
                  <a:gd name="T10" fmla="*/ 2147483646 w 58"/>
                  <a:gd name="T11" fmla="*/ 0 h 1"/>
                  <a:gd name="T12" fmla="*/ 2147483646 w 58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">
                    <a:moveTo>
                      <a:pt x="57" y="0"/>
                    </a:moveTo>
                    <a:lnTo>
                      <a:pt x="57" y="0"/>
                    </a:lnTo>
                    <a:lnTo>
                      <a:pt x="38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38" y="0"/>
                    </a:cubicBezTo>
                    <a:lnTo>
                      <a:pt x="57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19" name="Freeform 214">
                <a:extLst>
                  <a:ext uri="{FF2B5EF4-FFF2-40B4-BE49-F238E27FC236}">
                    <a16:creationId xmlns:a16="http://schemas.microsoft.com/office/drawing/2014/main" id="{B1F736EF-3BBF-6C49-AAED-C724F1C00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92388"/>
                <a:ext cx="3175" cy="1587"/>
              </a:xfrm>
              <a:custGeom>
                <a:avLst/>
                <a:gdLst>
                  <a:gd name="T0" fmla="*/ 2147483646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20" name="Freeform 215">
                <a:extLst>
                  <a:ext uri="{FF2B5EF4-FFF2-40B4-BE49-F238E27FC236}">
                    <a16:creationId xmlns:a16="http://schemas.microsoft.com/office/drawing/2014/main" id="{014149F6-82AD-A649-AE28-E40A32362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92388"/>
                <a:ext cx="3175" cy="1587"/>
              </a:xfrm>
              <a:custGeom>
                <a:avLst/>
                <a:gdLst>
                  <a:gd name="T0" fmla="*/ 2147483646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21" name="Freeform 216">
                <a:extLst>
                  <a:ext uri="{FF2B5EF4-FFF2-40B4-BE49-F238E27FC236}">
                    <a16:creationId xmlns:a16="http://schemas.microsoft.com/office/drawing/2014/main" id="{0355A808-D50A-6549-9367-BFBB46F00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97150"/>
                <a:ext cx="4763" cy="3175"/>
              </a:xfrm>
              <a:custGeom>
                <a:avLst/>
                <a:gdLst>
                  <a:gd name="T0" fmla="*/ 2147483646 w 20"/>
                  <a:gd name="T1" fmla="*/ 2147483646 h 21"/>
                  <a:gd name="T2" fmla="*/ 0 w 20"/>
                  <a:gd name="T3" fmla="*/ 0 h 21"/>
                  <a:gd name="T4" fmla="*/ 0 w 20"/>
                  <a:gd name="T5" fmla="*/ 0 h 21"/>
                  <a:gd name="T6" fmla="*/ 2147483646 w 20"/>
                  <a:gd name="T7" fmla="*/ 214748364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0" y="0"/>
                    </a:lnTo>
                    <a:lnTo>
                      <a:pt x="19" y="2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22" name="Freeform 217">
                <a:extLst>
                  <a:ext uri="{FF2B5EF4-FFF2-40B4-BE49-F238E27FC236}">
                    <a16:creationId xmlns:a16="http://schemas.microsoft.com/office/drawing/2014/main" id="{02641020-2C46-A743-827C-9748248EE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97150"/>
                <a:ext cx="4763" cy="3175"/>
              </a:xfrm>
              <a:custGeom>
                <a:avLst/>
                <a:gdLst>
                  <a:gd name="T0" fmla="*/ 2147483646 w 20"/>
                  <a:gd name="T1" fmla="*/ 2147483646 h 21"/>
                  <a:gd name="T2" fmla="*/ 0 w 20"/>
                  <a:gd name="T3" fmla="*/ 0 h 21"/>
                  <a:gd name="T4" fmla="*/ 0 w 20"/>
                  <a:gd name="T5" fmla="*/ 0 h 21"/>
                  <a:gd name="T6" fmla="*/ 2147483646 w 20"/>
                  <a:gd name="T7" fmla="*/ 214748364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0" y="0"/>
                    </a:lnTo>
                    <a:lnTo>
                      <a:pt x="19" y="2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23" name="Freeform 218">
                <a:extLst>
                  <a:ext uri="{FF2B5EF4-FFF2-40B4-BE49-F238E27FC236}">
                    <a16:creationId xmlns:a16="http://schemas.microsoft.com/office/drawing/2014/main" id="{8D0A5FCE-7041-3041-9253-3AF84B1EF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51113"/>
                <a:ext cx="3175" cy="4762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19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2CA02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24" name="Freeform 219">
                <a:extLst>
                  <a:ext uri="{FF2B5EF4-FFF2-40B4-BE49-F238E27FC236}">
                    <a16:creationId xmlns:a16="http://schemas.microsoft.com/office/drawing/2014/main" id="{2084FC67-4506-C447-8CB5-082E2585B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51113"/>
                <a:ext cx="3175" cy="4762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25" name="Freeform 220">
                <a:extLst>
                  <a:ext uri="{FF2B5EF4-FFF2-40B4-BE49-F238E27FC236}">
                    <a16:creationId xmlns:a16="http://schemas.microsoft.com/office/drawing/2014/main" id="{764BE305-56F3-7549-8C5E-4C8CD9DDA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35238"/>
                <a:ext cx="11113" cy="23812"/>
              </a:xfrm>
              <a:custGeom>
                <a:avLst/>
                <a:gdLst>
                  <a:gd name="T0" fmla="*/ 2147483646 w 57"/>
                  <a:gd name="T1" fmla="*/ 2147483646 h 134"/>
                  <a:gd name="T2" fmla="*/ 2147483646 w 57"/>
                  <a:gd name="T3" fmla="*/ 2147483646 h 134"/>
                  <a:gd name="T4" fmla="*/ 2147483646 w 57"/>
                  <a:gd name="T5" fmla="*/ 0 h 134"/>
                  <a:gd name="T6" fmla="*/ 2147483646 w 57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134">
                    <a:moveTo>
                      <a:pt x="56" y="133"/>
                    </a:moveTo>
                    <a:lnTo>
                      <a:pt x="56" y="133"/>
                    </a:lnTo>
                    <a:cubicBezTo>
                      <a:pt x="56" y="95"/>
                      <a:pt x="56" y="0"/>
                      <a:pt x="38" y="0"/>
                    </a:cubicBezTo>
                    <a:cubicBezTo>
                      <a:pt x="0" y="76"/>
                      <a:pt x="19" y="133"/>
                      <a:pt x="56" y="133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26" name="Freeform 221">
                <a:extLst>
                  <a:ext uri="{FF2B5EF4-FFF2-40B4-BE49-F238E27FC236}">
                    <a16:creationId xmlns:a16="http://schemas.microsoft.com/office/drawing/2014/main" id="{5E9F346F-3A1E-6E47-AD75-F095F95D1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535238"/>
                <a:ext cx="7938" cy="23812"/>
              </a:xfrm>
              <a:custGeom>
                <a:avLst/>
                <a:gdLst>
                  <a:gd name="T0" fmla="*/ 2147483646 w 38"/>
                  <a:gd name="T1" fmla="*/ 2147483646 h 134"/>
                  <a:gd name="T2" fmla="*/ 2147483646 w 38"/>
                  <a:gd name="T3" fmla="*/ 2147483646 h 134"/>
                  <a:gd name="T4" fmla="*/ 2147483646 w 38"/>
                  <a:gd name="T5" fmla="*/ 2147483646 h 134"/>
                  <a:gd name="T6" fmla="*/ 2147483646 w 38"/>
                  <a:gd name="T7" fmla="*/ 2147483646 h 134"/>
                  <a:gd name="T8" fmla="*/ 2147483646 w 38"/>
                  <a:gd name="T9" fmla="*/ 0 h 134"/>
                  <a:gd name="T10" fmla="*/ 2147483646 w 38"/>
                  <a:gd name="T11" fmla="*/ 0 h 134"/>
                  <a:gd name="T12" fmla="*/ 2147483646 w 38"/>
                  <a:gd name="T13" fmla="*/ 0 h 134"/>
                  <a:gd name="T14" fmla="*/ 0 w 38"/>
                  <a:gd name="T15" fmla="*/ 2147483646 h 134"/>
                  <a:gd name="T16" fmla="*/ 2147483646 w 38"/>
                  <a:gd name="T17" fmla="*/ 2147483646 h 134"/>
                  <a:gd name="T18" fmla="*/ 2147483646 w 38"/>
                  <a:gd name="T19" fmla="*/ 2147483646 h 134"/>
                  <a:gd name="T20" fmla="*/ 2147483646 w 38"/>
                  <a:gd name="T21" fmla="*/ 2147483646 h 134"/>
                  <a:gd name="T22" fmla="*/ 2147483646 w 38"/>
                  <a:gd name="T23" fmla="*/ 2147483646 h 134"/>
                  <a:gd name="T24" fmla="*/ 2147483646 w 38"/>
                  <a:gd name="T25" fmla="*/ 2147483646 h 134"/>
                  <a:gd name="T26" fmla="*/ 2147483646 w 38"/>
                  <a:gd name="T27" fmla="*/ 2147483646 h 134"/>
                  <a:gd name="T28" fmla="*/ 2147483646 w 38"/>
                  <a:gd name="T29" fmla="*/ 2147483646 h 134"/>
                  <a:gd name="T30" fmla="*/ 0 w 38"/>
                  <a:gd name="T31" fmla="*/ 2147483646 h 134"/>
                  <a:gd name="T32" fmla="*/ 2147483646 w 38"/>
                  <a:gd name="T33" fmla="*/ 0 h 134"/>
                  <a:gd name="T34" fmla="*/ 2147483646 w 38"/>
                  <a:gd name="T35" fmla="*/ 0 h 134"/>
                  <a:gd name="T36" fmla="*/ 2147483646 w 38"/>
                  <a:gd name="T37" fmla="*/ 0 h 134"/>
                  <a:gd name="T38" fmla="*/ 2147483646 w 38"/>
                  <a:gd name="T39" fmla="*/ 2147483646 h 134"/>
                  <a:gd name="T40" fmla="*/ 2147483646 w 38"/>
                  <a:gd name="T41" fmla="*/ 2147483646 h 1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8" h="134">
                    <a:moveTo>
                      <a:pt x="37" y="133"/>
                    </a:moveTo>
                    <a:lnTo>
                      <a:pt x="37" y="133"/>
                    </a:lnTo>
                    <a:cubicBezTo>
                      <a:pt x="37" y="133"/>
                      <a:pt x="37" y="114"/>
                      <a:pt x="37" y="95"/>
                    </a:cubicBezTo>
                    <a:cubicBezTo>
                      <a:pt x="37" y="57"/>
                      <a:pt x="37" y="0"/>
                      <a:pt x="19" y="0"/>
                    </a:cubicBezTo>
                    <a:cubicBezTo>
                      <a:pt x="19" y="19"/>
                      <a:pt x="0" y="57"/>
                      <a:pt x="0" y="76"/>
                    </a:cubicBezTo>
                    <a:cubicBezTo>
                      <a:pt x="0" y="114"/>
                      <a:pt x="19" y="133"/>
                      <a:pt x="37" y="133"/>
                    </a:cubicBezTo>
                    <a:cubicBezTo>
                      <a:pt x="19" y="133"/>
                      <a:pt x="0" y="114"/>
                      <a:pt x="0" y="76"/>
                    </a:cubicBezTo>
                    <a:cubicBezTo>
                      <a:pt x="0" y="57"/>
                      <a:pt x="19" y="19"/>
                      <a:pt x="19" y="0"/>
                    </a:cubicBezTo>
                    <a:cubicBezTo>
                      <a:pt x="37" y="0"/>
                      <a:pt x="37" y="57"/>
                      <a:pt x="37" y="95"/>
                    </a:cubicBezTo>
                    <a:cubicBezTo>
                      <a:pt x="37" y="114"/>
                      <a:pt x="37" y="114"/>
                      <a:pt x="37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27" name="Freeform 222">
                <a:extLst>
                  <a:ext uri="{FF2B5EF4-FFF2-40B4-BE49-F238E27FC236}">
                    <a16:creationId xmlns:a16="http://schemas.microsoft.com/office/drawing/2014/main" id="{0189AA29-FB55-5E46-B38B-9EE40D40B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35238"/>
                <a:ext cx="11113" cy="23812"/>
              </a:xfrm>
              <a:custGeom>
                <a:avLst/>
                <a:gdLst>
                  <a:gd name="T0" fmla="*/ 2147483646 w 57"/>
                  <a:gd name="T1" fmla="*/ 2147483646 h 134"/>
                  <a:gd name="T2" fmla="*/ 2147483646 w 57"/>
                  <a:gd name="T3" fmla="*/ 2147483646 h 134"/>
                  <a:gd name="T4" fmla="*/ 2147483646 w 57"/>
                  <a:gd name="T5" fmla="*/ 0 h 134"/>
                  <a:gd name="T6" fmla="*/ 2147483646 w 57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134">
                    <a:moveTo>
                      <a:pt x="56" y="133"/>
                    </a:moveTo>
                    <a:lnTo>
                      <a:pt x="56" y="133"/>
                    </a:lnTo>
                    <a:cubicBezTo>
                      <a:pt x="19" y="133"/>
                      <a:pt x="0" y="76"/>
                      <a:pt x="38" y="0"/>
                    </a:cubicBezTo>
                    <a:cubicBezTo>
                      <a:pt x="38" y="76"/>
                      <a:pt x="38" y="133"/>
                      <a:pt x="56" y="133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28" name="Freeform 223">
                <a:extLst>
                  <a:ext uri="{FF2B5EF4-FFF2-40B4-BE49-F238E27FC236}">
                    <a16:creationId xmlns:a16="http://schemas.microsoft.com/office/drawing/2014/main" id="{355F03E0-CCD4-B543-BA05-A0A4E70B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535238"/>
                <a:ext cx="7938" cy="23812"/>
              </a:xfrm>
              <a:custGeom>
                <a:avLst/>
                <a:gdLst>
                  <a:gd name="T0" fmla="*/ 2147483646 w 38"/>
                  <a:gd name="T1" fmla="*/ 2147483646 h 134"/>
                  <a:gd name="T2" fmla="*/ 2147483646 w 38"/>
                  <a:gd name="T3" fmla="*/ 2147483646 h 134"/>
                  <a:gd name="T4" fmla="*/ 2147483646 w 38"/>
                  <a:gd name="T5" fmla="*/ 2147483646 h 134"/>
                  <a:gd name="T6" fmla="*/ 2147483646 w 38"/>
                  <a:gd name="T7" fmla="*/ 2147483646 h 134"/>
                  <a:gd name="T8" fmla="*/ 0 w 38"/>
                  <a:gd name="T9" fmla="*/ 2147483646 h 134"/>
                  <a:gd name="T10" fmla="*/ 2147483646 w 38"/>
                  <a:gd name="T11" fmla="*/ 0 h 134"/>
                  <a:gd name="T12" fmla="*/ 2147483646 w 38"/>
                  <a:gd name="T13" fmla="*/ 0 h 134"/>
                  <a:gd name="T14" fmla="*/ 2147483646 w 38"/>
                  <a:gd name="T15" fmla="*/ 0 h 134"/>
                  <a:gd name="T16" fmla="*/ 2147483646 w 38"/>
                  <a:gd name="T17" fmla="*/ 2147483646 h 134"/>
                  <a:gd name="T18" fmla="*/ 2147483646 w 38"/>
                  <a:gd name="T19" fmla="*/ 2147483646 h 134"/>
                  <a:gd name="T20" fmla="*/ 2147483646 w 38"/>
                  <a:gd name="T21" fmla="*/ 2147483646 h 134"/>
                  <a:gd name="T22" fmla="*/ 2147483646 w 38"/>
                  <a:gd name="T23" fmla="*/ 2147483646 h 134"/>
                  <a:gd name="T24" fmla="*/ 2147483646 w 38"/>
                  <a:gd name="T25" fmla="*/ 2147483646 h 134"/>
                  <a:gd name="T26" fmla="*/ 2147483646 w 38"/>
                  <a:gd name="T27" fmla="*/ 2147483646 h 134"/>
                  <a:gd name="T28" fmla="*/ 2147483646 w 38"/>
                  <a:gd name="T29" fmla="*/ 2147483646 h 134"/>
                  <a:gd name="T30" fmla="*/ 2147483646 w 38"/>
                  <a:gd name="T31" fmla="*/ 0 h 134"/>
                  <a:gd name="T32" fmla="*/ 2147483646 w 38"/>
                  <a:gd name="T33" fmla="*/ 0 h 134"/>
                  <a:gd name="T34" fmla="*/ 0 w 38"/>
                  <a:gd name="T35" fmla="*/ 2147483646 h 134"/>
                  <a:gd name="T36" fmla="*/ 2147483646 w 38"/>
                  <a:gd name="T37" fmla="*/ 2147483646 h 1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8" h="134">
                    <a:moveTo>
                      <a:pt x="37" y="133"/>
                    </a:moveTo>
                    <a:lnTo>
                      <a:pt x="37" y="133"/>
                    </a:lnTo>
                    <a:cubicBezTo>
                      <a:pt x="19" y="133"/>
                      <a:pt x="0" y="114"/>
                      <a:pt x="0" y="76"/>
                    </a:cubicBezTo>
                    <a:cubicBezTo>
                      <a:pt x="0" y="57"/>
                      <a:pt x="19" y="19"/>
                      <a:pt x="19" y="0"/>
                    </a:cubicBezTo>
                    <a:cubicBezTo>
                      <a:pt x="19" y="19"/>
                      <a:pt x="19" y="19"/>
                      <a:pt x="19" y="37"/>
                    </a:cubicBezTo>
                    <a:cubicBezTo>
                      <a:pt x="19" y="95"/>
                      <a:pt x="19" y="133"/>
                      <a:pt x="37" y="133"/>
                    </a:cubicBezTo>
                    <a:cubicBezTo>
                      <a:pt x="19" y="133"/>
                      <a:pt x="19" y="95"/>
                      <a:pt x="19" y="37"/>
                    </a:cubicBezTo>
                    <a:cubicBezTo>
                      <a:pt x="19" y="19"/>
                      <a:pt x="19" y="19"/>
                      <a:pt x="19" y="0"/>
                    </a:cubicBezTo>
                    <a:cubicBezTo>
                      <a:pt x="19" y="19"/>
                      <a:pt x="0" y="57"/>
                      <a:pt x="0" y="76"/>
                    </a:cubicBezTo>
                    <a:cubicBezTo>
                      <a:pt x="0" y="114"/>
                      <a:pt x="19" y="133"/>
                      <a:pt x="37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29" name="Freeform 224">
                <a:extLst>
                  <a:ext uri="{FF2B5EF4-FFF2-40B4-BE49-F238E27FC236}">
                    <a16:creationId xmlns:a16="http://schemas.microsoft.com/office/drawing/2014/main" id="{B1B6179B-4296-8645-8812-BFE31587A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462213"/>
                <a:ext cx="88900" cy="144462"/>
              </a:xfrm>
              <a:custGeom>
                <a:avLst/>
                <a:gdLst>
                  <a:gd name="T0" fmla="*/ 0 w 496"/>
                  <a:gd name="T1" fmla="*/ 2147483646 h 801"/>
                  <a:gd name="T2" fmla="*/ 0 w 496"/>
                  <a:gd name="T3" fmla="*/ 2147483646 h 801"/>
                  <a:gd name="T4" fmla="*/ 2147483646 w 496"/>
                  <a:gd name="T5" fmla="*/ 2147483646 h 801"/>
                  <a:gd name="T6" fmla="*/ 2147483646 w 496"/>
                  <a:gd name="T7" fmla="*/ 2147483646 h 801"/>
                  <a:gd name="T8" fmla="*/ 2147483646 w 496"/>
                  <a:gd name="T9" fmla="*/ 2147483646 h 801"/>
                  <a:gd name="T10" fmla="*/ 2147483646 w 496"/>
                  <a:gd name="T11" fmla="*/ 2147483646 h 801"/>
                  <a:gd name="T12" fmla="*/ 2147483646 w 496"/>
                  <a:gd name="T13" fmla="*/ 2147483646 h 801"/>
                  <a:gd name="T14" fmla="*/ 2147483646 w 496"/>
                  <a:gd name="T15" fmla="*/ 2147483646 h 801"/>
                  <a:gd name="T16" fmla="*/ 2147483646 w 496"/>
                  <a:gd name="T17" fmla="*/ 2147483646 h 801"/>
                  <a:gd name="T18" fmla="*/ 2147483646 w 496"/>
                  <a:gd name="T19" fmla="*/ 2147483646 h 801"/>
                  <a:gd name="T20" fmla="*/ 2147483646 w 496"/>
                  <a:gd name="T21" fmla="*/ 2147483646 h 801"/>
                  <a:gd name="T22" fmla="*/ 2147483646 w 496"/>
                  <a:gd name="T23" fmla="*/ 0 h 801"/>
                  <a:gd name="T24" fmla="*/ 2147483646 w 496"/>
                  <a:gd name="T25" fmla="*/ 0 h 801"/>
                  <a:gd name="T26" fmla="*/ 2147483646 w 496"/>
                  <a:gd name="T27" fmla="*/ 2147483646 h 801"/>
                  <a:gd name="T28" fmla="*/ 2147483646 w 496"/>
                  <a:gd name="T29" fmla="*/ 2147483646 h 801"/>
                  <a:gd name="T30" fmla="*/ 2147483646 w 496"/>
                  <a:gd name="T31" fmla="*/ 2147483646 h 801"/>
                  <a:gd name="T32" fmla="*/ 2147483646 w 496"/>
                  <a:gd name="T33" fmla="*/ 2147483646 h 801"/>
                  <a:gd name="T34" fmla="*/ 2147483646 w 496"/>
                  <a:gd name="T35" fmla="*/ 2147483646 h 801"/>
                  <a:gd name="T36" fmla="*/ 2147483646 w 496"/>
                  <a:gd name="T37" fmla="*/ 2147483646 h 801"/>
                  <a:gd name="T38" fmla="*/ 2147483646 w 496"/>
                  <a:gd name="T39" fmla="*/ 2147483646 h 801"/>
                  <a:gd name="T40" fmla="*/ 2147483646 w 496"/>
                  <a:gd name="T41" fmla="*/ 2147483646 h 801"/>
                  <a:gd name="T42" fmla="*/ 2147483646 w 496"/>
                  <a:gd name="T43" fmla="*/ 2147483646 h 801"/>
                  <a:gd name="T44" fmla="*/ 0 w 496"/>
                  <a:gd name="T45" fmla="*/ 2147483646 h 8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96" h="801">
                    <a:moveTo>
                      <a:pt x="0" y="800"/>
                    </a:moveTo>
                    <a:lnTo>
                      <a:pt x="0" y="800"/>
                    </a:lnTo>
                    <a:cubicBezTo>
                      <a:pt x="0" y="781"/>
                      <a:pt x="19" y="781"/>
                      <a:pt x="19" y="781"/>
                    </a:cubicBezTo>
                    <a:cubicBezTo>
                      <a:pt x="57" y="762"/>
                      <a:pt x="95" y="762"/>
                      <a:pt x="152" y="742"/>
                    </a:cubicBezTo>
                    <a:cubicBezTo>
                      <a:pt x="152" y="742"/>
                      <a:pt x="171" y="742"/>
                      <a:pt x="171" y="723"/>
                    </a:cubicBezTo>
                    <a:cubicBezTo>
                      <a:pt x="209" y="723"/>
                      <a:pt x="228" y="704"/>
                      <a:pt x="247" y="704"/>
                    </a:cubicBezTo>
                    <a:lnTo>
                      <a:pt x="266" y="686"/>
                    </a:lnTo>
                    <a:cubicBezTo>
                      <a:pt x="266" y="686"/>
                      <a:pt x="286" y="666"/>
                      <a:pt x="304" y="666"/>
                    </a:cubicBezTo>
                    <a:cubicBezTo>
                      <a:pt x="342" y="628"/>
                      <a:pt x="400" y="590"/>
                      <a:pt x="418" y="533"/>
                    </a:cubicBezTo>
                    <a:cubicBezTo>
                      <a:pt x="438" y="457"/>
                      <a:pt x="476" y="400"/>
                      <a:pt x="476" y="323"/>
                    </a:cubicBezTo>
                    <a:cubicBezTo>
                      <a:pt x="476" y="266"/>
                      <a:pt x="476" y="228"/>
                      <a:pt x="476" y="190"/>
                    </a:cubicBezTo>
                    <a:cubicBezTo>
                      <a:pt x="457" y="114"/>
                      <a:pt x="438" y="57"/>
                      <a:pt x="381" y="0"/>
                    </a:cubicBezTo>
                    <a:cubicBezTo>
                      <a:pt x="400" y="0"/>
                      <a:pt x="400" y="0"/>
                      <a:pt x="400" y="0"/>
                    </a:cubicBezTo>
                    <a:cubicBezTo>
                      <a:pt x="438" y="57"/>
                      <a:pt x="457" y="114"/>
                      <a:pt x="476" y="190"/>
                    </a:cubicBezTo>
                    <a:cubicBezTo>
                      <a:pt x="495" y="228"/>
                      <a:pt x="476" y="285"/>
                      <a:pt x="476" y="323"/>
                    </a:cubicBezTo>
                    <a:cubicBezTo>
                      <a:pt x="495" y="400"/>
                      <a:pt x="457" y="476"/>
                      <a:pt x="418" y="533"/>
                    </a:cubicBezTo>
                    <a:cubicBezTo>
                      <a:pt x="400" y="590"/>
                      <a:pt x="362" y="628"/>
                      <a:pt x="304" y="666"/>
                    </a:cubicBezTo>
                    <a:cubicBezTo>
                      <a:pt x="304" y="686"/>
                      <a:pt x="286" y="686"/>
                      <a:pt x="266" y="704"/>
                    </a:cubicBezTo>
                    <a:cubicBezTo>
                      <a:pt x="228" y="723"/>
                      <a:pt x="209" y="723"/>
                      <a:pt x="190" y="723"/>
                    </a:cubicBezTo>
                    <a:cubicBezTo>
                      <a:pt x="171" y="742"/>
                      <a:pt x="152" y="742"/>
                      <a:pt x="152" y="742"/>
                    </a:cubicBezTo>
                    <a:cubicBezTo>
                      <a:pt x="95" y="762"/>
                      <a:pt x="57" y="762"/>
                      <a:pt x="19" y="781"/>
                    </a:cubicBezTo>
                    <a:cubicBezTo>
                      <a:pt x="19" y="800"/>
                      <a:pt x="19" y="800"/>
                      <a:pt x="0" y="800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30" name="Freeform 225">
                <a:extLst>
                  <a:ext uri="{FF2B5EF4-FFF2-40B4-BE49-F238E27FC236}">
                    <a16:creationId xmlns:a16="http://schemas.microsoft.com/office/drawing/2014/main" id="{02D361F6-2EFA-2E48-833A-EC7A2740F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462213"/>
                <a:ext cx="85725" cy="144462"/>
              </a:xfrm>
              <a:custGeom>
                <a:avLst/>
                <a:gdLst>
                  <a:gd name="T0" fmla="*/ 0 w 477"/>
                  <a:gd name="T1" fmla="*/ 2147483646 h 801"/>
                  <a:gd name="T2" fmla="*/ 2147483646 w 477"/>
                  <a:gd name="T3" fmla="*/ 2147483646 h 801"/>
                  <a:gd name="T4" fmla="*/ 2147483646 w 477"/>
                  <a:gd name="T5" fmla="*/ 2147483646 h 801"/>
                  <a:gd name="T6" fmla="*/ 2147483646 w 477"/>
                  <a:gd name="T7" fmla="*/ 2147483646 h 801"/>
                  <a:gd name="T8" fmla="*/ 2147483646 w 477"/>
                  <a:gd name="T9" fmla="*/ 2147483646 h 801"/>
                  <a:gd name="T10" fmla="*/ 2147483646 w 477"/>
                  <a:gd name="T11" fmla="*/ 2147483646 h 801"/>
                  <a:gd name="T12" fmla="*/ 2147483646 w 477"/>
                  <a:gd name="T13" fmla="*/ 2147483646 h 801"/>
                  <a:gd name="T14" fmla="*/ 2147483646 w 477"/>
                  <a:gd name="T15" fmla="*/ 0 h 801"/>
                  <a:gd name="T16" fmla="*/ 2147483646 w 477"/>
                  <a:gd name="T17" fmla="*/ 0 h 801"/>
                  <a:gd name="T18" fmla="*/ 2147483646 w 477"/>
                  <a:gd name="T19" fmla="*/ 0 h 801"/>
                  <a:gd name="T20" fmla="*/ 2147483646 w 477"/>
                  <a:gd name="T21" fmla="*/ 2147483646 h 801"/>
                  <a:gd name="T22" fmla="*/ 2147483646 w 477"/>
                  <a:gd name="T23" fmla="*/ 2147483646 h 801"/>
                  <a:gd name="T24" fmla="*/ 2147483646 w 477"/>
                  <a:gd name="T25" fmla="*/ 2147483646 h 801"/>
                  <a:gd name="T26" fmla="*/ 2147483646 w 477"/>
                  <a:gd name="T27" fmla="*/ 2147483646 h 801"/>
                  <a:gd name="T28" fmla="*/ 2147483646 w 477"/>
                  <a:gd name="T29" fmla="*/ 2147483646 h 801"/>
                  <a:gd name="T30" fmla="*/ 2147483646 w 477"/>
                  <a:gd name="T31" fmla="*/ 2147483646 h 801"/>
                  <a:gd name="T32" fmla="*/ 0 w 477"/>
                  <a:gd name="T33" fmla="*/ 2147483646 h 801"/>
                  <a:gd name="T34" fmla="*/ 0 w 477"/>
                  <a:gd name="T35" fmla="*/ 2147483646 h 801"/>
                  <a:gd name="T36" fmla="*/ 0 w 477"/>
                  <a:gd name="T37" fmla="*/ 2147483646 h 801"/>
                  <a:gd name="T38" fmla="*/ 0 w 477"/>
                  <a:gd name="T39" fmla="*/ 2147483646 h 801"/>
                  <a:gd name="T40" fmla="*/ 2147483646 w 477"/>
                  <a:gd name="T41" fmla="*/ 2147483646 h 801"/>
                  <a:gd name="T42" fmla="*/ 2147483646 w 477"/>
                  <a:gd name="T43" fmla="*/ 2147483646 h 801"/>
                  <a:gd name="T44" fmla="*/ 2147483646 w 477"/>
                  <a:gd name="T45" fmla="*/ 2147483646 h 801"/>
                  <a:gd name="T46" fmla="*/ 2147483646 w 477"/>
                  <a:gd name="T47" fmla="*/ 2147483646 h 801"/>
                  <a:gd name="T48" fmla="*/ 2147483646 w 477"/>
                  <a:gd name="T49" fmla="*/ 2147483646 h 801"/>
                  <a:gd name="T50" fmla="*/ 2147483646 w 477"/>
                  <a:gd name="T51" fmla="*/ 2147483646 h 801"/>
                  <a:gd name="T52" fmla="*/ 2147483646 w 477"/>
                  <a:gd name="T53" fmla="*/ 0 h 801"/>
                  <a:gd name="T54" fmla="*/ 2147483646 w 477"/>
                  <a:gd name="T55" fmla="*/ 0 h 801"/>
                  <a:gd name="T56" fmla="*/ 2147483646 w 477"/>
                  <a:gd name="T57" fmla="*/ 2147483646 h 801"/>
                  <a:gd name="T58" fmla="*/ 2147483646 w 477"/>
                  <a:gd name="T59" fmla="*/ 2147483646 h 801"/>
                  <a:gd name="T60" fmla="*/ 2147483646 w 477"/>
                  <a:gd name="T61" fmla="*/ 2147483646 h 801"/>
                  <a:gd name="T62" fmla="*/ 2147483646 w 477"/>
                  <a:gd name="T63" fmla="*/ 2147483646 h 801"/>
                  <a:gd name="T64" fmla="*/ 2147483646 w 477"/>
                  <a:gd name="T65" fmla="*/ 2147483646 h 801"/>
                  <a:gd name="T66" fmla="*/ 2147483646 w 477"/>
                  <a:gd name="T67" fmla="*/ 2147483646 h 80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77" h="801">
                    <a:moveTo>
                      <a:pt x="0" y="800"/>
                    </a:moveTo>
                    <a:lnTo>
                      <a:pt x="0" y="800"/>
                    </a:lnTo>
                    <a:cubicBezTo>
                      <a:pt x="0" y="781"/>
                      <a:pt x="19" y="781"/>
                      <a:pt x="19" y="781"/>
                    </a:cubicBezTo>
                    <a:cubicBezTo>
                      <a:pt x="57" y="762"/>
                      <a:pt x="95" y="762"/>
                      <a:pt x="152" y="742"/>
                    </a:cubicBezTo>
                    <a:cubicBezTo>
                      <a:pt x="152" y="742"/>
                      <a:pt x="171" y="742"/>
                      <a:pt x="171" y="723"/>
                    </a:cubicBezTo>
                    <a:cubicBezTo>
                      <a:pt x="209" y="723"/>
                      <a:pt x="228" y="704"/>
                      <a:pt x="247" y="704"/>
                    </a:cubicBezTo>
                    <a:lnTo>
                      <a:pt x="266" y="686"/>
                    </a:lnTo>
                    <a:cubicBezTo>
                      <a:pt x="266" y="686"/>
                      <a:pt x="286" y="686"/>
                      <a:pt x="304" y="666"/>
                    </a:cubicBezTo>
                    <a:cubicBezTo>
                      <a:pt x="342" y="628"/>
                      <a:pt x="400" y="590"/>
                      <a:pt x="418" y="533"/>
                    </a:cubicBezTo>
                    <a:cubicBezTo>
                      <a:pt x="438" y="476"/>
                      <a:pt x="476" y="400"/>
                      <a:pt x="476" y="342"/>
                    </a:cubicBezTo>
                    <a:cubicBezTo>
                      <a:pt x="476" y="323"/>
                      <a:pt x="476" y="323"/>
                      <a:pt x="476" y="323"/>
                    </a:cubicBezTo>
                    <a:cubicBezTo>
                      <a:pt x="476" y="305"/>
                      <a:pt x="476" y="305"/>
                      <a:pt x="476" y="285"/>
                    </a:cubicBezTo>
                    <a:cubicBezTo>
                      <a:pt x="476" y="285"/>
                      <a:pt x="476" y="266"/>
                      <a:pt x="476" y="247"/>
                    </a:cubicBezTo>
                    <a:cubicBezTo>
                      <a:pt x="476" y="228"/>
                      <a:pt x="476" y="209"/>
                      <a:pt x="476" y="190"/>
                    </a:cubicBezTo>
                    <a:cubicBezTo>
                      <a:pt x="457" y="114"/>
                      <a:pt x="438" y="57"/>
                      <a:pt x="381" y="0"/>
                    </a:cubicBezTo>
                    <a:cubicBezTo>
                      <a:pt x="400" y="0"/>
                      <a:pt x="400" y="0"/>
                      <a:pt x="400" y="0"/>
                    </a:cubicBezTo>
                    <a:cubicBezTo>
                      <a:pt x="438" y="57"/>
                      <a:pt x="457" y="114"/>
                      <a:pt x="476" y="190"/>
                    </a:cubicBezTo>
                    <a:cubicBezTo>
                      <a:pt x="476" y="209"/>
                      <a:pt x="476" y="228"/>
                      <a:pt x="476" y="266"/>
                    </a:cubicBezTo>
                    <a:lnTo>
                      <a:pt x="476" y="285"/>
                    </a:lnTo>
                    <a:cubicBezTo>
                      <a:pt x="476" y="305"/>
                      <a:pt x="476" y="323"/>
                      <a:pt x="476" y="323"/>
                    </a:cubicBezTo>
                    <a:lnTo>
                      <a:pt x="476" y="342"/>
                    </a:lnTo>
                    <a:cubicBezTo>
                      <a:pt x="476" y="419"/>
                      <a:pt x="457" y="476"/>
                      <a:pt x="418" y="533"/>
                    </a:cubicBezTo>
                    <a:cubicBezTo>
                      <a:pt x="400" y="590"/>
                      <a:pt x="362" y="628"/>
                      <a:pt x="304" y="666"/>
                    </a:cubicBezTo>
                    <a:cubicBezTo>
                      <a:pt x="304" y="686"/>
                      <a:pt x="286" y="686"/>
                      <a:pt x="266" y="704"/>
                    </a:cubicBezTo>
                    <a:cubicBezTo>
                      <a:pt x="228" y="723"/>
                      <a:pt x="209" y="723"/>
                      <a:pt x="190" y="723"/>
                    </a:cubicBezTo>
                    <a:cubicBezTo>
                      <a:pt x="171" y="742"/>
                      <a:pt x="152" y="742"/>
                      <a:pt x="152" y="742"/>
                    </a:cubicBezTo>
                    <a:cubicBezTo>
                      <a:pt x="95" y="762"/>
                      <a:pt x="57" y="762"/>
                      <a:pt x="19" y="781"/>
                    </a:cubicBezTo>
                    <a:cubicBezTo>
                      <a:pt x="19" y="781"/>
                      <a:pt x="19" y="800"/>
                      <a:pt x="0" y="800"/>
                    </a:cubicBezTo>
                    <a:cubicBezTo>
                      <a:pt x="19" y="800"/>
                      <a:pt x="19" y="800"/>
                      <a:pt x="19" y="781"/>
                    </a:cubicBezTo>
                    <a:cubicBezTo>
                      <a:pt x="57" y="762"/>
                      <a:pt x="95" y="762"/>
                      <a:pt x="152" y="742"/>
                    </a:cubicBezTo>
                    <a:cubicBezTo>
                      <a:pt x="152" y="742"/>
                      <a:pt x="171" y="742"/>
                      <a:pt x="190" y="723"/>
                    </a:cubicBezTo>
                    <a:cubicBezTo>
                      <a:pt x="209" y="723"/>
                      <a:pt x="228" y="723"/>
                      <a:pt x="266" y="704"/>
                    </a:cubicBezTo>
                    <a:cubicBezTo>
                      <a:pt x="286" y="686"/>
                      <a:pt x="304" y="686"/>
                      <a:pt x="304" y="666"/>
                    </a:cubicBezTo>
                    <a:cubicBezTo>
                      <a:pt x="362" y="628"/>
                      <a:pt x="400" y="590"/>
                      <a:pt x="418" y="533"/>
                    </a:cubicBezTo>
                    <a:cubicBezTo>
                      <a:pt x="457" y="476"/>
                      <a:pt x="476" y="419"/>
                      <a:pt x="476" y="342"/>
                    </a:cubicBezTo>
                    <a:lnTo>
                      <a:pt x="476" y="323"/>
                    </a:lnTo>
                    <a:cubicBezTo>
                      <a:pt x="476" y="323"/>
                      <a:pt x="476" y="305"/>
                      <a:pt x="476" y="285"/>
                    </a:cubicBezTo>
                    <a:lnTo>
                      <a:pt x="476" y="266"/>
                    </a:lnTo>
                    <a:cubicBezTo>
                      <a:pt x="476" y="228"/>
                      <a:pt x="476" y="209"/>
                      <a:pt x="476" y="190"/>
                    </a:cubicBezTo>
                    <a:cubicBezTo>
                      <a:pt x="457" y="114"/>
                      <a:pt x="438" y="57"/>
                      <a:pt x="400" y="0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438" y="57"/>
                      <a:pt x="457" y="114"/>
                      <a:pt x="476" y="190"/>
                    </a:cubicBezTo>
                    <a:cubicBezTo>
                      <a:pt x="476" y="209"/>
                      <a:pt x="476" y="228"/>
                      <a:pt x="476" y="247"/>
                    </a:cubicBezTo>
                    <a:cubicBezTo>
                      <a:pt x="476" y="266"/>
                      <a:pt x="476" y="285"/>
                      <a:pt x="476" y="285"/>
                    </a:cubicBezTo>
                    <a:cubicBezTo>
                      <a:pt x="476" y="305"/>
                      <a:pt x="476" y="305"/>
                      <a:pt x="476" y="323"/>
                    </a:cubicBezTo>
                    <a:cubicBezTo>
                      <a:pt x="476" y="323"/>
                      <a:pt x="476" y="323"/>
                      <a:pt x="476" y="342"/>
                    </a:cubicBezTo>
                    <a:cubicBezTo>
                      <a:pt x="476" y="400"/>
                      <a:pt x="438" y="476"/>
                      <a:pt x="418" y="533"/>
                    </a:cubicBezTo>
                    <a:cubicBezTo>
                      <a:pt x="400" y="590"/>
                      <a:pt x="342" y="628"/>
                      <a:pt x="304" y="666"/>
                    </a:cubicBezTo>
                    <a:cubicBezTo>
                      <a:pt x="286" y="666"/>
                      <a:pt x="266" y="686"/>
                      <a:pt x="266" y="686"/>
                    </a:cubicBezTo>
                    <a:lnTo>
                      <a:pt x="247" y="704"/>
                    </a:lnTo>
                    <a:cubicBezTo>
                      <a:pt x="228" y="704"/>
                      <a:pt x="209" y="723"/>
                      <a:pt x="171" y="723"/>
                    </a:cubicBezTo>
                    <a:cubicBezTo>
                      <a:pt x="171" y="742"/>
                      <a:pt x="152" y="742"/>
                      <a:pt x="152" y="742"/>
                    </a:cubicBezTo>
                    <a:cubicBezTo>
                      <a:pt x="95" y="762"/>
                      <a:pt x="57" y="762"/>
                      <a:pt x="19" y="781"/>
                    </a:cubicBezTo>
                    <a:cubicBezTo>
                      <a:pt x="19" y="781"/>
                      <a:pt x="0" y="781"/>
                      <a:pt x="0" y="80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31" name="Freeform 226">
                <a:extLst>
                  <a:ext uri="{FF2B5EF4-FFF2-40B4-BE49-F238E27FC236}">
                    <a16:creationId xmlns:a16="http://schemas.microsoft.com/office/drawing/2014/main" id="{6E62FE3A-3969-F048-B0E1-4C4F8F110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600325"/>
                <a:ext cx="23813" cy="9525"/>
              </a:xfrm>
              <a:custGeom>
                <a:avLst/>
                <a:gdLst>
                  <a:gd name="T0" fmla="*/ 2147483646 w 134"/>
                  <a:gd name="T1" fmla="*/ 0 h 57"/>
                  <a:gd name="T2" fmla="*/ 2147483646 w 134"/>
                  <a:gd name="T3" fmla="*/ 0 h 57"/>
                  <a:gd name="T4" fmla="*/ 2147483646 w 134"/>
                  <a:gd name="T5" fmla="*/ 2147483646 h 57"/>
                  <a:gd name="T6" fmla="*/ 2147483646 w 134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57">
                    <a:moveTo>
                      <a:pt x="19" y="0"/>
                    </a:moveTo>
                    <a:lnTo>
                      <a:pt x="19" y="0"/>
                    </a:lnTo>
                    <a:cubicBezTo>
                      <a:pt x="57" y="0"/>
                      <a:pt x="133" y="56"/>
                      <a:pt x="133" y="56"/>
                    </a:cubicBezTo>
                    <a:cubicBezTo>
                      <a:pt x="57" y="56"/>
                      <a:pt x="0" y="19"/>
                      <a:pt x="19" y="0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32" name="Freeform 227">
                <a:extLst>
                  <a:ext uri="{FF2B5EF4-FFF2-40B4-BE49-F238E27FC236}">
                    <a16:creationId xmlns:a16="http://schemas.microsoft.com/office/drawing/2014/main" id="{80F8123F-59DE-B741-B74B-88183B88A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600325"/>
                <a:ext cx="20638" cy="9525"/>
              </a:xfrm>
              <a:custGeom>
                <a:avLst/>
                <a:gdLst>
                  <a:gd name="T0" fmla="*/ 0 w 115"/>
                  <a:gd name="T1" fmla="*/ 0 h 57"/>
                  <a:gd name="T2" fmla="*/ 0 w 115"/>
                  <a:gd name="T3" fmla="*/ 0 h 57"/>
                  <a:gd name="T4" fmla="*/ 0 w 115"/>
                  <a:gd name="T5" fmla="*/ 0 h 57"/>
                  <a:gd name="T6" fmla="*/ 2147483646 w 115"/>
                  <a:gd name="T7" fmla="*/ 2147483646 h 57"/>
                  <a:gd name="T8" fmla="*/ 2147483646 w 115"/>
                  <a:gd name="T9" fmla="*/ 2147483646 h 57"/>
                  <a:gd name="T10" fmla="*/ 2147483646 w 115"/>
                  <a:gd name="T11" fmla="*/ 2147483646 h 57"/>
                  <a:gd name="T12" fmla="*/ 2147483646 w 115"/>
                  <a:gd name="T13" fmla="*/ 2147483646 h 57"/>
                  <a:gd name="T14" fmla="*/ 2147483646 w 115"/>
                  <a:gd name="T15" fmla="*/ 2147483646 h 57"/>
                  <a:gd name="T16" fmla="*/ 0 w 115"/>
                  <a:gd name="T17" fmla="*/ 0 h 57"/>
                  <a:gd name="T18" fmla="*/ 0 w 115"/>
                  <a:gd name="T19" fmla="*/ 0 h 57"/>
                  <a:gd name="T20" fmla="*/ 0 w 115"/>
                  <a:gd name="T21" fmla="*/ 0 h 57"/>
                  <a:gd name="T22" fmla="*/ 0 w 115"/>
                  <a:gd name="T23" fmla="*/ 0 h 57"/>
                  <a:gd name="T24" fmla="*/ 0 w 115"/>
                  <a:gd name="T25" fmla="*/ 0 h 57"/>
                  <a:gd name="T26" fmla="*/ 0 w 115"/>
                  <a:gd name="T27" fmla="*/ 0 h 57"/>
                  <a:gd name="T28" fmla="*/ 0 w 115"/>
                  <a:gd name="T29" fmla="*/ 0 h 57"/>
                  <a:gd name="T30" fmla="*/ 2147483646 w 115"/>
                  <a:gd name="T31" fmla="*/ 2147483646 h 57"/>
                  <a:gd name="T32" fmla="*/ 2147483646 w 115"/>
                  <a:gd name="T33" fmla="*/ 2147483646 h 57"/>
                  <a:gd name="T34" fmla="*/ 2147483646 w 115"/>
                  <a:gd name="T35" fmla="*/ 2147483646 h 57"/>
                  <a:gd name="T36" fmla="*/ 2147483646 w 115"/>
                  <a:gd name="T37" fmla="*/ 2147483646 h 57"/>
                  <a:gd name="T38" fmla="*/ 0 w 115"/>
                  <a:gd name="T39" fmla="*/ 0 h 5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5" h="57">
                    <a:moveTo>
                      <a:pt x="0" y="0"/>
                    </a:moveTo>
                    <a:lnTo>
                      <a:pt x="0" y="0"/>
                    </a:lnTo>
                    <a:cubicBezTo>
                      <a:pt x="38" y="0"/>
                      <a:pt x="114" y="56"/>
                      <a:pt x="114" y="56"/>
                    </a:cubicBezTo>
                    <a:cubicBezTo>
                      <a:pt x="76" y="56"/>
                      <a:pt x="57" y="56"/>
                      <a:pt x="38" y="38"/>
                    </a:cubicBezTo>
                    <a:cubicBezTo>
                      <a:pt x="19" y="38"/>
                      <a:pt x="0" y="19"/>
                      <a:pt x="0" y="0"/>
                    </a:cubicBezTo>
                    <a:cubicBezTo>
                      <a:pt x="0" y="19"/>
                      <a:pt x="38" y="56"/>
                      <a:pt x="114" y="56"/>
                    </a:cubicBezTo>
                    <a:cubicBezTo>
                      <a:pt x="114" y="56"/>
                      <a:pt x="38" y="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33" name="Freeform 228">
                <a:extLst>
                  <a:ext uri="{FF2B5EF4-FFF2-40B4-BE49-F238E27FC236}">
                    <a16:creationId xmlns:a16="http://schemas.microsoft.com/office/drawing/2014/main" id="{2B473D4D-438D-B546-BF44-C8D540075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571750"/>
                <a:ext cx="17463" cy="23813"/>
              </a:xfrm>
              <a:custGeom>
                <a:avLst/>
                <a:gdLst>
                  <a:gd name="T0" fmla="*/ 0 w 96"/>
                  <a:gd name="T1" fmla="*/ 2147483646 h 134"/>
                  <a:gd name="T2" fmla="*/ 0 w 96"/>
                  <a:gd name="T3" fmla="*/ 2147483646 h 134"/>
                  <a:gd name="T4" fmla="*/ 2147483646 w 96"/>
                  <a:gd name="T5" fmla="*/ 0 h 134"/>
                  <a:gd name="T6" fmla="*/ 0 w 96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34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77"/>
                      <a:pt x="76" y="0"/>
                      <a:pt x="95" y="0"/>
                    </a:cubicBezTo>
                    <a:cubicBezTo>
                      <a:pt x="76" y="77"/>
                      <a:pt x="19" y="133"/>
                      <a:pt x="0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34" name="Freeform 229">
                <a:extLst>
                  <a:ext uri="{FF2B5EF4-FFF2-40B4-BE49-F238E27FC236}">
                    <a16:creationId xmlns:a16="http://schemas.microsoft.com/office/drawing/2014/main" id="{860B3E9A-C585-334D-86E8-E3B4DEB74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571750"/>
                <a:ext cx="17463" cy="20638"/>
              </a:xfrm>
              <a:custGeom>
                <a:avLst/>
                <a:gdLst>
                  <a:gd name="T0" fmla="*/ 0 w 96"/>
                  <a:gd name="T1" fmla="*/ 2147483646 h 115"/>
                  <a:gd name="T2" fmla="*/ 0 w 96"/>
                  <a:gd name="T3" fmla="*/ 2147483646 h 115"/>
                  <a:gd name="T4" fmla="*/ 0 w 96"/>
                  <a:gd name="T5" fmla="*/ 2147483646 h 115"/>
                  <a:gd name="T6" fmla="*/ 2147483646 w 96"/>
                  <a:gd name="T7" fmla="*/ 0 h 115"/>
                  <a:gd name="T8" fmla="*/ 2147483646 w 96"/>
                  <a:gd name="T9" fmla="*/ 0 h 115"/>
                  <a:gd name="T10" fmla="*/ 2147483646 w 96"/>
                  <a:gd name="T11" fmla="*/ 0 h 115"/>
                  <a:gd name="T12" fmla="*/ 2147483646 w 96"/>
                  <a:gd name="T13" fmla="*/ 2147483646 h 115"/>
                  <a:gd name="T14" fmla="*/ 0 w 96"/>
                  <a:gd name="T15" fmla="*/ 2147483646 h 115"/>
                  <a:gd name="T16" fmla="*/ 0 w 96"/>
                  <a:gd name="T17" fmla="*/ 2147483646 h 115"/>
                  <a:gd name="T18" fmla="*/ 0 w 96"/>
                  <a:gd name="T19" fmla="*/ 2147483646 h 115"/>
                  <a:gd name="T20" fmla="*/ 0 w 96"/>
                  <a:gd name="T21" fmla="*/ 2147483646 h 115"/>
                  <a:gd name="T22" fmla="*/ 0 w 96"/>
                  <a:gd name="T23" fmla="*/ 2147483646 h 115"/>
                  <a:gd name="T24" fmla="*/ 2147483646 w 96"/>
                  <a:gd name="T25" fmla="*/ 2147483646 h 115"/>
                  <a:gd name="T26" fmla="*/ 2147483646 w 96"/>
                  <a:gd name="T27" fmla="*/ 0 h 115"/>
                  <a:gd name="T28" fmla="*/ 2147483646 w 96"/>
                  <a:gd name="T29" fmla="*/ 0 h 115"/>
                  <a:gd name="T30" fmla="*/ 2147483646 w 96"/>
                  <a:gd name="T31" fmla="*/ 0 h 115"/>
                  <a:gd name="T32" fmla="*/ 0 w 96"/>
                  <a:gd name="T33" fmla="*/ 2147483646 h 1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77"/>
                      <a:pt x="76" y="0"/>
                      <a:pt x="95" y="0"/>
                    </a:cubicBezTo>
                    <a:cubicBezTo>
                      <a:pt x="76" y="77"/>
                      <a:pt x="38" y="114"/>
                      <a:pt x="19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4"/>
                      <a:pt x="19" y="114"/>
                    </a:cubicBezTo>
                    <a:cubicBezTo>
                      <a:pt x="38" y="114"/>
                      <a:pt x="76" y="77"/>
                      <a:pt x="95" y="0"/>
                    </a:cubicBezTo>
                    <a:cubicBezTo>
                      <a:pt x="76" y="0"/>
                      <a:pt x="19" y="77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35" name="Freeform 230">
                <a:extLst>
                  <a:ext uri="{FF2B5EF4-FFF2-40B4-BE49-F238E27FC236}">
                    <a16:creationId xmlns:a16="http://schemas.microsoft.com/office/drawing/2014/main" id="{4E5A76FF-50FD-4D49-9DB3-731995A1F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5400"/>
                <a:ext cx="11112" cy="23813"/>
              </a:xfrm>
              <a:custGeom>
                <a:avLst/>
                <a:gdLst>
                  <a:gd name="T0" fmla="*/ 0 w 58"/>
                  <a:gd name="T1" fmla="*/ 2147483646 h 134"/>
                  <a:gd name="T2" fmla="*/ 0 w 58"/>
                  <a:gd name="T3" fmla="*/ 2147483646 h 134"/>
                  <a:gd name="T4" fmla="*/ 2147483646 w 58"/>
                  <a:gd name="T5" fmla="*/ 0 h 134"/>
                  <a:gd name="T6" fmla="*/ 0 w 5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4">
                    <a:moveTo>
                      <a:pt x="0" y="133"/>
                    </a:moveTo>
                    <a:lnTo>
                      <a:pt x="0" y="133"/>
                    </a:lnTo>
                    <a:cubicBezTo>
                      <a:pt x="0" y="95"/>
                      <a:pt x="19" y="0"/>
                      <a:pt x="39" y="0"/>
                    </a:cubicBezTo>
                    <a:cubicBezTo>
                      <a:pt x="57" y="76"/>
                      <a:pt x="19" y="133"/>
                      <a:pt x="0" y="133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36" name="Freeform 231">
                <a:extLst>
                  <a:ext uri="{FF2B5EF4-FFF2-40B4-BE49-F238E27FC236}">
                    <a16:creationId xmlns:a16="http://schemas.microsoft.com/office/drawing/2014/main" id="{E5453398-7C7F-D542-92A7-2359A29C4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5400"/>
                <a:ext cx="7937" cy="23813"/>
              </a:xfrm>
              <a:custGeom>
                <a:avLst/>
                <a:gdLst>
                  <a:gd name="T0" fmla="*/ 0 w 40"/>
                  <a:gd name="T1" fmla="*/ 2147483646 h 134"/>
                  <a:gd name="T2" fmla="*/ 0 w 40"/>
                  <a:gd name="T3" fmla="*/ 2147483646 h 134"/>
                  <a:gd name="T4" fmla="*/ 0 w 40"/>
                  <a:gd name="T5" fmla="*/ 2147483646 h 134"/>
                  <a:gd name="T6" fmla="*/ 0 w 40"/>
                  <a:gd name="T7" fmla="*/ 2147483646 h 134"/>
                  <a:gd name="T8" fmla="*/ 2147483646 w 40"/>
                  <a:gd name="T9" fmla="*/ 0 h 134"/>
                  <a:gd name="T10" fmla="*/ 2147483646 w 40"/>
                  <a:gd name="T11" fmla="*/ 0 h 134"/>
                  <a:gd name="T12" fmla="*/ 2147483646 w 40"/>
                  <a:gd name="T13" fmla="*/ 0 h 134"/>
                  <a:gd name="T14" fmla="*/ 2147483646 w 40"/>
                  <a:gd name="T15" fmla="*/ 2147483646 h 134"/>
                  <a:gd name="T16" fmla="*/ 2147483646 w 40"/>
                  <a:gd name="T17" fmla="*/ 2147483646 h 134"/>
                  <a:gd name="T18" fmla="*/ 0 w 40"/>
                  <a:gd name="T19" fmla="*/ 2147483646 h 134"/>
                  <a:gd name="T20" fmla="*/ 0 w 40"/>
                  <a:gd name="T21" fmla="*/ 2147483646 h 134"/>
                  <a:gd name="T22" fmla="*/ 0 w 40"/>
                  <a:gd name="T23" fmla="*/ 2147483646 h 134"/>
                  <a:gd name="T24" fmla="*/ 0 w 40"/>
                  <a:gd name="T25" fmla="*/ 2147483646 h 134"/>
                  <a:gd name="T26" fmla="*/ 0 w 40"/>
                  <a:gd name="T27" fmla="*/ 2147483646 h 134"/>
                  <a:gd name="T28" fmla="*/ 0 w 40"/>
                  <a:gd name="T29" fmla="*/ 2147483646 h 134"/>
                  <a:gd name="T30" fmla="*/ 0 w 40"/>
                  <a:gd name="T31" fmla="*/ 2147483646 h 134"/>
                  <a:gd name="T32" fmla="*/ 2147483646 w 40"/>
                  <a:gd name="T33" fmla="*/ 2147483646 h 134"/>
                  <a:gd name="T34" fmla="*/ 2147483646 w 40"/>
                  <a:gd name="T35" fmla="*/ 0 h 134"/>
                  <a:gd name="T36" fmla="*/ 2147483646 w 40"/>
                  <a:gd name="T37" fmla="*/ 0 h 134"/>
                  <a:gd name="T38" fmla="*/ 2147483646 w 40"/>
                  <a:gd name="T39" fmla="*/ 0 h 134"/>
                  <a:gd name="T40" fmla="*/ 0 w 40"/>
                  <a:gd name="T41" fmla="*/ 2147483646 h 134"/>
                  <a:gd name="T42" fmla="*/ 0 w 40"/>
                  <a:gd name="T43" fmla="*/ 2147483646 h 1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" h="134">
                    <a:moveTo>
                      <a:pt x="0" y="133"/>
                    </a:moveTo>
                    <a:lnTo>
                      <a:pt x="0" y="133"/>
                    </a:lnTo>
                    <a:lnTo>
                      <a:pt x="0" y="115"/>
                    </a:lnTo>
                    <a:cubicBezTo>
                      <a:pt x="0" y="76"/>
                      <a:pt x="19" y="0"/>
                      <a:pt x="39" y="0"/>
                    </a:cubicBezTo>
                    <a:cubicBezTo>
                      <a:pt x="39" y="0"/>
                      <a:pt x="39" y="19"/>
                      <a:pt x="39" y="38"/>
                    </a:cubicBezTo>
                    <a:cubicBezTo>
                      <a:pt x="39" y="57"/>
                      <a:pt x="39" y="95"/>
                      <a:pt x="19" y="95"/>
                    </a:cubicBezTo>
                    <a:cubicBezTo>
                      <a:pt x="19" y="115"/>
                      <a:pt x="19" y="133"/>
                      <a:pt x="0" y="133"/>
                    </a:cubicBezTo>
                    <a:cubicBezTo>
                      <a:pt x="19" y="133"/>
                      <a:pt x="39" y="95"/>
                      <a:pt x="39" y="38"/>
                    </a:cubicBezTo>
                    <a:cubicBezTo>
                      <a:pt x="39" y="19"/>
                      <a:pt x="39" y="0"/>
                      <a:pt x="39" y="0"/>
                    </a:cubicBezTo>
                    <a:cubicBezTo>
                      <a:pt x="19" y="0"/>
                      <a:pt x="0" y="76"/>
                      <a:pt x="0" y="115"/>
                    </a:cubicBezTo>
                    <a:lnTo>
                      <a:pt x="0" y="133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37" name="Freeform 232">
                <a:extLst>
                  <a:ext uri="{FF2B5EF4-FFF2-40B4-BE49-F238E27FC236}">
                    <a16:creationId xmlns:a16="http://schemas.microsoft.com/office/drawing/2014/main" id="{8E94DF76-9BC0-A948-BAD0-1C554E6A4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544763"/>
                <a:ext cx="6350" cy="20637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0 h 115"/>
                  <a:gd name="T6" fmla="*/ 2147483646 w 40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15">
                    <a:moveTo>
                      <a:pt x="39" y="114"/>
                    </a:moveTo>
                    <a:lnTo>
                      <a:pt x="39" y="114"/>
                    </a:lnTo>
                    <a:cubicBezTo>
                      <a:pt x="39" y="95"/>
                      <a:pt x="39" y="19"/>
                      <a:pt x="39" y="0"/>
                    </a:cubicBezTo>
                    <a:cubicBezTo>
                      <a:pt x="0" y="76"/>
                      <a:pt x="20" y="114"/>
                      <a:pt x="39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38" name="Freeform 233">
                <a:extLst>
                  <a:ext uri="{FF2B5EF4-FFF2-40B4-BE49-F238E27FC236}">
                    <a16:creationId xmlns:a16="http://schemas.microsoft.com/office/drawing/2014/main" id="{5376165C-88E0-8245-8C37-7EC6A954F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44763"/>
                <a:ext cx="4763" cy="20637"/>
              </a:xfrm>
              <a:custGeom>
                <a:avLst/>
                <a:gdLst>
                  <a:gd name="T0" fmla="*/ 2147483646 w 20"/>
                  <a:gd name="T1" fmla="*/ 2147483646 h 115"/>
                  <a:gd name="T2" fmla="*/ 2147483646 w 20"/>
                  <a:gd name="T3" fmla="*/ 2147483646 h 115"/>
                  <a:gd name="T4" fmla="*/ 2147483646 w 20"/>
                  <a:gd name="T5" fmla="*/ 2147483646 h 115"/>
                  <a:gd name="T6" fmla="*/ 2147483646 w 20"/>
                  <a:gd name="T7" fmla="*/ 2147483646 h 115"/>
                  <a:gd name="T8" fmla="*/ 2147483646 w 20"/>
                  <a:gd name="T9" fmla="*/ 0 h 115"/>
                  <a:gd name="T10" fmla="*/ 2147483646 w 20"/>
                  <a:gd name="T11" fmla="*/ 0 h 115"/>
                  <a:gd name="T12" fmla="*/ 2147483646 w 20"/>
                  <a:gd name="T13" fmla="*/ 0 h 115"/>
                  <a:gd name="T14" fmla="*/ 0 w 20"/>
                  <a:gd name="T15" fmla="*/ 2147483646 h 115"/>
                  <a:gd name="T16" fmla="*/ 2147483646 w 20"/>
                  <a:gd name="T17" fmla="*/ 2147483646 h 115"/>
                  <a:gd name="T18" fmla="*/ 2147483646 w 20"/>
                  <a:gd name="T19" fmla="*/ 2147483646 h 115"/>
                  <a:gd name="T20" fmla="*/ 2147483646 w 20"/>
                  <a:gd name="T21" fmla="*/ 2147483646 h 115"/>
                  <a:gd name="T22" fmla="*/ 2147483646 w 20"/>
                  <a:gd name="T23" fmla="*/ 2147483646 h 115"/>
                  <a:gd name="T24" fmla="*/ 2147483646 w 20"/>
                  <a:gd name="T25" fmla="*/ 2147483646 h 115"/>
                  <a:gd name="T26" fmla="*/ 2147483646 w 20"/>
                  <a:gd name="T27" fmla="*/ 2147483646 h 115"/>
                  <a:gd name="T28" fmla="*/ 2147483646 w 20"/>
                  <a:gd name="T29" fmla="*/ 2147483646 h 115"/>
                  <a:gd name="T30" fmla="*/ 0 w 20"/>
                  <a:gd name="T31" fmla="*/ 2147483646 h 115"/>
                  <a:gd name="T32" fmla="*/ 2147483646 w 20"/>
                  <a:gd name="T33" fmla="*/ 0 h 115"/>
                  <a:gd name="T34" fmla="*/ 2147483646 w 20"/>
                  <a:gd name="T35" fmla="*/ 0 h 115"/>
                  <a:gd name="T36" fmla="*/ 2147483646 w 20"/>
                  <a:gd name="T37" fmla="*/ 0 h 115"/>
                  <a:gd name="T38" fmla="*/ 2147483646 w 20"/>
                  <a:gd name="T39" fmla="*/ 2147483646 h 115"/>
                  <a:gd name="T40" fmla="*/ 2147483646 w 20"/>
                  <a:gd name="T41" fmla="*/ 2147483646 h 1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19" y="95"/>
                      <a:pt x="19" y="95"/>
                      <a:pt x="19" y="76"/>
                    </a:cubicBezTo>
                    <a:cubicBezTo>
                      <a:pt x="19" y="38"/>
                      <a:pt x="19" y="19"/>
                      <a:pt x="19" y="0"/>
                    </a:cubicBezTo>
                    <a:cubicBezTo>
                      <a:pt x="0" y="38"/>
                      <a:pt x="0" y="57"/>
                      <a:pt x="0" y="76"/>
                    </a:cubicBezTo>
                    <a:cubicBezTo>
                      <a:pt x="0" y="95"/>
                      <a:pt x="0" y="114"/>
                      <a:pt x="19" y="114"/>
                    </a:cubicBezTo>
                    <a:cubicBezTo>
                      <a:pt x="0" y="114"/>
                      <a:pt x="0" y="95"/>
                      <a:pt x="0" y="76"/>
                    </a:cubicBezTo>
                    <a:cubicBezTo>
                      <a:pt x="0" y="57"/>
                      <a:pt x="0" y="38"/>
                      <a:pt x="19" y="0"/>
                    </a:cubicBezTo>
                    <a:cubicBezTo>
                      <a:pt x="19" y="19"/>
                      <a:pt x="19" y="38"/>
                      <a:pt x="19" y="76"/>
                    </a:cubicBezTo>
                    <a:cubicBezTo>
                      <a:pt x="19" y="95"/>
                      <a:pt x="19" y="95"/>
                      <a:pt x="19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39" name="Freeform 234">
                <a:extLst>
                  <a:ext uri="{FF2B5EF4-FFF2-40B4-BE49-F238E27FC236}">
                    <a16:creationId xmlns:a16="http://schemas.microsoft.com/office/drawing/2014/main" id="{AC89366D-24EA-4C49-B43C-6CFEA4BE7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65400"/>
                <a:ext cx="20638" cy="14288"/>
              </a:xfrm>
              <a:custGeom>
                <a:avLst/>
                <a:gdLst>
                  <a:gd name="T0" fmla="*/ 0 w 115"/>
                  <a:gd name="T1" fmla="*/ 2147483646 h 77"/>
                  <a:gd name="T2" fmla="*/ 0 w 115"/>
                  <a:gd name="T3" fmla="*/ 2147483646 h 77"/>
                  <a:gd name="T4" fmla="*/ 2147483646 w 115"/>
                  <a:gd name="T5" fmla="*/ 0 h 77"/>
                  <a:gd name="T6" fmla="*/ 0 w 115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77">
                    <a:moveTo>
                      <a:pt x="0" y="57"/>
                    </a:moveTo>
                    <a:lnTo>
                      <a:pt x="0" y="57"/>
                    </a:lnTo>
                    <a:cubicBezTo>
                      <a:pt x="19" y="19"/>
                      <a:pt x="95" y="0"/>
                      <a:pt x="114" y="0"/>
                    </a:cubicBezTo>
                    <a:cubicBezTo>
                      <a:pt x="56" y="57"/>
                      <a:pt x="0" y="76"/>
                      <a:pt x="0" y="57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40" name="Freeform 235">
                <a:extLst>
                  <a:ext uri="{FF2B5EF4-FFF2-40B4-BE49-F238E27FC236}">
                    <a16:creationId xmlns:a16="http://schemas.microsoft.com/office/drawing/2014/main" id="{A8C67C78-C577-0345-A14B-A59648722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65400"/>
                <a:ext cx="20638" cy="11113"/>
              </a:xfrm>
              <a:custGeom>
                <a:avLst/>
                <a:gdLst>
                  <a:gd name="T0" fmla="*/ 0 w 115"/>
                  <a:gd name="T1" fmla="*/ 2147483646 h 58"/>
                  <a:gd name="T2" fmla="*/ 0 w 115"/>
                  <a:gd name="T3" fmla="*/ 2147483646 h 58"/>
                  <a:gd name="T4" fmla="*/ 0 w 115"/>
                  <a:gd name="T5" fmla="*/ 2147483646 h 58"/>
                  <a:gd name="T6" fmla="*/ 2147483646 w 115"/>
                  <a:gd name="T7" fmla="*/ 0 h 58"/>
                  <a:gd name="T8" fmla="*/ 2147483646 w 115"/>
                  <a:gd name="T9" fmla="*/ 0 h 58"/>
                  <a:gd name="T10" fmla="*/ 2147483646 w 115"/>
                  <a:gd name="T11" fmla="*/ 0 h 58"/>
                  <a:gd name="T12" fmla="*/ 2147483646 w 115"/>
                  <a:gd name="T13" fmla="*/ 0 h 58"/>
                  <a:gd name="T14" fmla="*/ 2147483646 w 115"/>
                  <a:gd name="T15" fmla="*/ 2147483646 h 58"/>
                  <a:gd name="T16" fmla="*/ 0 w 115"/>
                  <a:gd name="T17" fmla="*/ 2147483646 h 58"/>
                  <a:gd name="T18" fmla="*/ 0 w 115"/>
                  <a:gd name="T19" fmla="*/ 2147483646 h 58"/>
                  <a:gd name="T20" fmla="*/ 0 w 115"/>
                  <a:gd name="T21" fmla="*/ 2147483646 h 58"/>
                  <a:gd name="T22" fmla="*/ 0 w 115"/>
                  <a:gd name="T23" fmla="*/ 2147483646 h 58"/>
                  <a:gd name="T24" fmla="*/ 0 w 115"/>
                  <a:gd name="T25" fmla="*/ 2147483646 h 58"/>
                  <a:gd name="T26" fmla="*/ 2147483646 w 115"/>
                  <a:gd name="T27" fmla="*/ 2147483646 h 58"/>
                  <a:gd name="T28" fmla="*/ 2147483646 w 115"/>
                  <a:gd name="T29" fmla="*/ 0 h 58"/>
                  <a:gd name="T30" fmla="*/ 2147483646 w 115"/>
                  <a:gd name="T31" fmla="*/ 0 h 58"/>
                  <a:gd name="T32" fmla="*/ 2147483646 w 115"/>
                  <a:gd name="T33" fmla="*/ 0 h 58"/>
                  <a:gd name="T34" fmla="*/ 2147483646 w 115"/>
                  <a:gd name="T35" fmla="*/ 0 h 58"/>
                  <a:gd name="T36" fmla="*/ 0 w 115"/>
                  <a:gd name="T37" fmla="*/ 2147483646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19" y="19"/>
                      <a:pt x="95" y="0"/>
                      <a:pt x="114" y="0"/>
                    </a:cubicBezTo>
                    <a:cubicBezTo>
                      <a:pt x="76" y="38"/>
                      <a:pt x="38" y="57"/>
                      <a:pt x="19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19" y="57"/>
                    </a:cubicBezTo>
                    <a:cubicBezTo>
                      <a:pt x="38" y="57"/>
                      <a:pt x="76" y="38"/>
                      <a:pt x="114" y="0"/>
                    </a:cubicBezTo>
                    <a:cubicBezTo>
                      <a:pt x="95" y="0"/>
                      <a:pt x="19" y="19"/>
                      <a:pt x="0" y="57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41" name="Freeform 236">
                <a:extLst>
                  <a:ext uri="{FF2B5EF4-FFF2-40B4-BE49-F238E27FC236}">
                    <a16:creationId xmlns:a16="http://schemas.microsoft.com/office/drawing/2014/main" id="{7CE8CB94-8FAB-CC4B-AA28-D52FA2FF5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506663"/>
                <a:ext cx="11112" cy="20637"/>
              </a:xfrm>
              <a:custGeom>
                <a:avLst/>
                <a:gdLst>
                  <a:gd name="T0" fmla="*/ 0 w 58"/>
                  <a:gd name="T1" fmla="*/ 2147483646 h 115"/>
                  <a:gd name="T2" fmla="*/ 0 w 58"/>
                  <a:gd name="T3" fmla="*/ 2147483646 h 115"/>
                  <a:gd name="T4" fmla="*/ 2147483646 w 58"/>
                  <a:gd name="T5" fmla="*/ 0 h 115"/>
                  <a:gd name="T6" fmla="*/ 0 w 58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15">
                    <a:moveTo>
                      <a:pt x="0" y="95"/>
                    </a:moveTo>
                    <a:lnTo>
                      <a:pt x="0" y="95"/>
                    </a:lnTo>
                    <a:cubicBezTo>
                      <a:pt x="0" y="58"/>
                      <a:pt x="38" y="0"/>
                      <a:pt x="57" y="0"/>
                    </a:cubicBezTo>
                    <a:cubicBezTo>
                      <a:pt x="57" y="76"/>
                      <a:pt x="19" y="114"/>
                      <a:pt x="0" y="95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42" name="Freeform 237">
                <a:extLst>
                  <a:ext uri="{FF2B5EF4-FFF2-40B4-BE49-F238E27FC236}">
                    <a16:creationId xmlns:a16="http://schemas.microsoft.com/office/drawing/2014/main" id="{B030B1EC-93F4-844F-8C19-0CDD105BC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506663"/>
                <a:ext cx="11112" cy="17462"/>
              </a:xfrm>
              <a:custGeom>
                <a:avLst/>
                <a:gdLst>
                  <a:gd name="T0" fmla="*/ 0 w 58"/>
                  <a:gd name="T1" fmla="*/ 2147483646 h 96"/>
                  <a:gd name="T2" fmla="*/ 0 w 58"/>
                  <a:gd name="T3" fmla="*/ 2147483646 h 96"/>
                  <a:gd name="T4" fmla="*/ 0 w 58"/>
                  <a:gd name="T5" fmla="*/ 2147483646 h 96"/>
                  <a:gd name="T6" fmla="*/ 2147483646 w 58"/>
                  <a:gd name="T7" fmla="*/ 0 h 96"/>
                  <a:gd name="T8" fmla="*/ 2147483646 w 58"/>
                  <a:gd name="T9" fmla="*/ 0 h 96"/>
                  <a:gd name="T10" fmla="*/ 2147483646 w 58"/>
                  <a:gd name="T11" fmla="*/ 0 h 96"/>
                  <a:gd name="T12" fmla="*/ 0 w 58"/>
                  <a:gd name="T13" fmla="*/ 2147483646 h 96"/>
                  <a:gd name="T14" fmla="*/ 0 w 58"/>
                  <a:gd name="T15" fmla="*/ 2147483646 h 96"/>
                  <a:gd name="T16" fmla="*/ 0 w 58"/>
                  <a:gd name="T17" fmla="*/ 2147483646 h 96"/>
                  <a:gd name="T18" fmla="*/ 0 w 58"/>
                  <a:gd name="T19" fmla="*/ 2147483646 h 96"/>
                  <a:gd name="T20" fmla="*/ 0 w 58"/>
                  <a:gd name="T21" fmla="*/ 2147483646 h 96"/>
                  <a:gd name="T22" fmla="*/ 0 w 58"/>
                  <a:gd name="T23" fmla="*/ 2147483646 h 96"/>
                  <a:gd name="T24" fmla="*/ 0 w 58"/>
                  <a:gd name="T25" fmla="*/ 2147483646 h 96"/>
                  <a:gd name="T26" fmla="*/ 2147483646 w 58"/>
                  <a:gd name="T27" fmla="*/ 0 h 96"/>
                  <a:gd name="T28" fmla="*/ 2147483646 w 58"/>
                  <a:gd name="T29" fmla="*/ 0 h 96"/>
                  <a:gd name="T30" fmla="*/ 2147483646 w 58"/>
                  <a:gd name="T31" fmla="*/ 0 h 96"/>
                  <a:gd name="T32" fmla="*/ 0 w 58"/>
                  <a:gd name="T33" fmla="*/ 2147483646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0" y="58"/>
                      <a:pt x="38" y="0"/>
                      <a:pt x="57" y="0"/>
                    </a:cubicBezTo>
                    <a:cubicBezTo>
                      <a:pt x="57" y="58"/>
                      <a:pt x="19" y="95"/>
                      <a:pt x="0" y="95"/>
                    </a:cubicBezTo>
                    <a:cubicBezTo>
                      <a:pt x="19" y="95"/>
                      <a:pt x="57" y="58"/>
                      <a:pt x="57" y="0"/>
                    </a:cubicBezTo>
                    <a:cubicBezTo>
                      <a:pt x="38" y="0"/>
                      <a:pt x="0" y="58"/>
                      <a:pt x="0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43" name="Freeform 238">
                <a:extLst>
                  <a:ext uri="{FF2B5EF4-FFF2-40B4-BE49-F238E27FC236}">
                    <a16:creationId xmlns:a16="http://schemas.microsoft.com/office/drawing/2014/main" id="{F54231F5-6B15-AB4F-A78D-E5EB27DB4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55875"/>
                <a:ext cx="20637" cy="9525"/>
              </a:xfrm>
              <a:custGeom>
                <a:avLst/>
                <a:gdLst>
                  <a:gd name="T0" fmla="*/ 0 w 115"/>
                  <a:gd name="T1" fmla="*/ 2147483646 h 58"/>
                  <a:gd name="T2" fmla="*/ 0 w 115"/>
                  <a:gd name="T3" fmla="*/ 2147483646 h 58"/>
                  <a:gd name="T4" fmla="*/ 2147483646 w 115"/>
                  <a:gd name="T5" fmla="*/ 0 h 58"/>
                  <a:gd name="T6" fmla="*/ 0 w 115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58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0"/>
                      <a:pt x="114" y="0"/>
                      <a:pt x="114" y="0"/>
                    </a:cubicBezTo>
                    <a:cubicBezTo>
                      <a:pt x="57" y="57"/>
                      <a:pt x="0" y="57"/>
                      <a:pt x="0" y="38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44" name="Freeform 239">
                <a:extLst>
                  <a:ext uri="{FF2B5EF4-FFF2-40B4-BE49-F238E27FC236}">
                    <a16:creationId xmlns:a16="http://schemas.microsoft.com/office/drawing/2014/main" id="{ACBE30D3-6B68-3544-AA53-13D229B0A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55875"/>
                <a:ext cx="20637" cy="6350"/>
              </a:xfrm>
              <a:custGeom>
                <a:avLst/>
                <a:gdLst>
                  <a:gd name="T0" fmla="*/ 0 w 115"/>
                  <a:gd name="T1" fmla="*/ 2147483646 h 39"/>
                  <a:gd name="T2" fmla="*/ 0 w 115"/>
                  <a:gd name="T3" fmla="*/ 2147483646 h 39"/>
                  <a:gd name="T4" fmla="*/ 0 w 115"/>
                  <a:gd name="T5" fmla="*/ 2147483646 h 39"/>
                  <a:gd name="T6" fmla="*/ 2147483646 w 115"/>
                  <a:gd name="T7" fmla="*/ 0 h 39"/>
                  <a:gd name="T8" fmla="*/ 2147483646 w 115"/>
                  <a:gd name="T9" fmla="*/ 0 h 39"/>
                  <a:gd name="T10" fmla="*/ 2147483646 w 115"/>
                  <a:gd name="T11" fmla="*/ 0 h 39"/>
                  <a:gd name="T12" fmla="*/ 2147483646 w 115"/>
                  <a:gd name="T13" fmla="*/ 0 h 39"/>
                  <a:gd name="T14" fmla="*/ 2147483646 w 115"/>
                  <a:gd name="T15" fmla="*/ 2147483646 h 39"/>
                  <a:gd name="T16" fmla="*/ 0 w 115"/>
                  <a:gd name="T17" fmla="*/ 2147483646 h 39"/>
                  <a:gd name="T18" fmla="*/ 0 w 115"/>
                  <a:gd name="T19" fmla="*/ 2147483646 h 39"/>
                  <a:gd name="T20" fmla="*/ 0 w 115"/>
                  <a:gd name="T21" fmla="*/ 2147483646 h 39"/>
                  <a:gd name="T22" fmla="*/ 0 w 115"/>
                  <a:gd name="T23" fmla="*/ 2147483646 h 39"/>
                  <a:gd name="T24" fmla="*/ 0 w 115"/>
                  <a:gd name="T25" fmla="*/ 2147483646 h 39"/>
                  <a:gd name="T26" fmla="*/ 2147483646 w 115"/>
                  <a:gd name="T27" fmla="*/ 2147483646 h 39"/>
                  <a:gd name="T28" fmla="*/ 2147483646 w 115"/>
                  <a:gd name="T29" fmla="*/ 0 h 39"/>
                  <a:gd name="T30" fmla="*/ 2147483646 w 115"/>
                  <a:gd name="T31" fmla="*/ 0 h 39"/>
                  <a:gd name="T32" fmla="*/ 2147483646 w 115"/>
                  <a:gd name="T33" fmla="*/ 0 h 39"/>
                  <a:gd name="T34" fmla="*/ 2147483646 w 115"/>
                  <a:gd name="T35" fmla="*/ 0 h 39"/>
                  <a:gd name="T36" fmla="*/ 0 w 115"/>
                  <a:gd name="T37" fmla="*/ 2147483646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19"/>
                      <a:pt x="76" y="0"/>
                      <a:pt x="114" y="0"/>
                    </a:cubicBezTo>
                    <a:cubicBezTo>
                      <a:pt x="76" y="38"/>
                      <a:pt x="38" y="38"/>
                      <a:pt x="19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19" y="38"/>
                    </a:cubicBezTo>
                    <a:cubicBezTo>
                      <a:pt x="38" y="38"/>
                      <a:pt x="76" y="38"/>
                      <a:pt x="114" y="0"/>
                    </a:cubicBezTo>
                    <a:cubicBezTo>
                      <a:pt x="76" y="0"/>
                      <a:pt x="19" y="19"/>
                      <a:pt x="0" y="38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45" name="Freeform 240">
                <a:extLst>
                  <a:ext uri="{FF2B5EF4-FFF2-40B4-BE49-F238E27FC236}">
                    <a16:creationId xmlns:a16="http://schemas.microsoft.com/office/drawing/2014/main" id="{73A44CE6-6AD1-E54C-9304-CCE58D418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24125"/>
                <a:ext cx="17462" cy="17463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2147483646 w 96"/>
                  <a:gd name="T5" fmla="*/ 0 h 96"/>
                  <a:gd name="T6" fmla="*/ 0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77"/>
                    </a:moveTo>
                    <a:lnTo>
                      <a:pt x="0" y="77"/>
                    </a:lnTo>
                    <a:cubicBezTo>
                      <a:pt x="19" y="39"/>
                      <a:pt x="95" y="0"/>
                      <a:pt x="95" y="0"/>
                    </a:cubicBezTo>
                    <a:cubicBezTo>
                      <a:pt x="76" y="58"/>
                      <a:pt x="19" y="95"/>
                      <a:pt x="0" y="77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46" name="Freeform 241">
                <a:extLst>
                  <a:ext uri="{FF2B5EF4-FFF2-40B4-BE49-F238E27FC236}">
                    <a16:creationId xmlns:a16="http://schemas.microsoft.com/office/drawing/2014/main" id="{14F3C6FE-8DFA-BF42-8023-A8B1BC80E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24125"/>
                <a:ext cx="17462" cy="14288"/>
              </a:xfrm>
              <a:custGeom>
                <a:avLst/>
                <a:gdLst>
                  <a:gd name="T0" fmla="*/ 0 w 96"/>
                  <a:gd name="T1" fmla="*/ 2147483646 h 78"/>
                  <a:gd name="T2" fmla="*/ 0 w 96"/>
                  <a:gd name="T3" fmla="*/ 2147483646 h 78"/>
                  <a:gd name="T4" fmla="*/ 0 w 96"/>
                  <a:gd name="T5" fmla="*/ 2147483646 h 78"/>
                  <a:gd name="T6" fmla="*/ 2147483646 w 96"/>
                  <a:gd name="T7" fmla="*/ 0 h 78"/>
                  <a:gd name="T8" fmla="*/ 2147483646 w 96"/>
                  <a:gd name="T9" fmla="*/ 0 h 78"/>
                  <a:gd name="T10" fmla="*/ 2147483646 w 96"/>
                  <a:gd name="T11" fmla="*/ 0 h 78"/>
                  <a:gd name="T12" fmla="*/ 2147483646 w 96"/>
                  <a:gd name="T13" fmla="*/ 2147483646 h 78"/>
                  <a:gd name="T14" fmla="*/ 0 w 96"/>
                  <a:gd name="T15" fmla="*/ 2147483646 h 78"/>
                  <a:gd name="T16" fmla="*/ 0 w 96"/>
                  <a:gd name="T17" fmla="*/ 2147483646 h 78"/>
                  <a:gd name="T18" fmla="*/ 0 w 96"/>
                  <a:gd name="T19" fmla="*/ 2147483646 h 78"/>
                  <a:gd name="T20" fmla="*/ 0 w 96"/>
                  <a:gd name="T21" fmla="*/ 2147483646 h 78"/>
                  <a:gd name="T22" fmla="*/ 0 w 96"/>
                  <a:gd name="T23" fmla="*/ 2147483646 h 78"/>
                  <a:gd name="T24" fmla="*/ 2147483646 w 96"/>
                  <a:gd name="T25" fmla="*/ 2147483646 h 78"/>
                  <a:gd name="T26" fmla="*/ 2147483646 w 96"/>
                  <a:gd name="T27" fmla="*/ 0 h 78"/>
                  <a:gd name="T28" fmla="*/ 2147483646 w 96"/>
                  <a:gd name="T29" fmla="*/ 0 h 78"/>
                  <a:gd name="T30" fmla="*/ 2147483646 w 96"/>
                  <a:gd name="T31" fmla="*/ 0 h 78"/>
                  <a:gd name="T32" fmla="*/ 0 w 96"/>
                  <a:gd name="T33" fmla="*/ 2147483646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78">
                    <a:moveTo>
                      <a:pt x="0" y="77"/>
                    </a:moveTo>
                    <a:lnTo>
                      <a:pt x="0" y="77"/>
                    </a:lnTo>
                    <a:cubicBezTo>
                      <a:pt x="19" y="39"/>
                      <a:pt x="95" y="0"/>
                      <a:pt x="95" y="0"/>
                    </a:cubicBezTo>
                    <a:cubicBezTo>
                      <a:pt x="76" y="58"/>
                      <a:pt x="38" y="77"/>
                      <a:pt x="19" y="77"/>
                    </a:cubicBezTo>
                    <a:cubicBezTo>
                      <a:pt x="19" y="77"/>
                      <a:pt x="19" y="77"/>
                      <a:pt x="0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38" y="77"/>
                      <a:pt x="76" y="58"/>
                      <a:pt x="95" y="0"/>
                    </a:cubicBezTo>
                    <a:cubicBezTo>
                      <a:pt x="95" y="0"/>
                      <a:pt x="19" y="39"/>
                      <a:pt x="0" y="77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47" name="Freeform 242">
                <a:extLst>
                  <a:ext uri="{FF2B5EF4-FFF2-40B4-BE49-F238E27FC236}">
                    <a16:creationId xmlns:a16="http://schemas.microsoft.com/office/drawing/2014/main" id="{A02B1DBE-3467-134A-AB50-D8075CC56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73325"/>
                <a:ext cx="11112" cy="23813"/>
              </a:xfrm>
              <a:custGeom>
                <a:avLst/>
                <a:gdLst>
                  <a:gd name="T0" fmla="*/ 0 w 58"/>
                  <a:gd name="T1" fmla="*/ 2147483646 h 134"/>
                  <a:gd name="T2" fmla="*/ 0 w 58"/>
                  <a:gd name="T3" fmla="*/ 2147483646 h 134"/>
                  <a:gd name="T4" fmla="*/ 2147483646 w 58"/>
                  <a:gd name="T5" fmla="*/ 0 h 134"/>
                  <a:gd name="T6" fmla="*/ 0 w 5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4">
                    <a:moveTo>
                      <a:pt x="0" y="114"/>
                    </a:moveTo>
                    <a:lnTo>
                      <a:pt x="0" y="114"/>
                    </a:lnTo>
                    <a:cubicBezTo>
                      <a:pt x="0" y="76"/>
                      <a:pt x="38" y="0"/>
                      <a:pt x="57" y="0"/>
                    </a:cubicBezTo>
                    <a:cubicBezTo>
                      <a:pt x="57" y="76"/>
                      <a:pt x="19" y="133"/>
                      <a:pt x="0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48" name="Freeform 243">
                <a:extLst>
                  <a:ext uri="{FF2B5EF4-FFF2-40B4-BE49-F238E27FC236}">
                    <a16:creationId xmlns:a16="http://schemas.microsoft.com/office/drawing/2014/main" id="{540AC221-B62B-C74A-8BF5-94584A10B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73325"/>
                <a:ext cx="11112" cy="23813"/>
              </a:xfrm>
              <a:custGeom>
                <a:avLst/>
                <a:gdLst>
                  <a:gd name="T0" fmla="*/ 0 w 58"/>
                  <a:gd name="T1" fmla="*/ 2147483646 h 134"/>
                  <a:gd name="T2" fmla="*/ 0 w 58"/>
                  <a:gd name="T3" fmla="*/ 2147483646 h 134"/>
                  <a:gd name="T4" fmla="*/ 0 w 58"/>
                  <a:gd name="T5" fmla="*/ 2147483646 h 134"/>
                  <a:gd name="T6" fmla="*/ 0 w 58"/>
                  <a:gd name="T7" fmla="*/ 2147483646 h 134"/>
                  <a:gd name="T8" fmla="*/ 2147483646 w 58"/>
                  <a:gd name="T9" fmla="*/ 0 h 134"/>
                  <a:gd name="T10" fmla="*/ 2147483646 w 58"/>
                  <a:gd name="T11" fmla="*/ 0 h 134"/>
                  <a:gd name="T12" fmla="*/ 2147483646 w 58"/>
                  <a:gd name="T13" fmla="*/ 0 h 134"/>
                  <a:gd name="T14" fmla="*/ 2147483646 w 58"/>
                  <a:gd name="T15" fmla="*/ 2147483646 h 134"/>
                  <a:gd name="T16" fmla="*/ 2147483646 w 58"/>
                  <a:gd name="T17" fmla="*/ 2147483646 h 134"/>
                  <a:gd name="T18" fmla="*/ 0 w 58"/>
                  <a:gd name="T19" fmla="*/ 2147483646 h 134"/>
                  <a:gd name="T20" fmla="*/ 0 w 58"/>
                  <a:gd name="T21" fmla="*/ 2147483646 h 134"/>
                  <a:gd name="T22" fmla="*/ 0 w 58"/>
                  <a:gd name="T23" fmla="*/ 2147483646 h 134"/>
                  <a:gd name="T24" fmla="*/ 0 w 58"/>
                  <a:gd name="T25" fmla="*/ 2147483646 h 134"/>
                  <a:gd name="T26" fmla="*/ 0 w 58"/>
                  <a:gd name="T27" fmla="*/ 2147483646 h 134"/>
                  <a:gd name="T28" fmla="*/ 0 w 58"/>
                  <a:gd name="T29" fmla="*/ 2147483646 h 134"/>
                  <a:gd name="T30" fmla="*/ 0 w 58"/>
                  <a:gd name="T31" fmla="*/ 2147483646 h 134"/>
                  <a:gd name="T32" fmla="*/ 2147483646 w 58"/>
                  <a:gd name="T33" fmla="*/ 2147483646 h 134"/>
                  <a:gd name="T34" fmla="*/ 2147483646 w 58"/>
                  <a:gd name="T35" fmla="*/ 0 h 134"/>
                  <a:gd name="T36" fmla="*/ 2147483646 w 58"/>
                  <a:gd name="T37" fmla="*/ 0 h 134"/>
                  <a:gd name="T38" fmla="*/ 2147483646 w 58"/>
                  <a:gd name="T39" fmla="*/ 0 h 134"/>
                  <a:gd name="T40" fmla="*/ 0 w 58"/>
                  <a:gd name="T41" fmla="*/ 2147483646 h 1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8" h="134">
                    <a:moveTo>
                      <a:pt x="0" y="114"/>
                    </a:moveTo>
                    <a:lnTo>
                      <a:pt x="0" y="114"/>
                    </a:lnTo>
                    <a:cubicBezTo>
                      <a:pt x="0" y="76"/>
                      <a:pt x="38" y="0"/>
                      <a:pt x="57" y="0"/>
                    </a:cubicBezTo>
                    <a:cubicBezTo>
                      <a:pt x="57" y="0"/>
                      <a:pt x="57" y="0"/>
                      <a:pt x="57" y="19"/>
                    </a:cubicBezTo>
                    <a:cubicBezTo>
                      <a:pt x="57" y="57"/>
                      <a:pt x="38" y="76"/>
                      <a:pt x="38" y="95"/>
                    </a:cubicBezTo>
                    <a:cubicBezTo>
                      <a:pt x="19" y="114"/>
                      <a:pt x="19" y="114"/>
                      <a:pt x="0" y="114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19" y="133"/>
                      <a:pt x="57" y="76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8" y="0"/>
                      <a:pt x="0" y="76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49" name="Freeform 244">
                <a:extLst>
                  <a:ext uri="{FF2B5EF4-FFF2-40B4-BE49-F238E27FC236}">
                    <a16:creationId xmlns:a16="http://schemas.microsoft.com/office/drawing/2014/main" id="{6DDBABEB-B072-994A-8EFC-953D03988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482850"/>
                <a:ext cx="17463" cy="17463"/>
              </a:xfrm>
              <a:custGeom>
                <a:avLst/>
                <a:gdLst>
                  <a:gd name="T0" fmla="*/ 2147483646 w 96"/>
                  <a:gd name="T1" fmla="*/ 2147483646 h 96"/>
                  <a:gd name="T2" fmla="*/ 2147483646 w 96"/>
                  <a:gd name="T3" fmla="*/ 2147483646 h 96"/>
                  <a:gd name="T4" fmla="*/ 0 w 96"/>
                  <a:gd name="T5" fmla="*/ 0 h 96"/>
                  <a:gd name="T6" fmla="*/ 2147483646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95" y="76"/>
                    </a:moveTo>
                    <a:lnTo>
                      <a:pt x="95" y="76"/>
                    </a:lnTo>
                    <a:cubicBezTo>
                      <a:pt x="76" y="38"/>
                      <a:pt x="19" y="0"/>
                      <a:pt x="0" y="0"/>
                    </a:cubicBezTo>
                    <a:cubicBezTo>
                      <a:pt x="38" y="57"/>
                      <a:pt x="95" y="95"/>
                      <a:pt x="95" y="76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50" name="Freeform 245">
                <a:extLst>
                  <a:ext uri="{FF2B5EF4-FFF2-40B4-BE49-F238E27FC236}">
                    <a16:creationId xmlns:a16="http://schemas.microsoft.com/office/drawing/2014/main" id="{7F074AC0-6B4F-EF4C-8165-43A365E9A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482850"/>
                <a:ext cx="17463" cy="14288"/>
              </a:xfrm>
              <a:custGeom>
                <a:avLst/>
                <a:gdLst>
                  <a:gd name="T0" fmla="*/ 2147483646 w 96"/>
                  <a:gd name="T1" fmla="*/ 2147483646 h 77"/>
                  <a:gd name="T2" fmla="*/ 2147483646 w 96"/>
                  <a:gd name="T3" fmla="*/ 2147483646 h 77"/>
                  <a:gd name="T4" fmla="*/ 2147483646 w 96"/>
                  <a:gd name="T5" fmla="*/ 2147483646 h 77"/>
                  <a:gd name="T6" fmla="*/ 0 w 96"/>
                  <a:gd name="T7" fmla="*/ 0 h 77"/>
                  <a:gd name="T8" fmla="*/ 0 w 96"/>
                  <a:gd name="T9" fmla="*/ 0 h 77"/>
                  <a:gd name="T10" fmla="*/ 0 w 96"/>
                  <a:gd name="T11" fmla="*/ 0 h 77"/>
                  <a:gd name="T12" fmla="*/ 2147483646 w 96"/>
                  <a:gd name="T13" fmla="*/ 2147483646 h 77"/>
                  <a:gd name="T14" fmla="*/ 2147483646 w 96"/>
                  <a:gd name="T15" fmla="*/ 2147483646 h 77"/>
                  <a:gd name="T16" fmla="*/ 2147483646 w 96"/>
                  <a:gd name="T17" fmla="*/ 2147483646 h 77"/>
                  <a:gd name="T18" fmla="*/ 2147483646 w 96"/>
                  <a:gd name="T19" fmla="*/ 2147483646 h 77"/>
                  <a:gd name="T20" fmla="*/ 2147483646 w 96"/>
                  <a:gd name="T21" fmla="*/ 2147483646 h 77"/>
                  <a:gd name="T22" fmla="*/ 2147483646 w 96"/>
                  <a:gd name="T23" fmla="*/ 2147483646 h 77"/>
                  <a:gd name="T24" fmla="*/ 2147483646 w 96"/>
                  <a:gd name="T25" fmla="*/ 2147483646 h 77"/>
                  <a:gd name="T26" fmla="*/ 0 w 96"/>
                  <a:gd name="T27" fmla="*/ 0 h 77"/>
                  <a:gd name="T28" fmla="*/ 0 w 96"/>
                  <a:gd name="T29" fmla="*/ 0 h 77"/>
                  <a:gd name="T30" fmla="*/ 0 w 96"/>
                  <a:gd name="T31" fmla="*/ 0 h 77"/>
                  <a:gd name="T32" fmla="*/ 2147483646 w 96"/>
                  <a:gd name="T33" fmla="*/ 2147483646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77">
                    <a:moveTo>
                      <a:pt x="95" y="76"/>
                    </a:moveTo>
                    <a:lnTo>
                      <a:pt x="95" y="76"/>
                    </a:lnTo>
                    <a:cubicBezTo>
                      <a:pt x="76" y="38"/>
                      <a:pt x="19" y="0"/>
                      <a:pt x="0" y="0"/>
                    </a:cubicBezTo>
                    <a:cubicBezTo>
                      <a:pt x="19" y="57"/>
                      <a:pt x="56" y="76"/>
                      <a:pt x="95" y="76"/>
                    </a:cubicBezTo>
                    <a:cubicBezTo>
                      <a:pt x="56" y="76"/>
                      <a:pt x="19" y="57"/>
                      <a:pt x="0" y="0"/>
                    </a:cubicBezTo>
                    <a:cubicBezTo>
                      <a:pt x="19" y="0"/>
                      <a:pt x="76" y="38"/>
                      <a:pt x="95" y="76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51" name="Freeform 246">
                <a:extLst>
                  <a:ext uri="{FF2B5EF4-FFF2-40B4-BE49-F238E27FC236}">
                    <a16:creationId xmlns:a16="http://schemas.microsoft.com/office/drawing/2014/main" id="{7649FB0F-6457-104D-ABBC-E7F414610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473325"/>
                <a:ext cx="14288" cy="17463"/>
              </a:xfrm>
              <a:custGeom>
                <a:avLst/>
                <a:gdLst>
                  <a:gd name="T0" fmla="*/ 2147483646 w 77"/>
                  <a:gd name="T1" fmla="*/ 2147483646 h 96"/>
                  <a:gd name="T2" fmla="*/ 2147483646 w 77"/>
                  <a:gd name="T3" fmla="*/ 2147483646 h 96"/>
                  <a:gd name="T4" fmla="*/ 0 w 77"/>
                  <a:gd name="T5" fmla="*/ 0 h 96"/>
                  <a:gd name="T6" fmla="*/ 2147483646 w 7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76" y="95"/>
                    </a:moveTo>
                    <a:lnTo>
                      <a:pt x="76" y="95"/>
                    </a:lnTo>
                    <a:cubicBezTo>
                      <a:pt x="57" y="57"/>
                      <a:pt x="0" y="0"/>
                      <a:pt x="0" y="0"/>
                    </a:cubicBezTo>
                    <a:cubicBezTo>
                      <a:pt x="19" y="76"/>
                      <a:pt x="57" y="95"/>
                      <a:pt x="76" y="95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52" name="Freeform 247">
                <a:extLst>
                  <a:ext uri="{FF2B5EF4-FFF2-40B4-BE49-F238E27FC236}">
                    <a16:creationId xmlns:a16="http://schemas.microsoft.com/office/drawing/2014/main" id="{94467CC6-337A-3B42-8D1A-BED73F42B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473325"/>
                <a:ext cx="14288" cy="17463"/>
              </a:xfrm>
              <a:custGeom>
                <a:avLst/>
                <a:gdLst>
                  <a:gd name="T0" fmla="*/ 2147483646 w 77"/>
                  <a:gd name="T1" fmla="*/ 2147483646 h 96"/>
                  <a:gd name="T2" fmla="*/ 2147483646 w 77"/>
                  <a:gd name="T3" fmla="*/ 2147483646 h 96"/>
                  <a:gd name="T4" fmla="*/ 2147483646 w 77"/>
                  <a:gd name="T5" fmla="*/ 2147483646 h 96"/>
                  <a:gd name="T6" fmla="*/ 0 w 77"/>
                  <a:gd name="T7" fmla="*/ 0 h 96"/>
                  <a:gd name="T8" fmla="*/ 0 w 77"/>
                  <a:gd name="T9" fmla="*/ 0 h 96"/>
                  <a:gd name="T10" fmla="*/ 0 w 77"/>
                  <a:gd name="T11" fmla="*/ 0 h 96"/>
                  <a:gd name="T12" fmla="*/ 2147483646 w 77"/>
                  <a:gd name="T13" fmla="*/ 2147483646 h 96"/>
                  <a:gd name="T14" fmla="*/ 2147483646 w 77"/>
                  <a:gd name="T15" fmla="*/ 2147483646 h 96"/>
                  <a:gd name="T16" fmla="*/ 2147483646 w 77"/>
                  <a:gd name="T17" fmla="*/ 2147483646 h 96"/>
                  <a:gd name="T18" fmla="*/ 2147483646 w 77"/>
                  <a:gd name="T19" fmla="*/ 2147483646 h 96"/>
                  <a:gd name="T20" fmla="*/ 2147483646 w 77"/>
                  <a:gd name="T21" fmla="*/ 2147483646 h 96"/>
                  <a:gd name="T22" fmla="*/ 2147483646 w 77"/>
                  <a:gd name="T23" fmla="*/ 2147483646 h 96"/>
                  <a:gd name="T24" fmla="*/ 2147483646 w 77"/>
                  <a:gd name="T25" fmla="*/ 2147483646 h 96"/>
                  <a:gd name="T26" fmla="*/ 0 w 77"/>
                  <a:gd name="T27" fmla="*/ 0 h 96"/>
                  <a:gd name="T28" fmla="*/ 0 w 77"/>
                  <a:gd name="T29" fmla="*/ 0 h 96"/>
                  <a:gd name="T30" fmla="*/ 0 w 77"/>
                  <a:gd name="T31" fmla="*/ 0 h 96"/>
                  <a:gd name="T32" fmla="*/ 2147483646 w 77"/>
                  <a:gd name="T33" fmla="*/ 2147483646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96">
                    <a:moveTo>
                      <a:pt x="76" y="95"/>
                    </a:moveTo>
                    <a:lnTo>
                      <a:pt x="76" y="95"/>
                    </a:lnTo>
                    <a:cubicBezTo>
                      <a:pt x="57" y="57"/>
                      <a:pt x="0" y="0"/>
                      <a:pt x="0" y="0"/>
                    </a:cubicBezTo>
                    <a:cubicBezTo>
                      <a:pt x="19" y="57"/>
                      <a:pt x="37" y="95"/>
                      <a:pt x="57" y="95"/>
                    </a:cubicBezTo>
                    <a:cubicBezTo>
                      <a:pt x="76" y="95"/>
                      <a:pt x="76" y="95"/>
                      <a:pt x="76" y="95"/>
                    </a:cubicBezTo>
                    <a:cubicBezTo>
                      <a:pt x="76" y="95"/>
                      <a:pt x="76" y="95"/>
                      <a:pt x="57" y="95"/>
                    </a:cubicBezTo>
                    <a:cubicBezTo>
                      <a:pt x="37" y="95"/>
                      <a:pt x="19" y="57"/>
                      <a:pt x="0" y="0"/>
                    </a:cubicBezTo>
                    <a:cubicBezTo>
                      <a:pt x="0" y="0"/>
                      <a:pt x="57" y="57"/>
                      <a:pt x="76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53" name="Freeform 248">
                <a:extLst>
                  <a:ext uri="{FF2B5EF4-FFF2-40B4-BE49-F238E27FC236}">
                    <a16:creationId xmlns:a16="http://schemas.microsoft.com/office/drawing/2014/main" id="{01E8C435-406C-B44E-B984-DA9D3B363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452688"/>
                <a:ext cx="11113" cy="17462"/>
              </a:xfrm>
              <a:custGeom>
                <a:avLst/>
                <a:gdLst>
                  <a:gd name="T0" fmla="*/ 2147483646 w 59"/>
                  <a:gd name="T1" fmla="*/ 2147483646 h 96"/>
                  <a:gd name="T2" fmla="*/ 2147483646 w 59"/>
                  <a:gd name="T3" fmla="*/ 2147483646 h 96"/>
                  <a:gd name="T4" fmla="*/ 2147483646 w 59"/>
                  <a:gd name="T5" fmla="*/ 0 h 96"/>
                  <a:gd name="T6" fmla="*/ 2147483646 w 59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96">
                    <a:moveTo>
                      <a:pt x="20" y="95"/>
                    </a:moveTo>
                    <a:lnTo>
                      <a:pt x="20" y="95"/>
                    </a:lnTo>
                    <a:cubicBezTo>
                      <a:pt x="0" y="76"/>
                      <a:pt x="20" y="0"/>
                      <a:pt x="20" y="0"/>
                    </a:cubicBezTo>
                    <a:cubicBezTo>
                      <a:pt x="58" y="57"/>
                      <a:pt x="39" y="95"/>
                      <a:pt x="20" y="95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54" name="Freeform 249">
                <a:extLst>
                  <a:ext uri="{FF2B5EF4-FFF2-40B4-BE49-F238E27FC236}">
                    <a16:creationId xmlns:a16="http://schemas.microsoft.com/office/drawing/2014/main" id="{E4C1319E-8907-B045-B6D2-2963AF985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452688"/>
                <a:ext cx="3175" cy="17462"/>
              </a:xfrm>
              <a:custGeom>
                <a:avLst/>
                <a:gdLst>
                  <a:gd name="T0" fmla="*/ 0 w 20"/>
                  <a:gd name="T1" fmla="*/ 2147483646 h 96"/>
                  <a:gd name="T2" fmla="*/ 0 w 20"/>
                  <a:gd name="T3" fmla="*/ 2147483646 h 96"/>
                  <a:gd name="T4" fmla="*/ 0 w 20"/>
                  <a:gd name="T5" fmla="*/ 2147483646 h 96"/>
                  <a:gd name="T6" fmla="*/ 0 w 20"/>
                  <a:gd name="T7" fmla="*/ 2147483646 h 96"/>
                  <a:gd name="T8" fmla="*/ 0 w 20"/>
                  <a:gd name="T9" fmla="*/ 0 h 96"/>
                  <a:gd name="T10" fmla="*/ 0 w 20"/>
                  <a:gd name="T11" fmla="*/ 0 h 96"/>
                  <a:gd name="T12" fmla="*/ 0 w 20"/>
                  <a:gd name="T13" fmla="*/ 0 h 96"/>
                  <a:gd name="T14" fmla="*/ 2147483646 w 20"/>
                  <a:gd name="T15" fmla="*/ 2147483646 h 96"/>
                  <a:gd name="T16" fmla="*/ 0 w 20"/>
                  <a:gd name="T17" fmla="*/ 2147483646 h 96"/>
                  <a:gd name="T18" fmla="*/ 0 w 20"/>
                  <a:gd name="T19" fmla="*/ 2147483646 h 96"/>
                  <a:gd name="T20" fmla="*/ 0 w 20"/>
                  <a:gd name="T21" fmla="*/ 2147483646 h 96"/>
                  <a:gd name="T22" fmla="*/ 0 w 20"/>
                  <a:gd name="T23" fmla="*/ 2147483646 h 96"/>
                  <a:gd name="T24" fmla="*/ 0 w 20"/>
                  <a:gd name="T25" fmla="*/ 2147483646 h 96"/>
                  <a:gd name="T26" fmla="*/ 0 w 20"/>
                  <a:gd name="T27" fmla="*/ 2147483646 h 96"/>
                  <a:gd name="T28" fmla="*/ 0 w 20"/>
                  <a:gd name="T29" fmla="*/ 2147483646 h 96"/>
                  <a:gd name="T30" fmla="*/ 2147483646 w 20"/>
                  <a:gd name="T31" fmla="*/ 2147483646 h 96"/>
                  <a:gd name="T32" fmla="*/ 0 w 20"/>
                  <a:gd name="T33" fmla="*/ 0 h 96"/>
                  <a:gd name="T34" fmla="*/ 0 w 20"/>
                  <a:gd name="T35" fmla="*/ 0 h 96"/>
                  <a:gd name="T36" fmla="*/ 0 w 20"/>
                  <a:gd name="T37" fmla="*/ 0 h 96"/>
                  <a:gd name="T38" fmla="*/ 0 w 20"/>
                  <a:gd name="T39" fmla="*/ 2147483646 h 96"/>
                  <a:gd name="T40" fmla="*/ 0 w 20"/>
                  <a:gd name="T41" fmla="*/ 2147483646 h 9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0" y="95"/>
                      <a:pt x="0" y="76"/>
                      <a:pt x="0" y="57"/>
                    </a:cubicBezTo>
                    <a:cubicBezTo>
                      <a:pt x="0" y="18"/>
                      <a:pt x="0" y="0"/>
                      <a:pt x="0" y="0"/>
                    </a:cubicBezTo>
                    <a:cubicBezTo>
                      <a:pt x="19" y="18"/>
                      <a:pt x="19" y="37"/>
                      <a:pt x="19" y="57"/>
                    </a:cubicBezTo>
                    <a:cubicBezTo>
                      <a:pt x="19" y="95"/>
                      <a:pt x="19" y="95"/>
                      <a:pt x="0" y="95"/>
                    </a:cubicBezTo>
                    <a:cubicBezTo>
                      <a:pt x="19" y="95"/>
                      <a:pt x="19" y="95"/>
                      <a:pt x="19" y="57"/>
                    </a:cubicBezTo>
                    <a:cubicBezTo>
                      <a:pt x="19" y="37"/>
                      <a:pt x="19" y="18"/>
                      <a:pt x="0" y="0"/>
                    </a:cubicBezTo>
                    <a:cubicBezTo>
                      <a:pt x="0" y="0"/>
                      <a:pt x="0" y="18"/>
                      <a:pt x="0" y="57"/>
                    </a:cubicBezTo>
                    <a:cubicBezTo>
                      <a:pt x="0" y="76"/>
                      <a:pt x="0" y="95"/>
                      <a:pt x="0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55" name="Freeform 250">
                <a:extLst>
                  <a:ext uri="{FF2B5EF4-FFF2-40B4-BE49-F238E27FC236}">
                    <a16:creationId xmlns:a16="http://schemas.microsoft.com/office/drawing/2014/main" id="{2886F3F9-929F-B34F-BE4A-D7BF8A92B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449513"/>
                <a:ext cx="14288" cy="20637"/>
              </a:xfrm>
              <a:custGeom>
                <a:avLst/>
                <a:gdLst>
                  <a:gd name="T0" fmla="*/ 2147483646 w 77"/>
                  <a:gd name="T1" fmla="*/ 2147483646 h 115"/>
                  <a:gd name="T2" fmla="*/ 2147483646 w 77"/>
                  <a:gd name="T3" fmla="*/ 2147483646 h 115"/>
                  <a:gd name="T4" fmla="*/ 0 w 77"/>
                  <a:gd name="T5" fmla="*/ 0 h 115"/>
                  <a:gd name="T6" fmla="*/ 2147483646 w 77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15">
                    <a:moveTo>
                      <a:pt x="56" y="114"/>
                    </a:moveTo>
                    <a:lnTo>
                      <a:pt x="56" y="114"/>
                    </a:lnTo>
                    <a:cubicBezTo>
                      <a:pt x="19" y="76"/>
                      <a:pt x="0" y="0"/>
                      <a:pt x="0" y="0"/>
                    </a:cubicBezTo>
                    <a:cubicBezTo>
                      <a:pt x="56" y="37"/>
                      <a:pt x="76" y="95"/>
                      <a:pt x="56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56" name="Freeform 251">
                <a:extLst>
                  <a:ext uri="{FF2B5EF4-FFF2-40B4-BE49-F238E27FC236}">
                    <a16:creationId xmlns:a16="http://schemas.microsoft.com/office/drawing/2014/main" id="{688F3F29-4FA5-FA48-B73A-FCD479453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449513"/>
                <a:ext cx="11113" cy="20637"/>
              </a:xfrm>
              <a:custGeom>
                <a:avLst/>
                <a:gdLst>
                  <a:gd name="T0" fmla="*/ 2147483646 w 57"/>
                  <a:gd name="T1" fmla="*/ 2147483646 h 115"/>
                  <a:gd name="T2" fmla="*/ 2147483646 w 57"/>
                  <a:gd name="T3" fmla="*/ 2147483646 h 115"/>
                  <a:gd name="T4" fmla="*/ 2147483646 w 57"/>
                  <a:gd name="T5" fmla="*/ 2147483646 h 115"/>
                  <a:gd name="T6" fmla="*/ 0 w 57"/>
                  <a:gd name="T7" fmla="*/ 0 h 115"/>
                  <a:gd name="T8" fmla="*/ 0 w 57"/>
                  <a:gd name="T9" fmla="*/ 0 h 115"/>
                  <a:gd name="T10" fmla="*/ 0 w 57"/>
                  <a:gd name="T11" fmla="*/ 0 h 115"/>
                  <a:gd name="T12" fmla="*/ 0 w 57"/>
                  <a:gd name="T13" fmla="*/ 0 h 115"/>
                  <a:gd name="T14" fmla="*/ 2147483646 w 57"/>
                  <a:gd name="T15" fmla="*/ 2147483646 h 115"/>
                  <a:gd name="T16" fmla="*/ 2147483646 w 57"/>
                  <a:gd name="T17" fmla="*/ 2147483646 h 115"/>
                  <a:gd name="T18" fmla="*/ 2147483646 w 57"/>
                  <a:gd name="T19" fmla="*/ 2147483646 h 115"/>
                  <a:gd name="T20" fmla="*/ 2147483646 w 57"/>
                  <a:gd name="T21" fmla="*/ 2147483646 h 115"/>
                  <a:gd name="T22" fmla="*/ 2147483646 w 57"/>
                  <a:gd name="T23" fmla="*/ 2147483646 h 115"/>
                  <a:gd name="T24" fmla="*/ 2147483646 w 57"/>
                  <a:gd name="T25" fmla="*/ 2147483646 h 115"/>
                  <a:gd name="T26" fmla="*/ 2147483646 w 57"/>
                  <a:gd name="T27" fmla="*/ 2147483646 h 115"/>
                  <a:gd name="T28" fmla="*/ 0 w 57"/>
                  <a:gd name="T29" fmla="*/ 0 h 115"/>
                  <a:gd name="T30" fmla="*/ 0 w 57"/>
                  <a:gd name="T31" fmla="*/ 0 h 115"/>
                  <a:gd name="T32" fmla="*/ 0 w 57"/>
                  <a:gd name="T33" fmla="*/ 0 h 115"/>
                  <a:gd name="T34" fmla="*/ 0 w 57"/>
                  <a:gd name="T35" fmla="*/ 0 h 115"/>
                  <a:gd name="T36" fmla="*/ 2147483646 w 57"/>
                  <a:gd name="T37" fmla="*/ 2147483646 h 1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7" h="115">
                    <a:moveTo>
                      <a:pt x="56" y="114"/>
                    </a:moveTo>
                    <a:lnTo>
                      <a:pt x="56" y="114"/>
                    </a:lnTo>
                    <a:cubicBezTo>
                      <a:pt x="38" y="95"/>
                      <a:pt x="0" y="19"/>
                      <a:pt x="0" y="0"/>
                    </a:cubicBezTo>
                    <a:cubicBezTo>
                      <a:pt x="38" y="37"/>
                      <a:pt x="56" y="76"/>
                      <a:pt x="56" y="95"/>
                    </a:cubicBezTo>
                    <a:lnTo>
                      <a:pt x="56" y="114"/>
                    </a:lnTo>
                    <a:lnTo>
                      <a:pt x="56" y="95"/>
                    </a:lnTo>
                    <a:cubicBezTo>
                      <a:pt x="56" y="76"/>
                      <a:pt x="38" y="37"/>
                      <a:pt x="0" y="0"/>
                    </a:cubicBezTo>
                    <a:cubicBezTo>
                      <a:pt x="0" y="19"/>
                      <a:pt x="38" y="95"/>
                      <a:pt x="56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57" name="Freeform 252">
                <a:extLst>
                  <a:ext uri="{FF2B5EF4-FFF2-40B4-BE49-F238E27FC236}">
                    <a16:creationId xmlns:a16="http://schemas.microsoft.com/office/drawing/2014/main" id="{1BEF164B-6A53-B441-A5BE-CF52AC74F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86025"/>
                <a:ext cx="14287" cy="17463"/>
              </a:xfrm>
              <a:custGeom>
                <a:avLst/>
                <a:gdLst>
                  <a:gd name="T0" fmla="*/ 0 w 77"/>
                  <a:gd name="T1" fmla="*/ 2147483646 h 96"/>
                  <a:gd name="T2" fmla="*/ 0 w 77"/>
                  <a:gd name="T3" fmla="*/ 2147483646 h 96"/>
                  <a:gd name="T4" fmla="*/ 2147483646 w 77"/>
                  <a:gd name="T5" fmla="*/ 0 h 96"/>
                  <a:gd name="T6" fmla="*/ 0 w 7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0" y="76"/>
                    </a:moveTo>
                    <a:lnTo>
                      <a:pt x="0" y="76"/>
                    </a:lnTo>
                    <a:cubicBezTo>
                      <a:pt x="0" y="76"/>
                      <a:pt x="19" y="38"/>
                      <a:pt x="76" y="0"/>
                    </a:cubicBezTo>
                    <a:cubicBezTo>
                      <a:pt x="57" y="76"/>
                      <a:pt x="19" y="95"/>
                      <a:pt x="0" y="76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58" name="Freeform 253">
                <a:extLst>
                  <a:ext uri="{FF2B5EF4-FFF2-40B4-BE49-F238E27FC236}">
                    <a16:creationId xmlns:a16="http://schemas.microsoft.com/office/drawing/2014/main" id="{16570FC9-AEB1-594D-A1C5-44D290B8B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86025"/>
                <a:ext cx="14287" cy="14288"/>
              </a:xfrm>
              <a:custGeom>
                <a:avLst/>
                <a:gdLst>
                  <a:gd name="T0" fmla="*/ 0 w 77"/>
                  <a:gd name="T1" fmla="*/ 2147483646 h 77"/>
                  <a:gd name="T2" fmla="*/ 0 w 77"/>
                  <a:gd name="T3" fmla="*/ 2147483646 h 77"/>
                  <a:gd name="T4" fmla="*/ 0 w 77"/>
                  <a:gd name="T5" fmla="*/ 2147483646 h 77"/>
                  <a:gd name="T6" fmla="*/ 0 w 77"/>
                  <a:gd name="T7" fmla="*/ 2147483646 h 77"/>
                  <a:gd name="T8" fmla="*/ 0 w 77"/>
                  <a:gd name="T9" fmla="*/ 2147483646 h 77"/>
                  <a:gd name="T10" fmla="*/ 0 w 77"/>
                  <a:gd name="T11" fmla="*/ 2147483646 h 77"/>
                  <a:gd name="T12" fmla="*/ 0 w 77"/>
                  <a:gd name="T13" fmla="*/ 2147483646 h 77"/>
                  <a:gd name="T14" fmla="*/ 0 w 77"/>
                  <a:gd name="T15" fmla="*/ 2147483646 h 77"/>
                  <a:gd name="T16" fmla="*/ 0 w 77"/>
                  <a:gd name="T17" fmla="*/ 2147483646 h 77"/>
                  <a:gd name="T18" fmla="*/ 0 w 77"/>
                  <a:gd name="T19" fmla="*/ 2147483646 h 77"/>
                  <a:gd name="T20" fmla="*/ 0 w 77"/>
                  <a:gd name="T21" fmla="*/ 2147483646 h 77"/>
                  <a:gd name="T22" fmla="*/ 0 w 77"/>
                  <a:gd name="T23" fmla="*/ 2147483646 h 77"/>
                  <a:gd name="T24" fmla="*/ 0 w 77"/>
                  <a:gd name="T25" fmla="*/ 2147483646 h 77"/>
                  <a:gd name="T26" fmla="*/ 0 w 77"/>
                  <a:gd name="T27" fmla="*/ 2147483646 h 77"/>
                  <a:gd name="T28" fmla="*/ 0 w 77"/>
                  <a:gd name="T29" fmla="*/ 2147483646 h 77"/>
                  <a:gd name="T30" fmla="*/ 0 w 77"/>
                  <a:gd name="T31" fmla="*/ 2147483646 h 77"/>
                  <a:gd name="T32" fmla="*/ 2147483646 w 77"/>
                  <a:gd name="T33" fmla="*/ 0 h 77"/>
                  <a:gd name="T34" fmla="*/ 2147483646 w 77"/>
                  <a:gd name="T35" fmla="*/ 0 h 77"/>
                  <a:gd name="T36" fmla="*/ 2147483646 w 77"/>
                  <a:gd name="T37" fmla="*/ 0 h 77"/>
                  <a:gd name="T38" fmla="*/ 2147483646 w 77"/>
                  <a:gd name="T39" fmla="*/ 2147483646 h 77"/>
                  <a:gd name="T40" fmla="*/ 0 w 77"/>
                  <a:gd name="T41" fmla="*/ 2147483646 h 77"/>
                  <a:gd name="T42" fmla="*/ 0 w 77"/>
                  <a:gd name="T43" fmla="*/ 2147483646 h 77"/>
                  <a:gd name="T44" fmla="*/ 0 w 77"/>
                  <a:gd name="T45" fmla="*/ 2147483646 h 77"/>
                  <a:gd name="T46" fmla="*/ 0 w 77"/>
                  <a:gd name="T47" fmla="*/ 2147483646 h 77"/>
                  <a:gd name="T48" fmla="*/ 0 w 77"/>
                  <a:gd name="T49" fmla="*/ 2147483646 h 77"/>
                  <a:gd name="T50" fmla="*/ 2147483646 w 77"/>
                  <a:gd name="T51" fmla="*/ 2147483646 h 77"/>
                  <a:gd name="T52" fmla="*/ 2147483646 w 77"/>
                  <a:gd name="T53" fmla="*/ 0 h 77"/>
                  <a:gd name="T54" fmla="*/ 2147483646 w 77"/>
                  <a:gd name="T55" fmla="*/ 0 h 77"/>
                  <a:gd name="T56" fmla="*/ 2147483646 w 77"/>
                  <a:gd name="T57" fmla="*/ 0 h 77"/>
                  <a:gd name="T58" fmla="*/ 2147483646 w 77"/>
                  <a:gd name="T59" fmla="*/ 2147483646 h 77"/>
                  <a:gd name="T60" fmla="*/ 0 w 77"/>
                  <a:gd name="T61" fmla="*/ 2147483646 h 7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7" h="77">
                    <a:moveTo>
                      <a:pt x="0" y="76"/>
                    </a:moveTo>
                    <a:lnTo>
                      <a:pt x="0" y="76"/>
                    </a:lnTo>
                    <a:cubicBezTo>
                      <a:pt x="0" y="76"/>
                      <a:pt x="19" y="38"/>
                      <a:pt x="76" y="0"/>
                    </a:cubicBezTo>
                    <a:cubicBezTo>
                      <a:pt x="57" y="57"/>
                      <a:pt x="38" y="76"/>
                      <a:pt x="19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19" y="76"/>
                    </a:cubicBezTo>
                    <a:cubicBezTo>
                      <a:pt x="38" y="76"/>
                      <a:pt x="57" y="57"/>
                      <a:pt x="76" y="0"/>
                    </a:cubicBezTo>
                    <a:cubicBezTo>
                      <a:pt x="57" y="19"/>
                      <a:pt x="38" y="38"/>
                      <a:pt x="19" y="57"/>
                    </a:cubicBezTo>
                    <a:lnTo>
                      <a:pt x="0" y="76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59" name="Freeform 254">
                <a:extLst>
                  <a:ext uri="{FF2B5EF4-FFF2-40B4-BE49-F238E27FC236}">
                    <a16:creationId xmlns:a16="http://schemas.microsoft.com/office/drawing/2014/main" id="{4454BA96-93D3-CE4D-8C45-8922E9E0E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59050"/>
                <a:ext cx="11112" cy="23813"/>
              </a:xfrm>
              <a:custGeom>
                <a:avLst/>
                <a:gdLst>
                  <a:gd name="T0" fmla="*/ 2147483646 w 58"/>
                  <a:gd name="T1" fmla="*/ 2147483646 h 134"/>
                  <a:gd name="T2" fmla="*/ 2147483646 w 58"/>
                  <a:gd name="T3" fmla="*/ 2147483646 h 134"/>
                  <a:gd name="T4" fmla="*/ 2147483646 w 58"/>
                  <a:gd name="T5" fmla="*/ 0 h 134"/>
                  <a:gd name="T6" fmla="*/ 2147483646 w 5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4">
                    <a:moveTo>
                      <a:pt x="38" y="133"/>
                    </a:moveTo>
                    <a:lnTo>
                      <a:pt x="38" y="133"/>
                    </a:lnTo>
                    <a:cubicBezTo>
                      <a:pt x="57" y="95"/>
                      <a:pt x="57" y="19"/>
                      <a:pt x="57" y="0"/>
                    </a:cubicBezTo>
                    <a:cubicBezTo>
                      <a:pt x="0" y="76"/>
                      <a:pt x="0" y="133"/>
                      <a:pt x="38" y="133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60" name="Freeform 255">
                <a:extLst>
                  <a:ext uri="{FF2B5EF4-FFF2-40B4-BE49-F238E27FC236}">
                    <a16:creationId xmlns:a16="http://schemas.microsoft.com/office/drawing/2014/main" id="{4225375B-B0F7-7244-BCB6-5A5003B9C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59050"/>
                <a:ext cx="7937" cy="23813"/>
              </a:xfrm>
              <a:custGeom>
                <a:avLst/>
                <a:gdLst>
                  <a:gd name="T0" fmla="*/ 2147483646 w 38"/>
                  <a:gd name="T1" fmla="*/ 2147483646 h 134"/>
                  <a:gd name="T2" fmla="*/ 2147483646 w 38"/>
                  <a:gd name="T3" fmla="*/ 2147483646 h 134"/>
                  <a:gd name="T4" fmla="*/ 2147483646 w 38"/>
                  <a:gd name="T5" fmla="*/ 2147483646 h 134"/>
                  <a:gd name="T6" fmla="*/ 2147483646 w 38"/>
                  <a:gd name="T7" fmla="*/ 2147483646 h 134"/>
                  <a:gd name="T8" fmla="*/ 2147483646 w 38"/>
                  <a:gd name="T9" fmla="*/ 0 h 134"/>
                  <a:gd name="T10" fmla="*/ 2147483646 w 38"/>
                  <a:gd name="T11" fmla="*/ 0 h 134"/>
                  <a:gd name="T12" fmla="*/ 2147483646 w 38"/>
                  <a:gd name="T13" fmla="*/ 0 h 134"/>
                  <a:gd name="T14" fmla="*/ 0 w 38"/>
                  <a:gd name="T15" fmla="*/ 2147483646 h 134"/>
                  <a:gd name="T16" fmla="*/ 2147483646 w 38"/>
                  <a:gd name="T17" fmla="*/ 2147483646 h 134"/>
                  <a:gd name="T18" fmla="*/ 2147483646 w 38"/>
                  <a:gd name="T19" fmla="*/ 2147483646 h 134"/>
                  <a:gd name="T20" fmla="*/ 2147483646 w 38"/>
                  <a:gd name="T21" fmla="*/ 2147483646 h 134"/>
                  <a:gd name="T22" fmla="*/ 2147483646 w 38"/>
                  <a:gd name="T23" fmla="*/ 2147483646 h 134"/>
                  <a:gd name="T24" fmla="*/ 2147483646 w 38"/>
                  <a:gd name="T25" fmla="*/ 2147483646 h 134"/>
                  <a:gd name="T26" fmla="*/ 0 w 38"/>
                  <a:gd name="T27" fmla="*/ 2147483646 h 134"/>
                  <a:gd name="T28" fmla="*/ 2147483646 w 38"/>
                  <a:gd name="T29" fmla="*/ 0 h 134"/>
                  <a:gd name="T30" fmla="*/ 2147483646 w 38"/>
                  <a:gd name="T31" fmla="*/ 0 h 134"/>
                  <a:gd name="T32" fmla="*/ 2147483646 w 38"/>
                  <a:gd name="T33" fmla="*/ 0 h 134"/>
                  <a:gd name="T34" fmla="*/ 2147483646 w 38"/>
                  <a:gd name="T35" fmla="*/ 2147483646 h 134"/>
                  <a:gd name="T36" fmla="*/ 2147483646 w 38"/>
                  <a:gd name="T37" fmla="*/ 2147483646 h 1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8" h="134">
                    <a:moveTo>
                      <a:pt x="18" y="133"/>
                    </a:moveTo>
                    <a:lnTo>
                      <a:pt x="18" y="133"/>
                    </a:lnTo>
                    <a:cubicBezTo>
                      <a:pt x="37" y="114"/>
                      <a:pt x="37" y="38"/>
                      <a:pt x="37" y="19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38"/>
                      <a:pt x="0" y="76"/>
                      <a:pt x="0" y="95"/>
                    </a:cubicBezTo>
                    <a:cubicBezTo>
                      <a:pt x="0" y="114"/>
                      <a:pt x="0" y="133"/>
                      <a:pt x="18" y="133"/>
                    </a:cubicBezTo>
                    <a:cubicBezTo>
                      <a:pt x="0" y="133"/>
                      <a:pt x="0" y="114"/>
                      <a:pt x="0" y="95"/>
                    </a:cubicBezTo>
                    <a:cubicBezTo>
                      <a:pt x="0" y="76"/>
                      <a:pt x="0" y="38"/>
                      <a:pt x="37" y="0"/>
                    </a:cubicBezTo>
                    <a:cubicBezTo>
                      <a:pt x="37" y="0"/>
                      <a:pt x="37" y="0"/>
                      <a:pt x="37" y="19"/>
                    </a:cubicBezTo>
                    <a:cubicBezTo>
                      <a:pt x="37" y="38"/>
                      <a:pt x="37" y="114"/>
                      <a:pt x="18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61" name="Freeform 256">
                <a:extLst>
                  <a:ext uri="{FF2B5EF4-FFF2-40B4-BE49-F238E27FC236}">
                    <a16:creationId xmlns:a16="http://schemas.microsoft.com/office/drawing/2014/main" id="{1D4149DD-A814-EF44-B732-88F3678FD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79688"/>
                <a:ext cx="26988" cy="9525"/>
              </a:xfrm>
              <a:custGeom>
                <a:avLst/>
                <a:gdLst>
                  <a:gd name="T0" fmla="*/ 0 w 154"/>
                  <a:gd name="T1" fmla="*/ 2147483646 h 58"/>
                  <a:gd name="T2" fmla="*/ 0 w 154"/>
                  <a:gd name="T3" fmla="*/ 2147483646 h 58"/>
                  <a:gd name="T4" fmla="*/ 2147483646 w 154"/>
                  <a:gd name="T5" fmla="*/ 0 h 58"/>
                  <a:gd name="T6" fmla="*/ 0 w 154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4" h="58">
                    <a:moveTo>
                      <a:pt x="0" y="39"/>
                    </a:moveTo>
                    <a:lnTo>
                      <a:pt x="0" y="39"/>
                    </a:lnTo>
                    <a:cubicBezTo>
                      <a:pt x="38" y="0"/>
                      <a:pt x="134" y="0"/>
                      <a:pt x="153" y="0"/>
                    </a:cubicBezTo>
                    <a:cubicBezTo>
                      <a:pt x="77" y="57"/>
                      <a:pt x="0" y="57"/>
                      <a:pt x="0" y="39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62" name="Freeform 257">
                <a:extLst>
                  <a:ext uri="{FF2B5EF4-FFF2-40B4-BE49-F238E27FC236}">
                    <a16:creationId xmlns:a16="http://schemas.microsoft.com/office/drawing/2014/main" id="{1E1B5C62-9EC5-4544-9D7A-EC5275812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79688"/>
                <a:ext cx="26988" cy="9525"/>
              </a:xfrm>
              <a:custGeom>
                <a:avLst/>
                <a:gdLst>
                  <a:gd name="T0" fmla="*/ 0 w 154"/>
                  <a:gd name="T1" fmla="*/ 2147483646 h 58"/>
                  <a:gd name="T2" fmla="*/ 0 w 154"/>
                  <a:gd name="T3" fmla="*/ 2147483646 h 58"/>
                  <a:gd name="T4" fmla="*/ 0 w 154"/>
                  <a:gd name="T5" fmla="*/ 2147483646 h 58"/>
                  <a:gd name="T6" fmla="*/ 2147483646 w 154"/>
                  <a:gd name="T7" fmla="*/ 0 h 58"/>
                  <a:gd name="T8" fmla="*/ 2147483646 w 154"/>
                  <a:gd name="T9" fmla="*/ 0 h 58"/>
                  <a:gd name="T10" fmla="*/ 2147483646 w 154"/>
                  <a:gd name="T11" fmla="*/ 0 h 58"/>
                  <a:gd name="T12" fmla="*/ 2147483646 w 154"/>
                  <a:gd name="T13" fmla="*/ 0 h 58"/>
                  <a:gd name="T14" fmla="*/ 2147483646 w 154"/>
                  <a:gd name="T15" fmla="*/ 2147483646 h 58"/>
                  <a:gd name="T16" fmla="*/ 0 w 154"/>
                  <a:gd name="T17" fmla="*/ 2147483646 h 58"/>
                  <a:gd name="T18" fmla="*/ 0 w 154"/>
                  <a:gd name="T19" fmla="*/ 2147483646 h 58"/>
                  <a:gd name="T20" fmla="*/ 0 w 154"/>
                  <a:gd name="T21" fmla="*/ 2147483646 h 58"/>
                  <a:gd name="T22" fmla="*/ 0 w 154"/>
                  <a:gd name="T23" fmla="*/ 2147483646 h 58"/>
                  <a:gd name="T24" fmla="*/ 0 w 154"/>
                  <a:gd name="T25" fmla="*/ 2147483646 h 58"/>
                  <a:gd name="T26" fmla="*/ 2147483646 w 154"/>
                  <a:gd name="T27" fmla="*/ 2147483646 h 58"/>
                  <a:gd name="T28" fmla="*/ 2147483646 w 154"/>
                  <a:gd name="T29" fmla="*/ 0 h 58"/>
                  <a:gd name="T30" fmla="*/ 2147483646 w 154"/>
                  <a:gd name="T31" fmla="*/ 0 h 58"/>
                  <a:gd name="T32" fmla="*/ 2147483646 w 154"/>
                  <a:gd name="T33" fmla="*/ 0 h 58"/>
                  <a:gd name="T34" fmla="*/ 2147483646 w 154"/>
                  <a:gd name="T35" fmla="*/ 0 h 58"/>
                  <a:gd name="T36" fmla="*/ 0 w 154"/>
                  <a:gd name="T37" fmla="*/ 2147483646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4" h="58">
                    <a:moveTo>
                      <a:pt x="0" y="39"/>
                    </a:moveTo>
                    <a:lnTo>
                      <a:pt x="0" y="39"/>
                    </a:lnTo>
                    <a:cubicBezTo>
                      <a:pt x="19" y="19"/>
                      <a:pt x="114" y="0"/>
                      <a:pt x="134" y="0"/>
                    </a:cubicBezTo>
                    <a:lnTo>
                      <a:pt x="153" y="0"/>
                    </a:lnTo>
                    <a:cubicBezTo>
                      <a:pt x="96" y="39"/>
                      <a:pt x="58" y="57"/>
                      <a:pt x="38" y="57"/>
                    </a:cubicBezTo>
                    <a:cubicBezTo>
                      <a:pt x="19" y="57"/>
                      <a:pt x="0" y="39"/>
                      <a:pt x="0" y="39"/>
                    </a:cubicBezTo>
                    <a:cubicBezTo>
                      <a:pt x="0" y="39"/>
                      <a:pt x="19" y="57"/>
                      <a:pt x="38" y="57"/>
                    </a:cubicBezTo>
                    <a:cubicBezTo>
                      <a:pt x="58" y="57"/>
                      <a:pt x="96" y="39"/>
                      <a:pt x="153" y="0"/>
                    </a:cubicBezTo>
                    <a:lnTo>
                      <a:pt x="134" y="0"/>
                    </a:lnTo>
                    <a:cubicBezTo>
                      <a:pt x="114" y="0"/>
                      <a:pt x="19" y="0"/>
                      <a:pt x="0" y="39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63" name="Freeform 258">
                <a:extLst>
                  <a:ext uri="{FF2B5EF4-FFF2-40B4-BE49-F238E27FC236}">
                    <a16:creationId xmlns:a16="http://schemas.microsoft.com/office/drawing/2014/main" id="{9A910195-9BC4-4149-9603-61A29C062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497138"/>
                <a:ext cx="14288" cy="9525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0 w 77"/>
                  <a:gd name="T5" fmla="*/ 0 h 58"/>
                  <a:gd name="T6" fmla="*/ 2147483646 w 77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58">
                    <a:moveTo>
                      <a:pt x="76" y="38"/>
                    </a:moveTo>
                    <a:lnTo>
                      <a:pt x="76" y="38"/>
                    </a:lnTo>
                    <a:cubicBezTo>
                      <a:pt x="57" y="19"/>
                      <a:pt x="0" y="0"/>
                      <a:pt x="0" y="0"/>
                    </a:cubicBezTo>
                    <a:cubicBezTo>
                      <a:pt x="18" y="38"/>
                      <a:pt x="76" y="57"/>
                      <a:pt x="76" y="38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64" name="Freeform 259">
                <a:extLst>
                  <a:ext uri="{FF2B5EF4-FFF2-40B4-BE49-F238E27FC236}">
                    <a16:creationId xmlns:a16="http://schemas.microsoft.com/office/drawing/2014/main" id="{190752B7-BFE3-C941-BF8D-768FE8DE5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497138"/>
                <a:ext cx="14288" cy="6350"/>
              </a:xfrm>
              <a:custGeom>
                <a:avLst/>
                <a:gdLst>
                  <a:gd name="T0" fmla="*/ 2147483646 w 77"/>
                  <a:gd name="T1" fmla="*/ 2147483646 h 39"/>
                  <a:gd name="T2" fmla="*/ 2147483646 w 77"/>
                  <a:gd name="T3" fmla="*/ 2147483646 h 39"/>
                  <a:gd name="T4" fmla="*/ 2147483646 w 77"/>
                  <a:gd name="T5" fmla="*/ 2147483646 h 39"/>
                  <a:gd name="T6" fmla="*/ 0 w 77"/>
                  <a:gd name="T7" fmla="*/ 0 h 39"/>
                  <a:gd name="T8" fmla="*/ 0 w 77"/>
                  <a:gd name="T9" fmla="*/ 0 h 39"/>
                  <a:gd name="T10" fmla="*/ 0 w 77"/>
                  <a:gd name="T11" fmla="*/ 0 h 39"/>
                  <a:gd name="T12" fmla="*/ 0 w 77"/>
                  <a:gd name="T13" fmla="*/ 0 h 39"/>
                  <a:gd name="T14" fmla="*/ 2147483646 w 77"/>
                  <a:gd name="T15" fmla="*/ 2147483646 h 39"/>
                  <a:gd name="T16" fmla="*/ 2147483646 w 77"/>
                  <a:gd name="T17" fmla="*/ 2147483646 h 39"/>
                  <a:gd name="T18" fmla="*/ 2147483646 w 77"/>
                  <a:gd name="T19" fmla="*/ 2147483646 h 39"/>
                  <a:gd name="T20" fmla="*/ 2147483646 w 77"/>
                  <a:gd name="T21" fmla="*/ 2147483646 h 39"/>
                  <a:gd name="T22" fmla="*/ 2147483646 w 77"/>
                  <a:gd name="T23" fmla="*/ 2147483646 h 39"/>
                  <a:gd name="T24" fmla="*/ 2147483646 w 77"/>
                  <a:gd name="T25" fmla="*/ 2147483646 h 39"/>
                  <a:gd name="T26" fmla="*/ 2147483646 w 77"/>
                  <a:gd name="T27" fmla="*/ 2147483646 h 39"/>
                  <a:gd name="T28" fmla="*/ 0 w 77"/>
                  <a:gd name="T29" fmla="*/ 0 h 39"/>
                  <a:gd name="T30" fmla="*/ 0 w 77"/>
                  <a:gd name="T31" fmla="*/ 0 h 39"/>
                  <a:gd name="T32" fmla="*/ 0 w 77"/>
                  <a:gd name="T33" fmla="*/ 0 h 39"/>
                  <a:gd name="T34" fmla="*/ 0 w 77"/>
                  <a:gd name="T35" fmla="*/ 0 h 39"/>
                  <a:gd name="T36" fmla="*/ 2147483646 w 77"/>
                  <a:gd name="T37" fmla="*/ 2147483646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7" h="39">
                    <a:moveTo>
                      <a:pt x="76" y="38"/>
                    </a:moveTo>
                    <a:lnTo>
                      <a:pt x="76" y="38"/>
                    </a:lnTo>
                    <a:cubicBezTo>
                      <a:pt x="57" y="19"/>
                      <a:pt x="0" y="0"/>
                      <a:pt x="0" y="0"/>
                    </a:cubicBezTo>
                    <a:cubicBezTo>
                      <a:pt x="18" y="19"/>
                      <a:pt x="38" y="38"/>
                      <a:pt x="57" y="38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6" y="38"/>
                      <a:pt x="76" y="38"/>
                      <a:pt x="57" y="38"/>
                    </a:cubicBezTo>
                    <a:cubicBezTo>
                      <a:pt x="38" y="38"/>
                      <a:pt x="18" y="19"/>
                      <a:pt x="0" y="0"/>
                    </a:cubicBezTo>
                    <a:cubicBezTo>
                      <a:pt x="0" y="0"/>
                      <a:pt x="57" y="19"/>
                      <a:pt x="76" y="38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65" name="Freeform 260">
                <a:extLst>
                  <a:ext uri="{FF2B5EF4-FFF2-40B4-BE49-F238E27FC236}">
                    <a16:creationId xmlns:a16="http://schemas.microsoft.com/office/drawing/2014/main" id="{FFA0B7D4-5896-174B-B5CC-4681ECD63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5400"/>
                <a:ext cx="11112" cy="23813"/>
              </a:xfrm>
              <a:custGeom>
                <a:avLst/>
                <a:gdLst>
                  <a:gd name="T0" fmla="*/ 0 w 58"/>
                  <a:gd name="T1" fmla="*/ 2147483646 h 134"/>
                  <a:gd name="T2" fmla="*/ 0 w 58"/>
                  <a:gd name="T3" fmla="*/ 2147483646 h 134"/>
                  <a:gd name="T4" fmla="*/ 2147483646 w 58"/>
                  <a:gd name="T5" fmla="*/ 0 h 134"/>
                  <a:gd name="T6" fmla="*/ 0 w 5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4">
                    <a:moveTo>
                      <a:pt x="0" y="133"/>
                    </a:moveTo>
                    <a:lnTo>
                      <a:pt x="0" y="133"/>
                    </a:lnTo>
                    <a:cubicBezTo>
                      <a:pt x="19" y="133"/>
                      <a:pt x="57" y="76"/>
                      <a:pt x="39" y="0"/>
                    </a:cubicBezTo>
                    <a:cubicBezTo>
                      <a:pt x="19" y="57"/>
                      <a:pt x="0" y="115"/>
                      <a:pt x="0" y="133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66" name="Freeform 261">
                <a:extLst>
                  <a:ext uri="{FF2B5EF4-FFF2-40B4-BE49-F238E27FC236}">
                    <a16:creationId xmlns:a16="http://schemas.microsoft.com/office/drawing/2014/main" id="{C4682912-A9B6-A645-AA4D-5F562E3ED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5400"/>
                <a:ext cx="7937" cy="23813"/>
              </a:xfrm>
              <a:custGeom>
                <a:avLst/>
                <a:gdLst>
                  <a:gd name="T0" fmla="*/ 0 w 40"/>
                  <a:gd name="T1" fmla="*/ 2147483646 h 134"/>
                  <a:gd name="T2" fmla="*/ 0 w 40"/>
                  <a:gd name="T3" fmla="*/ 2147483646 h 134"/>
                  <a:gd name="T4" fmla="*/ 0 w 40"/>
                  <a:gd name="T5" fmla="*/ 2147483646 h 134"/>
                  <a:gd name="T6" fmla="*/ 0 w 40"/>
                  <a:gd name="T7" fmla="*/ 2147483646 h 134"/>
                  <a:gd name="T8" fmla="*/ 2147483646 w 40"/>
                  <a:gd name="T9" fmla="*/ 2147483646 h 134"/>
                  <a:gd name="T10" fmla="*/ 2147483646 w 40"/>
                  <a:gd name="T11" fmla="*/ 0 h 134"/>
                  <a:gd name="T12" fmla="*/ 2147483646 w 40"/>
                  <a:gd name="T13" fmla="*/ 0 h 134"/>
                  <a:gd name="T14" fmla="*/ 0 w 40"/>
                  <a:gd name="T15" fmla="*/ 2147483646 h 134"/>
                  <a:gd name="T16" fmla="*/ 0 w 40"/>
                  <a:gd name="T17" fmla="*/ 2147483646 h 134"/>
                  <a:gd name="T18" fmla="*/ 0 w 40"/>
                  <a:gd name="T19" fmla="*/ 2147483646 h 134"/>
                  <a:gd name="T20" fmla="*/ 0 w 40"/>
                  <a:gd name="T21" fmla="*/ 2147483646 h 134"/>
                  <a:gd name="T22" fmla="*/ 0 w 40"/>
                  <a:gd name="T23" fmla="*/ 2147483646 h 134"/>
                  <a:gd name="T24" fmla="*/ 2147483646 w 40"/>
                  <a:gd name="T25" fmla="*/ 0 h 134"/>
                  <a:gd name="T26" fmla="*/ 2147483646 w 40"/>
                  <a:gd name="T27" fmla="*/ 0 h 134"/>
                  <a:gd name="T28" fmla="*/ 2147483646 w 40"/>
                  <a:gd name="T29" fmla="*/ 0 h 134"/>
                  <a:gd name="T30" fmla="*/ 2147483646 w 40"/>
                  <a:gd name="T31" fmla="*/ 2147483646 h 134"/>
                  <a:gd name="T32" fmla="*/ 2147483646 w 40"/>
                  <a:gd name="T33" fmla="*/ 2147483646 h 134"/>
                  <a:gd name="T34" fmla="*/ 0 w 40"/>
                  <a:gd name="T35" fmla="*/ 2147483646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" h="134">
                    <a:moveTo>
                      <a:pt x="0" y="133"/>
                    </a:moveTo>
                    <a:lnTo>
                      <a:pt x="0" y="133"/>
                    </a:lnTo>
                    <a:cubicBezTo>
                      <a:pt x="19" y="133"/>
                      <a:pt x="39" y="95"/>
                      <a:pt x="39" y="38"/>
                    </a:cubicBezTo>
                    <a:cubicBezTo>
                      <a:pt x="39" y="19"/>
                      <a:pt x="39" y="0"/>
                      <a:pt x="39" y="0"/>
                    </a:cubicBezTo>
                    <a:cubicBezTo>
                      <a:pt x="19" y="57"/>
                      <a:pt x="0" y="115"/>
                      <a:pt x="0" y="133"/>
                    </a:cubicBezTo>
                    <a:cubicBezTo>
                      <a:pt x="0" y="115"/>
                      <a:pt x="19" y="57"/>
                      <a:pt x="39" y="0"/>
                    </a:cubicBezTo>
                    <a:cubicBezTo>
                      <a:pt x="39" y="0"/>
                      <a:pt x="39" y="19"/>
                      <a:pt x="39" y="38"/>
                    </a:cubicBezTo>
                    <a:cubicBezTo>
                      <a:pt x="39" y="57"/>
                      <a:pt x="39" y="95"/>
                      <a:pt x="39" y="95"/>
                    </a:cubicBezTo>
                    <a:cubicBezTo>
                      <a:pt x="19" y="115"/>
                      <a:pt x="19" y="133"/>
                      <a:pt x="0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67" name="Freeform 262">
                <a:extLst>
                  <a:ext uri="{FF2B5EF4-FFF2-40B4-BE49-F238E27FC236}">
                    <a16:creationId xmlns:a16="http://schemas.microsoft.com/office/drawing/2014/main" id="{A61CE4FB-7472-4548-905A-200FEAE95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600325"/>
                <a:ext cx="23813" cy="9525"/>
              </a:xfrm>
              <a:custGeom>
                <a:avLst/>
                <a:gdLst>
                  <a:gd name="T0" fmla="*/ 2147483646 w 134"/>
                  <a:gd name="T1" fmla="*/ 0 h 57"/>
                  <a:gd name="T2" fmla="*/ 2147483646 w 134"/>
                  <a:gd name="T3" fmla="*/ 0 h 57"/>
                  <a:gd name="T4" fmla="*/ 2147483646 w 134"/>
                  <a:gd name="T5" fmla="*/ 2147483646 h 57"/>
                  <a:gd name="T6" fmla="*/ 2147483646 w 134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57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19"/>
                      <a:pt x="57" y="56"/>
                      <a:pt x="133" y="56"/>
                    </a:cubicBezTo>
                    <a:cubicBezTo>
                      <a:pt x="76" y="38"/>
                      <a:pt x="19" y="0"/>
                      <a:pt x="19" y="0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68" name="Freeform 263">
                <a:extLst>
                  <a:ext uri="{FF2B5EF4-FFF2-40B4-BE49-F238E27FC236}">
                    <a16:creationId xmlns:a16="http://schemas.microsoft.com/office/drawing/2014/main" id="{24665EC9-368F-DB43-BA01-E457CFDC2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600325"/>
                <a:ext cx="20638" cy="9525"/>
              </a:xfrm>
              <a:custGeom>
                <a:avLst/>
                <a:gdLst>
                  <a:gd name="T0" fmla="*/ 0 w 115"/>
                  <a:gd name="T1" fmla="*/ 0 h 57"/>
                  <a:gd name="T2" fmla="*/ 0 w 115"/>
                  <a:gd name="T3" fmla="*/ 0 h 57"/>
                  <a:gd name="T4" fmla="*/ 0 w 115"/>
                  <a:gd name="T5" fmla="*/ 0 h 57"/>
                  <a:gd name="T6" fmla="*/ 0 w 115"/>
                  <a:gd name="T7" fmla="*/ 0 h 57"/>
                  <a:gd name="T8" fmla="*/ 2147483646 w 115"/>
                  <a:gd name="T9" fmla="*/ 2147483646 h 57"/>
                  <a:gd name="T10" fmla="*/ 2147483646 w 115"/>
                  <a:gd name="T11" fmla="*/ 2147483646 h 57"/>
                  <a:gd name="T12" fmla="*/ 2147483646 w 115"/>
                  <a:gd name="T13" fmla="*/ 2147483646 h 57"/>
                  <a:gd name="T14" fmla="*/ 0 w 115"/>
                  <a:gd name="T15" fmla="*/ 0 h 57"/>
                  <a:gd name="T16" fmla="*/ 0 w 115"/>
                  <a:gd name="T17" fmla="*/ 0 h 57"/>
                  <a:gd name="T18" fmla="*/ 0 w 115"/>
                  <a:gd name="T19" fmla="*/ 0 h 57"/>
                  <a:gd name="T20" fmla="*/ 0 w 115"/>
                  <a:gd name="T21" fmla="*/ 0 h 57"/>
                  <a:gd name="T22" fmla="*/ 0 w 115"/>
                  <a:gd name="T23" fmla="*/ 0 h 57"/>
                  <a:gd name="T24" fmla="*/ 2147483646 w 115"/>
                  <a:gd name="T25" fmla="*/ 2147483646 h 57"/>
                  <a:gd name="T26" fmla="*/ 2147483646 w 115"/>
                  <a:gd name="T27" fmla="*/ 2147483646 h 57"/>
                  <a:gd name="T28" fmla="*/ 2147483646 w 115"/>
                  <a:gd name="T29" fmla="*/ 2147483646 h 57"/>
                  <a:gd name="T30" fmla="*/ 2147483646 w 115"/>
                  <a:gd name="T31" fmla="*/ 2147483646 h 57"/>
                  <a:gd name="T32" fmla="*/ 2147483646 w 115"/>
                  <a:gd name="T33" fmla="*/ 2147483646 h 57"/>
                  <a:gd name="T34" fmla="*/ 0 w 115"/>
                  <a:gd name="T35" fmla="*/ 0 h 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5" h="5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38" y="56"/>
                      <a:pt x="114" y="56"/>
                    </a:cubicBezTo>
                    <a:cubicBezTo>
                      <a:pt x="57" y="38"/>
                      <a:pt x="0" y="0"/>
                      <a:pt x="0" y="0"/>
                    </a:cubicBezTo>
                    <a:cubicBezTo>
                      <a:pt x="0" y="0"/>
                      <a:pt x="57" y="38"/>
                      <a:pt x="114" y="56"/>
                    </a:cubicBezTo>
                    <a:cubicBezTo>
                      <a:pt x="76" y="56"/>
                      <a:pt x="57" y="56"/>
                      <a:pt x="38" y="38"/>
                    </a:cubicBezTo>
                    <a:cubicBezTo>
                      <a:pt x="19" y="38"/>
                      <a:pt x="0" y="19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69" name="Freeform 264">
                <a:extLst>
                  <a:ext uri="{FF2B5EF4-FFF2-40B4-BE49-F238E27FC236}">
                    <a16:creationId xmlns:a16="http://schemas.microsoft.com/office/drawing/2014/main" id="{CBD515EA-B86D-104B-82F8-792BCBF96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571750"/>
                <a:ext cx="17463" cy="23813"/>
              </a:xfrm>
              <a:custGeom>
                <a:avLst/>
                <a:gdLst>
                  <a:gd name="T0" fmla="*/ 0 w 96"/>
                  <a:gd name="T1" fmla="*/ 2147483646 h 134"/>
                  <a:gd name="T2" fmla="*/ 0 w 96"/>
                  <a:gd name="T3" fmla="*/ 2147483646 h 134"/>
                  <a:gd name="T4" fmla="*/ 2147483646 w 96"/>
                  <a:gd name="T5" fmla="*/ 0 h 134"/>
                  <a:gd name="T6" fmla="*/ 0 w 96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34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133"/>
                      <a:pt x="76" y="77"/>
                      <a:pt x="95" y="0"/>
                    </a:cubicBezTo>
                    <a:cubicBezTo>
                      <a:pt x="57" y="57"/>
                      <a:pt x="19" y="114"/>
                      <a:pt x="0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70" name="Freeform 265">
                <a:extLst>
                  <a:ext uri="{FF2B5EF4-FFF2-40B4-BE49-F238E27FC236}">
                    <a16:creationId xmlns:a16="http://schemas.microsoft.com/office/drawing/2014/main" id="{587E1E0B-88A0-D84E-BA66-8CD9EFDA5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571750"/>
                <a:ext cx="17463" cy="20638"/>
              </a:xfrm>
              <a:custGeom>
                <a:avLst/>
                <a:gdLst>
                  <a:gd name="T0" fmla="*/ 0 w 96"/>
                  <a:gd name="T1" fmla="*/ 2147483646 h 115"/>
                  <a:gd name="T2" fmla="*/ 0 w 96"/>
                  <a:gd name="T3" fmla="*/ 2147483646 h 115"/>
                  <a:gd name="T4" fmla="*/ 0 w 96"/>
                  <a:gd name="T5" fmla="*/ 2147483646 h 115"/>
                  <a:gd name="T6" fmla="*/ 2147483646 w 96"/>
                  <a:gd name="T7" fmla="*/ 2147483646 h 115"/>
                  <a:gd name="T8" fmla="*/ 2147483646 w 96"/>
                  <a:gd name="T9" fmla="*/ 0 h 115"/>
                  <a:gd name="T10" fmla="*/ 2147483646 w 96"/>
                  <a:gd name="T11" fmla="*/ 0 h 115"/>
                  <a:gd name="T12" fmla="*/ 0 w 96"/>
                  <a:gd name="T13" fmla="*/ 2147483646 h 115"/>
                  <a:gd name="T14" fmla="*/ 0 w 96"/>
                  <a:gd name="T15" fmla="*/ 2147483646 h 115"/>
                  <a:gd name="T16" fmla="*/ 0 w 96"/>
                  <a:gd name="T17" fmla="*/ 2147483646 h 115"/>
                  <a:gd name="T18" fmla="*/ 0 w 96"/>
                  <a:gd name="T19" fmla="*/ 2147483646 h 115"/>
                  <a:gd name="T20" fmla="*/ 0 w 96"/>
                  <a:gd name="T21" fmla="*/ 2147483646 h 115"/>
                  <a:gd name="T22" fmla="*/ 2147483646 w 96"/>
                  <a:gd name="T23" fmla="*/ 0 h 115"/>
                  <a:gd name="T24" fmla="*/ 2147483646 w 96"/>
                  <a:gd name="T25" fmla="*/ 0 h 115"/>
                  <a:gd name="T26" fmla="*/ 2147483646 w 96"/>
                  <a:gd name="T27" fmla="*/ 0 h 115"/>
                  <a:gd name="T28" fmla="*/ 2147483646 w 96"/>
                  <a:gd name="T29" fmla="*/ 2147483646 h 115"/>
                  <a:gd name="T30" fmla="*/ 0 w 96"/>
                  <a:gd name="T31" fmla="*/ 2147483646 h 1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6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0" y="114"/>
                      <a:pt x="0" y="114"/>
                      <a:pt x="19" y="114"/>
                    </a:cubicBezTo>
                    <a:cubicBezTo>
                      <a:pt x="38" y="114"/>
                      <a:pt x="76" y="77"/>
                      <a:pt x="95" y="0"/>
                    </a:cubicBezTo>
                    <a:cubicBezTo>
                      <a:pt x="57" y="57"/>
                      <a:pt x="19" y="114"/>
                      <a:pt x="0" y="114"/>
                    </a:cubicBezTo>
                    <a:cubicBezTo>
                      <a:pt x="19" y="114"/>
                      <a:pt x="57" y="57"/>
                      <a:pt x="95" y="0"/>
                    </a:cubicBezTo>
                    <a:cubicBezTo>
                      <a:pt x="76" y="77"/>
                      <a:pt x="38" y="114"/>
                      <a:pt x="19" y="114"/>
                    </a:cubicBezTo>
                    <a:cubicBezTo>
                      <a:pt x="0" y="114"/>
                      <a:pt x="0" y="114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71" name="Freeform 266">
                <a:extLst>
                  <a:ext uri="{FF2B5EF4-FFF2-40B4-BE49-F238E27FC236}">
                    <a16:creationId xmlns:a16="http://schemas.microsoft.com/office/drawing/2014/main" id="{B6998B17-A863-264E-9973-D37E591AB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544763"/>
                <a:ext cx="6350" cy="20637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0 h 115"/>
                  <a:gd name="T6" fmla="*/ 2147483646 w 40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15">
                    <a:moveTo>
                      <a:pt x="39" y="114"/>
                    </a:moveTo>
                    <a:lnTo>
                      <a:pt x="39" y="114"/>
                    </a:lnTo>
                    <a:cubicBezTo>
                      <a:pt x="20" y="114"/>
                      <a:pt x="0" y="76"/>
                      <a:pt x="39" y="0"/>
                    </a:cubicBezTo>
                    <a:cubicBezTo>
                      <a:pt x="20" y="57"/>
                      <a:pt x="20" y="114"/>
                      <a:pt x="39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72" name="Freeform 267">
                <a:extLst>
                  <a:ext uri="{FF2B5EF4-FFF2-40B4-BE49-F238E27FC236}">
                    <a16:creationId xmlns:a16="http://schemas.microsoft.com/office/drawing/2014/main" id="{813C035E-3AA1-6F4C-B2B6-40DA1A1E9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44763"/>
                <a:ext cx="4763" cy="20637"/>
              </a:xfrm>
              <a:custGeom>
                <a:avLst/>
                <a:gdLst>
                  <a:gd name="T0" fmla="*/ 2147483646 w 20"/>
                  <a:gd name="T1" fmla="*/ 2147483646 h 115"/>
                  <a:gd name="T2" fmla="*/ 2147483646 w 20"/>
                  <a:gd name="T3" fmla="*/ 2147483646 h 115"/>
                  <a:gd name="T4" fmla="*/ 2147483646 w 20"/>
                  <a:gd name="T5" fmla="*/ 2147483646 h 115"/>
                  <a:gd name="T6" fmla="*/ 2147483646 w 20"/>
                  <a:gd name="T7" fmla="*/ 2147483646 h 115"/>
                  <a:gd name="T8" fmla="*/ 0 w 20"/>
                  <a:gd name="T9" fmla="*/ 2147483646 h 115"/>
                  <a:gd name="T10" fmla="*/ 2147483646 w 20"/>
                  <a:gd name="T11" fmla="*/ 0 h 115"/>
                  <a:gd name="T12" fmla="*/ 2147483646 w 20"/>
                  <a:gd name="T13" fmla="*/ 0 h 115"/>
                  <a:gd name="T14" fmla="*/ 2147483646 w 20"/>
                  <a:gd name="T15" fmla="*/ 0 h 115"/>
                  <a:gd name="T16" fmla="*/ 0 w 20"/>
                  <a:gd name="T17" fmla="*/ 2147483646 h 115"/>
                  <a:gd name="T18" fmla="*/ 2147483646 w 20"/>
                  <a:gd name="T19" fmla="*/ 2147483646 h 115"/>
                  <a:gd name="T20" fmla="*/ 2147483646 w 20"/>
                  <a:gd name="T21" fmla="*/ 2147483646 h 115"/>
                  <a:gd name="T22" fmla="*/ 2147483646 w 20"/>
                  <a:gd name="T23" fmla="*/ 2147483646 h 115"/>
                  <a:gd name="T24" fmla="*/ 2147483646 w 20"/>
                  <a:gd name="T25" fmla="*/ 2147483646 h 115"/>
                  <a:gd name="T26" fmla="*/ 2147483646 w 20"/>
                  <a:gd name="T27" fmla="*/ 2147483646 h 115"/>
                  <a:gd name="T28" fmla="*/ 0 w 20"/>
                  <a:gd name="T29" fmla="*/ 2147483646 h 115"/>
                  <a:gd name="T30" fmla="*/ 2147483646 w 20"/>
                  <a:gd name="T31" fmla="*/ 0 h 115"/>
                  <a:gd name="T32" fmla="*/ 2147483646 w 20"/>
                  <a:gd name="T33" fmla="*/ 0 h 115"/>
                  <a:gd name="T34" fmla="*/ 0 w 20"/>
                  <a:gd name="T35" fmla="*/ 2147483646 h 115"/>
                  <a:gd name="T36" fmla="*/ 2147483646 w 20"/>
                  <a:gd name="T37" fmla="*/ 2147483646 h 1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0" y="114"/>
                      <a:pt x="0" y="95"/>
                      <a:pt x="0" y="76"/>
                    </a:cubicBezTo>
                    <a:cubicBezTo>
                      <a:pt x="0" y="57"/>
                      <a:pt x="0" y="38"/>
                      <a:pt x="19" y="0"/>
                    </a:cubicBezTo>
                    <a:cubicBezTo>
                      <a:pt x="0" y="19"/>
                      <a:pt x="0" y="57"/>
                      <a:pt x="0" y="57"/>
                    </a:cubicBezTo>
                    <a:cubicBezTo>
                      <a:pt x="0" y="95"/>
                      <a:pt x="19" y="114"/>
                      <a:pt x="19" y="114"/>
                    </a:cubicBezTo>
                    <a:cubicBezTo>
                      <a:pt x="19" y="114"/>
                      <a:pt x="0" y="95"/>
                      <a:pt x="0" y="57"/>
                    </a:cubicBezTo>
                    <a:cubicBezTo>
                      <a:pt x="0" y="57"/>
                      <a:pt x="19" y="19"/>
                      <a:pt x="19" y="0"/>
                    </a:cubicBezTo>
                    <a:cubicBezTo>
                      <a:pt x="0" y="38"/>
                      <a:pt x="0" y="57"/>
                      <a:pt x="0" y="76"/>
                    </a:cubicBezTo>
                    <a:cubicBezTo>
                      <a:pt x="0" y="95"/>
                      <a:pt x="0" y="114"/>
                      <a:pt x="19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73" name="Freeform 268">
                <a:extLst>
                  <a:ext uri="{FF2B5EF4-FFF2-40B4-BE49-F238E27FC236}">
                    <a16:creationId xmlns:a16="http://schemas.microsoft.com/office/drawing/2014/main" id="{28CEFCEA-626E-1146-A5D0-EA324D45E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65400"/>
                <a:ext cx="20638" cy="14288"/>
              </a:xfrm>
              <a:custGeom>
                <a:avLst/>
                <a:gdLst>
                  <a:gd name="T0" fmla="*/ 0 w 115"/>
                  <a:gd name="T1" fmla="*/ 2147483646 h 77"/>
                  <a:gd name="T2" fmla="*/ 0 w 115"/>
                  <a:gd name="T3" fmla="*/ 2147483646 h 77"/>
                  <a:gd name="T4" fmla="*/ 2147483646 w 115"/>
                  <a:gd name="T5" fmla="*/ 0 h 77"/>
                  <a:gd name="T6" fmla="*/ 0 w 115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77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76"/>
                      <a:pt x="56" y="57"/>
                      <a:pt x="114" y="0"/>
                    </a:cubicBezTo>
                    <a:cubicBezTo>
                      <a:pt x="56" y="38"/>
                      <a:pt x="0" y="57"/>
                      <a:pt x="0" y="57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74" name="Freeform 269">
                <a:extLst>
                  <a:ext uri="{FF2B5EF4-FFF2-40B4-BE49-F238E27FC236}">
                    <a16:creationId xmlns:a16="http://schemas.microsoft.com/office/drawing/2014/main" id="{DA0298B2-2921-4245-B14A-223705A9B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565400"/>
                <a:ext cx="20638" cy="11113"/>
              </a:xfrm>
              <a:custGeom>
                <a:avLst/>
                <a:gdLst>
                  <a:gd name="T0" fmla="*/ 0 w 115"/>
                  <a:gd name="T1" fmla="*/ 2147483646 h 58"/>
                  <a:gd name="T2" fmla="*/ 0 w 115"/>
                  <a:gd name="T3" fmla="*/ 2147483646 h 58"/>
                  <a:gd name="T4" fmla="*/ 0 w 115"/>
                  <a:gd name="T5" fmla="*/ 2147483646 h 58"/>
                  <a:gd name="T6" fmla="*/ 2147483646 w 115"/>
                  <a:gd name="T7" fmla="*/ 2147483646 h 58"/>
                  <a:gd name="T8" fmla="*/ 2147483646 w 115"/>
                  <a:gd name="T9" fmla="*/ 0 h 58"/>
                  <a:gd name="T10" fmla="*/ 2147483646 w 115"/>
                  <a:gd name="T11" fmla="*/ 0 h 58"/>
                  <a:gd name="T12" fmla="*/ 0 w 115"/>
                  <a:gd name="T13" fmla="*/ 2147483646 h 58"/>
                  <a:gd name="T14" fmla="*/ 0 w 115"/>
                  <a:gd name="T15" fmla="*/ 2147483646 h 58"/>
                  <a:gd name="T16" fmla="*/ 0 w 115"/>
                  <a:gd name="T17" fmla="*/ 2147483646 h 58"/>
                  <a:gd name="T18" fmla="*/ 0 w 115"/>
                  <a:gd name="T19" fmla="*/ 2147483646 h 58"/>
                  <a:gd name="T20" fmla="*/ 0 w 115"/>
                  <a:gd name="T21" fmla="*/ 2147483646 h 58"/>
                  <a:gd name="T22" fmla="*/ 0 w 115"/>
                  <a:gd name="T23" fmla="*/ 2147483646 h 58"/>
                  <a:gd name="T24" fmla="*/ 0 w 115"/>
                  <a:gd name="T25" fmla="*/ 2147483646 h 58"/>
                  <a:gd name="T26" fmla="*/ 2147483646 w 115"/>
                  <a:gd name="T27" fmla="*/ 0 h 58"/>
                  <a:gd name="T28" fmla="*/ 2147483646 w 115"/>
                  <a:gd name="T29" fmla="*/ 0 h 58"/>
                  <a:gd name="T30" fmla="*/ 2147483646 w 115"/>
                  <a:gd name="T31" fmla="*/ 0 h 58"/>
                  <a:gd name="T32" fmla="*/ 2147483646 w 115"/>
                  <a:gd name="T33" fmla="*/ 2147483646 h 58"/>
                  <a:gd name="T34" fmla="*/ 0 w 115"/>
                  <a:gd name="T35" fmla="*/ 2147483646 h 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5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57"/>
                      <a:pt x="0" y="57"/>
                      <a:pt x="19" y="57"/>
                    </a:cubicBezTo>
                    <a:cubicBezTo>
                      <a:pt x="38" y="57"/>
                      <a:pt x="76" y="38"/>
                      <a:pt x="114" y="0"/>
                    </a:cubicBezTo>
                    <a:cubicBezTo>
                      <a:pt x="56" y="19"/>
                      <a:pt x="0" y="57"/>
                      <a:pt x="0" y="57"/>
                    </a:cubicBezTo>
                    <a:cubicBezTo>
                      <a:pt x="0" y="57"/>
                      <a:pt x="56" y="19"/>
                      <a:pt x="114" y="0"/>
                    </a:cubicBezTo>
                    <a:cubicBezTo>
                      <a:pt x="76" y="38"/>
                      <a:pt x="38" y="57"/>
                      <a:pt x="19" y="57"/>
                    </a:cubicBezTo>
                    <a:cubicBezTo>
                      <a:pt x="0" y="57"/>
                      <a:pt x="0" y="57"/>
                      <a:pt x="0" y="57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75" name="Freeform 270">
                <a:extLst>
                  <a:ext uri="{FF2B5EF4-FFF2-40B4-BE49-F238E27FC236}">
                    <a16:creationId xmlns:a16="http://schemas.microsoft.com/office/drawing/2014/main" id="{788C3DD0-E091-074F-A7C6-89ECFC69A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506663"/>
                <a:ext cx="11112" cy="20637"/>
              </a:xfrm>
              <a:custGeom>
                <a:avLst/>
                <a:gdLst>
                  <a:gd name="T0" fmla="*/ 0 w 58"/>
                  <a:gd name="T1" fmla="*/ 2147483646 h 115"/>
                  <a:gd name="T2" fmla="*/ 0 w 58"/>
                  <a:gd name="T3" fmla="*/ 2147483646 h 115"/>
                  <a:gd name="T4" fmla="*/ 2147483646 w 58"/>
                  <a:gd name="T5" fmla="*/ 0 h 115"/>
                  <a:gd name="T6" fmla="*/ 0 w 58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15">
                    <a:moveTo>
                      <a:pt x="0" y="95"/>
                    </a:moveTo>
                    <a:lnTo>
                      <a:pt x="0" y="95"/>
                    </a:lnTo>
                    <a:cubicBezTo>
                      <a:pt x="19" y="114"/>
                      <a:pt x="57" y="76"/>
                      <a:pt x="57" y="0"/>
                    </a:cubicBezTo>
                    <a:cubicBezTo>
                      <a:pt x="38" y="58"/>
                      <a:pt x="0" y="95"/>
                      <a:pt x="0" y="95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76" name="Freeform 271">
                <a:extLst>
                  <a:ext uri="{FF2B5EF4-FFF2-40B4-BE49-F238E27FC236}">
                    <a16:creationId xmlns:a16="http://schemas.microsoft.com/office/drawing/2014/main" id="{1C31B894-F874-9E4C-86AC-7B8A9F330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506663"/>
                <a:ext cx="11112" cy="17462"/>
              </a:xfrm>
              <a:custGeom>
                <a:avLst/>
                <a:gdLst>
                  <a:gd name="T0" fmla="*/ 0 w 58"/>
                  <a:gd name="T1" fmla="*/ 2147483646 h 96"/>
                  <a:gd name="T2" fmla="*/ 0 w 58"/>
                  <a:gd name="T3" fmla="*/ 2147483646 h 96"/>
                  <a:gd name="T4" fmla="*/ 0 w 58"/>
                  <a:gd name="T5" fmla="*/ 2147483646 h 96"/>
                  <a:gd name="T6" fmla="*/ 0 w 58"/>
                  <a:gd name="T7" fmla="*/ 2147483646 h 96"/>
                  <a:gd name="T8" fmla="*/ 2147483646 w 58"/>
                  <a:gd name="T9" fmla="*/ 0 h 96"/>
                  <a:gd name="T10" fmla="*/ 2147483646 w 58"/>
                  <a:gd name="T11" fmla="*/ 0 h 96"/>
                  <a:gd name="T12" fmla="*/ 0 w 58"/>
                  <a:gd name="T13" fmla="*/ 2147483646 h 96"/>
                  <a:gd name="T14" fmla="*/ 0 w 58"/>
                  <a:gd name="T15" fmla="*/ 2147483646 h 96"/>
                  <a:gd name="T16" fmla="*/ 0 w 58"/>
                  <a:gd name="T17" fmla="*/ 2147483646 h 96"/>
                  <a:gd name="T18" fmla="*/ 0 w 58"/>
                  <a:gd name="T19" fmla="*/ 2147483646 h 96"/>
                  <a:gd name="T20" fmla="*/ 0 w 58"/>
                  <a:gd name="T21" fmla="*/ 2147483646 h 96"/>
                  <a:gd name="T22" fmla="*/ 2147483646 w 58"/>
                  <a:gd name="T23" fmla="*/ 0 h 96"/>
                  <a:gd name="T24" fmla="*/ 2147483646 w 58"/>
                  <a:gd name="T25" fmla="*/ 0 h 96"/>
                  <a:gd name="T26" fmla="*/ 2147483646 w 58"/>
                  <a:gd name="T27" fmla="*/ 0 h 96"/>
                  <a:gd name="T28" fmla="*/ 0 w 58"/>
                  <a:gd name="T29" fmla="*/ 2147483646 h 9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19" y="95"/>
                      <a:pt x="57" y="58"/>
                      <a:pt x="57" y="0"/>
                    </a:cubicBezTo>
                    <a:cubicBezTo>
                      <a:pt x="38" y="58"/>
                      <a:pt x="0" y="95"/>
                      <a:pt x="0" y="95"/>
                    </a:cubicBezTo>
                    <a:cubicBezTo>
                      <a:pt x="0" y="95"/>
                      <a:pt x="38" y="58"/>
                      <a:pt x="57" y="0"/>
                    </a:cubicBezTo>
                    <a:cubicBezTo>
                      <a:pt x="57" y="58"/>
                      <a:pt x="19" y="95"/>
                      <a:pt x="0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77" name="Freeform 272">
                <a:extLst>
                  <a:ext uri="{FF2B5EF4-FFF2-40B4-BE49-F238E27FC236}">
                    <a16:creationId xmlns:a16="http://schemas.microsoft.com/office/drawing/2014/main" id="{2C092CEC-33B6-894F-8608-DC6E1307E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55875"/>
                <a:ext cx="20637" cy="9525"/>
              </a:xfrm>
              <a:custGeom>
                <a:avLst/>
                <a:gdLst>
                  <a:gd name="T0" fmla="*/ 0 w 115"/>
                  <a:gd name="T1" fmla="*/ 2147483646 h 58"/>
                  <a:gd name="T2" fmla="*/ 0 w 115"/>
                  <a:gd name="T3" fmla="*/ 2147483646 h 58"/>
                  <a:gd name="T4" fmla="*/ 2147483646 w 115"/>
                  <a:gd name="T5" fmla="*/ 0 h 58"/>
                  <a:gd name="T6" fmla="*/ 0 w 115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58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57"/>
                      <a:pt x="57" y="57"/>
                      <a:pt x="114" y="0"/>
                    </a:cubicBezTo>
                    <a:cubicBezTo>
                      <a:pt x="57" y="19"/>
                      <a:pt x="0" y="38"/>
                      <a:pt x="0" y="38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78" name="Freeform 273">
                <a:extLst>
                  <a:ext uri="{FF2B5EF4-FFF2-40B4-BE49-F238E27FC236}">
                    <a16:creationId xmlns:a16="http://schemas.microsoft.com/office/drawing/2014/main" id="{81973AB8-D8D5-CF46-B78C-C6BE79F59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55875"/>
                <a:ext cx="20637" cy="6350"/>
              </a:xfrm>
              <a:custGeom>
                <a:avLst/>
                <a:gdLst>
                  <a:gd name="T0" fmla="*/ 0 w 115"/>
                  <a:gd name="T1" fmla="*/ 2147483646 h 39"/>
                  <a:gd name="T2" fmla="*/ 0 w 115"/>
                  <a:gd name="T3" fmla="*/ 2147483646 h 39"/>
                  <a:gd name="T4" fmla="*/ 0 w 115"/>
                  <a:gd name="T5" fmla="*/ 2147483646 h 39"/>
                  <a:gd name="T6" fmla="*/ 2147483646 w 115"/>
                  <a:gd name="T7" fmla="*/ 2147483646 h 39"/>
                  <a:gd name="T8" fmla="*/ 2147483646 w 115"/>
                  <a:gd name="T9" fmla="*/ 0 h 39"/>
                  <a:gd name="T10" fmla="*/ 2147483646 w 115"/>
                  <a:gd name="T11" fmla="*/ 0 h 39"/>
                  <a:gd name="T12" fmla="*/ 0 w 115"/>
                  <a:gd name="T13" fmla="*/ 2147483646 h 39"/>
                  <a:gd name="T14" fmla="*/ 0 w 115"/>
                  <a:gd name="T15" fmla="*/ 2147483646 h 39"/>
                  <a:gd name="T16" fmla="*/ 0 w 115"/>
                  <a:gd name="T17" fmla="*/ 2147483646 h 39"/>
                  <a:gd name="T18" fmla="*/ 0 w 115"/>
                  <a:gd name="T19" fmla="*/ 2147483646 h 39"/>
                  <a:gd name="T20" fmla="*/ 0 w 115"/>
                  <a:gd name="T21" fmla="*/ 2147483646 h 39"/>
                  <a:gd name="T22" fmla="*/ 0 w 115"/>
                  <a:gd name="T23" fmla="*/ 2147483646 h 39"/>
                  <a:gd name="T24" fmla="*/ 0 w 115"/>
                  <a:gd name="T25" fmla="*/ 2147483646 h 39"/>
                  <a:gd name="T26" fmla="*/ 2147483646 w 115"/>
                  <a:gd name="T27" fmla="*/ 0 h 39"/>
                  <a:gd name="T28" fmla="*/ 2147483646 w 115"/>
                  <a:gd name="T29" fmla="*/ 0 h 39"/>
                  <a:gd name="T30" fmla="*/ 2147483646 w 115"/>
                  <a:gd name="T31" fmla="*/ 0 h 39"/>
                  <a:gd name="T32" fmla="*/ 2147483646 w 115"/>
                  <a:gd name="T33" fmla="*/ 2147483646 h 39"/>
                  <a:gd name="T34" fmla="*/ 0 w 115"/>
                  <a:gd name="T35" fmla="*/ 2147483646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5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38"/>
                      <a:pt x="0" y="38"/>
                      <a:pt x="19" y="38"/>
                    </a:cubicBezTo>
                    <a:cubicBezTo>
                      <a:pt x="38" y="38"/>
                      <a:pt x="76" y="38"/>
                      <a:pt x="114" y="0"/>
                    </a:cubicBezTo>
                    <a:cubicBezTo>
                      <a:pt x="57" y="19"/>
                      <a:pt x="19" y="38"/>
                      <a:pt x="0" y="38"/>
                    </a:cubicBezTo>
                    <a:cubicBezTo>
                      <a:pt x="19" y="38"/>
                      <a:pt x="57" y="19"/>
                      <a:pt x="114" y="0"/>
                    </a:cubicBezTo>
                    <a:cubicBezTo>
                      <a:pt x="76" y="38"/>
                      <a:pt x="38" y="38"/>
                      <a:pt x="19" y="38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79" name="Freeform 274">
                <a:extLst>
                  <a:ext uri="{FF2B5EF4-FFF2-40B4-BE49-F238E27FC236}">
                    <a16:creationId xmlns:a16="http://schemas.microsoft.com/office/drawing/2014/main" id="{00F9D4C3-5DB6-6549-90F5-8C7FFC9ED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24125"/>
                <a:ext cx="17462" cy="17463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2147483646 w 96"/>
                  <a:gd name="T5" fmla="*/ 0 h 96"/>
                  <a:gd name="T6" fmla="*/ 0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77"/>
                    </a:moveTo>
                    <a:lnTo>
                      <a:pt x="0" y="77"/>
                    </a:lnTo>
                    <a:cubicBezTo>
                      <a:pt x="19" y="95"/>
                      <a:pt x="76" y="58"/>
                      <a:pt x="95" y="0"/>
                    </a:cubicBezTo>
                    <a:cubicBezTo>
                      <a:pt x="57" y="39"/>
                      <a:pt x="19" y="77"/>
                      <a:pt x="0" y="77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80" name="Freeform 275">
                <a:extLst>
                  <a:ext uri="{FF2B5EF4-FFF2-40B4-BE49-F238E27FC236}">
                    <a16:creationId xmlns:a16="http://schemas.microsoft.com/office/drawing/2014/main" id="{51CB7FD9-6567-A343-9962-E838B986F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24125"/>
                <a:ext cx="17462" cy="14288"/>
              </a:xfrm>
              <a:custGeom>
                <a:avLst/>
                <a:gdLst>
                  <a:gd name="T0" fmla="*/ 0 w 96"/>
                  <a:gd name="T1" fmla="*/ 2147483646 h 78"/>
                  <a:gd name="T2" fmla="*/ 0 w 96"/>
                  <a:gd name="T3" fmla="*/ 2147483646 h 78"/>
                  <a:gd name="T4" fmla="*/ 0 w 96"/>
                  <a:gd name="T5" fmla="*/ 2147483646 h 78"/>
                  <a:gd name="T6" fmla="*/ 2147483646 w 96"/>
                  <a:gd name="T7" fmla="*/ 2147483646 h 78"/>
                  <a:gd name="T8" fmla="*/ 2147483646 w 96"/>
                  <a:gd name="T9" fmla="*/ 0 h 78"/>
                  <a:gd name="T10" fmla="*/ 2147483646 w 96"/>
                  <a:gd name="T11" fmla="*/ 0 h 78"/>
                  <a:gd name="T12" fmla="*/ 0 w 96"/>
                  <a:gd name="T13" fmla="*/ 2147483646 h 78"/>
                  <a:gd name="T14" fmla="*/ 0 w 96"/>
                  <a:gd name="T15" fmla="*/ 2147483646 h 78"/>
                  <a:gd name="T16" fmla="*/ 0 w 96"/>
                  <a:gd name="T17" fmla="*/ 2147483646 h 78"/>
                  <a:gd name="T18" fmla="*/ 0 w 96"/>
                  <a:gd name="T19" fmla="*/ 2147483646 h 78"/>
                  <a:gd name="T20" fmla="*/ 0 w 96"/>
                  <a:gd name="T21" fmla="*/ 2147483646 h 78"/>
                  <a:gd name="T22" fmla="*/ 0 w 96"/>
                  <a:gd name="T23" fmla="*/ 2147483646 h 78"/>
                  <a:gd name="T24" fmla="*/ 0 w 96"/>
                  <a:gd name="T25" fmla="*/ 2147483646 h 78"/>
                  <a:gd name="T26" fmla="*/ 2147483646 w 96"/>
                  <a:gd name="T27" fmla="*/ 0 h 78"/>
                  <a:gd name="T28" fmla="*/ 2147483646 w 96"/>
                  <a:gd name="T29" fmla="*/ 0 h 78"/>
                  <a:gd name="T30" fmla="*/ 2147483646 w 96"/>
                  <a:gd name="T31" fmla="*/ 0 h 78"/>
                  <a:gd name="T32" fmla="*/ 2147483646 w 96"/>
                  <a:gd name="T33" fmla="*/ 2147483646 h 78"/>
                  <a:gd name="T34" fmla="*/ 0 w 96"/>
                  <a:gd name="T35" fmla="*/ 2147483646 h 7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6" h="78">
                    <a:moveTo>
                      <a:pt x="0" y="77"/>
                    </a:moveTo>
                    <a:lnTo>
                      <a:pt x="0" y="77"/>
                    </a:lnTo>
                    <a:cubicBezTo>
                      <a:pt x="19" y="77"/>
                      <a:pt x="19" y="77"/>
                      <a:pt x="19" y="77"/>
                    </a:cubicBezTo>
                    <a:cubicBezTo>
                      <a:pt x="38" y="77"/>
                      <a:pt x="76" y="58"/>
                      <a:pt x="95" y="0"/>
                    </a:cubicBezTo>
                    <a:cubicBezTo>
                      <a:pt x="57" y="39"/>
                      <a:pt x="19" y="77"/>
                      <a:pt x="0" y="77"/>
                    </a:cubicBezTo>
                    <a:cubicBezTo>
                      <a:pt x="19" y="77"/>
                      <a:pt x="57" y="39"/>
                      <a:pt x="95" y="0"/>
                    </a:cubicBezTo>
                    <a:cubicBezTo>
                      <a:pt x="76" y="58"/>
                      <a:pt x="38" y="77"/>
                      <a:pt x="19" y="77"/>
                    </a:cubicBezTo>
                    <a:cubicBezTo>
                      <a:pt x="19" y="77"/>
                      <a:pt x="19" y="77"/>
                      <a:pt x="0" y="77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81" name="Freeform 276">
                <a:extLst>
                  <a:ext uri="{FF2B5EF4-FFF2-40B4-BE49-F238E27FC236}">
                    <a16:creationId xmlns:a16="http://schemas.microsoft.com/office/drawing/2014/main" id="{0C3AAD55-045B-8F4E-A248-6A0293147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73325"/>
                <a:ext cx="11112" cy="23813"/>
              </a:xfrm>
              <a:custGeom>
                <a:avLst/>
                <a:gdLst>
                  <a:gd name="T0" fmla="*/ 0 w 58"/>
                  <a:gd name="T1" fmla="*/ 2147483646 h 134"/>
                  <a:gd name="T2" fmla="*/ 0 w 58"/>
                  <a:gd name="T3" fmla="*/ 2147483646 h 134"/>
                  <a:gd name="T4" fmla="*/ 2147483646 w 58"/>
                  <a:gd name="T5" fmla="*/ 0 h 134"/>
                  <a:gd name="T6" fmla="*/ 0 w 5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4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133"/>
                      <a:pt x="57" y="76"/>
                      <a:pt x="57" y="0"/>
                    </a:cubicBezTo>
                    <a:cubicBezTo>
                      <a:pt x="38" y="57"/>
                      <a:pt x="0" y="114"/>
                      <a:pt x="0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82" name="Freeform 277">
                <a:extLst>
                  <a:ext uri="{FF2B5EF4-FFF2-40B4-BE49-F238E27FC236}">
                    <a16:creationId xmlns:a16="http://schemas.microsoft.com/office/drawing/2014/main" id="{E37D431D-A491-1241-B803-9365B802C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73325"/>
                <a:ext cx="11112" cy="20638"/>
              </a:xfrm>
              <a:custGeom>
                <a:avLst/>
                <a:gdLst>
                  <a:gd name="T0" fmla="*/ 0 w 58"/>
                  <a:gd name="T1" fmla="*/ 2147483646 h 115"/>
                  <a:gd name="T2" fmla="*/ 0 w 58"/>
                  <a:gd name="T3" fmla="*/ 2147483646 h 115"/>
                  <a:gd name="T4" fmla="*/ 0 w 58"/>
                  <a:gd name="T5" fmla="*/ 2147483646 h 115"/>
                  <a:gd name="T6" fmla="*/ 0 w 58"/>
                  <a:gd name="T7" fmla="*/ 2147483646 h 115"/>
                  <a:gd name="T8" fmla="*/ 2147483646 w 58"/>
                  <a:gd name="T9" fmla="*/ 2147483646 h 115"/>
                  <a:gd name="T10" fmla="*/ 2147483646 w 58"/>
                  <a:gd name="T11" fmla="*/ 0 h 115"/>
                  <a:gd name="T12" fmla="*/ 2147483646 w 58"/>
                  <a:gd name="T13" fmla="*/ 0 h 115"/>
                  <a:gd name="T14" fmla="*/ 0 w 58"/>
                  <a:gd name="T15" fmla="*/ 2147483646 h 115"/>
                  <a:gd name="T16" fmla="*/ 0 w 58"/>
                  <a:gd name="T17" fmla="*/ 2147483646 h 115"/>
                  <a:gd name="T18" fmla="*/ 0 w 58"/>
                  <a:gd name="T19" fmla="*/ 2147483646 h 115"/>
                  <a:gd name="T20" fmla="*/ 0 w 58"/>
                  <a:gd name="T21" fmla="*/ 2147483646 h 115"/>
                  <a:gd name="T22" fmla="*/ 0 w 58"/>
                  <a:gd name="T23" fmla="*/ 2147483646 h 115"/>
                  <a:gd name="T24" fmla="*/ 2147483646 w 58"/>
                  <a:gd name="T25" fmla="*/ 0 h 115"/>
                  <a:gd name="T26" fmla="*/ 2147483646 w 58"/>
                  <a:gd name="T27" fmla="*/ 0 h 115"/>
                  <a:gd name="T28" fmla="*/ 2147483646 w 58"/>
                  <a:gd name="T29" fmla="*/ 0 h 115"/>
                  <a:gd name="T30" fmla="*/ 2147483646 w 58"/>
                  <a:gd name="T31" fmla="*/ 2147483646 h 115"/>
                  <a:gd name="T32" fmla="*/ 2147483646 w 58"/>
                  <a:gd name="T33" fmla="*/ 2147483646 h 115"/>
                  <a:gd name="T34" fmla="*/ 0 w 58"/>
                  <a:gd name="T35" fmla="*/ 2147483646 h 1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8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114"/>
                      <a:pt x="57" y="76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8" y="57"/>
                      <a:pt x="0" y="114"/>
                      <a:pt x="0" y="114"/>
                    </a:cubicBezTo>
                    <a:cubicBezTo>
                      <a:pt x="0" y="114"/>
                      <a:pt x="38" y="57"/>
                      <a:pt x="57" y="0"/>
                    </a:cubicBezTo>
                    <a:cubicBezTo>
                      <a:pt x="57" y="0"/>
                      <a:pt x="57" y="0"/>
                      <a:pt x="57" y="19"/>
                    </a:cubicBezTo>
                    <a:cubicBezTo>
                      <a:pt x="57" y="57"/>
                      <a:pt x="38" y="76"/>
                      <a:pt x="38" y="95"/>
                    </a:cubicBezTo>
                    <a:cubicBezTo>
                      <a:pt x="19" y="114"/>
                      <a:pt x="19" y="114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83" name="Freeform 278">
                <a:extLst>
                  <a:ext uri="{FF2B5EF4-FFF2-40B4-BE49-F238E27FC236}">
                    <a16:creationId xmlns:a16="http://schemas.microsoft.com/office/drawing/2014/main" id="{13E100B6-7607-CE4F-A042-F00D19FD6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482850"/>
                <a:ext cx="17463" cy="17463"/>
              </a:xfrm>
              <a:custGeom>
                <a:avLst/>
                <a:gdLst>
                  <a:gd name="T0" fmla="*/ 2147483646 w 96"/>
                  <a:gd name="T1" fmla="*/ 2147483646 h 96"/>
                  <a:gd name="T2" fmla="*/ 2147483646 w 96"/>
                  <a:gd name="T3" fmla="*/ 2147483646 h 96"/>
                  <a:gd name="T4" fmla="*/ 0 w 96"/>
                  <a:gd name="T5" fmla="*/ 0 h 96"/>
                  <a:gd name="T6" fmla="*/ 2147483646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95" y="76"/>
                    </a:moveTo>
                    <a:lnTo>
                      <a:pt x="95" y="76"/>
                    </a:lnTo>
                    <a:cubicBezTo>
                      <a:pt x="95" y="95"/>
                      <a:pt x="38" y="57"/>
                      <a:pt x="0" y="0"/>
                    </a:cubicBezTo>
                    <a:cubicBezTo>
                      <a:pt x="56" y="38"/>
                      <a:pt x="95" y="76"/>
                      <a:pt x="95" y="76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84" name="Freeform 279">
                <a:extLst>
                  <a:ext uri="{FF2B5EF4-FFF2-40B4-BE49-F238E27FC236}">
                    <a16:creationId xmlns:a16="http://schemas.microsoft.com/office/drawing/2014/main" id="{B1ABC8FE-ADB4-1C49-9102-8AB3B0233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482850"/>
                <a:ext cx="17463" cy="14288"/>
              </a:xfrm>
              <a:custGeom>
                <a:avLst/>
                <a:gdLst>
                  <a:gd name="T0" fmla="*/ 2147483646 w 96"/>
                  <a:gd name="T1" fmla="*/ 2147483646 h 77"/>
                  <a:gd name="T2" fmla="*/ 2147483646 w 96"/>
                  <a:gd name="T3" fmla="*/ 2147483646 h 77"/>
                  <a:gd name="T4" fmla="*/ 2147483646 w 96"/>
                  <a:gd name="T5" fmla="*/ 2147483646 h 77"/>
                  <a:gd name="T6" fmla="*/ 2147483646 w 96"/>
                  <a:gd name="T7" fmla="*/ 2147483646 h 77"/>
                  <a:gd name="T8" fmla="*/ 0 w 96"/>
                  <a:gd name="T9" fmla="*/ 0 h 77"/>
                  <a:gd name="T10" fmla="*/ 0 w 96"/>
                  <a:gd name="T11" fmla="*/ 0 h 77"/>
                  <a:gd name="T12" fmla="*/ 0 w 96"/>
                  <a:gd name="T13" fmla="*/ 0 h 77"/>
                  <a:gd name="T14" fmla="*/ 2147483646 w 96"/>
                  <a:gd name="T15" fmla="*/ 2147483646 h 77"/>
                  <a:gd name="T16" fmla="*/ 2147483646 w 96"/>
                  <a:gd name="T17" fmla="*/ 2147483646 h 77"/>
                  <a:gd name="T18" fmla="*/ 2147483646 w 96"/>
                  <a:gd name="T19" fmla="*/ 2147483646 h 77"/>
                  <a:gd name="T20" fmla="*/ 2147483646 w 96"/>
                  <a:gd name="T21" fmla="*/ 2147483646 h 77"/>
                  <a:gd name="T22" fmla="*/ 2147483646 w 96"/>
                  <a:gd name="T23" fmla="*/ 2147483646 h 77"/>
                  <a:gd name="T24" fmla="*/ 2147483646 w 96"/>
                  <a:gd name="T25" fmla="*/ 2147483646 h 77"/>
                  <a:gd name="T26" fmla="*/ 2147483646 w 96"/>
                  <a:gd name="T27" fmla="*/ 2147483646 h 77"/>
                  <a:gd name="T28" fmla="*/ 0 w 96"/>
                  <a:gd name="T29" fmla="*/ 0 h 77"/>
                  <a:gd name="T30" fmla="*/ 0 w 96"/>
                  <a:gd name="T31" fmla="*/ 0 h 77"/>
                  <a:gd name="T32" fmla="*/ 2147483646 w 96"/>
                  <a:gd name="T33" fmla="*/ 2147483646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77">
                    <a:moveTo>
                      <a:pt x="95" y="76"/>
                    </a:moveTo>
                    <a:lnTo>
                      <a:pt x="95" y="76"/>
                    </a:lnTo>
                    <a:cubicBezTo>
                      <a:pt x="56" y="76"/>
                      <a:pt x="19" y="57"/>
                      <a:pt x="0" y="0"/>
                    </a:cubicBezTo>
                    <a:cubicBezTo>
                      <a:pt x="56" y="38"/>
                      <a:pt x="95" y="76"/>
                      <a:pt x="95" y="76"/>
                    </a:cubicBezTo>
                    <a:cubicBezTo>
                      <a:pt x="95" y="76"/>
                      <a:pt x="56" y="38"/>
                      <a:pt x="0" y="0"/>
                    </a:cubicBezTo>
                    <a:cubicBezTo>
                      <a:pt x="19" y="57"/>
                      <a:pt x="56" y="76"/>
                      <a:pt x="95" y="76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85" name="Freeform 280">
                <a:extLst>
                  <a:ext uri="{FF2B5EF4-FFF2-40B4-BE49-F238E27FC236}">
                    <a16:creationId xmlns:a16="http://schemas.microsoft.com/office/drawing/2014/main" id="{0BDBD8EB-B6FF-8841-B25D-14E6D1B10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473325"/>
                <a:ext cx="14288" cy="17463"/>
              </a:xfrm>
              <a:custGeom>
                <a:avLst/>
                <a:gdLst>
                  <a:gd name="T0" fmla="*/ 2147483646 w 77"/>
                  <a:gd name="T1" fmla="*/ 2147483646 h 96"/>
                  <a:gd name="T2" fmla="*/ 2147483646 w 77"/>
                  <a:gd name="T3" fmla="*/ 2147483646 h 96"/>
                  <a:gd name="T4" fmla="*/ 0 w 77"/>
                  <a:gd name="T5" fmla="*/ 0 h 96"/>
                  <a:gd name="T6" fmla="*/ 2147483646 w 7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76" y="95"/>
                    </a:moveTo>
                    <a:lnTo>
                      <a:pt x="76" y="95"/>
                    </a:lnTo>
                    <a:cubicBezTo>
                      <a:pt x="57" y="95"/>
                      <a:pt x="19" y="76"/>
                      <a:pt x="0" y="0"/>
                    </a:cubicBezTo>
                    <a:cubicBezTo>
                      <a:pt x="37" y="57"/>
                      <a:pt x="57" y="95"/>
                      <a:pt x="76" y="95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86" name="Freeform 281">
                <a:extLst>
                  <a:ext uri="{FF2B5EF4-FFF2-40B4-BE49-F238E27FC236}">
                    <a16:creationId xmlns:a16="http://schemas.microsoft.com/office/drawing/2014/main" id="{203540D2-BC37-0043-93A5-D195FB8F8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473325"/>
                <a:ext cx="14288" cy="17463"/>
              </a:xfrm>
              <a:custGeom>
                <a:avLst/>
                <a:gdLst>
                  <a:gd name="T0" fmla="*/ 2147483646 w 77"/>
                  <a:gd name="T1" fmla="*/ 2147483646 h 96"/>
                  <a:gd name="T2" fmla="*/ 2147483646 w 77"/>
                  <a:gd name="T3" fmla="*/ 2147483646 h 96"/>
                  <a:gd name="T4" fmla="*/ 2147483646 w 77"/>
                  <a:gd name="T5" fmla="*/ 2147483646 h 96"/>
                  <a:gd name="T6" fmla="*/ 2147483646 w 77"/>
                  <a:gd name="T7" fmla="*/ 2147483646 h 96"/>
                  <a:gd name="T8" fmla="*/ 0 w 77"/>
                  <a:gd name="T9" fmla="*/ 0 h 96"/>
                  <a:gd name="T10" fmla="*/ 0 w 77"/>
                  <a:gd name="T11" fmla="*/ 0 h 96"/>
                  <a:gd name="T12" fmla="*/ 0 w 77"/>
                  <a:gd name="T13" fmla="*/ 0 h 96"/>
                  <a:gd name="T14" fmla="*/ 2147483646 w 77"/>
                  <a:gd name="T15" fmla="*/ 2147483646 h 96"/>
                  <a:gd name="T16" fmla="*/ 2147483646 w 77"/>
                  <a:gd name="T17" fmla="*/ 2147483646 h 96"/>
                  <a:gd name="T18" fmla="*/ 2147483646 w 77"/>
                  <a:gd name="T19" fmla="*/ 2147483646 h 96"/>
                  <a:gd name="T20" fmla="*/ 2147483646 w 77"/>
                  <a:gd name="T21" fmla="*/ 2147483646 h 96"/>
                  <a:gd name="T22" fmla="*/ 2147483646 w 77"/>
                  <a:gd name="T23" fmla="*/ 2147483646 h 96"/>
                  <a:gd name="T24" fmla="*/ 0 w 77"/>
                  <a:gd name="T25" fmla="*/ 0 h 96"/>
                  <a:gd name="T26" fmla="*/ 0 w 77"/>
                  <a:gd name="T27" fmla="*/ 0 h 96"/>
                  <a:gd name="T28" fmla="*/ 2147483646 w 77"/>
                  <a:gd name="T29" fmla="*/ 2147483646 h 96"/>
                  <a:gd name="T30" fmla="*/ 2147483646 w 77"/>
                  <a:gd name="T31" fmla="*/ 2147483646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7" h="96">
                    <a:moveTo>
                      <a:pt x="76" y="95"/>
                    </a:moveTo>
                    <a:lnTo>
                      <a:pt x="76" y="95"/>
                    </a:lnTo>
                    <a:cubicBezTo>
                      <a:pt x="76" y="95"/>
                      <a:pt x="76" y="95"/>
                      <a:pt x="57" y="95"/>
                    </a:cubicBezTo>
                    <a:cubicBezTo>
                      <a:pt x="37" y="95"/>
                      <a:pt x="19" y="57"/>
                      <a:pt x="0" y="0"/>
                    </a:cubicBezTo>
                    <a:cubicBezTo>
                      <a:pt x="37" y="57"/>
                      <a:pt x="57" y="95"/>
                      <a:pt x="76" y="95"/>
                    </a:cubicBezTo>
                    <a:cubicBezTo>
                      <a:pt x="57" y="95"/>
                      <a:pt x="37" y="57"/>
                      <a:pt x="0" y="0"/>
                    </a:cubicBezTo>
                    <a:cubicBezTo>
                      <a:pt x="19" y="57"/>
                      <a:pt x="37" y="95"/>
                      <a:pt x="57" y="95"/>
                    </a:cubicBezTo>
                    <a:cubicBezTo>
                      <a:pt x="76" y="95"/>
                      <a:pt x="76" y="95"/>
                      <a:pt x="76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87" name="Freeform 282">
                <a:extLst>
                  <a:ext uri="{FF2B5EF4-FFF2-40B4-BE49-F238E27FC236}">
                    <a16:creationId xmlns:a16="http://schemas.microsoft.com/office/drawing/2014/main" id="{8D1A71CC-07D8-DA4B-8E31-E86FC79E0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452688"/>
                <a:ext cx="6350" cy="17462"/>
              </a:xfrm>
              <a:custGeom>
                <a:avLst/>
                <a:gdLst>
                  <a:gd name="T0" fmla="*/ 0 w 39"/>
                  <a:gd name="T1" fmla="*/ 2147483646 h 96"/>
                  <a:gd name="T2" fmla="*/ 0 w 39"/>
                  <a:gd name="T3" fmla="*/ 2147483646 h 96"/>
                  <a:gd name="T4" fmla="*/ 0 w 39"/>
                  <a:gd name="T5" fmla="*/ 0 h 96"/>
                  <a:gd name="T6" fmla="*/ 0 w 39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19" y="95"/>
                      <a:pt x="38" y="57"/>
                      <a:pt x="0" y="0"/>
                    </a:cubicBezTo>
                    <a:cubicBezTo>
                      <a:pt x="0" y="57"/>
                      <a:pt x="0" y="95"/>
                      <a:pt x="0" y="95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88" name="Freeform 283">
                <a:extLst>
                  <a:ext uri="{FF2B5EF4-FFF2-40B4-BE49-F238E27FC236}">
                    <a16:creationId xmlns:a16="http://schemas.microsoft.com/office/drawing/2014/main" id="{73A7994B-4689-EF4E-901F-1135DDFAB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452688"/>
                <a:ext cx="3175" cy="17462"/>
              </a:xfrm>
              <a:custGeom>
                <a:avLst/>
                <a:gdLst>
                  <a:gd name="T0" fmla="*/ 0 w 20"/>
                  <a:gd name="T1" fmla="*/ 2147483646 h 96"/>
                  <a:gd name="T2" fmla="*/ 0 w 20"/>
                  <a:gd name="T3" fmla="*/ 2147483646 h 96"/>
                  <a:gd name="T4" fmla="*/ 0 w 20"/>
                  <a:gd name="T5" fmla="*/ 2147483646 h 96"/>
                  <a:gd name="T6" fmla="*/ 0 w 20"/>
                  <a:gd name="T7" fmla="*/ 2147483646 h 96"/>
                  <a:gd name="T8" fmla="*/ 2147483646 w 20"/>
                  <a:gd name="T9" fmla="*/ 2147483646 h 96"/>
                  <a:gd name="T10" fmla="*/ 0 w 20"/>
                  <a:gd name="T11" fmla="*/ 0 h 96"/>
                  <a:gd name="T12" fmla="*/ 0 w 20"/>
                  <a:gd name="T13" fmla="*/ 0 h 96"/>
                  <a:gd name="T14" fmla="*/ 0 w 20"/>
                  <a:gd name="T15" fmla="*/ 2147483646 h 96"/>
                  <a:gd name="T16" fmla="*/ 0 w 20"/>
                  <a:gd name="T17" fmla="*/ 2147483646 h 96"/>
                  <a:gd name="T18" fmla="*/ 0 w 20"/>
                  <a:gd name="T19" fmla="*/ 2147483646 h 96"/>
                  <a:gd name="T20" fmla="*/ 0 w 20"/>
                  <a:gd name="T21" fmla="*/ 2147483646 h 96"/>
                  <a:gd name="T22" fmla="*/ 0 w 20"/>
                  <a:gd name="T23" fmla="*/ 2147483646 h 96"/>
                  <a:gd name="T24" fmla="*/ 0 w 20"/>
                  <a:gd name="T25" fmla="*/ 2147483646 h 96"/>
                  <a:gd name="T26" fmla="*/ 0 w 20"/>
                  <a:gd name="T27" fmla="*/ 2147483646 h 96"/>
                  <a:gd name="T28" fmla="*/ 0 w 20"/>
                  <a:gd name="T29" fmla="*/ 0 h 96"/>
                  <a:gd name="T30" fmla="*/ 0 w 20"/>
                  <a:gd name="T31" fmla="*/ 0 h 96"/>
                  <a:gd name="T32" fmla="*/ 0 w 20"/>
                  <a:gd name="T33" fmla="*/ 0 h 96"/>
                  <a:gd name="T34" fmla="*/ 2147483646 w 20"/>
                  <a:gd name="T35" fmla="*/ 2147483646 h 96"/>
                  <a:gd name="T36" fmla="*/ 0 w 20"/>
                  <a:gd name="T37" fmla="*/ 2147483646 h 9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19" y="95"/>
                      <a:pt x="19" y="95"/>
                      <a:pt x="19" y="57"/>
                    </a:cubicBezTo>
                    <a:cubicBezTo>
                      <a:pt x="19" y="57"/>
                      <a:pt x="19" y="18"/>
                      <a:pt x="0" y="0"/>
                    </a:cubicBezTo>
                    <a:cubicBezTo>
                      <a:pt x="0" y="18"/>
                      <a:pt x="0" y="57"/>
                      <a:pt x="0" y="7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76"/>
                    </a:cubicBezTo>
                    <a:cubicBezTo>
                      <a:pt x="0" y="57"/>
                      <a:pt x="0" y="18"/>
                      <a:pt x="0" y="0"/>
                    </a:cubicBezTo>
                    <a:cubicBezTo>
                      <a:pt x="19" y="18"/>
                      <a:pt x="19" y="57"/>
                      <a:pt x="19" y="57"/>
                    </a:cubicBezTo>
                    <a:cubicBezTo>
                      <a:pt x="19" y="95"/>
                      <a:pt x="19" y="95"/>
                      <a:pt x="0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89" name="Freeform 284">
                <a:extLst>
                  <a:ext uri="{FF2B5EF4-FFF2-40B4-BE49-F238E27FC236}">
                    <a16:creationId xmlns:a16="http://schemas.microsoft.com/office/drawing/2014/main" id="{0E965D3D-913A-0F4B-9FC9-AFE4B6C88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449513"/>
                <a:ext cx="14288" cy="20637"/>
              </a:xfrm>
              <a:custGeom>
                <a:avLst/>
                <a:gdLst>
                  <a:gd name="T0" fmla="*/ 2147483646 w 77"/>
                  <a:gd name="T1" fmla="*/ 2147483646 h 115"/>
                  <a:gd name="T2" fmla="*/ 2147483646 w 77"/>
                  <a:gd name="T3" fmla="*/ 2147483646 h 115"/>
                  <a:gd name="T4" fmla="*/ 0 w 77"/>
                  <a:gd name="T5" fmla="*/ 0 h 115"/>
                  <a:gd name="T6" fmla="*/ 2147483646 w 77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15">
                    <a:moveTo>
                      <a:pt x="56" y="114"/>
                    </a:moveTo>
                    <a:lnTo>
                      <a:pt x="56" y="114"/>
                    </a:lnTo>
                    <a:cubicBezTo>
                      <a:pt x="76" y="95"/>
                      <a:pt x="56" y="37"/>
                      <a:pt x="0" y="0"/>
                    </a:cubicBezTo>
                    <a:cubicBezTo>
                      <a:pt x="38" y="56"/>
                      <a:pt x="56" y="95"/>
                      <a:pt x="56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90" name="Freeform 285">
                <a:extLst>
                  <a:ext uri="{FF2B5EF4-FFF2-40B4-BE49-F238E27FC236}">
                    <a16:creationId xmlns:a16="http://schemas.microsoft.com/office/drawing/2014/main" id="{AD7C5E83-31DF-9041-9487-6EDE4949C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2449513"/>
                <a:ext cx="11113" cy="20637"/>
              </a:xfrm>
              <a:custGeom>
                <a:avLst/>
                <a:gdLst>
                  <a:gd name="T0" fmla="*/ 2147483646 w 57"/>
                  <a:gd name="T1" fmla="*/ 2147483646 h 115"/>
                  <a:gd name="T2" fmla="*/ 2147483646 w 57"/>
                  <a:gd name="T3" fmla="*/ 2147483646 h 115"/>
                  <a:gd name="T4" fmla="*/ 2147483646 w 57"/>
                  <a:gd name="T5" fmla="*/ 2147483646 h 115"/>
                  <a:gd name="T6" fmla="*/ 2147483646 w 57"/>
                  <a:gd name="T7" fmla="*/ 2147483646 h 115"/>
                  <a:gd name="T8" fmla="*/ 0 w 57"/>
                  <a:gd name="T9" fmla="*/ 0 h 115"/>
                  <a:gd name="T10" fmla="*/ 0 w 57"/>
                  <a:gd name="T11" fmla="*/ 0 h 115"/>
                  <a:gd name="T12" fmla="*/ 2147483646 w 57"/>
                  <a:gd name="T13" fmla="*/ 2147483646 h 115"/>
                  <a:gd name="T14" fmla="*/ 2147483646 w 57"/>
                  <a:gd name="T15" fmla="*/ 2147483646 h 115"/>
                  <a:gd name="T16" fmla="*/ 2147483646 w 57"/>
                  <a:gd name="T17" fmla="*/ 2147483646 h 115"/>
                  <a:gd name="T18" fmla="*/ 2147483646 w 57"/>
                  <a:gd name="T19" fmla="*/ 2147483646 h 115"/>
                  <a:gd name="T20" fmla="*/ 2147483646 w 57"/>
                  <a:gd name="T21" fmla="*/ 2147483646 h 115"/>
                  <a:gd name="T22" fmla="*/ 2147483646 w 57"/>
                  <a:gd name="T23" fmla="*/ 2147483646 h 115"/>
                  <a:gd name="T24" fmla="*/ 2147483646 w 57"/>
                  <a:gd name="T25" fmla="*/ 2147483646 h 115"/>
                  <a:gd name="T26" fmla="*/ 0 w 57"/>
                  <a:gd name="T27" fmla="*/ 0 h 115"/>
                  <a:gd name="T28" fmla="*/ 0 w 57"/>
                  <a:gd name="T29" fmla="*/ 0 h 115"/>
                  <a:gd name="T30" fmla="*/ 0 w 57"/>
                  <a:gd name="T31" fmla="*/ 0 h 115"/>
                  <a:gd name="T32" fmla="*/ 2147483646 w 57"/>
                  <a:gd name="T33" fmla="*/ 2147483646 h 115"/>
                  <a:gd name="T34" fmla="*/ 2147483646 w 57"/>
                  <a:gd name="T35" fmla="*/ 2147483646 h 1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7" h="115">
                    <a:moveTo>
                      <a:pt x="56" y="114"/>
                    </a:moveTo>
                    <a:lnTo>
                      <a:pt x="56" y="114"/>
                    </a:lnTo>
                    <a:lnTo>
                      <a:pt x="56" y="95"/>
                    </a:lnTo>
                    <a:cubicBezTo>
                      <a:pt x="56" y="76"/>
                      <a:pt x="38" y="37"/>
                      <a:pt x="0" y="0"/>
                    </a:cubicBezTo>
                    <a:cubicBezTo>
                      <a:pt x="38" y="56"/>
                      <a:pt x="56" y="95"/>
                      <a:pt x="56" y="114"/>
                    </a:cubicBezTo>
                    <a:cubicBezTo>
                      <a:pt x="56" y="95"/>
                      <a:pt x="38" y="56"/>
                      <a:pt x="0" y="0"/>
                    </a:cubicBezTo>
                    <a:cubicBezTo>
                      <a:pt x="38" y="37"/>
                      <a:pt x="56" y="76"/>
                      <a:pt x="56" y="95"/>
                    </a:cubicBezTo>
                    <a:lnTo>
                      <a:pt x="56" y="114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91" name="Freeform 286">
                <a:extLst>
                  <a:ext uri="{FF2B5EF4-FFF2-40B4-BE49-F238E27FC236}">
                    <a16:creationId xmlns:a16="http://schemas.microsoft.com/office/drawing/2014/main" id="{2FEFBDD7-210A-2047-92C3-F1014D4B1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86025"/>
                <a:ext cx="14287" cy="17463"/>
              </a:xfrm>
              <a:custGeom>
                <a:avLst/>
                <a:gdLst>
                  <a:gd name="T0" fmla="*/ 0 w 77"/>
                  <a:gd name="T1" fmla="*/ 2147483646 h 96"/>
                  <a:gd name="T2" fmla="*/ 0 w 77"/>
                  <a:gd name="T3" fmla="*/ 2147483646 h 96"/>
                  <a:gd name="T4" fmla="*/ 2147483646 w 77"/>
                  <a:gd name="T5" fmla="*/ 0 h 96"/>
                  <a:gd name="T6" fmla="*/ 0 w 7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0" y="76"/>
                    </a:moveTo>
                    <a:lnTo>
                      <a:pt x="0" y="76"/>
                    </a:lnTo>
                    <a:cubicBezTo>
                      <a:pt x="19" y="95"/>
                      <a:pt x="57" y="76"/>
                      <a:pt x="76" y="0"/>
                    </a:cubicBezTo>
                    <a:cubicBezTo>
                      <a:pt x="38" y="57"/>
                      <a:pt x="19" y="76"/>
                      <a:pt x="0" y="76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92" name="Freeform 287">
                <a:extLst>
                  <a:ext uri="{FF2B5EF4-FFF2-40B4-BE49-F238E27FC236}">
                    <a16:creationId xmlns:a16="http://schemas.microsoft.com/office/drawing/2014/main" id="{576C1071-6306-EA44-BAE3-2348359AE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86025"/>
                <a:ext cx="14287" cy="14288"/>
              </a:xfrm>
              <a:custGeom>
                <a:avLst/>
                <a:gdLst>
                  <a:gd name="T0" fmla="*/ 0 w 77"/>
                  <a:gd name="T1" fmla="*/ 2147483646 h 77"/>
                  <a:gd name="T2" fmla="*/ 0 w 77"/>
                  <a:gd name="T3" fmla="*/ 2147483646 h 77"/>
                  <a:gd name="T4" fmla="*/ 0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0 h 77"/>
                  <a:gd name="T10" fmla="*/ 2147483646 w 77"/>
                  <a:gd name="T11" fmla="*/ 0 h 77"/>
                  <a:gd name="T12" fmla="*/ 0 w 77"/>
                  <a:gd name="T13" fmla="*/ 2147483646 h 77"/>
                  <a:gd name="T14" fmla="*/ 0 w 77"/>
                  <a:gd name="T15" fmla="*/ 2147483646 h 77"/>
                  <a:gd name="T16" fmla="*/ 0 w 77"/>
                  <a:gd name="T17" fmla="*/ 2147483646 h 77"/>
                  <a:gd name="T18" fmla="*/ 0 w 77"/>
                  <a:gd name="T19" fmla="*/ 2147483646 h 77"/>
                  <a:gd name="T20" fmla="*/ 0 w 77"/>
                  <a:gd name="T21" fmla="*/ 2147483646 h 77"/>
                  <a:gd name="T22" fmla="*/ 2147483646 w 77"/>
                  <a:gd name="T23" fmla="*/ 0 h 77"/>
                  <a:gd name="T24" fmla="*/ 2147483646 w 77"/>
                  <a:gd name="T25" fmla="*/ 0 h 77"/>
                  <a:gd name="T26" fmla="*/ 2147483646 w 77"/>
                  <a:gd name="T27" fmla="*/ 0 h 77"/>
                  <a:gd name="T28" fmla="*/ 2147483646 w 77"/>
                  <a:gd name="T29" fmla="*/ 2147483646 h 77"/>
                  <a:gd name="T30" fmla="*/ 0 w 77"/>
                  <a:gd name="T31" fmla="*/ 2147483646 h 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7" h="77">
                    <a:moveTo>
                      <a:pt x="0" y="76"/>
                    </a:moveTo>
                    <a:lnTo>
                      <a:pt x="0" y="76"/>
                    </a:lnTo>
                    <a:lnTo>
                      <a:pt x="19" y="76"/>
                    </a:lnTo>
                    <a:cubicBezTo>
                      <a:pt x="38" y="76"/>
                      <a:pt x="57" y="57"/>
                      <a:pt x="76" y="0"/>
                    </a:cubicBezTo>
                    <a:cubicBezTo>
                      <a:pt x="38" y="57"/>
                      <a:pt x="19" y="76"/>
                      <a:pt x="0" y="76"/>
                    </a:cubicBezTo>
                    <a:cubicBezTo>
                      <a:pt x="19" y="76"/>
                      <a:pt x="38" y="57"/>
                      <a:pt x="76" y="0"/>
                    </a:cubicBezTo>
                    <a:cubicBezTo>
                      <a:pt x="57" y="57"/>
                      <a:pt x="38" y="76"/>
                      <a:pt x="19" y="76"/>
                    </a:cubicBezTo>
                    <a:lnTo>
                      <a:pt x="0" y="76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93" name="Freeform 288">
                <a:extLst>
                  <a:ext uri="{FF2B5EF4-FFF2-40B4-BE49-F238E27FC236}">
                    <a16:creationId xmlns:a16="http://schemas.microsoft.com/office/drawing/2014/main" id="{30030D6A-400A-654D-96BF-5551DC8DB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59050"/>
                <a:ext cx="11112" cy="23813"/>
              </a:xfrm>
              <a:custGeom>
                <a:avLst/>
                <a:gdLst>
                  <a:gd name="T0" fmla="*/ 2147483646 w 58"/>
                  <a:gd name="T1" fmla="*/ 2147483646 h 134"/>
                  <a:gd name="T2" fmla="*/ 2147483646 w 58"/>
                  <a:gd name="T3" fmla="*/ 2147483646 h 134"/>
                  <a:gd name="T4" fmla="*/ 2147483646 w 58"/>
                  <a:gd name="T5" fmla="*/ 0 h 134"/>
                  <a:gd name="T6" fmla="*/ 2147483646 w 5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4">
                    <a:moveTo>
                      <a:pt x="38" y="133"/>
                    </a:moveTo>
                    <a:lnTo>
                      <a:pt x="38" y="133"/>
                    </a:lnTo>
                    <a:cubicBezTo>
                      <a:pt x="0" y="133"/>
                      <a:pt x="0" y="76"/>
                      <a:pt x="57" y="0"/>
                    </a:cubicBezTo>
                    <a:cubicBezTo>
                      <a:pt x="38" y="76"/>
                      <a:pt x="20" y="133"/>
                      <a:pt x="38" y="133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94" name="Freeform 289">
                <a:extLst>
                  <a:ext uri="{FF2B5EF4-FFF2-40B4-BE49-F238E27FC236}">
                    <a16:creationId xmlns:a16="http://schemas.microsoft.com/office/drawing/2014/main" id="{C5667433-647F-F34B-95DD-DEDDEE286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2559050"/>
                <a:ext cx="7937" cy="23813"/>
              </a:xfrm>
              <a:custGeom>
                <a:avLst/>
                <a:gdLst>
                  <a:gd name="T0" fmla="*/ 2147483646 w 38"/>
                  <a:gd name="T1" fmla="*/ 2147483646 h 134"/>
                  <a:gd name="T2" fmla="*/ 2147483646 w 38"/>
                  <a:gd name="T3" fmla="*/ 2147483646 h 134"/>
                  <a:gd name="T4" fmla="*/ 2147483646 w 38"/>
                  <a:gd name="T5" fmla="*/ 2147483646 h 134"/>
                  <a:gd name="T6" fmla="*/ 0 w 38"/>
                  <a:gd name="T7" fmla="*/ 2147483646 h 134"/>
                  <a:gd name="T8" fmla="*/ 2147483646 w 38"/>
                  <a:gd name="T9" fmla="*/ 0 h 134"/>
                  <a:gd name="T10" fmla="*/ 2147483646 w 38"/>
                  <a:gd name="T11" fmla="*/ 0 h 134"/>
                  <a:gd name="T12" fmla="*/ 2147483646 w 38"/>
                  <a:gd name="T13" fmla="*/ 0 h 134"/>
                  <a:gd name="T14" fmla="*/ 2147483646 w 38"/>
                  <a:gd name="T15" fmla="*/ 2147483646 h 134"/>
                  <a:gd name="T16" fmla="*/ 2147483646 w 38"/>
                  <a:gd name="T17" fmla="*/ 2147483646 h 134"/>
                  <a:gd name="T18" fmla="*/ 2147483646 w 38"/>
                  <a:gd name="T19" fmla="*/ 2147483646 h 134"/>
                  <a:gd name="T20" fmla="*/ 2147483646 w 38"/>
                  <a:gd name="T21" fmla="*/ 2147483646 h 134"/>
                  <a:gd name="T22" fmla="*/ 2147483646 w 38"/>
                  <a:gd name="T23" fmla="*/ 2147483646 h 134"/>
                  <a:gd name="T24" fmla="*/ 2147483646 w 38"/>
                  <a:gd name="T25" fmla="*/ 2147483646 h 134"/>
                  <a:gd name="T26" fmla="*/ 2147483646 w 38"/>
                  <a:gd name="T27" fmla="*/ 2147483646 h 134"/>
                  <a:gd name="T28" fmla="*/ 2147483646 w 38"/>
                  <a:gd name="T29" fmla="*/ 0 h 134"/>
                  <a:gd name="T30" fmla="*/ 2147483646 w 38"/>
                  <a:gd name="T31" fmla="*/ 0 h 134"/>
                  <a:gd name="T32" fmla="*/ 0 w 38"/>
                  <a:gd name="T33" fmla="*/ 2147483646 h 134"/>
                  <a:gd name="T34" fmla="*/ 2147483646 w 38"/>
                  <a:gd name="T35" fmla="*/ 2147483646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8" h="134">
                    <a:moveTo>
                      <a:pt x="18" y="133"/>
                    </a:moveTo>
                    <a:lnTo>
                      <a:pt x="18" y="133"/>
                    </a:lnTo>
                    <a:cubicBezTo>
                      <a:pt x="0" y="133"/>
                      <a:pt x="0" y="114"/>
                      <a:pt x="0" y="95"/>
                    </a:cubicBezTo>
                    <a:cubicBezTo>
                      <a:pt x="0" y="76"/>
                      <a:pt x="0" y="38"/>
                      <a:pt x="37" y="0"/>
                    </a:cubicBezTo>
                    <a:cubicBezTo>
                      <a:pt x="18" y="57"/>
                      <a:pt x="18" y="114"/>
                      <a:pt x="18" y="133"/>
                    </a:cubicBezTo>
                    <a:cubicBezTo>
                      <a:pt x="18" y="114"/>
                      <a:pt x="18" y="57"/>
                      <a:pt x="37" y="0"/>
                    </a:cubicBezTo>
                    <a:cubicBezTo>
                      <a:pt x="0" y="38"/>
                      <a:pt x="0" y="76"/>
                      <a:pt x="0" y="95"/>
                    </a:cubicBezTo>
                    <a:cubicBezTo>
                      <a:pt x="0" y="114"/>
                      <a:pt x="0" y="133"/>
                      <a:pt x="18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95" name="Freeform 290">
                <a:extLst>
                  <a:ext uri="{FF2B5EF4-FFF2-40B4-BE49-F238E27FC236}">
                    <a16:creationId xmlns:a16="http://schemas.microsoft.com/office/drawing/2014/main" id="{7C202272-5D55-4746-8417-5D77814DA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79688"/>
                <a:ext cx="26988" cy="9525"/>
              </a:xfrm>
              <a:custGeom>
                <a:avLst/>
                <a:gdLst>
                  <a:gd name="T0" fmla="*/ 0 w 154"/>
                  <a:gd name="T1" fmla="*/ 2147483646 h 58"/>
                  <a:gd name="T2" fmla="*/ 0 w 154"/>
                  <a:gd name="T3" fmla="*/ 2147483646 h 58"/>
                  <a:gd name="T4" fmla="*/ 2147483646 w 154"/>
                  <a:gd name="T5" fmla="*/ 0 h 58"/>
                  <a:gd name="T6" fmla="*/ 0 w 154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4" h="58">
                    <a:moveTo>
                      <a:pt x="0" y="39"/>
                    </a:moveTo>
                    <a:lnTo>
                      <a:pt x="0" y="39"/>
                    </a:lnTo>
                    <a:cubicBezTo>
                      <a:pt x="0" y="57"/>
                      <a:pt x="77" y="57"/>
                      <a:pt x="153" y="0"/>
                    </a:cubicBezTo>
                    <a:cubicBezTo>
                      <a:pt x="77" y="19"/>
                      <a:pt x="0" y="39"/>
                      <a:pt x="0" y="39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96" name="Freeform 291">
                <a:extLst>
                  <a:ext uri="{FF2B5EF4-FFF2-40B4-BE49-F238E27FC236}">
                    <a16:creationId xmlns:a16="http://schemas.microsoft.com/office/drawing/2014/main" id="{B3BA8520-43FF-814C-9C95-CFE387DD6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79688"/>
                <a:ext cx="26988" cy="9525"/>
              </a:xfrm>
              <a:custGeom>
                <a:avLst/>
                <a:gdLst>
                  <a:gd name="T0" fmla="*/ 0 w 154"/>
                  <a:gd name="T1" fmla="*/ 2147483646 h 58"/>
                  <a:gd name="T2" fmla="*/ 0 w 154"/>
                  <a:gd name="T3" fmla="*/ 2147483646 h 58"/>
                  <a:gd name="T4" fmla="*/ 0 w 154"/>
                  <a:gd name="T5" fmla="*/ 2147483646 h 58"/>
                  <a:gd name="T6" fmla="*/ 2147483646 w 154"/>
                  <a:gd name="T7" fmla="*/ 2147483646 h 58"/>
                  <a:gd name="T8" fmla="*/ 2147483646 w 154"/>
                  <a:gd name="T9" fmla="*/ 0 h 58"/>
                  <a:gd name="T10" fmla="*/ 2147483646 w 154"/>
                  <a:gd name="T11" fmla="*/ 0 h 58"/>
                  <a:gd name="T12" fmla="*/ 0 w 154"/>
                  <a:gd name="T13" fmla="*/ 2147483646 h 58"/>
                  <a:gd name="T14" fmla="*/ 0 w 154"/>
                  <a:gd name="T15" fmla="*/ 2147483646 h 58"/>
                  <a:gd name="T16" fmla="*/ 0 w 154"/>
                  <a:gd name="T17" fmla="*/ 2147483646 h 58"/>
                  <a:gd name="T18" fmla="*/ 0 w 154"/>
                  <a:gd name="T19" fmla="*/ 2147483646 h 58"/>
                  <a:gd name="T20" fmla="*/ 0 w 154"/>
                  <a:gd name="T21" fmla="*/ 2147483646 h 58"/>
                  <a:gd name="T22" fmla="*/ 0 w 154"/>
                  <a:gd name="T23" fmla="*/ 2147483646 h 58"/>
                  <a:gd name="T24" fmla="*/ 0 w 154"/>
                  <a:gd name="T25" fmla="*/ 2147483646 h 58"/>
                  <a:gd name="T26" fmla="*/ 2147483646 w 154"/>
                  <a:gd name="T27" fmla="*/ 0 h 58"/>
                  <a:gd name="T28" fmla="*/ 2147483646 w 154"/>
                  <a:gd name="T29" fmla="*/ 0 h 58"/>
                  <a:gd name="T30" fmla="*/ 2147483646 w 154"/>
                  <a:gd name="T31" fmla="*/ 0 h 58"/>
                  <a:gd name="T32" fmla="*/ 2147483646 w 154"/>
                  <a:gd name="T33" fmla="*/ 2147483646 h 58"/>
                  <a:gd name="T34" fmla="*/ 0 w 154"/>
                  <a:gd name="T35" fmla="*/ 2147483646 h 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4" h="58">
                    <a:moveTo>
                      <a:pt x="0" y="39"/>
                    </a:moveTo>
                    <a:lnTo>
                      <a:pt x="0" y="39"/>
                    </a:lnTo>
                    <a:cubicBezTo>
                      <a:pt x="0" y="39"/>
                      <a:pt x="19" y="57"/>
                      <a:pt x="38" y="57"/>
                    </a:cubicBezTo>
                    <a:cubicBezTo>
                      <a:pt x="58" y="57"/>
                      <a:pt x="96" y="39"/>
                      <a:pt x="153" y="0"/>
                    </a:cubicBezTo>
                    <a:cubicBezTo>
                      <a:pt x="77" y="19"/>
                      <a:pt x="19" y="39"/>
                      <a:pt x="0" y="39"/>
                    </a:cubicBezTo>
                    <a:cubicBezTo>
                      <a:pt x="19" y="39"/>
                      <a:pt x="77" y="19"/>
                      <a:pt x="153" y="0"/>
                    </a:cubicBezTo>
                    <a:cubicBezTo>
                      <a:pt x="96" y="39"/>
                      <a:pt x="58" y="57"/>
                      <a:pt x="38" y="57"/>
                    </a:cubicBezTo>
                    <a:cubicBezTo>
                      <a:pt x="19" y="57"/>
                      <a:pt x="0" y="39"/>
                      <a:pt x="0" y="39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97" name="Freeform 292">
                <a:extLst>
                  <a:ext uri="{FF2B5EF4-FFF2-40B4-BE49-F238E27FC236}">
                    <a16:creationId xmlns:a16="http://schemas.microsoft.com/office/drawing/2014/main" id="{328B83FF-BC2D-5F49-8261-49251EB44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497138"/>
                <a:ext cx="14288" cy="9525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0 w 77"/>
                  <a:gd name="T5" fmla="*/ 0 h 58"/>
                  <a:gd name="T6" fmla="*/ 2147483646 w 77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58">
                    <a:moveTo>
                      <a:pt x="76" y="38"/>
                    </a:moveTo>
                    <a:lnTo>
                      <a:pt x="76" y="38"/>
                    </a:lnTo>
                    <a:cubicBezTo>
                      <a:pt x="76" y="57"/>
                      <a:pt x="18" y="38"/>
                      <a:pt x="0" y="0"/>
                    </a:cubicBezTo>
                    <a:cubicBezTo>
                      <a:pt x="38" y="19"/>
                      <a:pt x="76" y="38"/>
                      <a:pt x="76" y="38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98" name="Freeform 293">
                <a:extLst>
                  <a:ext uri="{FF2B5EF4-FFF2-40B4-BE49-F238E27FC236}">
                    <a16:creationId xmlns:a16="http://schemas.microsoft.com/office/drawing/2014/main" id="{48AB8D33-FA92-3B48-98A7-F543A6F9A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497138"/>
                <a:ext cx="14288" cy="6350"/>
              </a:xfrm>
              <a:custGeom>
                <a:avLst/>
                <a:gdLst>
                  <a:gd name="T0" fmla="*/ 2147483646 w 77"/>
                  <a:gd name="T1" fmla="*/ 2147483646 h 39"/>
                  <a:gd name="T2" fmla="*/ 2147483646 w 77"/>
                  <a:gd name="T3" fmla="*/ 2147483646 h 39"/>
                  <a:gd name="T4" fmla="*/ 2147483646 w 77"/>
                  <a:gd name="T5" fmla="*/ 2147483646 h 39"/>
                  <a:gd name="T6" fmla="*/ 2147483646 w 77"/>
                  <a:gd name="T7" fmla="*/ 2147483646 h 39"/>
                  <a:gd name="T8" fmla="*/ 0 w 77"/>
                  <a:gd name="T9" fmla="*/ 0 h 39"/>
                  <a:gd name="T10" fmla="*/ 0 w 77"/>
                  <a:gd name="T11" fmla="*/ 0 h 39"/>
                  <a:gd name="T12" fmla="*/ 0 w 77"/>
                  <a:gd name="T13" fmla="*/ 0 h 39"/>
                  <a:gd name="T14" fmla="*/ 2147483646 w 77"/>
                  <a:gd name="T15" fmla="*/ 2147483646 h 39"/>
                  <a:gd name="T16" fmla="*/ 2147483646 w 77"/>
                  <a:gd name="T17" fmla="*/ 2147483646 h 39"/>
                  <a:gd name="T18" fmla="*/ 2147483646 w 77"/>
                  <a:gd name="T19" fmla="*/ 2147483646 h 39"/>
                  <a:gd name="T20" fmla="*/ 2147483646 w 77"/>
                  <a:gd name="T21" fmla="*/ 2147483646 h 39"/>
                  <a:gd name="T22" fmla="*/ 2147483646 w 77"/>
                  <a:gd name="T23" fmla="*/ 2147483646 h 39"/>
                  <a:gd name="T24" fmla="*/ 2147483646 w 77"/>
                  <a:gd name="T25" fmla="*/ 2147483646 h 39"/>
                  <a:gd name="T26" fmla="*/ 2147483646 w 77"/>
                  <a:gd name="T27" fmla="*/ 2147483646 h 39"/>
                  <a:gd name="T28" fmla="*/ 0 w 77"/>
                  <a:gd name="T29" fmla="*/ 0 h 39"/>
                  <a:gd name="T30" fmla="*/ 0 w 77"/>
                  <a:gd name="T31" fmla="*/ 0 h 39"/>
                  <a:gd name="T32" fmla="*/ 2147483646 w 77"/>
                  <a:gd name="T33" fmla="*/ 2147483646 h 39"/>
                  <a:gd name="T34" fmla="*/ 2147483646 w 77"/>
                  <a:gd name="T35" fmla="*/ 2147483646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7" h="39">
                    <a:moveTo>
                      <a:pt x="76" y="38"/>
                    </a:moveTo>
                    <a:lnTo>
                      <a:pt x="76" y="38"/>
                    </a:lnTo>
                    <a:cubicBezTo>
                      <a:pt x="76" y="38"/>
                      <a:pt x="76" y="38"/>
                      <a:pt x="57" y="38"/>
                    </a:cubicBezTo>
                    <a:cubicBezTo>
                      <a:pt x="38" y="38"/>
                      <a:pt x="18" y="19"/>
                      <a:pt x="0" y="0"/>
                    </a:cubicBezTo>
                    <a:cubicBezTo>
                      <a:pt x="38" y="19"/>
                      <a:pt x="57" y="38"/>
                      <a:pt x="76" y="38"/>
                    </a:cubicBezTo>
                    <a:cubicBezTo>
                      <a:pt x="57" y="38"/>
                      <a:pt x="38" y="19"/>
                      <a:pt x="0" y="0"/>
                    </a:cubicBezTo>
                    <a:cubicBezTo>
                      <a:pt x="18" y="19"/>
                      <a:pt x="38" y="38"/>
                      <a:pt x="57" y="38"/>
                    </a:cubicBezTo>
                    <a:cubicBezTo>
                      <a:pt x="76" y="38"/>
                      <a:pt x="76" y="38"/>
                      <a:pt x="76" y="38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799" name="Freeform 294">
                <a:extLst>
                  <a:ext uri="{FF2B5EF4-FFF2-40B4-BE49-F238E27FC236}">
                    <a16:creationId xmlns:a16="http://schemas.microsoft.com/office/drawing/2014/main" id="{4AE93563-ABE3-7747-A2E5-78C552DA5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97138"/>
                <a:ext cx="11112" cy="23812"/>
              </a:xfrm>
              <a:custGeom>
                <a:avLst/>
                <a:gdLst>
                  <a:gd name="T0" fmla="*/ 0 w 58"/>
                  <a:gd name="T1" fmla="*/ 2147483646 h 134"/>
                  <a:gd name="T2" fmla="*/ 0 w 58"/>
                  <a:gd name="T3" fmla="*/ 2147483646 h 134"/>
                  <a:gd name="T4" fmla="*/ 2147483646 w 58"/>
                  <a:gd name="T5" fmla="*/ 0 h 134"/>
                  <a:gd name="T6" fmla="*/ 0 w 5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4">
                    <a:moveTo>
                      <a:pt x="0" y="133"/>
                    </a:moveTo>
                    <a:lnTo>
                      <a:pt x="0" y="133"/>
                    </a:lnTo>
                    <a:cubicBezTo>
                      <a:pt x="0" y="76"/>
                      <a:pt x="19" y="19"/>
                      <a:pt x="38" y="0"/>
                    </a:cubicBezTo>
                    <a:cubicBezTo>
                      <a:pt x="57" y="76"/>
                      <a:pt x="19" y="133"/>
                      <a:pt x="0" y="133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00" name="Freeform 295">
                <a:extLst>
                  <a:ext uri="{FF2B5EF4-FFF2-40B4-BE49-F238E27FC236}">
                    <a16:creationId xmlns:a16="http://schemas.microsoft.com/office/drawing/2014/main" id="{DD11B28E-65AB-4743-889A-7C20D8B01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97138"/>
                <a:ext cx="7937" cy="23812"/>
              </a:xfrm>
              <a:custGeom>
                <a:avLst/>
                <a:gdLst>
                  <a:gd name="T0" fmla="*/ 0 w 39"/>
                  <a:gd name="T1" fmla="*/ 2147483646 h 134"/>
                  <a:gd name="T2" fmla="*/ 0 w 39"/>
                  <a:gd name="T3" fmla="*/ 2147483646 h 134"/>
                  <a:gd name="T4" fmla="*/ 0 w 39"/>
                  <a:gd name="T5" fmla="*/ 2147483646 h 134"/>
                  <a:gd name="T6" fmla="*/ 0 w 39"/>
                  <a:gd name="T7" fmla="*/ 2147483646 h 134"/>
                  <a:gd name="T8" fmla="*/ 2147483646 w 39"/>
                  <a:gd name="T9" fmla="*/ 0 h 134"/>
                  <a:gd name="T10" fmla="*/ 2147483646 w 39"/>
                  <a:gd name="T11" fmla="*/ 0 h 134"/>
                  <a:gd name="T12" fmla="*/ 2147483646 w 39"/>
                  <a:gd name="T13" fmla="*/ 0 h 134"/>
                  <a:gd name="T14" fmla="*/ 2147483646 w 39"/>
                  <a:gd name="T15" fmla="*/ 2147483646 h 134"/>
                  <a:gd name="T16" fmla="*/ 2147483646 w 39"/>
                  <a:gd name="T17" fmla="*/ 2147483646 h 134"/>
                  <a:gd name="T18" fmla="*/ 2147483646 w 39"/>
                  <a:gd name="T19" fmla="*/ 2147483646 h 134"/>
                  <a:gd name="T20" fmla="*/ 0 w 39"/>
                  <a:gd name="T21" fmla="*/ 2147483646 h 134"/>
                  <a:gd name="T22" fmla="*/ 0 w 39"/>
                  <a:gd name="T23" fmla="*/ 2147483646 h 134"/>
                  <a:gd name="T24" fmla="*/ 0 w 39"/>
                  <a:gd name="T25" fmla="*/ 2147483646 h 134"/>
                  <a:gd name="T26" fmla="*/ 0 w 39"/>
                  <a:gd name="T27" fmla="*/ 2147483646 h 134"/>
                  <a:gd name="T28" fmla="*/ 0 w 39"/>
                  <a:gd name="T29" fmla="*/ 2147483646 h 134"/>
                  <a:gd name="T30" fmla="*/ 2147483646 w 39"/>
                  <a:gd name="T31" fmla="*/ 2147483646 h 134"/>
                  <a:gd name="T32" fmla="*/ 2147483646 w 39"/>
                  <a:gd name="T33" fmla="*/ 2147483646 h 134"/>
                  <a:gd name="T34" fmla="*/ 2147483646 w 39"/>
                  <a:gd name="T35" fmla="*/ 0 h 134"/>
                  <a:gd name="T36" fmla="*/ 2147483646 w 39"/>
                  <a:gd name="T37" fmla="*/ 0 h 134"/>
                  <a:gd name="T38" fmla="*/ 2147483646 w 39"/>
                  <a:gd name="T39" fmla="*/ 0 h 134"/>
                  <a:gd name="T40" fmla="*/ 0 w 39"/>
                  <a:gd name="T41" fmla="*/ 2147483646 h 134"/>
                  <a:gd name="T42" fmla="*/ 0 w 39"/>
                  <a:gd name="T43" fmla="*/ 2147483646 h 1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" h="134">
                    <a:moveTo>
                      <a:pt x="0" y="133"/>
                    </a:moveTo>
                    <a:lnTo>
                      <a:pt x="0" y="133"/>
                    </a:lnTo>
                    <a:cubicBezTo>
                      <a:pt x="0" y="115"/>
                      <a:pt x="0" y="115"/>
                      <a:pt x="0" y="115"/>
                    </a:cubicBezTo>
                    <a:cubicBezTo>
                      <a:pt x="0" y="76"/>
                      <a:pt x="19" y="19"/>
                      <a:pt x="38" y="0"/>
                    </a:cubicBezTo>
                    <a:cubicBezTo>
                      <a:pt x="38" y="19"/>
                      <a:pt x="38" y="38"/>
                      <a:pt x="38" y="38"/>
                    </a:cubicBezTo>
                    <a:cubicBezTo>
                      <a:pt x="38" y="76"/>
                      <a:pt x="38" y="95"/>
                      <a:pt x="38" y="95"/>
                    </a:cubicBezTo>
                    <a:cubicBezTo>
                      <a:pt x="19" y="115"/>
                      <a:pt x="19" y="133"/>
                      <a:pt x="19" y="133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38" y="95"/>
                      <a:pt x="38" y="38"/>
                    </a:cubicBezTo>
                    <a:cubicBezTo>
                      <a:pt x="38" y="38"/>
                      <a:pt x="38" y="19"/>
                      <a:pt x="38" y="0"/>
                    </a:cubicBezTo>
                    <a:cubicBezTo>
                      <a:pt x="19" y="19"/>
                      <a:pt x="0" y="76"/>
                      <a:pt x="0" y="115"/>
                    </a:cubicBezTo>
                    <a:cubicBezTo>
                      <a:pt x="0" y="115"/>
                      <a:pt x="0" y="115"/>
                      <a:pt x="0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01" name="Freeform 296">
                <a:extLst>
                  <a:ext uri="{FF2B5EF4-FFF2-40B4-BE49-F238E27FC236}">
                    <a16:creationId xmlns:a16="http://schemas.microsoft.com/office/drawing/2014/main" id="{FF0B1AAE-9ADC-A741-BF26-E3936AD97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00313"/>
                <a:ext cx="11112" cy="23812"/>
              </a:xfrm>
              <a:custGeom>
                <a:avLst/>
                <a:gdLst>
                  <a:gd name="T0" fmla="*/ 0 w 58"/>
                  <a:gd name="T1" fmla="*/ 2147483646 h 134"/>
                  <a:gd name="T2" fmla="*/ 0 w 58"/>
                  <a:gd name="T3" fmla="*/ 2147483646 h 134"/>
                  <a:gd name="T4" fmla="*/ 2147483646 w 58"/>
                  <a:gd name="T5" fmla="*/ 0 h 134"/>
                  <a:gd name="T6" fmla="*/ 0 w 5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4">
                    <a:moveTo>
                      <a:pt x="0" y="114"/>
                    </a:moveTo>
                    <a:lnTo>
                      <a:pt x="0" y="114"/>
                    </a:lnTo>
                    <a:cubicBezTo>
                      <a:pt x="38" y="133"/>
                      <a:pt x="57" y="57"/>
                      <a:pt x="38" y="0"/>
                    </a:cubicBezTo>
                    <a:cubicBezTo>
                      <a:pt x="19" y="57"/>
                      <a:pt x="19" y="114"/>
                      <a:pt x="0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02" name="Freeform 297">
                <a:extLst>
                  <a:ext uri="{FF2B5EF4-FFF2-40B4-BE49-F238E27FC236}">
                    <a16:creationId xmlns:a16="http://schemas.microsoft.com/office/drawing/2014/main" id="{18E605B8-1C9D-2B41-924E-B373E6101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500313"/>
                <a:ext cx="7937" cy="20637"/>
              </a:xfrm>
              <a:custGeom>
                <a:avLst/>
                <a:gdLst>
                  <a:gd name="T0" fmla="*/ 0 w 39"/>
                  <a:gd name="T1" fmla="*/ 2147483646 h 115"/>
                  <a:gd name="T2" fmla="*/ 0 w 39"/>
                  <a:gd name="T3" fmla="*/ 2147483646 h 115"/>
                  <a:gd name="T4" fmla="*/ 0 w 39"/>
                  <a:gd name="T5" fmla="*/ 2147483646 h 115"/>
                  <a:gd name="T6" fmla="*/ 2147483646 w 39"/>
                  <a:gd name="T7" fmla="*/ 2147483646 h 115"/>
                  <a:gd name="T8" fmla="*/ 2147483646 w 39"/>
                  <a:gd name="T9" fmla="*/ 2147483646 h 115"/>
                  <a:gd name="T10" fmla="*/ 2147483646 w 39"/>
                  <a:gd name="T11" fmla="*/ 0 h 115"/>
                  <a:gd name="T12" fmla="*/ 2147483646 w 39"/>
                  <a:gd name="T13" fmla="*/ 0 h 115"/>
                  <a:gd name="T14" fmla="*/ 0 w 39"/>
                  <a:gd name="T15" fmla="*/ 2147483646 h 115"/>
                  <a:gd name="T16" fmla="*/ 0 w 39"/>
                  <a:gd name="T17" fmla="*/ 2147483646 h 115"/>
                  <a:gd name="T18" fmla="*/ 0 w 39"/>
                  <a:gd name="T19" fmla="*/ 2147483646 h 115"/>
                  <a:gd name="T20" fmla="*/ 0 w 39"/>
                  <a:gd name="T21" fmla="*/ 2147483646 h 115"/>
                  <a:gd name="T22" fmla="*/ 0 w 39"/>
                  <a:gd name="T23" fmla="*/ 2147483646 h 115"/>
                  <a:gd name="T24" fmla="*/ 2147483646 w 39"/>
                  <a:gd name="T25" fmla="*/ 0 h 115"/>
                  <a:gd name="T26" fmla="*/ 2147483646 w 39"/>
                  <a:gd name="T27" fmla="*/ 0 h 115"/>
                  <a:gd name="T28" fmla="*/ 2147483646 w 39"/>
                  <a:gd name="T29" fmla="*/ 0 h 115"/>
                  <a:gd name="T30" fmla="*/ 2147483646 w 39"/>
                  <a:gd name="T31" fmla="*/ 2147483646 h 115"/>
                  <a:gd name="T32" fmla="*/ 2147483646 w 39"/>
                  <a:gd name="T33" fmla="*/ 2147483646 h 115"/>
                  <a:gd name="T34" fmla="*/ 2147483646 w 39"/>
                  <a:gd name="T35" fmla="*/ 2147483646 h 115"/>
                  <a:gd name="T36" fmla="*/ 0 w 39"/>
                  <a:gd name="T37" fmla="*/ 2147483646 h 1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9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114"/>
                      <a:pt x="19" y="114"/>
                      <a:pt x="19" y="114"/>
                    </a:cubicBezTo>
                    <a:cubicBezTo>
                      <a:pt x="38" y="114"/>
                      <a:pt x="38" y="76"/>
                      <a:pt x="38" y="38"/>
                    </a:cubicBezTo>
                    <a:cubicBezTo>
                      <a:pt x="38" y="19"/>
                      <a:pt x="38" y="0"/>
                      <a:pt x="38" y="0"/>
                    </a:cubicBezTo>
                    <a:cubicBezTo>
                      <a:pt x="19" y="57"/>
                      <a:pt x="19" y="114"/>
                      <a:pt x="0" y="114"/>
                    </a:cubicBezTo>
                    <a:cubicBezTo>
                      <a:pt x="19" y="114"/>
                      <a:pt x="19" y="57"/>
                      <a:pt x="38" y="0"/>
                    </a:cubicBezTo>
                    <a:cubicBezTo>
                      <a:pt x="38" y="0"/>
                      <a:pt x="38" y="19"/>
                      <a:pt x="38" y="38"/>
                    </a:cubicBezTo>
                    <a:cubicBezTo>
                      <a:pt x="38" y="57"/>
                      <a:pt x="38" y="76"/>
                      <a:pt x="38" y="96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0" y="114"/>
                      <a:pt x="0" y="114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03" name="Freeform 298">
                <a:extLst>
                  <a:ext uri="{FF2B5EF4-FFF2-40B4-BE49-F238E27FC236}">
                    <a16:creationId xmlns:a16="http://schemas.microsoft.com/office/drawing/2014/main" id="{9063BD12-9456-6D40-AB08-37A44BAE6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538413"/>
                <a:ext cx="20637" cy="9525"/>
              </a:xfrm>
              <a:custGeom>
                <a:avLst/>
                <a:gdLst>
                  <a:gd name="T0" fmla="*/ 0 w 115"/>
                  <a:gd name="T1" fmla="*/ 2147483646 h 58"/>
                  <a:gd name="T2" fmla="*/ 0 w 115"/>
                  <a:gd name="T3" fmla="*/ 2147483646 h 58"/>
                  <a:gd name="T4" fmla="*/ 2147483646 w 115"/>
                  <a:gd name="T5" fmla="*/ 2147483646 h 58"/>
                  <a:gd name="T6" fmla="*/ 0 w 115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58">
                    <a:moveTo>
                      <a:pt x="0" y="38"/>
                    </a:moveTo>
                    <a:lnTo>
                      <a:pt x="0" y="38"/>
                    </a:lnTo>
                    <a:cubicBezTo>
                      <a:pt x="38" y="57"/>
                      <a:pt x="114" y="18"/>
                      <a:pt x="114" y="18"/>
                    </a:cubicBezTo>
                    <a:cubicBezTo>
                      <a:pt x="38" y="0"/>
                      <a:pt x="0" y="18"/>
                      <a:pt x="0" y="38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04" name="Freeform 299">
                <a:extLst>
                  <a:ext uri="{FF2B5EF4-FFF2-40B4-BE49-F238E27FC236}">
                    <a16:creationId xmlns:a16="http://schemas.microsoft.com/office/drawing/2014/main" id="{F6AA020C-1C6F-B54A-AAA5-50E6BEF1A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541588"/>
                <a:ext cx="20637" cy="3175"/>
              </a:xfrm>
              <a:custGeom>
                <a:avLst/>
                <a:gdLst>
                  <a:gd name="T0" fmla="*/ 0 w 115"/>
                  <a:gd name="T1" fmla="*/ 2147483646 h 21"/>
                  <a:gd name="T2" fmla="*/ 0 w 115"/>
                  <a:gd name="T3" fmla="*/ 2147483646 h 21"/>
                  <a:gd name="T4" fmla="*/ 0 w 115"/>
                  <a:gd name="T5" fmla="*/ 2147483646 h 21"/>
                  <a:gd name="T6" fmla="*/ 2147483646 w 115"/>
                  <a:gd name="T7" fmla="*/ 2147483646 h 21"/>
                  <a:gd name="T8" fmla="*/ 2147483646 w 115"/>
                  <a:gd name="T9" fmla="*/ 0 h 21"/>
                  <a:gd name="T10" fmla="*/ 2147483646 w 115"/>
                  <a:gd name="T11" fmla="*/ 0 h 21"/>
                  <a:gd name="T12" fmla="*/ 2147483646 w 115"/>
                  <a:gd name="T13" fmla="*/ 0 h 21"/>
                  <a:gd name="T14" fmla="*/ 2147483646 w 115"/>
                  <a:gd name="T15" fmla="*/ 0 h 21"/>
                  <a:gd name="T16" fmla="*/ 0 w 115"/>
                  <a:gd name="T17" fmla="*/ 2147483646 h 21"/>
                  <a:gd name="T18" fmla="*/ 0 w 115"/>
                  <a:gd name="T19" fmla="*/ 2147483646 h 21"/>
                  <a:gd name="T20" fmla="*/ 0 w 115"/>
                  <a:gd name="T21" fmla="*/ 2147483646 h 21"/>
                  <a:gd name="T22" fmla="*/ 0 w 115"/>
                  <a:gd name="T23" fmla="*/ 2147483646 h 21"/>
                  <a:gd name="T24" fmla="*/ 0 w 115"/>
                  <a:gd name="T25" fmla="*/ 2147483646 h 21"/>
                  <a:gd name="T26" fmla="*/ 0 w 115"/>
                  <a:gd name="T27" fmla="*/ 2147483646 h 21"/>
                  <a:gd name="T28" fmla="*/ 0 w 115"/>
                  <a:gd name="T29" fmla="*/ 2147483646 h 21"/>
                  <a:gd name="T30" fmla="*/ 2147483646 w 115"/>
                  <a:gd name="T31" fmla="*/ 0 h 21"/>
                  <a:gd name="T32" fmla="*/ 2147483646 w 115"/>
                  <a:gd name="T33" fmla="*/ 0 h 21"/>
                  <a:gd name="T34" fmla="*/ 2147483646 w 115"/>
                  <a:gd name="T35" fmla="*/ 0 h 21"/>
                  <a:gd name="T36" fmla="*/ 2147483646 w 115"/>
                  <a:gd name="T37" fmla="*/ 0 h 21"/>
                  <a:gd name="T38" fmla="*/ 2147483646 w 115"/>
                  <a:gd name="T39" fmla="*/ 2147483646 h 21"/>
                  <a:gd name="T40" fmla="*/ 0 w 115"/>
                  <a:gd name="T41" fmla="*/ 214748364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5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19" y="20"/>
                      <a:pt x="19" y="20"/>
                      <a:pt x="19" y="20"/>
                    </a:cubicBezTo>
                    <a:cubicBezTo>
                      <a:pt x="57" y="20"/>
                      <a:pt x="114" y="0"/>
                      <a:pt x="114" y="0"/>
                    </a:cubicBezTo>
                    <a:cubicBezTo>
                      <a:pt x="95" y="0"/>
                      <a:pt x="76" y="0"/>
                      <a:pt x="76" y="0"/>
                    </a:cubicBezTo>
                    <a:cubicBezTo>
                      <a:pt x="38" y="0"/>
                      <a:pt x="0" y="0"/>
                      <a:pt x="0" y="20"/>
                    </a:cubicBezTo>
                    <a:cubicBezTo>
                      <a:pt x="0" y="0"/>
                      <a:pt x="38" y="0"/>
                      <a:pt x="76" y="0"/>
                    </a:cubicBezTo>
                    <a:cubicBezTo>
                      <a:pt x="76" y="0"/>
                      <a:pt x="95" y="0"/>
                      <a:pt x="114" y="0"/>
                    </a:cubicBezTo>
                    <a:cubicBezTo>
                      <a:pt x="114" y="0"/>
                      <a:pt x="57" y="20"/>
                      <a:pt x="19" y="20"/>
                    </a:cubicBezTo>
                    <a:cubicBezTo>
                      <a:pt x="19" y="20"/>
                      <a:pt x="19" y="20"/>
                      <a:pt x="0" y="2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05" name="Freeform 300">
                <a:extLst>
                  <a:ext uri="{FF2B5EF4-FFF2-40B4-BE49-F238E27FC236}">
                    <a16:creationId xmlns:a16="http://schemas.microsoft.com/office/drawing/2014/main" id="{A6FA1101-6AFF-5D4D-B78D-62DE251A9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538413"/>
                <a:ext cx="20637" cy="6350"/>
              </a:xfrm>
              <a:custGeom>
                <a:avLst/>
                <a:gdLst>
                  <a:gd name="T0" fmla="*/ 0 w 115"/>
                  <a:gd name="T1" fmla="*/ 2147483646 h 39"/>
                  <a:gd name="T2" fmla="*/ 0 w 115"/>
                  <a:gd name="T3" fmla="*/ 2147483646 h 39"/>
                  <a:gd name="T4" fmla="*/ 2147483646 w 115"/>
                  <a:gd name="T5" fmla="*/ 2147483646 h 39"/>
                  <a:gd name="T6" fmla="*/ 0 w 115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18"/>
                      <a:pt x="38" y="0"/>
                      <a:pt x="114" y="18"/>
                    </a:cubicBezTo>
                    <a:cubicBezTo>
                      <a:pt x="57" y="18"/>
                      <a:pt x="19" y="38"/>
                      <a:pt x="0" y="38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06" name="Freeform 301">
                <a:extLst>
                  <a:ext uri="{FF2B5EF4-FFF2-40B4-BE49-F238E27FC236}">
                    <a16:creationId xmlns:a16="http://schemas.microsoft.com/office/drawing/2014/main" id="{05C83202-D351-8748-A33F-EF7FC2530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541588"/>
                <a:ext cx="20637" cy="3175"/>
              </a:xfrm>
              <a:custGeom>
                <a:avLst/>
                <a:gdLst>
                  <a:gd name="T0" fmla="*/ 0 w 115"/>
                  <a:gd name="T1" fmla="*/ 2147483646 h 21"/>
                  <a:gd name="T2" fmla="*/ 0 w 115"/>
                  <a:gd name="T3" fmla="*/ 2147483646 h 21"/>
                  <a:gd name="T4" fmla="*/ 0 w 115"/>
                  <a:gd name="T5" fmla="*/ 2147483646 h 21"/>
                  <a:gd name="T6" fmla="*/ 0 w 115"/>
                  <a:gd name="T7" fmla="*/ 2147483646 h 21"/>
                  <a:gd name="T8" fmla="*/ 2147483646 w 115"/>
                  <a:gd name="T9" fmla="*/ 0 h 21"/>
                  <a:gd name="T10" fmla="*/ 2147483646 w 115"/>
                  <a:gd name="T11" fmla="*/ 0 h 21"/>
                  <a:gd name="T12" fmla="*/ 2147483646 w 115"/>
                  <a:gd name="T13" fmla="*/ 0 h 21"/>
                  <a:gd name="T14" fmla="*/ 2147483646 w 115"/>
                  <a:gd name="T15" fmla="*/ 0 h 21"/>
                  <a:gd name="T16" fmla="*/ 0 w 115"/>
                  <a:gd name="T17" fmla="*/ 2147483646 h 21"/>
                  <a:gd name="T18" fmla="*/ 0 w 115"/>
                  <a:gd name="T19" fmla="*/ 2147483646 h 21"/>
                  <a:gd name="T20" fmla="*/ 0 w 115"/>
                  <a:gd name="T21" fmla="*/ 2147483646 h 21"/>
                  <a:gd name="T22" fmla="*/ 0 w 115"/>
                  <a:gd name="T23" fmla="*/ 2147483646 h 21"/>
                  <a:gd name="T24" fmla="*/ 0 w 115"/>
                  <a:gd name="T25" fmla="*/ 2147483646 h 21"/>
                  <a:gd name="T26" fmla="*/ 2147483646 w 115"/>
                  <a:gd name="T27" fmla="*/ 0 h 21"/>
                  <a:gd name="T28" fmla="*/ 2147483646 w 115"/>
                  <a:gd name="T29" fmla="*/ 0 h 21"/>
                  <a:gd name="T30" fmla="*/ 2147483646 w 115"/>
                  <a:gd name="T31" fmla="*/ 0 h 21"/>
                  <a:gd name="T32" fmla="*/ 0 w 115"/>
                  <a:gd name="T33" fmla="*/ 2147483646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5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0"/>
                      <a:pt x="38" y="0"/>
                      <a:pt x="76" y="0"/>
                    </a:cubicBezTo>
                    <a:cubicBezTo>
                      <a:pt x="95" y="0"/>
                      <a:pt x="95" y="0"/>
                      <a:pt x="114" y="0"/>
                    </a:cubicBezTo>
                    <a:cubicBezTo>
                      <a:pt x="57" y="0"/>
                      <a:pt x="19" y="20"/>
                      <a:pt x="0" y="20"/>
                    </a:cubicBezTo>
                    <a:cubicBezTo>
                      <a:pt x="19" y="20"/>
                      <a:pt x="57" y="0"/>
                      <a:pt x="114" y="0"/>
                    </a:cubicBezTo>
                    <a:cubicBezTo>
                      <a:pt x="95" y="0"/>
                      <a:pt x="95" y="0"/>
                      <a:pt x="76" y="0"/>
                    </a:cubicBezTo>
                    <a:cubicBezTo>
                      <a:pt x="38" y="0"/>
                      <a:pt x="0" y="0"/>
                      <a:pt x="0" y="2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07" name="Freeform 302">
                <a:extLst>
                  <a:ext uri="{FF2B5EF4-FFF2-40B4-BE49-F238E27FC236}">
                    <a16:creationId xmlns:a16="http://schemas.microsoft.com/office/drawing/2014/main" id="{EFAB93D7-0F8E-B44D-8419-C457636F1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24125"/>
                <a:ext cx="7938" cy="17463"/>
              </a:xfrm>
              <a:custGeom>
                <a:avLst/>
                <a:gdLst>
                  <a:gd name="T0" fmla="*/ 2147483646 w 40"/>
                  <a:gd name="T1" fmla="*/ 2147483646 h 96"/>
                  <a:gd name="T2" fmla="*/ 2147483646 w 40"/>
                  <a:gd name="T3" fmla="*/ 2147483646 h 96"/>
                  <a:gd name="T4" fmla="*/ 0 w 40"/>
                  <a:gd name="T5" fmla="*/ 0 h 96"/>
                  <a:gd name="T6" fmla="*/ 2147483646 w 40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96">
                    <a:moveTo>
                      <a:pt x="39" y="95"/>
                    </a:moveTo>
                    <a:lnTo>
                      <a:pt x="39" y="95"/>
                    </a:lnTo>
                    <a:cubicBezTo>
                      <a:pt x="39" y="58"/>
                      <a:pt x="20" y="0"/>
                      <a:pt x="0" y="0"/>
                    </a:cubicBezTo>
                    <a:cubicBezTo>
                      <a:pt x="0" y="58"/>
                      <a:pt x="20" y="95"/>
                      <a:pt x="39" y="95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08" name="Freeform 303">
                <a:extLst>
                  <a:ext uri="{FF2B5EF4-FFF2-40B4-BE49-F238E27FC236}">
                    <a16:creationId xmlns:a16="http://schemas.microsoft.com/office/drawing/2014/main" id="{4EE5E8D4-D2BF-884E-8D4B-69D4A84EA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24125"/>
                <a:ext cx="7938" cy="17463"/>
              </a:xfrm>
              <a:custGeom>
                <a:avLst/>
                <a:gdLst>
                  <a:gd name="T0" fmla="*/ 2147483646 w 40"/>
                  <a:gd name="T1" fmla="*/ 2147483646 h 96"/>
                  <a:gd name="T2" fmla="*/ 2147483646 w 40"/>
                  <a:gd name="T3" fmla="*/ 2147483646 h 96"/>
                  <a:gd name="T4" fmla="*/ 2147483646 w 40"/>
                  <a:gd name="T5" fmla="*/ 2147483646 h 96"/>
                  <a:gd name="T6" fmla="*/ 0 w 40"/>
                  <a:gd name="T7" fmla="*/ 0 h 96"/>
                  <a:gd name="T8" fmla="*/ 0 w 40"/>
                  <a:gd name="T9" fmla="*/ 0 h 96"/>
                  <a:gd name="T10" fmla="*/ 0 w 40"/>
                  <a:gd name="T11" fmla="*/ 0 h 96"/>
                  <a:gd name="T12" fmla="*/ 0 w 40"/>
                  <a:gd name="T13" fmla="*/ 0 h 96"/>
                  <a:gd name="T14" fmla="*/ 2147483646 w 40"/>
                  <a:gd name="T15" fmla="*/ 2147483646 h 96"/>
                  <a:gd name="T16" fmla="*/ 2147483646 w 40"/>
                  <a:gd name="T17" fmla="*/ 2147483646 h 96"/>
                  <a:gd name="T18" fmla="*/ 2147483646 w 40"/>
                  <a:gd name="T19" fmla="*/ 2147483646 h 96"/>
                  <a:gd name="T20" fmla="*/ 2147483646 w 40"/>
                  <a:gd name="T21" fmla="*/ 2147483646 h 96"/>
                  <a:gd name="T22" fmla="*/ 2147483646 w 40"/>
                  <a:gd name="T23" fmla="*/ 2147483646 h 96"/>
                  <a:gd name="T24" fmla="*/ 2147483646 w 40"/>
                  <a:gd name="T25" fmla="*/ 2147483646 h 96"/>
                  <a:gd name="T26" fmla="*/ 2147483646 w 40"/>
                  <a:gd name="T27" fmla="*/ 2147483646 h 96"/>
                  <a:gd name="T28" fmla="*/ 2147483646 w 40"/>
                  <a:gd name="T29" fmla="*/ 2147483646 h 96"/>
                  <a:gd name="T30" fmla="*/ 0 w 40"/>
                  <a:gd name="T31" fmla="*/ 0 h 96"/>
                  <a:gd name="T32" fmla="*/ 0 w 40"/>
                  <a:gd name="T33" fmla="*/ 0 h 96"/>
                  <a:gd name="T34" fmla="*/ 0 w 40"/>
                  <a:gd name="T35" fmla="*/ 0 h 96"/>
                  <a:gd name="T36" fmla="*/ 0 w 40"/>
                  <a:gd name="T37" fmla="*/ 0 h 96"/>
                  <a:gd name="T38" fmla="*/ 2147483646 w 40"/>
                  <a:gd name="T39" fmla="*/ 2147483646 h 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96">
                    <a:moveTo>
                      <a:pt x="39" y="95"/>
                    </a:moveTo>
                    <a:lnTo>
                      <a:pt x="39" y="95"/>
                    </a:lnTo>
                    <a:cubicBezTo>
                      <a:pt x="39" y="58"/>
                      <a:pt x="20" y="0"/>
                      <a:pt x="0" y="0"/>
                    </a:cubicBezTo>
                    <a:cubicBezTo>
                      <a:pt x="0" y="58"/>
                      <a:pt x="20" y="95"/>
                      <a:pt x="39" y="95"/>
                    </a:cubicBezTo>
                    <a:lnTo>
                      <a:pt x="20" y="77"/>
                    </a:lnTo>
                    <a:cubicBezTo>
                      <a:pt x="0" y="58"/>
                      <a:pt x="0" y="39"/>
                      <a:pt x="0" y="0"/>
                    </a:cubicBezTo>
                    <a:cubicBezTo>
                      <a:pt x="20" y="0"/>
                      <a:pt x="39" y="58"/>
                      <a:pt x="39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09" name="Freeform 304">
                <a:extLst>
                  <a:ext uri="{FF2B5EF4-FFF2-40B4-BE49-F238E27FC236}">
                    <a16:creationId xmlns:a16="http://schemas.microsoft.com/office/drawing/2014/main" id="{692F5E0F-DE84-3445-BE4F-0047F5D72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24125"/>
                <a:ext cx="7938" cy="17463"/>
              </a:xfrm>
              <a:custGeom>
                <a:avLst/>
                <a:gdLst>
                  <a:gd name="T0" fmla="*/ 2147483646 w 40"/>
                  <a:gd name="T1" fmla="*/ 2147483646 h 96"/>
                  <a:gd name="T2" fmla="*/ 2147483646 w 40"/>
                  <a:gd name="T3" fmla="*/ 2147483646 h 96"/>
                  <a:gd name="T4" fmla="*/ 0 w 40"/>
                  <a:gd name="T5" fmla="*/ 0 h 96"/>
                  <a:gd name="T6" fmla="*/ 2147483646 w 40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96">
                    <a:moveTo>
                      <a:pt x="39" y="95"/>
                    </a:moveTo>
                    <a:lnTo>
                      <a:pt x="39" y="95"/>
                    </a:lnTo>
                    <a:cubicBezTo>
                      <a:pt x="20" y="95"/>
                      <a:pt x="0" y="58"/>
                      <a:pt x="0" y="0"/>
                    </a:cubicBezTo>
                    <a:cubicBezTo>
                      <a:pt x="20" y="58"/>
                      <a:pt x="39" y="95"/>
                      <a:pt x="39" y="95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10" name="Freeform 305">
                <a:extLst>
                  <a:ext uri="{FF2B5EF4-FFF2-40B4-BE49-F238E27FC236}">
                    <a16:creationId xmlns:a16="http://schemas.microsoft.com/office/drawing/2014/main" id="{93FF431E-D28C-6B4F-BD53-95ADB3F1F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24125"/>
                <a:ext cx="7938" cy="17463"/>
              </a:xfrm>
              <a:custGeom>
                <a:avLst/>
                <a:gdLst>
                  <a:gd name="T0" fmla="*/ 2147483646 w 40"/>
                  <a:gd name="T1" fmla="*/ 2147483646 h 96"/>
                  <a:gd name="T2" fmla="*/ 2147483646 w 40"/>
                  <a:gd name="T3" fmla="*/ 2147483646 h 96"/>
                  <a:gd name="T4" fmla="*/ 2147483646 w 40"/>
                  <a:gd name="T5" fmla="*/ 2147483646 h 96"/>
                  <a:gd name="T6" fmla="*/ 2147483646 w 40"/>
                  <a:gd name="T7" fmla="*/ 2147483646 h 96"/>
                  <a:gd name="T8" fmla="*/ 2147483646 w 40"/>
                  <a:gd name="T9" fmla="*/ 2147483646 h 96"/>
                  <a:gd name="T10" fmla="*/ 0 w 40"/>
                  <a:gd name="T11" fmla="*/ 0 h 96"/>
                  <a:gd name="T12" fmla="*/ 0 w 40"/>
                  <a:gd name="T13" fmla="*/ 0 h 96"/>
                  <a:gd name="T14" fmla="*/ 0 w 40"/>
                  <a:gd name="T15" fmla="*/ 0 h 96"/>
                  <a:gd name="T16" fmla="*/ 0 w 40"/>
                  <a:gd name="T17" fmla="*/ 0 h 96"/>
                  <a:gd name="T18" fmla="*/ 2147483646 w 40"/>
                  <a:gd name="T19" fmla="*/ 2147483646 h 96"/>
                  <a:gd name="T20" fmla="*/ 2147483646 w 40"/>
                  <a:gd name="T21" fmla="*/ 2147483646 h 96"/>
                  <a:gd name="T22" fmla="*/ 2147483646 w 40"/>
                  <a:gd name="T23" fmla="*/ 2147483646 h 96"/>
                  <a:gd name="T24" fmla="*/ 2147483646 w 40"/>
                  <a:gd name="T25" fmla="*/ 2147483646 h 96"/>
                  <a:gd name="T26" fmla="*/ 2147483646 w 40"/>
                  <a:gd name="T27" fmla="*/ 2147483646 h 96"/>
                  <a:gd name="T28" fmla="*/ 0 w 40"/>
                  <a:gd name="T29" fmla="*/ 0 h 96"/>
                  <a:gd name="T30" fmla="*/ 0 w 40"/>
                  <a:gd name="T31" fmla="*/ 0 h 96"/>
                  <a:gd name="T32" fmla="*/ 0 w 40"/>
                  <a:gd name="T33" fmla="*/ 0 h 96"/>
                  <a:gd name="T34" fmla="*/ 2147483646 w 40"/>
                  <a:gd name="T35" fmla="*/ 2147483646 h 9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" h="96">
                    <a:moveTo>
                      <a:pt x="39" y="95"/>
                    </a:moveTo>
                    <a:lnTo>
                      <a:pt x="39" y="95"/>
                    </a:lnTo>
                    <a:lnTo>
                      <a:pt x="20" y="77"/>
                    </a:lnTo>
                    <a:cubicBezTo>
                      <a:pt x="0" y="58"/>
                      <a:pt x="0" y="39"/>
                      <a:pt x="0" y="0"/>
                    </a:cubicBezTo>
                    <a:cubicBezTo>
                      <a:pt x="20" y="58"/>
                      <a:pt x="39" y="95"/>
                      <a:pt x="39" y="95"/>
                    </a:cubicBezTo>
                    <a:cubicBezTo>
                      <a:pt x="39" y="95"/>
                      <a:pt x="20" y="58"/>
                      <a:pt x="0" y="0"/>
                    </a:cubicBezTo>
                    <a:cubicBezTo>
                      <a:pt x="0" y="58"/>
                      <a:pt x="20" y="95"/>
                      <a:pt x="39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11" name="Freeform 306">
                <a:extLst>
                  <a:ext uri="{FF2B5EF4-FFF2-40B4-BE49-F238E27FC236}">
                    <a16:creationId xmlns:a16="http://schemas.microsoft.com/office/drawing/2014/main" id="{06F66BAB-966A-D94A-A8C9-83845BA81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497138"/>
                <a:ext cx="9525" cy="23812"/>
              </a:xfrm>
              <a:custGeom>
                <a:avLst/>
                <a:gdLst>
                  <a:gd name="T0" fmla="*/ 2147483646 w 58"/>
                  <a:gd name="T1" fmla="*/ 2147483646 h 134"/>
                  <a:gd name="T2" fmla="*/ 2147483646 w 58"/>
                  <a:gd name="T3" fmla="*/ 2147483646 h 134"/>
                  <a:gd name="T4" fmla="*/ 0 w 58"/>
                  <a:gd name="T5" fmla="*/ 0 h 134"/>
                  <a:gd name="T6" fmla="*/ 2147483646 w 5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4">
                    <a:moveTo>
                      <a:pt x="57" y="133"/>
                    </a:moveTo>
                    <a:lnTo>
                      <a:pt x="57" y="133"/>
                    </a:lnTo>
                    <a:cubicBezTo>
                      <a:pt x="57" y="95"/>
                      <a:pt x="19" y="19"/>
                      <a:pt x="0" y="0"/>
                    </a:cubicBezTo>
                    <a:cubicBezTo>
                      <a:pt x="0" y="95"/>
                      <a:pt x="19" y="133"/>
                      <a:pt x="57" y="133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12" name="Freeform 307">
                <a:extLst>
                  <a:ext uri="{FF2B5EF4-FFF2-40B4-BE49-F238E27FC236}">
                    <a16:creationId xmlns:a16="http://schemas.microsoft.com/office/drawing/2014/main" id="{0B0CBA15-B43B-5E4A-903B-BA361A43D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497138"/>
                <a:ext cx="9525" cy="23812"/>
              </a:xfrm>
              <a:custGeom>
                <a:avLst/>
                <a:gdLst>
                  <a:gd name="T0" fmla="*/ 2147483646 w 58"/>
                  <a:gd name="T1" fmla="*/ 2147483646 h 134"/>
                  <a:gd name="T2" fmla="*/ 2147483646 w 58"/>
                  <a:gd name="T3" fmla="*/ 2147483646 h 134"/>
                  <a:gd name="T4" fmla="*/ 2147483646 w 58"/>
                  <a:gd name="T5" fmla="*/ 2147483646 h 134"/>
                  <a:gd name="T6" fmla="*/ 2147483646 w 58"/>
                  <a:gd name="T7" fmla="*/ 2147483646 h 134"/>
                  <a:gd name="T8" fmla="*/ 0 w 58"/>
                  <a:gd name="T9" fmla="*/ 0 h 134"/>
                  <a:gd name="T10" fmla="*/ 0 w 58"/>
                  <a:gd name="T11" fmla="*/ 0 h 134"/>
                  <a:gd name="T12" fmla="*/ 0 w 58"/>
                  <a:gd name="T13" fmla="*/ 0 h 134"/>
                  <a:gd name="T14" fmla="*/ 0 w 58"/>
                  <a:gd name="T15" fmla="*/ 2147483646 h 134"/>
                  <a:gd name="T16" fmla="*/ 2147483646 w 58"/>
                  <a:gd name="T17" fmla="*/ 2147483646 h 134"/>
                  <a:gd name="T18" fmla="*/ 2147483646 w 58"/>
                  <a:gd name="T19" fmla="*/ 2147483646 h 134"/>
                  <a:gd name="T20" fmla="*/ 2147483646 w 58"/>
                  <a:gd name="T21" fmla="*/ 2147483646 h 134"/>
                  <a:gd name="T22" fmla="*/ 2147483646 w 58"/>
                  <a:gd name="T23" fmla="*/ 2147483646 h 134"/>
                  <a:gd name="T24" fmla="*/ 2147483646 w 58"/>
                  <a:gd name="T25" fmla="*/ 2147483646 h 134"/>
                  <a:gd name="T26" fmla="*/ 2147483646 w 58"/>
                  <a:gd name="T27" fmla="*/ 2147483646 h 134"/>
                  <a:gd name="T28" fmla="*/ 2147483646 w 58"/>
                  <a:gd name="T29" fmla="*/ 2147483646 h 134"/>
                  <a:gd name="T30" fmla="*/ 2147483646 w 58"/>
                  <a:gd name="T31" fmla="*/ 2147483646 h 134"/>
                  <a:gd name="T32" fmla="*/ 0 w 58"/>
                  <a:gd name="T33" fmla="*/ 2147483646 h 134"/>
                  <a:gd name="T34" fmla="*/ 0 w 58"/>
                  <a:gd name="T35" fmla="*/ 0 h 134"/>
                  <a:gd name="T36" fmla="*/ 0 w 58"/>
                  <a:gd name="T37" fmla="*/ 0 h 134"/>
                  <a:gd name="T38" fmla="*/ 0 w 58"/>
                  <a:gd name="T39" fmla="*/ 0 h 134"/>
                  <a:gd name="T40" fmla="*/ 2147483646 w 58"/>
                  <a:gd name="T41" fmla="*/ 2147483646 h 1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8" h="134">
                    <a:moveTo>
                      <a:pt x="57" y="133"/>
                    </a:moveTo>
                    <a:lnTo>
                      <a:pt x="57" y="133"/>
                    </a:lnTo>
                    <a:cubicBezTo>
                      <a:pt x="57" y="95"/>
                      <a:pt x="19" y="19"/>
                      <a:pt x="0" y="0"/>
                    </a:cubicBezTo>
                    <a:cubicBezTo>
                      <a:pt x="0" y="19"/>
                      <a:pt x="0" y="19"/>
                      <a:pt x="0" y="38"/>
                    </a:cubicBezTo>
                    <a:cubicBezTo>
                      <a:pt x="0" y="95"/>
                      <a:pt x="19" y="133"/>
                      <a:pt x="38" y="133"/>
                    </a:cubicBezTo>
                    <a:cubicBezTo>
                      <a:pt x="57" y="133"/>
                      <a:pt x="57" y="133"/>
                      <a:pt x="57" y="133"/>
                    </a:cubicBezTo>
                    <a:cubicBezTo>
                      <a:pt x="38" y="133"/>
                      <a:pt x="38" y="133"/>
                      <a:pt x="38" y="133"/>
                    </a:cubicBezTo>
                    <a:lnTo>
                      <a:pt x="19" y="115"/>
                    </a:lnTo>
                    <a:cubicBezTo>
                      <a:pt x="0" y="95"/>
                      <a:pt x="0" y="57"/>
                      <a:pt x="0" y="38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19" y="19"/>
                      <a:pt x="57" y="95"/>
                      <a:pt x="57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13" name="Freeform 308">
                <a:extLst>
                  <a:ext uri="{FF2B5EF4-FFF2-40B4-BE49-F238E27FC236}">
                    <a16:creationId xmlns:a16="http://schemas.microsoft.com/office/drawing/2014/main" id="{4F47A1DD-ED73-9347-9683-12BA14B54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497138"/>
                <a:ext cx="6350" cy="23812"/>
              </a:xfrm>
              <a:custGeom>
                <a:avLst/>
                <a:gdLst>
                  <a:gd name="T0" fmla="*/ 2147483646 w 39"/>
                  <a:gd name="T1" fmla="*/ 2147483646 h 134"/>
                  <a:gd name="T2" fmla="*/ 2147483646 w 39"/>
                  <a:gd name="T3" fmla="*/ 2147483646 h 134"/>
                  <a:gd name="T4" fmla="*/ 0 w 39"/>
                  <a:gd name="T5" fmla="*/ 0 h 134"/>
                  <a:gd name="T6" fmla="*/ 2147483646 w 39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34">
                    <a:moveTo>
                      <a:pt x="38" y="133"/>
                    </a:moveTo>
                    <a:lnTo>
                      <a:pt x="38" y="133"/>
                    </a:lnTo>
                    <a:cubicBezTo>
                      <a:pt x="19" y="133"/>
                      <a:pt x="0" y="95"/>
                      <a:pt x="0" y="0"/>
                    </a:cubicBezTo>
                    <a:cubicBezTo>
                      <a:pt x="19" y="76"/>
                      <a:pt x="38" y="133"/>
                      <a:pt x="38" y="133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14" name="Freeform 309">
                <a:extLst>
                  <a:ext uri="{FF2B5EF4-FFF2-40B4-BE49-F238E27FC236}">
                    <a16:creationId xmlns:a16="http://schemas.microsoft.com/office/drawing/2014/main" id="{3FE03F90-F58E-004C-BCB3-216D7645A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497138"/>
                <a:ext cx="6350" cy="23812"/>
              </a:xfrm>
              <a:custGeom>
                <a:avLst/>
                <a:gdLst>
                  <a:gd name="T0" fmla="*/ 2147483646 w 39"/>
                  <a:gd name="T1" fmla="*/ 2147483646 h 134"/>
                  <a:gd name="T2" fmla="*/ 2147483646 w 39"/>
                  <a:gd name="T3" fmla="*/ 2147483646 h 134"/>
                  <a:gd name="T4" fmla="*/ 2147483646 w 39"/>
                  <a:gd name="T5" fmla="*/ 2147483646 h 134"/>
                  <a:gd name="T6" fmla="*/ 2147483646 w 39"/>
                  <a:gd name="T7" fmla="*/ 2147483646 h 134"/>
                  <a:gd name="T8" fmla="*/ 2147483646 w 39"/>
                  <a:gd name="T9" fmla="*/ 2147483646 h 134"/>
                  <a:gd name="T10" fmla="*/ 0 w 39"/>
                  <a:gd name="T11" fmla="*/ 2147483646 h 134"/>
                  <a:gd name="T12" fmla="*/ 0 w 39"/>
                  <a:gd name="T13" fmla="*/ 0 h 134"/>
                  <a:gd name="T14" fmla="*/ 0 w 39"/>
                  <a:gd name="T15" fmla="*/ 0 h 134"/>
                  <a:gd name="T16" fmla="*/ 0 w 39"/>
                  <a:gd name="T17" fmla="*/ 0 h 134"/>
                  <a:gd name="T18" fmla="*/ 2147483646 w 39"/>
                  <a:gd name="T19" fmla="*/ 2147483646 h 134"/>
                  <a:gd name="T20" fmla="*/ 2147483646 w 39"/>
                  <a:gd name="T21" fmla="*/ 2147483646 h 134"/>
                  <a:gd name="T22" fmla="*/ 2147483646 w 39"/>
                  <a:gd name="T23" fmla="*/ 2147483646 h 134"/>
                  <a:gd name="T24" fmla="*/ 2147483646 w 39"/>
                  <a:gd name="T25" fmla="*/ 2147483646 h 134"/>
                  <a:gd name="T26" fmla="*/ 2147483646 w 39"/>
                  <a:gd name="T27" fmla="*/ 2147483646 h 134"/>
                  <a:gd name="T28" fmla="*/ 0 w 39"/>
                  <a:gd name="T29" fmla="*/ 0 h 134"/>
                  <a:gd name="T30" fmla="*/ 0 w 39"/>
                  <a:gd name="T31" fmla="*/ 0 h 134"/>
                  <a:gd name="T32" fmla="*/ 0 w 39"/>
                  <a:gd name="T33" fmla="*/ 2147483646 h 134"/>
                  <a:gd name="T34" fmla="*/ 2147483646 w 39"/>
                  <a:gd name="T35" fmla="*/ 2147483646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134">
                    <a:moveTo>
                      <a:pt x="38" y="133"/>
                    </a:moveTo>
                    <a:lnTo>
                      <a:pt x="38" y="133"/>
                    </a:lnTo>
                    <a:lnTo>
                      <a:pt x="19" y="115"/>
                    </a:lnTo>
                    <a:cubicBezTo>
                      <a:pt x="0" y="95"/>
                      <a:pt x="0" y="57"/>
                      <a:pt x="0" y="38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19" y="76"/>
                      <a:pt x="38" y="133"/>
                      <a:pt x="38" y="133"/>
                    </a:cubicBezTo>
                    <a:cubicBezTo>
                      <a:pt x="38" y="133"/>
                      <a:pt x="19" y="76"/>
                      <a:pt x="0" y="0"/>
                    </a:cubicBezTo>
                    <a:cubicBezTo>
                      <a:pt x="0" y="19"/>
                      <a:pt x="0" y="19"/>
                      <a:pt x="0" y="38"/>
                    </a:cubicBezTo>
                    <a:cubicBezTo>
                      <a:pt x="0" y="95"/>
                      <a:pt x="19" y="133"/>
                      <a:pt x="38" y="133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15" name="Freeform 310">
                <a:extLst>
                  <a:ext uri="{FF2B5EF4-FFF2-40B4-BE49-F238E27FC236}">
                    <a16:creationId xmlns:a16="http://schemas.microsoft.com/office/drawing/2014/main" id="{11C623A8-EE82-6C4A-9F5A-1EEA0AD05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06663"/>
                <a:ext cx="11113" cy="25400"/>
              </a:xfrm>
              <a:custGeom>
                <a:avLst/>
                <a:gdLst>
                  <a:gd name="T0" fmla="*/ 2147483646 w 58"/>
                  <a:gd name="T1" fmla="*/ 2147483646 h 135"/>
                  <a:gd name="T2" fmla="*/ 2147483646 w 58"/>
                  <a:gd name="T3" fmla="*/ 2147483646 h 135"/>
                  <a:gd name="T4" fmla="*/ 2147483646 w 58"/>
                  <a:gd name="T5" fmla="*/ 0 h 135"/>
                  <a:gd name="T6" fmla="*/ 2147483646 w 58"/>
                  <a:gd name="T7" fmla="*/ 2147483646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5">
                    <a:moveTo>
                      <a:pt x="57" y="114"/>
                    </a:moveTo>
                    <a:lnTo>
                      <a:pt x="57" y="114"/>
                    </a:lnTo>
                    <a:cubicBezTo>
                      <a:pt x="57" y="76"/>
                      <a:pt x="18" y="0"/>
                      <a:pt x="18" y="0"/>
                    </a:cubicBezTo>
                    <a:cubicBezTo>
                      <a:pt x="0" y="76"/>
                      <a:pt x="38" y="134"/>
                      <a:pt x="57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16" name="Freeform 311">
                <a:extLst>
                  <a:ext uri="{FF2B5EF4-FFF2-40B4-BE49-F238E27FC236}">
                    <a16:creationId xmlns:a16="http://schemas.microsoft.com/office/drawing/2014/main" id="{2254492D-148D-1448-B820-BF5FC6BD2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06663"/>
                <a:ext cx="7938" cy="20637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2147483646 h 115"/>
                  <a:gd name="T6" fmla="*/ 0 w 40"/>
                  <a:gd name="T7" fmla="*/ 0 h 115"/>
                  <a:gd name="T8" fmla="*/ 0 w 40"/>
                  <a:gd name="T9" fmla="*/ 0 h 115"/>
                  <a:gd name="T10" fmla="*/ 0 w 40"/>
                  <a:gd name="T11" fmla="*/ 0 h 115"/>
                  <a:gd name="T12" fmla="*/ 0 w 40"/>
                  <a:gd name="T13" fmla="*/ 0 h 115"/>
                  <a:gd name="T14" fmla="*/ 2147483646 w 40"/>
                  <a:gd name="T15" fmla="*/ 2147483646 h 115"/>
                  <a:gd name="T16" fmla="*/ 2147483646 w 40"/>
                  <a:gd name="T17" fmla="*/ 2147483646 h 115"/>
                  <a:gd name="T18" fmla="*/ 2147483646 w 40"/>
                  <a:gd name="T19" fmla="*/ 2147483646 h 115"/>
                  <a:gd name="T20" fmla="*/ 2147483646 w 40"/>
                  <a:gd name="T21" fmla="*/ 2147483646 h 115"/>
                  <a:gd name="T22" fmla="*/ 2147483646 w 40"/>
                  <a:gd name="T23" fmla="*/ 2147483646 h 115"/>
                  <a:gd name="T24" fmla="*/ 2147483646 w 40"/>
                  <a:gd name="T25" fmla="*/ 2147483646 h 115"/>
                  <a:gd name="T26" fmla="*/ 2147483646 w 40"/>
                  <a:gd name="T27" fmla="*/ 2147483646 h 115"/>
                  <a:gd name="T28" fmla="*/ 0 w 40"/>
                  <a:gd name="T29" fmla="*/ 2147483646 h 115"/>
                  <a:gd name="T30" fmla="*/ 0 w 40"/>
                  <a:gd name="T31" fmla="*/ 0 h 115"/>
                  <a:gd name="T32" fmla="*/ 0 w 40"/>
                  <a:gd name="T33" fmla="*/ 0 h 115"/>
                  <a:gd name="T34" fmla="*/ 0 w 40"/>
                  <a:gd name="T35" fmla="*/ 0 h 115"/>
                  <a:gd name="T36" fmla="*/ 0 w 40"/>
                  <a:gd name="T37" fmla="*/ 0 h 115"/>
                  <a:gd name="T38" fmla="*/ 2147483646 w 40"/>
                  <a:gd name="T39" fmla="*/ 2147483646 h 1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" h="115">
                    <a:moveTo>
                      <a:pt x="39" y="114"/>
                    </a:moveTo>
                    <a:lnTo>
                      <a:pt x="39" y="114"/>
                    </a:lnTo>
                    <a:cubicBezTo>
                      <a:pt x="39" y="76"/>
                      <a:pt x="0" y="0"/>
                      <a:pt x="0" y="0"/>
                    </a:cubicBezTo>
                    <a:cubicBezTo>
                      <a:pt x="0" y="76"/>
                      <a:pt x="20" y="114"/>
                      <a:pt x="39" y="114"/>
                    </a:cubicBezTo>
                    <a:cubicBezTo>
                      <a:pt x="39" y="114"/>
                      <a:pt x="20" y="114"/>
                      <a:pt x="0" y="95"/>
                    </a:cubicBezTo>
                    <a:cubicBezTo>
                      <a:pt x="0" y="76"/>
                      <a:pt x="0" y="38"/>
                      <a:pt x="0" y="0"/>
                    </a:cubicBezTo>
                    <a:cubicBezTo>
                      <a:pt x="0" y="0"/>
                      <a:pt x="39" y="76"/>
                      <a:pt x="39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17" name="Freeform 312">
                <a:extLst>
                  <a:ext uri="{FF2B5EF4-FFF2-40B4-BE49-F238E27FC236}">
                    <a16:creationId xmlns:a16="http://schemas.microsoft.com/office/drawing/2014/main" id="{6AE4F4CC-7447-CA4B-971C-357B9D4D8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2506663"/>
                <a:ext cx="11113" cy="25400"/>
              </a:xfrm>
              <a:custGeom>
                <a:avLst/>
                <a:gdLst>
                  <a:gd name="T0" fmla="*/ 2147483646 w 58"/>
                  <a:gd name="T1" fmla="*/ 2147483646 h 135"/>
                  <a:gd name="T2" fmla="*/ 2147483646 w 58"/>
                  <a:gd name="T3" fmla="*/ 2147483646 h 135"/>
                  <a:gd name="T4" fmla="*/ 2147483646 w 58"/>
                  <a:gd name="T5" fmla="*/ 0 h 135"/>
                  <a:gd name="T6" fmla="*/ 2147483646 w 58"/>
                  <a:gd name="T7" fmla="*/ 2147483646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35">
                    <a:moveTo>
                      <a:pt x="57" y="114"/>
                    </a:moveTo>
                    <a:lnTo>
                      <a:pt x="57" y="114"/>
                    </a:lnTo>
                    <a:cubicBezTo>
                      <a:pt x="38" y="134"/>
                      <a:pt x="0" y="76"/>
                      <a:pt x="18" y="0"/>
                    </a:cubicBezTo>
                    <a:cubicBezTo>
                      <a:pt x="38" y="58"/>
                      <a:pt x="57" y="114"/>
                      <a:pt x="57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18" name="Freeform 313">
                <a:extLst>
                  <a:ext uri="{FF2B5EF4-FFF2-40B4-BE49-F238E27FC236}">
                    <a16:creationId xmlns:a16="http://schemas.microsoft.com/office/drawing/2014/main" id="{132F7424-30BB-8F48-ADFF-C012855BA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06663"/>
                <a:ext cx="7938" cy="20637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2147483646 h 115"/>
                  <a:gd name="T6" fmla="*/ 2147483646 w 40"/>
                  <a:gd name="T7" fmla="*/ 2147483646 h 115"/>
                  <a:gd name="T8" fmla="*/ 0 w 40"/>
                  <a:gd name="T9" fmla="*/ 2147483646 h 115"/>
                  <a:gd name="T10" fmla="*/ 0 w 40"/>
                  <a:gd name="T11" fmla="*/ 0 h 115"/>
                  <a:gd name="T12" fmla="*/ 0 w 40"/>
                  <a:gd name="T13" fmla="*/ 0 h 115"/>
                  <a:gd name="T14" fmla="*/ 0 w 40"/>
                  <a:gd name="T15" fmla="*/ 0 h 115"/>
                  <a:gd name="T16" fmla="*/ 0 w 40"/>
                  <a:gd name="T17" fmla="*/ 0 h 115"/>
                  <a:gd name="T18" fmla="*/ 2147483646 w 40"/>
                  <a:gd name="T19" fmla="*/ 2147483646 h 115"/>
                  <a:gd name="T20" fmla="*/ 2147483646 w 40"/>
                  <a:gd name="T21" fmla="*/ 2147483646 h 115"/>
                  <a:gd name="T22" fmla="*/ 2147483646 w 40"/>
                  <a:gd name="T23" fmla="*/ 2147483646 h 115"/>
                  <a:gd name="T24" fmla="*/ 2147483646 w 40"/>
                  <a:gd name="T25" fmla="*/ 2147483646 h 115"/>
                  <a:gd name="T26" fmla="*/ 2147483646 w 40"/>
                  <a:gd name="T27" fmla="*/ 2147483646 h 115"/>
                  <a:gd name="T28" fmla="*/ 0 w 40"/>
                  <a:gd name="T29" fmla="*/ 0 h 115"/>
                  <a:gd name="T30" fmla="*/ 0 w 40"/>
                  <a:gd name="T31" fmla="*/ 0 h 115"/>
                  <a:gd name="T32" fmla="*/ 0 w 40"/>
                  <a:gd name="T33" fmla="*/ 0 h 115"/>
                  <a:gd name="T34" fmla="*/ 2147483646 w 40"/>
                  <a:gd name="T35" fmla="*/ 2147483646 h 1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" h="115">
                    <a:moveTo>
                      <a:pt x="39" y="114"/>
                    </a:moveTo>
                    <a:lnTo>
                      <a:pt x="39" y="114"/>
                    </a:lnTo>
                    <a:cubicBezTo>
                      <a:pt x="39" y="114"/>
                      <a:pt x="20" y="114"/>
                      <a:pt x="0" y="95"/>
                    </a:cubicBezTo>
                    <a:cubicBezTo>
                      <a:pt x="0" y="76"/>
                      <a:pt x="0" y="38"/>
                      <a:pt x="0" y="0"/>
                    </a:cubicBezTo>
                    <a:cubicBezTo>
                      <a:pt x="20" y="58"/>
                      <a:pt x="39" y="114"/>
                      <a:pt x="39" y="114"/>
                    </a:cubicBezTo>
                    <a:cubicBezTo>
                      <a:pt x="39" y="114"/>
                      <a:pt x="20" y="58"/>
                      <a:pt x="0" y="0"/>
                    </a:cubicBezTo>
                    <a:cubicBezTo>
                      <a:pt x="0" y="76"/>
                      <a:pt x="20" y="114"/>
                      <a:pt x="39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19" name="Freeform 314">
                <a:extLst>
                  <a:ext uri="{FF2B5EF4-FFF2-40B4-BE49-F238E27FC236}">
                    <a16:creationId xmlns:a16="http://schemas.microsoft.com/office/drawing/2014/main" id="{6462B09E-5458-134C-B1DC-7DD599BDA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559050"/>
                <a:ext cx="6350" cy="20638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0 h 115"/>
                  <a:gd name="T6" fmla="*/ 2147483646 w 40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39" y="76"/>
                      <a:pt x="39" y="19"/>
                      <a:pt x="39" y="0"/>
                    </a:cubicBezTo>
                    <a:cubicBezTo>
                      <a:pt x="0" y="57"/>
                      <a:pt x="0" y="95"/>
                      <a:pt x="19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20" name="Freeform 315">
                <a:extLst>
                  <a:ext uri="{FF2B5EF4-FFF2-40B4-BE49-F238E27FC236}">
                    <a16:creationId xmlns:a16="http://schemas.microsoft.com/office/drawing/2014/main" id="{E2A5A20D-B353-8649-A108-B24D123B9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559050"/>
                <a:ext cx="6350" cy="20638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2147483646 h 115"/>
                  <a:gd name="T6" fmla="*/ 2147483646 w 40"/>
                  <a:gd name="T7" fmla="*/ 2147483646 h 115"/>
                  <a:gd name="T8" fmla="*/ 2147483646 w 40"/>
                  <a:gd name="T9" fmla="*/ 0 h 115"/>
                  <a:gd name="T10" fmla="*/ 2147483646 w 40"/>
                  <a:gd name="T11" fmla="*/ 0 h 115"/>
                  <a:gd name="T12" fmla="*/ 2147483646 w 40"/>
                  <a:gd name="T13" fmla="*/ 0 h 115"/>
                  <a:gd name="T14" fmla="*/ 0 w 40"/>
                  <a:gd name="T15" fmla="*/ 2147483646 h 115"/>
                  <a:gd name="T16" fmla="*/ 2147483646 w 40"/>
                  <a:gd name="T17" fmla="*/ 2147483646 h 115"/>
                  <a:gd name="T18" fmla="*/ 2147483646 w 40"/>
                  <a:gd name="T19" fmla="*/ 2147483646 h 115"/>
                  <a:gd name="T20" fmla="*/ 2147483646 w 40"/>
                  <a:gd name="T21" fmla="*/ 2147483646 h 115"/>
                  <a:gd name="T22" fmla="*/ 2147483646 w 40"/>
                  <a:gd name="T23" fmla="*/ 2147483646 h 115"/>
                  <a:gd name="T24" fmla="*/ 2147483646 w 40"/>
                  <a:gd name="T25" fmla="*/ 2147483646 h 115"/>
                  <a:gd name="T26" fmla="*/ 0 w 40"/>
                  <a:gd name="T27" fmla="*/ 2147483646 h 115"/>
                  <a:gd name="T28" fmla="*/ 2147483646 w 40"/>
                  <a:gd name="T29" fmla="*/ 0 h 115"/>
                  <a:gd name="T30" fmla="*/ 2147483646 w 40"/>
                  <a:gd name="T31" fmla="*/ 0 h 115"/>
                  <a:gd name="T32" fmla="*/ 2147483646 w 40"/>
                  <a:gd name="T33" fmla="*/ 0 h 115"/>
                  <a:gd name="T34" fmla="*/ 2147483646 w 40"/>
                  <a:gd name="T35" fmla="*/ 2147483646 h 115"/>
                  <a:gd name="T36" fmla="*/ 2147483646 w 40"/>
                  <a:gd name="T37" fmla="*/ 2147483646 h 1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19" y="95"/>
                      <a:pt x="39" y="38"/>
                      <a:pt x="39" y="1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0" y="38"/>
                      <a:pt x="0" y="57"/>
                      <a:pt x="0" y="76"/>
                    </a:cubicBezTo>
                    <a:cubicBezTo>
                      <a:pt x="0" y="95"/>
                      <a:pt x="0" y="114"/>
                      <a:pt x="19" y="114"/>
                    </a:cubicBezTo>
                    <a:cubicBezTo>
                      <a:pt x="0" y="114"/>
                      <a:pt x="0" y="95"/>
                      <a:pt x="0" y="76"/>
                    </a:cubicBezTo>
                    <a:cubicBezTo>
                      <a:pt x="0" y="57"/>
                      <a:pt x="0" y="38"/>
                      <a:pt x="39" y="0"/>
                    </a:cubicBezTo>
                    <a:cubicBezTo>
                      <a:pt x="39" y="0"/>
                      <a:pt x="39" y="0"/>
                      <a:pt x="39" y="19"/>
                    </a:cubicBezTo>
                    <a:cubicBezTo>
                      <a:pt x="39" y="38"/>
                      <a:pt x="19" y="95"/>
                      <a:pt x="19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21" name="Freeform 316">
                <a:extLst>
                  <a:ext uri="{FF2B5EF4-FFF2-40B4-BE49-F238E27FC236}">
                    <a16:creationId xmlns:a16="http://schemas.microsoft.com/office/drawing/2014/main" id="{0F472BB4-8BD0-0644-A771-591256E52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559050"/>
                <a:ext cx="6350" cy="20638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0 h 115"/>
                  <a:gd name="T6" fmla="*/ 2147483646 w 40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0" y="95"/>
                      <a:pt x="0" y="57"/>
                      <a:pt x="39" y="0"/>
                    </a:cubicBezTo>
                    <a:cubicBezTo>
                      <a:pt x="19" y="57"/>
                      <a:pt x="19" y="95"/>
                      <a:pt x="19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22" name="Freeform 317">
                <a:extLst>
                  <a:ext uri="{FF2B5EF4-FFF2-40B4-BE49-F238E27FC236}">
                    <a16:creationId xmlns:a16="http://schemas.microsoft.com/office/drawing/2014/main" id="{F75BFA10-D870-C545-A761-3D2BAFA32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2559050"/>
                <a:ext cx="6350" cy="20638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2147483646 h 115"/>
                  <a:gd name="T6" fmla="*/ 0 w 40"/>
                  <a:gd name="T7" fmla="*/ 2147483646 h 115"/>
                  <a:gd name="T8" fmla="*/ 2147483646 w 40"/>
                  <a:gd name="T9" fmla="*/ 0 h 115"/>
                  <a:gd name="T10" fmla="*/ 2147483646 w 40"/>
                  <a:gd name="T11" fmla="*/ 0 h 115"/>
                  <a:gd name="T12" fmla="*/ 2147483646 w 40"/>
                  <a:gd name="T13" fmla="*/ 0 h 115"/>
                  <a:gd name="T14" fmla="*/ 2147483646 w 40"/>
                  <a:gd name="T15" fmla="*/ 2147483646 h 115"/>
                  <a:gd name="T16" fmla="*/ 2147483646 w 40"/>
                  <a:gd name="T17" fmla="*/ 2147483646 h 115"/>
                  <a:gd name="T18" fmla="*/ 2147483646 w 40"/>
                  <a:gd name="T19" fmla="*/ 2147483646 h 115"/>
                  <a:gd name="T20" fmla="*/ 2147483646 w 40"/>
                  <a:gd name="T21" fmla="*/ 2147483646 h 115"/>
                  <a:gd name="T22" fmla="*/ 2147483646 w 40"/>
                  <a:gd name="T23" fmla="*/ 2147483646 h 115"/>
                  <a:gd name="T24" fmla="*/ 2147483646 w 40"/>
                  <a:gd name="T25" fmla="*/ 2147483646 h 115"/>
                  <a:gd name="T26" fmla="*/ 2147483646 w 40"/>
                  <a:gd name="T27" fmla="*/ 2147483646 h 115"/>
                  <a:gd name="T28" fmla="*/ 2147483646 w 40"/>
                  <a:gd name="T29" fmla="*/ 0 h 115"/>
                  <a:gd name="T30" fmla="*/ 2147483646 w 40"/>
                  <a:gd name="T31" fmla="*/ 0 h 115"/>
                  <a:gd name="T32" fmla="*/ 0 w 40"/>
                  <a:gd name="T33" fmla="*/ 2147483646 h 115"/>
                  <a:gd name="T34" fmla="*/ 2147483646 w 40"/>
                  <a:gd name="T35" fmla="*/ 2147483646 h 1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0" y="114"/>
                      <a:pt x="0" y="95"/>
                      <a:pt x="0" y="76"/>
                    </a:cubicBezTo>
                    <a:cubicBezTo>
                      <a:pt x="0" y="57"/>
                      <a:pt x="0" y="38"/>
                      <a:pt x="39" y="0"/>
                    </a:cubicBezTo>
                    <a:cubicBezTo>
                      <a:pt x="19" y="38"/>
                      <a:pt x="19" y="95"/>
                      <a:pt x="19" y="95"/>
                    </a:cubicBezTo>
                    <a:lnTo>
                      <a:pt x="19" y="114"/>
                    </a:lnTo>
                    <a:lnTo>
                      <a:pt x="19" y="95"/>
                    </a:lnTo>
                    <a:cubicBezTo>
                      <a:pt x="19" y="95"/>
                      <a:pt x="19" y="57"/>
                      <a:pt x="39" y="0"/>
                    </a:cubicBezTo>
                    <a:cubicBezTo>
                      <a:pt x="0" y="38"/>
                      <a:pt x="0" y="57"/>
                      <a:pt x="0" y="76"/>
                    </a:cubicBezTo>
                    <a:cubicBezTo>
                      <a:pt x="0" y="95"/>
                      <a:pt x="0" y="114"/>
                      <a:pt x="19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23" name="Freeform 318">
                <a:extLst>
                  <a:ext uri="{FF2B5EF4-FFF2-40B4-BE49-F238E27FC236}">
                    <a16:creationId xmlns:a16="http://schemas.microsoft.com/office/drawing/2014/main" id="{770CB7E2-9CE4-3A41-8DC7-880CCBFF2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482850"/>
                <a:ext cx="3175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0 h 20"/>
                  <a:gd name="T8" fmla="*/ 2147483646 w 20"/>
                  <a:gd name="T9" fmla="*/ 0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19" y="19"/>
                    </a:cubicBezTo>
                    <a:cubicBezTo>
                      <a:pt x="19" y="19"/>
                      <a:pt x="19" y="19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24" name="Freeform 319">
                <a:extLst>
                  <a:ext uri="{FF2B5EF4-FFF2-40B4-BE49-F238E27FC236}">
                    <a16:creationId xmlns:a16="http://schemas.microsoft.com/office/drawing/2014/main" id="{A6462AAB-291B-C841-B87C-2E37BA26E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482850"/>
                <a:ext cx="3175" cy="4763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2147483646 w 20"/>
                  <a:gd name="T11" fmla="*/ 0 h 20"/>
                  <a:gd name="T12" fmla="*/ 0 w 20"/>
                  <a:gd name="T13" fmla="*/ 0 h 20"/>
                  <a:gd name="T14" fmla="*/ 0 w 20"/>
                  <a:gd name="T15" fmla="*/ 0 h 20"/>
                  <a:gd name="T16" fmla="*/ 0 w 20"/>
                  <a:gd name="T17" fmla="*/ 0 h 20"/>
                  <a:gd name="T18" fmla="*/ 0 w 20"/>
                  <a:gd name="T19" fmla="*/ 0 h 20"/>
                  <a:gd name="T20" fmla="*/ 0 w 20"/>
                  <a:gd name="T21" fmla="*/ 0 h 20"/>
                  <a:gd name="T22" fmla="*/ 2147483646 w 20"/>
                  <a:gd name="T23" fmla="*/ 0 h 20"/>
                  <a:gd name="T24" fmla="*/ 2147483646 w 20"/>
                  <a:gd name="T25" fmla="*/ 0 h 20"/>
                  <a:gd name="T26" fmla="*/ 2147483646 w 20"/>
                  <a:gd name="T27" fmla="*/ 2147483646 h 20"/>
                  <a:gd name="T28" fmla="*/ 0 w 20"/>
                  <a:gd name="T29" fmla="*/ 0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19" y="19"/>
                    </a:cubicBezTo>
                    <a:cubicBezTo>
                      <a:pt x="19" y="19"/>
                      <a:pt x="19" y="19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0"/>
                    </a:cubicBez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25" name="Freeform 320">
                <a:extLst>
                  <a:ext uri="{FF2B5EF4-FFF2-40B4-BE49-F238E27FC236}">
                    <a16:creationId xmlns:a16="http://schemas.microsoft.com/office/drawing/2014/main" id="{791DD724-7F50-1D46-964D-651F7AC02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93963"/>
                <a:ext cx="4762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0" y="0"/>
                      <a:pt x="0" y="19"/>
                    </a:cubicBez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26" name="Freeform 321">
                <a:extLst>
                  <a:ext uri="{FF2B5EF4-FFF2-40B4-BE49-F238E27FC236}">
                    <a16:creationId xmlns:a16="http://schemas.microsoft.com/office/drawing/2014/main" id="{AFEACFB1-008E-6845-B4BA-94EF313D8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2493963"/>
                <a:ext cx="4762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2147483646 w 20"/>
                  <a:gd name="T11" fmla="*/ 0 h 20"/>
                  <a:gd name="T12" fmla="*/ 0 w 20"/>
                  <a:gd name="T13" fmla="*/ 2147483646 h 20"/>
                  <a:gd name="T14" fmla="*/ 0 w 20"/>
                  <a:gd name="T15" fmla="*/ 2147483646 h 20"/>
                  <a:gd name="T16" fmla="*/ 0 w 20"/>
                  <a:gd name="T17" fmla="*/ 2147483646 h 20"/>
                  <a:gd name="T18" fmla="*/ 0 w 20"/>
                  <a:gd name="T19" fmla="*/ 2147483646 h 20"/>
                  <a:gd name="T20" fmla="*/ 0 w 20"/>
                  <a:gd name="T21" fmla="*/ 2147483646 h 20"/>
                  <a:gd name="T22" fmla="*/ 2147483646 w 20"/>
                  <a:gd name="T23" fmla="*/ 0 h 20"/>
                  <a:gd name="T24" fmla="*/ 2147483646 w 20"/>
                  <a:gd name="T25" fmla="*/ 2147483646 h 20"/>
                  <a:gd name="T26" fmla="*/ 2147483646 w 20"/>
                  <a:gd name="T27" fmla="*/ 2147483646 h 20"/>
                  <a:gd name="T28" fmla="*/ 0 w 20"/>
                  <a:gd name="T29" fmla="*/ 2147483646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0" y="0"/>
                      <a:pt x="0" y="19"/>
                    </a:cubicBezTo>
                    <a:cubicBezTo>
                      <a:pt x="0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27" name="Freeform 322">
                <a:extLst>
                  <a:ext uri="{FF2B5EF4-FFF2-40B4-BE49-F238E27FC236}">
                    <a16:creationId xmlns:a16="http://schemas.microsoft.com/office/drawing/2014/main" id="{042B8EC5-40F2-A249-9CA1-ECEF33535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532063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28" name="Freeform 323">
                <a:extLst>
                  <a:ext uri="{FF2B5EF4-FFF2-40B4-BE49-F238E27FC236}">
                    <a16:creationId xmlns:a16="http://schemas.microsoft.com/office/drawing/2014/main" id="{74C44CC4-6FA3-BB4F-93F1-1E1312BD6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2527300"/>
                <a:ext cx="1587" cy="4763"/>
              </a:xfrm>
              <a:custGeom>
                <a:avLst/>
                <a:gdLst>
                  <a:gd name="T0" fmla="*/ 0 w 1"/>
                  <a:gd name="T1" fmla="*/ 2147483646 h 21"/>
                  <a:gd name="T2" fmla="*/ 0 w 1"/>
                  <a:gd name="T3" fmla="*/ 2147483646 h 21"/>
                  <a:gd name="T4" fmla="*/ 0 w 1"/>
                  <a:gd name="T5" fmla="*/ 2147483646 h 21"/>
                  <a:gd name="T6" fmla="*/ 0 w 1"/>
                  <a:gd name="T7" fmla="*/ 2147483646 h 21"/>
                  <a:gd name="T8" fmla="*/ 0 w 1"/>
                  <a:gd name="T9" fmla="*/ 2147483646 h 21"/>
                  <a:gd name="T10" fmla="*/ 0 w 1"/>
                  <a:gd name="T11" fmla="*/ 0 h 21"/>
                  <a:gd name="T12" fmla="*/ 0 w 1"/>
                  <a:gd name="T13" fmla="*/ 214748364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20"/>
                      <a:pt x="0" y="20"/>
                      <a:pt x="0" y="0"/>
                    </a:cubicBezTo>
                    <a:lnTo>
                      <a:pt x="0" y="20"/>
                    </a:ln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29" name="Freeform 324">
                <a:extLst>
                  <a:ext uri="{FF2B5EF4-FFF2-40B4-BE49-F238E27FC236}">
                    <a16:creationId xmlns:a16="http://schemas.microsoft.com/office/drawing/2014/main" id="{A4D481D6-9FEB-054D-8846-9616893C3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524125"/>
                <a:ext cx="3175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0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30" name="Freeform 325">
                <a:extLst>
                  <a:ext uri="{FF2B5EF4-FFF2-40B4-BE49-F238E27FC236}">
                    <a16:creationId xmlns:a16="http://schemas.microsoft.com/office/drawing/2014/main" id="{CC4C1F8C-2AD1-A443-97ED-444B1F5F3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524125"/>
                <a:ext cx="3175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0 w 20"/>
                  <a:gd name="T13" fmla="*/ 0 h 1"/>
                  <a:gd name="T14" fmla="*/ 0 w 20"/>
                  <a:gd name="T15" fmla="*/ 0 h 1"/>
                  <a:gd name="T16" fmla="*/ 0 w 20"/>
                  <a:gd name="T17" fmla="*/ 0 h 1"/>
                  <a:gd name="T18" fmla="*/ 2147483646 w 20"/>
                  <a:gd name="T19" fmla="*/ 0 h 1"/>
                  <a:gd name="T20" fmla="*/ 2147483646 w 20"/>
                  <a:gd name="T21" fmla="*/ 0 h 1"/>
                  <a:gd name="T22" fmla="*/ 2147483646 w 20"/>
                  <a:gd name="T23" fmla="*/ 0 h 1"/>
                  <a:gd name="T24" fmla="*/ 0 w 20"/>
                  <a:gd name="T25" fmla="*/ 0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31" name="Freeform 326">
                <a:extLst>
                  <a:ext uri="{FF2B5EF4-FFF2-40B4-BE49-F238E27FC236}">
                    <a16:creationId xmlns:a16="http://schemas.microsoft.com/office/drawing/2014/main" id="{D014B7DE-645D-BE40-BEAF-E119B2484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559050"/>
                <a:ext cx="4763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19" y="19"/>
                    </a:cubicBezTo>
                    <a:lnTo>
                      <a:pt x="19" y="0"/>
                    </a:lnTo>
                    <a:cubicBezTo>
                      <a:pt x="0" y="0"/>
                      <a:pt x="0" y="19"/>
                      <a:pt x="0" y="19"/>
                    </a:cubicBez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32" name="Freeform 327">
                <a:extLst>
                  <a:ext uri="{FF2B5EF4-FFF2-40B4-BE49-F238E27FC236}">
                    <a16:creationId xmlns:a16="http://schemas.microsoft.com/office/drawing/2014/main" id="{0D238D07-C925-E04D-A910-C63A8815E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050" y="2559050"/>
                <a:ext cx="4763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2147483646 w 20"/>
                  <a:gd name="T11" fmla="*/ 0 h 20"/>
                  <a:gd name="T12" fmla="*/ 0 w 20"/>
                  <a:gd name="T13" fmla="*/ 2147483646 h 20"/>
                  <a:gd name="T14" fmla="*/ 0 w 20"/>
                  <a:gd name="T15" fmla="*/ 2147483646 h 20"/>
                  <a:gd name="T16" fmla="*/ 0 w 20"/>
                  <a:gd name="T17" fmla="*/ 2147483646 h 20"/>
                  <a:gd name="T18" fmla="*/ 2147483646 w 20"/>
                  <a:gd name="T19" fmla="*/ 0 h 20"/>
                  <a:gd name="T20" fmla="*/ 2147483646 w 20"/>
                  <a:gd name="T21" fmla="*/ 2147483646 h 20"/>
                  <a:gd name="T22" fmla="*/ 2147483646 w 20"/>
                  <a:gd name="T23" fmla="*/ 2147483646 h 20"/>
                  <a:gd name="T24" fmla="*/ 0 w 20"/>
                  <a:gd name="T25" fmla="*/ 2147483646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19" y="19"/>
                    </a:cubicBezTo>
                    <a:lnTo>
                      <a:pt x="19" y="0"/>
                    </a:lnTo>
                    <a:cubicBezTo>
                      <a:pt x="0" y="0"/>
                      <a:pt x="0" y="19"/>
                      <a:pt x="0" y="19"/>
                    </a:cubicBezTo>
                    <a:cubicBezTo>
                      <a:pt x="0" y="19"/>
                      <a:pt x="0" y="0"/>
                      <a:pt x="19" y="0"/>
                    </a:cubicBezTo>
                    <a:lnTo>
                      <a:pt x="19" y="19"/>
                    </a:ln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33" name="Freeform 328">
                <a:extLst>
                  <a:ext uri="{FF2B5EF4-FFF2-40B4-BE49-F238E27FC236}">
                    <a16:creationId xmlns:a16="http://schemas.microsoft.com/office/drawing/2014/main" id="{C7FCF25C-F153-2A46-B0B6-10BD2067B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62225"/>
                <a:ext cx="4763" cy="3175"/>
              </a:xfrm>
              <a:custGeom>
                <a:avLst/>
                <a:gdLst>
                  <a:gd name="T0" fmla="*/ 0 w 21"/>
                  <a:gd name="T1" fmla="*/ 2147483646 h 20"/>
                  <a:gd name="T2" fmla="*/ 0 w 21"/>
                  <a:gd name="T3" fmla="*/ 2147483646 h 20"/>
                  <a:gd name="T4" fmla="*/ 0 w 21"/>
                  <a:gd name="T5" fmla="*/ 2147483646 h 20"/>
                  <a:gd name="T6" fmla="*/ 2147483646 w 21"/>
                  <a:gd name="T7" fmla="*/ 2147483646 h 20"/>
                  <a:gd name="T8" fmla="*/ 0 w 21"/>
                  <a:gd name="T9" fmla="*/ 0 h 20"/>
                  <a:gd name="T10" fmla="*/ 0 w 21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0"/>
                      <a:pt x="20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34" name="Freeform 329">
                <a:extLst>
                  <a:ext uri="{FF2B5EF4-FFF2-40B4-BE49-F238E27FC236}">
                    <a16:creationId xmlns:a16="http://schemas.microsoft.com/office/drawing/2014/main" id="{9BB5649C-EEB0-C445-94D6-1D93BA893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62225"/>
                <a:ext cx="4763" cy="3175"/>
              </a:xfrm>
              <a:custGeom>
                <a:avLst/>
                <a:gdLst>
                  <a:gd name="T0" fmla="*/ 0 w 21"/>
                  <a:gd name="T1" fmla="*/ 2147483646 h 20"/>
                  <a:gd name="T2" fmla="*/ 0 w 21"/>
                  <a:gd name="T3" fmla="*/ 2147483646 h 20"/>
                  <a:gd name="T4" fmla="*/ 0 w 21"/>
                  <a:gd name="T5" fmla="*/ 2147483646 h 20"/>
                  <a:gd name="T6" fmla="*/ 0 w 21"/>
                  <a:gd name="T7" fmla="*/ 2147483646 h 20"/>
                  <a:gd name="T8" fmla="*/ 2147483646 w 21"/>
                  <a:gd name="T9" fmla="*/ 2147483646 h 20"/>
                  <a:gd name="T10" fmla="*/ 0 w 21"/>
                  <a:gd name="T11" fmla="*/ 0 h 20"/>
                  <a:gd name="T12" fmla="*/ 0 w 21"/>
                  <a:gd name="T13" fmla="*/ 2147483646 h 20"/>
                  <a:gd name="T14" fmla="*/ 0 w 21"/>
                  <a:gd name="T15" fmla="*/ 2147483646 h 20"/>
                  <a:gd name="T16" fmla="*/ 0 w 21"/>
                  <a:gd name="T17" fmla="*/ 2147483646 h 20"/>
                  <a:gd name="T18" fmla="*/ 0 w 21"/>
                  <a:gd name="T19" fmla="*/ 0 h 20"/>
                  <a:gd name="T20" fmla="*/ 2147483646 w 21"/>
                  <a:gd name="T21" fmla="*/ 2147483646 h 20"/>
                  <a:gd name="T22" fmla="*/ 0 w 21"/>
                  <a:gd name="T23" fmla="*/ 2147483646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0"/>
                      <a:pt x="20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19"/>
                    </a:cubicBezTo>
                    <a:cubicBezTo>
                      <a:pt x="20" y="19"/>
                      <a:pt x="20" y="19"/>
                      <a:pt x="0" y="19"/>
                    </a:cubicBez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35" name="Freeform 330">
                <a:extLst>
                  <a:ext uri="{FF2B5EF4-FFF2-40B4-BE49-F238E27FC236}">
                    <a16:creationId xmlns:a16="http://schemas.microsoft.com/office/drawing/2014/main" id="{A758A8AC-9861-F941-8B5C-59F0FC1A9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92388"/>
                <a:ext cx="3175" cy="4762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0 h 20"/>
                  <a:gd name="T8" fmla="*/ 2147483646 w 20"/>
                  <a:gd name="T9" fmla="*/ 0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36" name="Freeform 331">
                <a:extLst>
                  <a:ext uri="{FF2B5EF4-FFF2-40B4-BE49-F238E27FC236}">
                    <a16:creationId xmlns:a16="http://schemas.microsoft.com/office/drawing/2014/main" id="{A69E3876-15AE-2344-9160-921223FFA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92388"/>
                <a:ext cx="3175" cy="4762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2147483646 w 20"/>
                  <a:gd name="T11" fmla="*/ 0 h 20"/>
                  <a:gd name="T12" fmla="*/ 0 w 20"/>
                  <a:gd name="T13" fmla="*/ 0 h 20"/>
                  <a:gd name="T14" fmla="*/ 0 w 20"/>
                  <a:gd name="T15" fmla="*/ 0 h 20"/>
                  <a:gd name="T16" fmla="*/ 0 w 20"/>
                  <a:gd name="T17" fmla="*/ 0 h 20"/>
                  <a:gd name="T18" fmla="*/ 2147483646 w 20"/>
                  <a:gd name="T19" fmla="*/ 0 h 20"/>
                  <a:gd name="T20" fmla="*/ 2147483646 w 20"/>
                  <a:gd name="T21" fmla="*/ 0 h 20"/>
                  <a:gd name="T22" fmla="*/ 2147483646 w 20"/>
                  <a:gd name="T23" fmla="*/ 2147483646 h 20"/>
                  <a:gd name="T24" fmla="*/ 0 w 20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0"/>
                    </a:cubicBez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0" y="19"/>
                      <a:pt x="0" y="0"/>
                    </a:cubicBez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37" name="Freeform 332">
                <a:extLst>
                  <a:ext uri="{FF2B5EF4-FFF2-40B4-BE49-F238E27FC236}">
                    <a16:creationId xmlns:a16="http://schemas.microsoft.com/office/drawing/2014/main" id="{B8EF07E2-FAAF-B54C-BD6C-CFC6F6EE0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597150"/>
                <a:ext cx="1588" cy="3175"/>
              </a:xfrm>
              <a:custGeom>
                <a:avLst/>
                <a:gdLst>
                  <a:gd name="T0" fmla="*/ 0 w 1"/>
                  <a:gd name="T1" fmla="*/ 2147483646 h 21"/>
                  <a:gd name="T2" fmla="*/ 0 w 1"/>
                  <a:gd name="T3" fmla="*/ 2147483646 h 21"/>
                  <a:gd name="T4" fmla="*/ 0 w 1"/>
                  <a:gd name="T5" fmla="*/ 2147483646 h 21"/>
                  <a:gd name="T6" fmla="*/ 0 w 1"/>
                  <a:gd name="T7" fmla="*/ 2147483646 h 21"/>
                  <a:gd name="T8" fmla="*/ 0 w 1"/>
                  <a:gd name="T9" fmla="*/ 0 h 21"/>
                  <a:gd name="T10" fmla="*/ 0 w 1"/>
                  <a:gd name="T11" fmla="*/ 214748364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1">
                    <a:moveTo>
                      <a:pt x="0" y="20"/>
                    </a:moveTo>
                    <a:lnTo>
                      <a:pt x="0" y="20"/>
                    </a:lnTo>
                    <a:lnTo>
                      <a:pt x="0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38" name="Freeform 333">
                <a:extLst>
                  <a:ext uri="{FF2B5EF4-FFF2-40B4-BE49-F238E27FC236}">
                    <a16:creationId xmlns:a16="http://schemas.microsoft.com/office/drawing/2014/main" id="{C210D274-2DF5-0041-A6BC-DC8601B06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597150"/>
                <a:ext cx="1588" cy="3175"/>
              </a:xfrm>
              <a:custGeom>
                <a:avLst/>
                <a:gdLst>
                  <a:gd name="T0" fmla="*/ 0 w 1"/>
                  <a:gd name="T1" fmla="*/ 2147483646 h 21"/>
                  <a:gd name="T2" fmla="*/ 0 w 1"/>
                  <a:gd name="T3" fmla="*/ 2147483646 h 21"/>
                  <a:gd name="T4" fmla="*/ 0 w 1"/>
                  <a:gd name="T5" fmla="*/ 2147483646 h 21"/>
                  <a:gd name="T6" fmla="*/ 0 w 1"/>
                  <a:gd name="T7" fmla="*/ 2147483646 h 21"/>
                  <a:gd name="T8" fmla="*/ 0 w 1"/>
                  <a:gd name="T9" fmla="*/ 2147483646 h 21"/>
                  <a:gd name="T10" fmla="*/ 0 w 1"/>
                  <a:gd name="T11" fmla="*/ 0 h 21"/>
                  <a:gd name="T12" fmla="*/ 0 w 1"/>
                  <a:gd name="T13" fmla="*/ 2147483646 h 21"/>
                  <a:gd name="T14" fmla="*/ 0 w 1"/>
                  <a:gd name="T15" fmla="*/ 2147483646 h 21"/>
                  <a:gd name="T16" fmla="*/ 0 w 1"/>
                  <a:gd name="T17" fmla="*/ 2147483646 h 21"/>
                  <a:gd name="T18" fmla="*/ 0 w 1"/>
                  <a:gd name="T19" fmla="*/ 0 h 21"/>
                  <a:gd name="T20" fmla="*/ 0 w 1"/>
                  <a:gd name="T21" fmla="*/ 214748364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1">
                    <a:moveTo>
                      <a:pt x="0" y="20"/>
                    </a:moveTo>
                    <a:lnTo>
                      <a:pt x="0" y="2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39" name="Freeform 334">
                <a:extLst>
                  <a:ext uri="{FF2B5EF4-FFF2-40B4-BE49-F238E27FC236}">
                    <a16:creationId xmlns:a16="http://schemas.microsoft.com/office/drawing/2014/main" id="{356EF595-D15A-DB4D-BEA0-98D36783B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459038"/>
                <a:ext cx="9525" cy="20637"/>
              </a:xfrm>
              <a:custGeom>
                <a:avLst/>
                <a:gdLst>
                  <a:gd name="T0" fmla="*/ 2147483646 w 58"/>
                  <a:gd name="T1" fmla="*/ 2147483646 h 116"/>
                  <a:gd name="T2" fmla="*/ 2147483646 w 58"/>
                  <a:gd name="T3" fmla="*/ 2147483646 h 116"/>
                  <a:gd name="T4" fmla="*/ 2147483646 w 58"/>
                  <a:gd name="T5" fmla="*/ 0 h 116"/>
                  <a:gd name="T6" fmla="*/ 2147483646 w 58"/>
                  <a:gd name="T7" fmla="*/ 2147483646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16">
                    <a:moveTo>
                      <a:pt x="19" y="115"/>
                    </a:moveTo>
                    <a:lnTo>
                      <a:pt x="19" y="115"/>
                    </a:lnTo>
                    <a:cubicBezTo>
                      <a:pt x="0" y="96"/>
                      <a:pt x="19" y="20"/>
                      <a:pt x="19" y="0"/>
                    </a:cubicBezTo>
                    <a:cubicBezTo>
                      <a:pt x="57" y="77"/>
                      <a:pt x="38" y="115"/>
                      <a:pt x="19" y="115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40" name="Freeform 335">
                <a:extLst>
                  <a:ext uri="{FF2B5EF4-FFF2-40B4-BE49-F238E27FC236}">
                    <a16:creationId xmlns:a16="http://schemas.microsoft.com/office/drawing/2014/main" id="{34AC34F4-3763-F242-B6E8-3491AE977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459038"/>
                <a:ext cx="3175" cy="20637"/>
              </a:xfrm>
              <a:custGeom>
                <a:avLst/>
                <a:gdLst>
                  <a:gd name="T0" fmla="*/ 0 w 20"/>
                  <a:gd name="T1" fmla="*/ 2147483646 h 116"/>
                  <a:gd name="T2" fmla="*/ 0 w 20"/>
                  <a:gd name="T3" fmla="*/ 2147483646 h 116"/>
                  <a:gd name="T4" fmla="*/ 0 w 20"/>
                  <a:gd name="T5" fmla="*/ 2147483646 h 116"/>
                  <a:gd name="T6" fmla="*/ 0 w 20"/>
                  <a:gd name="T7" fmla="*/ 2147483646 h 116"/>
                  <a:gd name="T8" fmla="*/ 0 w 20"/>
                  <a:gd name="T9" fmla="*/ 0 h 116"/>
                  <a:gd name="T10" fmla="*/ 0 w 20"/>
                  <a:gd name="T11" fmla="*/ 0 h 116"/>
                  <a:gd name="T12" fmla="*/ 0 w 20"/>
                  <a:gd name="T13" fmla="*/ 0 h 116"/>
                  <a:gd name="T14" fmla="*/ 2147483646 w 20"/>
                  <a:gd name="T15" fmla="*/ 2147483646 h 116"/>
                  <a:gd name="T16" fmla="*/ 0 w 20"/>
                  <a:gd name="T17" fmla="*/ 2147483646 h 116"/>
                  <a:gd name="T18" fmla="*/ 0 w 20"/>
                  <a:gd name="T19" fmla="*/ 2147483646 h 116"/>
                  <a:gd name="T20" fmla="*/ 0 w 20"/>
                  <a:gd name="T21" fmla="*/ 2147483646 h 116"/>
                  <a:gd name="T22" fmla="*/ 0 w 20"/>
                  <a:gd name="T23" fmla="*/ 2147483646 h 116"/>
                  <a:gd name="T24" fmla="*/ 0 w 20"/>
                  <a:gd name="T25" fmla="*/ 2147483646 h 116"/>
                  <a:gd name="T26" fmla="*/ 0 w 20"/>
                  <a:gd name="T27" fmla="*/ 2147483646 h 116"/>
                  <a:gd name="T28" fmla="*/ 0 w 20"/>
                  <a:gd name="T29" fmla="*/ 2147483646 h 116"/>
                  <a:gd name="T30" fmla="*/ 2147483646 w 20"/>
                  <a:gd name="T31" fmla="*/ 2147483646 h 116"/>
                  <a:gd name="T32" fmla="*/ 0 w 20"/>
                  <a:gd name="T33" fmla="*/ 0 h 116"/>
                  <a:gd name="T34" fmla="*/ 0 w 20"/>
                  <a:gd name="T35" fmla="*/ 0 h 116"/>
                  <a:gd name="T36" fmla="*/ 0 w 20"/>
                  <a:gd name="T37" fmla="*/ 0 h 116"/>
                  <a:gd name="T38" fmla="*/ 0 w 20"/>
                  <a:gd name="T39" fmla="*/ 2147483646 h 116"/>
                  <a:gd name="T40" fmla="*/ 0 w 20"/>
                  <a:gd name="T41" fmla="*/ 2147483646 h 1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" h="116">
                    <a:moveTo>
                      <a:pt x="0" y="115"/>
                    </a:moveTo>
                    <a:lnTo>
                      <a:pt x="0" y="115"/>
                    </a:lnTo>
                    <a:cubicBezTo>
                      <a:pt x="0" y="115"/>
                      <a:pt x="0" y="96"/>
                      <a:pt x="0" y="77"/>
                    </a:cubicBezTo>
                    <a:cubicBezTo>
                      <a:pt x="0" y="58"/>
                      <a:pt x="0" y="20"/>
                      <a:pt x="0" y="0"/>
                    </a:cubicBezTo>
                    <a:cubicBezTo>
                      <a:pt x="19" y="39"/>
                      <a:pt x="19" y="58"/>
                      <a:pt x="19" y="77"/>
                    </a:cubicBezTo>
                    <a:cubicBezTo>
                      <a:pt x="19" y="96"/>
                      <a:pt x="19" y="115"/>
                      <a:pt x="0" y="115"/>
                    </a:cubicBezTo>
                    <a:cubicBezTo>
                      <a:pt x="19" y="115"/>
                      <a:pt x="19" y="96"/>
                      <a:pt x="19" y="77"/>
                    </a:cubicBezTo>
                    <a:cubicBezTo>
                      <a:pt x="19" y="58"/>
                      <a:pt x="19" y="39"/>
                      <a:pt x="0" y="0"/>
                    </a:cubicBezTo>
                    <a:cubicBezTo>
                      <a:pt x="0" y="20"/>
                      <a:pt x="0" y="58"/>
                      <a:pt x="0" y="77"/>
                    </a:cubicBezTo>
                    <a:cubicBezTo>
                      <a:pt x="0" y="96"/>
                      <a:pt x="0" y="115"/>
                      <a:pt x="0" y="11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41" name="Freeform 336">
                <a:extLst>
                  <a:ext uri="{FF2B5EF4-FFF2-40B4-BE49-F238E27FC236}">
                    <a16:creationId xmlns:a16="http://schemas.microsoft.com/office/drawing/2014/main" id="{B8B2E849-5038-2D41-A1B0-3D73C4C4D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459038"/>
                <a:ext cx="6350" cy="20637"/>
              </a:xfrm>
              <a:custGeom>
                <a:avLst/>
                <a:gdLst>
                  <a:gd name="T0" fmla="*/ 0 w 39"/>
                  <a:gd name="T1" fmla="*/ 2147483646 h 116"/>
                  <a:gd name="T2" fmla="*/ 0 w 39"/>
                  <a:gd name="T3" fmla="*/ 2147483646 h 116"/>
                  <a:gd name="T4" fmla="*/ 0 w 39"/>
                  <a:gd name="T5" fmla="*/ 0 h 116"/>
                  <a:gd name="T6" fmla="*/ 0 w 39"/>
                  <a:gd name="T7" fmla="*/ 2147483646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16">
                    <a:moveTo>
                      <a:pt x="0" y="115"/>
                    </a:moveTo>
                    <a:lnTo>
                      <a:pt x="0" y="115"/>
                    </a:lnTo>
                    <a:cubicBezTo>
                      <a:pt x="19" y="115"/>
                      <a:pt x="38" y="77"/>
                      <a:pt x="0" y="0"/>
                    </a:cubicBezTo>
                    <a:cubicBezTo>
                      <a:pt x="0" y="58"/>
                      <a:pt x="0" y="115"/>
                      <a:pt x="0" y="115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42" name="Freeform 337">
                <a:extLst>
                  <a:ext uri="{FF2B5EF4-FFF2-40B4-BE49-F238E27FC236}">
                    <a16:creationId xmlns:a16="http://schemas.microsoft.com/office/drawing/2014/main" id="{5636B2A8-14A4-B244-9BF5-C78C6BFF1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2459038"/>
                <a:ext cx="3175" cy="20637"/>
              </a:xfrm>
              <a:custGeom>
                <a:avLst/>
                <a:gdLst>
                  <a:gd name="T0" fmla="*/ 0 w 20"/>
                  <a:gd name="T1" fmla="*/ 2147483646 h 116"/>
                  <a:gd name="T2" fmla="*/ 0 w 20"/>
                  <a:gd name="T3" fmla="*/ 2147483646 h 116"/>
                  <a:gd name="T4" fmla="*/ 0 w 20"/>
                  <a:gd name="T5" fmla="*/ 2147483646 h 116"/>
                  <a:gd name="T6" fmla="*/ 0 w 20"/>
                  <a:gd name="T7" fmla="*/ 2147483646 h 116"/>
                  <a:gd name="T8" fmla="*/ 2147483646 w 20"/>
                  <a:gd name="T9" fmla="*/ 2147483646 h 116"/>
                  <a:gd name="T10" fmla="*/ 0 w 20"/>
                  <a:gd name="T11" fmla="*/ 0 h 116"/>
                  <a:gd name="T12" fmla="*/ 0 w 20"/>
                  <a:gd name="T13" fmla="*/ 0 h 116"/>
                  <a:gd name="T14" fmla="*/ 0 w 20"/>
                  <a:gd name="T15" fmla="*/ 2147483646 h 116"/>
                  <a:gd name="T16" fmla="*/ 0 w 20"/>
                  <a:gd name="T17" fmla="*/ 2147483646 h 116"/>
                  <a:gd name="T18" fmla="*/ 0 w 20"/>
                  <a:gd name="T19" fmla="*/ 2147483646 h 116"/>
                  <a:gd name="T20" fmla="*/ 0 w 20"/>
                  <a:gd name="T21" fmla="*/ 2147483646 h 116"/>
                  <a:gd name="T22" fmla="*/ 0 w 20"/>
                  <a:gd name="T23" fmla="*/ 2147483646 h 116"/>
                  <a:gd name="T24" fmla="*/ 0 w 20"/>
                  <a:gd name="T25" fmla="*/ 2147483646 h 116"/>
                  <a:gd name="T26" fmla="*/ 0 w 20"/>
                  <a:gd name="T27" fmla="*/ 2147483646 h 116"/>
                  <a:gd name="T28" fmla="*/ 0 w 20"/>
                  <a:gd name="T29" fmla="*/ 0 h 116"/>
                  <a:gd name="T30" fmla="*/ 0 w 20"/>
                  <a:gd name="T31" fmla="*/ 0 h 116"/>
                  <a:gd name="T32" fmla="*/ 0 w 20"/>
                  <a:gd name="T33" fmla="*/ 0 h 116"/>
                  <a:gd name="T34" fmla="*/ 2147483646 w 20"/>
                  <a:gd name="T35" fmla="*/ 2147483646 h 116"/>
                  <a:gd name="T36" fmla="*/ 0 w 20"/>
                  <a:gd name="T37" fmla="*/ 2147483646 h 1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116">
                    <a:moveTo>
                      <a:pt x="0" y="115"/>
                    </a:moveTo>
                    <a:lnTo>
                      <a:pt x="0" y="115"/>
                    </a:lnTo>
                    <a:cubicBezTo>
                      <a:pt x="19" y="115"/>
                      <a:pt x="19" y="96"/>
                      <a:pt x="19" y="77"/>
                    </a:cubicBezTo>
                    <a:cubicBezTo>
                      <a:pt x="19" y="58"/>
                      <a:pt x="19" y="39"/>
                      <a:pt x="0" y="0"/>
                    </a:cubicBezTo>
                    <a:cubicBezTo>
                      <a:pt x="0" y="20"/>
                      <a:pt x="0" y="20"/>
                      <a:pt x="0" y="39"/>
                    </a:cubicBezTo>
                    <a:cubicBezTo>
                      <a:pt x="0" y="77"/>
                      <a:pt x="0" y="115"/>
                      <a:pt x="0" y="115"/>
                    </a:cubicBezTo>
                    <a:cubicBezTo>
                      <a:pt x="0" y="115"/>
                      <a:pt x="0" y="77"/>
                      <a:pt x="0" y="39"/>
                    </a:cubicBezTo>
                    <a:cubicBezTo>
                      <a:pt x="0" y="20"/>
                      <a:pt x="0" y="20"/>
                      <a:pt x="0" y="0"/>
                    </a:cubicBezTo>
                    <a:cubicBezTo>
                      <a:pt x="19" y="39"/>
                      <a:pt x="19" y="58"/>
                      <a:pt x="19" y="77"/>
                    </a:cubicBezTo>
                    <a:cubicBezTo>
                      <a:pt x="19" y="96"/>
                      <a:pt x="19" y="115"/>
                      <a:pt x="0" y="11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43" name="Freeform 338">
                <a:extLst>
                  <a:ext uri="{FF2B5EF4-FFF2-40B4-BE49-F238E27FC236}">
                    <a16:creationId xmlns:a16="http://schemas.microsoft.com/office/drawing/2014/main" id="{47202965-FB03-D848-A8EB-B608B64DC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71750"/>
                <a:ext cx="17463" cy="23813"/>
              </a:xfrm>
              <a:custGeom>
                <a:avLst/>
                <a:gdLst>
                  <a:gd name="T0" fmla="*/ 0 w 96"/>
                  <a:gd name="T1" fmla="*/ 2147483646 h 134"/>
                  <a:gd name="T2" fmla="*/ 0 w 96"/>
                  <a:gd name="T3" fmla="*/ 2147483646 h 134"/>
                  <a:gd name="T4" fmla="*/ 2147483646 w 96"/>
                  <a:gd name="T5" fmla="*/ 0 h 134"/>
                  <a:gd name="T6" fmla="*/ 0 w 96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34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77"/>
                      <a:pt x="95" y="0"/>
                      <a:pt x="95" y="0"/>
                    </a:cubicBezTo>
                    <a:cubicBezTo>
                      <a:pt x="76" y="95"/>
                      <a:pt x="19" y="133"/>
                      <a:pt x="0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44" name="Freeform 339">
                <a:extLst>
                  <a:ext uri="{FF2B5EF4-FFF2-40B4-BE49-F238E27FC236}">
                    <a16:creationId xmlns:a16="http://schemas.microsoft.com/office/drawing/2014/main" id="{60CCADFC-4313-BD4F-9BF6-8FDA88BF7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71750"/>
                <a:ext cx="17463" cy="20638"/>
              </a:xfrm>
              <a:custGeom>
                <a:avLst/>
                <a:gdLst>
                  <a:gd name="T0" fmla="*/ 0 w 96"/>
                  <a:gd name="T1" fmla="*/ 2147483646 h 115"/>
                  <a:gd name="T2" fmla="*/ 0 w 96"/>
                  <a:gd name="T3" fmla="*/ 2147483646 h 115"/>
                  <a:gd name="T4" fmla="*/ 0 w 96"/>
                  <a:gd name="T5" fmla="*/ 2147483646 h 115"/>
                  <a:gd name="T6" fmla="*/ 2147483646 w 96"/>
                  <a:gd name="T7" fmla="*/ 0 h 115"/>
                  <a:gd name="T8" fmla="*/ 2147483646 w 96"/>
                  <a:gd name="T9" fmla="*/ 0 h 115"/>
                  <a:gd name="T10" fmla="*/ 2147483646 w 96"/>
                  <a:gd name="T11" fmla="*/ 0 h 115"/>
                  <a:gd name="T12" fmla="*/ 2147483646 w 96"/>
                  <a:gd name="T13" fmla="*/ 2147483646 h 115"/>
                  <a:gd name="T14" fmla="*/ 0 w 96"/>
                  <a:gd name="T15" fmla="*/ 2147483646 h 115"/>
                  <a:gd name="T16" fmla="*/ 0 w 96"/>
                  <a:gd name="T17" fmla="*/ 2147483646 h 115"/>
                  <a:gd name="T18" fmla="*/ 0 w 96"/>
                  <a:gd name="T19" fmla="*/ 2147483646 h 115"/>
                  <a:gd name="T20" fmla="*/ 0 w 96"/>
                  <a:gd name="T21" fmla="*/ 2147483646 h 115"/>
                  <a:gd name="T22" fmla="*/ 0 w 96"/>
                  <a:gd name="T23" fmla="*/ 2147483646 h 115"/>
                  <a:gd name="T24" fmla="*/ 2147483646 w 96"/>
                  <a:gd name="T25" fmla="*/ 2147483646 h 115"/>
                  <a:gd name="T26" fmla="*/ 2147483646 w 96"/>
                  <a:gd name="T27" fmla="*/ 0 h 115"/>
                  <a:gd name="T28" fmla="*/ 2147483646 w 96"/>
                  <a:gd name="T29" fmla="*/ 0 h 115"/>
                  <a:gd name="T30" fmla="*/ 2147483646 w 96"/>
                  <a:gd name="T31" fmla="*/ 0 h 115"/>
                  <a:gd name="T32" fmla="*/ 0 w 96"/>
                  <a:gd name="T33" fmla="*/ 2147483646 h 1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15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77"/>
                      <a:pt x="95" y="0"/>
                      <a:pt x="95" y="0"/>
                    </a:cubicBezTo>
                    <a:cubicBezTo>
                      <a:pt x="76" y="77"/>
                      <a:pt x="38" y="114"/>
                      <a:pt x="19" y="114"/>
                    </a:cubicBezTo>
                    <a:lnTo>
                      <a:pt x="0" y="114"/>
                    </a:lnTo>
                    <a:lnTo>
                      <a:pt x="19" y="114"/>
                    </a:lnTo>
                    <a:cubicBezTo>
                      <a:pt x="38" y="114"/>
                      <a:pt x="76" y="77"/>
                      <a:pt x="95" y="0"/>
                    </a:cubicBezTo>
                    <a:cubicBezTo>
                      <a:pt x="95" y="0"/>
                      <a:pt x="19" y="77"/>
                      <a:pt x="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45" name="Freeform 340">
                <a:extLst>
                  <a:ext uri="{FF2B5EF4-FFF2-40B4-BE49-F238E27FC236}">
                    <a16:creationId xmlns:a16="http://schemas.microsoft.com/office/drawing/2014/main" id="{BB7661DD-72C4-0746-9471-833049374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71750"/>
                <a:ext cx="17463" cy="23813"/>
              </a:xfrm>
              <a:custGeom>
                <a:avLst/>
                <a:gdLst>
                  <a:gd name="T0" fmla="*/ 0 w 96"/>
                  <a:gd name="T1" fmla="*/ 2147483646 h 134"/>
                  <a:gd name="T2" fmla="*/ 0 w 96"/>
                  <a:gd name="T3" fmla="*/ 2147483646 h 134"/>
                  <a:gd name="T4" fmla="*/ 2147483646 w 96"/>
                  <a:gd name="T5" fmla="*/ 0 h 134"/>
                  <a:gd name="T6" fmla="*/ 0 w 96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34">
                    <a:moveTo>
                      <a:pt x="0" y="114"/>
                    </a:moveTo>
                    <a:lnTo>
                      <a:pt x="0" y="114"/>
                    </a:lnTo>
                    <a:cubicBezTo>
                      <a:pt x="19" y="133"/>
                      <a:pt x="76" y="95"/>
                      <a:pt x="95" y="0"/>
                    </a:cubicBezTo>
                    <a:cubicBezTo>
                      <a:pt x="57" y="57"/>
                      <a:pt x="19" y="114"/>
                      <a:pt x="0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46" name="Freeform 341">
                <a:extLst>
                  <a:ext uri="{FF2B5EF4-FFF2-40B4-BE49-F238E27FC236}">
                    <a16:creationId xmlns:a16="http://schemas.microsoft.com/office/drawing/2014/main" id="{4039CAE6-90C8-4040-995D-02DD45B5C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71750"/>
                <a:ext cx="17463" cy="20638"/>
              </a:xfrm>
              <a:custGeom>
                <a:avLst/>
                <a:gdLst>
                  <a:gd name="T0" fmla="*/ 0 w 96"/>
                  <a:gd name="T1" fmla="*/ 2147483646 h 115"/>
                  <a:gd name="T2" fmla="*/ 0 w 96"/>
                  <a:gd name="T3" fmla="*/ 2147483646 h 115"/>
                  <a:gd name="T4" fmla="*/ 0 w 96"/>
                  <a:gd name="T5" fmla="*/ 2147483646 h 115"/>
                  <a:gd name="T6" fmla="*/ 2147483646 w 96"/>
                  <a:gd name="T7" fmla="*/ 2147483646 h 115"/>
                  <a:gd name="T8" fmla="*/ 2147483646 w 96"/>
                  <a:gd name="T9" fmla="*/ 0 h 115"/>
                  <a:gd name="T10" fmla="*/ 2147483646 w 96"/>
                  <a:gd name="T11" fmla="*/ 0 h 115"/>
                  <a:gd name="T12" fmla="*/ 0 w 96"/>
                  <a:gd name="T13" fmla="*/ 2147483646 h 115"/>
                  <a:gd name="T14" fmla="*/ 0 w 96"/>
                  <a:gd name="T15" fmla="*/ 2147483646 h 115"/>
                  <a:gd name="T16" fmla="*/ 0 w 96"/>
                  <a:gd name="T17" fmla="*/ 2147483646 h 115"/>
                  <a:gd name="T18" fmla="*/ 0 w 96"/>
                  <a:gd name="T19" fmla="*/ 2147483646 h 115"/>
                  <a:gd name="T20" fmla="*/ 0 w 96"/>
                  <a:gd name="T21" fmla="*/ 2147483646 h 115"/>
                  <a:gd name="T22" fmla="*/ 2147483646 w 96"/>
                  <a:gd name="T23" fmla="*/ 0 h 115"/>
                  <a:gd name="T24" fmla="*/ 2147483646 w 96"/>
                  <a:gd name="T25" fmla="*/ 0 h 115"/>
                  <a:gd name="T26" fmla="*/ 2147483646 w 96"/>
                  <a:gd name="T27" fmla="*/ 0 h 115"/>
                  <a:gd name="T28" fmla="*/ 2147483646 w 96"/>
                  <a:gd name="T29" fmla="*/ 2147483646 h 115"/>
                  <a:gd name="T30" fmla="*/ 0 w 96"/>
                  <a:gd name="T31" fmla="*/ 2147483646 h 1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6" h="115">
                    <a:moveTo>
                      <a:pt x="0" y="114"/>
                    </a:moveTo>
                    <a:lnTo>
                      <a:pt x="0" y="114"/>
                    </a:lnTo>
                    <a:lnTo>
                      <a:pt x="19" y="114"/>
                    </a:lnTo>
                    <a:cubicBezTo>
                      <a:pt x="38" y="114"/>
                      <a:pt x="76" y="77"/>
                      <a:pt x="95" y="0"/>
                    </a:cubicBezTo>
                    <a:cubicBezTo>
                      <a:pt x="57" y="57"/>
                      <a:pt x="19" y="114"/>
                      <a:pt x="0" y="114"/>
                    </a:cubicBezTo>
                    <a:cubicBezTo>
                      <a:pt x="19" y="114"/>
                      <a:pt x="57" y="57"/>
                      <a:pt x="95" y="0"/>
                    </a:cubicBezTo>
                    <a:cubicBezTo>
                      <a:pt x="76" y="77"/>
                      <a:pt x="38" y="114"/>
                      <a:pt x="19" y="114"/>
                    </a:cubicBezTo>
                    <a:lnTo>
                      <a:pt x="0" y="114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47" name="Freeform 342">
                <a:extLst>
                  <a:ext uri="{FF2B5EF4-FFF2-40B4-BE49-F238E27FC236}">
                    <a16:creationId xmlns:a16="http://schemas.microsoft.com/office/drawing/2014/main" id="{EAEB7ACA-25C9-434B-9DC8-A64CE8B3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32063"/>
                <a:ext cx="7938" cy="20637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0 h 115"/>
                  <a:gd name="T6" fmla="*/ 2147483646 w 40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15">
                    <a:moveTo>
                      <a:pt x="20" y="114"/>
                    </a:moveTo>
                    <a:lnTo>
                      <a:pt x="20" y="114"/>
                    </a:lnTo>
                    <a:cubicBezTo>
                      <a:pt x="39" y="76"/>
                      <a:pt x="39" y="0"/>
                      <a:pt x="39" y="0"/>
                    </a:cubicBezTo>
                    <a:cubicBezTo>
                      <a:pt x="0" y="56"/>
                      <a:pt x="0" y="114"/>
                      <a:pt x="20" y="114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48" name="Freeform 343">
                <a:extLst>
                  <a:ext uri="{FF2B5EF4-FFF2-40B4-BE49-F238E27FC236}">
                    <a16:creationId xmlns:a16="http://schemas.microsoft.com/office/drawing/2014/main" id="{8A4BEF81-5972-CA48-9E67-B0ACFDD7D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32063"/>
                <a:ext cx="7938" cy="20637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2147483646 h 115"/>
                  <a:gd name="T6" fmla="*/ 2147483646 w 40"/>
                  <a:gd name="T7" fmla="*/ 2147483646 h 115"/>
                  <a:gd name="T8" fmla="*/ 2147483646 w 40"/>
                  <a:gd name="T9" fmla="*/ 0 h 115"/>
                  <a:gd name="T10" fmla="*/ 2147483646 w 40"/>
                  <a:gd name="T11" fmla="*/ 0 h 115"/>
                  <a:gd name="T12" fmla="*/ 2147483646 w 40"/>
                  <a:gd name="T13" fmla="*/ 0 h 115"/>
                  <a:gd name="T14" fmla="*/ 0 w 40"/>
                  <a:gd name="T15" fmla="*/ 2147483646 h 115"/>
                  <a:gd name="T16" fmla="*/ 2147483646 w 40"/>
                  <a:gd name="T17" fmla="*/ 2147483646 h 115"/>
                  <a:gd name="T18" fmla="*/ 2147483646 w 40"/>
                  <a:gd name="T19" fmla="*/ 2147483646 h 115"/>
                  <a:gd name="T20" fmla="*/ 2147483646 w 40"/>
                  <a:gd name="T21" fmla="*/ 2147483646 h 115"/>
                  <a:gd name="T22" fmla="*/ 2147483646 w 40"/>
                  <a:gd name="T23" fmla="*/ 2147483646 h 115"/>
                  <a:gd name="T24" fmla="*/ 2147483646 w 40"/>
                  <a:gd name="T25" fmla="*/ 2147483646 h 115"/>
                  <a:gd name="T26" fmla="*/ 0 w 40"/>
                  <a:gd name="T27" fmla="*/ 2147483646 h 115"/>
                  <a:gd name="T28" fmla="*/ 2147483646 w 40"/>
                  <a:gd name="T29" fmla="*/ 0 h 115"/>
                  <a:gd name="T30" fmla="*/ 2147483646 w 40"/>
                  <a:gd name="T31" fmla="*/ 0 h 115"/>
                  <a:gd name="T32" fmla="*/ 2147483646 w 40"/>
                  <a:gd name="T33" fmla="*/ 0 h 115"/>
                  <a:gd name="T34" fmla="*/ 2147483646 w 40"/>
                  <a:gd name="T35" fmla="*/ 2147483646 h 115"/>
                  <a:gd name="T36" fmla="*/ 2147483646 w 40"/>
                  <a:gd name="T37" fmla="*/ 2147483646 h 1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" h="115">
                    <a:moveTo>
                      <a:pt x="20" y="114"/>
                    </a:moveTo>
                    <a:lnTo>
                      <a:pt x="20" y="114"/>
                    </a:lnTo>
                    <a:cubicBezTo>
                      <a:pt x="39" y="95"/>
                      <a:pt x="39" y="38"/>
                      <a:pt x="39" y="1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0" y="19"/>
                      <a:pt x="0" y="56"/>
                      <a:pt x="0" y="76"/>
                    </a:cubicBezTo>
                    <a:cubicBezTo>
                      <a:pt x="0" y="95"/>
                      <a:pt x="0" y="114"/>
                      <a:pt x="20" y="114"/>
                    </a:cubicBezTo>
                    <a:cubicBezTo>
                      <a:pt x="20" y="114"/>
                      <a:pt x="0" y="95"/>
                      <a:pt x="0" y="76"/>
                    </a:cubicBezTo>
                    <a:cubicBezTo>
                      <a:pt x="0" y="56"/>
                      <a:pt x="20" y="19"/>
                      <a:pt x="39" y="0"/>
                    </a:cubicBezTo>
                    <a:cubicBezTo>
                      <a:pt x="39" y="0"/>
                      <a:pt x="39" y="0"/>
                      <a:pt x="39" y="19"/>
                    </a:cubicBezTo>
                    <a:cubicBezTo>
                      <a:pt x="39" y="38"/>
                      <a:pt x="39" y="95"/>
                      <a:pt x="2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49" name="Freeform 344">
                <a:extLst>
                  <a:ext uri="{FF2B5EF4-FFF2-40B4-BE49-F238E27FC236}">
                    <a16:creationId xmlns:a16="http://schemas.microsoft.com/office/drawing/2014/main" id="{62F66021-6208-3542-B42E-0BE532E97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38413"/>
                <a:ext cx="17462" cy="20637"/>
              </a:xfrm>
              <a:custGeom>
                <a:avLst/>
                <a:gdLst>
                  <a:gd name="T0" fmla="*/ 0 w 96"/>
                  <a:gd name="T1" fmla="*/ 2147483646 h 115"/>
                  <a:gd name="T2" fmla="*/ 0 w 96"/>
                  <a:gd name="T3" fmla="*/ 2147483646 h 115"/>
                  <a:gd name="T4" fmla="*/ 2147483646 w 96"/>
                  <a:gd name="T5" fmla="*/ 0 h 115"/>
                  <a:gd name="T6" fmla="*/ 0 w 96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15">
                    <a:moveTo>
                      <a:pt x="0" y="95"/>
                    </a:moveTo>
                    <a:lnTo>
                      <a:pt x="0" y="95"/>
                    </a:lnTo>
                    <a:cubicBezTo>
                      <a:pt x="19" y="57"/>
                      <a:pt x="76" y="0"/>
                      <a:pt x="95" y="0"/>
                    </a:cubicBezTo>
                    <a:cubicBezTo>
                      <a:pt x="57" y="76"/>
                      <a:pt x="19" y="114"/>
                      <a:pt x="0" y="95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50" name="Freeform 345">
                <a:extLst>
                  <a:ext uri="{FF2B5EF4-FFF2-40B4-BE49-F238E27FC236}">
                    <a16:creationId xmlns:a16="http://schemas.microsoft.com/office/drawing/2014/main" id="{D4D9BE99-1784-934A-A31C-6EE428FD5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38413"/>
                <a:ext cx="17462" cy="17462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0 w 96"/>
                  <a:gd name="T5" fmla="*/ 2147483646 h 96"/>
                  <a:gd name="T6" fmla="*/ 2147483646 w 96"/>
                  <a:gd name="T7" fmla="*/ 0 h 96"/>
                  <a:gd name="T8" fmla="*/ 2147483646 w 96"/>
                  <a:gd name="T9" fmla="*/ 0 h 96"/>
                  <a:gd name="T10" fmla="*/ 2147483646 w 96"/>
                  <a:gd name="T11" fmla="*/ 0 h 96"/>
                  <a:gd name="T12" fmla="*/ 2147483646 w 96"/>
                  <a:gd name="T13" fmla="*/ 2147483646 h 96"/>
                  <a:gd name="T14" fmla="*/ 0 w 96"/>
                  <a:gd name="T15" fmla="*/ 2147483646 h 96"/>
                  <a:gd name="T16" fmla="*/ 0 w 96"/>
                  <a:gd name="T17" fmla="*/ 2147483646 h 96"/>
                  <a:gd name="T18" fmla="*/ 0 w 96"/>
                  <a:gd name="T19" fmla="*/ 2147483646 h 96"/>
                  <a:gd name="T20" fmla="*/ 0 w 96"/>
                  <a:gd name="T21" fmla="*/ 2147483646 h 96"/>
                  <a:gd name="T22" fmla="*/ 0 w 96"/>
                  <a:gd name="T23" fmla="*/ 2147483646 h 96"/>
                  <a:gd name="T24" fmla="*/ 2147483646 w 96"/>
                  <a:gd name="T25" fmla="*/ 2147483646 h 96"/>
                  <a:gd name="T26" fmla="*/ 2147483646 w 96"/>
                  <a:gd name="T27" fmla="*/ 0 h 96"/>
                  <a:gd name="T28" fmla="*/ 2147483646 w 96"/>
                  <a:gd name="T29" fmla="*/ 0 h 96"/>
                  <a:gd name="T30" fmla="*/ 2147483646 w 96"/>
                  <a:gd name="T31" fmla="*/ 0 h 96"/>
                  <a:gd name="T32" fmla="*/ 0 w 96"/>
                  <a:gd name="T33" fmla="*/ 2147483646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19" y="57"/>
                      <a:pt x="76" y="0"/>
                      <a:pt x="95" y="0"/>
                    </a:cubicBezTo>
                    <a:cubicBezTo>
                      <a:pt x="76" y="57"/>
                      <a:pt x="38" y="95"/>
                      <a:pt x="19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19" y="95"/>
                    </a:cubicBezTo>
                    <a:cubicBezTo>
                      <a:pt x="38" y="95"/>
                      <a:pt x="76" y="57"/>
                      <a:pt x="95" y="0"/>
                    </a:cubicBezTo>
                    <a:cubicBezTo>
                      <a:pt x="76" y="0"/>
                      <a:pt x="19" y="57"/>
                      <a:pt x="0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51" name="Freeform 346">
                <a:extLst>
                  <a:ext uri="{FF2B5EF4-FFF2-40B4-BE49-F238E27FC236}">
                    <a16:creationId xmlns:a16="http://schemas.microsoft.com/office/drawing/2014/main" id="{80140A8F-AE24-1046-9D9A-D83ED7C96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32063"/>
                <a:ext cx="7938" cy="20637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0 h 115"/>
                  <a:gd name="T6" fmla="*/ 2147483646 w 40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15">
                    <a:moveTo>
                      <a:pt x="20" y="114"/>
                    </a:moveTo>
                    <a:lnTo>
                      <a:pt x="20" y="114"/>
                    </a:lnTo>
                    <a:cubicBezTo>
                      <a:pt x="0" y="114"/>
                      <a:pt x="0" y="56"/>
                      <a:pt x="39" y="0"/>
                    </a:cubicBezTo>
                    <a:cubicBezTo>
                      <a:pt x="20" y="56"/>
                      <a:pt x="20" y="95"/>
                      <a:pt x="20" y="114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52" name="Freeform 347">
                <a:extLst>
                  <a:ext uri="{FF2B5EF4-FFF2-40B4-BE49-F238E27FC236}">
                    <a16:creationId xmlns:a16="http://schemas.microsoft.com/office/drawing/2014/main" id="{295DD3C1-A6E6-4F41-9DC4-D35C02BCE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532063"/>
                <a:ext cx="7938" cy="20637"/>
              </a:xfrm>
              <a:custGeom>
                <a:avLst/>
                <a:gdLst>
                  <a:gd name="T0" fmla="*/ 2147483646 w 40"/>
                  <a:gd name="T1" fmla="*/ 2147483646 h 115"/>
                  <a:gd name="T2" fmla="*/ 2147483646 w 40"/>
                  <a:gd name="T3" fmla="*/ 2147483646 h 115"/>
                  <a:gd name="T4" fmla="*/ 2147483646 w 40"/>
                  <a:gd name="T5" fmla="*/ 2147483646 h 115"/>
                  <a:gd name="T6" fmla="*/ 0 w 40"/>
                  <a:gd name="T7" fmla="*/ 2147483646 h 115"/>
                  <a:gd name="T8" fmla="*/ 2147483646 w 40"/>
                  <a:gd name="T9" fmla="*/ 0 h 115"/>
                  <a:gd name="T10" fmla="*/ 2147483646 w 40"/>
                  <a:gd name="T11" fmla="*/ 0 h 115"/>
                  <a:gd name="T12" fmla="*/ 2147483646 w 40"/>
                  <a:gd name="T13" fmla="*/ 0 h 115"/>
                  <a:gd name="T14" fmla="*/ 2147483646 w 40"/>
                  <a:gd name="T15" fmla="*/ 2147483646 h 115"/>
                  <a:gd name="T16" fmla="*/ 2147483646 w 40"/>
                  <a:gd name="T17" fmla="*/ 2147483646 h 115"/>
                  <a:gd name="T18" fmla="*/ 2147483646 w 40"/>
                  <a:gd name="T19" fmla="*/ 2147483646 h 115"/>
                  <a:gd name="T20" fmla="*/ 2147483646 w 40"/>
                  <a:gd name="T21" fmla="*/ 2147483646 h 115"/>
                  <a:gd name="T22" fmla="*/ 2147483646 w 40"/>
                  <a:gd name="T23" fmla="*/ 2147483646 h 115"/>
                  <a:gd name="T24" fmla="*/ 2147483646 w 40"/>
                  <a:gd name="T25" fmla="*/ 2147483646 h 115"/>
                  <a:gd name="T26" fmla="*/ 2147483646 w 40"/>
                  <a:gd name="T27" fmla="*/ 2147483646 h 115"/>
                  <a:gd name="T28" fmla="*/ 2147483646 w 40"/>
                  <a:gd name="T29" fmla="*/ 0 h 115"/>
                  <a:gd name="T30" fmla="*/ 2147483646 w 40"/>
                  <a:gd name="T31" fmla="*/ 0 h 115"/>
                  <a:gd name="T32" fmla="*/ 0 w 40"/>
                  <a:gd name="T33" fmla="*/ 2147483646 h 115"/>
                  <a:gd name="T34" fmla="*/ 2147483646 w 40"/>
                  <a:gd name="T35" fmla="*/ 2147483646 h 1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" h="115">
                    <a:moveTo>
                      <a:pt x="20" y="114"/>
                    </a:moveTo>
                    <a:lnTo>
                      <a:pt x="20" y="114"/>
                    </a:lnTo>
                    <a:cubicBezTo>
                      <a:pt x="20" y="114"/>
                      <a:pt x="0" y="95"/>
                      <a:pt x="0" y="76"/>
                    </a:cubicBezTo>
                    <a:cubicBezTo>
                      <a:pt x="0" y="56"/>
                      <a:pt x="20" y="19"/>
                      <a:pt x="39" y="0"/>
                    </a:cubicBezTo>
                    <a:cubicBezTo>
                      <a:pt x="20" y="38"/>
                      <a:pt x="20" y="76"/>
                      <a:pt x="20" y="95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95"/>
                    </a:cubicBezTo>
                    <a:cubicBezTo>
                      <a:pt x="20" y="76"/>
                      <a:pt x="20" y="38"/>
                      <a:pt x="39" y="0"/>
                    </a:cubicBezTo>
                    <a:cubicBezTo>
                      <a:pt x="20" y="19"/>
                      <a:pt x="0" y="56"/>
                      <a:pt x="0" y="76"/>
                    </a:cubicBezTo>
                    <a:cubicBezTo>
                      <a:pt x="0" y="95"/>
                      <a:pt x="20" y="114"/>
                      <a:pt x="20" y="114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53" name="Freeform 348">
                <a:extLst>
                  <a:ext uri="{FF2B5EF4-FFF2-40B4-BE49-F238E27FC236}">
                    <a16:creationId xmlns:a16="http://schemas.microsoft.com/office/drawing/2014/main" id="{1DD38A80-0D23-4647-BBF0-060247606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38413"/>
                <a:ext cx="17462" cy="20637"/>
              </a:xfrm>
              <a:custGeom>
                <a:avLst/>
                <a:gdLst>
                  <a:gd name="T0" fmla="*/ 0 w 96"/>
                  <a:gd name="T1" fmla="*/ 2147483646 h 115"/>
                  <a:gd name="T2" fmla="*/ 0 w 96"/>
                  <a:gd name="T3" fmla="*/ 2147483646 h 115"/>
                  <a:gd name="T4" fmla="*/ 2147483646 w 96"/>
                  <a:gd name="T5" fmla="*/ 0 h 115"/>
                  <a:gd name="T6" fmla="*/ 0 w 96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15">
                    <a:moveTo>
                      <a:pt x="0" y="95"/>
                    </a:moveTo>
                    <a:lnTo>
                      <a:pt x="0" y="95"/>
                    </a:lnTo>
                    <a:cubicBezTo>
                      <a:pt x="19" y="114"/>
                      <a:pt x="57" y="76"/>
                      <a:pt x="95" y="0"/>
                    </a:cubicBezTo>
                    <a:cubicBezTo>
                      <a:pt x="57" y="57"/>
                      <a:pt x="19" y="95"/>
                      <a:pt x="0" y="95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54" name="Freeform 349">
                <a:extLst>
                  <a:ext uri="{FF2B5EF4-FFF2-40B4-BE49-F238E27FC236}">
                    <a16:creationId xmlns:a16="http://schemas.microsoft.com/office/drawing/2014/main" id="{855DA33A-570A-1043-8050-357A09ED2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538413"/>
                <a:ext cx="17462" cy="17462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0 w 96"/>
                  <a:gd name="T5" fmla="*/ 2147483646 h 96"/>
                  <a:gd name="T6" fmla="*/ 2147483646 w 96"/>
                  <a:gd name="T7" fmla="*/ 2147483646 h 96"/>
                  <a:gd name="T8" fmla="*/ 2147483646 w 96"/>
                  <a:gd name="T9" fmla="*/ 0 h 96"/>
                  <a:gd name="T10" fmla="*/ 2147483646 w 96"/>
                  <a:gd name="T11" fmla="*/ 0 h 96"/>
                  <a:gd name="T12" fmla="*/ 0 w 96"/>
                  <a:gd name="T13" fmla="*/ 2147483646 h 96"/>
                  <a:gd name="T14" fmla="*/ 0 w 96"/>
                  <a:gd name="T15" fmla="*/ 2147483646 h 96"/>
                  <a:gd name="T16" fmla="*/ 0 w 96"/>
                  <a:gd name="T17" fmla="*/ 2147483646 h 96"/>
                  <a:gd name="T18" fmla="*/ 0 w 96"/>
                  <a:gd name="T19" fmla="*/ 2147483646 h 96"/>
                  <a:gd name="T20" fmla="*/ 0 w 96"/>
                  <a:gd name="T21" fmla="*/ 2147483646 h 96"/>
                  <a:gd name="T22" fmla="*/ 2147483646 w 96"/>
                  <a:gd name="T23" fmla="*/ 0 h 96"/>
                  <a:gd name="T24" fmla="*/ 2147483646 w 96"/>
                  <a:gd name="T25" fmla="*/ 0 h 96"/>
                  <a:gd name="T26" fmla="*/ 2147483646 w 96"/>
                  <a:gd name="T27" fmla="*/ 0 h 96"/>
                  <a:gd name="T28" fmla="*/ 2147483646 w 96"/>
                  <a:gd name="T29" fmla="*/ 2147483646 h 96"/>
                  <a:gd name="T30" fmla="*/ 0 w 96"/>
                  <a:gd name="T31" fmla="*/ 2147483646 h 9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6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0" y="95"/>
                      <a:pt x="0" y="95"/>
                      <a:pt x="19" y="95"/>
                    </a:cubicBezTo>
                    <a:cubicBezTo>
                      <a:pt x="38" y="95"/>
                      <a:pt x="76" y="57"/>
                      <a:pt x="95" y="0"/>
                    </a:cubicBezTo>
                    <a:cubicBezTo>
                      <a:pt x="57" y="57"/>
                      <a:pt x="19" y="95"/>
                      <a:pt x="0" y="95"/>
                    </a:cubicBezTo>
                    <a:cubicBezTo>
                      <a:pt x="19" y="95"/>
                      <a:pt x="57" y="57"/>
                      <a:pt x="95" y="0"/>
                    </a:cubicBezTo>
                    <a:cubicBezTo>
                      <a:pt x="76" y="57"/>
                      <a:pt x="38" y="95"/>
                      <a:pt x="19" y="95"/>
                    </a:cubicBezTo>
                    <a:lnTo>
                      <a:pt x="0" y="95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55" name="Freeform 350">
                <a:extLst>
                  <a:ext uri="{FF2B5EF4-FFF2-40B4-BE49-F238E27FC236}">
                    <a16:creationId xmlns:a16="http://schemas.microsoft.com/office/drawing/2014/main" id="{94065178-D2D1-B549-99AC-D4D0375EC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92388"/>
                <a:ext cx="20637" cy="17462"/>
              </a:xfrm>
              <a:custGeom>
                <a:avLst/>
                <a:gdLst>
                  <a:gd name="T0" fmla="*/ 0 w 115"/>
                  <a:gd name="T1" fmla="*/ 2147483646 h 96"/>
                  <a:gd name="T2" fmla="*/ 0 w 115"/>
                  <a:gd name="T3" fmla="*/ 2147483646 h 96"/>
                  <a:gd name="T4" fmla="*/ 2147483646 w 115"/>
                  <a:gd name="T5" fmla="*/ 2147483646 h 96"/>
                  <a:gd name="T6" fmla="*/ 0 w 115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96">
                    <a:moveTo>
                      <a:pt x="0" y="39"/>
                    </a:moveTo>
                    <a:lnTo>
                      <a:pt x="0" y="39"/>
                    </a:lnTo>
                    <a:cubicBezTo>
                      <a:pt x="19" y="58"/>
                      <a:pt x="96" y="95"/>
                      <a:pt x="114" y="95"/>
                    </a:cubicBezTo>
                    <a:cubicBezTo>
                      <a:pt x="76" y="19"/>
                      <a:pt x="19" y="0"/>
                      <a:pt x="0" y="39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56" name="Freeform 351">
                <a:extLst>
                  <a:ext uri="{FF2B5EF4-FFF2-40B4-BE49-F238E27FC236}">
                    <a16:creationId xmlns:a16="http://schemas.microsoft.com/office/drawing/2014/main" id="{1BBADA9B-77FE-A242-8161-95A4B8173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97150"/>
                <a:ext cx="20637" cy="12700"/>
              </a:xfrm>
              <a:custGeom>
                <a:avLst/>
                <a:gdLst>
                  <a:gd name="T0" fmla="*/ 0 w 115"/>
                  <a:gd name="T1" fmla="*/ 2147483646 h 77"/>
                  <a:gd name="T2" fmla="*/ 0 w 115"/>
                  <a:gd name="T3" fmla="*/ 2147483646 h 77"/>
                  <a:gd name="T4" fmla="*/ 0 w 115"/>
                  <a:gd name="T5" fmla="*/ 2147483646 h 77"/>
                  <a:gd name="T6" fmla="*/ 2147483646 w 115"/>
                  <a:gd name="T7" fmla="*/ 2147483646 h 77"/>
                  <a:gd name="T8" fmla="*/ 2147483646 w 115"/>
                  <a:gd name="T9" fmla="*/ 2147483646 h 77"/>
                  <a:gd name="T10" fmla="*/ 2147483646 w 115"/>
                  <a:gd name="T11" fmla="*/ 2147483646 h 77"/>
                  <a:gd name="T12" fmla="*/ 2147483646 w 115"/>
                  <a:gd name="T13" fmla="*/ 2147483646 h 77"/>
                  <a:gd name="T14" fmla="*/ 2147483646 w 115"/>
                  <a:gd name="T15" fmla="*/ 0 h 77"/>
                  <a:gd name="T16" fmla="*/ 0 w 115"/>
                  <a:gd name="T17" fmla="*/ 2147483646 h 77"/>
                  <a:gd name="T18" fmla="*/ 0 w 115"/>
                  <a:gd name="T19" fmla="*/ 2147483646 h 77"/>
                  <a:gd name="T20" fmla="*/ 0 w 115"/>
                  <a:gd name="T21" fmla="*/ 2147483646 h 77"/>
                  <a:gd name="T22" fmla="*/ 0 w 115"/>
                  <a:gd name="T23" fmla="*/ 2147483646 h 77"/>
                  <a:gd name="T24" fmla="*/ 0 w 115"/>
                  <a:gd name="T25" fmla="*/ 2147483646 h 77"/>
                  <a:gd name="T26" fmla="*/ 2147483646 w 115"/>
                  <a:gd name="T27" fmla="*/ 0 h 77"/>
                  <a:gd name="T28" fmla="*/ 2147483646 w 115"/>
                  <a:gd name="T29" fmla="*/ 2147483646 h 77"/>
                  <a:gd name="T30" fmla="*/ 2147483646 w 115"/>
                  <a:gd name="T31" fmla="*/ 2147483646 h 77"/>
                  <a:gd name="T32" fmla="*/ 2147483646 w 115"/>
                  <a:gd name="T33" fmla="*/ 2147483646 h 77"/>
                  <a:gd name="T34" fmla="*/ 2147483646 w 115"/>
                  <a:gd name="T35" fmla="*/ 2147483646 h 77"/>
                  <a:gd name="T36" fmla="*/ 0 w 115"/>
                  <a:gd name="T37" fmla="*/ 2147483646 h 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77">
                    <a:moveTo>
                      <a:pt x="0" y="20"/>
                    </a:moveTo>
                    <a:lnTo>
                      <a:pt x="0" y="20"/>
                    </a:lnTo>
                    <a:cubicBezTo>
                      <a:pt x="19" y="39"/>
                      <a:pt x="96" y="76"/>
                      <a:pt x="114" y="76"/>
                    </a:cubicBezTo>
                    <a:cubicBezTo>
                      <a:pt x="76" y="20"/>
                      <a:pt x="38" y="0"/>
                      <a:pt x="19" y="0"/>
                    </a:cubicBezTo>
                    <a:cubicBezTo>
                      <a:pt x="19" y="0"/>
                      <a:pt x="0" y="0"/>
                      <a:pt x="0" y="20"/>
                    </a:cubicBezTo>
                    <a:cubicBezTo>
                      <a:pt x="0" y="0"/>
                      <a:pt x="19" y="0"/>
                      <a:pt x="19" y="0"/>
                    </a:cubicBezTo>
                    <a:cubicBezTo>
                      <a:pt x="38" y="0"/>
                      <a:pt x="76" y="20"/>
                      <a:pt x="114" y="76"/>
                    </a:cubicBezTo>
                    <a:cubicBezTo>
                      <a:pt x="96" y="76"/>
                      <a:pt x="19" y="39"/>
                      <a:pt x="0" y="2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57" name="Freeform 352">
                <a:extLst>
                  <a:ext uri="{FF2B5EF4-FFF2-40B4-BE49-F238E27FC236}">
                    <a16:creationId xmlns:a16="http://schemas.microsoft.com/office/drawing/2014/main" id="{3360EFB8-6EF7-F24B-B4C0-212C100DE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92388"/>
                <a:ext cx="20637" cy="17462"/>
              </a:xfrm>
              <a:custGeom>
                <a:avLst/>
                <a:gdLst>
                  <a:gd name="T0" fmla="*/ 0 w 115"/>
                  <a:gd name="T1" fmla="*/ 2147483646 h 96"/>
                  <a:gd name="T2" fmla="*/ 0 w 115"/>
                  <a:gd name="T3" fmla="*/ 2147483646 h 96"/>
                  <a:gd name="T4" fmla="*/ 2147483646 w 115"/>
                  <a:gd name="T5" fmla="*/ 2147483646 h 96"/>
                  <a:gd name="T6" fmla="*/ 0 w 115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96">
                    <a:moveTo>
                      <a:pt x="0" y="39"/>
                    </a:moveTo>
                    <a:lnTo>
                      <a:pt x="0" y="39"/>
                    </a:lnTo>
                    <a:cubicBezTo>
                      <a:pt x="19" y="0"/>
                      <a:pt x="76" y="19"/>
                      <a:pt x="114" y="95"/>
                    </a:cubicBezTo>
                    <a:cubicBezTo>
                      <a:pt x="57" y="58"/>
                      <a:pt x="0" y="19"/>
                      <a:pt x="0" y="39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58" name="Freeform 353">
                <a:extLst>
                  <a:ext uri="{FF2B5EF4-FFF2-40B4-BE49-F238E27FC236}">
                    <a16:creationId xmlns:a16="http://schemas.microsoft.com/office/drawing/2014/main" id="{46FDB94F-8D93-0C48-B3B8-877D9A780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97150"/>
                <a:ext cx="20637" cy="12700"/>
              </a:xfrm>
              <a:custGeom>
                <a:avLst/>
                <a:gdLst>
                  <a:gd name="T0" fmla="*/ 0 w 115"/>
                  <a:gd name="T1" fmla="*/ 2147483646 h 77"/>
                  <a:gd name="T2" fmla="*/ 0 w 115"/>
                  <a:gd name="T3" fmla="*/ 2147483646 h 77"/>
                  <a:gd name="T4" fmla="*/ 0 w 115"/>
                  <a:gd name="T5" fmla="*/ 2147483646 h 77"/>
                  <a:gd name="T6" fmla="*/ 2147483646 w 115"/>
                  <a:gd name="T7" fmla="*/ 0 h 77"/>
                  <a:gd name="T8" fmla="*/ 2147483646 w 115"/>
                  <a:gd name="T9" fmla="*/ 2147483646 h 77"/>
                  <a:gd name="T10" fmla="*/ 2147483646 w 115"/>
                  <a:gd name="T11" fmla="*/ 2147483646 h 77"/>
                  <a:gd name="T12" fmla="*/ 2147483646 w 115"/>
                  <a:gd name="T13" fmla="*/ 2147483646 h 77"/>
                  <a:gd name="T14" fmla="*/ 0 w 115"/>
                  <a:gd name="T15" fmla="*/ 2147483646 h 77"/>
                  <a:gd name="T16" fmla="*/ 0 w 115"/>
                  <a:gd name="T17" fmla="*/ 2147483646 h 77"/>
                  <a:gd name="T18" fmla="*/ 0 w 115"/>
                  <a:gd name="T19" fmla="*/ 2147483646 h 77"/>
                  <a:gd name="T20" fmla="*/ 0 w 115"/>
                  <a:gd name="T21" fmla="*/ 2147483646 h 77"/>
                  <a:gd name="T22" fmla="*/ 0 w 115"/>
                  <a:gd name="T23" fmla="*/ 2147483646 h 77"/>
                  <a:gd name="T24" fmla="*/ 0 w 115"/>
                  <a:gd name="T25" fmla="*/ 2147483646 h 77"/>
                  <a:gd name="T26" fmla="*/ 0 w 115"/>
                  <a:gd name="T27" fmla="*/ 2147483646 h 77"/>
                  <a:gd name="T28" fmla="*/ 2147483646 w 115"/>
                  <a:gd name="T29" fmla="*/ 2147483646 h 77"/>
                  <a:gd name="T30" fmla="*/ 2147483646 w 115"/>
                  <a:gd name="T31" fmla="*/ 2147483646 h 77"/>
                  <a:gd name="T32" fmla="*/ 2147483646 w 115"/>
                  <a:gd name="T33" fmla="*/ 0 h 77"/>
                  <a:gd name="T34" fmla="*/ 0 w 115"/>
                  <a:gd name="T35" fmla="*/ 2147483646 h 7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5" h="77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0"/>
                      <a:pt x="19" y="0"/>
                      <a:pt x="19" y="0"/>
                    </a:cubicBezTo>
                    <a:cubicBezTo>
                      <a:pt x="38" y="0"/>
                      <a:pt x="76" y="20"/>
                      <a:pt x="114" y="76"/>
                    </a:cubicBezTo>
                    <a:cubicBezTo>
                      <a:pt x="57" y="39"/>
                      <a:pt x="19" y="20"/>
                      <a:pt x="0" y="20"/>
                    </a:cubicBezTo>
                    <a:cubicBezTo>
                      <a:pt x="19" y="20"/>
                      <a:pt x="57" y="39"/>
                      <a:pt x="114" y="76"/>
                    </a:cubicBezTo>
                    <a:cubicBezTo>
                      <a:pt x="76" y="20"/>
                      <a:pt x="38" y="0"/>
                      <a:pt x="19" y="0"/>
                    </a:cubicBezTo>
                    <a:cubicBezTo>
                      <a:pt x="19" y="0"/>
                      <a:pt x="0" y="0"/>
                      <a:pt x="0" y="2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59" name="Freeform 354">
                <a:extLst>
                  <a:ext uri="{FF2B5EF4-FFF2-40B4-BE49-F238E27FC236}">
                    <a16:creationId xmlns:a16="http://schemas.microsoft.com/office/drawing/2014/main" id="{FE506341-C904-9F44-AA69-EC5A5E074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479675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60" name="Freeform 355">
                <a:extLst>
                  <a:ext uri="{FF2B5EF4-FFF2-40B4-BE49-F238E27FC236}">
                    <a16:creationId xmlns:a16="http://schemas.microsoft.com/office/drawing/2014/main" id="{AE642D95-6BBC-6443-93D0-ADFC151B2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2479675"/>
                <a:ext cx="0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61" name="Freeform 356">
                <a:extLst>
                  <a:ext uri="{FF2B5EF4-FFF2-40B4-BE49-F238E27FC236}">
                    <a16:creationId xmlns:a16="http://schemas.microsoft.com/office/drawing/2014/main" id="{CF92AC43-8EAC-0047-A358-30DCA9103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479675"/>
                <a:ext cx="4763" cy="1588"/>
              </a:xfrm>
              <a:custGeom>
                <a:avLst/>
                <a:gdLst>
                  <a:gd name="T0" fmla="*/ 0 w 21"/>
                  <a:gd name="T1" fmla="*/ 0 h 1"/>
                  <a:gd name="T2" fmla="*/ 0 w 21"/>
                  <a:gd name="T3" fmla="*/ 0 h 1"/>
                  <a:gd name="T4" fmla="*/ 2147483646 w 21"/>
                  <a:gd name="T5" fmla="*/ 0 h 1"/>
                  <a:gd name="T6" fmla="*/ 2147483646 w 21"/>
                  <a:gd name="T7" fmla="*/ 0 h 1"/>
                  <a:gd name="T8" fmla="*/ 2147483646 w 21"/>
                  <a:gd name="T9" fmla="*/ 0 h 1"/>
                  <a:gd name="T10" fmla="*/ 0 w 2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A1F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62" name="Freeform 357">
                <a:extLst>
                  <a:ext uri="{FF2B5EF4-FFF2-40B4-BE49-F238E27FC236}">
                    <a16:creationId xmlns:a16="http://schemas.microsoft.com/office/drawing/2014/main" id="{A5A66C3D-613A-274C-A718-72F04AB0D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2479675"/>
                <a:ext cx="4763" cy="1588"/>
              </a:xfrm>
              <a:custGeom>
                <a:avLst/>
                <a:gdLst>
                  <a:gd name="T0" fmla="*/ 0 w 21"/>
                  <a:gd name="T1" fmla="*/ 0 h 1"/>
                  <a:gd name="T2" fmla="*/ 0 w 21"/>
                  <a:gd name="T3" fmla="*/ 0 h 1"/>
                  <a:gd name="T4" fmla="*/ 0 w 21"/>
                  <a:gd name="T5" fmla="*/ 0 h 1"/>
                  <a:gd name="T6" fmla="*/ 2147483646 w 21"/>
                  <a:gd name="T7" fmla="*/ 0 h 1"/>
                  <a:gd name="T8" fmla="*/ 2147483646 w 21"/>
                  <a:gd name="T9" fmla="*/ 0 h 1"/>
                  <a:gd name="T10" fmla="*/ 2147483646 w 21"/>
                  <a:gd name="T11" fmla="*/ 0 h 1"/>
                  <a:gd name="T12" fmla="*/ 2147483646 w 21"/>
                  <a:gd name="T13" fmla="*/ 0 h 1"/>
                  <a:gd name="T14" fmla="*/ 0 w 21"/>
                  <a:gd name="T15" fmla="*/ 0 h 1"/>
                  <a:gd name="T16" fmla="*/ 0 w 21"/>
                  <a:gd name="T17" fmla="*/ 0 h 1"/>
                  <a:gd name="T18" fmla="*/ 0 w 21"/>
                  <a:gd name="T19" fmla="*/ 0 h 1"/>
                  <a:gd name="T20" fmla="*/ 0 w 21"/>
                  <a:gd name="T21" fmla="*/ 0 h 1"/>
                  <a:gd name="T22" fmla="*/ 0 w 21"/>
                  <a:gd name="T23" fmla="*/ 0 h 1"/>
                  <a:gd name="T24" fmla="*/ 2147483646 w 21"/>
                  <a:gd name="T25" fmla="*/ 0 h 1"/>
                  <a:gd name="T26" fmla="*/ 2147483646 w 21"/>
                  <a:gd name="T27" fmla="*/ 0 h 1"/>
                  <a:gd name="T28" fmla="*/ 2147483646 w 21"/>
                  <a:gd name="T29" fmla="*/ 0 h 1"/>
                  <a:gd name="T30" fmla="*/ 2147483646 w 21"/>
                  <a:gd name="T31" fmla="*/ 0 h 1"/>
                  <a:gd name="T32" fmla="*/ 0 w 21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111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63" name="Freeform 358">
                <a:extLst>
                  <a:ext uri="{FF2B5EF4-FFF2-40B4-BE49-F238E27FC236}">
                    <a16:creationId xmlns:a16="http://schemas.microsoft.com/office/drawing/2014/main" id="{B6E007D5-9462-2D46-B8BC-0793F4FB3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59050"/>
                <a:ext cx="4762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0 w 20"/>
                  <a:gd name="T9" fmla="*/ 2147483646 h 20"/>
                  <a:gd name="T10" fmla="*/ 0 w 20"/>
                  <a:gd name="T11" fmla="*/ 0 h 20"/>
                  <a:gd name="T12" fmla="*/ 0 w 20"/>
                  <a:gd name="T13" fmla="*/ 214748364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8C959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64" name="Freeform 359">
                <a:extLst>
                  <a:ext uri="{FF2B5EF4-FFF2-40B4-BE49-F238E27FC236}">
                    <a16:creationId xmlns:a16="http://schemas.microsoft.com/office/drawing/2014/main" id="{A0800C41-13F7-5647-9129-E7AB1789B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59050"/>
                <a:ext cx="4762" cy="3175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2147483646 h 20"/>
                  <a:gd name="T10" fmla="*/ 2147483646 w 20"/>
                  <a:gd name="T11" fmla="*/ 2147483646 h 20"/>
                  <a:gd name="T12" fmla="*/ 2147483646 w 20"/>
                  <a:gd name="T13" fmla="*/ 2147483646 h 20"/>
                  <a:gd name="T14" fmla="*/ 2147483646 w 20"/>
                  <a:gd name="T15" fmla="*/ 2147483646 h 20"/>
                  <a:gd name="T16" fmla="*/ 2147483646 w 20"/>
                  <a:gd name="T17" fmla="*/ 2147483646 h 20"/>
                  <a:gd name="T18" fmla="*/ 2147483646 w 20"/>
                  <a:gd name="T19" fmla="*/ 2147483646 h 20"/>
                  <a:gd name="T20" fmla="*/ 2147483646 w 20"/>
                  <a:gd name="T21" fmla="*/ 2147483646 h 20"/>
                  <a:gd name="T22" fmla="*/ 0 w 20"/>
                  <a:gd name="T23" fmla="*/ 2147483646 h 20"/>
                  <a:gd name="T24" fmla="*/ 0 w 20"/>
                  <a:gd name="T25" fmla="*/ 2147483646 h 20"/>
                  <a:gd name="T26" fmla="*/ 0 w 20"/>
                  <a:gd name="T27" fmla="*/ 2147483646 h 20"/>
                  <a:gd name="T28" fmla="*/ 0 w 20"/>
                  <a:gd name="T29" fmla="*/ 2147483646 h 20"/>
                  <a:gd name="T30" fmla="*/ 0 w 20"/>
                  <a:gd name="T31" fmla="*/ 0 h 20"/>
                  <a:gd name="T32" fmla="*/ 0 w 20"/>
                  <a:gd name="T33" fmla="*/ 0 h 20"/>
                  <a:gd name="T34" fmla="*/ 0 w 20"/>
                  <a:gd name="T35" fmla="*/ 2147483646 h 20"/>
                  <a:gd name="T36" fmla="*/ 0 w 20"/>
                  <a:gd name="T37" fmla="*/ 2147483646 h 20"/>
                  <a:gd name="T38" fmla="*/ 0 w 20"/>
                  <a:gd name="T39" fmla="*/ 2147483646 h 20"/>
                  <a:gd name="T40" fmla="*/ 0 w 20"/>
                  <a:gd name="T41" fmla="*/ 2147483646 h 20"/>
                  <a:gd name="T42" fmla="*/ 0 w 20"/>
                  <a:gd name="T43" fmla="*/ 2147483646 h 20"/>
                  <a:gd name="T44" fmla="*/ 0 w 20"/>
                  <a:gd name="T45" fmla="*/ 0 h 20"/>
                  <a:gd name="T46" fmla="*/ 0 w 20"/>
                  <a:gd name="T47" fmla="*/ 0 h 20"/>
                  <a:gd name="T48" fmla="*/ 0 w 20"/>
                  <a:gd name="T49" fmla="*/ 0 h 20"/>
                  <a:gd name="T50" fmla="*/ 0 w 20"/>
                  <a:gd name="T51" fmla="*/ 2147483646 h 20"/>
                  <a:gd name="T52" fmla="*/ 0 w 20"/>
                  <a:gd name="T53" fmla="*/ 2147483646 h 20"/>
                  <a:gd name="T54" fmla="*/ 0 w 20"/>
                  <a:gd name="T55" fmla="*/ 2147483646 h 20"/>
                  <a:gd name="T56" fmla="*/ 2147483646 w 20"/>
                  <a:gd name="T57" fmla="*/ 2147483646 h 20"/>
                  <a:gd name="T58" fmla="*/ 2147483646 w 20"/>
                  <a:gd name="T59" fmla="*/ 2147483646 h 20"/>
                  <a:gd name="T60" fmla="*/ 2147483646 w 20"/>
                  <a:gd name="T61" fmla="*/ 2147483646 h 20"/>
                  <a:gd name="T62" fmla="*/ 2147483646 w 20"/>
                  <a:gd name="T63" fmla="*/ 2147483646 h 20"/>
                  <a:gd name="T64" fmla="*/ 2147483646 w 20"/>
                  <a:gd name="T65" fmla="*/ 2147483646 h 20"/>
                  <a:gd name="T66" fmla="*/ 2147483646 w 20"/>
                  <a:gd name="T67" fmla="*/ 2147483646 h 20"/>
                  <a:gd name="T68" fmla="*/ 0 w 20"/>
                  <a:gd name="T69" fmla="*/ 2147483646 h 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65" name="Freeform 360">
                <a:extLst>
                  <a:ext uri="{FF2B5EF4-FFF2-40B4-BE49-F238E27FC236}">
                    <a16:creationId xmlns:a16="http://schemas.microsoft.com/office/drawing/2014/main" id="{1FE532D1-AE2A-4F4D-8CEA-4FC01364A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59050"/>
                <a:ext cx="7937" cy="6350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0 w 39"/>
                  <a:gd name="T5" fmla="*/ 2147483646 h 39"/>
                  <a:gd name="T6" fmla="*/ 0 w 39"/>
                  <a:gd name="T7" fmla="*/ 2147483646 h 39"/>
                  <a:gd name="T8" fmla="*/ 0 w 39"/>
                  <a:gd name="T9" fmla="*/ 2147483646 h 39"/>
                  <a:gd name="T10" fmla="*/ 0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0 h 39"/>
                  <a:gd name="T16" fmla="*/ 2147483646 w 39"/>
                  <a:gd name="T17" fmla="*/ 0 h 39"/>
                  <a:gd name="T18" fmla="*/ 2147483646 w 39"/>
                  <a:gd name="T19" fmla="*/ 0 h 39"/>
                  <a:gd name="T20" fmla="*/ 2147483646 w 39"/>
                  <a:gd name="T21" fmla="*/ 0 h 39"/>
                  <a:gd name="T22" fmla="*/ 2147483646 w 39"/>
                  <a:gd name="T23" fmla="*/ 2147483646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0" y="38"/>
                      <a:pt x="0" y="19"/>
                    </a:cubicBezTo>
                    <a:lnTo>
                      <a:pt x="0" y="38"/>
                    </a:lnTo>
                    <a:cubicBezTo>
                      <a:pt x="0" y="38"/>
                      <a:pt x="19" y="38"/>
                      <a:pt x="19" y="19"/>
                    </a:cubicBezTo>
                    <a:cubicBezTo>
                      <a:pt x="19" y="19"/>
                      <a:pt x="38" y="19"/>
                      <a:pt x="19" y="0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8C959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66" name="Freeform 361">
                <a:extLst>
                  <a:ext uri="{FF2B5EF4-FFF2-40B4-BE49-F238E27FC236}">
                    <a16:creationId xmlns:a16="http://schemas.microsoft.com/office/drawing/2014/main" id="{C4C7E525-4467-8A44-943F-66C8654AF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59050"/>
                <a:ext cx="7937" cy="6350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2147483646 h 39"/>
                  <a:gd name="T20" fmla="*/ 2147483646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2147483646 w 39"/>
                  <a:gd name="T27" fmla="*/ 2147483646 h 39"/>
                  <a:gd name="T28" fmla="*/ 2147483646 w 39"/>
                  <a:gd name="T29" fmla="*/ 2147483646 h 39"/>
                  <a:gd name="T30" fmla="*/ 2147483646 w 39"/>
                  <a:gd name="T31" fmla="*/ 2147483646 h 39"/>
                  <a:gd name="T32" fmla="*/ 2147483646 w 39"/>
                  <a:gd name="T33" fmla="*/ 2147483646 h 39"/>
                  <a:gd name="T34" fmla="*/ 2147483646 w 39"/>
                  <a:gd name="T35" fmla="*/ 0 h 39"/>
                  <a:gd name="T36" fmla="*/ 2147483646 w 39"/>
                  <a:gd name="T37" fmla="*/ 0 h 39"/>
                  <a:gd name="T38" fmla="*/ 2147483646 w 39"/>
                  <a:gd name="T39" fmla="*/ 0 h 39"/>
                  <a:gd name="T40" fmla="*/ 2147483646 w 39"/>
                  <a:gd name="T41" fmla="*/ 0 h 39"/>
                  <a:gd name="T42" fmla="*/ 2147483646 w 39"/>
                  <a:gd name="T43" fmla="*/ 0 h 39"/>
                  <a:gd name="T44" fmla="*/ 2147483646 w 39"/>
                  <a:gd name="T45" fmla="*/ 0 h 39"/>
                  <a:gd name="T46" fmla="*/ 2147483646 w 39"/>
                  <a:gd name="T47" fmla="*/ 0 h 39"/>
                  <a:gd name="T48" fmla="*/ 2147483646 w 39"/>
                  <a:gd name="T49" fmla="*/ 0 h 39"/>
                  <a:gd name="T50" fmla="*/ 2147483646 w 39"/>
                  <a:gd name="T51" fmla="*/ 0 h 39"/>
                  <a:gd name="T52" fmla="*/ 2147483646 w 39"/>
                  <a:gd name="T53" fmla="*/ 0 h 39"/>
                  <a:gd name="T54" fmla="*/ 2147483646 w 39"/>
                  <a:gd name="T55" fmla="*/ 2147483646 h 39"/>
                  <a:gd name="T56" fmla="*/ 2147483646 w 39"/>
                  <a:gd name="T57" fmla="*/ 2147483646 h 39"/>
                  <a:gd name="T58" fmla="*/ 2147483646 w 39"/>
                  <a:gd name="T59" fmla="*/ 2147483646 h 39"/>
                  <a:gd name="T60" fmla="*/ 2147483646 w 39"/>
                  <a:gd name="T61" fmla="*/ 2147483646 h 39"/>
                  <a:gd name="T62" fmla="*/ 2147483646 w 39"/>
                  <a:gd name="T63" fmla="*/ 2147483646 h 39"/>
                  <a:gd name="T64" fmla="*/ 2147483646 w 39"/>
                  <a:gd name="T65" fmla="*/ 0 h 39"/>
                  <a:gd name="T66" fmla="*/ 2147483646 w 39"/>
                  <a:gd name="T67" fmla="*/ 0 h 39"/>
                  <a:gd name="T68" fmla="*/ 2147483646 w 39"/>
                  <a:gd name="T69" fmla="*/ 0 h 39"/>
                  <a:gd name="T70" fmla="*/ 2147483646 w 39"/>
                  <a:gd name="T71" fmla="*/ 0 h 39"/>
                  <a:gd name="T72" fmla="*/ 2147483646 w 39"/>
                  <a:gd name="T73" fmla="*/ 0 h 39"/>
                  <a:gd name="T74" fmla="*/ 2147483646 w 39"/>
                  <a:gd name="T75" fmla="*/ 0 h 39"/>
                  <a:gd name="T76" fmla="*/ 2147483646 w 39"/>
                  <a:gd name="T77" fmla="*/ 0 h 39"/>
                  <a:gd name="T78" fmla="*/ 2147483646 w 39"/>
                  <a:gd name="T79" fmla="*/ 0 h 39"/>
                  <a:gd name="T80" fmla="*/ 2147483646 w 39"/>
                  <a:gd name="T81" fmla="*/ 0 h 39"/>
                  <a:gd name="T82" fmla="*/ 2147483646 w 39"/>
                  <a:gd name="T83" fmla="*/ 0 h 39"/>
                  <a:gd name="T84" fmla="*/ 2147483646 w 39"/>
                  <a:gd name="T85" fmla="*/ 2147483646 h 39"/>
                  <a:gd name="T86" fmla="*/ 2147483646 w 39"/>
                  <a:gd name="T87" fmla="*/ 2147483646 h 39"/>
                  <a:gd name="T88" fmla="*/ 2147483646 w 39"/>
                  <a:gd name="T89" fmla="*/ 2147483646 h 39"/>
                  <a:gd name="T90" fmla="*/ 2147483646 w 39"/>
                  <a:gd name="T91" fmla="*/ 2147483646 h 39"/>
                  <a:gd name="T92" fmla="*/ 2147483646 w 39"/>
                  <a:gd name="T93" fmla="*/ 2147483646 h 39"/>
                  <a:gd name="T94" fmla="*/ 2147483646 w 39"/>
                  <a:gd name="T95" fmla="*/ 2147483646 h 39"/>
                  <a:gd name="T96" fmla="*/ 0 w 39"/>
                  <a:gd name="T97" fmla="*/ 2147483646 h 39"/>
                  <a:gd name="T98" fmla="*/ 0 w 39"/>
                  <a:gd name="T99" fmla="*/ 2147483646 h 39"/>
                  <a:gd name="T100" fmla="*/ 2147483646 w 39"/>
                  <a:gd name="T101" fmla="*/ 2147483646 h 39"/>
                  <a:gd name="T102" fmla="*/ 2147483646 w 39"/>
                  <a:gd name="T103" fmla="*/ 2147483646 h 39"/>
                  <a:gd name="T104" fmla="*/ 2147483646 w 39"/>
                  <a:gd name="T105" fmla="*/ 2147483646 h 39"/>
                  <a:gd name="T106" fmla="*/ 2147483646 w 39"/>
                  <a:gd name="T107" fmla="*/ 2147483646 h 39"/>
                  <a:gd name="T108" fmla="*/ 2147483646 w 39"/>
                  <a:gd name="T109" fmla="*/ 2147483646 h 39"/>
                  <a:gd name="T110" fmla="*/ 2147483646 w 39"/>
                  <a:gd name="T111" fmla="*/ 2147483646 h 39"/>
                  <a:gd name="T112" fmla="*/ 2147483646 w 39"/>
                  <a:gd name="T113" fmla="*/ 2147483646 h 39"/>
                  <a:gd name="T114" fmla="*/ 2147483646 w 39"/>
                  <a:gd name="T115" fmla="*/ 2147483646 h 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9" h="39">
                    <a:moveTo>
                      <a:pt x="38" y="19"/>
                    </a:moveTo>
                    <a:lnTo>
                      <a:pt x="38" y="19"/>
                    </a:lnTo>
                    <a:cubicBezTo>
                      <a:pt x="19" y="19"/>
                      <a:pt x="19" y="38"/>
                      <a:pt x="19" y="19"/>
                    </a:cubicBezTo>
                    <a:cubicBezTo>
                      <a:pt x="19" y="19"/>
                      <a:pt x="19" y="19"/>
                      <a:pt x="19" y="38"/>
                    </a:cubicBezTo>
                    <a:lnTo>
                      <a:pt x="38" y="38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0"/>
                    </a:cubicBezTo>
                    <a:cubicBezTo>
                      <a:pt x="38" y="19"/>
                      <a:pt x="38" y="19"/>
                      <a:pt x="38" y="19"/>
                    </a:cubicBezTo>
                    <a:close/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19"/>
                      <a:pt x="38" y="19"/>
                      <a:pt x="38" y="0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38" y="38"/>
                    </a:lnTo>
                    <a:lnTo>
                      <a:pt x="19" y="38"/>
                    </a:lnTo>
                    <a:cubicBezTo>
                      <a:pt x="19" y="19"/>
                      <a:pt x="19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38" y="19"/>
                    </a:cubicBezTo>
                    <a:close/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67" name="Freeform 362">
                <a:extLst>
                  <a:ext uri="{FF2B5EF4-FFF2-40B4-BE49-F238E27FC236}">
                    <a16:creationId xmlns:a16="http://schemas.microsoft.com/office/drawing/2014/main" id="{2FB0A290-90DA-B940-B1B5-C5A8F9B3F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51113"/>
                <a:ext cx="4762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8C959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68" name="Freeform 363">
                <a:extLst>
                  <a:ext uri="{FF2B5EF4-FFF2-40B4-BE49-F238E27FC236}">
                    <a16:creationId xmlns:a16="http://schemas.microsoft.com/office/drawing/2014/main" id="{66F52405-C889-5C43-A716-584AC6631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51113"/>
                <a:ext cx="4762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0 w 20"/>
                  <a:gd name="T11" fmla="*/ 0 h 1"/>
                  <a:gd name="T12" fmla="*/ 0 w 20"/>
                  <a:gd name="T13" fmla="*/ 0 h 1"/>
                  <a:gd name="T14" fmla="*/ 0 w 20"/>
                  <a:gd name="T15" fmla="*/ 0 h 1"/>
                  <a:gd name="T16" fmla="*/ 2147483646 w 20"/>
                  <a:gd name="T17" fmla="*/ 0 h 1"/>
                  <a:gd name="T18" fmla="*/ 2147483646 w 20"/>
                  <a:gd name="T19" fmla="*/ 0 h 1"/>
                  <a:gd name="T20" fmla="*/ 2147483646 w 20"/>
                  <a:gd name="T21" fmla="*/ 0 h 1"/>
                  <a:gd name="T22" fmla="*/ 0 w 20"/>
                  <a:gd name="T23" fmla="*/ 0 h 1"/>
                  <a:gd name="T24" fmla="*/ 0 w 20"/>
                  <a:gd name="T25" fmla="*/ 0 h 1"/>
                  <a:gd name="T26" fmla="*/ 0 w 20"/>
                  <a:gd name="T27" fmla="*/ 0 h 1"/>
                  <a:gd name="T28" fmla="*/ 0 w 20"/>
                  <a:gd name="T29" fmla="*/ 0 h 1"/>
                  <a:gd name="T30" fmla="*/ 0 w 20"/>
                  <a:gd name="T31" fmla="*/ 0 h 1"/>
                  <a:gd name="T32" fmla="*/ 2147483646 w 20"/>
                  <a:gd name="T33" fmla="*/ 0 h 1"/>
                  <a:gd name="T34" fmla="*/ 2147483646 w 20"/>
                  <a:gd name="T35" fmla="*/ 0 h 1"/>
                  <a:gd name="T36" fmla="*/ 2147483646 w 20"/>
                  <a:gd name="T37" fmla="*/ 0 h 1"/>
                  <a:gd name="T38" fmla="*/ 0 w 20"/>
                  <a:gd name="T39" fmla="*/ 0 h 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69" name="Freeform 364">
                <a:extLst>
                  <a:ext uri="{FF2B5EF4-FFF2-40B4-BE49-F238E27FC236}">
                    <a16:creationId xmlns:a16="http://schemas.microsoft.com/office/drawing/2014/main" id="{48286498-1D11-1C49-A17C-A5674D722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452688"/>
                <a:ext cx="123825" cy="109537"/>
              </a:xfrm>
              <a:custGeom>
                <a:avLst/>
                <a:gdLst>
                  <a:gd name="T0" fmla="*/ 2147483646 w 687"/>
                  <a:gd name="T1" fmla="*/ 0 h 610"/>
                  <a:gd name="T2" fmla="*/ 2147483646 w 687"/>
                  <a:gd name="T3" fmla="*/ 0 h 610"/>
                  <a:gd name="T4" fmla="*/ 2147483646 w 687"/>
                  <a:gd name="T5" fmla="*/ 2147483646 h 610"/>
                  <a:gd name="T6" fmla="*/ 2147483646 w 687"/>
                  <a:gd name="T7" fmla="*/ 2147483646 h 610"/>
                  <a:gd name="T8" fmla="*/ 2147483646 w 687"/>
                  <a:gd name="T9" fmla="*/ 2147483646 h 610"/>
                  <a:gd name="T10" fmla="*/ 2147483646 w 687"/>
                  <a:gd name="T11" fmla="*/ 2147483646 h 610"/>
                  <a:gd name="T12" fmla="*/ 2147483646 w 687"/>
                  <a:gd name="T13" fmla="*/ 2147483646 h 610"/>
                  <a:gd name="T14" fmla="*/ 2147483646 w 687"/>
                  <a:gd name="T15" fmla="*/ 2147483646 h 610"/>
                  <a:gd name="T16" fmla="*/ 2147483646 w 687"/>
                  <a:gd name="T17" fmla="*/ 2147483646 h 610"/>
                  <a:gd name="T18" fmla="*/ 2147483646 w 687"/>
                  <a:gd name="T19" fmla="*/ 2147483646 h 610"/>
                  <a:gd name="T20" fmla="*/ 2147483646 w 687"/>
                  <a:gd name="T21" fmla="*/ 2147483646 h 610"/>
                  <a:gd name="T22" fmla="*/ 2147483646 w 687"/>
                  <a:gd name="T23" fmla="*/ 2147483646 h 610"/>
                  <a:gd name="T24" fmla="*/ 2147483646 w 687"/>
                  <a:gd name="T25" fmla="*/ 2147483646 h 610"/>
                  <a:gd name="T26" fmla="*/ 2147483646 w 687"/>
                  <a:gd name="T27" fmla="*/ 2147483646 h 610"/>
                  <a:gd name="T28" fmla="*/ 2147483646 w 687"/>
                  <a:gd name="T29" fmla="*/ 2147483646 h 610"/>
                  <a:gd name="T30" fmla="*/ 2147483646 w 687"/>
                  <a:gd name="T31" fmla="*/ 2147483646 h 610"/>
                  <a:gd name="T32" fmla="*/ 2147483646 w 687"/>
                  <a:gd name="T33" fmla="*/ 2147483646 h 610"/>
                  <a:gd name="T34" fmla="*/ 2147483646 w 687"/>
                  <a:gd name="T35" fmla="*/ 2147483646 h 610"/>
                  <a:gd name="T36" fmla="*/ 0 w 687"/>
                  <a:gd name="T37" fmla="*/ 2147483646 h 610"/>
                  <a:gd name="T38" fmla="*/ 2147483646 w 687"/>
                  <a:gd name="T39" fmla="*/ 2147483646 h 610"/>
                  <a:gd name="T40" fmla="*/ 2147483646 w 687"/>
                  <a:gd name="T41" fmla="*/ 2147483646 h 610"/>
                  <a:gd name="T42" fmla="*/ 2147483646 w 687"/>
                  <a:gd name="T43" fmla="*/ 2147483646 h 610"/>
                  <a:gd name="T44" fmla="*/ 2147483646 w 687"/>
                  <a:gd name="T45" fmla="*/ 2147483646 h 610"/>
                  <a:gd name="T46" fmla="*/ 2147483646 w 687"/>
                  <a:gd name="T47" fmla="*/ 2147483646 h 610"/>
                  <a:gd name="T48" fmla="*/ 2147483646 w 687"/>
                  <a:gd name="T49" fmla="*/ 2147483646 h 610"/>
                  <a:gd name="T50" fmla="*/ 2147483646 w 687"/>
                  <a:gd name="T51" fmla="*/ 2147483646 h 610"/>
                  <a:gd name="T52" fmla="*/ 2147483646 w 687"/>
                  <a:gd name="T53" fmla="*/ 2147483646 h 610"/>
                  <a:gd name="T54" fmla="*/ 2147483646 w 687"/>
                  <a:gd name="T55" fmla="*/ 2147483646 h 610"/>
                  <a:gd name="T56" fmla="*/ 2147483646 w 687"/>
                  <a:gd name="T57" fmla="*/ 2147483646 h 610"/>
                  <a:gd name="T58" fmla="*/ 2147483646 w 687"/>
                  <a:gd name="T59" fmla="*/ 2147483646 h 610"/>
                  <a:gd name="T60" fmla="*/ 2147483646 w 687"/>
                  <a:gd name="T61" fmla="*/ 2147483646 h 610"/>
                  <a:gd name="T62" fmla="*/ 2147483646 w 687"/>
                  <a:gd name="T63" fmla="*/ 0 h 61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87" h="610">
                    <a:moveTo>
                      <a:pt x="686" y="0"/>
                    </a:moveTo>
                    <a:lnTo>
                      <a:pt x="686" y="0"/>
                    </a:lnTo>
                    <a:cubicBezTo>
                      <a:pt x="514" y="133"/>
                      <a:pt x="514" y="133"/>
                      <a:pt x="514" y="133"/>
                    </a:cubicBezTo>
                    <a:cubicBezTo>
                      <a:pt x="495" y="114"/>
                      <a:pt x="495" y="114"/>
                      <a:pt x="495" y="114"/>
                    </a:cubicBezTo>
                    <a:cubicBezTo>
                      <a:pt x="476" y="114"/>
                      <a:pt x="476" y="114"/>
                      <a:pt x="476" y="114"/>
                    </a:cubicBezTo>
                    <a:cubicBezTo>
                      <a:pt x="381" y="209"/>
                      <a:pt x="286" y="304"/>
                      <a:pt x="190" y="399"/>
                    </a:cubicBezTo>
                    <a:cubicBezTo>
                      <a:pt x="76" y="514"/>
                      <a:pt x="76" y="514"/>
                      <a:pt x="76" y="514"/>
                    </a:cubicBezTo>
                    <a:cubicBezTo>
                      <a:pt x="76" y="514"/>
                      <a:pt x="57" y="533"/>
                      <a:pt x="38" y="533"/>
                    </a:cubicBezTo>
                    <a:cubicBezTo>
                      <a:pt x="38" y="533"/>
                      <a:pt x="38" y="533"/>
                      <a:pt x="38" y="552"/>
                    </a:cubicBezTo>
                    <a:cubicBezTo>
                      <a:pt x="19" y="571"/>
                      <a:pt x="19" y="571"/>
                      <a:pt x="19" y="571"/>
                    </a:cubicBezTo>
                    <a:lnTo>
                      <a:pt x="0" y="590"/>
                    </a:lnTo>
                    <a:cubicBezTo>
                      <a:pt x="19" y="609"/>
                      <a:pt x="19" y="609"/>
                      <a:pt x="38" y="609"/>
                    </a:cubicBezTo>
                    <a:cubicBezTo>
                      <a:pt x="38" y="609"/>
                      <a:pt x="57" y="571"/>
                      <a:pt x="95" y="552"/>
                    </a:cubicBezTo>
                    <a:cubicBezTo>
                      <a:pt x="95" y="552"/>
                      <a:pt x="95" y="533"/>
                      <a:pt x="76" y="533"/>
                    </a:cubicBezTo>
                    <a:cubicBezTo>
                      <a:pt x="209" y="399"/>
                      <a:pt x="362" y="247"/>
                      <a:pt x="476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5" y="152"/>
                      <a:pt x="495" y="152"/>
                      <a:pt x="495" y="152"/>
                    </a:cubicBezTo>
                    <a:cubicBezTo>
                      <a:pt x="514" y="152"/>
                      <a:pt x="514" y="152"/>
                      <a:pt x="514" y="152"/>
                    </a:cubicBezTo>
                    <a:cubicBezTo>
                      <a:pt x="686" y="0"/>
                      <a:pt x="686" y="0"/>
                      <a:pt x="686" y="0"/>
                    </a:cubicBezTo>
                  </a:path>
                </a:pathLst>
              </a:custGeom>
              <a:solidFill>
                <a:srgbClr val="B2B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70" name="Freeform 365">
                <a:extLst>
                  <a:ext uri="{FF2B5EF4-FFF2-40B4-BE49-F238E27FC236}">
                    <a16:creationId xmlns:a16="http://schemas.microsoft.com/office/drawing/2014/main" id="{174B63D3-3C8C-A942-B296-85C8903E7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452688"/>
                <a:ext cx="123825" cy="109537"/>
              </a:xfrm>
              <a:custGeom>
                <a:avLst/>
                <a:gdLst>
                  <a:gd name="T0" fmla="*/ 2147483646 w 687"/>
                  <a:gd name="T1" fmla="*/ 0 h 610"/>
                  <a:gd name="T2" fmla="*/ 2147483646 w 687"/>
                  <a:gd name="T3" fmla="*/ 2147483646 h 610"/>
                  <a:gd name="T4" fmla="*/ 2147483646 w 687"/>
                  <a:gd name="T5" fmla="*/ 2147483646 h 610"/>
                  <a:gd name="T6" fmla="*/ 2147483646 w 687"/>
                  <a:gd name="T7" fmla="*/ 2147483646 h 610"/>
                  <a:gd name="T8" fmla="*/ 2147483646 w 687"/>
                  <a:gd name="T9" fmla="*/ 2147483646 h 610"/>
                  <a:gd name="T10" fmla="*/ 2147483646 w 687"/>
                  <a:gd name="T11" fmla="*/ 2147483646 h 610"/>
                  <a:gd name="T12" fmla="*/ 2147483646 w 687"/>
                  <a:gd name="T13" fmla="*/ 2147483646 h 610"/>
                  <a:gd name="T14" fmla="*/ 2147483646 w 687"/>
                  <a:gd name="T15" fmla="*/ 2147483646 h 610"/>
                  <a:gd name="T16" fmla="*/ 2147483646 w 687"/>
                  <a:gd name="T17" fmla="*/ 2147483646 h 610"/>
                  <a:gd name="T18" fmla="*/ 2147483646 w 687"/>
                  <a:gd name="T19" fmla="*/ 2147483646 h 610"/>
                  <a:gd name="T20" fmla="*/ 2147483646 w 687"/>
                  <a:gd name="T21" fmla="*/ 2147483646 h 610"/>
                  <a:gd name="T22" fmla="*/ 2147483646 w 687"/>
                  <a:gd name="T23" fmla="*/ 2147483646 h 610"/>
                  <a:gd name="T24" fmla="*/ 2147483646 w 687"/>
                  <a:gd name="T25" fmla="*/ 2147483646 h 610"/>
                  <a:gd name="T26" fmla="*/ 2147483646 w 687"/>
                  <a:gd name="T27" fmla="*/ 2147483646 h 610"/>
                  <a:gd name="T28" fmla="*/ 2147483646 w 687"/>
                  <a:gd name="T29" fmla="*/ 2147483646 h 610"/>
                  <a:gd name="T30" fmla="*/ 0 w 687"/>
                  <a:gd name="T31" fmla="*/ 2147483646 h 610"/>
                  <a:gd name="T32" fmla="*/ 0 w 687"/>
                  <a:gd name="T33" fmla="*/ 2147483646 h 610"/>
                  <a:gd name="T34" fmla="*/ 2147483646 w 687"/>
                  <a:gd name="T35" fmla="*/ 2147483646 h 610"/>
                  <a:gd name="T36" fmla="*/ 2147483646 w 687"/>
                  <a:gd name="T37" fmla="*/ 2147483646 h 610"/>
                  <a:gd name="T38" fmla="*/ 2147483646 w 687"/>
                  <a:gd name="T39" fmla="*/ 2147483646 h 610"/>
                  <a:gd name="T40" fmla="*/ 2147483646 w 687"/>
                  <a:gd name="T41" fmla="*/ 2147483646 h 610"/>
                  <a:gd name="T42" fmla="*/ 2147483646 w 687"/>
                  <a:gd name="T43" fmla="*/ 2147483646 h 610"/>
                  <a:gd name="T44" fmla="*/ 2147483646 w 687"/>
                  <a:gd name="T45" fmla="*/ 2147483646 h 610"/>
                  <a:gd name="T46" fmla="*/ 2147483646 w 687"/>
                  <a:gd name="T47" fmla="*/ 2147483646 h 610"/>
                  <a:gd name="T48" fmla="*/ 2147483646 w 687"/>
                  <a:gd name="T49" fmla="*/ 2147483646 h 610"/>
                  <a:gd name="T50" fmla="*/ 2147483646 w 687"/>
                  <a:gd name="T51" fmla="*/ 2147483646 h 610"/>
                  <a:gd name="T52" fmla="*/ 2147483646 w 687"/>
                  <a:gd name="T53" fmla="*/ 2147483646 h 610"/>
                  <a:gd name="T54" fmla="*/ 2147483646 w 687"/>
                  <a:gd name="T55" fmla="*/ 2147483646 h 610"/>
                  <a:gd name="T56" fmla="*/ 2147483646 w 687"/>
                  <a:gd name="T57" fmla="*/ 0 h 610"/>
                  <a:gd name="T58" fmla="*/ 2147483646 w 687"/>
                  <a:gd name="T59" fmla="*/ 0 h 610"/>
                  <a:gd name="T60" fmla="*/ 2147483646 w 687"/>
                  <a:gd name="T61" fmla="*/ 2147483646 h 610"/>
                  <a:gd name="T62" fmla="*/ 2147483646 w 687"/>
                  <a:gd name="T63" fmla="*/ 2147483646 h 610"/>
                  <a:gd name="T64" fmla="*/ 2147483646 w 687"/>
                  <a:gd name="T65" fmla="*/ 2147483646 h 610"/>
                  <a:gd name="T66" fmla="*/ 2147483646 w 687"/>
                  <a:gd name="T67" fmla="*/ 2147483646 h 610"/>
                  <a:gd name="T68" fmla="*/ 2147483646 w 687"/>
                  <a:gd name="T69" fmla="*/ 2147483646 h 610"/>
                  <a:gd name="T70" fmla="*/ 2147483646 w 687"/>
                  <a:gd name="T71" fmla="*/ 2147483646 h 610"/>
                  <a:gd name="T72" fmla="*/ 2147483646 w 687"/>
                  <a:gd name="T73" fmla="*/ 2147483646 h 610"/>
                  <a:gd name="T74" fmla="*/ 2147483646 w 687"/>
                  <a:gd name="T75" fmla="*/ 2147483646 h 610"/>
                  <a:gd name="T76" fmla="*/ 2147483646 w 687"/>
                  <a:gd name="T77" fmla="*/ 2147483646 h 610"/>
                  <a:gd name="T78" fmla="*/ 2147483646 w 687"/>
                  <a:gd name="T79" fmla="*/ 2147483646 h 610"/>
                  <a:gd name="T80" fmla="*/ 2147483646 w 687"/>
                  <a:gd name="T81" fmla="*/ 2147483646 h 610"/>
                  <a:gd name="T82" fmla="*/ 2147483646 w 687"/>
                  <a:gd name="T83" fmla="*/ 2147483646 h 610"/>
                  <a:gd name="T84" fmla="*/ 2147483646 w 687"/>
                  <a:gd name="T85" fmla="*/ 2147483646 h 610"/>
                  <a:gd name="T86" fmla="*/ 0 w 687"/>
                  <a:gd name="T87" fmla="*/ 2147483646 h 610"/>
                  <a:gd name="T88" fmla="*/ 0 w 687"/>
                  <a:gd name="T89" fmla="*/ 2147483646 h 610"/>
                  <a:gd name="T90" fmla="*/ 2147483646 w 687"/>
                  <a:gd name="T91" fmla="*/ 2147483646 h 610"/>
                  <a:gd name="T92" fmla="*/ 2147483646 w 687"/>
                  <a:gd name="T93" fmla="*/ 2147483646 h 610"/>
                  <a:gd name="T94" fmla="*/ 2147483646 w 687"/>
                  <a:gd name="T95" fmla="*/ 2147483646 h 610"/>
                  <a:gd name="T96" fmla="*/ 2147483646 w 687"/>
                  <a:gd name="T97" fmla="*/ 2147483646 h 610"/>
                  <a:gd name="T98" fmla="*/ 2147483646 w 687"/>
                  <a:gd name="T99" fmla="*/ 2147483646 h 610"/>
                  <a:gd name="T100" fmla="*/ 2147483646 w 687"/>
                  <a:gd name="T101" fmla="*/ 2147483646 h 610"/>
                  <a:gd name="T102" fmla="*/ 2147483646 w 687"/>
                  <a:gd name="T103" fmla="*/ 2147483646 h 610"/>
                  <a:gd name="T104" fmla="*/ 2147483646 w 687"/>
                  <a:gd name="T105" fmla="*/ 2147483646 h 610"/>
                  <a:gd name="T106" fmla="*/ 2147483646 w 687"/>
                  <a:gd name="T107" fmla="*/ 2147483646 h 610"/>
                  <a:gd name="T108" fmla="*/ 2147483646 w 687"/>
                  <a:gd name="T109" fmla="*/ 2147483646 h 610"/>
                  <a:gd name="T110" fmla="*/ 2147483646 w 687"/>
                  <a:gd name="T111" fmla="*/ 2147483646 h 610"/>
                  <a:gd name="T112" fmla="*/ 2147483646 w 687"/>
                  <a:gd name="T113" fmla="*/ 2147483646 h 610"/>
                  <a:gd name="T114" fmla="*/ 2147483646 w 687"/>
                  <a:gd name="T115" fmla="*/ 2147483646 h 610"/>
                  <a:gd name="T116" fmla="*/ 2147483646 w 687"/>
                  <a:gd name="T117" fmla="*/ 2147483646 h 6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87" h="610">
                    <a:moveTo>
                      <a:pt x="686" y="0"/>
                    </a:moveTo>
                    <a:lnTo>
                      <a:pt x="686" y="0"/>
                    </a:lnTo>
                    <a:cubicBezTo>
                      <a:pt x="514" y="133"/>
                      <a:pt x="514" y="133"/>
                      <a:pt x="514" y="133"/>
                    </a:cubicBezTo>
                    <a:cubicBezTo>
                      <a:pt x="495" y="114"/>
                      <a:pt x="495" y="114"/>
                      <a:pt x="495" y="114"/>
                    </a:cubicBezTo>
                    <a:cubicBezTo>
                      <a:pt x="476" y="114"/>
                      <a:pt x="476" y="114"/>
                      <a:pt x="476" y="114"/>
                    </a:cubicBezTo>
                    <a:cubicBezTo>
                      <a:pt x="381" y="209"/>
                      <a:pt x="286" y="304"/>
                      <a:pt x="190" y="399"/>
                    </a:cubicBezTo>
                    <a:cubicBezTo>
                      <a:pt x="76" y="514"/>
                      <a:pt x="76" y="514"/>
                      <a:pt x="76" y="514"/>
                    </a:cubicBezTo>
                    <a:cubicBezTo>
                      <a:pt x="76" y="514"/>
                      <a:pt x="57" y="533"/>
                      <a:pt x="38" y="533"/>
                    </a:cubicBezTo>
                    <a:cubicBezTo>
                      <a:pt x="38" y="533"/>
                      <a:pt x="38" y="533"/>
                      <a:pt x="38" y="552"/>
                    </a:cubicBezTo>
                    <a:cubicBezTo>
                      <a:pt x="19" y="571"/>
                      <a:pt x="19" y="571"/>
                      <a:pt x="19" y="571"/>
                    </a:cubicBezTo>
                    <a:lnTo>
                      <a:pt x="0" y="590"/>
                    </a:lnTo>
                    <a:cubicBezTo>
                      <a:pt x="19" y="609"/>
                      <a:pt x="19" y="609"/>
                      <a:pt x="38" y="609"/>
                    </a:cubicBezTo>
                    <a:cubicBezTo>
                      <a:pt x="38" y="609"/>
                      <a:pt x="57" y="571"/>
                      <a:pt x="95" y="552"/>
                    </a:cubicBezTo>
                    <a:cubicBezTo>
                      <a:pt x="95" y="552"/>
                      <a:pt x="95" y="533"/>
                      <a:pt x="76" y="533"/>
                    </a:cubicBezTo>
                    <a:cubicBezTo>
                      <a:pt x="209" y="399"/>
                      <a:pt x="362" y="247"/>
                      <a:pt x="476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5" y="152"/>
                      <a:pt x="495" y="152"/>
                      <a:pt x="495" y="152"/>
                    </a:cubicBezTo>
                    <a:cubicBezTo>
                      <a:pt x="514" y="152"/>
                      <a:pt x="514" y="152"/>
                      <a:pt x="514" y="152"/>
                    </a:cubicBezTo>
                    <a:cubicBezTo>
                      <a:pt x="686" y="0"/>
                      <a:pt x="686" y="0"/>
                      <a:pt x="686" y="0"/>
                    </a:cubicBezTo>
                    <a:cubicBezTo>
                      <a:pt x="514" y="152"/>
                      <a:pt x="514" y="152"/>
                      <a:pt x="514" y="152"/>
                    </a:cubicBezTo>
                    <a:cubicBezTo>
                      <a:pt x="495" y="152"/>
                      <a:pt x="495" y="152"/>
                      <a:pt x="495" y="152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76" y="133"/>
                      <a:pt x="476" y="133"/>
                      <a:pt x="476" y="133"/>
                    </a:cubicBezTo>
                    <a:cubicBezTo>
                      <a:pt x="362" y="247"/>
                      <a:pt x="209" y="399"/>
                      <a:pt x="76" y="533"/>
                    </a:cubicBezTo>
                    <a:cubicBezTo>
                      <a:pt x="95" y="533"/>
                      <a:pt x="95" y="552"/>
                      <a:pt x="95" y="552"/>
                    </a:cubicBezTo>
                    <a:cubicBezTo>
                      <a:pt x="57" y="571"/>
                      <a:pt x="38" y="609"/>
                      <a:pt x="38" y="609"/>
                    </a:cubicBezTo>
                    <a:cubicBezTo>
                      <a:pt x="19" y="609"/>
                      <a:pt x="19" y="609"/>
                      <a:pt x="0" y="590"/>
                    </a:cubicBezTo>
                    <a:lnTo>
                      <a:pt x="19" y="571"/>
                    </a:lnTo>
                    <a:cubicBezTo>
                      <a:pt x="38" y="552"/>
                      <a:pt x="38" y="552"/>
                      <a:pt x="38" y="552"/>
                    </a:cubicBezTo>
                    <a:cubicBezTo>
                      <a:pt x="38" y="533"/>
                      <a:pt x="38" y="533"/>
                      <a:pt x="38" y="533"/>
                    </a:cubicBezTo>
                    <a:cubicBezTo>
                      <a:pt x="57" y="533"/>
                      <a:pt x="76" y="514"/>
                      <a:pt x="76" y="514"/>
                    </a:cubicBezTo>
                    <a:cubicBezTo>
                      <a:pt x="190" y="399"/>
                      <a:pt x="190" y="399"/>
                      <a:pt x="190" y="399"/>
                    </a:cubicBezTo>
                    <a:cubicBezTo>
                      <a:pt x="286" y="304"/>
                      <a:pt x="381" y="209"/>
                      <a:pt x="476" y="114"/>
                    </a:cubicBezTo>
                    <a:cubicBezTo>
                      <a:pt x="495" y="114"/>
                      <a:pt x="495" y="114"/>
                      <a:pt x="495" y="114"/>
                    </a:cubicBezTo>
                    <a:cubicBezTo>
                      <a:pt x="514" y="133"/>
                      <a:pt x="514" y="133"/>
                      <a:pt x="514" y="133"/>
                    </a:cubicBezTo>
                    <a:cubicBezTo>
                      <a:pt x="686" y="0"/>
                      <a:pt x="686" y="0"/>
                      <a:pt x="686" y="0"/>
                    </a:cubicBez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71" name="Freeform 366">
                <a:extLst>
                  <a:ext uri="{FF2B5EF4-FFF2-40B4-BE49-F238E27FC236}">
                    <a16:creationId xmlns:a16="http://schemas.microsoft.com/office/drawing/2014/main" id="{1D32523E-D1B1-7041-8E31-AD8AF151E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51113"/>
                <a:ext cx="4762" cy="4762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0 w 20"/>
                  <a:gd name="T9" fmla="*/ 2147483646 h 20"/>
                  <a:gd name="T10" fmla="*/ 2147483646 w 20"/>
                  <a:gd name="T11" fmla="*/ 0 h 20"/>
                  <a:gd name="T12" fmla="*/ 2147483646 w 20"/>
                  <a:gd name="T13" fmla="*/ 0 h 20"/>
                  <a:gd name="T14" fmla="*/ 2147483646 w 20"/>
                  <a:gd name="T15" fmla="*/ 0 h 20"/>
                  <a:gd name="T16" fmla="*/ 2147483646 w 20"/>
                  <a:gd name="T17" fmla="*/ 0 h 20"/>
                  <a:gd name="T18" fmla="*/ 2147483646 w 20"/>
                  <a:gd name="T19" fmla="*/ 0 h 20"/>
                  <a:gd name="T20" fmla="*/ 2147483646 w 20"/>
                  <a:gd name="T21" fmla="*/ 0 h 20"/>
                  <a:gd name="T22" fmla="*/ 2147483646 w 20"/>
                  <a:gd name="T23" fmla="*/ 0 h 20"/>
                  <a:gd name="T24" fmla="*/ 2147483646 w 20"/>
                  <a:gd name="T25" fmla="*/ 0 h 20"/>
                  <a:gd name="T26" fmla="*/ 2147483646 w 20"/>
                  <a:gd name="T27" fmla="*/ 2147483646 h 20"/>
                  <a:gd name="T28" fmla="*/ 2147483646 w 20"/>
                  <a:gd name="T29" fmla="*/ 2147483646 h 20"/>
                  <a:gd name="T30" fmla="*/ 2147483646 w 20"/>
                  <a:gd name="T31" fmla="*/ 2147483646 h 20"/>
                  <a:gd name="T32" fmla="*/ 0 w 20"/>
                  <a:gd name="T33" fmla="*/ 2147483646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19"/>
                      <a:pt x="19" y="19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72" name="Freeform 367">
                <a:extLst>
                  <a:ext uri="{FF2B5EF4-FFF2-40B4-BE49-F238E27FC236}">
                    <a16:creationId xmlns:a16="http://schemas.microsoft.com/office/drawing/2014/main" id="{B0D33659-00F9-2A45-BC59-814782AFB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51113"/>
                <a:ext cx="1587" cy="4762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0 h 20"/>
                  <a:gd name="T20" fmla="*/ 0 w 1"/>
                  <a:gd name="T21" fmla="*/ 0 h 20"/>
                  <a:gd name="T22" fmla="*/ 0 w 1"/>
                  <a:gd name="T23" fmla="*/ 0 h 20"/>
                  <a:gd name="T24" fmla="*/ 0 w 1"/>
                  <a:gd name="T25" fmla="*/ 0 h 20"/>
                  <a:gd name="T26" fmla="*/ 0 w 1"/>
                  <a:gd name="T27" fmla="*/ 0 h 20"/>
                  <a:gd name="T28" fmla="*/ 0 w 1"/>
                  <a:gd name="T29" fmla="*/ 2147483646 h 20"/>
                  <a:gd name="T30" fmla="*/ 0 w 1"/>
                  <a:gd name="T31" fmla="*/ 2147483646 h 20"/>
                  <a:gd name="T32" fmla="*/ 0 w 1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73" name="Freeform 368">
                <a:extLst>
                  <a:ext uri="{FF2B5EF4-FFF2-40B4-BE49-F238E27FC236}">
                    <a16:creationId xmlns:a16="http://schemas.microsoft.com/office/drawing/2014/main" id="{6EA1CA43-AE34-C94A-97BA-A404DD4E0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55875"/>
                <a:ext cx="1587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0 h 20"/>
                  <a:gd name="T20" fmla="*/ 0 w 1"/>
                  <a:gd name="T21" fmla="*/ 0 h 20"/>
                  <a:gd name="T22" fmla="*/ 0 w 1"/>
                  <a:gd name="T23" fmla="*/ 0 h 20"/>
                  <a:gd name="T24" fmla="*/ 0 w 1"/>
                  <a:gd name="T25" fmla="*/ 0 h 20"/>
                  <a:gd name="T26" fmla="*/ 0 w 1"/>
                  <a:gd name="T27" fmla="*/ 0 h 20"/>
                  <a:gd name="T28" fmla="*/ 0 w 1"/>
                  <a:gd name="T29" fmla="*/ 2147483646 h 20"/>
                  <a:gd name="T30" fmla="*/ 0 w 1"/>
                  <a:gd name="T31" fmla="*/ 2147483646 h 20"/>
                  <a:gd name="T32" fmla="*/ 0 w 1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74" name="Freeform 369">
                <a:extLst>
                  <a:ext uri="{FF2B5EF4-FFF2-40B4-BE49-F238E27FC236}">
                    <a16:creationId xmlns:a16="http://schemas.microsoft.com/office/drawing/2014/main" id="{44CD0FAD-CF6F-2547-B575-64913DD30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44763"/>
                <a:ext cx="4762" cy="4762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0 w 20"/>
                  <a:gd name="T5" fmla="*/ 0 h 20"/>
                  <a:gd name="T6" fmla="*/ 2147483646 w 20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0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75" name="Freeform 370">
                <a:extLst>
                  <a:ext uri="{FF2B5EF4-FFF2-40B4-BE49-F238E27FC236}">
                    <a16:creationId xmlns:a16="http://schemas.microsoft.com/office/drawing/2014/main" id="{BC9F6458-6FD0-6B47-AA92-D06FD686D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2225"/>
                <a:ext cx="1587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8C959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76" name="Freeform 371">
                <a:extLst>
                  <a:ext uri="{FF2B5EF4-FFF2-40B4-BE49-F238E27FC236}">
                    <a16:creationId xmlns:a16="http://schemas.microsoft.com/office/drawing/2014/main" id="{C8B85C13-78C1-994B-8DD7-BF1EFADB4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62225"/>
                <a:ext cx="1587" cy="3175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2147483646 h 20"/>
                  <a:gd name="T10" fmla="*/ 0 w 1"/>
                  <a:gd name="T11" fmla="*/ 2147483646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0 h 20"/>
                  <a:gd name="T20" fmla="*/ 0 w 1"/>
                  <a:gd name="T21" fmla="*/ 0 h 20"/>
                  <a:gd name="T22" fmla="*/ 0 w 1"/>
                  <a:gd name="T23" fmla="*/ 0 h 20"/>
                  <a:gd name="T24" fmla="*/ 0 w 1"/>
                  <a:gd name="T25" fmla="*/ 0 h 20"/>
                  <a:gd name="T26" fmla="*/ 0 w 1"/>
                  <a:gd name="T27" fmla="*/ 0 h 20"/>
                  <a:gd name="T28" fmla="*/ 0 w 1"/>
                  <a:gd name="T29" fmla="*/ 0 h 20"/>
                  <a:gd name="T30" fmla="*/ 0 w 1"/>
                  <a:gd name="T31" fmla="*/ 0 h 20"/>
                  <a:gd name="T32" fmla="*/ 0 w 1"/>
                  <a:gd name="T33" fmla="*/ 0 h 20"/>
                  <a:gd name="T34" fmla="*/ 0 w 1"/>
                  <a:gd name="T35" fmla="*/ 0 h 20"/>
                  <a:gd name="T36" fmla="*/ 0 w 1"/>
                  <a:gd name="T37" fmla="*/ 0 h 20"/>
                  <a:gd name="T38" fmla="*/ 0 w 1"/>
                  <a:gd name="T39" fmla="*/ 0 h 20"/>
                  <a:gd name="T40" fmla="*/ 0 w 1"/>
                  <a:gd name="T41" fmla="*/ 0 h 20"/>
                  <a:gd name="T42" fmla="*/ 0 w 1"/>
                  <a:gd name="T43" fmla="*/ 0 h 20"/>
                  <a:gd name="T44" fmla="*/ 0 w 1"/>
                  <a:gd name="T45" fmla="*/ 0 h 20"/>
                  <a:gd name="T46" fmla="*/ 0 w 1"/>
                  <a:gd name="T47" fmla="*/ 0 h 20"/>
                  <a:gd name="T48" fmla="*/ 0 w 1"/>
                  <a:gd name="T49" fmla="*/ 0 h 20"/>
                  <a:gd name="T50" fmla="*/ 0 w 1"/>
                  <a:gd name="T51" fmla="*/ 0 h 20"/>
                  <a:gd name="T52" fmla="*/ 0 w 1"/>
                  <a:gd name="T53" fmla="*/ 0 h 20"/>
                  <a:gd name="T54" fmla="*/ 0 w 1"/>
                  <a:gd name="T55" fmla="*/ 0 h 20"/>
                  <a:gd name="T56" fmla="*/ 0 w 1"/>
                  <a:gd name="T57" fmla="*/ 0 h 20"/>
                  <a:gd name="T58" fmla="*/ 0 w 1"/>
                  <a:gd name="T59" fmla="*/ 0 h 20"/>
                  <a:gd name="T60" fmla="*/ 0 w 1"/>
                  <a:gd name="T61" fmla="*/ 2147483646 h 20"/>
                  <a:gd name="T62" fmla="*/ 0 w 1"/>
                  <a:gd name="T63" fmla="*/ 2147483646 h 20"/>
                  <a:gd name="T64" fmla="*/ 0 w 1"/>
                  <a:gd name="T65" fmla="*/ 0 h 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77" name="Freeform 372">
                <a:extLst>
                  <a:ext uri="{FF2B5EF4-FFF2-40B4-BE49-F238E27FC236}">
                    <a16:creationId xmlns:a16="http://schemas.microsoft.com/office/drawing/2014/main" id="{3A360D07-6052-6F42-80F7-4B4B3036E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59050"/>
                <a:ext cx="6350" cy="6350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0 w 39"/>
                  <a:gd name="T13" fmla="*/ 2147483646 h 39"/>
                  <a:gd name="T14" fmla="*/ 0 w 39"/>
                  <a:gd name="T15" fmla="*/ 2147483646 h 39"/>
                  <a:gd name="T16" fmla="*/ 2147483646 w 39"/>
                  <a:gd name="T17" fmla="*/ 0 h 39"/>
                  <a:gd name="T18" fmla="*/ 2147483646 w 39"/>
                  <a:gd name="T19" fmla="*/ 2147483646 h 39"/>
                  <a:gd name="T20" fmla="*/ 0 w 39"/>
                  <a:gd name="T21" fmla="*/ 2147483646 h 39"/>
                  <a:gd name="T22" fmla="*/ 2147483646 w 39"/>
                  <a:gd name="T23" fmla="*/ 2147483646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38" y="38"/>
                      <a:pt x="38" y="38"/>
                      <a:pt x="38" y="19"/>
                    </a:cubicBezTo>
                    <a:lnTo>
                      <a:pt x="38" y="38"/>
                    </a:lnTo>
                    <a:cubicBezTo>
                      <a:pt x="38" y="38"/>
                      <a:pt x="38" y="38"/>
                      <a:pt x="19" y="38"/>
                    </a:cubicBezTo>
                    <a:cubicBezTo>
                      <a:pt x="19" y="38"/>
                      <a:pt x="19" y="38"/>
                      <a:pt x="0" y="3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0" y="19"/>
                    </a:cubicBezTo>
                    <a:cubicBezTo>
                      <a:pt x="0" y="19"/>
                      <a:pt x="0" y="19"/>
                      <a:pt x="19" y="38"/>
                    </a:cubicBezTo>
                  </a:path>
                </a:pathLst>
              </a:custGeom>
              <a:solidFill>
                <a:srgbClr val="8C959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78" name="Freeform 373">
                <a:extLst>
                  <a:ext uri="{FF2B5EF4-FFF2-40B4-BE49-F238E27FC236}">
                    <a16:creationId xmlns:a16="http://schemas.microsoft.com/office/drawing/2014/main" id="{439AB7DB-EB52-0545-95C3-AB43F3A2F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59050"/>
                <a:ext cx="6350" cy="6350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2147483646 h 39"/>
                  <a:gd name="T20" fmla="*/ 2147483646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2147483646 w 39"/>
                  <a:gd name="T27" fmla="*/ 2147483646 h 39"/>
                  <a:gd name="T28" fmla="*/ 2147483646 w 39"/>
                  <a:gd name="T29" fmla="*/ 2147483646 h 39"/>
                  <a:gd name="T30" fmla="*/ 2147483646 w 39"/>
                  <a:gd name="T31" fmla="*/ 2147483646 h 39"/>
                  <a:gd name="T32" fmla="*/ 0 w 39"/>
                  <a:gd name="T33" fmla="*/ 2147483646 h 39"/>
                  <a:gd name="T34" fmla="*/ 0 w 39"/>
                  <a:gd name="T35" fmla="*/ 2147483646 h 39"/>
                  <a:gd name="T36" fmla="*/ 0 w 39"/>
                  <a:gd name="T37" fmla="*/ 2147483646 h 39"/>
                  <a:gd name="T38" fmla="*/ 0 w 39"/>
                  <a:gd name="T39" fmla="*/ 2147483646 h 39"/>
                  <a:gd name="T40" fmla="*/ 0 w 39"/>
                  <a:gd name="T41" fmla="*/ 0 h 39"/>
                  <a:gd name="T42" fmla="*/ 2147483646 w 39"/>
                  <a:gd name="T43" fmla="*/ 0 h 39"/>
                  <a:gd name="T44" fmla="*/ 2147483646 w 39"/>
                  <a:gd name="T45" fmla="*/ 0 h 39"/>
                  <a:gd name="T46" fmla="*/ 2147483646 w 39"/>
                  <a:gd name="T47" fmla="*/ 0 h 39"/>
                  <a:gd name="T48" fmla="*/ 2147483646 w 39"/>
                  <a:gd name="T49" fmla="*/ 2147483646 h 39"/>
                  <a:gd name="T50" fmla="*/ 2147483646 w 39"/>
                  <a:gd name="T51" fmla="*/ 2147483646 h 39"/>
                  <a:gd name="T52" fmla="*/ 2147483646 w 39"/>
                  <a:gd name="T53" fmla="*/ 2147483646 h 39"/>
                  <a:gd name="T54" fmla="*/ 0 w 39"/>
                  <a:gd name="T55" fmla="*/ 2147483646 h 39"/>
                  <a:gd name="T56" fmla="*/ 0 w 39"/>
                  <a:gd name="T57" fmla="*/ 2147483646 h 39"/>
                  <a:gd name="T58" fmla="*/ 2147483646 w 39"/>
                  <a:gd name="T59" fmla="*/ 2147483646 h 39"/>
                  <a:gd name="T60" fmla="*/ 2147483646 w 39"/>
                  <a:gd name="T61" fmla="*/ 2147483646 h 39"/>
                  <a:gd name="T62" fmla="*/ 2147483646 w 39"/>
                  <a:gd name="T63" fmla="*/ 2147483646 h 39"/>
                  <a:gd name="T64" fmla="*/ 0 w 39"/>
                  <a:gd name="T65" fmla="*/ 2147483646 h 39"/>
                  <a:gd name="T66" fmla="*/ 0 w 39"/>
                  <a:gd name="T67" fmla="*/ 2147483646 h 39"/>
                  <a:gd name="T68" fmla="*/ 0 w 39"/>
                  <a:gd name="T69" fmla="*/ 2147483646 h 39"/>
                  <a:gd name="T70" fmla="*/ 2147483646 w 39"/>
                  <a:gd name="T71" fmla="*/ 2147483646 h 39"/>
                  <a:gd name="T72" fmla="*/ 2147483646 w 39"/>
                  <a:gd name="T73" fmla="*/ 0 h 39"/>
                  <a:gd name="T74" fmla="*/ 2147483646 w 39"/>
                  <a:gd name="T75" fmla="*/ 2147483646 h 39"/>
                  <a:gd name="T76" fmla="*/ 2147483646 w 39"/>
                  <a:gd name="T77" fmla="*/ 0 h 39"/>
                  <a:gd name="T78" fmla="*/ 2147483646 w 39"/>
                  <a:gd name="T79" fmla="*/ 0 h 39"/>
                  <a:gd name="T80" fmla="*/ 0 w 39"/>
                  <a:gd name="T81" fmla="*/ 0 h 39"/>
                  <a:gd name="T82" fmla="*/ 0 w 39"/>
                  <a:gd name="T83" fmla="*/ 2147483646 h 39"/>
                  <a:gd name="T84" fmla="*/ 0 w 39"/>
                  <a:gd name="T85" fmla="*/ 2147483646 h 39"/>
                  <a:gd name="T86" fmla="*/ 0 w 39"/>
                  <a:gd name="T87" fmla="*/ 2147483646 h 39"/>
                  <a:gd name="T88" fmla="*/ 0 w 39"/>
                  <a:gd name="T89" fmla="*/ 2147483646 h 39"/>
                  <a:gd name="T90" fmla="*/ 2147483646 w 39"/>
                  <a:gd name="T91" fmla="*/ 2147483646 h 39"/>
                  <a:gd name="T92" fmla="*/ 2147483646 w 39"/>
                  <a:gd name="T93" fmla="*/ 2147483646 h 39"/>
                  <a:gd name="T94" fmla="*/ 2147483646 w 39"/>
                  <a:gd name="T95" fmla="*/ 2147483646 h 39"/>
                  <a:gd name="T96" fmla="*/ 2147483646 w 39"/>
                  <a:gd name="T97" fmla="*/ 2147483646 h 39"/>
                  <a:gd name="T98" fmla="*/ 2147483646 w 39"/>
                  <a:gd name="T99" fmla="*/ 2147483646 h 39"/>
                  <a:gd name="T100" fmla="*/ 2147483646 w 39"/>
                  <a:gd name="T101" fmla="*/ 2147483646 h 39"/>
                  <a:gd name="T102" fmla="*/ 2147483646 w 39"/>
                  <a:gd name="T103" fmla="*/ 2147483646 h 39"/>
                  <a:gd name="T104" fmla="*/ 2147483646 w 39"/>
                  <a:gd name="T105" fmla="*/ 2147483646 h 39"/>
                  <a:gd name="T106" fmla="*/ 2147483646 w 39"/>
                  <a:gd name="T107" fmla="*/ 2147483646 h 39"/>
                  <a:gd name="T108" fmla="*/ 2147483646 w 39"/>
                  <a:gd name="T109" fmla="*/ 2147483646 h 39"/>
                  <a:gd name="T110" fmla="*/ 2147483646 w 39"/>
                  <a:gd name="T111" fmla="*/ 2147483646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19" y="38"/>
                      <a:pt x="19" y="38"/>
                      <a:pt x="19" y="38"/>
                    </a:cubicBezTo>
                    <a:lnTo>
                      <a:pt x="0" y="38"/>
                    </a:ln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9" y="38"/>
                    </a:cubicBezTo>
                    <a:close/>
                    <a:moveTo>
                      <a:pt x="19" y="38"/>
                    </a:moveTo>
                    <a:lnTo>
                      <a:pt x="19" y="38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38"/>
                    </a:lnTo>
                    <a:lnTo>
                      <a:pt x="19" y="38"/>
                    </a:ln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19" y="38"/>
                      <a:pt x="19" y="38"/>
                      <a:pt x="19" y="38"/>
                    </a:cubicBezTo>
                    <a:close/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79" name="Freeform 374">
                <a:extLst>
                  <a:ext uri="{FF2B5EF4-FFF2-40B4-BE49-F238E27FC236}">
                    <a16:creationId xmlns:a16="http://schemas.microsoft.com/office/drawing/2014/main" id="{C7B65077-9783-5947-9498-AC1F97829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476500"/>
                <a:ext cx="103188" cy="119063"/>
              </a:xfrm>
              <a:custGeom>
                <a:avLst/>
                <a:gdLst>
                  <a:gd name="T0" fmla="*/ 0 w 572"/>
                  <a:gd name="T1" fmla="*/ 0 h 667"/>
                  <a:gd name="T2" fmla="*/ 0 w 572"/>
                  <a:gd name="T3" fmla="*/ 0 h 667"/>
                  <a:gd name="T4" fmla="*/ 2147483646 w 572"/>
                  <a:gd name="T5" fmla="*/ 2147483646 h 667"/>
                  <a:gd name="T6" fmla="*/ 2147483646 w 572"/>
                  <a:gd name="T7" fmla="*/ 2147483646 h 667"/>
                  <a:gd name="T8" fmla="*/ 2147483646 w 572"/>
                  <a:gd name="T9" fmla="*/ 2147483646 h 667"/>
                  <a:gd name="T10" fmla="*/ 2147483646 w 572"/>
                  <a:gd name="T11" fmla="*/ 2147483646 h 667"/>
                  <a:gd name="T12" fmla="*/ 2147483646 w 572"/>
                  <a:gd name="T13" fmla="*/ 2147483646 h 667"/>
                  <a:gd name="T14" fmla="*/ 2147483646 w 572"/>
                  <a:gd name="T15" fmla="*/ 2147483646 h 667"/>
                  <a:gd name="T16" fmla="*/ 2147483646 w 572"/>
                  <a:gd name="T17" fmla="*/ 2147483646 h 667"/>
                  <a:gd name="T18" fmla="*/ 2147483646 w 572"/>
                  <a:gd name="T19" fmla="*/ 2147483646 h 667"/>
                  <a:gd name="T20" fmla="*/ 2147483646 w 572"/>
                  <a:gd name="T21" fmla="*/ 2147483646 h 667"/>
                  <a:gd name="T22" fmla="*/ 2147483646 w 572"/>
                  <a:gd name="T23" fmla="*/ 2147483646 h 667"/>
                  <a:gd name="T24" fmla="*/ 2147483646 w 572"/>
                  <a:gd name="T25" fmla="*/ 2147483646 h 667"/>
                  <a:gd name="T26" fmla="*/ 2147483646 w 572"/>
                  <a:gd name="T27" fmla="*/ 2147483646 h 667"/>
                  <a:gd name="T28" fmla="*/ 2147483646 w 572"/>
                  <a:gd name="T29" fmla="*/ 2147483646 h 667"/>
                  <a:gd name="T30" fmla="*/ 2147483646 w 572"/>
                  <a:gd name="T31" fmla="*/ 2147483646 h 667"/>
                  <a:gd name="T32" fmla="*/ 2147483646 w 572"/>
                  <a:gd name="T33" fmla="*/ 2147483646 h 667"/>
                  <a:gd name="T34" fmla="*/ 0 w 572"/>
                  <a:gd name="T35" fmla="*/ 2147483646 h 667"/>
                  <a:gd name="T36" fmla="*/ 0 w 572"/>
                  <a:gd name="T37" fmla="*/ 0 h 66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72" h="667">
                    <a:moveTo>
                      <a:pt x="0" y="0"/>
                    </a:moveTo>
                    <a:lnTo>
                      <a:pt x="0" y="0"/>
                    </a:lnTo>
                    <a:cubicBezTo>
                      <a:pt x="210" y="229"/>
                      <a:pt x="210" y="229"/>
                      <a:pt x="210" y="229"/>
                    </a:cubicBezTo>
                    <a:cubicBezTo>
                      <a:pt x="229" y="229"/>
                      <a:pt x="400" y="419"/>
                      <a:pt x="419" y="438"/>
                    </a:cubicBezTo>
                    <a:lnTo>
                      <a:pt x="439" y="457"/>
                    </a:lnTo>
                    <a:cubicBezTo>
                      <a:pt x="439" y="476"/>
                      <a:pt x="457" y="495"/>
                      <a:pt x="476" y="514"/>
                    </a:cubicBezTo>
                    <a:lnTo>
                      <a:pt x="495" y="533"/>
                    </a:lnTo>
                    <a:cubicBezTo>
                      <a:pt x="553" y="610"/>
                      <a:pt x="553" y="610"/>
                      <a:pt x="553" y="610"/>
                    </a:cubicBezTo>
                    <a:cubicBezTo>
                      <a:pt x="571" y="610"/>
                      <a:pt x="571" y="610"/>
                      <a:pt x="571" y="610"/>
                    </a:cubicBezTo>
                    <a:cubicBezTo>
                      <a:pt x="534" y="666"/>
                      <a:pt x="534" y="666"/>
                      <a:pt x="534" y="666"/>
                    </a:cubicBezTo>
                    <a:cubicBezTo>
                      <a:pt x="515" y="666"/>
                      <a:pt x="515" y="666"/>
                      <a:pt x="515" y="666"/>
                    </a:cubicBezTo>
                    <a:cubicBezTo>
                      <a:pt x="495" y="628"/>
                      <a:pt x="457" y="590"/>
                      <a:pt x="439" y="552"/>
                    </a:cubicBezTo>
                    <a:cubicBezTo>
                      <a:pt x="439" y="533"/>
                      <a:pt x="419" y="495"/>
                      <a:pt x="419" y="495"/>
                    </a:cubicBezTo>
                    <a:cubicBezTo>
                      <a:pt x="400" y="476"/>
                      <a:pt x="381" y="438"/>
                      <a:pt x="362" y="419"/>
                    </a:cubicBezTo>
                    <a:cubicBezTo>
                      <a:pt x="343" y="419"/>
                      <a:pt x="343" y="419"/>
                      <a:pt x="343" y="419"/>
                    </a:cubicBezTo>
                    <a:cubicBezTo>
                      <a:pt x="229" y="285"/>
                      <a:pt x="95" y="114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80" name="Freeform 375">
                <a:extLst>
                  <a:ext uri="{FF2B5EF4-FFF2-40B4-BE49-F238E27FC236}">
                    <a16:creationId xmlns:a16="http://schemas.microsoft.com/office/drawing/2014/main" id="{8A9B667B-516F-7F47-BD80-D11B88023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476500"/>
                <a:ext cx="103188" cy="119063"/>
              </a:xfrm>
              <a:custGeom>
                <a:avLst/>
                <a:gdLst>
                  <a:gd name="T0" fmla="*/ 0 w 572"/>
                  <a:gd name="T1" fmla="*/ 0 h 667"/>
                  <a:gd name="T2" fmla="*/ 0 w 572"/>
                  <a:gd name="T3" fmla="*/ 0 h 667"/>
                  <a:gd name="T4" fmla="*/ 0 w 572"/>
                  <a:gd name="T5" fmla="*/ 0 h 667"/>
                  <a:gd name="T6" fmla="*/ 2147483646 w 572"/>
                  <a:gd name="T7" fmla="*/ 2147483646 h 667"/>
                  <a:gd name="T8" fmla="*/ 2147483646 w 572"/>
                  <a:gd name="T9" fmla="*/ 2147483646 h 667"/>
                  <a:gd name="T10" fmla="*/ 2147483646 w 572"/>
                  <a:gd name="T11" fmla="*/ 2147483646 h 667"/>
                  <a:gd name="T12" fmla="*/ 2147483646 w 572"/>
                  <a:gd name="T13" fmla="*/ 2147483646 h 667"/>
                  <a:gd name="T14" fmla="*/ 2147483646 w 572"/>
                  <a:gd name="T15" fmla="*/ 2147483646 h 667"/>
                  <a:gd name="T16" fmla="*/ 2147483646 w 572"/>
                  <a:gd name="T17" fmla="*/ 2147483646 h 667"/>
                  <a:gd name="T18" fmla="*/ 2147483646 w 572"/>
                  <a:gd name="T19" fmla="*/ 2147483646 h 667"/>
                  <a:gd name="T20" fmla="*/ 2147483646 w 572"/>
                  <a:gd name="T21" fmla="*/ 2147483646 h 667"/>
                  <a:gd name="T22" fmla="*/ 2147483646 w 572"/>
                  <a:gd name="T23" fmla="*/ 2147483646 h 667"/>
                  <a:gd name="T24" fmla="*/ 2147483646 w 572"/>
                  <a:gd name="T25" fmla="*/ 2147483646 h 667"/>
                  <a:gd name="T26" fmla="*/ 2147483646 w 572"/>
                  <a:gd name="T27" fmla="*/ 2147483646 h 667"/>
                  <a:gd name="T28" fmla="*/ 2147483646 w 572"/>
                  <a:gd name="T29" fmla="*/ 2147483646 h 667"/>
                  <a:gd name="T30" fmla="*/ 2147483646 w 572"/>
                  <a:gd name="T31" fmla="*/ 2147483646 h 667"/>
                  <a:gd name="T32" fmla="*/ 2147483646 w 572"/>
                  <a:gd name="T33" fmla="*/ 2147483646 h 667"/>
                  <a:gd name="T34" fmla="*/ 2147483646 w 572"/>
                  <a:gd name="T35" fmla="*/ 2147483646 h 667"/>
                  <a:gd name="T36" fmla="*/ 2147483646 w 572"/>
                  <a:gd name="T37" fmla="*/ 2147483646 h 667"/>
                  <a:gd name="T38" fmla="*/ 2147483646 w 572"/>
                  <a:gd name="T39" fmla="*/ 2147483646 h 667"/>
                  <a:gd name="T40" fmla="*/ 2147483646 w 572"/>
                  <a:gd name="T41" fmla="*/ 2147483646 h 667"/>
                  <a:gd name="T42" fmla="*/ 2147483646 w 572"/>
                  <a:gd name="T43" fmla="*/ 2147483646 h 667"/>
                  <a:gd name="T44" fmla="*/ 2147483646 w 572"/>
                  <a:gd name="T45" fmla="*/ 2147483646 h 667"/>
                  <a:gd name="T46" fmla="*/ 2147483646 w 572"/>
                  <a:gd name="T47" fmla="*/ 2147483646 h 667"/>
                  <a:gd name="T48" fmla="*/ 2147483646 w 572"/>
                  <a:gd name="T49" fmla="*/ 2147483646 h 667"/>
                  <a:gd name="T50" fmla="*/ 2147483646 w 572"/>
                  <a:gd name="T51" fmla="*/ 2147483646 h 667"/>
                  <a:gd name="T52" fmla="*/ 2147483646 w 572"/>
                  <a:gd name="T53" fmla="*/ 2147483646 h 667"/>
                  <a:gd name="T54" fmla="*/ 2147483646 w 572"/>
                  <a:gd name="T55" fmla="*/ 2147483646 h 667"/>
                  <a:gd name="T56" fmla="*/ 0 w 572"/>
                  <a:gd name="T57" fmla="*/ 2147483646 h 667"/>
                  <a:gd name="T58" fmla="*/ 0 w 572"/>
                  <a:gd name="T59" fmla="*/ 2147483646 h 667"/>
                  <a:gd name="T60" fmla="*/ 0 w 572"/>
                  <a:gd name="T61" fmla="*/ 2147483646 h 667"/>
                  <a:gd name="T62" fmla="*/ 0 w 572"/>
                  <a:gd name="T63" fmla="*/ 0 h 667"/>
                  <a:gd name="T64" fmla="*/ 0 w 572"/>
                  <a:gd name="T65" fmla="*/ 0 h 667"/>
                  <a:gd name="T66" fmla="*/ 0 w 572"/>
                  <a:gd name="T67" fmla="*/ 0 h 667"/>
                  <a:gd name="T68" fmla="*/ 0 w 572"/>
                  <a:gd name="T69" fmla="*/ 0 h 667"/>
                  <a:gd name="T70" fmla="*/ 0 w 572"/>
                  <a:gd name="T71" fmla="*/ 0 h 667"/>
                  <a:gd name="T72" fmla="*/ 0 w 572"/>
                  <a:gd name="T73" fmla="*/ 2147483646 h 667"/>
                  <a:gd name="T74" fmla="*/ 0 w 572"/>
                  <a:gd name="T75" fmla="*/ 2147483646 h 667"/>
                  <a:gd name="T76" fmla="*/ 2147483646 w 572"/>
                  <a:gd name="T77" fmla="*/ 2147483646 h 667"/>
                  <a:gd name="T78" fmla="*/ 2147483646 w 572"/>
                  <a:gd name="T79" fmla="*/ 2147483646 h 667"/>
                  <a:gd name="T80" fmla="*/ 2147483646 w 572"/>
                  <a:gd name="T81" fmla="*/ 2147483646 h 667"/>
                  <a:gd name="T82" fmla="*/ 2147483646 w 572"/>
                  <a:gd name="T83" fmla="*/ 2147483646 h 667"/>
                  <a:gd name="T84" fmla="*/ 2147483646 w 572"/>
                  <a:gd name="T85" fmla="*/ 2147483646 h 667"/>
                  <a:gd name="T86" fmla="*/ 2147483646 w 572"/>
                  <a:gd name="T87" fmla="*/ 2147483646 h 667"/>
                  <a:gd name="T88" fmla="*/ 2147483646 w 572"/>
                  <a:gd name="T89" fmla="*/ 2147483646 h 667"/>
                  <a:gd name="T90" fmla="*/ 2147483646 w 572"/>
                  <a:gd name="T91" fmla="*/ 2147483646 h 667"/>
                  <a:gd name="T92" fmla="*/ 2147483646 w 572"/>
                  <a:gd name="T93" fmla="*/ 2147483646 h 667"/>
                  <a:gd name="T94" fmla="*/ 2147483646 w 572"/>
                  <a:gd name="T95" fmla="*/ 2147483646 h 667"/>
                  <a:gd name="T96" fmla="*/ 2147483646 w 572"/>
                  <a:gd name="T97" fmla="*/ 2147483646 h 667"/>
                  <a:gd name="T98" fmla="*/ 2147483646 w 572"/>
                  <a:gd name="T99" fmla="*/ 2147483646 h 667"/>
                  <a:gd name="T100" fmla="*/ 2147483646 w 572"/>
                  <a:gd name="T101" fmla="*/ 2147483646 h 667"/>
                  <a:gd name="T102" fmla="*/ 2147483646 w 572"/>
                  <a:gd name="T103" fmla="*/ 2147483646 h 667"/>
                  <a:gd name="T104" fmla="*/ 2147483646 w 572"/>
                  <a:gd name="T105" fmla="*/ 2147483646 h 667"/>
                  <a:gd name="T106" fmla="*/ 2147483646 w 572"/>
                  <a:gd name="T107" fmla="*/ 2147483646 h 667"/>
                  <a:gd name="T108" fmla="*/ 2147483646 w 572"/>
                  <a:gd name="T109" fmla="*/ 2147483646 h 667"/>
                  <a:gd name="T110" fmla="*/ 2147483646 w 572"/>
                  <a:gd name="T111" fmla="*/ 2147483646 h 667"/>
                  <a:gd name="T112" fmla="*/ 2147483646 w 572"/>
                  <a:gd name="T113" fmla="*/ 2147483646 h 667"/>
                  <a:gd name="T114" fmla="*/ 2147483646 w 572"/>
                  <a:gd name="T115" fmla="*/ 2147483646 h 667"/>
                  <a:gd name="T116" fmla="*/ 2147483646 w 572"/>
                  <a:gd name="T117" fmla="*/ 2147483646 h 667"/>
                  <a:gd name="T118" fmla="*/ 2147483646 w 572"/>
                  <a:gd name="T119" fmla="*/ 2147483646 h 667"/>
                  <a:gd name="T120" fmla="*/ 2147483646 w 572"/>
                  <a:gd name="T121" fmla="*/ 2147483646 h 667"/>
                  <a:gd name="T122" fmla="*/ 2147483646 w 572"/>
                  <a:gd name="T123" fmla="*/ 2147483646 h 667"/>
                  <a:gd name="T124" fmla="*/ 0 w 572"/>
                  <a:gd name="T125" fmla="*/ 0 h 6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72" h="667">
                    <a:moveTo>
                      <a:pt x="0" y="0"/>
                    </a:moveTo>
                    <a:lnTo>
                      <a:pt x="0" y="0"/>
                    </a:lnTo>
                    <a:cubicBezTo>
                      <a:pt x="210" y="229"/>
                      <a:pt x="210" y="229"/>
                      <a:pt x="210" y="229"/>
                    </a:cubicBezTo>
                    <a:cubicBezTo>
                      <a:pt x="229" y="229"/>
                      <a:pt x="400" y="419"/>
                      <a:pt x="400" y="438"/>
                    </a:cubicBezTo>
                    <a:cubicBezTo>
                      <a:pt x="419" y="438"/>
                      <a:pt x="419" y="438"/>
                      <a:pt x="419" y="438"/>
                    </a:cubicBezTo>
                    <a:cubicBezTo>
                      <a:pt x="400" y="438"/>
                      <a:pt x="400" y="438"/>
                      <a:pt x="400" y="438"/>
                    </a:cubicBezTo>
                    <a:cubicBezTo>
                      <a:pt x="419" y="438"/>
                      <a:pt x="439" y="457"/>
                      <a:pt x="439" y="457"/>
                    </a:cubicBezTo>
                    <a:cubicBezTo>
                      <a:pt x="439" y="476"/>
                      <a:pt x="457" y="495"/>
                      <a:pt x="476" y="514"/>
                    </a:cubicBezTo>
                    <a:lnTo>
                      <a:pt x="495" y="533"/>
                    </a:lnTo>
                    <a:cubicBezTo>
                      <a:pt x="553" y="610"/>
                      <a:pt x="553" y="610"/>
                      <a:pt x="553" y="610"/>
                    </a:cubicBezTo>
                    <a:cubicBezTo>
                      <a:pt x="571" y="610"/>
                      <a:pt x="571" y="610"/>
                      <a:pt x="571" y="610"/>
                    </a:cubicBezTo>
                    <a:cubicBezTo>
                      <a:pt x="534" y="666"/>
                      <a:pt x="534" y="666"/>
                      <a:pt x="534" y="666"/>
                    </a:cubicBezTo>
                    <a:cubicBezTo>
                      <a:pt x="515" y="666"/>
                      <a:pt x="515" y="666"/>
                      <a:pt x="515" y="666"/>
                    </a:cubicBezTo>
                    <a:cubicBezTo>
                      <a:pt x="495" y="628"/>
                      <a:pt x="457" y="590"/>
                      <a:pt x="439" y="552"/>
                    </a:cubicBezTo>
                    <a:cubicBezTo>
                      <a:pt x="439" y="533"/>
                      <a:pt x="419" y="495"/>
                      <a:pt x="419" y="495"/>
                    </a:cubicBezTo>
                    <a:cubicBezTo>
                      <a:pt x="400" y="476"/>
                      <a:pt x="381" y="438"/>
                      <a:pt x="362" y="419"/>
                    </a:cubicBezTo>
                    <a:cubicBezTo>
                      <a:pt x="343" y="419"/>
                      <a:pt x="343" y="419"/>
                      <a:pt x="343" y="419"/>
                    </a:cubicBezTo>
                    <a:cubicBezTo>
                      <a:pt x="229" y="285"/>
                      <a:pt x="95" y="114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9"/>
                    </a:cubicBezTo>
                    <a:cubicBezTo>
                      <a:pt x="95" y="114"/>
                      <a:pt x="229" y="285"/>
                      <a:pt x="343" y="419"/>
                    </a:cubicBezTo>
                    <a:cubicBezTo>
                      <a:pt x="362" y="419"/>
                      <a:pt x="362" y="419"/>
                      <a:pt x="362" y="419"/>
                    </a:cubicBezTo>
                    <a:cubicBezTo>
                      <a:pt x="381" y="457"/>
                      <a:pt x="400" y="476"/>
                      <a:pt x="419" y="495"/>
                    </a:cubicBezTo>
                    <a:cubicBezTo>
                      <a:pt x="419" y="495"/>
                      <a:pt x="439" y="533"/>
                      <a:pt x="439" y="552"/>
                    </a:cubicBezTo>
                    <a:cubicBezTo>
                      <a:pt x="457" y="590"/>
                      <a:pt x="495" y="628"/>
                      <a:pt x="515" y="666"/>
                    </a:cubicBezTo>
                    <a:cubicBezTo>
                      <a:pt x="515" y="666"/>
                      <a:pt x="515" y="666"/>
                      <a:pt x="534" y="666"/>
                    </a:cubicBezTo>
                    <a:cubicBezTo>
                      <a:pt x="571" y="610"/>
                      <a:pt x="571" y="610"/>
                      <a:pt x="571" y="610"/>
                    </a:cubicBezTo>
                    <a:cubicBezTo>
                      <a:pt x="571" y="610"/>
                      <a:pt x="571" y="610"/>
                      <a:pt x="553" y="610"/>
                    </a:cubicBezTo>
                    <a:cubicBezTo>
                      <a:pt x="495" y="533"/>
                      <a:pt x="495" y="533"/>
                      <a:pt x="495" y="533"/>
                    </a:cubicBezTo>
                    <a:lnTo>
                      <a:pt x="476" y="514"/>
                    </a:lnTo>
                    <a:cubicBezTo>
                      <a:pt x="457" y="495"/>
                      <a:pt x="439" y="476"/>
                      <a:pt x="439" y="457"/>
                    </a:cubicBezTo>
                    <a:lnTo>
                      <a:pt x="419" y="438"/>
                    </a:lnTo>
                    <a:cubicBezTo>
                      <a:pt x="400" y="419"/>
                      <a:pt x="229" y="229"/>
                      <a:pt x="210" y="22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5171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81" name="Freeform 376">
                <a:extLst>
                  <a:ext uri="{FF2B5EF4-FFF2-40B4-BE49-F238E27FC236}">
                    <a16:creationId xmlns:a16="http://schemas.microsoft.com/office/drawing/2014/main" id="{91BB4790-4298-6E41-BFF8-CF6D34FCF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51113"/>
                <a:ext cx="4762" cy="4762"/>
              </a:xfrm>
              <a:custGeom>
                <a:avLst/>
                <a:gdLst>
                  <a:gd name="T0" fmla="*/ 0 w 21"/>
                  <a:gd name="T1" fmla="*/ 2147483646 h 20"/>
                  <a:gd name="T2" fmla="*/ 0 w 21"/>
                  <a:gd name="T3" fmla="*/ 2147483646 h 20"/>
                  <a:gd name="T4" fmla="*/ 2147483646 w 21"/>
                  <a:gd name="T5" fmla="*/ 0 h 20"/>
                  <a:gd name="T6" fmla="*/ 0 w 21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20" y="19"/>
                      <a:pt x="20" y="0"/>
                    </a:cubicBezTo>
                    <a:cubicBezTo>
                      <a:pt x="20" y="19"/>
                      <a:pt x="0" y="19"/>
                      <a:pt x="0" y="19"/>
                    </a:cubicBezTo>
                  </a:path>
                </a:pathLst>
              </a:custGeom>
              <a:solidFill>
                <a:srgbClr val="8C959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82" name="Freeform 377">
                <a:extLst>
                  <a:ext uri="{FF2B5EF4-FFF2-40B4-BE49-F238E27FC236}">
                    <a16:creationId xmlns:a16="http://schemas.microsoft.com/office/drawing/2014/main" id="{B67168DF-09EB-8240-9FD5-762179AE8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51113"/>
                <a:ext cx="4762" cy="4762"/>
              </a:xfrm>
              <a:custGeom>
                <a:avLst/>
                <a:gdLst>
                  <a:gd name="T0" fmla="*/ 0 w 21"/>
                  <a:gd name="T1" fmla="*/ 2147483646 h 20"/>
                  <a:gd name="T2" fmla="*/ 0 w 21"/>
                  <a:gd name="T3" fmla="*/ 2147483646 h 20"/>
                  <a:gd name="T4" fmla="*/ 0 w 21"/>
                  <a:gd name="T5" fmla="*/ 2147483646 h 20"/>
                  <a:gd name="T6" fmla="*/ 0 w 21"/>
                  <a:gd name="T7" fmla="*/ 2147483646 h 20"/>
                  <a:gd name="T8" fmla="*/ 2147483646 w 21"/>
                  <a:gd name="T9" fmla="*/ 2147483646 h 20"/>
                  <a:gd name="T10" fmla="*/ 2147483646 w 21"/>
                  <a:gd name="T11" fmla="*/ 0 h 20"/>
                  <a:gd name="T12" fmla="*/ 0 w 21"/>
                  <a:gd name="T13" fmla="*/ 2147483646 h 20"/>
                  <a:gd name="T14" fmla="*/ 0 w 21"/>
                  <a:gd name="T15" fmla="*/ 2147483646 h 20"/>
                  <a:gd name="T16" fmla="*/ 0 w 21"/>
                  <a:gd name="T17" fmla="*/ 2147483646 h 20"/>
                  <a:gd name="T18" fmla="*/ 0 w 21"/>
                  <a:gd name="T19" fmla="*/ 2147483646 h 20"/>
                  <a:gd name="T20" fmla="*/ 0 w 21"/>
                  <a:gd name="T21" fmla="*/ 2147483646 h 20"/>
                  <a:gd name="T22" fmla="*/ 0 w 21"/>
                  <a:gd name="T23" fmla="*/ 2147483646 h 20"/>
                  <a:gd name="T24" fmla="*/ 0 w 21"/>
                  <a:gd name="T25" fmla="*/ 2147483646 h 20"/>
                  <a:gd name="T26" fmla="*/ 0 w 21"/>
                  <a:gd name="T27" fmla="*/ 2147483646 h 20"/>
                  <a:gd name="T28" fmla="*/ 0 w 21"/>
                  <a:gd name="T29" fmla="*/ 2147483646 h 20"/>
                  <a:gd name="T30" fmla="*/ 0 w 21"/>
                  <a:gd name="T31" fmla="*/ 2147483646 h 20"/>
                  <a:gd name="T32" fmla="*/ 0 w 21"/>
                  <a:gd name="T33" fmla="*/ 2147483646 h 20"/>
                  <a:gd name="T34" fmla="*/ 0 w 21"/>
                  <a:gd name="T35" fmla="*/ 2147483646 h 20"/>
                  <a:gd name="T36" fmla="*/ 2147483646 w 21"/>
                  <a:gd name="T37" fmla="*/ 2147483646 h 20"/>
                  <a:gd name="T38" fmla="*/ 2147483646 w 21"/>
                  <a:gd name="T39" fmla="*/ 0 h 20"/>
                  <a:gd name="T40" fmla="*/ 2147483646 w 21"/>
                  <a:gd name="T41" fmla="*/ 0 h 20"/>
                  <a:gd name="T42" fmla="*/ 0 w 21"/>
                  <a:gd name="T43" fmla="*/ 2147483646 h 2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20">
                    <a:moveTo>
                      <a:pt x="0" y="19"/>
                    </a:moveTo>
                    <a:lnTo>
                      <a:pt x="0" y="19"/>
                    </a:lnTo>
                    <a:lnTo>
                      <a:pt x="20" y="19"/>
                    </a:lnTo>
                    <a:cubicBezTo>
                      <a:pt x="20" y="0"/>
                      <a:pt x="20" y="0"/>
                      <a:pt x="20" y="0"/>
                    </a:cubicBezTo>
                    <a:cubicBezTo>
                      <a:pt x="20" y="19"/>
                      <a:pt x="0" y="19"/>
                      <a:pt x="0" y="19"/>
                    </a:cubicBezTo>
                    <a:lnTo>
                      <a:pt x="20" y="19"/>
                    </a:lnTo>
                    <a:cubicBezTo>
                      <a:pt x="20" y="0"/>
                      <a:pt x="20" y="0"/>
                      <a:pt x="20" y="0"/>
                    </a:cubicBezTo>
                    <a:cubicBezTo>
                      <a:pt x="20" y="19"/>
                      <a:pt x="0" y="19"/>
                      <a:pt x="0" y="19"/>
                    </a:cubicBez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83" name="Freeform 378">
                <a:extLst>
                  <a:ext uri="{FF2B5EF4-FFF2-40B4-BE49-F238E27FC236}">
                    <a16:creationId xmlns:a16="http://schemas.microsoft.com/office/drawing/2014/main" id="{CEEB48E9-80E8-3D40-B81C-E07A3CDB1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449513"/>
                <a:ext cx="115888" cy="115887"/>
              </a:xfrm>
              <a:custGeom>
                <a:avLst/>
                <a:gdLst>
                  <a:gd name="T0" fmla="*/ 0 w 649"/>
                  <a:gd name="T1" fmla="*/ 0 h 648"/>
                  <a:gd name="T2" fmla="*/ 0 w 649"/>
                  <a:gd name="T3" fmla="*/ 0 h 648"/>
                  <a:gd name="T4" fmla="*/ 2147483646 w 649"/>
                  <a:gd name="T5" fmla="*/ 2147483646 h 648"/>
                  <a:gd name="T6" fmla="*/ 2147483646 w 649"/>
                  <a:gd name="T7" fmla="*/ 2147483646 h 648"/>
                  <a:gd name="T8" fmla="*/ 2147483646 w 649"/>
                  <a:gd name="T9" fmla="*/ 2147483646 h 648"/>
                  <a:gd name="T10" fmla="*/ 2147483646 w 649"/>
                  <a:gd name="T11" fmla="*/ 2147483646 h 648"/>
                  <a:gd name="T12" fmla="*/ 2147483646 w 649"/>
                  <a:gd name="T13" fmla="*/ 2147483646 h 648"/>
                  <a:gd name="T14" fmla="*/ 2147483646 w 649"/>
                  <a:gd name="T15" fmla="*/ 2147483646 h 648"/>
                  <a:gd name="T16" fmla="*/ 2147483646 w 649"/>
                  <a:gd name="T17" fmla="*/ 2147483646 h 648"/>
                  <a:gd name="T18" fmla="*/ 2147483646 w 649"/>
                  <a:gd name="T19" fmla="*/ 2147483646 h 648"/>
                  <a:gd name="T20" fmla="*/ 2147483646 w 649"/>
                  <a:gd name="T21" fmla="*/ 2147483646 h 648"/>
                  <a:gd name="T22" fmla="*/ 2147483646 w 649"/>
                  <a:gd name="T23" fmla="*/ 2147483646 h 648"/>
                  <a:gd name="T24" fmla="*/ 2147483646 w 649"/>
                  <a:gd name="T25" fmla="*/ 2147483646 h 648"/>
                  <a:gd name="T26" fmla="*/ 2147483646 w 649"/>
                  <a:gd name="T27" fmla="*/ 2147483646 h 648"/>
                  <a:gd name="T28" fmla="*/ 2147483646 w 649"/>
                  <a:gd name="T29" fmla="*/ 2147483646 h 648"/>
                  <a:gd name="T30" fmla="*/ 2147483646 w 649"/>
                  <a:gd name="T31" fmla="*/ 2147483646 h 648"/>
                  <a:gd name="T32" fmla="*/ 2147483646 w 649"/>
                  <a:gd name="T33" fmla="*/ 2147483646 h 648"/>
                  <a:gd name="T34" fmla="*/ 2147483646 w 649"/>
                  <a:gd name="T35" fmla="*/ 2147483646 h 648"/>
                  <a:gd name="T36" fmla="*/ 2147483646 w 649"/>
                  <a:gd name="T37" fmla="*/ 2147483646 h 648"/>
                  <a:gd name="T38" fmla="*/ 2147483646 w 649"/>
                  <a:gd name="T39" fmla="*/ 2147483646 h 648"/>
                  <a:gd name="T40" fmla="*/ 2147483646 w 649"/>
                  <a:gd name="T41" fmla="*/ 2147483646 h 648"/>
                  <a:gd name="T42" fmla="*/ 2147483646 w 649"/>
                  <a:gd name="T43" fmla="*/ 2147483646 h 648"/>
                  <a:gd name="T44" fmla="*/ 2147483646 w 649"/>
                  <a:gd name="T45" fmla="*/ 2147483646 h 648"/>
                  <a:gd name="T46" fmla="*/ 2147483646 w 649"/>
                  <a:gd name="T47" fmla="*/ 2147483646 h 648"/>
                  <a:gd name="T48" fmla="*/ 2147483646 w 649"/>
                  <a:gd name="T49" fmla="*/ 2147483646 h 648"/>
                  <a:gd name="T50" fmla="*/ 2147483646 w 649"/>
                  <a:gd name="T51" fmla="*/ 2147483646 h 648"/>
                  <a:gd name="T52" fmla="*/ 2147483646 w 649"/>
                  <a:gd name="T53" fmla="*/ 2147483646 h 648"/>
                  <a:gd name="T54" fmla="*/ 2147483646 w 649"/>
                  <a:gd name="T55" fmla="*/ 2147483646 h 648"/>
                  <a:gd name="T56" fmla="*/ 2147483646 w 649"/>
                  <a:gd name="T57" fmla="*/ 2147483646 h 648"/>
                  <a:gd name="T58" fmla="*/ 2147483646 w 649"/>
                  <a:gd name="T59" fmla="*/ 2147483646 h 648"/>
                  <a:gd name="T60" fmla="*/ 2147483646 w 649"/>
                  <a:gd name="T61" fmla="*/ 2147483646 h 648"/>
                  <a:gd name="T62" fmla="*/ 0 w 649"/>
                  <a:gd name="T63" fmla="*/ 0 h 6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49" h="648">
                    <a:moveTo>
                      <a:pt x="0" y="0"/>
                    </a:moveTo>
                    <a:lnTo>
                      <a:pt x="0" y="0"/>
                    </a:ln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90" y="133"/>
                      <a:pt x="190" y="133"/>
                      <a:pt x="190" y="133"/>
                    </a:cubicBezTo>
                    <a:cubicBezTo>
                      <a:pt x="190" y="114"/>
                      <a:pt x="190" y="114"/>
                      <a:pt x="190" y="114"/>
                    </a:cubicBezTo>
                    <a:cubicBezTo>
                      <a:pt x="190" y="114"/>
                      <a:pt x="209" y="114"/>
                      <a:pt x="209" y="133"/>
                    </a:cubicBezTo>
                    <a:cubicBezTo>
                      <a:pt x="304" y="228"/>
                      <a:pt x="381" y="323"/>
                      <a:pt x="476" y="418"/>
                    </a:cubicBezTo>
                    <a:cubicBezTo>
                      <a:pt x="590" y="533"/>
                      <a:pt x="590" y="533"/>
                      <a:pt x="590" y="533"/>
                    </a:cubicBezTo>
                    <a:cubicBezTo>
                      <a:pt x="590" y="552"/>
                      <a:pt x="609" y="552"/>
                      <a:pt x="609" y="571"/>
                    </a:cubicBezTo>
                    <a:cubicBezTo>
                      <a:pt x="628" y="571"/>
                      <a:pt x="628" y="571"/>
                      <a:pt x="628" y="571"/>
                    </a:cubicBezTo>
                    <a:cubicBezTo>
                      <a:pt x="628" y="609"/>
                      <a:pt x="628" y="609"/>
                      <a:pt x="628" y="609"/>
                    </a:cubicBezTo>
                    <a:lnTo>
                      <a:pt x="648" y="628"/>
                    </a:lnTo>
                    <a:cubicBezTo>
                      <a:pt x="628" y="628"/>
                      <a:pt x="628" y="628"/>
                      <a:pt x="628" y="647"/>
                    </a:cubicBezTo>
                    <a:cubicBezTo>
                      <a:pt x="609" y="628"/>
                      <a:pt x="590" y="609"/>
                      <a:pt x="571" y="571"/>
                    </a:cubicBezTo>
                    <a:cubicBezTo>
                      <a:pt x="590" y="552"/>
                      <a:pt x="590" y="552"/>
                      <a:pt x="590" y="552"/>
                    </a:cubicBezTo>
                    <a:cubicBezTo>
                      <a:pt x="457" y="418"/>
                      <a:pt x="304" y="266"/>
                      <a:pt x="190" y="133"/>
                    </a:cubicBezTo>
                    <a:cubicBezTo>
                      <a:pt x="171" y="152"/>
                      <a:pt x="171" y="152"/>
                      <a:pt x="171" y="15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2B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84" name="Freeform 379">
                <a:extLst>
                  <a:ext uri="{FF2B5EF4-FFF2-40B4-BE49-F238E27FC236}">
                    <a16:creationId xmlns:a16="http://schemas.microsoft.com/office/drawing/2014/main" id="{45CEBE83-3A7F-5140-91A0-4568B603B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449513"/>
                <a:ext cx="115888" cy="115887"/>
              </a:xfrm>
              <a:custGeom>
                <a:avLst/>
                <a:gdLst>
                  <a:gd name="T0" fmla="*/ 0 w 649"/>
                  <a:gd name="T1" fmla="*/ 0 h 648"/>
                  <a:gd name="T2" fmla="*/ 2147483646 w 649"/>
                  <a:gd name="T3" fmla="*/ 2147483646 h 648"/>
                  <a:gd name="T4" fmla="*/ 2147483646 w 649"/>
                  <a:gd name="T5" fmla="*/ 2147483646 h 648"/>
                  <a:gd name="T6" fmla="*/ 2147483646 w 649"/>
                  <a:gd name="T7" fmla="*/ 2147483646 h 648"/>
                  <a:gd name="T8" fmla="*/ 2147483646 w 649"/>
                  <a:gd name="T9" fmla="*/ 2147483646 h 648"/>
                  <a:gd name="T10" fmla="*/ 2147483646 w 649"/>
                  <a:gd name="T11" fmla="*/ 2147483646 h 648"/>
                  <a:gd name="T12" fmla="*/ 2147483646 w 649"/>
                  <a:gd name="T13" fmla="*/ 2147483646 h 648"/>
                  <a:gd name="T14" fmla="*/ 2147483646 w 649"/>
                  <a:gd name="T15" fmla="*/ 2147483646 h 648"/>
                  <a:gd name="T16" fmla="*/ 2147483646 w 649"/>
                  <a:gd name="T17" fmla="*/ 2147483646 h 648"/>
                  <a:gd name="T18" fmla="*/ 2147483646 w 649"/>
                  <a:gd name="T19" fmla="*/ 2147483646 h 648"/>
                  <a:gd name="T20" fmla="*/ 2147483646 w 649"/>
                  <a:gd name="T21" fmla="*/ 2147483646 h 648"/>
                  <a:gd name="T22" fmla="*/ 2147483646 w 649"/>
                  <a:gd name="T23" fmla="*/ 2147483646 h 648"/>
                  <a:gd name="T24" fmla="*/ 2147483646 w 649"/>
                  <a:gd name="T25" fmla="*/ 2147483646 h 648"/>
                  <a:gd name="T26" fmla="*/ 2147483646 w 649"/>
                  <a:gd name="T27" fmla="*/ 2147483646 h 648"/>
                  <a:gd name="T28" fmla="*/ 2147483646 w 649"/>
                  <a:gd name="T29" fmla="*/ 2147483646 h 648"/>
                  <a:gd name="T30" fmla="*/ 2147483646 w 649"/>
                  <a:gd name="T31" fmla="*/ 2147483646 h 648"/>
                  <a:gd name="T32" fmla="*/ 2147483646 w 649"/>
                  <a:gd name="T33" fmla="*/ 2147483646 h 648"/>
                  <a:gd name="T34" fmla="*/ 2147483646 w 649"/>
                  <a:gd name="T35" fmla="*/ 2147483646 h 648"/>
                  <a:gd name="T36" fmla="*/ 2147483646 w 649"/>
                  <a:gd name="T37" fmla="*/ 2147483646 h 648"/>
                  <a:gd name="T38" fmla="*/ 2147483646 w 649"/>
                  <a:gd name="T39" fmla="*/ 2147483646 h 648"/>
                  <a:gd name="T40" fmla="*/ 2147483646 w 649"/>
                  <a:gd name="T41" fmla="*/ 2147483646 h 648"/>
                  <a:gd name="T42" fmla="*/ 2147483646 w 649"/>
                  <a:gd name="T43" fmla="*/ 2147483646 h 648"/>
                  <a:gd name="T44" fmla="*/ 2147483646 w 649"/>
                  <a:gd name="T45" fmla="*/ 2147483646 h 648"/>
                  <a:gd name="T46" fmla="*/ 2147483646 w 649"/>
                  <a:gd name="T47" fmla="*/ 2147483646 h 648"/>
                  <a:gd name="T48" fmla="*/ 2147483646 w 649"/>
                  <a:gd name="T49" fmla="*/ 2147483646 h 648"/>
                  <a:gd name="T50" fmla="*/ 2147483646 w 649"/>
                  <a:gd name="T51" fmla="*/ 2147483646 h 648"/>
                  <a:gd name="T52" fmla="*/ 2147483646 w 649"/>
                  <a:gd name="T53" fmla="*/ 2147483646 h 648"/>
                  <a:gd name="T54" fmla="*/ 2147483646 w 649"/>
                  <a:gd name="T55" fmla="*/ 2147483646 h 648"/>
                  <a:gd name="T56" fmla="*/ 2147483646 w 649"/>
                  <a:gd name="T57" fmla="*/ 2147483646 h 648"/>
                  <a:gd name="T58" fmla="*/ 2147483646 w 649"/>
                  <a:gd name="T59" fmla="*/ 2147483646 h 648"/>
                  <a:gd name="T60" fmla="*/ 0 w 649"/>
                  <a:gd name="T61" fmla="*/ 0 h 648"/>
                  <a:gd name="T62" fmla="*/ 0 w 649"/>
                  <a:gd name="T63" fmla="*/ 0 h 648"/>
                  <a:gd name="T64" fmla="*/ 0 w 649"/>
                  <a:gd name="T65" fmla="*/ 0 h 648"/>
                  <a:gd name="T66" fmla="*/ 2147483646 w 649"/>
                  <a:gd name="T67" fmla="*/ 2147483646 h 648"/>
                  <a:gd name="T68" fmla="*/ 2147483646 w 649"/>
                  <a:gd name="T69" fmla="*/ 2147483646 h 648"/>
                  <a:gd name="T70" fmla="*/ 2147483646 w 649"/>
                  <a:gd name="T71" fmla="*/ 2147483646 h 648"/>
                  <a:gd name="T72" fmla="*/ 2147483646 w 649"/>
                  <a:gd name="T73" fmla="*/ 2147483646 h 648"/>
                  <a:gd name="T74" fmla="*/ 2147483646 w 649"/>
                  <a:gd name="T75" fmla="*/ 2147483646 h 648"/>
                  <a:gd name="T76" fmla="*/ 2147483646 w 649"/>
                  <a:gd name="T77" fmla="*/ 2147483646 h 648"/>
                  <a:gd name="T78" fmla="*/ 2147483646 w 649"/>
                  <a:gd name="T79" fmla="*/ 2147483646 h 648"/>
                  <a:gd name="T80" fmla="*/ 2147483646 w 649"/>
                  <a:gd name="T81" fmla="*/ 2147483646 h 648"/>
                  <a:gd name="T82" fmla="*/ 2147483646 w 649"/>
                  <a:gd name="T83" fmla="*/ 2147483646 h 648"/>
                  <a:gd name="T84" fmla="*/ 2147483646 w 649"/>
                  <a:gd name="T85" fmla="*/ 2147483646 h 648"/>
                  <a:gd name="T86" fmla="*/ 2147483646 w 649"/>
                  <a:gd name="T87" fmla="*/ 2147483646 h 648"/>
                  <a:gd name="T88" fmla="*/ 2147483646 w 649"/>
                  <a:gd name="T89" fmla="*/ 2147483646 h 648"/>
                  <a:gd name="T90" fmla="*/ 2147483646 w 649"/>
                  <a:gd name="T91" fmla="*/ 2147483646 h 648"/>
                  <a:gd name="T92" fmla="*/ 2147483646 w 649"/>
                  <a:gd name="T93" fmla="*/ 2147483646 h 648"/>
                  <a:gd name="T94" fmla="*/ 2147483646 w 649"/>
                  <a:gd name="T95" fmla="*/ 2147483646 h 648"/>
                  <a:gd name="T96" fmla="*/ 2147483646 w 649"/>
                  <a:gd name="T97" fmla="*/ 2147483646 h 648"/>
                  <a:gd name="T98" fmla="*/ 2147483646 w 649"/>
                  <a:gd name="T99" fmla="*/ 2147483646 h 648"/>
                  <a:gd name="T100" fmla="*/ 2147483646 w 649"/>
                  <a:gd name="T101" fmla="*/ 2147483646 h 648"/>
                  <a:gd name="T102" fmla="*/ 2147483646 w 649"/>
                  <a:gd name="T103" fmla="*/ 2147483646 h 648"/>
                  <a:gd name="T104" fmla="*/ 2147483646 w 649"/>
                  <a:gd name="T105" fmla="*/ 2147483646 h 648"/>
                  <a:gd name="T106" fmla="*/ 2147483646 w 649"/>
                  <a:gd name="T107" fmla="*/ 2147483646 h 648"/>
                  <a:gd name="T108" fmla="*/ 2147483646 w 649"/>
                  <a:gd name="T109" fmla="*/ 2147483646 h 648"/>
                  <a:gd name="T110" fmla="*/ 2147483646 w 649"/>
                  <a:gd name="T111" fmla="*/ 2147483646 h 648"/>
                  <a:gd name="T112" fmla="*/ 2147483646 w 649"/>
                  <a:gd name="T113" fmla="*/ 2147483646 h 648"/>
                  <a:gd name="T114" fmla="*/ 2147483646 w 649"/>
                  <a:gd name="T115" fmla="*/ 2147483646 h 648"/>
                  <a:gd name="T116" fmla="*/ 2147483646 w 649"/>
                  <a:gd name="T117" fmla="*/ 2147483646 h 648"/>
                  <a:gd name="T118" fmla="*/ 2147483646 w 649"/>
                  <a:gd name="T119" fmla="*/ 2147483646 h 648"/>
                  <a:gd name="T120" fmla="*/ 0 w 649"/>
                  <a:gd name="T121" fmla="*/ 0 h 6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9" h="648">
                    <a:moveTo>
                      <a:pt x="0" y="0"/>
                    </a:moveTo>
                    <a:lnTo>
                      <a:pt x="0" y="0"/>
                    </a:ln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90" y="133"/>
                      <a:pt x="190" y="133"/>
                      <a:pt x="190" y="133"/>
                    </a:cubicBezTo>
                    <a:cubicBezTo>
                      <a:pt x="190" y="114"/>
                      <a:pt x="190" y="114"/>
                      <a:pt x="190" y="114"/>
                    </a:cubicBezTo>
                    <a:cubicBezTo>
                      <a:pt x="190" y="114"/>
                      <a:pt x="209" y="114"/>
                      <a:pt x="209" y="133"/>
                    </a:cubicBezTo>
                    <a:cubicBezTo>
                      <a:pt x="304" y="228"/>
                      <a:pt x="381" y="323"/>
                      <a:pt x="476" y="418"/>
                    </a:cubicBezTo>
                    <a:cubicBezTo>
                      <a:pt x="590" y="533"/>
                      <a:pt x="590" y="533"/>
                      <a:pt x="590" y="533"/>
                    </a:cubicBezTo>
                    <a:cubicBezTo>
                      <a:pt x="590" y="552"/>
                      <a:pt x="609" y="552"/>
                      <a:pt x="609" y="571"/>
                    </a:cubicBezTo>
                    <a:cubicBezTo>
                      <a:pt x="628" y="571"/>
                      <a:pt x="628" y="571"/>
                      <a:pt x="628" y="571"/>
                    </a:cubicBezTo>
                    <a:cubicBezTo>
                      <a:pt x="628" y="609"/>
                      <a:pt x="628" y="609"/>
                      <a:pt x="628" y="609"/>
                    </a:cubicBezTo>
                    <a:lnTo>
                      <a:pt x="648" y="628"/>
                    </a:lnTo>
                    <a:cubicBezTo>
                      <a:pt x="628" y="628"/>
                      <a:pt x="628" y="628"/>
                      <a:pt x="628" y="647"/>
                    </a:cubicBezTo>
                    <a:cubicBezTo>
                      <a:pt x="609" y="628"/>
                      <a:pt x="590" y="609"/>
                      <a:pt x="571" y="571"/>
                    </a:cubicBezTo>
                    <a:cubicBezTo>
                      <a:pt x="590" y="552"/>
                      <a:pt x="590" y="552"/>
                      <a:pt x="590" y="552"/>
                    </a:cubicBezTo>
                    <a:cubicBezTo>
                      <a:pt x="457" y="418"/>
                      <a:pt x="304" y="266"/>
                      <a:pt x="190" y="133"/>
                    </a:cubicBezTo>
                    <a:cubicBezTo>
                      <a:pt x="171" y="152"/>
                      <a:pt x="171" y="152"/>
                      <a:pt x="171" y="15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1" y="152"/>
                      <a:pt x="171" y="152"/>
                      <a:pt x="171" y="152"/>
                    </a:cubicBezTo>
                    <a:cubicBezTo>
                      <a:pt x="190" y="133"/>
                      <a:pt x="190" y="133"/>
                      <a:pt x="190" y="133"/>
                    </a:cubicBezTo>
                    <a:cubicBezTo>
                      <a:pt x="304" y="266"/>
                      <a:pt x="457" y="418"/>
                      <a:pt x="590" y="552"/>
                    </a:cubicBezTo>
                    <a:cubicBezTo>
                      <a:pt x="571" y="571"/>
                      <a:pt x="571" y="571"/>
                      <a:pt x="571" y="571"/>
                    </a:cubicBezTo>
                    <a:cubicBezTo>
                      <a:pt x="590" y="609"/>
                      <a:pt x="609" y="628"/>
                      <a:pt x="628" y="647"/>
                    </a:cubicBezTo>
                    <a:cubicBezTo>
                      <a:pt x="628" y="628"/>
                      <a:pt x="628" y="628"/>
                      <a:pt x="648" y="628"/>
                    </a:cubicBezTo>
                    <a:cubicBezTo>
                      <a:pt x="648" y="628"/>
                      <a:pt x="648" y="609"/>
                      <a:pt x="628" y="609"/>
                    </a:cubicBezTo>
                    <a:cubicBezTo>
                      <a:pt x="628" y="571"/>
                      <a:pt x="628" y="571"/>
                      <a:pt x="628" y="571"/>
                    </a:cubicBezTo>
                    <a:cubicBezTo>
                      <a:pt x="628" y="571"/>
                      <a:pt x="628" y="571"/>
                      <a:pt x="609" y="571"/>
                    </a:cubicBezTo>
                    <a:cubicBezTo>
                      <a:pt x="609" y="552"/>
                      <a:pt x="590" y="552"/>
                      <a:pt x="590" y="533"/>
                    </a:cubicBezTo>
                    <a:cubicBezTo>
                      <a:pt x="476" y="418"/>
                      <a:pt x="476" y="418"/>
                      <a:pt x="476" y="418"/>
                    </a:cubicBezTo>
                    <a:cubicBezTo>
                      <a:pt x="381" y="323"/>
                      <a:pt x="304" y="228"/>
                      <a:pt x="209" y="133"/>
                    </a:cubicBezTo>
                    <a:cubicBezTo>
                      <a:pt x="209" y="114"/>
                      <a:pt x="190" y="114"/>
                      <a:pt x="190" y="114"/>
                    </a:cubicBezTo>
                    <a:cubicBezTo>
                      <a:pt x="171" y="114"/>
                      <a:pt x="171" y="114"/>
                      <a:pt x="171" y="114"/>
                    </a:cubicBezTo>
                    <a:cubicBezTo>
                      <a:pt x="190" y="133"/>
                      <a:pt x="190" y="133"/>
                      <a:pt x="190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85" name="Freeform 380">
                <a:extLst>
                  <a:ext uri="{FF2B5EF4-FFF2-40B4-BE49-F238E27FC236}">
                    <a16:creationId xmlns:a16="http://schemas.microsoft.com/office/drawing/2014/main" id="{063CD8B3-F8FE-1145-8652-23699FD67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51113"/>
                <a:ext cx="1587" cy="4762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2147483646 h 20"/>
                  <a:gd name="T12" fmla="*/ 0 w 1"/>
                  <a:gd name="T13" fmla="*/ 2147483646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0 h 20"/>
                  <a:gd name="T20" fmla="*/ 0 w 1"/>
                  <a:gd name="T21" fmla="*/ 0 h 20"/>
                  <a:gd name="T22" fmla="*/ 0 w 1"/>
                  <a:gd name="T23" fmla="*/ 0 h 20"/>
                  <a:gd name="T24" fmla="*/ 0 w 1"/>
                  <a:gd name="T25" fmla="*/ 0 h 20"/>
                  <a:gd name="T26" fmla="*/ 0 w 1"/>
                  <a:gd name="T27" fmla="*/ 0 h 20"/>
                  <a:gd name="T28" fmla="*/ 0 w 1"/>
                  <a:gd name="T29" fmla="*/ 2147483646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86" name="Freeform 381">
                <a:extLst>
                  <a:ext uri="{FF2B5EF4-FFF2-40B4-BE49-F238E27FC236}">
                    <a16:creationId xmlns:a16="http://schemas.microsoft.com/office/drawing/2014/main" id="{7C682349-8725-D941-9E19-D5DBD3AAB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55875"/>
                <a:ext cx="3175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0 w 20"/>
                  <a:gd name="T13" fmla="*/ 0 h 1"/>
                  <a:gd name="T14" fmla="*/ 0 w 20"/>
                  <a:gd name="T15" fmla="*/ 0 h 1"/>
                  <a:gd name="T16" fmla="*/ 0 w 20"/>
                  <a:gd name="T17" fmla="*/ 0 h 1"/>
                  <a:gd name="T18" fmla="*/ 0 w 20"/>
                  <a:gd name="T19" fmla="*/ 0 h 1"/>
                  <a:gd name="T20" fmla="*/ 0 w 20"/>
                  <a:gd name="T21" fmla="*/ 0 h 1"/>
                  <a:gd name="T22" fmla="*/ 0 w 20"/>
                  <a:gd name="T23" fmla="*/ 0 h 1"/>
                  <a:gd name="T24" fmla="*/ 0 w 20"/>
                  <a:gd name="T25" fmla="*/ 0 h 1"/>
                  <a:gd name="T26" fmla="*/ 2147483646 w 20"/>
                  <a:gd name="T27" fmla="*/ 0 h 1"/>
                  <a:gd name="T28" fmla="*/ 0 w 20"/>
                  <a:gd name="T29" fmla="*/ 0 h 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87" name="Freeform 382">
                <a:extLst>
                  <a:ext uri="{FF2B5EF4-FFF2-40B4-BE49-F238E27FC236}">
                    <a16:creationId xmlns:a16="http://schemas.microsoft.com/office/drawing/2014/main" id="{1BB80ADA-1A1C-764D-ABFA-4D08BD673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59050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0 w 20"/>
                  <a:gd name="T13" fmla="*/ 0 h 1"/>
                  <a:gd name="T14" fmla="*/ 0 w 20"/>
                  <a:gd name="T15" fmla="*/ 0 h 1"/>
                  <a:gd name="T16" fmla="*/ 0 w 20"/>
                  <a:gd name="T17" fmla="*/ 0 h 1"/>
                  <a:gd name="T18" fmla="*/ 0 w 20"/>
                  <a:gd name="T19" fmla="*/ 0 h 1"/>
                  <a:gd name="T20" fmla="*/ 0 w 20"/>
                  <a:gd name="T21" fmla="*/ 0 h 1"/>
                  <a:gd name="T22" fmla="*/ 0 w 20"/>
                  <a:gd name="T23" fmla="*/ 0 h 1"/>
                  <a:gd name="T24" fmla="*/ 0 w 20"/>
                  <a:gd name="T25" fmla="*/ 0 h 1"/>
                  <a:gd name="T26" fmla="*/ 2147483646 w 20"/>
                  <a:gd name="T27" fmla="*/ 0 h 1"/>
                  <a:gd name="T28" fmla="*/ 0 w 20"/>
                  <a:gd name="T29" fmla="*/ 0 h 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88" name="Freeform 383">
                <a:extLst>
                  <a:ext uri="{FF2B5EF4-FFF2-40B4-BE49-F238E27FC236}">
                    <a16:creationId xmlns:a16="http://schemas.microsoft.com/office/drawing/2014/main" id="{4FBB280E-386A-114D-AA2A-2488BD07A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47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89" name="Freeform 384">
                <a:extLst>
                  <a:ext uri="{FF2B5EF4-FFF2-40B4-BE49-F238E27FC236}">
                    <a16:creationId xmlns:a16="http://schemas.microsoft.com/office/drawing/2014/main" id="{CDB0FD40-77F1-E04E-8E80-59C4C48C0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586038"/>
                <a:ext cx="26988" cy="11112"/>
              </a:xfrm>
              <a:custGeom>
                <a:avLst/>
                <a:gdLst>
                  <a:gd name="T0" fmla="*/ 2147483646 w 153"/>
                  <a:gd name="T1" fmla="*/ 2147483646 h 57"/>
                  <a:gd name="T2" fmla="*/ 2147483646 w 153"/>
                  <a:gd name="T3" fmla="*/ 2147483646 h 57"/>
                  <a:gd name="T4" fmla="*/ 0 w 153"/>
                  <a:gd name="T5" fmla="*/ 2147483646 h 57"/>
                  <a:gd name="T6" fmla="*/ 2147483646 w 153"/>
                  <a:gd name="T7" fmla="*/ 2147483646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3" h="57">
                    <a:moveTo>
                      <a:pt x="152" y="18"/>
                    </a:moveTo>
                    <a:lnTo>
                      <a:pt x="152" y="18"/>
                    </a:lnTo>
                    <a:cubicBezTo>
                      <a:pt x="114" y="0"/>
                      <a:pt x="19" y="0"/>
                      <a:pt x="0" y="18"/>
                    </a:cubicBezTo>
                    <a:cubicBezTo>
                      <a:pt x="76" y="56"/>
                      <a:pt x="152" y="37"/>
                      <a:pt x="152" y="18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90" name="Freeform 385">
                <a:extLst>
                  <a:ext uri="{FF2B5EF4-FFF2-40B4-BE49-F238E27FC236}">
                    <a16:creationId xmlns:a16="http://schemas.microsoft.com/office/drawing/2014/main" id="{972E99FA-0945-0545-A167-921D734A3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586038"/>
                <a:ext cx="26988" cy="7937"/>
              </a:xfrm>
              <a:custGeom>
                <a:avLst/>
                <a:gdLst>
                  <a:gd name="T0" fmla="*/ 2147483646 w 153"/>
                  <a:gd name="T1" fmla="*/ 2147483646 h 38"/>
                  <a:gd name="T2" fmla="*/ 2147483646 w 153"/>
                  <a:gd name="T3" fmla="*/ 2147483646 h 38"/>
                  <a:gd name="T4" fmla="*/ 2147483646 w 153"/>
                  <a:gd name="T5" fmla="*/ 2147483646 h 38"/>
                  <a:gd name="T6" fmla="*/ 2147483646 w 153"/>
                  <a:gd name="T7" fmla="*/ 0 h 38"/>
                  <a:gd name="T8" fmla="*/ 0 w 153"/>
                  <a:gd name="T9" fmla="*/ 2147483646 h 38"/>
                  <a:gd name="T10" fmla="*/ 0 w 153"/>
                  <a:gd name="T11" fmla="*/ 2147483646 h 38"/>
                  <a:gd name="T12" fmla="*/ 0 w 153"/>
                  <a:gd name="T13" fmla="*/ 2147483646 h 38"/>
                  <a:gd name="T14" fmla="*/ 2147483646 w 153"/>
                  <a:gd name="T15" fmla="*/ 2147483646 h 38"/>
                  <a:gd name="T16" fmla="*/ 2147483646 w 153"/>
                  <a:gd name="T17" fmla="*/ 2147483646 h 38"/>
                  <a:gd name="T18" fmla="*/ 2147483646 w 153"/>
                  <a:gd name="T19" fmla="*/ 2147483646 h 38"/>
                  <a:gd name="T20" fmla="*/ 2147483646 w 153"/>
                  <a:gd name="T21" fmla="*/ 2147483646 h 38"/>
                  <a:gd name="T22" fmla="*/ 2147483646 w 153"/>
                  <a:gd name="T23" fmla="*/ 2147483646 h 38"/>
                  <a:gd name="T24" fmla="*/ 2147483646 w 153"/>
                  <a:gd name="T25" fmla="*/ 2147483646 h 38"/>
                  <a:gd name="T26" fmla="*/ 2147483646 w 153"/>
                  <a:gd name="T27" fmla="*/ 2147483646 h 38"/>
                  <a:gd name="T28" fmla="*/ 2147483646 w 153"/>
                  <a:gd name="T29" fmla="*/ 2147483646 h 38"/>
                  <a:gd name="T30" fmla="*/ 2147483646 w 153"/>
                  <a:gd name="T31" fmla="*/ 2147483646 h 38"/>
                  <a:gd name="T32" fmla="*/ 0 w 153"/>
                  <a:gd name="T33" fmla="*/ 2147483646 h 38"/>
                  <a:gd name="T34" fmla="*/ 0 w 153"/>
                  <a:gd name="T35" fmla="*/ 2147483646 h 38"/>
                  <a:gd name="T36" fmla="*/ 0 w 153"/>
                  <a:gd name="T37" fmla="*/ 2147483646 h 38"/>
                  <a:gd name="T38" fmla="*/ 2147483646 w 153"/>
                  <a:gd name="T39" fmla="*/ 0 h 38"/>
                  <a:gd name="T40" fmla="*/ 2147483646 w 153"/>
                  <a:gd name="T41" fmla="*/ 2147483646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3" h="38">
                    <a:moveTo>
                      <a:pt x="152" y="18"/>
                    </a:moveTo>
                    <a:lnTo>
                      <a:pt x="152" y="18"/>
                    </a:lnTo>
                    <a:cubicBezTo>
                      <a:pt x="133" y="0"/>
                      <a:pt x="114" y="0"/>
                      <a:pt x="95" y="0"/>
                    </a:cubicBezTo>
                    <a:cubicBezTo>
                      <a:pt x="57" y="0"/>
                      <a:pt x="0" y="0"/>
                      <a:pt x="0" y="18"/>
                    </a:cubicBezTo>
                    <a:cubicBezTo>
                      <a:pt x="38" y="37"/>
                      <a:pt x="76" y="37"/>
                      <a:pt x="95" y="37"/>
                    </a:cubicBezTo>
                    <a:cubicBezTo>
                      <a:pt x="133" y="37"/>
                      <a:pt x="152" y="18"/>
                      <a:pt x="152" y="18"/>
                    </a:cubicBezTo>
                    <a:cubicBezTo>
                      <a:pt x="152" y="18"/>
                      <a:pt x="133" y="37"/>
                      <a:pt x="95" y="37"/>
                    </a:cubicBezTo>
                    <a:cubicBezTo>
                      <a:pt x="76" y="37"/>
                      <a:pt x="38" y="37"/>
                      <a:pt x="0" y="18"/>
                    </a:cubicBezTo>
                    <a:cubicBezTo>
                      <a:pt x="0" y="0"/>
                      <a:pt x="57" y="0"/>
                      <a:pt x="95" y="0"/>
                    </a:cubicBezTo>
                    <a:cubicBezTo>
                      <a:pt x="114" y="0"/>
                      <a:pt x="133" y="0"/>
                      <a:pt x="152" y="18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91" name="Freeform 386">
                <a:extLst>
                  <a:ext uri="{FF2B5EF4-FFF2-40B4-BE49-F238E27FC236}">
                    <a16:creationId xmlns:a16="http://schemas.microsoft.com/office/drawing/2014/main" id="{BFB9EF95-CA53-5345-98DC-20353A350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589213"/>
                <a:ext cx="26988" cy="7937"/>
              </a:xfrm>
              <a:custGeom>
                <a:avLst/>
                <a:gdLst>
                  <a:gd name="T0" fmla="*/ 2147483646 w 153"/>
                  <a:gd name="T1" fmla="*/ 0 h 39"/>
                  <a:gd name="T2" fmla="*/ 2147483646 w 153"/>
                  <a:gd name="T3" fmla="*/ 0 h 39"/>
                  <a:gd name="T4" fmla="*/ 0 w 153"/>
                  <a:gd name="T5" fmla="*/ 0 h 39"/>
                  <a:gd name="T6" fmla="*/ 2147483646 w 153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3" h="39">
                    <a:moveTo>
                      <a:pt x="152" y="0"/>
                    </a:moveTo>
                    <a:lnTo>
                      <a:pt x="152" y="0"/>
                    </a:lnTo>
                    <a:cubicBezTo>
                      <a:pt x="152" y="19"/>
                      <a:pt x="76" y="38"/>
                      <a:pt x="0" y="0"/>
                    </a:cubicBezTo>
                    <a:cubicBezTo>
                      <a:pt x="76" y="0"/>
                      <a:pt x="152" y="0"/>
                      <a:pt x="152" y="0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92" name="Freeform 387">
                <a:extLst>
                  <a:ext uri="{FF2B5EF4-FFF2-40B4-BE49-F238E27FC236}">
                    <a16:creationId xmlns:a16="http://schemas.microsoft.com/office/drawing/2014/main" id="{64EBB0D0-6C3C-284F-AB1D-AD40971BC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589213"/>
                <a:ext cx="26988" cy="4762"/>
              </a:xfrm>
              <a:custGeom>
                <a:avLst/>
                <a:gdLst>
                  <a:gd name="T0" fmla="*/ 2147483646 w 153"/>
                  <a:gd name="T1" fmla="*/ 0 h 20"/>
                  <a:gd name="T2" fmla="*/ 2147483646 w 153"/>
                  <a:gd name="T3" fmla="*/ 0 h 20"/>
                  <a:gd name="T4" fmla="*/ 2147483646 w 153"/>
                  <a:gd name="T5" fmla="*/ 0 h 20"/>
                  <a:gd name="T6" fmla="*/ 2147483646 w 153"/>
                  <a:gd name="T7" fmla="*/ 0 h 20"/>
                  <a:gd name="T8" fmla="*/ 2147483646 w 153"/>
                  <a:gd name="T9" fmla="*/ 2147483646 h 20"/>
                  <a:gd name="T10" fmla="*/ 0 w 153"/>
                  <a:gd name="T11" fmla="*/ 0 h 20"/>
                  <a:gd name="T12" fmla="*/ 0 w 153"/>
                  <a:gd name="T13" fmla="*/ 0 h 20"/>
                  <a:gd name="T14" fmla="*/ 0 w 153"/>
                  <a:gd name="T15" fmla="*/ 0 h 20"/>
                  <a:gd name="T16" fmla="*/ 2147483646 w 153"/>
                  <a:gd name="T17" fmla="*/ 0 h 20"/>
                  <a:gd name="T18" fmla="*/ 2147483646 w 153"/>
                  <a:gd name="T19" fmla="*/ 0 h 20"/>
                  <a:gd name="T20" fmla="*/ 2147483646 w 153"/>
                  <a:gd name="T21" fmla="*/ 0 h 20"/>
                  <a:gd name="T22" fmla="*/ 2147483646 w 153"/>
                  <a:gd name="T23" fmla="*/ 0 h 20"/>
                  <a:gd name="T24" fmla="*/ 2147483646 w 153"/>
                  <a:gd name="T25" fmla="*/ 0 h 20"/>
                  <a:gd name="T26" fmla="*/ 2147483646 w 153"/>
                  <a:gd name="T27" fmla="*/ 0 h 20"/>
                  <a:gd name="T28" fmla="*/ 2147483646 w 153"/>
                  <a:gd name="T29" fmla="*/ 0 h 20"/>
                  <a:gd name="T30" fmla="*/ 0 w 153"/>
                  <a:gd name="T31" fmla="*/ 0 h 20"/>
                  <a:gd name="T32" fmla="*/ 0 w 153"/>
                  <a:gd name="T33" fmla="*/ 0 h 20"/>
                  <a:gd name="T34" fmla="*/ 2147483646 w 153"/>
                  <a:gd name="T35" fmla="*/ 2147483646 h 20"/>
                  <a:gd name="T36" fmla="*/ 2147483646 w 153"/>
                  <a:gd name="T37" fmla="*/ 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3" h="20">
                    <a:moveTo>
                      <a:pt x="152" y="0"/>
                    </a:moveTo>
                    <a:lnTo>
                      <a:pt x="152" y="0"/>
                    </a:lnTo>
                    <a:cubicBezTo>
                      <a:pt x="152" y="0"/>
                      <a:pt x="133" y="19"/>
                      <a:pt x="95" y="19"/>
                    </a:cubicBezTo>
                    <a:cubicBezTo>
                      <a:pt x="76" y="19"/>
                      <a:pt x="38" y="19"/>
                      <a:pt x="0" y="0"/>
                    </a:cubicBezTo>
                    <a:cubicBezTo>
                      <a:pt x="19" y="0"/>
                      <a:pt x="57" y="0"/>
                      <a:pt x="76" y="0"/>
                    </a:cubicBezTo>
                    <a:cubicBezTo>
                      <a:pt x="114" y="0"/>
                      <a:pt x="152" y="0"/>
                      <a:pt x="152" y="0"/>
                    </a:cubicBezTo>
                    <a:cubicBezTo>
                      <a:pt x="152" y="0"/>
                      <a:pt x="114" y="0"/>
                      <a:pt x="76" y="0"/>
                    </a:cubicBezTo>
                    <a:cubicBezTo>
                      <a:pt x="57" y="0"/>
                      <a:pt x="19" y="0"/>
                      <a:pt x="0" y="0"/>
                    </a:cubicBezTo>
                    <a:cubicBezTo>
                      <a:pt x="38" y="19"/>
                      <a:pt x="76" y="19"/>
                      <a:pt x="95" y="19"/>
                    </a:cubicBezTo>
                    <a:cubicBezTo>
                      <a:pt x="133" y="19"/>
                      <a:pt x="152" y="0"/>
                      <a:pt x="152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93" name="Freeform 388">
                <a:extLst>
                  <a:ext uri="{FF2B5EF4-FFF2-40B4-BE49-F238E27FC236}">
                    <a16:creationId xmlns:a16="http://schemas.microsoft.com/office/drawing/2014/main" id="{F3A41289-F304-F348-87A2-969FC643A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9213"/>
                <a:ext cx="28575" cy="11112"/>
              </a:xfrm>
              <a:custGeom>
                <a:avLst/>
                <a:gdLst>
                  <a:gd name="T0" fmla="*/ 0 w 154"/>
                  <a:gd name="T1" fmla="*/ 0 h 59"/>
                  <a:gd name="T2" fmla="*/ 0 w 154"/>
                  <a:gd name="T3" fmla="*/ 0 h 59"/>
                  <a:gd name="T4" fmla="*/ 2147483646 w 154"/>
                  <a:gd name="T5" fmla="*/ 2147483646 h 59"/>
                  <a:gd name="T6" fmla="*/ 0 w 154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4" h="59">
                    <a:moveTo>
                      <a:pt x="0" y="0"/>
                    </a:moveTo>
                    <a:lnTo>
                      <a:pt x="0" y="0"/>
                    </a:lnTo>
                    <a:cubicBezTo>
                      <a:pt x="39" y="0"/>
                      <a:pt x="153" y="0"/>
                      <a:pt x="153" y="19"/>
                    </a:cubicBezTo>
                    <a:cubicBezTo>
                      <a:pt x="76" y="58"/>
                      <a:pt x="0" y="38"/>
                      <a:pt x="0" y="0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94" name="Freeform 389">
                <a:extLst>
                  <a:ext uri="{FF2B5EF4-FFF2-40B4-BE49-F238E27FC236}">
                    <a16:creationId xmlns:a16="http://schemas.microsoft.com/office/drawing/2014/main" id="{4A5268BC-D20F-DA4C-9CE1-246CD8272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9213"/>
                <a:ext cx="28575" cy="7937"/>
              </a:xfrm>
              <a:custGeom>
                <a:avLst/>
                <a:gdLst>
                  <a:gd name="T0" fmla="*/ 0 w 154"/>
                  <a:gd name="T1" fmla="*/ 0 h 39"/>
                  <a:gd name="T2" fmla="*/ 0 w 154"/>
                  <a:gd name="T3" fmla="*/ 0 h 39"/>
                  <a:gd name="T4" fmla="*/ 0 w 154"/>
                  <a:gd name="T5" fmla="*/ 0 h 39"/>
                  <a:gd name="T6" fmla="*/ 2147483646 w 154"/>
                  <a:gd name="T7" fmla="*/ 0 h 39"/>
                  <a:gd name="T8" fmla="*/ 2147483646 w 154"/>
                  <a:gd name="T9" fmla="*/ 2147483646 h 39"/>
                  <a:gd name="T10" fmla="*/ 2147483646 w 154"/>
                  <a:gd name="T11" fmla="*/ 2147483646 h 39"/>
                  <a:gd name="T12" fmla="*/ 2147483646 w 154"/>
                  <a:gd name="T13" fmla="*/ 2147483646 h 39"/>
                  <a:gd name="T14" fmla="*/ 2147483646 w 154"/>
                  <a:gd name="T15" fmla="*/ 2147483646 h 39"/>
                  <a:gd name="T16" fmla="*/ 0 w 154"/>
                  <a:gd name="T17" fmla="*/ 0 h 39"/>
                  <a:gd name="T18" fmla="*/ 0 w 154"/>
                  <a:gd name="T19" fmla="*/ 0 h 39"/>
                  <a:gd name="T20" fmla="*/ 0 w 154"/>
                  <a:gd name="T21" fmla="*/ 0 h 39"/>
                  <a:gd name="T22" fmla="*/ 0 w 154"/>
                  <a:gd name="T23" fmla="*/ 0 h 39"/>
                  <a:gd name="T24" fmla="*/ 0 w 154"/>
                  <a:gd name="T25" fmla="*/ 0 h 39"/>
                  <a:gd name="T26" fmla="*/ 0 w 154"/>
                  <a:gd name="T27" fmla="*/ 0 h 39"/>
                  <a:gd name="T28" fmla="*/ 0 w 154"/>
                  <a:gd name="T29" fmla="*/ 0 h 39"/>
                  <a:gd name="T30" fmla="*/ 2147483646 w 154"/>
                  <a:gd name="T31" fmla="*/ 2147483646 h 39"/>
                  <a:gd name="T32" fmla="*/ 2147483646 w 154"/>
                  <a:gd name="T33" fmla="*/ 2147483646 h 39"/>
                  <a:gd name="T34" fmla="*/ 2147483646 w 154"/>
                  <a:gd name="T35" fmla="*/ 2147483646 h 39"/>
                  <a:gd name="T36" fmla="*/ 2147483646 w 154"/>
                  <a:gd name="T37" fmla="*/ 2147483646 h 39"/>
                  <a:gd name="T38" fmla="*/ 2147483646 w 154"/>
                  <a:gd name="T39" fmla="*/ 0 h 39"/>
                  <a:gd name="T40" fmla="*/ 0 w 154"/>
                  <a:gd name="T41" fmla="*/ 0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4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39" y="0"/>
                      <a:pt x="57" y="0"/>
                    </a:cubicBezTo>
                    <a:cubicBezTo>
                      <a:pt x="95" y="0"/>
                      <a:pt x="153" y="0"/>
                      <a:pt x="153" y="19"/>
                    </a:cubicBezTo>
                    <a:cubicBezTo>
                      <a:pt x="115" y="38"/>
                      <a:pt x="95" y="38"/>
                      <a:pt x="57" y="38"/>
                    </a:cubicBezTo>
                    <a:cubicBezTo>
                      <a:pt x="19" y="38"/>
                      <a:pt x="0" y="19"/>
                      <a:pt x="0" y="0"/>
                    </a:cubicBezTo>
                    <a:cubicBezTo>
                      <a:pt x="0" y="19"/>
                      <a:pt x="19" y="38"/>
                      <a:pt x="57" y="38"/>
                    </a:cubicBezTo>
                    <a:cubicBezTo>
                      <a:pt x="95" y="38"/>
                      <a:pt x="115" y="38"/>
                      <a:pt x="153" y="19"/>
                    </a:cubicBezTo>
                    <a:cubicBezTo>
                      <a:pt x="153" y="0"/>
                      <a:pt x="95" y="0"/>
                      <a:pt x="57" y="0"/>
                    </a:cubicBezTo>
                    <a:cubicBezTo>
                      <a:pt x="39" y="0"/>
                      <a:pt x="19" y="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95" name="Freeform 390">
                <a:extLst>
                  <a:ext uri="{FF2B5EF4-FFF2-40B4-BE49-F238E27FC236}">
                    <a16:creationId xmlns:a16="http://schemas.microsoft.com/office/drawing/2014/main" id="{E2B27C71-94F9-444A-A3E9-CC760CCDE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9213"/>
                <a:ext cx="28575" cy="11112"/>
              </a:xfrm>
              <a:custGeom>
                <a:avLst/>
                <a:gdLst>
                  <a:gd name="T0" fmla="*/ 0 w 154"/>
                  <a:gd name="T1" fmla="*/ 0 h 59"/>
                  <a:gd name="T2" fmla="*/ 0 w 154"/>
                  <a:gd name="T3" fmla="*/ 0 h 59"/>
                  <a:gd name="T4" fmla="*/ 2147483646 w 154"/>
                  <a:gd name="T5" fmla="*/ 2147483646 h 59"/>
                  <a:gd name="T6" fmla="*/ 0 w 154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4" h="5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38"/>
                      <a:pt x="76" y="58"/>
                      <a:pt x="153" y="19"/>
                    </a:cubicBezTo>
                    <a:cubicBezTo>
                      <a:pt x="76" y="19"/>
                      <a:pt x="19" y="19"/>
                      <a:pt x="0" y="0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96" name="Freeform 391">
                <a:extLst>
                  <a:ext uri="{FF2B5EF4-FFF2-40B4-BE49-F238E27FC236}">
                    <a16:creationId xmlns:a16="http://schemas.microsoft.com/office/drawing/2014/main" id="{A329310F-AF47-1847-A3E1-E780DCFA7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9213"/>
                <a:ext cx="28575" cy="7937"/>
              </a:xfrm>
              <a:custGeom>
                <a:avLst/>
                <a:gdLst>
                  <a:gd name="T0" fmla="*/ 0 w 154"/>
                  <a:gd name="T1" fmla="*/ 0 h 39"/>
                  <a:gd name="T2" fmla="*/ 0 w 154"/>
                  <a:gd name="T3" fmla="*/ 0 h 39"/>
                  <a:gd name="T4" fmla="*/ 0 w 154"/>
                  <a:gd name="T5" fmla="*/ 0 h 39"/>
                  <a:gd name="T6" fmla="*/ 0 w 154"/>
                  <a:gd name="T7" fmla="*/ 2147483646 h 39"/>
                  <a:gd name="T8" fmla="*/ 2147483646 w 154"/>
                  <a:gd name="T9" fmla="*/ 2147483646 h 39"/>
                  <a:gd name="T10" fmla="*/ 2147483646 w 154"/>
                  <a:gd name="T11" fmla="*/ 2147483646 h 39"/>
                  <a:gd name="T12" fmla="*/ 2147483646 w 154"/>
                  <a:gd name="T13" fmla="*/ 2147483646 h 39"/>
                  <a:gd name="T14" fmla="*/ 2147483646 w 154"/>
                  <a:gd name="T15" fmla="*/ 2147483646 h 39"/>
                  <a:gd name="T16" fmla="*/ 0 w 154"/>
                  <a:gd name="T17" fmla="*/ 0 h 39"/>
                  <a:gd name="T18" fmla="*/ 0 w 154"/>
                  <a:gd name="T19" fmla="*/ 0 h 39"/>
                  <a:gd name="T20" fmla="*/ 0 w 154"/>
                  <a:gd name="T21" fmla="*/ 0 h 39"/>
                  <a:gd name="T22" fmla="*/ 0 w 154"/>
                  <a:gd name="T23" fmla="*/ 0 h 39"/>
                  <a:gd name="T24" fmla="*/ 0 w 154"/>
                  <a:gd name="T25" fmla="*/ 0 h 39"/>
                  <a:gd name="T26" fmla="*/ 2147483646 w 154"/>
                  <a:gd name="T27" fmla="*/ 2147483646 h 39"/>
                  <a:gd name="T28" fmla="*/ 2147483646 w 154"/>
                  <a:gd name="T29" fmla="*/ 2147483646 h 39"/>
                  <a:gd name="T30" fmla="*/ 2147483646 w 154"/>
                  <a:gd name="T31" fmla="*/ 2147483646 h 39"/>
                  <a:gd name="T32" fmla="*/ 2147483646 w 154"/>
                  <a:gd name="T33" fmla="*/ 2147483646 h 39"/>
                  <a:gd name="T34" fmla="*/ 2147483646 w 154"/>
                  <a:gd name="T35" fmla="*/ 2147483646 h 39"/>
                  <a:gd name="T36" fmla="*/ 0 w 154"/>
                  <a:gd name="T37" fmla="*/ 2147483646 h 39"/>
                  <a:gd name="T38" fmla="*/ 0 w 154"/>
                  <a:gd name="T39" fmla="*/ 0 h 3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4" h="3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9" y="38"/>
                      <a:pt x="57" y="38"/>
                    </a:cubicBezTo>
                    <a:cubicBezTo>
                      <a:pt x="95" y="38"/>
                      <a:pt x="115" y="38"/>
                      <a:pt x="153" y="19"/>
                    </a:cubicBezTo>
                    <a:cubicBezTo>
                      <a:pt x="134" y="19"/>
                      <a:pt x="95" y="19"/>
                      <a:pt x="76" y="19"/>
                    </a:cubicBezTo>
                    <a:cubicBezTo>
                      <a:pt x="39" y="19"/>
                      <a:pt x="19" y="19"/>
                      <a:pt x="0" y="0"/>
                    </a:cubicBezTo>
                    <a:cubicBezTo>
                      <a:pt x="19" y="19"/>
                      <a:pt x="39" y="19"/>
                      <a:pt x="76" y="19"/>
                    </a:cubicBezTo>
                    <a:cubicBezTo>
                      <a:pt x="95" y="19"/>
                      <a:pt x="134" y="19"/>
                      <a:pt x="153" y="19"/>
                    </a:cubicBezTo>
                    <a:cubicBezTo>
                      <a:pt x="115" y="38"/>
                      <a:pt x="95" y="38"/>
                      <a:pt x="57" y="38"/>
                    </a:cubicBezTo>
                    <a:cubicBezTo>
                      <a:pt x="19" y="38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97" name="Freeform 392">
                <a:extLst>
                  <a:ext uri="{FF2B5EF4-FFF2-40B4-BE49-F238E27FC236}">
                    <a16:creationId xmlns:a16="http://schemas.microsoft.com/office/drawing/2014/main" id="{A1EA6F9D-0389-AB4B-AC3C-1268BB3F3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79688"/>
                <a:ext cx="20638" cy="17462"/>
              </a:xfrm>
              <a:custGeom>
                <a:avLst/>
                <a:gdLst>
                  <a:gd name="T0" fmla="*/ 2147483646 w 115"/>
                  <a:gd name="T1" fmla="*/ 0 h 96"/>
                  <a:gd name="T2" fmla="*/ 2147483646 w 115"/>
                  <a:gd name="T3" fmla="*/ 0 h 96"/>
                  <a:gd name="T4" fmla="*/ 2147483646 w 115"/>
                  <a:gd name="T5" fmla="*/ 0 h 96"/>
                  <a:gd name="T6" fmla="*/ 2147483646 w 115"/>
                  <a:gd name="T7" fmla="*/ 2147483646 h 96"/>
                  <a:gd name="T8" fmla="*/ 2147483646 w 115"/>
                  <a:gd name="T9" fmla="*/ 2147483646 h 96"/>
                  <a:gd name="T10" fmla="*/ 2147483646 w 115"/>
                  <a:gd name="T11" fmla="*/ 2147483646 h 96"/>
                  <a:gd name="T12" fmla="*/ 2147483646 w 115"/>
                  <a:gd name="T13" fmla="*/ 2147483646 h 96"/>
                  <a:gd name="T14" fmla="*/ 2147483646 w 115"/>
                  <a:gd name="T15" fmla="*/ 2147483646 h 96"/>
                  <a:gd name="T16" fmla="*/ 2147483646 w 115"/>
                  <a:gd name="T17" fmla="*/ 2147483646 h 96"/>
                  <a:gd name="T18" fmla="*/ 2147483646 w 115"/>
                  <a:gd name="T19" fmla="*/ 2147483646 h 96"/>
                  <a:gd name="T20" fmla="*/ 2147483646 w 115"/>
                  <a:gd name="T21" fmla="*/ 2147483646 h 96"/>
                  <a:gd name="T22" fmla="*/ 2147483646 w 115"/>
                  <a:gd name="T23" fmla="*/ 2147483646 h 96"/>
                  <a:gd name="T24" fmla="*/ 2147483646 w 115"/>
                  <a:gd name="T25" fmla="*/ 2147483646 h 96"/>
                  <a:gd name="T26" fmla="*/ 2147483646 w 115"/>
                  <a:gd name="T27" fmla="*/ 2147483646 h 96"/>
                  <a:gd name="T28" fmla="*/ 2147483646 w 115"/>
                  <a:gd name="T29" fmla="*/ 2147483646 h 96"/>
                  <a:gd name="T30" fmla="*/ 2147483646 w 115"/>
                  <a:gd name="T31" fmla="*/ 2147483646 h 96"/>
                  <a:gd name="T32" fmla="*/ 2147483646 w 115"/>
                  <a:gd name="T33" fmla="*/ 0 h 96"/>
                  <a:gd name="T34" fmla="*/ 2147483646 w 115"/>
                  <a:gd name="T35" fmla="*/ 2147483646 h 96"/>
                  <a:gd name="T36" fmla="*/ 2147483646 w 115"/>
                  <a:gd name="T37" fmla="*/ 2147483646 h 96"/>
                  <a:gd name="T38" fmla="*/ 2147483646 w 115"/>
                  <a:gd name="T39" fmla="*/ 2147483646 h 96"/>
                  <a:gd name="T40" fmla="*/ 2147483646 w 115"/>
                  <a:gd name="T41" fmla="*/ 2147483646 h 96"/>
                  <a:gd name="T42" fmla="*/ 2147483646 w 115"/>
                  <a:gd name="T43" fmla="*/ 2147483646 h 96"/>
                  <a:gd name="T44" fmla="*/ 2147483646 w 115"/>
                  <a:gd name="T45" fmla="*/ 2147483646 h 96"/>
                  <a:gd name="T46" fmla="*/ 2147483646 w 115"/>
                  <a:gd name="T47" fmla="*/ 2147483646 h 96"/>
                  <a:gd name="T48" fmla="*/ 2147483646 w 115"/>
                  <a:gd name="T49" fmla="*/ 2147483646 h 96"/>
                  <a:gd name="T50" fmla="*/ 2147483646 w 115"/>
                  <a:gd name="T51" fmla="*/ 2147483646 h 96"/>
                  <a:gd name="T52" fmla="*/ 2147483646 w 115"/>
                  <a:gd name="T53" fmla="*/ 2147483646 h 96"/>
                  <a:gd name="T54" fmla="*/ 2147483646 w 115"/>
                  <a:gd name="T55" fmla="*/ 2147483646 h 96"/>
                  <a:gd name="T56" fmla="*/ 2147483646 w 115"/>
                  <a:gd name="T57" fmla="*/ 0 h 96"/>
                  <a:gd name="T58" fmla="*/ 2147483646 w 115"/>
                  <a:gd name="T59" fmla="*/ 2147483646 h 9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5" h="96">
                    <a:moveTo>
                      <a:pt x="76" y="0"/>
                    </a:moveTo>
                    <a:lnTo>
                      <a:pt x="76" y="0"/>
                    </a:lnTo>
                    <a:cubicBezTo>
                      <a:pt x="57" y="0"/>
                      <a:pt x="57" y="0"/>
                      <a:pt x="38" y="0"/>
                    </a:cubicBezTo>
                    <a:cubicBezTo>
                      <a:pt x="38" y="19"/>
                      <a:pt x="38" y="19"/>
                      <a:pt x="19" y="19"/>
                    </a:cubicBezTo>
                    <a:cubicBezTo>
                      <a:pt x="0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38" y="39"/>
                    </a:cubicBezTo>
                    <a:cubicBezTo>
                      <a:pt x="57" y="57"/>
                      <a:pt x="76" y="76"/>
                      <a:pt x="95" y="95"/>
                    </a:cubicBezTo>
                    <a:cubicBezTo>
                      <a:pt x="114" y="95"/>
                      <a:pt x="114" y="95"/>
                      <a:pt x="114" y="76"/>
                    </a:cubicBezTo>
                    <a:cubicBezTo>
                      <a:pt x="114" y="76"/>
                      <a:pt x="114" y="76"/>
                      <a:pt x="95" y="76"/>
                    </a:cubicBezTo>
                    <a:cubicBezTo>
                      <a:pt x="114" y="57"/>
                      <a:pt x="114" y="39"/>
                      <a:pt x="114" y="19"/>
                    </a:cubicBezTo>
                    <a:cubicBezTo>
                      <a:pt x="95" y="0"/>
                      <a:pt x="76" y="0"/>
                      <a:pt x="76" y="0"/>
                    </a:cubicBezTo>
                    <a:close/>
                    <a:moveTo>
                      <a:pt x="95" y="19"/>
                    </a:moveTo>
                    <a:lnTo>
                      <a:pt x="95" y="19"/>
                    </a:lnTo>
                    <a:cubicBezTo>
                      <a:pt x="114" y="19"/>
                      <a:pt x="114" y="19"/>
                      <a:pt x="114" y="39"/>
                    </a:cubicBezTo>
                    <a:cubicBezTo>
                      <a:pt x="114" y="39"/>
                      <a:pt x="114" y="57"/>
                      <a:pt x="95" y="76"/>
                    </a:cubicBezTo>
                    <a:cubicBezTo>
                      <a:pt x="95" y="57"/>
                      <a:pt x="95" y="57"/>
                      <a:pt x="95" y="57"/>
                    </a:cubicBezTo>
                    <a:lnTo>
                      <a:pt x="76" y="57"/>
                    </a:lnTo>
                    <a:lnTo>
                      <a:pt x="76" y="39"/>
                    </a:lnTo>
                    <a:lnTo>
                      <a:pt x="57" y="19"/>
                    </a:lnTo>
                    <a:lnTo>
                      <a:pt x="76" y="0"/>
                    </a:lnTo>
                    <a:cubicBezTo>
                      <a:pt x="95" y="0"/>
                      <a:pt x="95" y="19"/>
                      <a:pt x="95" y="19"/>
                    </a:cubicBezTo>
                    <a:close/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98" name="Freeform 393">
                <a:extLst>
                  <a:ext uri="{FF2B5EF4-FFF2-40B4-BE49-F238E27FC236}">
                    <a16:creationId xmlns:a16="http://schemas.microsoft.com/office/drawing/2014/main" id="{0FCE79ED-09B2-EE47-ABAE-E296694ED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579688"/>
                <a:ext cx="17463" cy="17462"/>
              </a:xfrm>
              <a:custGeom>
                <a:avLst/>
                <a:gdLst>
                  <a:gd name="T0" fmla="*/ 2147483646 w 96"/>
                  <a:gd name="T1" fmla="*/ 0 h 96"/>
                  <a:gd name="T2" fmla="*/ 2147483646 w 96"/>
                  <a:gd name="T3" fmla="*/ 0 h 96"/>
                  <a:gd name="T4" fmla="*/ 0 w 96"/>
                  <a:gd name="T5" fmla="*/ 2147483646 h 96"/>
                  <a:gd name="T6" fmla="*/ 0 w 96"/>
                  <a:gd name="T7" fmla="*/ 2147483646 h 96"/>
                  <a:gd name="T8" fmla="*/ 0 w 96"/>
                  <a:gd name="T9" fmla="*/ 2147483646 h 96"/>
                  <a:gd name="T10" fmla="*/ 0 w 96"/>
                  <a:gd name="T11" fmla="*/ 2147483646 h 96"/>
                  <a:gd name="T12" fmla="*/ 0 w 96"/>
                  <a:gd name="T13" fmla="*/ 2147483646 h 96"/>
                  <a:gd name="T14" fmla="*/ 2147483646 w 96"/>
                  <a:gd name="T15" fmla="*/ 2147483646 h 96"/>
                  <a:gd name="T16" fmla="*/ 2147483646 w 96"/>
                  <a:gd name="T17" fmla="*/ 2147483646 h 96"/>
                  <a:gd name="T18" fmla="*/ 2147483646 w 96"/>
                  <a:gd name="T19" fmla="*/ 2147483646 h 96"/>
                  <a:gd name="T20" fmla="*/ 2147483646 w 96"/>
                  <a:gd name="T21" fmla="*/ 2147483646 h 96"/>
                  <a:gd name="T22" fmla="*/ 2147483646 w 96"/>
                  <a:gd name="T23" fmla="*/ 2147483646 h 96"/>
                  <a:gd name="T24" fmla="*/ 2147483646 w 96"/>
                  <a:gd name="T25" fmla="*/ 2147483646 h 96"/>
                  <a:gd name="T26" fmla="*/ 2147483646 w 96"/>
                  <a:gd name="T27" fmla="*/ 2147483646 h 96"/>
                  <a:gd name="T28" fmla="*/ 2147483646 w 96"/>
                  <a:gd name="T29" fmla="*/ 0 h 96"/>
                  <a:gd name="T30" fmla="*/ 2147483646 w 96"/>
                  <a:gd name="T31" fmla="*/ 0 h 96"/>
                  <a:gd name="T32" fmla="*/ 2147483646 w 96"/>
                  <a:gd name="T33" fmla="*/ 2147483646 h 96"/>
                  <a:gd name="T34" fmla="*/ 2147483646 w 96"/>
                  <a:gd name="T35" fmla="*/ 2147483646 h 96"/>
                  <a:gd name="T36" fmla="*/ 2147483646 w 96"/>
                  <a:gd name="T37" fmla="*/ 2147483646 h 96"/>
                  <a:gd name="T38" fmla="*/ 2147483646 w 96"/>
                  <a:gd name="T39" fmla="*/ 2147483646 h 96"/>
                  <a:gd name="T40" fmla="*/ 2147483646 w 96"/>
                  <a:gd name="T41" fmla="*/ 2147483646 h 96"/>
                  <a:gd name="T42" fmla="*/ 2147483646 w 96"/>
                  <a:gd name="T43" fmla="*/ 2147483646 h 96"/>
                  <a:gd name="T44" fmla="*/ 0 w 96"/>
                  <a:gd name="T45" fmla="*/ 2147483646 h 96"/>
                  <a:gd name="T46" fmla="*/ 0 w 96"/>
                  <a:gd name="T47" fmla="*/ 2147483646 h 96"/>
                  <a:gd name="T48" fmla="*/ 0 w 96"/>
                  <a:gd name="T49" fmla="*/ 2147483646 h 96"/>
                  <a:gd name="T50" fmla="*/ 0 w 96"/>
                  <a:gd name="T51" fmla="*/ 2147483646 h 96"/>
                  <a:gd name="T52" fmla="*/ 0 w 96"/>
                  <a:gd name="T53" fmla="*/ 2147483646 h 96"/>
                  <a:gd name="T54" fmla="*/ 2147483646 w 96"/>
                  <a:gd name="T55" fmla="*/ 0 h 96"/>
                  <a:gd name="T56" fmla="*/ 2147483646 w 96"/>
                  <a:gd name="T57" fmla="*/ 2147483646 h 96"/>
                  <a:gd name="T58" fmla="*/ 2147483646 w 96"/>
                  <a:gd name="T59" fmla="*/ 2147483646 h 96"/>
                  <a:gd name="T60" fmla="*/ 2147483646 w 96"/>
                  <a:gd name="T61" fmla="*/ 2147483646 h 96"/>
                  <a:gd name="T62" fmla="*/ 2147483646 w 96"/>
                  <a:gd name="T63" fmla="*/ 2147483646 h 96"/>
                  <a:gd name="T64" fmla="*/ 2147483646 w 96"/>
                  <a:gd name="T65" fmla="*/ 2147483646 h 96"/>
                  <a:gd name="T66" fmla="*/ 2147483646 w 96"/>
                  <a:gd name="T67" fmla="*/ 2147483646 h 96"/>
                  <a:gd name="T68" fmla="*/ 2147483646 w 96"/>
                  <a:gd name="T69" fmla="*/ 2147483646 h 96"/>
                  <a:gd name="T70" fmla="*/ 2147483646 w 96"/>
                  <a:gd name="T71" fmla="*/ 2147483646 h 96"/>
                  <a:gd name="T72" fmla="*/ 2147483646 w 96"/>
                  <a:gd name="T73" fmla="*/ 2147483646 h 96"/>
                  <a:gd name="T74" fmla="*/ 2147483646 w 96"/>
                  <a:gd name="T75" fmla="*/ 2147483646 h 96"/>
                  <a:gd name="T76" fmla="*/ 2147483646 w 96"/>
                  <a:gd name="T77" fmla="*/ 2147483646 h 96"/>
                  <a:gd name="T78" fmla="*/ 2147483646 w 96"/>
                  <a:gd name="T79" fmla="*/ 2147483646 h 96"/>
                  <a:gd name="T80" fmla="*/ 2147483646 w 96"/>
                  <a:gd name="T81" fmla="*/ 2147483646 h 96"/>
                  <a:gd name="T82" fmla="*/ 2147483646 w 96"/>
                  <a:gd name="T83" fmla="*/ 0 h 96"/>
                  <a:gd name="T84" fmla="*/ 2147483646 w 96"/>
                  <a:gd name="T85" fmla="*/ 2147483646 h 96"/>
                  <a:gd name="T86" fmla="*/ 2147483646 w 96"/>
                  <a:gd name="T87" fmla="*/ 2147483646 h 96"/>
                  <a:gd name="T88" fmla="*/ 2147483646 w 96"/>
                  <a:gd name="T89" fmla="*/ 2147483646 h 96"/>
                  <a:gd name="T90" fmla="*/ 2147483646 w 96"/>
                  <a:gd name="T91" fmla="*/ 0 h 96"/>
                  <a:gd name="T92" fmla="*/ 2147483646 w 96"/>
                  <a:gd name="T93" fmla="*/ 2147483646 h 96"/>
                  <a:gd name="T94" fmla="*/ 2147483646 w 96"/>
                  <a:gd name="T95" fmla="*/ 2147483646 h 96"/>
                  <a:gd name="T96" fmla="*/ 2147483646 w 96"/>
                  <a:gd name="T97" fmla="*/ 2147483646 h 96"/>
                  <a:gd name="T98" fmla="*/ 2147483646 w 96"/>
                  <a:gd name="T99" fmla="*/ 2147483646 h 96"/>
                  <a:gd name="T100" fmla="*/ 2147483646 w 96"/>
                  <a:gd name="T101" fmla="*/ 2147483646 h 96"/>
                  <a:gd name="T102" fmla="*/ 2147483646 w 96"/>
                  <a:gd name="T103" fmla="*/ 2147483646 h 96"/>
                  <a:gd name="T104" fmla="*/ 2147483646 w 96"/>
                  <a:gd name="T105" fmla="*/ 2147483646 h 96"/>
                  <a:gd name="T106" fmla="*/ 2147483646 w 96"/>
                  <a:gd name="T107" fmla="*/ 2147483646 h 96"/>
                  <a:gd name="T108" fmla="*/ 2147483646 w 96"/>
                  <a:gd name="T109" fmla="*/ 2147483646 h 96"/>
                  <a:gd name="T110" fmla="*/ 2147483646 w 96"/>
                  <a:gd name="T111" fmla="*/ 2147483646 h 96"/>
                  <a:gd name="T112" fmla="*/ 2147483646 w 96"/>
                  <a:gd name="T113" fmla="*/ 2147483646 h 96"/>
                  <a:gd name="T114" fmla="*/ 2147483646 w 96"/>
                  <a:gd name="T115" fmla="*/ 2147483646 h 96"/>
                  <a:gd name="T116" fmla="*/ 2147483646 w 96"/>
                  <a:gd name="T117" fmla="*/ 2147483646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6" h="96">
                    <a:moveTo>
                      <a:pt x="57" y="0"/>
                    </a:moveTo>
                    <a:lnTo>
                      <a:pt x="57" y="0"/>
                    </a:lnTo>
                    <a:cubicBezTo>
                      <a:pt x="38" y="0"/>
                      <a:pt x="38" y="0"/>
                      <a:pt x="19" y="0"/>
                    </a:cubicBezTo>
                    <a:cubicBezTo>
                      <a:pt x="19" y="19"/>
                      <a:pt x="19" y="19"/>
                      <a:pt x="0" y="1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38" y="57"/>
                      <a:pt x="57" y="76"/>
                      <a:pt x="76" y="95"/>
                    </a:cubicBezTo>
                    <a:cubicBezTo>
                      <a:pt x="95" y="95"/>
                      <a:pt x="95" y="95"/>
                      <a:pt x="95" y="76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95" y="76"/>
                      <a:pt x="95" y="57"/>
                      <a:pt x="95" y="57"/>
                    </a:cubicBezTo>
                    <a:cubicBezTo>
                      <a:pt x="95" y="39"/>
                      <a:pt x="95" y="39"/>
                      <a:pt x="95" y="19"/>
                    </a:cubicBezTo>
                    <a:cubicBezTo>
                      <a:pt x="76" y="0"/>
                      <a:pt x="57" y="0"/>
                      <a:pt x="57" y="0"/>
                    </a:cubicBezTo>
                    <a:cubicBezTo>
                      <a:pt x="57" y="0"/>
                      <a:pt x="76" y="0"/>
                      <a:pt x="95" y="19"/>
                    </a:cubicBezTo>
                    <a:cubicBezTo>
                      <a:pt x="95" y="39"/>
                      <a:pt x="95" y="39"/>
                      <a:pt x="95" y="57"/>
                    </a:cubicBezTo>
                    <a:cubicBezTo>
                      <a:pt x="95" y="57"/>
                      <a:pt x="95" y="76"/>
                      <a:pt x="76" y="76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95" y="95"/>
                      <a:pt x="95" y="95"/>
                      <a:pt x="76" y="95"/>
                    </a:cubicBezTo>
                    <a:cubicBezTo>
                      <a:pt x="57" y="76"/>
                      <a:pt x="38" y="57"/>
                      <a:pt x="19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0"/>
                    </a:cubicBezTo>
                    <a:cubicBezTo>
                      <a:pt x="38" y="0"/>
                      <a:pt x="38" y="0"/>
                      <a:pt x="57" y="0"/>
                    </a:cubicBezTo>
                    <a:close/>
                    <a:moveTo>
                      <a:pt x="76" y="19"/>
                    </a:moveTo>
                    <a:lnTo>
                      <a:pt x="76" y="19"/>
                    </a:lnTo>
                    <a:cubicBezTo>
                      <a:pt x="95" y="19"/>
                      <a:pt x="95" y="19"/>
                      <a:pt x="95" y="39"/>
                    </a:cubicBezTo>
                    <a:cubicBezTo>
                      <a:pt x="95" y="57"/>
                      <a:pt x="95" y="57"/>
                      <a:pt x="76" y="76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57" y="57"/>
                    </a:cubicBezTo>
                    <a:cubicBezTo>
                      <a:pt x="57" y="39"/>
                      <a:pt x="57" y="39"/>
                      <a:pt x="57" y="39"/>
                    </a:cubicBezTo>
                    <a:lnTo>
                      <a:pt x="38" y="19"/>
                    </a:lnTo>
                    <a:lnTo>
                      <a:pt x="57" y="0"/>
                    </a:lnTo>
                    <a:cubicBezTo>
                      <a:pt x="76" y="0"/>
                      <a:pt x="76" y="19"/>
                      <a:pt x="76" y="19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76" y="19"/>
                      <a:pt x="76" y="0"/>
                      <a:pt x="57" y="0"/>
                    </a:cubicBezTo>
                    <a:lnTo>
                      <a:pt x="38" y="19"/>
                    </a:lnTo>
                    <a:lnTo>
                      <a:pt x="57" y="39"/>
                    </a:lnTo>
                    <a:cubicBezTo>
                      <a:pt x="57" y="39"/>
                      <a:pt x="57" y="39"/>
                      <a:pt x="57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6" y="76"/>
                    </a:cubicBezTo>
                    <a:cubicBezTo>
                      <a:pt x="95" y="57"/>
                      <a:pt x="95" y="57"/>
                      <a:pt x="95" y="39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76" y="19"/>
                      <a:pt x="76" y="19"/>
                      <a:pt x="76" y="19"/>
                    </a:cubicBezTo>
                    <a:close/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899" name="Freeform 394">
                <a:extLst>
                  <a:ext uri="{FF2B5EF4-FFF2-40B4-BE49-F238E27FC236}">
                    <a16:creationId xmlns:a16="http://schemas.microsoft.com/office/drawing/2014/main" id="{B5996197-8217-774F-BF89-5E8DA6846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82863"/>
                <a:ext cx="1587" cy="3175"/>
              </a:xfrm>
              <a:custGeom>
                <a:avLst/>
                <a:gdLst>
                  <a:gd name="T0" fmla="*/ 0 w 1"/>
                  <a:gd name="T1" fmla="*/ 2147483646 h 21"/>
                  <a:gd name="T2" fmla="*/ 0 w 1"/>
                  <a:gd name="T3" fmla="*/ 2147483646 h 21"/>
                  <a:gd name="T4" fmla="*/ 0 w 1"/>
                  <a:gd name="T5" fmla="*/ 2147483646 h 21"/>
                  <a:gd name="T6" fmla="*/ 0 w 1"/>
                  <a:gd name="T7" fmla="*/ 0 h 21"/>
                  <a:gd name="T8" fmla="*/ 0 w 1"/>
                  <a:gd name="T9" fmla="*/ 214748364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00" name="Freeform 395">
                <a:extLst>
                  <a:ext uri="{FF2B5EF4-FFF2-40B4-BE49-F238E27FC236}">
                    <a16:creationId xmlns:a16="http://schemas.microsoft.com/office/drawing/2014/main" id="{E3C83C65-9AF7-584D-86B6-5B19AE147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82863"/>
                <a:ext cx="1587" cy="3175"/>
              </a:xfrm>
              <a:custGeom>
                <a:avLst/>
                <a:gdLst>
                  <a:gd name="T0" fmla="*/ 0 w 1"/>
                  <a:gd name="T1" fmla="*/ 2147483646 h 21"/>
                  <a:gd name="T2" fmla="*/ 0 w 1"/>
                  <a:gd name="T3" fmla="*/ 2147483646 h 21"/>
                  <a:gd name="T4" fmla="*/ 0 w 1"/>
                  <a:gd name="T5" fmla="*/ 2147483646 h 21"/>
                  <a:gd name="T6" fmla="*/ 0 w 1"/>
                  <a:gd name="T7" fmla="*/ 2147483646 h 21"/>
                  <a:gd name="T8" fmla="*/ 0 w 1"/>
                  <a:gd name="T9" fmla="*/ 0 h 21"/>
                  <a:gd name="T10" fmla="*/ 0 w 1"/>
                  <a:gd name="T11" fmla="*/ 0 h 21"/>
                  <a:gd name="T12" fmla="*/ 0 w 1"/>
                  <a:gd name="T13" fmla="*/ 2147483646 h 21"/>
                  <a:gd name="T14" fmla="*/ 0 w 1"/>
                  <a:gd name="T15" fmla="*/ 2147483646 h 21"/>
                  <a:gd name="T16" fmla="*/ 0 w 1"/>
                  <a:gd name="T17" fmla="*/ 2147483646 h 21"/>
                  <a:gd name="T18" fmla="*/ 0 w 1"/>
                  <a:gd name="T19" fmla="*/ 2147483646 h 21"/>
                  <a:gd name="T20" fmla="*/ 0 w 1"/>
                  <a:gd name="T21" fmla="*/ 2147483646 h 21"/>
                  <a:gd name="T22" fmla="*/ 0 w 1"/>
                  <a:gd name="T23" fmla="*/ 2147483646 h 21"/>
                  <a:gd name="T24" fmla="*/ 0 w 1"/>
                  <a:gd name="T25" fmla="*/ 2147483646 h 21"/>
                  <a:gd name="T26" fmla="*/ 0 w 1"/>
                  <a:gd name="T27" fmla="*/ 2147483646 h 21"/>
                  <a:gd name="T28" fmla="*/ 0 w 1"/>
                  <a:gd name="T29" fmla="*/ 2147483646 h 21"/>
                  <a:gd name="T30" fmla="*/ 0 w 1"/>
                  <a:gd name="T31" fmla="*/ 2147483646 h 21"/>
                  <a:gd name="T32" fmla="*/ 0 w 1"/>
                  <a:gd name="T33" fmla="*/ 2147483646 h 21"/>
                  <a:gd name="T34" fmla="*/ 0 w 1"/>
                  <a:gd name="T35" fmla="*/ 2147483646 h 21"/>
                  <a:gd name="T36" fmla="*/ 0 w 1"/>
                  <a:gd name="T37" fmla="*/ 2147483646 h 21"/>
                  <a:gd name="T38" fmla="*/ 0 w 1"/>
                  <a:gd name="T39" fmla="*/ 2147483646 h 21"/>
                  <a:gd name="T40" fmla="*/ 0 w 1"/>
                  <a:gd name="T41" fmla="*/ 2147483646 h 21"/>
                  <a:gd name="T42" fmla="*/ 0 w 1"/>
                  <a:gd name="T43" fmla="*/ 0 h 21"/>
                  <a:gd name="T44" fmla="*/ 0 w 1"/>
                  <a:gd name="T45" fmla="*/ 0 h 21"/>
                  <a:gd name="T46" fmla="*/ 0 w 1"/>
                  <a:gd name="T47" fmla="*/ 2147483646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" h="21">
                    <a:moveTo>
                      <a:pt x="0" y="20"/>
                    </a:moveTo>
                    <a:lnTo>
                      <a:pt x="0" y="2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01" name="Freeform 396">
                <a:extLst>
                  <a:ext uri="{FF2B5EF4-FFF2-40B4-BE49-F238E27FC236}">
                    <a16:creationId xmlns:a16="http://schemas.microsoft.com/office/drawing/2014/main" id="{02B902BD-1825-8940-B116-C8B09CC6D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82863"/>
                <a:ext cx="3175" cy="3175"/>
              </a:xfrm>
              <a:custGeom>
                <a:avLst/>
                <a:gdLst>
                  <a:gd name="T0" fmla="*/ 0 w 20"/>
                  <a:gd name="T1" fmla="*/ 2147483646 h 21"/>
                  <a:gd name="T2" fmla="*/ 0 w 20"/>
                  <a:gd name="T3" fmla="*/ 2147483646 h 21"/>
                  <a:gd name="T4" fmla="*/ 2147483646 w 20"/>
                  <a:gd name="T5" fmla="*/ 0 h 21"/>
                  <a:gd name="T6" fmla="*/ 0 w 20"/>
                  <a:gd name="T7" fmla="*/ 214748364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0" y="20"/>
                    </a:moveTo>
                    <a:lnTo>
                      <a:pt x="0" y="20"/>
                    </a:lnTo>
                    <a:lnTo>
                      <a:pt x="19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02" name="Freeform 397">
                <a:extLst>
                  <a:ext uri="{FF2B5EF4-FFF2-40B4-BE49-F238E27FC236}">
                    <a16:creationId xmlns:a16="http://schemas.microsoft.com/office/drawing/2014/main" id="{F4E1D66B-0083-7242-AD85-353E37A6F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82863"/>
                <a:ext cx="3175" cy="3175"/>
              </a:xfrm>
              <a:custGeom>
                <a:avLst/>
                <a:gdLst>
                  <a:gd name="T0" fmla="*/ 0 w 20"/>
                  <a:gd name="T1" fmla="*/ 2147483646 h 21"/>
                  <a:gd name="T2" fmla="*/ 0 w 20"/>
                  <a:gd name="T3" fmla="*/ 2147483646 h 21"/>
                  <a:gd name="T4" fmla="*/ 0 w 20"/>
                  <a:gd name="T5" fmla="*/ 2147483646 h 21"/>
                  <a:gd name="T6" fmla="*/ 0 w 20"/>
                  <a:gd name="T7" fmla="*/ 0 h 21"/>
                  <a:gd name="T8" fmla="*/ 2147483646 w 20"/>
                  <a:gd name="T9" fmla="*/ 0 h 21"/>
                  <a:gd name="T10" fmla="*/ 2147483646 w 20"/>
                  <a:gd name="T11" fmla="*/ 0 h 21"/>
                  <a:gd name="T12" fmla="*/ 2147483646 w 20"/>
                  <a:gd name="T13" fmla="*/ 0 h 21"/>
                  <a:gd name="T14" fmla="*/ 0 w 20"/>
                  <a:gd name="T15" fmla="*/ 0 h 21"/>
                  <a:gd name="T16" fmla="*/ 0 w 20"/>
                  <a:gd name="T17" fmla="*/ 214748364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03" name="Freeform 398">
                <a:extLst>
                  <a:ext uri="{FF2B5EF4-FFF2-40B4-BE49-F238E27FC236}">
                    <a16:creationId xmlns:a16="http://schemas.microsoft.com/office/drawing/2014/main" id="{E7E866BC-986B-0D4A-A85C-D2AF43157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86038"/>
                <a:ext cx="6350" cy="3175"/>
              </a:xfrm>
              <a:custGeom>
                <a:avLst/>
                <a:gdLst>
                  <a:gd name="T0" fmla="*/ 0 w 39"/>
                  <a:gd name="T1" fmla="*/ 2147483646 h 19"/>
                  <a:gd name="T2" fmla="*/ 0 w 39"/>
                  <a:gd name="T3" fmla="*/ 2147483646 h 19"/>
                  <a:gd name="T4" fmla="*/ 2147483646 w 39"/>
                  <a:gd name="T5" fmla="*/ 0 h 19"/>
                  <a:gd name="T6" fmla="*/ 0 w 39"/>
                  <a:gd name="T7" fmla="*/ 214748364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9">
                    <a:moveTo>
                      <a:pt x="0" y="18"/>
                    </a:moveTo>
                    <a:lnTo>
                      <a:pt x="0" y="18"/>
                    </a:lnTo>
                    <a:cubicBezTo>
                      <a:pt x="19" y="18"/>
                      <a:pt x="19" y="0"/>
                      <a:pt x="38" y="0"/>
                    </a:cubicBezTo>
                    <a:lnTo>
                      <a:pt x="0" y="18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04" name="Freeform 399">
                <a:extLst>
                  <a:ext uri="{FF2B5EF4-FFF2-40B4-BE49-F238E27FC236}">
                    <a16:creationId xmlns:a16="http://schemas.microsoft.com/office/drawing/2014/main" id="{AA0DFEE9-BA0D-C54C-8A71-A31C75FE9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86038"/>
                <a:ext cx="6350" cy="3175"/>
              </a:xfrm>
              <a:custGeom>
                <a:avLst/>
                <a:gdLst>
                  <a:gd name="T0" fmla="*/ 0 w 39"/>
                  <a:gd name="T1" fmla="*/ 2147483646 h 19"/>
                  <a:gd name="T2" fmla="*/ 2147483646 w 39"/>
                  <a:gd name="T3" fmla="*/ 0 h 19"/>
                  <a:gd name="T4" fmla="*/ 2147483646 w 39"/>
                  <a:gd name="T5" fmla="*/ 0 h 19"/>
                  <a:gd name="T6" fmla="*/ 2147483646 w 39"/>
                  <a:gd name="T7" fmla="*/ 0 h 19"/>
                  <a:gd name="T8" fmla="*/ 2147483646 w 39"/>
                  <a:gd name="T9" fmla="*/ 0 h 19"/>
                  <a:gd name="T10" fmla="*/ 2147483646 w 39"/>
                  <a:gd name="T11" fmla="*/ 0 h 19"/>
                  <a:gd name="T12" fmla="*/ 2147483646 w 39"/>
                  <a:gd name="T13" fmla="*/ 0 h 19"/>
                  <a:gd name="T14" fmla="*/ 2147483646 w 39"/>
                  <a:gd name="T15" fmla="*/ 2147483646 h 19"/>
                  <a:gd name="T16" fmla="*/ 0 w 39"/>
                  <a:gd name="T17" fmla="*/ 2147483646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19">
                    <a:moveTo>
                      <a:pt x="0" y="18"/>
                    </a:moveTo>
                    <a:lnTo>
                      <a:pt x="19" y="0"/>
                    </a:lnTo>
                    <a:lnTo>
                      <a:pt x="38" y="0"/>
                    </a:lnTo>
                    <a:lnTo>
                      <a:pt x="19" y="0"/>
                    </a:lnTo>
                    <a:lnTo>
                      <a:pt x="19" y="18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05" name="Freeform 400">
                <a:extLst>
                  <a:ext uri="{FF2B5EF4-FFF2-40B4-BE49-F238E27FC236}">
                    <a16:creationId xmlns:a16="http://schemas.microsoft.com/office/drawing/2014/main" id="{8D8129B2-A96D-1840-9B70-0BC9B8309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86038"/>
                <a:ext cx="3175" cy="3175"/>
              </a:xfrm>
              <a:custGeom>
                <a:avLst/>
                <a:gdLst>
                  <a:gd name="T0" fmla="*/ 0 w 20"/>
                  <a:gd name="T1" fmla="*/ 2147483646 h 19"/>
                  <a:gd name="T2" fmla="*/ 0 w 20"/>
                  <a:gd name="T3" fmla="*/ 2147483646 h 19"/>
                  <a:gd name="T4" fmla="*/ 2147483646 w 20"/>
                  <a:gd name="T5" fmla="*/ 0 h 19"/>
                  <a:gd name="T6" fmla="*/ 0 w 20"/>
                  <a:gd name="T7" fmla="*/ 214748364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0" y="18"/>
                    </a:moveTo>
                    <a:lnTo>
                      <a:pt x="0" y="18"/>
                    </a:lnTo>
                    <a:cubicBezTo>
                      <a:pt x="0" y="18"/>
                      <a:pt x="19" y="18"/>
                      <a:pt x="19" y="0"/>
                    </a:cubicBezTo>
                    <a:lnTo>
                      <a:pt x="0" y="18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06" name="Freeform 401">
                <a:extLst>
                  <a:ext uri="{FF2B5EF4-FFF2-40B4-BE49-F238E27FC236}">
                    <a16:creationId xmlns:a16="http://schemas.microsoft.com/office/drawing/2014/main" id="{ECA65550-7977-7E4A-B7EF-5938FFC2B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86038"/>
                <a:ext cx="3175" cy="3175"/>
              </a:xfrm>
              <a:custGeom>
                <a:avLst/>
                <a:gdLst>
                  <a:gd name="T0" fmla="*/ 0 w 20"/>
                  <a:gd name="T1" fmla="*/ 2147483646 h 19"/>
                  <a:gd name="T2" fmla="*/ 0 w 20"/>
                  <a:gd name="T3" fmla="*/ 2147483646 h 19"/>
                  <a:gd name="T4" fmla="*/ 0 w 20"/>
                  <a:gd name="T5" fmla="*/ 2147483646 h 19"/>
                  <a:gd name="T6" fmla="*/ 0 w 20"/>
                  <a:gd name="T7" fmla="*/ 2147483646 h 19"/>
                  <a:gd name="T8" fmla="*/ 2147483646 w 20"/>
                  <a:gd name="T9" fmla="*/ 2147483646 h 19"/>
                  <a:gd name="T10" fmla="*/ 2147483646 w 20"/>
                  <a:gd name="T11" fmla="*/ 0 h 19"/>
                  <a:gd name="T12" fmla="*/ 0 w 20"/>
                  <a:gd name="T13" fmla="*/ 214748364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0" y="18"/>
                    </a:moveTo>
                    <a:lnTo>
                      <a:pt x="0" y="18"/>
                    </a:ln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18"/>
                      <a:pt x="0" y="18"/>
                    </a:cubicBez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07" name="Freeform 402">
                <a:extLst>
                  <a:ext uri="{FF2B5EF4-FFF2-40B4-BE49-F238E27FC236}">
                    <a16:creationId xmlns:a16="http://schemas.microsoft.com/office/drawing/2014/main" id="{B302A548-F22B-2947-874F-7144F14B2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89213"/>
                <a:ext cx="3175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08" name="Freeform 403">
                <a:extLst>
                  <a:ext uri="{FF2B5EF4-FFF2-40B4-BE49-F238E27FC236}">
                    <a16:creationId xmlns:a16="http://schemas.microsoft.com/office/drawing/2014/main" id="{915389E2-1EEA-914B-B4FE-A243CAE27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89213"/>
                <a:ext cx="3175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0 w 20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09" name="Freeform 404">
                <a:extLst>
                  <a:ext uri="{FF2B5EF4-FFF2-40B4-BE49-F238E27FC236}">
                    <a16:creationId xmlns:a16="http://schemas.microsoft.com/office/drawing/2014/main" id="{25B71131-1638-724E-8035-09796F9A1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89213"/>
                <a:ext cx="3175" cy="4762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2147483646 w 20"/>
                  <a:gd name="T5" fmla="*/ 0 h 20"/>
                  <a:gd name="T6" fmla="*/ 0 w 20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19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10" name="Freeform 405">
                <a:extLst>
                  <a:ext uri="{FF2B5EF4-FFF2-40B4-BE49-F238E27FC236}">
                    <a16:creationId xmlns:a16="http://schemas.microsoft.com/office/drawing/2014/main" id="{7F27EF65-C442-4642-AD41-76F5C4238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89213"/>
                <a:ext cx="3175" cy="4762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2147483646 w 20"/>
                  <a:gd name="T11" fmla="*/ 0 h 20"/>
                  <a:gd name="T12" fmla="*/ 2147483646 w 20"/>
                  <a:gd name="T13" fmla="*/ 0 h 20"/>
                  <a:gd name="T14" fmla="*/ 0 w 20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11" name="Freeform 406">
                <a:extLst>
                  <a:ext uri="{FF2B5EF4-FFF2-40B4-BE49-F238E27FC236}">
                    <a16:creationId xmlns:a16="http://schemas.microsoft.com/office/drawing/2014/main" id="{650937E1-794C-2946-8712-DD7180C0A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92388"/>
                <a:ext cx="3175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12" name="Freeform 407">
                <a:extLst>
                  <a:ext uri="{FF2B5EF4-FFF2-40B4-BE49-F238E27FC236}">
                    <a16:creationId xmlns:a16="http://schemas.microsoft.com/office/drawing/2014/main" id="{DD61F68D-5CF0-4F49-8642-1E534A956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2592388"/>
                <a:ext cx="3175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0 w 20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13" name="Freeform 408">
                <a:extLst>
                  <a:ext uri="{FF2B5EF4-FFF2-40B4-BE49-F238E27FC236}">
                    <a16:creationId xmlns:a16="http://schemas.microsoft.com/office/drawing/2014/main" id="{269902FE-C328-BE46-AEA4-B2426313F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82863"/>
                <a:ext cx="3175" cy="3175"/>
              </a:xfrm>
              <a:custGeom>
                <a:avLst/>
                <a:gdLst>
                  <a:gd name="T0" fmla="*/ 0 w 20"/>
                  <a:gd name="T1" fmla="*/ 2147483646 h 21"/>
                  <a:gd name="T2" fmla="*/ 0 w 20"/>
                  <a:gd name="T3" fmla="*/ 2147483646 h 21"/>
                  <a:gd name="T4" fmla="*/ 2147483646 w 20"/>
                  <a:gd name="T5" fmla="*/ 0 h 21"/>
                  <a:gd name="T6" fmla="*/ 0 w 20"/>
                  <a:gd name="T7" fmla="*/ 214748364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20"/>
                      <a:pt x="19" y="20"/>
                      <a:pt x="19" y="0"/>
                    </a:cubicBezTo>
                    <a:lnTo>
                      <a:pt x="0" y="2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14" name="Freeform 409">
                <a:extLst>
                  <a:ext uri="{FF2B5EF4-FFF2-40B4-BE49-F238E27FC236}">
                    <a16:creationId xmlns:a16="http://schemas.microsoft.com/office/drawing/2014/main" id="{893EB1BC-B989-8F4A-9C48-81BCD38F3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582863"/>
                <a:ext cx="3175" cy="3175"/>
              </a:xfrm>
              <a:custGeom>
                <a:avLst/>
                <a:gdLst>
                  <a:gd name="T0" fmla="*/ 0 w 20"/>
                  <a:gd name="T1" fmla="*/ 2147483646 h 21"/>
                  <a:gd name="T2" fmla="*/ 0 w 20"/>
                  <a:gd name="T3" fmla="*/ 2147483646 h 21"/>
                  <a:gd name="T4" fmla="*/ 2147483646 w 20"/>
                  <a:gd name="T5" fmla="*/ 2147483646 h 21"/>
                  <a:gd name="T6" fmla="*/ 2147483646 w 20"/>
                  <a:gd name="T7" fmla="*/ 2147483646 h 21"/>
                  <a:gd name="T8" fmla="*/ 2147483646 w 20"/>
                  <a:gd name="T9" fmla="*/ 0 h 21"/>
                  <a:gd name="T10" fmla="*/ 2147483646 w 20"/>
                  <a:gd name="T11" fmla="*/ 2147483646 h 21"/>
                  <a:gd name="T12" fmla="*/ 2147483646 w 20"/>
                  <a:gd name="T13" fmla="*/ 2147483646 h 21"/>
                  <a:gd name="T14" fmla="*/ 0 w 20"/>
                  <a:gd name="T15" fmla="*/ 2147483646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1">
                    <a:moveTo>
                      <a:pt x="0" y="20"/>
                    </a:moveTo>
                    <a:lnTo>
                      <a:pt x="0" y="20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19" y="2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15" name="Freeform 410">
                <a:extLst>
                  <a:ext uri="{FF2B5EF4-FFF2-40B4-BE49-F238E27FC236}">
                    <a16:creationId xmlns:a16="http://schemas.microsoft.com/office/drawing/2014/main" id="{4938FA74-1285-F741-8FA1-622A49B90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92388"/>
                <a:ext cx="1587" cy="4762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0 h 20"/>
                  <a:gd name="T6" fmla="*/ 0 w 1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16" name="Freeform 411">
                <a:extLst>
                  <a:ext uri="{FF2B5EF4-FFF2-40B4-BE49-F238E27FC236}">
                    <a16:creationId xmlns:a16="http://schemas.microsoft.com/office/drawing/2014/main" id="{9919C307-49CF-2145-9964-8F8B430A4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92388"/>
                <a:ext cx="1587" cy="4762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17" name="Freeform 412">
                <a:extLst>
                  <a:ext uri="{FF2B5EF4-FFF2-40B4-BE49-F238E27FC236}">
                    <a16:creationId xmlns:a16="http://schemas.microsoft.com/office/drawing/2014/main" id="{9E5AB20C-830D-5543-B1D1-1ABF7D3ED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82863"/>
                <a:ext cx="1587" cy="3175"/>
              </a:xfrm>
              <a:custGeom>
                <a:avLst/>
                <a:gdLst>
                  <a:gd name="T0" fmla="*/ 0 w 1"/>
                  <a:gd name="T1" fmla="*/ 2147483646 h 21"/>
                  <a:gd name="T2" fmla="*/ 0 w 1"/>
                  <a:gd name="T3" fmla="*/ 2147483646 h 21"/>
                  <a:gd name="T4" fmla="*/ 0 w 1"/>
                  <a:gd name="T5" fmla="*/ 0 h 21"/>
                  <a:gd name="T6" fmla="*/ 0 w 1"/>
                  <a:gd name="T7" fmla="*/ 0 h 21"/>
                  <a:gd name="T8" fmla="*/ 0 w 1"/>
                  <a:gd name="T9" fmla="*/ 0 h 21"/>
                  <a:gd name="T10" fmla="*/ 0 w 1"/>
                  <a:gd name="T11" fmla="*/ 214748364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18" name="Freeform 413">
                <a:extLst>
                  <a:ext uri="{FF2B5EF4-FFF2-40B4-BE49-F238E27FC236}">
                    <a16:creationId xmlns:a16="http://schemas.microsoft.com/office/drawing/2014/main" id="{86669E44-162E-1E4D-920F-9D50ADBBE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2582863"/>
                <a:ext cx="1587" cy="3175"/>
              </a:xfrm>
              <a:custGeom>
                <a:avLst/>
                <a:gdLst>
                  <a:gd name="T0" fmla="*/ 0 w 1"/>
                  <a:gd name="T1" fmla="*/ 2147483646 h 21"/>
                  <a:gd name="T2" fmla="*/ 0 w 1"/>
                  <a:gd name="T3" fmla="*/ 2147483646 h 21"/>
                  <a:gd name="T4" fmla="*/ 0 w 1"/>
                  <a:gd name="T5" fmla="*/ 0 h 21"/>
                  <a:gd name="T6" fmla="*/ 0 w 1"/>
                  <a:gd name="T7" fmla="*/ 0 h 21"/>
                  <a:gd name="T8" fmla="*/ 0 w 1"/>
                  <a:gd name="T9" fmla="*/ 0 h 21"/>
                  <a:gd name="T10" fmla="*/ 0 w 1"/>
                  <a:gd name="T11" fmla="*/ 0 h 21"/>
                  <a:gd name="T12" fmla="*/ 0 w 1"/>
                  <a:gd name="T13" fmla="*/ 0 h 21"/>
                  <a:gd name="T14" fmla="*/ 0 w 1"/>
                  <a:gd name="T15" fmla="*/ 0 h 21"/>
                  <a:gd name="T16" fmla="*/ 0 w 1"/>
                  <a:gd name="T17" fmla="*/ 2147483646 h 21"/>
                  <a:gd name="T18" fmla="*/ 0 w 1"/>
                  <a:gd name="T19" fmla="*/ 2147483646 h 21"/>
                  <a:gd name="T20" fmla="*/ 0 w 1"/>
                  <a:gd name="T21" fmla="*/ 2147483646 h 21"/>
                  <a:gd name="T22" fmla="*/ 0 w 1"/>
                  <a:gd name="T23" fmla="*/ 2147483646 h 21"/>
                  <a:gd name="T24" fmla="*/ 0 w 1"/>
                  <a:gd name="T25" fmla="*/ 2147483646 h 21"/>
                  <a:gd name="T26" fmla="*/ 0 w 1"/>
                  <a:gd name="T27" fmla="*/ 0 h 21"/>
                  <a:gd name="T28" fmla="*/ 0 w 1"/>
                  <a:gd name="T29" fmla="*/ 0 h 21"/>
                  <a:gd name="T30" fmla="*/ 0 w 1"/>
                  <a:gd name="T31" fmla="*/ 0 h 21"/>
                  <a:gd name="T32" fmla="*/ 0 w 1"/>
                  <a:gd name="T33" fmla="*/ 0 h 21"/>
                  <a:gd name="T34" fmla="*/ 0 w 1"/>
                  <a:gd name="T35" fmla="*/ 0 h 21"/>
                  <a:gd name="T36" fmla="*/ 0 w 1"/>
                  <a:gd name="T37" fmla="*/ 0 h 21"/>
                  <a:gd name="T38" fmla="*/ 0 w 1"/>
                  <a:gd name="T39" fmla="*/ 2147483646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" h="21">
                    <a:moveTo>
                      <a:pt x="0" y="20"/>
                    </a:moveTo>
                    <a:lnTo>
                      <a:pt x="0" y="2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19" name="Freeform 414">
                <a:extLst>
                  <a:ext uri="{FF2B5EF4-FFF2-40B4-BE49-F238E27FC236}">
                    <a16:creationId xmlns:a16="http://schemas.microsoft.com/office/drawing/2014/main" id="{CFE855A3-8759-CE42-A75D-F75A865E2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2863"/>
                <a:ext cx="4762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20" name="Freeform 415">
                <a:extLst>
                  <a:ext uri="{FF2B5EF4-FFF2-40B4-BE49-F238E27FC236}">
                    <a16:creationId xmlns:a16="http://schemas.microsoft.com/office/drawing/2014/main" id="{54AA09F2-8A32-A74B-8E9A-71C918625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2863"/>
                <a:ext cx="4762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2147483646 w 20"/>
                  <a:gd name="T17" fmla="*/ 0 h 1"/>
                  <a:gd name="T18" fmla="*/ 2147483646 w 20"/>
                  <a:gd name="T19" fmla="*/ 0 h 1"/>
                  <a:gd name="T20" fmla="*/ 2147483646 w 20"/>
                  <a:gd name="T21" fmla="*/ 0 h 1"/>
                  <a:gd name="T22" fmla="*/ 2147483646 w 20"/>
                  <a:gd name="T23" fmla="*/ 0 h 1"/>
                  <a:gd name="T24" fmla="*/ 2147483646 w 20"/>
                  <a:gd name="T25" fmla="*/ 0 h 1"/>
                  <a:gd name="T26" fmla="*/ 2147483646 w 20"/>
                  <a:gd name="T27" fmla="*/ 0 h 1"/>
                  <a:gd name="T28" fmla="*/ 2147483646 w 20"/>
                  <a:gd name="T29" fmla="*/ 0 h 1"/>
                  <a:gd name="T30" fmla="*/ 2147483646 w 20"/>
                  <a:gd name="T31" fmla="*/ 0 h 1"/>
                  <a:gd name="T32" fmla="*/ 2147483646 w 20"/>
                  <a:gd name="T33" fmla="*/ 0 h 1"/>
                  <a:gd name="T34" fmla="*/ 2147483646 w 20"/>
                  <a:gd name="T35" fmla="*/ 0 h 1"/>
                  <a:gd name="T36" fmla="*/ 2147483646 w 20"/>
                  <a:gd name="T37" fmla="*/ 0 h 1"/>
                  <a:gd name="T38" fmla="*/ 2147483646 w 20"/>
                  <a:gd name="T39" fmla="*/ 0 h 1"/>
                  <a:gd name="T40" fmla="*/ 2147483646 w 20"/>
                  <a:gd name="T41" fmla="*/ 0 h 1"/>
                  <a:gd name="T42" fmla="*/ 2147483646 w 20"/>
                  <a:gd name="T43" fmla="*/ 0 h 1"/>
                  <a:gd name="T44" fmla="*/ 2147483646 w 20"/>
                  <a:gd name="T45" fmla="*/ 0 h 1"/>
                  <a:gd name="T46" fmla="*/ 0 w 20"/>
                  <a:gd name="T47" fmla="*/ 0 h 1"/>
                  <a:gd name="T48" fmla="*/ 0 w 20"/>
                  <a:gd name="T49" fmla="*/ 0 h 1"/>
                  <a:gd name="T50" fmla="*/ 2147483646 w 20"/>
                  <a:gd name="T51" fmla="*/ 0 h 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21" name="Freeform 416">
                <a:extLst>
                  <a:ext uri="{FF2B5EF4-FFF2-40B4-BE49-F238E27FC236}">
                    <a16:creationId xmlns:a16="http://schemas.microsoft.com/office/drawing/2014/main" id="{E5150CCA-19B1-8640-81C8-B2438FB87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2863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0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22" name="Freeform 417">
                <a:extLst>
                  <a:ext uri="{FF2B5EF4-FFF2-40B4-BE49-F238E27FC236}">
                    <a16:creationId xmlns:a16="http://schemas.microsoft.com/office/drawing/2014/main" id="{C9CFC9B6-7A69-614A-9AE4-42D601561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82863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2147483646 w 20"/>
                  <a:gd name="T17" fmla="*/ 0 h 1"/>
                  <a:gd name="T18" fmla="*/ 0 w 20"/>
                  <a:gd name="T19" fmla="*/ 0 h 1"/>
                  <a:gd name="T20" fmla="*/ 0 w 20"/>
                  <a:gd name="T21" fmla="*/ 0 h 1"/>
                  <a:gd name="T22" fmla="*/ 0 w 20"/>
                  <a:gd name="T23" fmla="*/ 0 h 1"/>
                  <a:gd name="T24" fmla="*/ 2147483646 w 20"/>
                  <a:gd name="T25" fmla="*/ 0 h 1"/>
                  <a:gd name="T26" fmla="*/ 2147483646 w 20"/>
                  <a:gd name="T27" fmla="*/ 0 h 1"/>
                  <a:gd name="T28" fmla="*/ 2147483646 w 20"/>
                  <a:gd name="T29" fmla="*/ 0 h 1"/>
                  <a:gd name="T30" fmla="*/ 2147483646 w 20"/>
                  <a:gd name="T31" fmla="*/ 0 h 1"/>
                  <a:gd name="T32" fmla="*/ 0 w 20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23" name="Freeform 418">
                <a:extLst>
                  <a:ext uri="{FF2B5EF4-FFF2-40B4-BE49-F238E27FC236}">
                    <a16:creationId xmlns:a16="http://schemas.microsoft.com/office/drawing/2014/main" id="{F383AC7E-2DEA-554C-A92A-D4BD5B9F6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9688"/>
                <a:ext cx="1587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24" name="Freeform 419">
                <a:extLst>
                  <a:ext uri="{FF2B5EF4-FFF2-40B4-BE49-F238E27FC236}">
                    <a16:creationId xmlns:a16="http://schemas.microsoft.com/office/drawing/2014/main" id="{5F23F88E-0BF6-AB4A-AE02-84D6F69D4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2579688"/>
                <a:ext cx="1587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0 h 20"/>
                  <a:gd name="T18" fmla="*/ 0 w 1"/>
                  <a:gd name="T19" fmla="*/ 0 h 20"/>
                  <a:gd name="T20" fmla="*/ 0 w 1"/>
                  <a:gd name="T21" fmla="*/ 0 h 20"/>
                  <a:gd name="T22" fmla="*/ 0 w 1"/>
                  <a:gd name="T23" fmla="*/ 2147483646 h 20"/>
                  <a:gd name="T24" fmla="*/ 0 w 1"/>
                  <a:gd name="T25" fmla="*/ 2147483646 h 20"/>
                  <a:gd name="T26" fmla="*/ 0 w 1"/>
                  <a:gd name="T27" fmla="*/ 2147483646 h 20"/>
                  <a:gd name="T28" fmla="*/ 0 w 1"/>
                  <a:gd name="T29" fmla="*/ 2147483646 h 20"/>
                  <a:gd name="T30" fmla="*/ 0 w 1"/>
                  <a:gd name="T31" fmla="*/ 2147483646 h 20"/>
                  <a:gd name="T32" fmla="*/ 0 w 1"/>
                  <a:gd name="T33" fmla="*/ 2147483646 h 20"/>
                  <a:gd name="T34" fmla="*/ 0 w 1"/>
                  <a:gd name="T35" fmla="*/ 2147483646 h 20"/>
                  <a:gd name="T36" fmla="*/ 0 w 1"/>
                  <a:gd name="T37" fmla="*/ 2147483646 h 20"/>
                  <a:gd name="T38" fmla="*/ 0 w 1"/>
                  <a:gd name="T39" fmla="*/ 2147483646 h 20"/>
                  <a:gd name="T40" fmla="*/ 0 w 1"/>
                  <a:gd name="T41" fmla="*/ 2147483646 h 20"/>
                  <a:gd name="T42" fmla="*/ 0 w 1"/>
                  <a:gd name="T43" fmla="*/ 2147483646 h 20"/>
                  <a:gd name="T44" fmla="*/ 0 w 1"/>
                  <a:gd name="T45" fmla="*/ 2147483646 h 20"/>
                  <a:gd name="T46" fmla="*/ 0 w 1"/>
                  <a:gd name="T47" fmla="*/ 2147483646 h 20"/>
                  <a:gd name="T48" fmla="*/ 0 w 1"/>
                  <a:gd name="T49" fmla="*/ 2147483646 h 20"/>
                  <a:gd name="T50" fmla="*/ 0 w 1"/>
                  <a:gd name="T51" fmla="*/ 2147483646 h 20"/>
                  <a:gd name="T52" fmla="*/ 0 w 1"/>
                  <a:gd name="T53" fmla="*/ 2147483646 h 20"/>
                  <a:gd name="T54" fmla="*/ 0 w 1"/>
                  <a:gd name="T55" fmla="*/ 2147483646 h 20"/>
                  <a:gd name="T56" fmla="*/ 0 w 1"/>
                  <a:gd name="T57" fmla="*/ 0 h 20"/>
                  <a:gd name="T58" fmla="*/ 0 w 1"/>
                  <a:gd name="T59" fmla="*/ 0 h 20"/>
                  <a:gd name="T60" fmla="*/ 0 w 1"/>
                  <a:gd name="T61" fmla="*/ 0 h 20"/>
                  <a:gd name="T62" fmla="*/ 0 w 1"/>
                  <a:gd name="T63" fmla="*/ 0 h 20"/>
                  <a:gd name="T64" fmla="*/ 0 w 1"/>
                  <a:gd name="T65" fmla="*/ 0 h 20"/>
                  <a:gd name="T66" fmla="*/ 0 w 1"/>
                  <a:gd name="T67" fmla="*/ 0 h 20"/>
                  <a:gd name="T68" fmla="*/ 0 w 1"/>
                  <a:gd name="T69" fmla="*/ 0 h 20"/>
                  <a:gd name="T70" fmla="*/ 0 w 1"/>
                  <a:gd name="T71" fmla="*/ 0 h 20"/>
                  <a:gd name="T72" fmla="*/ 0 w 1"/>
                  <a:gd name="T73" fmla="*/ 0 h 20"/>
                  <a:gd name="T74" fmla="*/ 0 w 1"/>
                  <a:gd name="T75" fmla="*/ 2147483646 h 2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25" name="Freeform 420">
                <a:extLst>
                  <a:ext uri="{FF2B5EF4-FFF2-40B4-BE49-F238E27FC236}">
                    <a16:creationId xmlns:a16="http://schemas.microsoft.com/office/drawing/2014/main" id="{003179DA-EECE-3A4B-A4DB-A60776529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452688"/>
                <a:ext cx="23813" cy="17462"/>
              </a:xfrm>
              <a:custGeom>
                <a:avLst/>
                <a:gdLst>
                  <a:gd name="T0" fmla="*/ 2147483646 w 134"/>
                  <a:gd name="T1" fmla="*/ 2147483646 h 96"/>
                  <a:gd name="T2" fmla="*/ 2147483646 w 134"/>
                  <a:gd name="T3" fmla="*/ 2147483646 h 96"/>
                  <a:gd name="T4" fmla="*/ 2147483646 w 134"/>
                  <a:gd name="T5" fmla="*/ 0 h 96"/>
                  <a:gd name="T6" fmla="*/ 2147483646 w 134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96">
                    <a:moveTo>
                      <a:pt x="19" y="95"/>
                    </a:moveTo>
                    <a:lnTo>
                      <a:pt x="19" y="95"/>
                    </a:lnTo>
                    <a:cubicBezTo>
                      <a:pt x="57" y="95"/>
                      <a:pt x="114" y="18"/>
                      <a:pt x="133" y="0"/>
                    </a:cubicBezTo>
                    <a:cubicBezTo>
                      <a:pt x="38" y="37"/>
                      <a:pt x="0" y="76"/>
                      <a:pt x="19" y="95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26" name="Freeform 421">
                <a:extLst>
                  <a:ext uri="{FF2B5EF4-FFF2-40B4-BE49-F238E27FC236}">
                    <a16:creationId xmlns:a16="http://schemas.microsoft.com/office/drawing/2014/main" id="{B11FE5AD-7C0E-A449-B4A3-3A17EBAF4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452688"/>
                <a:ext cx="20638" cy="17462"/>
              </a:xfrm>
              <a:custGeom>
                <a:avLst/>
                <a:gdLst>
                  <a:gd name="T0" fmla="*/ 0 w 115"/>
                  <a:gd name="T1" fmla="*/ 2147483646 h 96"/>
                  <a:gd name="T2" fmla="*/ 0 w 115"/>
                  <a:gd name="T3" fmla="*/ 2147483646 h 96"/>
                  <a:gd name="T4" fmla="*/ 0 w 115"/>
                  <a:gd name="T5" fmla="*/ 2147483646 h 96"/>
                  <a:gd name="T6" fmla="*/ 2147483646 w 115"/>
                  <a:gd name="T7" fmla="*/ 0 h 96"/>
                  <a:gd name="T8" fmla="*/ 2147483646 w 115"/>
                  <a:gd name="T9" fmla="*/ 0 h 96"/>
                  <a:gd name="T10" fmla="*/ 2147483646 w 115"/>
                  <a:gd name="T11" fmla="*/ 0 h 96"/>
                  <a:gd name="T12" fmla="*/ 0 w 115"/>
                  <a:gd name="T13" fmla="*/ 2147483646 h 96"/>
                  <a:gd name="T14" fmla="*/ 0 w 115"/>
                  <a:gd name="T15" fmla="*/ 2147483646 h 96"/>
                  <a:gd name="T16" fmla="*/ 0 w 115"/>
                  <a:gd name="T17" fmla="*/ 2147483646 h 96"/>
                  <a:gd name="T18" fmla="*/ 0 w 115"/>
                  <a:gd name="T19" fmla="*/ 2147483646 h 96"/>
                  <a:gd name="T20" fmla="*/ 0 w 115"/>
                  <a:gd name="T21" fmla="*/ 2147483646 h 96"/>
                  <a:gd name="T22" fmla="*/ 0 w 115"/>
                  <a:gd name="T23" fmla="*/ 2147483646 h 96"/>
                  <a:gd name="T24" fmla="*/ 0 w 115"/>
                  <a:gd name="T25" fmla="*/ 2147483646 h 96"/>
                  <a:gd name="T26" fmla="*/ 2147483646 w 115"/>
                  <a:gd name="T27" fmla="*/ 0 h 96"/>
                  <a:gd name="T28" fmla="*/ 2147483646 w 115"/>
                  <a:gd name="T29" fmla="*/ 0 h 96"/>
                  <a:gd name="T30" fmla="*/ 2147483646 w 115"/>
                  <a:gd name="T31" fmla="*/ 0 h 96"/>
                  <a:gd name="T32" fmla="*/ 0 w 115"/>
                  <a:gd name="T33" fmla="*/ 2147483646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5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38" y="95"/>
                      <a:pt x="95" y="18"/>
                      <a:pt x="114" y="0"/>
                    </a:cubicBezTo>
                    <a:cubicBezTo>
                      <a:pt x="38" y="18"/>
                      <a:pt x="0" y="57"/>
                      <a:pt x="0" y="95"/>
                    </a:cubicBezTo>
                    <a:cubicBezTo>
                      <a:pt x="0" y="76"/>
                      <a:pt x="38" y="18"/>
                      <a:pt x="114" y="0"/>
                    </a:cubicBezTo>
                    <a:cubicBezTo>
                      <a:pt x="95" y="18"/>
                      <a:pt x="38" y="95"/>
                      <a:pt x="0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27" name="Freeform 422">
                <a:extLst>
                  <a:ext uri="{FF2B5EF4-FFF2-40B4-BE49-F238E27FC236}">
                    <a16:creationId xmlns:a16="http://schemas.microsoft.com/office/drawing/2014/main" id="{498C39EE-1C64-5349-BBE5-6AB4EA17A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452688"/>
                <a:ext cx="23813" cy="17462"/>
              </a:xfrm>
              <a:custGeom>
                <a:avLst/>
                <a:gdLst>
                  <a:gd name="T0" fmla="*/ 2147483646 w 134"/>
                  <a:gd name="T1" fmla="*/ 2147483646 h 96"/>
                  <a:gd name="T2" fmla="*/ 2147483646 w 134"/>
                  <a:gd name="T3" fmla="*/ 2147483646 h 96"/>
                  <a:gd name="T4" fmla="*/ 2147483646 w 134"/>
                  <a:gd name="T5" fmla="*/ 0 h 96"/>
                  <a:gd name="T6" fmla="*/ 2147483646 w 134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96">
                    <a:moveTo>
                      <a:pt x="19" y="95"/>
                    </a:moveTo>
                    <a:lnTo>
                      <a:pt x="19" y="95"/>
                    </a:lnTo>
                    <a:cubicBezTo>
                      <a:pt x="0" y="76"/>
                      <a:pt x="38" y="37"/>
                      <a:pt x="133" y="0"/>
                    </a:cubicBezTo>
                    <a:cubicBezTo>
                      <a:pt x="76" y="57"/>
                      <a:pt x="19" y="95"/>
                      <a:pt x="19" y="95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28" name="Freeform 423">
                <a:extLst>
                  <a:ext uri="{FF2B5EF4-FFF2-40B4-BE49-F238E27FC236}">
                    <a16:creationId xmlns:a16="http://schemas.microsoft.com/office/drawing/2014/main" id="{A21F3236-EA6F-E941-B4CC-BBBE75C8C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452688"/>
                <a:ext cx="20638" cy="17462"/>
              </a:xfrm>
              <a:custGeom>
                <a:avLst/>
                <a:gdLst>
                  <a:gd name="T0" fmla="*/ 0 w 115"/>
                  <a:gd name="T1" fmla="*/ 2147483646 h 96"/>
                  <a:gd name="T2" fmla="*/ 0 w 115"/>
                  <a:gd name="T3" fmla="*/ 2147483646 h 96"/>
                  <a:gd name="T4" fmla="*/ 0 w 115"/>
                  <a:gd name="T5" fmla="*/ 2147483646 h 96"/>
                  <a:gd name="T6" fmla="*/ 0 w 115"/>
                  <a:gd name="T7" fmla="*/ 2147483646 h 96"/>
                  <a:gd name="T8" fmla="*/ 2147483646 w 115"/>
                  <a:gd name="T9" fmla="*/ 0 h 96"/>
                  <a:gd name="T10" fmla="*/ 2147483646 w 115"/>
                  <a:gd name="T11" fmla="*/ 0 h 96"/>
                  <a:gd name="T12" fmla="*/ 2147483646 w 115"/>
                  <a:gd name="T13" fmla="*/ 0 h 96"/>
                  <a:gd name="T14" fmla="*/ 0 w 115"/>
                  <a:gd name="T15" fmla="*/ 2147483646 h 96"/>
                  <a:gd name="T16" fmla="*/ 0 w 115"/>
                  <a:gd name="T17" fmla="*/ 2147483646 h 96"/>
                  <a:gd name="T18" fmla="*/ 0 w 115"/>
                  <a:gd name="T19" fmla="*/ 2147483646 h 96"/>
                  <a:gd name="T20" fmla="*/ 0 w 115"/>
                  <a:gd name="T21" fmla="*/ 2147483646 h 96"/>
                  <a:gd name="T22" fmla="*/ 0 w 115"/>
                  <a:gd name="T23" fmla="*/ 2147483646 h 96"/>
                  <a:gd name="T24" fmla="*/ 2147483646 w 115"/>
                  <a:gd name="T25" fmla="*/ 0 h 96"/>
                  <a:gd name="T26" fmla="*/ 2147483646 w 115"/>
                  <a:gd name="T27" fmla="*/ 0 h 96"/>
                  <a:gd name="T28" fmla="*/ 0 w 115"/>
                  <a:gd name="T29" fmla="*/ 2147483646 h 9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5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0" y="57"/>
                      <a:pt x="38" y="18"/>
                      <a:pt x="114" y="0"/>
                    </a:cubicBezTo>
                    <a:cubicBezTo>
                      <a:pt x="57" y="57"/>
                      <a:pt x="0" y="95"/>
                      <a:pt x="0" y="95"/>
                    </a:cubicBezTo>
                    <a:cubicBezTo>
                      <a:pt x="0" y="95"/>
                      <a:pt x="57" y="57"/>
                      <a:pt x="114" y="0"/>
                    </a:cubicBezTo>
                    <a:cubicBezTo>
                      <a:pt x="38" y="18"/>
                      <a:pt x="0" y="57"/>
                      <a:pt x="0" y="9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29" name="Freeform 424">
                <a:extLst>
                  <a:ext uri="{FF2B5EF4-FFF2-40B4-BE49-F238E27FC236}">
                    <a16:creationId xmlns:a16="http://schemas.microsoft.com/office/drawing/2014/main" id="{F190795B-E9D8-954F-A5F0-33AAC98F8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455863"/>
                <a:ext cx="12700" cy="20637"/>
              </a:xfrm>
              <a:custGeom>
                <a:avLst/>
                <a:gdLst>
                  <a:gd name="T0" fmla="*/ 2147483646 w 77"/>
                  <a:gd name="T1" fmla="*/ 2147483646 h 116"/>
                  <a:gd name="T2" fmla="*/ 2147483646 w 77"/>
                  <a:gd name="T3" fmla="*/ 2147483646 h 116"/>
                  <a:gd name="T4" fmla="*/ 0 w 77"/>
                  <a:gd name="T5" fmla="*/ 0 h 116"/>
                  <a:gd name="T6" fmla="*/ 2147483646 w 77"/>
                  <a:gd name="T7" fmla="*/ 2147483646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16">
                    <a:moveTo>
                      <a:pt x="76" y="115"/>
                    </a:moveTo>
                    <a:lnTo>
                      <a:pt x="76" y="115"/>
                    </a:lnTo>
                    <a:cubicBezTo>
                      <a:pt x="76" y="77"/>
                      <a:pt x="0" y="0"/>
                      <a:pt x="0" y="0"/>
                    </a:cubicBezTo>
                    <a:cubicBezTo>
                      <a:pt x="20" y="77"/>
                      <a:pt x="58" y="115"/>
                      <a:pt x="76" y="115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30" name="Freeform 425">
                <a:extLst>
                  <a:ext uri="{FF2B5EF4-FFF2-40B4-BE49-F238E27FC236}">
                    <a16:creationId xmlns:a16="http://schemas.microsoft.com/office/drawing/2014/main" id="{C1BEDC0E-1576-F847-9D0F-DCBF6AA89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455863"/>
                <a:ext cx="12700" cy="20637"/>
              </a:xfrm>
              <a:custGeom>
                <a:avLst/>
                <a:gdLst>
                  <a:gd name="T0" fmla="*/ 2147483646 w 77"/>
                  <a:gd name="T1" fmla="*/ 2147483646 h 116"/>
                  <a:gd name="T2" fmla="*/ 2147483646 w 77"/>
                  <a:gd name="T3" fmla="*/ 2147483646 h 116"/>
                  <a:gd name="T4" fmla="*/ 2147483646 w 77"/>
                  <a:gd name="T5" fmla="*/ 2147483646 h 116"/>
                  <a:gd name="T6" fmla="*/ 0 w 77"/>
                  <a:gd name="T7" fmla="*/ 0 h 116"/>
                  <a:gd name="T8" fmla="*/ 0 w 77"/>
                  <a:gd name="T9" fmla="*/ 0 h 116"/>
                  <a:gd name="T10" fmla="*/ 0 w 77"/>
                  <a:gd name="T11" fmla="*/ 0 h 116"/>
                  <a:gd name="T12" fmla="*/ 2147483646 w 77"/>
                  <a:gd name="T13" fmla="*/ 2147483646 h 116"/>
                  <a:gd name="T14" fmla="*/ 2147483646 w 77"/>
                  <a:gd name="T15" fmla="*/ 2147483646 h 116"/>
                  <a:gd name="T16" fmla="*/ 2147483646 w 77"/>
                  <a:gd name="T17" fmla="*/ 2147483646 h 116"/>
                  <a:gd name="T18" fmla="*/ 2147483646 w 77"/>
                  <a:gd name="T19" fmla="*/ 2147483646 h 116"/>
                  <a:gd name="T20" fmla="*/ 2147483646 w 77"/>
                  <a:gd name="T21" fmla="*/ 2147483646 h 116"/>
                  <a:gd name="T22" fmla="*/ 2147483646 w 77"/>
                  <a:gd name="T23" fmla="*/ 2147483646 h 116"/>
                  <a:gd name="T24" fmla="*/ 2147483646 w 77"/>
                  <a:gd name="T25" fmla="*/ 2147483646 h 116"/>
                  <a:gd name="T26" fmla="*/ 0 w 77"/>
                  <a:gd name="T27" fmla="*/ 0 h 116"/>
                  <a:gd name="T28" fmla="*/ 0 w 77"/>
                  <a:gd name="T29" fmla="*/ 0 h 116"/>
                  <a:gd name="T30" fmla="*/ 0 w 77"/>
                  <a:gd name="T31" fmla="*/ 0 h 116"/>
                  <a:gd name="T32" fmla="*/ 2147483646 w 77"/>
                  <a:gd name="T33" fmla="*/ 2147483646 h 1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116">
                    <a:moveTo>
                      <a:pt x="76" y="115"/>
                    </a:moveTo>
                    <a:lnTo>
                      <a:pt x="76" y="115"/>
                    </a:lnTo>
                    <a:cubicBezTo>
                      <a:pt x="76" y="77"/>
                      <a:pt x="0" y="0"/>
                      <a:pt x="0" y="0"/>
                    </a:cubicBezTo>
                    <a:cubicBezTo>
                      <a:pt x="0" y="77"/>
                      <a:pt x="39" y="115"/>
                      <a:pt x="76" y="115"/>
                    </a:cubicBezTo>
                    <a:cubicBezTo>
                      <a:pt x="39" y="115"/>
                      <a:pt x="0" y="77"/>
                      <a:pt x="0" y="0"/>
                    </a:cubicBezTo>
                    <a:cubicBezTo>
                      <a:pt x="0" y="0"/>
                      <a:pt x="76" y="77"/>
                      <a:pt x="76" y="11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31" name="Freeform 426">
                <a:extLst>
                  <a:ext uri="{FF2B5EF4-FFF2-40B4-BE49-F238E27FC236}">
                    <a16:creationId xmlns:a16="http://schemas.microsoft.com/office/drawing/2014/main" id="{B3C2D827-7801-4640-BDCC-0FAEB7E99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455863"/>
                <a:ext cx="12700" cy="20637"/>
              </a:xfrm>
              <a:custGeom>
                <a:avLst/>
                <a:gdLst>
                  <a:gd name="T0" fmla="*/ 2147483646 w 77"/>
                  <a:gd name="T1" fmla="*/ 2147483646 h 116"/>
                  <a:gd name="T2" fmla="*/ 2147483646 w 77"/>
                  <a:gd name="T3" fmla="*/ 2147483646 h 116"/>
                  <a:gd name="T4" fmla="*/ 0 w 77"/>
                  <a:gd name="T5" fmla="*/ 0 h 116"/>
                  <a:gd name="T6" fmla="*/ 2147483646 w 77"/>
                  <a:gd name="T7" fmla="*/ 2147483646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16">
                    <a:moveTo>
                      <a:pt x="76" y="115"/>
                    </a:moveTo>
                    <a:lnTo>
                      <a:pt x="76" y="115"/>
                    </a:lnTo>
                    <a:cubicBezTo>
                      <a:pt x="58" y="115"/>
                      <a:pt x="20" y="77"/>
                      <a:pt x="0" y="0"/>
                    </a:cubicBezTo>
                    <a:cubicBezTo>
                      <a:pt x="39" y="58"/>
                      <a:pt x="76" y="115"/>
                      <a:pt x="76" y="115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32" name="Freeform 427">
                <a:extLst>
                  <a:ext uri="{FF2B5EF4-FFF2-40B4-BE49-F238E27FC236}">
                    <a16:creationId xmlns:a16="http://schemas.microsoft.com/office/drawing/2014/main" id="{B62D7AE2-2B49-D14A-9C2E-124E0DF72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455863"/>
                <a:ext cx="12700" cy="20637"/>
              </a:xfrm>
              <a:custGeom>
                <a:avLst/>
                <a:gdLst>
                  <a:gd name="T0" fmla="*/ 2147483646 w 77"/>
                  <a:gd name="T1" fmla="*/ 2147483646 h 116"/>
                  <a:gd name="T2" fmla="*/ 2147483646 w 77"/>
                  <a:gd name="T3" fmla="*/ 2147483646 h 116"/>
                  <a:gd name="T4" fmla="*/ 2147483646 w 77"/>
                  <a:gd name="T5" fmla="*/ 2147483646 h 116"/>
                  <a:gd name="T6" fmla="*/ 2147483646 w 77"/>
                  <a:gd name="T7" fmla="*/ 2147483646 h 116"/>
                  <a:gd name="T8" fmla="*/ 0 w 77"/>
                  <a:gd name="T9" fmla="*/ 0 h 116"/>
                  <a:gd name="T10" fmla="*/ 0 w 77"/>
                  <a:gd name="T11" fmla="*/ 0 h 116"/>
                  <a:gd name="T12" fmla="*/ 0 w 77"/>
                  <a:gd name="T13" fmla="*/ 0 h 116"/>
                  <a:gd name="T14" fmla="*/ 2147483646 w 77"/>
                  <a:gd name="T15" fmla="*/ 2147483646 h 116"/>
                  <a:gd name="T16" fmla="*/ 2147483646 w 77"/>
                  <a:gd name="T17" fmla="*/ 2147483646 h 116"/>
                  <a:gd name="T18" fmla="*/ 2147483646 w 77"/>
                  <a:gd name="T19" fmla="*/ 2147483646 h 116"/>
                  <a:gd name="T20" fmla="*/ 2147483646 w 77"/>
                  <a:gd name="T21" fmla="*/ 2147483646 h 116"/>
                  <a:gd name="T22" fmla="*/ 2147483646 w 77"/>
                  <a:gd name="T23" fmla="*/ 2147483646 h 116"/>
                  <a:gd name="T24" fmla="*/ 0 w 77"/>
                  <a:gd name="T25" fmla="*/ 0 h 116"/>
                  <a:gd name="T26" fmla="*/ 0 w 77"/>
                  <a:gd name="T27" fmla="*/ 0 h 116"/>
                  <a:gd name="T28" fmla="*/ 2147483646 w 77"/>
                  <a:gd name="T29" fmla="*/ 2147483646 h 1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116">
                    <a:moveTo>
                      <a:pt x="76" y="115"/>
                    </a:moveTo>
                    <a:lnTo>
                      <a:pt x="76" y="115"/>
                    </a:lnTo>
                    <a:cubicBezTo>
                      <a:pt x="39" y="115"/>
                      <a:pt x="0" y="77"/>
                      <a:pt x="0" y="0"/>
                    </a:cubicBezTo>
                    <a:cubicBezTo>
                      <a:pt x="39" y="58"/>
                      <a:pt x="76" y="115"/>
                      <a:pt x="76" y="115"/>
                    </a:cubicBezTo>
                    <a:cubicBezTo>
                      <a:pt x="76" y="115"/>
                      <a:pt x="39" y="58"/>
                      <a:pt x="0" y="0"/>
                    </a:cubicBezTo>
                    <a:cubicBezTo>
                      <a:pt x="0" y="77"/>
                      <a:pt x="39" y="115"/>
                      <a:pt x="76" y="115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33" name="Freeform 428">
                <a:extLst>
                  <a:ext uri="{FF2B5EF4-FFF2-40B4-BE49-F238E27FC236}">
                    <a16:creationId xmlns:a16="http://schemas.microsoft.com/office/drawing/2014/main" id="{C81C0F43-630B-0F4A-A113-BE253870F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89213"/>
                <a:ext cx="4762" cy="1587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34" name="Freeform 429">
                <a:extLst>
                  <a:ext uri="{FF2B5EF4-FFF2-40B4-BE49-F238E27FC236}">
                    <a16:creationId xmlns:a16="http://schemas.microsoft.com/office/drawing/2014/main" id="{35A15B76-BBDF-514B-89A6-5BB36A1C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89213"/>
                <a:ext cx="4762" cy="1587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35" name="Freeform 430">
                <a:extLst>
                  <a:ext uri="{FF2B5EF4-FFF2-40B4-BE49-F238E27FC236}">
                    <a16:creationId xmlns:a16="http://schemas.microsoft.com/office/drawing/2014/main" id="{542B0D21-8909-F148-BD2D-BF53C32A7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20950"/>
                <a:ext cx="79375" cy="61913"/>
              </a:xfrm>
              <a:custGeom>
                <a:avLst/>
                <a:gdLst>
                  <a:gd name="T0" fmla="*/ 2147483646 w 440"/>
                  <a:gd name="T1" fmla="*/ 2147483646 h 344"/>
                  <a:gd name="T2" fmla="*/ 2147483646 w 440"/>
                  <a:gd name="T3" fmla="*/ 2147483646 h 344"/>
                  <a:gd name="T4" fmla="*/ 2147483646 w 440"/>
                  <a:gd name="T5" fmla="*/ 0 h 344"/>
                  <a:gd name="T6" fmla="*/ 2147483646 w 440"/>
                  <a:gd name="T7" fmla="*/ 2147483646 h 344"/>
                  <a:gd name="T8" fmla="*/ 0 w 440"/>
                  <a:gd name="T9" fmla="*/ 2147483646 h 344"/>
                  <a:gd name="T10" fmla="*/ 2147483646 w 440"/>
                  <a:gd name="T11" fmla="*/ 2147483646 h 344"/>
                  <a:gd name="T12" fmla="*/ 2147483646 w 440"/>
                  <a:gd name="T13" fmla="*/ 2147483646 h 3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0" h="344">
                    <a:moveTo>
                      <a:pt x="19" y="324"/>
                    </a:moveTo>
                    <a:lnTo>
                      <a:pt x="19" y="324"/>
                    </a:lnTo>
                    <a:cubicBezTo>
                      <a:pt x="153" y="172"/>
                      <a:pt x="305" y="58"/>
                      <a:pt x="439" y="0"/>
                    </a:cubicBezTo>
                    <a:cubicBezTo>
                      <a:pt x="419" y="0"/>
                      <a:pt x="381" y="19"/>
                      <a:pt x="362" y="19"/>
                    </a:cubicBezTo>
                    <a:cubicBezTo>
                      <a:pt x="229" y="96"/>
                      <a:pt x="114" y="191"/>
                      <a:pt x="0" y="324"/>
                    </a:cubicBezTo>
                    <a:cubicBezTo>
                      <a:pt x="19" y="324"/>
                      <a:pt x="19" y="324"/>
                      <a:pt x="19" y="343"/>
                    </a:cubicBezTo>
                    <a:cubicBezTo>
                      <a:pt x="19" y="324"/>
                      <a:pt x="19" y="324"/>
                      <a:pt x="19" y="324"/>
                    </a:cubicBezTo>
                  </a:path>
                </a:pathLst>
              </a:custGeom>
              <a:solidFill>
                <a:srgbClr val="B2B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36" name="Freeform 431">
                <a:extLst>
                  <a:ext uri="{FF2B5EF4-FFF2-40B4-BE49-F238E27FC236}">
                    <a16:creationId xmlns:a16="http://schemas.microsoft.com/office/drawing/2014/main" id="{4AE6C92E-01B5-8246-A742-B27E30161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20950"/>
                <a:ext cx="79375" cy="61913"/>
              </a:xfrm>
              <a:custGeom>
                <a:avLst/>
                <a:gdLst>
                  <a:gd name="T0" fmla="*/ 2147483646 w 440"/>
                  <a:gd name="T1" fmla="*/ 2147483646 h 344"/>
                  <a:gd name="T2" fmla="*/ 2147483646 w 440"/>
                  <a:gd name="T3" fmla="*/ 2147483646 h 344"/>
                  <a:gd name="T4" fmla="*/ 2147483646 w 440"/>
                  <a:gd name="T5" fmla="*/ 2147483646 h 344"/>
                  <a:gd name="T6" fmla="*/ 2147483646 w 440"/>
                  <a:gd name="T7" fmla="*/ 0 h 344"/>
                  <a:gd name="T8" fmla="*/ 2147483646 w 440"/>
                  <a:gd name="T9" fmla="*/ 0 h 344"/>
                  <a:gd name="T10" fmla="*/ 2147483646 w 440"/>
                  <a:gd name="T11" fmla="*/ 0 h 344"/>
                  <a:gd name="T12" fmla="*/ 2147483646 w 440"/>
                  <a:gd name="T13" fmla="*/ 0 h 344"/>
                  <a:gd name="T14" fmla="*/ 2147483646 w 440"/>
                  <a:gd name="T15" fmla="*/ 2147483646 h 344"/>
                  <a:gd name="T16" fmla="*/ 0 w 440"/>
                  <a:gd name="T17" fmla="*/ 2147483646 h 344"/>
                  <a:gd name="T18" fmla="*/ 0 w 440"/>
                  <a:gd name="T19" fmla="*/ 2147483646 h 344"/>
                  <a:gd name="T20" fmla="*/ 0 w 440"/>
                  <a:gd name="T21" fmla="*/ 2147483646 h 344"/>
                  <a:gd name="T22" fmla="*/ 2147483646 w 440"/>
                  <a:gd name="T23" fmla="*/ 2147483646 h 344"/>
                  <a:gd name="T24" fmla="*/ 2147483646 w 440"/>
                  <a:gd name="T25" fmla="*/ 2147483646 h 344"/>
                  <a:gd name="T26" fmla="*/ 2147483646 w 440"/>
                  <a:gd name="T27" fmla="*/ 2147483646 h 344"/>
                  <a:gd name="T28" fmla="*/ 2147483646 w 440"/>
                  <a:gd name="T29" fmla="*/ 2147483646 h 344"/>
                  <a:gd name="T30" fmla="*/ 2147483646 w 440"/>
                  <a:gd name="T31" fmla="*/ 2147483646 h 344"/>
                  <a:gd name="T32" fmla="*/ 2147483646 w 440"/>
                  <a:gd name="T33" fmla="*/ 2147483646 h 344"/>
                  <a:gd name="T34" fmla="*/ 2147483646 w 440"/>
                  <a:gd name="T35" fmla="*/ 2147483646 h 344"/>
                  <a:gd name="T36" fmla="*/ 2147483646 w 440"/>
                  <a:gd name="T37" fmla="*/ 2147483646 h 344"/>
                  <a:gd name="T38" fmla="*/ 2147483646 w 440"/>
                  <a:gd name="T39" fmla="*/ 2147483646 h 344"/>
                  <a:gd name="T40" fmla="*/ 2147483646 w 440"/>
                  <a:gd name="T41" fmla="*/ 2147483646 h 344"/>
                  <a:gd name="T42" fmla="*/ 0 w 440"/>
                  <a:gd name="T43" fmla="*/ 2147483646 h 344"/>
                  <a:gd name="T44" fmla="*/ 0 w 440"/>
                  <a:gd name="T45" fmla="*/ 2147483646 h 344"/>
                  <a:gd name="T46" fmla="*/ 0 w 440"/>
                  <a:gd name="T47" fmla="*/ 2147483646 h 344"/>
                  <a:gd name="T48" fmla="*/ 2147483646 w 440"/>
                  <a:gd name="T49" fmla="*/ 2147483646 h 344"/>
                  <a:gd name="T50" fmla="*/ 2147483646 w 440"/>
                  <a:gd name="T51" fmla="*/ 0 h 344"/>
                  <a:gd name="T52" fmla="*/ 2147483646 w 440"/>
                  <a:gd name="T53" fmla="*/ 0 h 344"/>
                  <a:gd name="T54" fmla="*/ 2147483646 w 440"/>
                  <a:gd name="T55" fmla="*/ 0 h 344"/>
                  <a:gd name="T56" fmla="*/ 2147483646 w 440"/>
                  <a:gd name="T57" fmla="*/ 0 h 344"/>
                  <a:gd name="T58" fmla="*/ 2147483646 w 440"/>
                  <a:gd name="T59" fmla="*/ 2147483646 h 34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40" h="344">
                    <a:moveTo>
                      <a:pt x="19" y="324"/>
                    </a:moveTo>
                    <a:lnTo>
                      <a:pt x="19" y="324"/>
                    </a:lnTo>
                    <a:cubicBezTo>
                      <a:pt x="153" y="172"/>
                      <a:pt x="305" y="58"/>
                      <a:pt x="439" y="0"/>
                    </a:cubicBezTo>
                    <a:cubicBezTo>
                      <a:pt x="419" y="0"/>
                      <a:pt x="381" y="19"/>
                      <a:pt x="362" y="19"/>
                    </a:cubicBezTo>
                    <a:cubicBezTo>
                      <a:pt x="229" y="96"/>
                      <a:pt x="114" y="191"/>
                      <a:pt x="0" y="324"/>
                    </a:cubicBezTo>
                    <a:cubicBezTo>
                      <a:pt x="19" y="324"/>
                      <a:pt x="19" y="324"/>
                      <a:pt x="19" y="343"/>
                    </a:cubicBezTo>
                    <a:cubicBezTo>
                      <a:pt x="19" y="324"/>
                      <a:pt x="19" y="324"/>
                      <a:pt x="19" y="324"/>
                    </a:cubicBezTo>
                    <a:cubicBezTo>
                      <a:pt x="19" y="343"/>
                      <a:pt x="19" y="343"/>
                      <a:pt x="19" y="343"/>
                    </a:cubicBezTo>
                    <a:cubicBezTo>
                      <a:pt x="19" y="324"/>
                      <a:pt x="19" y="324"/>
                      <a:pt x="0" y="324"/>
                    </a:cubicBezTo>
                    <a:cubicBezTo>
                      <a:pt x="114" y="191"/>
                      <a:pt x="229" y="96"/>
                      <a:pt x="362" y="19"/>
                    </a:cubicBezTo>
                    <a:cubicBezTo>
                      <a:pt x="381" y="19"/>
                      <a:pt x="419" y="0"/>
                      <a:pt x="439" y="0"/>
                    </a:cubicBezTo>
                    <a:cubicBezTo>
                      <a:pt x="305" y="58"/>
                      <a:pt x="153" y="172"/>
                      <a:pt x="19" y="324"/>
                    </a:cubicBez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37" name="Freeform 432">
                <a:extLst>
                  <a:ext uri="{FF2B5EF4-FFF2-40B4-BE49-F238E27FC236}">
                    <a16:creationId xmlns:a16="http://schemas.microsoft.com/office/drawing/2014/main" id="{74772957-99D1-424D-860D-BAC93F2A6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520950"/>
                <a:ext cx="74613" cy="61913"/>
              </a:xfrm>
              <a:custGeom>
                <a:avLst/>
                <a:gdLst>
                  <a:gd name="T0" fmla="*/ 0 w 421"/>
                  <a:gd name="T1" fmla="*/ 2147483646 h 344"/>
                  <a:gd name="T2" fmla="*/ 0 w 421"/>
                  <a:gd name="T3" fmla="*/ 2147483646 h 344"/>
                  <a:gd name="T4" fmla="*/ 0 w 421"/>
                  <a:gd name="T5" fmla="*/ 2147483646 h 344"/>
                  <a:gd name="T6" fmla="*/ 2147483646 w 421"/>
                  <a:gd name="T7" fmla="*/ 0 h 344"/>
                  <a:gd name="T8" fmla="*/ 0 w 421"/>
                  <a:gd name="T9" fmla="*/ 2147483646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1" h="344">
                    <a:moveTo>
                      <a:pt x="0" y="324"/>
                    </a:moveTo>
                    <a:lnTo>
                      <a:pt x="0" y="324"/>
                    </a:lnTo>
                    <a:cubicBezTo>
                      <a:pt x="0" y="343"/>
                      <a:pt x="0" y="343"/>
                      <a:pt x="0" y="343"/>
                    </a:cubicBezTo>
                    <a:cubicBezTo>
                      <a:pt x="134" y="191"/>
                      <a:pt x="305" y="58"/>
                      <a:pt x="420" y="0"/>
                    </a:cubicBezTo>
                    <a:cubicBezTo>
                      <a:pt x="267" y="58"/>
                      <a:pt x="115" y="210"/>
                      <a:pt x="0" y="324"/>
                    </a:cubicBezTo>
                  </a:path>
                </a:pathLst>
              </a:custGeom>
              <a:solidFill>
                <a:srgbClr val="8C959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38" name="Freeform 433">
                <a:extLst>
                  <a:ext uri="{FF2B5EF4-FFF2-40B4-BE49-F238E27FC236}">
                    <a16:creationId xmlns:a16="http://schemas.microsoft.com/office/drawing/2014/main" id="{BC5AC13D-D1DC-7245-B5E8-15ECBDCF6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2520950"/>
                <a:ext cx="74613" cy="61913"/>
              </a:xfrm>
              <a:custGeom>
                <a:avLst/>
                <a:gdLst>
                  <a:gd name="T0" fmla="*/ 0 w 421"/>
                  <a:gd name="T1" fmla="*/ 2147483646 h 344"/>
                  <a:gd name="T2" fmla="*/ 0 w 421"/>
                  <a:gd name="T3" fmla="*/ 2147483646 h 344"/>
                  <a:gd name="T4" fmla="*/ 0 w 421"/>
                  <a:gd name="T5" fmla="*/ 2147483646 h 344"/>
                  <a:gd name="T6" fmla="*/ 0 w 421"/>
                  <a:gd name="T7" fmla="*/ 2147483646 h 344"/>
                  <a:gd name="T8" fmla="*/ 2147483646 w 421"/>
                  <a:gd name="T9" fmla="*/ 2147483646 h 344"/>
                  <a:gd name="T10" fmla="*/ 2147483646 w 421"/>
                  <a:gd name="T11" fmla="*/ 2147483646 h 344"/>
                  <a:gd name="T12" fmla="*/ 2147483646 w 421"/>
                  <a:gd name="T13" fmla="*/ 2147483646 h 344"/>
                  <a:gd name="T14" fmla="*/ 2147483646 w 421"/>
                  <a:gd name="T15" fmla="*/ 2147483646 h 344"/>
                  <a:gd name="T16" fmla="*/ 2147483646 w 421"/>
                  <a:gd name="T17" fmla="*/ 0 h 344"/>
                  <a:gd name="T18" fmla="*/ 2147483646 w 421"/>
                  <a:gd name="T19" fmla="*/ 0 h 344"/>
                  <a:gd name="T20" fmla="*/ 2147483646 w 421"/>
                  <a:gd name="T21" fmla="*/ 2147483646 h 344"/>
                  <a:gd name="T22" fmla="*/ 2147483646 w 421"/>
                  <a:gd name="T23" fmla="*/ 2147483646 h 344"/>
                  <a:gd name="T24" fmla="*/ 2147483646 w 421"/>
                  <a:gd name="T25" fmla="*/ 2147483646 h 344"/>
                  <a:gd name="T26" fmla="*/ 0 w 421"/>
                  <a:gd name="T27" fmla="*/ 2147483646 h 344"/>
                  <a:gd name="T28" fmla="*/ 0 w 421"/>
                  <a:gd name="T29" fmla="*/ 2147483646 h 344"/>
                  <a:gd name="T30" fmla="*/ 0 w 421"/>
                  <a:gd name="T31" fmla="*/ 2147483646 h 344"/>
                  <a:gd name="T32" fmla="*/ 2147483646 w 421"/>
                  <a:gd name="T33" fmla="*/ 2147483646 h 344"/>
                  <a:gd name="T34" fmla="*/ 2147483646 w 421"/>
                  <a:gd name="T35" fmla="*/ 2147483646 h 344"/>
                  <a:gd name="T36" fmla="*/ 2147483646 w 421"/>
                  <a:gd name="T37" fmla="*/ 2147483646 h 344"/>
                  <a:gd name="T38" fmla="*/ 2147483646 w 421"/>
                  <a:gd name="T39" fmla="*/ 0 h 344"/>
                  <a:gd name="T40" fmla="*/ 2147483646 w 421"/>
                  <a:gd name="T41" fmla="*/ 0 h 344"/>
                  <a:gd name="T42" fmla="*/ 2147483646 w 421"/>
                  <a:gd name="T43" fmla="*/ 2147483646 h 344"/>
                  <a:gd name="T44" fmla="*/ 2147483646 w 421"/>
                  <a:gd name="T45" fmla="*/ 2147483646 h 344"/>
                  <a:gd name="T46" fmla="*/ 2147483646 w 421"/>
                  <a:gd name="T47" fmla="*/ 2147483646 h 344"/>
                  <a:gd name="T48" fmla="*/ 2147483646 w 421"/>
                  <a:gd name="T49" fmla="*/ 2147483646 h 344"/>
                  <a:gd name="T50" fmla="*/ 0 w 421"/>
                  <a:gd name="T51" fmla="*/ 2147483646 h 344"/>
                  <a:gd name="T52" fmla="*/ 0 w 421"/>
                  <a:gd name="T53" fmla="*/ 2147483646 h 344"/>
                  <a:gd name="T54" fmla="*/ 0 w 421"/>
                  <a:gd name="T55" fmla="*/ 2147483646 h 344"/>
                  <a:gd name="T56" fmla="*/ 0 w 421"/>
                  <a:gd name="T57" fmla="*/ 2147483646 h 34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21" h="344">
                    <a:moveTo>
                      <a:pt x="0" y="324"/>
                    </a:moveTo>
                    <a:lnTo>
                      <a:pt x="0" y="324"/>
                    </a:lnTo>
                    <a:cubicBezTo>
                      <a:pt x="0" y="343"/>
                      <a:pt x="0" y="343"/>
                      <a:pt x="0" y="343"/>
                    </a:cubicBezTo>
                    <a:cubicBezTo>
                      <a:pt x="39" y="305"/>
                      <a:pt x="58" y="267"/>
                      <a:pt x="95" y="248"/>
                    </a:cubicBezTo>
                    <a:cubicBezTo>
                      <a:pt x="134" y="210"/>
                      <a:pt x="172" y="172"/>
                      <a:pt x="191" y="153"/>
                    </a:cubicBezTo>
                    <a:cubicBezTo>
                      <a:pt x="229" y="114"/>
                      <a:pt x="267" y="96"/>
                      <a:pt x="305" y="77"/>
                    </a:cubicBezTo>
                    <a:cubicBezTo>
                      <a:pt x="324" y="58"/>
                      <a:pt x="343" y="38"/>
                      <a:pt x="362" y="38"/>
                    </a:cubicBezTo>
                    <a:cubicBezTo>
                      <a:pt x="381" y="19"/>
                      <a:pt x="400" y="19"/>
                      <a:pt x="420" y="0"/>
                    </a:cubicBezTo>
                    <a:cubicBezTo>
                      <a:pt x="381" y="19"/>
                      <a:pt x="343" y="38"/>
                      <a:pt x="305" y="58"/>
                    </a:cubicBezTo>
                    <a:cubicBezTo>
                      <a:pt x="267" y="96"/>
                      <a:pt x="229" y="114"/>
                      <a:pt x="191" y="153"/>
                    </a:cubicBezTo>
                    <a:cubicBezTo>
                      <a:pt x="153" y="172"/>
                      <a:pt x="134" y="210"/>
                      <a:pt x="95" y="229"/>
                    </a:cubicBezTo>
                    <a:cubicBezTo>
                      <a:pt x="58" y="267"/>
                      <a:pt x="39" y="305"/>
                      <a:pt x="0" y="324"/>
                    </a:cubicBezTo>
                    <a:cubicBezTo>
                      <a:pt x="39" y="305"/>
                      <a:pt x="58" y="267"/>
                      <a:pt x="95" y="229"/>
                    </a:cubicBezTo>
                    <a:cubicBezTo>
                      <a:pt x="134" y="210"/>
                      <a:pt x="153" y="172"/>
                      <a:pt x="191" y="153"/>
                    </a:cubicBezTo>
                    <a:cubicBezTo>
                      <a:pt x="229" y="114"/>
                      <a:pt x="267" y="96"/>
                      <a:pt x="305" y="58"/>
                    </a:cubicBezTo>
                    <a:cubicBezTo>
                      <a:pt x="343" y="38"/>
                      <a:pt x="381" y="19"/>
                      <a:pt x="420" y="0"/>
                    </a:cubicBezTo>
                    <a:cubicBezTo>
                      <a:pt x="400" y="19"/>
                      <a:pt x="381" y="19"/>
                      <a:pt x="362" y="38"/>
                    </a:cubicBezTo>
                    <a:cubicBezTo>
                      <a:pt x="343" y="38"/>
                      <a:pt x="324" y="58"/>
                      <a:pt x="305" y="77"/>
                    </a:cubicBezTo>
                    <a:cubicBezTo>
                      <a:pt x="267" y="96"/>
                      <a:pt x="229" y="114"/>
                      <a:pt x="191" y="153"/>
                    </a:cubicBezTo>
                    <a:cubicBezTo>
                      <a:pt x="172" y="172"/>
                      <a:pt x="134" y="210"/>
                      <a:pt x="95" y="248"/>
                    </a:cubicBezTo>
                    <a:cubicBezTo>
                      <a:pt x="58" y="267"/>
                      <a:pt x="39" y="305"/>
                      <a:pt x="0" y="343"/>
                    </a:cubicBezTo>
                    <a:cubicBezTo>
                      <a:pt x="0" y="324"/>
                      <a:pt x="0" y="324"/>
                      <a:pt x="0" y="324"/>
                    </a:cubicBezTo>
                  </a:path>
                </a:pathLst>
              </a:custGeom>
              <a:solidFill>
                <a:srgbClr val="4856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39" name="Freeform 434">
                <a:extLst>
                  <a:ext uri="{FF2B5EF4-FFF2-40B4-BE49-F238E27FC236}">
                    <a16:creationId xmlns:a16="http://schemas.microsoft.com/office/drawing/2014/main" id="{32537CDB-52B9-A74E-B39F-7534D4FCE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76513"/>
                <a:ext cx="20637" cy="17462"/>
              </a:xfrm>
              <a:custGeom>
                <a:avLst/>
                <a:gdLst>
                  <a:gd name="T0" fmla="*/ 2147483646 w 115"/>
                  <a:gd name="T1" fmla="*/ 2147483646 h 96"/>
                  <a:gd name="T2" fmla="*/ 2147483646 w 115"/>
                  <a:gd name="T3" fmla="*/ 2147483646 h 96"/>
                  <a:gd name="T4" fmla="*/ 2147483646 w 115"/>
                  <a:gd name="T5" fmla="*/ 2147483646 h 96"/>
                  <a:gd name="T6" fmla="*/ 2147483646 w 115"/>
                  <a:gd name="T7" fmla="*/ 2147483646 h 96"/>
                  <a:gd name="T8" fmla="*/ 2147483646 w 115"/>
                  <a:gd name="T9" fmla="*/ 2147483646 h 96"/>
                  <a:gd name="T10" fmla="*/ 2147483646 w 115"/>
                  <a:gd name="T11" fmla="*/ 2147483646 h 96"/>
                  <a:gd name="T12" fmla="*/ 2147483646 w 115"/>
                  <a:gd name="T13" fmla="*/ 2147483646 h 96"/>
                  <a:gd name="T14" fmla="*/ 2147483646 w 115"/>
                  <a:gd name="T15" fmla="*/ 0 h 96"/>
                  <a:gd name="T16" fmla="*/ 2147483646 w 115"/>
                  <a:gd name="T17" fmla="*/ 0 h 96"/>
                  <a:gd name="T18" fmla="*/ 2147483646 w 115"/>
                  <a:gd name="T19" fmla="*/ 2147483646 h 96"/>
                  <a:gd name="T20" fmla="*/ 2147483646 w 115"/>
                  <a:gd name="T21" fmla="*/ 2147483646 h 96"/>
                  <a:gd name="T22" fmla="*/ 2147483646 w 115"/>
                  <a:gd name="T23" fmla="*/ 2147483646 h 96"/>
                  <a:gd name="T24" fmla="*/ 2147483646 w 115"/>
                  <a:gd name="T25" fmla="*/ 2147483646 h 96"/>
                  <a:gd name="T26" fmla="*/ 2147483646 w 115"/>
                  <a:gd name="T27" fmla="*/ 2147483646 h 96"/>
                  <a:gd name="T28" fmla="*/ 2147483646 w 115"/>
                  <a:gd name="T29" fmla="*/ 2147483646 h 96"/>
                  <a:gd name="T30" fmla="*/ 2147483646 w 115"/>
                  <a:gd name="T31" fmla="*/ 2147483646 h 96"/>
                  <a:gd name="T32" fmla="*/ 2147483646 w 115"/>
                  <a:gd name="T33" fmla="*/ 2147483646 h 96"/>
                  <a:gd name="T34" fmla="*/ 2147483646 w 115"/>
                  <a:gd name="T35" fmla="*/ 2147483646 h 96"/>
                  <a:gd name="T36" fmla="*/ 2147483646 w 115"/>
                  <a:gd name="T37" fmla="*/ 2147483646 h 96"/>
                  <a:gd name="T38" fmla="*/ 2147483646 w 115"/>
                  <a:gd name="T39" fmla="*/ 2147483646 h 96"/>
                  <a:gd name="T40" fmla="*/ 2147483646 w 115"/>
                  <a:gd name="T41" fmla="*/ 2147483646 h 96"/>
                  <a:gd name="T42" fmla="*/ 2147483646 w 115"/>
                  <a:gd name="T43" fmla="*/ 2147483646 h 96"/>
                  <a:gd name="T44" fmla="*/ 2147483646 w 115"/>
                  <a:gd name="T45" fmla="*/ 2147483646 h 96"/>
                  <a:gd name="T46" fmla="*/ 2147483646 w 115"/>
                  <a:gd name="T47" fmla="*/ 2147483646 h 96"/>
                  <a:gd name="T48" fmla="*/ 2147483646 w 115"/>
                  <a:gd name="T49" fmla="*/ 2147483646 h 96"/>
                  <a:gd name="T50" fmla="*/ 2147483646 w 115"/>
                  <a:gd name="T51" fmla="*/ 2147483646 h 96"/>
                  <a:gd name="T52" fmla="*/ 2147483646 w 115"/>
                  <a:gd name="T53" fmla="*/ 2147483646 h 96"/>
                  <a:gd name="T54" fmla="*/ 2147483646 w 115"/>
                  <a:gd name="T55" fmla="*/ 2147483646 h 96"/>
                  <a:gd name="T56" fmla="*/ 2147483646 w 115"/>
                  <a:gd name="T57" fmla="*/ 2147483646 h 96"/>
                  <a:gd name="T58" fmla="*/ 2147483646 w 115"/>
                  <a:gd name="T59" fmla="*/ 0 h 96"/>
                  <a:gd name="T60" fmla="*/ 2147483646 w 115"/>
                  <a:gd name="T61" fmla="*/ 2147483646 h 96"/>
                  <a:gd name="T62" fmla="*/ 2147483646 w 115"/>
                  <a:gd name="T63" fmla="*/ 2147483646 h 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5" h="96">
                    <a:moveTo>
                      <a:pt x="114" y="38"/>
                    </a:moveTo>
                    <a:lnTo>
                      <a:pt x="114" y="38"/>
                    </a:lnTo>
                    <a:cubicBezTo>
                      <a:pt x="114" y="19"/>
                      <a:pt x="114" y="19"/>
                      <a:pt x="114" y="19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19"/>
                      <a:pt x="76" y="19"/>
                      <a:pt x="76" y="19"/>
                    </a:cubicBezTo>
                    <a:cubicBezTo>
                      <a:pt x="76" y="0"/>
                      <a:pt x="76" y="0"/>
                      <a:pt x="57" y="0"/>
                    </a:cubicBezTo>
                    <a:cubicBezTo>
                      <a:pt x="38" y="0"/>
                      <a:pt x="38" y="0"/>
                      <a:pt x="19" y="19"/>
                    </a:cubicBezTo>
                    <a:cubicBezTo>
                      <a:pt x="0" y="38"/>
                      <a:pt x="0" y="58"/>
                      <a:pt x="19" y="76"/>
                    </a:cubicBezTo>
                    <a:cubicBezTo>
                      <a:pt x="0" y="95"/>
                      <a:pt x="19" y="95"/>
                      <a:pt x="19" y="95"/>
                    </a:cubicBezTo>
                    <a:cubicBezTo>
                      <a:pt x="57" y="76"/>
                      <a:pt x="57" y="58"/>
                      <a:pt x="95" y="38"/>
                    </a:cubicBezTo>
                    <a:lnTo>
                      <a:pt x="95" y="58"/>
                    </a:lnTo>
                    <a:lnTo>
                      <a:pt x="114" y="58"/>
                    </a:lnTo>
                    <a:cubicBezTo>
                      <a:pt x="114" y="38"/>
                      <a:pt x="114" y="38"/>
                      <a:pt x="114" y="38"/>
                    </a:cubicBezTo>
                    <a:close/>
                    <a:moveTo>
                      <a:pt x="76" y="38"/>
                    </a:moveTo>
                    <a:lnTo>
                      <a:pt x="76" y="38"/>
                    </a:lnTo>
                    <a:cubicBezTo>
                      <a:pt x="57" y="38"/>
                      <a:pt x="57" y="38"/>
                      <a:pt x="57" y="38"/>
                    </a:cubicBezTo>
                    <a:lnTo>
                      <a:pt x="38" y="58"/>
                    </a:lnTo>
                    <a:cubicBezTo>
                      <a:pt x="38" y="58"/>
                      <a:pt x="19" y="58"/>
                      <a:pt x="38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58"/>
                      <a:pt x="0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0"/>
                      <a:pt x="57" y="0"/>
                    </a:cubicBezTo>
                    <a:cubicBezTo>
                      <a:pt x="57" y="19"/>
                      <a:pt x="57" y="19"/>
                      <a:pt x="76" y="19"/>
                    </a:cubicBezTo>
                    <a:cubicBezTo>
                      <a:pt x="76" y="19"/>
                      <a:pt x="76" y="19"/>
                      <a:pt x="76" y="38"/>
                    </a:cubicBezTo>
                    <a:close/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40" name="Freeform 435">
                <a:extLst>
                  <a:ext uri="{FF2B5EF4-FFF2-40B4-BE49-F238E27FC236}">
                    <a16:creationId xmlns:a16="http://schemas.microsoft.com/office/drawing/2014/main" id="{E16A7FA7-182D-6542-B6E8-7CF0CE3F8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576513"/>
                <a:ext cx="20637" cy="17462"/>
              </a:xfrm>
              <a:custGeom>
                <a:avLst/>
                <a:gdLst>
                  <a:gd name="T0" fmla="*/ 2147483646 w 115"/>
                  <a:gd name="T1" fmla="*/ 2147483646 h 96"/>
                  <a:gd name="T2" fmla="*/ 2147483646 w 115"/>
                  <a:gd name="T3" fmla="*/ 2147483646 h 96"/>
                  <a:gd name="T4" fmla="*/ 2147483646 w 115"/>
                  <a:gd name="T5" fmla="*/ 2147483646 h 96"/>
                  <a:gd name="T6" fmla="*/ 2147483646 w 115"/>
                  <a:gd name="T7" fmla="*/ 2147483646 h 96"/>
                  <a:gd name="T8" fmla="*/ 2147483646 w 115"/>
                  <a:gd name="T9" fmla="*/ 2147483646 h 96"/>
                  <a:gd name="T10" fmla="*/ 2147483646 w 115"/>
                  <a:gd name="T11" fmla="*/ 0 h 96"/>
                  <a:gd name="T12" fmla="*/ 2147483646 w 115"/>
                  <a:gd name="T13" fmla="*/ 2147483646 h 96"/>
                  <a:gd name="T14" fmla="*/ 2147483646 w 115"/>
                  <a:gd name="T15" fmla="*/ 2147483646 h 96"/>
                  <a:gd name="T16" fmla="*/ 2147483646 w 115"/>
                  <a:gd name="T17" fmla="*/ 2147483646 h 96"/>
                  <a:gd name="T18" fmla="*/ 2147483646 w 115"/>
                  <a:gd name="T19" fmla="*/ 2147483646 h 96"/>
                  <a:gd name="T20" fmla="*/ 2147483646 w 115"/>
                  <a:gd name="T21" fmla="*/ 2147483646 h 96"/>
                  <a:gd name="T22" fmla="*/ 2147483646 w 115"/>
                  <a:gd name="T23" fmla="*/ 2147483646 h 96"/>
                  <a:gd name="T24" fmla="*/ 2147483646 w 115"/>
                  <a:gd name="T25" fmla="*/ 2147483646 h 96"/>
                  <a:gd name="T26" fmla="*/ 2147483646 w 115"/>
                  <a:gd name="T27" fmla="*/ 2147483646 h 96"/>
                  <a:gd name="T28" fmla="*/ 2147483646 w 115"/>
                  <a:gd name="T29" fmla="*/ 2147483646 h 96"/>
                  <a:gd name="T30" fmla="*/ 2147483646 w 115"/>
                  <a:gd name="T31" fmla="*/ 2147483646 h 96"/>
                  <a:gd name="T32" fmla="*/ 2147483646 w 115"/>
                  <a:gd name="T33" fmla="*/ 2147483646 h 96"/>
                  <a:gd name="T34" fmla="*/ 2147483646 w 115"/>
                  <a:gd name="T35" fmla="*/ 2147483646 h 96"/>
                  <a:gd name="T36" fmla="*/ 2147483646 w 115"/>
                  <a:gd name="T37" fmla="*/ 2147483646 h 96"/>
                  <a:gd name="T38" fmla="*/ 2147483646 w 115"/>
                  <a:gd name="T39" fmla="*/ 2147483646 h 96"/>
                  <a:gd name="T40" fmla="*/ 2147483646 w 115"/>
                  <a:gd name="T41" fmla="*/ 2147483646 h 96"/>
                  <a:gd name="T42" fmla="*/ 2147483646 w 115"/>
                  <a:gd name="T43" fmla="*/ 2147483646 h 96"/>
                  <a:gd name="T44" fmla="*/ 2147483646 w 115"/>
                  <a:gd name="T45" fmla="*/ 0 h 96"/>
                  <a:gd name="T46" fmla="*/ 2147483646 w 115"/>
                  <a:gd name="T47" fmla="*/ 2147483646 h 96"/>
                  <a:gd name="T48" fmla="*/ 2147483646 w 115"/>
                  <a:gd name="T49" fmla="*/ 2147483646 h 96"/>
                  <a:gd name="T50" fmla="*/ 2147483646 w 115"/>
                  <a:gd name="T51" fmla="*/ 2147483646 h 96"/>
                  <a:gd name="T52" fmla="*/ 2147483646 w 115"/>
                  <a:gd name="T53" fmla="*/ 2147483646 h 96"/>
                  <a:gd name="T54" fmla="*/ 2147483646 w 115"/>
                  <a:gd name="T55" fmla="*/ 2147483646 h 96"/>
                  <a:gd name="T56" fmla="*/ 2147483646 w 115"/>
                  <a:gd name="T57" fmla="*/ 2147483646 h 96"/>
                  <a:gd name="T58" fmla="*/ 2147483646 w 115"/>
                  <a:gd name="T59" fmla="*/ 2147483646 h 96"/>
                  <a:gd name="T60" fmla="*/ 2147483646 w 115"/>
                  <a:gd name="T61" fmla="*/ 2147483646 h 96"/>
                  <a:gd name="T62" fmla="*/ 2147483646 w 115"/>
                  <a:gd name="T63" fmla="*/ 2147483646 h 96"/>
                  <a:gd name="T64" fmla="*/ 2147483646 w 115"/>
                  <a:gd name="T65" fmla="*/ 2147483646 h 96"/>
                  <a:gd name="T66" fmla="*/ 2147483646 w 115"/>
                  <a:gd name="T67" fmla="*/ 2147483646 h 96"/>
                  <a:gd name="T68" fmla="*/ 2147483646 w 115"/>
                  <a:gd name="T69" fmla="*/ 2147483646 h 96"/>
                  <a:gd name="T70" fmla="*/ 2147483646 w 115"/>
                  <a:gd name="T71" fmla="*/ 2147483646 h 96"/>
                  <a:gd name="T72" fmla="*/ 2147483646 w 115"/>
                  <a:gd name="T73" fmla="*/ 2147483646 h 96"/>
                  <a:gd name="T74" fmla="*/ 2147483646 w 115"/>
                  <a:gd name="T75" fmla="*/ 2147483646 h 96"/>
                  <a:gd name="T76" fmla="*/ 2147483646 w 115"/>
                  <a:gd name="T77" fmla="*/ 2147483646 h 96"/>
                  <a:gd name="T78" fmla="*/ 2147483646 w 115"/>
                  <a:gd name="T79" fmla="*/ 2147483646 h 96"/>
                  <a:gd name="T80" fmla="*/ 2147483646 w 115"/>
                  <a:gd name="T81" fmla="*/ 0 h 96"/>
                  <a:gd name="T82" fmla="*/ 2147483646 w 115"/>
                  <a:gd name="T83" fmla="*/ 2147483646 h 96"/>
                  <a:gd name="T84" fmla="*/ 2147483646 w 115"/>
                  <a:gd name="T85" fmla="*/ 2147483646 h 96"/>
                  <a:gd name="T86" fmla="*/ 2147483646 w 115"/>
                  <a:gd name="T87" fmla="*/ 2147483646 h 96"/>
                  <a:gd name="T88" fmla="*/ 2147483646 w 115"/>
                  <a:gd name="T89" fmla="*/ 2147483646 h 96"/>
                  <a:gd name="T90" fmla="*/ 2147483646 w 115"/>
                  <a:gd name="T91" fmla="*/ 0 h 96"/>
                  <a:gd name="T92" fmla="*/ 2147483646 w 115"/>
                  <a:gd name="T93" fmla="*/ 2147483646 h 96"/>
                  <a:gd name="T94" fmla="*/ 2147483646 w 115"/>
                  <a:gd name="T95" fmla="*/ 2147483646 h 96"/>
                  <a:gd name="T96" fmla="*/ 2147483646 w 115"/>
                  <a:gd name="T97" fmla="*/ 2147483646 h 96"/>
                  <a:gd name="T98" fmla="*/ 2147483646 w 115"/>
                  <a:gd name="T99" fmla="*/ 2147483646 h 96"/>
                  <a:gd name="T100" fmla="*/ 2147483646 w 115"/>
                  <a:gd name="T101" fmla="*/ 2147483646 h 96"/>
                  <a:gd name="T102" fmla="*/ 2147483646 w 115"/>
                  <a:gd name="T103" fmla="*/ 2147483646 h 96"/>
                  <a:gd name="T104" fmla="*/ 2147483646 w 115"/>
                  <a:gd name="T105" fmla="*/ 2147483646 h 96"/>
                  <a:gd name="T106" fmla="*/ 2147483646 w 115"/>
                  <a:gd name="T107" fmla="*/ 2147483646 h 96"/>
                  <a:gd name="T108" fmla="*/ 2147483646 w 115"/>
                  <a:gd name="T109" fmla="*/ 2147483646 h 96"/>
                  <a:gd name="T110" fmla="*/ 2147483646 w 115"/>
                  <a:gd name="T111" fmla="*/ 2147483646 h 96"/>
                  <a:gd name="T112" fmla="*/ 2147483646 w 115"/>
                  <a:gd name="T113" fmla="*/ 2147483646 h 9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5" h="96">
                    <a:moveTo>
                      <a:pt x="114" y="38"/>
                    </a:moveTo>
                    <a:lnTo>
                      <a:pt x="114" y="38"/>
                    </a:lnTo>
                    <a:cubicBezTo>
                      <a:pt x="114" y="19"/>
                      <a:pt x="114" y="19"/>
                      <a:pt x="114" y="19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19"/>
                      <a:pt x="76" y="19"/>
                      <a:pt x="76" y="19"/>
                    </a:cubicBezTo>
                    <a:cubicBezTo>
                      <a:pt x="76" y="0"/>
                      <a:pt x="76" y="0"/>
                      <a:pt x="57" y="0"/>
                    </a:cubicBezTo>
                    <a:cubicBezTo>
                      <a:pt x="38" y="0"/>
                      <a:pt x="38" y="0"/>
                      <a:pt x="19" y="19"/>
                    </a:cubicBezTo>
                    <a:cubicBezTo>
                      <a:pt x="19" y="38"/>
                      <a:pt x="0" y="38"/>
                      <a:pt x="0" y="58"/>
                    </a:cubicBezTo>
                    <a:lnTo>
                      <a:pt x="19" y="76"/>
                    </a:lnTo>
                    <a:cubicBezTo>
                      <a:pt x="19" y="95"/>
                      <a:pt x="19" y="95"/>
                      <a:pt x="19" y="95"/>
                    </a:cubicBezTo>
                    <a:cubicBezTo>
                      <a:pt x="57" y="76"/>
                      <a:pt x="76" y="58"/>
                      <a:pt x="95" y="38"/>
                    </a:cubicBezTo>
                    <a:lnTo>
                      <a:pt x="95" y="58"/>
                    </a:lnTo>
                    <a:lnTo>
                      <a:pt x="114" y="58"/>
                    </a:ln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4" y="58"/>
                    </a:cubicBezTo>
                    <a:lnTo>
                      <a:pt x="95" y="58"/>
                    </a:lnTo>
                    <a:lnTo>
                      <a:pt x="95" y="38"/>
                    </a:lnTo>
                    <a:cubicBezTo>
                      <a:pt x="57" y="58"/>
                      <a:pt x="57" y="76"/>
                      <a:pt x="19" y="95"/>
                    </a:cubicBezTo>
                    <a:cubicBezTo>
                      <a:pt x="19" y="95"/>
                      <a:pt x="19" y="95"/>
                      <a:pt x="19" y="76"/>
                    </a:cubicBezTo>
                    <a:lnTo>
                      <a:pt x="19" y="58"/>
                    </a:lnTo>
                    <a:cubicBezTo>
                      <a:pt x="19" y="38"/>
                      <a:pt x="19" y="38"/>
                      <a:pt x="19" y="19"/>
                    </a:cubicBezTo>
                    <a:cubicBezTo>
                      <a:pt x="38" y="0"/>
                      <a:pt x="38" y="0"/>
                      <a:pt x="57" y="0"/>
                    </a:cubicBezTo>
                    <a:cubicBezTo>
                      <a:pt x="76" y="0"/>
                      <a:pt x="76" y="0"/>
                      <a:pt x="76" y="19"/>
                    </a:cubicBezTo>
                    <a:cubicBezTo>
                      <a:pt x="76" y="19"/>
                      <a:pt x="95" y="19"/>
                      <a:pt x="95" y="38"/>
                    </a:cubicBezTo>
                    <a:cubicBezTo>
                      <a:pt x="114" y="19"/>
                      <a:pt x="114" y="19"/>
                      <a:pt x="114" y="19"/>
                    </a:cubicBezTo>
                    <a:lnTo>
                      <a:pt x="114" y="38"/>
                    </a:lnTo>
                    <a:close/>
                    <a:moveTo>
                      <a:pt x="76" y="38"/>
                    </a:moveTo>
                    <a:lnTo>
                      <a:pt x="76" y="38"/>
                    </a:lnTo>
                    <a:cubicBezTo>
                      <a:pt x="57" y="38"/>
                      <a:pt x="57" y="38"/>
                      <a:pt x="57" y="38"/>
                    </a:cubicBezTo>
                    <a:cubicBezTo>
                      <a:pt x="38" y="38"/>
                      <a:pt x="38" y="58"/>
                      <a:pt x="38" y="58"/>
                    </a:cubicBezTo>
                    <a:cubicBezTo>
                      <a:pt x="38" y="58"/>
                      <a:pt x="19" y="58"/>
                      <a:pt x="19" y="76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58"/>
                      <a:pt x="19" y="5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0"/>
                      <a:pt x="38" y="0"/>
                    </a:cubicBezTo>
                    <a:lnTo>
                      <a:pt x="57" y="0"/>
                    </a:lnTo>
                    <a:cubicBezTo>
                      <a:pt x="57" y="19"/>
                      <a:pt x="57" y="19"/>
                      <a:pt x="76" y="19"/>
                    </a:cubicBezTo>
                    <a:cubicBezTo>
                      <a:pt x="76" y="19"/>
                      <a:pt x="76" y="19"/>
                      <a:pt x="76" y="38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57" y="19"/>
                      <a:pt x="57" y="19"/>
                      <a:pt x="57" y="0"/>
                    </a:cubicBezTo>
                    <a:lnTo>
                      <a:pt x="38" y="0"/>
                    </a:lnTo>
                    <a:lnTo>
                      <a:pt x="19" y="19"/>
                    </a:lnTo>
                    <a:cubicBezTo>
                      <a:pt x="19" y="19"/>
                      <a:pt x="19" y="19"/>
                      <a:pt x="19" y="38"/>
                    </a:cubicBezTo>
                    <a:cubicBezTo>
                      <a:pt x="19" y="58"/>
                      <a:pt x="19" y="58"/>
                      <a:pt x="19" y="76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58"/>
                      <a:pt x="38" y="58"/>
                      <a:pt x="38" y="58"/>
                    </a:cubicBezTo>
                    <a:cubicBezTo>
                      <a:pt x="38" y="58"/>
                      <a:pt x="38" y="38"/>
                      <a:pt x="57" y="38"/>
                    </a:cubicBezTo>
                    <a:cubicBezTo>
                      <a:pt x="76" y="38"/>
                      <a:pt x="76" y="38"/>
                      <a:pt x="76" y="38"/>
                    </a:cubicBezTo>
                    <a:close/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41" name="Freeform 436">
                <a:extLst>
                  <a:ext uri="{FF2B5EF4-FFF2-40B4-BE49-F238E27FC236}">
                    <a16:creationId xmlns:a16="http://schemas.microsoft.com/office/drawing/2014/main" id="{C7AF7ED5-FA33-7845-937B-BF059270D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79688"/>
                <a:ext cx="3175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0 w 20"/>
                  <a:gd name="T5" fmla="*/ 0 h 20"/>
                  <a:gd name="T6" fmla="*/ 2147483646 w 20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19"/>
                      <a:pt x="0" y="0"/>
                      <a:pt x="0" y="0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42" name="Freeform 437">
                <a:extLst>
                  <a:ext uri="{FF2B5EF4-FFF2-40B4-BE49-F238E27FC236}">
                    <a16:creationId xmlns:a16="http://schemas.microsoft.com/office/drawing/2014/main" id="{4E231BC1-1F44-904A-96EB-71CDA9ECA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79688"/>
                <a:ext cx="3175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2147483646 h 20"/>
                  <a:gd name="T14" fmla="*/ 0 w 20"/>
                  <a:gd name="T15" fmla="*/ 2147483646 h 20"/>
                  <a:gd name="T16" fmla="*/ 2147483646 w 20"/>
                  <a:gd name="T17" fmla="*/ 2147483646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43" name="Freeform 438">
                <a:extLst>
                  <a:ext uri="{FF2B5EF4-FFF2-40B4-BE49-F238E27FC236}">
                    <a16:creationId xmlns:a16="http://schemas.microsoft.com/office/drawing/2014/main" id="{938ADC28-B95B-F342-8944-F2282970A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582863"/>
                <a:ext cx="3175" cy="3175"/>
              </a:xfrm>
              <a:custGeom>
                <a:avLst/>
                <a:gdLst>
                  <a:gd name="T0" fmla="*/ 2147483646 w 20"/>
                  <a:gd name="T1" fmla="*/ 2147483646 h 21"/>
                  <a:gd name="T2" fmla="*/ 2147483646 w 20"/>
                  <a:gd name="T3" fmla="*/ 2147483646 h 21"/>
                  <a:gd name="T4" fmla="*/ 0 w 20"/>
                  <a:gd name="T5" fmla="*/ 0 h 21"/>
                  <a:gd name="T6" fmla="*/ 2147483646 w 20"/>
                  <a:gd name="T7" fmla="*/ 214748364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19" y="20"/>
                    </a:lnTo>
                    <a:lnTo>
                      <a:pt x="0" y="0"/>
                    </a:lnTo>
                    <a:lnTo>
                      <a:pt x="19" y="2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44" name="Freeform 439">
                <a:extLst>
                  <a:ext uri="{FF2B5EF4-FFF2-40B4-BE49-F238E27FC236}">
                    <a16:creationId xmlns:a16="http://schemas.microsoft.com/office/drawing/2014/main" id="{442F5DFB-5D31-3349-B221-D09396CFA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582863"/>
                <a:ext cx="3175" cy="3175"/>
              </a:xfrm>
              <a:custGeom>
                <a:avLst/>
                <a:gdLst>
                  <a:gd name="T0" fmla="*/ 2147483646 w 20"/>
                  <a:gd name="T1" fmla="*/ 2147483646 h 21"/>
                  <a:gd name="T2" fmla="*/ 2147483646 w 20"/>
                  <a:gd name="T3" fmla="*/ 2147483646 h 21"/>
                  <a:gd name="T4" fmla="*/ 2147483646 w 20"/>
                  <a:gd name="T5" fmla="*/ 2147483646 h 21"/>
                  <a:gd name="T6" fmla="*/ 0 w 20"/>
                  <a:gd name="T7" fmla="*/ 0 h 21"/>
                  <a:gd name="T8" fmla="*/ 0 w 20"/>
                  <a:gd name="T9" fmla="*/ 0 h 21"/>
                  <a:gd name="T10" fmla="*/ 0 w 20"/>
                  <a:gd name="T11" fmla="*/ 0 h 21"/>
                  <a:gd name="T12" fmla="*/ 2147483646 w 20"/>
                  <a:gd name="T13" fmla="*/ 214748364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19" y="20"/>
                    </a:lnTo>
                    <a:lnTo>
                      <a:pt x="0" y="0"/>
                    </a:lnTo>
                    <a:lnTo>
                      <a:pt x="19" y="2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45" name="Freeform 440">
                <a:extLst>
                  <a:ext uri="{FF2B5EF4-FFF2-40B4-BE49-F238E27FC236}">
                    <a16:creationId xmlns:a16="http://schemas.microsoft.com/office/drawing/2014/main" id="{50CF2488-3CE7-2E4D-BCCA-C05E1A2D8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582863"/>
                <a:ext cx="3175" cy="3175"/>
              </a:xfrm>
              <a:custGeom>
                <a:avLst/>
                <a:gdLst>
                  <a:gd name="T0" fmla="*/ 2147483646 w 20"/>
                  <a:gd name="T1" fmla="*/ 2147483646 h 21"/>
                  <a:gd name="T2" fmla="*/ 2147483646 w 20"/>
                  <a:gd name="T3" fmla="*/ 2147483646 h 21"/>
                  <a:gd name="T4" fmla="*/ 0 w 20"/>
                  <a:gd name="T5" fmla="*/ 0 h 21"/>
                  <a:gd name="T6" fmla="*/ 2147483646 w 20"/>
                  <a:gd name="T7" fmla="*/ 214748364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19" y="20"/>
                    </a:lnTo>
                    <a:cubicBezTo>
                      <a:pt x="0" y="20"/>
                      <a:pt x="0" y="20"/>
                      <a:pt x="0" y="0"/>
                    </a:cubicBezTo>
                    <a:lnTo>
                      <a:pt x="19" y="2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46" name="Freeform 441">
                <a:extLst>
                  <a:ext uri="{FF2B5EF4-FFF2-40B4-BE49-F238E27FC236}">
                    <a16:creationId xmlns:a16="http://schemas.microsoft.com/office/drawing/2014/main" id="{9D72D541-7566-A141-846E-C1E15E52E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625" y="2582863"/>
                <a:ext cx="3175" cy="3175"/>
              </a:xfrm>
              <a:custGeom>
                <a:avLst/>
                <a:gdLst>
                  <a:gd name="T0" fmla="*/ 2147483646 w 20"/>
                  <a:gd name="T1" fmla="*/ 2147483646 h 21"/>
                  <a:gd name="T2" fmla="*/ 2147483646 w 20"/>
                  <a:gd name="T3" fmla="*/ 2147483646 h 21"/>
                  <a:gd name="T4" fmla="*/ 0 w 20"/>
                  <a:gd name="T5" fmla="*/ 2147483646 h 21"/>
                  <a:gd name="T6" fmla="*/ 0 w 20"/>
                  <a:gd name="T7" fmla="*/ 2147483646 h 21"/>
                  <a:gd name="T8" fmla="*/ 0 w 20"/>
                  <a:gd name="T9" fmla="*/ 0 h 21"/>
                  <a:gd name="T10" fmla="*/ 0 w 20"/>
                  <a:gd name="T11" fmla="*/ 2147483646 h 21"/>
                  <a:gd name="T12" fmla="*/ 0 w 20"/>
                  <a:gd name="T13" fmla="*/ 2147483646 h 21"/>
                  <a:gd name="T14" fmla="*/ 0 w 20"/>
                  <a:gd name="T15" fmla="*/ 2147483646 h 21"/>
                  <a:gd name="T16" fmla="*/ 2147483646 w 20"/>
                  <a:gd name="T17" fmla="*/ 214748364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19" y="20"/>
                    </a:moveTo>
                    <a:lnTo>
                      <a:pt x="19" y="20"/>
                    </a:ln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9" y="2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47" name="Freeform 442">
                <a:extLst>
                  <a:ext uri="{FF2B5EF4-FFF2-40B4-BE49-F238E27FC236}">
                    <a16:creationId xmlns:a16="http://schemas.microsoft.com/office/drawing/2014/main" id="{C1159A15-D311-C643-AEEE-E6A3E0A42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86038"/>
                <a:ext cx="4762" cy="3175"/>
              </a:xfrm>
              <a:custGeom>
                <a:avLst/>
                <a:gdLst>
                  <a:gd name="T0" fmla="*/ 2147483646 w 20"/>
                  <a:gd name="T1" fmla="*/ 2147483646 h 19"/>
                  <a:gd name="T2" fmla="*/ 2147483646 w 20"/>
                  <a:gd name="T3" fmla="*/ 2147483646 h 19"/>
                  <a:gd name="T4" fmla="*/ 0 w 20"/>
                  <a:gd name="T5" fmla="*/ 0 h 19"/>
                  <a:gd name="T6" fmla="*/ 2147483646 w 20"/>
                  <a:gd name="T7" fmla="*/ 214748364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19" y="18"/>
                    </a:moveTo>
                    <a:lnTo>
                      <a:pt x="19" y="18"/>
                    </a:lnTo>
                    <a:lnTo>
                      <a:pt x="0" y="0"/>
                    </a:lnTo>
                    <a:lnTo>
                      <a:pt x="19" y="18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48" name="Freeform 443">
                <a:extLst>
                  <a:ext uri="{FF2B5EF4-FFF2-40B4-BE49-F238E27FC236}">
                    <a16:creationId xmlns:a16="http://schemas.microsoft.com/office/drawing/2014/main" id="{A1FFDB03-A6B1-DA43-A947-027D29BA9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86038"/>
                <a:ext cx="4762" cy="3175"/>
              </a:xfrm>
              <a:custGeom>
                <a:avLst/>
                <a:gdLst>
                  <a:gd name="T0" fmla="*/ 2147483646 w 20"/>
                  <a:gd name="T1" fmla="*/ 2147483646 h 19"/>
                  <a:gd name="T2" fmla="*/ 2147483646 w 20"/>
                  <a:gd name="T3" fmla="*/ 2147483646 h 19"/>
                  <a:gd name="T4" fmla="*/ 2147483646 w 20"/>
                  <a:gd name="T5" fmla="*/ 0 h 19"/>
                  <a:gd name="T6" fmla="*/ 2147483646 w 20"/>
                  <a:gd name="T7" fmla="*/ 0 h 19"/>
                  <a:gd name="T8" fmla="*/ 0 w 20"/>
                  <a:gd name="T9" fmla="*/ 0 h 19"/>
                  <a:gd name="T10" fmla="*/ 0 w 20"/>
                  <a:gd name="T11" fmla="*/ 0 h 19"/>
                  <a:gd name="T12" fmla="*/ 2147483646 w 20"/>
                  <a:gd name="T13" fmla="*/ 0 h 19"/>
                  <a:gd name="T14" fmla="*/ 2147483646 w 20"/>
                  <a:gd name="T15" fmla="*/ 0 h 19"/>
                  <a:gd name="T16" fmla="*/ 2147483646 w 20"/>
                  <a:gd name="T17" fmla="*/ 2147483646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9">
                    <a:moveTo>
                      <a:pt x="19" y="18"/>
                    </a:moveTo>
                    <a:lnTo>
                      <a:pt x="19" y="18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9" y="18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49" name="Freeform 444">
                <a:extLst>
                  <a:ext uri="{FF2B5EF4-FFF2-40B4-BE49-F238E27FC236}">
                    <a16:creationId xmlns:a16="http://schemas.microsoft.com/office/drawing/2014/main" id="{DD586592-9F98-AF44-AB19-5B4318A11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86038"/>
                <a:ext cx="4762" cy="3175"/>
              </a:xfrm>
              <a:custGeom>
                <a:avLst/>
                <a:gdLst>
                  <a:gd name="T0" fmla="*/ 2147483646 w 20"/>
                  <a:gd name="T1" fmla="*/ 2147483646 h 19"/>
                  <a:gd name="T2" fmla="*/ 2147483646 w 20"/>
                  <a:gd name="T3" fmla="*/ 2147483646 h 19"/>
                  <a:gd name="T4" fmla="*/ 0 w 20"/>
                  <a:gd name="T5" fmla="*/ 0 h 19"/>
                  <a:gd name="T6" fmla="*/ 2147483646 w 20"/>
                  <a:gd name="T7" fmla="*/ 214748364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19" y="18"/>
                    </a:moveTo>
                    <a:lnTo>
                      <a:pt x="19" y="18"/>
                    </a:lnTo>
                    <a:cubicBezTo>
                      <a:pt x="0" y="18"/>
                      <a:pt x="0" y="18"/>
                      <a:pt x="0" y="0"/>
                    </a:cubicBezTo>
                    <a:lnTo>
                      <a:pt x="19" y="18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50" name="Freeform 445">
                <a:extLst>
                  <a:ext uri="{FF2B5EF4-FFF2-40B4-BE49-F238E27FC236}">
                    <a16:creationId xmlns:a16="http://schemas.microsoft.com/office/drawing/2014/main" id="{1C3EEFE1-4149-3046-8816-008E047C3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86038"/>
                <a:ext cx="4762" cy="3175"/>
              </a:xfrm>
              <a:custGeom>
                <a:avLst/>
                <a:gdLst>
                  <a:gd name="T0" fmla="*/ 2147483646 w 20"/>
                  <a:gd name="T1" fmla="*/ 2147483646 h 19"/>
                  <a:gd name="T2" fmla="*/ 2147483646 w 20"/>
                  <a:gd name="T3" fmla="*/ 2147483646 h 19"/>
                  <a:gd name="T4" fmla="*/ 0 w 20"/>
                  <a:gd name="T5" fmla="*/ 2147483646 h 19"/>
                  <a:gd name="T6" fmla="*/ 0 w 20"/>
                  <a:gd name="T7" fmla="*/ 2147483646 h 19"/>
                  <a:gd name="T8" fmla="*/ 0 w 20"/>
                  <a:gd name="T9" fmla="*/ 0 h 19"/>
                  <a:gd name="T10" fmla="*/ 0 w 20"/>
                  <a:gd name="T11" fmla="*/ 2147483646 h 19"/>
                  <a:gd name="T12" fmla="*/ 0 w 20"/>
                  <a:gd name="T13" fmla="*/ 2147483646 h 19"/>
                  <a:gd name="T14" fmla="*/ 2147483646 w 20"/>
                  <a:gd name="T15" fmla="*/ 214748364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19" y="18"/>
                    </a:moveTo>
                    <a:lnTo>
                      <a:pt x="19" y="18"/>
                    </a:lnTo>
                    <a:lnTo>
                      <a:pt x="0" y="18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9" y="18"/>
                      <a:pt x="19" y="18"/>
                      <a:pt x="19" y="18"/>
                    </a:cubicBez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51" name="Freeform 446">
                <a:extLst>
                  <a:ext uri="{FF2B5EF4-FFF2-40B4-BE49-F238E27FC236}">
                    <a16:creationId xmlns:a16="http://schemas.microsoft.com/office/drawing/2014/main" id="{96068DD9-4848-CE40-A71D-294624BCE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892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52" name="Freeform 447">
                <a:extLst>
                  <a:ext uri="{FF2B5EF4-FFF2-40B4-BE49-F238E27FC236}">
                    <a16:creationId xmlns:a16="http://schemas.microsoft.com/office/drawing/2014/main" id="{CA32564C-BB8C-554D-A74D-2915A52EF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25892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53" name="Freeform 448">
                <a:extLst>
                  <a:ext uri="{FF2B5EF4-FFF2-40B4-BE49-F238E27FC236}">
                    <a16:creationId xmlns:a16="http://schemas.microsoft.com/office/drawing/2014/main" id="{2091F432-018A-F041-8061-28E172986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82863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54" name="Freeform 449">
                <a:extLst>
                  <a:ext uri="{FF2B5EF4-FFF2-40B4-BE49-F238E27FC236}">
                    <a16:creationId xmlns:a16="http://schemas.microsoft.com/office/drawing/2014/main" id="{045DD434-9DDB-6849-BF5E-E4CA416EC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2582863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0 w 20"/>
                  <a:gd name="T11" fmla="*/ 0 h 1"/>
                  <a:gd name="T12" fmla="*/ 0 w 20"/>
                  <a:gd name="T13" fmla="*/ 0 h 1"/>
                  <a:gd name="T14" fmla="*/ 0 w 20"/>
                  <a:gd name="T15" fmla="*/ 0 h 1"/>
                  <a:gd name="T16" fmla="*/ 2147483646 w 20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55" name="Freeform 450">
                <a:extLst>
                  <a:ext uri="{FF2B5EF4-FFF2-40B4-BE49-F238E27FC236}">
                    <a16:creationId xmlns:a16="http://schemas.microsoft.com/office/drawing/2014/main" id="{F9C92A2E-345B-2544-9437-47E150441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89213"/>
                <a:ext cx="4762" cy="4762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0 w 20"/>
                  <a:gd name="T5" fmla="*/ 0 h 20"/>
                  <a:gd name="T6" fmla="*/ 2147483646 w 20"/>
                  <a:gd name="T7" fmla="*/ 214748364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19"/>
                      <a:pt x="0" y="0"/>
                      <a:pt x="0" y="0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56" name="Freeform 451">
                <a:extLst>
                  <a:ext uri="{FF2B5EF4-FFF2-40B4-BE49-F238E27FC236}">
                    <a16:creationId xmlns:a16="http://schemas.microsoft.com/office/drawing/2014/main" id="{BD2AA449-FDF1-6A4F-8AA4-B2B206690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89213"/>
                <a:ext cx="4762" cy="4762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2147483646 w 20"/>
                  <a:gd name="T15" fmla="*/ 214748364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57" name="Freeform 452">
                <a:extLst>
                  <a:ext uri="{FF2B5EF4-FFF2-40B4-BE49-F238E27FC236}">
                    <a16:creationId xmlns:a16="http://schemas.microsoft.com/office/drawing/2014/main" id="{212933AF-9D17-9C46-A451-30D0A000F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79688"/>
                <a:ext cx="1587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0 h 20"/>
                  <a:gd name="T8" fmla="*/ 0 w 1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58" name="Freeform 453">
                <a:extLst>
                  <a:ext uri="{FF2B5EF4-FFF2-40B4-BE49-F238E27FC236}">
                    <a16:creationId xmlns:a16="http://schemas.microsoft.com/office/drawing/2014/main" id="{3F72DA15-D552-1B49-9C9D-C602B1A99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79688"/>
                <a:ext cx="1587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2147483646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2147483646 h 20"/>
                  <a:gd name="T24" fmla="*/ 0 w 1"/>
                  <a:gd name="T25" fmla="*/ 2147483646 h 20"/>
                  <a:gd name="T26" fmla="*/ 0 w 1"/>
                  <a:gd name="T27" fmla="*/ 2147483646 h 20"/>
                  <a:gd name="T28" fmla="*/ 0 w 1"/>
                  <a:gd name="T29" fmla="*/ 2147483646 h 20"/>
                  <a:gd name="T30" fmla="*/ 0 w 1"/>
                  <a:gd name="T31" fmla="*/ 2147483646 h 20"/>
                  <a:gd name="T32" fmla="*/ 0 w 1"/>
                  <a:gd name="T33" fmla="*/ 0 h 20"/>
                  <a:gd name="T34" fmla="*/ 0 w 1"/>
                  <a:gd name="T35" fmla="*/ 0 h 20"/>
                  <a:gd name="T36" fmla="*/ 0 w 1"/>
                  <a:gd name="T37" fmla="*/ 2147483646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59" name="Freeform 454">
                <a:extLst>
                  <a:ext uri="{FF2B5EF4-FFF2-40B4-BE49-F238E27FC236}">
                    <a16:creationId xmlns:a16="http://schemas.microsoft.com/office/drawing/2014/main" id="{EF829369-271A-AD46-8E37-59ED7A31B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79688"/>
                <a:ext cx="1587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60" name="Freeform 455">
                <a:extLst>
                  <a:ext uri="{FF2B5EF4-FFF2-40B4-BE49-F238E27FC236}">
                    <a16:creationId xmlns:a16="http://schemas.microsoft.com/office/drawing/2014/main" id="{C22A8D26-3998-AC4A-983C-5F024D353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79688"/>
                <a:ext cx="1587" cy="3175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0 h 20"/>
                  <a:gd name="T8" fmla="*/ 0 w 1"/>
                  <a:gd name="T9" fmla="*/ 0 h 20"/>
                  <a:gd name="T10" fmla="*/ 0 w 1"/>
                  <a:gd name="T11" fmla="*/ 0 h 20"/>
                  <a:gd name="T12" fmla="*/ 0 w 1"/>
                  <a:gd name="T13" fmla="*/ 0 h 20"/>
                  <a:gd name="T14" fmla="*/ 0 w 1"/>
                  <a:gd name="T15" fmla="*/ 0 h 20"/>
                  <a:gd name="T16" fmla="*/ 0 w 1"/>
                  <a:gd name="T17" fmla="*/ 2147483646 h 20"/>
                  <a:gd name="T18" fmla="*/ 0 w 1"/>
                  <a:gd name="T19" fmla="*/ 2147483646 h 20"/>
                  <a:gd name="T20" fmla="*/ 0 w 1"/>
                  <a:gd name="T21" fmla="*/ 2147483646 h 20"/>
                  <a:gd name="T22" fmla="*/ 0 w 1"/>
                  <a:gd name="T23" fmla="*/ 2147483646 h 20"/>
                  <a:gd name="T24" fmla="*/ 0 w 1"/>
                  <a:gd name="T25" fmla="*/ 2147483646 h 20"/>
                  <a:gd name="T26" fmla="*/ 0 w 1"/>
                  <a:gd name="T27" fmla="*/ 2147483646 h 20"/>
                  <a:gd name="T28" fmla="*/ 0 w 1"/>
                  <a:gd name="T29" fmla="*/ 0 h 20"/>
                  <a:gd name="T30" fmla="*/ 0 w 1"/>
                  <a:gd name="T31" fmla="*/ 0 h 20"/>
                  <a:gd name="T32" fmla="*/ 0 w 1"/>
                  <a:gd name="T33" fmla="*/ 0 h 20"/>
                  <a:gd name="T34" fmla="*/ 0 w 1"/>
                  <a:gd name="T35" fmla="*/ 0 h 20"/>
                  <a:gd name="T36" fmla="*/ 0 w 1"/>
                  <a:gd name="T37" fmla="*/ 0 h 20"/>
                  <a:gd name="T38" fmla="*/ 0 w 1"/>
                  <a:gd name="T39" fmla="*/ 0 h 20"/>
                  <a:gd name="T40" fmla="*/ 0 w 1"/>
                  <a:gd name="T41" fmla="*/ 2147483646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61" name="Freeform 456">
                <a:extLst>
                  <a:ext uri="{FF2B5EF4-FFF2-40B4-BE49-F238E27FC236}">
                    <a16:creationId xmlns:a16="http://schemas.microsoft.com/office/drawing/2014/main" id="{5BBE0265-28BF-0748-8896-C638B9692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79688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62" name="Freeform 457">
                <a:extLst>
                  <a:ext uri="{FF2B5EF4-FFF2-40B4-BE49-F238E27FC236}">
                    <a16:creationId xmlns:a16="http://schemas.microsoft.com/office/drawing/2014/main" id="{D021F21C-7372-BF4D-9F95-863BE2CD3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79688"/>
                <a:ext cx="1587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63" name="Freeform 458">
                <a:extLst>
                  <a:ext uri="{FF2B5EF4-FFF2-40B4-BE49-F238E27FC236}">
                    <a16:creationId xmlns:a16="http://schemas.microsoft.com/office/drawing/2014/main" id="{BD50BAA0-C21E-0342-8DEE-C2AA07927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79688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64" name="Freeform 459">
                <a:extLst>
                  <a:ext uri="{FF2B5EF4-FFF2-40B4-BE49-F238E27FC236}">
                    <a16:creationId xmlns:a16="http://schemas.microsoft.com/office/drawing/2014/main" id="{2F7DA952-3BD4-AF41-AC39-0274CBEDB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79688"/>
                <a:ext cx="4762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0 w 20"/>
                  <a:gd name="T11" fmla="*/ 0 h 1"/>
                  <a:gd name="T12" fmla="*/ 0 w 20"/>
                  <a:gd name="T13" fmla="*/ 0 h 1"/>
                  <a:gd name="T14" fmla="*/ 0 w 20"/>
                  <a:gd name="T15" fmla="*/ 0 h 1"/>
                  <a:gd name="T16" fmla="*/ 0 w 20"/>
                  <a:gd name="T17" fmla="*/ 0 h 1"/>
                  <a:gd name="T18" fmla="*/ 0 w 20"/>
                  <a:gd name="T19" fmla="*/ 0 h 1"/>
                  <a:gd name="T20" fmla="*/ 0 w 20"/>
                  <a:gd name="T21" fmla="*/ 0 h 1"/>
                  <a:gd name="T22" fmla="*/ 0 w 20"/>
                  <a:gd name="T23" fmla="*/ 0 h 1"/>
                  <a:gd name="T24" fmla="*/ 0 w 20"/>
                  <a:gd name="T25" fmla="*/ 0 h 1"/>
                  <a:gd name="T26" fmla="*/ 0 w 20"/>
                  <a:gd name="T27" fmla="*/ 0 h 1"/>
                  <a:gd name="T28" fmla="*/ 0 w 20"/>
                  <a:gd name="T29" fmla="*/ 0 h 1"/>
                  <a:gd name="T30" fmla="*/ 0 w 20"/>
                  <a:gd name="T31" fmla="*/ 0 h 1"/>
                  <a:gd name="T32" fmla="*/ 0 w 20"/>
                  <a:gd name="T33" fmla="*/ 0 h 1"/>
                  <a:gd name="T34" fmla="*/ 0 w 20"/>
                  <a:gd name="T35" fmla="*/ 0 h 1"/>
                  <a:gd name="T36" fmla="*/ 0 w 20"/>
                  <a:gd name="T37" fmla="*/ 0 h 1"/>
                  <a:gd name="T38" fmla="*/ 0 w 20"/>
                  <a:gd name="T39" fmla="*/ 0 h 1"/>
                  <a:gd name="T40" fmla="*/ 0 w 20"/>
                  <a:gd name="T41" fmla="*/ 0 h 1"/>
                  <a:gd name="T42" fmla="*/ 0 w 20"/>
                  <a:gd name="T43" fmla="*/ 0 h 1"/>
                  <a:gd name="T44" fmla="*/ 0 w 20"/>
                  <a:gd name="T45" fmla="*/ 0 h 1"/>
                  <a:gd name="T46" fmla="*/ 0 w 20"/>
                  <a:gd name="T47" fmla="*/ 0 h 1"/>
                  <a:gd name="T48" fmla="*/ 0 w 20"/>
                  <a:gd name="T49" fmla="*/ 0 h 1"/>
                  <a:gd name="T50" fmla="*/ 0 w 20"/>
                  <a:gd name="T51" fmla="*/ 0 h 1"/>
                  <a:gd name="T52" fmla="*/ 2147483646 w 20"/>
                  <a:gd name="T53" fmla="*/ 0 h 1"/>
                  <a:gd name="T54" fmla="*/ 2147483646 w 20"/>
                  <a:gd name="T55" fmla="*/ 0 h 1"/>
                  <a:gd name="T56" fmla="*/ 0 w 20"/>
                  <a:gd name="T57" fmla="*/ 0 h 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65" name="Freeform 460">
                <a:extLst>
                  <a:ext uri="{FF2B5EF4-FFF2-40B4-BE49-F238E27FC236}">
                    <a16:creationId xmlns:a16="http://schemas.microsoft.com/office/drawing/2014/main" id="{3E164B24-FD46-F946-B130-291C8BDF6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76513"/>
                <a:ext cx="4762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2147483646 w 20"/>
                  <a:gd name="T9" fmla="*/ 0 h 20"/>
                  <a:gd name="T10" fmla="*/ 2147483646 w 20"/>
                  <a:gd name="T11" fmla="*/ 0 h 20"/>
                  <a:gd name="T12" fmla="*/ 2147483646 w 20"/>
                  <a:gd name="T13" fmla="*/ 0 h 20"/>
                  <a:gd name="T14" fmla="*/ 0 w 20"/>
                  <a:gd name="T15" fmla="*/ 2147483646 h 20"/>
                  <a:gd name="T16" fmla="*/ 2147483646 w 20"/>
                  <a:gd name="T17" fmla="*/ 2147483646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9"/>
                      <a:pt x="19" y="19"/>
                      <a:pt x="19" y="0"/>
                    </a:cubicBezTo>
                    <a:cubicBezTo>
                      <a:pt x="0" y="0"/>
                      <a:pt x="0" y="19"/>
                      <a:pt x="0" y="19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FAB8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66" name="Freeform 461">
                <a:extLst>
                  <a:ext uri="{FF2B5EF4-FFF2-40B4-BE49-F238E27FC236}">
                    <a16:creationId xmlns:a16="http://schemas.microsoft.com/office/drawing/2014/main" id="{4C973E4D-5EAB-6C43-9361-0B5C22616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576513"/>
                <a:ext cx="4762" cy="3175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2147483646 w 20"/>
                  <a:gd name="T11" fmla="*/ 0 h 20"/>
                  <a:gd name="T12" fmla="*/ 2147483646 w 20"/>
                  <a:gd name="T13" fmla="*/ 0 h 20"/>
                  <a:gd name="T14" fmla="*/ 2147483646 w 20"/>
                  <a:gd name="T15" fmla="*/ 0 h 20"/>
                  <a:gd name="T16" fmla="*/ 2147483646 w 20"/>
                  <a:gd name="T17" fmla="*/ 0 h 20"/>
                  <a:gd name="T18" fmla="*/ 2147483646 w 20"/>
                  <a:gd name="T19" fmla="*/ 0 h 20"/>
                  <a:gd name="T20" fmla="*/ 2147483646 w 20"/>
                  <a:gd name="T21" fmla="*/ 0 h 20"/>
                  <a:gd name="T22" fmla="*/ 0 w 20"/>
                  <a:gd name="T23" fmla="*/ 2147483646 h 20"/>
                  <a:gd name="T24" fmla="*/ 0 w 20"/>
                  <a:gd name="T25" fmla="*/ 2147483646 h 20"/>
                  <a:gd name="T26" fmla="*/ 2147483646 w 20"/>
                  <a:gd name="T27" fmla="*/ 2147483646 h 20"/>
                  <a:gd name="T28" fmla="*/ 2147483646 w 20"/>
                  <a:gd name="T29" fmla="*/ 2147483646 h 20"/>
                  <a:gd name="T30" fmla="*/ 2147483646 w 20"/>
                  <a:gd name="T31" fmla="*/ 2147483646 h 20"/>
                  <a:gd name="T32" fmla="*/ 2147483646 w 20"/>
                  <a:gd name="T33" fmla="*/ 2147483646 h 20"/>
                  <a:gd name="T34" fmla="*/ 2147483646 w 20"/>
                  <a:gd name="T35" fmla="*/ 2147483646 h 20"/>
                  <a:gd name="T36" fmla="*/ 2147483646 w 20"/>
                  <a:gd name="T37" fmla="*/ 2147483646 h 20"/>
                  <a:gd name="T38" fmla="*/ 2147483646 w 20"/>
                  <a:gd name="T39" fmla="*/ 2147483646 h 20"/>
                  <a:gd name="T40" fmla="*/ 2147483646 w 20"/>
                  <a:gd name="T41" fmla="*/ 2147483646 h 20"/>
                  <a:gd name="T42" fmla="*/ 2147483646 w 20"/>
                  <a:gd name="T43" fmla="*/ 2147483646 h 20"/>
                  <a:gd name="T44" fmla="*/ 2147483646 w 20"/>
                  <a:gd name="T45" fmla="*/ 2147483646 h 20"/>
                  <a:gd name="T46" fmla="*/ 2147483646 w 20"/>
                  <a:gd name="T47" fmla="*/ 2147483646 h 20"/>
                  <a:gd name="T48" fmla="*/ 2147483646 w 20"/>
                  <a:gd name="T49" fmla="*/ 2147483646 h 20"/>
                  <a:gd name="T50" fmla="*/ 0 w 20"/>
                  <a:gd name="T51" fmla="*/ 2147483646 h 20"/>
                  <a:gd name="T52" fmla="*/ 0 w 20"/>
                  <a:gd name="T53" fmla="*/ 2147483646 h 20"/>
                  <a:gd name="T54" fmla="*/ 2147483646 w 20"/>
                  <a:gd name="T55" fmla="*/ 0 h 20"/>
                  <a:gd name="T56" fmla="*/ 2147483646 w 20"/>
                  <a:gd name="T57" fmla="*/ 0 h 20"/>
                  <a:gd name="T58" fmla="*/ 2147483646 w 20"/>
                  <a:gd name="T59" fmla="*/ 0 h 20"/>
                  <a:gd name="T60" fmla="*/ 2147483646 w 20"/>
                  <a:gd name="T61" fmla="*/ 0 h 20"/>
                  <a:gd name="T62" fmla="*/ 2147483646 w 20"/>
                  <a:gd name="T63" fmla="*/ 0 h 20"/>
                  <a:gd name="T64" fmla="*/ 2147483646 w 20"/>
                  <a:gd name="T65" fmla="*/ 0 h 20"/>
                  <a:gd name="T66" fmla="*/ 2147483646 w 20"/>
                  <a:gd name="T67" fmla="*/ 2147483646 h 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6C30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67" name="Freeform 462">
                <a:extLst>
                  <a:ext uri="{FF2B5EF4-FFF2-40B4-BE49-F238E27FC236}">
                    <a16:creationId xmlns:a16="http://schemas.microsoft.com/office/drawing/2014/main" id="{5386D2EB-64E8-4A4A-843F-85A642338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2514600"/>
                <a:ext cx="58738" cy="30163"/>
              </a:xfrm>
              <a:custGeom>
                <a:avLst/>
                <a:gdLst>
                  <a:gd name="T0" fmla="*/ 2147483646 w 325"/>
                  <a:gd name="T1" fmla="*/ 0 h 173"/>
                  <a:gd name="T2" fmla="*/ 2147483646 w 325"/>
                  <a:gd name="T3" fmla="*/ 0 h 173"/>
                  <a:gd name="T4" fmla="*/ 2147483646 w 325"/>
                  <a:gd name="T5" fmla="*/ 2147483646 h 173"/>
                  <a:gd name="T6" fmla="*/ 2147483646 w 325"/>
                  <a:gd name="T7" fmla="*/ 2147483646 h 173"/>
                  <a:gd name="T8" fmla="*/ 2147483646 w 325"/>
                  <a:gd name="T9" fmla="*/ 2147483646 h 173"/>
                  <a:gd name="T10" fmla="*/ 2147483646 w 325"/>
                  <a:gd name="T11" fmla="*/ 2147483646 h 173"/>
                  <a:gd name="T12" fmla="*/ 2147483646 w 325"/>
                  <a:gd name="T13" fmla="*/ 2147483646 h 173"/>
                  <a:gd name="T14" fmla="*/ 2147483646 w 325"/>
                  <a:gd name="T15" fmla="*/ 2147483646 h 173"/>
                  <a:gd name="T16" fmla="*/ 0 w 325"/>
                  <a:gd name="T17" fmla="*/ 2147483646 h 173"/>
                  <a:gd name="T18" fmla="*/ 0 w 325"/>
                  <a:gd name="T19" fmla="*/ 2147483646 h 173"/>
                  <a:gd name="T20" fmla="*/ 0 w 325"/>
                  <a:gd name="T21" fmla="*/ 2147483646 h 173"/>
                  <a:gd name="T22" fmla="*/ 2147483646 w 325"/>
                  <a:gd name="T23" fmla="*/ 2147483646 h 173"/>
                  <a:gd name="T24" fmla="*/ 2147483646 w 325"/>
                  <a:gd name="T25" fmla="*/ 2147483646 h 173"/>
                  <a:gd name="T26" fmla="*/ 2147483646 w 325"/>
                  <a:gd name="T27" fmla="*/ 2147483646 h 173"/>
                  <a:gd name="T28" fmla="*/ 2147483646 w 325"/>
                  <a:gd name="T29" fmla="*/ 2147483646 h 173"/>
                  <a:gd name="T30" fmla="*/ 2147483646 w 325"/>
                  <a:gd name="T31" fmla="*/ 2147483646 h 173"/>
                  <a:gd name="T32" fmla="*/ 2147483646 w 325"/>
                  <a:gd name="T33" fmla="*/ 2147483646 h 173"/>
                  <a:gd name="T34" fmla="*/ 2147483646 w 325"/>
                  <a:gd name="T35" fmla="*/ 2147483646 h 173"/>
                  <a:gd name="T36" fmla="*/ 2147483646 w 325"/>
                  <a:gd name="T37" fmla="*/ 2147483646 h 173"/>
                  <a:gd name="T38" fmla="*/ 2147483646 w 325"/>
                  <a:gd name="T39" fmla="*/ 2147483646 h 173"/>
                  <a:gd name="T40" fmla="*/ 2147483646 w 325"/>
                  <a:gd name="T41" fmla="*/ 2147483646 h 173"/>
                  <a:gd name="T42" fmla="*/ 2147483646 w 325"/>
                  <a:gd name="T43" fmla="*/ 2147483646 h 173"/>
                  <a:gd name="T44" fmla="*/ 2147483646 w 325"/>
                  <a:gd name="T45" fmla="*/ 0 h 173"/>
                  <a:gd name="T46" fmla="*/ 2147483646 w 325"/>
                  <a:gd name="T47" fmla="*/ 2147483646 h 173"/>
                  <a:gd name="T48" fmla="*/ 2147483646 w 325"/>
                  <a:gd name="T49" fmla="*/ 2147483646 h 173"/>
                  <a:gd name="T50" fmla="*/ 2147483646 w 325"/>
                  <a:gd name="T51" fmla="*/ 2147483646 h 173"/>
                  <a:gd name="T52" fmla="*/ 2147483646 w 325"/>
                  <a:gd name="T53" fmla="*/ 2147483646 h 173"/>
                  <a:gd name="T54" fmla="*/ 2147483646 w 325"/>
                  <a:gd name="T55" fmla="*/ 2147483646 h 173"/>
                  <a:gd name="T56" fmla="*/ 2147483646 w 325"/>
                  <a:gd name="T57" fmla="*/ 2147483646 h 173"/>
                  <a:gd name="T58" fmla="*/ 2147483646 w 325"/>
                  <a:gd name="T59" fmla="*/ 2147483646 h 173"/>
                  <a:gd name="T60" fmla="*/ 2147483646 w 325"/>
                  <a:gd name="T61" fmla="*/ 2147483646 h 173"/>
                  <a:gd name="T62" fmla="*/ 2147483646 w 325"/>
                  <a:gd name="T63" fmla="*/ 2147483646 h 173"/>
                  <a:gd name="T64" fmla="*/ 2147483646 w 325"/>
                  <a:gd name="T65" fmla="*/ 2147483646 h 173"/>
                  <a:gd name="T66" fmla="*/ 2147483646 w 325"/>
                  <a:gd name="T67" fmla="*/ 2147483646 h 173"/>
                  <a:gd name="T68" fmla="*/ 2147483646 w 325"/>
                  <a:gd name="T69" fmla="*/ 2147483646 h 173"/>
                  <a:gd name="T70" fmla="*/ 2147483646 w 325"/>
                  <a:gd name="T71" fmla="*/ 2147483646 h 173"/>
                  <a:gd name="T72" fmla="*/ 0 w 325"/>
                  <a:gd name="T73" fmla="*/ 2147483646 h 173"/>
                  <a:gd name="T74" fmla="*/ 0 w 325"/>
                  <a:gd name="T75" fmla="*/ 2147483646 h 173"/>
                  <a:gd name="T76" fmla="*/ 0 w 325"/>
                  <a:gd name="T77" fmla="*/ 2147483646 h 173"/>
                  <a:gd name="T78" fmla="*/ 2147483646 w 325"/>
                  <a:gd name="T79" fmla="*/ 2147483646 h 173"/>
                  <a:gd name="T80" fmla="*/ 2147483646 w 325"/>
                  <a:gd name="T81" fmla="*/ 2147483646 h 173"/>
                  <a:gd name="T82" fmla="*/ 2147483646 w 325"/>
                  <a:gd name="T83" fmla="*/ 2147483646 h 173"/>
                  <a:gd name="T84" fmla="*/ 2147483646 w 325"/>
                  <a:gd name="T85" fmla="*/ 2147483646 h 173"/>
                  <a:gd name="T86" fmla="*/ 2147483646 w 325"/>
                  <a:gd name="T87" fmla="*/ 2147483646 h 173"/>
                  <a:gd name="T88" fmla="*/ 2147483646 w 325"/>
                  <a:gd name="T89" fmla="*/ 2147483646 h 173"/>
                  <a:gd name="T90" fmla="*/ 2147483646 w 325"/>
                  <a:gd name="T91" fmla="*/ 0 h 17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25" h="173">
                    <a:moveTo>
                      <a:pt x="20" y="0"/>
                    </a:moveTo>
                    <a:lnTo>
                      <a:pt x="20" y="0"/>
                    </a:lnTo>
                    <a:cubicBezTo>
                      <a:pt x="20" y="0"/>
                      <a:pt x="20" y="20"/>
                      <a:pt x="39" y="38"/>
                    </a:cubicBezTo>
                    <a:cubicBezTo>
                      <a:pt x="39" y="57"/>
                      <a:pt x="39" y="76"/>
                      <a:pt x="39" y="96"/>
                    </a:cubicBezTo>
                    <a:cubicBezTo>
                      <a:pt x="39" y="96"/>
                      <a:pt x="39" y="96"/>
                      <a:pt x="39" y="115"/>
                    </a:cubicBezTo>
                    <a:lnTo>
                      <a:pt x="39" y="134"/>
                    </a:lnTo>
                    <a:cubicBezTo>
                      <a:pt x="39" y="152"/>
                      <a:pt x="39" y="152"/>
                      <a:pt x="20" y="152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153" y="152"/>
                      <a:pt x="153" y="152"/>
                      <a:pt x="153" y="152"/>
                    </a:cubicBezTo>
                    <a:cubicBezTo>
                      <a:pt x="172" y="152"/>
                      <a:pt x="191" y="152"/>
                      <a:pt x="229" y="152"/>
                    </a:cubicBezTo>
                    <a:cubicBezTo>
                      <a:pt x="229" y="152"/>
                      <a:pt x="248" y="152"/>
                      <a:pt x="267" y="152"/>
                    </a:cubicBezTo>
                    <a:cubicBezTo>
                      <a:pt x="267" y="152"/>
                      <a:pt x="267" y="152"/>
                      <a:pt x="286" y="152"/>
                    </a:cubicBezTo>
                    <a:cubicBezTo>
                      <a:pt x="286" y="152"/>
                      <a:pt x="286" y="152"/>
                      <a:pt x="305" y="152"/>
                    </a:cubicBezTo>
                    <a:lnTo>
                      <a:pt x="305" y="134"/>
                    </a:lnTo>
                    <a:cubicBezTo>
                      <a:pt x="324" y="134"/>
                      <a:pt x="324" y="115"/>
                      <a:pt x="324" y="115"/>
                    </a:cubicBezTo>
                    <a:cubicBezTo>
                      <a:pt x="324" y="96"/>
                      <a:pt x="324" y="96"/>
                      <a:pt x="324" y="76"/>
                    </a:cubicBezTo>
                    <a:cubicBezTo>
                      <a:pt x="324" y="57"/>
                      <a:pt x="324" y="38"/>
                      <a:pt x="324" y="38"/>
                    </a:cubicBezTo>
                    <a:cubicBezTo>
                      <a:pt x="324" y="20"/>
                      <a:pt x="324" y="0"/>
                      <a:pt x="305" y="0"/>
                    </a:cubicBezTo>
                    <a:cubicBezTo>
                      <a:pt x="324" y="0"/>
                      <a:pt x="324" y="20"/>
                      <a:pt x="324" y="38"/>
                    </a:cubicBezTo>
                    <a:cubicBezTo>
                      <a:pt x="324" y="38"/>
                      <a:pt x="324" y="57"/>
                      <a:pt x="324" y="76"/>
                    </a:cubicBezTo>
                    <a:lnTo>
                      <a:pt x="324" y="96"/>
                    </a:lnTo>
                    <a:lnTo>
                      <a:pt x="324" y="115"/>
                    </a:lnTo>
                    <a:cubicBezTo>
                      <a:pt x="324" y="115"/>
                      <a:pt x="324" y="134"/>
                      <a:pt x="305" y="134"/>
                    </a:cubicBezTo>
                    <a:lnTo>
                      <a:pt x="305" y="152"/>
                    </a:lnTo>
                    <a:cubicBezTo>
                      <a:pt x="286" y="152"/>
                      <a:pt x="286" y="152"/>
                      <a:pt x="286" y="152"/>
                    </a:cubicBezTo>
                    <a:cubicBezTo>
                      <a:pt x="267" y="152"/>
                      <a:pt x="267" y="152"/>
                      <a:pt x="267" y="152"/>
                    </a:cubicBezTo>
                    <a:cubicBezTo>
                      <a:pt x="248" y="152"/>
                      <a:pt x="229" y="152"/>
                      <a:pt x="229" y="152"/>
                    </a:cubicBezTo>
                    <a:cubicBezTo>
                      <a:pt x="191" y="152"/>
                      <a:pt x="172" y="152"/>
                      <a:pt x="153" y="152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20" y="152"/>
                      <a:pt x="20" y="152"/>
                      <a:pt x="20" y="152"/>
                    </a:cubicBezTo>
                    <a:lnTo>
                      <a:pt x="39" y="134"/>
                    </a:lnTo>
                    <a:lnTo>
                      <a:pt x="39" y="115"/>
                    </a:ln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76"/>
                      <a:pt x="39" y="57"/>
                      <a:pt x="39" y="38"/>
                    </a:cubicBezTo>
                    <a:cubicBezTo>
                      <a:pt x="20" y="20"/>
                      <a:pt x="20" y="0"/>
                      <a:pt x="20" y="0"/>
                    </a:cubicBezTo>
                  </a:path>
                </a:pathLst>
              </a:custGeom>
              <a:solidFill>
                <a:srgbClr val="99927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68" name="Freeform 463">
                <a:extLst>
                  <a:ext uri="{FF2B5EF4-FFF2-40B4-BE49-F238E27FC236}">
                    <a16:creationId xmlns:a16="http://schemas.microsoft.com/office/drawing/2014/main" id="{D0D34D20-9931-924B-8B27-F98374DD7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03488"/>
                <a:ext cx="3175" cy="7937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2147483646 h 39"/>
                  <a:gd name="T10" fmla="*/ 2147483646 w 20"/>
                  <a:gd name="T11" fmla="*/ 2147483646 h 39"/>
                  <a:gd name="T12" fmla="*/ 2147483646 w 20"/>
                  <a:gd name="T13" fmla="*/ 2147483646 h 39"/>
                  <a:gd name="T14" fmla="*/ 2147483646 w 20"/>
                  <a:gd name="T15" fmla="*/ 2147483646 h 39"/>
                  <a:gd name="T16" fmla="*/ 2147483646 w 20"/>
                  <a:gd name="T17" fmla="*/ 2147483646 h 39"/>
                  <a:gd name="T18" fmla="*/ 2147483646 w 20"/>
                  <a:gd name="T19" fmla="*/ 2147483646 h 39"/>
                  <a:gd name="T20" fmla="*/ 2147483646 w 20"/>
                  <a:gd name="T21" fmla="*/ 2147483646 h 39"/>
                  <a:gd name="T22" fmla="*/ 2147483646 w 20"/>
                  <a:gd name="T23" fmla="*/ 2147483646 h 39"/>
                  <a:gd name="T24" fmla="*/ 2147483646 w 20"/>
                  <a:gd name="T25" fmla="*/ 2147483646 h 39"/>
                  <a:gd name="T26" fmla="*/ 2147483646 w 20"/>
                  <a:gd name="T27" fmla="*/ 2147483646 h 39"/>
                  <a:gd name="T28" fmla="*/ 2147483646 w 20"/>
                  <a:gd name="T29" fmla="*/ 2147483646 h 39"/>
                  <a:gd name="T30" fmla="*/ 0 w 20"/>
                  <a:gd name="T31" fmla="*/ 2147483646 h 39"/>
                  <a:gd name="T32" fmla="*/ 0 w 20"/>
                  <a:gd name="T33" fmla="*/ 2147483646 h 39"/>
                  <a:gd name="T34" fmla="*/ 0 w 20"/>
                  <a:gd name="T35" fmla="*/ 2147483646 h 39"/>
                  <a:gd name="T36" fmla="*/ 0 w 20"/>
                  <a:gd name="T37" fmla="*/ 2147483646 h 39"/>
                  <a:gd name="T38" fmla="*/ 0 w 20"/>
                  <a:gd name="T39" fmla="*/ 2147483646 h 39"/>
                  <a:gd name="T40" fmla="*/ 0 w 20"/>
                  <a:gd name="T41" fmla="*/ 2147483646 h 39"/>
                  <a:gd name="T42" fmla="*/ 0 w 20"/>
                  <a:gd name="T43" fmla="*/ 2147483646 h 39"/>
                  <a:gd name="T44" fmla="*/ 2147483646 w 20"/>
                  <a:gd name="T45" fmla="*/ 2147483646 h 39"/>
                  <a:gd name="T46" fmla="*/ 2147483646 w 20"/>
                  <a:gd name="T47" fmla="*/ 2147483646 h 39"/>
                  <a:gd name="T48" fmla="*/ 2147483646 w 20"/>
                  <a:gd name="T49" fmla="*/ 2147483646 h 39"/>
                  <a:gd name="T50" fmla="*/ 0 w 20"/>
                  <a:gd name="T51" fmla="*/ 2147483646 h 39"/>
                  <a:gd name="T52" fmla="*/ 0 w 20"/>
                  <a:gd name="T53" fmla="*/ 2147483646 h 39"/>
                  <a:gd name="T54" fmla="*/ 0 w 20"/>
                  <a:gd name="T55" fmla="*/ 0 h 39"/>
                  <a:gd name="T56" fmla="*/ 0 w 20"/>
                  <a:gd name="T57" fmla="*/ 0 h 39"/>
                  <a:gd name="T58" fmla="*/ 0 w 20"/>
                  <a:gd name="T59" fmla="*/ 0 h 39"/>
                  <a:gd name="T60" fmla="*/ 0 w 20"/>
                  <a:gd name="T61" fmla="*/ 0 h 39"/>
                  <a:gd name="T62" fmla="*/ 0 w 20"/>
                  <a:gd name="T63" fmla="*/ 0 h 39"/>
                  <a:gd name="T64" fmla="*/ 0 w 20"/>
                  <a:gd name="T65" fmla="*/ 0 h 39"/>
                  <a:gd name="T66" fmla="*/ 0 w 20"/>
                  <a:gd name="T67" fmla="*/ 0 h 39"/>
                  <a:gd name="T68" fmla="*/ 0 w 20"/>
                  <a:gd name="T69" fmla="*/ 0 h 39"/>
                  <a:gd name="T70" fmla="*/ 0 w 20"/>
                  <a:gd name="T71" fmla="*/ 0 h 39"/>
                  <a:gd name="T72" fmla="*/ 0 w 20"/>
                  <a:gd name="T73" fmla="*/ 0 h 39"/>
                  <a:gd name="T74" fmla="*/ 0 w 20"/>
                  <a:gd name="T75" fmla="*/ 0 h 39"/>
                  <a:gd name="T76" fmla="*/ 0 w 20"/>
                  <a:gd name="T77" fmla="*/ 0 h 39"/>
                  <a:gd name="T78" fmla="*/ 0 w 20"/>
                  <a:gd name="T79" fmla="*/ 0 h 39"/>
                  <a:gd name="T80" fmla="*/ 2147483646 w 20"/>
                  <a:gd name="T81" fmla="*/ 2147483646 h 3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0" h="39">
                    <a:moveTo>
                      <a:pt x="19" y="19"/>
                    </a:moveTo>
                    <a:lnTo>
                      <a:pt x="19" y="38"/>
                    </a:lnTo>
                    <a:lnTo>
                      <a:pt x="0" y="38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69" name="Freeform 464">
                <a:extLst>
                  <a:ext uri="{FF2B5EF4-FFF2-40B4-BE49-F238E27FC236}">
                    <a16:creationId xmlns:a16="http://schemas.microsoft.com/office/drawing/2014/main" id="{FC10DC70-8B34-5240-BD71-D204C19AA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03488"/>
                <a:ext cx="4762" cy="7937"/>
              </a:xfrm>
              <a:custGeom>
                <a:avLst/>
                <a:gdLst>
                  <a:gd name="T0" fmla="*/ 0 w 20"/>
                  <a:gd name="T1" fmla="*/ 0 h 39"/>
                  <a:gd name="T2" fmla="*/ 0 w 20"/>
                  <a:gd name="T3" fmla="*/ 0 h 39"/>
                  <a:gd name="T4" fmla="*/ 2147483646 w 20"/>
                  <a:gd name="T5" fmla="*/ 0 h 39"/>
                  <a:gd name="T6" fmla="*/ 2147483646 w 20"/>
                  <a:gd name="T7" fmla="*/ 0 h 39"/>
                  <a:gd name="T8" fmla="*/ 2147483646 w 20"/>
                  <a:gd name="T9" fmla="*/ 0 h 39"/>
                  <a:gd name="T10" fmla="*/ 2147483646 w 20"/>
                  <a:gd name="T11" fmla="*/ 0 h 39"/>
                  <a:gd name="T12" fmla="*/ 2147483646 w 20"/>
                  <a:gd name="T13" fmla="*/ 0 h 39"/>
                  <a:gd name="T14" fmla="*/ 2147483646 w 20"/>
                  <a:gd name="T15" fmla="*/ 0 h 39"/>
                  <a:gd name="T16" fmla="*/ 2147483646 w 20"/>
                  <a:gd name="T17" fmla="*/ 0 h 39"/>
                  <a:gd name="T18" fmla="*/ 2147483646 w 20"/>
                  <a:gd name="T19" fmla="*/ 0 h 39"/>
                  <a:gd name="T20" fmla="*/ 0 w 20"/>
                  <a:gd name="T21" fmla="*/ 0 h 39"/>
                  <a:gd name="T22" fmla="*/ 0 w 20"/>
                  <a:gd name="T23" fmla="*/ 2147483646 h 39"/>
                  <a:gd name="T24" fmla="*/ 0 w 20"/>
                  <a:gd name="T25" fmla="*/ 2147483646 h 39"/>
                  <a:gd name="T26" fmla="*/ 0 w 20"/>
                  <a:gd name="T27" fmla="*/ 2147483646 h 39"/>
                  <a:gd name="T28" fmla="*/ 0 w 20"/>
                  <a:gd name="T29" fmla="*/ 2147483646 h 39"/>
                  <a:gd name="T30" fmla="*/ 2147483646 w 20"/>
                  <a:gd name="T31" fmla="*/ 2147483646 h 39"/>
                  <a:gd name="T32" fmla="*/ 2147483646 w 20"/>
                  <a:gd name="T33" fmla="*/ 2147483646 h 39"/>
                  <a:gd name="T34" fmla="*/ 2147483646 w 20"/>
                  <a:gd name="T35" fmla="*/ 2147483646 h 39"/>
                  <a:gd name="T36" fmla="*/ 2147483646 w 20"/>
                  <a:gd name="T37" fmla="*/ 2147483646 h 39"/>
                  <a:gd name="T38" fmla="*/ 2147483646 w 20"/>
                  <a:gd name="T39" fmla="*/ 2147483646 h 39"/>
                  <a:gd name="T40" fmla="*/ 0 w 20"/>
                  <a:gd name="T41" fmla="*/ 2147483646 h 39"/>
                  <a:gd name="T42" fmla="*/ 0 w 20"/>
                  <a:gd name="T43" fmla="*/ 2147483646 h 39"/>
                  <a:gd name="T44" fmla="*/ 0 w 20"/>
                  <a:gd name="T45" fmla="*/ 2147483646 h 39"/>
                  <a:gd name="T46" fmla="*/ 2147483646 w 20"/>
                  <a:gd name="T47" fmla="*/ 2147483646 h 39"/>
                  <a:gd name="T48" fmla="*/ 2147483646 w 20"/>
                  <a:gd name="T49" fmla="*/ 2147483646 h 39"/>
                  <a:gd name="T50" fmla="*/ 2147483646 w 20"/>
                  <a:gd name="T51" fmla="*/ 2147483646 h 39"/>
                  <a:gd name="T52" fmla="*/ 2147483646 w 20"/>
                  <a:gd name="T53" fmla="*/ 2147483646 h 39"/>
                  <a:gd name="T54" fmla="*/ 2147483646 w 20"/>
                  <a:gd name="T55" fmla="*/ 2147483646 h 39"/>
                  <a:gd name="T56" fmla="*/ 2147483646 w 20"/>
                  <a:gd name="T57" fmla="*/ 2147483646 h 39"/>
                  <a:gd name="T58" fmla="*/ 2147483646 w 20"/>
                  <a:gd name="T59" fmla="*/ 2147483646 h 39"/>
                  <a:gd name="T60" fmla="*/ 0 w 20"/>
                  <a:gd name="T61" fmla="*/ 2147483646 h 39"/>
                  <a:gd name="T62" fmla="*/ 0 w 20"/>
                  <a:gd name="T63" fmla="*/ 2147483646 h 39"/>
                  <a:gd name="T64" fmla="*/ 0 w 20"/>
                  <a:gd name="T65" fmla="*/ 2147483646 h 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" h="39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70" name="Freeform 465">
                <a:extLst>
                  <a:ext uri="{FF2B5EF4-FFF2-40B4-BE49-F238E27FC236}">
                    <a16:creationId xmlns:a16="http://schemas.microsoft.com/office/drawing/2014/main" id="{152F61A9-6E02-BB4A-9AA7-53FEF2C63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03488"/>
                <a:ext cx="7937" cy="7937"/>
              </a:xfrm>
              <a:custGeom>
                <a:avLst/>
                <a:gdLst>
                  <a:gd name="T0" fmla="*/ 2147483646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0 h 39"/>
                  <a:gd name="T6" fmla="*/ 2147483646 w 39"/>
                  <a:gd name="T7" fmla="*/ 0 h 39"/>
                  <a:gd name="T8" fmla="*/ 2147483646 w 39"/>
                  <a:gd name="T9" fmla="*/ 0 h 39"/>
                  <a:gd name="T10" fmla="*/ 2147483646 w 39"/>
                  <a:gd name="T11" fmla="*/ 0 h 39"/>
                  <a:gd name="T12" fmla="*/ 2147483646 w 39"/>
                  <a:gd name="T13" fmla="*/ 0 h 39"/>
                  <a:gd name="T14" fmla="*/ 2147483646 w 39"/>
                  <a:gd name="T15" fmla="*/ 0 h 39"/>
                  <a:gd name="T16" fmla="*/ 0 w 39"/>
                  <a:gd name="T17" fmla="*/ 0 h 39"/>
                  <a:gd name="T18" fmla="*/ 2147483646 w 39"/>
                  <a:gd name="T19" fmla="*/ 0 h 39"/>
                  <a:gd name="T20" fmla="*/ 2147483646 w 39"/>
                  <a:gd name="T21" fmla="*/ 0 h 39"/>
                  <a:gd name="T22" fmla="*/ 2147483646 w 39"/>
                  <a:gd name="T23" fmla="*/ 0 h 39"/>
                  <a:gd name="T24" fmla="*/ 2147483646 w 39"/>
                  <a:gd name="T25" fmla="*/ 0 h 39"/>
                  <a:gd name="T26" fmla="*/ 2147483646 w 39"/>
                  <a:gd name="T27" fmla="*/ 0 h 39"/>
                  <a:gd name="T28" fmla="*/ 2147483646 w 39"/>
                  <a:gd name="T29" fmla="*/ 0 h 39"/>
                  <a:gd name="T30" fmla="*/ 2147483646 w 39"/>
                  <a:gd name="T31" fmla="*/ 0 h 39"/>
                  <a:gd name="T32" fmla="*/ 2147483646 w 39"/>
                  <a:gd name="T33" fmla="*/ 0 h 39"/>
                  <a:gd name="T34" fmla="*/ 2147483646 w 39"/>
                  <a:gd name="T35" fmla="*/ 0 h 39"/>
                  <a:gd name="T36" fmla="*/ 2147483646 w 39"/>
                  <a:gd name="T37" fmla="*/ 0 h 39"/>
                  <a:gd name="T38" fmla="*/ 2147483646 w 39"/>
                  <a:gd name="T39" fmla="*/ 2147483646 h 39"/>
                  <a:gd name="T40" fmla="*/ 2147483646 w 39"/>
                  <a:gd name="T41" fmla="*/ 2147483646 h 39"/>
                  <a:gd name="T42" fmla="*/ 2147483646 w 39"/>
                  <a:gd name="T43" fmla="*/ 2147483646 h 39"/>
                  <a:gd name="T44" fmla="*/ 2147483646 w 39"/>
                  <a:gd name="T45" fmla="*/ 2147483646 h 39"/>
                  <a:gd name="T46" fmla="*/ 2147483646 w 39"/>
                  <a:gd name="T47" fmla="*/ 2147483646 h 39"/>
                  <a:gd name="T48" fmla="*/ 2147483646 w 39"/>
                  <a:gd name="T49" fmla="*/ 2147483646 h 39"/>
                  <a:gd name="T50" fmla="*/ 2147483646 w 39"/>
                  <a:gd name="T51" fmla="*/ 2147483646 h 39"/>
                  <a:gd name="T52" fmla="*/ 2147483646 w 39"/>
                  <a:gd name="T53" fmla="*/ 2147483646 h 39"/>
                  <a:gd name="T54" fmla="*/ 2147483646 w 39"/>
                  <a:gd name="T55" fmla="*/ 2147483646 h 39"/>
                  <a:gd name="T56" fmla="*/ 2147483646 w 39"/>
                  <a:gd name="T57" fmla="*/ 2147483646 h 39"/>
                  <a:gd name="T58" fmla="*/ 2147483646 w 39"/>
                  <a:gd name="T59" fmla="*/ 2147483646 h 39"/>
                  <a:gd name="T60" fmla="*/ 2147483646 w 39"/>
                  <a:gd name="T61" fmla="*/ 2147483646 h 39"/>
                  <a:gd name="T62" fmla="*/ 2147483646 w 39"/>
                  <a:gd name="T63" fmla="*/ 2147483646 h 39"/>
                  <a:gd name="T64" fmla="*/ 2147483646 w 39"/>
                  <a:gd name="T65" fmla="*/ 2147483646 h 39"/>
                  <a:gd name="T66" fmla="*/ 2147483646 w 39"/>
                  <a:gd name="T67" fmla="*/ 2147483646 h 39"/>
                  <a:gd name="T68" fmla="*/ 2147483646 w 39"/>
                  <a:gd name="T69" fmla="*/ 2147483646 h 39"/>
                  <a:gd name="T70" fmla="*/ 2147483646 w 39"/>
                  <a:gd name="T71" fmla="*/ 2147483646 h 39"/>
                  <a:gd name="T72" fmla="*/ 2147483646 w 39"/>
                  <a:gd name="T73" fmla="*/ 2147483646 h 39"/>
                  <a:gd name="T74" fmla="*/ 2147483646 w 39"/>
                  <a:gd name="T75" fmla="*/ 2147483646 h 39"/>
                  <a:gd name="T76" fmla="*/ 2147483646 w 39"/>
                  <a:gd name="T77" fmla="*/ 0 h 39"/>
                  <a:gd name="T78" fmla="*/ 2147483646 w 39"/>
                  <a:gd name="T79" fmla="*/ 2147483646 h 39"/>
                  <a:gd name="T80" fmla="*/ 2147483646 w 39"/>
                  <a:gd name="T81" fmla="*/ 2147483646 h 39"/>
                  <a:gd name="T82" fmla="*/ 2147483646 w 39"/>
                  <a:gd name="T83" fmla="*/ 2147483646 h 39"/>
                  <a:gd name="T84" fmla="*/ 2147483646 w 39"/>
                  <a:gd name="T85" fmla="*/ 2147483646 h 39"/>
                  <a:gd name="T86" fmla="*/ 2147483646 w 39"/>
                  <a:gd name="T87" fmla="*/ 2147483646 h 39"/>
                  <a:gd name="T88" fmla="*/ 2147483646 w 39"/>
                  <a:gd name="T89" fmla="*/ 2147483646 h 39"/>
                  <a:gd name="T90" fmla="*/ 2147483646 w 39"/>
                  <a:gd name="T91" fmla="*/ 2147483646 h 39"/>
                  <a:gd name="T92" fmla="*/ 2147483646 w 39"/>
                  <a:gd name="T93" fmla="*/ 2147483646 h 39"/>
                  <a:gd name="T94" fmla="*/ 2147483646 w 39"/>
                  <a:gd name="T95" fmla="*/ 2147483646 h 39"/>
                  <a:gd name="T96" fmla="*/ 2147483646 w 39"/>
                  <a:gd name="T97" fmla="*/ 2147483646 h 39"/>
                  <a:gd name="T98" fmla="*/ 2147483646 w 39"/>
                  <a:gd name="T99" fmla="*/ 2147483646 h 39"/>
                  <a:gd name="T100" fmla="*/ 2147483646 w 39"/>
                  <a:gd name="T101" fmla="*/ 0 h 39"/>
                  <a:gd name="T102" fmla="*/ 2147483646 w 39"/>
                  <a:gd name="T103" fmla="*/ 0 h 39"/>
                  <a:gd name="T104" fmla="*/ 2147483646 w 39"/>
                  <a:gd name="T105" fmla="*/ 0 h 39"/>
                  <a:gd name="T106" fmla="*/ 2147483646 w 39"/>
                  <a:gd name="T107" fmla="*/ 0 h 39"/>
                  <a:gd name="T108" fmla="*/ 2147483646 w 39"/>
                  <a:gd name="T109" fmla="*/ 0 h 39"/>
                  <a:gd name="T110" fmla="*/ 2147483646 w 39"/>
                  <a:gd name="T111" fmla="*/ 2147483646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0"/>
                    </a:lnTo>
                    <a:close/>
                    <a:moveTo>
                      <a:pt x="19" y="19"/>
                    </a:moveTo>
                    <a:lnTo>
                      <a:pt x="19" y="19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71" name="Freeform 466">
                <a:extLst>
                  <a:ext uri="{FF2B5EF4-FFF2-40B4-BE49-F238E27FC236}">
                    <a16:creationId xmlns:a16="http://schemas.microsoft.com/office/drawing/2014/main" id="{E917F9DF-BCF8-9A40-9C92-7C811437C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503488"/>
                <a:ext cx="6350" cy="7937"/>
              </a:xfrm>
              <a:custGeom>
                <a:avLst/>
                <a:gdLst>
                  <a:gd name="T0" fmla="*/ 2147483646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0 h 39"/>
                  <a:gd name="T6" fmla="*/ 2147483646 w 39"/>
                  <a:gd name="T7" fmla="*/ 0 h 39"/>
                  <a:gd name="T8" fmla="*/ 2147483646 w 39"/>
                  <a:gd name="T9" fmla="*/ 0 h 39"/>
                  <a:gd name="T10" fmla="*/ 2147483646 w 39"/>
                  <a:gd name="T11" fmla="*/ 0 h 39"/>
                  <a:gd name="T12" fmla="*/ 2147483646 w 39"/>
                  <a:gd name="T13" fmla="*/ 0 h 39"/>
                  <a:gd name="T14" fmla="*/ 2147483646 w 39"/>
                  <a:gd name="T15" fmla="*/ 0 h 39"/>
                  <a:gd name="T16" fmla="*/ 2147483646 w 39"/>
                  <a:gd name="T17" fmla="*/ 0 h 39"/>
                  <a:gd name="T18" fmla="*/ 2147483646 w 39"/>
                  <a:gd name="T19" fmla="*/ 0 h 39"/>
                  <a:gd name="T20" fmla="*/ 2147483646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2147483646 w 39"/>
                  <a:gd name="T27" fmla="*/ 0 h 39"/>
                  <a:gd name="T28" fmla="*/ 2147483646 w 39"/>
                  <a:gd name="T29" fmla="*/ 0 h 39"/>
                  <a:gd name="T30" fmla="*/ 2147483646 w 39"/>
                  <a:gd name="T31" fmla="*/ 0 h 39"/>
                  <a:gd name="T32" fmla="*/ 2147483646 w 39"/>
                  <a:gd name="T33" fmla="*/ 2147483646 h 39"/>
                  <a:gd name="T34" fmla="*/ 2147483646 w 39"/>
                  <a:gd name="T35" fmla="*/ 2147483646 h 39"/>
                  <a:gd name="T36" fmla="*/ 2147483646 w 39"/>
                  <a:gd name="T37" fmla="*/ 2147483646 h 39"/>
                  <a:gd name="T38" fmla="*/ 2147483646 w 39"/>
                  <a:gd name="T39" fmla="*/ 2147483646 h 39"/>
                  <a:gd name="T40" fmla="*/ 2147483646 w 39"/>
                  <a:gd name="T41" fmla="*/ 2147483646 h 39"/>
                  <a:gd name="T42" fmla="*/ 2147483646 w 39"/>
                  <a:gd name="T43" fmla="*/ 2147483646 h 39"/>
                  <a:gd name="T44" fmla="*/ 2147483646 w 39"/>
                  <a:gd name="T45" fmla="*/ 2147483646 h 39"/>
                  <a:gd name="T46" fmla="*/ 2147483646 w 39"/>
                  <a:gd name="T47" fmla="*/ 2147483646 h 39"/>
                  <a:gd name="T48" fmla="*/ 2147483646 w 39"/>
                  <a:gd name="T49" fmla="*/ 2147483646 h 39"/>
                  <a:gd name="T50" fmla="*/ 2147483646 w 39"/>
                  <a:gd name="T51" fmla="*/ 2147483646 h 39"/>
                  <a:gd name="T52" fmla="*/ 2147483646 w 39"/>
                  <a:gd name="T53" fmla="*/ 2147483646 h 39"/>
                  <a:gd name="T54" fmla="*/ 2147483646 w 39"/>
                  <a:gd name="T55" fmla="*/ 2147483646 h 39"/>
                  <a:gd name="T56" fmla="*/ 2147483646 w 39"/>
                  <a:gd name="T57" fmla="*/ 2147483646 h 39"/>
                  <a:gd name="T58" fmla="*/ 2147483646 w 39"/>
                  <a:gd name="T59" fmla="*/ 2147483646 h 39"/>
                  <a:gd name="T60" fmla="*/ 2147483646 w 39"/>
                  <a:gd name="T61" fmla="*/ 2147483646 h 39"/>
                  <a:gd name="T62" fmla="*/ 2147483646 w 39"/>
                  <a:gd name="T63" fmla="*/ 2147483646 h 39"/>
                  <a:gd name="T64" fmla="*/ 2147483646 w 39"/>
                  <a:gd name="T65" fmla="*/ 2147483646 h 39"/>
                  <a:gd name="T66" fmla="*/ 2147483646 w 39"/>
                  <a:gd name="T67" fmla="*/ 2147483646 h 39"/>
                  <a:gd name="T68" fmla="*/ 2147483646 w 39"/>
                  <a:gd name="T69" fmla="*/ 2147483646 h 39"/>
                  <a:gd name="T70" fmla="*/ 2147483646 w 39"/>
                  <a:gd name="T71" fmla="*/ 2147483646 h 39"/>
                  <a:gd name="T72" fmla="*/ 2147483646 w 39"/>
                  <a:gd name="T73" fmla="*/ 2147483646 h 39"/>
                  <a:gd name="T74" fmla="*/ 2147483646 w 39"/>
                  <a:gd name="T75" fmla="*/ 2147483646 h 39"/>
                  <a:gd name="T76" fmla="*/ 2147483646 w 39"/>
                  <a:gd name="T77" fmla="*/ 2147483646 h 39"/>
                  <a:gd name="T78" fmla="*/ 2147483646 w 39"/>
                  <a:gd name="T79" fmla="*/ 2147483646 h 39"/>
                  <a:gd name="T80" fmla="*/ 0 w 39"/>
                  <a:gd name="T81" fmla="*/ 0 h 39"/>
                  <a:gd name="T82" fmla="*/ 0 w 39"/>
                  <a:gd name="T83" fmla="*/ 0 h 39"/>
                  <a:gd name="T84" fmla="*/ 0 w 39"/>
                  <a:gd name="T85" fmla="*/ 0 h 39"/>
                  <a:gd name="T86" fmla="*/ 0 w 39"/>
                  <a:gd name="T87" fmla="*/ 0 h 39"/>
                  <a:gd name="T88" fmla="*/ 0 w 39"/>
                  <a:gd name="T89" fmla="*/ 0 h 39"/>
                  <a:gd name="T90" fmla="*/ 0 w 39"/>
                  <a:gd name="T91" fmla="*/ 0 h 39"/>
                  <a:gd name="T92" fmla="*/ 0 w 39"/>
                  <a:gd name="T93" fmla="*/ 0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72" name="Freeform 467">
                <a:extLst>
                  <a:ext uri="{FF2B5EF4-FFF2-40B4-BE49-F238E27FC236}">
                    <a16:creationId xmlns:a16="http://schemas.microsoft.com/office/drawing/2014/main" id="{A73317AF-2B5D-C246-8122-781889A95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24125"/>
                <a:ext cx="7937" cy="7938"/>
              </a:xfrm>
              <a:custGeom>
                <a:avLst/>
                <a:gdLst>
                  <a:gd name="T0" fmla="*/ 2147483646 w 39"/>
                  <a:gd name="T1" fmla="*/ 0 h 40"/>
                  <a:gd name="T2" fmla="*/ 2147483646 w 39"/>
                  <a:gd name="T3" fmla="*/ 0 h 40"/>
                  <a:gd name="T4" fmla="*/ 2147483646 w 39"/>
                  <a:gd name="T5" fmla="*/ 0 h 40"/>
                  <a:gd name="T6" fmla="*/ 2147483646 w 39"/>
                  <a:gd name="T7" fmla="*/ 0 h 40"/>
                  <a:gd name="T8" fmla="*/ 0 w 39"/>
                  <a:gd name="T9" fmla="*/ 0 h 40"/>
                  <a:gd name="T10" fmla="*/ 0 w 39"/>
                  <a:gd name="T11" fmla="*/ 0 h 40"/>
                  <a:gd name="T12" fmla="*/ 0 w 39"/>
                  <a:gd name="T13" fmla="*/ 0 h 40"/>
                  <a:gd name="T14" fmla="*/ 0 w 39"/>
                  <a:gd name="T15" fmla="*/ 0 h 40"/>
                  <a:gd name="T16" fmla="*/ 0 w 39"/>
                  <a:gd name="T17" fmla="*/ 0 h 40"/>
                  <a:gd name="T18" fmla="*/ 0 w 39"/>
                  <a:gd name="T19" fmla="*/ 0 h 40"/>
                  <a:gd name="T20" fmla="*/ 0 w 39"/>
                  <a:gd name="T21" fmla="*/ 0 h 40"/>
                  <a:gd name="T22" fmla="*/ 0 w 39"/>
                  <a:gd name="T23" fmla="*/ 0 h 40"/>
                  <a:gd name="T24" fmla="*/ 2147483646 w 39"/>
                  <a:gd name="T25" fmla="*/ 0 h 40"/>
                  <a:gd name="T26" fmla="*/ 2147483646 w 39"/>
                  <a:gd name="T27" fmla="*/ 0 h 40"/>
                  <a:gd name="T28" fmla="*/ 2147483646 w 39"/>
                  <a:gd name="T29" fmla="*/ 0 h 40"/>
                  <a:gd name="T30" fmla="*/ 2147483646 w 39"/>
                  <a:gd name="T31" fmla="*/ 0 h 40"/>
                  <a:gd name="T32" fmla="*/ 2147483646 w 39"/>
                  <a:gd name="T33" fmla="*/ 0 h 40"/>
                  <a:gd name="T34" fmla="*/ 2147483646 w 39"/>
                  <a:gd name="T35" fmla="*/ 0 h 40"/>
                  <a:gd name="T36" fmla="*/ 2147483646 w 39"/>
                  <a:gd name="T37" fmla="*/ 0 h 40"/>
                  <a:gd name="T38" fmla="*/ 2147483646 w 39"/>
                  <a:gd name="T39" fmla="*/ 2147483646 h 40"/>
                  <a:gd name="T40" fmla="*/ 2147483646 w 39"/>
                  <a:gd name="T41" fmla="*/ 2147483646 h 40"/>
                  <a:gd name="T42" fmla="*/ 2147483646 w 39"/>
                  <a:gd name="T43" fmla="*/ 2147483646 h 40"/>
                  <a:gd name="T44" fmla="*/ 2147483646 w 39"/>
                  <a:gd name="T45" fmla="*/ 2147483646 h 40"/>
                  <a:gd name="T46" fmla="*/ 2147483646 w 39"/>
                  <a:gd name="T47" fmla="*/ 2147483646 h 40"/>
                  <a:gd name="T48" fmla="*/ 2147483646 w 39"/>
                  <a:gd name="T49" fmla="*/ 2147483646 h 40"/>
                  <a:gd name="T50" fmla="*/ 2147483646 w 39"/>
                  <a:gd name="T51" fmla="*/ 2147483646 h 40"/>
                  <a:gd name="T52" fmla="*/ 2147483646 w 39"/>
                  <a:gd name="T53" fmla="*/ 2147483646 h 40"/>
                  <a:gd name="T54" fmla="*/ 2147483646 w 39"/>
                  <a:gd name="T55" fmla="*/ 2147483646 h 40"/>
                  <a:gd name="T56" fmla="*/ 2147483646 w 39"/>
                  <a:gd name="T57" fmla="*/ 2147483646 h 40"/>
                  <a:gd name="T58" fmla="*/ 2147483646 w 39"/>
                  <a:gd name="T59" fmla="*/ 2147483646 h 40"/>
                  <a:gd name="T60" fmla="*/ 2147483646 w 39"/>
                  <a:gd name="T61" fmla="*/ 2147483646 h 40"/>
                  <a:gd name="T62" fmla="*/ 2147483646 w 39"/>
                  <a:gd name="T63" fmla="*/ 2147483646 h 40"/>
                  <a:gd name="T64" fmla="*/ 2147483646 w 39"/>
                  <a:gd name="T65" fmla="*/ 2147483646 h 40"/>
                  <a:gd name="T66" fmla="*/ 2147483646 w 39"/>
                  <a:gd name="T67" fmla="*/ 2147483646 h 40"/>
                  <a:gd name="T68" fmla="*/ 2147483646 w 39"/>
                  <a:gd name="T69" fmla="*/ 2147483646 h 40"/>
                  <a:gd name="T70" fmla="*/ 2147483646 w 39"/>
                  <a:gd name="T71" fmla="*/ 2147483646 h 40"/>
                  <a:gd name="T72" fmla="*/ 2147483646 w 39"/>
                  <a:gd name="T73" fmla="*/ 2147483646 h 40"/>
                  <a:gd name="T74" fmla="*/ 2147483646 w 39"/>
                  <a:gd name="T75" fmla="*/ 2147483646 h 40"/>
                  <a:gd name="T76" fmla="*/ 2147483646 w 39"/>
                  <a:gd name="T77" fmla="*/ 0 h 40"/>
                  <a:gd name="T78" fmla="*/ 2147483646 w 39"/>
                  <a:gd name="T79" fmla="*/ 2147483646 h 40"/>
                  <a:gd name="T80" fmla="*/ 2147483646 w 39"/>
                  <a:gd name="T81" fmla="*/ 2147483646 h 40"/>
                  <a:gd name="T82" fmla="*/ 2147483646 w 39"/>
                  <a:gd name="T83" fmla="*/ 2147483646 h 40"/>
                  <a:gd name="T84" fmla="*/ 2147483646 w 39"/>
                  <a:gd name="T85" fmla="*/ 2147483646 h 40"/>
                  <a:gd name="T86" fmla="*/ 2147483646 w 39"/>
                  <a:gd name="T87" fmla="*/ 2147483646 h 40"/>
                  <a:gd name="T88" fmla="*/ 2147483646 w 39"/>
                  <a:gd name="T89" fmla="*/ 2147483646 h 40"/>
                  <a:gd name="T90" fmla="*/ 2147483646 w 39"/>
                  <a:gd name="T91" fmla="*/ 2147483646 h 40"/>
                  <a:gd name="T92" fmla="*/ 2147483646 w 39"/>
                  <a:gd name="T93" fmla="*/ 2147483646 h 40"/>
                  <a:gd name="T94" fmla="*/ 2147483646 w 39"/>
                  <a:gd name="T95" fmla="*/ 2147483646 h 40"/>
                  <a:gd name="T96" fmla="*/ 2147483646 w 39"/>
                  <a:gd name="T97" fmla="*/ 2147483646 h 40"/>
                  <a:gd name="T98" fmla="*/ 2147483646 w 39"/>
                  <a:gd name="T99" fmla="*/ 2147483646 h 40"/>
                  <a:gd name="T100" fmla="*/ 2147483646 w 39"/>
                  <a:gd name="T101" fmla="*/ 0 h 40"/>
                  <a:gd name="T102" fmla="*/ 2147483646 w 39"/>
                  <a:gd name="T103" fmla="*/ 0 h 40"/>
                  <a:gd name="T104" fmla="*/ 2147483646 w 39"/>
                  <a:gd name="T105" fmla="*/ 0 h 40"/>
                  <a:gd name="T106" fmla="*/ 2147483646 w 39"/>
                  <a:gd name="T107" fmla="*/ 0 h 40"/>
                  <a:gd name="T108" fmla="*/ 2147483646 w 39"/>
                  <a:gd name="T109" fmla="*/ 0 h 40"/>
                  <a:gd name="T110" fmla="*/ 2147483646 w 39"/>
                  <a:gd name="T111" fmla="*/ 2147483646 h 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9" h="4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0"/>
                    </a:lnTo>
                    <a:close/>
                    <a:moveTo>
                      <a:pt x="19" y="19"/>
                    </a:moveTo>
                    <a:lnTo>
                      <a:pt x="19" y="19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73" name="Freeform 468">
                <a:extLst>
                  <a:ext uri="{FF2B5EF4-FFF2-40B4-BE49-F238E27FC236}">
                    <a16:creationId xmlns:a16="http://schemas.microsoft.com/office/drawing/2014/main" id="{CF673AB2-C1BB-AD46-A598-480E83CBA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24125"/>
                <a:ext cx="4762" cy="7938"/>
              </a:xfrm>
              <a:custGeom>
                <a:avLst/>
                <a:gdLst>
                  <a:gd name="T0" fmla="*/ 2147483646 w 20"/>
                  <a:gd name="T1" fmla="*/ 0 h 40"/>
                  <a:gd name="T2" fmla="*/ 2147483646 w 20"/>
                  <a:gd name="T3" fmla="*/ 0 h 40"/>
                  <a:gd name="T4" fmla="*/ 2147483646 w 20"/>
                  <a:gd name="T5" fmla="*/ 0 h 40"/>
                  <a:gd name="T6" fmla="*/ 2147483646 w 20"/>
                  <a:gd name="T7" fmla="*/ 0 h 40"/>
                  <a:gd name="T8" fmla="*/ 2147483646 w 20"/>
                  <a:gd name="T9" fmla="*/ 0 h 40"/>
                  <a:gd name="T10" fmla="*/ 2147483646 w 20"/>
                  <a:gd name="T11" fmla="*/ 0 h 40"/>
                  <a:gd name="T12" fmla="*/ 2147483646 w 20"/>
                  <a:gd name="T13" fmla="*/ 0 h 40"/>
                  <a:gd name="T14" fmla="*/ 2147483646 w 20"/>
                  <a:gd name="T15" fmla="*/ 0 h 40"/>
                  <a:gd name="T16" fmla="*/ 2147483646 w 20"/>
                  <a:gd name="T17" fmla="*/ 0 h 40"/>
                  <a:gd name="T18" fmla="*/ 0 w 20"/>
                  <a:gd name="T19" fmla="*/ 0 h 40"/>
                  <a:gd name="T20" fmla="*/ 2147483646 w 20"/>
                  <a:gd name="T21" fmla="*/ 2147483646 h 40"/>
                  <a:gd name="T22" fmla="*/ 2147483646 w 20"/>
                  <a:gd name="T23" fmla="*/ 2147483646 h 40"/>
                  <a:gd name="T24" fmla="*/ 2147483646 w 20"/>
                  <a:gd name="T25" fmla="*/ 2147483646 h 40"/>
                  <a:gd name="T26" fmla="*/ 2147483646 w 20"/>
                  <a:gd name="T27" fmla="*/ 0 h 40"/>
                  <a:gd name="T28" fmla="*/ 2147483646 w 20"/>
                  <a:gd name="T29" fmla="*/ 0 h 40"/>
                  <a:gd name="T30" fmla="*/ 2147483646 w 20"/>
                  <a:gd name="T31" fmla="*/ 0 h 40"/>
                  <a:gd name="T32" fmla="*/ 2147483646 w 20"/>
                  <a:gd name="T33" fmla="*/ 2147483646 h 40"/>
                  <a:gd name="T34" fmla="*/ 2147483646 w 20"/>
                  <a:gd name="T35" fmla="*/ 2147483646 h 40"/>
                  <a:gd name="T36" fmla="*/ 2147483646 w 20"/>
                  <a:gd name="T37" fmla="*/ 2147483646 h 40"/>
                  <a:gd name="T38" fmla="*/ 2147483646 w 20"/>
                  <a:gd name="T39" fmla="*/ 2147483646 h 40"/>
                  <a:gd name="T40" fmla="*/ 2147483646 w 20"/>
                  <a:gd name="T41" fmla="*/ 2147483646 h 40"/>
                  <a:gd name="T42" fmla="*/ 2147483646 w 20"/>
                  <a:gd name="T43" fmla="*/ 2147483646 h 40"/>
                  <a:gd name="T44" fmla="*/ 2147483646 w 20"/>
                  <a:gd name="T45" fmla="*/ 2147483646 h 40"/>
                  <a:gd name="T46" fmla="*/ 2147483646 w 20"/>
                  <a:gd name="T47" fmla="*/ 2147483646 h 40"/>
                  <a:gd name="T48" fmla="*/ 2147483646 w 20"/>
                  <a:gd name="T49" fmla="*/ 2147483646 h 40"/>
                  <a:gd name="T50" fmla="*/ 2147483646 w 20"/>
                  <a:gd name="T51" fmla="*/ 2147483646 h 40"/>
                  <a:gd name="T52" fmla="*/ 2147483646 w 20"/>
                  <a:gd name="T53" fmla="*/ 2147483646 h 40"/>
                  <a:gd name="T54" fmla="*/ 2147483646 w 20"/>
                  <a:gd name="T55" fmla="*/ 2147483646 h 40"/>
                  <a:gd name="T56" fmla="*/ 2147483646 w 20"/>
                  <a:gd name="T57" fmla="*/ 2147483646 h 40"/>
                  <a:gd name="T58" fmla="*/ 2147483646 w 20"/>
                  <a:gd name="T59" fmla="*/ 2147483646 h 40"/>
                  <a:gd name="T60" fmla="*/ 2147483646 w 20"/>
                  <a:gd name="T61" fmla="*/ 2147483646 h 40"/>
                  <a:gd name="T62" fmla="*/ 2147483646 w 20"/>
                  <a:gd name="T63" fmla="*/ 2147483646 h 40"/>
                  <a:gd name="T64" fmla="*/ 2147483646 w 20"/>
                  <a:gd name="T65" fmla="*/ 2147483646 h 40"/>
                  <a:gd name="T66" fmla="*/ 2147483646 w 20"/>
                  <a:gd name="T67" fmla="*/ 2147483646 h 40"/>
                  <a:gd name="T68" fmla="*/ 2147483646 w 20"/>
                  <a:gd name="T69" fmla="*/ 2147483646 h 40"/>
                  <a:gd name="T70" fmla="*/ 0 w 20"/>
                  <a:gd name="T71" fmla="*/ 2147483646 h 40"/>
                  <a:gd name="T72" fmla="*/ 0 w 20"/>
                  <a:gd name="T73" fmla="*/ 2147483646 h 40"/>
                  <a:gd name="T74" fmla="*/ 0 w 20"/>
                  <a:gd name="T75" fmla="*/ 2147483646 h 40"/>
                  <a:gd name="T76" fmla="*/ 0 w 20"/>
                  <a:gd name="T77" fmla="*/ 2147483646 h 40"/>
                  <a:gd name="T78" fmla="*/ 0 w 20"/>
                  <a:gd name="T79" fmla="*/ 2147483646 h 40"/>
                  <a:gd name="T80" fmla="*/ 0 w 20"/>
                  <a:gd name="T81" fmla="*/ 0 h 40"/>
                  <a:gd name="T82" fmla="*/ 0 w 20"/>
                  <a:gd name="T83" fmla="*/ 0 h 40"/>
                  <a:gd name="T84" fmla="*/ 0 w 20"/>
                  <a:gd name="T85" fmla="*/ 0 h 40"/>
                  <a:gd name="T86" fmla="*/ 0 w 20"/>
                  <a:gd name="T87" fmla="*/ 0 h 40"/>
                  <a:gd name="T88" fmla="*/ 0 w 20"/>
                  <a:gd name="T89" fmla="*/ 0 h 40"/>
                  <a:gd name="T90" fmla="*/ 0 w 20"/>
                  <a:gd name="T91" fmla="*/ 0 h 40"/>
                  <a:gd name="T92" fmla="*/ 0 w 20"/>
                  <a:gd name="T93" fmla="*/ 0 h 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" h="40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0" y="3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74" name="Freeform 469">
                <a:extLst>
                  <a:ext uri="{FF2B5EF4-FFF2-40B4-BE49-F238E27FC236}">
                    <a16:creationId xmlns:a16="http://schemas.microsoft.com/office/drawing/2014/main" id="{FD1A64F4-C752-B948-99DF-E16D57712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524125"/>
                <a:ext cx="3175" cy="4763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2147483646 w 20"/>
                  <a:gd name="T11" fmla="*/ 2147483646 h 20"/>
                  <a:gd name="T12" fmla="*/ 2147483646 w 20"/>
                  <a:gd name="T13" fmla="*/ 2147483646 h 20"/>
                  <a:gd name="T14" fmla="*/ 2147483646 w 20"/>
                  <a:gd name="T15" fmla="*/ 2147483646 h 20"/>
                  <a:gd name="T16" fmla="*/ 2147483646 w 20"/>
                  <a:gd name="T17" fmla="*/ 2147483646 h 20"/>
                  <a:gd name="T18" fmla="*/ 2147483646 w 20"/>
                  <a:gd name="T19" fmla="*/ 2147483646 h 20"/>
                  <a:gd name="T20" fmla="*/ 2147483646 w 20"/>
                  <a:gd name="T21" fmla="*/ 2147483646 h 20"/>
                  <a:gd name="T22" fmla="*/ 2147483646 w 20"/>
                  <a:gd name="T23" fmla="*/ 2147483646 h 20"/>
                  <a:gd name="T24" fmla="*/ 2147483646 w 20"/>
                  <a:gd name="T25" fmla="*/ 2147483646 h 20"/>
                  <a:gd name="T26" fmla="*/ 2147483646 w 20"/>
                  <a:gd name="T27" fmla="*/ 2147483646 h 20"/>
                  <a:gd name="T28" fmla="*/ 0 w 20"/>
                  <a:gd name="T29" fmla="*/ 2147483646 h 20"/>
                  <a:gd name="T30" fmla="*/ 0 w 20"/>
                  <a:gd name="T31" fmla="*/ 2147483646 h 20"/>
                  <a:gd name="T32" fmla="*/ 0 w 20"/>
                  <a:gd name="T33" fmla="*/ 2147483646 h 20"/>
                  <a:gd name="T34" fmla="*/ 0 w 20"/>
                  <a:gd name="T35" fmla="*/ 2147483646 h 20"/>
                  <a:gd name="T36" fmla="*/ 0 w 20"/>
                  <a:gd name="T37" fmla="*/ 2147483646 h 20"/>
                  <a:gd name="T38" fmla="*/ 0 w 20"/>
                  <a:gd name="T39" fmla="*/ 2147483646 h 20"/>
                  <a:gd name="T40" fmla="*/ 0 w 20"/>
                  <a:gd name="T41" fmla="*/ 2147483646 h 20"/>
                  <a:gd name="T42" fmla="*/ 0 w 20"/>
                  <a:gd name="T43" fmla="*/ 2147483646 h 20"/>
                  <a:gd name="T44" fmla="*/ 0 w 20"/>
                  <a:gd name="T45" fmla="*/ 2147483646 h 20"/>
                  <a:gd name="T46" fmla="*/ 0 w 20"/>
                  <a:gd name="T47" fmla="*/ 2147483646 h 20"/>
                  <a:gd name="T48" fmla="*/ 0 w 20"/>
                  <a:gd name="T49" fmla="*/ 2147483646 h 20"/>
                  <a:gd name="T50" fmla="*/ 0 w 20"/>
                  <a:gd name="T51" fmla="*/ 0 h 20"/>
                  <a:gd name="T52" fmla="*/ 0 w 20"/>
                  <a:gd name="T53" fmla="*/ 0 h 20"/>
                  <a:gd name="T54" fmla="*/ 0 w 20"/>
                  <a:gd name="T55" fmla="*/ 0 h 20"/>
                  <a:gd name="T56" fmla="*/ 0 w 20"/>
                  <a:gd name="T57" fmla="*/ 0 h 20"/>
                  <a:gd name="T58" fmla="*/ 0 w 20"/>
                  <a:gd name="T59" fmla="*/ 0 h 20"/>
                  <a:gd name="T60" fmla="*/ 0 w 20"/>
                  <a:gd name="T61" fmla="*/ 0 h 20"/>
                  <a:gd name="T62" fmla="*/ 0 w 20"/>
                  <a:gd name="T63" fmla="*/ 0 h 20"/>
                  <a:gd name="T64" fmla="*/ 0 w 20"/>
                  <a:gd name="T65" fmla="*/ 0 h 20"/>
                  <a:gd name="T66" fmla="*/ 0 w 20"/>
                  <a:gd name="T67" fmla="*/ 0 h 20"/>
                  <a:gd name="T68" fmla="*/ 0 w 20"/>
                  <a:gd name="T69" fmla="*/ 0 h 20"/>
                  <a:gd name="T70" fmla="*/ 0 w 20"/>
                  <a:gd name="T71" fmla="*/ 0 h 20"/>
                  <a:gd name="T72" fmla="*/ 0 w 20"/>
                  <a:gd name="T73" fmla="*/ 0 h 20"/>
                  <a:gd name="T74" fmla="*/ 0 w 20"/>
                  <a:gd name="T75" fmla="*/ 0 h 20"/>
                  <a:gd name="T76" fmla="*/ 0 w 20"/>
                  <a:gd name="T77" fmla="*/ 0 h 20"/>
                  <a:gd name="T78" fmla="*/ 0 w 20"/>
                  <a:gd name="T79" fmla="*/ 0 h 20"/>
                  <a:gd name="T80" fmla="*/ 2147483646 w 20"/>
                  <a:gd name="T81" fmla="*/ 2147483646 h 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75" name="Freeform 470">
                <a:extLst>
                  <a:ext uri="{FF2B5EF4-FFF2-40B4-BE49-F238E27FC236}">
                    <a16:creationId xmlns:a16="http://schemas.microsoft.com/office/drawing/2014/main" id="{1594BC00-F252-0D48-A1E1-603889CDF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524125"/>
                <a:ext cx="3175" cy="4763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2147483646 w 20"/>
                  <a:gd name="T15" fmla="*/ 0 h 20"/>
                  <a:gd name="T16" fmla="*/ 2147483646 w 20"/>
                  <a:gd name="T17" fmla="*/ 2147483646 h 20"/>
                  <a:gd name="T18" fmla="*/ 2147483646 w 20"/>
                  <a:gd name="T19" fmla="*/ 2147483646 h 20"/>
                  <a:gd name="T20" fmla="*/ 2147483646 w 20"/>
                  <a:gd name="T21" fmla="*/ 2147483646 h 20"/>
                  <a:gd name="T22" fmla="*/ 2147483646 w 20"/>
                  <a:gd name="T23" fmla="*/ 2147483646 h 20"/>
                  <a:gd name="T24" fmla="*/ 2147483646 w 20"/>
                  <a:gd name="T25" fmla="*/ 2147483646 h 20"/>
                  <a:gd name="T26" fmla="*/ 2147483646 w 20"/>
                  <a:gd name="T27" fmla="*/ 2147483646 h 20"/>
                  <a:gd name="T28" fmla="*/ 0 w 20"/>
                  <a:gd name="T29" fmla="*/ 2147483646 h 20"/>
                  <a:gd name="T30" fmla="*/ 0 w 20"/>
                  <a:gd name="T31" fmla="*/ 2147483646 h 20"/>
                  <a:gd name="T32" fmla="*/ 2147483646 w 20"/>
                  <a:gd name="T33" fmla="*/ 2147483646 h 20"/>
                  <a:gd name="T34" fmla="*/ 2147483646 w 20"/>
                  <a:gd name="T35" fmla="*/ 2147483646 h 20"/>
                  <a:gd name="T36" fmla="*/ 2147483646 w 20"/>
                  <a:gd name="T37" fmla="*/ 2147483646 h 20"/>
                  <a:gd name="T38" fmla="*/ 2147483646 w 20"/>
                  <a:gd name="T39" fmla="*/ 2147483646 h 20"/>
                  <a:gd name="T40" fmla="*/ 2147483646 w 20"/>
                  <a:gd name="T41" fmla="*/ 2147483646 h 20"/>
                  <a:gd name="T42" fmla="*/ 2147483646 w 20"/>
                  <a:gd name="T43" fmla="*/ 2147483646 h 20"/>
                  <a:gd name="T44" fmla="*/ 2147483646 w 20"/>
                  <a:gd name="T45" fmla="*/ 2147483646 h 20"/>
                  <a:gd name="T46" fmla="*/ 0 w 20"/>
                  <a:gd name="T47" fmla="*/ 2147483646 h 20"/>
                  <a:gd name="T48" fmla="*/ 0 w 20"/>
                  <a:gd name="T49" fmla="*/ 2147483646 h 20"/>
                  <a:gd name="T50" fmla="*/ 0 w 20"/>
                  <a:gd name="T51" fmla="*/ 2147483646 h 20"/>
                  <a:gd name="T52" fmla="*/ 0 w 20"/>
                  <a:gd name="T53" fmla="*/ 2147483646 h 20"/>
                  <a:gd name="T54" fmla="*/ 0 w 20"/>
                  <a:gd name="T55" fmla="*/ 2147483646 h 20"/>
                  <a:gd name="T56" fmla="*/ 0 w 20"/>
                  <a:gd name="T57" fmla="*/ 0 h 20"/>
                  <a:gd name="T58" fmla="*/ 0 w 20"/>
                  <a:gd name="T59" fmla="*/ 0 h 20"/>
                  <a:gd name="T60" fmla="*/ 0 w 20"/>
                  <a:gd name="T61" fmla="*/ 0 h 20"/>
                  <a:gd name="T62" fmla="*/ 0 w 20"/>
                  <a:gd name="T63" fmla="*/ 0 h 20"/>
                  <a:gd name="T64" fmla="*/ 0 w 20"/>
                  <a:gd name="T65" fmla="*/ 0 h 20"/>
                  <a:gd name="T66" fmla="*/ 0 w 20"/>
                  <a:gd name="T67" fmla="*/ 0 h 20"/>
                  <a:gd name="T68" fmla="*/ 2147483646 w 20"/>
                  <a:gd name="T69" fmla="*/ 0 h 20"/>
                  <a:gd name="T70" fmla="*/ 2147483646 w 20"/>
                  <a:gd name="T71" fmla="*/ 0 h 20"/>
                  <a:gd name="T72" fmla="*/ 2147483646 w 20"/>
                  <a:gd name="T73" fmla="*/ 0 h 20"/>
                  <a:gd name="T74" fmla="*/ 2147483646 w 20"/>
                  <a:gd name="T75" fmla="*/ 0 h 20"/>
                  <a:gd name="T76" fmla="*/ 2147483646 w 20"/>
                  <a:gd name="T77" fmla="*/ 0 h 20"/>
                  <a:gd name="T78" fmla="*/ 2147483646 w 20"/>
                  <a:gd name="T79" fmla="*/ 0 h 20"/>
                  <a:gd name="T80" fmla="*/ 2147483646 w 20"/>
                  <a:gd name="T81" fmla="*/ 0 h 20"/>
                  <a:gd name="T82" fmla="*/ 2147483646 w 20"/>
                  <a:gd name="T83" fmla="*/ 2147483646 h 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close/>
                    <a:moveTo>
                      <a:pt x="19" y="19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19" y="19"/>
                    </a:lnTo>
                    <a:close/>
                    <a:moveTo>
                      <a:pt x="19" y="19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76" name="Freeform 471">
                <a:extLst>
                  <a:ext uri="{FF2B5EF4-FFF2-40B4-BE49-F238E27FC236}">
                    <a16:creationId xmlns:a16="http://schemas.microsoft.com/office/drawing/2014/main" id="{446542CF-E311-EC4B-8BDE-22B4C7E2C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524125"/>
                <a:ext cx="3175" cy="4763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2147483646 h 20"/>
                  <a:gd name="T10" fmla="*/ 2147483646 w 20"/>
                  <a:gd name="T11" fmla="*/ 2147483646 h 20"/>
                  <a:gd name="T12" fmla="*/ 2147483646 w 20"/>
                  <a:gd name="T13" fmla="*/ 2147483646 h 20"/>
                  <a:gd name="T14" fmla="*/ 2147483646 w 20"/>
                  <a:gd name="T15" fmla="*/ 2147483646 h 20"/>
                  <a:gd name="T16" fmla="*/ 2147483646 w 20"/>
                  <a:gd name="T17" fmla="*/ 2147483646 h 20"/>
                  <a:gd name="T18" fmla="*/ 2147483646 w 20"/>
                  <a:gd name="T19" fmla="*/ 2147483646 h 20"/>
                  <a:gd name="T20" fmla="*/ 2147483646 w 20"/>
                  <a:gd name="T21" fmla="*/ 2147483646 h 20"/>
                  <a:gd name="T22" fmla="*/ 2147483646 w 20"/>
                  <a:gd name="T23" fmla="*/ 2147483646 h 20"/>
                  <a:gd name="T24" fmla="*/ 2147483646 w 20"/>
                  <a:gd name="T25" fmla="*/ 2147483646 h 20"/>
                  <a:gd name="T26" fmla="*/ 2147483646 w 20"/>
                  <a:gd name="T27" fmla="*/ 2147483646 h 20"/>
                  <a:gd name="T28" fmla="*/ 2147483646 w 20"/>
                  <a:gd name="T29" fmla="*/ 2147483646 h 20"/>
                  <a:gd name="T30" fmla="*/ 2147483646 w 20"/>
                  <a:gd name="T31" fmla="*/ 2147483646 h 20"/>
                  <a:gd name="T32" fmla="*/ 2147483646 w 20"/>
                  <a:gd name="T33" fmla="*/ 2147483646 h 20"/>
                  <a:gd name="T34" fmla="*/ 0 w 20"/>
                  <a:gd name="T35" fmla="*/ 2147483646 h 20"/>
                  <a:gd name="T36" fmla="*/ 0 w 20"/>
                  <a:gd name="T37" fmla="*/ 2147483646 h 20"/>
                  <a:gd name="T38" fmla="*/ 0 w 20"/>
                  <a:gd name="T39" fmla="*/ 2147483646 h 20"/>
                  <a:gd name="T40" fmla="*/ 0 w 20"/>
                  <a:gd name="T41" fmla="*/ 2147483646 h 20"/>
                  <a:gd name="T42" fmla="*/ 0 w 20"/>
                  <a:gd name="T43" fmla="*/ 2147483646 h 20"/>
                  <a:gd name="T44" fmla="*/ 2147483646 w 20"/>
                  <a:gd name="T45" fmla="*/ 2147483646 h 20"/>
                  <a:gd name="T46" fmla="*/ 2147483646 w 20"/>
                  <a:gd name="T47" fmla="*/ 2147483646 h 20"/>
                  <a:gd name="T48" fmla="*/ 2147483646 w 20"/>
                  <a:gd name="T49" fmla="*/ 2147483646 h 20"/>
                  <a:gd name="T50" fmla="*/ 2147483646 w 20"/>
                  <a:gd name="T51" fmla="*/ 2147483646 h 20"/>
                  <a:gd name="T52" fmla="*/ 2147483646 w 20"/>
                  <a:gd name="T53" fmla="*/ 0 h 20"/>
                  <a:gd name="T54" fmla="*/ 2147483646 w 20"/>
                  <a:gd name="T55" fmla="*/ 0 h 20"/>
                  <a:gd name="T56" fmla="*/ 2147483646 w 20"/>
                  <a:gd name="T57" fmla="*/ 0 h 20"/>
                  <a:gd name="T58" fmla="*/ 2147483646 w 20"/>
                  <a:gd name="T59" fmla="*/ 0 h 20"/>
                  <a:gd name="T60" fmla="*/ 2147483646 w 20"/>
                  <a:gd name="T61" fmla="*/ 0 h 20"/>
                  <a:gd name="T62" fmla="*/ 2147483646 w 20"/>
                  <a:gd name="T63" fmla="*/ 0 h 20"/>
                  <a:gd name="T64" fmla="*/ 0 w 20"/>
                  <a:gd name="T65" fmla="*/ 0 h 20"/>
                  <a:gd name="T66" fmla="*/ 0 w 20"/>
                  <a:gd name="T67" fmla="*/ 0 h 20"/>
                  <a:gd name="T68" fmla="*/ 0 w 20"/>
                  <a:gd name="T69" fmla="*/ 0 h 20"/>
                  <a:gd name="T70" fmla="*/ 0 w 20"/>
                  <a:gd name="T71" fmla="*/ 0 h 20"/>
                  <a:gd name="T72" fmla="*/ 0 w 20"/>
                  <a:gd name="T73" fmla="*/ 0 h 20"/>
                  <a:gd name="T74" fmla="*/ 0 w 20"/>
                  <a:gd name="T75" fmla="*/ 0 h 20"/>
                  <a:gd name="T76" fmla="*/ 0 w 20"/>
                  <a:gd name="T77" fmla="*/ 0 h 20"/>
                  <a:gd name="T78" fmla="*/ 2147483646 w 20"/>
                  <a:gd name="T79" fmla="*/ 0 h 20"/>
                  <a:gd name="T80" fmla="*/ 2147483646 w 20"/>
                  <a:gd name="T81" fmla="*/ 0 h 20"/>
                  <a:gd name="T82" fmla="*/ 2147483646 w 20"/>
                  <a:gd name="T83" fmla="*/ 0 h 20"/>
                  <a:gd name="T84" fmla="*/ 2147483646 w 20"/>
                  <a:gd name="T85" fmla="*/ 0 h 20"/>
                  <a:gd name="T86" fmla="*/ 0 w 20"/>
                  <a:gd name="T87" fmla="*/ 0 h 20"/>
                  <a:gd name="T88" fmla="*/ 0 w 20"/>
                  <a:gd name="T89" fmla="*/ 0 h 20"/>
                  <a:gd name="T90" fmla="*/ 0 w 20"/>
                  <a:gd name="T91" fmla="*/ 0 h 20"/>
                  <a:gd name="T92" fmla="*/ 0 w 20"/>
                  <a:gd name="T93" fmla="*/ 0 h 20"/>
                  <a:gd name="T94" fmla="*/ 0 w 20"/>
                  <a:gd name="T95" fmla="*/ 0 h 20"/>
                  <a:gd name="T96" fmla="*/ 0 w 20"/>
                  <a:gd name="T97" fmla="*/ 0 h 20"/>
                  <a:gd name="T98" fmla="*/ 0 w 20"/>
                  <a:gd name="T99" fmla="*/ 0 h 20"/>
                  <a:gd name="T100" fmla="*/ 2147483646 w 20"/>
                  <a:gd name="T101" fmla="*/ 0 h 20"/>
                  <a:gd name="T102" fmla="*/ 2147483646 w 20"/>
                  <a:gd name="T103" fmla="*/ 0 h 20"/>
                  <a:gd name="T104" fmla="*/ 2147483646 w 20"/>
                  <a:gd name="T105" fmla="*/ 0 h 20"/>
                  <a:gd name="T106" fmla="*/ 2147483646 w 20"/>
                  <a:gd name="T107" fmla="*/ 0 h 20"/>
                  <a:gd name="T108" fmla="*/ 2147483646 w 20"/>
                  <a:gd name="T109" fmla="*/ 0 h 20"/>
                  <a:gd name="T110" fmla="*/ 2147483646 w 20"/>
                  <a:gd name="T111" fmla="*/ 0 h 20"/>
                  <a:gd name="T112" fmla="*/ 2147483646 w 20"/>
                  <a:gd name="T113" fmla="*/ 2147483646 h 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77" name="Freeform 472">
                <a:extLst>
                  <a:ext uri="{FF2B5EF4-FFF2-40B4-BE49-F238E27FC236}">
                    <a16:creationId xmlns:a16="http://schemas.microsoft.com/office/drawing/2014/main" id="{BDFDF677-1E2F-2643-9D87-AE35EA2B7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524125"/>
                <a:ext cx="7938" cy="4763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2147483646 h 20"/>
                  <a:gd name="T14" fmla="*/ 2147483646 w 39"/>
                  <a:gd name="T15" fmla="*/ 2147483646 h 20"/>
                  <a:gd name="T16" fmla="*/ 2147483646 w 39"/>
                  <a:gd name="T17" fmla="*/ 2147483646 h 20"/>
                  <a:gd name="T18" fmla="*/ 2147483646 w 39"/>
                  <a:gd name="T19" fmla="*/ 2147483646 h 20"/>
                  <a:gd name="T20" fmla="*/ 2147483646 w 39"/>
                  <a:gd name="T21" fmla="*/ 2147483646 h 20"/>
                  <a:gd name="T22" fmla="*/ 2147483646 w 39"/>
                  <a:gd name="T23" fmla="*/ 2147483646 h 20"/>
                  <a:gd name="T24" fmla="*/ 2147483646 w 39"/>
                  <a:gd name="T25" fmla="*/ 2147483646 h 20"/>
                  <a:gd name="T26" fmla="*/ 2147483646 w 39"/>
                  <a:gd name="T27" fmla="*/ 2147483646 h 20"/>
                  <a:gd name="T28" fmla="*/ 2147483646 w 39"/>
                  <a:gd name="T29" fmla="*/ 2147483646 h 20"/>
                  <a:gd name="T30" fmla="*/ 2147483646 w 39"/>
                  <a:gd name="T31" fmla="*/ 2147483646 h 20"/>
                  <a:gd name="T32" fmla="*/ 2147483646 w 39"/>
                  <a:gd name="T33" fmla="*/ 2147483646 h 20"/>
                  <a:gd name="T34" fmla="*/ 2147483646 w 39"/>
                  <a:gd name="T35" fmla="*/ 2147483646 h 20"/>
                  <a:gd name="T36" fmla="*/ 2147483646 w 39"/>
                  <a:gd name="T37" fmla="*/ 2147483646 h 20"/>
                  <a:gd name="T38" fmla="*/ 2147483646 w 39"/>
                  <a:gd name="T39" fmla="*/ 2147483646 h 20"/>
                  <a:gd name="T40" fmla="*/ 2147483646 w 39"/>
                  <a:gd name="T41" fmla="*/ 2147483646 h 20"/>
                  <a:gd name="T42" fmla="*/ 2147483646 w 39"/>
                  <a:gd name="T43" fmla="*/ 2147483646 h 20"/>
                  <a:gd name="T44" fmla="*/ 2147483646 w 39"/>
                  <a:gd name="T45" fmla="*/ 2147483646 h 20"/>
                  <a:gd name="T46" fmla="*/ 2147483646 w 39"/>
                  <a:gd name="T47" fmla="*/ 2147483646 h 20"/>
                  <a:gd name="T48" fmla="*/ 2147483646 w 39"/>
                  <a:gd name="T49" fmla="*/ 2147483646 h 20"/>
                  <a:gd name="T50" fmla="*/ 2147483646 w 39"/>
                  <a:gd name="T51" fmla="*/ 0 h 20"/>
                  <a:gd name="T52" fmla="*/ 2147483646 w 39"/>
                  <a:gd name="T53" fmla="*/ 0 h 20"/>
                  <a:gd name="T54" fmla="*/ 2147483646 w 39"/>
                  <a:gd name="T55" fmla="*/ 0 h 20"/>
                  <a:gd name="T56" fmla="*/ 2147483646 w 39"/>
                  <a:gd name="T57" fmla="*/ 0 h 20"/>
                  <a:gd name="T58" fmla="*/ 2147483646 w 39"/>
                  <a:gd name="T59" fmla="*/ 0 h 20"/>
                  <a:gd name="T60" fmla="*/ 2147483646 w 39"/>
                  <a:gd name="T61" fmla="*/ 0 h 20"/>
                  <a:gd name="T62" fmla="*/ 0 w 39"/>
                  <a:gd name="T63" fmla="*/ 0 h 20"/>
                  <a:gd name="T64" fmla="*/ 0 w 39"/>
                  <a:gd name="T65" fmla="*/ 0 h 20"/>
                  <a:gd name="T66" fmla="*/ 0 w 39"/>
                  <a:gd name="T67" fmla="*/ 0 h 20"/>
                  <a:gd name="T68" fmla="*/ 0 w 39"/>
                  <a:gd name="T69" fmla="*/ 0 h 20"/>
                  <a:gd name="T70" fmla="*/ 0 w 39"/>
                  <a:gd name="T71" fmla="*/ 0 h 20"/>
                  <a:gd name="T72" fmla="*/ 2147483646 w 39"/>
                  <a:gd name="T73" fmla="*/ 0 h 20"/>
                  <a:gd name="T74" fmla="*/ 2147483646 w 39"/>
                  <a:gd name="T75" fmla="*/ 0 h 20"/>
                  <a:gd name="T76" fmla="*/ 2147483646 w 39"/>
                  <a:gd name="T77" fmla="*/ 0 h 20"/>
                  <a:gd name="T78" fmla="*/ 2147483646 w 39"/>
                  <a:gd name="T79" fmla="*/ 0 h 20"/>
                  <a:gd name="T80" fmla="*/ 2147483646 w 39"/>
                  <a:gd name="T81" fmla="*/ 2147483646 h 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38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78" name="Freeform 473">
                <a:extLst>
                  <a:ext uri="{FF2B5EF4-FFF2-40B4-BE49-F238E27FC236}">
                    <a16:creationId xmlns:a16="http://schemas.microsoft.com/office/drawing/2014/main" id="{03AABB17-5BC3-A544-B30C-25271EBC1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2493963"/>
                <a:ext cx="7938" cy="6350"/>
              </a:xfrm>
              <a:custGeom>
                <a:avLst/>
                <a:gdLst>
                  <a:gd name="T0" fmla="*/ 2147483646 w 38"/>
                  <a:gd name="T1" fmla="*/ 2147483646 h 39"/>
                  <a:gd name="T2" fmla="*/ 2147483646 w 38"/>
                  <a:gd name="T3" fmla="*/ 2147483646 h 39"/>
                  <a:gd name="T4" fmla="*/ 2147483646 w 38"/>
                  <a:gd name="T5" fmla="*/ 2147483646 h 39"/>
                  <a:gd name="T6" fmla="*/ 2147483646 w 38"/>
                  <a:gd name="T7" fmla="*/ 2147483646 h 39"/>
                  <a:gd name="T8" fmla="*/ 0 w 38"/>
                  <a:gd name="T9" fmla="*/ 2147483646 h 39"/>
                  <a:gd name="T10" fmla="*/ 0 w 38"/>
                  <a:gd name="T11" fmla="*/ 2147483646 h 39"/>
                  <a:gd name="T12" fmla="*/ 0 w 38"/>
                  <a:gd name="T13" fmla="*/ 2147483646 h 39"/>
                  <a:gd name="T14" fmla="*/ 0 w 38"/>
                  <a:gd name="T15" fmla="*/ 0 h 39"/>
                  <a:gd name="T16" fmla="*/ 0 w 38"/>
                  <a:gd name="T17" fmla="*/ 0 h 39"/>
                  <a:gd name="T18" fmla="*/ 2147483646 w 38"/>
                  <a:gd name="T19" fmla="*/ 0 h 39"/>
                  <a:gd name="T20" fmla="*/ 2147483646 w 38"/>
                  <a:gd name="T21" fmla="*/ 0 h 39"/>
                  <a:gd name="T22" fmla="*/ 2147483646 w 38"/>
                  <a:gd name="T23" fmla="*/ 0 h 39"/>
                  <a:gd name="T24" fmla="*/ 2147483646 w 38"/>
                  <a:gd name="T25" fmla="*/ 0 h 39"/>
                  <a:gd name="T26" fmla="*/ 2147483646 w 38"/>
                  <a:gd name="T27" fmla="*/ 0 h 39"/>
                  <a:gd name="T28" fmla="*/ 2147483646 w 38"/>
                  <a:gd name="T29" fmla="*/ 0 h 39"/>
                  <a:gd name="T30" fmla="*/ 2147483646 w 38"/>
                  <a:gd name="T31" fmla="*/ 0 h 39"/>
                  <a:gd name="T32" fmla="*/ 2147483646 w 38"/>
                  <a:gd name="T33" fmla="*/ 0 h 39"/>
                  <a:gd name="T34" fmla="*/ 2147483646 w 38"/>
                  <a:gd name="T35" fmla="*/ 0 h 39"/>
                  <a:gd name="T36" fmla="*/ 2147483646 w 38"/>
                  <a:gd name="T37" fmla="*/ 2147483646 h 39"/>
                  <a:gd name="T38" fmla="*/ 2147483646 w 38"/>
                  <a:gd name="T39" fmla="*/ 2147483646 h 39"/>
                  <a:gd name="T40" fmla="*/ 2147483646 w 38"/>
                  <a:gd name="T41" fmla="*/ 2147483646 h 39"/>
                  <a:gd name="T42" fmla="*/ 2147483646 w 38"/>
                  <a:gd name="T43" fmla="*/ 2147483646 h 39"/>
                  <a:gd name="T44" fmla="*/ 2147483646 w 38"/>
                  <a:gd name="T45" fmla="*/ 2147483646 h 39"/>
                  <a:gd name="T46" fmla="*/ 2147483646 w 38"/>
                  <a:gd name="T47" fmla="*/ 2147483646 h 39"/>
                  <a:gd name="T48" fmla="*/ 2147483646 w 38"/>
                  <a:gd name="T49" fmla="*/ 2147483646 h 39"/>
                  <a:gd name="T50" fmla="*/ 2147483646 w 38"/>
                  <a:gd name="T51" fmla="*/ 2147483646 h 39"/>
                  <a:gd name="T52" fmla="*/ 2147483646 w 38"/>
                  <a:gd name="T53" fmla="*/ 2147483646 h 39"/>
                  <a:gd name="T54" fmla="*/ 2147483646 w 38"/>
                  <a:gd name="T55" fmla="*/ 2147483646 h 39"/>
                  <a:gd name="T56" fmla="*/ 2147483646 w 38"/>
                  <a:gd name="T57" fmla="*/ 2147483646 h 39"/>
                  <a:gd name="T58" fmla="*/ 2147483646 w 38"/>
                  <a:gd name="T59" fmla="*/ 2147483646 h 39"/>
                  <a:gd name="T60" fmla="*/ 2147483646 w 38"/>
                  <a:gd name="T61" fmla="*/ 2147483646 h 39"/>
                  <a:gd name="T62" fmla="*/ 2147483646 w 38"/>
                  <a:gd name="T63" fmla="*/ 2147483646 h 39"/>
                  <a:gd name="T64" fmla="*/ 2147483646 w 38"/>
                  <a:gd name="T65" fmla="*/ 2147483646 h 39"/>
                  <a:gd name="T66" fmla="*/ 2147483646 w 38"/>
                  <a:gd name="T67" fmla="*/ 2147483646 h 39"/>
                  <a:gd name="T68" fmla="*/ 2147483646 w 38"/>
                  <a:gd name="T69" fmla="*/ 2147483646 h 39"/>
                  <a:gd name="T70" fmla="*/ 2147483646 w 38"/>
                  <a:gd name="T71" fmla="*/ 2147483646 h 39"/>
                  <a:gd name="T72" fmla="*/ 2147483646 w 38"/>
                  <a:gd name="T73" fmla="*/ 2147483646 h 39"/>
                  <a:gd name="T74" fmla="*/ 2147483646 w 38"/>
                  <a:gd name="T75" fmla="*/ 2147483646 h 39"/>
                  <a:gd name="T76" fmla="*/ 2147483646 w 38"/>
                  <a:gd name="T77" fmla="*/ 2147483646 h 39"/>
                  <a:gd name="T78" fmla="*/ 2147483646 w 38"/>
                  <a:gd name="T79" fmla="*/ 2147483646 h 39"/>
                  <a:gd name="T80" fmla="*/ 2147483646 w 38"/>
                  <a:gd name="T81" fmla="*/ 2147483646 h 39"/>
                  <a:gd name="T82" fmla="*/ 2147483646 w 38"/>
                  <a:gd name="T83" fmla="*/ 2147483646 h 39"/>
                  <a:gd name="T84" fmla="*/ 2147483646 w 38"/>
                  <a:gd name="T85" fmla="*/ 2147483646 h 39"/>
                  <a:gd name="T86" fmla="*/ 2147483646 w 38"/>
                  <a:gd name="T87" fmla="*/ 2147483646 h 39"/>
                  <a:gd name="T88" fmla="*/ 2147483646 w 38"/>
                  <a:gd name="T89" fmla="*/ 2147483646 h 39"/>
                  <a:gd name="T90" fmla="*/ 2147483646 w 38"/>
                  <a:gd name="T91" fmla="*/ 2147483646 h 39"/>
                  <a:gd name="T92" fmla="*/ 2147483646 w 38"/>
                  <a:gd name="T93" fmla="*/ 2147483646 h 39"/>
                  <a:gd name="T94" fmla="*/ 2147483646 w 38"/>
                  <a:gd name="T95" fmla="*/ 2147483646 h 39"/>
                  <a:gd name="T96" fmla="*/ 2147483646 w 38"/>
                  <a:gd name="T97" fmla="*/ 2147483646 h 39"/>
                  <a:gd name="T98" fmla="*/ 2147483646 w 38"/>
                  <a:gd name="T99" fmla="*/ 2147483646 h 39"/>
                  <a:gd name="T100" fmla="*/ 2147483646 w 38"/>
                  <a:gd name="T101" fmla="*/ 2147483646 h 39"/>
                  <a:gd name="T102" fmla="*/ 2147483646 w 38"/>
                  <a:gd name="T103" fmla="*/ 2147483646 h 39"/>
                  <a:gd name="T104" fmla="*/ 2147483646 w 38"/>
                  <a:gd name="T105" fmla="*/ 2147483646 h 39"/>
                  <a:gd name="T106" fmla="*/ 2147483646 w 38"/>
                  <a:gd name="T107" fmla="*/ 2147483646 h 39"/>
                  <a:gd name="T108" fmla="*/ 2147483646 w 38"/>
                  <a:gd name="T109" fmla="*/ 2147483646 h 39"/>
                  <a:gd name="T110" fmla="*/ 2147483646 w 38"/>
                  <a:gd name="T111" fmla="*/ 2147483646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8" h="39">
                    <a:moveTo>
                      <a:pt x="19" y="19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37" y="38"/>
                    </a:lnTo>
                    <a:lnTo>
                      <a:pt x="37" y="19"/>
                    </a:lnTo>
                    <a:lnTo>
                      <a:pt x="37" y="38"/>
                    </a:lnTo>
                    <a:lnTo>
                      <a:pt x="19" y="38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79" name="Freeform 474">
                <a:extLst>
                  <a:ext uri="{FF2B5EF4-FFF2-40B4-BE49-F238E27FC236}">
                    <a16:creationId xmlns:a16="http://schemas.microsoft.com/office/drawing/2014/main" id="{DA10E25B-66EA-D445-89D2-33337232C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2493963"/>
                <a:ext cx="4763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2147483646 h 39"/>
                  <a:gd name="T6" fmla="*/ 0 w 20"/>
                  <a:gd name="T7" fmla="*/ 0 h 39"/>
                  <a:gd name="T8" fmla="*/ 0 w 20"/>
                  <a:gd name="T9" fmla="*/ 0 h 39"/>
                  <a:gd name="T10" fmla="*/ 0 w 20"/>
                  <a:gd name="T11" fmla="*/ 0 h 39"/>
                  <a:gd name="T12" fmla="*/ 0 w 20"/>
                  <a:gd name="T13" fmla="*/ 0 h 39"/>
                  <a:gd name="T14" fmla="*/ 0 w 20"/>
                  <a:gd name="T15" fmla="*/ 0 h 39"/>
                  <a:gd name="T16" fmla="*/ 0 w 20"/>
                  <a:gd name="T17" fmla="*/ 0 h 39"/>
                  <a:gd name="T18" fmla="*/ 0 w 20"/>
                  <a:gd name="T19" fmla="*/ 0 h 39"/>
                  <a:gd name="T20" fmla="*/ 0 w 20"/>
                  <a:gd name="T21" fmla="*/ 0 h 39"/>
                  <a:gd name="T22" fmla="*/ 0 w 20"/>
                  <a:gd name="T23" fmla="*/ 0 h 39"/>
                  <a:gd name="T24" fmla="*/ 0 w 20"/>
                  <a:gd name="T25" fmla="*/ 0 h 39"/>
                  <a:gd name="T26" fmla="*/ 0 w 20"/>
                  <a:gd name="T27" fmla="*/ 0 h 39"/>
                  <a:gd name="T28" fmla="*/ 0 w 20"/>
                  <a:gd name="T29" fmla="*/ 0 h 39"/>
                  <a:gd name="T30" fmla="*/ 0 w 20"/>
                  <a:gd name="T31" fmla="*/ 0 h 39"/>
                  <a:gd name="T32" fmla="*/ 0 w 20"/>
                  <a:gd name="T33" fmla="*/ 0 h 39"/>
                  <a:gd name="T34" fmla="*/ 0 w 20"/>
                  <a:gd name="T35" fmla="*/ 0 h 39"/>
                  <a:gd name="T36" fmla="*/ 0 w 20"/>
                  <a:gd name="T37" fmla="*/ 0 h 39"/>
                  <a:gd name="T38" fmla="*/ 0 w 20"/>
                  <a:gd name="T39" fmla="*/ 0 h 39"/>
                  <a:gd name="T40" fmla="*/ 0 w 20"/>
                  <a:gd name="T41" fmla="*/ 0 h 39"/>
                  <a:gd name="T42" fmla="*/ 0 w 20"/>
                  <a:gd name="T43" fmla="*/ 2147483646 h 39"/>
                  <a:gd name="T44" fmla="*/ 0 w 20"/>
                  <a:gd name="T45" fmla="*/ 2147483646 h 39"/>
                  <a:gd name="T46" fmla="*/ 2147483646 w 20"/>
                  <a:gd name="T47" fmla="*/ 2147483646 h 39"/>
                  <a:gd name="T48" fmla="*/ 2147483646 w 20"/>
                  <a:gd name="T49" fmla="*/ 2147483646 h 39"/>
                  <a:gd name="T50" fmla="*/ 2147483646 w 20"/>
                  <a:gd name="T51" fmla="*/ 2147483646 h 39"/>
                  <a:gd name="T52" fmla="*/ 2147483646 w 20"/>
                  <a:gd name="T53" fmla="*/ 2147483646 h 39"/>
                  <a:gd name="T54" fmla="*/ 2147483646 w 20"/>
                  <a:gd name="T55" fmla="*/ 2147483646 h 39"/>
                  <a:gd name="T56" fmla="*/ 2147483646 w 20"/>
                  <a:gd name="T57" fmla="*/ 2147483646 h 39"/>
                  <a:gd name="T58" fmla="*/ 2147483646 w 20"/>
                  <a:gd name="T59" fmla="*/ 2147483646 h 39"/>
                  <a:gd name="T60" fmla="*/ 2147483646 w 20"/>
                  <a:gd name="T61" fmla="*/ 2147483646 h 39"/>
                  <a:gd name="T62" fmla="*/ 2147483646 w 20"/>
                  <a:gd name="T63" fmla="*/ 2147483646 h 39"/>
                  <a:gd name="T64" fmla="*/ 2147483646 w 20"/>
                  <a:gd name="T65" fmla="*/ 2147483646 h 39"/>
                  <a:gd name="T66" fmla="*/ 2147483646 w 20"/>
                  <a:gd name="T67" fmla="*/ 2147483646 h 39"/>
                  <a:gd name="T68" fmla="*/ 0 w 20"/>
                  <a:gd name="T69" fmla="*/ 2147483646 h 39"/>
                  <a:gd name="T70" fmla="*/ 0 w 20"/>
                  <a:gd name="T71" fmla="*/ 2147483646 h 39"/>
                  <a:gd name="T72" fmla="*/ 0 w 20"/>
                  <a:gd name="T73" fmla="*/ 2147483646 h 39"/>
                  <a:gd name="T74" fmla="*/ 0 w 20"/>
                  <a:gd name="T75" fmla="*/ 2147483646 h 39"/>
                  <a:gd name="T76" fmla="*/ 0 w 20"/>
                  <a:gd name="T77" fmla="*/ 2147483646 h 39"/>
                  <a:gd name="T78" fmla="*/ 0 w 20"/>
                  <a:gd name="T79" fmla="*/ 2147483646 h 39"/>
                  <a:gd name="T80" fmla="*/ 0 w 20"/>
                  <a:gd name="T81" fmla="*/ 2147483646 h 39"/>
                  <a:gd name="T82" fmla="*/ 0 w 20"/>
                  <a:gd name="T83" fmla="*/ 2147483646 h 39"/>
                  <a:gd name="T84" fmla="*/ 0 w 20"/>
                  <a:gd name="T85" fmla="*/ 2147483646 h 39"/>
                  <a:gd name="T86" fmla="*/ 0 w 20"/>
                  <a:gd name="T87" fmla="*/ 2147483646 h 39"/>
                  <a:gd name="T88" fmla="*/ 0 w 20"/>
                  <a:gd name="T89" fmla="*/ 2147483646 h 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0" h="39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80" name="Freeform 475">
                <a:extLst>
                  <a:ext uri="{FF2B5EF4-FFF2-40B4-BE49-F238E27FC236}">
                    <a16:creationId xmlns:a16="http://schemas.microsoft.com/office/drawing/2014/main" id="{11D82233-AA01-974C-BA2E-5E7B0061D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2493963"/>
                <a:ext cx="7938" cy="6350"/>
              </a:xfrm>
              <a:custGeom>
                <a:avLst/>
                <a:gdLst>
                  <a:gd name="T0" fmla="*/ 2147483646 w 40"/>
                  <a:gd name="T1" fmla="*/ 2147483646 h 39"/>
                  <a:gd name="T2" fmla="*/ 2147483646 w 40"/>
                  <a:gd name="T3" fmla="*/ 2147483646 h 39"/>
                  <a:gd name="T4" fmla="*/ 2147483646 w 40"/>
                  <a:gd name="T5" fmla="*/ 2147483646 h 39"/>
                  <a:gd name="T6" fmla="*/ 2147483646 w 40"/>
                  <a:gd name="T7" fmla="*/ 2147483646 h 39"/>
                  <a:gd name="T8" fmla="*/ 2147483646 w 40"/>
                  <a:gd name="T9" fmla="*/ 2147483646 h 39"/>
                  <a:gd name="T10" fmla="*/ 2147483646 w 40"/>
                  <a:gd name="T11" fmla="*/ 0 h 39"/>
                  <a:gd name="T12" fmla="*/ 2147483646 w 40"/>
                  <a:gd name="T13" fmla="*/ 0 h 39"/>
                  <a:gd name="T14" fmla="*/ 2147483646 w 40"/>
                  <a:gd name="T15" fmla="*/ 0 h 39"/>
                  <a:gd name="T16" fmla="*/ 2147483646 w 40"/>
                  <a:gd name="T17" fmla="*/ 0 h 39"/>
                  <a:gd name="T18" fmla="*/ 2147483646 w 40"/>
                  <a:gd name="T19" fmla="*/ 2147483646 h 39"/>
                  <a:gd name="T20" fmla="*/ 2147483646 w 40"/>
                  <a:gd name="T21" fmla="*/ 2147483646 h 39"/>
                  <a:gd name="T22" fmla="*/ 2147483646 w 40"/>
                  <a:gd name="T23" fmla="*/ 2147483646 h 39"/>
                  <a:gd name="T24" fmla="*/ 2147483646 w 40"/>
                  <a:gd name="T25" fmla="*/ 2147483646 h 39"/>
                  <a:gd name="T26" fmla="*/ 2147483646 w 40"/>
                  <a:gd name="T27" fmla="*/ 2147483646 h 39"/>
                  <a:gd name="T28" fmla="*/ 2147483646 w 40"/>
                  <a:gd name="T29" fmla="*/ 2147483646 h 39"/>
                  <a:gd name="T30" fmla="*/ 2147483646 w 40"/>
                  <a:gd name="T31" fmla="*/ 2147483646 h 39"/>
                  <a:gd name="T32" fmla="*/ 2147483646 w 40"/>
                  <a:gd name="T33" fmla="*/ 2147483646 h 39"/>
                  <a:gd name="T34" fmla="*/ 2147483646 w 40"/>
                  <a:gd name="T35" fmla="*/ 0 h 39"/>
                  <a:gd name="T36" fmla="*/ 2147483646 w 40"/>
                  <a:gd name="T37" fmla="*/ 0 h 39"/>
                  <a:gd name="T38" fmla="*/ 0 w 40"/>
                  <a:gd name="T39" fmla="*/ 0 h 39"/>
                  <a:gd name="T40" fmla="*/ 0 w 40"/>
                  <a:gd name="T41" fmla="*/ 0 h 39"/>
                  <a:gd name="T42" fmla="*/ 2147483646 w 40"/>
                  <a:gd name="T43" fmla="*/ 0 h 39"/>
                  <a:gd name="T44" fmla="*/ 2147483646 w 40"/>
                  <a:gd name="T45" fmla="*/ 0 h 39"/>
                  <a:gd name="T46" fmla="*/ 2147483646 w 40"/>
                  <a:gd name="T47" fmla="*/ 0 h 39"/>
                  <a:gd name="T48" fmla="*/ 2147483646 w 40"/>
                  <a:gd name="T49" fmla="*/ 0 h 39"/>
                  <a:gd name="T50" fmla="*/ 2147483646 w 40"/>
                  <a:gd name="T51" fmla="*/ 0 h 39"/>
                  <a:gd name="T52" fmla="*/ 2147483646 w 40"/>
                  <a:gd name="T53" fmla="*/ 0 h 39"/>
                  <a:gd name="T54" fmla="*/ 2147483646 w 40"/>
                  <a:gd name="T55" fmla="*/ 0 h 39"/>
                  <a:gd name="T56" fmla="*/ 2147483646 w 40"/>
                  <a:gd name="T57" fmla="*/ 2147483646 h 39"/>
                  <a:gd name="T58" fmla="*/ 2147483646 w 40"/>
                  <a:gd name="T59" fmla="*/ 2147483646 h 39"/>
                  <a:gd name="T60" fmla="*/ 2147483646 w 40"/>
                  <a:gd name="T61" fmla="*/ 2147483646 h 39"/>
                  <a:gd name="T62" fmla="*/ 2147483646 w 40"/>
                  <a:gd name="T63" fmla="*/ 2147483646 h 39"/>
                  <a:gd name="T64" fmla="*/ 2147483646 w 40"/>
                  <a:gd name="T65" fmla="*/ 2147483646 h 39"/>
                  <a:gd name="T66" fmla="*/ 2147483646 w 40"/>
                  <a:gd name="T67" fmla="*/ 2147483646 h 39"/>
                  <a:gd name="T68" fmla="*/ 2147483646 w 40"/>
                  <a:gd name="T69" fmla="*/ 2147483646 h 39"/>
                  <a:gd name="T70" fmla="*/ 2147483646 w 40"/>
                  <a:gd name="T71" fmla="*/ 2147483646 h 39"/>
                  <a:gd name="T72" fmla="*/ 2147483646 w 40"/>
                  <a:gd name="T73" fmla="*/ 2147483646 h 39"/>
                  <a:gd name="T74" fmla="*/ 2147483646 w 40"/>
                  <a:gd name="T75" fmla="*/ 2147483646 h 39"/>
                  <a:gd name="T76" fmla="*/ 2147483646 w 40"/>
                  <a:gd name="T77" fmla="*/ 2147483646 h 39"/>
                  <a:gd name="T78" fmla="*/ 2147483646 w 40"/>
                  <a:gd name="T79" fmla="*/ 2147483646 h 39"/>
                  <a:gd name="T80" fmla="*/ 2147483646 w 40"/>
                  <a:gd name="T81" fmla="*/ 2147483646 h 39"/>
                  <a:gd name="T82" fmla="*/ 2147483646 w 40"/>
                  <a:gd name="T83" fmla="*/ 2147483646 h 39"/>
                  <a:gd name="T84" fmla="*/ 2147483646 w 40"/>
                  <a:gd name="T85" fmla="*/ 2147483646 h 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0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39" y="19"/>
                      <a:pt x="39" y="19"/>
                      <a:pt x="3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9" y="19"/>
                    </a:lnTo>
                    <a:close/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19" y="19"/>
                      <a:pt x="19" y="19"/>
                      <a:pt x="19" y="19"/>
                    </a:cubicBezTo>
                    <a:close/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19" y="38"/>
                      <a:pt x="19" y="38"/>
                      <a:pt x="19" y="38"/>
                    </a:cubicBez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81" name="Freeform 476">
                <a:extLst>
                  <a:ext uri="{FF2B5EF4-FFF2-40B4-BE49-F238E27FC236}">
                    <a16:creationId xmlns:a16="http://schemas.microsoft.com/office/drawing/2014/main" id="{BFA2706B-73D9-5A4D-A67F-9C6F97BB6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493963"/>
                <a:ext cx="6350" cy="6350"/>
              </a:xfrm>
              <a:custGeom>
                <a:avLst/>
                <a:gdLst>
                  <a:gd name="T0" fmla="*/ 2147483646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0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0 h 39"/>
                  <a:gd name="T14" fmla="*/ 2147483646 w 39"/>
                  <a:gd name="T15" fmla="*/ 0 h 39"/>
                  <a:gd name="T16" fmla="*/ 0 w 39"/>
                  <a:gd name="T17" fmla="*/ 0 h 39"/>
                  <a:gd name="T18" fmla="*/ 0 w 39"/>
                  <a:gd name="T19" fmla="*/ 0 h 39"/>
                  <a:gd name="T20" fmla="*/ 2147483646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2147483646 w 39"/>
                  <a:gd name="T27" fmla="*/ 2147483646 h 39"/>
                  <a:gd name="T28" fmla="*/ 2147483646 w 39"/>
                  <a:gd name="T29" fmla="*/ 2147483646 h 39"/>
                  <a:gd name="T30" fmla="*/ 2147483646 w 39"/>
                  <a:gd name="T31" fmla="*/ 2147483646 h 39"/>
                  <a:gd name="T32" fmla="*/ 2147483646 w 39"/>
                  <a:gd name="T33" fmla="*/ 2147483646 h 39"/>
                  <a:gd name="T34" fmla="*/ 2147483646 w 39"/>
                  <a:gd name="T35" fmla="*/ 2147483646 h 39"/>
                  <a:gd name="T36" fmla="*/ 2147483646 w 39"/>
                  <a:gd name="T37" fmla="*/ 2147483646 h 39"/>
                  <a:gd name="T38" fmla="*/ 2147483646 w 39"/>
                  <a:gd name="T39" fmla="*/ 2147483646 h 39"/>
                  <a:gd name="T40" fmla="*/ 2147483646 w 39"/>
                  <a:gd name="T41" fmla="*/ 2147483646 h 39"/>
                  <a:gd name="T42" fmla="*/ 2147483646 w 39"/>
                  <a:gd name="T43" fmla="*/ 2147483646 h 39"/>
                  <a:gd name="T44" fmla="*/ 2147483646 w 39"/>
                  <a:gd name="T45" fmla="*/ 2147483646 h 39"/>
                  <a:gd name="T46" fmla="*/ 2147483646 w 39"/>
                  <a:gd name="T47" fmla="*/ 2147483646 h 39"/>
                  <a:gd name="T48" fmla="*/ 2147483646 w 39"/>
                  <a:gd name="T49" fmla="*/ 2147483646 h 39"/>
                  <a:gd name="T50" fmla="*/ 2147483646 w 39"/>
                  <a:gd name="T51" fmla="*/ 2147483646 h 39"/>
                  <a:gd name="T52" fmla="*/ 2147483646 w 39"/>
                  <a:gd name="T53" fmla="*/ 2147483646 h 39"/>
                  <a:gd name="T54" fmla="*/ 2147483646 w 39"/>
                  <a:gd name="T55" fmla="*/ 2147483646 h 39"/>
                  <a:gd name="T56" fmla="*/ 2147483646 w 39"/>
                  <a:gd name="T57" fmla="*/ 2147483646 h 39"/>
                  <a:gd name="T58" fmla="*/ 2147483646 w 39"/>
                  <a:gd name="T59" fmla="*/ 2147483646 h 39"/>
                  <a:gd name="T60" fmla="*/ 2147483646 w 39"/>
                  <a:gd name="T61" fmla="*/ 2147483646 h 39"/>
                  <a:gd name="T62" fmla="*/ 2147483646 w 39"/>
                  <a:gd name="T63" fmla="*/ 2147483646 h 39"/>
                  <a:gd name="T64" fmla="*/ 2147483646 w 39"/>
                  <a:gd name="T65" fmla="*/ 2147483646 h 39"/>
                  <a:gd name="T66" fmla="*/ 2147483646 w 39"/>
                  <a:gd name="T67" fmla="*/ 2147483646 h 39"/>
                  <a:gd name="T68" fmla="*/ 2147483646 w 39"/>
                  <a:gd name="T69" fmla="*/ 2147483646 h 39"/>
                  <a:gd name="T70" fmla="*/ 2147483646 w 39"/>
                  <a:gd name="T71" fmla="*/ 2147483646 h 39"/>
                  <a:gd name="T72" fmla="*/ 0 w 39"/>
                  <a:gd name="T73" fmla="*/ 2147483646 h 39"/>
                  <a:gd name="T74" fmla="*/ 0 w 39"/>
                  <a:gd name="T75" fmla="*/ 2147483646 h 39"/>
                  <a:gd name="T76" fmla="*/ 2147483646 w 39"/>
                  <a:gd name="T77" fmla="*/ 2147483646 h 39"/>
                  <a:gd name="T78" fmla="*/ 2147483646 w 39"/>
                  <a:gd name="T79" fmla="*/ 2147483646 h 39"/>
                  <a:gd name="T80" fmla="*/ 0 w 39"/>
                  <a:gd name="T81" fmla="*/ 2147483646 h 39"/>
                  <a:gd name="T82" fmla="*/ 0 w 39"/>
                  <a:gd name="T83" fmla="*/ 0 h 39"/>
                  <a:gd name="T84" fmla="*/ 0 w 39"/>
                  <a:gd name="T85" fmla="*/ 0 h 39"/>
                  <a:gd name="T86" fmla="*/ 0 w 39"/>
                  <a:gd name="T87" fmla="*/ 0 h 39"/>
                  <a:gd name="T88" fmla="*/ 0 w 39"/>
                  <a:gd name="T89" fmla="*/ 0 h 39"/>
                  <a:gd name="T90" fmla="*/ 0 w 39"/>
                  <a:gd name="T91" fmla="*/ 0 h 39"/>
                  <a:gd name="T92" fmla="*/ 0 w 39"/>
                  <a:gd name="T93" fmla="*/ 0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38" y="38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82" name="Freeform 477">
                <a:extLst>
                  <a:ext uri="{FF2B5EF4-FFF2-40B4-BE49-F238E27FC236}">
                    <a16:creationId xmlns:a16="http://schemas.microsoft.com/office/drawing/2014/main" id="{11D7A953-A53E-3A4B-8239-B8AE58357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493963"/>
                <a:ext cx="7937" cy="6350"/>
              </a:xfrm>
              <a:custGeom>
                <a:avLst/>
                <a:gdLst>
                  <a:gd name="T0" fmla="*/ 0 w 39"/>
                  <a:gd name="T1" fmla="*/ 0 h 39"/>
                  <a:gd name="T2" fmla="*/ 0 w 39"/>
                  <a:gd name="T3" fmla="*/ 0 h 39"/>
                  <a:gd name="T4" fmla="*/ 0 w 39"/>
                  <a:gd name="T5" fmla="*/ 0 h 39"/>
                  <a:gd name="T6" fmla="*/ 0 w 39"/>
                  <a:gd name="T7" fmla="*/ 0 h 39"/>
                  <a:gd name="T8" fmla="*/ 0 w 39"/>
                  <a:gd name="T9" fmla="*/ 0 h 39"/>
                  <a:gd name="T10" fmla="*/ 0 w 39"/>
                  <a:gd name="T11" fmla="*/ 0 h 39"/>
                  <a:gd name="T12" fmla="*/ 0 w 39"/>
                  <a:gd name="T13" fmla="*/ 0 h 39"/>
                  <a:gd name="T14" fmla="*/ 2147483646 w 39"/>
                  <a:gd name="T15" fmla="*/ 0 h 39"/>
                  <a:gd name="T16" fmla="*/ 2147483646 w 39"/>
                  <a:gd name="T17" fmla="*/ 0 h 39"/>
                  <a:gd name="T18" fmla="*/ 2147483646 w 39"/>
                  <a:gd name="T19" fmla="*/ 0 h 39"/>
                  <a:gd name="T20" fmla="*/ 2147483646 w 39"/>
                  <a:gd name="T21" fmla="*/ 0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2147483646 w 39"/>
                  <a:gd name="T27" fmla="*/ 2147483646 h 39"/>
                  <a:gd name="T28" fmla="*/ 2147483646 w 39"/>
                  <a:gd name="T29" fmla="*/ 2147483646 h 39"/>
                  <a:gd name="T30" fmla="*/ 2147483646 w 39"/>
                  <a:gd name="T31" fmla="*/ 2147483646 h 39"/>
                  <a:gd name="T32" fmla="*/ 2147483646 w 39"/>
                  <a:gd name="T33" fmla="*/ 2147483646 h 39"/>
                  <a:gd name="T34" fmla="*/ 2147483646 w 39"/>
                  <a:gd name="T35" fmla="*/ 2147483646 h 39"/>
                  <a:gd name="T36" fmla="*/ 2147483646 w 39"/>
                  <a:gd name="T37" fmla="*/ 2147483646 h 39"/>
                  <a:gd name="T38" fmla="*/ 2147483646 w 39"/>
                  <a:gd name="T39" fmla="*/ 2147483646 h 39"/>
                  <a:gd name="T40" fmla="*/ 2147483646 w 39"/>
                  <a:gd name="T41" fmla="*/ 2147483646 h 39"/>
                  <a:gd name="T42" fmla="*/ 2147483646 w 39"/>
                  <a:gd name="T43" fmla="*/ 2147483646 h 39"/>
                  <a:gd name="T44" fmla="*/ 2147483646 w 39"/>
                  <a:gd name="T45" fmla="*/ 2147483646 h 39"/>
                  <a:gd name="T46" fmla="*/ 2147483646 w 39"/>
                  <a:gd name="T47" fmla="*/ 2147483646 h 39"/>
                  <a:gd name="T48" fmla="*/ 2147483646 w 39"/>
                  <a:gd name="T49" fmla="*/ 2147483646 h 39"/>
                  <a:gd name="T50" fmla="*/ 2147483646 w 39"/>
                  <a:gd name="T51" fmla="*/ 2147483646 h 39"/>
                  <a:gd name="T52" fmla="*/ 2147483646 w 39"/>
                  <a:gd name="T53" fmla="*/ 2147483646 h 39"/>
                  <a:gd name="T54" fmla="*/ 2147483646 w 39"/>
                  <a:gd name="T55" fmla="*/ 2147483646 h 39"/>
                  <a:gd name="T56" fmla="*/ 2147483646 w 39"/>
                  <a:gd name="T57" fmla="*/ 2147483646 h 39"/>
                  <a:gd name="T58" fmla="*/ 2147483646 w 39"/>
                  <a:gd name="T59" fmla="*/ 2147483646 h 39"/>
                  <a:gd name="T60" fmla="*/ 2147483646 w 39"/>
                  <a:gd name="T61" fmla="*/ 2147483646 h 39"/>
                  <a:gd name="T62" fmla="*/ 2147483646 w 39"/>
                  <a:gd name="T63" fmla="*/ 2147483646 h 39"/>
                  <a:gd name="T64" fmla="*/ 2147483646 w 39"/>
                  <a:gd name="T65" fmla="*/ 2147483646 h 39"/>
                  <a:gd name="T66" fmla="*/ 2147483646 w 39"/>
                  <a:gd name="T67" fmla="*/ 2147483646 h 39"/>
                  <a:gd name="T68" fmla="*/ 2147483646 w 39"/>
                  <a:gd name="T69" fmla="*/ 2147483646 h 39"/>
                  <a:gd name="T70" fmla="*/ 2147483646 w 39"/>
                  <a:gd name="T71" fmla="*/ 2147483646 h 39"/>
                  <a:gd name="T72" fmla="*/ 2147483646 w 39"/>
                  <a:gd name="T73" fmla="*/ 2147483646 h 39"/>
                  <a:gd name="T74" fmla="*/ 2147483646 w 39"/>
                  <a:gd name="T75" fmla="*/ 2147483646 h 39"/>
                  <a:gd name="T76" fmla="*/ 2147483646 w 39"/>
                  <a:gd name="T77" fmla="*/ 2147483646 h 39"/>
                  <a:gd name="T78" fmla="*/ 2147483646 w 39"/>
                  <a:gd name="T79" fmla="*/ 2147483646 h 39"/>
                  <a:gd name="T80" fmla="*/ 0 w 39"/>
                  <a:gd name="T81" fmla="*/ 2147483646 h 39"/>
                  <a:gd name="T82" fmla="*/ 2147483646 w 39"/>
                  <a:gd name="T83" fmla="*/ 2147483646 h 39"/>
                  <a:gd name="T84" fmla="*/ 2147483646 w 39"/>
                  <a:gd name="T85" fmla="*/ 2147483646 h 39"/>
                  <a:gd name="T86" fmla="*/ 2147483646 w 39"/>
                  <a:gd name="T87" fmla="*/ 2147483646 h 39"/>
                  <a:gd name="T88" fmla="*/ 2147483646 w 39"/>
                  <a:gd name="T89" fmla="*/ 0 h 39"/>
                  <a:gd name="T90" fmla="*/ 2147483646 w 39"/>
                  <a:gd name="T91" fmla="*/ 0 h 39"/>
                  <a:gd name="T92" fmla="*/ 2147483646 w 39"/>
                  <a:gd name="T93" fmla="*/ 0 h 39"/>
                  <a:gd name="T94" fmla="*/ 2147483646 w 39"/>
                  <a:gd name="T95" fmla="*/ 2147483646 h 3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38" y="38"/>
                    </a:lnTo>
                    <a:lnTo>
                      <a:pt x="38" y="19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0" y="19"/>
                    </a:lnTo>
                    <a:close/>
                    <a:moveTo>
                      <a:pt x="19" y="19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83" name="Freeform 478">
                <a:extLst>
                  <a:ext uri="{FF2B5EF4-FFF2-40B4-BE49-F238E27FC236}">
                    <a16:creationId xmlns:a16="http://schemas.microsoft.com/office/drawing/2014/main" id="{E50FCDBE-0102-7F45-8511-2CC373339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493963"/>
                <a:ext cx="4762" cy="6350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2147483646 h 39"/>
                  <a:gd name="T10" fmla="*/ 2147483646 w 20"/>
                  <a:gd name="T11" fmla="*/ 2147483646 h 39"/>
                  <a:gd name="T12" fmla="*/ 2147483646 w 20"/>
                  <a:gd name="T13" fmla="*/ 2147483646 h 39"/>
                  <a:gd name="T14" fmla="*/ 2147483646 w 20"/>
                  <a:gd name="T15" fmla="*/ 2147483646 h 39"/>
                  <a:gd name="T16" fmla="*/ 2147483646 w 20"/>
                  <a:gd name="T17" fmla="*/ 2147483646 h 39"/>
                  <a:gd name="T18" fmla="*/ 2147483646 w 20"/>
                  <a:gd name="T19" fmla="*/ 2147483646 h 39"/>
                  <a:gd name="T20" fmla="*/ 2147483646 w 20"/>
                  <a:gd name="T21" fmla="*/ 2147483646 h 39"/>
                  <a:gd name="T22" fmla="*/ 2147483646 w 20"/>
                  <a:gd name="T23" fmla="*/ 2147483646 h 39"/>
                  <a:gd name="T24" fmla="*/ 2147483646 w 20"/>
                  <a:gd name="T25" fmla="*/ 2147483646 h 39"/>
                  <a:gd name="T26" fmla="*/ 0 w 20"/>
                  <a:gd name="T27" fmla="*/ 2147483646 h 39"/>
                  <a:gd name="T28" fmla="*/ 0 w 20"/>
                  <a:gd name="T29" fmla="*/ 2147483646 h 39"/>
                  <a:gd name="T30" fmla="*/ 0 w 20"/>
                  <a:gd name="T31" fmla="*/ 2147483646 h 39"/>
                  <a:gd name="T32" fmla="*/ 0 w 20"/>
                  <a:gd name="T33" fmla="*/ 2147483646 h 39"/>
                  <a:gd name="T34" fmla="*/ 2147483646 w 20"/>
                  <a:gd name="T35" fmla="*/ 2147483646 h 39"/>
                  <a:gd name="T36" fmla="*/ 2147483646 w 20"/>
                  <a:gd name="T37" fmla="*/ 2147483646 h 39"/>
                  <a:gd name="T38" fmla="*/ 2147483646 w 20"/>
                  <a:gd name="T39" fmla="*/ 2147483646 h 39"/>
                  <a:gd name="T40" fmla="*/ 2147483646 w 20"/>
                  <a:gd name="T41" fmla="*/ 2147483646 h 39"/>
                  <a:gd name="T42" fmla="*/ 0 w 20"/>
                  <a:gd name="T43" fmla="*/ 0 h 39"/>
                  <a:gd name="T44" fmla="*/ 0 w 20"/>
                  <a:gd name="T45" fmla="*/ 0 h 39"/>
                  <a:gd name="T46" fmla="*/ 0 w 20"/>
                  <a:gd name="T47" fmla="*/ 0 h 39"/>
                  <a:gd name="T48" fmla="*/ 0 w 20"/>
                  <a:gd name="T49" fmla="*/ 0 h 39"/>
                  <a:gd name="T50" fmla="*/ 0 w 20"/>
                  <a:gd name="T51" fmla="*/ 0 h 39"/>
                  <a:gd name="T52" fmla="*/ 0 w 20"/>
                  <a:gd name="T53" fmla="*/ 0 h 39"/>
                  <a:gd name="T54" fmla="*/ 0 w 20"/>
                  <a:gd name="T55" fmla="*/ 0 h 39"/>
                  <a:gd name="T56" fmla="*/ 0 w 20"/>
                  <a:gd name="T57" fmla="*/ 0 h 39"/>
                  <a:gd name="T58" fmla="*/ 0 w 20"/>
                  <a:gd name="T59" fmla="*/ 2147483646 h 39"/>
                  <a:gd name="T60" fmla="*/ 0 w 20"/>
                  <a:gd name="T61" fmla="*/ 0 h 39"/>
                  <a:gd name="T62" fmla="*/ 0 w 20"/>
                  <a:gd name="T63" fmla="*/ 0 h 39"/>
                  <a:gd name="T64" fmla="*/ 0 w 20"/>
                  <a:gd name="T65" fmla="*/ 0 h 39"/>
                  <a:gd name="T66" fmla="*/ 0 w 20"/>
                  <a:gd name="T67" fmla="*/ 0 h 39"/>
                  <a:gd name="T68" fmla="*/ 0 w 20"/>
                  <a:gd name="T69" fmla="*/ 0 h 39"/>
                  <a:gd name="T70" fmla="*/ 0 w 20"/>
                  <a:gd name="T71" fmla="*/ 0 h 39"/>
                  <a:gd name="T72" fmla="*/ 2147483646 w 20"/>
                  <a:gd name="T73" fmla="*/ 0 h 39"/>
                  <a:gd name="T74" fmla="*/ 2147483646 w 20"/>
                  <a:gd name="T75" fmla="*/ 0 h 39"/>
                  <a:gd name="T76" fmla="*/ 2147483646 w 20"/>
                  <a:gd name="T77" fmla="*/ 0 h 39"/>
                  <a:gd name="T78" fmla="*/ 2147483646 w 20"/>
                  <a:gd name="T79" fmla="*/ 0 h 39"/>
                  <a:gd name="T80" fmla="*/ 2147483646 w 20"/>
                  <a:gd name="T81" fmla="*/ 0 h 39"/>
                  <a:gd name="T82" fmla="*/ 2147483646 w 20"/>
                  <a:gd name="T83" fmla="*/ 0 h 39"/>
                  <a:gd name="T84" fmla="*/ 2147483646 w 20"/>
                  <a:gd name="T85" fmla="*/ 0 h 39"/>
                  <a:gd name="T86" fmla="*/ 2147483646 w 20"/>
                  <a:gd name="T87" fmla="*/ 0 h 39"/>
                  <a:gd name="T88" fmla="*/ 2147483646 w 20"/>
                  <a:gd name="T89" fmla="*/ 0 h 39"/>
                  <a:gd name="T90" fmla="*/ 2147483646 w 20"/>
                  <a:gd name="T91" fmla="*/ 0 h 39"/>
                  <a:gd name="T92" fmla="*/ 2147483646 w 20"/>
                  <a:gd name="T93" fmla="*/ 0 h 39"/>
                  <a:gd name="T94" fmla="*/ 2147483646 w 20"/>
                  <a:gd name="T95" fmla="*/ 0 h 39"/>
                  <a:gd name="T96" fmla="*/ 2147483646 w 20"/>
                  <a:gd name="T97" fmla="*/ 0 h 39"/>
                  <a:gd name="T98" fmla="*/ 2147483646 w 20"/>
                  <a:gd name="T99" fmla="*/ 0 h 39"/>
                  <a:gd name="T100" fmla="*/ 2147483646 w 20"/>
                  <a:gd name="T101" fmla="*/ 0 h 39"/>
                  <a:gd name="T102" fmla="*/ 0 w 20"/>
                  <a:gd name="T103" fmla="*/ 0 h 39"/>
                  <a:gd name="T104" fmla="*/ 0 w 20"/>
                  <a:gd name="T105" fmla="*/ 0 h 39"/>
                  <a:gd name="T106" fmla="*/ 2147483646 w 20"/>
                  <a:gd name="T107" fmla="*/ 2147483646 h 3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" h="39">
                    <a:moveTo>
                      <a:pt x="19" y="19"/>
                    </a:moveTo>
                    <a:lnTo>
                      <a:pt x="19" y="19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84" name="Freeform 479">
                <a:extLst>
                  <a:ext uri="{FF2B5EF4-FFF2-40B4-BE49-F238E27FC236}">
                    <a16:creationId xmlns:a16="http://schemas.microsoft.com/office/drawing/2014/main" id="{3D63CE19-1D49-5046-90E3-3BC71AEBB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493963"/>
                <a:ext cx="3175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2147483646 h 39"/>
                  <a:gd name="T6" fmla="*/ 0 w 20"/>
                  <a:gd name="T7" fmla="*/ 2147483646 h 39"/>
                  <a:gd name="T8" fmla="*/ 0 w 20"/>
                  <a:gd name="T9" fmla="*/ 2147483646 h 39"/>
                  <a:gd name="T10" fmla="*/ 0 w 20"/>
                  <a:gd name="T11" fmla="*/ 2147483646 h 39"/>
                  <a:gd name="T12" fmla="*/ 0 w 20"/>
                  <a:gd name="T13" fmla="*/ 2147483646 h 39"/>
                  <a:gd name="T14" fmla="*/ 0 w 20"/>
                  <a:gd name="T15" fmla="*/ 2147483646 h 39"/>
                  <a:gd name="T16" fmla="*/ 0 w 20"/>
                  <a:gd name="T17" fmla="*/ 2147483646 h 39"/>
                  <a:gd name="T18" fmla="*/ 0 w 20"/>
                  <a:gd name="T19" fmla="*/ 2147483646 h 39"/>
                  <a:gd name="T20" fmla="*/ 0 w 20"/>
                  <a:gd name="T21" fmla="*/ 2147483646 h 39"/>
                  <a:gd name="T22" fmla="*/ 0 w 20"/>
                  <a:gd name="T23" fmla="*/ 2147483646 h 39"/>
                  <a:gd name="T24" fmla="*/ 0 w 20"/>
                  <a:gd name="T25" fmla="*/ 2147483646 h 39"/>
                  <a:gd name="T26" fmla="*/ 0 w 20"/>
                  <a:gd name="T27" fmla="*/ 2147483646 h 39"/>
                  <a:gd name="T28" fmla="*/ 0 w 20"/>
                  <a:gd name="T29" fmla="*/ 0 h 39"/>
                  <a:gd name="T30" fmla="*/ 0 w 20"/>
                  <a:gd name="T31" fmla="*/ 0 h 39"/>
                  <a:gd name="T32" fmla="*/ 2147483646 w 20"/>
                  <a:gd name="T33" fmla="*/ 2147483646 h 39"/>
                  <a:gd name="T34" fmla="*/ 2147483646 w 20"/>
                  <a:gd name="T35" fmla="*/ 2147483646 h 39"/>
                  <a:gd name="T36" fmla="*/ 2147483646 w 20"/>
                  <a:gd name="T37" fmla="*/ 2147483646 h 39"/>
                  <a:gd name="T38" fmla="*/ 2147483646 w 20"/>
                  <a:gd name="T39" fmla="*/ 2147483646 h 39"/>
                  <a:gd name="T40" fmla="*/ 2147483646 w 20"/>
                  <a:gd name="T41" fmla="*/ 2147483646 h 39"/>
                  <a:gd name="T42" fmla="*/ 2147483646 w 20"/>
                  <a:gd name="T43" fmla="*/ 2147483646 h 39"/>
                  <a:gd name="T44" fmla="*/ 2147483646 w 20"/>
                  <a:gd name="T45" fmla="*/ 2147483646 h 39"/>
                  <a:gd name="T46" fmla="*/ 2147483646 w 20"/>
                  <a:gd name="T47" fmla="*/ 2147483646 h 39"/>
                  <a:gd name="T48" fmla="*/ 0 w 20"/>
                  <a:gd name="T49" fmla="*/ 2147483646 h 39"/>
                  <a:gd name="T50" fmla="*/ 0 w 20"/>
                  <a:gd name="T51" fmla="*/ 2147483646 h 39"/>
                  <a:gd name="T52" fmla="*/ 2147483646 w 20"/>
                  <a:gd name="T53" fmla="*/ 2147483646 h 39"/>
                  <a:gd name="T54" fmla="*/ 2147483646 w 20"/>
                  <a:gd name="T55" fmla="*/ 2147483646 h 39"/>
                  <a:gd name="T56" fmla="*/ 0 w 20"/>
                  <a:gd name="T57" fmla="*/ 2147483646 h 39"/>
                  <a:gd name="T58" fmla="*/ 0 w 20"/>
                  <a:gd name="T59" fmla="*/ 2147483646 h 39"/>
                  <a:gd name="T60" fmla="*/ 0 w 20"/>
                  <a:gd name="T61" fmla="*/ 0 h 39"/>
                  <a:gd name="T62" fmla="*/ 0 w 20"/>
                  <a:gd name="T63" fmla="*/ 2147483646 h 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0" h="39">
                    <a:moveTo>
                      <a:pt x="0" y="19"/>
                    </a:moveTo>
                    <a:lnTo>
                      <a:pt x="0" y="19"/>
                    </a:lnTo>
                    <a:lnTo>
                      <a:pt x="0" y="38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0" y="19"/>
                    </a:lnTo>
                    <a:close/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85" name="Freeform 480">
                <a:extLst>
                  <a:ext uri="{FF2B5EF4-FFF2-40B4-BE49-F238E27FC236}">
                    <a16:creationId xmlns:a16="http://schemas.microsoft.com/office/drawing/2014/main" id="{5A0FB717-C3C1-674F-8F53-49169F335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493963"/>
                <a:ext cx="6350" cy="3175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0 h 20"/>
                  <a:gd name="T4" fmla="*/ 0 w 39"/>
                  <a:gd name="T5" fmla="*/ 0 h 20"/>
                  <a:gd name="T6" fmla="*/ 0 w 39"/>
                  <a:gd name="T7" fmla="*/ 0 h 20"/>
                  <a:gd name="T8" fmla="*/ 0 w 39"/>
                  <a:gd name="T9" fmla="*/ 0 h 20"/>
                  <a:gd name="T10" fmla="*/ 0 w 39"/>
                  <a:gd name="T11" fmla="*/ 0 h 20"/>
                  <a:gd name="T12" fmla="*/ 0 w 39"/>
                  <a:gd name="T13" fmla="*/ 0 h 20"/>
                  <a:gd name="T14" fmla="*/ 0 w 39"/>
                  <a:gd name="T15" fmla="*/ 0 h 20"/>
                  <a:gd name="T16" fmla="*/ 0 w 39"/>
                  <a:gd name="T17" fmla="*/ 0 h 20"/>
                  <a:gd name="T18" fmla="*/ 0 w 39"/>
                  <a:gd name="T19" fmla="*/ 0 h 20"/>
                  <a:gd name="T20" fmla="*/ 0 w 39"/>
                  <a:gd name="T21" fmla="*/ 0 h 20"/>
                  <a:gd name="T22" fmla="*/ 0 w 39"/>
                  <a:gd name="T23" fmla="*/ 0 h 20"/>
                  <a:gd name="T24" fmla="*/ 0 w 39"/>
                  <a:gd name="T25" fmla="*/ 0 h 20"/>
                  <a:gd name="T26" fmla="*/ 0 w 39"/>
                  <a:gd name="T27" fmla="*/ 0 h 20"/>
                  <a:gd name="T28" fmla="*/ 0 w 39"/>
                  <a:gd name="T29" fmla="*/ 0 h 20"/>
                  <a:gd name="T30" fmla="*/ 0 w 39"/>
                  <a:gd name="T31" fmla="*/ 0 h 20"/>
                  <a:gd name="T32" fmla="*/ 2147483646 w 39"/>
                  <a:gd name="T33" fmla="*/ 0 h 20"/>
                  <a:gd name="T34" fmla="*/ 2147483646 w 39"/>
                  <a:gd name="T35" fmla="*/ 0 h 20"/>
                  <a:gd name="T36" fmla="*/ 2147483646 w 39"/>
                  <a:gd name="T37" fmla="*/ 0 h 20"/>
                  <a:gd name="T38" fmla="*/ 2147483646 w 39"/>
                  <a:gd name="T39" fmla="*/ 2147483646 h 20"/>
                  <a:gd name="T40" fmla="*/ 2147483646 w 39"/>
                  <a:gd name="T41" fmla="*/ 2147483646 h 20"/>
                  <a:gd name="T42" fmla="*/ 2147483646 w 39"/>
                  <a:gd name="T43" fmla="*/ 2147483646 h 20"/>
                  <a:gd name="T44" fmla="*/ 2147483646 w 39"/>
                  <a:gd name="T45" fmla="*/ 2147483646 h 20"/>
                  <a:gd name="T46" fmla="*/ 2147483646 w 39"/>
                  <a:gd name="T47" fmla="*/ 2147483646 h 20"/>
                  <a:gd name="T48" fmla="*/ 2147483646 w 39"/>
                  <a:gd name="T49" fmla="*/ 2147483646 h 20"/>
                  <a:gd name="T50" fmla="*/ 2147483646 w 39"/>
                  <a:gd name="T51" fmla="*/ 2147483646 h 20"/>
                  <a:gd name="T52" fmla="*/ 0 w 39"/>
                  <a:gd name="T53" fmla="*/ 2147483646 h 20"/>
                  <a:gd name="T54" fmla="*/ 0 w 39"/>
                  <a:gd name="T55" fmla="*/ 2147483646 h 20"/>
                  <a:gd name="T56" fmla="*/ 0 w 39"/>
                  <a:gd name="T57" fmla="*/ 2147483646 h 20"/>
                  <a:gd name="T58" fmla="*/ 0 w 39"/>
                  <a:gd name="T59" fmla="*/ 2147483646 h 20"/>
                  <a:gd name="T60" fmla="*/ 0 w 39"/>
                  <a:gd name="T61" fmla="*/ 2147483646 h 20"/>
                  <a:gd name="T62" fmla="*/ 0 w 39"/>
                  <a:gd name="T63" fmla="*/ 2147483646 h 20"/>
                  <a:gd name="T64" fmla="*/ 0 w 39"/>
                  <a:gd name="T65" fmla="*/ 2147483646 h 20"/>
                  <a:gd name="T66" fmla="*/ 0 w 39"/>
                  <a:gd name="T67" fmla="*/ 2147483646 h 20"/>
                  <a:gd name="T68" fmla="*/ 0 w 39"/>
                  <a:gd name="T69" fmla="*/ 2147483646 h 20"/>
                  <a:gd name="T70" fmla="*/ 0 w 39"/>
                  <a:gd name="T71" fmla="*/ 2147483646 h 20"/>
                  <a:gd name="T72" fmla="*/ 0 w 39"/>
                  <a:gd name="T73" fmla="*/ 2147483646 h 20"/>
                  <a:gd name="T74" fmla="*/ 0 w 39"/>
                  <a:gd name="T75" fmla="*/ 2147483646 h 20"/>
                  <a:gd name="T76" fmla="*/ 0 w 39"/>
                  <a:gd name="T77" fmla="*/ 0 h 20"/>
                  <a:gd name="T78" fmla="*/ 2147483646 w 39"/>
                  <a:gd name="T79" fmla="*/ 2147483646 h 20"/>
                  <a:gd name="T80" fmla="*/ 2147483646 w 39"/>
                  <a:gd name="T81" fmla="*/ 2147483646 h 20"/>
                  <a:gd name="T82" fmla="*/ 2147483646 w 39"/>
                  <a:gd name="T83" fmla="*/ 2147483646 h 20"/>
                  <a:gd name="T84" fmla="*/ 2147483646 w 39"/>
                  <a:gd name="T85" fmla="*/ 2147483646 h 20"/>
                  <a:gd name="T86" fmla="*/ 2147483646 w 39"/>
                  <a:gd name="T87" fmla="*/ 2147483646 h 20"/>
                  <a:gd name="T88" fmla="*/ 2147483646 w 39"/>
                  <a:gd name="T89" fmla="*/ 2147483646 h 20"/>
                  <a:gd name="T90" fmla="*/ 2147483646 w 39"/>
                  <a:gd name="T91" fmla="*/ 2147483646 h 20"/>
                  <a:gd name="T92" fmla="*/ 2147483646 w 39"/>
                  <a:gd name="T93" fmla="*/ 2147483646 h 20"/>
                  <a:gd name="T94" fmla="*/ 2147483646 w 39"/>
                  <a:gd name="T95" fmla="*/ 2147483646 h 20"/>
                  <a:gd name="T96" fmla="*/ 2147483646 w 39"/>
                  <a:gd name="T97" fmla="*/ 2147483646 h 20"/>
                  <a:gd name="T98" fmla="*/ 2147483646 w 39"/>
                  <a:gd name="T99" fmla="*/ 0 h 20"/>
                  <a:gd name="T100" fmla="*/ 2147483646 w 39"/>
                  <a:gd name="T101" fmla="*/ 0 h 20"/>
                  <a:gd name="T102" fmla="*/ 2147483646 w 39"/>
                  <a:gd name="T103" fmla="*/ 0 h 20"/>
                  <a:gd name="T104" fmla="*/ 0 w 39"/>
                  <a:gd name="T105" fmla="*/ 0 h 20"/>
                  <a:gd name="T106" fmla="*/ 0 w 39"/>
                  <a:gd name="T107" fmla="*/ 0 h 20"/>
                  <a:gd name="T108" fmla="*/ 0 w 39"/>
                  <a:gd name="T109" fmla="*/ 0 h 20"/>
                  <a:gd name="T110" fmla="*/ 2147483646 w 39"/>
                  <a:gd name="T111" fmla="*/ 2147483646 h 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38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0"/>
                    </a:lnTo>
                    <a:close/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86" name="Freeform 481">
                <a:extLst>
                  <a:ext uri="{FF2B5EF4-FFF2-40B4-BE49-F238E27FC236}">
                    <a16:creationId xmlns:a16="http://schemas.microsoft.com/office/drawing/2014/main" id="{C67D584A-9F90-EA40-9060-5E0EED84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2514600"/>
                <a:ext cx="7938" cy="6350"/>
              </a:xfrm>
              <a:custGeom>
                <a:avLst/>
                <a:gdLst>
                  <a:gd name="T0" fmla="*/ 2147483646 w 38"/>
                  <a:gd name="T1" fmla="*/ 2147483646 h 39"/>
                  <a:gd name="T2" fmla="*/ 2147483646 w 38"/>
                  <a:gd name="T3" fmla="*/ 2147483646 h 39"/>
                  <a:gd name="T4" fmla="*/ 2147483646 w 38"/>
                  <a:gd name="T5" fmla="*/ 2147483646 h 39"/>
                  <a:gd name="T6" fmla="*/ 2147483646 w 38"/>
                  <a:gd name="T7" fmla="*/ 2147483646 h 39"/>
                  <a:gd name="T8" fmla="*/ 2147483646 w 38"/>
                  <a:gd name="T9" fmla="*/ 2147483646 h 39"/>
                  <a:gd name="T10" fmla="*/ 2147483646 w 38"/>
                  <a:gd name="T11" fmla="*/ 2147483646 h 39"/>
                  <a:gd name="T12" fmla="*/ 2147483646 w 38"/>
                  <a:gd name="T13" fmla="*/ 2147483646 h 39"/>
                  <a:gd name="T14" fmla="*/ 2147483646 w 38"/>
                  <a:gd name="T15" fmla="*/ 2147483646 h 39"/>
                  <a:gd name="T16" fmla="*/ 2147483646 w 38"/>
                  <a:gd name="T17" fmla="*/ 2147483646 h 39"/>
                  <a:gd name="T18" fmla="*/ 2147483646 w 38"/>
                  <a:gd name="T19" fmla="*/ 2147483646 h 39"/>
                  <a:gd name="T20" fmla="*/ 2147483646 w 38"/>
                  <a:gd name="T21" fmla="*/ 2147483646 h 39"/>
                  <a:gd name="T22" fmla="*/ 2147483646 w 38"/>
                  <a:gd name="T23" fmla="*/ 2147483646 h 39"/>
                  <a:gd name="T24" fmla="*/ 2147483646 w 38"/>
                  <a:gd name="T25" fmla="*/ 2147483646 h 39"/>
                  <a:gd name="T26" fmla="*/ 2147483646 w 38"/>
                  <a:gd name="T27" fmla="*/ 2147483646 h 39"/>
                  <a:gd name="T28" fmla="*/ 2147483646 w 38"/>
                  <a:gd name="T29" fmla="*/ 2147483646 h 39"/>
                  <a:gd name="T30" fmla="*/ 2147483646 w 38"/>
                  <a:gd name="T31" fmla="*/ 2147483646 h 39"/>
                  <a:gd name="T32" fmla="*/ 2147483646 w 38"/>
                  <a:gd name="T33" fmla="*/ 2147483646 h 39"/>
                  <a:gd name="T34" fmla="*/ 2147483646 w 38"/>
                  <a:gd name="T35" fmla="*/ 2147483646 h 39"/>
                  <a:gd name="T36" fmla="*/ 2147483646 w 38"/>
                  <a:gd name="T37" fmla="*/ 2147483646 h 39"/>
                  <a:gd name="T38" fmla="*/ 2147483646 w 38"/>
                  <a:gd name="T39" fmla="*/ 2147483646 h 39"/>
                  <a:gd name="T40" fmla="*/ 2147483646 w 38"/>
                  <a:gd name="T41" fmla="*/ 2147483646 h 39"/>
                  <a:gd name="T42" fmla="*/ 2147483646 w 38"/>
                  <a:gd name="T43" fmla="*/ 2147483646 h 39"/>
                  <a:gd name="T44" fmla="*/ 2147483646 w 38"/>
                  <a:gd name="T45" fmla="*/ 2147483646 h 39"/>
                  <a:gd name="T46" fmla="*/ 2147483646 w 38"/>
                  <a:gd name="T47" fmla="*/ 2147483646 h 39"/>
                  <a:gd name="T48" fmla="*/ 2147483646 w 38"/>
                  <a:gd name="T49" fmla="*/ 2147483646 h 39"/>
                  <a:gd name="T50" fmla="*/ 2147483646 w 38"/>
                  <a:gd name="T51" fmla="*/ 2147483646 h 39"/>
                  <a:gd name="T52" fmla="*/ 2147483646 w 38"/>
                  <a:gd name="T53" fmla="*/ 2147483646 h 39"/>
                  <a:gd name="T54" fmla="*/ 2147483646 w 38"/>
                  <a:gd name="T55" fmla="*/ 2147483646 h 39"/>
                  <a:gd name="T56" fmla="*/ 2147483646 w 38"/>
                  <a:gd name="T57" fmla="*/ 2147483646 h 39"/>
                  <a:gd name="T58" fmla="*/ 2147483646 w 38"/>
                  <a:gd name="T59" fmla="*/ 2147483646 h 39"/>
                  <a:gd name="T60" fmla="*/ 2147483646 w 38"/>
                  <a:gd name="T61" fmla="*/ 2147483646 h 39"/>
                  <a:gd name="T62" fmla="*/ 2147483646 w 38"/>
                  <a:gd name="T63" fmla="*/ 2147483646 h 39"/>
                  <a:gd name="T64" fmla="*/ 2147483646 w 38"/>
                  <a:gd name="T65" fmla="*/ 2147483646 h 39"/>
                  <a:gd name="T66" fmla="*/ 2147483646 w 38"/>
                  <a:gd name="T67" fmla="*/ 2147483646 h 39"/>
                  <a:gd name="T68" fmla="*/ 2147483646 w 38"/>
                  <a:gd name="T69" fmla="*/ 2147483646 h 39"/>
                  <a:gd name="T70" fmla="*/ 2147483646 w 38"/>
                  <a:gd name="T71" fmla="*/ 2147483646 h 39"/>
                  <a:gd name="T72" fmla="*/ 2147483646 w 38"/>
                  <a:gd name="T73" fmla="*/ 2147483646 h 39"/>
                  <a:gd name="T74" fmla="*/ 2147483646 w 38"/>
                  <a:gd name="T75" fmla="*/ 2147483646 h 39"/>
                  <a:gd name="T76" fmla="*/ 2147483646 w 38"/>
                  <a:gd name="T77" fmla="*/ 2147483646 h 39"/>
                  <a:gd name="T78" fmla="*/ 2147483646 w 38"/>
                  <a:gd name="T79" fmla="*/ 2147483646 h 39"/>
                  <a:gd name="T80" fmla="*/ 2147483646 w 38"/>
                  <a:gd name="T81" fmla="*/ 2147483646 h 39"/>
                  <a:gd name="T82" fmla="*/ 2147483646 w 38"/>
                  <a:gd name="T83" fmla="*/ 2147483646 h 39"/>
                  <a:gd name="T84" fmla="*/ 2147483646 w 38"/>
                  <a:gd name="T85" fmla="*/ 2147483646 h 39"/>
                  <a:gd name="T86" fmla="*/ 2147483646 w 38"/>
                  <a:gd name="T87" fmla="*/ 2147483646 h 39"/>
                  <a:gd name="T88" fmla="*/ 2147483646 w 38"/>
                  <a:gd name="T89" fmla="*/ 2147483646 h 39"/>
                  <a:gd name="T90" fmla="*/ 2147483646 w 38"/>
                  <a:gd name="T91" fmla="*/ 2147483646 h 39"/>
                  <a:gd name="T92" fmla="*/ 2147483646 w 38"/>
                  <a:gd name="T93" fmla="*/ 2147483646 h 39"/>
                  <a:gd name="T94" fmla="*/ 0 w 38"/>
                  <a:gd name="T95" fmla="*/ 2147483646 h 39"/>
                  <a:gd name="T96" fmla="*/ 2147483646 w 38"/>
                  <a:gd name="T97" fmla="*/ 2147483646 h 39"/>
                  <a:gd name="T98" fmla="*/ 2147483646 w 38"/>
                  <a:gd name="T99" fmla="*/ 2147483646 h 39"/>
                  <a:gd name="T100" fmla="*/ 2147483646 w 38"/>
                  <a:gd name="T101" fmla="*/ 2147483646 h 39"/>
                  <a:gd name="T102" fmla="*/ 2147483646 w 38"/>
                  <a:gd name="T103" fmla="*/ 2147483646 h 39"/>
                  <a:gd name="T104" fmla="*/ 2147483646 w 38"/>
                  <a:gd name="T105" fmla="*/ 2147483646 h 39"/>
                  <a:gd name="T106" fmla="*/ 2147483646 w 38"/>
                  <a:gd name="T107" fmla="*/ 2147483646 h 39"/>
                  <a:gd name="T108" fmla="*/ 2147483646 w 38"/>
                  <a:gd name="T109" fmla="*/ 2147483646 h 39"/>
                  <a:gd name="T110" fmla="*/ 2147483646 w 38"/>
                  <a:gd name="T111" fmla="*/ 2147483646 h 39"/>
                  <a:gd name="T112" fmla="*/ 2147483646 w 38"/>
                  <a:gd name="T113" fmla="*/ 2147483646 h 39"/>
                  <a:gd name="T114" fmla="*/ 2147483646 w 38"/>
                  <a:gd name="T115" fmla="*/ 0 h 39"/>
                  <a:gd name="T116" fmla="*/ 2147483646 w 38"/>
                  <a:gd name="T117" fmla="*/ 2147483646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8" h="39">
                    <a:moveTo>
                      <a:pt x="18" y="20"/>
                    </a:moveTo>
                    <a:lnTo>
                      <a:pt x="18" y="20"/>
                    </a:lnTo>
                    <a:lnTo>
                      <a:pt x="37" y="20"/>
                    </a:lnTo>
                    <a:lnTo>
                      <a:pt x="37" y="38"/>
                    </a:lnTo>
                    <a:lnTo>
                      <a:pt x="18" y="38"/>
                    </a:lnTo>
                    <a:lnTo>
                      <a:pt x="37" y="38"/>
                    </a:lnTo>
                    <a:lnTo>
                      <a:pt x="18" y="38"/>
                    </a:lnTo>
                    <a:lnTo>
                      <a:pt x="18" y="20"/>
                    </a:lnTo>
                    <a:lnTo>
                      <a:pt x="0" y="20"/>
                    </a:lnTo>
                    <a:lnTo>
                      <a:pt x="18" y="20"/>
                    </a:lnTo>
                    <a:lnTo>
                      <a:pt x="18" y="0"/>
                    </a:lnTo>
                    <a:lnTo>
                      <a:pt x="18" y="20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87" name="Freeform 482">
                <a:extLst>
                  <a:ext uri="{FF2B5EF4-FFF2-40B4-BE49-F238E27FC236}">
                    <a16:creationId xmlns:a16="http://schemas.microsoft.com/office/drawing/2014/main" id="{E2805488-A86D-B64B-AE4B-682C3C908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2514600"/>
                <a:ext cx="3175" cy="6350"/>
              </a:xfrm>
              <a:custGeom>
                <a:avLst/>
                <a:gdLst>
                  <a:gd name="T0" fmla="*/ 2147483646 w 21"/>
                  <a:gd name="T1" fmla="*/ 0 h 39"/>
                  <a:gd name="T2" fmla="*/ 2147483646 w 21"/>
                  <a:gd name="T3" fmla="*/ 2147483646 h 39"/>
                  <a:gd name="T4" fmla="*/ 2147483646 w 21"/>
                  <a:gd name="T5" fmla="*/ 2147483646 h 39"/>
                  <a:gd name="T6" fmla="*/ 2147483646 w 21"/>
                  <a:gd name="T7" fmla="*/ 2147483646 h 39"/>
                  <a:gd name="T8" fmla="*/ 2147483646 w 21"/>
                  <a:gd name="T9" fmla="*/ 2147483646 h 39"/>
                  <a:gd name="T10" fmla="*/ 2147483646 w 21"/>
                  <a:gd name="T11" fmla="*/ 2147483646 h 39"/>
                  <a:gd name="T12" fmla="*/ 2147483646 w 21"/>
                  <a:gd name="T13" fmla="*/ 2147483646 h 39"/>
                  <a:gd name="T14" fmla="*/ 0 w 21"/>
                  <a:gd name="T15" fmla="*/ 2147483646 h 39"/>
                  <a:gd name="T16" fmla="*/ 0 w 21"/>
                  <a:gd name="T17" fmla="*/ 2147483646 h 39"/>
                  <a:gd name="T18" fmla="*/ 0 w 21"/>
                  <a:gd name="T19" fmla="*/ 2147483646 h 39"/>
                  <a:gd name="T20" fmla="*/ 0 w 21"/>
                  <a:gd name="T21" fmla="*/ 2147483646 h 39"/>
                  <a:gd name="T22" fmla="*/ 0 w 21"/>
                  <a:gd name="T23" fmla="*/ 2147483646 h 39"/>
                  <a:gd name="T24" fmla="*/ 0 w 21"/>
                  <a:gd name="T25" fmla="*/ 2147483646 h 39"/>
                  <a:gd name="T26" fmla="*/ 0 w 21"/>
                  <a:gd name="T27" fmla="*/ 2147483646 h 39"/>
                  <a:gd name="T28" fmla="*/ 0 w 21"/>
                  <a:gd name="T29" fmla="*/ 2147483646 h 39"/>
                  <a:gd name="T30" fmla="*/ 2147483646 w 21"/>
                  <a:gd name="T31" fmla="*/ 2147483646 h 39"/>
                  <a:gd name="T32" fmla="*/ 2147483646 w 21"/>
                  <a:gd name="T33" fmla="*/ 2147483646 h 39"/>
                  <a:gd name="T34" fmla="*/ 2147483646 w 21"/>
                  <a:gd name="T35" fmla="*/ 2147483646 h 39"/>
                  <a:gd name="T36" fmla="*/ 2147483646 w 21"/>
                  <a:gd name="T37" fmla="*/ 2147483646 h 39"/>
                  <a:gd name="T38" fmla="*/ 2147483646 w 21"/>
                  <a:gd name="T39" fmla="*/ 2147483646 h 39"/>
                  <a:gd name="T40" fmla="*/ 2147483646 w 21"/>
                  <a:gd name="T41" fmla="*/ 2147483646 h 39"/>
                  <a:gd name="T42" fmla="*/ 2147483646 w 21"/>
                  <a:gd name="T43" fmla="*/ 2147483646 h 39"/>
                  <a:gd name="T44" fmla="*/ 0 w 21"/>
                  <a:gd name="T45" fmla="*/ 2147483646 h 39"/>
                  <a:gd name="T46" fmla="*/ 0 w 21"/>
                  <a:gd name="T47" fmla="*/ 2147483646 h 39"/>
                  <a:gd name="T48" fmla="*/ 0 w 21"/>
                  <a:gd name="T49" fmla="*/ 2147483646 h 39"/>
                  <a:gd name="T50" fmla="*/ 0 w 21"/>
                  <a:gd name="T51" fmla="*/ 2147483646 h 39"/>
                  <a:gd name="T52" fmla="*/ 2147483646 w 21"/>
                  <a:gd name="T53" fmla="*/ 2147483646 h 39"/>
                  <a:gd name="T54" fmla="*/ 2147483646 w 21"/>
                  <a:gd name="T55" fmla="*/ 2147483646 h 39"/>
                  <a:gd name="T56" fmla="*/ 2147483646 w 21"/>
                  <a:gd name="T57" fmla="*/ 2147483646 h 39"/>
                  <a:gd name="T58" fmla="*/ 2147483646 w 21"/>
                  <a:gd name="T59" fmla="*/ 2147483646 h 39"/>
                  <a:gd name="T60" fmla="*/ 2147483646 w 21"/>
                  <a:gd name="T61" fmla="*/ 2147483646 h 39"/>
                  <a:gd name="T62" fmla="*/ 2147483646 w 21"/>
                  <a:gd name="T63" fmla="*/ 2147483646 h 39"/>
                  <a:gd name="T64" fmla="*/ 2147483646 w 21"/>
                  <a:gd name="T65" fmla="*/ 2147483646 h 39"/>
                  <a:gd name="T66" fmla="*/ 2147483646 w 21"/>
                  <a:gd name="T67" fmla="*/ 2147483646 h 39"/>
                  <a:gd name="T68" fmla="*/ 2147483646 w 21"/>
                  <a:gd name="T69" fmla="*/ 2147483646 h 39"/>
                  <a:gd name="T70" fmla="*/ 0 w 21"/>
                  <a:gd name="T71" fmla="*/ 2147483646 h 39"/>
                  <a:gd name="T72" fmla="*/ 0 w 21"/>
                  <a:gd name="T73" fmla="*/ 2147483646 h 39"/>
                  <a:gd name="T74" fmla="*/ 0 w 21"/>
                  <a:gd name="T75" fmla="*/ 2147483646 h 39"/>
                  <a:gd name="T76" fmla="*/ 0 w 21"/>
                  <a:gd name="T77" fmla="*/ 2147483646 h 39"/>
                  <a:gd name="T78" fmla="*/ 0 w 21"/>
                  <a:gd name="T79" fmla="*/ 2147483646 h 39"/>
                  <a:gd name="T80" fmla="*/ 0 w 21"/>
                  <a:gd name="T81" fmla="*/ 2147483646 h 39"/>
                  <a:gd name="T82" fmla="*/ 0 w 21"/>
                  <a:gd name="T83" fmla="*/ 2147483646 h 39"/>
                  <a:gd name="T84" fmla="*/ 0 w 21"/>
                  <a:gd name="T85" fmla="*/ 2147483646 h 39"/>
                  <a:gd name="T86" fmla="*/ 0 w 21"/>
                  <a:gd name="T87" fmla="*/ 2147483646 h 39"/>
                  <a:gd name="T88" fmla="*/ 0 w 21"/>
                  <a:gd name="T89" fmla="*/ 2147483646 h 39"/>
                  <a:gd name="T90" fmla="*/ 0 w 21"/>
                  <a:gd name="T91" fmla="*/ 0 h 39"/>
                  <a:gd name="T92" fmla="*/ 0 w 21"/>
                  <a:gd name="T93" fmla="*/ 0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1" h="39">
                    <a:moveTo>
                      <a:pt x="20" y="0"/>
                    </a:moveTo>
                    <a:lnTo>
                      <a:pt x="20" y="0"/>
                    </a:lnTo>
                    <a:lnTo>
                      <a:pt x="20" y="20"/>
                    </a:lnTo>
                    <a:lnTo>
                      <a:pt x="0" y="20"/>
                    </a:lnTo>
                    <a:lnTo>
                      <a:pt x="20" y="20"/>
                    </a:lnTo>
                    <a:lnTo>
                      <a:pt x="0" y="20"/>
                    </a:lnTo>
                    <a:lnTo>
                      <a:pt x="0" y="38"/>
                    </a:lnTo>
                    <a:lnTo>
                      <a:pt x="20" y="38"/>
                    </a:lnTo>
                    <a:lnTo>
                      <a:pt x="20" y="20"/>
                    </a:lnTo>
                    <a:lnTo>
                      <a:pt x="20" y="38"/>
                    </a:lnTo>
                    <a:lnTo>
                      <a:pt x="0" y="38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88" name="Freeform 483">
                <a:extLst>
                  <a:ext uri="{FF2B5EF4-FFF2-40B4-BE49-F238E27FC236}">
                    <a16:creationId xmlns:a16="http://schemas.microsoft.com/office/drawing/2014/main" id="{E499E55C-D4D1-B246-8E75-4597CA00A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14600"/>
                <a:ext cx="3175" cy="6350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2147483646 h 39"/>
                  <a:gd name="T10" fmla="*/ 2147483646 w 20"/>
                  <a:gd name="T11" fmla="*/ 2147483646 h 39"/>
                  <a:gd name="T12" fmla="*/ 2147483646 w 20"/>
                  <a:gd name="T13" fmla="*/ 2147483646 h 39"/>
                  <a:gd name="T14" fmla="*/ 2147483646 w 20"/>
                  <a:gd name="T15" fmla="*/ 2147483646 h 39"/>
                  <a:gd name="T16" fmla="*/ 2147483646 w 20"/>
                  <a:gd name="T17" fmla="*/ 2147483646 h 39"/>
                  <a:gd name="T18" fmla="*/ 2147483646 w 20"/>
                  <a:gd name="T19" fmla="*/ 2147483646 h 39"/>
                  <a:gd name="T20" fmla="*/ 2147483646 w 20"/>
                  <a:gd name="T21" fmla="*/ 2147483646 h 39"/>
                  <a:gd name="T22" fmla="*/ 2147483646 w 20"/>
                  <a:gd name="T23" fmla="*/ 2147483646 h 39"/>
                  <a:gd name="T24" fmla="*/ 0 w 20"/>
                  <a:gd name="T25" fmla="*/ 2147483646 h 39"/>
                  <a:gd name="T26" fmla="*/ 0 w 20"/>
                  <a:gd name="T27" fmla="*/ 2147483646 h 39"/>
                  <a:gd name="T28" fmla="*/ 0 w 20"/>
                  <a:gd name="T29" fmla="*/ 2147483646 h 39"/>
                  <a:gd name="T30" fmla="*/ 0 w 20"/>
                  <a:gd name="T31" fmla="*/ 2147483646 h 39"/>
                  <a:gd name="T32" fmla="*/ 0 w 20"/>
                  <a:gd name="T33" fmla="*/ 2147483646 h 39"/>
                  <a:gd name="T34" fmla="*/ 0 w 20"/>
                  <a:gd name="T35" fmla="*/ 2147483646 h 39"/>
                  <a:gd name="T36" fmla="*/ 0 w 20"/>
                  <a:gd name="T37" fmla="*/ 2147483646 h 39"/>
                  <a:gd name="T38" fmla="*/ 0 w 20"/>
                  <a:gd name="T39" fmla="*/ 2147483646 h 39"/>
                  <a:gd name="T40" fmla="*/ 0 w 20"/>
                  <a:gd name="T41" fmla="*/ 2147483646 h 39"/>
                  <a:gd name="T42" fmla="*/ 0 w 20"/>
                  <a:gd name="T43" fmla="*/ 2147483646 h 39"/>
                  <a:gd name="T44" fmla="*/ 0 w 20"/>
                  <a:gd name="T45" fmla="*/ 2147483646 h 39"/>
                  <a:gd name="T46" fmla="*/ 0 w 20"/>
                  <a:gd name="T47" fmla="*/ 2147483646 h 39"/>
                  <a:gd name="T48" fmla="*/ 0 w 20"/>
                  <a:gd name="T49" fmla="*/ 2147483646 h 39"/>
                  <a:gd name="T50" fmla="*/ 0 w 20"/>
                  <a:gd name="T51" fmla="*/ 2147483646 h 39"/>
                  <a:gd name="T52" fmla="*/ 0 w 20"/>
                  <a:gd name="T53" fmla="*/ 2147483646 h 39"/>
                  <a:gd name="T54" fmla="*/ 0 w 20"/>
                  <a:gd name="T55" fmla="*/ 2147483646 h 39"/>
                  <a:gd name="T56" fmla="*/ 0 w 20"/>
                  <a:gd name="T57" fmla="*/ 0 h 39"/>
                  <a:gd name="T58" fmla="*/ 0 w 20"/>
                  <a:gd name="T59" fmla="*/ 0 h 39"/>
                  <a:gd name="T60" fmla="*/ 0 w 20"/>
                  <a:gd name="T61" fmla="*/ 0 h 39"/>
                  <a:gd name="T62" fmla="*/ 0 w 20"/>
                  <a:gd name="T63" fmla="*/ 0 h 39"/>
                  <a:gd name="T64" fmla="*/ 0 w 20"/>
                  <a:gd name="T65" fmla="*/ 0 h 39"/>
                  <a:gd name="T66" fmla="*/ 0 w 20"/>
                  <a:gd name="T67" fmla="*/ 0 h 39"/>
                  <a:gd name="T68" fmla="*/ 0 w 20"/>
                  <a:gd name="T69" fmla="*/ 0 h 39"/>
                  <a:gd name="T70" fmla="*/ 0 w 20"/>
                  <a:gd name="T71" fmla="*/ 0 h 39"/>
                  <a:gd name="T72" fmla="*/ 2147483646 w 20"/>
                  <a:gd name="T73" fmla="*/ 0 h 39"/>
                  <a:gd name="T74" fmla="*/ 2147483646 w 20"/>
                  <a:gd name="T75" fmla="*/ 0 h 39"/>
                  <a:gd name="T76" fmla="*/ 2147483646 w 20"/>
                  <a:gd name="T77" fmla="*/ 2147483646 h 39"/>
                  <a:gd name="T78" fmla="*/ 2147483646 w 20"/>
                  <a:gd name="T79" fmla="*/ 2147483646 h 39"/>
                  <a:gd name="T80" fmla="*/ 2147483646 w 20"/>
                  <a:gd name="T81" fmla="*/ 2147483646 h 39"/>
                  <a:gd name="T82" fmla="*/ 2147483646 w 20"/>
                  <a:gd name="T83" fmla="*/ 2147483646 h 39"/>
                  <a:gd name="T84" fmla="*/ 2147483646 w 20"/>
                  <a:gd name="T85" fmla="*/ 2147483646 h 39"/>
                  <a:gd name="T86" fmla="*/ 2147483646 w 20"/>
                  <a:gd name="T87" fmla="*/ 2147483646 h 39"/>
                  <a:gd name="T88" fmla="*/ 2147483646 w 20"/>
                  <a:gd name="T89" fmla="*/ 2147483646 h 39"/>
                  <a:gd name="T90" fmla="*/ 2147483646 w 20"/>
                  <a:gd name="T91" fmla="*/ 2147483646 h 39"/>
                  <a:gd name="T92" fmla="*/ 2147483646 w 20"/>
                  <a:gd name="T93" fmla="*/ 2147483646 h 39"/>
                  <a:gd name="T94" fmla="*/ 2147483646 w 20"/>
                  <a:gd name="T95" fmla="*/ 2147483646 h 39"/>
                  <a:gd name="T96" fmla="*/ 2147483646 w 20"/>
                  <a:gd name="T97" fmla="*/ 2147483646 h 39"/>
                  <a:gd name="T98" fmla="*/ 2147483646 w 20"/>
                  <a:gd name="T99" fmla="*/ 2147483646 h 39"/>
                  <a:gd name="T100" fmla="*/ 2147483646 w 20"/>
                  <a:gd name="T101" fmla="*/ 2147483646 h 39"/>
                  <a:gd name="T102" fmla="*/ 2147483646 w 20"/>
                  <a:gd name="T103" fmla="*/ 2147483646 h 39"/>
                  <a:gd name="T104" fmla="*/ 2147483646 w 20"/>
                  <a:gd name="T105" fmla="*/ 2147483646 h 39"/>
                  <a:gd name="T106" fmla="*/ 2147483646 w 20"/>
                  <a:gd name="T107" fmla="*/ 2147483646 h 39"/>
                  <a:gd name="T108" fmla="*/ 2147483646 w 20"/>
                  <a:gd name="T109" fmla="*/ 2147483646 h 39"/>
                  <a:gd name="T110" fmla="*/ 0 w 20"/>
                  <a:gd name="T111" fmla="*/ 0 h 39"/>
                  <a:gd name="T112" fmla="*/ 0 w 20"/>
                  <a:gd name="T113" fmla="*/ 2147483646 h 39"/>
                  <a:gd name="T114" fmla="*/ 0 w 20"/>
                  <a:gd name="T115" fmla="*/ 2147483646 h 39"/>
                  <a:gd name="T116" fmla="*/ 2147483646 w 20"/>
                  <a:gd name="T117" fmla="*/ 2147483646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" h="39">
                    <a:moveTo>
                      <a:pt x="19" y="38"/>
                    </a:moveTo>
                    <a:lnTo>
                      <a:pt x="19" y="38"/>
                    </a:lnTo>
                    <a:lnTo>
                      <a:pt x="0" y="38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0"/>
                    </a:lnTo>
                    <a:lnTo>
                      <a:pt x="19" y="38"/>
                    </a:lnTo>
                    <a:close/>
                    <a:moveTo>
                      <a:pt x="19" y="20"/>
                    </a:moveTo>
                    <a:lnTo>
                      <a:pt x="19" y="2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19" y="20"/>
                    </a:lnTo>
                    <a:close/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89" name="Freeform 484">
                <a:extLst>
                  <a:ext uri="{FF2B5EF4-FFF2-40B4-BE49-F238E27FC236}">
                    <a16:creationId xmlns:a16="http://schemas.microsoft.com/office/drawing/2014/main" id="{1670D456-9345-B94B-B5C2-153E6BA39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2514600"/>
                <a:ext cx="7937" cy="6350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2147483646 h 39"/>
                  <a:gd name="T20" fmla="*/ 2147483646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2147483646 w 39"/>
                  <a:gd name="T27" fmla="*/ 2147483646 h 39"/>
                  <a:gd name="T28" fmla="*/ 2147483646 w 39"/>
                  <a:gd name="T29" fmla="*/ 2147483646 h 39"/>
                  <a:gd name="T30" fmla="*/ 2147483646 w 39"/>
                  <a:gd name="T31" fmla="*/ 2147483646 h 39"/>
                  <a:gd name="T32" fmla="*/ 2147483646 w 39"/>
                  <a:gd name="T33" fmla="*/ 2147483646 h 39"/>
                  <a:gd name="T34" fmla="*/ 2147483646 w 39"/>
                  <a:gd name="T35" fmla="*/ 2147483646 h 39"/>
                  <a:gd name="T36" fmla="*/ 2147483646 w 39"/>
                  <a:gd name="T37" fmla="*/ 2147483646 h 39"/>
                  <a:gd name="T38" fmla="*/ 2147483646 w 39"/>
                  <a:gd name="T39" fmla="*/ 2147483646 h 39"/>
                  <a:gd name="T40" fmla="*/ 2147483646 w 39"/>
                  <a:gd name="T41" fmla="*/ 2147483646 h 39"/>
                  <a:gd name="T42" fmla="*/ 2147483646 w 39"/>
                  <a:gd name="T43" fmla="*/ 2147483646 h 39"/>
                  <a:gd name="T44" fmla="*/ 2147483646 w 39"/>
                  <a:gd name="T45" fmla="*/ 0 h 39"/>
                  <a:gd name="T46" fmla="*/ 0 w 39"/>
                  <a:gd name="T47" fmla="*/ 0 h 39"/>
                  <a:gd name="T48" fmla="*/ 0 w 39"/>
                  <a:gd name="T49" fmla="*/ 0 h 39"/>
                  <a:gd name="T50" fmla="*/ 0 w 39"/>
                  <a:gd name="T51" fmla="*/ 0 h 39"/>
                  <a:gd name="T52" fmla="*/ 0 w 39"/>
                  <a:gd name="T53" fmla="*/ 2147483646 h 39"/>
                  <a:gd name="T54" fmla="*/ 0 w 39"/>
                  <a:gd name="T55" fmla="*/ 2147483646 h 39"/>
                  <a:gd name="T56" fmla="*/ 0 w 39"/>
                  <a:gd name="T57" fmla="*/ 2147483646 h 39"/>
                  <a:gd name="T58" fmla="*/ 0 w 39"/>
                  <a:gd name="T59" fmla="*/ 2147483646 h 39"/>
                  <a:gd name="T60" fmla="*/ 0 w 39"/>
                  <a:gd name="T61" fmla="*/ 2147483646 h 39"/>
                  <a:gd name="T62" fmla="*/ 0 w 39"/>
                  <a:gd name="T63" fmla="*/ 2147483646 h 39"/>
                  <a:gd name="T64" fmla="*/ 0 w 39"/>
                  <a:gd name="T65" fmla="*/ 2147483646 h 39"/>
                  <a:gd name="T66" fmla="*/ 0 w 39"/>
                  <a:gd name="T67" fmla="*/ 0 h 39"/>
                  <a:gd name="T68" fmla="*/ 0 w 39"/>
                  <a:gd name="T69" fmla="*/ 0 h 39"/>
                  <a:gd name="T70" fmla="*/ 0 w 39"/>
                  <a:gd name="T71" fmla="*/ 0 h 39"/>
                  <a:gd name="T72" fmla="*/ 2147483646 w 39"/>
                  <a:gd name="T73" fmla="*/ 0 h 39"/>
                  <a:gd name="T74" fmla="*/ 2147483646 w 39"/>
                  <a:gd name="T75" fmla="*/ 0 h 39"/>
                  <a:gd name="T76" fmla="*/ 2147483646 w 39"/>
                  <a:gd name="T77" fmla="*/ 0 h 39"/>
                  <a:gd name="T78" fmla="*/ 2147483646 w 39"/>
                  <a:gd name="T79" fmla="*/ 0 h 39"/>
                  <a:gd name="T80" fmla="*/ 2147483646 w 39"/>
                  <a:gd name="T81" fmla="*/ 0 h 39"/>
                  <a:gd name="T82" fmla="*/ 2147483646 w 39"/>
                  <a:gd name="T83" fmla="*/ 2147483646 h 39"/>
                  <a:gd name="T84" fmla="*/ 2147483646 w 39"/>
                  <a:gd name="T85" fmla="*/ 2147483646 h 39"/>
                  <a:gd name="T86" fmla="*/ 2147483646 w 39"/>
                  <a:gd name="T87" fmla="*/ 2147483646 h 39"/>
                  <a:gd name="T88" fmla="*/ 2147483646 w 39"/>
                  <a:gd name="T89" fmla="*/ 2147483646 h 39"/>
                  <a:gd name="T90" fmla="*/ 2147483646 w 39"/>
                  <a:gd name="T91" fmla="*/ 2147483646 h 39"/>
                  <a:gd name="T92" fmla="*/ 2147483646 w 39"/>
                  <a:gd name="T93" fmla="*/ 2147483646 h 39"/>
                  <a:gd name="T94" fmla="*/ 2147483646 w 39"/>
                  <a:gd name="T95" fmla="*/ 2147483646 h 39"/>
                  <a:gd name="T96" fmla="*/ 2147483646 w 39"/>
                  <a:gd name="T97" fmla="*/ 0 h 39"/>
                  <a:gd name="T98" fmla="*/ 2147483646 w 39"/>
                  <a:gd name="T99" fmla="*/ 0 h 39"/>
                  <a:gd name="T100" fmla="*/ 2147483646 w 39"/>
                  <a:gd name="T101" fmla="*/ 0 h 39"/>
                  <a:gd name="T102" fmla="*/ 2147483646 w 39"/>
                  <a:gd name="T103" fmla="*/ 0 h 39"/>
                  <a:gd name="T104" fmla="*/ 2147483646 w 39"/>
                  <a:gd name="T105" fmla="*/ 2147483646 h 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9" h="39">
                    <a:moveTo>
                      <a:pt x="19" y="20"/>
                    </a:moveTo>
                    <a:lnTo>
                      <a:pt x="19" y="38"/>
                    </a:lnTo>
                    <a:lnTo>
                      <a:pt x="38" y="38"/>
                    </a:lnTo>
                    <a:lnTo>
                      <a:pt x="19" y="38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0"/>
                    </a:lnTo>
                    <a:lnTo>
                      <a:pt x="38" y="20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19" y="20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90" name="Freeform 485">
                <a:extLst>
                  <a:ext uri="{FF2B5EF4-FFF2-40B4-BE49-F238E27FC236}">
                    <a16:creationId xmlns:a16="http://schemas.microsoft.com/office/drawing/2014/main" id="{1F1C0C31-1A42-AE41-9289-82D9C3CAA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2514600"/>
                <a:ext cx="7937" cy="6350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0 h 39"/>
                  <a:gd name="T4" fmla="*/ 2147483646 w 39"/>
                  <a:gd name="T5" fmla="*/ 0 h 39"/>
                  <a:gd name="T6" fmla="*/ 2147483646 w 39"/>
                  <a:gd name="T7" fmla="*/ 0 h 39"/>
                  <a:gd name="T8" fmla="*/ 2147483646 w 39"/>
                  <a:gd name="T9" fmla="*/ 0 h 39"/>
                  <a:gd name="T10" fmla="*/ 2147483646 w 39"/>
                  <a:gd name="T11" fmla="*/ 0 h 39"/>
                  <a:gd name="T12" fmla="*/ 0 w 39"/>
                  <a:gd name="T13" fmla="*/ 0 h 39"/>
                  <a:gd name="T14" fmla="*/ 0 w 39"/>
                  <a:gd name="T15" fmla="*/ 0 h 39"/>
                  <a:gd name="T16" fmla="*/ 2147483646 w 39"/>
                  <a:gd name="T17" fmla="*/ 0 h 39"/>
                  <a:gd name="T18" fmla="*/ 2147483646 w 39"/>
                  <a:gd name="T19" fmla="*/ 0 h 39"/>
                  <a:gd name="T20" fmla="*/ 2147483646 w 39"/>
                  <a:gd name="T21" fmla="*/ 0 h 39"/>
                  <a:gd name="T22" fmla="*/ 2147483646 w 39"/>
                  <a:gd name="T23" fmla="*/ 0 h 39"/>
                  <a:gd name="T24" fmla="*/ 2147483646 w 39"/>
                  <a:gd name="T25" fmla="*/ 0 h 39"/>
                  <a:gd name="T26" fmla="*/ 2147483646 w 39"/>
                  <a:gd name="T27" fmla="*/ 0 h 39"/>
                  <a:gd name="T28" fmla="*/ 2147483646 w 39"/>
                  <a:gd name="T29" fmla="*/ 0 h 39"/>
                  <a:gd name="T30" fmla="*/ 2147483646 w 39"/>
                  <a:gd name="T31" fmla="*/ 0 h 39"/>
                  <a:gd name="T32" fmla="*/ 2147483646 w 39"/>
                  <a:gd name="T33" fmla="*/ 0 h 39"/>
                  <a:gd name="T34" fmla="*/ 2147483646 w 39"/>
                  <a:gd name="T35" fmla="*/ 0 h 39"/>
                  <a:gd name="T36" fmla="*/ 2147483646 w 39"/>
                  <a:gd name="T37" fmla="*/ 0 h 39"/>
                  <a:gd name="T38" fmla="*/ 2147483646 w 39"/>
                  <a:gd name="T39" fmla="*/ 0 h 39"/>
                  <a:gd name="T40" fmla="*/ 2147483646 w 39"/>
                  <a:gd name="T41" fmla="*/ 0 h 39"/>
                  <a:gd name="T42" fmla="*/ 2147483646 w 39"/>
                  <a:gd name="T43" fmla="*/ 0 h 39"/>
                  <a:gd name="T44" fmla="*/ 2147483646 w 39"/>
                  <a:gd name="T45" fmla="*/ 2147483646 h 39"/>
                  <a:gd name="T46" fmla="*/ 2147483646 w 39"/>
                  <a:gd name="T47" fmla="*/ 2147483646 h 39"/>
                  <a:gd name="T48" fmla="*/ 2147483646 w 39"/>
                  <a:gd name="T49" fmla="*/ 2147483646 h 39"/>
                  <a:gd name="T50" fmla="*/ 2147483646 w 39"/>
                  <a:gd name="T51" fmla="*/ 2147483646 h 39"/>
                  <a:gd name="T52" fmla="*/ 2147483646 w 39"/>
                  <a:gd name="T53" fmla="*/ 2147483646 h 39"/>
                  <a:gd name="T54" fmla="*/ 2147483646 w 39"/>
                  <a:gd name="T55" fmla="*/ 2147483646 h 39"/>
                  <a:gd name="T56" fmla="*/ 2147483646 w 39"/>
                  <a:gd name="T57" fmla="*/ 2147483646 h 39"/>
                  <a:gd name="T58" fmla="*/ 2147483646 w 39"/>
                  <a:gd name="T59" fmla="*/ 2147483646 h 39"/>
                  <a:gd name="T60" fmla="*/ 2147483646 w 39"/>
                  <a:gd name="T61" fmla="*/ 2147483646 h 39"/>
                  <a:gd name="T62" fmla="*/ 2147483646 w 39"/>
                  <a:gd name="T63" fmla="*/ 2147483646 h 39"/>
                  <a:gd name="T64" fmla="*/ 2147483646 w 39"/>
                  <a:gd name="T65" fmla="*/ 2147483646 h 39"/>
                  <a:gd name="T66" fmla="*/ 2147483646 w 39"/>
                  <a:gd name="T67" fmla="*/ 2147483646 h 39"/>
                  <a:gd name="T68" fmla="*/ 2147483646 w 39"/>
                  <a:gd name="T69" fmla="*/ 2147483646 h 39"/>
                  <a:gd name="T70" fmla="*/ 2147483646 w 39"/>
                  <a:gd name="T71" fmla="*/ 2147483646 h 39"/>
                  <a:gd name="T72" fmla="*/ 2147483646 w 39"/>
                  <a:gd name="T73" fmla="*/ 2147483646 h 39"/>
                  <a:gd name="T74" fmla="*/ 2147483646 w 39"/>
                  <a:gd name="T75" fmla="*/ 2147483646 h 39"/>
                  <a:gd name="T76" fmla="*/ 2147483646 w 39"/>
                  <a:gd name="T77" fmla="*/ 2147483646 h 39"/>
                  <a:gd name="T78" fmla="*/ 2147483646 w 39"/>
                  <a:gd name="T79" fmla="*/ 2147483646 h 39"/>
                  <a:gd name="T80" fmla="*/ 2147483646 w 39"/>
                  <a:gd name="T81" fmla="*/ 2147483646 h 39"/>
                  <a:gd name="T82" fmla="*/ 2147483646 w 39"/>
                  <a:gd name="T83" fmla="*/ 2147483646 h 39"/>
                  <a:gd name="T84" fmla="*/ 2147483646 w 39"/>
                  <a:gd name="T85" fmla="*/ 2147483646 h 39"/>
                  <a:gd name="T86" fmla="*/ 2147483646 w 39"/>
                  <a:gd name="T87" fmla="*/ 2147483646 h 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9" h="39">
                    <a:moveTo>
                      <a:pt x="19" y="2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0"/>
                    </a:lnTo>
                    <a:lnTo>
                      <a:pt x="19" y="38"/>
                    </a:lnTo>
                    <a:lnTo>
                      <a:pt x="38" y="38"/>
                    </a:lnTo>
                    <a:lnTo>
                      <a:pt x="19" y="38"/>
                    </a:lnTo>
                    <a:lnTo>
                      <a:pt x="19" y="20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91" name="Freeform 486">
                <a:extLst>
                  <a:ext uri="{FF2B5EF4-FFF2-40B4-BE49-F238E27FC236}">
                    <a16:creationId xmlns:a16="http://schemas.microsoft.com/office/drawing/2014/main" id="{8DE1D306-AE5F-7444-996B-64E88986C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514600"/>
                <a:ext cx="7937" cy="6350"/>
              </a:xfrm>
              <a:custGeom>
                <a:avLst/>
                <a:gdLst>
                  <a:gd name="T0" fmla="*/ 2147483646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0 h 39"/>
                  <a:gd name="T6" fmla="*/ 2147483646 w 39"/>
                  <a:gd name="T7" fmla="*/ 0 h 39"/>
                  <a:gd name="T8" fmla="*/ 2147483646 w 39"/>
                  <a:gd name="T9" fmla="*/ 2147483646 h 39"/>
                  <a:gd name="T10" fmla="*/ 2147483646 w 39"/>
                  <a:gd name="T11" fmla="*/ 0 h 39"/>
                  <a:gd name="T12" fmla="*/ 2147483646 w 39"/>
                  <a:gd name="T13" fmla="*/ 0 h 39"/>
                  <a:gd name="T14" fmla="*/ 2147483646 w 39"/>
                  <a:gd name="T15" fmla="*/ 0 h 39"/>
                  <a:gd name="T16" fmla="*/ 2147483646 w 39"/>
                  <a:gd name="T17" fmla="*/ 0 h 39"/>
                  <a:gd name="T18" fmla="*/ 2147483646 w 39"/>
                  <a:gd name="T19" fmla="*/ 0 h 39"/>
                  <a:gd name="T20" fmla="*/ 2147483646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2147483646 w 39"/>
                  <a:gd name="T27" fmla="*/ 2147483646 h 39"/>
                  <a:gd name="T28" fmla="*/ 2147483646 w 39"/>
                  <a:gd name="T29" fmla="*/ 2147483646 h 39"/>
                  <a:gd name="T30" fmla="*/ 2147483646 w 39"/>
                  <a:gd name="T31" fmla="*/ 2147483646 h 39"/>
                  <a:gd name="T32" fmla="*/ 2147483646 w 39"/>
                  <a:gd name="T33" fmla="*/ 2147483646 h 39"/>
                  <a:gd name="T34" fmla="*/ 2147483646 w 39"/>
                  <a:gd name="T35" fmla="*/ 2147483646 h 39"/>
                  <a:gd name="T36" fmla="*/ 2147483646 w 39"/>
                  <a:gd name="T37" fmla="*/ 2147483646 h 39"/>
                  <a:gd name="T38" fmla="*/ 2147483646 w 39"/>
                  <a:gd name="T39" fmla="*/ 2147483646 h 39"/>
                  <a:gd name="T40" fmla="*/ 2147483646 w 39"/>
                  <a:gd name="T41" fmla="*/ 2147483646 h 39"/>
                  <a:gd name="T42" fmla="*/ 2147483646 w 39"/>
                  <a:gd name="T43" fmla="*/ 2147483646 h 39"/>
                  <a:gd name="T44" fmla="*/ 2147483646 w 39"/>
                  <a:gd name="T45" fmla="*/ 2147483646 h 39"/>
                  <a:gd name="T46" fmla="*/ 2147483646 w 39"/>
                  <a:gd name="T47" fmla="*/ 2147483646 h 39"/>
                  <a:gd name="T48" fmla="*/ 2147483646 w 39"/>
                  <a:gd name="T49" fmla="*/ 2147483646 h 39"/>
                  <a:gd name="T50" fmla="*/ 2147483646 w 39"/>
                  <a:gd name="T51" fmla="*/ 2147483646 h 39"/>
                  <a:gd name="T52" fmla="*/ 2147483646 w 39"/>
                  <a:gd name="T53" fmla="*/ 2147483646 h 39"/>
                  <a:gd name="T54" fmla="*/ 2147483646 w 39"/>
                  <a:gd name="T55" fmla="*/ 2147483646 h 39"/>
                  <a:gd name="T56" fmla="*/ 2147483646 w 39"/>
                  <a:gd name="T57" fmla="*/ 2147483646 h 39"/>
                  <a:gd name="T58" fmla="*/ 2147483646 w 39"/>
                  <a:gd name="T59" fmla="*/ 2147483646 h 39"/>
                  <a:gd name="T60" fmla="*/ 2147483646 w 39"/>
                  <a:gd name="T61" fmla="*/ 2147483646 h 39"/>
                  <a:gd name="T62" fmla="*/ 2147483646 w 39"/>
                  <a:gd name="T63" fmla="*/ 2147483646 h 39"/>
                  <a:gd name="T64" fmla="*/ 2147483646 w 39"/>
                  <a:gd name="T65" fmla="*/ 2147483646 h 39"/>
                  <a:gd name="T66" fmla="*/ 2147483646 w 39"/>
                  <a:gd name="T67" fmla="*/ 2147483646 h 39"/>
                  <a:gd name="T68" fmla="*/ 2147483646 w 39"/>
                  <a:gd name="T69" fmla="*/ 2147483646 h 39"/>
                  <a:gd name="T70" fmla="*/ 2147483646 w 39"/>
                  <a:gd name="T71" fmla="*/ 2147483646 h 39"/>
                  <a:gd name="T72" fmla="*/ 2147483646 w 39"/>
                  <a:gd name="T73" fmla="*/ 2147483646 h 39"/>
                  <a:gd name="T74" fmla="*/ 2147483646 w 39"/>
                  <a:gd name="T75" fmla="*/ 2147483646 h 39"/>
                  <a:gd name="T76" fmla="*/ 2147483646 w 39"/>
                  <a:gd name="T77" fmla="*/ 2147483646 h 39"/>
                  <a:gd name="T78" fmla="*/ 2147483646 w 39"/>
                  <a:gd name="T79" fmla="*/ 2147483646 h 39"/>
                  <a:gd name="T80" fmla="*/ 2147483646 w 39"/>
                  <a:gd name="T81" fmla="*/ 2147483646 h 39"/>
                  <a:gd name="T82" fmla="*/ 2147483646 w 39"/>
                  <a:gd name="T83" fmla="*/ 0 h 39"/>
                  <a:gd name="T84" fmla="*/ 0 w 39"/>
                  <a:gd name="T85" fmla="*/ 0 h 39"/>
                  <a:gd name="T86" fmla="*/ 0 w 39"/>
                  <a:gd name="T87" fmla="*/ 0 h 39"/>
                  <a:gd name="T88" fmla="*/ 0 w 39"/>
                  <a:gd name="T89" fmla="*/ 0 h 39"/>
                  <a:gd name="T90" fmla="*/ 0 w 39"/>
                  <a:gd name="T91" fmla="*/ 0 h 39"/>
                  <a:gd name="T92" fmla="*/ 2147483646 w 39"/>
                  <a:gd name="T93" fmla="*/ 0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lnTo>
                      <a:pt x="19" y="0"/>
                    </a:lnTo>
                    <a:lnTo>
                      <a:pt x="38" y="0"/>
                    </a:lnTo>
                    <a:lnTo>
                      <a:pt x="38" y="20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19" y="20"/>
                    </a:lnTo>
                    <a:lnTo>
                      <a:pt x="38" y="20"/>
                    </a:lnTo>
                    <a:lnTo>
                      <a:pt x="19" y="20"/>
                    </a:lnTo>
                    <a:lnTo>
                      <a:pt x="19" y="38"/>
                    </a:lnTo>
                    <a:lnTo>
                      <a:pt x="38" y="38"/>
                    </a:lnTo>
                    <a:lnTo>
                      <a:pt x="38" y="20"/>
                    </a:lnTo>
                    <a:lnTo>
                      <a:pt x="38" y="38"/>
                    </a:lnTo>
                    <a:lnTo>
                      <a:pt x="19" y="38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92" name="Freeform 487">
                <a:extLst>
                  <a:ext uri="{FF2B5EF4-FFF2-40B4-BE49-F238E27FC236}">
                    <a16:creationId xmlns:a16="http://schemas.microsoft.com/office/drawing/2014/main" id="{2DF55996-630A-B348-AB1D-8528F4D2E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514600"/>
                <a:ext cx="6350" cy="6350"/>
              </a:xfrm>
              <a:custGeom>
                <a:avLst/>
                <a:gdLst>
                  <a:gd name="T0" fmla="*/ 0 w 39"/>
                  <a:gd name="T1" fmla="*/ 0 h 39"/>
                  <a:gd name="T2" fmla="*/ 0 w 39"/>
                  <a:gd name="T3" fmla="*/ 0 h 39"/>
                  <a:gd name="T4" fmla="*/ 0 w 39"/>
                  <a:gd name="T5" fmla="*/ 0 h 39"/>
                  <a:gd name="T6" fmla="*/ 0 w 39"/>
                  <a:gd name="T7" fmla="*/ 0 h 39"/>
                  <a:gd name="T8" fmla="*/ 0 w 39"/>
                  <a:gd name="T9" fmla="*/ 0 h 39"/>
                  <a:gd name="T10" fmla="*/ 0 w 39"/>
                  <a:gd name="T11" fmla="*/ 0 h 39"/>
                  <a:gd name="T12" fmla="*/ 0 w 39"/>
                  <a:gd name="T13" fmla="*/ 0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0 h 39"/>
                  <a:gd name="T20" fmla="*/ 2147483646 w 39"/>
                  <a:gd name="T21" fmla="*/ 0 h 39"/>
                  <a:gd name="T22" fmla="*/ 2147483646 w 39"/>
                  <a:gd name="T23" fmla="*/ 0 h 39"/>
                  <a:gd name="T24" fmla="*/ 2147483646 w 39"/>
                  <a:gd name="T25" fmla="*/ 0 h 39"/>
                  <a:gd name="T26" fmla="*/ 2147483646 w 39"/>
                  <a:gd name="T27" fmla="*/ 0 h 39"/>
                  <a:gd name="T28" fmla="*/ 2147483646 w 39"/>
                  <a:gd name="T29" fmla="*/ 0 h 39"/>
                  <a:gd name="T30" fmla="*/ 2147483646 w 39"/>
                  <a:gd name="T31" fmla="*/ 2147483646 h 39"/>
                  <a:gd name="T32" fmla="*/ 2147483646 w 39"/>
                  <a:gd name="T33" fmla="*/ 2147483646 h 39"/>
                  <a:gd name="T34" fmla="*/ 2147483646 w 39"/>
                  <a:gd name="T35" fmla="*/ 2147483646 h 39"/>
                  <a:gd name="T36" fmla="*/ 2147483646 w 39"/>
                  <a:gd name="T37" fmla="*/ 2147483646 h 39"/>
                  <a:gd name="T38" fmla="*/ 2147483646 w 39"/>
                  <a:gd name="T39" fmla="*/ 2147483646 h 39"/>
                  <a:gd name="T40" fmla="*/ 2147483646 w 39"/>
                  <a:gd name="T41" fmla="*/ 2147483646 h 39"/>
                  <a:gd name="T42" fmla="*/ 2147483646 w 39"/>
                  <a:gd name="T43" fmla="*/ 2147483646 h 39"/>
                  <a:gd name="T44" fmla="*/ 2147483646 w 39"/>
                  <a:gd name="T45" fmla="*/ 2147483646 h 39"/>
                  <a:gd name="T46" fmla="*/ 2147483646 w 39"/>
                  <a:gd name="T47" fmla="*/ 2147483646 h 39"/>
                  <a:gd name="T48" fmla="*/ 2147483646 w 39"/>
                  <a:gd name="T49" fmla="*/ 2147483646 h 39"/>
                  <a:gd name="T50" fmla="*/ 2147483646 w 39"/>
                  <a:gd name="T51" fmla="*/ 2147483646 h 39"/>
                  <a:gd name="T52" fmla="*/ 2147483646 w 39"/>
                  <a:gd name="T53" fmla="*/ 0 h 39"/>
                  <a:gd name="T54" fmla="*/ 2147483646 w 39"/>
                  <a:gd name="T55" fmla="*/ 2147483646 h 39"/>
                  <a:gd name="T56" fmla="*/ 2147483646 w 39"/>
                  <a:gd name="T57" fmla="*/ 2147483646 h 39"/>
                  <a:gd name="T58" fmla="*/ 2147483646 w 39"/>
                  <a:gd name="T59" fmla="*/ 2147483646 h 39"/>
                  <a:gd name="T60" fmla="*/ 2147483646 w 39"/>
                  <a:gd name="T61" fmla="*/ 2147483646 h 39"/>
                  <a:gd name="T62" fmla="*/ 0 w 39"/>
                  <a:gd name="T63" fmla="*/ 0 h 39"/>
                  <a:gd name="T64" fmla="*/ 0 w 39"/>
                  <a:gd name="T65" fmla="*/ 2147483646 h 39"/>
                  <a:gd name="T66" fmla="*/ 0 w 39"/>
                  <a:gd name="T67" fmla="*/ 2147483646 h 39"/>
                  <a:gd name="T68" fmla="*/ 2147483646 w 39"/>
                  <a:gd name="T69" fmla="*/ 2147483646 h 39"/>
                  <a:gd name="T70" fmla="*/ 2147483646 w 39"/>
                  <a:gd name="T71" fmla="*/ 2147483646 h 39"/>
                  <a:gd name="T72" fmla="*/ 2147483646 w 39"/>
                  <a:gd name="T73" fmla="*/ 2147483646 h 39"/>
                  <a:gd name="T74" fmla="*/ 0 w 39"/>
                  <a:gd name="T75" fmla="*/ 2147483646 h 39"/>
                  <a:gd name="T76" fmla="*/ 0 w 39"/>
                  <a:gd name="T77" fmla="*/ 2147483646 h 39"/>
                  <a:gd name="T78" fmla="*/ 0 w 39"/>
                  <a:gd name="T79" fmla="*/ 2147483646 h 39"/>
                  <a:gd name="T80" fmla="*/ 0 w 39"/>
                  <a:gd name="T81" fmla="*/ 2147483646 h 39"/>
                  <a:gd name="T82" fmla="*/ 0 w 39"/>
                  <a:gd name="T83" fmla="*/ 2147483646 h 39"/>
                  <a:gd name="T84" fmla="*/ 0 w 39"/>
                  <a:gd name="T85" fmla="*/ 2147483646 h 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9" h="39">
                    <a:moveTo>
                      <a:pt x="0" y="0"/>
                    </a:moveTo>
                    <a:lnTo>
                      <a:pt x="0" y="0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38" y="20"/>
                    </a:lnTo>
                    <a:lnTo>
                      <a:pt x="38" y="38"/>
                    </a:lnTo>
                    <a:lnTo>
                      <a:pt x="19" y="38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19" y="20"/>
                    </a:lnTo>
                    <a:lnTo>
                      <a:pt x="19" y="38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19" y="20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0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93" name="Freeform 488">
                <a:extLst>
                  <a:ext uri="{FF2B5EF4-FFF2-40B4-BE49-F238E27FC236}">
                    <a16:creationId xmlns:a16="http://schemas.microsoft.com/office/drawing/2014/main" id="{C5BC3C3D-09C8-CF42-8A64-00191E584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2514600"/>
                <a:ext cx="3175" cy="6350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2147483646 w 20"/>
                  <a:gd name="T9" fmla="*/ 0 h 39"/>
                  <a:gd name="T10" fmla="*/ 0 w 20"/>
                  <a:gd name="T11" fmla="*/ 0 h 39"/>
                  <a:gd name="T12" fmla="*/ 0 w 20"/>
                  <a:gd name="T13" fmla="*/ 0 h 39"/>
                  <a:gd name="T14" fmla="*/ 0 w 20"/>
                  <a:gd name="T15" fmla="*/ 0 h 39"/>
                  <a:gd name="T16" fmla="*/ 0 w 20"/>
                  <a:gd name="T17" fmla="*/ 0 h 39"/>
                  <a:gd name="T18" fmla="*/ 0 w 20"/>
                  <a:gd name="T19" fmla="*/ 2147483646 h 39"/>
                  <a:gd name="T20" fmla="*/ 2147483646 w 20"/>
                  <a:gd name="T21" fmla="*/ 2147483646 h 39"/>
                  <a:gd name="T22" fmla="*/ 2147483646 w 20"/>
                  <a:gd name="T23" fmla="*/ 2147483646 h 39"/>
                  <a:gd name="T24" fmla="*/ 2147483646 w 20"/>
                  <a:gd name="T25" fmla="*/ 2147483646 h 39"/>
                  <a:gd name="T26" fmla="*/ 2147483646 w 20"/>
                  <a:gd name="T27" fmla="*/ 2147483646 h 39"/>
                  <a:gd name="T28" fmla="*/ 2147483646 w 20"/>
                  <a:gd name="T29" fmla="*/ 2147483646 h 39"/>
                  <a:gd name="T30" fmla="*/ 0 w 20"/>
                  <a:gd name="T31" fmla="*/ 0 h 39"/>
                  <a:gd name="T32" fmla="*/ 0 w 20"/>
                  <a:gd name="T33" fmla="*/ 0 h 39"/>
                  <a:gd name="T34" fmla="*/ 0 w 20"/>
                  <a:gd name="T35" fmla="*/ 0 h 39"/>
                  <a:gd name="T36" fmla="*/ 0 w 20"/>
                  <a:gd name="T37" fmla="*/ 0 h 39"/>
                  <a:gd name="T38" fmla="*/ 0 w 20"/>
                  <a:gd name="T39" fmla="*/ 0 h 39"/>
                  <a:gd name="T40" fmla="*/ 0 w 20"/>
                  <a:gd name="T41" fmla="*/ 0 h 39"/>
                  <a:gd name="T42" fmla="*/ 0 w 20"/>
                  <a:gd name="T43" fmla="*/ 0 h 39"/>
                  <a:gd name="T44" fmla="*/ 0 w 20"/>
                  <a:gd name="T45" fmla="*/ 0 h 39"/>
                  <a:gd name="T46" fmla="*/ 0 w 20"/>
                  <a:gd name="T47" fmla="*/ 0 h 39"/>
                  <a:gd name="T48" fmla="*/ 0 w 20"/>
                  <a:gd name="T49" fmla="*/ 0 h 39"/>
                  <a:gd name="T50" fmla="*/ 0 w 20"/>
                  <a:gd name="T51" fmla="*/ 0 h 39"/>
                  <a:gd name="T52" fmla="*/ 2147483646 w 20"/>
                  <a:gd name="T53" fmla="*/ 0 h 39"/>
                  <a:gd name="T54" fmla="*/ 2147483646 w 20"/>
                  <a:gd name="T55" fmla="*/ 0 h 39"/>
                  <a:gd name="T56" fmla="*/ 2147483646 w 20"/>
                  <a:gd name="T57" fmla="*/ 0 h 39"/>
                  <a:gd name="T58" fmla="*/ 2147483646 w 20"/>
                  <a:gd name="T59" fmla="*/ 2147483646 h 39"/>
                  <a:gd name="T60" fmla="*/ 2147483646 w 20"/>
                  <a:gd name="T61" fmla="*/ 2147483646 h 39"/>
                  <a:gd name="T62" fmla="*/ 2147483646 w 20"/>
                  <a:gd name="T63" fmla="*/ 2147483646 h 39"/>
                  <a:gd name="T64" fmla="*/ 2147483646 w 20"/>
                  <a:gd name="T65" fmla="*/ 2147483646 h 39"/>
                  <a:gd name="T66" fmla="*/ 2147483646 w 20"/>
                  <a:gd name="T67" fmla="*/ 2147483646 h 39"/>
                  <a:gd name="T68" fmla="*/ 2147483646 w 20"/>
                  <a:gd name="T69" fmla="*/ 2147483646 h 39"/>
                  <a:gd name="T70" fmla="*/ 2147483646 w 20"/>
                  <a:gd name="T71" fmla="*/ 2147483646 h 39"/>
                  <a:gd name="T72" fmla="*/ 0 w 20"/>
                  <a:gd name="T73" fmla="*/ 2147483646 h 39"/>
                  <a:gd name="T74" fmla="*/ 0 w 20"/>
                  <a:gd name="T75" fmla="*/ 2147483646 h 39"/>
                  <a:gd name="T76" fmla="*/ 0 w 20"/>
                  <a:gd name="T77" fmla="*/ 2147483646 h 39"/>
                  <a:gd name="T78" fmla="*/ 0 w 20"/>
                  <a:gd name="T79" fmla="*/ 2147483646 h 39"/>
                  <a:gd name="T80" fmla="*/ 0 w 20"/>
                  <a:gd name="T81" fmla="*/ 2147483646 h 39"/>
                  <a:gd name="T82" fmla="*/ 0 w 20"/>
                  <a:gd name="T83" fmla="*/ 2147483646 h 39"/>
                  <a:gd name="T84" fmla="*/ 0 w 20"/>
                  <a:gd name="T85" fmla="*/ 0 h 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" h="39">
                    <a:moveTo>
                      <a:pt x="0" y="20"/>
                    </a:moveTo>
                    <a:lnTo>
                      <a:pt x="0" y="20"/>
                    </a:ln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0"/>
                    </a:lnTo>
                    <a:close/>
                    <a:moveTo>
                      <a:pt x="0" y="20"/>
                    </a:moveTo>
                    <a:lnTo>
                      <a:pt x="0" y="20"/>
                    </a:lnTo>
                    <a:cubicBezTo>
                      <a:pt x="19" y="20"/>
                      <a:pt x="19" y="20"/>
                      <a:pt x="19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94" name="Freeform 489">
                <a:extLst>
                  <a:ext uri="{FF2B5EF4-FFF2-40B4-BE49-F238E27FC236}">
                    <a16:creationId xmlns:a16="http://schemas.microsoft.com/office/drawing/2014/main" id="{EF9C0FE6-668A-474C-96A6-376DBF644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514600"/>
                <a:ext cx="7938" cy="3175"/>
              </a:xfrm>
              <a:custGeom>
                <a:avLst/>
                <a:gdLst>
                  <a:gd name="T0" fmla="*/ 0 w 39"/>
                  <a:gd name="T1" fmla="*/ 0 h 21"/>
                  <a:gd name="T2" fmla="*/ 0 w 39"/>
                  <a:gd name="T3" fmla="*/ 0 h 21"/>
                  <a:gd name="T4" fmla="*/ 0 w 39"/>
                  <a:gd name="T5" fmla="*/ 0 h 21"/>
                  <a:gd name="T6" fmla="*/ 0 w 39"/>
                  <a:gd name="T7" fmla="*/ 0 h 21"/>
                  <a:gd name="T8" fmla="*/ 0 w 39"/>
                  <a:gd name="T9" fmla="*/ 0 h 21"/>
                  <a:gd name="T10" fmla="*/ 0 w 39"/>
                  <a:gd name="T11" fmla="*/ 0 h 21"/>
                  <a:gd name="T12" fmla="*/ 0 w 39"/>
                  <a:gd name="T13" fmla="*/ 0 h 21"/>
                  <a:gd name="T14" fmla="*/ 0 w 39"/>
                  <a:gd name="T15" fmla="*/ 0 h 21"/>
                  <a:gd name="T16" fmla="*/ 2147483646 w 39"/>
                  <a:gd name="T17" fmla="*/ 0 h 21"/>
                  <a:gd name="T18" fmla="*/ 2147483646 w 39"/>
                  <a:gd name="T19" fmla="*/ 0 h 21"/>
                  <a:gd name="T20" fmla="*/ 2147483646 w 39"/>
                  <a:gd name="T21" fmla="*/ 0 h 21"/>
                  <a:gd name="T22" fmla="*/ 2147483646 w 39"/>
                  <a:gd name="T23" fmla="*/ 2147483646 h 21"/>
                  <a:gd name="T24" fmla="*/ 2147483646 w 39"/>
                  <a:gd name="T25" fmla="*/ 2147483646 h 21"/>
                  <a:gd name="T26" fmla="*/ 2147483646 w 39"/>
                  <a:gd name="T27" fmla="*/ 2147483646 h 21"/>
                  <a:gd name="T28" fmla="*/ 2147483646 w 39"/>
                  <a:gd name="T29" fmla="*/ 2147483646 h 21"/>
                  <a:gd name="T30" fmla="*/ 2147483646 w 39"/>
                  <a:gd name="T31" fmla="*/ 2147483646 h 21"/>
                  <a:gd name="T32" fmla="*/ 2147483646 w 39"/>
                  <a:gd name="T33" fmla="*/ 2147483646 h 21"/>
                  <a:gd name="T34" fmla="*/ 2147483646 w 39"/>
                  <a:gd name="T35" fmla="*/ 2147483646 h 21"/>
                  <a:gd name="T36" fmla="*/ 2147483646 w 39"/>
                  <a:gd name="T37" fmla="*/ 2147483646 h 21"/>
                  <a:gd name="T38" fmla="*/ 2147483646 w 39"/>
                  <a:gd name="T39" fmla="*/ 2147483646 h 21"/>
                  <a:gd name="T40" fmla="*/ 2147483646 w 39"/>
                  <a:gd name="T41" fmla="*/ 2147483646 h 21"/>
                  <a:gd name="T42" fmla="*/ 2147483646 w 39"/>
                  <a:gd name="T43" fmla="*/ 2147483646 h 21"/>
                  <a:gd name="T44" fmla="*/ 2147483646 w 39"/>
                  <a:gd name="T45" fmla="*/ 2147483646 h 21"/>
                  <a:gd name="T46" fmla="*/ 2147483646 w 39"/>
                  <a:gd name="T47" fmla="*/ 2147483646 h 21"/>
                  <a:gd name="T48" fmla="*/ 2147483646 w 39"/>
                  <a:gd name="T49" fmla="*/ 2147483646 h 21"/>
                  <a:gd name="T50" fmla="*/ 2147483646 w 39"/>
                  <a:gd name="T51" fmla="*/ 2147483646 h 21"/>
                  <a:gd name="T52" fmla="*/ 2147483646 w 39"/>
                  <a:gd name="T53" fmla="*/ 2147483646 h 21"/>
                  <a:gd name="T54" fmla="*/ 2147483646 w 39"/>
                  <a:gd name="T55" fmla="*/ 2147483646 h 21"/>
                  <a:gd name="T56" fmla="*/ 2147483646 w 39"/>
                  <a:gd name="T57" fmla="*/ 2147483646 h 21"/>
                  <a:gd name="T58" fmla="*/ 2147483646 w 39"/>
                  <a:gd name="T59" fmla="*/ 2147483646 h 21"/>
                  <a:gd name="T60" fmla="*/ 2147483646 w 39"/>
                  <a:gd name="T61" fmla="*/ 2147483646 h 21"/>
                  <a:gd name="T62" fmla="*/ 2147483646 w 39"/>
                  <a:gd name="T63" fmla="*/ 2147483646 h 21"/>
                  <a:gd name="T64" fmla="*/ 2147483646 w 39"/>
                  <a:gd name="T65" fmla="*/ 2147483646 h 21"/>
                  <a:gd name="T66" fmla="*/ 2147483646 w 39"/>
                  <a:gd name="T67" fmla="*/ 2147483646 h 21"/>
                  <a:gd name="T68" fmla="*/ 2147483646 w 39"/>
                  <a:gd name="T69" fmla="*/ 2147483646 h 21"/>
                  <a:gd name="T70" fmla="*/ 2147483646 w 39"/>
                  <a:gd name="T71" fmla="*/ 2147483646 h 21"/>
                  <a:gd name="T72" fmla="*/ 0 w 39"/>
                  <a:gd name="T73" fmla="*/ 2147483646 h 21"/>
                  <a:gd name="T74" fmla="*/ 0 w 39"/>
                  <a:gd name="T75" fmla="*/ 2147483646 h 21"/>
                  <a:gd name="T76" fmla="*/ 2147483646 w 39"/>
                  <a:gd name="T77" fmla="*/ 2147483646 h 21"/>
                  <a:gd name="T78" fmla="*/ 2147483646 w 39"/>
                  <a:gd name="T79" fmla="*/ 2147483646 h 21"/>
                  <a:gd name="T80" fmla="*/ 0 w 39"/>
                  <a:gd name="T81" fmla="*/ 0 h 21"/>
                  <a:gd name="T82" fmla="*/ 2147483646 w 39"/>
                  <a:gd name="T83" fmla="*/ 2147483646 h 21"/>
                  <a:gd name="T84" fmla="*/ 2147483646 w 39"/>
                  <a:gd name="T85" fmla="*/ 2147483646 h 21"/>
                  <a:gd name="T86" fmla="*/ 2147483646 w 39"/>
                  <a:gd name="T87" fmla="*/ 0 h 21"/>
                  <a:gd name="T88" fmla="*/ 2147483646 w 39"/>
                  <a:gd name="T89" fmla="*/ 0 h 21"/>
                  <a:gd name="T90" fmla="*/ 2147483646 w 39"/>
                  <a:gd name="T91" fmla="*/ 0 h 21"/>
                  <a:gd name="T92" fmla="*/ 2147483646 w 39"/>
                  <a:gd name="T93" fmla="*/ 0 h 21"/>
                  <a:gd name="T94" fmla="*/ 2147483646 w 39"/>
                  <a:gd name="T95" fmla="*/ 2147483646 h 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9" h="2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19" y="20"/>
                    </a:lnTo>
                    <a:lnTo>
                      <a:pt x="38" y="20"/>
                    </a:lnTo>
                    <a:lnTo>
                      <a:pt x="19" y="20"/>
                    </a:lnTo>
                    <a:lnTo>
                      <a:pt x="0" y="20"/>
                    </a:lnTo>
                    <a:lnTo>
                      <a:pt x="19" y="20"/>
                    </a:lnTo>
                    <a:lnTo>
                      <a:pt x="0" y="0"/>
                    </a:lnTo>
                    <a:close/>
                    <a:moveTo>
                      <a:pt x="19" y="20"/>
                    </a:moveTo>
                    <a:lnTo>
                      <a:pt x="19" y="20"/>
                    </a:lnTo>
                    <a:lnTo>
                      <a:pt x="19" y="0"/>
                    </a:lnTo>
                    <a:lnTo>
                      <a:pt x="19" y="20"/>
                    </a:lnTo>
                    <a:close/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95" name="Freeform 490">
                <a:extLst>
                  <a:ext uri="{FF2B5EF4-FFF2-40B4-BE49-F238E27FC236}">
                    <a16:creationId xmlns:a16="http://schemas.microsoft.com/office/drawing/2014/main" id="{F2DB80A4-3D24-174F-A40D-63AA3EF50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514600"/>
                <a:ext cx="7938" cy="3175"/>
              </a:xfrm>
              <a:custGeom>
                <a:avLst/>
                <a:gdLst>
                  <a:gd name="T0" fmla="*/ 2147483646 w 39"/>
                  <a:gd name="T1" fmla="*/ 0 h 21"/>
                  <a:gd name="T2" fmla="*/ 2147483646 w 39"/>
                  <a:gd name="T3" fmla="*/ 0 h 21"/>
                  <a:gd name="T4" fmla="*/ 2147483646 w 39"/>
                  <a:gd name="T5" fmla="*/ 0 h 21"/>
                  <a:gd name="T6" fmla="*/ 2147483646 w 39"/>
                  <a:gd name="T7" fmla="*/ 0 h 21"/>
                  <a:gd name="T8" fmla="*/ 2147483646 w 39"/>
                  <a:gd name="T9" fmla="*/ 0 h 21"/>
                  <a:gd name="T10" fmla="*/ 2147483646 w 39"/>
                  <a:gd name="T11" fmla="*/ 0 h 21"/>
                  <a:gd name="T12" fmla="*/ 2147483646 w 39"/>
                  <a:gd name="T13" fmla="*/ 0 h 21"/>
                  <a:gd name="T14" fmla="*/ 2147483646 w 39"/>
                  <a:gd name="T15" fmla="*/ 0 h 21"/>
                  <a:gd name="T16" fmla="*/ 2147483646 w 39"/>
                  <a:gd name="T17" fmla="*/ 0 h 21"/>
                  <a:gd name="T18" fmla="*/ 2147483646 w 39"/>
                  <a:gd name="T19" fmla="*/ 0 h 21"/>
                  <a:gd name="T20" fmla="*/ 2147483646 w 39"/>
                  <a:gd name="T21" fmla="*/ 2147483646 h 21"/>
                  <a:gd name="T22" fmla="*/ 2147483646 w 39"/>
                  <a:gd name="T23" fmla="*/ 2147483646 h 21"/>
                  <a:gd name="T24" fmla="*/ 2147483646 w 39"/>
                  <a:gd name="T25" fmla="*/ 2147483646 h 21"/>
                  <a:gd name="T26" fmla="*/ 2147483646 w 39"/>
                  <a:gd name="T27" fmla="*/ 0 h 21"/>
                  <a:gd name="T28" fmla="*/ 2147483646 w 39"/>
                  <a:gd name="T29" fmla="*/ 0 h 21"/>
                  <a:gd name="T30" fmla="*/ 2147483646 w 39"/>
                  <a:gd name="T31" fmla="*/ 0 h 21"/>
                  <a:gd name="T32" fmla="*/ 2147483646 w 39"/>
                  <a:gd name="T33" fmla="*/ 2147483646 h 21"/>
                  <a:gd name="T34" fmla="*/ 2147483646 w 39"/>
                  <a:gd name="T35" fmla="*/ 2147483646 h 21"/>
                  <a:gd name="T36" fmla="*/ 2147483646 w 39"/>
                  <a:gd name="T37" fmla="*/ 2147483646 h 21"/>
                  <a:gd name="T38" fmla="*/ 2147483646 w 39"/>
                  <a:gd name="T39" fmla="*/ 2147483646 h 21"/>
                  <a:gd name="T40" fmla="*/ 2147483646 w 39"/>
                  <a:gd name="T41" fmla="*/ 2147483646 h 21"/>
                  <a:gd name="T42" fmla="*/ 2147483646 w 39"/>
                  <a:gd name="T43" fmla="*/ 2147483646 h 21"/>
                  <a:gd name="T44" fmla="*/ 2147483646 w 39"/>
                  <a:gd name="T45" fmla="*/ 2147483646 h 21"/>
                  <a:gd name="T46" fmla="*/ 2147483646 w 39"/>
                  <a:gd name="T47" fmla="*/ 2147483646 h 21"/>
                  <a:gd name="T48" fmla="*/ 2147483646 w 39"/>
                  <a:gd name="T49" fmla="*/ 2147483646 h 21"/>
                  <a:gd name="T50" fmla="*/ 2147483646 w 39"/>
                  <a:gd name="T51" fmla="*/ 2147483646 h 21"/>
                  <a:gd name="T52" fmla="*/ 2147483646 w 39"/>
                  <a:gd name="T53" fmla="*/ 2147483646 h 21"/>
                  <a:gd name="T54" fmla="*/ 2147483646 w 39"/>
                  <a:gd name="T55" fmla="*/ 2147483646 h 21"/>
                  <a:gd name="T56" fmla="*/ 2147483646 w 39"/>
                  <a:gd name="T57" fmla="*/ 2147483646 h 21"/>
                  <a:gd name="T58" fmla="*/ 2147483646 w 39"/>
                  <a:gd name="T59" fmla="*/ 2147483646 h 21"/>
                  <a:gd name="T60" fmla="*/ 2147483646 w 39"/>
                  <a:gd name="T61" fmla="*/ 2147483646 h 21"/>
                  <a:gd name="T62" fmla="*/ 2147483646 w 39"/>
                  <a:gd name="T63" fmla="*/ 2147483646 h 21"/>
                  <a:gd name="T64" fmla="*/ 2147483646 w 39"/>
                  <a:gd name="T65" fmla="*/ 2147483646 h 21"/>
                  <a:gd name="T66" fmla="*/ 2147483646 w 39"/>
                  <a:gd name="T67" fmla="*/ 2147483646 h 21"/>
                  <a:gd name="T68" fmla="*/ 2147483646 w 39"/>
                  <a:gd name="T69" fmla="*/ 2147483646 h 21"/>
                  <a:gd name="T70" fmla="*/ 2147483646 w 39"/>
                  <a:gd name="T71" fmla="*/ 2147483646 h 21"/>
                  <a:gd name="T72" fmla="*/ 2147483646 w 39"/>
                  <a:gd name="T73" fmla="*/ 2147483646 h 21"/>
                  <a:gd name="T74" fmla="*/ 2147483646 w 39"/>
                  <a:gd name="T75" fmla="*/ 2147483646 h 21"/>
                  <a:gd name="T76" fmla="*/ 2147483646 w 39"/>
                  <a:gd name="T77" fmla="*/ 2147483646 h 21"/>
                  <a:gd name="T78" fmla="*/ 2147483646 w 39"/>
                  <a:gd name="T79" fmla="*/ 2147483646 h 21"/>
                  <a:gd name="T80" fmla="*/ 2147483646 w 39"/>
                  <a:gd name="T81" fmla="*/ 0 h 21"/>
                  <a:gd name="T82" fmla="*/ 2147483646 w 39"/>
                  <a:gd name="T83" fmla="*/ 0 h 21"/>
                  <a:gd name="T84" fmla="*/ 2147483646 w 39"/>
                  <a:gd name="T85" fmla="*/ 0 h 21"/>
                  <a:gd name="T86" fmla="*/ 2147483646 w 39"/>
                  <a:gd name="T87" fmla="*/ 0 h 21"/>
                  <a:gd name="T88" fmla="*/ 0 w 39"/>
                  <a:gd name="T89" fmla="*/ 0 h 21"/>
                  <a:gd name="T90" fmla="*/ 2147483646 w 39"/>
                  <a:gd name="T91" fmla="*/ 0 h 21"/>
                  <a:gd name="T92" fmla="*/ 2147483646 w 39"/>
                  <a:gd name="T93" fmla="*/ 0 h 2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9" h="21">
                    <a:moveTo>
                      <a:pt x="38" y="0"/>
                    </a:moveTo>
                    <a:lnTo>
                      <a:pt x="38" y="0"/>
                    </a:lnTo>
                    <a:lnTo>
                      <a:pt x="19" y="0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38" y="0"/>
                    </a:lnTo>
                    <a:lnTo>
                      <a:pt x="38" y="20"/>
                    </a:lnTo>
                    <a:lnTo>
                      <a:pt x="19" y="20"/>
                    </a:lnTo>
                    <a:lnTo>
                      <a:pt x="38" y="20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B07E0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96" name="Freeform 491">
                <a:extLst>
                  <a:ext uri="{FF2B5EF4-FFF2-40B4-BE49-F238E27FC236}">
                    <a16:creationId xmlns:a16="http://schemas.microsoft.com/office/drawing/2014/main" id="{1FC184E2-9E7D-1C44-9974-B9F1F522C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452688"/>
                <a:ext cx="23812" cy="17462"/>
              </a:xfrm>
              <a:custGeom>
                <a:avLst/>
                <a:gdLst>
                  <a:gd name="T0" fmla="*/ 2147483646 w 134"/>
                  <a:gd name="T1" fmla="*/ 0 h 96"/>
                  <a:gd name="T2" fmla="*/ 2147483646 w 134"/>
                  <a:gd name="T3" fmla="*/ 0 h 96"/>
                  <a:gd name="T4" fmla="*/ 2147483646 w 134"/>
                  <a:gd name="T5" fmla="*/ 0 h 96"/>
                  <a:gd name="T6" fmla="*/ 0 w 134"/>
                  <a:gd name="T7" fmla="*/ 2147483646 h 96"/>
                  <a:gd name="T8" fmla="*/ 0 w 134"/>
                  <a:gd name="T9" fmla="*/ 2147483646 h 96"/>
                  <a:gd name="T10" fmla="*/ 0 w 134"/>
                  <a:gd name="T11" fmla="*/ 2147483646 h 96"/>
                  <a:gd name="T12" fmla="*/ 2147483646 w 134"/>
                  <a:gd name="T13" fmla="*/ 2147483646 h 96"/>
                  <a:gd name="T14" fmla="*/ 2147483646 w 134"/>
                  <a:gd name="T15" fmla="*/ 2147483646 h 96"/>
                  <a:gd name="T16" fmla="*/ 2147483646 w 134"/>
                  <a:gd name="T17" fmla="*/ 2147483646 h 96"/>
                  <a:gd name="T18" fmla="*/ 2147483646 w 134"/>
                  <a:gd name="T19" fmla="*/ 2147483646 h 96"/>
                  <a:gd name="T20" fmla="*/ 2147483646 w 134"/>
                  <a:gd name="T21" fmla="*/ 2147483646 h 96"/>
                  <a:gd name="T22" fmla="*/ 2147483646 w 134"/>
                  <a:gd name="T23" fmla="*/ 0 h 96"/>
                  <a:gd name="T24" fmla="*/ 2147483646 w 134"/>
                  <a:gd name="T25" fmla="*/ 0 h 96"/>
                  <a:gd name="T26" fmla="*/ 2147483646 w 134"/>
                  <a:gd name="T27" fmla="*/ 0 h 96"/>
                  <a:gd name="T28" fmla="*/ 2147483646 w 134"/>
                  <a:gd name="T29" fmla="*/ 0 h 96"/>
                  <a:gd name="T30" fmla="*/ 2147483646 w 134"/>
                  <a:gd name="T31" fmla="*/ 2147483646 h 96"/>
                  <a:gd name="T32" fmla="*/ 2147483646 w 134"/>
                  <a:gd name="T33" fmla="*/ 2147483646 h 96"/>
                  <a:gd name="T34" fmla="*/ 2147483646 w 134"/>
                  <a:gd name="T35" fmla="*/ 2147483646 h 96"/>
                  <a:gd name="T36" fmla="*/ 2147483646 w 134"/>
                  <a:gd name="T37" fmla="*/ 2147483646 h 96"/>
                  <a:gd name="T38" fmla="*/ 2147483646 w 134"/>
                  <a:gd name="T39" fmla="*/ 2147483646 h 96"/>
                  <a:gd name="T40" fmla="*/ 2147483646 w 134"/>
                  <a:gd name="T41" fmla="*/ 2147483646 h 96"/>
                  <a:gd name="T42" fmla="*/ 2147483646 w 134"/>
                  <a:gd name="T43" fmla="*/ 2147483646 h 96"/>
                  <a:gd name="T44" fmla="*/ 2147483646 w 134"/>
                  <a:gd name="T45" fmla="*/ 2147483646 h 96"/>
                  <a:gd name="T46" fmla="*/ 0 w 134"/>
                  <a:gd name="T47" fmla="*/ 2147483646 h 96"/>
                  <a:gd name="T48" fmla="*/ 0 w 134"/>
                  <a:gd name="T49" fmla="*/ 2147483646 h 96"/>
                  <a:gd name="T50" fmla="*/ 0 w 134"/>
                  <a:gd name="T51" fmla="*/ 2147483646 h 96"/>
                  <a:gd name="T52" fmla="*/ 0 w 134"/>
                  <a:gd name="T53" fmla="*/ 2147483646 h 96"/>
                  <a:gd name="T54" fmla="*/ 2147483646 w 134"/>
                  <a:gd name="T55" fmla="*/ 0 h 9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34" h="96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37"/>
                    </a:cubicBezTo>
                    <a:cubicBezTo>
                      <a:pt x="0" y="57"/>
                      <a:pt x="19" y="76"/>
                      <a:pt x="38" y="76"/>
                    </a:cubicBezTo>
                    <a:cubicBezTo>
                      <a:pt x="57" y="95"/>
                      <a:pt x="76" y="95"/>
                      <a:pt x="95" y="95"/>
                    </a:cubicBezTo>
                    <a:cubicBezTo>
                      <a:pt x="114" y="95"/>
                      <a:pt x="133" y="95"/>
                      <a:pt x="133" y="95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33" y="95"/>
                      <a:pt x="114" y="95"/>
                      <a:pt x="95" y="95"/>
                    </a:cubicBezTo>
                    <a:cubicBezTo>
                      <a:pt x="76" y="95"/>
                      <a:pt x="57" y="95"/>
                      <a:pt x="38" y="76"/>
                    </a:cubicBezTo>
                    <a:cubicBezTo>
                      <a:pt x="19" y="76"/>
                      <a:pt x="0" y="57"/>
                      <a:pt x="0" y="3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4C050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97" name="Freeform 492">
                <a:extLst>
                  <a:ext uri="{FF2B5EF4-FFF2-40B4-BE49-F238E27FC236}">
                    <a16:creationId xmlns:a16="http://schemas.microsoft.com/office/drawing/2014/main" id="{77468DD9-9EA8-5E49-A123-BA49FC99D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76513"/>
                <a:ext cx="30162" cy="26987"/>
              </a:xfrm>
              <a:custGeom>
                <a:avLst/>
                <a:gdLst>
                  <a:gd name="T0" fmla="*/ 2147483646 w 172"/>
                  <a:gd name="T1" fmla="*/ 0 h 154"/>
                  <a:gd name="T2" fmla="*/ 2147483646 w 172"/>
                  <a:gd name="T3" fmla="*/ 0 h 154"/>
                  <a:gd name="T4" fmla="*/ 2147483646 w 172"/>
                  <a:gd name="T5" fmla="*/ 0 h 154"/>
                  <a:gd name="T6" fmla="*/ 0 w 172"/>
                  <a:gd name="T7" fmla="*/ 2147483646 h 154"/>
                  <a:gd name="T8" fmla="*/ 2147483646 w 172"/>
                  <a:gd name="T9" fmla="*/ 0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154">
                    <a:moveTo>
                      <a:pt x="171" y="0"/>
                    </a:moveTo>
                    <a:lnTo>
                      <a:pt x="171" y="0"/>
                    </a:lnTo>
                    <a:cubicBezTo>
                      <a:pt x="171" y="0"/>
                      <a:pt x="171" y="0"/>
                      <a:pt x="152" y="0"/>
                    </a:cubicBezTo>
                    <a:cubicBezTo>
                      <a:pt x="114" y="58"/>
                      <a:pt x="57" y="114"/>
                      <a:pt x="0" y="153"/>
                    </a:cubicBezTo>
                    <a:cubicBezTo>
                      <a:pt x="76" y="114"/>
                      <a:pt x="114" y="58"/>
                      <a:pt x="171" y="0"/>
                    </a:cubicBezTo>
                  </a:path>
                </a:pathLst>
              </a:custGeom>
              <a:solidFill>
                <a:srgbClr val="4481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98" name="Freeform 493">
                <a:extLst>
                  <a:ext uri="{FF2B5EF4-FFF2-40B4-BE49-F238E27FC236}">
                    <a16:creationId xmlns:a16="http://schemas.microsoft.com/office/drawing/2014/main" id="{29F57372-8340-2548-BFEE-72A392C3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76513"/>
                <a:ext cx="30162" cy="26987"/>
              </a:xfrm>
              <a:custGeom>
                <a:avLst/>
                <a:gdLst>
                  <a:gd name="T0" fmla="*/ 2147483646 w 172"/>
                  <a:gd name="T1" fmla="*/ 0 h 154"/>
                  <a:gd name="T2" fmla="*/ 2147483646 w 172"/>
                  <a:gd name="T3" fmla="*/ 0 h 154"/>
                  <a:gd name="T4" fmla="*/ 2147483646 w 172"/>
                  <a:gd name="T5" fmla="*/ 0 h 154"/>
                  <a:gd name="T6" fmla="*/ 2147483646 w 172"/>
                  <a:gd name="T7" fmla="*/ 0 h 154"/>
                  <a:gd name="T8" fmla="*/ 2147483646 w 172"/>
                  <a:gd name="T9" fmla="*/ 0 h 154"/>
                  <a:gd name="T10" fmla="*/ 2147483646 w 172"/>
                  <a:gd name="T11" fmla="*/ 0 h 154"/>
                  <a:gd name="T12" fmla="*/ 0 w 172"/>
                  <a:gd name="T13" fmla="*/ 2147483646 h 154"/>
                  <a:gd name="T14" fmla="*/ 0 w 172"/>
                  <a:gd name="T15" fmla="*/ 2147483646 h 154"/>
                  <a:gd name="T16" fmla="*/ 2147483646 w 172"/>
                  <a:gd name="T17" fmla="*/ 0 h 154"/>
                  <a:gd name="T18" fmla="*/ 2147483646 w 172"/>
                  <a:gd name="T19" fmla="*/ 0 h 154"/>
                  <a:gd name="T20" fmla="*/ 2147483646 w 172"/>
                  <a:gd name="T21" fmla="*/ 0 h 154"/>
                  <a:gd name="T22" fmla="*/ 2147483646 w 172"/>
                  <a:gd name="T23" fmla="*/ 0 h 154"/>
                  <a:gd name="T24" fmla="*/ 2147483646 w 172"/>
                  <a:gd name="T25" fmla="*/ 0 h 154"/>
                  <a:gd name="T26" fmla="*/ 0 w 172"/>
                  <a:gd name="T27" fmla="*/ 2147483646 h 154"/>
                  <a:gd name="T28" fmla="*/ 0 w 172"/>
                  <a:gd name="T29" fmla="*/ 2147483646 h 154"/>
                  <a:gd name="T30" fmla="*/ 0 w 172"/>
                  <a:gd name="T31" fmla="*/ 2147483646 h 154"/>
                  <a:gd name="T32" fmla="*/ 2147483646 w 172"/>
                  <a:gd name="T33" fmla="*/ 0 h 154"/>
                  <a:gd name="T34" fmla="*/ 2147483646 w 172"/>
                  <a:gd name="T35" fmla="*/ 0 h 154"/>
                  <a:gd name="T36" fmla="*/ 2147483646 w 172"/>
                  <a:gd name="T37" fmla="*/ 0 h 154"/>
                  <a:gd name="T38" fmla="*/ 2147483646 w 172"/>
                  <a:gd name="T39" fmla="*/ 0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72" h="154">
                    <a:moveTo>
                      <a:pt x="171" y="0"/>
                    </a:moveTo>
                    <a:lnTo>
                      <a:pt x="171" y="0"/>
                    </a:lnTo>
                    <a:cubicBezTo>
                      <a:pt x="171" y="0"/>
                      <a:pt x="171" y="0"/>
                      <a:pt x="152" y="0"/>
                    </a:cubicBezTo>
                    <a:cubicBezTo>
                      <a:pt x="114" y="58"/>
                      <a:pt x="57" y="114"/>
                      <a:pt x="0" y="153"/>
                    </a:cubicBezTo>
                    <a:cubicBezTo>
                      <a:pt x="76" y="114"/>
                      <a:pt x="114" y="58"/>
                      <a:pt x="171" y="0"/>
                    </a:cubicBezTo>
                    <a:cubicBezTo>
                      <a:pt x="114" y="58"/>
                      <a:pt x="76" y="114"/>
                      <a:pt x="0" y="153"/>
                    </a:cubicBezTo>
                    <a:cubicBezTo>
                      <a:pt x="57" y="114"/>
                      <a:pt x="114" y="58"/>
                      <a:pt x="152" y="0"/>
                    </a:cubicBezTo>
                    <a:cubicBezTo>
                      <a:pt x="171" y="0"/>
                      <a:pt x="171" y="0"/>
                      <a:pt x="171" y="0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999" name="Freeform 494">
                <a:extLst>
                  <a:ext uri="{FF2B5EF4-FFF2-40B4-BE49-F238E27FC236}">
                    <a16:creationId xmlns:a16="http://schemas.microsoft.com/office/drawing/2014/main" id="{8F0610EC-F1F8-0347-B20E-C8CD72B83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579688"/>
                <a:ext cx="17463" cy="30162"/>
              </a:xfrm>
              <a:custGeom>
                <a:avLst/>
                <a:gdLst>
                  <a:gd name="T0" fmla="*/ 0 w 96"/>
                  <a:gd name="T1" fmla="*/ 2147483646 h 172"/>
                  <a:gd name="T2" fmla="*/ 0 w 96"/>
                  <a:gd name="T3" fmla="*/ 2147483646 h 172"/>
                  <a:gd name="T4" fmla="*/ 2147483646 w 96"/>
                  <a:gd name="T5" fmla="*/ 0 h 172"/>
                  <a:gd name="T6" fmla="*/ 2147483646 w 96"/>
                  <a:gd name="T7" fmla="*/ 0 h 172"/>
                  <a:gd name="T8" fmla="*/ 0 w 96"/>
                  <a:gd name="T9" fmla="*/ 2147483646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72">
                    <a:moveTo>
                      <a:pt x="0" y="171"/>
                    </a:moveTo>
                    <a:lnTo>
                      <a:pt x="0" y="171"/>
                    </a:lnTo>
                    <a:cubicBezTo>
                      <a:pt x="19" y="115"/>
                      <a:pt x="57" y="57"/>
                      <a:pt x="95" y="0"/>
                    </a:cubicBezTo>
                    <a:lnTo>
                      <a:pt x="76" y="0"/>
                    </a:lnTo>
                    <a:cubicBezTo>
                      <a:pt x="38" y="57"/>
                      <a:pt x="0" y="134"/>
                      <a:pt x="0" y="171"/>
                    </a:cubicBezTo>
                  </a:path>
                </a:pathLst>
              </a:custGeom>
              <a:solidFill>
                <a:srgbClr val="4481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00" name="Freeform 495">
                <a:extLst>
                  <a:ext uri="{FF2B5EF4-FFF2-40B4-BE49-F238E27FC236}">
                    <a16:creationId xmlns:a16="http://schemas.microsoft.com/office/drawing/2014/main" id="{168F4564-AE8F-2346-8434-FCE628703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579688"/>
                <a:ext cx="17463" cy="30162"/>
              </a:xfrm>
              <a:custGeom>
                <a:avLst/>
                <a:gdLst>
                  <a:gd name="T0" fmla="*/ 0 w 96"/>
                  <a:gd name="T1" fmla="*/ 2147483646 h 172"/>
                  <a:gd name="T2" fmla="*/ 0 w 96"/>
                  <a:gd name="T3" fmla="*/ 2147483646 h 172"/>
                  <a:gd name="T4" fmla="*/ 0 w 96"/>
                  <a:gd name="T5" fmla="*/ 2147483646 h 172"/>
                  <a:gd name="T6" fmla="*/ 2147483646 w 96"/>
                  <a:gd name="T7" fmla="*/ 0 h 172"/>
                  <a:gd name="T8" fmla="*/ 2147483646 w 96"/>
                  <a:gd name="T9" fmla="*/ 0 h 172"/>
                  <a:gd name="T10" fmla="*/ 2147483646 w 96"/>
                  <a:gd name="T11" fmla="*/ 0 h 172"/>
                  <a:gd name="T12" fmla="*/ 2147483646 w 96"/>
                  <a:gd name="T13" fmla="*/ 0 h 172"/>
                  <a:gd name="T14" fmla="*/ 2147483646 w 96"/>
                  <a:gd name="T15" fmla="*/ 0 h 172"/>
                  <a:gd name="T16" fmla="*/ 2147483646 w 96"/>
                  <a:gd name="T17" fmla="*/ 0 h 172"/>
                  <a:gd name="T18" fmla="*/ 0 w 96"/>
                  <a:gd name="T19" fmla="*/ 2147483646 h 172"/>
                  <a:gd name="T20" fmla="*/ 0 w 96"/>
                  <a:gd name="T21" fmla="*/ 2147483646 h 172"/>
                  <a:gd name="T22" fmla="*/ 0 w 96"/>
                  <a:gd name="T23" fmla="*/ 2147483646 h 172"/>
                  <a:gd name="T24" fmla="*/ 0 w 96"/>
                  <a:gd name="T25" fmla="*/ 2147483646 h 172"/>
                  <a:gd name="T26" fmla="*/ 2147483646 w 96"/>
                  <a:gd name="T27" fmla="*/ 0 h 172"/>
                  <a:gd name="T28" fmla="*/ 2147483646 w 96"/>
                  <a:gd name="T29" fmla="*/ 0 h 172"/>
                  <a:gd name="T30" fmla="*/ 2147483646 w 96"/>
                  <a:gd name="T31" fmla="*/ 0 h 172"/>
                  <a:gd name="T32" fmla="*/ 2147483646 w 96"/>
                  <a:gd name="T33" fmla="*/ 0 h 172"/>
                  <a:gd name="T34" fmla="*/ 2147483646 w 96"/>
                  <a:gd name="T35" fmla="*/ 0 h 172"/>
                  <a:gd name="T36" fmla="*/ 2147483646 w 96"/>
                  <a:gd name="T37" fmla="*/ 0 h 172"/>
                  <a:gd name="T38" fmla="*/ 0 w 96"/>
                  <a:gd name="T39" fmla="*/ 2147483646 h 1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6" h="172">
                    <a:moveTo>
                      <a:pt x="0" y="171"/>
                    </a:moveTo>
                    <a:lnTo>
                      <a:pt x="0" y="171"/>
                    </a:lnTo>
                    <a:cubicBezTo>
                      <a:pt x="19" y="115"/>
                      <a:pt x="57" y="57"/>
                      <a:pt x="95" y="0"/>
                    </a:cubicBezTo>
                    <a:lnTo>
                      <a:pt x="76" y="0"/>
                    </a:lnTo>
                    <a:cubicBezTo>
                      <a:pt x="38" y="57"/>
                      <a:pt x="0" y="134"/>
                      <a:pt x="0" y="171"/>
                    </a:cubicBezTo>
                    <a:cubicBezTo>
                      <a:pt x="0" y="134"/>
                      <a:pt x="38" y="57"/>
                      <a:pt x="76" y="0"/>
                    </a:cubicBezTo>
                    <a:lnTo>
                      <a:pt x="95" y="0"/>
                    </a:lnTo>
                    <a:cubicBezTo>
                      <a:pt x="57" y="57"/>
                      <a:pt x="19" y="115"/>
                      <a:pt x="0" y="171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01" name="Freeform 496">
                <a:extLst>
                  <a:ext uri="{FF2B5EF4-FFF2-40B4-BE49-F238E27FC236}">
                    <a16:creationId xmlns:a16="http://schemas.microsoft.com/office/drawing/2014/main" id="{460A084A-BA50-854B-BB63-20FB23DBA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441575"/>
                <a:ext cx="61912" cy="134938"/>
              </a:xfrm>
              <a:custGeom>
                <a:avLst/>
                <a:gdLst>
                  <a:gd name="T0" fmla="*/ 2147483646 w 343"/>
                  <a:gd name="T1" fmla="*/ 2147483646 h 744"/>
                  <a:gd name="T2" fmla="*/ 2147483646 w 343"/>
                  <a:gd name="T3" fmla="*/ 2147483646 h 744"/>
                  <a:gd name="T4" fmla="*/ 2147483646 w 343"/>
                  <a:gd name="T5" fmla="*/ 2147483646 h 744"/>
                  <a:gd name="T6" fmla="*/ 2147483646 w 343"/>
                  <a:gd name="T7" fmla="*/ 2147483646 h 744"/>
                  <a:gd name="T8" fmla="*/ 2147483646 w 343"/>
                  <a:gd name="T9" fmla="*/ 2147483646 h 744"/>
                  <a:gd name="T10" fmla="*/ 2147483646 w 343"/>
                  <a:gd name="T11" fmla="*/ 2147483646 h 744"/>
                  <a:gd name="T12" fmla="*/ 2147483646 w 343"/>
                  <a:gd name="T13" fmla="*/ 2147483646 h 744"/>
                  <a:gd name="T14" fmla="*/ 2147483646 w 343"/>
                  <a:gd name="T15" fmla="*/ 2147483646 h 744"/>
                  <a:gd name="T16" fmla="*/ 2147483646 w 343"/>
                  <a:gd name="T17" fmla="*/ 2147483646 h 744"/>
                  <a:gd name="T18" fmla="*/ 2147483646 w 343"/>
                  <a:gd name="T19" fmla="*/ 2147483646 h 744"/>
                  <a:gd name="T20" fmla="*/ 2147483646 w 343"/>
                  <a:gd name="T21" fmla="*/ 2147483646 h 744"/>
                  <a:gd name="T22" fmla="*/ 2147483646 w 343"/>
                  <a:gd name="T23" fmla="*/ 2147483646 h 744"/>
                  <a:gd name="T24" fmla="*/ 2147483646 w 343"/>
                  <a:gd name="T25" fmla="*/ 2147483646 h 744"/>
                  <a:gd name="T26" fmla="*/ 2147483646 w 343"/>
                  <a:gd name="T27" fmla="*/ 2147483646 h 744"/>
                  <a:gd name="T28" fmla="*/ 2147483646 w 343"/>
                  <a:gd name="T29" fmla="*/ 2147483646 h 744"/>
                  <a:gd name="T30" fmla="*/ 2147483646 w 343"/>
                  <a:gd name="T31" fmla="*/ 2147483646 h 744"/>
                  <a:gd name="T32" fmla="*/ 2147483646 w 343"/>
                  <a:gd name="T33" fmla="*/ 2147483646 h 744"/>
                  <a:gd name="T34" fmla="*/ 2147483646 w 343"/>
                  <a:gd name="T35" fmla="*/ 2147483646 h 744"/>
                  <a:gd name="T36" fmla="*/ 2147483646 w 343"/>
                  <a:gd name="T37" fmla="*/ 2147483646 h 744"/>
                  <a:gd name="T38" fmla="*/ 2147483646 w 343"/>
                  <a:gd name="T39" fmla="*/ 2147483646 h 744"/>
                  <a:gd name="T40" fmla="*/ 2147483646 w 343"/>
                  <a:gd name="T41" fmla="*/ 2147483646 h 744"/>
                  <a:gd name="T42" fmla="*/ 2147483646 w 343"/>
                  <a:gd name="T43" fmla="*/ 0 h 744"/>
                  <a:gd name="T44" fmla="*/ 2147483646 w 343"/>
                  <a:gd name="T45" fmla="*/ 0 h 744"/>
                  <a:gd name="T46" fmla="*/ 2147483646 w 343"/>
                  <a:gd name="T47" fmla="*/ 0 h 744"/>
                  <a:gd name="T48" fmla="*/ 2147483646 w 343"/>
                  <a:gd name="T49" fmla="*/ 0 h 744"/>
                  <a:gd name="T50" fmla="*/ 2147483646 w 343"/>
                  <a:gd name="T51" fmla="*/ 0 h 744"/>
                  <a:gd name="T52" fmla="*/ 2147483646 w 343"/>
                  <a:gd name="T53" fmla="*/ 0 h 744"/>
                  <a:gd name="T54" fmla="*/ 2147483646 w 343"/>
                  <a:gd name="T55" fmla="*/ 0 h 744"/>
                  <a:gd name="T56" fmla="*/ 2147483646 w 343"/>
                  <a:gd name="T57" fmla="*/ 0 h 744"/>
                  <a:gd name="T58" fmla="*/ 2147483646 w 343"/>
                  <a:gd name="T59" fmla="*/ 0 h 744"/>
                  <a:gd name="T60" fmla="*/ 2147483646 w 343"/>
                  <a:gd name="T61" fmla="*/ 0 h 744"/>
                  <a:gd name="T62" fmla="*/ 2147483646 w 343"/>
                  <a:gd name="T63" fmla="*/ 0 h 744"/>
                  <a:gd name="T64" fmla="*/ 2147483646 w 343"/>
                  <a:gd name="T65" fmla="*/ 0 h 744"/>
                  <a:gd name="T66" fmla="*/ 2147483646 w 343"/>
                  <a:gd name="T67" fmla="*/ 2147483646 h 744"/>
                  <a:gd name="T68" fmla="*/ 2147483646 w 343"/>
                  <a:gd name="T69" fmla="*/ 2147483646 h 744"/>
                  <a:gd name="T70" fmla="*/ 2147483646 w 343"/>
                  <a:gd name="T71" fmla="*/ 2147483646 h 744"/>
                  <a:gd name="T72" fmla="*/ 2147483646 w 343"/>
                  <a:gd name="T73" fmla="*/ 2147483646 h 744"/>
                  <a:gd name="T74" fmla="*/ 2147483646 w 343"/>
                  <a:gd name="T75" fmla="*/ 2147483646 h 744"/>
                  <a:gd name="T76" fmla="*/ 2147483646 w 343"/>
                  <a:gd name="T77" fmla="*/ 2147483646 h 744"/>
                  <a:gd name="T78" fmla="*/ 2147483646 w 343"/>
                  <a:gd name="T79" fmla="*/ 2147483646 h 744"/>
                  <a:gd name="T80" fmla="*/ 2147483646 w 343"/>
                  <a:gd name="T81" fmla="*/ 2147483646 h 744"/>
                  <a:gd name="T82" fmla="*/ 2147483646 w 343"/>
                  <a:gd name="T83" fmla="*/ 2147483646 h 744"/>
                  <a:gd name="T84" fmla="*/ 0 w 343"/>
                  <a:gd name="T85" fmla="*/ 2147483646 h 744"/>
                  <a:gd name="T86" fmla="*/ 2147483646 w 343"/>
                  <a:gd name="T87" fmla="*/ 2147483646 h 744"/>
                  <a:gd name="T88" fmla="*/ 2147483646 w 343"/>
                  <a:gd name="T89" fmla="*/ 2147483646 h 744"/>
                  <a:gd name="T90" fmla="*/ 2147483646 w 343"/>
                  <a:gd name="T91" fmla="*/ 2147483646 h 744"/>
                  <a:gd name="T92" fmla="*/ 2147483646 w 343"/>
                  <a:gd name="T93" fmla="*/ 2147483646 h 744"/>
                  <a:gd name="T94" fmla="*/ 2147483646 w 343"/>
                  <a:gd name="T95" fmla="*/ 2147483646 h 744"/>
                  <a:gd name="T96" fmla="*/ 2147483646 w 343"/>
                  <a:gd name="T97" fmla="*/ 2147483646 h 744"/>
                  <a:gd name="T98" fmla="*/ 2147483646 w 343"/>
                  <a:gd name="T99" fmla="*/ 2147483646 h 744"/>
                  <a:gd name="T100" fmla="*/ 2147483646 w 343"/>
                  <a:gd name="T101" fmla="*/ 2147483646 h 744"/>
                  <a:gd name="T102" fmla="*/ 2147483646 w 343"/>
                  <a:gd name="T103" fmla="*/ 2147483646 h 744"/>
                  <a:gd name="T104" fmla="*/ 2147483646 w 343"/>
                  <a:gd name="T105" fmla="*/ 2147483646 h 744"/>
                  <a:gd name="T106" fmla="*/ 2147483646 w 343"/>
                  <a:gd name="T107" fmla="*/ 2147483646 h 744"/>
                  <a:gd name="T108" fmla="*/ 2147483646 w 343"/>
                  <a:gd name="T109" fmla="*/ 2147483646 h 744"/>
                  <a:gd name="T110" fmla="*/ 2147483646 w 343"/>
                  <a:gd name="T111" fmla="*/ 2147483646 h 744"/>
                  <a:gd name="T112" fmla="*/ 2147483646 w 343"/>
                  <a:gd name="T113" fmla="*/ 2147483646 h 744"/>
                  <a:gd name="T114" fmla="*/ 2147483646 w 343"/>
                  <a:gd name="T115" fmla="*/ 2147483646 h 744"/>
                  <a:gd name="T116" fmla="*/ 2147483646 w 343"/>
                  <a:gd name="T117" fmla="*/ 2147483646 h 744"/>
                  <a:gd name="T118" fmla="*/ 2147483646 w 343"/>
                  <a:gd name="T119" fmla="*/ 2147483646 h 744"/>
                  <a:gd name="T120" fmla="*/ 2147483646 w 343"/>
                  <a:gd name="T121" fmla="*/ 2147483646 h 744"/>
                  <a:gd name="T122" fmla="*/ 2147483646 w 343"/>
                  <a:gd name="T123" fmla="*/ 2147483646 h 74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43" h="744">
                    <a:moveTo>
                      <a:pt x="305" y="343"/>
                    </a:moveTo>
                    <a:lnTo>
                      <a:pt x="305" y="343"/>
                    </a:lnTo>
                    <a:cubicBezTo>
                      <a:pt x="305" y="324"/>
                      <a:pt x="305" y="305"/>
                      <a:pt x="285" y="267"/>
                    </a:cubicBezTo>
                    <a:cubicBezTo>
                      <a:pt x="266" y="248"/>
                      <a:pt x="247" y="210"/>
                      <a:pt x="228" y="191"/>
                    </a:cubicBezTo>
                    <a:cubicBezTo>
                      <a:pt x="171" y="134"/>
                      <a:pt x="133" y="76"/>
                      <a:pt x="57" y="3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39"/>
                    </a:lnTo>
                    <a:cubicBezTo>
                      <a:pt x="19" y="58"/>
                      <a:pt x="0" y="76"/>
                      <a:pt x="0" y="76"/>
                    </a:cubicBezTo>
                    <a:lnTo>
                      <a:pt x="19" y="58"/>
                    </a:lnTo>
                    <a:cubicBezTo>
                      <a:pt x="19" y="76"/>
                      <a:pt x="19" y="95"/>
                      <a:pt x="19" y="95"/>
                    </a:cubicBezTo>
                    <a:cubicBezTo>
                      <a:pt x="19" y="95"/>
                      <a:pt x="38" y="95"/>
                      <a:pt x="38" y="115"/>
                    </a:cubicBezTo>
                    <a:cubicBezTo>
                      <a:pt x="38" y="95"/>
                      <a:pt x="38" y="95"/>
                      <a:pt x="38" y="95"/>
                    </a:cubicBezTo>
                    <a:lnTo>
                      <a:pt x="38" y="115"/>
                    </a:ln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15"/>
                      <a:pt x="57" y="115"/>
                      <a:pt x="57" y="134"/>
                    </a:cubicBezTo>
                    <a:cubicBezTo>
                      <a:pt x="57" y="115"/>
                      <a:pt x="57" y="115"/>
                      <a:pt x="57" y="115"/>
                    </a:cubicBezTo>
                    <a:lnTo>
                      <a:pt x="57" y="134"/>
                    </a:lnTo>
                    <a:cubicBezTo>
                      <a:pt x="76" y="134"/>
                      <a:pt x="76" y="134"/>
                      <a:pt x="76" y="134"/>
                    </a:cubicBezTo>
                    <a:cubicBezTo>
                      <a:pt x="76" y="134"/>
                      <a:pt x="76" y="134"/>
                      <a:pt x="76" y="153"/>
                    </a:cubicBezTo>
                    <a:cubicBezTo>
                      <a:pt x="76" y="134"/>
                      <a:pt x="76" y="134"/>
                      <a:pt x="95" y="134"/>
                    </a:cubicBezTo>
                    <a:cubicBezTo>
                      <a:pt x="95" y="153"/>
                      <a:pt x="95" y="153"/>
                      <a:pt x="76" y="153"/>
                    </a:cubicBezTo>
                    <a:lnTo>
                      <a:pt x="95" y="153"/>
                    </a:lnTo>
                    <a:cubicBezTo>
                      <a:pt x="95" y="153"/>
                      <a:pt x="95" y="153"/>
                      <a:pt x="95" y="172"/>
                    </a:cubicBezTo>
                    <a:lnTo>
                      <a:pt x="114" y="153"/>
                    </a:lnTo>
                    <a:cubicBezTo>
                      <a:pt x="114" y="153"/>
                      <a:pt x="95" y="172"/>
                      <a:pt x="114" y="172"/>
                    </a:cubicBezTo>
                    <a:lnTo>
                      <a:pt x="133" y="172"/>
                    </a:lnTo>
                    <a:cubicBezTo>
                      <a:pt x="133" y="172"/>
                      <a:pt x="133" y="172"/>
                      <a:pt x="152" y="191"/>
                    </a:cubicBezTo>
                    <a:cubicBezTo>
                      <a:pt x="133" y="172"/>
                      <a:pt x="152" y="172"/>
                      <a:pt x="152" y="172"/>
                    </a:cubicBezTo>
                    <a:cubicBezTo>
                      <a:pt x="152" y="172"/>
                      <a:pt x="152" y="191"/>
                      <a:pt x="171" y="191"/>
                    </a:cubicBezTo>
                    <a:cubicBezTo>
                      <a:pt x="171" y="191"/>
                      <a:pt x="171" y="191"/>
                      <a:pt x="171" y="172"/>
                    </a:cubicBezTo>
                    <a:cubicBezTo>
                      <a:pt x="171" y="191"/>
                      <a:pt x="171" y="191"/>
                      <a:pt x="171" y="191"/>
                    </a:cubicBezTo>
                    <a:cubicBezTo>
                      <a:pt x="171" y="191"/>
                      <a:pt x="171" y="191"/>
                      <a:pt x="171" y="172"/>
                    </a:cubicBezTo>
                    <a:cubicBezTo>
                      <a:pt x="190" y="191"/>
                      <a:pt x="190" y="191"/>
                      <a:pt x="190" y="210"/>
                    </a:cubicBezTo>
                    <a:lnTo>
                      <a:pt x="190" y="191"/>
                    </a:lnTo>
                    <a:cubicBezTo>
                      <a:pt x="305" y="305"/>
                      <a:pt x="323" y="438"/>
                      <a:pt x="209" y="572"/>
                    </a:cubicBezTo>
                    <a:cubicBezTo>
                      <a:pt x="247" y="552"/>
                      <a:pt x="266" y="515"/>
                      <a:pt x="285" y="476"/>
                    </a:cubicBezTo>
                    <a:cubicBezTo>
                      <a:pt x="266" y="515"/>
                      <a:pt x="247" y="572"/>
                      <a:pt x="209" y="610"/>
                    </a:cubicBezTo>
                    <a:cubicBezTo>
                      <a:pt x="247" y="572"/>
                      <a:pt x="247" y="552"/>
                      <a:pt x="285" y="515"/>
                    </a:cubicBezTo>
                    <a:cubicBezTo>
                      <a:pt x="247" y="591"/>
                      <a:pt x="228" y="648"/>
                      <a:pt x="171" y="724"/>
                    </a:cubicBezTo>
                    <a:cubicBezTo>
                      <a:pt x="190" y="724"/>
                      <a:pt x="190" y="743"/>
                      <a:pt x="190" y="743"/>
                    </a:cubicBezTo>
                    <a:cubicBezTo>
                      <a:pt x="209" y="743"/>
                      <a:pt x="209" y="724"/>
                      <a:pt x="228" y="705"/>
                    </a:cubicBezTo>
                    <a:cubicBezTo>
                      <a:pt x="266" y="629"/>
                      <a:pt x="342" y="515"/>
                      <a:pt x="305" y="343"/>
                    </a:cubicBezTo>
                  </a:path>
                </a:pathLst>
              </a:custGeom>
              <a:solidFill>
                <a:srgbClr val="4481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02" name="Freeform 497">
                <a:extLst>
                  <a:ext uri="{FF2B5EF4-FFF2-40B4-BE49-F238E27FC236}">
                    <a16:creationId xmlns:a16="http://schemas.microsoft.com/office/drawing/2014/main" id="{8AB07EFC-5019-4F4D-A30D-F44C9E3A8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441575"/>
                <a:ext cx="57150" cy="134938"/>
              </a:xfrm>
              <a:custGeom>
                <a:avLst/>
                <a:gdLst>
                  <a:gd name="T0" fmla="*/ 2147483646 w 324"/>
                  <a:gd name="T1" fmla="*/ 2147483646 h 744"/>
                  <a:gd name="T2" fmla="*/ 2147483646 w 324"/>
                  <a:gd name="T3" fmla="*/ 2147483646 h 744"/>
                  <a:gd name="T4" fmla="*/ 2147483646 w 324"/>
                  <a:gd name="T5" fmla="*/ 2147483646 h 744"/>
                  <a:gd name="T6" fmla="*/ 2147483646 w 324"/>
                  <a:gd name="T7" fmla="*/ 2147483646 h 744"/>
                  <a:gd name="T8" fmla="*/ 2147483646 w 324"/>
                  <a:gd name="T9" fmla="*/ 2147483646 h 744"/>
                  <a:gd name="T10" fmla="*/ 2147483646 w 324"/>
                  <a:gd name="T11" fmla="*/ 2147483646 h 744"/>
                  <a:gd name="T12" fmla="*/ 2147483646 w 324"/>
                  <a:gd name="T13" fmla="*/ 0 h 744"/>
                  <a:gd name="T14" fmla="*/ 2147483646 w 324"/>
                  <a:gd name="T15" fmla="*/ 0 h 744"/>
                  <a:gd name="T16" fmla="*/ 2147483646 w 324"/>
                  <a:gd name="T17" fmla="*/ 0 h 744"/>
                  <a:gd name="T18" fmla="*/ 2147483646 w 324"/>
                  <a:gd name="T19" fmla="*/ 0 h 744"/>
                  <a:gd name="T20" fmla="*/ 2147483646 w 324"/>
                  <a:gd name="T21" fmla="*/ 0 h 744"/>
                  <a:gd name="T22" fmla="*/ 2147483646 w 324"/>
                  <a:gd name="T23" fmla="*/ 2147483646 h 744"/>
                  <a:gd name="T24" fmla="*/ 2147483646 w 324"/>
                  <a:gd name="T25" fmla="*/ 2147483646 h 744"/>
                  <a:gd name="T26" fmla="*/ 2147483646 w 324"/>
                  <a:gd name="T27" fmla="*/ 2147483646 h 744"/>
                  <a:gd name="T28" fmla="*/ 0 w 324"/>
                  <a:gd name="T29" fmla="*/ 2147483646 h 744"/>
                  <a:gd name="T30" fmla="*/ 2147483646 w 324"/>
                  <a:gd name="T31" fmla="*/ 2147483646 h 744"/>
                  <a:gd name="T32" fmla="*/ 2147483646 w 324"/>
                  <a:gd name="T33" fmla="*/ 2147483646 h 744"/>
                  <a:gd name="T34" fmla="*/ 2147483646 w 324"/>
                  <a:gd name="T35" fmla="*/ 2147483646 h 744"/>
                  <a:gd name="T36" fmla="*/ 2147483646 w 324"/>
                  <a:gd name="T37" fmla="*/ 2147483646 h 744"/>
                  <a:gd name="T38" fmla="*/ 2147483646 w 324"/>
                  <a:gd name="T39" fmla="*/ 2147483646 h 744"/>
                  <a:gd name="T40" fmla="*/ 2147483646 w 324"/>
                  <a:gd name="T41" fmla="*/ 2147483646 h 744"/>
                  <a:gd name="T42" fmla="*/ 2147483646 w 324"/>
                  <a:gd name="T43" fmla="*/ 2147483646 h 744"/>
                  <a:gd name="T44" fmla="*/ 2147483646 w 324"/>
                  <a:gd name="T45" fmla="*/ 2147483646 h 744"/>
                  <a:gd name="T46" fmla="*/ 2147483646 w 324"/>
                  <a:gd name="T47" fmla="*/ 2147483646 h 744"/>
                  <a:gd name="T48" fmla="*/ 2147483646 w 324"/>
                  <a:gd name="T49" fmla="*/ 2147483646 h 744"/>
                  <a:gd name="T50" fmla="*/ 2147483646 w 324"/>
                  <a:gd name="T51" fmla="*/ 2147483646 h 744"/>
                  <a:gd name="T52" fmla="*/ 2147483646 w 324"/>
                  <a:gd name="T53" fmla="*/ 2147483646 h 744"/>
                  <a:gd name="T54" fmla="*/ 2147483646 w 324"/>
                  <a:gd name="T55" fmla="*/ 2147483646 h 744"/>
                  <a:gd name="T56" fmla="*/ 2147483646 w 324"/>
                  <a:gd name="T57" fmla="*/ 2147483646 h 744"/>
                  <a:gd name="T58" fmla="*/ 2147483646 w 324"/>
                  <a:gd name="T59" fmla="*/ 2147483646 h 744"/>
                  <a:gd name="T60" fmla="*/ 2147483646 w 324"/>
                  <a:gd name="T61" fmla="*/ 2147483646 h 744"/>
                  <a:gd name="T62" fmla="*/ 2147483646 w 324"/>
                  <a:gd name="T63" fmla="*/ 2147483646 h 744"/>
                  <a:gd name="T64" fmla="*/ 2147483646 w 324"/>
                  <a:gd name="T65" fmla="*/ 2147483646 h 744"/>
                  <a:gd name="T66" fmla="*/ 2147483646 w 324"/>
                  <a:gd name="T67" fmla="*/ 2147483646 h 744"/>
                  <a:gd name="T68" fmla="*/ 2147483646 w 324"/>
                  <a:gd name="T69" fmla="*/ 2147483646 h 744"/>
                  <a:gd name="T70" fmla="*/ 2147483646 w 324"/>
                  <a:gd name="T71" fmla="*/ 2147483646 h 744"/>
                  <a:gd name="T72" fmla="*/ 2147483646 w 324"/>
                  <a:gd name="T73" fmla="*/ 2147483646 h 744"/>
                  <a:gd name="T74" fmla="*/ 2147483646 w 324"/>
                  <a:gd name="T75" fmla="*/ 2147483646 h 744"/>
                  <a:gd name="T76" fmla="*/ 2147483646 w 324"/>
                  <a:gd name="T77" fmla="*/ 2147483646 h 744"/>
                  <a:gd name="T78" fmla="*/ 2147483646 w 324"/>
                  <a:gd name="T79" fmla="*/ 2147483646 h 744"/>
                  <a:gd name="T80" fmla="*/ 2147483646 w 324"/>
                  <a:gd name="T81" fmla="*/ 2147483646 h 744"/>
                  <a:gd name="T82" fmla="*/ 2147483646 w 324"/>
                  <a:gd name="T83" fmla="*/ 2147483646 h 744"/>
                  <a:gd name="T84" fmla="*/ 2147483646 w 324"/>
                  <a:gd name="T85" fmla="*/ 2147483646 h 744"/>
                  <a:gd name="T86" fmla="*/ 2147483646 w 324"/>
                  <a:gd name="T87" fmla="*/ 2147483646 h 744"/>
                  <a:gd name="T88" fmla="*/ 2147483646 w 324"/>
                  <a:gd name="T89" fmla="*/ 2147483646 h 744"/>
                  <a:gd name="T90" fmla="*/ 2147483646 w 324"/>
                  <a:gd name="T91" fmla="*/ 2147483646 h 744"/>
                  <a:gd name="T92" fmla="*/ 2147483646 w 324"/>
                  <a:gd name="T93" fmla="*/ 0 h 744"/>
                  <a:gd name="T94" fmla="*/ 2147483646 w 324"/>
                  <a:gd name="T95" fmla="*/ 0 h 744"/>
                  <a:gd name="T96" fmla="*/ 2147483646 w 324"/>
                  <a:gd name="T97" fmla="*/ 0 h 744"/>
                  <a:gd name="T98" fmla="*/ 2147483646 w 324"/>
                  <a:gd name="T99" fmla="*/ 0 h 744"/>
                  <a:gd name="T100" fmla="*/ 2147483646 w 324"/>
                  <a:gd name="T101" fmla="*/ 2147483646 h 744"/>
                  <a:gd name="T102" fmla="*/ 2147483646 w 324"/>
                  <a:gd name="T103" fmla="*/ 2147483646 h 744"/>
                  <a:gd name="T104" fmla="*/ 2147483646 w 324"/>
                  <a:gd name="T105" fmla="*/ 2147483646 h 744"/>
                  <a:gd name="T106" fmla="*/ 2147483646 w 324"/>
                  <a:gd name="T107" fmla="*/ 2147483646 h 744"/>
                  <a:gd name="T108" fmla="*/ 2147483646 w 324"/>
                  <a:gd name="T109" fmla="*/ 2147483646 h 744"/>
                  <a:gd name="T110" fmla="*/ 2147483646 w 324"/>
                  <a:gd name="T111" fmla="*/ 2147483646 h 744"/>
                  <a:gd name="T112" fmla="*/ 2147483646 w 324"/>
                  <a:gd name="T113" fmla="*/ 2147483646 h 74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24" h="744">
                    <a:moveTo>
                      <a:pt x="305" y="343"/>
                    </a:moveTo>
                    <a:lnTo>
                      <a:pt x="305" y="343"/>
                    </a:lnTo>
                    <a:cubicBezTo>
                      <a:pt x="305" y="324"/>
                      <a:pt x="305" y="305"/>
                      <a:pt x="285" y="267"/>
                    </a:cubicBezTo>
                    <a:cubicBezTo>
                      <a:pt x="266" y="248"/>
                      <a:pt x="247" y="210"/>
                      <a:pt x="228" y="191"/>
                    </a:cubicBezTo>
                    <a:cubicBezTo>
                      <a:pt x="171" y="134"/>
                      <a:pt x="133" y="76"/>
                      <a:pt x="57" y="39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39"/>
                    </a:cubicBezTo>
                    <a:cubicBezTo>
                      <a:pt x="19" y="58"/>
                      <a:pt x="0" y="76"/>
                      <a:pt x="0" y="76"/>
                    </a:cubicBezTo>
                    <a:lnTo>
                      <a:pt x="19" y="58"/>
                    </a:lnTo>
                    <a:cubicBezTo>
                      <a:pt x="19" y="76"/>
                      <a:pt x="19" y="76"/>
                      <a:pt x="19" y="95"/>
                    </a:cubicBezTo>
                    <a:cubicBezTo>
                      <a:pt x="19" y="95"/>
                      <a:pt x="19" y="95"/>
                      <a:pt x="38" y="115"/>
                    </a:cubicBezTo>
                    <a:cubicBezTo>
                      <a:pt x="38" y="95"/>
                      <a:pt x="38" y="95"/>
                      <a:pt x="38" y="95"/>
                    </a:cubicBezTo>
                    <a:lnTo>
                      <a:pt x="38" y="115"/>
                    </a:lnTo>
                    <a:cubicBezTo>
                      <a:pt x="57" y="115"/>
                      <a:pt x="57" y="115"/>
                      <a:pt x="57" y="115"/>
                    </a:cubicBezTo>
                    <a:lnTo>
                      <a:pt x="57" y="134"/>
                    </a:lnTo>
                    <a:cubicBezTo>
                      <a:pt x="57" y="115"/>
                      <a:pt x="57" y="115"/>
                      <a:pt x="57" y="115"/>
                    </a:cubicBezTo>
                    <a:lnTo>
                      <a:pt x="57" y="134"/>
                    </a:lnTo>
                    <a:cubicBezTo>
                      <a:pt x="76" y="134"/>
                      <a:pt x="76" y="134"/>
                      <a:pt x="76" y="134"/>
                    </a:cubicBezTo>
                    <a:cubicBezTo>
                      <a:pt x="76" y="153"/>
                      <a:pt x="76" y="153"/>
                      <a:pt x="76" y="153"/>
                    </a:cubicBezTo>
                    <a:cubicBezTo>
                      <a:pt x="76" y="134"/>
                      <a:pt x="76" y="134"/>
                      <a:pt x="95" y="134"/>
                    </a:cubicBezTo>
                    <a:lnTo>
                      <a:pt x="95" y="153"/>
                    </a:lnTo>
                    <a:lnTo>
                      <a:pt x="76" y="153"/>
                    </a:lnTo>
                    <a:cubicBezTo>
                      <a:pt x="95" y="153"/>
                      <a:pt x="95" y="153"/>
                      <a:pt x="95" y="153"/>
                    </a:cubicBezTo>
                    <a:cubicBezTo>
                      <a:pt x="95" y="153"/>
                      <a:pt x="95" y="153"/>
                      <a:pt x="95" y="172"/>
                    </a:cubicBezTo>
                    <a:lnTo>
                      <a:pt x="114" y="153"/>
                    </a:lnTo>
                    <a:lnTo>
                      <a:pt x="114" y="172"/>
                    </a:ln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2"/>
                      <a:pt x="133" y="172"/>
                      <a:pt x="152" y="191"/>
                    </a:cubicBezTo>
                    <a:cubicBezTo>
                      <a:pt x="152" y="191"/>
                      <a:pt x="152" y="191"/>
                      <a:pt x="152" y="172"/>
                    </a:cubicBezTo>
                    <a:cubicBezTo>
                      <a:pt x="152" y="172"/>
                      <a:pt x="152" y="191"/>
                      <a:pt x="171" y="191"/>
                    </a:cubicBezTo>
                    <a:cubicBezTo>
                      <a:pt x="171" y="172"/>
                      <a:pt x="171" y="172"/>
                      <a:pt x="171" y="172"/>
                    </a:cubicBezTo>
                    <a:cubicBezTo>
                      <a:pt x="171" y="191"/>
                      <a:pt x="171" y="191"/>
                      <a:pt x="171" y="191"/>
                    </a:cubicBezTo>
                    <a:cubicBezTo>
                      <a:pt x="171" y="191"/>
                      <a:pt x="171" y="191"/>
                      <a:pt x="171" y="172"/>
                    </a:cubicBezTo>
                    <a:cubicBezTo>
                      <a:pt x="190" y="191"/>
                      <a:pt x="190" y="191"/>
                      <a:pt x="190" y="210"/>
                    </a:cubicBezTo>
                    <a:lnTo>
                      <a:pt x="190" y="191"/>
                    </a:lnTo>
                    <a:cubicBezTo>
                      <a:pt x="247" y="248"/>
                      <a:pt x="285" y="324"/>
                      <a:pt x="285" y="381"/>
                    </a:cubicBezTo>
                    <a:cubicBezTo>
                      <a:pt x="285" y="438"/>
                      <a:pt x="266" y="515"/>
                      <a:pt x="209" y="572"/>
                    </a:cubicBezTo>
                    <a:cubicBezTo>
                      <a:pt x="247" y="552"/>
                      <a:pt x="266" y="515"/>
                      <a:pt x="285" y="476"/>
                    </a:cubicBezTo>
                    <a:cubicBezTo>
                      <a:pt x="266" y="515"/>
                      <a:pt x="247" y="572"/>
                      <a:pt x="209" y="610"/>
                    </a:cubicBezTo>
                    <a:cubicBezTo>
                      <a:pt x="247" y="572"/>
                      <a:pt x="247" y="552"/>
                      <a:pt x="285" y="515"/>
                    </a:cubicBezTo>
                    <a:cubicBezTo>
                      <a:pt x="247" y="591"/>
                      <a:pt x="228" y="648"/>
                      <a:pt x="171" y="724"/>
                    </a:cubicBezTo>
                    <a:cubicBezTo>
                      <a:pt x="190" y="724"/>
                      <a:pt x="190" y="743"/>
                      <a:pt x="190" y="743"/>
                    </a:cubicBezTo>
                    <a:cubicBezTo>
                      <a:pt x="209" y="743"/>
                      <a:pt x="209" y="724"/>
                      <a:pt x="228" y="705"/>
                    </a:cubicBezTo>
                    <a:cubicBezTo>
                      <a:pt x="266" y="648"/>
                      <a:pt x="323" y="552"/>
                      <a:pt x="323" y="438"/>
                    </a:cubicBezTo>
                    <a:cubicBezTo>
                      <a:pt x="323" y="400"/>
                      <a:pt x="323" y="381"/>
                      <a:pt x="305" y="343"/>
                    </a:cubicBezTo>
                    <a:cubicBezTo>
                      <a:pt x="323" y="381"/>
                      <a:pt x="323" y="400"/>
                      <a:pt x="323" y="438"/>
                    </a:cubicBezTo>
                    <a:cubicBezTo>
                      <a:pt x="323" y="552"/>
                      <a:pt x="266" y="648"/>
                      <a:pt x="228" y="705"/>
                    </a:cubicBezTo>
                    <a:cubicBezTo>
                      <a:pt x="209" y="724"/>
                      <a:pt x="209" y="743"/>
                      <a:pt x="190" y="743"/>
                    </a:cubicBezTo>
                    <a:cubicBezTo>
                      <a:pt x="190" y="743"/>
                      <a:pt x="190" y="724"/>
                      <a:pt x="171" y="724"/>
                    </a:cubicBezTo>
                    <a:cubicBezTo>
                      <a:pt x="228" y="648"/>
                      <a:pt x="247" y="591"/>
                      <a:pt x="285" y="515"/>
                    </a:cubicBezTo>
                    <a:cubicBezTo>
                      <a:pt x="247" y="552"/>
                      <a:pt x="247" y="572"/>
                      <a:pt x="209" y="610"/>
                    </a:cubicBezTo>
                    <a:cubicBezTo>
                      <a:pt x="247" y="572"/>
                      <a:pt x="266" y="515"/>
                      <a:pt x="285" y="476"/>
                    </a:cubicBezTo>
                    <a:cubicBezTo>
                      <a:pt x="247" y="515"/>
                      <a:pt x="247" y="552"/>
                      <a:pt x="209" y="572"/>
                    </a:cubicBezTo>
                    <a:cubicBezTo>
                      <a:pt x="266" y="515"/>
                      <a:pt x="285" y="438"/>
                      <a:pt x="285" y="381"/>
                    </a:cubicBezTo>
                    <a:cubicBezTo>
                      <a:pt x="285" y="324"/>
                      <a:pt x="247" y="248"/>
                      <a:pt x="190" y="191"/>
                    </a:cubicBezTo>
                    <a:lnTo>
                      <a:pt x="190" y="210"/>
                    </a:lnTo>
                    <a:cubicBezTo>
                      <a:pt x="190" y="191"/>
                      <a:pt x="190" y="191"/>
                      <a:pt x="171" y="172"/>
                    </a:cubicBezTo>
                    <a:cubicBezTo>
                      <a:pt x="171" y="191"/>
                      <a:pt x="171" y="191"/>
                      <a:pt x="171" y="191"/>
                    </a:cubicBezTo>
                    <a:cubicBezTo>
                      <a:pt x="171" y="191"/>
                      <a:pt x="171" y="191"/>
                      <a:pt x="171" y="172"/>
                    </a:cubicBezTo>
                    <a:cubicBezTo>
                      <a:pt x="171" y="172"/>
                      <a:pt x="171" y="172"/>
                      <a:pt x="171" y="191"/>
                    </a:cubicBezTo>
                    <a:cubicBezTo>
                      <a:pt x="152" y="191"/>
                      <a:pt x="152" y="172"/>
                      <a:pt x="152" y="172"/>
                    </a:cubicBezTo>
                    <a:lnTo>
                      <a:pt x="133" y="172"/>
                    </a:lnTo>
                    <a:cubicBezTo>
                      <a:pt x="133" y="191"/>
                      <a:pt x="133" y="191"/>
                      <a:pt x="152" y="191"/>
                    </a:cubicBez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2"/>
                      <a:pt x="133" y="172"/>
                      <a:pt x="114" y="172"/>
                    </a:cubicBezTo>
                    <a:cubicBezTo>
                      <a:pt x="114" y="153"/>
                      <a:pt x="114" y="153"/>
                      <a:pt x="114" y="153"/>
                    </a:cubicBezTo>
                    <a:cubicBezTo>
                      <a:pt x="114" y="172"/>
                      <a:pt x="114" y="172"/>
                      <a:pt x="114" y="172"/>
                    </a:cubicBezTo>
                    <a:lnTo>
                      <a:pt x="114" y="153"/>
                    </a:lnTo>
                    <a:lnTo>
                      <a:pt x="95" y="172"/>
                    </a:lnTo>
                    <a:cubicBezTo>
                      <a:pt x="95" y="153"/>
                      <a:pt x="95" y="153"/>
                      <a:pt x="95" y="153"/>
                    </a:cubicBezTo>
                    <a:cubicBezTo>
                      <a:pt x="95" y="153"/>
                      <a:pt x="95" y="153"/>
                      <a:pt x="76" y="153"/>
                    </a:cubicBezTo>
                    <a:cubicBezTo>
                      <a:pt x="95" y="153"/>
                      <a:pt x="95" y="153"/>
                      <a:pt x="95" y="153"/>
                    </a:cubicBezTo>
                    <a:lnTo>
                      <a:pt x="95" y="134"/>
                    </a:lnTo>
                    <a:cubicBezTo>
                      <a:pt x="76" y="134"/>
                      <a:pt x="76" y="134"/>
                      <a:pt x="76" y="153"/>
                    </a:cubicBezTo>
                    <a:cubicBezTo>
                      <a:pt x="76" y="153"/>
                      <a:pt x="76" y="153"/>
                      <a:pt x="76" y="134"/>
                    </a:cubicBezTo>
                    <a:cubicBezTo>
                      <a:pt x="76" y="134"/>
                      <a:pt x="76" y="134"/>
                      <a:pt x="57" y="134"/>
                    </a:cubicBezTo>
                    <a:lnTo>
                      <a:pt x="57" y="115"/>
                    </a:lnTo>
                    <a:cubicBezTo>
                      <a:pt x="57" y="115"/>
                      <a:pt x="57" y="115"/>
                      <a:pt x="57" y="134"/>
                    </a:cubicBezTo>
                    <a:lnTo>
                      <a:pt x="57" y="115"/>
                    </a:lnTo>
                    <a:cubicBezTo>
                      <a:pt x="57" y="115"/>
                      <a:pt x="57" y="115"/>
                      <a:pt x="38" y="115"/>
                    </a:cubicBezTo>
                    <a:lnTo>
                      <a:pt x="38" y="95"/>
                    </a:lnTo>
                    <a:cubicBezTo>
                      <a:pt x="38" y="95"/>
                      <a:pt x="38" y="95"/>
                      <a:pt x="38" y="115"/>
                    </a:cubicBezTo>
                    <a:cubicBezTo>
                      <a:pt x="38" y="95"/>
                      <a:pt x="19" y="95"/>
                      <a:pt x="19" y="95"/>
                    </a:cubicBezTo>
                    <a:cubicBezTo>
                      <a:pt x="19" y="76"/>
                      <a:pt x="19" y="76"/>
                      <a:pt x="19" y="58"/>
                    </a:cubicBezTo>
                    <a:lnTo>
                      <a:pt x="0" y="76"/>
                    </a:lnTo>
                    <a:cubicBezTo>
                      <a:pt x="0" y="76"/>
                      <a:pt x="19" y="58"/>
                      <a:pt x="19" y="3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133" y="76"/>
                      <a:pt x="171" y="134"/>
                      <a:pt x="228" y="191"/>
                    </a:cubicBezTo>
                    <a:cubicBezTo>
                      <a:pt x="247" y="210"/>
                      <a:pt x="266" y="248"/>
                      <a:pt x="285" y="267"/>
                    </a:cubicBezTo>
                    <a:cubicBezTo>
                      <a:pt x="305" y="305"/>
                      <a:pt x="305" y="324"/>
                      <a:pt x="305" y="343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03" name="Freeform 498">
                <a:extLst>
                  <a:ext uri="{FF2B5EF4-FFF2-40B4-BE49-F238E27FC236}">
                    <a16:creationId xmlns:a16="http://schemas.microsoft.com/office/drawing/2014/main" id="{69A9BB77-0EE1-1F4F-810A-01CD6A194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449513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EAC1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04" name="Freeform 499">
                <a:extLst>
                  <a:ext uri="{FF2B5EF4-FFF2-40B4-BE49-F238E27FC236}">
                    <a16:creationId xmlns:a16="http://schemas.microsoft.com/office/drawing/2014/main" id="{5458E214-C200-074F-BB5C-39851632E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449513"/>
                <a:ext cx="3175" cy="0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w 20"/>
                  <a:gd name="T9" fmla="*/ 0 h 1"/>
                  <a:gd name="T10" fmla="*/ 0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2147483646 w 20"/>
                  <a:gd name="T17" fmla="*/ 0 h 1"/>
                  <a:gd name="T18" fmla="*/ 2147483646 w 20"/>
                  <a:gd name="T19" fmla="*/ 0 h 1"/>
                  <a:gd name="T20" fmla="*/ 2147483646 w 20"/>
                  <a:gd name="T21" fmla="*/ 0 h 1"/>
                  <a:gd name="T22" fmla="*/ 2147483646 w 20"/>
                  <a:gd name="T23" fmla="*/ 0 h 1"/>
                  <a:gd name="T24" fmla="*/ 2147483646 w 20"/>
                  <a:gd name="T25" fmla="*/ 0 h 1"/>
                  <a:gd name="T26" fmla="*/ 2147483646 w 20"/>
                  <a:gd name="T27" fmla="*/ 0 h 1"/>
                  <a:gd name="T28" fmla="*/ 2147483646 w 20"/>
                  <a:gd name="T29" fmla="*/ 0 h 1"/>
                  <a:gd name="T30" fmla="*/ 2147483646 w 20"/>
                  <a:gd name="T31" fmla="*/ 0 h 1"/>
                  <a:gd name="T32" fmla="*/ 2147483646 w 20"/>
                  <a:gd name="T33" fmla="*/ 0 h 1"/>
                  <a:gd name="T34" fmla="*/ 2147483646 w 20"/>
                  <a:gd name="T35" fmla="*/ 0 h 1"/>
                  <a:gd name="T36" fmla="*/ 2147483646 w 20"/>
                  <a:gd name="T37" fmla="*/ 0 h 1"/>
                  <a:gd name="T38" fmla="*/ 2147483646 w 20"/>
                  <a:gd name="T39" fmla="*/ 0 h 1"/>
                  <a:gd name="T40" fmla="*/ 2147483646 w 20"/>
                  <a:gd name="T41" fmla="*/ 0 h 1"/>
                  <a:gd name="T42" fmla="*/ 2147483646 w 20"/>
                  <a:gd name="T43" fmla="*/ 0 h 1"/>
                  <a:gd name="T44" fmla="*/ 2147483646 w 20"/>
                  <a:gd name="T45" fmla="*/ 0 h 1"/>
                  <a:gd name="T46" fmla="*/ 2147483646 w 20"/>
                  <a:gd name="T47" fmla="*/ 0 h 1"/>
                  <a:gd name="T48" fmla="*/ 0 w 20"/>
                  <a:gd name="T49" fmla="*/ 0 h 1"/>
                  <a:gd name="T50" fmla="*/ 0 w 20"/>
                  <a:gd name="T51" fmla="*/ 0 h 1"/>
                  <a:gd name="T52" fmla="*/ 0 w 20"/>
                  <a:gd name="T53" fmla="*/ 0 h 1"/>
                  <a:gd name="T54" fmla="*/ 2147483646 w 20"/>
                  <a:gd name="T55" fmla="*/ 0 h 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A083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05" name="Freeform 500">
                <a:extLst>
                  <a:ext uri="{FF2B5EF4-FFF2-40B4-BE49-F238E27FC236}">
                    <a16:creationId xmlns:a16="http://schemas.microsoft.com/office/drawing/2014/main" id="{3A36973F-9FC6-E141-95B0-61ED13F15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579688"/>
                <a:ext cx="12700" cy="30162"/>
              </a:xfrm>
              <a:custGeom>
                <a:avLst/>
                <a:gdLst>
                  <a:gd name="T0" fmla="*/ 0 w 77"/>
                  <a:gd name="T1" fmla="*/ 2147483646 h 172"/>
                  <a:gd name="T2" fmla="*/ 0 w 77"/>
                  <a:gd name="T3" fmla="*/ 2147483646 h 172"/>
                  <a:gd name="T4" fmla="*/ 0 w 77"/>
                  <a:gd name="T5" fmla="*/ 2147483646 h 172"/>
                  <a:gd name="T6" fmla="*/ 2147483646 w 77"/>
                  <a:gd name="T7" fmla="*/ 2147483646 h 172"/>
                  <a:gd name="T8" fmla="*/ 2147483646 w 77"/>
                  <a:gd name="T9" fmla="*/ 2147483646 h 172"/>
                  <a:gd name="T10" fmla="*/ 2147483646 w 77"/>
                  <a:gd name="T11" fmla="*/ 2147483646 h 172"/>
                  <a:gd name="T12" fmla="*/ 2147483646 w 77"/>
                  <a:gd name="T13" fmla="*/ 2147483646 h 172"/>
                  <a:gd name="T14" fmla="*/ 2147483646 w 77"/>
                  <a:gd name="T15" fmla="*/ 0 h 172"/>
                  <a:gd name="T16" fmla="*/ 2147483646 w 77"/>
                  <a:gd name="T17" fmla="*/ 2147483646 h 172"/>
                  <a:gd name="T18" fmla="*/ 2147483646 w 77"/>
                  <a:gd name="T19" fmla="*/ 2147483646 h 172"/>
                  <a:gd name="T20" fmla="*/ 2147483646 w 77"/>
                  <a:gd name="T21" fmla="*/ 2147483646 h 172"/>
                  <a:gd name="T22" fmla="*/ 2147483646 w 77"/>
                  <a:gd name="T23" fmla="*/ 2147483646 h 172"/>
                  <a:gd name="T24" fmla="*/ 0 w 77"/>
                  <a:gd name="T25" fmla="*/ 2147483646 h 172"/>
                  <a:gd name="T26" fmla="*/ 0 w 77"/>
                  <a:gd name="T27" fmla="*/ 2147483646 h 1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" h="172">
                    <a:moveTo>
                      <a:pt x="0" y="171"/>
                    </a:moveTo>
                    <a:lnTo>
                      <a:pt x="0" y="171"/>
                    </a:lnTo>
                    <a:lnTo>
                      <a:pt x="0" y="153"/>
                    </a:lnTo>
                    <a:lnTo>
                      <a:pt x="19" y="134"/>
                    </a:lnTo>
                    <a:cubicBezTo>
                      <a:pt x="19" y="115"/>
                      <a:pt x="19" y="95"/>
                      <a:pt x="38" y="76"/>
                    </a:cubicBezTo>
                    <a:cubicBezTo>
                      <a:pt x="38" y="76"/>
                      <a:pt x="57" y="57"/>
                      <a:pt x="57" y="39"/>
                    </a:cubicBezTo>
                    <a:cubicBezTo>
                      <a:pt x="57" y="39"/>
                      <a:pt x="76" y="39"/>
                      <a:pt x="76" y="19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39"/>
                      <a:pt x="57" y="39"/>
                      <a:pt x="57" y="39"/>
                    </a:cubicBezTo>
                    <a:cubicBezTo>
                      <a:pt x="57" y="57"/>
                      <a:pt x="38" y="76"/>
                      <a:pt x="38" y="76"/>
                    </a:cubicBezTo>
                    <a:cubicBezTo>
                      <a:pt x="19" y="95"/>
                      <a:pt x="19" y="115"/>
                      <a:pt x="19" y="134"/>
                    </a:cubicBezTo>
                    <a:lnTo>
                      <a:pt x="0" y="153"/>
                    </a:lnTo>
                    <a:lnTo>
                      <a:pt x="0" y="171"/>
                    </a:ln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06" name="Freeform 501">
                <a:extLst>
                  <a:ext uri="{FF2B5EF4-FFF2-40B4-BE49-F238E27FC236}">
                    <a16:creationId xmlns:a16="http://schemas.microsoft.com/office/drawing/2014/main" id="{2DC730CE-EF3D-3A44-8D20-2CFA969AC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576513"/>
                <a:ext cx="30162" cy="26987"/>
              </a:xfrm>
              <a:custGeom>
                <a:avLst/>
                <a:gdLst>
                  <a:gd name="T0" fmla="*/ 0 w 172"/>
                  <a:gd name="T1" fmla="*/ 2147483646 h 154"/>
                  <a:gd name="T2" fmla="*/ 0 w 172"/>
                  <a:gd name="T3" fmla="*/ 2147483646 h 154"/>
                  <a:gd name="T4" fmla="*/ 2147483646 w 172"/>
                  <a:gd name="T5" fmla="*/ 2147483646 h 154"/>
                  <a:gd name="T6" fmla="*/ 2147483646 w 172"/>
                  <a:gd name="T7" fmla="*/ 2147483646 h 154"/>
                  <a:gd name="T8" fmla="*/ 2147483646 w 172"/>
                  <a:gd name="T9" fmla="*/ 2147483646 h 154"/>
                  <a:gd name="T10" fmla="*/ 2147483646 w 172"/>
                  <a:gd name="T11" fmla="*/ 2147483646 h 154"/>
                  <a:gd name="T12" fmla="*/ 2147483646 w 172"/>
                  <a:gd name="T13" fmla="*/ 2147483646 h 154"/>
                  <a:gd name="T14" fmla="*/ 2147483646 w 172"/>
                  <a:gd name="T15" fmla="*/ 0 h 154"/>
                  <a:gd name="T16" fmla="*/ 2147483646 w 172"/>
                  <a:gd name="T17" fmla="*/ 2147483646 h 154"/>
                  <a:gd name="T18" fmla="*/ 2147483646 w 172"/>
                  <a:gd name="T19" fmla="*/ 2147483646 h 154"/>
                  <a:gd name="T20" fmla="*/ 2147483646 w 172"/>
                  <a:gd name="T21" fmla="*/ 2147483646 h 154"/>
                  <a:gd name="T22" fmla="*/ 2147483646 w 172"/>
                  <a:gd name="T23" fmla="*/ 2147483646 h 154"/>
                  <a:gd name="T24" fmla="*/ 2147483646 w 172"/>
                  <a:gd name="T25" fmla="*/ 2147483646 h 154"/>
                  <a:gd name="T26" fmla="*/ 0 w 172"/>
                  <a:gd name="T27" fmla="*/ 2147483646 h 1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54">
                    <a:moveTo>
                      <a:pt x="0" y="153"/>
                    </a:moveTo>
                    <a:lnTo>
                      <a:pt x="0" y="153"/>
                    </a:lnTo>
                    <a:cubicBezTo>
                      <a:pt x="0" y="134"/>
                      <a:pt x="19" y="134"/>
                      <a:pt x="19" y="134"/>
                    </a:cubicBezTo>
                    <a:lnTo>
                      <a:pt x="38" y="114"/>
                    </a:lnTo>
                    <a:cubicBezTo>
                      <a:pt x="57" y="114"/>
                      <a:pt x="76" y="95"/>
                      <a:pt x="95" y="76"/>
                    </a:cubicBezTo>
                    <a:cubicBezTo>
                      <a:pt x="95" y="76"/>
                      <a:pt x="114" y="58"/>
                      <a:pt x="133" y="38"/>
                    </a:cubicBezTo>
                    <a:cubicBezTo>
                      <a:pt x="133" y="38"/>
                      <a:pt x="133" y="38"/>
                      <a:pt x="152" y="19"/>
                    </a:cubicBezTo>
                    <a:cubicBezTo>
                      <a:pt x="152" y="19"/>
                      <a:pt x="152" y="0"/>
                      <a:pt x="171" y="0"/>
                    </a:cubicBezTo>
                    <a:cubicBezTo>
                      <a:pt x="152" y="0"/>
                      <a:pt x="152" y="19"/>
                      <a:pt x="152" y="19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14" y="58"/>
                      <a:pt x="95" y="76"/>
                      <a:pt x="95" y="76"/>
                    </a:cubicBezTo>
                    <a:cubicBezTo>
                      <a:pt x="76" y="95"/>
                      <a:pt x="57" y="114"/>
                      <a:pt x="38" y="114"/>
                    </a:cubicBezTo>
                    <a:lnTo>
                      <a:pt x="19" y="134"/>
                    </a:lnTo>
                    <a:cubicBezTo>
                      <a:pt x="19" y="134"/>
                      <a:pt x="0" y="134"/>
                      <a:pt x="0" y="153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07" name="Freeform 502">
                <a:extLst>
                  <a:ext uri="{FF2B5EF4-FFF2-40B4-BE49-F238E27FC236}">
                    <a16:creationId xmlns:a16="http://schemas.microsoft.com/office/drawing/2014/main" id="{7C6ACB19-4529-7A42-AED6-BEA9342DF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547938"/>
                <a:ext cx="14288" cy="28575"/>
              </a:xfrm>
              <a:custGeom>
                <a:avLst/>
                <a:gdLst>
                  <a:gd name="T0" fmla="*/ 0 w 77"/>
                  <a:gd name="T1" fmla="*/ 2147483646 h 153"/>
                  <a:gd name="T2" fmla="*/ 0 w 77"/>
                  <a:gd name="T3" fmla="*/ 2147483646 h 153"/>
                  <a:gd name="T4" fmla="*/ 0 w 77"/>
                  <a:gd name="T5" fmla="*/ 2147483646 h 153"/>
                  <a:gd name="T6" fmla="*/ 2147483646 w 77"/>
                  <a:gd name="T7" fmla="*/ 2147483646 h 153"/>
                  <a:gd name="T8" fmla="*/ 2147483646 w 77"/>
                  <a:gd name="T9" fmla="*/ 2147483646 h 153"/>
                  <a:gd name="T10" fmla="*/ 2147483646 w 77"/>
                  <a:gd name="T11" fmla="*/ 2147483646 h 153"/>
                  <a:gd name="T12" fmla="*/ 2147483646 w 77"/>
                  <a:gd name="T13" fmla="*/ 0 h 153"/>
                  <a:gd name="T14" fmla="*/ 2147483646 w 77"/>
                  <a:gd name="T15" fmla="*/ 2147483646 h 153"/>
                  <a:gd name="T16" fmla="*/ 2147483646 w 77"/>
                  <a:gd name="T17" fmla="*/ 2147483646 h 153"/>
                  <a:gd name="T18" fmla="*/ 2147483646 w 77"/>
                  <a:gd name="T19" fmla="*/ 2147483646 h 153"/>
                  <a:gd name="T20" fmla="*/ 2147483646 w 77"/>
                  <a:gd name="T21" fmla="*/ 2147483646 h 153"/>
                  <a:gd name="T22" fmla="*/ 0 w 77"/>
                  <a:gd name="T23" fmla="*/ 2147483646 h 1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153">
                    <a:moveTo>
                      <a:pt x="0" y="152"/>
                    </a:moveTo>
                    <a:lnTo>
                      <a:pt x="0" y="152"/>
                    </a:lnTo>
                    <a:cubicBezTo>
                      <a:pt x="0" y="133"/>
                      <a:pt x="0" y="133"/>
                      <a:pt x="0" y="133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95"/>
                      <a:pt x="38" y="95"/>
                      <a:pt x="38" y="76"/>
                    </a:cubicBezTo>
                    <a:cubicBezTo>
                      <a:pt x="38" y="57"/>
                      <a:pt x="57" y="57"/>
                      <a:pt x="57" y="38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7" y="57"/>
                      <a:pt x="38" y="57"/>
                      <a:pt x="38" y="76"/>
                    </a:cubicBezTo>
                    <a:cubicBezTo>
                      <a:pt x="38" y="95"/>
                      <a:pt x="19" y="95"/>
                      <a:pt x="19" y="114"/>
                    </a:cubicBezTo>
                    <a:cubicBezTo>
                      <a:pt x="19" y="114"/>
                      <a:pt x="0" y="133"/>
                      <a:pt x="0" y="152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08" name="Freeform 503">
                <a:extLst>
                  <a:ext uri="{FF2B5EF4-FFF2-40B4-BE49-F238E27FC236}">
                    <a16:creationId xmlns:a16="http://schemas.microsoft.com/office/drawing/2014/main" id="{4ED5F973-FA7C-DC4D-BA0A-6986D7D29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493963"/>
                <a:ext cx="17462" cy="58737"/>
              </a:xfrm>
              <a:custGeom>
                <a:avLst/>
                <a:gdLst>
                  <a:gd name="T0" fmla="*/ 0 w 97"/>
                  <a:gd name="T1" fmla="*/ 2147483646 h 325"/>
                  <a:gd name="T2" fmla="*/ 0 w 97"/>
                  <a:gd name="T3" fmla="*/ 2147483646 h 325"/>
                  <a:gd name="T4" fmla="*/ 2147483646 w 97"/>
                  <a:gd name="T5" fmla="*/ 2147483646 h 325"/>
                  <a:gd name="T6" fmla="*/ 2147483646 w 97"/>
                  <a:gd name="T7" fmla="*/ 2147483646 h 325"/>
                  <a:gd name="T8" fmla="*/ 2147483646 w 97"/>
                  <a:gd name="T9" fmla="*/ 2147483646 h 325"/>
                  <a:gd name="T10" fmla="*/ 2147483646 w 97"/>
                  <a:gd name="T11" fmla="*/ 2147483646 h 325"/>
                  <a:gd name="T12" fmla="*/ 2147483646 w 97"/>
                  <a:gd name="T13" fmla="*/ 2147483646 h 325"/>
                  <a:gd name="T14" fmla="*/ 2147483646 w 97"/>
                  <a:gd name="T15" fmla="*/ 2147483646 h 325"/>
                  <a:gd name="T16" fmla="*/ 2147483646 w 97"/>
                  <a:gd name="T17" fmla="*/ 2147483646 h 325"/>
                  <a:gd name="T18" fmla="*/ 2147483646 w 97"/>
                  <a:gd name="T19" fmla="*/ 2147483646 h 325"/>
                  <a:gd name="T20" fmla="*/ 2147483646 w 97"/>
                  <a:gd name="T21" fmla="*/ 0 h 325"/>
                  <a:gd name="T22" fmla="*/ 2147483646 w 97"/>
                  <a:gd name="T23" fmla="*/ 2147483646 h 325"/>
                  <a:gd name="T24" fmla="*/ 2147483646 w 97"/>
                  <a:gd name="T25" fmla="*/ 2147483646 h 325"/>
                  <a:gd name="T26" fmla="*/ 2147483646 w 97"/>
                  <a:gd name="T27" fmla="*/ 2147483646 h 325"/>
                  <a:gd name="T28" fmla="*/ 2147483646 w 97"/>
                  <a:gd name="T29" fmla="*/ 2147483646 h 325"/>
                  <a:gd name="T30" fmla="*/ 2147483646 w 97"/>
                  <a:gd name="T31" fmla="*/ 2147483646 h 325"/>
                  <a:gd name="T32" fmla="*/ 2147483646 w 97"/>
                  <a:gd name="T33" fmla="*/ 2147483646 h 325"/>
                  <a:gd name="T34" fmla="*/ 2147483646 w 97"/>
                  <a:gd name="T35" fmla="*/ 2147483646 h 325"/>
                  <a:gd name="T36" fmla="*/ 2147483646 w 97"/>
                  <a:gd name="T37" fmla="*/ 2147483646 h 325"/>
                  <a:gd name="T38" fmla="*/ 0 w 97"/>
                  <a:gd name="T39" fmla="*/ 2147483646 h 3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7" h="325">
                    <a:moveTo>
                      <a:pt x="0" y="324"/>
                    </a:moveTo>
                    <a:lnTo>
                      <a:pt x="0" y="324"/>
                    </a:lnTo>
                    <a:cubicBezTo>
                      <a:pt x="19" y="305"/>
                      <a:pt x="19" y="305"/>
                      <a:pt x="38" y="286"/>
                    </a:cubicBezTo>
                    <a:cubicBezTo>
                      <a:pt x="38" y="266"/>
                      <a:pt x="38" y="266"/>
                      <a:pt x="57" y="248"/>
                    </a:cubicBezTo>
                    <a:cubicBezTo>
                      <a:pt x="57" y="229"/>
                      <a:pt x="76" y="190"/>
                      <a:pt x="76" y="171"/>
                    </a:cubicBezTo>
                    <a:cubicBezTo>
                      <a:pt x="76" y="171"/>
                      <a:pt x="76" y="171"/>
                      <a:pt x="76" y="152"/>
                    </a:cubicBezTo>
                    <a:lnTo>
                      <a:pt x="76" y="134"/>
                    </a:lnTo>
                    <a:cubicBezTo>
                      <a:pt x="76" y="114"/>
                      <a:pt x="76" y="95"/>
                      <a:pt x="76" y="95"/>
                    </a:cubicBezTo>
                    <a:cubicBezTo>
                      <a:pt x="76" y="76"/>
                      <a:pt x="76" y="57"/>
                      <a:pt x="76" y="38"/>
                    </a:cubicBezTo>
                    <a:cubicBezTo>
                      <a:pt x="76" y="38"/>
                      <a:pt x="76" y="19"/>
                      <a:pt x="57" y="0"/>
                    </a:cubicBezTo>
                    <a:cubicBezTo>
                      <a:pt x="76" y="19"/>
                      <a:pt x="76" y="38"/>
                      <a:pt x="76" y="38"/>
                    </a:cubicBezTo>
                    <a:cubicBezTo>
                      <a:pt x="76" y="57"/>
                      <a:pt x="76" y="76"/>
                      <a:pt x="76" y="95"/>
                    </a:cubicBezTo>
                    <a:cubicBezTo>
                      <a:pt x="96" y="95"/>
                      <a:pt x="96" y="114"/>
                      <a:pt x="76" y="134"/>
                    </a:cubicBezTo>
                    <a:lnTo>
                      <a:pt x="76" y="152"/>
                    </a:ln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90"/>
                      <a:pt x="57" y="229"/>
                      <a:pt x="57" y="248"/>
                    </a:cubicBezTo>
                    <a:cubicBezTo>
                      <a:pt x="38" y="266"/>
                      <a:pt x="38" y="266"/>
                      <a:pt x="38" y="286"/>
                    </a:cubicBezTo>
                    <a:cubicBezTo>
                      <a:pt x="19" y="305"/>
                      <a:pt x="19" y="305"/>
                      <a:pt x="0" y="324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09" name="Freeform 504">
                <a:extLst>
                  <a:ext uri="{FF2B5EF4-FFF2-40B4-BE49-F238E27FC236}">
                    <a16:creationId xmlns:a16="http://schemas.microsoft.com/office/drawing/2014/main" id="{C9553DD9-EEAB-B84A-824E-6BC2B4C39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713" y="2493963"/>
                <a:ext cx="12700" cy="50800"/>
              </a:xfrm>
              <a:custGeom>
                <a:avLst/>
                <a:gdLst>
                  <a:gd name="T0" fmla="*/ 0 w 77"/>
                  <a:gd name="T1" fmla="*/ 2147483646 h 287"/>
                  <a:gd name="T2" fmla="*/ 0 w 77"/>
                  <a:gd name="T3" fmla="*/ 2147483646 h 287"/>
                  <a:gd name="T4" fmla="*/ 2147483646 w 77"/>
                  <a:gd name="T5" fmla="*/ 2147483646 h 287"/>
                  <a:gd name="T6" fmla="*/ 2147483646 w 77"/>
                  <a:gd name="T7" fmla="*/ 2147483646 h 287"/>
                  <a:gd name="T8" fmla="*/ 2147483646 w 77"/>
                  <a:gd name="T9" fmla="*/ 2147483646 h 287"/>
                  <a:gd name="T10" fmla="*/ 2147483646 w 77"/>
                  <a:gd name="T11" fmla="*/ 2147483646 h 287"/>
                  <a:gd name="T12" fmla="*/ 2147483646 w 77"/>
                  <a:gd name="T13" fmla="*/ 2147483646 h 287"/>
                  <a:gd name="T14" fmla="*/ 2147483646 w 77"/>
                  <a:gd name="T15" fmla="*/ 2147483646 h 287"/>
                  <a:gd name="T16" fmla="*/ 2147483646 w 77"/>
                  <a:gd name="T17" fmla="*/ 2147483646 h 287"/>
                  <a:gd name="T18" fmla="*/ 2147483646 w 77"/>
                  <a:gd name="T19" fmla="*/ 2147483646 h 287"/>
                  <a:gd name="T20" fmla="*/ 2147483646 w 77"/>
                  <a:gd name="T21" fmla="*/ 2147483646 h 287"/>
                  <a:gd name="T22" fmla="*/ 2147483646 w 77"/>
                  <a:gd name="T23" fmla="*/ 2147483646 h 287"/>
                  <a:gd name="T24" fmla="*/ 2147483646 w 77"/>
                  <a:gd name="T25" fmla="*/ 2147483646 h 287"/>
                  <a:gd name="T26" fmla="*/ 2147483646 w 77"/>
                  <a:gd name="T27" fmla="*/ 0 h 287"/>
                  <a:gd name="T28" fmla="*/ 2147483646 w 77"/>
                  <a:gd name="T29" fmla="*/ 2147483646 h 287"/>
                  <a:gd name="T30" fmla="*/ 2147483646 w 77"/>
                  <a:gd name="T31" fmla="*/ 2147483646 h 287"/>
                  <a:gd name="T32" fmla="*/ 2147483646 w 77"/>
                  <a:gd name="T33" fmla="*/ 2147483646 h 287"/>
                  <a:gd name="T34" fmla="*/ 2147483646 w 77"/>
                  <a:gd name="T35" fmla="*/ 2147483646 h 287"/>
                  <a:gd name="T36" fmla="*/ 2147483646 w 77"/>
                  <a:gd name="T37" fmla="*/ 2147483646 h 287"/>
                  <a:gd name="T38" fmla="*/ 2147483646 w 77"/>
                  <a:gd name="T39" fmla="*/ 2147483646 h 287"/>
                  <a:gd name="T40" fmla="*/ 2147483646 w 77"/>
                  <a:gd name="T41" fmla="*/ 2147483646 h 287"/>
                  <a:gd name="T42" fmla="*/ 2147483646 w 77"/>
                  <a:gd name="T43" fmla="*/ 2147483646 h 287"/>
                  <a:gd name="T44" fmla="*/ 2147483646 w 77"/>
                  <a:gd name="T45" fmla="*/ 2147483646 h 287"/>
                  <a:gd name="T46" fmla="*/ 2147483646 w 77"/>
                  <a:gd name="T47" fmla="*/ 2147483646 h 287"/>
                  <a:gd name="T48" fmla="*/ 2147483646 w 77"/>
                  <a:gd name="T49" fmla="*/ 2147483646 h 287"/>
                  <a:gd name="T50" fmla="*/ 2147483646 w 77"/>
                  <a:gd name="T51" fmla="*/ 2147483646 h 287"/>
                  <a:gd name="T52" fmla="*/ 0 w 77"/>
                  <a:gd name="T53" fmla="*/ 2147483646 h 28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287">
                    <a:moveTo>
                      <a:pt x="0" y="286"/>
                    </a:moveTo>
                    <a:lnTo>
                      <a:pt x="0" y="286"/>
                    </a:lnTo>
                    <a:lnTo>
                      <a:pt x="19" y="266"/>
                    </a:lnTo>
                    <a:cubicBezTo>
                      <a:pt x="38" y="248"/>
                      <a:pt x="38" y="229"/>
                      <a:pt x="38" y="229"/>
                    </a:cubicBezTo>
                    <a:cubicBezTo>
                      <a:pt x="57" y="210"/>
                      <a:pt x="57" y="190"/>
                      <a:pt x="57" y="190"/>
                    </a:cubicBezTo>
                    <a:cubicBezTo>
                      <a:pt x="57" y="190"/>
                      <a:pt x="57" y="171"/>
                      <a:pt x="76" y="171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76" y="134"/>
                      <a:pt x="76" y="114"/>
                      <a:pt x="76" y="114"/>
                    </a:cubicBezTo>
                    <a:cubicBezTo>
                      <a:pt x="76" y="95"/>
                      <a:pt x="76" y="76"/>
                      <a:pt x="76" y="76"/>
                    </a:cubicBezTo>
                    <a:cubicBezTo>
                      <a:pt x="76" y="57"/>
                      <a:pt x="76" y="38"/>
                      <a:pt x="57" y="38"/>
                    </a:cubicBezTo>
                    <a:cubicBezTo>
                      <a:pt x="57" y="19"/>
                      <a:pt x="57" y="0"/>
                      <a:pt x="57" y="0"/>
                    </a:cubicBezTo>
                    <a:cubicBezTo>
                      <a:pt x="57" y="0"/>
                      <a:pt x="57" y="19"/>
                      <a:pt x="57" y="38"/>
                    </a:cubicBezTo>
                    <a:cubicBezTo>
                      <a:pt x="76" y="38"/>
                      <a:pt x="76" y="57"/>
                      <a:pt x="76" y="76"/>
                    </a:cubicBezTo>
                    <a:cubicBezTo>
                      <a:pt x="76" y="76"/>
                      <a:pt x="76" y="95"/>
                      <a:pt x="76" y="114"/>
                    </a:cubicBezTo>
                    <a:cubicBezTo>
                      <a:pt x="76" y="114"/>
                      <a:pt x="76" y="134"/>
                      <a:pt x="76" y="152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57" y="171"/>
                      <a:pt x="57" y="190"/>
                      <a:pt x="57" y="190"/>
                    </a:cubicBezTo>
                    <a:cubicBezTo>
                      <a:pt x="57" y="210"/>
                      <a:pt x="57" y="210"/>
                      <a:pt x="38" y="229"/>
                    </a:cubicBezTo>
                    <a:cubicBezTo>
                      <a:pt x="38" y="229"/>
                      <a:pt x="38" y="248"/>
                      <a:pt x="19" y="266"/>
                    </a:cubicBezTo>
                    <a:lnTo>
                      <a:pt x="0" y="286"/>
                    </a:ln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10" name="Freeform 505">
                <a:extLst>
                  <a:ext uri="{FF2B5EF4-FFF2-40B4-BE49-F238E27FC236}">
                    <a16:creationId xmlns:a16="http://schemas.microsoft.com/office/drawing/2014/main" id="{019D6D54-3C34-7146-B2F9-6D65047A8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2486025"/>
                <a:ext cx="25400" cy="85725"/>
              </a:xfrm>
              <a:custGeom>
                <a:avLst/>
                <a:gdLst>
                  <a:gd name="T0" fmla="*/ 0 w 135"/>
                  <a:gd name="T1" fmla="*/ 2147483646 h 477"/>
                  <a:gd name="T2" fmla="*/ 0 w 135"/>
                  <a:gd name="T3" fmla="*/ 2147483646 h 477"/>
                  <a:gd name="T4" fmla="*/ 2147483646 w 135"/>
                  <a:gd name="T5" fmla="*/ 2147483646 h 477"/>
                  <a:gd name="T6" fmla="*/ 2147483646 w 135"/>
                  <a:gd name="T7" fmla="*/ 2147483646 h 477"/>
                  <a:gd name="T8" fmla="*/ 2147483646 w 135"/>
                  <a:gd name="T9" fmla="*/ 2147483646 h 477"/>
                  <a:gd name="T10" fmla="*/ 2147483646 w 135"/>
                  <a:gd name="T11" fmla="*/ 2147483646 h 477"/>
                  <a:gd name="T12" fmla="*/ 2147483646 w 135"/>
                  <a:gd name="T13" fmla="*/ 2147483646 h 477"/>
                  <a:gd name="T14" fmla="*/ 2147483646 w 135"/>
                  <a:gd name="T15" fmla="*/ 2147483646 h 477"/>
                  <a:gd name="T16" fmla="*/ 2147483646 w 135"/>
                  <a:gd name="T17" fmla="*/ 2147483646 h 477"/>
                  <a:gd name="T18" fmla="*/ 2147483646 w 135"/>
                  <a:gd name="T19" fmla="*/ 2147483646 h 477"/>
                  <a:gd name="T20" fmla="*/ 2147483646 w 135"/>
                  <a:gd name="T21" fmla="*/ 2147483646 h 477"/>
                  <a:gd name="T22" fmla="*/ 2147483646 w 135"/>
                  <a:gd name="T23" fmla="*/ 2147483646 h 477"/>
                  <a:gd name="T24" fmla="*/ 2147483646 w 135"/>
                  <a:gd name="T25" fmla="*/ 0 h 477"/>
                  <a:gd name="T26" fmla="*/ 2147483646 w 135"/>
                  <a:gd name="T27" fmla="*/ 2147483646 h 477"/>
                  <a:gd name="T28" fmla="*/ 2147483646 w 135"/>
                  <a:gd name="T29" fmla="*/ 2147483646 h 477"/>
                  <a:gd name="T30" fmla="*/ 2147483646 w 135"/>
                  <a:gd name="T31" fmla="*/ 2147483646 h 477"/>
                  <a:gd name="T32" fmla="*/ 2147483646 w 135"/>
                  <a:gd name="T33" fmla="*/ 2147483646 h 477"/>
                  <a:gd name="T34" fmla="*/ 2147483646 w 135"/>
                  <a:gd name="T35" fmla="*/ 2147483646 h 477"/>
                  <a:gd name="T36" fmla="*/ 2147483646 w 135"/>
                  <a:gd name="T37" fmla="*/ 2147483646 h 477"/>
                  <a:gd name="T38" fmla="*/ 2147483646 w 135"/>
                  <a:gd name="T39" fmla="*/ 2147483646 h 477"/>
                  <a:gd name="T40" fmla="*/ 2147483646 w 135"/>
                  <a:gd name="T41" fmla="*/ 2147483646 h 477"/>
                  <a:gd name="T42" fmla="*/ 2147483646 w 135"/>
                  <a:gd name="T43" fmla="*/ 2147483646 h 477"/>
                  <a:gd name="T44" fmla="*/ 2147483646 w 135"/>
                  <a:gd name="T45" fmla="*/ 2147483646 h 477"/>
                  <a:gd name="T46" fmla="*/ 0 w 135"/>
                  <a:gd name="T47" fmla="*/ 2147483646 h 4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35" h="477">
                    <a:moveTo>
                      <a:pt x="0" y="476"/>
                    </a:moveTo>
                    <a:lnTo>
                      <a:pt x="0" y="476"/>
                    </a:lnTo>
                    <a:cubicBezTo>
                      <a:pt x="19" y="476"/>
                      <a:pt x="19" y="457"/>
                      <a:pt x="19" y="457"/>
                    </a:cubicBezTo>
                    <a:cubicBezTo>
                      <a:pt x="38" y="438"/>
                      <a:pt x="38" y="438"/>
                      <a:pt x="38" y="438"/>
                    </a:cubicBezTo>
                    <a:cubicBezTo>
                      <a:pt x="38" y="438"/>
                      <a:pt x="38" y="438"/>
                      <a:pt x="38" y="419"/>
                    </a:cubicBezTo>
                    <a:cubicBezTo>
                      <a:pt x="57" y="419"/>
                      <a:pt x="57" y="400"/>
                      <a:pt x="57" y="400"/>
                    </a:cubicBezTo>
                    <a:cubicBezTo>
                      <a:pt x="57" y="381"/>
                      <a:pt x="76" y="381"/>
                      <a:pt x="76" y="362"/>
                    </a:cubicBezTo>
                    <a:cubicBezTo>
                      <a:pt x="76" y="343"/>
                      <a:pt x="95" y="324"/>
                      <a:pt x="95" y="304"/>
                    </a:cubicBezTo>
                    <a:cubicBezTo>
                      <a:pt x="114" y="286"/>
                      <a:pt x="114" y="267"/>
                      <a:pt x="114" y="248"/>
                    </a:cubicBezTo>
                    <a:cubicBezTo>
                      <a:pt x="114" y="228"/>
                      <a:pt x="134" y="209"/>
                      <a:pt x="134" y="190"/>
                    </a:cubicBezTo>
                    <a:cubicBezTo>
                      <a:pt x="134" y="172"/>
                      <a:pt x="134" y="152"/>
                      <a:pt x="134" y="114"/>
                    </a:cubicBezTo>
                    <a:cubicBezTo>
                      <a:pt x="134" y="95"/>
                      <a:pt x="114" y="76"/>
                      <a:pt x="114" y="57"/>
                    </a:cubicBezTo>
                    <a:cubicBezTo>
                      <a:pt x="114" y="38"/>
                      <a:pt x="95" y="19"/>
                      <a:pt x="95" y="0"/>
                    </a:cubicBezTo>
                    <a:cubicBezTo>
                      <a:pt x="95" y="19"/>
                      <a:pt x="114" y="38"/>
                      <a:pt x="114" y="57"/>
                    </a:cubicBezTo>
                    <a:cubicBezTo>
                      <a:pt x="114" y="76"/>
                      <a:pt x="134" y="95"/>
                      <a:pt x="134" y="114"/>
                    </a:cubicBezTo>
                    <a:cubicBezTo>
                      <a:pt x="134" y="152"/>
                      <a:pt x="134" y="172"/>
                      <a:pt x="134" y="190"/>
                    </a:cubicBezTo>
                    <a:cubicBezTo>
                      <a:pt x="134" y="209"/>
                      <a:pt x="114" y="228"/>
                      <a:pt x="114" y="248"/>
                    </a:cubicBezTo>
                    <a:cubicBezTo>
                      <a:pt x="114" y="267"/>
                      <a:pt x="114" y="286"/>
                      <a:pt x="95" y="304"/>
                    </a:cubicBezTo>
                    <a:cubicBezTo>
                      <a:pt x="95" y="324"/>
                      <a:pt x="76" y="343"/>
                      <a:pt x="76" y="362"/>
                    </a:cubicBezTo>
                    <a:cubicBezTo>
                      <a:pt x="76" y="381"/>
                      <a:pt x="57" y="381"/>
                      <a:pt x="57" y="400"/>
                    </a:cubicBezTo>
                    <a:cubicBezTo>
                      <a:pt x="57" y="400"/>
                      <a:pt x="57" y="419"/>
                      <a:pt x="38" y="419"/>
                    </a:cubicBezTo>
                    <a:cubicBezTo>
                      <a:pt x="38" y="438"/>
                      <a:pt x="38" y="438"/>
                      <a:pt x="38" y="438"/>
                    </a:cubicBezTo>
                    <a:cubicBezTo>
                      <a:pt x="19" y="457"/>
                      <a:pt x="19" y="457"/>
                      <a:pt x="19" y="457"/>
                    </a:cubicBezTo>
                    <a:cubicBezTo>
                      <a:pt x="19" y="457"/>
                      <a:pt x="19" y="476"/>
                      <a:pt x="0" y="476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11" name="Freeform 506">
                <a:extLst>
                  <a:ext uri="{FF2B5EF4-FFF2-40B4-BE49-F238E27FC236}">
                    <a16:creationId xmlns:a16="http://schemas.microsoft.com/office/drawing/2014/main" id="{DF1489A8-6BF1-304B-9124-F3BB92CC0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2482850"/>
                <a:ext cx="20638" cy="93663"/>
              </a:xfrm>
              <a:custGeom>
                <a:avLst/>
                <a:gdLst>
                  <a:gd name="T0" fmla="*/ 0 w 116"/>
                  <a:gd name="T1" fmla="*/ 2147483646 h 515"/>
                  <a:gd name="T2" fmla="*/ 0 w 116"/>
                  <a:gd name="T3" fmla="*/ 2147483646 h 515"/>
                  <a:gd name="T4" fmla="*/ 2147483646 w 116"/>
                  <a:gd name="T5" fmla="*/ 2147483646 h 515"/>
                  <a:gd name="T6" fmla="*/ 2147483646 w 116"/>
                  <a:gd name="T7" fmla="*/ 2147483646 h 515"/>
                  <a:gd name="T8" fmla="*/ 2147483646 w 116"/>
                  <a:gd name="T9" fmla="*/ 2147483646 h 515"/>
                  <a:gd name="T10" fmla="*/ 2147483646 w 116"/>
                  <a:gd name="T11" fmla="*/ 2147483646 h 515"/>
                  <a:gd name="T12" fmla="*/ 2147483646 w 116"/>
                  <a:gd name="T13" fmla="*/ 2147483646 h 515"/>
                  <a:gd name="T14" fmla="*/ 2147483646 w 116"/>
                  <a:gd name="T15" fmla="*/ 2147483646 h 515"/>
                  <a:gd name="T16" fmla="*/ 2147483646 w 116"/>
                  <a:gd name="T17" fmla="*/ 2147483646 h 515"/>
                  <a:gd name="T18" fmla="*/ 2147483646 w 116"/>
                  <a:gd name="T19" fmla="*/ 2147483646 h 515"/>
                  <a:gd name="T20" fmla="*/ 2147483646 w 116"/>
                  <a:gd name="T21" fmla="*/ 2147483646 h 515"/>
                  <a:gd name="T22" fmla="*/ 2147483646 w 116"/>
                  <a:gd name="T23" fmla="*/ 0 h 515"/>
                  <a:gd name="T24" fmla="*/ 2147483646 w 116"/>
                  <a:gd name="T25" fmla="*/ 2147483646 h 515"/>
                  <a:gd name="T26" fmla="*/ 2147483646 w 116"/>
                  <a:gd name="T27" fmla="*/ 2147483646 h 515"/>
                  <a:gd name="T28" fmla="*/ 2147483646 w 116"/>
                  <a:gd name="T29" fmla="*/ 2147483646 h 515"/>
                  <a:gd name="T30" fmla="*/ 2147483646 w 116"/>
                  <a:gd name="T31" fmla="*/ 2147483646 h 515"/>
                  <a:gd name="T32" fmla="*/ 2147483646 w 116"/>
                  <a:gd name="T33" fmla="*/ 2147483646 h 515"/>
                  <a:gd name="T34" fmla="*/ 2147483646 w 116"/>
                  <a:gd name="T35" fmla="*/ 2147483646 h 515"/>
                  <a:gd name="T36" fmla="*/ 2147483646 w 116"/>
                  <a:gd name="T37" fmla="*/ 2147483646 h 515"/>
                  <a:gd name="T38" fmla="*/ 2147483646 w 116"/>
                  <a:gd name="T39" fmla="*/ 2147483646 h 515"/>
                  <a:gd name="T40" fmla="*/ 2147483646 w 116"/>
                  <a:gd name="T41" fmla="*/ 2147483646 h 515"/>
                  <a:gd name="T42" fmla="*/ 0 w 116"/>
                  <a:gd name="T43" fmla="*/ 2147483646 h 51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6" h="515">
                    <a:moveTo>
                      <a:pt x="0" y="514"/>
                    </a:moveTo>
                    <a:lnTo>
                      <a:pt x="0" y="514"/>
                    </a:lnTo>
                    <a:cubicBezTo>
                      <a:pt x="19" y="495"/>
                      <a:pt x="19" y="476"/>
                      <a:pt x="38" y="457"/>
                    </a:cubicBezTo>
                    <a:cubicBezTo>
                      <a:pt x="57" y="438"/>
                      <a:pt x="57" y="419"/>
                      <a:pt x="76" y="400"/>
                    </a:cubicBezTo>
                    <a:cubicBezTo>
                      <a:pt x="76" y="362"/>
                      <a:pt x="95" y="343"/>
                      <a:pt x="95" y="323"/>
                    </a:cubicBezTo>
                    <a:cubicBezTo>
                      <a:pt x="95" y="323"/>
                      <a:pt x="95" y="305"/>
                      <a:pt x="115" y="286"/>
                    </a:cubicBezTo>
                    <a:cubicBezTo>
                      <a:pt x="115" y="286"/>
                      <a:pt x="115" y="286"/>
                      <a:pt x="115" y="267"/>
                    </a:cubicBezTo>
                    <a:cubicBezTo>
                      <a:pt x="115" y="228"/>
                      <a:pt x="115" y="209"/>
                      <a:pt x="115" y="191"/>
                    </a:cubicBezTo>
                    <a:cubicBezTo>
                      <a:pt x="115" y="171"/>
                      <a:pt x="115" y="133"/>
                      <a:pt x="115" y="114"/>
                    </a:cubicBezTo>
                    <a:cubicBezTo>
                      <a:pt x="115" y="95"/>
                      <a:pt x="95" y="76"/>
                      <a:pt x="95" y="57"/>
                    </a:cubicBezTo>
                    <a:cubicBezTo>
                      <a:pt x="76" y="38"/>
                      <a:pt x="76" y="0"/>
                      <a:pt x="57" y="0"/>
                    </a:cubicBezTo>
                    <a:cubicBezTo>
                      <a:pt x="76" y="0"/>
                      <a:pt x="76" y="38"/>
                      <a:pt x="95" y="57"/>
                    </a:cubicBezTo>
                    <a:cubicBezTo>
                      <a:pt x="95" y="76"/>
                      <a:pt x="115" y="95"/>
                      <a:pt x="115" y="114"/>
                    </a:cubicBezTo>
                    <a:cubicBezTo>
                      <a:pt x="115" y="133"/>
                      <a:pt x="115" y="171"/>
                      <a:pt x="115" y="191"/>
                    </a:cubicBezTo>
                    <a:cubicBezTo>
                      <a:pt x="115" y="209"/>
                      <a:pt x="115" y="228"/>
                      <a:pt x="115" y="267"/>
                    </a:cubicBezTo>
                    <a:cubicBezTo>
                      <a:pt x="115" y="286"/>
                      <a:pt x="115" y="286"/>
                      <a:pt x="115" y="286"/>
                    </a:cubicBezTo>
                    <a:cubicBezTo>
                      <a:pt x="115" y="305"/>
                      <a:pt x="95" y="323"/>
                      <a:pt x="95" y="323"/>
                    </a:cubicBezTo>
                    <a:cubicBezTo>
                      <a:pt x="95" y="343"/>
                      <a:pt x="76" y="362"/>
                      <a:pt x="76" y="400"/>
                    </a:cubicBezTo>
                    <a:cubicBezTo>
                      <a:pt x="57" y="419"/>
                      <a:pt x="57" y="438"/>
                      <a:pt x="38" y="457"/>
                    </a:cubicBezTo>
                    <a:cubicBezTo>
                      <a:pt x="19" y="476"/>
                      <a:pt x="19" y="495"/>
                      <a:pt x="0" y="514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12" name="Freeform 507">
                <a:extLst>
                  <a:ext uri="{FF2B5EF4-FFF2-40B4-BE49-F238E27FC236}">
                    <a16:creationId xmlns:a16="http://schemas.microsoft.com/office/drawing/2014/main" id="{0EF4F73E-22A7-9343-A488-8C45452A7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2449513"/>
                <a:ext cx="3175" cy="0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083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13" name="Freeform 508">
                <a:extLst>
                  <a:ext uri="{FF2B5EF4-FFF2-40B4-BE49-F238E27FC236}">
                    <a16:creationId xmlns:a16="http://schemas.microsoft.com/office/drawing/2014/main" id="{7B518D55-52D2-7146-94E0-0A1DCD65E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2452688"/>
                <a:ext cx="17462" cy="9525"/>
              </a:xfrm>
              <a:custGeom>
                <a:avLst/>
                <a:gdLst>
                  <a:gd name="T0" fmla="*/ 0 w 96"/>
                  <a:gd name="T1" fmla="*/ 0 h 58"/>
                  <a:gd name="T2" fmla="*/ 0 w 96"/>
                  <a:gd name="T3" fmla="*/ 0 h 58"/>
                  <a:gd name="T4" fmla="*/ 0 w 96"/>
                  <a:gd name="T5" fmla="*/ 0 h 58"/>
                  <a:gd name="T6" fmla="*/ 0 w 96"/>
                  <a:gd name="T7" fmla="*/ 0 h 58"/>
                  <a:gd name="T8" fmla="*/ 2147483646 w 96"/>
                  <a:gd name="T9" fmla="*/ 0 h 58"/>
                  <a:gd name="T10" fmla="*/ 2147483646 w 96"/>
                  <a:gd name="T11" fmla="*/ 2147483646 h 58"/>
                  <a:gd name="T12" fmla="*/ 2147483646 w 96"/>
                  <a:gd name="T13" fmla="*/ 2147483646 h 58"/>
                  <a:gd name="T14" fmla="*/ 2147483646 w 96"/>
                  <a:gd name="T15" fmla="*/ 2147483646 h 58"/>
                  <a:gd name="T16" fmla="*/ 2147483646 w 96"/>
                  <a:gd name="T17" fmla="*/ 2147483646 h 58"/>
                  <a:gd name="T18" fmla="*/ 2147483646 w 96"/>
                  <a:gd name="T19" fmla="*/ 2147483646 h 58"/>
                  <a:gd name="T20" fmla="*/ 2147483646 w 96"/>
                  <a:gd name="T21" fmla="*/ 2147483646 h 58"/>
                  <a:gd name="T22" fmla="*/ 2147483646 w 96"/>
                  <a:gd name="T23" fmla="*/ 2147483646 h 58"/>
                  <a:gd name="T24" fmla="*/ 2147483646 w 96"/>
                  <a:gd name="T25" fmla="*/ 0 h 58"/>
                  <a:gd name="T26" fmla="*/ 0 w 96"/>
                  <a:gd name="T27" fmla="*/ 0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57" y="37"/>
                      <a:pt x="57" y="37"/>
                      <a:pt x="76" y="37"/>
                    </a:cubicBezTo>
                    <a:lnTo>
                      <a:pt x="76" y="57"/>
                    </a:lnTo>
                    <a:cubicBezTo>
                      <a:pt x="76" y="57"/>
                      <a:pt x="76" y="57"/>
                      <a:pt x="95" y="57"/>
                    </a:cubicBezTo>
                    <a:cubicBezTo>
                      <a:pt x="76" y="57"/>
                      <a:pt x="76" y="57"/>
                      <a:pt x="76" y="57"/>
                    </a:cubicBezTo>
                    <a:lnTo>
                      <a:pt x="76" y="37"/>
                    </a:lnTo>
                    <a:cubicBezTo>
                      <a:pt x="57" y="37"/>
                      <a:pt x="57" y="37"/>
                      <a:pt x="38" y="18"/>
                    </a:cubicBezTo>
                    <a:cubicBezTo>
                      <a:pt x="38" y="18"/>
                      <a:pt x="38" y="18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14" name="Freeform 509">
                <a:extLst>
                  <a:ext uri="{FF2B5EF4-FFF2-40B4-BE49-F238E27FC236}">
                    <a16:creationId xmlns:a16="http://schemas.microsoft.com/office/drawing/2014/main" id="{B73057CF-EA6A-754B-9BB4-D15A55677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462213"/>
                <a:ext cx="6350" cy="4762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2147483646 h 20"/>
                  <a:gd name="T6" fmla="*/ 0 w 39"/>
                  <a:gd name="T7" fmla="*/ 0 h 20"/>
                  <a:gd name="T8" fmla="*/ 2147483646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lnTo>
                      <a:pt x="38" y="19"/>
                    </a:lnTo>
                    <a:cubicBezTo>
                      <a:pt x="38" y="19"/>
                      <a:pt x="19" y="19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4481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15" name="Freeform 510">
                <a:extLst>
                  <a:ext uri="{FF2B5EF4-FFF2-40B4-BE49-F238E27FC236}">
                    <a16:creationId xmlns:a16="http://schemas.microsoft.com/office/drawing/2014/main" id="{EA1DDDB8-E275-324E-A70E-C8F09B316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2462213"/>
                <a:ext cx="6350" cy="4762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2147483646 h 20"/>
                  <a:gd name="T14" fmla="*/ 2147483646 w 39"/>
                  <a:gd name="T15" fmla="*/ 2147483646 h 20"/>
                  <a:gd name="T16" fmla="*/ 2147483646 w 39"/>
                  <a:gd name="T17" fmla="*/ 2147483646 h 20"/>
                  <a:gd name="T18" fmla="*/ 2147483646 w 39"/>
                  <a:gd name="T19" fmla="*/ 2147483646 h 20"/>
                  <a:gd name="T20" fmla="*/ 0 w 39"/>
                  <a:gd name="T21" fmla="*/ 0 h 20"/>
                  <a:gd name="T22" fmla="*/ 2147483646 w 39"/>
                  <a:gd name="T23" fmla="*/ 2147483646 h 20"/>
                  <a:gd name="T24" fmla="*/ 2147483646 w 39"/>
                  <a:gd name="T25" fmla="*/ 2147483646 h 20"/>
                  <a:gd name="T26" fmla="*/ 2147483646 w 39"/>
                  <a:gd name="T27" fmla="*/ 2147483646 h 20"/>
                  <a:gd name="T28" fmla="*/ 2147483646 w 39"/>
                  <a:gd name="T29" fmla="*/ 2147483646 h 20"/>
                  <a:gd name="T30" fmla="*/ 2147483646 w 39"/>
                  <a:gd name="T31" fmla="*/ 2147483646 h 20"/>
                  <a:gd name="T32" fmla="*/ 2147483646 w 39"/>
                  <a:gd name="T33" fmla="*/ 2147483646 h 20"/>
                  <a:gd name="T34" fmla="*/ 2147483646 w 39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38" y="0"/>
                      <a:pt x="38" y="0"/>
                      <a:pt x="38" y="1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0" y="0"/>
                    </a:lnTo>
                    <a:lnTo>
                      <a:pt x="19" y="19"/>
                    </a:lnTo>
                    <a:lnTo>
                      <a:pt x="38" y="19"/>
                    </a:ln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16" name="Freeform 511">
                <a:extLst>
                  <a:ext uri="{FF2B5EF4-FFF2-40B4-BE49-F238E27FC236}">
                    <a16:creationId xmlns:a16="http://schemas.microsoft.com/office/drawing/2014/main" id="{11B648C2-E229-014A-9A4D-4F4F3F3AD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462213"/>
                <a:ext cx="6350" cy="4762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0 h 20"/>
                  <a:gd name="T4" fmla="*/ 2147483646 w 39"/>
                  <a:gd name="T5" fmla="*/ 2147483646 h 20"/>
                  <a:gd name="T6" fmla="*/ 2147483646 w 39"/>
                  <a:gd name="T7" fmla="*/ 0 h 20"/>
                  <a:gd name="T8" fmla="*/ 0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0"/>
                    </a:lnTo>
                    <a:lnTo>
                      <a:pt x="38" y="19"/>
                    </a:lnTo>
                    <a:cubicBezTo>
                      <a:pt x="38" y="19"/>
                      <a:pt x="38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4481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17" name="Freeform 512">
                <a:extLst>
                  <a:ext uri="{FF2B5EF4-FFF2-40B4-BE49-F238E27FC236}">
                    <a16:creationId xmlns:a16="http://schemas.microsoft.com/office/drawing/2014/main" id="{6E16A530-9D62-CD4C-8BCC-80BF76369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462213"/>
                <a:ext cx="6350" cy="4762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2147483646 h 20"/>
                  <a:gd name="T14" fmla="*/ 2147483646 w 39"/>
                  <a:gd name="T15" fmla="*/ 2147483646 h 20"/>
                  <a:gd name="T16" fmla="*/ 2147483646 w 39"/>
                  <a:gd name="T17" fmla="*/ 0 h 20"/>
                  <a:gd name="T18" fmla="*/ 2147483646 w 39"/>
                  <a:gd name="T19" fmla="*/ 0 h 20"/>
                  <a:gd name="T20" fmla="*/ 2147483646 w 39"/>
                  <a:gd name="T21" fmla="*/ 0 h 20"/>
                  <a:gd name="T22" fmla="*/ 2147483646 w 39"/>
                  <a:gd name="T23" fmla="*/ 0 h 20"/>
                  <a:gd name="T24" fmla="*/ 2147483646 w 39"/>
                  <a:gd name="T25" fmla="*/ 0 h 20"/>
                  <a:gd name="T26" fmla="*/ 2147483646 w 39"/>
                  <a:gd name="T27" fmla="*/ 2147483646 h 20"/>
                  <a:gd name="T28" fmla="*/ 2147483646 w 39"/>
                  <a:gd name="T29" fmla="*/ 2147483646 h 20"/>
                  <a:gd name="T30" fmla="*/ 2147483646 w 39"/>
                  <a:gd name="T31" fmla="*/ 2147483646 h 20"/>
                  <a:gd name="T32" fmla="*/ 2147483646 w 39"/>
                  <a:gd name="T33" fmla="*/ 2147483646 h 20"/>
                  <a:gd name="T34" fmla="*/ 2147483646 w 39"/>
                  <a:gd name="T35" fmla="*/ 2147483646 h 20"/>
                  <a:gd name="T36" fmla="*/ 2147483646 w 39"/>
                  <a:gd name="T37" fmla="*/ 0 h 20"/>
                  <a:gd name="T38" fmla="*/ 0 w 39"/>
                  <a:gd name="T39" fmla="*/ 0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38" y="19"/>
                      <a:pt x="38" y="19"/>
                    </a:cubicBezTo>
                    <a:lnTo>
                      <a:pt x="38" y="0"/>
                    </a:lnTo>
                    <a:cubicBezTo>
                      <a:pt x="38" y="0"/>
                      <a:pt x="38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38" y="19"/>
                    </a:lnTo>
                    <a:cubicBezTo>
                      <a:pt x="38" y="19"/>
                      <a:pt x="19" y="19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18" name="Freeform 513">
                <a:extLst>
                  <a:ext uri="{FF2B5EF4-FFF2-40B4-BE49-F238E27FC236}">
                    <a16:creationId xmlns:a16="http://schemas.microsoft.com/office/drawing/2014/main" id="{491FBED4-F6B5-D749-AAFD-5FEEB553D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459038"/>
                <a:ext cx="6350" cy="4762"/>
              </a:xfrm>
              <a:custGeom>
                <a:avLst/>
                <a:gdLst>
                  <a:gd name="T0" fmla="*/ 2147483646 w 39"/>
                  <a:gd name="T1" fmla="*/ 0 h 21"/>
                  <a:gd name="T2" fmla="*/ 2147483646 w 39"/>
                  <a:gd name="T3" fmla="*/ 0 h 21"/>
                  <a:gd name="T4" fmla="*/ 2147483646 w 39"/>
                  <a:gd name="T5" fmla="*/ 2147483646 h 21"/>
                  <a:gd name="T6" fmla="*/ 0 w 39"/>
                  <a:gd name="T7" fmla="*/ 0 h 21"/>
                  <a:gd name="T8" fmla="*/ 2147483646 w 3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1">
                    <a:moveTo>
                      <a:pt x="19" y="0"/>
                    </a:moveTo>
                    <a:lnTo>
                      <a:pt x="19" y="0"/>
                    </a:lnTo>
                    <a:lnTo>
                      <a:pt x="38" y="20"/>
                    </a:lnTo>
                    <a:cubicBezTo>
                      <a:pt x="38" y="20"/>
                      <a:pt x="0" y="20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4481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19" name="Freeform 514">
                <a:extLst>
                  <a:ext uri="{FF2B5EF4-FFF2-40B4-BE49-F238E27FC236}">
                    <a16:creationId xmlns:a16="http://schemas.microsoft.com/office/drawing/2014/main" id="{72EE92DE-9D20-CA42-A38F-D70174485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2459038"/>
                <a:ext cx="6350" cy="4762"/>
              </a:xfrm>
              <a:custGeom>
                <a:avLst/>
                <a:gdLst>
                  <a:gd name="T0" fmla="*/ 2147483646 w 39"/>
                  <a:gd name="T1" fmla="*/ 0 h 21"/>
                  <a:gd name="T2" fmla="*/ 2147483646 w 39"/>
                  <a:gd name="T3" fmla="*/ 0 h 21"/>
                  <a:gd name="T4" fmla="*/ 2147483646 w 39"/>
                  <a:gd name="T5" fmla="*/ 0 h 21"/>
                  <a:gd name="T6" fmla="*/ 2147483646 w 39"/>
                  <a:gd name="T7" fmla="*/ 2147483646 h 21"/>
                  <a:gd name="T8" fmla="*/ 2147483646 w 39"/>
                  <a:gd name="T9" fmla="*/ 2147483646 h 21"/>
                  <a:gd name="T10" fmla="*/ 2147483646 w 39"/>
                  <a:gd name="T11" fmla="*/ 2147483646 h 21"/>
                  <a:gd name="T12" fmla="*/ 2147483646 w 39"/>
                  <a:gd name="T13" fmla="*/ 2147483646 h 21"/>
                  <a:gd name="T14" fmla="*/ 2147483646 w 39"/>
                  <a:gd name="T15" fmla="*/ 2147483646 h 21"/>
                  <a:gd name="T16" fmla="*/ 2147483646 w 39"/>
                  <a:gd name="T17" fmla="*/ 2147483646 h 21"/>
                  <a:gd name="T18" fmla="*/ 2147483646 w 39"/>
                  <a:gd name="T19" fmla="*/ 2147483646 h 21"/>
                  <a:gd name="T20" fmla="*/ 2147483646 w 39"/>
                  <a:gd name="T21" fmla="*/ 2147483646 h 21"/>
                  <a:gd name="T22" fmla="*/ 0 w 39"/>
                  <a:gd name="T23" fmla="*/ 0 h 21"/>
                  <a:gd name="T24" fmla="*/ 0 w 39"/>
                  <a:gd name="T25" fmla="*/ 0 h 21"/>
                  <a:gd name="T26" fmla="*/ 0 w 39"/>
                  <a:gd name="T27" fmla="*/ 0 h 21"/>
                  <a:gd name="T28" fmla="*/ 2147483646 w 39"/>
                  <a:gd name="T29" fmla="*/ 2147483646 h 21"/>
                  <a:gd name="T30" fmla="*/ 2147483646 w 39"/>
                  <a:gd name="T31" fmla="*/ 2147483646 h 21"/>
                  <a:gd name="T32" fmla="*/ 2147483646 w 39"/>
                  <a:gd name="T33" fmla="*/ 2147483646 h 21"/>
                  <a:gd name="T34" fmla="*/ 2147483646 w 39"/>
                  <a:gd name="T35" fmla="*/ 2147483646 h 21"/>
                  <a:gd name="T36" fmla="*/ 2147483646 w 39"/>
                  <a:gd name="T37" fmla="*/ 2147483646 h 21"/>
                  <a:gd name="T38" fmla="*/ 2147483646 w 39"/>
                  <a:gd name="T39" fmla="*/ 2147483646 h 21"/>
                  <a:gd name="T40" fmla="*/ 2147483646 w 39"/>
                  <a:gd name="T41" fmla="*/ 0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" h="21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38" y="0"/>
                      <a:pt x="3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20"/>
                      <a:pt x="19" y="20"/>
                      <a:pt x="19" y="20"/>
                    </a:cubicBezTo>
                    <a:lnTo>
                      <a:pt x="38" y="2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20" name="Freeform 515">
                <a:extLst>
                  <a:ext uri="{FF2B5EF4-FFF2-40B4-BE49-F238E27FC236}">
                    <a16:creationId xmlns:a16="http://schemas.microsoft.com/office/drawing/2014/main" id="{505614C2-7667-2C47-86AC-98A38C422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462213"/>
                <a:ext cx="9525" cy="4762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0 h 20"/>
                  <a:gd name="T4" fmla="*/ 2147483646 w 58"/>
                  <a:gd name="T5" fmla="*/ 2147483646 h 20"/>
                  <a:gd name="T6" fmla="*/ 2147483646 w 58"/>
                  <a:gd name="T7" fmla="*/ 0 h 20"/>
                  <a:gd name="T8" fmla="*/ 0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8" y="19"/>
                      <a:pt x="57" y="19"/>
                    </a:cubicBezTo>
                    <a:cubicBezTo>
                      <a:pt x="57" y="19"/>
                      <a:pt x="38" y="0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4481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21" name="Freeform 516">
                <a:extLst>
                  <a:ext uri="{FF2B5EF4-FFF2-40B4-BE49-F238E27FC236}">
                    <a16:creationId xmlns:a16="http://schemas.microsoft.com/office/drawing/2014/main" id="{EFF1BAA7-E52A-F44A-B3FF-EBCFBCE4C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462213"/>
                <a:ext cx="9525" cy="4762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0 h 20"/>
                  <a:gd name="T4" fmla="*/ 2147483646 w 58"/>
                  <a:gd name="T5" fmla="*/ 0 h 20"/>
                  <a:gd name="T6" fmla="*/ 2147483646 w 58"/>
                  <a:gd name="T7" fmla="*/ 2147483646 h 20"/>
                  <a:gd name="T8" fmla="*/ 2147483646 w 58"/>
                  <a:gd name="T9" fmla="*/ 2147483646 h 20"/>
                  <a:gd name="T10" fmla="*/ 2147483646 w 58"/>
                  <a:gd name="T11" fmla="*/ 2147483646 h 20"/>
                  <a:gd name="T12" fmla="*/ 2147483646 w 58"/>
                  <a:gd name="T13" fmla="*/ 2147483646 h 20"/>
                  <a:gd name="T14" fmla="*/ 2147483646 w 58"/>
                  <a:gd name="T15" fmla="*/ 2147483646 h 20"/>
                  <a:gd name="T16" fmla="*/ 2147483646 w 58"/>
                  <a:gd name="T17" fmla="*/ 2147483646 h 20"/>
                  <a:gd name="T18" fmla="*/ 2147483646 w 58"/>
                  <a:gd name="T19" fmla="*/ 0 h 20"/>
                  <a:gd name="T20" fmla="*/ 2147483646 w 58"/>
                  <a:gd name="T21" fmla="*/ 0 h 20"/>
                  <a:gd name="T22" fmla="*/ 2147483646 w 58"/>
                  <a:gd name="T23" fmla="*/ 0 h 20"/>
                  <a:gd name="T24" fmla="*/ 2147483646 w 58"/>
                  <a:gd name="T25" fmla="*/ 0 h 20"/>
                  <a:gd name="T26" fmla="*/ 2147483646 w 58"/>
                  <a:gd name="T27" fmla="*/ 2147483646 h 20"/>
                  <a:gd name="T28" fmla="*/ 2147483646 w 58"/>
                  <a:gd name="T29" fmla="*/ 2147483646 h 20"/>
                  <a:gd name="T30" fmla="*/ 2147483646 w 58"/>
                  <a:gd name="T31" fmla="*/ 2147483646 h 20"/>
                  <a:gd name="T32" fmla="*/ 2147483646 w 58"/>
                  <a:gd name="T33" fmla="*/ 2147483646 h 20"/>
                  <a:gd name="T34" fmla="*/ 2147483646 w 58"/>
                  <a:gd name="T35" fmla="*/ 2147483646 h 20"/>
                  <a:gd name="T36" fmla="*/ 2147483646 w 58"/>
                  <a:gd name="T37" fmla="*/ 2147483646 h 20"/>
                  <a:gd name="T38" fmla="*/ 2147483646 w 58"/>
                  <a:gd name="T39" fmla="*/ 2147483646 h 20"/>
                  <a:gd name="T40" fmla="*/ 2147483646 w 58"/>
                  <a:gd name="T41" fmla="*/ 0 h 20"/>
                  <a:gd name="T42" fmla="*/ 0 w 58"/>
                  <a:gd name="T43" fmla="*/ 0 h 2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19"/>
                      <a:pt x="38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38" y="19"/>
                    </a:cubicBezTo>
                    <a:cubicBezTo>
                      <a:pt x="38" y="19"/>
                      <a:pt x="38" y="19"/>
                      <a:pt x="38" y="0"/>
                    </a:cubicBezTo>
                    <a:lnTo>
                      <a:pt x="19" y="0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38" y="19"/>
                    </a:cubicBezTo>
                    <a:cubicBezTo>
                      <a:pt x="19" y="19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22" name="Freeform 517">
                <a:extLst>
                  <a:ext uri="{FF2B5EF4-FFF2-40B4-BE49-F238E27FC236}">
                    <a16:creationId xmlns:a16="http://schemas.microsoft.com/office/drawing/2014/main" id="{8C2C96BD-EA12-F242-827C-92D4CCB02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462213"/>
                <a:ext cx="6350" cy="4762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0 h 20"/>
                  <a:gd name="T4" fmla="*/ 2147483646 w 39"/>
                  <a:gd name="T5" fmla="*/ 2147483646 h 20"/>
                  <a:gd name="T6" fmla="*/ 0 w 39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9" y="19"/>
                      <a:pt x="38" y="19"/>
                    </a:cubicBezTo>
                    <a:cubicBezTo>
                      <a:pt x="38" y="19"/>
                      <a:pt x="19" y="0"/>
                      <a:pt x="0" y="0"/>
                    </a:cubicBezTo>
                  </a:path>
                </a:pathLst>
              </a:custGeom>
              <a:solidFill>
                <a:srgbClr val="4481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23" name="Freeform 518">
                <a:extLst>
                  <a:ext uri="{FF2B5EF4-FFF2-40B4-BE49-F238E27FC236}">
                    <a16:creationId xmlns:a16="http://schemas.microsoft.com/office/drawing/2014/main" id="{8EB53D36-E881-0044-8976-7F9943ACE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462213"/>
                <a:ext cx="6350" cy="4762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0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2147483646 h 20"/>
                  <a:gd name="T14" fmla="*/ 2147483646 w 39"/>
                  <a:gd name="T15" fmla="*/ 2147483646 h 20"/>
                  <a:gd name="T16" fmla="*/ 2147483646 w 39"/>
                  <a:gd name="T17" fmla="*/ 2147483646 h 20"/>
                  <a:gd name="T18" fmla="*/ 2147483646 w 39"/>
                  <a:gd name="T19" fmla="*/ 0 h 20"/>
                  <a:gd name="T20" fmla="*/ 2147483646 w 39"/>
                  <a:gd name="T21" fmla="*/ 0 h 20"/>
                  <a:gd name="T22" fmla="*/ 0 w 39"/>
                  <a:gd name="T23" fmla="*/ 0 h 20"/>
                  <a:gd name="T24" fmla="*/ 2147483646 w 39"/>
                  <a:gd name="T25" fmla="*/ 0 h 20"/>
                  <a:gd name="T26" fmla="*/ 2147483646 w 39"/>
                  <a:gd name="T27" fmla="*/ 2147483646 h 20"/>
                  <a:gd name="T28" fmla="*/ 2147483646 w 39"/>
                  <a:gd name="T29" fmla="*/ 2147483646 h 20"/>
                  <a:gd name="T30" fmla="*/ 2147483646 w 39"/>
                  <a:gd name="T31" fmla="*/ 2147483646 h 20"/>
                  <a:gd name="T32" fmla="*/ 2147483646 w 39"/>
                  <a:gd name="T33" fmla="*/ 2147483646 h 20"/>
                  <a:gd name="T34" fmla="*/ 2147483646 w 39"/>
                  <a:gd name="T35" fmla="*/ 2147483646 h 20"/>
                  <a:gd name="T36" fmla="*/ 2147483646 w 39"/>
                  <a:gd name="T37" fmla="*/ 2147483646 h 20"/>
                  <a:gd name="T38" fmla="*/ 2147483646 w 39"/>
                  <a:gd name="T39" fmla="*/ 2147483646 h 20"/>
                  <a:gd name="T40" fmla="*/ 0 w 39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19"/>
                      <a:pt x="19" y="19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19"/>
                      <a:pt x="38" y="19"/>
                    </a:cubicBezTo>
                    <a:cubicBezTo>
                      <a:pt x="38" y="19"/>
                      <a:pt x="38" y="19"/>
                      <a:pt x="19" y="1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24" name="Freeform 519">
                <a:extLst>
                  <a:ext uri="{FF2B5EF4-FFF2-40B4-BE49-F238E27FC236}">
                    <a16:creationId xmlns:a16="http://schemas.microsoft.com/office/drawing/2014/main" id="{CE6D711D-C5B5-7C4D-9F31-188EA2914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459038"/>
                <a:ext cx="6350" cy="7937"/>
              </a:xfrm>
              <a:custGeom>
                <a:avLst/>
                <a:gdLst>
                  <a:gd name="T0" fmla="*/ 0 w 39"/>
                  <a:gd name="T1" fmla="*/ 0 h 40"/>
                  <a:gd name="T2" fmla="*/ 0 w 39"/>
                  <a:gd name="T3" fmla="*/ 0 h 40"/>
                  <a:gd name="T4" fmla="*/ 2147483646 w 39"/>
                  <a:gd name="T5" fmla="*/ 2147483646 h 40"/>
                  <a:gd name="T6" fmla="*/ 0 w 39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4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8" y="20"/>
                      <a:pt x="38" y="39"/>
                    </a:cubicBezTo>
                    <a:cubicBezTo>
                      <a:pt x="38" y="39"/>
                      <a:pt x="0" y="20"/>
                      <a:pt x="0" y="0"/>
                    </a:cubicBezTo>
                  </a:path>
                </a:pathLst>
              </a:custGeom>
              <a:solidFill>
                <a:srgbClr val="4481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25" name="Freeform 520">
                <a:extLst>
                  <a:ext uri="{FF2B5EF4-FFF2-40B4-BE49-F238E27FC236}">
                    <a16:creationId xmlns:a16="http://schemas.microsoft.com/office/drawing/2014/main" id="{21A3405A-EE00-4549-9006-F12DDFDDA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" y="2459038"/>
                <a:ext cx="6350" cy="7937"/>
              </a:xfrm>
              <a:custGeom>
                <a:avLst/>
                <a:gdLst>
                  <a:gd name="T0" fmla="*/ 0 w 39"/>
                  <a:gd name="T1" fmla="*/ 0 h 40"/>
                  <a:gd name="T2" fmla="*/ 0 w 39"/>
                  <a:gd name="T3" fmla="*/ 0 h 40"/>
                  <a:gd name="T4" fmla="*/ 2147483646 w 39"/>
                  <a:gd name="T5" fmla="*/ 0 h 40"/>
                  <a:gd name="T6" fmla="*/ 2147483646 w 39"/>
                  <a:gd name="T7" fmla="*/ 0 h 40"/>
                  <a:gd name="T8" fmla="*/ 2147483646 w 39"/>
                  <a:gd name="T9" fmla="*/ 2147483646 h 40"/>
                  <a:gd name="T10" fmla="*/ 2147483646 w 39"/>
                  <a:gd name="T11" fmla="*/ 2147483646 h 40"/>
                  <a:gd name="T12" fmla="*/ 2147483646 w 39"/>
                  <a:gd name="T13" fmla="*/ 2147483646 h 40"/>
                  <a:gd name="T14" fmla="*/ 2147483646 w 39"/>
                  <a:gd name="T15" fmla="*/ 2147483646 h 40"/>
                  <a:gd name="T16" fmla="*/ 2147483646 w 39"/>
                  <a:gd name="T17" fmla="*/ 2147483646 h 40"/>
                  <a:gd name="T18" fmla="*/ 2147483646 w 39"/>
                  <a:gd name="T19" fmla="*/ 2147483646 h 40"/>
                  <a:gd name="T20" fmla="*/ 2147483646 w 39"/>
                  <a:gd name="T21" fmla="*/ 2147483646 h 40"/>
                  <a:gd name="T22" fmla="*/ 0 w 39"/>
                  <a:gd name="T23" fmla="*/ 2147483646 h 40"/>
                  <a:gd name="T24" fmla="*/ 0 w 39"/>
                  <a:gd name="T25" fmla="*/ 2147483646 h 40"/>
                  <a:gd name="T26" fmla="*/ 0 w 39"/>
                  <a:gd name="T27" fmla="*/ 0 h 40"/>
                  <a:gd name="T28" fmla="*/ 0 w 39"/>
                  <a:gd name="T29" fmla="*/ 2147483646 h 40"/>
                  <a:gd name="T30" fmla="*/ 2147483646 w 39"/>
                  <a:gd name="T31" fmla="*/ 2147483646 h 40"/>
                  <a:gd name="T32" fmla="*/ 2147483646 w 39"/>
                  <a:gd name="T33" fmla="*/ 2147483646 h 40"/>
                  <a:gd name="T34" fmla="*/ 2147483646 w 39"/>
                  <a:gd name="T35" fmla="*/ 2147483646 h 40"/>
                  <a:gd name="T36" fmla="*/ 2147483646 w 39"/>
                  <a:gd name="T37" fmla="*/ 2147483646 h 40"/>
                  <a:gd name="T38" fmla="*/ 2147483646 w 39"/>
                  <a:gd name="T39" fmla="*/ 2147483646 h 40"/>
                  <a:gd name="T40" fmla="*/ 2147483646 w 39"/>
                  <a:gd name="T41" fmla="*/ 2147483646 h 40"/>
                  <a:gd name="T42" fmla="*/ 2147483646 w 39"/>
                  <a:gd name="T43" fmla="*/ 2147483646 h 40"/>
                  <a:gd name="T44" fmla="*/ 2147483646 w 39"/>
                  <a:gd name="T45" fmla="*/ 0 h 40"/>
                  <a:gd name="T46" fmla="*/ 0 w 39"/>
                  <a:gd name="T47" fmla="*/ 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" h="4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19" y="20"/>
                      <a:pt x="38" y="20"/>
                      <a:pt x="38" y="20"/>
                    </a:cubicBezTo>
                    <a:lnTo>
                      <a:pt x="38" y="39"/>
                    </a:lnTo>
                    <a:cubicBezTo>
                      <a:pt x="38" y="39"/>
                      <a:pt x="38" y="39"/>
                      <a:pt x="3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0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38" y="20"/>
                      <a:pt x="38" y="39"/>
                    </a:cubicBezTo>
                    <a:cubicBezTo>
                      <a:pt x="38" y="20"/>
                      <a:pt x="38" y="20"/>
                      <a:pt x="38" y="20"/>
                    </a:cubicBezTo>
                    <a:lnTo>
                      <a:pt x="19" y="2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454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26" name="Freeform 521">
                <a:extLst>
                  <a:ext uri="{FF2B5EF4-FFF2-40B4-BE49-F238E27FC236}">
                    <a16:creationId xmlns:a16="http://schemas.microsoft.com/office/drawing/2014/main" id="{EDA234E2-7DBD-E34C-AF06-B261CDFDB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589213"/>
                <a:ext cx="20637" cy="7937"/>
              </a:xfrm>
              <a:custGeom>
                <a:avLst/>
                <a:gdLst>
                  <a:gd name="T0" fmla="*/ 2147483646 w 115"/>
                  <a:gd name="T1" fmla="*/ 2147483646 h 39"/>
                  <a:gd name="T2" fmla="*/ 2147483646 w 115"/>
                  <a:gd name="T3" fmla="*/ 2147483646 h 39"/>
                  <a:gd name="T4" fmla="*/ 0 w 115"/>
                  <a:gd name="T5" fmla="*/ 2147483646 h 39"/>
                  <a:gd name="T6" fmla="*/ 2147483646 w 115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39">
                    <a:moveTo>
                      <a:pt x="114" y="19"/>
                    </a:moveTo>
                    <a:lnTo>
                      <a:pt x="114" y="19"/>
                    </a:lnTo>
                    <a:cubicBezTo>
                      <a:pt x="95" y="38"/>
                      <a:pt x="19" y="38"/>
                      <a:pt x="0" y="38"/>
                    </a:cubicBezTo>
                    <a:cubicBezTo>
                      <a:pt x="57" y="0"/>
                      <a:pt x="114" y="0"/>
                      <a:pt x="114" y="19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27" name="Freeform 522">
                <a:extLst>
                  <a:ext uri="{FF2B5EF4-FFF2-40B4-BE49-F238E27FC236}">
                    <a16:creationId xmlns:a16="http://schemas.microsoft.com/office/drawing/2014/main" id="{5F64488F-958D-0A45-990E-B7142AD9F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589213"/>
                <a:ext cx="20637" cy="7937"/>
              </a:xfrm>
              <a:custGeom>
                <a:avLst/>
                <a:gdLst>
                  <a:gd name="T0" fmla="*/ 2147483646 w 115"/>
                  <a:gd name="T1" fmla="*/ 2147483646 h 39"/>
                  <a:gd name="T2" fmla="*/ 2147483646 w 115"/>
                  <a:gd name="T3" fmla="*/ 2147483646 h 39"/>
                  <a:gd name="T4" fmla="*/ 2147483646 w 115"/>
                  <a:gd name="T5" fmla="*/ 2147483646 h 39"/>
                  <a:gd name="T6" fmla="*/ 2147483646 w 115"/>
                  <a:gd name="T7" fmla="*/ 2147483646 h 39"/>
                  <a:gd name="T8" fmla="*/ 0 w 115"/>
                  <a:gd name="T9" fmla="*/ 2147483646 h 39"/>
                  <a:gd name="T10" fmla="*/ 0 w 115"/>
                  <a:gd name="T11" fmla="*/ 2147483646 h 39"/>
                  <a:gd name="T12" fmla="*/ 0 w 115"/>
                  <a:gd name="T13" fmla="*/ 2147483646 h 39"/>
                  <a:gd name="T14" fmla="*/ 2147483646 w 115"/>
                  <a:gd name="T15" fmla="*/ 0 h 39"/>
                  <a:gd name="T16" fmla="*/ 2147483646 w 115"/>
                  <a:gd name="T17" fmla="*/ 2147483646 h 39"/>
                  <a:gd name="T18" fmla="*/ 2147483646 w 115"/>
                  <a:gd name="T19" fmla="*/ 2147483646 h 39"/>
                  <a:gd name="T20" fmla="*/ 2147483646 w 115"/>
                  <a:gd name="T21" fmla="*/ 2147483646 h 39"/>
                  <a:gd name="T22" fmla="*/ 2147483646 w 115"/>
                  <a:gd name="T23" fmla="*/ 2147483646 h 39"/>
                  <a:gd name="T24" fmla="*/ 2147483646 w 115"/>
                  <a:gd name="T25" fmla="*/ 2147483646 h 39"/>
                  <a:gd name="T26" fmla="*/ 2147483646 w 115"/>
                  <a:gd name="T27" fmla="*/ 0 h 39"/>
                  <a:gd name="T28" fmla="*/ 0 w 115"/>
                  <a:gd name="T29" fmla="*/ 2147483646 h 39"/>
                  <a:gd name="T30" fmla="*/ 0 w 115"/>
                  <a:gd name="T31" fmla="*/ 2147483646 h 39"/>
                  <a:gd name="T32" fmla="*/ 0 w 115"/>
                  <a:gd name="T33" fmla="*/ 2147483646 h 39"/>
                  <a:gd name="T34" fmla="*/ 2147483646 w 115"/>
                  <a:gd name="T35" fmla="*/ 2147483646 h 39"/>
                  <a:gd name="T36" fmla="*/ 2147483646 w 115"/>
                  <a:gd name="T37" fmla="*/ 2147483646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39">
                    <a:moveTo>
                      <a:pt x="114" y="19"/>
                    </a:moveTo>
                    <a:lnTo>
                      <a:pt x="114" y="19"/>
                    </a:lnTo>
                    <a:cubicBezTo>
                      <a:pt x="95" y="38"/>
                      <a:pt x="38" y="38"/>
                      <a:pt x="19" y="38"/>
                    </a:cubicBezTo>
                    <a:cubicBezTo>
                      <a:pt x="19" y="38"/>
                      <a:pt x="19" y="38"/>
                      <a:pt x="0" y="38"/>
                    </a:cubicBezTo>
                    <a:cubicBezTo>
                      <a:pt x="38" y="19"/>
                      <a:pt x="76" y="0"/>
                      <a:pt x="95" y="0"/>
                    </a:cubicBezTo>
                    <a:cubicBezTo>
                      <a:pt x="95" y="0"/>
                      <a:pt x="114" y="0"/>
                      <a:pt x="114" y="19"/>
                    </a:cubicBezTo>
                    <a:cubicBezTo>
                      <a:pt x="114" y="0"/>
                      <a:pt x="95" y="0"/>
                      <a:pt x="95" y="0"/>
                    </a:cubicBezTo>
                    <a:cubicBezTo>
                      <a:pt x="76" y="0"/>
                      <a:pt x="38" y="19"/>
                      <a:pt x="0" y="38"/>
                    </a:cubicBezTo>
                    <a:lnTo>
                      <a:pt x="19" y="38"/>
                    </a:lnTo>
                    <a:cubicBezTo>
                      <a:pt x="38" y="38"/>
                      <a:pt x="95" y="38"/>
                      <a:pt x="114" y="19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28" name="Freeform 523">
                <a:extLst>
                  <a:ext uri="{FF2B5EF4-FFF2-40B4-BE49-F238E27FC236}">
                    <a16:creationId xmlns:a16="http://schemas.microsoft.com/office/drawing/2014/main" id="{002C6281-17FF-C846-AF56-0B7B2247E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589213"/>
                <a:ext cx="20637" cy="7937"/>
              </a:xfrm>
              <a:custGeom>
                <a:avLst/>
                <a:gdLst>
                  <a:gd name="T0" fmla="*/ 2147483646 w 115"/>
                  <a:gd name="T1" fmla="*/ 2147483646 h 39"/>
                  <a:gd name="T2" fmla="*/ 2147483646 w 115"/>
                  <a:gd name="T3" fmla="*/ 2147483646 h 39"/>
                  <a:gd name="T4" fmla="*/ 0 w 115"/>
                  <a:gd name="T5" fmla="*/ 2147483646 h 39"/>
                  <a:gd name="T6" fmla="*/ 2147483646 w 115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39">
                    <a:moveTo>
                      <a:pt x="114" y="19"/>
                    </a:moveTo>
                    <a:lnTo>
                      <a:pt x="114" y="19"/>
                    </a:lnTo>
                    <a:cubicBezTo>
                      <a:pt x="114" y="0"/>
                      <a:pt x="57" y="0"/>
                      <a:pt x="0" y="38"/>
                    </a:cubicBezTo>
                    <a:cubicBezTo>
                      <a:pt x="57" y="19"/>
                      <a:pt x="114" y="19"/>
                      <a:pt x="114" y="19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29" name="Freeform 524">
                <a:extLst>
                  <a:ext uri="{FF2B5EF4-FFF2-40B4-BE49-F238E27FC236}">
                    <a16:creationId xmlns:a16="http://schemas.microsoft.com/office/drawing/2014/main" id="{D054B935-F44F-8D4E-AAE7-BD845B01D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589213"/>
                <a:ext cx="20637" cy="7937"/>
              </a:xfrm>
              <a:custGeom>
                <a:avLst/>
                <a:gdLst>
                  <a:gd name="T0" fmla="*/ 2147483646 w 115"/>
                  <a:gd name="T1" fmla="*/ 2147483646 h 39"/>
                  <a:gd name="T2" fmla="*/ 2147483646 w 115"/>
                  <a:gd name="T3" fmla="*/ 2147483646 h 39"/>
                  <a:gd name="T4" fmla="*/ 2147483646 w 115"/>
                  <a:gd name="T5" fmla="*/ 2147483646 h 39"/>
                  <a:gd name="T6" fmla="*/ 2147483646 w 115"/>
                  <a:gd name="T7" fmla="*/ 0 h 39"/>
                  <a:gd name="T8" fmla="*/ 0 w 115"/>
                  <a:gd name="T9" fmla="*/ 2147483646 h 39"/>
                  <a:gd name="T10" fmla="*/ 0 w 115"/>
                  <a:gd name="T11" fmla="*/ 2147483646 h 39"/>
                  <a:gd name="T12" fmla="*/ 2147483646 w 115"/>
                  <a:gd name="T13" fmla="*/ 2147483646 h 39"/>
                  <a:gd name="T14" fmla="*/ 2147483646 w 115"/>
                  <a:gd name="T15" fmla="*/ 2147483646 h 39"/>
                  <a:gd name="T16" fmla="*/ 2147483646 w 115"/>
                  <a:gd name="T17" fmla="*/ 2147483646 h 39"/>
                  <a:gd name="T18" fmla="*/ 2147483646 w 115"/>
                  <a:gd name="T19" fmla="*/ 2147483646 h 39"/>
                  <a:gd name="T20" fmla="*/ 2147483646 w 115"/>
                  <a:gd name="T21" fmla="*/ 2147483646 h 39"/>
                  <a:gd name="T22" fmla="*/ 2147483646 w 115"/>
                  <a:gd name="T23" fmla="*/ 2147483646 h 39"/>
                  <a:gd name="T24" fmla="*/ 2147483646 w 115"/>
                  <a:gd name="T25" fmla="*/ 2147483646 h 39"/>
                  <a:gd name="T26" fmla="*/ 0 w 115"/>
                  <a:gd name="T27" fmla="*/ 2147483646 h 39"/>
                  <a:gd name="T28" fmla="*/ 0 w 115"/>
                  <a:gd name="T29" fmla="*/ 2147483646 h 39"/>
                  <a:gd name="T30" fmla="*/ 0 w 115"/>
                  <a:gd name="T31" fmla="*/ 2147483646 h 39"/>
                  <a:gd name="T32" fmla="*/ 2147483646 w 115"/>
                  <a:gd name="T33" fmla="*/ 0 h 39"/>
                  <a:gd name="T34" fmla="*/ 2147483646 w 115"/>
                  <a:gd name="T35" fmla="*/ 2147483646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5" h="39">
                    <a:moveTo>
                      <a:pt x="114" y="19"/>
                    </a:moveTo>
                    <a:lnTo>
                      <a:pt x="114" y="19"/>
                    </a:lnTo>
                    <a:cubicBezTo>
                      <a:pt x="114" y="0"/>
                      <a:pt x="95" y="0"/>
                      <a:pt x="95" y="0"/>
                    </a:cubicBezTo>
                    <a:cubicBezTo>
                      <a:pt x="76" y="0"/>
                      <a:pt x="38" y="19"/>
                      <a:pt x="0" y="38"/>
                    </a:cubicBezTo>
                    <a:cubicBezTo>
                      <a:pt x="57" y="19"/>
                      <a:pt x="95" y="19"/>
                      <a:pt x="114" y="19"/>
                    </a:cubicBezTo>
                    <a:cubicBezTo>
                      <a:pt x="95" y="19"/>
                      <a:pt x="57" y="19"/>
                      <a:pt x="0" y="38"/>
                    </a:cubicBezTo>
                    <a:cubicBezTo>
                      <a:pt x="38" y="19"/>
                      <a:pt x="76" y="0"/>
                      <a:pt x="95" y="0"/>
                    </a:cubicBezTo>
                    <a:cubicBezTo>
                      <a:pt x="95" y="0"/>
                      <a:pt x="114" y="0"/>
                      <a:pt x="114" y="19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30" name="Freeform 525">
                <a:extLst>
                  <a:ext uri="{FF2B5EF4-FFF2-40B4-BE49-F238E27FC236}">
                    <a16:creationId xmlns:a16="http://schemas.microsoft.com/office/drawing/2014/main" id="{40893497-839D-8949-9C07-E3B50CA04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92388"/>
                <a:ext cx="20637" cy="11112"/>
              </a:xfrm>
              <a:custGeom>
                <a:avLst/>
                <a:gdLst>
                  <a:gd name="T0" fmla="*/ 0 w 115"/>
                  <a:gd name="T1" fmla="*/ 2147483646 h 59"/>
                  <a:gd name="T2" fmla="*/ 0 w 115"/>
                  <a:gd name="T3" fmla="*/ 2147483646 h 59"/>
                  <a:gd name="T4" fmla="*/ 2147483646 w 115"/>
                  <a:gd name="T5" fmla="*/ 2147483646 h 59"/>
                  <a:gd name="T6" fmla="*/ 0 w 115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59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39"/>
                      <a:pt x="114" y="58"/>
                      <a:pt x="114" y="58"/>
                    </a:cubicBezTo>
                    <a:cubicBezTo>
                      <a:pt x="77" y="0"/>
                      <a:pt x="0" y="0"/>
                      <a:pt x="0" y="19"/>
                    </a:cubicBezTo>
                  </a:path>
                </a:pathLst>
              </a:custGeom>
              <a:solidFill>
                <a:srgbClr val="4063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31" name="Freeform 526">
                <a:extLst>
                  <a:ext uri="{FF2B5EF4-FFF2-40B4-BE49-F238E27FC236}">
                    <a16:creationId xmlns:a16="http://schemas.microsoft.com/office/drawing/2014/main" id="{BDD8C660-6D92-B24C-A0F3-752424E7D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92388"/>
                <a:ext cx="20637" cy="11112"/>
              </a:xfrm>
              <a:custGeom>
                <a:avLst/>
                <a:gdLst>
                  <a:gd name="T0" fmla="*/ 0 w 115"/>
                  <a:gd name="T1" fmla="*/ 2147483646 h 59"/>
                  <a:gd name="T2" fmla="*/ 0 w 115"/>
                  <a:gd name="T3" fmla="*/ 2147483646 h 59"/>
                  <a:gd name="T4" fmla="*/ 0 w 115"/>
                  <a:gd name="T5" fmla="*/ 2147483646 h 59"/>
                  <a:gd name="T6" fmla="*/ 2147483646 w 115"/>
                  <a:gd name="T7" fmla="*/ 2147483646 h 59"/>
                  <a:gd name="T8" fmla="*/ 2147483646 w 115"/>
                  <a:gd name="T9" fmla="*/ 2147483646 h 59"/>
                  <a:gd name="T10" fmla="*/ 2147483646 w 115"/>
                  <a:gd name="T11" fmla="*/ 2147483646 h 59"/>
                  <a:gd name="T12" fmla="*/ 2147483646 w 115"/>
                  <a:gd name="T13" fmla="*/ 2147483646 h 59"/>
                  <a:gd name="T14" fmla="*/ 2147483646 w 115"/>
                  <a:gd name="T15" fmla="*/ 0 h 59"/>
                  <a:gd name="T16" fmla="*/ 0 w 115"/>
                  <a:gd name="T17" fmla="*/ 2147483646 h 59"/>
                  <a:gd name="T18" fmla="*/ 0 w 115"/>
                  <a:gd name="T19" fmla="*/ 2147483646 h 59"/>
                  <a:gd name="T20" fmla="*/ 0 w 115"/>
                  <a:gd name="T21" fmla="*/ 2147483646 h 59"/>
                  <a:gd name="T22" fmla="*/ 0 w 115"/>
                  <a:gd name="T23" fmla="*/ 2147483646 h 59"/>
                  <a:gd name="T24" fmla="*/ 0 w 115"/>
                  <a:gd name="T25" fmla="*/ 2147483646 h 59"/>
                  <a:gd name="T26" fmla="*/ 2147483646 w 115"/>
                  <a:gd name="T27" fmla="*/ 0 h 59"/>
                  <a:gd name="T28" fmla="*/ 2147483646 w 115"/>
                  <a:gd name="T29" fmla="*/ 2147483646 h 59"/>
                  <a:gd name="T30" fmla="*/ 2147483646 w 115"/>
                  <a:gd name="T31" fmla="*/ 2147483646 h 59"/>
                  <a:gd name="T32" fmla="*/ 2147483646 w 115"/>
                  <a:gd name="T33" fmla="*/ 2147483646 h 59"/>
                  <a:gd name="T34" fmla="*/ 2147483646 w 115"/>
                  <a:gd name="T35" fmla="*/ 2147483646 h 59"/>
                  <a:gd name="T36" fmla="*/ 0 w 115"/>
                  <a:gd name="T37" fmla="*/ 2147483646 h 5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59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39"/>
                      <a:pt x="95" y="58"/>
                      <a:pt x="114" y="58"/>
                    </a:cubicBezTo>
                    <a:cubicBezTo>
                      <a:pt x="95" y="19"/>
                      <a:pt x="57" y="0"/>
                      <a:pt x="19" y="0"/>
                    </a:cubicBezTo>
                    <a:lnTo>
                      <a:pt x="0" y="19"/>
                    </a:lnTo>
                    <a:lnTo>
                      <a:pt x="19" y="0"/>
                    </a:lnTo>
                    <a:cubicBezTo>
                      <a:pt x="57" y="0"/>
                      <a:pt x="95" y="19"/>
                      <a:pt x="114" y="58"/>
                    </a:cubicBezTo>
                    <a:cubicBezTo>
                      <a:pt x="95" y="58"/>
                      <a:pt x="19" y="39"/>
                      <a:pt x="0" y="19"/>
                    </a:cubicBez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32" name="Freeform 527">
                <a:extLst>
                  <a:ext uri="{FF2B5EF4-FFF2-40B4-BE49-F238E27FC236}">
                    <a16:creationId xmlns:a16="http://schemas.microsoft.com/office/drawing/2014/main" id="{378DAC1B-F8C0-0943-94CE-B48FA8D22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92388"/>
                <a:ext cx="20637" cy="11112"/>
              </a:xfrm>
              <a:custGeom>
                <a:avLst/>
                <a:gdLst>
                  <a:gd name="T0" fmla="*/ 0 w 115"/>
                  <a:gd name="T1" fmla="*/ 2147483646 h 59"/>
                  <a:gd name="T2" fmla="*/ 0 w 115"/>
                  <a:gd name="T3" fmla="*/ 2147483646 h 59"/>
                  <a:gd name="T4" fmla="*/ 2147483646 w 115"/>
                  <a:gd name="T5" fmla="*/ 2147483646 h 59"/>
                  <a:gd name="T6" fmla="*/ 0 w 115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5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77" y="0"/>
                      <a:pt x="114" y="58"/>
                    </a:cubicBezTo>
                    <a:cubicBezTo>
                      <a:pt x="57" y="39"/>
                      <a:pt x="0" y="19"/>
                      <a:pt x="0" y="19"/>
                    </a:cubicBezTo>
                  </a:path>
                </a:pathLst>
              </a:custGeom>
              <a:solidFill>
                <a:srgbClr val="6792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33" name="Freeform 528">
                <a:extLst>
                  <a:ext uri="{FF2B5EF4-FFF2-40B4-BE49-F238E27FC236}">
                    <a16:creationId xmlns:a16="http://schemas.microsoft.com/office/drawing/2014/main" id="{17BD7419-DF1B-8249-8AE8-BAED4036B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2592388"/>
                <a:ext cx="20637" cy="11112"/>
              </a:xfrm>
              <a:custGeom>
                <a:avLst/>
                <a:gdLst>
                  <a:gd name="T0" fmla="*/ 0 w 115"/>
                  <a:gd name="T1" fmla="*/ 2147483646 h 59"/>
                  <a:gd name="T2" fmla="*/ 0 w 115"/>
                  <a:gd name="T3" fmla="*/ 2147483646 h 59"/>
                  <a:gd name="T4" fmla="*/ 0 w 115"/>
                  <a:gd name="T5" fmla="*/ 2147483646 h 59"/>
                  <a:gd name="T6" fmla="*/ 2147483646 w 115"/>
                  <a:gd name="T7" fmla="*/ 0 h 59"/>
                  <a:gd name="T8" fmla="*/ 2147483646 w 115"/>
                  <a:gd name="T9" fmla="*/ 2147483646 h 59"/>
                  <a:gd name="T10" fmla="*/ 2147483646 w 115"/>
                  <a:gd name="T11" fmla="*/ 2147483646 h 59"/>
                  <a:gd name="T12" fmla="*/ 2147483646 w 115"/>
                  <a:gd name="T13" fmla="*/ 2147483646 h 59"/>
                  <a:gd name="T14" fmla="*/ 0 w 115"/>
                  <a:gd name="T15" fmla="*/ 2147483646 h 59"/>
                  <a:gd name="T16" fmla="*/ 0 w 115"/>
                  <a:gd name="T17" fmla="*/ 2147483646 h 59"/>
                  <a:gd name="T18" fmla="*/ 0 w 115"/>
                  <a:gd name="T19" fmla="*/ 2147483646 h 59"/>
                  <a:gd name="T20" fmla="*/ 0 w 115"/>
                  <a:gd name="T21" fmla="*/ 2147483646 h 59"/>
                  <a:gd name="T22" fmla="*/ 0 w 115"/>
                  <a:gd name="T23" fmla="*/ 2147483646 h 59"/>
                  <a:gd name="T24" fmla="*/ 0 w 115"/>
                  <a:gd name="T25" fmla="*/ 2147483646 h 59"/>
                  <a:gd name="T26" fmla="*/ 0 w 115"/>
                  <a:gd name="T27" fmla="*/ 2147483646 h 59"/>
                  <a:gd name="T28" fmla="*/ 2147483646 w 115"/>
                  <a:gd name="T29" fmla="*/ 2147483646 h 59"/>
                  <a:gd name="T30" fmla="*/ 2147483646 w 115"/>
                  <a:gd name="T31" fmla="*/ 2147483646 h 59"/>
                  <a:gd name="T32" fmla="*/ 2147483646 w 115"/>
                  <a:gd name="T33" fmla="*/ 0 h 59"/>
                  <a:gd name="T34" fmla="*/ 0 w 115"/>
                  <a:gd name="T35" fmla="*/ 2147483646 h 5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5" h="59">
                    <a:moveTo>
                      <a:pt x="0" y="19"/>
                    </a:moveTo>
                    <a:lnTo>
                      <a:pt x="0" y="19"/>
                    </a:lnTo>
                    <a:lnTo>
                      <a:pt x="19" y="0"/>
                    </a:lnTo>
                    <a:cubicBezTo>
                      <a:pt x="57" y="0"/>
                      <a:pt x="95" y="19"/>
                      <a:pt x="114" y="58"/>
                    </a:cubicBezTo>
                    <a:cubicBezTo>
                      <a:pt x="57" y="39"/>
                      <a:pt x="19" y="19"/>
                      <a:pt x="0" y="19"/>
                    </a:cubicBezTo>
                    <a:cubicBezTo>
                      <a:pt x="19" y="19"/>
                      <a:pt x="57" y="39"/>
                      <a:pt x="114" y="58"/>
                    </a:cubicBezTo>
                    <a:cubicBezTo>
                      <a:pt x="95" y="19"/>
                      <a:pt x="57" y="0"/>
                      <a:pt x="19" y="0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24420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2034" name="Freeform 558">
                <a:extLst>
                  <a:ext uri="{FF2B5EF4-FFF2-40B4-BE49-F238E27FC236}">
                    <a16:creationId xmlns:a16="http://schemas.microsoft.com/office/drawing/2014/main" id="{8B4AC25E-FC13-7F49-ABDA-143A9EA2C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2444750"/>
                <a:ext cx="103188" cy="147638"/>
              </a:xfrm>
              <a:custGeom>
                <a:avLst/>
                <a:gdLst>
                  <a:gd name="T0" fmla="*/ 2147483646 w 572"/>
                  <a:gd name="T1" fmla="*/ 2147483646 h 820"/>
                  <a:gd name="T2" fmla="*/ 0 w 572"/>
                  <a:gd name="T3" fmla="*/ 2147483646 h 820"/>
                  <a:gd name="T4" fmla="*/ 0 w 572"/>
                  <a:gd name="T5" fmla="*/ 0 h 820"/>
                  <a:gd name="T6" fmla="*/ 2147483646 w 572"/>
                  <a:gd name="T7" fmla="*/ 0 h 820"/>
                  <a:gd name="T8" fmla="*/ 2147483646 w 572"/>
                  <a:gd name="T9" fmla="*/ 2147483646 h 8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2" h="820">
                    <a:moveTo>
                      <a:pt x="571" y="819"/>
                    </a:moveTo>
                    <a:lnTo>
                      <a:pt x="0" y="819"/>
                    </a:lnTo>
                    <a:lnTo>
                      <a:pt x="0" y="0"/>
                    </a:lnTo>
                    <a:lnTo>
                      <a:pt x="571" y="0"/>
                    </a:lnTo>
                    <a:lnTo>
                      <a:pt x="571" y="819"/>
                    </a:lnTo>
                  </a:path>
                </a:pathLst>
              </a:custGeom>
              <a:blipFill dpi="0" rotWithShape="0">
                <a:blip r:embed="rId3"/>
                <a:srcRect/>
                <a:stretch>
                  <a:fillRect/>
                </a:stretch>
              </a:blip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1512" name="Google Shape;615;p19">
              <a:extLst>
                <a:ext uri="{FF2B5EF4-FFF2-40B4-BE49-F238E27FC236}">
                  <a16:creationId xmlns:a16="http://schemas.microsoft.com/office/drawing/2014/main" id="{3D7666DC-A680-BC45-8D9B-AFB0ED04FF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54330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13" name="Google Shape;615;p19">
              <a:extLst>
                <a:ext uri="{FF2B5EF4-FFF2-40B4-BE49-F238E27FC236}">
                  <a16:creationId xmlns:a16="http://schemas.microsoft.com/office/drawing/2014/main" id="{67A8321D-D601-2643-A0C2-57AC69B2C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5577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14" name="Google Shape;615;p19">
              <a:extLst>
                <a:ext uri="{FF2B5EF4-FFF2-40B4-BE49-F238E27FC236}">
                  <a16:creationId xmlns:a16="http://schemas.microsoft.com/office/drawing/2014/main" id="{30796ED6-5E25-B941-8890-DA47714DA0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56102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E18ADD99-DFD6-AF45-BA3E-2768A386B2C0}"/>
              </a:ext>
            </a:extLst>
          </p:cNvPr>
          <p:cNvGrpSpPr/>
          <p:nvPr/>
        </p:nvGrpSpPr>
        <p:grpSpPr>
          <a:xfrm>
            <a:off x="5543021" y="926042"/>
            <a:ext cx="6160823" cy="4546865"/>
            <a:chOff x="6651625" y="1111250"/>
            <a:chExt cx="7392988" cy="5456238"/>
          </a:xfrm>
        </p:grpSpPr>
        <p:grpSp>
          <p:nvGrpSpPr>
            <p:cNvPr id="23553" name="Group 2">
              <a:extLst>
                <a:ext uri="{FF2B5EF4-FFF2-40B4-BE49-F238E27FC236}">
                  <a16:creationId xmlns:a16="http://schemas.microsoft.com/office/drawing/2014/main" id="{B3F342B9-0A24-DC41-AD13-68132761EF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1625" y="1111250"/>
              <a:ext cx="7392988" cy="5456238"/>
              <a:chOff x="6651625" y="1111250"/>
              <a:chExt cx="7392988" cy="5456238"/>
            </a:xfrm>
          </p:grpSpPr>
          <p:sp>
            <p:nvSpPr>
              <p:cNvPr id="23576" name="Freeform 2">
                <a:extLst>
                  <a:ext uri="{FF2B5EF4-FFF2-40B4-BE49-F238E27FC236}">
                    <a16:creationId xmlns:a16="http://schemas.microsoft.com/office/drawing/2014/main" id="{492BB232-89DD-514E-AB35-F28F04744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1625" y="4430713"/>
                <a:ext cx="768350" cy="633412"/>
              </a:xfrm>
              <a:custGeom>
                <a:avLst/>
                <a:gdLst>
                  <a:gd name="T0" fmla="*/ 2147483646 w 4267"/>
                  <a:gd name="T1" fmla="*/ 2147483646 h 3525"/>
                  <a:gd name="T2" fmla="*/ 2147483646 w 4267"/>
                  <a:gd name="T3" fmla="*/ 2147483646 h 3525"/>
                  <a:gd name="T4" fmla="*/ 2147483646 w 4267"/>
                  <a:gd name="T5" fmla="*/ 2147483646 h 3525"/>
                  <a:gd name="T6" fmla="*/ 2147483646 w 4267"/>
                  <a:gd name="T7" fmla="*/ 2147483646 h 3525"/>
                  <a:gd name="T8" fmla="*/ 2147483646 w 4267"/>
                  <a:gd name="T9" fmla="*/ 2147483646 h 3525"/>
                  <a:gd name="T10" fmla="*/ 2147483646 w 4267"/>
                  <a:gd name="T11" fmla="*/ 2147483646 h 3525"/>
                  <a:gd name="T12" fmla="*/ 2147483646 w 4267"/>
                  <a:gd name="T13" fmla="*/ 2147483646 h 3525"/>
                  <a:gd name="T14" fmla="*/ 2147483646 w 4267"/>
                  <a:gd name="T15" fmla="*/ 2147483646 h 3525"/>
                  <a:gd name="T16" fmla="*/ 2147483646 w 4267"/>
                  <a:gd name="T17" fmla="*/ 2147483646 h 3525"/>
                  <a:gd name="T18" fmla="*/ 2147483646 w 4267"/>
                  <a:gd name="T19" fmla="*/ 2147483646 h 3525"/>
                  <a:gd name="T20" fmla="*/ 2147483646 w 4267"/>
                  <a:gd name="T21" fmla="*/ 2147483646 h 3525"/>
                  <a:gd name="T22" fmla="*/ 2147483646 w 4267"/>
                  <a:gd name="T23" fmla="*/ 2147483646 h 3525"/>
                  <a:gd name="T24" fmla="*/ 2147483646 w 4267"/>
                  <a:gd name="T25" fmla="*/ 2147483646 h 3525"/>
                  <a:gd name="T26" fmla="*/ 2147483646 w 4267"/>
                  <a:gd name="T27" fmla="*/ 2147483646 h 3525"/>
                  <a:gd name="T28" fmla="*/ 2147483646 w 4267"/>
                  <a:gd name="T29" fmla="*/ 0 h 3525"/>
                  <a:gd name="T30" fmla="*/ 2147483646 w 4267"/>
                  <a:gd name="T31" fmla="*/ 2147483646 h 3525"/>
                  <a:gd name="T32" fmla="*/ 2147483646 w 4267"/>
                  <a:gd name="T33" fmla="*/ 2147483646 h 3525"/>
                  <a:gd name="T34" fmla="*/ 2147483646 w 4267"/>
                  <a:gd name="T35" fmla="*/ 2147483646 h 3525"/>
                  <a:gd name="T36" fmla="*/ 2147483646 w 4267"/>
                  <a:gd name="T37" fmla="*/ 2147483646 h 3525"/>
                  <a:gd name="T38" fmla="*/ 2147483646 w 4267"/>
                  <a:gd name="T39" fmla="*/ 2147483646 h 3525"/>
                  <a:gd name="T40" fmla="*/ 2147483646 w 4267"/>
                  <a:gd name="T41" fmla="*/ 2147483646 h 3525"/>
                  <a:gd name="T42" fmla="*/ 2147483646 w 4267"/>
                  <a:gd name="T43" fmla="*/ 2147483646 h 3525"/>
                  <a:gd name="T44" fmla="*/ 2147483646 w 4267"/>
                  <a:gd name="T45" fmla="*/ 2147483646 h 3525"/>
                  <a:gd name="T46" fmla="*/ 2147483646 w 4267"/>
                  <a:gd name="T47" fmla="*/ 2147483646 h 3525"/>
                  <a:gd name="T48" fmla="*/ 2147483646 w 4267"/>
                  <a:gd name="T49" fmla="*/ 2147483646 h 3525"/>
                  <a:gd name="T50" fmla="*/ 2147483646 w 4267"/>
                  <a:gd name="T51" fmla="*/ 2147483646 h 3525"/>
                  <a:gd name="T52" fmla="*/ 2147483646 w 4267"/>
                  <a:gd name="T53" fmla="*/ 2147483646 h 3525"/>
                  <a:gd name="T54" fmla="*/ 2147483646 w 4267"/>
                  <a:gd name="T55" fmla="*/ 2147483646 h 3525"/>
                  <a:gd name="T56" fmla="*/ 2147483646 w 4267"/>
                  <a:gd name="T57" fmla="*/ 2147483646 h 3525"/>
                  <a:gd name="T58" fmla="*/ 2147483646 w 4267"/>
                  <a:gd name="T59" fmla="*/ 2147483646 h 3525"/>
                  <a:gd name="T60" fmla="*/ 2147483646 w 4267"/>
                  <a:gd name="T61" fmla="*/ 2147483646 h 3525"/>
                  <a:gd name="T62" fmla="*/ 2147483646 w 4267"/>
                  <a:gd name="T63" fmla="*/ 2147483646 h 3525"/>
                  <a:gd name="T64" fmla="*/ 2147483646 w 4267"/>
                  <a:gd name="T65" fmla="*/ 2147483646 h 3525"/>
                  <a:gd name="T66" fmla="*/ 2147483646 w 4267"/>
                  <a:gd name="T67" fmla="*/ 2147483646 h 3525"/>
                  <a:gd name="T68" fmla="*/ 2147483646 w 4267"/>
                  <a:gd name="T69" fmla="*/ 2147483646 h 3525"/>
                  <a:gd name="T70" fmla="*/ 2147483646 w 4267"/>
                  <a:gd name="T71" fmla="*/ 2147483646 h 3525"/>
                  <a:gd name="T72" fmla="*/ 2147483646 w 4267"/>
                  <a:gd name="T73" fmla="*/ 2147483646 h 3525"/>
                  <a:gd name="T74" fmla="*/ 2147483646 w 4267"/>
                  <a:gd name="T75" fmla="*/ 2147483646 h 3525"/>
                  <a:gd name="T76" fmla="*/ 2147483646 w 4267"/>
                  <a:gd name="T77" fmla="*/ 2147483646 h 3525"/>
                  <a:gd name="T78" fmla="*/ 2147483646 w 4267"/>
                  <a:gd name="T79" fmla="*/ 2147483646 h 3525"/>
                  <a:gd name="T80" fmla="*/ 2147483646 w 4267"/>
                  <a:gd name="T81" fmla="*/ 2147483646 h 3525"/>
                  <a:gd name="T82" fmla="*/ 2147483646 w 4267"/>
                  <a:gd name="T83" fmla="*/ 2147483646 h 3525"/>
                  <a:gd name="T84" fmla="*/ 2147483646 w 4267"/>
                  <a:gd name="T85" fmla="*/ 2147483646 h 3525"/>
                  <a:gd name="T86" fmla="*/ 2147483646 w 4267"/>
                  <a:gd name="T87" fmla="*/ 2147483646 h 3525"/>
                  <a:gd name="T88" fmla="*/ 2147483646 w 4267"/>
                  <a:gd name="T89" fmla="*/ 2147483646 h 3525"/>
                  <a:gd name="T90" fmla="*/ 2147483646 w 4267"/>
                  <a:gd name="T91" fmla="*/ 2147483646 h 3525"/>
                  <a:gd name="T92" fmla="*/ 2147483646 w 4267"/>
                  <a:gd name="T93" fmla="*/ 2147483646 h 3525"/>
                  <a:gd name="T94" fmla="*/ 2147483646 w 4267"/>
                  <a:gd name="T95" fmla="*/ 2147483646 h 3525"/>
                  <a:gd name="T96" fmla="*/ 2147483646 w 4267"/>
                  <a:gd name="T97" fmla="*/ 2147483646 h 3525"/>
                  <a:gd name="T98" fmla="*/ 2147483646 w 4267"/>
                  <a:gd name="T99" fmla="*/ 2147483646 h 3525"/>
                  <a:gd name="T100" fmla="*/ 2147483646 w 4267"/>
                  <a:gd name="T101" fmla="*/ 2147483646 h 3525"/>
                  <a:gd name="T102" fmla="*/ 2147483646 w 4267"/>
                  <a:gd name="T103" fmla="*/ 2147483646 h 3525"/>
                  <a:gd name="T104" fmla="*/ 2147483646 w 4267"/>
                  <a:gd name="T105" fmla="*/ 2147483646 h 3525"/>
                  <a:gd name="T106" fmla="*/ 2147483646 w 4267"/>
                  <a:gd name="T107" fmla="*/ 2147483646 h 3525"/>
                  <a:gd name="T108" fmla="*/ 2147483646 w 4267"/>
                  <a:gd name="T109" fmla="*/ 2147483646 h 3525"/>
                  <a:gd name="T110" fmla="*/ 2147483646 w 4267"/>
                  <a:gd name="T111" fmla="*/ 2147483646 h 3525"/>
                  <a:gd name="T112" fmla="*/ 2147483646 w 4267"/>
                  <a:gd name="T113" fmla="*/ 2147483646 h 3525"/>
                  <a:gd name="T114" fmla="*/ 2147483646 w 4267"/>
                  <a:gd name="T115" fmla="*/ 2147483646 h 3525"/>
                  <a:gd name="T116" fmla="*/ 2147483646 w 4267"/>
                  <a:gd name="T117" fmla="*/ 2147483646 h 3525"/>
                  <a:gd name="T118" fmla="*/ 2147483646 w 4267"/>
                  <a:gd name="T119" fmla="*/ 2147483646 h 3525"/>
                  <a:gd name="T120" fmla="*/ 2147483646 w 4267"/>
                  <a:gd name="T121" fmla="*/ 2147483646 h 3525"/>
                  <a:gd name="T122" fmla="*/ 2147483646 w 4267"/>
                  <a:gd name="T123" fmla="*/ 2147483646 h 35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267" h="3525">
                    <a:moveTo>
                      <a:pt x="114" y="2152"/>
                    </a:moveTo>
                    <a:lnTo>
                      <a:pt x="19" y="2134"/>
                    </a:lnTo>
                    <a:lnTo>
                      <a:pt x="0" y="1924"/>
                    </a:lnTo>
                    <a:lnTo>
                      <a:pt x="19" y="1810"/>
                    </a:lnTo>
                    <a:lnTo>
                      <a:pt x="57" y="1734"/>
                    </a:lnTo>
                    <a:lnTo>
                      <a:pt x="133" y="1676"/>
                    </a:lnTo>
                    <a:lnTo>
                      <a:pt x="267" y="1639"/>
                    </a:lnTo>
                    <a:lnTo>
                      <a:pt x="323" y="1581"/>
                    </a:lnTo>
                    <a:lnTo>
                      <a:pt x="400" y="1467"/>
                    </a:lnTo>
                    <a:lnTo>
                      <a:pt x="476" y="1372"/>
                    </a:lnTo>
                    <a:lnTo>
                      <a:pt x="686" y="1200"/>
                    </a:lnTo>
                    <a:lnTo>
                      <a:pt x="743" y="1124"/>
                    </a:lnTo>
                    <a:lnTo>
                      <a:pt x="781" y="1067"/>
                    </a:lnTo>
                    <a:lnTo>
                      <a:pt x="838" y="1029"/>
                    </a:lnTo>
                    <a:lnTo>
                      <a:pt x="933" y="1010"/>
                    </a:lnTo>
                    <a:lnTo>
                      <a:pt x="1029" y="1029"/>
                    </a:lnTo>
                    <a:lnTo>
                      <a:pt x="1181" y="1086"/>
                    </a:lnTo>
                    <a:lnTo>
                      <a:pt x="1257" y="1086"/>
                    </a:lnTo>
                    <a:lnTo>
                      <a:pt x="1333" y="1010"/>
                    </a:lnTo>
                    <a:lnTo>
                      <a:pt x="1371" y="896"/>
                    </a:lnTo>
                    <a:lnTo>
                      <a:pt x="1371" y="781"/>
                    </a:lnTo>
                    <a:lnTo>
                      <a:pt x="1352" y="438"/>
                    </a:lnTo>
                    <a:lnTo>
                      <a:pt x="1371" y="381"/>
                    </a:lnTo>
                    <a:lnTo>
                      <a:pt x="1447" y="305"/>
                    </a:lnTo>
                    <a:lnTo>
                      <a:pt x="1466" y="267"/>
                    </a:lnTo>
                    <a:lnTo>
                      <a:pt x="1447" y="134"/>
                    </a:lnTo>
                    <a:lnTo>
                      <a:pt x="1429" y="134"/>
                    </a:lnTo>
                    <a:lnTo>
                      <a:pt x="1543" y="95"/>
                    </a:lnTo>
                    <a:lnTo>
                      <a:pt x="1752" y="39"/>
                    </a:lnTo>
                    <a:lnTo>
                      <a:pt x="1828" y="0"/>
                    </a:lnTo>
                    <a:lnTo>
                      <a:pt x="2228" y="57"/>
                    </a:lnTo>
                    <a:lnTo>
                      <a:pt x="2324" y="191"/>
                    </a:lnTo>
                    <a:lnTo>
                      <a:pt x="2381" y="400"/>
                    </a:lnTo>
                    <a:lnTo>
                      <a:pt x="2438" y="496"/>
                    </a:lnTo>
                    <a:lnTo>
                      <a:pt x="2857" y="819"/>
                    </a:lnTo>
                    <a:lnTo>
                      <a:pt x="2895" y="914"/>
                    </a:lnTo>
                    <a:lnTo>
                      <a:pt x="2895" y="1086"/>
                    </a:lnTo>
                    <a:lnTo>
                      <a:pt x="2914" y="1143"/>
                    </a:lnTo>
                    <a:lnTo>
                      <a:pt x="2990" y="1276"/>
                    </a:lnTo>
                    <a:lnTo>
                      <a:pt x="3105" y="1410"/>
                    </a:lnTo>
                    <a:lnTo>
                      <a:pt x="3219" y="1448"/>
                    </a:lnTo>
                    <a:lnTo>
                      <a:pt x="3314" y="1467"/>
                    </a:lnTo>
                    <a:lnTo>
                      <a:pt x="3391" y="1543"/>
                    </a:lnTo>
                    <a:lnTo>
                      <a:pt x="3467" y="1562"/>
                    </a:lnTo>
                    <a:lnTo>
                      <a:pt x="3543" y="1543"/>
                    </a:lnTo>
                    <a:lnTo>
                      <a:pt x="3562" y="1524"/>
                    </a:lnTo>
                    <a:lnTo>
                      <a:pt x="3562" y="1505"/>
                    </a:lnTo>
                    <a:lnTo>
                      <a:pt x="3543" y="1486"/>
                    </a:lnTo>
                    <a:lnTo>
                      <a:pt x="3543" y="1448"/>
                    </a:lnTo>
                    <a:lnTo>
                      <a:pt x="3543" y="1372"/>
                    </a:lnTo>
                    <a:lnTo>
                      <a:pt x="3562" y="1314"/>
                    </a:lnTo>
                    <a:lnTo>
                      <a:pt x="3600" y="1295"/>
                    </a:lnTo>
                    <a:lnTo>
                      <a:pt x="3713" y="1238"/>
                    </a:lnTo>
                    <a:lnTo>
                      <a:pt x="3771" y="1238"/>
                    </a:lnTo>
                    <a:lnTo>
                      <a:pt x="3827" y="1219"/>
                    </a:lnTo>
                    <a:lnTo>
                      <a:pt x="3885" y="1219"/>
                    </a:lnTo>
                    <a:lnTo>
                      <a:pt x="4018" y="1238"/>
                    </a:lnTo>
                    <a:lnTo>
                      <a:pt x="4171" y="1219"/>
                    </a:lnTo>
                    <a:lnTo>
                      <a:pt x="4228" y="1258"/>
                    </a:lnTo>
                    <a:lnTo>
                      <a:pt x="4247" y="1258"/>
                    </a:lnTo>
                    <a:lnTo>
                      <a:pt x="4266" y="1372"/>
                    </a:lnTo>
                    <a:lnTo>
                      <a:pt x="4094" y="1867"/>
                    </a:lnTo>
                    <a:lnTo>
                      <a:pt x="4094" y="1962"/>
                    </a:lnTo>
                    <a:lnTo>
                      <a:pt x="4056" y="1981"/>
                    </a:lnTo>
                    <a:lnTo>
                      <a:pt x="4018" y="2020"/>
                    </a:lnTo>
                    <a:lnTo>
                      <a:pt x="3980" y="2038"/>
                    </a:lnTo>
                    <a:lnTo>
                      <a:pt x="3790" y="2115"/>
                    </a:lnTo>
                    <a:lnTo>
                      <a:pt x="3638" y="2096"/>
                    </a:lnTo>
                    <a:lnTo>
                      <a:pt x="3600" y="2057"/>
                    </a:lnTo>
                    <a:lnTo>
                      <a:pt x="3581" y="2057"/>
                    </a:lnTo>
                    <a:lnTo>
                      <a:pt x="3581" y="2076"/>
                    </a:lnTo>
                    <a:lnTo>
                      <a:pt x="3562" y="2134"/>
                    </a:lnTo>
                    <a:lnTo>
                      <a:pt x="3562" y="2191"/>
                    </a:lnTo>
                    <a:lnTo>
                      <a:pt x="3562" y="2210"/>
                    </a:lnTo>
                    <a:lnTo>
                      <a:pt x="3638" y="2324"/>
                    </a:lnTo>
                    <a:lnTo>
                      <a:pt x="3486" y="2324"/>
                    </a:lnTo>
                    <a:lnTo>
                      <a:pt x="3410" y="2305"/>
                    </a:lnTo>
                    <a:lnTo>
                      <a:pt x="3371" y="2267"/>
                    </a:lnTo>
                    <a:lnTo>
                      <a:pt x="3295" y="2191"/>
                    </a:lnTo>
                    <a:lnTo>
                      <a:pt x="3257" y="2191"/>
                    </a:lnTo>
                    <a:lnTo>
                      <a:pt x="3219" y="2210"/>
                    </a:lnTo>
                    <a:lnTo>
                      <a:pt x="3200" y="2267"/>
                    </a:lnTo>
                    <a:lnTo>
                      <a:pt x="3200" y="2362"/>
                    </a:lnTo>
                    <a:lnTo>
                      <a:pt x="3162" y="2457"/>
                    </a:lnTo>
                    <a:lnTo>
                      <a:pt x="3124" y="2514"/>
                    </a:lnTo>
                    <a:lnTo>
                      <a:pt x="2895" y="2610"/>
                    </a:lnTo>
                    <a:lnTo>
                      <a:pt x="2800" y="2629"/>
                    </a:lnTo>
                    <a:lnTo>
                      <a:pt x="2762" y="2648"/>
                    </a:lnTo>
                    <a:lnTo>
                      <a:pt x="2724" y="2705"/>
                    </a:lnTo>
                    <a:lnTo>
                      <a:pt x="2667" y="2781"/>
                    </a:lnTo>
                    <a:lnTo>
                      <a:pt x="2609" y="2838"/>
                    </a:lnTo>
                    <a:lnTo>
                      <a:pt x="2571" y="2877"/>
                    </a:lnTo>
                    <a:lnTo>
                      <a:pt x="2553" y="2914"/>
                    </a:lnTo>
                    <a:lnTo>
                      <a:pt x="2533" y="2972"/>
                    </a:lnTo>
                    <a:lnTo>
                      <a:pt x="2590" y="3124"/>
                    </a:lnTo>
                    <a:lnTo>
                      <a:pt x="2609" y="3353"/>
                    </a:lnTo>
                    <a:lnTo>
                      <a:pt x="2590" y="3524"/>
                    </a:lnTo>
                    <a:lnTo>
                      <a:pt x="2590" y="3505"/>
                    </a:lnTo>
                    <a:lnTo>
                      <a:pt x="2571" y="3410"/>
                    </a:lnTo>
                    <a:lnTo>
                      <a:pt x="2514" y="3315"/>
                    </a:lnTo>
                    <a:lnTo>
                      <a:pt x="2438" y="3239"/>
                    </a:lnTo>
                    <a:lnTo>
                      <a:pt x="2286" y="3105"/>
                    </a:lnTo>
                    <a:lnTo>
                      <a:pt x="2248" y="3048"/>
                    </a:lnTo>
                    <a:lnTo>
                      <a:pt x="2228" y="2838"/>
                    </a:lnTo>
                    <a:lnTo>
                      <a:pt x="2190" y="2762"/>
                    </a:lnTo>
                    <a:lnTo>
                      <a:pt x="2076" y="2705"/>
                    </a:lnTo>
                    <a:lnTo>
                      <a:pt x="1847" y="2686"/>
                    </a:lnTo>
                    <a:lnTo>
                      <a:pt x="1771" y="2610"/>
                    </a:lnTo>
                    <a:lnTo>
                      <a:pt x="1810" y="2553"/>
                    </a:lnTo>
                    <a:lnTo>
                      <a:pt x="1810" y="2477"/>
                    </a:lnTo>
                    <a:lnTo>
                      <a:pt x="1791" y="2419"/>
                    </a:lnTo>
                    <a:lnTo>
                      <a:pt x="1752" y="2343"/>
                    </a:lnTo>
                    <a:lnTo>
                      <a:pt x="1714" y="2305"/>
                    </a:lnTo>
                    <a:lnTo>
                      <a:pt x="1695" y="2267"/>
                    </a:lnTo>
                    <a:lnTo>
                      <a:pt x="1657" y="2267"/>
                    </a:lnTo>
                    <a:lnTo>
                      <a:pt x="1600" y="2286"/>
                    </a:lnTo>
                    <a:lnTo>
                      <a:pt x="1543" y="2324"/>
                    </a:lnTo>
                    <a:lnTo>
                      <a:pt x="1447" y="2514"/>
                    </a:lnTo>
                    <a:lnTo>
                      <a:pt x="1390" y="2572"/>
                    </a:lnTo>
                    <a:lnTo>
                      <a:pt x="1085" y="2477"/>
                    </a:lnTo>
                    <a:lnTo>
                      <a:pt x="914" y="2362"/>
                    </a:lnTo>
                    <a:lnTo>
                      <a:pt x="572" y="2286"/>
                    </a:lnTo>
                    <a:lnTo>
                      <a:pt x="381" y="2191"/>
                    </a:lnTo>
                    <a:lnTo>
                      <a:pt x="114" y="2152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7" name="Freeform 3">
                <a:extLst>
                  <a:ext uri="{FF2B5EF4-FFF2-40B4-BE49-F238E27FC236}">
                    <a16:creationId xmlns:a16="http://schemas.microsoft.com/office/drawing/2014/main" id="{78C9702C-82E6-124B-8074-E4832A52C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8825" y="4170363"/>
                <a:ext cx="784225" cy="1189037"/>
              </a:xfrm>
              <a:custGeom>
                <a:avLst/>
                <a:gdLst>
                  <a:gd name="T0" fmla="*/ 2147483646 w 4363"/>
                  <a:gd name="T1" fmla="*/ 2147483646 h 6611"/>
                  <a:gd name="T2" fmla="*/ 2147483646 w 4363"/>
                  <a:gd name="T3" fmla="*/ 2147483646 h 6611"/>
                  <a:gd name="T4" fmla="*/ 2147483646 w 4363"/>
                  <a:gd name="T5" fmla="*/ 2147483646 h 6611"/>
                  <a:gd name="T6" fmla="*/ 2147483646 w 4363"/>
                  <a:gd name="T7" fmla="*/ 2147483646 h 6611"/>
                  <a:gd name="T8" fmla="*/ 2147483646 w 4363"/>
                  <a:gd name="T9" fmla="*/ 2147483646 h 6611"/>
                  <a:gd name="T10" fmla="*/ 2147483646 w 4363"/>
                  <a:gd name="T11" fmla="*/ 2147483646 h 6611"/>
                  <a:gd name="T12" fmla="*/ 2147483646 w 4363"/>
                  <a:gd name="T13" fmla="*/ 2147483646 h 6611"/>
                  <a:gd name="T14" fmla="*/ 2147483646 w 4363"/>
                  <a:gd name="T15" fmla="*/ 2147483646 h 6611"/>
                  <a:gd name="T16" fmla="*/ 2147483646 w 4363"/>
                  <a:gd name="T17" fmla="*/ 2147483646 h 6611"/>
                  <a:gd name="T18" fmla="*/ 2147483646 w 4363"/>
                  <a:gd name="T19" fmla="*/ 2147483646 h 6611"/>
                  <a:gd name="T20" fmla="*/ 2147483646 w 4363"/>
                  <a:gd name="T21" fmla="*/ 2147483646 h 6611"/>
                  <a:gd name="T22" fmla="*/ 2147483646 w 4363"/>
                  <a:gd name="T23" fmla="*/ 2147483646 h 6611"/>
                  <a:gd name="T24" fmla="*/ 2147483646 w 4363"/>
                  <a:gd name="T25" fmla="*/ 2147483646 h 6611"/>
                  <a:gd name="T26" fmla="*/ 2147483646 w 4363"/>
                  <a:gd name="T27" fmla="*/ 2147483646 h 6611"/>
                  <a:gd name="T28" fmla="*/ 2147483646 w 4363"/>
                  <a:gd name="T29" fmla="*/ 2147483646 h 6611"/>
                  <a:gd name="T30" fmla="*/ 2147483646 w 4363"/>
                  <a:gd name="T31" fmla="*/ 2147483646 h 6611"/>
                  <a:gd name="T32" fmla="*/ 2147483646 w 4363"/>
                  <a:gd name="T33" fmla="*/ 2147483646 h 6611"/>
                  <a:gd name="T34" fmla="*/ 2147483646 w 4363"/>
                  <a:gd name="T35" fmla="*/ 2147483646 h 6611"/>
                  <a:gd name="T36" fmla="*/ 2147483646 w 4363"/>
                  <a:gd name="T37" fmla="*/ 2147483646 h 6611"/>
                  <a:gd name="T38" fmla="*/ 2147483646 w 4363"/>
                  <a:gd name="T39" fmla="*/ 2147483646 h 6611"/>
                  <a:gd name="T40" fmla="*/ 2147483646 w 4363"/>
                  <a:gd name="T41" fmla="*/ 2147483646 h 6611"/>
                  <a:gd name="T42" fmla="*/ 2147483646 w 4363"/>
                  <a:gd name="T43" fmla="*/ 2147483646 h 6611"/>
                  <a:gd name="T44" fmla="*/ 2147483646 w 4363"/>
                  <a:gd name="T45" fmla="*/ 2147483646 h 6611"/>
                  <a:gd name="T46" fmla="*/ 2147483646 w 4363"/>
                  <a:gd name="T47" fmla="*/ 2147483646 h 6611"/>
                  <a:gd name="T48" fmla="*/ 2147483646 w 4363"/>
                  <a:gd name="T49" fmla="*/ 2147483646 h 6611"/>
                  <a:gd name="T50" fmla="*/ 2147483646 w 4363"/>
                  <a:gd name="T51" fmla="*/ 2147483646 h 6611"/>
                  <a:gd name="T52" fmla="*/ 2147483646 w 4363"/>
                  <a:gd name="T53" fmla="*/ 2147483646 h 6611"/>
                  <a:gd name="T54" fmla="*/ 2147483646 w 4363"/>
                  <a:gd name="T55" fmla="*/ 2147483646 h 6611"/>
                  <a:gd name="T56" fmla="*/ 2147483646 w 4363"/>
                  <a:gd name="T57" fmla="*/ 2147483646 h 6611"/>
                  <a:gd name="T58" fmla="*/ 2147483646 w 4363"/>
                  <a:gd name="T59" fmla="*/ 2147483646 h 6611"/>
                  <a:gd name="T60" fmla="*/ 2147483646 w 4363"/>
                  <a:gd name="T61" fmla="*/ 2147483646 h 6611"/>
                  <a:gd name="T62" fmla="*/ 2147483646 w 4363"/>
                  <a:gd name="T63" fmla="*/ 2147483646 h 6611"/>
                  <a:gd name="T64" fmla="*/ 2147483646 w 4363"/>
                  <a:gd name="T65" fmla="*/ 2147483646 h 6611"/>
                  <a:gd name="T66" fmla="*/ 2147483646 w 4363"/>
                  <a:gd name="T67" fmla="*/ 2147483646 h 6611"/>
                  <a:gd name="T68" fmla="*/ 2147483646 w 4363"/>
                  <a:gd name="T69" fmla="*/ 2147483646 h 6611"/>
                  <a:gd name="T70" fmla="*/ 2147483646 w 4363"/>
                  <a:gd name="T71" fmla="*/ 2147483646 h 6611"/>
                  <a:gd name="T72" fmla="*/ 2147483646 w 4363"/>
                  <a:gd name="T73" fmla="*/ 2147483646 h 6611"/>
                  <a:gd name="T74" fmla="*/ 2147483646 w 4363"/>
                  <a:gd name="T75" fmla="*/ 2147483646 h 6611"/>
                  <a:gd name="T76" fmla="*/ 2147483646 w 4363"/>
                  <a:gd name="T77" fmla="*/ 2147483646 h 6611"/>
                  <a:gd name="T78" fmla="*/ 2147483646 w 4363"/>
                  <a:gd name="T79" fmla="*/ 2147483646 h 6611"/>
                  <a:gd name="T80" fmla="*/ 2147483646 w 4363"/>
                  <a:gd name="T81" fmla="*/ 2147483646 h 6611"/>
                  <a:gd name="T82" fmla="*/ 2147483646 w 4363"/>
                  <a:gd name="T83" fmla="*/ 2147483646 h 6611"/>
                  <a:gd name="T84" fmla="*/ 2147483646 w 4363"/>
                  <a:gd name="T85" fmla="*/ 2147483646 h 6611"/>
                  <a:gd name="T86" fmla="*/ 2147483646 w 4363"/>
                  <a:gd name="T87" fmla="*/ 2147483646 h 6611"/>
                  <a:gd name="T88" fmla="*/ 2147483646 w 4363"/>
                  <a:gd name="T89" fmla="*/ 2147483646 h 6611"/>
                  <a:gd name="T90" fmla="*/ 2147483646 w 4363"/>
                  <a:gd name="T91" fmla="*/ 2147483646 h 6611"/>
                  <a:gd name="T92" fmla="*/ 2147483646 w 4363"/>
                  <a:gd name="T93" fmla="*/ 2147483646 h 6611"/>
                  <a:gd name="T94" fmla="*/ 2147483646 w 4363"/>
                  <a:gd name="T95" fmla="*/ 2147483646 h 6611"/>
                  <a:gd name="T96" fmla="*/ 2147483646 w 4363"/>
                  <a:gd name="T97" fmla="*/ 2147483646 h 6611"/>
                  <a:gd name="T98" fmla="*/ 2147483646 w 4363"/>
                  <a:gd name="T99" fmla="*/ 2147483646 h 6611"/>
                  <a:gd name="T100" fmla="*/ 2147483646 w 4363"/>
                  <a:gd name="T101" fmla="*/ 2147483646 h 6611"/>
                  <a:gd name="T102" fmla="*/ 2147483646 w 4363"/>
                  <a:gd name="T103" fmla="*/ 2147483646 h 6611"/>
                  <a:gd name="T104" fmla="*/ 2147483646 w 4363"/>
                  <a:gd name="T105" fmla="*/ 2147483646 h 6611"/>
                  <a:gd name="T106" fmla="*/ 2147483646 w 4363"/>
                  <a:gd name="T107" fmla="*/ 2147483646 h 6611"/>
                  <a:gd name="T108" fmla="*/ 2147483646 w 4363"/>
                  <a:gd name="T109" fmla="*/ 2147483646 h 6611"/>
                  <a:gd name="T110" fmla="*/ 2147483646 w 4363"/>
                  <a:gd name="T111" fmla="*/ 2147483646 h 6611"/>
                  <a:gd name="T112" fmla="*/ 2147483646 w 4363"/>
                  <a:gd name="T113" fmla="*/ 2147483646 h 6611"/>
                  <a:gd name="T114" fmla="*/ 2147483646 w 4363"/>
                  <a:gd name="T115" fmla="*/ 2147483646 h 6611"/>
                  <a:gd name="T116" fmla="*/ 2147483646 w 4363"/>
                  <a:gd name="T117" fmla="*/ 2147483646 h 6611"/>
                  <a:gd name="T118" fmla="*/ 2147483646 w 4363"/>
                  <a:gd name="T119" fmla="*/ 2147483646 h 6611"/>
                  <a:gd name="T120" fmla="*/ 2147483646 w 4363"/>
                  <a:gd name="T121" fmla="*/ 2147483646 h 6611"/>
                  <a:gd name="T122" fmla="*/ 2147483646 w 4363"/>
                  <a:gd name="T123" fmla="*/ 2147483646 h 6611"/>
                  <a:gd name="T124" fmla="*/ 2147483646 w 4363"/>
                  <a:gd name="T125" fmla="*/ 2147483646 h 66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63" h="6611">
                    <a:moveTo>
                      <a:pt x="1904" y="6324"/>
                    </a:moveTo>
                    <a:lnTo>
                      <a:pt x="1904" y="6287"/>
                    </a:lnTo>
                    <a:lnTo>
                      <a:pt x="1885" y="6229"/>
                    </a:lnTo>
                    <a:lnTo>
                      <a:pt x="1866" y="6191"/>
                    </a:lnTo>
                    <a:lnTo>
                      <a:pt x="1809" y="6153"/>
                    </a:lnTo>
                    <a:lnTo>
                      <a:pt x="1771" y="6134"/>
                    </a:lnTo>
                    <a:lnTo>
                      <a:pt x="1638" y="6115"/>
                    </a:lnTo>
                    <a:lnTo>
                      <a:pt x="1542" y="6058"/>
                    </a:lnTo>
                    <a:lnTo>
                      <a:pt x="1542" y="5962"/>
                    </a:lnTo>
                    <a:lnTo>
                      <a:pt x="1580" y="5848"/>
                    </a:lnTo>
                    <a:lnTo>
                      <a:pt x="1580" y="5734"/>
                    </a:lnTo>
                    <a:lnTo>
                      <a:pt x="1542" y="5658"/>
                    </a:lnTo>
                    <a:lnTo>
                      <a:pt x="1485" y="5658"/>
                    </a:lnTo>
                    <a:lnTo>
                      <a:pt x="1409" y="5696"/>
                    </a:lnTo>
                    <a:lnTo>
                      <a:pt x="1333" y="5734"/>
                    </a:lnTo>
                    <a:lnTo>
                      <a:pt x="1048" y="5715"/>
                    </a:lnTo>
                    <a:lnTo>
                      <a:pt x="934" y="5715"/>
                    </a:lnTo>
                    <a:lnTo>
                      <a:pt x="877" y="5525"/>
                    </a:lnTo>
                    <a:lnTo>
                      <a:pt x="781" y="5334"/>
                    </a:lnTo>
                    <a:lnTo>
                      <a:pt x="648" y="5163"/>
                    </a:lnTo>
                    <a:lnTo>
                      <a:pt x="477" y="5048"/>
                    </a:lnTo>
                    <a:lnTo>
                      <a:pt x="381" y="5048"/>
                    </a:lnTo>
                    <a:lnTo>
                      <a:pt x="286" y="5086"/>
                    </a:lnTo>
                    <a:lnTo>
                      <a:pt x="210" y="5144"/>
                    </a:lnTo>
                    <a:lnTo>
                      <a:pt x="152" y="5144"/>
                    </a:lnTo>
                    <a:lnTo>
                      <a:pt x="96" y="5105"/>
                    </a:lnTo>
                    <a:lnTo>
                      <a:pt x="76" y="5029"/>
                    </a:lnTo>
                    <a:lnTo>
                      <a:pt x="57" y="4972"/>
                    </a:lnTo>
                    <a:lnTo>
                      <a:pt x="76" y="4801"/>
                    </a:lnTo>
                    <a:lnTo>
                      <a:pt x="57" y="4572"/>
                    </a:lnTo>
                    <a:lnTo>
                      <a:pt x="0" y="4420"/>
                    </a:lnTo>
                    <a:lnTo>
                      <a:pt x="20" y="4362"/>
                    </a:lnTo>
                    <a:lnTo>
                      <a:pt x="38" y="4325"/>
                    </a:lnTo>
                    <a:lnTo>
                      <a:pt x="76" y="4286"/>
                    </a:lnTo>
                    <a:lnTo>
                      <a:pt x="134" y="4229"/>
                    </a:lnTo>
                    <a:lnTo>
                      <a:pt x="191" y="4153"/>
                    </a:lnTo>
                    <a:lnTo>
                      <a:pt x="229" y="4096"/>
                    </a:lnTo>
                    <a:lnTo>
                      <a:pt x="267" y="4077"/>
                    </a:lnTo>
                    <a:lnTo>
                      <a:pt x="362" y="4058"/>
                    </a:lnTo>
                    <a:lnTo>
                      <a:pt x="591" y="3962"/>
                    </a:lnTo>
                    <a:lnTo>
                      <a:pt x="629" y="3905"/>
                    </a:lnTo>
                    <a:lnTo>
                      <a:pt x="667" y="3810"/>
                    </a:lnTo>
                    <a:lnTo>
                      <a:pt x="667" y="3715"/>
                    </a:lnTo>
                    <a:lnTo>
                      <a:pt x="686" y="3658"/>
                    </a:lnTo>
                    <a:lnTo>
                      <a:pt x="724" y="3639"/>
                    </a:lnTo>
                    <a:lnTo>
                      <a:pt x="762" y="3639"/>
                    </a:lnTo>
                    <a:lnTo>
                      <a:pt x="838" y="3715"/>
                    </a:lnTo>
                    <a:lnTo>
                      <a:pt x="877" y="3753"/>
                    </a:lnTo>
                    <a:lnTo>
                      <a:pt x="953" y="3772"/>
                    </a:lnTo>
                    <a:lnTo>
                      <a:pt x="1105" y="3772"/>
                    </a:lnTo>
                    <a:lnTo>
                      <a:pt x="1029" y="3658"/>
                    </a:lnTo>
                    <a:lnTo>
                      <a:pt x="1029" y="3639"/>
                    </a:lnTo>
                    <a:lnTo>
                      <a:pt x="1029" y="3582"/>
                    </a:lnTo>
                    <a:lnTo>
                      <a:pt x="1048" y="3524"/>
                    </a:lnTo>
                    <a:lnTo>
                      <a:pt x="1048" y="3505"/>
                    </a:lnTo>
                    <a:lnTo>
                      <a:pt x="1067" y="3505"/>
                    </a:lnTo>
                    <a:lnTo>
                      <a:pt x="1105" y="3544"/>
                    </a:lnTo>
                    <a:lnTo>
                      <a:pt x="1257" y="3563"/>
                    </a:lnTo>
                    <a:lnTo>
                      <a:pt x="1447" y="3486"/>
                    </a:lnTo>
                    <a:lnTo>
                      <a:pt x="1485" y="3468"/>
                    </a:lnTo>
                    <a:lnTo>
                      <a:pt x="1523" y="3429"/>
                    </a:lnTo>
                    <a:lnTo>
                      <a:pt x="1561" y="3410"/>
                    </a:lnTo>
                    <a:lnTo>
                      <a:pt x="1561" y="3315"/>
                    </a:lnTo>
                    <a:lnTo>
                      <a:pt x="1733" y="2820"/>
                    </a:lnTo>
                    <a:lnTo>
                      <a:pt x="1714" y="2706"/>
                    </a:lnTo>
                    <a:lnTo>
                      <a:pt x="1695" y="2706"/>
                    </a:lnTo>
                    <a:lnTo>
                      <a:pt x="1638" y="2667"/>
                    </a:lnTo>
                    <a:lnTo>
                      <a:pt x="1619" y="2267"/>
                    </a:lnTo>
                    <a:lnTo>
                      <a:pt x="1542" y="2115"/>
                    </a:lnTo>
                    <a:lnTo>
                      <a:pt x="1485" y="2058"/>
                    </a:lnTo>
                    <a:lnTo>
                      <a:pt x="1294" y="1867"/>
                    </a:lnTo>
                    <a:lnTo>
                      <a:pt x="1218" y="1677"/>
                    </a:lnTo>
                    <a:lnTo>
                      <a:pt x="1218" y="1658"/>
                    </a:lnTo>
                    <a:lnTo>
                      <a:pt x="1238" y="1563"/>
                    </a:lnTo>
                    <a:lnTo>
                      <a:pt x="1333" y="1524"/>
                    </a:lnTo>
                    <a:lnTo>
                      <a:pt x="1656" y="1563"/>
                    </a:lnTo>
                    <a:lnTo>
                      <a:pt x="1885" y="1543"/>
                    </a:lnTo>
                    <a:lnTo>
                      <a:pt x="2076" y="1487"/>
                    </a:lnTo>
                    <a:lnTo>
                      <a:pt x="2132" y="1487"/>
                    </a:lnTo>
                    <a:lnTo>
                      <a:pt x="2132" y="1448"/>
                    </a:lnTo>
                    <a:lnTo>
                      <a:pt x="2132" y="1410"/>
                    </a:lnTo>
                    <a:lnTo>
                      <a:pt x="2114" y="1277"/>
                    </a:lnTo>
                    <a:lnTo>
                      <a:pt x="2037" y="1124"/>
                    </a:lnTo>
                    <a:lnTo>
                      <a:pt x="2000" y="1048"/>
                    </a:lnTo>
                    <a:lnTo>
                      <a:pt x="1980" y="953"/>
                    </a:lnTo>
                    <a:lnTo>
                      <a:pt x="2000" y="857"/>
                    </a:lnTo>
                    <a:lnTo>
                      <a:pt x="2018" y="801"/>
                    </a:lnTo>
                    <a:lnTo>
                      <a:pt x="2037" y="762"/>
                    </a:lnTo>
                    <a:lnTo>
                      <a:pt x="2076" y="725"/>
                    </a:lnTo>
                    <a:lnTo>
                      <a:pt x="2132" y="667"/>
                    </a:lnTo>
                    <a:lnTo>
                      <a:pt x="2132" y="629"/>
                    </a:lnTo>
                    <a:lnTo>
                      <a:pt x="2132" y="553"/>
                    </a:lnTo>
                    <a:lnTo>
                      <a:pt x="2209" y="496"/>
                    </a:lnTo>
                    <a:lnTo>
                      <a:pt x="2247" y="305"/>
                    </a:lnTo>
                    <a:lnTo>
                      <a:pt x="2209" y="96"/>
                    </a:lnTo>
                    <a:lnTo>
                      <a:pt x="2437" y="19"/>
                    </a:lnTo>
                    <a:lnTo>
                      <a:pt x="2495" y="0"/>
                    </a:lnTo>
                    <a:lnTo>
                      <a:pt x="2799" y="39"/>
                    </a:lnTo>
                    <a:lnTo>
                      <a:pt x="2933" y="439"/>
                    </a:lnTo>
                    <a:lnTo>
                      <a:pt x="3123" y="725"/>
                    </a:lnTo>
                    <a:lnTo>
                      <a:pt x="3238" y="877"/>
                    </a:lnTo>
                    <a:lnTo>
                      <a:pt x="3295" y="877"/>
                    </a:lnTo>
                    <a:lnTo>
                      <a:pt x="3390" y="781"/>
                    </a:lnTo>
                    <a:lnTo>
                      <a:pt x="3466" y="667"/>
                    </a:lnTo>
                    <a:lnTo>
                      <a:pt x="3542" y="591"/>
                    </a:lnTo>
                    <a:lnTo>
                      <a:pt x="3600" y="591"/>
                    </a:lnTo>
                    <a:lnTo>
                      <a:pt x="3676" y="629"/>
                    </a:lnTo>
                    <a:lnTo>
                      <a:pt x="3676" y="648"/>
                    </a:lnTo>
                    <a:lnTo>
                      <a:pt x="3771" y="762"/>
                    </a:lnTo>
                    <a:lnTo>
                      <a:pt x="3942" y="762"/>
                    </a:lnTo>
                    <a:lnTo>
                      <a:pt x="4076" y="839"/>
                    </a:lnTo>
                    <a:lnTo>
                      <a:pt x="3885" y="1162"/>
                    </a:lnTo>
                    <a:lnTo>
                      <a:pt x="3923" y="1201"/>
                    </a:lnTo>
                    <a:lnTo>
                      <a:pt x="4037" y="1372"/>
                    </a:lnTo>
                    <a:lnTo>
                      <a:pt x="4133" y="1429"/>
                    </a:lnTo>
                    <a:lnTo>
                      <a:pt x="4247" y="1448"/>
                    </a:lnTo>
                    <a:lnTo>
                      <a:pt x="4323" y="1429"/>
                    </a:lnTo>
                    <a:lnTo>
                      <a:pt x="4362" y="1505"/>
                    </a:lnTo>
                    <a:lnTo>
                      <a:pt x="4323" y="1715"/>
                    </a:lnTo>
                    <a:lnTo>
                      <a:pt x="4190" y="1963"/>
                    </a:lnTo>
                    <a:lnTo>
                      <a:pt x="4247" y="2077"/>
                    </a:lnTo>
                    <a:lnTo>
                      <a:pt x="4323" y="2515"/>
                    </a:lnTo>
                    <a:lnTo>
                      <a:pt x="4190" y="2743"/>
                    </a:lnTo>
                    <a:lnTo>
                      <a:pt x="4152" y="2877"/>
                    </a:lnTo>
                    <a:lnTo>
                      <a:pt x="4152" y="2953"/>
                    </a:lnTo>
                    <a:lnTo>
                      <a:pt x="4076" y="3067"/>
                    </a:lnTo>
                    <a:lnTo>
                      <a:pt x="3904" y="3163"/>
                    </a:lnTo>
                    <a:lnTo>
                      <a:pt x="3733" y="3182"/>
                    </a:lnTo>
                    <a:lnTo>
                      <a:pt x="3447" y="3182"/>
                    </a:lnTo>
                    <a:lnTo>
                      <a:pt x="3275" y="3239"/>
                    </a:lnTo>
                    <a:lnTo>
                      <a:pt x="3161" y="3296"/>
                    </a:lnTo>
                    <a:lnTo>
                      <a:pt x="3142" y="3353"/>
                    </a:lnTo>
                    <a:lnTo>
                      <a:pt x="3199" y="3639"/>
                    </a:lnTo>
                    <a:lnTo>
                      <a:pt x="3333" y="3810"/>
                    </a:lnTo>
                    <a:lnTo>
                      <a:pt x="3466" y="3944"/>
                    </a:lnTo>
                    <a:lnTo>
                      <a:pt x="3600" y="3962"/>
                    </a:lnTo>
                    <a:lnTo>
                      <a:pt x="3619" y="3981"/>
                    </a:lnTo>
                    <a:lnTo>
                      <a:pt x="3676" y="4039"/>
                    </a:lnTo>
                    <a:lnTo>
                      <a:pt x="3733" y="4382"/>
                    </a:lnTo>
                    <a:lnTo>
                      <a:pt x="3733" y="4496"/>
                    </a:lnTo>
                    <a:lnTo>
                      <a:pt x="3656" y="4629"/>
                    </a:lnTo>
                    <a:lnTo>
                      <a:pt x="3656" y="4687"/>
                    </a:lnTo>
                    <a:lnTo>
                      <a:pt x="3676" y="4724"/>
                    </a:lnTo>
                    <a:lnTo>
                      <a:pt x="3714" y="4743"/>
                    </a:lnTo>
                    <a:lnTo>
                      <a:pt x="3752" y="4763"/>
                    </a:lnTo>
                    <a:lnTo>
                      <a:pt x="3790" y="4782"/>
                    </a:lnTo>
                    <a:lnTo>
                      <a:pt x="3828" y="4819"/>
                    </a:lnTo>
                    <a:lnTo>
                      <a:pt x="3866" y="4839"/>
                    </a:lnTo>
                    <a:lnTo>
                      <a:pt x="3904" y="4839"/>
                    </a:lnTo>
                    <a:lnTo>
                      <a:pt x="3923" y="4839"/>
                    </a:lnTo>
                    <a:lnTo>
                      <a:pt x="3961" y="4839"/>
                    </a:lnTo>
                    <a:lnTo>
                      <a:pt x="3981" y="4839"/>
                    </a:lnTo>
                    <a:lnTo>
                      <a:pt x="4037" y="4839"/>
                    </a:lnTo>
                    <a:lnTo>
                      <a:pt x="4171" y="4877"/>
                    </a:lnTo>
                    <a:lnTo>
                      <a:pt x="4285" y="4934"/>
                    </a:lnTo>
                    <a:lnTo>
                      <a:pt x="4304" y="5010"/>
                    </a:lnTo>
                    <a:lnTo>
                      <a:pt x="4285" y="5029"/>
                    </a:lnTo>
                    <a:lnTo>
                      <a:pt x="4285" y="5105"/>
                    </a:lnTo>
                    <a:lnTo>
                      <a:pt x="4285" y="5124"/>
                    </a:lnTo>
                    <a:lnTo>
                      <a:pt x="4304" y="5277"/>
                    </a:lnTo>
                    <a:lnTo>
                      <a:pt x="4342" y="5581"/>
                    </a:lnTo>
                    <a:lnTo>
                      <a:pt x="4323" y="5677"/>
                    </a:lnTo>
                    <a:lnTo>
                      <a:pt x="4304" y="5696"/>
                    </a:lnTo>
                    <a:lnTo>
                      <a:pt x="4266" y="5734"/>
                    </a:lnTo>
                    <a:lnTo>
                      <a:pt x="4266" y="5772"/>
                    </a:lnTo>
                    <a:lnTo>
                      <a:pt x="4247" y="5810"/>
                    </a:lnTo>
                    <a:lnTo>
                      <a:pt x="4247" y="5848"/>
                    </a:lnTo>
                    <a:lnTo>
                      <a:pt x="4228" y="5886"/>
                    </a:lnTo>
                    <a:lnTo>
                      <a:pt x="4190" y="5906"/>
                    </a:lnTo>
                    <a:lnTo>
                      <a:pt x="4133" y="5925"/>
                    </a:lnTo>
                    <a:lnTo>
                      <a:pt x="3981" y="6058"/>
                    </a:lnTo>
                    <a:lnTo>
                      <a:pt x="3619" y="6287"/>
                    </a:lnTo>
                    <a:lnTo>
                      <a:pt x="3390" y="6382"/>
                    </a:lnTo>
                    <a:lnTo>
                      <a:pt x="3295" y="6458"/>
                    </a:lnTo>
                    <a:lnTo>
                      <a:pt x="3275" y="6496"/>
                    </a:lnTo>
                    <a:lnTo>
                      <a:pt x="3256" y="6515"/>
                    </a:lnTo>
                    <a:lnTo>
                      <a:pt x="3199" y="6610"/>
                    </a:lnTo>
                    <a:lnTo>
                      <a:pt x="3180" y="6610"/>
                    </a:lnTo>
                    <a:lnTo>
                      <a:pt x="3180" y="6591"/>
                    </a:lnTo>
                    <a:lnTo>
                      <a:pt x="3180" y="6572"/>
                    </a:lnTo>
                    <a:lnTo>
                      <a:pt x="3123" y="6515"/>
                    </a:lnTo>
                    <a:lnTo>
                      <a:pt x="3066" y="6496"/>
                    </a:lnTo>
                    <a:lnTo>
                      <a:pt x="2780" y="6477"/>
                    </a:lnTo>
                    <a:lnTo>
                      <a:pt x="2285" y="6306"/>
                    </a:lnTo>
                    <a:lnTo>
                      <a:pt x="2114" y="6306"/>
                    </a:lnTo>
                    <a:lnTo>
                      <a:pt x="1942" y="6324"/>
                    </a:lnTo>
                    <a:lnTo>
                      <a:pt x="1904" y="6343"/>
                    </a:lnTo>
                    <a:lnTo>
                      <a:pt x="1904" y="632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8" name="Freeform 4">
                <a:extLst>
                  <a:ext uri="{FF2B5EF4-FFF2-40B4-BE49-F238E27FC236}">
                    <a16:creationId xmlns:a16="http://schemas.microsoft.com/office/drawing/2014/main" id="{830C4599-77C4-4D40-ACE6-B91C39AD1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3975" y="4510088"/>
                <a:ext cx="774700" cy="993775"/>
              </a:xfrm>
              <a:custGeom>
                <a:avLst/>
                <a:gdLst>
                  <a:gd name="T0" fmla="*/ 2147483646 w 4306"/>
                  <a:gd name="T1" fmla="*/ 2147483646 h 5525"/>
                  <a:gd name="T2" fmla="*/ 2147483646 w 4306"/>
                  <a:gd name="T3" fmla="*/ 2147483646 h 5525"/>
                  <a:gd name="T4" fmla="*/ 0 w 4306"/>
                  <a:gd name="T5" fmla="*/ 2147483646 h 5525"/>
                  <a:gd name="T6" fmla="*/ 2147483646 w 4306"/>
                  <a:gd name="T7" fmla="*/ 2147483646 h 5525"/>
                  <a:gd name="T8" fmla="*/ 2147483646 w 4306"/>
                  <a:gd name="T9" fmla="*/ 2147483646 h 5525"/>
                  <a:gd name="T10" fmla="*/ 2147483646 w 4306"/>
                  <a:gd name="T11" fmla="*/ 2147483646 h 5525"/>
                  <a:gd name="T12" fmla="*/ 2147483646 w 4306"/>
                  <a:gd name="T13" fmla="*/ 2147483646 h 5525"/>
                  <a:gd name="T14" fmla="*/ 2147483646 w 4306"/>
                  <a:gd name="T15" fmla="*/ 2147483646 h 5525"/>
                  <a:gd name="T16" fmla="*/ 2147483646 w 4306"/>
                  <a:gd name="T17" fmla="*/ 2147483646 h 5525"/>
                  <a:gd name="T18" fmla="*/ 2147483646 w 4306"/>
                  <a:gd name="T19" fmla="*/ 2147483646 h 5525"/>
                  <a:gd name="T20" fmla="*/ 2147483646 w 4306"/>
                  <a:gd name="T21" fmla="*/ 2147483646 h 5525"/>
                  <a:gd name="T22" fmla="*/ 2147483646 w 4306"/>
                  <a:gd name="T23" fmla="*/ 2147483646 h 5525"/>
                  <a:gd name="T24" fmla="*/ 2147483646 w 4306"/>
                  <a:gd name="T25" fmla="*/ 2147483646 h 5525"/>
                  <a:gd name="T26" fmla="*/ 2147483646 w 4306"/>
                  <a:gd name="T27" fmla="*/ 2147483646 h 5525"/>
                  <a:gd name="T28" fmla="*/ 2147483646 w 4306"/>
                  <a:gd name="T29" fmla="*/ 2147483646 h 5525"/>
                  <a:gd name="T30" fmla="*/ 2147483646 w 4306"/>
                  <a:gd name="T31" fmla="*/ 2147483646 h 5525"/>
                  <a:gd name="T32" fmla="*/ 2147483646 w 4306"/>
                  <a:gd name="T33" fmla="*/ 2147483646 h 5525"/>
                  <a:gd name="T34" fmla="*/ 2147483646 w 4306"/>
                  <a:gd name="T35" fmla="*/ 2147483646 h 5525"/>
                  <a:gd name="T36" fmla="*/ 2147483646 w 4306"/>
                  <a:gd name="T37" fmla="*/ 2147483646 h 5525"/>
                  <a:gd name="T38" fmla="*/ 0 w 4306"/>
                  <a:gd name="T39" fmla="*/ 2147483646 h 5525"/>
                  <a:gd name="T40" fmla="*/ 2147483646 w 4306"/>
                  <a:gd name="T41" fmla="*/ 2147483646 h 5525"/>
                  <a:gd name="T42" fmla="*/ 2147483646 w 4306"/>
                  <a:gd name="T43" fmla="*/ 2147483646 h 5525"/>
                  <a:gd name="T44" fmla="*/ 2147483646 w 4306"/>
                  <a:gd name="T45" fmla="*/ 2147483646 h 5525"/>
                  <a:gd name="T46" fmla="*/ 2147483646 w 4306"/>
                  <a:gd name="T47" fmla="*/ 2147483646 h 5525"/>
                  <a:gd name="T48" fmla="*/ 2147483646 w 4306"/>
                  <a:gd name="T49" fmla="*/ 2147483646 h 5525"/>
                  <a:gd name="T50" fmla="*/ 2147483646 w 4306"/>
                  <a:gd name="T51" fmla="*/ 2147483646 h 5525"/>
                  <a:gd name="T52" fmla="*/ 2147483646 w 4306"/>
                  <a:gd name="T53" fmla="*/ 2147483646 h 5525"/>
                  <a:gd name="T54" fmla="*/ 2147483646 w 4306"/>
                  <a:gd name="T55" fmla="*/ 2147483646 h 5525"/>
                  <a:gd name="T56" fmla="*/ 2147483646 w 4306"/>
                  <a:gd name="T57" fmla="*/ 2147483646 h 5525"/>
                  <a:gd name="T58" fmla="*/ 2147483646 w 4306"/>
                  <a:gd name="T59" fmla="*/ 2147483646 h 5525"/>
                  <a:gd name="T60" fmla="*/ 2147483646 w 4306"/>
                  <a:gd name="T61" fmla="*/ 2147483646 h 5525"/>
                  <a:gd name="T62" fmla="*/ 2147483646 w 4306"/>
                  <a:gd name="T63" fmla="*/ 2147483646 h 5525"/>
                  <a:gd name="T64" fmla="*/ 2147483646 w 4306"/>
                  <a:gd name="T65" fmla="*/ 2147483646 h 5525"/>
                  <a:gd name="T66" fmla="*/ 2147483646 w 4306"/>
                  <a:gd name="T67" fmla="*/ 2147483646 h 5525"/>
                  <a:gd name="T68" fmla="*/ 2147483646 w 4306"/>
                  <a:gd name="T69" fmla="*/ 2147483646 h 5525"/>
                  <a:gd name="T70" fmla="*/ 2147483646 w 4306"/>
                  <a:gd name="T71" fmla="*/ 2147483646 h 5525"/>
                  <a:gd name="T72" fmla="*/ 2147483646 w 4306"/>
                  <a:gd name="T73" fmla="*/ 2147483646 h 5525"/>
                  <a:gd name="T74" fmla="*/ 2147483646 w 4306"/>
                  <a:gd name="T75" fmla="*/ 2147483646 h 5525"/>
                  <a:gd name="T76" fmla="*/ 2147483646 w 4306"/>
                  <a:gd name="T77" fmla="*/ 2147483646 h 5525"/>
                  <a:gd name="T78" fmla="*/ 2147483646 w 4306"/>
                  <a:gd name="T79" fmla="*/ 2147483646 h 5525"/>
                  <a:gd name="T80" fmla="*/ 2147483646 w 4306"/>
                  <a:gd name="T81" fmla="*/ 2147483646 h 5525"/>
                  <a:gd name="T82" fmla="*/ 2147483646 w 4306"/>
                  <a:gd name="T83" fmla="*/ 2147483646 h 5525"/>
                  <a:gd name="T84" fmla="*/ 2147483646 w 4306"/>
                  <a:gd name="T85" fmla="*/ 2147483646 h 5525"/>
                  <a:gd name="T86" fmla="*/ 2147483646 w 4306"/>
                  <a:gd name="T87" fmla="*/ 2147483646 h 5525"/>
                  <a:gd name="T88" fmla="*/ 2147483646 w 4306"/>
                  <a:gd name="T89" fmla="*/ 2147483646 h 5525"/>
                  <a:gd name="T90" fmla="*/ 2147483646 w 4306"/>
                  <a:gd name="T91" fmla="*/ 2147483646 h 5525"/>
                  <a:gd name="T92" fmla="*/ 2147483646 w 4306"/>
                  <a:gd name="T93" fmla="*/ 2147483646 h 5525"/>
                  <a:gd name="T94" fmla="*/ 2147483646 w 4306"/>
                  <a:gd name="T95" fmla="*/ 2147483646 h 5525"/>
                  <a:gd name="T96" fmla="*/ 2147483646 w 4306"/>
                  <a:gd name="T97" fmla="*/ 2147483646 h 5525"/>
                  <a:gd name="T98" fmla="*/ 2147483646 w 4306"/>
                  <a:gd name="T99" fmla="*/ 2147483646 h 5525"/>
                  <a:gd name="T100" fmla="*/ 2147483646 w 4306"/>
                  <a:gd name="T101" fmla="*/ 2147483646 h 5525"/>
                  <a:gd name="T102" fmla="*/ 2147483646 w 4306"/>
                  <a:gd name="T103" fmla="*/ 2147483646 h 5525"/>
                  <a:gd name="T104" fmla="*/ 2147483646 w 4306"/>
                  <a:gd name="T105" fmla="*/ 2147483646 h 5525"/>
                  <a:gd name="T106" fmla="*/ 2147483646 w 4306"/>
                  <a:gd name="T107" fmla="*/ 2147483646 h 5525"/>
                  <a:gd name="T108" fmla="*/ 2147483646 w 4306"/>
                  <a:gd name="T109" fmla="*/ 2147483646 h 5525"/>
                  <a:gd name="T110" fmla="*/ 2147483646 w 4306"/>
                  <a:gd name="T111" fmla="*/ 2147483646 h 5525"/>
                  <a:gd name="T112" fmla="*/ 2147483646 w 4306"/>
                  <a:gd name="T113" fmla="*/ 2147483646 h 5525"/>
                  <a:gd name="T114" fmla="*/ 2147483646 w 4306"/>
                  <a:gd name="T115" fmla="*/ 2147483646 h 5525"/>
                  <a:gd name="T116" fmla="*/ 2147483646 w 4306"/>
                  <a:gd name="T117" fmla="*/ 2147483646 h 552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06" h="5525">
                    <a:moveTo>
                      <a:pt x="38" y="5524"/>
                    </a:moveTo>
                    <a:lnTo>
                      <a:pt x="96" y="5429"/>
                    </a:lnTo>
                    <a:lnTo>
                      <a:pt x="96" y="5334"/>
                    </a:lnTo>
                    <a:lnTo>
                      <a:pt x="19" y="5143"/>
                    </a:lnTo>
                    <a:lnTo>
                      <a:pt x="0" y="5086"/>
                    </a:lnTo>
                    <a:lnTo>
                      <a:pt x="19" y="4991"/>
                    </a:lnTo>
                    <a:lnTo>
                      <a:pt x="38" y="4896"/>
                    </a:lnTo>
                    <a:lnTo>
                      <a:pt x="38" y="4819"/>
                    </a:lnTo>
                    <a:lnTo>
                      <a:pt x="0" y="4743"/>
                    </a:lnTo>
                    <a:lnTo>
                      <a:pt x="0" y="4724"/>
                    </a:lnTo>
                    <a:lnTo>
                      <a:pt x="19" y="4743"/>
                    </a:lnTo>
                    <a:lnTo>
                      <a:pt x="38" y="4743"/>
                    </a:lnTo>
                    <a:lnTo>
                      <a:pt x="38" y="4724"/>
                    </a:lnTo>
                    <a:lnTo>
                      <a:pt x="57" y="4724"/>
                    </a:lnTo>
                    <a:lnTo>
                      <a:pt x="114" y="4629"/>
                    </a:lnTo>
                    <a:lnTo>
                      <a:pt x="133" y="4610"/>
                    </a:lnTo>
                    <a:lnTo>
                      <a:pt x="153" y="4572"/>
                    </a:lnTo>
                    <a:lnTo>
                      <a:pt x="248" y="4496"/>
                    </a:lnTo>
                    <a:lnTo>
                      <a:pt x="477" y="4401"/>
                    </a:lnTo>
                    <a:lnTo>
                      <a:pt x="839" y="4172"/>
                    </a:lnTo>
                    <a:lnTo>
                      <a:pt x="991" y="4039"/>
                    </a:lnTo>
                    <a:lnTo>
                      <a:pt x="1048" y="4020"/>
                    </a:lnTo>
                    <a:lnTo>
                      <a:pt x="1086" y="4000"/>
                    </a:lnTo>
                    <a:lnTo>
                      <a:pt x="1105" y="3962"/>
                    </a:lnTo>
                    <a:lnTo>
                      <a:pt x="1105" y="3924"/>
                    </a:lnTo>
                    <a:lnTo>
                      <a:pt x="1124" y="3886"/>
                    </a:lnTo>
                    <a:lnTo>
                      <a:pt x="1124" y="3848"/>
                    </a:lnTo>
                    <a:lnTo>
                      <a:pt x="1162" y="3810"/>
                    </a:lnTo>
                    <a:lnTo>
                      <a:pt x="1181" y="3791"/>
                    </a:lnTo>
                    <a:lnTo>
                      <a:pt x="1200" y="3695"/>
                    </a:lnTo>
                    <a:lnTo>
                      <a:pt x="1162" y="3391"/>
                    </a:lnTo>
                    <a:lnTo>
                      <a:pt x="1143" y="3238"/>
                    </a:lnTo>
                    <a:lnTo>
                      <a:pt x="1143" y="3219"/>
                    </a:lnTo>
                    <a:lnTo>
                      <a:pt x="1143" y="3143"/>
                    </a:lnTo>
                    <a:lnTo>
                      <a:pt x="1162" y="3124"/>
                    </a:lnTo>
                    <a:lnTo>
                      <a:pt x="1143" y="3048"/>
                    </a:lnTo>
                    <a:lnTo>
                      <a:pt x="1029" y="2991"/>
                    </a:lnTo>
                    <a:lnTo>
                      <a:pt x="895" y="2953"/>
                    </a:lnTo>
                    <a:lnTo>
                      <a:pt x="839" y="2953"/>
                    </a:lnTo>
                    <a:lnTo>
                      <a:pt x="819" y="2953"/>
                    </a:lnTo>
                    <a:lnTo>
                      <a:pt x="781" y="2953"/>
                    </a:lnTo>
                    <a:lnTo>
                      <a:pt x="762" y="2953"/>
                    </a:lnTo>
                    <a:lnTo>
                      <a:pt x="724" y="2953"/>
                    </a:lnTo>
                    <a:lnTo>
                      <a:pt x="686" y="2933"/>
                    </a:lnTo>
                    <a:lnTo>
                      <a:pt x="648" y="2896"/>
                    </a:lnTo>
                    <a:lnTo>
                      <a:pt x="610" y="2877"/>
                    </a:lnTo>
                    <a:lnTo>
                      <a:pt x="572" y="2857"/>
                    </a:lnTo>
                    <a:lnTo>
                      <a:pt x="534" y="2838"/>
                    </a:lnTo>
                    <a:lnTo>
                      <a:pt x="514" y="2801"/>
                    </a:lnTo>
                    <a:lnTo>
                      <a:pt x="514" y="2743"/>
                    </a:lnTo>
                    <a:lnTo>
                      <a:pt x="591" y="2610"/>
                    </a:lnTo>
                    <a:lnTo>
                      <a:pt x="591" y="2496"/>
                    </a:lnTo>
                    <a:lnTo>
                      <a:pt x="534" y="2153"/>
                    </a:lnTo>
                    <a:lnTo>
                      <a:pt x="477" y="2095"/>
                    </a:lnTo>
                    <a:lnTo>
                      <a:pt x="458" y="2076"/>
                    </a:lnTo>
                    <a:lnTo>
                      <a:pt x="324" y="2058"/>
                    </a:lnTo>
                    <a:lnTo>
                      <a:pt x="191" y="1924"/>
                    </a:lnTo>
                    <a:lnTo>
                      <a:pt x="57" y="1753"/>
                    </a:lnTo>
                    <a:lnTo>
                      <a:pt x="0" y="1467"/>
                    </a:lnTo>
                    <a:lnTo>
                      <a:pt x="19" y="1410"/>
                    </a:lnTo>
                    <a:lnTo>
                      <a:pt x="133" y="1353"/>
                    </a:lnTo>
                    <a:lnTo>
                      <a:pt x="305" y="1296"/>
                    </a:lnTo>
                    <a:lnTo>
                      <a:pt x="591" y="1296"/>
                    </a:lnTo>
                    <a:lnTo>
                      <a:pt x="762" y="1277"/>
                    </a:lnTo>
                    <a:lnTo>
                      <a:pt x="934" y="1181"/>
                    </a:lnTo>
                    <a:lnTo>
                      <a:pt x="1010" y="1067"/>
                    </a:lnTo>
                    <a:lnTo>
                      <a:pt x="1010" y="991"/>
                    </a:lnTo>
                    <a:lnTo>
                      <a:pt x="1048" y="857"/>
                    </a:lnTo>
                    <a:lnTo>
                      <a:pt x="1181" y="629"/>
                    </a:lnTo>
                    <a:lnTo>
                      <a:pt x="1105" y="191"/>
                    </a:lnTo>
                    <a:lnTo>
                      <a:pt x="1048" y="77"/>
                    </a:lnTo>
                    <a:lnTo>
                      <a:pt x="1562" y="114"/>
                    </a:lnTo>
                    <a:lnTo>
                      <a:pt x="1943" y="77"/>
                    </a:lnTo>
                    <a:lnTo>
                      <a:pt x="2229" y="38"/>
                    </a:lnTo>
                    <a:lnTo>
                      <a:pt x="2458" y="95"/>
                    </a:lnTo>
                    <a:lnTo>
                      <a:pt x="2648" y="114"/>
                    </a:lnTo>
                    <a:lnTo>
                      <a:pt x="2686" y="77"/>
                    </a:lnTo>
                    <a:lnTo>
                      <a:pt x="2820" y="0"/>
                    </a:lnTo>
                    <a:lnTo>
                      <a:pt x="2915" y="134"/>
                    </a:lnTo>
                    <a:lnTo>
                      <a:pt x="2934" y="134"/>
                    </a:lnTo>
                    <a:lnTo>
                      <a:pt x="3010" y="153"/>
                    </a:lnTo>
                    <a:lnTo>
                      <a:pt x="3048" y="172"/>
                    </a:lnTo>
                    <a:lnTo>
                      <a:pt x="3277" y="229"/>
                    </a:lnTo>
                    <a:lnTo>
                      <a:pt x="3391" y="305"/>
                    </a:lnTo>
                    <a:lnTo>
                      <a:pt x="3505" y="343"/>
                    </a:lnTo>
                    <a:lnTo>
                      <a:pt x="3582" y="439"/>
                    </a:lnTo>
                    <a:lnTo>
                      <a:pt x="3619" y="534"/>
                    </a:lnTo>
                    <a:lnTo>
                      <a:pt x="3638" y="572"/>
                    </a:lnTo>
                    <a:lnTo>
                      <a:pt x="3638" y="629"/>
                    </a:lnTo>
                    <a:lnTo>
                      <a:pt x="3658" y="686"/>
                    </a:lnTo>
                    <a:lnTo>
                      <a:pt x="3696" y="762"/>
                    </a:lnTo>
                    <a:lnTo>
                      <a:pt x="3753" y="800"/>
                    </a:lnTo>
                    <a:lnTo>
                      <a:pt x="3905" y="876"/>
                    </a:lnTo>
                    <a:lnTo>
                      <a:pt x="3943" y="915"/>
                    </a:lnTo>
                    <a:lnTo>
                      <a:pt x="3981" y="952"/>
                    </a:lnTo>
                    <a:lnTo>
                      <a:pt x="3981" y="1010"/>
                    </a:lnTo>
                    <a:lnTo>
                      <a:pt x="3963" y="1086"/>
                    </a:lnTo>
                    <a:lnTo>
                      <a:pt x="4058" y="1143"/>
                    </a:lnTo>
                    <a:lnTo>
                      <a:pt x="4267" y="1429"/>
                    </a:lnTo>
                    <a:lnTo>
                      <a:pt x="4305" y="1524"/>
                    </a:lnTo>
                    <a:lnTo>
                      <a:pt x="4305" y="1543"/>
                    </a:lnTo>
                    <a:lnTo>
                      <a:pt x="4305" y="1562"/>
                    </a:lnTo>
                    <a:lnTo>
                      <a:pt x="4305" y="1582"/>
                    </a:lnTo>
                    <a:lnTo>
                      <a:pt x="4286" y="1600"/>
                    </a:lnTo>
                    <a:lnTo>
                      <a:pt x="3981" y="1829"/>
                    </a:lnTo>
                    <a:lnTo>
                      <a:pt x="3905" y="1867"/>
                    </a:lnTo>
                    <a:lnTo>
                      <a:pt x="3829" y="1905"/>
                    </a:lnTo>
                    <a:lnTo>
                      <a:pt x="3753" y="1905"/>
                    </a:lnTo>
                    <a:lnTo>
                      <a:pt x="3696" y="1886"/>
                    </a:lnTo>
                    <a:lnTo>
                      <a:pt x="3658" y="1867"/>
                    </a:lnTo>
                    <a:lnTo>
                      <a:pt x="3619" y="1867"/>
                    </a:lnTo>
                    <a:lnTo>
                      <a:pt x="3600" y="1905"/>
                    </a:lnTo>
                    <a:lnTo>
                      <a:pt x="3582" y="2000"/>
                    </a:lnTo>
                    <a:lnTo>
                      <a:pt x="3619" y="2210"/>
                    </a:lnTo>
                    <a:lnTo>
                      <a:pt x="3505" y="2420"/>
                    </a:lnTo>
                    <a:lnTo>
                      <a:pt x="3486" y="2457"/>
                    </a:lnTo>
                    <a:lnTo>
                      <a:pt x="3410" y="2496"/>
                    </a:lnTo>
                    <a:lnTo>
                      <a:pt x="3333" y="2534"/>
                    </a:lnTo>
                    <a:lnTo>
                      <a:pt x="3296" y="2572"/>
                    </a:lnTo>
                    <a:lnTo>
                      <a:pt x="3277" y="2648"/>
                    </a:lnTo>
                    <a:lnTo>
                      <a:pt x="3277" y="2705"/>
                    </a:lnTo>
                    <a:lnTo>
                      <a:pt x="3219" y="2801"/>
                    </a:lnTo>
                    <a:lnTo>
                      <a:pt x="2953" y="2801"/>
                    </a:lnTo>
                    <a:lnTo>
                      <a:pt x="2724" y="2991"/>
                    </a:lnTo>
                    <a:lnTo>
                      <a:pt x="2610" y="3105"/>
                    </a:lnTo>
                    <a:lnTo>
                      <a:pt x="2553" y="3238"/>
                    </a:lnTo>
                    <a:lnTo>
                      <a:pt x="2495" y="3334"/>
                    </a:lnTo>
                    <a:lnTo>
                      <a:pt x="2476" y="3334"/>
                    </a:lnTo>
                    <a:lnTo>
                      <a:pt x="2286" y="3429"/>
                    </a:lnTo>
                    <a:lnTo>
                      <a:pt x="2229" y="3505"/>
                    </a:lnTo>
                    <a:lnTo>
                      <a:pt x="1867" y="3905"/>
                    </a:lnTo>
                    <a:lnTo>
                      <a:pt x="1829" y="3943"/>
                    </a:lnTo>
                    <a:lnTo>
                      <a:pt x="1791" y="3924"/>
                    </a:lnTo>
                    <a:lnTo>
                      <a:pt x="1772" y="3943"/>
                    </a:lnTo>
                    <a:lnTo>
                      <a:pt x="1772" y="3981"/>
                    </a:lnTo>
                    <a:lnTo>
                      <a:pt x="1829" y="4057"/>
                    </a:lnTo>
                    <a:lnTo>
                      <a:pt x="1867" y="4096"/>
                    </a:lnTo>
                    <a:lnTo>
                      <a:pt x="1924" y="4229"/>
                    </a:lnTo>
                    <a:lnTo>
                      <a:pt x="1867" y="4572"/>
                    </a:lnTo>
                    <a:lnTo>
                      <a:pt x="1867" y="4591"/>
                    </a:lnTo>
                    <a:lnTo>
                      <a:pt x="1867" y="4572"/>
                    </a:lnTo>
                    <a:lnTo>
                      <a:pt x="1753" y="4572"/>
                    </a:lnTo>
                    <a:lnTo>
                      <a:pt x="1696" y="4591"/>
                    </a:lnTo>
                    <a:lnTo>
                      <a:pt x="1696" y="4610"/>
                    </a:lnTo>
                    <a:lnTo>
                      <a:pt x="1696" y="4743"/>
                    </a:lnTo>
                    <a:lnTo>
                      <a:pt x="1715" y="4782"/>
                    </a:lnTo>
                    <a:lnTo>
                      <a:pt x="1772" y="4838"/>
                    </a:lnTo>
                    <a:lnTo>
                      <a:pt x="1791" y="4838"/>
                    </a:lnTo>
                    <a:lnTo>
                      <a:pt x="1753" y="4934"/>
                    </a:lnTo>
                    <a:lnTo>
                      <a:pt x="1715" y="4953"/>
                    </a:lnTo>
                    <a:lnTo>
                      <a:pt x="1657" y="4934"/>
                    </a:lnTo>
                    <a:lnTo>
                      <a:pt x="1581" y="4972"/>
                    </a:lnTo>
                    <a:lnTo>
                      <a:pt x="1524" y="5029"/>
                    </a:lnTo>
                    <a:lnTo>
                      <a:pt x="1505" y="5067"/>
                    </a:lnTo>
                    <a:lnTo>
                      <a:pt x="1486" y="5105"/>
                    </a:lnTo>
                    <a:lnTo>
                      <a:pt x="1429" y="5163"/>
                    </a:lnTo>
                    <a:lnTo>
                      <a:pt x="1352" y="5181"/>
                    </a:lnTo>
                    <a:lnTo>
                      <a:pt x="1276" y="5181"/>
                    </a:lnTo>
                    <a:lnTo>
                      <a:pt x="1200" y="5219"/>
                    </a:lnTo>
                    <a:lnTo>
                      <a:pt x="1162" y="5295"/>
                    </a:lnTo>
                    <a:lnTo>
                      <a:pt x="1124" y="5277"/>
                    </a:lnTo>
                    <a:lnTo>
                      <a:pt x="1067" y="5258"/>
                    </a:lnTo>
                    <a:lnTo>
                      <a:pt x="1010" y="5258"/>
                    </a:lnTo>
                    <a:lnTo>
                      <a:pt x="971" y="5258"/>
                    </a:lnTo>
                    <a:lnTo>
                      <a:pt x="953" y="5277"/>
                    </a:lnTo>
                    <a:lnTo>
                      <a:pt x="953" y="5334"/>
                    </a:lnTo>
                    <a:lnTo>
                      <a:pt x="953" y="5372"/>
                    </a:lnTo>
                    <a:lnTo>
                      <a:pt x="934" y="5391"/>
                    </a:lnTo>
                    <a:lnTo>
                      <a:pt x="895" y="5391"/>
                    </a:lnTo>
                    <a:lnTo>
                      <a:pt x="781" y="5334"/>
                    </a:lnTo>
                    <a:lnTo>
                      <a:pt x="724" y="5334"/>
                    </a:lnTo>
                    <a:lnTo>
                      <a:pt x="458" y="5391"/>
                    </a:lnTo>
                    <a:lnTo>
                      <a:pt x="343" y="5448"/>
                    </a:lnTo>
                    <a:lnTo>
                      <a:pt x="210" y="5524"/>
                    </a:lnTo>
                    <a:lnTo>
                      <a:pt x="38" y="552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9" name="Freeform 5">
                <a:extLst>
                  <a:ext uri="{FF2B5EF4-FFF2-40B4-BE49-F238E27FC236}">
                    <a16:creationId xmlns:a16="http://schemas.microsoft.com/office/drawing/2014/main" id="{D4DB68C0-ABA0-B046-BA31-B7C778F72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3063" y="4797425"/>
                <a:ext cx="754062" cy="727075"/>
              </a:xfrm>
              <a:custGeom>
                <a:avLst/>
                <a:gdLst>
                  <a:gd name="T0" fmla="*/ 2147483646 w 4191"/>
                  <a:gd name="T1" fmla="*/ 2147483646 h 4040"/>
                  <a:gd name="T2" fmla="*/ 2147483646 w 4191"/>
                  <a:gd name="T3" fmla="*/ 2147483646 h 4040"/>
                  <a:gd name="T4" fmla="*/ 2147483646 w 4191"/>
                  <a:gd name="T5" fmla="*/ 2147483646 h 4040"/>
                  <a:gd name="T6" fmla="*/ 2147483646 w 4191"/>
                  <a:gd name="T7" fmla="*/ 2147483646 h 4040"/>
                  <a:gd name="T8" fmla="*/ 2147483646 w 4191"/>
                  <a:gd name="T9" fmla="*/ 2147483646 h 4040"/>
                  <a:gd name="T10" fmla="*/ 2147483646 w 4191"/>
                  <a:gd name="T11" fmla="*/ 2147483646 h 4040"/>
                  <a:gd name="T12" fmla="*/ 0 w 4191"/>
                  <a:gd name="T13" fmla="*/ 2147483646 h 4040"/>
                  <a:gd name="T14" fmla="*/ 2147483646 w 4191"/>
                  <a:gd name="T15" fmla="*/ 2147483646 h 4040"/>
                  <a:gd name="T16" fmla="*/ 2147483646 w 4191"/>
                  <a:gd name="T17" fmla="*/ 2147483646 h 4040"/>
                  <a:gd name="T18" fmla="*/ 2147483646 w 4191"/>
                  <a:gd name="T19" fmla="*/ 2147483646 h 4040"/>
                  <a:gd name="T20" fmla="*/ 2147483646 w 4191"/>
                  <a:gd name="T21" fmla="*/ 2147483646 h 4040"/>
                  <a:gd name="T22" fmla="*/ 2147483646 w 4191"/>
                  <a:gd name="T23" fmla="*/ 2147483646 h 4040"/>
                  <a:gd name="T24" fmla="*/ 2147483646 w 4191"/>
                  <a:gd name="T25" fmla="*/ 2147483646 h 4040"/>
                  <a:gd name="T26" fmla="*/ 2147483646 w 4191"/>
                  <a:gd name="T27" fmla="*/ 2147483646 h 4040"/>
                  <a:gd name="T28" fmla="*/ 2147483646 w 4191"/>
                  <a:gd name="T29" fmla="*/ 2147483646 h 4040"/>
                  <a:gd name="T30" fmla="*/ 2147483646 w 4191"/>
                  <a:gd name="T31" fmla="*/ 2147483646 h 4040"/>
                  <a:gd name="T32" fmla="*/ 2147483646 w 4191"/>
                  <a:gd name="T33" fmla="*/ 0 h 4040"/>
                  <a:gd name="T34" fmla="*/ 2147483646 w 4191"/>
                  <a:gd name="T35" fmla="*/ 2147483646 h 4040"/>
                  <a:gd name="T36" fmla="*/ 2147483646 w 4191"/>
                  <a:gd name="T37" fmla="*/ 2147483646 h 4040"/>
                  <a:gd name="T38" fmla="*/ 2147483646 w 4191"/>
                  <a:gd name="T39" fmla="*/ 2147483646 h 4040"/>
                  <a:gd name="T40" fmla="*/ 2147483646 w 4191"/>
                  <a:gd name="T41" fmla="*/ 2147483646 h 4040"/>
                  <a:gd name="T42" fmla="*/ 2147483646 w 4191"/>
                  <a:gd name="T43" fmla="*/ 2147483646 h 4040"/>
                  <a:gd name="T44" fmla="*/ 2147483646 w 4191"/>
                  <a:gd name="T45" fmla="*/ 2147483646 h 4040"/>
                  <a:gd name="T46" fmla="*/ 2147483646 w 4191"/>
                  <a:gd name="T47" fmla="*/ 2147483646 h 4040"/>
                  <a:gd name="T48" fmla="*/ 2147483646 w 4191"/>
                  <a:gd name="T49" fmla="*/ 2147483646 h 4040"/>
                  <a:gd name="T50" fmla="*/ 2147483646 w 4191"/>
                  <a:gd name="T51" fmla="*/ 2147483646 h 4040"/>
                  <a:gd name="T52" fmla="*/ 2147483646 w 4191"/>
                  <a:gd name="T53" fmla="*/ 2147483646 h 4040"/>
                  <a:gd name="T54" fmla="*/ 2147483646 w 4191"/>
                  <a:gd name="T55" fmla="*/ 2147483646 h 4040"/>
                  <a:gd name="T56" fmla="*/ 2147483646 w 4191"/>
                  <a:gd name="T57" fmla="*/ 2147483646 h 4040"/>
                  <a:gd name="T58" fmla="*/ 2147483646 w 4191"/>
                  <a:gd name="T59" fmla="*/ 2147483646 h 4040"/>
                  <a:gd name="T60" fmla="*/ 2147483646 w 4191"/>
                  <a:gd name="T61" fmla="*/ 2147483646 h 4040"/>
                  <a:gd name="T62" fmla="*/ 2147483646 w 4191"/>
                  <a:gd name="T63" fmla="*/ 2147483646 h 4040"/>
                  <a:gd name="T64" fmla="*/ 2147483646 w 4191"/>
                  <a:gd name="T65" fmla="*/ 2147483646 h 4040"/>
                  <a:gd name="T66" fmla="*/ 2147483646 w 4191"/>
                  <a:gd name="T67" fmla="*/ 2147483646 h 4040"/>
                  <a:gd name="T68" fmla="*/ 2147483646 w 4191"/>
                  <a:gd name="T69" fmla="*/ 2147483646 h 4040"/>
                  <a:gd name="T70" fmla="*/ 2147483646 w 4191"/>
                  <a:gd name="T71" fmla="*/ 2147483646 h 4040"/>
                  <a:gd name="T72" fmla="*/ 2147483646 w 4191"/>
                  <a:gd name="T73" fmla="*/ 2147483646 h 4040"/>
                  <a:gd name="T74" fmla="*/ 2147483646 w 4191"/>
                  <a:gd name="T75" fmla="*/ 2147483646 h 4040"/>
                  <a:gd name="T76" fmla="*/ 2147483646 w 4191"/>
                  <a:gd name="T77" fmla="*/ 2147483646 h 4040"/>
                  <a:gd name="T78" fmla="*/ 2147483646 w 4191"/>
                  <a:gd name="T79" fmla="*/ 2147483646 h 4040"/>
                  <a:gd name="T80" fmla="*/ 2147483646 w 4191"/>
                  <a:gd name="T81" fmla="*/ 2147483646 h 4040"/>
                  <a:gd name="T82" fmla="*/ 2147483646 w 4191"/>
                  <a:gd name="T83" fmla="*/ 2147483646 h 4040"/>
                  <a:gd name="T84" fmla="*/ 2147483646 w 4191"/>
                  <a:gd name="T85" fmla="*/ 2147483646 h 4040"/>
                  <a:gd name="T86" fmla="*/ 2147483646 w 4191"/>
                  <a:gd name="T87" fmla="*/ 2147483646 h 4040"/>
                  <a:gd name="T88" fmla="*/ 2147483646 w 4191"/>
                  <a:gd name="T89" fmla="*/ 2147483646 h 4040"/>
                  <a:gd name="T90" fmla="*/ 2147483646 w 4191"/>
                  <a:gd name="T91" fmla="*/ 2147483646 h 40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191" h="4040">
                    <a:moveTo>
                      <a:pt x="1847" y="3658"/>
                    </a:moveTo>
                    <a:lnTo>
                      <a:pt x="1828" y="3658"/>
                    </a:lnTo>
                    <a:lnTo>
                      <a:pt x="1733" y="3677"/>
                    </a:lnTo>
                    <a:lnTo>
                      <a:pt x="1429" y="3829"/>
                    </a:lnTo>
                    <a:lnTo>
                      <a:pt x="1390" y="3658"/>
                    </a:lnTo>
                    <a:lnTo>
                      <a:pt x="1276" y="3524"/>
                    </a:lnTo>
                    <a:lnTo>
                      <a:pt x="1162" y="3410"/>
                    </a:lnTo>
                    <a:lnTo>
                      <a:pt x="1067" y="3296"/>
                    </a:lnTo>
                    <a:lnTo>
                      <a:pt x="952" y="3048"/>
                    </a:lnTo>
                    <a:lnTo>
                      <a:pt x="895" y="2991"/>
                    </a:lnTo>
                    <a:lnTo>
                      <a:pt x="704" y="2972"/>
                    </a:lnTo>
                    <a:lnTo>
                      <a:pt x="362" y="3029"/>
                    </a:lnTo>
                    <a:lnTo>
                      <a:pt x="266" y="3010"/>
                    </a:lnTo>
                    <a:lnTo>
                      <a:pt x="95" y="2991"/>
                    </a:lnTo>
                    <a:lnTo>
                      <a:pt x="95" y="2972"/>
                    </a:lnTo>
                    <a:lnTo>
                      <a:pt x="152" y="2629"/>
                    </a:lnTo>
                    <a:lnTo>
                      <a:pt x="95" y="2496"/>
                    </a:lnTo>
                    <a:lnTo>
                      <a:pt x="57" y="2457"/>
                    </a:lnTo>
                    <a:lnTo>
                      <a:pt x="0" y="2381"/>
                    </a:lnTo>
                    <a:lnTo>
                      <a:pt x="0" y="2343"/>
                    </a:lnTo>
                    <a:lnTo>
                      <a:pt x="19" y="2324"/>
                    </a:lnTo>
                    <a:lnTo>
                      <a:pt x="57" y="2343"/>
                    </a:lnTo>
                    <a:lnTo>
                      <a:pt x="95" y="2305"/>
                    </a:lnTo>
                    <a:lnTo>
                      <a:pt x="457" y="1905"/>
                    </a:lnTo>
                    <a:lnTo>
                      <a:pt x="514" y="1829"/>
                    </a:lnTo>
                    <a:lnTo>
                      <a:pt x="704" y="1734"/>
                    </a:lnTo>
                    <a:lnTo>
                      <a:pt x="723" y="1734"/>
                    </a:lnTo>
                    <a:lnTo>
                      <a:pt x="781" y="1638"/>
                    </a:lnTo>
                    <a:lnTo>
                      <a:pt x="838" y="1505"/>
                    </a:lnTo>
                    <a:lnTo>
                      <a:pt x="952" y="1391"/>
                    </a:lnTo>
                    <a:lnTo>
                      <a:pt x="1181" y="1201"/>
                    </a:lnTo>
                    <a:lnTo>
                      <a:pt x="1447" y="1201"/>
                    </a:lnTo>
                    <a:lnTo>
                      <a:pt x="1505" y="1105"/>
                    </a:lnTo>
                    <a:lnTo>
                      <a:pt x="1505" y="1048"/>
                    </a:lnTo>
                    <a:lnTo>
                      <a:pt x="1524" y="972"/>
                    </a:lnTo>
                    <a:lnTo>
                      <a:pt x="1561" y="934"/>
                    </a:lnTo>
                    <a:lnTo>
                      <a:pt x="1638" y="896"/>
                    </a:lnTo>
                    <a:lnTo>
                      <a:pt x="1714" y="857"/>
                    </a:lnTo>
                    <a:lnTo>
                      <a:pt x="1733" y="820"/>
                    </a:lnTo>
                    <a:lnTo>
                      <a:pt x="1847" y="610"/>
                    </a:lnTo>
                    <a:lnTo>
                      <a:pt x="1810" y="400"/>
                    </a:lnTo>
                    <a:lnTo>
                      <a:pt x="1828" y="305"/>
                    </a:lnTo>
                    <a:lnTo>
                      <a:pt x="1847" y="267"/>
                    </a:lnTo>
                    <a:lnTo>
                      <a:pt x="1886" y="267"/>
                    </a:lnTo>
                    <a:lnTo>
                      <a:pt x="1924" y="286"/>
                    </a:lnTo>
                    <a:lnTo>
                      <a:pt x="1981" y="305"/>
                    </a:lnTo>
                    <a:lnTo>
                      <a:pt x="2057" y="305"/>
                    </a:lnTo>
                    <a:lnTo>
                      <a:pt x="2133" y="267"/>
                    </a:lnTo>
                    <a:lnTo>
                      <a:pt x="2209" y="229"/>
                    </a:lnTo>
                    <a:lnTo>
                      <a:pt x="2514" y="0"/>
                    </a:lnTo>
                    <a:lnTo>
                      <a:pt x="2571" y="96"/>
                    </a:lnTo>
                    <a:lnTo>
                      <a:pt x="2667" y="191"/>
                    </a:lnTo>
                    <a:lnTo>
                      <a:pt x="2933" y="267"/>
                    </a:lnTo>
                    <a:lnTo>
                      <a:pt x="2933" y="286"/>
                    </a:lnTo>
                    <a:lnTo>
                      <a:pt x="2990" y="343"/>
                    </a:lnTo>
                    <a:lnTo>
                      <a:pt x="3009" y="362"/>
                    </a:lnTo>
                    <a:lnTo>
                      <a:pt x="3219" y="400"/>
                    </a:lnTo>
                    <a:lnTo>
                      <a:pt x="3276" y="439"/>
                    </a:lnTo>
                    <a:lnTo>
                      <a:pt x="3410" y="476"/>
                    </a:lnTo>
                    <a:lnTo>
                      <a:pt x="3486" y="495"/>
                    </a:lnTo>
                    <a:lnTo>
                      <a:pt x="3543" y="515"/>
                    </a:lnTo>
                    <a:lnTo>
                      <a:pt x="3828" y="381"/>
                    </a:lnTo>
                    <a:lnTo>
                      <a:pt x="3867" y="400"/>
                    </a:lnTo>
                    <a:lnTo>
                      <a:pt x="3943" y="591"/>
                    </a:lnTo>
                    <a:lnTo>
                      <a:pt x="3962" y="629"/>
                    </a:lnTo>
                    <a:lnTo>
                      <a:pt x="3981" y="762"/>
                    </a:lnTo>
                    <a:lnTo>
                      <a:pt x="3943" y="839"/>
                    </a:lnTo>
                    <a:lnTo>
                      <a:pt x="4000" y="896"/>
                    </a:lnTo>
                    <a:lnTo>
                      <a:pt x="3981" y="972"/>
                    </a:lnTo>
                    <a:lnTo>
                      <a:pt x="3905" y="1067"/>
                    </a:lnTo>
                    <a:lnTo>
                      <a:pt x="3886" y="1086"/>
                    </a:lnTo>
                    <a:lnTo>
                      <a:pt x="3828" y="1105"/>
                    </a:lnTo>
                    <a:lnTo>
                      <a:pt x="3714" y="1124"/>
                    </a:lnTo>
                    <a:lnTo>
                      <a:pt x="3619" y="1124"/>
                    </a:lnTo>
                    <a:lnTo>
                      <a:pt x="3543" y="1181"/>
                    </a:lnTo>
                    <a:lnTo>
                      <a:pt x="3466" y="1219"/>
                    </a:lnTo>
                    <a:lnTo>
                      <a:pt x="3333" y="1257"/>
                    </a:lnTo>
                    <a:lnTo>
                      <a:pt x="3257" y="1277"/>
                    </a:lnTo>
                    <a:lnTo>
                      <a:pt x="3143" y="1296"/>
                    </a:lnTo>
                    <a:lnTo>
                      <a:pt x="3009" y="1277"/>
                    </a:lnTo>
                    <a:lnTo>
                      <a:pt x="2762" y="1353"/>
                    </a:lnTo>
                    <a:lnTo>
                      <a:pt x="2724" y="1333"/>
                    </a:lnTo>
                    <a:lnTo>
                      <a:pt x="2704" y="1333"/>
                    </a:lnTo>
                    <a:lnTo>
                      <a:pt x="2685" y="1333"/>
                    </a:lnTo>
                    <a:lnTo>
                      <a:pt x="2667" y="1391"/>
                    </a:lnTo>
                    <a:lnTo>
                      <a:pt x="2685" y="1524"/>
                    </a:lnTo>
                    <a:lnTo>
                      <a:pt x="2914" y="1619"/>
                    </a:lnTo>
                    <a:lnTo>
                      <a:pt x="3009" y="1734"/>
                    </a:lnTo>
                    <a:lnTo>
                      <a:pt x="2971" y="1829"/>
                    </a:lnTo>
                    <a:lnTo>
                      <a:pt x="2952" y="1867"/>
                    </a:lnTo>
                    <a:lnTo>
                      <a:pt x="2952" y="1905"/>
                    </a:lnTo>
                    <a:lnTo>
                      <a:pt x="2952" y="1924"/>
                    </a:lnTo>
                    <a:lnTo>
                      <a:pt x="2990" y="1943"/>
                    </a:lnTo>
                    <a:lnTo>
                      <a:pt x="3085" y="1981"/>
                    </a:lnTo>
                    <a:lnTo>
                      <a:pt x="3162" y="2000"/>
                    </a:lnTo>
                    <a:lnTo>
                      <a:pt x="3238" y="2039"/>
                    </a:lnTo>
                    <a:lnTo>
                      <a:pt x="3295" y="2077"/>
                    </a:lnTo>
                    <a:lnTo>
                      <a:pt x="3429" y="2172"/>
                    </a:lnTo>
                    <a:lnTo>
                      <a:pt x="3486" y="2210"/>
                    </a:lnTo>
                    <a:lnTo>
                      <a:pt x="3543" y="2267"/>
                    </a:lnTo>
                    <a:lnTo>
                      <a:pt x="3581" y="2343"/>
                    </a:lnTo>
                    <a:lnTo>
                      <a:pt x="3581" y="2572"/>
                    </a:lnTo>
                    <a:lnTo>
                      <a:pt x="3752" y="2400"/>
                    </a:lnTo>
                    <a:lnTo>
                      <a:pt x="3847" y="2343"/>
                    </a:lnTo>
                    <a:lnTo>
                      <a:pt x="4076" y="2324"/>
                    </a:lnTo>
                    <a:lnTo>
                      <a:pt x="4190" y="3219"/>
                    </a:lnTo>
                    <a:lnTo>
                      <a:pt x="4190" y="3334"/>
                    </a:lnTo>
                    <a:lnTo>
                      <a:pt x="4133" y="3581"/>
                    </a:lnTo>
                    <a:lnTo>
                      <a:pt x="4114" y="3619"/>
                    </a:lnTo>
                    <a:lnTo>
                      <a:pt x="4095" y="3658"/>
                    </a:lnTo>
                    <a:lnTo>
                      <a:pt x="4038" y="3810"/>
                    </a:lnTo>
                    <a:lnTo>
                      <a:pt x="3867" y="4039"/>
                    </a:lnTo>
                    <a:lnTo>
                      <a:pt x="3714" y="4039"/>
                    </a:lnTo>
                    <a:lnTo>
                      <a:pt x="3562" y="3944"/>
                    </a:lnTo>
                    <a:lnTo>
                      <a:pt x="3295" y="3944"/>
                    </a:lnTo>
                    <a:lnTo>
                      <a:pt x="3181" y="3962"/>
                    </a:lnTo>
                    <a:lnTo>
                      <a:pt x="3085" y="3886"/>
                    </a:lnTo>
                    <a:lnTo>
                      <a:pt x="3048" y="3848"/>
                    </a:lnTo>
                    <a:lnTo>
                      <a:pt x="2952" y="3829"/>
                    </a:lnTo>
                    <a:lnTo>
                      <a:pt x="2914" y="3791"/>
                    </a:lnTo>
                    <a:lnTo>
                      <a:pt x="2857" y="3715"/>
                    </a:lnTo>
                    <a:lnTo>
                      <a:pt x="2800" y="3543"/>
                    </a:lnTo>
                    <a:lnTo>
                      <a:pt x="2743" y="3486"/>
                    </a:lnTo>
                    <a:lnTo>
                      <a:pt x="2648" y="3486"/>
                    </a:lnTo>
                    <a:lnTo>
                      <a:pt x="2571" y="3543"/>
                    </a:lnTo>
                    <a:lnTo>
                      <a:pt x="2514" y="3619"/>
                    </a:lnTo>
                    <a:lnTo>
                      <a:pt x="2457" y="3658"/>
                    </a:lnTo>
                    <a:lnTo>
                      <a:pt x="2400" y="3677"/>
                    </a:lnTo>
                    <a:lnTo>
                      <a:pt x="2267" y="3639"/>
                    </a:lnTo>
                    <a:lnTo>
                      <a:pt x="2191" y="3639"/>
                    </a:lnTo>
                    <a:lnTo>
                      <a:pt x="2152" y="3658"/>
                    </a:lnTo>
                    <a:lnTo>
                      <a:pt x="2057" y="3715"/>
                    </a:lnTo>
                    <a:lnTo>
                      <a:pt x="2038" y="3734"/>
                    </a:lnTo>
                    <a:lnTo>
                      <a:pt x="1981" y="3715"/>
                    </a:lnTo>
                    <a:lnTo>
                      <a:pt x="1886" y="3658"/>
                    </a:lnTo>
                    <a:lnTo>
                      <a:pt x="1847" y="3658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0" name="Freeform 6">
                <a:extLst>
                  <a:ext uri="{FF2B5EF4-FFF2-40B4-BE49-F238E27FC236}">
                    <a16:creationId xmlns:a16="http://schemas.microsoft.com/office/drawing/2014/main" id="{323D9C64-B7BB-8541-8BB2-C9CD88E14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6775" y="5507038"/>
                <a:ext cx="555625" cy="730250"/>
              </a:xfrm>
              <a:custGeom>
                <a:avLst/>
                <a:gdLst>
                  <a:gd name="T0" fmla="*/ 2147483646 w 3086"/>
                  <a:gd name="T1" fmla="*/ 2147483646 h 4058"/>
                  <a:gd name="T2" fmla="*/ 2147483646 w 3086"/>
                  <a:gd name="T3" fmla="*/ 2147483646 h 4058"/>
                  <a:gd name="T4" fmla="*/ 2147483646 w 3086"/>
                  <a:gd name="T5" fmla="*/ 2147483646 h 4058"/>
                  <a:gd name="T6" fmla="*/ 2147483646 w 3086"/>
                  <a:gd name="T7" fmla="*/ 2147483646 h 4058"/>
                  <a:gd name="T8" fmla="*/ 2147483646 w 3086"/>
                  <a:gd name="T9" fmla="*/ 2147483646 h 4058"/>
                  <a:gd name="T10" fmla="*/ 2147483646 w 3086"/>
                  <a:gd name="T11" fmla="*/ 2147483646 h 4058"/>
                  <a:gd name="T12" fmla="*/ 2147483646 w 3086"/>
                  <a:gd name="T13" fmla="*/ 2147483646 h 4058"/>
                  <a:gd name="T14" fmla="*/ 2147483646 w 3086"/>
                  <a:gd name="T15" fmla="*/ 2147483646 h 4058"/>
                  <a:gd name="T16" fmla="*/ 2147483646 w 3086"/>
                  <a:gd name="T17" fmla="*/ 0 h 4058"/>
                  <a:gd name="T18" fmla="*/ 2147483646 w 3086"/>
                  <a:gd name="T19" fmla="*/ 2147483646 h 4058"/>
                  <a:gd name="T20" fmla="*/ 2147483646 w 3086"/>
                  <a:gd name="T21" fmla="*/ 2147483646 h 4058"/>
                  <a:gd name="T22" fmla="*/ 2147483646 w 3086"/>
                  <a:gd name="T23" fmla="*/ 2147483646 h 4058"/>
                  <a:gd name="T24" fmla="*/ 2147483646 w 3086"/>
                  <a:gd name="T25" fmla="*/ 2147483646 h 4058"/>
                  <a:gd name="T26" fmla="*/ 2147483646 w 3086"/>
                  <a:gd name="T27" fmla="*/ 2147483646 h 4058"/>
                  <a:gd name="T28" fmla="*/ 2147483646 w 3086"/>
                  <a:gd name="T29" fmla="*/ 2147483646 h 4058"/>
                  <a:gd name="T30" fmla="*/ 2147483646 w 3086"/>
                  <a:gd name="T31" fmla="*/ 2147483646 h 4058"/>
                  <a:gd name="T32" fmla="*/ 2147483646 w 3086"/>
                  <a:gd name="T33" fmla="*/ 2147483646 h 4058"/>
                  <a:gd name="T34" fmla="*/ 2147483646 w 3086"/>
                  <a:gd name="T35" fmla="*/ 2147483646 h 4058"/>
                  <a:gd name="T36" fmla="*/ 2147483646 w 3086"/>
                  <a:gd name="T37" fmla="*/ 2147483646 h 4058"/>
                  <a:gd name="T38" fmla="*/ 2147483646 w 3086"/>
                  <a:gd name="T39" fmla="*/ 2147483646 h 4058"/>
                  <a:gd name="T40" fmla="*/ 2147483646 w 3086"/>
                  <a:gd name="T41" fmla="*/ 2147483646 h 4058"/>
                  <a:gd name="T42" fmla="*/ 2147483646 w 3086"/>
                  <a:gd name="T43" fmla="*/ 2147483646 h 4058"/>
                  <a:gd name="T44" fmla="*/ 2147483646 w 3086"/>
                  <a:gd name="T45" fmla="*/ 2147483646 h 4058"/>
                  <a:gd name="T46" fmla="*/ 2147483646 w 3086"/>
                  <a:gd name="T47" fmla="*/ 2147483646 h 4058"/>
                  <a:gd name="T48" fmla="*/ 2147483646 w 3086"/>
                  <a:gd name="T49" fmla="*/ 2147483646 h 4058"/>
                  <a:gd name="T50" fmla="*/ 2147483646 w 3086"/>
                  <a:gd name="T51" fmla="*/ 2147483646 h 4058"/>
                  <a:gd name="T52" fmla="*/ 2147483646 w 3086"/>
                  <a:gd name="T53" fmla="*/ 2147483646 h 4058"/>
                  <a:gd name="T54" fmla="*/ 2147483646 w 3086"/>
                  <a:gd name="T55" fmla="*/ 2147483646 h 4058"/>
                  <a:gd name="T56" fmla="*/ 2147483646 w 3086"/>
                  <a:gd name="T57" fmla="*/ 2147483646 h 4058"/>
                  <a:gd name="T58" fmla="*/ 2147483646 w 3086"/>
                  <a:gd name="T59" fmla="*/ 2147483646 h 4058"/>
                  <a:gd name="T60" fmla="*/ 2147483646 w 3086"/>
                  <a:gd name="T61" fmla="*/ 2147483646 h 4058"/>
                  <a:gd name="T62" fmla="*/ 2147483646 w 3086"/>
                  <a:gd name="T63" fmla="*/ 2147483646 h 4058"/>
                  <a:gd name="T64" fmla="*/ 2147483646 w 3086"/>
                  <a:gd name="T65" fmla="*/ 2147483646 h 4058"/>
                  <a:gd name="T66" fmla="*/ 2147483646 w 3086"/>
                  <a:gd name="T67" fmla="*/ 2147483646 h 4058"/>
                  <a:gd name="T68" fmla="*/ 2147483646 w 3086"/>
                  <a:gd name="T69" fmla="*/ 2147483646 h 4058"/>
                  <a:gd name="T70" fmla="*/ 2147483646 w 3086"/>
                  <a:gd name="T71" fmla="*/ 2147483646 h 4058"/>
                  <a:gd name="T72" fmla="*/ 2147483646 w 3086"/>
                  <a:gd name="T73" fmla="*/ 2147483646 h 4058"/>
                  <a:gd name="T74" fmla="*/ 2147483646 w 3086"/>
                  <a:gd name="T75" fmla="*/ 2147483646 h 4058"/>
                  <a:gd name="T76" fmla="*/ 2147483646 w 3086"/>
                  <a:gd name="T77" fmla="*/ 2147483646 h 4058"/>
                  <a:gd name="T78" fmla="*/ 2147483646 w 3086"/>
                  <a:gd name="T79" fmla="*/ 2147483646 h 4058"/>
                  <a:gd name="T80" fmla="*/ 2147483646 w 3086"/>
                  <a:gd name="T81" fmla="*/ 2147483646 h 4058"/>
                  <a:gd name="T82" fmla="*/ 2147483646 w 3086"/>
                  <a:gd name="T83" fmla="*/ 2147483646 h 4058"/>
                  <a:gd name="T84" fmla="*/ 2147483646 w 3086"/>
                  <a:gd name="T85" fmla="*/ 2147483646 h 4058"/>
                  <a:gd name="T86" fmla="*/ 2147483646 w 3086"/>
                  <a:gd name="T87" fmla="*/ 2147483646 h 4058"/>
                  <a:gd name="T88" fmla="*/ 2147483646 w 3086"/>
                  <a:gd name="T89" fmla="*/ 2147483646 h 4058"/>
                  <a:gd name="T90" fmla="*/ 2147483646 w 3086"/>
                  <a:gd name="T91" fmla="*/ 2147483646 h 40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086" h="4058">
                    <a:moveTo>
                      <a:pt x="0" y="3009"/>
                    </a:moveTo>
                    <a:lnTo>
                      <a:pt x="514" y="2761"/>
                    </a:lnTo>
                    <a:lnTo>
                      <a:pt x="628" y="2628"/>
                    </a:lnTo>
                    <a:lnTo>
                      <a:pt x="647" y="2552"/>
                    </a:lnTo>
                    <a:lnTo>
                      <a:pt x="628" y="2457"/>
                    </a:lnTo>
                    <a:lnTo>
                      <a:pt x="609" y="2380"/>
                    </a:lnTo>
                    <a:lnTo>
                      <a:pt x="552" y="2323"/>
                    </a:lnTo>
                    <a:lnTo>
                      <a:pt x="457" y="2285"/>
                    </a:lnTo>
                    <a:lnTo>
                      <a:pt x="323" y="2323"/>
                    </a:lnTo>
                    <a:lnTo>
                      <a:pt x="247" y="2304"/>
                    </a:lnTo>
                    <a:lnTo>
                      <a:pt x="171" y="2152"/>
                    </a:lnTo>
                    <a:lnTo>
                      <a:pt x="209" y="1961"/>
                    </a:lnTo>
                    <a:lnTo>
                      <a:pt x="381" y="1580"/>
                    </a:lnTo>
                    <a:lnTo>
                      <a:pt x="400" y="1447"/>
                    </a:lnTo>
                    <a:lnTo>
                      <a:pt x="381" y="1199"/>
                    </a:lnTo>
                    <a:lnTo>
                      <a:pt x="400" y="1085"/>
                    </a:lnTo>
                    <a:lnTo>
                      <a:pt x="457" y="990"/>
                    </a:lnTo>
                    <a:lnTo>
                      <a:pt x="533" y="933"/>
                    </a:lnTo>
                    <a:lnTo>
                      <a:pt x="571" y="857"/>
                    </a:lnTo>
                    <a:lnTo>
                      <a:pt x="514" y="742"/>
                    </a:lnTo>
                    <a:lnTo>
                      <a:pt x="552" y="647"/>
                    </a:lnTo>
                    <a:lnTo>
                      <a:pt x="686" y="323"/>
                    </a:lnTo>
                    <a:lnTo>
                      <a:pt x="743" y="228"/>
                    </a:lnTo>
                    <a:lnTo>
                      <a:pt x="628" y="190"/>
                    </a:lnTo>
                    <a:lnTo>
                      <a:pt x="438" y="18"/>
                    </a:lnTo>
                    <a:lnTo>
                      <a:pt x="552" y="0"/>
                    </a:lnTo>
                    <a:lnTo>
                      <a:pt x="819" y="0"/>
                    </a:lnTo>
                    <a:lnTo>
                      <a:pt x="971" y="95"/>
                    </a:lnTo>
                    <a:lnTo>
                      <a:pt x="1124" y="95"/>
                    </a:lnTo>
                    <a:lnTo>
                      <a:pt x="1124" y="304"/>
                    </a:lnTo>
                    <a:lnTo>
                      <a:pt x="1104" y="590"/>
                    </a:lnTo>
                    <a:lnTo>
                      <a:pt x="1162" y="666"/>
                    </a:lnTo>
                    <a:lnTo>
                      <a:pt x="1429" y="857"/>
                    </a:lnTo>
                    <a:lnTo>
                      <a:pt x="1619" y="894"/>
                    </a:lnTo>
                    <a:lnTo>
                      <a:pt x="1752" y="875"/>
                    </a:lnTo>
                    <a:lnTo>
                      <a:pt x="1771" y="894"/>
                    </a:lnTo>
                    <a:lnTo>
                      <a:pt x="1810" y="914"/>
                    </a:lnTo>
                    <a:lnTo>
                      <a:pt x="1828" y="933"/>
                    </a:lnTo>
                    <a:lnTo>
                      <a:pt x="2057" y="1123"/>
                    </a:lnTo>
                    <a:lnTo>
                      <a:pt x="2228" y="1219"/>
                    </a:lnTo>
                    <a:lnTo>
                      <a:pt x="2286" y="1237"/>
                    </a:lnTo>
                    <a:lnTo>
                      <a:pt x="2343" y="1219"/>
                    </a:lnTo>
                    <a:lnTo>
                      <a:pt x="2362" y="1237"/>
                    </a:lnTo>
                    <a:lnTo>
                      <a:pt x="2476" y="1333"/>
                    </a:lnTo>
                    <a:lnTo>
                      <a:pt x="2533" y="1351"/>
                    </a:lnTo>
                    <a:lnTo>
                      <a:pt x="2571" y="1390"/>
                    </a:lnTo>
                    <a:lnTo>
                      <a:pt x="2609" y="1428"/>
                    </a:lnTo>
                    <a:lnTo>
                      <a:pt x="2590" y="1695"/>
                    </a:lnTo>
                    <a:lnTo>
                      <a:pt x="2609" y="1752"/>
                    </a:lnTo>
                    <a:lnTo>
                      <a:pt x="2648" y="1809"/>
                    </a:lnTo>
                    <a:lnTo>
                      <a:pt x="2648" y="1847"/>
                    </a:lnTo>
                    <a:lnTo>
                      <a:pt x="2743" y="2057"/>
                    </a:lnTo>
                    <a:lnTo>
                      <a:pt x="2990" y="2228"/>
                    </a:lnTo>
                    <a:lnTo>
                      <a:pt x="2952" y="2380"/>
                    </a:lnTo>
                    <a:lnTo>
                      <a:pt x="2971" y="2438"/>
                    </a:lnTo>
                    <a:lnTo>
                      <a:pt x="3009" y="2533"/>
                    </a:lnTo>
                    <a:lnTo>
                      <a:pt x="3085" y="2685"/>
                    </a:lnTo>
                    <a:lnTo>
                      <a:pt x="3085" y="2819"/>
                    </a:lnTo>
                    <a:lnTo>
                      <a:pt x="3029" y="2990"/>
                    </a:lnTo>
                    <a:lnTo>
                      <a:pt x="2876" y="3085"/>
                    </a:lnTo>
                    <a:lnTo>
                      <a:pt x="2895" y="3085"/>
                    </a:lnTo>
                    <a:lnTo>
                      <a:pt x="2781" y="3009"/>
                    </a:lnTo>
                    <a:lnTo>
                      <a:pt x="2743" y="2971"/>
                    </a:lnTo>
                    <a:lnTo>
                      <a:pt x="2685" y="2952"/>
                    </a:lnTo>
                    <a:lnTo>
                      <a:pt x="2552" y="2990"/>
                    </a:lnTo>
                    <a:lnTo>
                      <a:pt x="2495" y="2971"/>
                    </a:lnTo>
                    <a:lnTo>
                      <a:pt x="2438" y="2914"/>
                    </a:lnTo>
                    <a:lnTo>
                      <a:pt x="2323" y="2990"/>
                    </a:lnTo>
                    <a:lnTo>
                      <a:pt x="2286" y="3028"/>
                    </a:lnTo>
                    <a:lnTo>
                      <a:pt x="2247" y="3085"/>
                    </a:lnTo>
                    <a:lnTo>
                      <a:pt x="2247" y="3180"/>
                    </a:lnTo>
                    <a:lnTo>
                      <a:pt x="2267" y="3237"/>
                    </a:lnTo>
                    <a:lnTo>
                      <a:pt x="2267" y="3276"/>
                    </a:lnTo>
                    <a:lnTo>
                      <a:pt x="2209" y="3314"/>
                    </a:lnTo>
                    <a:lnTo>
                      <a:pt x="2171" y="3332"/>
                    </a:lnTo>
                    <a:lnTo>
                      <a:pt x="1942" y="3314"/>
                    </a:lnTo>
                    <a:lnTo>
                      <a:pt x="1828" y="3352"/>
                    </a:lnTo>
                    <a:lnTo>
                      <a:pt x="1771" y="3352"/>
                    </a:lnTo>
                    <a:lnTo>
                      <a:pt x="1714" y="3314"/>
                    </a:lnTo>
                    <a:lnTo>
                      <a:pt x="1714" y="3276"/>
                    </a:lnTo>
                    <a:lnTo>
                      <a:pt x="1810" y="3276"/>
                    </a:lnTo>
                    <a:lnTo>
                      <a:pt x="1810" y="3237"/>
                    </a:lnTo>
                    <a:lnTo>
                      <a:pt x="1676" y="3200"/>
                    </a:lnTo>
                    <a:lnTo>
                      <a:pt x="1561" y="3161"/>
                    </a:lnTo>
                    <a:lnTo>
                      <a:pt x="1429" y="3142"/>
                    </a:lnTo>
                    <a:lnTo>
                      <a:pt x="1352" y="3237"/>
                    </a:lnTo>
                    <a:lnTo>
                      <a:pt x="1314" y="3237"/>
                    </a:lnTo>
                    <a:lnTo>
                      <a:pt x="1314" y="3161"/>
                    </a:lnTo>
                    <a:lnTo>
                      <a:pt x="1390" y="2990"/>
                    </a:lnTo>
                    <a:lnTo>
                      <a:pt x="1295" y="2971"/>
                    </a:lnTo>
                    <a:lnTo>
                      <a:pt x="1276" y="2895"/>
                    </a:lnTo>
                    <a:lnTo>
                      <a:pt x="1314" y="2704"/>
                    </a:lnTo>
                    <a:lnTo>
                      <a:pt x="1276" y="2590"/>
                    </a:lnTo>
                    <a:lnTo>
                      <a:pt x="1180" y="2609"/>
                    </a:lnTo>
                    <a:lnTo>
                      <a:pt x="1104" y="2685"/>
                    </a:lnTo>
                    <a:lnTo>
                      <a:pt x="1028" y="2761"/>
                    </a:lnTo>
                    <a:lnTo>
                      <a:pt x="1085" y="2952"/>
                    </a:lnTo>
                    <a:lnTo>
                      <a:pt x="990" y="3142"/>
                    </a:lnTo>
                    <a:lnTo>
                      <a:pt x="819" y="3276"/>
                    </a:lnTo>
                    <a:lnTo>
                      <a:pt x="628" y="3314"/>
                    </a:lnTo>
                    <a:lnTo>
                      <a:pt x="514" y="3295"/>
                    </a:lnTo>
                    <a:lnTo>
                      <a:pt x="362" y="3200"/>
                    </a:lnTo>
                    <a:lnTo>
                      <a:pt x="228" y="3161"/>
                    </a:lnTo>
                    <a:lnTo>
                      <a:pt x="228" y="3123"/>
                    </a:lnTo>
                    <a:lnTo>
                      <a:pt x="228" y="3066"/>
                    </a:lnTo>
                    <a:lnTo>
                      <a:pt x="209" y="3047"/>
                    </a:lnTo>
                    <a:lnTo>
                      <a:pt x="133" y="3047"/>
                    </a:lnTo>
                    <a:lnTo>
                      <a:pt x="95" y="3028"/>
                    </a:lnTo>
                    <a:lnTo>
                      <a:pt x="0" y="3009"/>
                    </a:lnTo>
                    <a:close/>
                    <a:moveTo>
                      <a:pt x="1333" y="3790"/>
                    </a:moveTo>
                    <a:lnTo>
                      <a:pt x="1352" y="3828"/>
                    </a:lnTo>
                    <a:lnTo>
                      <a:pt x="1333" y="3942"/>
                    </a:lnTo>
                    <a:lnTo>
                      <a:pt x="1276" y="4038"/>
                    </a:lnTo>
                    <a:lnTo>
                      <a:pt x="1124" y="4057"/>
                    </a:lnTo>
                    <a:lnTo>
                      <a:pt x="1048" y="4057"/>
                    </a:lnTo>
                    <a:lnTo>
                      <a:pt x="1009" y="4038"/>
                    </a:lnTo>
                    <a:lnTo>
                      <a:pt x="990" y="4018"/>
                    </a:lnTo>
                    <a:lnTo>
                      <a:pt x="990" y="3980"/>
                    </a:lnTo>
                    <a:lnTo>
                      <a:pt x="1028" y="3980"/>
                    </a:lnTo>
                    <a:lnTo>
                      <a:pt x="1009" y="3942"/>
                    </a:lnTo>
                    <a:lnTo>
                      <a:pt x="971" y="3866"/>
                    </a:lnTo>
                    <a:lnTo>
                      <a:pt x="952" y="3828"/>
                    </a:lnTo>
                    <a:lnTo>
                      <a:pt x="1048" y="3790"/>
                    </a:lnTo>
                    <a:lnTo>
                      <a:pt x="1143" y="3790"/>
                    </a:lnTo>
                    <a:lnTo>
                      <a:pt x="1333" y="3790"/>
                    </a:lnTo>
                    <a:close/>
                    <a:moveTo>
                      <a:pt x="1276" y="3256"/>
                    </a:moveTo>
                    <a:lnTo>
                      <a:pt x="1352" y="3276"/>
                    </a:lnTo>
                    <a:lnTo>
                      <a:pt x="1524" y="3237"/>
                    </a:lnTo>
                    <a:lnTo>
                      <a:pt x="1619" y="3237"/>
                    </a:lnTo>
                    <a:lnTo>
                      <a:pt x="1619" y="3276"/>
                    </a:lnTo>
                    <a:lnTo>
                      <a:pt x="1505" y="3332"/>
                    </a:lnTo>
                    <a:lnTo>
                      <a:pt x="1581" y="3599"/>
                    </a:lnTo>
                    <a:lnTo>
                      <a:pt x="1485" y="3695"/>
                    </a:lnTo>
                    <a:lnTo>
                      <a:pt x="1180" y="3599"/>
                    </a:lnTo>
                    <a:lnTo>
                      <a:pt x="1048" y="3504"/>
                    </a:lnTo>
                    <a:lnTo>
                      <a:pt x="1066" y="3390"/>
                    </a:lnTo>
                    <a:lnTo>
                      <a:pt x="1143" y="3256"/>
                    </a:lnTo>
                    <a:lnTo>
                      <a:pt x="1200" y="3218"/>
                    </a:lnTo>
                    <a:lnTo>
                      <a:pt x="1276" y="3256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1" name="Freeform 7">
                <a:extLst>
                  <a:ext uri="{FF2B5EF4-FFF2-40B4-BE49-F238E27FC236}">
                    <a16:creationId xmlns:a16="http://schemas.microsoft.com/office/drawing/2014/main" id="{AE038E99-4526-D149-AAA3-25586EFE9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1025" y="3378200"/>
                <a:ext cx="2355850" cy="1892300"/>
              </a:xfrm>
              <a:custGeom>
                <a:avLst/>
                <a:gdLst>
                  <a:gd name="T0" fmla="*/ 2147483646 w 13087"/>
                  <a:gd name="T1" fmla="*/ 2147483646 h 10515"/>
                  <a:gd name="T2" fmla="*/ 2147483646 w 13087"/>
                  <a:gd name="T3" fmla="*/ 2147483646 h 10515"/>
                  <a:gd name="T4" fmla="*/ 2147483646 w 13087"/>
                  <a:gd name="T5" fmla="*/ 2147483646 h 10515"/>
                  <a:gd name="T6" fmla="*/ 2147483646 w 13087"/>
                  <a:gd name="T7" fmla="*/ 2147483646 h 10515"/>
                  <a:gd name="T8" fmla="*/ 2147483646 w 13087"/>
                  <a:gd name="T9" fmla="*/ 2147483646 h 10515"/>
                  <a:gd name="T10" fmla="*/ 2147483646 w 13087"/>
                  <a:gd name="T11" fmla="*/ 2147483646 h 10515"/>
                  <a:gd name="T12" fmla="*/ 2147483646 w 13087"/>
                  <a:gd name="T13" fmla="*/ 2147483646 h 10515"/>
                  <a:gd name="T14" fmla="*/ 2147483646 w 13087"/>
                  <a:gd name="T15" fmla="*/ 2147483646 h 10515"/>
                  <a:gd name="T16" fmla="*/ 2147483646 w 13087"/>
                  <a:gd name="T17" fmla="*/ 2147483646 h 10515"/>
                  <a:gd name="T18" fmla="*/ 2147483646 w 13087"/>
                  <a:gd name="T19" fmla="*/ 2147483646 h 10515"/>
                  <a:gd name="T20" fmla="*/ 2147483646 w 13087"/>
                  <a:gd name="T21" fmla="*/ 2147483646 h 10515"/>
                  <a:gd name="T22" fmla="*/ 2147483646 w 13087"/>
                  <a:gd name="T23" fmla="*/ 2147483646 h 10515"/>
                  <a:gd name="T24" fmla="*/ 2147483646 w 13087"/>
                  <a:gd name="T25" fmla="*/ 2147483646 h 10515"/>
                  <a:gd name="T26" fmla="*/ 2147483646 w 13087"/>
                  <a:gd name="T27" fmla="*/ 2147483646 h 10515"/>
                  <a:gd name="T28" fmla="*/ 2147483646 w 13087"/>
                  <a:gd name="T29" fmla="*/ 2147483646 h 10515"/>
                  <a:gd name="T30" fmla="*/ 2147483646 w 13087"/>
                  <a:gd name="T31" fmla="*/ 2147483646 h 10515"/>
                  <a:gd name="T32" fmla="*/ 2147483646 w 13087"/>
                  <a:gd name="T33" fmla="*/ 2147483646 h 10515"/>
                  <a:gd name="T34" fmla="*/ 2147483646 w 13087"/>
                  <a:gd name="T35" fmla="*/ 2147483646 h 10515"/>
                  <a:gd name="T36" fmla="*/ 2147483646 w 13087"/>
                  <a:gd name="T37" fmla="*/ 2147483646 h 10515"/>
                  <a:gd name="T38" fmla="*/ 2147483646 w 13087"/>
                  <a:gd name="T39" fmla="*/ 2147483646 h 10515"/>
                  <a:gd name="T40" fmla="*/ 2147483646 w 13087"/>
                  <a:gd name="T41" fmla="*/ 2147483646 h 10515"/>
                  <a:gd name="T42" fmla="*/ 2147483646 w 13087"/>
                  <a:gd name="T43" fmla="*/ 2147483646 h 10515"/>
                  <a:gd name="T44" fmla="*/ 2147483646 w 13087"/>
                  <a:gd name="T45" fmla="*/ 2147483646 h 10515"/>
                  <a:gd name="T46" fmla="*/ 2147483646 w 13087"/>
                  <a:gd name="T47" fmla="*/ 2147483646 h 10515"/>
                  <a:gd name="T48" fmla="*/ 2147483646 w 13087"/>
                  <a:gd name="T49" fmla="*/ 2147483646 h 10515"/>
                  <a:gd name="T50" fmla="*/ 2147483646 w 13087"/>
                  <a:gd name="T51" fmla="*/ 2147483646 h 10515"/>
                  <a:gd name="T52" fmla="*/ 2147483646 w 13087"/>
                  <a:gd name="T53" fmla="*/ 2147483646 h 10515"/>
                  <a:gd name="T54" fmla="*/ 2147483646 w 13087"/>
                  <a:gd name="T55" fmla="*/ 2147483646 h 10515"/>
                  <a:gd name="T56" fmla="*/ 2147483646 w 13087"/>
                  <a:gd name="T57" fmla="*/ 2147483646 h 10515"/>
                  <a:gd name="T58" fmla="*/ 2147483646 w 13087"/>
                  <a:gd name="T59" fmla="*/ 2147483646 h 10515"/>
                  <a:gd name="T60" fmla="*/ 2147483646 w 13087"/>
                  <a:gd name="T61" fmla="*/ 2147483646 h 10515"/>
                  <a:gd name="T62" fmla="*/ 2147483646 w 13087"/>
                  <a:gd name="T63" fmla="*/ 2147483646 h 10515"/>
                  <a:gd name="T64" fmla="*/ 2147483646 w 13087"/>
                  <a:gd name="T65" fmla="*/ 2147483646 h 10515"/>
                  <a:gd name="T66" fmla="*/ 2147483646 w 13087"/>
                  <a:gd name="T67" fmla="*/ 2147483646 h 10515"/>
                  <a:gd name="T68" fmla="*/ 2147483646 w 13087"/>
                  <a:gd name="T69" fmla="*/ 2147483646 h 10515"/>
                  <a:gd name="T70" fmla="*/ 2147483646 w 13087"/>
                  <a:gd name="T71" fmla="*/ 2147483646 h 10515"/>
                  <a:gd name="T72" fmla="*/ 2147483646 w 13087"/>
                  <a:gd name="T73" fmla="*/ 2147483646 h 10515"/>
                  <a:gd name="T74" fmla="*/ 2147483646 w 13087"/>
                  <a:gd name="T75" fmla="*/ 2147483646 h 10515"/>
                  <a:gd name="T76" fmla="*/ 2147483646 w 13087"/>
                  <a:gd name="T77" fmla="*/ 2147483646 h 10515"/>
                  <a:gd name="T78" fmla="*/ 2147483646 w 13087"/>
                  <a:gd name="T79" fmla="*/ 2147483646 h 10515"/>
                  <a:gd name="T80" fmla="*/ 2147483646 w 13087"/>
                  <a:gd name="T81" fmla="*/ 2147483646 h 10515"/>
                  <a:gd name="T82" fmla="*/ 2147483646 w 13087"/>
                  <a:gd name="T83" fmla="*/ 2147483646 h 10515"/>
                  <a:gd name="T84" fmla="*/ 2147483646 w 13087"/>
                  <a:gd name="T85" fmla="*/ 2147483646 h 10515"/>
                  <a:gd name="T86" fmla="*/ 2147483646 w 13087"/>
                  <a:gd name="T87" fmla="*/ 2147483646 h 10515"/>
                  <a:gd name="T88" fmla="*/ 2147483646 w 13087"/>
                  <a:gd name="T89" fmla="*/ 2147483646 h 10515"/>
                  <a:gd name="T90" fmla="*/ 2147483646 w 13087"/>
                  <a:gd name="T91" fmla="*/ 2147483646 h 10515"/>
                  <a:gd name="T92" fmla="*/ 2147483646 w 13087"/>
                  <a:gd name="T93" fmla="*/ 2147483646 h 10515"/>
                  <a:gd name="T94" fmla="*/ 2147483646 w 13087"/>
                  <a:gd name="T95" fmla="*/ 2147483646 h 10515"/>
                  <a:gd name="T96" fmla="*/ 2147483646 w 13087"/>
                  <a:gd name="T97" fmla="*/ 2147483646 h 10515"/>
                  <a:gd name="T98" fmla="*/ 2147483646 w 13087"/>
                  <a:gd name="T99" fmla="*/ 2147483646 h 10515"/>
                  <a:gd name="T100" fmla="*/ 2147483646 w 13087"/>
                  <a:gd name="T101" fmla="*/ 2147483646 h 10515"/>
                  <a:gd name="T102" fmla="*/ 2147483646 w 13087"/>
                  <a:gd name="T103" fmla="*/ 2147483646 h 10515"/>
                  <a:gd name="T104" fmla="*/ 2147483646 w 13087"/>
                  <a:gd name="T105" fmla="*/ 2147483646 h 1051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3087" h="10515">
                    <a:moveTo>
                      <a:pt x="13086" y="5752"/>
                    </a:moveTo>
                    <a:lnTo>
                      <a:pt x="13086" y="5771"/>
                    </a:lnTo>
                    <a:lnTo>
                      <a:pt x="12990" y="5847"/>
                    </a:lnTo>
                    <a:lnTo>
                      <a:pt x="12933" y="5962"/>
                    </a:lnTo>
                    <a:lnTo>
                      <a:pt x="12895" y="6209"/>
                    </a:lnTo>
                    <a:lnTo>
                      <a:pt x="12876" y="6247"/>
                    </a:lnTo>
                    <a:lnTo>
                      <a:pt x="12838" y="6266"/>
                    </a:lnTo>
                    <a:lnTo>
                      <a:pt x="12743" y="6304"/>
                    </a:lnTo>
                    <a:lnTo>
                      <a:pt x="12762" y="6362"/>
                    </a:lnTo>
                    <a:lnTo>
                      <a:pt x="12953" y="6495"/>
                    </a:lnTo>
                    <a:lnTo>
                      <a:pt x="12819" y="6628"/>
                    </a:lnTo>
                    <a:lnTo>
                      <a:pt x="12781" y="6685"/>
                    </a:lnTo>
                    <a:lnTo>
                      <a:pt x="12953" y="6685"/>
                    </a:lnTo>
                    <a:lnTo>
                      <a:pt x="12933" y="6704"/>
                    </a:lnTo>
                    <a:lnTo>
                      <a:pt x="12895" y="6800"/>
                    </a:lnTo>
                    <a:lnTo>
                      <a:pt x="12667" y="7047"/>
                    </a:lnTo>
                    <a:lnTo>
                      <a:pt x="12514" y="7105"/>
                    </a:lnTo>
                    <a:lnTo>
                      <a:pt x="12400" y="7028"/>
                    </a:lnTo>
                    <a:lnTo>
                      <a:pt x="12305" y="6895"/>
                    </a:lnTo>
                    <a:lnTo>
                      <a:pt x="12191" y="6876"/>
                    </a:lnTo>
                    <a:lnTo>
                      <a:pt x="12133" y="6971"/>
                    </a:lnTo>
                    <a:lnTo>
                      <a:pt x="12095" y="7161"/>
                    </a:lnTo>
                    <a:lnTo>
                      <a:pt x="12095" y="7504"/>
                    </a:lnTo>
                    <a:lnTo>
                      <a:pt x="12057" y="7542"/>
                    </a:lnTo>
                    <a:lnTo>
                      <a:pt x="11905" y="7714"/>
                    </a:lnTo>
                    <a:lnTo>
                      <a:pt x="11905" y="7752"/>
                    </a:lnTo>
                    <a:lnTo>
                      <a:pt x="11924" y="7847"/>
                    </a:lnTo>
                    <a:lnTo>
                      <a:pt x="11905" y="7904"/>
                    </a:lnTo>
                    <a:lnTo>
                      <a:pt x="11734" y="8038"/>
                    </a:lnTo>
                    <a:lnTo>
                      <a:pt x="11848" y="8114"/>
                    </a:lnTo>
                    <a:lnTo>
                      <a:pt x="11962" y="8209"/>
                    </a:lnTo>
                    <a:lnTo>
                      <a:pt x="12038" y="8361"/>
                    </a:lnTo>
                    <a:lnTo>
                      <a:pt x="12057" y="8514"/>
                    </a:lnTo>
                    <a:lnTo>
                      <a:pt x="11981" y="8628"/>
                    </a:lnTo>
                    <a:lnTo>
                      <a:pt x="11829" y="8705"/>
                    </a:lnTo>
                    <a:lnTo>
                      <a:pt x="11676" y="8761"/>
                    </a:lnTo>
                    <a:lnTo>
                      <a:pt x="11505" y="8781"/>
                    </a:lnTo>
                    <a:lnTo>
                      <a:pt x="11257" y="8781"/>
                    </a:lnTo>
                    <a:lnTo>
                      <a:pt x="11200" y="8800"/>
                    </a:lnTo>
                    <a:lnTo>
                      <a:pt x="11028" y="8876"/>
                    </a:lnTo>
                    <a:lnTo>
                      <a:pt x="10972" y="8895"/>
                    </a:lnTo>
                    <a:lnTo>
                      <a:pt x="10933" y="8933"/>
                    </a:lnTo>
                    <a:lnTo>
                      <a:pt x="10914" y="8971"/>
                    </a:lnTo>
                    <a:lnTo>
                      <a:pt x="10857" y="9028"/>
                    </a:lnTo>
                    <a:lnTo>
                      <a:pt x="10838" y="9086"/>
                    </a:lnTo>
                    <a:lnTo>
                      <a:pt x="10819" y="9104"/>
                    </a:lnTo>
                    <a:lnTo>
                      <a:pt x="10800" y="9104"/>
                    </a:lnTo>
                    <a:lnTo>
                      <a:pt x="10724" y="9104"/>
                    </a:lnTo>
                    <a:lnTo>
                      <a:pt x="10705" y="9104"/>
                    </a:lnTo>
                    <a:lnTo>
                      <a:pt x="10628" y="9162"/>
                    </a:lnTo>
                    <a:lnTo>
                      <a:pt x="10552" y="9276"/>
                    </a:lnTo>
                    <a:lnTo>
                      <a:pt x="10495" y="9371"/>
                    </a:lnTo>
                    <a:lnTo>
                      <a:pt x="10457" y="9543"/>
                    </a:lnTo>
                    <a:lnTo>
                      <a:pt x="10400" y="9676"/>
                    </a:lnTo>
                    <a:lnTo>
                      <a:pt x="10324" y="9809"/>
                    </a:lnTo>
                    <a:lnTo>
                      <a:pt x="10247" y="9904"/>
                    </a:lnTo>
                    <a:lnTo>
                      <a:pt x="10076" y="10038"/>
                    </a:lnTo>
                    <a:lnTo>
                      <a:pt x="9962" y="10095"/>
                    </a:lnTo>
                    <a:lnTo>
                      <a:pt x="9733" y="10171"/>
                    </a:lnTo>
                    <a:lnTo>
                      <a:pt x="9695" y="10266"/>
                    </a:lnTo>
                    <a:lnTo>
                      <a:pt x="9676" y="10361"/>
                    </a:lnTo>
                    <a:lnTo>
                      <a:pt x="9619" y="10457"/>
                    </a:lnTo>
                    <a:lnTo>
                      <a:pt x="9486" y="10495"/>
                    </a:lnTo>
                    <a:lnTo>
                      <a:pt x="9372" y="10514"/>
                    </a:lnTo>
                    <a:lnTo>
                      <a:pt x="9295" y="10305"/>
                    </a:lnTo>
                    <a:lnTo>
                      <a:pt x="9276" y="10266"/>
                    </a:lnTo>
                    <a:lnTo>
                      <a:pt x="9219" y="10228"/>
                    </a:lnTo>
                    <a:lnTo>
                      <a:pt x="9162" y="10190"/>
                    </a:lnTo>
                    <a:lnTo>
                      <a:pt x="9105" y="10152"/>
                    </a:lnTo>
                    <a:lnTo>
                      <a:pt x="9067" y="10095"/>
                    </a:lnTo>
                    <a:lnTo>
                      <a:pt x="9067" y="10019"/>
                    </a:lnTo>
                    <a:lnTo>
                      <a:pt x="9067" y="9943"/>
                    </a:lnTo>
                    <a:lnTo>
                      <a:pt x="9028" y="9809"/>
                    </a:lnTo>
                    <a:lnTo>
                      <a:pt x="8991" y="9714"/>
                    </a:lnTo>
                    <a:lnTo>
                      <a:pt x="8933" y="9657"/>
                    </a:lnTo>
                    <a:lnTo>
                      <a:pt x="8819" y="9562"/>
                    </a:lnTo>
                    <a:lnTo>
                      <a:pt x="8781" y="9543"/>
                    </a:lnTo>
                    <a:lnTo>
                      <a:pt x="8743" y="9543"/>
                    </a:lnTo>
                    <a:lnTo>
                      <a:pt x="8724" y="9599"/>
                    </a:lnTo>
                    <a:lnTo>
                      <a:pt x="8705" y="9599"/>
                    </a:lnTo>
                    <a:lnTo>
                      <a:pt x="8666" y="9599"/>
                    </a:lnTo>
                    <a:lnTo>
                      <a:pt x="8419" y="9523"/>
                    </a:lnTo>
                    <a:lnTo>
                      <a:pt x="8095" y="9447"/>
                    </a:lnTo>
                    <a:lnTo>
                      <a:pt x="8057" y="9467"/>
                    </a:lnTo>
                    <a:lnTo>
                      <a:pt x="8038" y="9485"/>
                    </a:lnTo>
                    <a:lnTo>
                      <a:pt x="7962" y="9657"/>
                    </a:lnTo>
                    <a:lnTo>
                      <a:pt x="7924" y="9676"/>
                    </a:lnTo>
                    <a:lnTo>
                      <a:pt x="7886" y="9676"/>
                    </a:lnTo>
                    <a:lnTo>
                      <a:pt x="7790" y="9676"/>
                    </a:lnTo>
                    <a:lnTo>
                      <a:pt x="7733" y="9638"/>
                    </a:lnTo>
                    <a:lnTo>
                      <a:pt x="7638" y="9581"/>
                    </a:lnTo>
                    <a:lnTo>
                      <a:pt x="7581" y="9562"/>
                    </a:lnTo>
                    <a:lnTo>
                      <a:pt x="7523" y="9562"/>
                    </a:lnTo>
                    <a:lnTo>
                      <a:pt x="7505" y="9581"/>
                    </a:lnTo>
                    <a:lnTo>
                      <a:pt x="7467" y="9619"/>
                    </a:lnTo>
                    <a:lnTo>
                      <a:pt x="7447" y="9638"/>
                    </a:lnTo>
                    <a:lnTo>
                      <a:pt x="7371" y="9657"/>
                    </a:lnTo>
                    <a:lnTo>
                      <a:pt x="7352" y="9676"/>
                    </a:lnTo>
                    <a:lnTo>
                      <a:pt x="7333" y="9714"/>
                    </a:lnTo>
                    <a:lnTo>
                      <a:pt x="7314" y="9733"/>
                    </a:lnTo>
                    <a:lnTo>
                      <a:pt x="7314" y="9809"/>
                    </a:lnTo>
                    <a:lnTo>
                      <a:pt x="7314" y="9848"/>
                    </a:lnTo>
                    <a:lnTo>
                      <a:pt x="7295" y="9866"/>
                    </a:lnTo>
                    <a:lnTo>
                      <a:pt x="7257" y="9885"/>
                    </a:lnTo>
                    <a:lnTo>
                      <a:pt x="7219" y="9904"/>
                    </a:lnTo>
                    <a:lnTo>
                      <a:pt x="7124" y="9904"/>
                    </a:lnTo>
                    <a:lnTo>
                      <a:pt x="7066" y="9904"/>
                    </a:lnTo>
                    <a:lnTo>
                      <a:pt x="6990" y="9848"/>
                    </a:lnTo>
                    <a:lnTo>
                      <a:pt x="6876" y="9676"/>
                    </a:lnTo>
                    <a:lnTo>
                      <a:pt x="6609" y="9562"/>
                    </a:lnTo>
                    <a:lnTo>
                      <a:pt x="6571" y="9504"/>
                    </a:lnTo>
                    <a:lnTo>
                      <a:pt x="6533" y="9447"/>
                    </a:lnTo>
                    <a:lnTo>
                      <a:pt x="6514" y="9390"/>
                    </a:lnTo>
                    <a:lnTo>
                      <a:pt x="6495" y="9295"/>
                    </a:lnTo>
                    <a:lnTo>
                      <a:pt x="6457" y="9218"/>
                    </a:lnTo>
                    <a:lnTo>
                      <a:pt x="6381" y="9066"/>
                    </a:lnTo>
                    <a:lnTo>
                      <a:pt x="6304" y="9009"/>
                    </a:lnTo>
                    <a:lnTo>
                      <a:pt x="6228" y="8971"/>
                    </a:lnTo>
                    <a:lnTo>
                      <a:pt x="6114" y="8952"/>
                    </a:lnTo>
                    <a:lnTo>
                      <a:pt x="6095" y="8952"/>
                    </a:lnTo>
                    <a:lnTo>
                      <a:pt x="6057" y="8952"/>
                    </a:lnTo>
                    <a:lnTo>
                      <a:pt x="6038" y="8971"/>
                    </a:lnTo>
                    <a:lnTo>
                      <a:pt x="6019" y="9009"/>
                    </a:lnTo>
                    <a:lnTo>
                      <a:pt x="6000" y="9066"/>
                    </a:lnTo>
                    <a:lnTo>
                      <a:pt x="5981" y="9086"/>
                    </a:lnTo>
                    <a:lnTo>
                      <a:pt x="5923" y="9086"/>
                    </a:lnTo>
                    <a:lnTo>
                      <a:pt x="5752" y="9047"/>
                    </a:lnTo>
                    <a:lnTo>
                      <a:pt x="5562" y="8971"/>
                    </a:lnTo>
                    <a:lnTo>
                      <a:pt x="5524" y="8933"/>
                    </a:lnTo>
                    <a:lnTo>
                      <a:pt x="5352" y="8609"/>
                    </a:lnTo>
                    <a:lnTo>
                      <a:pt x="5276" y="8533"/>
                    </a:lnTo>
                    <a:lnTo>
                      <a:pt x="5219" y="8514"/>
                    </a:lnTo>
                    <a:lnTo>
                      <a:pt x="5143" y="8495"/>
                    </a:lnTo>
                    <a:lnTo>
                      <a:pt x="4971" y="8495"/>
                    </a:lnTo>
                    <a:lnTo>
                      <a:pt x="4895" y="8495"/>
                    </a:lnTo>
                    <a:lnTo>
                      <a:pt x="4780" y="8533"/>
                    </a:lnTo>
                    <a:lnTo>
                      <a:pt x="4685" y="8571"/>
                    </a:lnTo>
                    <a:lnTo>
                      <a:pt x="4609" y="8628"/>
                    </a:lnTo>
                    <a:lnTo>
                      <a:pt x="4571" y="8628"/>
                    </a:lnTo>
                    <a:lnTo>
                      <a:pt x="4533" y="8647"/>
                    </a:lnTo>
                    <a:lnTo>
                      <a:pt x="4495" y="8685"/>
                    </a:lnTo>
                    <a:lnTo>
                      <a:pt x="4438" y="8742"/>
                    </a:lnTo>
                    <a:lnTo>
                      <a:pt x="4286" y="8838"/>
                    </a:lnTo>
                    <a:lnTo>
                      <a:pt x="4247" y="8857"/>
                    </a:lnTo>
                    <a:lnTo>
                      <a:pt x="4171" y="8857"/>
                    </a:lnTo>
                    <a:lnTo>
                      <a:pt x="3676" y="8838"/>
                    </a:lnTo>
                    <a:lnTo>
                      <a:pt x="3619" y="8819"/>
                    </a:lnTo>
                    <a:lnTo>
                      <a:pt x="3581" y="8781"/>
                    </a:lnTo>
                    <a:lnTo>
                      <a:pt x="3561" y="8685"/>
                    </a:lnTo>
                    <a:lnTo>
                      <a:pt x="3524" y="8647"/>
                    </a:lnTo>
                    <a:lnTo>
                      <a:pt x="3485" y="8609"/>
                    </a:lnTo>
                    <a:lnTo>
                      <a:pt x="3371" y="8514"/>
                    </a:lnTo>
                    <a:lnTo>
                      <a:pt x="3219" y="8476"/>
                    </a:lnTo>
                    <a:lnTo>
                      <a:pt x="3200" y="8457"/>
                    </a:lnTo>
                    <a:lnTo>
                      <a:pt x="3066" y="8324"/>
                    </a:lnTo>
                    <a:lnTo>
                      <a:pt x="2685" y="8228"/>
                    </a:lnTo>
                    <a:lnTo>
                      <a:pt x="2552" y="8209"/>
                    </a:lnTo>
                    <a:lnTo>
                      <a:pt x="2495" y="8209"/>
                    </a:lnTo>
                    <a:lnTo>
                      <a:pt x="2476" y="8209"/>
                    </a:lnTo>
                    <a:lnTo>
                      <a:pt x="2438" y="8171"/>
                    </a:lnTo>
                    <a:lnTo>
                      <a:pt x="2418" y="8114"/>
                    </a:lnTo>
                    <a:lnTo>
                      <a:pt x="2342" y="8038"/>
                    </a:lnTo>
                    <a:lnTo>
                      <a:pt x="2323" y="8019"/>
                    </a:lnTo>
                    <a:lnTo>
                      <a:pt x="2286" y="8019"/>
                    </a:lnTo>
                    <a:lnTo>
                      <a:pt x="2228" y="8019"/>
                    </a:lnTo>
                    <a:lnTo>
                      <a:pt x="2209" y="8038"/>
                    </a:lnTo>
                    <a:lnTo>
                      <a:pt x="2190" y="8038"/>
                    </a:lnTo>
                    <a:lnTo>
                      <a:pt x="2114" y="8057"/>
                    </a:lnTo>
                    <a:lnTo>
                      <a:pt x="2076" y="8038"/>
                    </a:lnTo>
                    <a:lnTo>
                      <a:pt x="1790" y="7923"/>
                    </a:lnTo>
                    <a:lnTo>
                      <a:pt x="1809" y="7828"/>
                    </a:lnTo>
                    <a:lnTo>
                      <a:pt x="1714" y="7600"/>
                    </a:lnTo>
                    <a:lnTo>
                      <a:pt x="1695" y="7504"/>
                    </a:lnTo>
                    <a:lnTo>
                      <a:pt x="1695" y="7409"/>
                    </a:lnTo>
                    <a:lnTo>
                      <a:pt x="1657" y="7352"/>
                    </a:lnTo>
                    <a:lnTo>
                      <a:pt x="1600" y="7237"/>
                    </a:lnTo>
                    <a:lnTo>
                      <a:pt x="1580" y="7181"/>
                    </a:lnTo>
                    <a:lnTo>
                      <a:pt x="1580" y="7123"/>
                    </a:lnTo>
                    <a:lnTo>
                      <a:pt x="1600" y="7009"/>
                    </a:lnTo>
                    <a:lnTo>
                      <a:pt x="1600" y="6895"/>
                    </a:lnTo>
                    <a:lnTo>
                      <a:pt x="1485" y="6743"/>
                    </a:lnTo>
                    <a:lnTo>
                      <a:pt x="1257" y="6514"/>
                    </a:lnTo>
                    <a:lnTo>
                      <a:pt x="1180" y="6457"/>
                    </a:lnTo>
                    <a:lnTo>
                      <a:pt x="1067" y="6419"/>
                    </a:lnTo>
                    <a:lnTo>
                      <a:pt x="1009" y="6380"/>
                    </a:lnTo>
                    <a:lnTo>
                      <a:pt x="914" y="6285"/>
                    </a:lnTo>
                    <a:lnTo>
                      <a:pt x="838" y="6133"/>
                    </a:lnTo>
                    <a:lnTo>
                      <a:pt x="628" y="5619"/>
                    </a:lnTo>
                    <a:lnTo>
                      <a:pt x="571" y="5371"/>
                    </a:lnTo>
                    <a:lnTo>
                      <a:pt x="533" y="5295"/>
                    </a:lnTo>
                    <a:lnTo>
                      <a:pt x="514" y="5219"/>
                    </a:lnTo>
                    <a:lnTo>
                      <a:pt x="495" y="5047"/>
                    </a:lnTo>
                    <a:lnTo>
                      <a:pt x="457" y="4971"/>
                    </a:lnTo>
                    <a:lnTo>
                      <a:pt x="419" y="4895"/>
                    </a:lnTo>
                    <a:lnTo>
                      <a:pt x="400" y="4838"/>
                    </a:lnTo>
                    <a:lnTo>
                      <a:pt x="361" y="4704"/>
                    </a:lnTo>
                    <a:lnTo>
                      <a:pt x="419" y="4647"/>
                    </a:lnTo>
                    <a:lnTo>
                      <a:pt x="476" y="4457"/>
                    </a:lnTo>
                    <a:lnTo>
                      <a:pt x="533" y="4418"/>
                    </a:lnTo>
                    <a:lnTo>
                      <a:pt x="514" y="4399"/>
                    </a:lnTo>
                    <a:lnTo>
                      <a:pt x="495" y="4362"/>
                    </a:lnTo>
                    <a:lnTo>
                      <a:pt x="400" y="4323"/>
                    </a:lnTo>
                    <a:lnTo>
                      <a:pt x="323" y="4247"/>
                    </a:lnTo>
                    <a:lnTo>
                      <a:pt x="171" y="4152"/>
                    </a:lnTo>
                    <a:lnTo>
                      <a:pt x="114" y="4096"/>
                    </a:lnTo>
                    <a:lnTo>
                      <a:pt x="38" y="4020"/>
                    </a:lnTo>
                    <a:lnTo>
                      <a:pt x="19" y="3962"/>
                    </a:lnTo>
                    <a:lnTo>
                      <a:pt x="0" y="3886"/>
                    </a:lnTo>
                    <a:lnTo>
                      <a:pt x="95" y="3734"/>
                    </a:lnTo>
                    <a:lnTo>
                      <a:pt x="114" y="3696"/>
                    </a:lnTo>
                    <a:lnTo>
                      <a:pt x="152" y="3677"/>
                    </a:lnTo>
                    <a:lnTo>
                      <a:pt x="190" y="3677"/>
                    </a:lnTo>
                    <a:lnTo>
                      <a:pt x="228" y="3696"/>
                    </a:lnTo>
                    <a:lnTo>
                      <a:pt x="437" y="3639"/>
                    </a:lnTo>
                    <a:lnTo>
                      <a:pt x="571" y="3505"/>
                    </a:lnTo>
                    <a:lnTo>
                      <a:pt x="666" y="3448"/>
                    </a:lnTo>
                    <a:lnTo>
                      <a:pt x="704" y="3391"/>
                    </a:lnTo>
                    <a:lnTo>
                      <a:pt x="704" y="3334"/>
                    </a:lnTo>
                    <a:lnTo>
                      <a:pt x="704" y="3296"/>
                    </a:lnTo>
                    <a:lnTo>
                      <a:pt x="723" y="3239"/>
                    </a:lnTo>
                    <a:lnTo>
                      <a:pt x="742" y="3200"/>
                    </a:lnTo>
                    <a:lnTo>
                      <a:pt x="762" y="3144"/>
                    </a:lnTo>
                    <a:lnTo>
                      <a:pt x="800" y="3067"/>
                    </a:lnTo>
                    <a:lnTo>
                      <a:pt x="818" y="3029"/>
                    </a:lnTo>
                    <a:lnTo>
                      <a:pt x="818" y="2991"/>
                    </a:lnTo>
                    <a:lnTo>
                      <a:pt x="818" y="2972"/>
                    </a:lnTo>
                    <a:lnTo>
                      <a:pt x="818" y="2953"/>
                    </a:lnTo>
                    <a:lnTo>
                      <a:pt x="876" y="2839"/>
                    </a:lnTo>
                    <a:lnTo>
                      <a:pt x="818" y="2419"/>
                    </a:lnTo>
                    <a:lnTo>
                      <a:pt x="818" y="2362"/>
                    </a:lnTo>
                    <a:lnTo>
                      <a:pt x="838" y="2267"/>
                    </a:lnTo>
                    <a:lnTo>
                      <a:pt x="876" y="2248"/>
                    </a:lnTo>
                    <a:lnTo>
                      <a:pt x="895" y="2229"/>
                    </a:lnTo>
                    <a:lnTo>
                      <a:pt x="933" y="2210"/>
                    </a:lnTo>
                    <a:lnTo>
                      <a:pt x="1028" y="2153"/>
                    </a:lnTo>
                    <a:lnTo>
                      <a:pt x="1067" y="2153"/>
                    </a:lnTo>
                    <a:lnTo>
                      <a:pt x="1123" y="2115"/>
                    </a:lnTo>
                    <a:lnTo>
                      <a:pt x="1123" y="2057"/>
                    </a:lnTo>
                    <a:lnTo>
                      <a:pt x="1447" y="1981"/>
                    </a:lnTo>
                    <a:lnTo>
                      <a:pt x="1638" y="2153"/>
                    </a:lnTo>
                    <a:lnTo>
                      <a:pt x="1695" y="2172"/>
                    </a:lnTo>
                    <a:lnTo>
                      <a:pt x="1771" y="2191"/>
                    </a:lnTo>
                    <a:lnTo>
                      <a:pt x="1885" y="2172"/>
                    </a:lnTo>
                    <a:lnTo>
                      <a:pt x="1942" y="2172"/>
                    </a:lnTo>
                    <a:lnTo>
                      <a:pt x="1981" y="2153"/>
                    </a:lnTo>
                    <a:lnTo>
                      <a:pt x="2057" y="2096"/>
                    </a:lnTo>
                    <a:lnTo>
                      <a:pt x="2114" y="2077"/>
                    </a:lnTo>
                    <a:lnTo>
                      <a:pt x="2152" y="1981"/>
                    </a:lnTo>
                    <a:lnTo>
                      <a:pt x="2209" y="1905"/>
                    </a:lnTo>
                    <a:lnTo>
                      <a:pt x="2266" y="1734"/>
                    </a:lnTo>
                    <a:lnTo>
                      <a:pt x="2304" y="1696"/>
                    </a:lnTo>
                    <a:lnTo>
                      <a:pt x="2342" y="1676"/>
                    </a:lnTo>
                    <a:lnTo>
                      <a:pt x="2362" y="1676"/>
                    </a:lnTo>
                    <a:lnTo>
                      <a:pt x="2400" y="1696"/>
                    </a:lnTo>
                    <a:lnTo>
                      <a:pt x="2418" y="1696"/>
                    </a:lnTo>
                    <a:lnTo>
                      <a:pt x="2476" y="1676"/>
                    </a:lnTo>
                    <a:lnTo>
                      <a:pt x="3028" y="1372"/>
                    </a:lnTo>
                    <a:lnTo>
                      <a:pt x="3124" y="1353"/>
                    </a:lnTo>
                    <a:lnTo>
                      <a:pt x="3180" y="1353"/>
                    </a:lnTo>
                    <a:lnTo>
                      <a:pt x="3352" y="1391"/>
                    </a:lnTo>
                    <a:lnTo>
                      <a:pt x="3447" y="1448"/>
                    </a:lnTo>
                    <a:lnTo>
                      <a:pt x="3524" y="1505"/>
                    </a:lnTo>
                    <a:lnTo>
                      <a:pt x="3581" y="1562"/>
                    </a:lnTo>
                    <a:lnTo>
                      <a:pt x="3638" y="1620"/>
                    </a:lnTo>
                    <a:lnTo>
                      <a:pt x="3676" y="1658"/>
                    </a:lnTo>
                    <a:lnTo>
                      <a:pt x="3695" y="1696"/>
                    </a:lnTo>
                    <a:lnTo>
                      <a:pt x="3733" y="1734"/>
                    </a:lnTo>
                    <a:lnTo>
                      <a:pt x="3809" y="1753"/>
                    </a:lnTo>
                    <a:lnTo>
                      <a:pt x="3962" y="1772"/>
                    </a:lnTo>
                    <a:lnTo>
                      <a:pt x="4057" y="1753"/>
                    </a:lnTo>
                    <a:lnTo>
                      <a:pt x="4228" y="1676"/>
                    </a:lnTo>
                    <a:lnTo>
                      <a:pt x="4590" y="1448"/>
                    </a:lnTo>
                    <a:lnTo>
                      <a:pt x="4666" y="1410"/>
                    </a:lnTo>
                    <a:lnTo>
                      <a:pt x="4971" y="1200"/>
                    </a:lnTo>
                    <a:lnTo>
                      <a:pt x="5371" y="1429"/>
                    </a:lnTo>
                    <a:lnTo>
                      <a:pt x="5524" y="1448"/>
                    </a:lnTo>
                    <a:lnTo>
                      <a:pt x="5676" y="1429"/>
                    </a:lnTo>
                    <a:lnTo>
                      <a:pt x="5790" y="1353"/>
                    </a:lnTo>
                    <a:lnTo>
                      <a:pt x="5904" y="1334"/>
                    </a:lnTo>
                    <a:lnTo>
                      <a:pt x="5962" y="1315"/>
                    </a:lnTo>
                    <a:lnTo>
                      <a:pt x="6076" y="1295"/>
                    </a:lnTo>
                    <a:lnTo>
                      <a:pt x="6152" y="1295"/>
                    </a:lnTo>
                    <a:lnTo>
                      <a:pt x="6209" y="1315"/>
                    </a:lnTo>
                    <a:lnTo>
                      <a:pt x="6248" y="1334"/>
                    </a:lnTo>
                    <a:lnTo>
                      <a:pt x="6285" y="1334"/>
                    </a:lnTo>
                    <a:lnTo>
                      <a:pt x="6324" y="1295"/>
                    </a:lnTo>
                    <a:lnTo>
                      <a:pt x="6705" y="1086"/>
                    </a:lnTo>
                    <a:lnTo>
                      <a:pt x="7105" y="705"/>
                    </a:lnTo>
                    <a:lnTo>
                      <a:pt x="7257" y="438"/>
                    </a:lnTo>
                    <a:lnTo>
                      <a:pt x="7295" y="401"/>
                    </a:lnTo>
                    <a:lnTo>
                      <a:pt x="7333" y="381"/>
                    </a:lnTo>
                    <a:lnTo>
                      <a:pt x="7391" y="381"/>
                    </a:lnTo>
                    <a:lnTo>
                      <a:pt x="7428" y="401"/>
                    </a:lnTo>
                    <a:lnTo>
                      <a:pt x="7505" y="438"/>
                    </a:lnTo>
                    <a:lnTo>
                      <a:pt x="7581" y="457"/>
                    </a:lnTo>
                    <a:lnTo>
                      <a:pt x="7714" y="362"/>
                    </a:lnTo>
                    <a:lnTo>
                      <a:pt x="7848" y="248"/>
                    </a:lnTo>
                    <a:lnTo>
                      <a:pt x="7904" y="191"/>
                    </a:lnTo>
                    <a:lnTo>
                      <a:pt x="7924" y="153"/>
                    </a:lnTo>
                    <a:lnTo>
                      <a:pt x="7904" y="76"/>
                    </a:lnTo>
                    <a:lnTo>
                      <a:pt x="8057" y="0"/>
                    </a:lnTo>
                    <a:lnTo>
                      <a:pt x="8095" y="20"/>
                    </a:lnTo>
                    <a:lnTo>
                      <a:pt x="8133" y="39"/>
                    </a:lnTo>
                    <a:lnTo>
                      <a:pt x="8171" y="76"/>
                    </a:lnTo>
                    <a:lnTo>
                      <a:pt x="8248" y="96"/>
                    </a:lnTo>
                    <a:lnTo>
                      <a:pt x="8285" y="96"/>
                    </a:lnTo>
                    <a:lnTo>
                      <a:pt x="8362" y="58"/>
                    </a:lnTo>
                    <a:lnTo>
                      <a:pt x="8419" y="39"/>
                    </a:lnTo>
                    <a:lnTo>
                      <a:pt x="8552" y="58"/>
                    </a:lnTo>
                    <a:lnTo>
                      <a:pt x="9086" y="343"/>
                    </a:lnTo>
                    <a:lnTo>
                      <a:pt x="9753" y="934"/>
                    </a:lnTo>
                    <a:lnTo>
                      <a:pt x="10476" y="1219"/>
                    </a:lnTo>
                    <a:lnTo>
                      <a:pt x="10724" y="1410"/>
                    </a:lnTo>
                    <a:lnTo>
                      <a:pt x="11067" y="1925"/>
                    </a:lnTo>
                    <a:lnTo>
                      <a:pt x="11448" y="2382"/>
                    </a:lnTo>
                    <a:lnTo>
                      <a:pt x="11562" y="2458"/>
                    </a:lnTo>
                    <a:lnTo>
                      <a:pt x="12476" y="2858"/>
                    </a:lnTo>
                    <a:lnTo>
                      <a:pt x="12705" y="3067"/>
                    </a:lnTo>
                    <a:lnTo>
                      <a:pt x="13086" y="3525"/>
                    </a:lnTo>
                    <a:lnTo>
                      <a:pt x="13086" y="4133"/>
                    </a:lnTo>
                    <a:lnTo>
                      <a:pt x="13086" y="5752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2" name="Freeform 8">
                <a:extLst>
                  <a:ext uri="{FF2B5EF4-FFF2-40B4-BE49-F238E27FC236}">
                    <a16:creationId xmlns:a16="http://schemas.microsoft.com/office/drawing/2014/main" id="{AA6D1567-A343-8943-9EE2-5EACEEF8B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5288" y="2884488"/>
                <a:ext cx="2219325" cy="1679575"/>
              </a:xfrm>
              <a:custGeom>
                <a:avLst/>
                <a:gdLst>
                  <a:gd name="T0" fmla="*/ 2147483646 w 12325"/>
                  <a:gd name="T1" fmla="*/ 2147483646 h 9334"/>
                  <a:gd name="T2" fmla="*/ 2147483646 w 12325"/>
                  <a:gd name="T3" fmla="*/ 2147483646 h 9334"/>
                  <a:gd name="T4" fmla="*/ 2147483646 w 12325"/>
                  <a:gd name="T5" fmla="*/ 2147483646 h 9334"/>
                  <a:gd name="T6" fmla="*/ 2147483646 w 12325"/>
                  <a:gd name="T7" fmla="*/ 2147483646 h 9334"/>
                  <a:gd name="T8" fmla="*/ 2147483646 w 12325"/>
                  <a:gd name="T9" fmla="*/ 2147483646 h 9334"/>
                  <a:gd name="T10" fmla="*/ 2147483646 w 12325"/>
                  <a:gd name="T11" fmla="*/ 2147483646 h 9334"/>
                  <a:gd name="T12" fmla="*/ 2147483646 w 12325"/>
                  <a:gd name="T13" fmla="*/ 2147483646 h 9334"/>
                  <a:gd name="T14" fmla="*/ 2147483646 w 12325"/>
                  <a:gd name="T15" fmla="*/ 2147483646 h 9334"/>
                  <a:gd name="T16" fmla="*/ 2147483646 w 12325"/>
                  <a:gd name="T17" fmla="*/ 2147483646 h 9334"/>
                  <a:gd name="T18" fmla="*/ 2147483646 w 12325"/>
                  <a:gd name="T19" fmla="*/ 2147483646 h 9334"/>
                  <a:gd name="T20" fmla="*/ 2147483646 w 12325"/>
                  <a:gd name="T21" fmla="*/ 2147483646 h 9334"/>
                  <a:gd name="T22" fmla="*/ 2147483646 w 12325"/>
                  <a:gd name="T23" fmla="*/ 2147483646 h 9334"/>
                  <a:gd name="T24" fmla="*/ 2147483646 w 12325"/>
                  <a:gd name="T25" fmla="*/ 2147483646 h 9334"/>
                  <a:gd name="T26" fmla="*/ 2147483646 w 12325"/>
                  <a:gd name="T27" fmla="*/ 2147483646 h 9334"/>
                  <a:gd name="T28" fmla="*/ 2147483646 w 12325"/>
                  <a:gd name="T29" fmla="*/ 2147483646 h 9334"/>
                  <a:gd name="T30" fmla="*/ 2147483646 w 12325"/>
                  <a:gd name="T31" fmla="*/ 2147483646 h 9334"/>
                  <a:gd name="T32" fmla="*/ 2147483646 w 12325"/>
                  <a:gd name="T33" fmla="*/ 2147483646 h 9334"/>
                  <a:gd name="T34" fmla="*/ 2147483646 w 12325"/>
                  <a:gd name="T35" fmla="*/ 2147483646 h 9334"/>
                  <a:gd name="T36" fmla="*/ 2147483646 w 12325"/>
                  <a:gd name="T37" fmla="*/ 2147483646 h 9334"/>
                  <a:gd name="T38" fmla="*/ 2147483646 w 12325"/>
                  <a:gd name="T39" fmla="*/ 2147483646 h 9334"/>
                  <a:gd name="T40" fmla="*/ 2147483646 w 12325"/>
                  <a:gd name="T41" fmla="*/ 2147483646 h 9334"/>
                  <a:gd name="T42" fmla="*/ 2147483646 w 12325"/>
                  <a:gd name="T43" fmla="*/ 2147483646 h 9334"/>
                  <a:gd name="T44" fmla="*/ 0 w 12325"/>
                  <a:gd name="T45" fmla="*/ 2147483646 h 9334"/>
                  <a:gd name="T46" fmla="*/ 2147483646 w 12325"/>
                  <a:gd name="T47" fmla="*/ 2147483646 h 9334"/>
                  <a:gd name="T48" fmla="*/ 2147483646 w 12325"/>
                  <a:gd name="T49" fmla="*/ 2147483646 h 9334"/>
                  <a:gd name="T50" fmla="*/ 2147483646 w 12325"/>
                  <a:gd name="T51" fmla="*/ 2147483646 h 9334"/>
                  <a:gd name="T52" fmla="*/ 2147483646 w 12325"/>
                  <a:gd name="T53" fmla="*/ 2147483646 h 9334"/>
                  <a:gd name="T54" fmla="*/ 2147483646 w 12325"/>
                  <a:gd name="T55" fmla="*/ 2147483646 h 9334"/>
                  <a:gd name="T56" fmla="*/ 2147483646 w 12325"/>
                  <a:gd name="T57" fmla="*/ 2147483646 h 9334"/>
                  <a:gd name="T58" fmla="*/ 2147483646 w 12325"/>
                  <a:gd name="T59" fmla="*/ 2147483646 h 9334"/>
                  <a:gd name="T60" fmla="*/ 2147483646 w 12325"/>
                  <a:gd name="T61" fmla="*/ 2147483646 h 9334"/>
                  <a:gd name="T62" fmla="*/ 2147483646 w 12325"/>
                  <a:gd name="T63" fmla="*/ 2147483646 h 9334"/>
                  <a:gd name="T64" fmla="*/ 2147483646 w 12325"/>
                  <a:gd name="T65" fmla="*/ 2147483646 h 9334"/>
                  <a:gd name="T66" fmla="*/ 2147483646 w 12325"/>
                  <a:gd name="T67" fmla="*/ 2147483646 h 9334"/>
                  <a:gd name="T68" fmla="*/ 2147483646 w 12325"/>
                  <a:gd name="T69" fmla="*/ 2147483646 h 9334"/>
                  <a:gd name="T70" fmla="*/ 2147483646 w 12325"/>
                  <a:gd name="T71" fmla="*/ 2147483646 h 9334"/>
                  <a:gd name="T72" fmla="*/ 2147483646 w 12325"/>
                  <a:gd name="T73" fmla="*/ 2147483646 h 9334"/>
                  <a:gd name="T74" fmla="*/ 2147483646 w 12325"/>
                  <a:gd name="T75" fmla="*/ 2147483646 h 9334"/>
                  <a:gd name="T76" fmla="*/ 2147483646 w 12325"/>
                  <a:gd name="T77" fmla="*/ 2147483646 h 9334"/>
                  <a:gd name="T78" fmla="*/ 2147483646 w 12325"/>
                  <a:gd name="T79" fmla="*/ 2147483646 h 9334"/>
                  <a:gd name="T80" fmla="*/ 2147483646 w 12325"/>
                  <a:gd name="T81" fmla="*/ 2147483646 h 9334"/>
                  <a:gd name="T82" fmla="*/ 2147483646 w 12325"/>
                  <a:gd name="T83" fmla="*/ 2147483646 h 9334"/>
                  <a:gd name="T84" fmla="*/ 2147483646 w 12325"/>
                  <a:gd name="T85" fmla="*/ 2147483646 h 9334"/>
                  <a:gd name="T86" fmla="*/ 2147483646 w 12325"/>
                  <a:gd name="T87" fmla="*/ 2147483646 h 9334"/>
                  <a:gd name="T88" fmla="*/ 2147483646 w 12325"/>
                  <a:gd name="T89" fmla="*/ 2147483646 h 9334"/>
                  <a:gd name="T90" fmla="*/ 2147483646 w 12325"/>
                  <a:gd name="T91" fmla="*/ 2147483646 h 9334"/>
                  <a:gd name="T92" fmla="*/ 2147483646 w 12325"/>
                  <a:gd name="T93" fmla="*/ 2147483646 h 9334"/>
                  <a:gd name="T94" fmla="*/ 2147483646 w 12325"/>
                  <a:gd name="T95" fmla="*/ 2147483646 h 9334"/>
                  <a:gd name="T96" fmla="*/ 2147483646 w 12325"/>
                  <a:gd name="T97" fmla="*/ 2147483646 h 9334"/>
                  <a:gd name="T98" fmla="*/ 2147483646 w 12325"/>
                  <a:gd name="T99" fmla="*/ 2147483646 h 9334"/>
                  <a:gd name="T100" fmla="*/ 2147483646 w 12325"/>
                  <a:gd name="T101" fmla="*/ 2147483646 h 9334"/>
                  <a:gd name="T102" fmla="*/ 2147483646 w 12325"/>
                  <a:gd name="T103" fmla="*/ 2147483646 h 9334"/>
                  <a:gd name="T104" fmla="*/ 2147483646 w 12325"/>
                  <a:gd name="T105" fmla="*/ 2147483646 h 9334"/>
                  <a:gd name="T106" fmla="*/ 2147483646 w 12325"/>
                  <a:gd name="T107" fmla="*/ 2147483646 h 9334"/>
                  <a:gd name="T108" fmla="*/ 2147483646 w 12325"/>
                  <a:gd name="T109" fmla="*/ 2147483646 h 9334"/>
                  <a:gd name="T110" fmla="*/ 2147483646 w 12325"/>
                  <a:gd name="T111" fmla="*/ 2147483646 h 9334"/>
                  <a:gd name="T112" fmla="*/ 2147483646 w 12325"/>
                  <a:gd name="T113" fmla="*/ 2147483646 h 9334"/>
                  <a:gd name="T114" fmla="*/ 2147483646 w 12325"/>
                  <a:gd name="T115" fmla="*/ 2147483646 h 9334"/>
                  <a:gd name="T116" fmla="*/ 2147483646 w 12325"/>
                  <a:gd name="T117" fmla="*/ 2147483646 h 9334"/>
                  <a:gd name="T118" fmla="*/ 2147483646 w 12325"/>
                  <a:gd name="T119" fmla="*/ 2147483646 h 9334"/>
                  <a:gd name="T120" fmla="*/ 2147483646 w 12325"/>
                  <a:gd name="T121" fmla="*/ 2147483646 h 93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325" h="9334">
                    <a:moveTo>
                      <a:pt x="12324" y="6763"/>
                    </a:moveTo>
                    <a:lnTo>
                      <a:pt x="12229" y="6781"/>
                    </a:lnTo>
                    <a:lnTo>
                      <a:pt x="12000" y="6763"/>
                    </a:lnTo>
                    <a:lnTo>
                      <a:pt x="11924" y="6781"/>
                    </a:lnTo>
                    <a:lnTo>
                      <a:pt x="11753" y="6857"/>
                    </a:lnTo>
                    <a:lnTo>
                      <a:pt x="11448" y="6857"/>
                    </a:lnTo>
                    <a:lnTo>
                      <a:pt x="11429" y="6857"/>
                    </a:lnTo>
                    <a:lnTo>
                      <a:pt x="11352" y="6839"/>
                    </a:lnTo>
                    <a:lnTo>
                      <a:pt x="11296" y="6801"/>
                    </a:lnTo>
                    <a:lnTo>
                      <a:pt x="11296" y="6763"/>
                    </a:lnTo>
                    <a:lnTo>
                      <a:pt x="11372" y="6725"/>
                    </a:lnTo>
                    <a:lnTo>
                      <a:pt x="11086" y="6686"/>
                    </a:lnTo>
                    <a:lnTo>
                      <a:pt x="10971" y="6705"/>
                    </a:lnTo>
                    <a:lnTo>
                      <a:pt x="10876" y="6763"/>
                    </a:lnTo>
                    <a:lnTo>
                      <a:pt x="10839" y="6667"/>
                    </a:lnTo>
                    <a:lnTo>
                      <a:pt x="10781" y="6629"/>
                    </a:lnTo>
                    <a:lnTo>
                      <a:pt x="10686" y="6591"/>
                    </a:lnTo>
                    <a:lnTo>
                      <a:pt x="10610" y="6534"/>
                    </a:lnTo>
                    <a:lnTo>
                      <a:pt x="10553" y="6649"/>
                    </a:lnTo>
                    <a:lnTo>
                      <a:pt x="10438" y="6763"/>
                    </a:lnTo>
                    <a:lnTo>
                      <a:pt x="10305" y="6839"/>
                    </a:lnTo>
                    <a:lnTo>
                      <a:pt x="10153" y="6857"/>
                    </a:lnTo>
                    <a:lnTo>
                      <a:pt x="10095" y="6839"/>
                    </a:lnTo>
                    <a:lnTo>
                      <a:pt x="10019" y="6705"/>
                    </a:lnTo>
                    <a:lnTo>
                      <a:pt x="9981" y="6667"/>
                    </a:lnTo>
                    <a:lnTo>
                      <a:pt x="9886" y="6667"/>
                    </a:lnTo>
                    <a:lnTo>
                      <a:pt x="9828" y="6667"/>
                    </a:lnTo>
                    <a:lnTo>
                      <a:pt x="9810" y="6705"/>
                    </a:lnTo>
                    <a:lnTo>
                      <a:pt x="9848" y="6763"/>
                    </a:lnTo>
                    <a:lnTo>
                      <a:pt x="9810" y="6820"/>
                    </a:lnTo>
                    <a:lnTo>
                      <a:pt x="9810" y="6857"/>
                    </a:lnTo>
                    <a:lnTo>
                      <a:pt x="9791" y="6952"/>
                    </a:lnTo>
                    <a:lnTo>
                      <a:pt x="9733" y="6895"/>
                    </a:lnTo>
                    <a:lnTo>
                      <a:pt x="9696" y="6933"/>
                    </a:lnTo>
                    <a:lnTo>
                      <a:pt x="9696" y="7009"/>
                    </a:lnTo>
                    <a:lnTo>
                      <a:pt x="9715" y="7105"/>
                    </a:lnTo>
                    <a:lnTo>
                      <a:pt x="9676" y="7085"/>
                    </a:lnTo>
                    <a:lnTo>
                      <a:pt x="9581" y="7047"/>
                    </a:lnTo>
                    <a:lnTo>
                      <a:pt x="9581" y="7066"/>
                    </a:lnTo>
                    <a:lnTo>
                      <a:pt x="9600" y="7124"/>
                    </a:lnTo>
                    <a:lnTo>
                      <a:pt x="9619" y="7142"/>
                    </a:lnTo>
                    <a:lnTo>
                      <a:pt x="9524" y="7181"/>
                    </a:lnTo>
                    <a:lnTo>
                      <a:pt x="9352" y="7295"/>
                    </a:lnTo>
                    <a:lnTo>
                      <a:pt x="9200" y="7371"/>
                    </a:lnTo>
                    <a:lnTo>
                      <a:pt x="9162" y="7428"/>
                    </a:lnTo>
                    <a:lnTo>
                      <a:pt x="9143" y="7523"/>
                    </a:lnTo>
                    <a:lnTo>
                      <a:pt x="9124" y="7619"/>
                    </a:lnTo>
                    <a:lnTo>
                      <a:pt x="9067" y="7619"/>
                    </a:lnTo>
                    <a:lnTo>
                      <a:pt x="9010" y="7542"/>
                    </a:lnTo>
                    <a:lnTo>
                      <a:pt x="8895" y="7505"/>
                    </a:lnTo>
                    <a:lnTo>
                      <a:pt x="8743" y="7505"/>
                    </a:lnTo>
                    <a:lnTo>
                      <a:pt x="8629" y="7523"/>
                    </a:lnTo>
                    <a:lnTo>
                      <a:pt x="8495" y="7581"/>
                    </a:lnTo>
                    <a:lnTo>
                      <a:pt x="8477" y="7657"/>
                    </a:lnTo>
                    <a:lnTo>
                      <a:pt x="8533" y="7847"/>
                    </a:lnTo>
                    <a:lnTo>
                      <a:pt x="8477" y="7847"/>
                    </a:lnTo>
                    <a:lnTo>
                      <a:pt x="8457" y="7790"/>
                    </a:lnTo>
                    <a:lnTo>
                      <a:pt x="8419" y="7752"/>
                    </a:lnTo>
                    <a:lnTo>
                      <a:pt x="8343" y="7752"/>
                    </a:lnTo>
                    <a:lnTo>
                      <a:pt x="8267" y="7752"/>
                    </a:lnTo>
                    <a:lnTo>
                      <a:pt x="8267" y="7867"/>
                    </a:lnTo>
                    <a:lnTo>
                      <a:pt x="8133" y="7904"/>
                    </a:lnTo>
                    <a:lnTo>
                      <a:pt x="7771" y="7943"/>
                    </a:lnTo>
                    <a:lnTo>
                      <a:pt x="7810" y="8019"/>
                    </a:lnTo>
                    <a:lnTo>
                      <a:pt x="7847" y="8038"/>
                    </a:lnTo>
                    <a:lnTo>
                      <a:pt x="7905" y="8076"/>
                    </a:lnTo>
                    <a:lnTo>
                      <a:pt x="7771" y="8076"/>
                    </a:lnTo>
                    <a:lnTo>
                      <a:pt x="7657" y="8133"/>
                    </a:lnTo>
                    <a:lnTo>
                      <a:pt x="7524" y="8190"/>
                    </a:lnTo>
                    <a:lnTo>
                      <a:pt x="7448" y="8266"/>
                    </a:lnTo>
                    <a:lnTo>
                      <a:pt x="7410" y="8209"/>
                    </a:lnTo>
                    <a:lnTo>
                      <a:pt x="7390" y="8190"/>
                    </a:lnTo>
                    <a:lnTo>
                      <a:pt x="7371" y="8190"/>
                    </a:lnTo>
                    <a:lnTo>
                      <a:pt x="7314" y="8171"/>
                    </a:lnTo>
                    <a:lnTo>
                      <a:pt x="7353" y="8228"/>
                    </a:lnTo>
                    <a:lnTo>
                      <a:pt x="7353" y="8266"/>
                    </a:lnTo>
                    <a:lnTo>
                      <a:pt x="7276" y="8248"/>
                    </a:lnTo>
                    <a:lnTo>
                      <a:pt x="7162" y="8133"/>
                    </a:lnTo>
                    <a:lnTo>
                      <a:pt x="7086" y="8076"/>
                    </a:lnTo>
                    <a:lnTo>
                      <a:pt x="7048" y="8248"/>
                    </a:lnTo>
                    <a:lnTo>
                      <a:pt x="7048" y="8304"/>
                    </a:lnTo>
                    <a:lnTo>
                      <a:pt x="7086" y="8362"/>
                    </a:lnTo>
                    <a:lnTo>
                      <a:pt x="6438" y="8400"/>
                    </a:lnTo>
                    <a:lnTo>
                      <a:pt x="6324" y="8380"/>
                    </a:lnTo>
                    <a:lnTo>
                      <a:pt x="6305" y="8324"/>
                    </a:lnTo>
                    <a:lnTo>
                      <a:pt x="6267" y="8304"/>
                    </a:lnTo>
                    <a:lnTo>
                      <a:pt x="6171" y="8304"/>
                    </a:lnTo>
                    <a:lnTo>
                      <a:pt x="6095" y="8304"/>
                    </a:lnTo>
                    <a:lnTo>
                      <a:pt x="6076" y="8285"/>
                    </a:lnTo>
                    <a:lnTo>
                      <a:pt x="6057" y="8248"/>
                    </a:lnTo>
                    <a:lnTo>
                      <a:pt x="5905" y="8152"/>
                    </a:lnTo>
                    <a:lnTo>
                      <a:pt x="5848" y="8152"/>
                    </a:lnTo>
                    <a:lnTo>
                      <a:pt x="5790" y="8209"/>
                    </a:lnTo>
                    <a:lnTo>
                      <a:pt x="5866" y="8380"/>
                    </a:lnTo>
                    <a:lnTo>
                      <a:pt x="5905" y="8438"/>
                    </a:lnTo>
                    <a:lnTo>
                      <a:pt x="5962" y="8495"/>
                    </a:lnTo>
                    <a:lnTo>
                      <a:pt x="5962" y="8552"/>
                    </a:lnTo>
                    <a:lnTo>
                      <a:pt x="5924" y="8571"/>
                    </a:lnTo>
                    <a:lnTo>
                      <a:pt x="5886" y="8571"/>
                    </a:lnTo>
                    <a:lnTo>
                      <a:pt x="5866" y="8552"/>
                    </a:lnTo>
                    <a:lnTo>
                      <a:pt x="5810" y="8552"/>
                    </a:lnTo>
                    <a:lnTo>
                      <a:pt x="5734" y="8552"/>
                    </a:lnTo>
                    <a:lnTo>
                      <a:pt x="5714" y="8590"/>
                    </a:lnTo>
                    <a:lnTo>
                      <a:pt x="5676" y="8609"/>
                    </a:lnTo>
                    <a:lnTo>
                      <a:pt x="5638" y="8647"/>
                    </a:lnTo>
                    <a:lnTo>
                      <a:pt x="5485" y="8685"/>
                    </a:lnTo>
                    <a:lnTo>
                      <a:pt x="5390" y="8685"/>
                    </a:lnTo>
                    <a:lnTo>
                      <a:pt x="5314" y="8666"/>
                    </a:lnTo>
                    <a:lnTo>
                      <a:pt x="5143" y="8495"/>
                    </a:lnTo>
                    <a:lnTo>
                      <a:pt x="5105" y="8457"/>
                    </a:lnTo>
                    <a:lnTo>
                      <a:pt x="5048" y="8419"/>
                    </a:lnTo>
                    <a:lnTo>
                      <a:pt x="4952" y="8380"/>
                    </a:lnTo>
                    <a:lnTo>
                      <a:pt x="4857" y="8380"/>
                    </a:lnTo>
                    <a:lnTo>
                      <a:pt x="4838" y="8476"/>
                    </a:lnTo>
                    <a:lnTo>
                      <a:pt x="4857" y="8800"/>
                    </a:lnTo>
                    <a:lnTo>
                      <a:pt x="4838" y="8933"/>
                    </a:lnTo>
                    <a:lnTo>
                      <a:pt x="4686" y="9009"/>
                    </a:lnTo>
                    <a:lnTo>
                      <a:pt x="4628" y="9009"/>
                    </a:lnTo>
                    <a:lnTo>
                      <a:pt x="4457" y="8971"/>
                    </a:lnTo>
                    <a:lnTo>
                      <a:pt x="4362" y="8952"/>
                    </a:lnTo>
                    <a:lnTo>
                      <a:pt x="4305" y="8933"/>
                    </a:lnTo>
                    <a:lnTo>
                      <a:pt x="4266" y="8743"/>
                    </a:lnTo>
                    <a:lnTo>
                      <a:pt x="4190" y="8685"/>
                    </a:lnTo>
                    <a:lnTo>
                      <a:pt x="4114" y="8819"/>
                    </a:lnTo>
                    <a:lnTo>
                      <a:pt x="4019" y="8990"/>
                    </a:lnTo>
                    <a:lnTo>
                      <a:pt x="3905" y="9142"/>
                    </a:lnTo>
                    <a:lnTo>
                      <a:pt x="3657" y="9219"/>
                    </a:lnTo>
                    <a:lnTo>
                      <a:pt x="3486" y="9314"/>
                    </a:lnTo>
                    <a:lnTo>
                      <a:pt x="3409" y="9333"/>
                    </a:lnTo>
                    <a:lnTo>
                      <a:pt x="3314" y="9314"/>
                    </a:lnTo>
                    <a:lnTo>
                      <a:pt x="3238" y="9257"/>
                    </a:lnTo>
                    <a:lnTo>
                      <a:pt x="3181" y="9200"/>
                    </a:lnTo>
                    <a:lnTo>
                      <a:pt x="3067" y="9238"/>
                    </a:lnTo>
                    <a:lnTo>
                      <a:pt x="3086" y="9105"/>
                    </a:lnTo>
                    <a:lnTo>
                      <a:pt x="3123" y="9066"/>
                    </a:lnTo>
                    <a:lnTo>
                      <a:pt x="2629" y="9047"/>
                    </a:lnTo>
                    <a:lnTo>
                      <a:pt x="2495" y="9009"/>
                    </a:lnTo>
                    <a:lnTo>
                      <a:pt x="2229" y="8895"/>
                    </a:lnTo>
                    <a:lnTo>
                      <a:pt x="2114" y="8895"/>
                    </a:lnTo>
                    <a:lnTo>
                      <a:pt x="1981" y="8952"/>
                    </a:lnTo>
                    <a:lnTo>
                      <a:pt x="1885" y="8724"/>
                    </a:lnTo>
                    <a:lnTo>
                      <a:pt x="1809" y="8609"/>
                    </a:lnTo>
                    <a:lnTo>
                      <a:pt x="1676" y="8514"/>
                    </a:lnTo>
                    <a:lnTo>
                      <a:pt x="1695" y="8438"/>
                    </a:lnTo>
                    <a:lnTo>
                      <a:pt x="1676" y="8343"/>
                    </a:lnTo>
                    <a:lnTo>
                      <a:pt x="1543" y="8343"/>
                    </a:lnTo>
                    <a:lnTo>
                      <a:pt x="1543" y="8324"/>
                    </a:lnTo>
                    <a:lnTo>
                      <a:pt x="1600" y="8248"/>
                    </a:lnTo>
                    <a:lnTo>
                      <a:pt x="1619" y="8228"/>
                    </a:lnTo>
                    <a:lnTo>
                      <a:pt x="1523" y="8076"/>
                    </a:lnTo>
                    <a:lnTo>
                      <a:pt x="1371" y="7962"/>
                    </a:lnTo>
                    <a:lnTo>
                      <a:pt x="1200" y="7904"/>
                    </a:lnTo>
                    <a:lnTo>
                      <a:pt x="1028" y="7923"/>
                    </a:lnTo>
                    <a:lnTo>
                      <a:pt x="629" y="7999"/>
                    </a:lnTo>
                    <a:lnTo>
                      <a:pt x="533" y="8057"/>
                    </a:lnTo>
                    <a:lnTo>
                      <a:pt x="228" y="8343"/>
                    </a:lnTo>
                    <a:lnTo>
                      <a:pt x="114" y="8438"/>
                    </a:lnTo>
                    <a:lnTo>
                      <a:pt x="0" y="8495"/>
                    </a:lnTo>
                    <a:lnTo>
                      <a:pt x="0" y="6876"/>
                    </a:lnTo>
                    <a:lnTo>
                      <a:pt x="0" y="6268"/>
                    </a:lnTo>
                    <a:lnTo>
                      <a:pt x="0" y="0"/>
                    </a:lnTo>
                    <a:lnTo>
                      <a:pt x="324" y="96"/>
                    </a:lnTo>
                    <a:lnTo>
                      <a:pt x="971" y="381"/>
                    </a:lnTo>
                    <a:lnTo>
                      <a:pt x="1752" y="629"/>
                    </a:lnTo>
                    <a:lnTo>
                      <a:pt x="2133" y="762"/>
                    </a:lnTo>
                    <a:lnTo>
                      <a:pt x="2229" y="838"/>
                    </a:lnTo>
                    <a:lnTo>
                      <a:pt x="2190" y="915"/>
                    </a:lnTo>
                    <a:lnTo>
                      <a:pt x="2114" y="1048"/>
                    </a:lnTo>
                    <a:lnTo>
                      <a:pt x="2114" y="1143"/>
                    </a:lnTo>
                    <a:lnTo>
                      <a:pt x="2095" y="1315"/>
                    </a:lnTo>
                    <a:lnTo>
                      <a:pt x="2248" y="1448"/>
                    </a:lnTo>
                    <a:lnTo>
                      <a:pt x="2381" y="1467"/>
                    </a:lnTo>
                    <a:lnTo>
                      <a:pt x="2533" y="1429"/>
                    </a:lnTo>
                    <a:lnTo>
                      <a:pt x="2552" y="1277"/>
                    </a:lnTo>
                    <a:lnTo>
                      <a:pt x="2571" y="1219"/>
                    </a:lnTo>
                    <a:lnTo>
                      <a:pt x="2647" y="1219"/>
                    </a:lnTo>
                    <a:lnTo>
                      <a:pt x="2686" y="1315"/>
                    </a:lnTo>
                    <a:lnTo>
                      <a:pt x="2800" y="1391"/>
                    </a:lnTo>
                    <a:lnTo>
                      <a:pt x="2971" y="1372"/>
                    </a:lnTo>
                    <a:lnTo>
                      <a:pt x="3123" y="1391"/>
                    </a:lnTo>
                    <a:lnTo>
                      <a:pt x="3448" y="1429"/>
                    </a:lnTo>
                    <a:lnTo>
                      <a:pt x="3504" y="1353"/>
                    </a:lnTo>
                    <a:lnTo>
                      <a:pt x="3600" y="1315"/>
                    </a:lnTo>
                    <a:lnTo>
                      <a:pt x="3467" y="1258"/>
                    </a:lnTo>
                    <a:lnTo>
                      <a:pt x="3295" y="1219"/>
                    </a:lnTo>
                    <a:lnTo>
                      <a:pt x="2781" y="1124"/>
                    </a:lnTo>
                    <a:lnTo>
                      <a:pt x="2590" y="1029"/>
                    </a:lnTo>
                    <a:lnTo>
                      <a:pt x="2419" y="953"/>
                    </a:lnTo>
                    <a:lnTo>
                      <a:pt x="2362" y="858"/>
                    </a:lnTo>
                    <a:lnTo>
                      <a:pt x="2629" y="896"/>
                    </a:lnTo>
                    <a:lnTo>
                      <a:pt x="3524" y="1067"/>
                    </a:lnTo>
                    <a:lnTo>
                      <a:pt x="4133" y="1143"/>
                    </a:lnTo>
                    <a:lnTo>
                      <a:pt x="4514" y="1163"/>
                    </a:lnTo>
                    <a:lnTo>
                      <a:pt x="4647" y="1200"/>
                    </a:lnTo>
                    <a:lnTo>
                      <a:pt x="5009" y="1505"/>
                    </a:lnTo>
                    <a:lnTo>
                      <a:pt x="5485" y="1905"/>
                    </a:lnTo>
                    <a:lnTo>
                      <a:pt x="6210" y="2515"/>
                    </a:lnTo>
                    <a:lnTo>
                      <a:pt x="6895" y="3105"/>
                    </a:lnTo>
                    <a:lnTo>
                      <a:pt x="7295" y="3429"/>
                    </a:lnTo>
                    <a:lnTo>
                      <a:pt x="7791" y="3734"/>
                    </a:lnTo>
                    <a:lnTo>
                      <a:pt x="7905" y="3810"/>
                    </a:lnTo>
                    <a:lnTo>
                      <a:pt x="8038" y="3867"/>
                    </a:lnTo>
                    <a:lnTo>
                      <a:pt x="8267" y="3906"/>
                    </a:lnTo>
                    <a:lnTo>
                      <a:pt x="8324" y="3943"/>
                    </a:lnTo>
                    <a:lnTo>
                      <a:pt x="8362" y="4001"/>
                    </a:lnTo>
                    <a:lnTo>
                      <a:pt x="8381" y="4058"/>
                    </a:lnTo>
                    <a:lnTo>
                      <a:pt x="8324" y="4096"/>
                    </a:lnTo>
                    <a:lnTo>
                      <a:pt x="8228" y="4096"/>
                    </a:lnTo>
                    <a:lnTo>
                      <a:pt x="8114" y="4058"/>
                    </a:lnTo>
                    <a:lnTo>
                      <a:pt x="7867" y="3867"/>
                    </a:lnTo>
                    <a:lnTo>
                      <a:pt x="7676" y="3791"/>
                    </a:lnTo>
                    <a:lnTo>
                      <a:pt x="7562" y="3715"/>
                    </a:lnTo>
                    <a:lnTo>
                      <a:pt x="7486" y="3677"/>
                    </a:lnTo>
                    <a:lnTo>
                      <a:pt x="7295" y="3677"/>
                    </a:lnTo>
                    <a:lnTo>
                      <a:pt x="7200" y="3658"/>
                    </a:lnTo>
                    <a:lnTo>
                      <a:pt x="7124" y="3581"/>
                    </a:lnTo>
                    <a:lnTo>
                      <a:pt x="7162" y="3581"/>
                    </a:lnTo>
                    <a:lnTo>
                      <a:pt x="7181" y="3544"/>
                    </a:lnTo>
                    <a:lnTo>
                      <a:pt x="7219" y="3544"/>
                    </a:lnTo>
                    <a:lnTo>
                      <a:pt x="7162" y="3448"/>
                    </a:lnTo>
                    <a:lnTo>
                      <a:pt x="6953" y="3220"/>
                    </a:lnTo>
                    <a:lnTo>
                      <a:pt x="6895" y="3220"/>
                    </a:lnTo>
                    <a:lnTo>
                      <a:pt x="6838" y="3239"/>
                    </a:lnTo>
                    <a:lnTo>
                      <a:pt x="6743" y="3200"/>
                    </a:lnTo>
                    <a:lnTo>
                      <a:pt x="6648" y="3124"/>
                    </a:lnTo>
                    <a:lnTo>
                      <a:pt x="6572" y="3067"/>
                    </a:lnTo>
                    <a:lnTo>
                      <a:pt x="6438" y="3086"/>
                    </a:lnTo>
                    <a:lnTo>
                      <a:pt x="6362" y="3144"/>
                    </a:lnTo>
                    <a:lnTo>
                      <a:pt x="6324" y="3200"/>
                    </a:lnTo>
                    <a:lnTo>
                      <a:pt x="6229" y="3258"/>
                    </a:lnTo>
                    <a:lnTo>
                      <a:pt x="6191" y="3220"/>
                    </a:lnTo>
                    <a:lnTo>
                      <a:pt x="6000" y="3163"/>
                    </a:lnTo>
                    <a:lnTo>
                      <a:pt x="6095" y="3086"/>
                    </a:lnTo>
                    <a:lnTo>
                      <a:pt x="6115" y="3048"/>
                    </a:lnTo>
                    <a:lnTo>
                      <a:pt x="6133" y="3010"/>
                    </a:lnTo>
                    <a:lnTo>
                      <a:pt x="6115" y="2991"/>
                    </a:lnTo>
                    <a:lnTo>
                      <a:pt x="6038" y="2972"/>
                    </a:lnTo>
                    <a:lnTo>
                      <a:pt x="5962" y="2972"/>
                    </a:lnTo>
                    <a:lnTo>
                      <a:pt x="5905" y="2972"/>
                    </a:lnTo>
                    <a:lnTo>
                      <a:pt x="5886" y="3048"/>
                    </a:lnTo>
                    <a:lnTo>
                      <a:pt x="5924" y="3181"/>
                    </a:lnTo>
                    <a:lnTo>
                      <a:pt x="6000" y="3296"/>
                    </a:lnTo>
                    <a:lnTo>
                      <a:pt x="6095" y="3391"/>
                    </a:lnTo>
                    <a:lnTo>
                      <a:pt x="6076" y="3410"/>
                    </a:lnTo>
                    <a:lnTo>
                      <a:pt x="6057" y="3429"/>
                    </a:lnTo>
                    <a:lnTo>
                      <a:pt x="6038" y="3448"/>
                    </a:lnTo>
                    <a:lnTo>
                      <a:pt x="6000" y="3448"/>
                    </a:lnTo>
                    <a:lnTo>
                      <a:pt x="5810" y="3067"/>
                    </a:lnTo>
                    <a:lnTo>
                      <a:pt x="5734" y="2972"/>
                    </a:lnTo>
                    <a:lnTo>
                      <a:pt x="5657" y="2972"/>
                    </a:lnTo>
                    <a:lnTo>
                      <a:pt x="5562" y="2991"/>
                    </a:lnTo>
                    <a:lnTo>
                      <a:pt x="5467" y="3029"/>
                    </a:lnTo>
                    <a:lnTo>
                      <a:pt x="5371" y="3010"/>
                    </a:lnTo>
                    <a:lnTo>
                      <a:pt x="5257" y="2991"/>
                    </a:lnTo>
                    <a:lnTo>
                      <a:pt x="5181" y="2972"/>
                    </a:lnTo>
                    <a:lnTo>
                      <a:pt x="5238" y="3144"/>
                    </a:lnTo>
                    <a:lnTo>
                      <a:pt x="5276" y="3181"/>
                    </a:lnTo>
                    <a:lnTo>
                      <a:pt x="5409" y="3239"/>
                    </a:lnTo>
                    <a:lnTo>
                      <a:pt x="5409" y="3296"/>
                    </a:lnTo>
                    <a:lnTo>
                      <a:pt x="5390" y="3372"/>
                    </a:lnTo>
                    <a:lnTo>
                      <a:pt x="5371" y="3448"/>
                    </a:lnTo>
                    <a:lnTo>
                      <a:pt x="5409" y="3448"/>
                    </a:lnTo>
                    <a:lnTo>
                      <a:pt x="5429" y="3334"/>
                    </a:lnTo>
                    <a:lnTo>
                      <a:pt x="5562" y="3277"/>
                    </a:lnTo>
                    <a:lnTo>
                      <a:pt x="5619" y="3086"/>
                    </a:lnTo>
                    <a:lnTo>
                      <a:pt x="5695" y="3067"/>
                    </a:lnTo>
                    <a:lnTo>
                      <a:pt x="5752" y="3105"/>
                    </a:lnTo>
                    <a:lnTo>
                      <a:pt x="5829" y="3334"/>
                    </a:lnTo>
                    <a:lnTo>
                      <a:pt x="5943" y="3505"/>
                    </a:lnTo>
                    <a:lnTo>
                      <a:pt x="5981" y="3658"/>
                    </a:lnTo>
                    <a:lnTo>
                      <a:pt x="5848" y="3734"/>
                    </a:lnTo>
                    <a:lnTo>
                      <a:pt x="5771" y="3810"/>
                    </a:lnTo>
                    <a:lnTo>
                      <a:pt x="5829" y="3982"/>
                    </a:lnTo>
                    <a:lnTo>
                      <a:pt x="5943" y="4172"/>
                    </a:lnTo>
                    <a:lnTo>
                      <a:pt x="6038" y="4287"/>
                    </a:lnTo>
                    <a:lnTo>
                      <a:pt x="6210" y="4382"/>
                    </a:lnTo>
                    <a:lnTo>
                      <a:pt x="6362" y="4419"/>
                    </a:lnTo>
                    <a:lnTo>
                      <a:pt x="6419" y="4343"/>
                    </a:lnTo>
                    <a:lnTo>
                      <a:pt x="6362" y="4153"/>
                    </a:lnTo>
                    <a:lnTo>
                      <a:pt x="6438" y="4210"/>
                    </a:lnTo>
                    <a:lnTo>
                      <a:pt x="6533" y="4305"/>
                    </a:lnTo>
                    <a:lnTo>
                      <a:pt x="6552" y="4419"/>
                    </a:lnTo>
                    <a:lnTo>
                      <a:pt x="6495" y="4534"/>
                    </a:lnTo>
                    <a:lnTo>
                      <a:pt x="6591" y="4629"/>
                    </a:lnTo>
                    <a:lnTo>
                      <a:pt x="6724" y="4668"/>
                    </a:lnTo>
                    <a:lnTo>
                      <a:pt x="7048" y="4610"/>
                    </a:lnTo>
                    <a:lnTo>
                      <a:pt x="7048" y="4668"/>
                    </a:lnTo>
                    <a:lnTo>
                      <a:pt x="6972" y="4668"/>
                    </a:lnTo>
                    <a:lnTo>
                      <a:pt x="6933" y="4668"/>
                    </a:lnTo>
                    <a:lnTo>
                      <a:pt x="6857" y="4705"/>
                    </a:lnTo>
                    <a:lnTo>
                      <a:pt x="6857" y="4763"/>
                    </a:lnTo>
                    <a:lnTo>
                      <a:pt x="6914" y="4877"/>
                    </a:lnTo>
                    <a:lnTo>
                      <a:pt x="6990" y="4972"/>
                    </a:lnTo>
                    <a:lnTo>
                      <a:pt x="7105" y="5048"/>
                    </a:lnTo>
                    <a:lnTo>
                      <a:pt x="7238" y="5086"/>
                    </a:lnTo>
                    <a:lnTo>
                      <a:pt x="7371" y="5067"/>
                    </a:lnTo>
                    <a:lnTo>
                      <a:pt x="7524" y="5029"/>
                    </a:lnTo>
                    <a:lnTo>
                      <a:pt x="7657" y="4972"/>
                    </a:lnTo>
                    <a:lnTo>
                      <a:pt x="7771" y="4896"/>
                    </a:lnTo>
                    <a:lnTo>
                      <a:pt x="7676" y="4820"/>
                    </a:lnTo>
                    <a:lnTo>
                      <a:pt x="7410" y="4668"/>
                    </a:lnTo>
                    <a:lnTo>
                      <a:pt x="7353" y="4610"/>
                    </a:lnTo>
                    <a:lnTo>
                      <a:pt x="7334" y="4572"/>
                    </a:lnTo>
                    <a:lnTo>
                      <a:pt x="7295" y="4534"/>
                    </a:lnTo>
                    <a:lnTo>
                      <a:pt x="7238" y="4534"/>
                    </a:lnTo>
                    <a:lnTo>
                      <a:pt x="7181" y="4515"/>
                    </a:lnTo>
                    <a:lnTo>
                      <a:pt x="6667" y="4343"/>
                    </a:lnTo>
                    <a:lnTo>
                      <a:pt x="6591" y="4287"/>
                    </a:lnTo>
                    <a:lnTo>
                      <a:pt x="6438" y="4058"/>
                    </a:lnTo>
                    <a:lnTo>
                      <a:pt x="6362" y="4001"/>
                    </a:lnTo>
                    <a:lnTo>
                      <a:pt x="6419" y="3962"/>
                    </a:lnTo>
                    <a:lnTo>
                      <a:pt x="6476" y="3924"/>
                    </a:lnTo>
                    <a:lnTo>
                      <a:pt x="6628" y="3867"/>
                    </a:lnTo>
                    <a:lnTo>
                      <a:pt x="7219" y="4134"/>
                    </a:lnTo>
                    <a:lnTo>
                      <a:pt x="7314" y="4267"/>
                    </a:lnTo>
                    <a:lnTo>
                      <a:pt x="7353" y="4343"/>
                    </a:lnTo>
                    <a:lnTo>
                      <a:pt x="7429" y="4401"/>
                    </a:lnTo>
                    <a:lnTo>
                      <a:pt x="7543" y="4458"/>
                    </a:lnTo>
                    <a:lnTo>
                      <a:pt x="7733" y="4496"/>
                    </a:lnTo>
                    <a:lnTo>
                      <a:pt x="7810" y="4553"/>
                    </a:lnTo>
                    <a:lnTo>
                      <a:pt x="7886" y="4629"/>
                    </a:lnTo>
                    <a:lnTo>
                      <a:pt x="7943" y="4705"/>
                    </a:lnTo>
                    <a:lnTo>
                      <a:pt x="7905" y="4744"/>
                    </a:lnTo>
                    <a:lnTo>
                      <a:pt x="7847" y="4782"/>
                    </a:lnTo>
                    <a:lnTo>
                      <a:pt x="7810" y="4800"/>
                    </a:lnTo>
                    <a:lnTo>
                      <a:pt x="7810" y="4839"/>
                    </a:lnTo>
                    <a:lnTo>
                      <a:pt x="7905" y="4877"/>
                    </a:lnTo>
                    <a:lnTo>
                      <a:pt x="8000" y="4800"/>
                    </a:lnTo>
                    <a:lnTo>
                      <a:pt x="8076" y="4800"/>
                    </a:lnTo>
                    <a:lnTo>
                      <a:pt x="8133" y="4991"/>
                    </a:lnTo>
                    <a:lnTo>
                      <a:pt x="8114" y="5258"/>
                    </a:lnTo>
                    <a:lnTo>
                      <a:pt x="8133" y="5315"/>
                    </a:lnTo>
                    <a:lnTo>
                      <a:pt x="8172" y="5372"/>
                    </a:lnTo>
                    <a:lnTo>
                      <a:pt x="8228" y="5372"/>
                    </a:lnTo>
                    <a:lnTo>
                      <a:pt x="8248" y="5315"/>
                    </a:lnTo>
                    <a:lnTo>
                      <a:pt x="8248" y="5220"/>
                    </a:lnTo>
                    <a:lnTo>
                      <a:pt x="8305" y="5220"/>
                    </a:lnTo>
                    <a:lnTo>
                      <a:pt x="8362" y="5353"/>
                    </a:lnTo>
                    <a:lnTo>
                      <a:pt x="8419" y="5334"/>
                    </a:lnTo>
                    <a:lnTo>
                      <a:pt x="8533" y="5125"/>
                    </a:lnTo>
                    <a:lnTo>
                      <a:pt x="8629" y="5067"/>
                    </a:lnTo>
                    <a:lnTo>
                      <a:pt x="8762" y="5029"/>
                    </a:lnTo>
                    <a:lnTo>
                      <a:pt x="9010" y="4991"/>
                    </a:lnTo>
                    <a:lnTo>
                      <a:pt x="9029" y="4972"/>
                    </a:lnTo>
                    <a:lnTo>
                      <a:pt x="9010" y="4800"/>
                    </a:lnTo>
                    <a:lnTo>
                      <a:pt x="9029" y="4763"/>
                    </a:lnTo>
                    <a:lnTo>
                      <a:pt x="9067" y="4724"/>
                    </a:lnTo>
                    <a:lnTo>
                      <a:pt x="9105" y="4724"/>
                    </a:lnTo>
                    <a:lnTo>
                      <a:pt x="9162" y="4744"/>
                    </a:lnTo>
                    <a:lnTo>
                      <a:pt x="9581" y="4820"/>
                    </a:lnTo>
                    <a:lnTo>
                      <a:pt x="9696" y="4800"/>
                    </a:lnTo>
                    <a:lnTo>
                      <a:pt x="9696" y="4839"/>
                    </a:lnTo>
                    <a:lnTo>
                      <a:pt x="9657" y="4896"/>
                    </a:lnTo>
                    <a:lnTo>
                      <a:pt x="9676" y="4915"/>
                    </a:lnTo>
                    <a:lnTo>
                      <a:pt x="9696" y="4953"/>
                    </a:lnTo>
                    <a:lnTo>
                      <a:pt x="9696" y="4991"/>
                    </a:lnTo>
                    <a:lnTo>
                      <a:pt x="9696" y="5201"/>
                    </a:lnTo>
                    <a:lnTo>
                      <a:pt x="9676" y="5296"/>
                    </a:lnTo>
                    <a:lnTo>
                      <a:pt x="9600" y="5353"/>
                    </a:lnTo>
                    <a:lnTo>
                      <a:pt x="9524" y="5315"/>
                    </a:lnTo>
                    <a:lnTo>
                      <a:pt x="9486" y="5201"/>
                    </a:lnTo>
                    <a:lnTo>
                      <a:pt x="9448" y="5162"/>
                    </a:lnTo>
                    <a:lnTo>
                      <a:pt x="9391" y="5144"/>
                    </a:lnTo>
                    <a:lnTo>
                      <a:pt x="9334" y="5125"/>
                    </a:lnTo>
                    <a:lnTo>
                      <a:pt x="9276" y="5125"/>
                    </a:lnTo>
                    <a:lnTo>
                      <a:pt x="9238" y="5162"/>
                    </a:lnTo>
                    <a:lnTo>
                      <a:pt x="9200" y="5220"/>
                    </a:lnTo>
                    <a:lnTo>
                      <a:pt x="9162" y="5315"/>
                    </a:lnTo>
                    <a:lnTo>
                      <a:pt x="9124" y="5353"/>
                    </a:lnTo>
                    <a:lnTo>
                      <a:pt x="9105" y="5372"/>
                    </a:lnTo>
                    <a:lnTo>
                      <a:pt x="9086" y="5410"/>
                    </a:lnTo>
                    <a:lnTo>
                      <a:pt x="9067" y="5486"/>
                    </a:lnTo>
                    <a:lnTo>
                      <a:pt x="9086" y="5543"/>
                    </a:lnTo>
                    <a:lnTo>
                      <a:pt x="9124" y="5562"/>
                    </a:lnTo>
                    <a:lnTo>
                      <a:pt x="9162" y="5543"/>
                    </a:lnTo>
                    <a:lnTo>
                      <a:pt x="9200" y="5506"/>
                    </a:lnTo>
                    <a:lnTo>
                      <a:pt x="9162" y="5448"/>
                    </a:lnTo>
                    <a:lnTo>
                      <a:pt x="9162" y="5410"/>
                    </a:lnTo>
                    <a:lnTo>
                      <a:pt x="9181" y="5353"/>
                    </a:lnTo>
                    <a:lnTo>
                      <a:pt x="9200" y="5315"/>
                    </a:lnTo>
                    <a:lnTo>
                      <a:pt x="9257" y="5315"/>
                    </a:lnTo>
                    <a:lnTo>
                      <a:pt x="9257" y="5486"/>
                    </a:lnTo>
                    <a:lnTo>
                      <a:pt x="9315" y="5601"/>
                    </a:lnTo>
                    <a:lnTo>
                      <a:pt x="9391" y="5658"/>
                    </a:lnTo>
                    <a:lnTo>
                      <a:pt x="9524" y="5601"/>
                    </a:lnTo>
                    <a:lnTo>
                      <a:pt x="9562" y="5562"/>
                    </a:lnTo>
                    <a:lnTo>
                      <a:pt x="9619" y="5467"/>
                    </a:lnTo>
                    <a:lnTo>
                      <a:pt x="9657" y="5410"/>
                    </a:lnTo>
                    <a:lnTo>
                      <a:pt x="9715" y="5372"/>
                    </a:lnTo>
                    <a:lnTo>
                      <a:pt x="10000" y="5277"/>
                    </a:lnTo>
                    <a:lnTo>
                      <a:pt x="10000" y="5258"/>
                    </a:lnTo>
                    <a:lnTo>
                      <a:pt x="9981" y="5181"/>
                    </a:lnTo>
                    <a:lnTo>
                      <a:pt x="9943" y="5144"/>
                    </a:lnTo>
                    <a:lnTo>
                      <a:pt x="9905" y="5105"/>
                    </a:lnTo>
                    <a:lnTo>
                      <a:pt x="9867" y="5067"/>
                    </a:lnTo>
                    <a:lnTo>
                      <a:pt x="9848" y="4991"/>
                    </a:lnTo>
                    <a:lnTo>
                      <a:pt x="9810" y="4896"/>
                    </a:lnTo>
                    <a:lnTo>
                      <a:pt x="9772" y="4763"/>
                    </a:lnTo>
                    <a:lnTo>
                      <a:pt x="9696" y="4686"/>
                    </a:lnTo>
                    <a:lnTo>
                      <a:pt x="9562" y="4763"/>
                    </a:lnTo>
                    <a:lnTo>
                      <a:pt x="9371" y="4629"/>
                    </a:lnTo>
                    <a:lnTo>
                      <a:pt x="9276" y="4610"/>
                    </a:lnTo>
                    <a:lnTo>
                      <a:pt x="9162" y="4668"/>
                    </a:lnTo>
                    <a:lnTo>
                      <a:pt x="9124" y="4610"/>
                    </a:lnTo>
                    <a:lnTo>
                      <a:pt x="9124" y="4591"/>
                    </a:lnTo>
                    <a:lnTo>
                      <a:pt x="9162" y="4534"/>
                    </a:lnTo>
                    <a:lnTo>
                      <a:pt x="9048" y="4515"/>
                    </a:lnTo>
                    <a:lnTo>
                      <a:pt x="8762" y="4401"/>
                    </a:lnTo>
                    <a:lnTo>
                      <a:pt x="8705" y="4363"/>
                    </a:lnTo>
                    <a:lnTo>
                      <a:pt x="8648" y="4287"/>
                    </a:lnTo>
                    <a:lnTo>
                      <a:pt x="8495" y="4248"/>
                    </a:lnTo>
                    <a:lnTo>
                      <a:pt x="8400" y="4172"/>
                    </a:lnTo>
                    <a:lnTo>
                      <a:pt x="8438" y="4058"/>
                    </a:lnTo>
                    <a:lnTo>
                      <a:pt x="8553" y="4001"/>
                    </a:lnTo>
                    <a:lnTo>
                      <a:pt x="8648" y="4058"/>
                    </a:lnTo>
                    <a:lnTo>
                      <a:pt x="8743" y="4153"/>
                    </a:lnTo>
                    <a:lnTo>
                      <a:pt x="8819" y="4191"/>
                    </a:lnTo>
                    <a:lnTo>
                      <a:pt x="8895" y="4210"/>
                    </a:lnTo>
                    <a:lnTo>
                      <a:pt x="9600" y="4591"/>
                    </a:lnTo>
                    <a:lnTo>
                      <a:pt x="10495" y="4934"/>
                    </a:lnTo>
                    <a:lnTo>
                      <a:pt x="10839" y="5181"/>
                    </a:lnTo>
                    <a:lnTo>
                      <a:pt x="10915" y="5315"/>
                    </a:lnTo>
                    <a:lnTo>
                      <a:pt x="11010" y="5753"/>
                    </a:lnTo>
                    <a:lnTo>
                      <a:pt x="11124" y="6019"/>
                    </a:lnTo>
                    <a:lnTo>
                      <a:pt x="11315" y="6286"/>
                    </a:lnTo>
                    <a:lnTo>
                      <a:pt x="11505" y="6439"/>
                    </a:lnTo>
                    <a:lnTo>
                      <a:pt x="12324" y="676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3" name="Freeform 9">
                <a:extLst>
                  <a:ext uri="{FF2B5EF4-FFF2-40B4-BE49-F238E27FC236}">
                    <a16:creationId xmlns:a16="http://schemas.microsoft.com/office/drawing/2014/main" id="{0FE2F7F9-0B4A-B045-B987-9CA29650F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0038" y="4803775"/>
                <a:ext cx="1968500" cy="1122363"/>
              </a:xfrm>
              <a:custGeom>
                <a:avLst/>
                <a:gdLst>
                  <a:gd name="T0" fmla="*/ 2147483646 w 10935"/>
                  <a:gd name="T1" fmla="*/ 2147483646 h 6230"/>
                  <a:gd name="T2" fmla="*/ 2147483646 w 10935"/>
                  <a:gd name="T3" fmla="*/ 2147483646 h 6230"/>
                  <a:gd name="T4" fmla="*/ 2147483646 w 10935"/>
                  <a:gd name="T5" fmla="*/ 2147483646 h 6230"/>
                  <a:gd name="T6" fmla="*/ 2147483646 w 10935"/>
                  <a:gd name="T7" fmla="*/ 2147483646 h 6230"/>
                  <a:gd name="T8" fmla="*/ 2147483646 w 10935"/>
                  <a:gd name="T9" fmla="*/ 2147483646 h 6230"/>
                  <a:gd name="T10" fmla="*/ 2147483646 w 10935"/>
                  <a:gd name="T11" fmla="*/ 2147483646 h 6230"/>
                  <a:gd name="T12" fmla="*/ 2147483646 w 10935"/>
                  <a:gd name="T13" fmla="*/ 2147483646 h 6230"/>
                  <a:gd name="T14" fmla="*/ 2147483646 w 10935"/>
                  <a:gd name="T15" fmla="*/ 2147483646 h 6230"/>
                  <a:gd name="T16" fmla="*/ 2147483646 w 10935"/>
                  <a:gd name="T17" fmla="*/ 2147483646 h 6230"/>
                  <a:gd name="T18" fmla="*/ 2147483646 w 10935"/>
                  <a:gd name="T19" fmla="*/ 2147483646 h 6230"/>
                  <a:gd name="T20" fmla="*/ 2147483646 w 10935"/>
                  <a:gd name="T21" fmla="*/ 2147483646 h 6230"/>
                  <a:gd name="T22" fmla="*/ 2147483646 w 10935"/>
                  <a:gd name="T23" fmla="*/ 2147483646 h 6230"/>
                  <a:gd name="T24" fmla="*/ 2147483646 w 10935"/>
                  <a:gd name="T25" fmla="*/ 2147483646 h 6230"/>
                  <a:gd name="T26" fmla="*/ 2147483646 w 10935"/>
                  <a:gd name="T27" fmla="*/ 2147483646 h 6230"/>
                  <a:gd name="T28" fmla="*/ 2147483646 w 10935"/>
                  <a:gd name="T29" fmla="*/ 2147483646 h 6230"/>
                  <a:gd name="T30" fmla="*/ 2147483646 w 10935"/>
                  <a:gd name="T31" fmla="*/ 2147483646 h 6230"/>
                  <a:gd name="T32" fmla="*/ 2147483646 w 10935"/>
                  <a:gd name="T33" fmla="*/ 2147483646 h 6230"/>
                  <a:gd name="T34" fmla="*/ 2147483646 w 10935"/>
                  <a:gd name="T35" fmla="*/ 2147483646 h 6230"/>
                  <a:gd name="T36" fmla="*/ 2147483646 w 10935"/>
                  <a:gd name="T37" fmla="*/ 2147483646 h 6230"/>
                  <a:gd name="T38" fmla="*/ 2147483646 w 10935"/>
                  <a:gd name="T39" fmla="*/ 2147483646 h 6230"/>
                  <a:gd name="T40" fmla="*/ 2147483646 w 10935"/>
                  <a:gd name="T41" fmla="*/ 2147483646 h 6230"/>
                  <a:gd name="T42" fmla="*/ 2147483646 w 10935"/>
                  <a:gd name="T43" fmla="*/ 2147483646 h 6230"/>
                  <a:gd name="T44" fmla="*/ 2147483646 w 10935"/>
                  <a:gd name="T45" fmla="*/ 2147483646 h 6230"/>
                  <a:gd name="T46" fmla="*/ 2147483646 w 10935"/>
                  <a:gd name="T47" fmla="*/ 2147483646 h 6230"/>
                  <a:gd name="T48" fmla="*/ 2147483646 w 10935"/>
                  <a:gd name="T49" fmla="*/ 2147483646 h 6230"/>
                  <a:gd name="T50" fmla="*/ 2147483646 w 10935"/>
                  <a:gd name="T51" fmla="*/ 2147483646 h 6230"/>
                  <a:gd name="T52" fmla="*/ 2147483646 w 10935"/>
                  <a:gd name="T53" fmla="*/ 2147483646 h 6230"/>
                  <a:gd name="T54" fmla="*/ 2147483646 w 10935"/>
                  <a:gd name="T55" fmla="*/ 2147483646 h 6230"/>
                  <a:gd name="T56" fmla="*/ 2147483646 w 10935"/>
                  <a:gd name="T57" fmla="*/ 2147483646 h 6230"/>
                  <a:gd name="T58" fmla="*/ 2147483646 w 10935"/>
                  <a:gd name="T59" fmla="*/ 2147483646 h 6230"/>
                  <a:gd name="T60" fmla="*/ 2147483646 w 10935"/>
                  <a:gd name="T61" fmla="*/ 2147483646 h 6230"/>
                  <a:gd name="T62" fmla="*/ 2147483646 w 10935"/>
                  <a:gd name="T63" fmla="*/ 2147483646 h 6230"/>
                  <a:gd name="T64" fmla="*/ 2147483646 w 10935"/>
                  <a:gd name="T65" fmla="*/ 2147483646 h 6230"/>
                  <a:gd name="T66" fmla="*/ 2147483646 w 10935"/>
                  <a:gd name="T67" fmla="*/ 2147483646 h 6230"/>
                  <a:gd name="T68" fmla="*/ 2147483646 w 10935"/>
                  <a:gd name="T69" fmla="*/ 2147483646 h 6230"/>
                  <a:gd name="T70" fmla="*/ 2147483646 w 10935"/>
                  <a:gd name="T71" fmla="*/ 2147483646 h 6230"/>
                  <a:gd name="T72" fmla="*/ 2147483646 w 10935"/>
                  <a:gd name="T73" fmla="*/ 2147483646 h 6230"/>
                  <a:gd name="T74" fmla="*/ 2147483646 w 10935"/>
                  <a:gd name="T75" fmla="*/ 2147483646 h 6230"/>
                  <a:gd name="T76" fmla="*/ 2147483646 w 10935"/>
                  <a:gd name="T77" fmla="*/ 2147483646 h 6230"/>
                  <a:gd name="T78" fmla="*/ 2147483646 w 10935"/>
                  <a:gd name="T79" fmla="*/ 2147483646 h 6230"/>
                  <a:gd name="T80" fmla="*/ 2147483646 w 10935"/>
                  <a:gd name="T81" fmla="*/ 2147483646 h 6230"/>
                  <a:gd name="T82" fmla="*/ 2147483646 w 10935"/>
                  <a:gd name="T83" fmla="*/ 2147483646 h 6230"/>
                  <a:gd name="T84" fmla="*/ 2147483646 w 10935"/>
                  <a:gd name="T85" fmla="*/ 2147483646 h 6230"/>
                  <a:gd name="T86" fmla="*/ 2147483646 w 10935"/>
                  <a:gd name="T87" fmla="*/ 2147483646 h 6230"/>
                  <a:gd name="T88" fmla="*/ 2147483646 w 10935"/>
                  <a:gd name="T89" fmla="*/ 2147483646 h 6230"/>
                  <a:gd name="T90" fmla="*/ 2147483646 w 10935"/>
                  <a:gd name="T91" fmla="*/ 2147483646 h 6230"/>
                  <a:gd name="T92" fmla="*/ 2147483646 w 10935"/>
                  <a:gd name="T93" fmla="*/ 2147483646 h 6230"/>
                  <a:gd name="T94" fmla="*/ 2147483646 w 10935"/>
                  <a:gd name="T95" fmla="*/ 2147483646 h 6230"/>
                  <a:gd name="T96" fmla="*/ 2147483646 w 10935"/>
                  <a:gd name="T97" fmla="*/ 2147483646 h 6230"/>
                  <a:gd name="T98" fmla="*/ 2147483646 w 10935"/>
                  <a:gd name="T99" fmla="*/ 2147483646 h 6230"/>
                  <a:gd name="T100" fmla="*/ 2147483646 w 10935"/>
                  <a:gd name="T101" fmla="*/ 2147483646 h 6230"/>
                  <a:gd name="T102" fmla="*/ 2147483646 w 10935"/>
                  <a:gd name="T103" fmla="*/ 2147483646 h 6230"/>
                  <a:gd name="T104" fmla="*/ 2147483646 w 10935"/>
                  <a:gd name="T105" fmla="*/ 2147483646 h 6230"/>
                  <a:gd name="T106" fmla="*/ 2147483646 w 10935"/>
                  <a:gd name="T107" fmla="*/ 2147483646 h 6230"/>
                  <a:gd name="T108" fmla="*/ 2147483646 w 10935"/>
                  <a:gd name="T109" fmla="*/ 2147483646 h 6230"/>
                  <a:gd name="T110" fmla="*/ 2147483646 w 10935"/>
                  <a:gd name="T111" fmla="*/ 2147483646 h 6230"/>
                  <a:gd name="T112" fmla="*/ 2147483646 w 10935"/>
                  <a:gd name="T113" fmla="*/ 2147483646 h 6230"/>
                  <a:gd name="T114" fmla="*/ 2147483646 w 10935"/>
                  <a:gd name="T115" fmla="*/ 2147483646 h 623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0935" h="6230">
                    <a:moveTo>
                      <a:pt x="10934" y="2591"/>
                    </a:moveTo>
                    <a:lnTo>
                      <a:pt x="10876" y="2610"/>
                    </a:lnTo>
                    <a:lnTo>
                      <a:pt x="10743" y="2648"/>
                    </a:lnTo>
                    <a:lnTo>
                      <a:pt x="10685" y="2743"/>
                    </a:lnTo>
                    <a:lnTo>
                      <a:pt x="10609" y="2819"/>
                    </a:lnTo>
                    <a:lnTo>
                      <a:pt x="10381" y="2896"/>
                    </a:lnTo>
                    <a:lnTo>
                      <a:pt x="10400" y="2953"/>
                    </a:lnTo>
                    <a:lnTo>
                      <a:pt x="10381" y="2972"/>
                    </a:lnTo>
                    <a:lnTo>
                      <a:pt x="10362" y="2972"/>
                    </a:lnTo>
                    <a:lnTo>
                      <a:pt x="10362" y="3010"/>
                    </a:lnTo>
                    <a:lnTo>
                      <a:pt x="10324" y="3010"/>
                    </a:lnTo>
                    <a:lnTo>
                      <a:pt x="10267" y="2991"/>
                    </a:lnTo>
                    <a:lnTo>
                      <a:pt x="10133" y="3105"/>
                    </a:lnTo>
                    <a:lnTo>
                      <a:pt x="10038" y="3144"/>
                    </a:lnTo>
                    <a:lnTo>
                      <a:pt x="9924" y="3144"/>
                    </a:lnTo>
                    <a:lnTo>
                      <a:pt x="9867" y="3124"/>
                    </a:lnTo>
                    <a:lnTo>
                      <a:pt x="9828" y="3162"/>
                    </a:lnTo>
                    <a:lnTo>
                      <a:pt x="9828" y="3315"/>
                    </a:lnTo>
                    <a:lnTo>
                      <a:pt x="9752" y="3505"/>
                    </a:lnTo>
                    <a:lnTo>
                      <a:pt x="9733" y="3639"/>
                    </a:lnTo>
                    <a:lnTo>
                      <a:pt x="9752" y="3696"/>
                    </a:lnTo>
                    <a:lnTo>
                      <a:pt x="9847" y="3734"/>
                    </a:lnTo>
                    <a:lnTo>
                      <a:pt x="9886" y="3810"/>
                    </a:lnTo>
                    <a:lnTo>
                      <a:pt x="9867" y="3906"/>
                    </a:lnTo>
                    <a:lnTo>
                      <a:pt x="9828" y="4020"/>
                    </a:lnTo>
                    <a:lnTo>
                      <a:pt x="9771" y="4058"/>
                    </a:lnTo>
                    <a:lnTo>
                      <a:pt x="9752" y="4077"/>
                    </a:lnTo>
                    <a:lnTo>
                      <a:pt x="9657" y="3982"/>
                    </a:lnTo>
                    <a:lnTo>
                      <a:pt x="9524" y="3962"/>
                    </a:lnTo>
                    <a:lnTo>
                      <a:pt x="9371" y="3962"/>
                    </a:lnTo>
                    <a:lnTo>
                      <a:pt x="9219" y="3924"/>
                    </a:lnTo>
                    <a:lnTo>
                      <a:pt x="9124" y="3791"/>
                    </a:lnTo>
                    <a:lnTo>
                      <a:pt x="9048" y="3657"/>
                    </a:lnTo>
                    <a:lnTo>
                      <a:pt x="8971" y="3525"/>
                    </a:lnTo>
                    <a:lnTo>
                      <a:pt x="8838" y="3467"/>
                    </a:lnTo>
                    <a:lnTo>
                      <a:pt x="8743" y="3467"/>
                    </a:lnTo>
                    <a:lnTo>
                      <a:pt x="8686" y="3505"/>
                    </a:lnTo>
                    <a:lnTo>
                      <a:pt x="8628" y="3505"/>
                    </a:lnTo>
                    <a:lnTo>
                      <a:pt x="8533" y="3486"/>
                    </a:lnTo>
                    <a:lnTo>
                      <a:pt x="8476" y="3429"/>
                    </a:lnTo>
                    <a:lnTo>
                      <a:pt x="8343" y="3239"/>
                    </a:lnTo>
                    <a:lnTo>
                      <a:pt x="7886" y="2915"/>
                    </a:lnTo>
                    <a:lnTo>
                      <a:pt x="7866" y="2724"/>
                    </a:lnTo>
                    <a:lnTo>
                      <a:pt x="7924" y="2591"/>
                    </a:lnTo>
                    <a:lnTo>
                      <a:pt x="7924" y="2515"/>
                    </a:lnTo>
                    <a:lnTo>
                      <a:pt x="7429" y="2591"/>
                    </a:lnTo>
                    <a:lnTo>
                      <a:pt x="7333" y="2629"/>
                    </a:lnTo>
                    <a:lnTo>
                      <a:pt x="7257" y="2705"/>
                    </a:lnTo>
                    <a:lnTo>
                      <a:pt x="7219" y="2763"/>
                    </a:lnTo>
                    <a:lnTo>
                      <a:pt x="7200" y="2819"/>
                    </a:lnTo>
                    <a:lnTo>
                      <a:pt x="7162" y="2915"/>
                    </a:lnTo>
                    <a:lnTo>
                      <a:pt x="7086" y="2991"/>
                    </a:lnTo>
                    <a:lnTo>
                      <a:pt x="6990" y="3029"/>
                    </a:lnTo>
                    <a:lnTo>
                      <a:pt x="6914" y="3067"/>
                    </a:lnTo>
                    <a:lnTo>
                      <a:pt x="6857" y="3105"/>
                    </a:lnTo>
                    <a:lnTo>
                      <a:pt x="6628" y="3467"/>
                    </a:lnTo>
                    <a:lnTo>
                      <a:pt x="6190" y="3924"/>
                    </a:lnTo>
                    <a:lnTo>
                      <a:pt x="6095" y="4096"/>
                    </a:lnTo>
                    <a:lnTo>
                      <a:pt x="6038" y="4286"/>
                    </a:lnTo>
                    <a:lnTo>
                      <a:pt x="6000" y="4400"/>
                    </a:lnTo>
                    <a:lnTo>
                      <a:pt x="5924" y="4477"/>
                    </a:lnTo>
                    <a:lnTo>
                      <a:pt x="5829" y="4534"/>
                    </a:lnTo>
                    <a:lnTo>
                      <a:pt x="5695" y="4572"/>
                    </a:lnTo>
                    <a:lnTo>
                      <a:pt x="5371" y="4591"/>
                    </a:lnTo>
                    <a:lnTo>
                      <a:pt x="5314" y="4572"/>
                    </a:lnTo>
                    <a:lnTo>
                      <a:pt x="5257" y="4553"/>
                    </a:lnTo>
                    <a:lnTo>
                      <a:pt x="5219" y="4534"/>
                    </a:lnTo>
                    <a:lnTo>
                      <a:pt x="5104" y="4419"/>
                    </a:lnTo>
                    <a:lnTo>
                      <a:pt x="5009" y="4439"/>
                    </a:lnTo>
                    <a:lnTo>
                      <a:pt x="4933" y="4477"/>
                    </a:lnTo>
                    <a:lnTo>
                      <a:pt x="4838" y="4515"/>
                    </a:lnTo>
                    <a:lnTo>
                      <a:pt x="4724" y="4477"/>
                    </a:lnTo>
                    <a:lnTo>
                      <a:pt x="4495" y="4363"/>
                    </a:lnTo>
                    <a:lnTo>
                      <a:pt x="4229" y="4382"/>
                    </a:lnTo>
                    <a:lnTo>
                      <a:pt x="3695" y="4477"/>
                    </a:lnTo>
                    <a:lnTo>
                      <a:pt x="3409" y="4439"/>
                    </a:lnTo>
                    <a:lnTo>
                      <a:pt x="3276" y="4458"/>
                    </a:lnTo>
                    <a:lnTo>
                      <a:pt x="3123" y="4534"/>
                    </a:lnTo>
                    <a:lnTo>
                      <a:pt x="3047" y="4591"/>
                    </a:lnTo>
                    <a:lnTo>
                      <a:pt x="3009" y="4610"/>
                    </a:lnTo>
                    <a:lnTo>
                      <a:pt x="3009" y="4648"/>
                    </a:lnTo>
                    <a:lnTo>
                      <a:pt x="2990" y="4744"/>
                    </a:lnTo>
                    <a:lnTo>
                      <a:pt x="2990" y="4858"/>
                    </a:lnTo>
                    <a:lnTo>
                      <a:pt x="2971" y="4858"/>
                    </a:lnTo>
                    <a:lnTo>
                      <a:pt x="2876" y="4915"/>
                    </a:lnTo>
                    <a:lnTo>
                      <a:pt x="2838" y="4915"/>
                    </a:lnTo>
                    <a:lnTo>
                      <a:pt x="2781" y="4953"/>
                    </a:lnTo>
                    <a:lnTo>
                      <a:pt x="2742" y="5048"/>
                    </a:lnTo>
                    <a:lnTo>
                      <a:pt x="2685" y="5048"/>
                    </a:lnTo>
                    <a:lnTo>
                      <a:pt x="2647" y="5048"/>
                    </a:lnTo>
                    <a:lnTo>
                      <a:pt x="2533" y="5048"/>
                    </a:lnTo>
                    <a:lnTo>
                      <a:pt x="2476" y="5086"/>
                    </a:lnTo>
                    <a:lnTo>
                      <a:pt x="2228" y="5239"/>
                    </a:lnTo>
                    <a:lnTo>
                      <a:pt x="2190" y="5201"/>
                    </a:lnTo>
                    <a:lnTo>
                      <a:pt x="1999" y="5220"/>
                    </a:lnTo>
                    <a:lnTo>
                      <a:pt x="1962" y="5201"/>
                    </a:lnTo>
                    <a:lnTo>
                      <a:pt x="1923" y="5181"/>
                    </a:lnTo>
                    <a:lnTo>
                      <a:pt x="1904" y="5201"/>
                    </a:lnTo>
                    <a:lnTo>
                      <a:pt x="1885" y="5334"/>
                    </a:lnTo>
                    <a:lnTo>
                      <a:pt x="1847" y="5391"/>
                    </a:lnTo>
                    <a:lnTo>
                      <a:pt x="1809" y="5467"/>
                    </a:lnTo>
                    <a:lnTo>
                      <a:pt x="1695" y="5582"/>
                    </a:lnTo>
                    <a:lnTo>
                      <a:pt x="1638" y="5638"/>
                    </a:lnTo>
                    <a:lnTo>
                      <a:pt x="1581" y="5677"/>
                    </a:lnTo>
                    <a:lnTo>
                      <a:pt x="1486" y="5696"/>
                    </a:lnTo>
                    <a:lnTo>
                      <a:pt x="1409" y="5772"/>
                    </a:lnTo>
                    <a:lnTo>
                      <a:pt x="1390" y="5829"/>
                    </a:lnTo>
                    <a:lnTo>
                      <a:pt x="1371" y="5924"/>
                    </a:lnTo>
                    <a:lnTo>
                      <a:pt x="1219" y="6096"/>
                    </a:lnTo>
                    <a:lnTo>
                      <a:pt x="1009" y="6210"/>
                    </a:lnTo>
                    <a:lnTo>
                      <a:pt x="971" y="6229"/>
                    </a:lnTo>
                    <a:lnTo>
                      <a:pt x="895" y="6229"/>
                    </a:lnTo>
                    <a:lnTo>
                      <a:pt x="780" y="6134"/>
                    </a:lnTo>
                    <a:lnTo>
                      <a:pt x="724" y="6001"/>
                    </a:lnTo>
                    <a:lnTo>
                      <a:pt x="724" y="5943"/>
                    </a:lnTo>
                    <a:lnTo>
                      <a:pt x="666" y="5905"/>
                    </a:lnTo>
                    <a:lnTo>
                      <a:pt x="362" y="5887"/>
                    </a:lnTo>
                    <a:lnTo>
                      <a:pt x="267" y="5829"/>
                    </a:lnTo>
                    <a:lnTo>
                      <a:pt x="247" y="5734"/>
                    </a:lnTo>
                    <a:lnTo>
                      <a:pt x="209" y="5620"/>
                    </a:lnTo>
                    <a:lnTo>
                      <a:pt x="171" y="5582"/>
                    </a:lnTo>
                    <a:lnTo>
                      <a:pt x="114" y="5506"/>
                    </a:lnTo>
                    <a:lnTo>
                      <a:pt x="38" y="5486"/>
                    </a:lnTo>
                    <a:lnTo>
                      <a:pt x="0" y="5410"/>
                    </a:lnTo>
                    <a:lnTo>
                      <a:pt x="57" y="5105"/>
                    </a:lnTo>
                    <a:lnTo>
                      <a:pt x="267" y="5048"/>
                    </a:lnTo>
                    <a:lnTo>
                      <a:pt x="590" y="5181"/>
                    </a:lnTo>
                    <a:lnTo>
                      <a:pt x="628" y="5181"/>
                    </a:lnTo>
                    <a:lnTo>
                      <a:pt x="628" y="5162"/>
                    </a:lnTo>
                    <a:lnTo>
                      <a:pt x="647" y="5048"/>
                    </a:lnTo>
                    <a:lnTo>
                      <a:pt x="685" y="4934"/>
                    </a:lnTo>
                    <a:lnTo>
                      <a:pt x="743" y="4858"/>
                    </a:lnTo>
                    <a:lnTo>
                      <a:pt x="743" y="4763"/>
                    </a:lnTo>
                    <a:lnTo>
                      <a:pt x="666" y="4610"/>
                    </a:lnTo>
                    <a:lnTo>
                      <a:pt x="628" y="4572"/>
                    </a:lnTo>
                    <a:lnTo>
                      <a:pt x="609" y="4496"/>
                    </a:lnTo>
                    <a:lnTo>
                      <a:pt x="609" y="4400"/>
                    </a:lnTo>
                    <a:lnTo>
                      <a:pt x="609" y="4305"/>
                    </a:lnTo>
                    <a:lnTo>
                      <a:pt x="628" y="4248"/>
                    </a:lnTo>
                    <a:lnTo>
                      <a:pt x="628" y="4229"/>
                    </a:lnTo>
                    <a:lnTo>
                      <a:pt x="685" y="4172"/>
                    </a:lnTo>
                    <a:lnTo>
                      <a:pt x="780" y="4210"/>
                    </a:lnTo>
                    <a:lnTo>
                      <a:pt x="933" y="4343"/>
                    </a:lnTo>
                    <a:lnTo>
                      <a:pt x="971" y="4382"/>
                    </a:lnTo>
                    <a:lnTo>
                      <a:pt x="1142" y="4400"/>
                    </a:lnTo>
                    <a:lnTo>
                      <a:pt x="1238" y="4400"/>
                    </a:lnTo>
                    <a:lnTo>
                      <a:pt x="1276" y="4382"/>
                    </a:lnTo>
                    <a:lnTo>
                      <a:pt x="1390" y="4229"/>
                    </a:lnTo>
                    <a:lnTo>
                      <a:pt x="1505" y="3924"/>
                    </a:lnTo>
                    <a:lnTo>
                      <a:pt x="1542" y="3620"/>
                    </a:lnTo>
                    <a:lnTo>
                      <a:pt x="1523" y="3486"/>
                    </a:lnTo>
                    <a:lnTo>
                      <a:pt x="1542" y="3391"/>
                    </a:lnTo>
                    <a:lnTo>
                      <a:pt x="1581" y="3334"/>
                    </a:lnTo>
                    <a:lnTo>
                      <a:pt x="1581" y="3276"/>
                    </a:lnTo>
                    <a:lnTo>
                      <a:pt x="1581" y="3220"/>
                    </a:lnTo>
                    <a:lnTo>
                      <a:pt x="1542" y="3124"/>
                    </a:lnTo>
                    <a:lnTo>
                      <a:pt x="1771" y="3162"/>
                    </a:lnTo>
                    <a:lnTo>
                      <a:pt x="1885" y="3105"/>
                    </a:lnTo>
                    <a:lnTo>
                      <a:pt x="1962" y="3029"/>
                    </a:lnTo>
                    <a:lnTo>
                      <a:pt x="2038" y="2896"/>
                    </a:lnTo>
                    <a:lnTo>
                      <a:pt x="2057" y="2610"/>
                    </a:lnTo>
                    <a:lnTo>
                      <a:pt x="2038" y="2534"/>
                    </a:lnTo>
                    <a:lnTo>
                      <a:pt x="2019" y="2496"/>
                    </a:lnTo>
                    <a:lnTo>
                      <a:pt x="1981" y="2477"/>
                    </a:lnTo>
                    <a:lnTo>
                      <a:pt x="1790" y="2343"/>
                    </a:lnTo>
                    <a:lnTo>
                      <a:pt x="1618" y="2096"/>
                    </a:lnTo>
                    <a:lnTo>
                      <a:pt x="1581" y="1981"/>
                    </a:lnTo>
                    <a:lnTo>
                      <a:pt x="1714" y="1925"/>
                    </a:lnTo>
                    <a:lnTo>
                      <a:pt x="1809" y="1925"/>
                    </a:lnTo>
                    <a:lnTo>
                      <a:pt x="1923" y="1943"/>
                    </a:lnTo>
                    <a:lnTo>
                      <a:pt x="2057" y="1925"/>
                    </a:lnTo>
                    <a:lnTo>
                      <a:pt x="2133" y="1791"/>
                    </a:lnTo>
                    <a:lnTo>
                      <a:pt x="2114" y="1772"/>
                    </a:lnTo>
                    <a:lnTo>
                      <a:pt x="2095" y="1734"/>
                    </a:lnTo>
                    <a:lnTo>
                      <a:pt x="2057" y="1715"/>
                    </a:lnTo>
                    <a:lnTo>
                      <a:pt x="1999" y="1696"/>
                    </a:lnTo>
                    <a:lnTo>
                      <a:pt x="1999" y="1676"/>
                    </a:lnTo>
                    <a:lnTo>
                      <a:pt x="1999" y="1639"/>
                    </a:lnTo>
                    <a:lnTo>
                      <a:pt x="2076" y="1524"/>
                    </a:lnTo>
                    <a:lnTo>
                      <a:pt x="2152" y="1315"/>
                    </a:lnTo>
                    <a:lnTo>
                      <a:pt x="2476" y="1029"/>
                    </a:lnTo>
                    <a:lnTo>
                      <a:pt x="2609" y="819"/>
                    </a:lnTo>
                    <a:lnTo>
                      <a:pt x="2647" y="591"/>
                    </a:lnTo>
                    <a:lnTo>
                      <a:pt x="2876" y="381"/>
                    </a:lnTo>
                    <a:lnTo>
                      <a:pt x="3352" y="0"/>
                    </a:lnTo>
                    <a:lnTo>
                      <a:pt x="3638" y="115"/>
                    </a:lnTo>
                    <a:lnTo>
                      <a:pt x="3676" y="134"/>
                    </a:lnTo>
                    <a:lnTo>
                      <a:pt x="3752" y="115"/>
                    </a:lnTo>
                    <a:lnTo>
                      <a:pt x="3771" y="115"/>
                    </a:lnTo>
                    <a:lnTo>
                      <a:pt x="3790" y="96"/>
                    </a:lnTo>
                    <a:lnTo>
                      <a:pt x="3848" y="96"/>
                    </a:lnTo>
                    <a:lnTo>
                      <a:pt x="3885" y="96"/>
                    </a:lnTo>
                    <a:lnTo>
                      <a:pt x="3904" y="115"/>
                    </a:lnTo>
                    <a:lnTo>
                      <a:pt x="3980" y="191"/>
                    </a:lnTo>
                    <a:lnTo>
                      <a:pt x="4000" y="248"/>
                    </a:lnTo>
                    <a:lnTo>
                      <a:pt x="4038" y="286"/>
                    </a:lnTo>
                    <a:lnTo>
                      <a:pt x="4057" y="286"/>
                    </a:lnTo>
                    <a:lnTo>
                      <a:pt x="4114" y="286"/>
                    </a:lnTo>
                    <a:lnTo>
                      <a:pt x="4247" y="305"/>
                    </a:lnTo>
                    <a:lnTo>
                      <a:pt x="4628" y="401"/>
                    </a:lnTo>
                    <a:lnTo>
                      <a:pt x="4762" y="534"/>
                    </a:lnTo>
                    <a:lnTo>
                      <a:pt x="4781" y="553"/>
                    </a:lnTo>
                    <a:lnTo>
                      <a:pt x="4933" y="591"/>
                    </a:lnTo>
                    <a:lnTo>
                      <a:pt x="5047" y="686"/>
                    </a:lnTo>
                    <a:lnTo>
                      <a:pt x="5086" y="724"/>
                    </a:lnTo>
                    <a:lnTo>
                      <a:pt x="5123" y="762"/>
                    </a:lnTo>
                    <a:lnTo>
                      <a:pt x="5143" y="858"/>
                    </a:lnTo>
                    <a:lnTo>
                      <a:pt x="5181" y="896"/>
                    </a:lnTo>
                    <a:lnTo>
                      <a:pt x="5238" y="915"/>
                    </a:lnTo>
                    <a:lnTo>
                      <a:pt x="5733" y="934"/>
                    </a:lnTo>
                    <a:lnTo>
                      <a:pt x="5809" y="934"/>
                    </a:lnTo>
                    <a:lnTo>
                      <a:pt x="5848" y="915"/>
                    </a:lnTo>
                    <a:lnTo>
                      <a:pt x="6000" y="819"/>
                    </a:lnTo>
                    <a:lnTo>
                      <a:pt x="6057" y="762"/>
                    </a:lnTo>
                    <a:lnTo>
                      <a:pt x="6095" y="724"/>
                    </a:lnTo>
                    <a:lnTo>
                      <a:pt x="6133" y="705"/>
                    </a:lnTo>
                    <a:lnTo>
                      <a:pt x="6171" y="705"/>
                    </a:lnTo>
                    <a:lnTo>
                      <a:pt x="6247" y="648"/>
                    </a:lnTo>
                    <a:lnTo>
                      <a:pt x="6342" y="610"/>
                    </a:lnTo>
                    <a:lnTo>
                      <a:pt x="6457" y="572"/>
                    </a:lnTo>
                    <a:lnTo>
                      <a:pt x="6533" y="572"/>
                    </a:lnTo>
                    <a:lnTo>
                      <a:pt x="6705" y="572"/>
                    </a:lnTo>
                    <a:lnTo>
                      <a:pt x="6781" y="591"/>
                    </a:lnTo>
                    <a:lnTo>
                      <a:pt x="6838" y="610"/>
                    </a:lnTo>
                    <a:lnTo>
                      <a:pt x="6914" y="686"/>
                    </a:lnTo>
                    <a:lnTo>
                      <a:pt x="7086" y="1010"/>
                    </a:lnTo>
                    <a:lnTo>
                      <a:pt x="7124" y="1048"/>
                    </a:lnTo>
                    <a:lnTo>
                      <a:pt x="7314" y="1124"/>
                    </a:lnTo>
                    <a:lnTo>
                      <a:pt x="7485" y="1163"/>
                    </a:lnTo>
                    <a:lnTo>
                      <a:pt x="7543" y="1163"/>
                    </a:lnTo>
                    <a:lnTo>
                      <a:pt x="7562" y="1143"/>
                    </a:lnTo>
                    <a:lnTo>
                      <a:pt x="7581" y="1086"/>
                    </a:lnTo>
                    <a:lnTo>
                      <a:pt x="7600" y="1048"/>
                    </a:lnTo>
                    <a:lnTo>
                      <a:pt x="7619" y="1029"/>
                    </a:lnTo>
                    <a:lnTo>
                      <a:pt x="7657" y="1029"/>
                    </a:lnTo>
                    <a:lnTo>
                      <a:pt x="7676" y="1029"/>
                    </a:lnTo>
                    <a:lnTo>
                      <a:pt x="7790" y="1048"/>
                    </a:lnTo>
                    <a:lnTo>
                      <a:pt x="7866" y="1086"/>
                    </a:lnTo>
                    <a:lnTo>
                      <a:pt x="7943" y="1143"/>
                    </a:lnTo>
                    <a:lnTo>
                      <a:pt x="8019" y="1295"/>
                    </a:lnTo>
                    <a:lnTo>
                      <a:pt x="8057" y="1372"/>
                    </a:lnTo>
                    <a:lnTo>
                      <a:pt x="8076" y="1467"/>
                    </a:lnTo>
                    <a:lnTo>
                      <a:pt x="8095" y="1524"/>
                    </a:lnTo>
                    <a:lnTo>
                      <a:pt x="8133" y="1581"/>
                    </a:lnTo>
                    <a:lnTo>
                      <a:pt x="8171" y="1639"/>
                    </a:lnTo>
                    <a:lnTo>
                      <a:pt x="8438" y="1753"/>
                    </a:lnTo>
                    <a:lnTo>
                      <a:pt x="8552" y="1925"/>
                    </a:lnTo>
                    <a:lnTo>
                      <a:pt x="8628" y="1981"/>
                    </a:lnTo>
                    <a:lnTo>
                      <a:pt x="8686" y="1981"/>
                    </a:lnTo>
                    <a:lnTo>
                      <a:pt x="8781" y="1981"/>
                    </a:lnTo>
                    <a:lnTo>
                      <a:pt x="8819" y="1962"/>
                    </a:lnTo>
                    <a:lnTo>
                      <a:pt x="8857" y="1943"/>
                    </a:lnTo>
                    <a:lnTo>
                      <a:pt x="8876" y="1925"/>
                    </a:lnTo>
                    <a:lnTo>
                      <a:pt x="8876" y="1886"/>
                    </a:lnTo>
                    <a:lnTo>
                      <a:pt x="8876" y="1810"/>
                    </a:lnTo>
                    <a:lnTo>
                      <a:pt x="8895" y="1791"/>
                    </a:lnTo>
                    <a:lnTo>
                      <a:pt x="8914" y="1753"/>
                    </a:lnTo>
                    <a:lnTo>
                      <a:pt x="8933" y="1734"/>
                    </a:lnTo>
                    <a:lnTo>
                      <a:pt x="9009" y="1715"/>
                    </a:lnTo>
                    <a:lnTo>
                      <a:pt x="9029" y="1696"/>
                    </a:lnTo>
                    <a:lnTo>
                      <a:pt x="9067" y="1658"/>
                    </a:lnTo>
                    <a:lnTo>
                      <a:pt x="9085" y="1639"/>
                    </a:lnTo>
                    <a:lnTo>
                      <a:pt x="9143" y="1639"/>
                    </a:lnTo>
                    <a:lnTo>
                      <a:pt x="9200" y="1658"/>
                    </a:lnTo>
                    <a:lnTo>
                      <a:pt x="9295" y="1715"/>
                    </a:lnTo>
                    <a:lnTo>
                      <a:pt x="9352" y="1753"/>
                    </a:lnTo>
                    <a:lnTo>
                      <a:pt x="9448" y="1753"/>
                    </a:lnTo>
                    <a:lnTo>
                      <a:pt x="9486" y="1753"/>
                    </a:lnTo>
                    <a:lnTo>
                      <a:pt x="9524" y="1734"/>
                    </a:lnTo>
                    <a:lnTo>
                      <a:pt x="9600" y="1562"/>
                    </a:lnTo>
                    <a:lnTo>
                      <a:pt x="9619" y="1544"/>
                    </a:lnTo>
                    <a:lnTo>
                      <a:pt x="9657" y="1524"/>
                    </a:lnTo>
                    <a:lnTo>
                      <a:pt x="9981" y="1600"/>
                    </a:lnTo>
                    <a:lnTo>
                      <a:pt x="10228" y="1676"/>
                    </a:lnTo>
                    <a:lnTo>
                      <a:pt x="10267" y="1676"/>
                    </a:lnTo>
                    <a:lnTo>
                      <a:pt x="10286" y="1676"/>
                    </a:lnTo>
                    <a:lnTo>
                      <a:pt x="10305" y="1620"/>
                    </a:lnTo>
                    <a:lnTo>
                      <a:pt x="10343" y="1620"/>
                    </a:lnTo>
                    <a:lnTo>
                      <a:pt x="10381" y="1639"/>
                    </a:lnTo>
                    <a:lnTo>
                      <a:pt x="10495" y="1734"/>
                    </a:lnTo>
                    <a:lnTo>
                      <a:pt x="10553" y="1791"/>
                    </a:lnTo>
                    <a:lnTo>
                      <a:pt x="10590" y="1886"/>
                    </a:lnTo>
                    <a:lnTo>
                      <a:pt x="10629" y="2020"/>
                    </a:lnTo>
                    <a:lnTo>
                      <a:pt x="10629" y="2096"/>
                    </a:lnTo>
                    <a:lnTo>
                      <a:pt x="10629" y="2172"/>
                    </a:lnTo>
                    <a:lnTo>
                      <a:pt x="10667" y="2229"/>
                    </a:lnTo>
                    <a:lnTo>
                      <a:pt x="10724" y="2267"/>
                    </a:lnTo>
                    <a:lnTo>
                      <a:pt x="10781" y="2305"/>
                    </a:lnTo>
                    <a:lnTo>
                      <a:pt x="10838" y="2343"/>
                    </a:lnTo>
                    <a:lnTo>
                      <a:pt x="10857" y="2382"/>
                    </a:lnTo>
                    <a:lnTo>
                      <a:pt x="10934" y="259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4" name="Freeform 10">
                <a:extLst>
                  <a:ext uri="{FF2B5EF4-FFF2-40B4-BE49-F238E27FC236}">
                    <a16:creationId xmlns:a16="http://schemas.microsoft.com/office/drawing/2014/main" id="{E42D0979-7151-9A47-8C07-7D6B13FDA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7138" y="5616575"/>
                <a:ext cx="963612" cy="950913"/>
              </a:xfrm>
              <a:custGeom>
                <a:avLst/>
                <a:gdLst>
                  <a:gd name="T0" fmla="*/ 2147483646 w 5353"/>
                  <a:gd name="T1" fmla="*/ 2147483646 h 5277"/>
                  <a:gd name="T2" fmla="*/ 2147483646 w 5353"/>
                  <a:gd name="T3" fmla="*/ 2147483646 h 5277"/>
                  <a:gd name="T4" fmla="*/ 2147483646 w 5353"/>
                  <a:gd name="T5" fmla="*/ 2147483646 h 5277"/>
                  <a:gd name="T6" fmla="*/ 2147483646 w 5353"/>
                  <a:gd name="T7" fmla="*/ 2147483646 h 5277"/>
                  <a:gd name="T8" fmla="*/ 2147483646 w 5353"/>
                  <a:gd name="T9" fmla="*/ 2147483646 h 5277"/>
                  <a:gd name="T10" fmla="*/ 2147483646 w 5353"/>
                  <a:gd name="T11" fmla="*/ 2147483646 h 5277"/>
                  <a:gd name="T12" fmla="*/ 2147483646 w 5353"/>
                  <a:gd name="T13" fmla="*/ 2147483646 h 5277"/>
                  <a:gd name="T14" fmla="*/ 2147483646 w 5353"/>
                  <a:gd name="T15" fmla="*/ 2147483646 h 5277"/>
                  <a:gd name="T16" fmla="*/ 2147483646 w 5353"/>
                  <a:gd name="T17" fmla="*/ 2147483646 h 5277"/>
                  <a:gd name="T18" fmla="*/ 2147483646 w 5353"/>
                  <a:gd name="T19" fmla="*/ 2147483646 h 5277"/>
                  <a:gd name="T20" fmla="*/ 2147483646 w 5353"/>
                  <a:gd name="T21" fmla="*/ 2147483646 h 5277"/>
                  <a:gd name="T22" fmla="*/ 2147483646 w 5353"/>
                  <a:gd name="T23" fmla="*/ 2147483646 h 5277"/>
                  <a:gd name="T24" fmla="*/ 2147483646 w 5353"/>
                  <a:gd name="T25" fmla="*/ 2147483646 h 5277"/>
                  <a:gd name="T26" fmla="*/ 2147483646 w 5353"/>
                  <a:gd name="T27" fmla="*/ 2147483646 h 5277"/>
                  <a:gd name="T28" fmla="*/ 2147483646 w 5353"/>
                  <a:gd name="T29" fmla="*/ 2147483646 h 5277"/>
                  <a:gd name="T30" fmla="*/ 2147483646 w 5353"/>
                  <a:gd name="T31" fmla="*/ 2147483646 h 5277"/>
                  <a:gd name="T32" fmla="*/ 2147483646 w 5353"/>
                  <a:gd name="T33" fmla="*/ 2147483646 h 5277"/>
                  <a:gd name="T34" fmla="*/ 2147483646 w 5353"/>
                  <a:gd name="T35" fmla="*/ 2147483646 h 5277"/>
                  <a:gd name="T36" fmla="*/ 2147483646 w 5353"/>
                  <a:gd name="T37" fmla="*/ 2147483646 h 5277"/>
                  <a:gd name="T38" fmla="*/ 2147483646 w 5353"/>
                  <a:gd name="T39" fmla="*/ 2147483646 h 5277"/>
                  <a:gd name="T40" fmla="*/ 2147483646 w 5353"/>
                  <a:gd name="T41" fmla="*/ 2147483646 h 5277"/>
                  <a:gd name="T42" fmla="*/ 0 w 5353"/>
                  <a:gd name="T43" fmla="*/ 2147483646 h 5277"/>
                  <a:gd name="T44" fmla="*/ 2147483646 w 5353"/>
                  <a:gd name="T45" fmla="*/ 2147483646 h 5277"/>
                  <a:gd name="T46" fmla="*/ 2147483646 w 5353"/>
                  <a:gd name="T47" fmla="*/ 2147483646 h 5277"/>
                  <a:gd name="T48" fmla="*/ 2147483646 w 5353"/>
                  <a:gd name="T49" fmla="*/ 2147483646 h 5277"/>
                  <a:gd name="T50" fmla="*/ 2147483646 w 5353"/>
                  <a:gd name="T51" fmla="*/ 2147483646 h 5277"/>
                  <a:gd name="T52" fmla="*/ 2147483646 w 5353"/>
                  <a:gd name="T53" fmla="*/ 2147483646 h 5277"/>
                  <a:gd name="T54" fmla="*/ 2147483646 w 5353"/>
                  <a:gd name="T55" fmla="*/ 2147483646 h 5277"/>
                  <a:gd name="T56" fmla="*/ 2147483646 w 5353"/>
                  <a:gd name="T57" fmla="*/ 2147483646 h 5277"/>
                  <a:gd name="T58" fmla="*/ 2147483646 w 5353"/>
                  <a:gd name="T59" fmla="*/ 2147483646 h 5277"/>
                  <a:gd name="T60" fmla="*/ 2147483646 w 5353"/>
                  <a:gd name="T61" fmla="*/ 2147483646 h 5277"/>
                  <a:gd name="T62" fmla="*/ 2147483646 w 5353"/>
                  <a:gd name="T63" fmla="*/ 2147483646 h 5277"/>
                  <a:gd name="T64" fmla="*/ 2147483646 w 5353"/>
                  <a:gd name="T65" fmla="*/ 2147483646 h 5277"/>
                  <a:gd name="T66" fmla="*/ 2147483646 w 5353"/>
                  <a:gd name="T67" fmla="*/ 2147483646 h 5277"/>
                  <a:gd name="T68" fmla="*/ 2147483646 w 5353"/>
                  <a:gd name="T69" fmla="*/ 0 h 5277"/>
                  <a:gd name="T70" fmla="*/ 2147483646 w 5353"/>
                  <a:gd name="T71" fmla="*/ 2147483646 h 5277"/>
                  <a:gd name="T72" fmla="*/ 2147483646 w 5353"/>
                  <a:gd name="T73" fmla="*/ 2147483646 h 5277"/>
                  <a:gd name="T74" fmla="*/ 2147483646 w 5353"/>
                  <a:gd name="T75" fmla="*/ 2147483646 h 5277"/>
                  <a:gd name="T76" fmla="*/ 2147483646 w 5353"/>
                  <a:gd name="T77" fmla="*/ 2147483646 h 5277"/>
                  <a:gd name="T78" fmla="*/ 2147483646 w 5353"/>
                  <a:gd name="T79" fmla="*/ 2147483646 h 5277"/>
                  <a:gd name="T80" fmla="*/ 2147483646 w 5353"/>
                  <a:gd name="T81" fmla="*/ 2147483646 h 5277"/>
                  <a:gd name="T82" fmla="*/ 2147483646 w 5353"/>
                  <a:gd name="T83" fmla="*/ 2147483646 h 5277"/>
                  <a:gd name="T84" fmla="*/ 2147483646 w 5353"/>
                  <a:gd name="T85" fmla="*/ 2147483646 h 5277"/>
                  <a:gd name="T86" fmla="*/ 2147483646 w 5353"/>
                  <a:gd name="T87" fmla="*/ 2147483646 h 5277"/>
                  <a:gd name="T88" fmla="*/ 2147483646 w 5353"/>
                  <a:gd name="T89" fmla="*/ 2147483646 h 5277"/>
                  <a:gd name="T90" fmla="*/ 2147483646 w 5353"/>
                  <a:gd name="T91" fmla="*/ 2147483646 h 5277"/>
                  <a:gd name="T92" fmla="*/ 2147483646 w 5353"/>
                  <a:gd name="T93" fmla="*/ 2147483646 h 5277"/>
                  <a:gd name="T94" fmla="*/ 2147483646 w 5353"/>
                  <a:gd name="T95" fmla="*/ 2147483646 h 5277"/>
                  <a:gd name="T96" fmla="*/ 2147483646 w 5353"/>
                  <a:gd name="T97" fmla="*/ 2147483646 h 5277"/>
                  <a:gd name="T98" fmla="*/ 2147483646 w 5353"/>
                  <a:gd name="T99" fmla="*/ 2147483646 h 5277"/>
                  <a:gd name="T100" fmla="*/ 2147483646 w 5353"/>
                  <a:gd name="T101" fmla="*/ 2147483646 h 5277"/>
                  <a:gd name="T102" fmla="*/ 2147483646 w 5353"/>
                  <a:gd name="T103" fmla="*/ 2147483646 h 5277"/>
                  <a:gd name="T104" fmla="*/ 2147483646 w 5353"/>
                  <a:gd name="T105" fmla="*/ 2147483646 h 5277"/>
                  <a:gd name="T106" fmla="*/ 2147483646 w 5353"/>
                  <a:gd name="T107" fmla="*/ 2147483646 h 5277"/>
                  <a:gd name="T108" fmla="*/ 2147483646 w 5353"/>
                  <a:gd name="T109" fmla="*/ 2147483646 h 5277"/>
                  <a:gd name="T110" fmla="*/ 2147483646 w 5353"/>
                  <a:gd name="T111" fmla="*/ 2147483646 h 5277"/>
                  <a:gd name="T112" fmla="*/ 2147483646 w 5353"/>
                  <a:gd name="T113" fmla="*/ 2147483646 h 5277"/>
                  <a:gd name="T114" fmla="*/ 2147483646 w 5353"/>
                  <a:gd name="T115" fmla="*/ 2147483646 h 5277"/>
                  <a:gd name="T116" fmla="*/ 2147483646 w 5353"/>
                  <a:gd name="T117" fmla="*/ 2147483646 h 5277"/>
                  <a:gd name="T118" fmla="*/ 2147483646 w 5353"/>
                  <a:gd name="T119" fmla="*/ 2147483646 h 5277"/>
                  <a:gd name="T120" fmla="*/ 2147483646 w 5353"/>
                  <a:gd name="T121" fmla="*/ 2147483646 h 5277"/>
                  <a:gd name="T122" fmla="*/ 2147483646 w 5353"/>
                  <a:gd name="T123" fmla="*/ 2147483646 h 527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353" h="5277">
                    <a:moveTo>
                      <a:pt x="5143" y="3333"/>
                    </a:moveTo>
                    <a:lnTo>
                      <a:pt x="5105" y="3353"/>
                    </a:lnTo>
                    <a:lnTo>
                      <a:pt x="5028" y="3371"/>
                    </a:lnTo>
                    <a:lnTo>
                      <a:pt x="4971" y="3353"/>
                    </a:lnTo>
                    <a:lnTo>
                      <a:pt x="4590" y="3162"/>
                    </a:lnTo>
                    <a:lnTo>
                      <a:pt x="4476" y="3162"/>
                    </a:lnTo>
                    <a:lnTo>
                      <a:pt x="4381" y="3181"/>
                    </a:lnTo>
                    <a:lnTo>
                      <a:pt x="4285" y="3257"/>
                    </a:lnTo>
                    <a:lnTo>
                      <a:pt x="3962" y="3524"/>
                    </a:lnTo>
                    <a:lnTo>
                      <a:pt x="3924" y="3581"/>
                    </a:lnTo>
                    <a:lnTo>
                      <a:pt x="3867" y="3676"/>
                    </a:lnTo>
                    <a:lnTo>
                      <a:pt x="3828" y="3866"/>
                    </a:lnTo>
                    <a:lnTo>
                      <a:pt x="3809" y="3886"/>
                    </a:lnTo>
                    <a:lnTo>
                      <a:pt x="3828" y="3924"/>
                    </a:lnTo>
                    <a:lnTo>
                      <a:pt x="3867" y="4038"/>
                    </a:lnTo>
                    <a:lnTo>
                      <a:pt x="3886" y="4057"/>
                    </a:lnTo>
                    <a:lnTo>
                      <a:pt x="3828" y="4400"/>
                    </a:lnTo>
                    <a:lnTo>
                      <a:pt x="3848" y="4457"/>
                    </a:lnTo>
                    <a:lnTo>
                      <a:pt x="3886" y="4476"/>
                    </a:lnTo>
                    <a:lnTo>
                      <a:pt x="3904" y="4495"/>
                    </a:lnTo>
                    <a:lnTo>
                      <a:pt x="3886" y="4552"/>
                    </a:lnTo>
                    <a:lnTo>
                      <a:pt x="3848" y="4590"/>
                    </a:lnTo>
                    <a:lnTo>
                      <a:pt x="3752" y="4647"/>
                    </a:lnTo>
                    <a:lnTo>
                      <a:pt x="3714" y="4667"/>
                    </a:lnTo>
                    <a:lnTo>
                      <a:pt x="3562" y="4914"/>
                    </a:lnTo>
                    <a:lnTo>
                      <a:pt x="3486" y="4990"/>
                    </a:lnTo>
                    <a:lnTo>
                      <a:pt x="3333" y="5105"/>
                    </a:lnTo>
                    <a:lnTo>
                      <a:pt x="3181" y="5162"/>
                    </a:lnTo>
                    <a:lnTo>
                      <a:pt x="3143" y="5276"/>
                    </a:lnTo>
                    <a:lnTo>
                      <a:pt x="3066" y="5276"/>
                    </a:lnTo>
                    <a:lnTo>
                      <a:pt x="2914" y="5181"/>
                    </a:lnTo>
                    <a:lnTo>
                      <a:pt x="2819" y="5162"/>
                    </a:lnTo>
                    <a:lnTo>
                      <a:pt x="1314" y="5257"/>
                    </a:lnTo>
                    <a:lnTo>
                      <a:pt x="1371" y="5219"/>
                    </a:lnTo>
                    <a:lnTo>
                      <a:pt x="1410" y="5124"/>
                    </a:lnTo>
                    <a:lnTo>
                      <a:pt x="1447" y="5067"/>
                    </a:lnTo>
                    <a:lnTo>
                      <a:pt x="1524" y="5009"/>
                    </a:lnTo>
                    <a:lnTo>
                      <a:pt x="1600" y="4990"/>
                    </a:lnTo>
                    <a:lnTo>
                      <a:pt x="1600" y="4933"/>
                    </a:lnTo>
                    <a:lnTo>
                      <a:pt x="1428" y="4933"/>
                    </a:lnTo>
                    <a:lnTo>
                      <a:pt x="1295" y="4914"/>
                    </a:lnTo>
                    <a:lnTo>
                      <a:pt x="1200" y="4857"/>
                    </a:lnTo>
                    <a:lnTo>
                      <a:pt x="1105" y="4762"/>
                    </a:lnTo>
                    <a:lnTo>
                      <a:pt x="1066" y="4686"/>
                    </a:lnTo>
                    <a:lnTo>
                      <a:pt x="1066" y="4647"/>
                    </a:lnTo>
                    <a:lnTo>
                      <a:pt x="1066" y="4552"/>
                    </a:lnTo>
                    <a:lnTo>
                      <a:pt x="1105" y="4533"/>
                    </a:lnTo>
                    <a:lnTo>
                      <a:pt x="1314" y="4495"/>
                    </a:lnTo>
                    <a:lnTo>
                      <a:pt x="1371" y="4476"/>
                    </a:lnTo>
                    <a:lnTo>
                      <a:pt x="990" y="4381"/>
                    </a:lnTo>
                    <a:lnTo>
                      <a:pt x="781" y="4343"/>
                    </a:lnTo>
                    <a:lnTo>
                      <a:pt x="667" y="4381"/>
                    </a:lnTo>
                    <a:lnTo>
                      <a:pt x="628" y="4381"/>
                    </a:lnTo>
                    <a:lnTo>
                      <a:pt x="609" y="4133"/>
                    </a:lnTo>
                    <a:lnTo>
                      <a:pt x="514" y="3866"/>
                    </a:lnTo>
                    <a:lnTo>
                      <a:pt x="381" y="3619"/>
                    </a:lnTo>
                    <a:lnTo>
                      <a:pt x="247" y="3448"/>
                    </a:lnTo>
                    <a:lnTo>
                      <a:pt x="209" y="3353"/>
                    </a:lnTo>
                    <a:lnTo>
                      <a:pt x="209" y="3333"/>
                    </a:lnTo>
                    <a:lnTo>
                      <a:pt x="190" y="3314"/>
                    </a:lnTo>
                    <a:lnTo>
                      <a:pt x="152" y="3314"/>
                    </a:lnTo>
                    <a:lnTo>
                      <a:pt x="114" y="3333"/>
                    </a:lnTo>
                    <a:lnTo>
                      <a:pt x="76" y="3314"/>
                    </a:lnTo>
                    <a:lnTo>
                      <a:pt x="38" y="3257"/>
                    </a:lnTo>
                    <a:lnTo>
                      <a:pt x="0" y="3200"/>
                    </a:lnTo>
                    <a:lnTo>
                      <a:pt x="19" y="3143"/>
                    </a:lnTo>
                    <a:lnTo>
                      <a:pt x="76" y="3086"/>
                    </a:lnTo>
                    <a:lnTo>
                      <a:pt x="133" y="3048"/>
                    </a:lnTo>
                    <a:lnTo>
                      <a:pt x="247" y="2990"/>
                    </a:lnTo>
                    <a:lnTo>
                      <a:pt x="304" y="2952"/>
                    </a:lnTo>
                    <a:lnTo>
                      <a:pt x="438" y="2762"/>
                    </a:lnTo>
                    <a:lnTo>
                      <a:pt x="476" y="2705"/>
                    </a:lnTo>
                    <a:lnTo>
                      <a:pt x="571" y="2723"/>
                    </a:lnTo>
                    <a:lnTo>
                      <a:pt x="667" y="2705"/>
                    </a:lnTo>
                    <a:lnTo>
                      <a:pt x="895" y="2628"/>
                    </a:lnTo>
                    <a:lnTo>
                      <a:pt x="876" y="2571"/>
                    </a:lnTo>
                    <a:lnTo>
                      <a:pt x="876" y="2533"/>
                    </a:lnTo>
                    <a:lnTo>
                      <a:pt x="895" y="2476"/>
                    </a:lnTo>
                    <a:lnTo>
                      <a:pt x="876" y="2476"/>
                    </a:lnTo>
                    <a:lnTo>
                      <a:pt x="1029" y="2381"/>
                    </a:lnTo>
                    <a:lnTo>
                      <a:pt x="1085" y="2210"/>
                    </a:lnTo>
                    <a:lnTo>
                      <a:pt x="1085" y="2076"/>
                    </a:lnTo>
                    <a:lnTo>
                      <a:pt x="1009" y="1924"/>
                    </a:lnTo>
                    <a:lnTo>
                      <a:pt x="971" y="1829"/>
                    </a:lnTo>
                    <a:lnTo>
                      <a:pt x="952" y="1771"/>
                    </a:lnTo>
                    <a:lnTo>
                      <a:pt x="990" y="1619"/>
                    </a:lnTo>
                    <a:lnTo>
                      <a:pt x="743" y="1448"/>
                    </a:lnTo>
                    <a:lnTo>
                      <a:pt x="648" y="1238"/>
                    </a:lnTo>
                    <a:lnTo>
                      <a:pt x="648" y="1200"/>
                    </a:lnTo>
                    <a:lnTo>
                      <a:pt x="609" y="1143"/>
                    </a:lnTo>
                    <a:lnTo>
                      <a:pt x="590" y="1086"/>
                    </a:lnTo>
                    <a:lnTo>
                      <a:pt x="609" y="819"/>
                    </a:lnTo>
                    <a:lnTo>
                      <a:pt x="571" y="781"/>
                    </a:lnTo>
                    <a:lnTo>
                      <a:pt x="533" y="742"/>
                    </a:lnTo>
                    <a:lnTo>
                      <a:pt x="476" y="724"/>
                    </a:lnTo>
                    <a:lnTo>
                      <a:pt x="362" y="628"/>
                    </a:lnTo>
                    <a:lnTo>
                      <a:pt x="343" y="610"/>
                    </a:lnTo>
                    <a:lnTo>
                      <a:pt x="323" y="514"/>
                    </a:lnTo>
                    <a:lnTo>
                      <a:pt x="323" y="419"/>
                    </a:lnTo>
                    <a:lnTo>
                      <a:pt x="362" y="266"/>
                    </a:lnTo>
                    <a:lnTo>
                      <a:pt x="362" y="95"/>
                    </a:lnTo>
                    <a:lnTo>
                      <a:pt x="381" y="19"/>
                    </a:lnTo>
                    <a:lnTo>
                      <a:pt x="457" y="0"/>
                    </a:lnTo>
                    <a:lnTo>
                      <a:pt x="590" y="0"/>
                    </a:lnTo>
                    <a:lnTo>
                      <a:pt x="667" y="19"/>
                    </a:lnTo>
                    <a:lnTo>
                      <a:pt x="743" y="38"/>
                    </a:lnTo>
                    <a:lnTo>
                      <a:pt x="762" y="19"/>
                    </a:lnTo>
                    <a:lnTo>
                      <a:pt x="800" y="19"/>
                    </a:lnTo>
                    <a:lnTo>
                      <a:pt x="838" y="38"/>
                    </a:lnTo>
                    <a:lnTo>
                      <a:pt x="838" y="57"/>
                    </a:lnTo>
                    <a:lnTo>
                      <a:pt x="781" y="171"/>
                    </a:lnTo>
                    <a:lnTo>
                      <a:pt x="800" y="266"/>
                    </a:lnTo>
                    <a:lnTo>
                      <a:pt x="914" y="381"/>
                    </a:lnTo>
                    <a:lnTo>
                      <a:pt x="1009" y="476"/>
                    </a:lnTo>
                    <a:lnTo>
                      <a:pt x="1276" y="438"/>
                    </a:lnTo>
                    <a:lnTo>
                      <a:pt x="1352" y="476"/>
                    </a:lnTo>
                    <a:lnTo>
                      <a:pt x="1428" y="514"/>
                    </a:lnTo>
                    <a:lnTo>
                      <a:pt x="1638" y="476"/>
                    </a:lnTo>
                    <a:lnTo>
                      <a:pt x="1962" y="590"/>
                    </a:lnTo>
                    <a:lnTo>
                      <a:pt x="1905" y="895"/>
                    </a:lnTo>
                    <a:lnTo>
                      <a:pt x="1943" y="971"/>
                    </a:lnTo>
                    <a:lnTo>
                      <a:pt x="2019" y="991"/>
                    </a:lnTo>
                    <a:lnTo>
                      <a:pt x="2076" y="1067"/>
                    </a:lnTo>
                    <a:lnTo>
                      <a:pt x="2114" y="1105"/>
                    </a:lnTo>
                    <a:lnTo>
                      <a:pt x="2152" y="1219"/>
                    </a:lnTo>
                    <a:lnTo>
                      <a:pt x="2172" y="1314"/>
                    </a:lnTo>
                    <a:lnTo>
                      <a:pt x="2267" y="1372"/>
                    </a:lnTo>
                    <a:lnTo>
                      <a:pt x="2571" y="1390"/>
                    </a:lnTo>
                    <a:lnTo>
                      <a:pt x="2629" y="1428"/>
                    </a:lnTo>
                    <a:lnTo>
                      <a:pt x="2629" y="1486"/>
                    </a:lnTo>
                    <a:lnTo>
                      <a:pt x="2685" y="1619"/>
                    </a:lnTo>
                    <a:lnTo>
                      <a:pt x="2800" y="1714"/>
                    </a:lnTo>
                    <a:lnTo>
                      <a:pt x="2876" y="1714"/>
                    </a:lnTo>
                    <a:lnTo>
                      <a:pt x="2914" y="1695"/>
                    </a:lnTo>
                    <a:lnTo>
                      <a:pt x="3124" y="1581"/>
                    </a:lnTo>
                    <a:lnTo>
                      <a:pt x="3276" y="1409"/>
                    </a:lnTo>
                    <a:lnTo>
                      <a:pt x="3295" y="1314"/>
                    </a:lnTo>
                    <a:lnTo>
                      <a:pt x="3314" y="1257"/>
                    </a:lnTo>
                    <a:lnTo>
                      <a:pt x="3391" y="1181"/>
                    </a:lnTo>
                    <a:lnTo>
                      <a:pt x="3486" y="1162"/>
                    </a:lnTo>
                    <a:lnTo>
                      <a:pt x="3543" y="1123"/>
                    </a:lnTo>
                    <a:lnTo>
                      <a:pt x="3600" y="1067"/>
                    </a:lnTo>
                    <a:lnTo>
                      <a:pt x="3714" y="952"/>
                    </a:lnTo>
                    <a:lnTo>
                      <a:pt x="3752" y="876"/>
                    </a:lnTo>
                    <a:lnTo>
                      <a:pt x="3790" y="819"/>
                    </a:lnTo>
                    <a:lnTo>
                      <a:pt x="3809" y="686"/>
                    </a:lnTo>
                    <a:lnTo>
                      <a:pt x="3828" y="666"/>
                    </a:lnTo>
                    <a:lnTo>
                      <a:pt x="3867" y="686"/>
                    </a:lnTo>
                    <a:lnTo>
                      <a:pt x="3904" y="705"/>
                    </a:lnTo>
                    <a:lnTo>
                      <a:pt x="4095" y="686"/>
                    </a:lnTo>
                    <a:lnTo>
                      <a:pt x="4133" y="724"/>
                    </a:lnTo>
                    <a:lnTo>
                      <a:pt x="4381" y="571"/>
                    </a:lnTo>
                    <a:lnTo>
                      <a:pt x="4438" y="533"/>
                    </a:lnTo>
                    <a:lnTo>
                      <a:pt x="4552" y="533"/>
                    </a:lnTo>
                    <a:lnTo>
                      <a:pt x="4590" y="533"/>
                    </a:lnTo>
                    <a:lnTo>
                      <a:pt x="4647" y="533"/>
                    </a:lnTo>
                    <a:lnTo>
                      <a:pt x="4686" y="438"/>
                    </a:lnTo>
                    <a:lnTo>
                      <a:pt x="4743" y="400"/>
                    </a:lnTo>
                    <a:lnTo>
                      <a:pt x="4781" y="400"/>
                    </a:lnTo>
                    <a:lnTo>
                      <a:pt x="4876" y="343"/>
                    </a:lnTo>
                    <a:lnTo>
                      <a:pt x="4895" y="343"/>
                    </a:lnTo>
                    <a:lnTo>
                      <a:pt x="4876" y="705"/>
                    </a:lnTo>
                    <a:lnTo>
                      <a:pt x="4876" y="781"/>
                    </a:lnTo>
                    <a:lnTo>
                      <a:pt x="4914" y="800"/>
                    </a:lnTo>
                    <a:lnTo>
                      <a:pt x="4933" y="819"/>
                    </a:lnTo>
                    <a:lnTo>
                      <a:pt x="4991" y="876"/>
                    </a:lnTo>
                    <a:lnTo>
                      <a:pt x="5010" y="914"/>
                    </a:lnTo>
                    <a:lnTo>
                      <a:pt x="5028" y="1028"/>
                    </a:lnTo>
                    <a:lnTo>
                      <a:pt x="4991" y="1238"/>
                    </a:lnTo>
                    <a:lnTo>
                      <a:pt x="4991" y="1352"/>
                    </a:lnTo>
                    <a:lnTo>
                      <a:pt x="5200" y="2171"/>
                    </a:lnTo>
                    <a:lnTo>
                      <a:pt x="5181" y="2266"/>
                    </a:lnTo>
                    <a:lnTo>
                      <a:pt x="5105" y="2457"/>
                    </a:lnTo>
                    <a:lnTo>
                      <a:pt x="5086" y="2552"/>
                    </a:lnTo>
                    <a:lnTo>
                      <a:pt x="5124" y="2628"/>
                    </a:lnTo>
                    <a:lnTo>
                      <a:pt x="5162" y="2647"/>
                    </a:lnTo>
                    <a:lnTo>
                      <a:pt x="5200" y="2647"/>
                    </a:lnTo>
                    <a:lnTo>
                      <a:pt x="5238" y="2686"/>
                    </a:lnTo>
                    <a:lnTo>
                      <a:pt x="5295" y="2781"/>
                    </a:lnTo>
                    <a:lnTo>
                      <a:pt x="5314" y="2819"/>
                    </a:lnTo>
                    <a:lnTo>
                      <a:pt x="5352" y="3009"/>
                    </a:lnTo>
                    <a:lnTo>
                      <a:pt x="5333" y="3124"/>
                    </a:lnTo>
                    <a:lnTo>
                      <a:pt x="5276" y="3200"/>
                    </a:lnTo>
                    <a:lnTo>
                      <a:pt x="5200" y="3295"/>
                    </a:lnTo>
                    <a:lnTo>
                      <a:pt x="5143" y="3333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5" name="Freeform 11">
                <a:extLst>
                  <a:ext uri="{FF2B5EF4-FFF2-40B4-BE49-F238E27FC236}">
                    <a16:creationId xmlns:a16="http://schemas.microsoft.com/office/drawing/2014/main" id="{9BA4F7BE-7C7B-9640-8411-53840FD6E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5250" y="2967038"/>
                <a:ext cx="881063" cy="1371600"/>
              </a:xfrm>
              <a:custGeom>
                <a:avLst/>
                <a:gdLst>
                  <a:gd name="T0" fmla="*/ 2147483646 w 4896"/>
                  <a:gd name="T1" fmla="*/ 2147483646 h 7620"/>
                  <a:gd name="T2" fmla="*/ 2147483646 w 4896"/>
                  <a:gd name="T3" fmla="*/ 2147483646 h 7620"/>
                  <a:gd name="T4" fmla="*/ 2147483646 w 4896"/>
                  <a:gd name="T5" fmla="*/ 2147483646 h 7620"/>
                  <a:gd name="T6" fmla="*/ 2147483646 w 4896"/>
                  <a:gd name="T7" fmla="*/ 2147483646 h 7620"/>
                  <a:gd name="T8" fmla="*/ 2147483646 w 4896"/>
                  <a:gd name="T9" fmla="*/ 2147483646 h 7620"/>
                  <a:gd name="T10" fmla="*/ 2147483646 w 4896"/>
                  <a:gd name="T11" fmla="*/ 2147483646 h 7620"/>
                  <a:gd name="T12" fmla="*/ 2147483646 w 4896"/>
                  <a:gd name="T13" fmla="*/ 2147483646 h 7620"/>
                  <a:gd name="T14" fmla="*/ 2147483646 w 4896"/>
                  <a:gd name="T15" fmla="*/ 2147483646 h 7620"/>
                  <a:gd name="T16" fmla="*/ 2147483646 w 4896"/>
                  <a:gd name="T17" fmla="*/ 2147483646 h 7620"/>
                  <a:gd name="T18" fmla="*/ 2147483646 w 4896"/>
                  <a:gd name="T19" fmla="*/ 2147483646 h 7620"/>
                  <a:gd name="T20" fmla="*/ 2147483646 w 4896"/>
                  <a:gd name="T21" fmla="*/ 2147483646 h 7620"/>
                  <a:gd name="T22" fmla="*/ 2147483646 w 4896"/>
                  <a:gd name="T23" fmla="*/ 2147483646 h 7620"/>
                  <a:gd name="T24" fmla="*/ 2147483646 w 4896"/>
                  <a:gd name="T25" fmla="*/ 2147483646 h 7620"/>
                  <a:gd name="T26" fmla="*/ 2147483646 w 4896"/>
                  <a:gd name="T27" fmla="*/ 2147483646 h 7620"/>
                  <a:gd name="T28" fmla="*/ 2147483646 w 4896"/>
                  <a:gd name="T29" fmla="*/ 2147483646 h 7620"/>
                  <a:gd name="T30" fmla="*/ 2147483646 w 4896"/>
                  <a:gd name="T31" fmla="*/ 2147483646 h 7620"/>
                  <a:gd name="T32" fmla="*/ 2147483646 w 4896"/>
                  <a:gd name="T33" fmla="*/ 2147483646 h 7620"/>
                  <a:gd name="T34" fmla="*/ 2147483646 w 4896"/>
                  <a:gd name="T35" fmla="*/ 2147483646 h 7620"/>
                  <a:gd name="T36" fmla="*/ 2147483646 w 4896"/>
                  <a:gd name="T37" fmla="*/ 2147483646 h 7620"/>
                  <a:gd name="T38" fmla="*/ 2147483646 w 4896"/>
                  <a:gd name="T39" fmla="*/ 2147483646 h 7620"/>
                  <a:gd name="T40" fmla="*/ 2147483646 w 4896"/>
                  <a:gd name="T41" fmla="*/ 2147483646 h 7620"/>
                  <a:gd name="T42" fmla="*/ 2147483646 w 4896"/>
                  <a:gd name="T43" fmla="*/ 2147483646 h 7620"/>
                  <a:gd name="T44" fmla="*/ 2147483646 w 4896"/>
                  <a:gd name="T45" fmla="*/ 2147483646 h 7620"/>
                  <a:gd name="T46" fmla="*/ 2147483646 w 4896"/>
                  <a:gd name="T47" fmla="*/ 2147483646 h 7620"/>
                  <a:gd name="T48" fmla="*/ 2147483646 w 4896"/>
                  <a:gd name="T49" fmla="*/ 2147483646 h 7620"/>
                  <a:gd name="T50" fmla="*/ 2147483646 w 4896"/>
                  <a:gd name="T51" fmla="*/ 2147483646 h 7620"/>
                  <a:gd name="T52" fmla="*/ 2147483646 w 4896"/>
                  <a:gd name="T53" fmla="*/ 2147483646 h 7620"/>
                  <a:gd name="T54" fmla="*/ 2147483646 w 4896"/>
                  <a:gd name="T55" fmla="*/ 2147483646 h 7620"/>
                  <a:gd name="T56" fmla="*/ 2147483646 w 4896"/>
                  <a:gd name="T57" fmla="*/ 2147483646 h 7620"/>
                  <a:gd name="T58" fmla="*/ 2147483646 w 4896"/>
                  <a:gd name="T59" fmla="*/ 2147483646 h 7620"/>
                  <a:gd name="T60" fmla="*/ 2147483646 w 4896"/>
                  <a:gd name="T61" fmla="*/ 2147483646 h 7620"/>
                  <a:gd name="T62" fmla="*/ 2147483646 w 4896"/>
                  <a:gd name="T63" fmla="*/ 2147483646 h 7620"/>
                  <a:gd name="T64" fmla="*/ 2147483646 w 4896"/>
                  <a:gd name="T65" fmla="*/ 2147483646 h 7620"/>
                  <a:gd name="T66" fmla="*/ 2147483646 w 4896"/>
                  <a:gd name="T67" fmla="*/ 2147483646 h 7620"/>
                  <a:gd name="T68" fmla="*/ 2147483646 w 4896"/>
                  <a:gd name="T69" fmla="*/ 2147483646 h 7620"/>
                  <a:gd name="T70" fmla="*/ 2147483646 w 4896"/>
                  <a:gd name="T71" fmla="*/ 2147483646 h 7620"/>
                  <a:gd name="T72" fmla="*/ 2147483646 w 4896"/>
                  <a:gd name="T73" fmla="*/ 2147483646 h 7620"/>
                  <a:gd name="T74" fmla="*/ 2147483646 w 4896"/>
                  <a:gd name="T75" fmla="*/ 2147483646 h 7620"/>
                  <a:gd name="T76" fmla="*/ 2147483646 w 4896"/>
                  <a:gd name="T77" fmla="*/ 2147483646 h 7620"/>
                  <a:gd name="T78" fmla="*/ 2147483646 w 4896"/>
                  <a:gd name="T79" fmla="*/ 2147483646 h 7620"/>
                  <a:gd name="T80" fmla="*/ 2147483646 w 4896"/>
                  <a:gd name="T81" fmla="*/ 2147483646 h 7620"/>
                  <a:gd name="T82" fmla="*/ 2147483646 w 4896"/>
                  <a:gd name="T83" fmla="*/ 2147483646 h 7620"/>
                  <a:gd name="T84" fmla="*/ 2147483646 w 4896"/>
                  <a:gd name="T85" fmla="*/ 2147483646 h 7620"/>
                  <a:gd name="T86" fmla="*/ 2147483646 w 4896"/>
                  <a:gd name="T87" fmla="*/ 2147483646 h 7620"/>
                  <a:gd name="T88" fmla="*/ 2147483646 w 4896"/>
                  <a:gd name="T89" fmla="*/ 2147483646 h 7620"/>
                  <a:gd name="T90" fmla="*/ 2147483646 w 4896"/>
                  <a:gd name="T91" fmla="*/ 2147483646 h 7620"/>
                  <a:gd name="T92" fmla="*/ 2147483646 w 4896"/>
                  <a:gd name="T93" fmla="*/ 2147483646 h 7620"/>
                  <a:gd name="T94" fmla="*/ 2147483646 w 4896"/>
                  <a:gd name="T95" fmla="*/ 2147483646 h 7620"/>
                  <a:gd name="T96" fmla="*/ 2147483646 w 4896"/>
                  <a:gd name="T97" fmla="*/ 2147483646 h 7620"/>
                  <a:gd name="T98" fmla="*/ 2147483646 w 4896"/>
                  <a:gd name="T99" fmla="*/ 2147483646 h 7620"/>
                  <a:gd name="T100" fmla="*/ 2147483646 w 4896"/>
                  <a:gd name="T101" fmla="*/ 2147483646 h 7620"/>
                  <a:gd name="T102" fmla="*/ 2147483646 w 4896"/>
                  <a:gd name="T103" fmla="*/ 2147483646 h 76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896" h="7620">
                    <a:moveTo>
                      <a:pt x="0" y="2724"/>
                    </a:moveTo>
                    <a:lnTo>
                      <a:pt x="457" y="2382"/>
                    </a:lnTo>
                    <a:lnTo>
                      <a:pt x="762" y="2077"/>
                    </a:lnTo>
                    <a:lnTo>
                      <a:pt x="952" y="1734"/>
                    </a:lnTo>
                    <a:lnTo>
                      <a:pt x="991" y="1677"/>
                    </a:lnTo>
                    <a:lnTo>
                      <a:pt x="1143" y="1677"/>
                    </a:lnTo>
                    <a:lnTo>
                      <a:pt x="1238" y="1639"/>
                    </a:lnTo>
                    <a:lnTo>
                      <a:pt x="1333" y="1582"/>
                    </a:lnTo>
                    <a:lnTo>
                      <a:pt x="1448" y="1544"/>
                    </a:lnTo>
                    <a:lnTo>
                      <a:pt x="1486" y="1582"/>
                    </a:lnTo>
                    <a:lnTo>
                      <a:pt x="1543" y="1505"/>
                    </a:lnTo>
                    <a:lnTo>
                      <a:pt x="1524" y="1429"/>
                    </a:lnTo>
                    <a:lnTo>
                      <a:pt x="1543" y="1353"/>
                    </a:lnTo>
                    <a:lnTo>
                      <a:pt x="1619" y="1334"/>
                    </a:lnTo>
                    <a:lnTo>
                      <a:pt x="1657" y="1353"/>
                    </a:lnTo>
                    <a:lnTo>
                      <a:pt x="1962" y="1563"/>
                    </a:lnTo>
                    <a:lnTo>
                      <a:pt x="2133" y="1620"/>
                    </a:lnTo>
                    <a:lnTo>
                      <a:pt x="2305" y="1544"/>
                    </a:lnTo>
                    <a:lnTo>
                      <a:pt x="2686" y="1124"/>
                    </a:lnTo>
                    <a:lnTo>
                      <a:pt x="2838" y="1029"/>
                    </a:lnTo>
                    <a:lnTo>
                      <a:pt x="2800" y="915"/>
                    </a:lnTo>
                    <a:lnTo>
                      <a:pt x="2876" y="896"/>
                    </a:lnTo>
                    <a:lnTo>
                      <a:pt x="3124" y="934"/>
                    </a:lnTo>
                    <a:lnTo>
                      <a:pt x="3524" y="686"/>
                    </a:lnTo>
                    <a:lnTo>
                      <a:pt x="3562" y="610"/>
                    </a:lnTo>
                    <a:lnTo>
                      <a:pt x="3581" y="534"/>
                    </a:lnTo>
                    <a:lnTo>
                      <a:pt x="3543" y="496"/>
                    </a:lnTo>
                    <a:lnTo>
                      <a:pt x="3467" y="477"/>
                    </a:lnTo>
                    <a:lnTo>
                      <a:pt x="3409" y="439"/>
                    </a:lnTo>
                    <a:lnTo>
                      <a:pt x="3371" y="381"/>
                    </a:lnTo>
                    <a:lnTo>
                      <a:pt x="3409" y="363"/>
                    </a:lnTo>
                    <a:lnTo>
                      <a:pt x="3676" y="363"/>
                    </a:lnTo>
                    <a:lnTo>
                      <a:pt x="3790" y="325"/>
                    </a:lnTo>
                    <a:lnTo>
                      <a:pt x="3905" y="249"/>
                    </a:lnTo>
                    <a:lnTo>
                      <a:pt x="4095" y="172"/>
                    </a:lnTo>
                    <a:lnTo>
                      <a:pt x="4667" y="134"/>
                    </a:lnTo>
                    <a:lnTo>
                      <a:pt x="4781" y="115"/>
                    </a:lnTo>
                    <a:lnTo>
                      <a:pt x="4819" y="20"/>
                    </a:lnTo>
                    <a:lnTo>
                      <a:pt x="4876" y="0"/>
                    </a:lnTo>
                    <a:lnTo>
                      <a:pt x="4895" y="153"/>
                    </a:lnTo>
                    <a:lnTo>
                      <a:pt x="4857" y="229"/>
                    </a:lnTo>
                    <a:lnTo>
                      <a:pt x="4781" y="267"/>
                    </a:lnTo>
                    <a:lnTo>
                      <a:pt x="4724" y="325"/>
                    </a:lnTo>
                    <a:lnTo>
                      <a:pt x="4686" y="401"/>
                    </a:lnTo>
                    <a:lnTo>
                      <a:pt x="4628" y="553"/>
                    </a:lnTo>
                    <a:lnTo>
                      <a:pt x="4572" y="629"/>
                    </a:lnTo>
                    <a:lnTo>
                      <a:pt x="4476" y="743"/>
                    </a:lnTo>
                    <a:lnTo>
                      <a:pt x="4438" y="801"/>
                    </a:lnTo>
                    <a:lnTo>
                      <a:pt x="4438" y="877"/>
                    </a:lnTo>
                    <a:lnTo>
                      <a:pt x="4533" y="991"/>
                    </a:lnTo>
                    <a:lnTo>
                      <a:pt x="4552" y="1067"/>
                    </a:lnTo>
                    <a:lnTo>
                      <a:pt x="4609" y="1067"/>
                    </a:lnTo>
                    <a:lnTo>
                      <a:pt x="4648" y="1087"/>
                    </a:lnTo>
                    <a:lnTo>
                      <a:pt x="4667" y="1163"/>
                    </a:lnTo>
                    <a:lnTo>
                      <a:pt x="4667" y="1239"/>
                    </a:lnTo>
                    <a:lnTo>
                      <a:pt x="4628" y="1296"/>
                    </a:lnTo>
                    <a:lnTo>
                      <a:pt x="4572" y="1334"/>
                    </a:lnTo>
                    <a:lnTo>
                      <a:pt x="4476" y="1372"/>
                    </a:lnTo>
                    <a:lnTo>
                      <a:pt x="4286" y="1505"/>
                    </a:lnTo>
                    <a:lnTo>
                      <a:pt x="4247" y="1563"/>
                    </a:lnTo>
                    <a:lnTo>
                      <a:pt x="4362" y="1582"/>
                    </a:lnTo>
                    <a:lnTo>
                      <a:pt x="4267" y="1696"/>
                    </a:lnTo>
                    <a:lnTo>
                      <a:pt x="4381" y="1829"/>
                    </a:lnTo>
                    <a:lnTo>
                      <a:pt x="4552" y="1963"/>
                    </a:lnTo>
                    <a:lnTo>
                      <a:pt x="4648" y="2115"/>
                    </a:lnTo>
                    <a:lnTo>
                      <a:pt x="4628" y="2153"/>
                    </a:lnTo>
                    <a:lnTo>
                      <a:pt x="4591" y="2325"/>
                    </a:lnTo>
                    <a:lnTo>
                      <a:pt x="4591" y="2344"/>
                    </a:lnTo>
                    <a:lnTo>
                      <a:pt x="4552" y="2362"/>
                    </a:lnTo>
                    <a:lnTo>
                      <a:pt x="4495" y="2362"/>
                    </a:lnTo>
                    <a:lnTo>
                      <a:pt x="4457" y="2344"/>
                    </a:lnTo>
                    <a:lnTo>
                      <a:pt x="4438" y="2344"/>
                    </a:lnTo>
                    <a:lnTo>
                      <a:pt x="4400" y="2439"/>
                    </a:lnTo>
                    <a:lnTo>
                      <a:pt x="4362" y="2553"/>
                    </a:lnTo>
                    <a:lnTo>
                      <a:pt x="4343" y="2648"/>
                    </a:lnTo>
                    <a:lnTo>
                      <a:pt x="4267" y="2687"/>
                    </a:lnTo>
                    <a:lnTo>
                      <a:pt x="4191" y="2820"/>
                    </a:lnTo>
                    <a:lnTo>
                      <a:pt x="4210" y="2915"/>
                    </a:lnTo>
                    <a:lnTo>
                      <a:pt x="4267" y="2991"/>
                    </a:lnTo>
                    <a:lnTo>
                      <a:pt x="4305" y="3087"/>
                    </a:lnTo>
                    <a:lnTo>
                      <a:pt x="4286" y="3201"/>
                    </a:lnTo>
                    <a:lnTo>
                      <a:pt x="4228" y="3201"/>
                    </a:lnTo>
                    <a:lnTo>
                      <a:pt x="4171" y="3144"/>
                    </a:lnTo>
                    <a:lnTo>
                      <a:pt x="4095" y="3144"/>
                    </a:lnTo>
                    <a:lnTo>
                      <a:pt x="4057" y="3201"/>
                    </a:lnTo>
                    <a:lnTo>
                      <a:pt x="4095" y="3239"/>
                    </a:lnTo>
                    <a:lnTo>
                      <a:pt x="4171" y="3296"/>
                    </a:lnTo>
                    <a:lnTo>
                      <a:pt x="4247" y="3353"/>
                    </a:lnTo>
                    <a:lnTo>
                      <a:pt x="4267" y="3449"/>
                    </a:lnTo>
                    <a:lnTo>
                      <a:pt x="4247" y="3505"/>
                    </a:lnTo>
                    <a:lnTo>
                      <a:pt x="4152" y="3581"/>
                    </a:lnTo>
                    <a:lnTo>
                      <a:pt x="3981" y="3848"/>
                    </a:lnTo>
                    <a:lnTo>
                      <a:pt x="3943" y="3906"/>
                    </a:lnTo>
                    <a:lnTo>
                      <a:pt x="3905" y="3925"/>
                    </a:lnTo>
                    <a:lnTo>
                      <a:pt x="3886" y="3944"/>
                    </a:lnTo>
                    <a:lnTo>
                      <a:pt x="3829" y="4001"/>
                    </a:lnTo>
                    <a:lnTo>
                      <a:pt x="3790" y="4020"/>
                    </a:lnTo>
                    <a:lnTo>
                      <a:pt x="3695" y="4039"/>
                    </a:lnTo>
                    <a:lnTo>
                      <a:pt x="3657" y="4058"/>
                    </a:lnTo>
                    <a:lnTo>
                      <a:pt x="3657" y="4077"/>
                    </a:lnTo>
                    <a:lnTo>
                      <a:pt x="3657" y="4096"/>
                    </a:lnTo>
                    <a:lnTo>
                      <a:pt x="3657" y="4134"/>
                    </a:lnTo>
                    <a:lnTo>
                      <a:pt x="3657" y="4153"/>
                    </a:lnTo>
                    <a:lnTo>
                      <a:pt x="3657" y="4172"/>
                    </a:lnTo>
                    <a:lnTo>
                      <a:pt x="3562" y="4267"/>
                    </a:lnTo>
                    <a:lnTo>
                      <a:pt x="3581" y="4306"/>
                    </a:lnTo>
                    <a:lnTo>
                      <a:pt x="3581" y="4363"/>
                    </a:lnTo>
                    <a:lnTo>
                      <a:pt x="3581" y="4401"/>
                    </a:lnTo>
                    <a:lnTo>
                      <a:pt x="3562" y="4439"/>
                    </a:lnTo>
                    <a:lnTo>
                      <a:pt x="3562" y="4515"/>
                    </a:lnTo>
                    <a:lnTo>
                      <a:pt x="3505" y="4610"/>
                    </a:lnTo>
                    <a:lnTo>
                      <a:pt x="3543" y="4668"/>
                    </a:lnTo>
                    <a:lnTo>
                      <a:pt x="3562" y="4668"/>
                    </a:lnTo>
                    <a:lnTo>
                      <a:pt x="3600" y="4648"/>
                    </a:lnTo>
                    <a:lnTo>
                      <a:pt x="3619" y="4648"/>
                    </a:lnTo>
                    <a:lnTo>
                      <a:pt x="3619" y="4668"/>
                    </a:lnTo>
                    <a:lnTo>
                      <a:pt x="3619" y="4744"/>
                    </a:lnTo>
                    <a:lnTo>
                      <a:pt x="3600" y="4839"/>
                    </a:lnTo>
                    <a:lnTo>
                      <a:pt x="3600" y="4896"/>
                    </a:lnTo>
                    <a:lnTo>
                      <a:pt x="3581" y="4953"/>
                    </a:lnTo>
                    <a:lnTo>
                      <a:pt x="3581" y="4991"/>
                    </a:lnTo>
                    <a:lnTo>
                      <a:pt x="3619" y="5010"/>
                    </a:lnTo>
                    <a:lnTo>
                      <a:pt x="3752" y="4972"/>
                    </a:lnTo>
                    <a:lnTo>
                      <a:pt x="3886" y="4972"/>
                    </a:lnTo>
                    <a:lnTo>
                      <a:pt x="3943" y="4991"/>
                    </a:lnTo>
                    <a:lnTo>
                      <a:pt x="4057" y="5068"/>
                    </a:lnTo>
                    <a:lnTo>
                      <a:pt x="4076" y="5105"/>
                    </a:lnTo>
                    <a:lnTo>
                      <a:pt x="4095" y="5125"/>
                    </a:lnTo>
                    <a:lnTo>
                      <a:pt x="4095" y="5163"/>
                    </a:lnTo>
                    <a:lnTo>
                      <a:pt x="4114" y="5201"/>
                    </a:lnTo>
                    <a:lnTo>
                      <a:pt x="4152" y="5201"/>
                    </a:lnTo>
                    <a:lnTo>
                      <a:pt x="4247" y="5201"/>
                    </a:lnTo>
                    <a:lnTo>
                      <a:pt x="4286" y="5220"/>
                    </a:lnTo>
                    <a:lnTo>
                      <a:pt x="4305" y="5239"/>
                    </a:lnTo>
                    <a:lnTo>
                      <a:pt x="4324" y="5239"/>
                    </a:lnTo>
                    <a:lnTo>
                      <a:pt x="4400" y="5239"/>
                    </a:lnTo>
                    <a:lnTo>
                      <a:pt x="4419" y="5277"/>
                    </a:lnTo>
                    <a:lnTo>
                      <a:pt x="4438" y="5334"/>
                    </a:lnTo>
                    <a:lnTo>
                      <a:pt x="4476" y="5353"/>
                    </a:lnTo>
                    <a:lnTo>
                      <a:pt x="4514" y="5353"/>
                    </a:lnTo>
                    <a:lnTo>
                      <a:pt x="4609" y="5334"/>
                    </a:lnTo>
                    <a:lnTo>
                      <a:pt x="4800" y="5525"/>
                    </a:lnTo>
                    <a:lnTo>
                      <a:pt x="4819" y="5582"/>
                    </a:lnTo>
                    <a:lnTo>
                      <a:pt x="4838" y="5639"/>
                    </a:lnTo>
                    <a:lnTo>
                      <a:pt x="4838" y="5696"/>
                    </a:lnTo>
                    <a:lnTo>
                      <a:pt x="4838" y="5734"/>
                    </a:lnTo>
                    <a:lnTo>
                      <a:pt x="4838" y="5753"/>
                    </a:lnTo>
                    <a:lnTo>
                      <a:pt x="4819" y="5772"/>
                    </a:lnTo>
                    <a:lnTo>
                      <a:pt x="4800" y="5829"/>
                    </a:lnTo>
                    <a:lnTo>
                      <a:pt x="4781" y="5867"/>
                    </a:lnTo>
                    <a:lnTo>
                      <a:pt x="4819" y="6172"/>
                    </a:lnTo>
                    <a:lnTo>
                      <a:pt x="4819" y="6400"/>
                    </a:lnTo>
                    <a:lnTo>
                      <a:pt x="4781" y="6552"/>
                    </a:lnTo>
                    <a:lnTo>
                      <a:pt x="4686" y="6648"/>
                    </a:lnTo>
                    <a:lnTo>
                      <a:pt x="4381" y="6857"/>
                    </a:lnTo>
                    <a:lnTo>
                      <a:pt x="4267" y="6933"/>
                    </a:lnTo>
                    <a:lnTo>
                      <a:pt x="4114" y="6952"/>
                    </a:lnTo>
                    <a:lnTo>
                      <a:pt x="4095" y="6971"/>
                    </a:lnTo>
                    <a:lnTo>
                      <a:pt x="3943" y="7124"/>
                    </a:lnTo>
                    <a:lnTo>
                      <a:pt x="3848" y="7257"/>
                    </a:lnTo>
                    <a:lnTo>
                      <a:pt x="3333" y="7619"/>
                    </a:lnTo>
                    <a:lnTo>
                      <a:pt x="3257" y="7581"/>
                    </a:lnTo>
                    <a:lnTo>
                      <a:pt x="3219" y="7505"/>
                    </a:lnTo>
                    <a:lnTo>
                      <a:pt x="3181" y="7410"/>
                    </a:lnTo>
                    <a:lnTo>
                      <a:pt x="3162" y="7124"/>
                    </a:lnTo>
                    <a:lnTo>
                      <a:pt x="3104" y="6971"/>
                    </a:lnTo>
                    <a:lnTo>
                      <a:pt x="2895" y="6781"/>
                    </a:lnTo>
                    <a:lnTo>
                      <a:pt x="2762" y="6762"/>
                    </a:lnTo>
                    <a:lnTo>
                      <a:pt x="2724" y="6762"/>
                    </a:lnTo>
                    <a:lnTo>
                      <a:pt x="2705" y="6648"/>
                    </a:lnTo>
                    <a:lnTo>
                      <a:pt x="2762" y="6363"/>
                    </a:lnTo>
                    <a:lnTo>
                      <a:pt x="2800" y="6306"/>
                    </a:lnTo>
                    <a:lnTo>
                      <a:pt x="2876" y="6001"/>
                    </a:lnTo>
                    <a:lnTo>
                      <a:pt x="2952" y="5906"/>
                    </a:lnTo>
                    <a:lnTo>
                      <a:pt x="2933" y="5867"/>
                    </a:lnTo>
                    <a:lnTo>
                      <a:pt x="2895" y="5848"/>
                    </a:lnTo>
                    <a:lnTo>
                      <a:pt x="2838" y="5791"/>
                    </a:lnTo>
                    <a:lnTo>
                      <a:pt x="2800" y="5772"/>
                    </a:lnTo>
                    <a:lnTo>
                      <a:pt x="2647" y="5715"/>
                    </a:lnTo>
                    <a:lnTo>
                      <a:pt x="2457" y="5601"/>
                    </a:lnTo>
                    <a:lnTo>
                      <a:pt x="2381" y="5506"/>
                    </a:lnTo>
                    <a:lnTo>
                      <a:pt x="2343" y="5391"/>
                    </a:lnTo>
                    <a:lnTo>
                      <a:pt x="2362" y="5258"/>
                    </a:lnTo>
                    <a:lnTo>
                      <a:pt x="2647" y="4972"/>
                    </a:lnTo>
                    <a:lnTo>
                      <a:pt x="2667" y="4877"/>
                    </a:lnTo>
                    <a:lnTo>
                      <a:pt x="2552" y="4839"/>
                    </a:lnTo>
                    <a:lnTo>
                      <a:pt x="2457" y="4782"/>
                    </a:lnTo>
                    <a:lnTo>
                      <a:pt x="2400" y="4724"/>
                    </a:lnTo>
                    <a:lnTo>
                      <a:pt x="2266" y="4439"/>
                    </a:lnTo>
                    <a:lnTo>
                      <a:pt x="2210" y="3772"/>
                    </a:lnTo>
                    <a:lnTo>
                      <a:pt x="2190" y="3734"/>
                    </a:lnTo>
                    <a:lnTo>
                      <a:pt x="2038" y="3715"/>
                    </a:lnTo>
                    <a:lnTo>
                      <a:pt x="1962" y="3677"/>
                    </a:lnTo>
                    <a:lnTo>
                      <a:pt x="1885" y="3620"/>
                    </a:lnTo>
                    <a:lnTo>
                      <a:pt x="1771" y="3544"/>
                    </a:lnTo>
                    <a:lnTo>
                      <a:pt x="1581" y="3410"/>
                    </a:lnTo>
                    <a:lnTo>
                      <a:pt x="1543" y="3372"/>
                    </a:lnTo>
                    <a:lnTo>
                      <a:pt x="1504" y="3334"/>
                    </a:lnTo>
                    <a:lnTo>
                      <a:pt x="1504" y="3296"/>
                    </a:lnTo>
                    <a:lnTo>
                      <a:pt x="1486" y="3258"/>
                    </a:lnTo>
                    <a:lnTo>
                      <a:pt x="1504" y="3201"/>
                    </a:lnTo>
                    <a:lnTo>
                      <a:pt x="1504" y="3124"/>
                    </a:lnTo>
                    <a:lnTo>
                      <a:pt x="1504" y="3087"/>
                    </a:lnTo>
                    <a:lnTo>
                      <a:pt x="1504" y="3029"/>
                    </a:lnTo>
                    <a:lnTo>
                      <a:pt x="1504" y="2972"/>
                    </a:lnTo>
                    <a:lnTo>
                      <a:pt x="1486" y="2934"/>
                    </a:lnTo>
                    <a:lnTo>
                      <a:pt x="1448" y="2896"/>
                    </a:lnTo>
                    <a:lnTo>
                      <a:pt x="1352" y="2839"/>
                    </a:lnTo>
                    <a:lnTo>
                      <a:pt x="724" y="2648"/>
                    </a:lnTo>
                    <a:lnTo>
                      <a:pt x="381" y="2591"/>
                    </a:lnTo>
                    <a:lnTo>
                      <a:pt x="0" y="272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6" name="Freeform 12">
                <a:extLst>
                  <a:ext uri="{FF2B5EF4-FFF2-40B4-BE49-F238E27FC236}">
                    <a16:creationId xmlns:a16="http://schemas.microsoft.com/office/drawing/2014/main" id="{D4C7743D-D83B-414C-957A-9E1718708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9175" y="3433763"/>
                <a:ext cx="919163" cy="1096962"/>
              </a:xfrm>
              <a:custGeom>
                <a:avLst/>
                <a:gdLst>
                  <a:gd name="T0" fmla="*/ 2147483646 w 5106"/>
                  <a:gd name="T1" fmla="*/ 2147483646 h 6095"/>
                  <a:gd name="T2" fmla="*/ 2147483646 w 5106"/>
                  <a:gd name="T3" fmla="*/ 2147483646 h 6095"/>
                  <a:gd name="T4" fmla="*/ 2147483646 w 5106"/>
                  <a:gd name="T5" fmla="*/ 2147483646 h 6095"/>
                  <a:gd name="T6" fmla="*/ 2147483646 w 5106"/>
                  <a:gd name="T7" fmla="*/ 2147483646 h 6095"/>
                  <a:gd name="T8" fmla="*/ 2147483646 w 5106"/>
                  <a:gd name="T9" fmla="*/ 2147483646 h 6095"/>
                  <a:gd name="T10" fmla="*/ 2147483646 w 5106"/>
                  <a:gd name="T11" fmla="*/ 2147483646 h 6095"/>
                  <a:gd name="T12" fmla="*/ 2147483646 w 5106"/>
                  <a:gd name="T13" fmla="*/ 2147483646 h 6095"/>
                  <a:gd name="T14" fmla="*/ 2147483646 w 5106"/>
                  <a:gd name="T15" fmla="*/ 2147483646 h 6095"/>
                  <a:gd name="T16" fmla="*/ 2147483646 w 5106"/>
                  <a:gd name="T17" fmla="*/ 2147483646 h 6095"/>
                  <a:gd name="T18" fmla="*/ 2147483646 w 5106"/>
                  <a:gd name="T19" fmla="*/ 2147483646 h 6095"/>
                  <a:gd name="T20" fmla="*/ 2147483646 w 5106"/>
                  <a:gd name="T21" fmla="*/ 2147483646 h 6095"/>
                  <a:gd name="T22" fmla="*/ 2147483646 w 5106"/>
                  <a:gd name="T23" fmla="*/ 2147483646 h 6095"/>
                  <a:gd name="T24" fmla="*/ 2147483646 w 5106"/>
                  <a:gd name="T25" fmla="*/ 2147483646 h 6095"/>
                  <a:gd name="T26" fmla="*/ 2147483646 w 5106"/>
                  <a:gd name="T27" fmla="*/ 2147483646 h 6095"/>
                  <a:gd name="T28" fmla="*/ 2147483646 w 5106"/>
                  <a:gd name="T29" fmla="*/ 2147483646 h 6095"/>
                  <a:gd name="T30" fmla="*/ 2147483646 w 5106"/>
                  <a:gd name="T31" fmla="*/ 2147483646 h 6095"/>
                  <a:gd name="T32" fmla="*/ 2147483646 w 5106"/>
                  <a:gd name="T33" fmla="*/ 2147483646 h 6095"/>
                  <a:gd name="T34" fmla="*/ 2147483646 w 5106"/>
                  <a:gd name="T35" fmla="*/ 2147483646 h 6095"/>
                  <a:gd name="T36" fmla="*/ 2147483646 w 5106"/>
                  <a:gd name="T37" fmla="*/ 2147483646 h 6095"/>
                  <a:gd name="T38" fmla="*/ 2147483646 w 5106"/>
                  <a:gd name="T39" fmla="*/ 2147483646 h 6095"/>
                  <a:gd name="T40" fmla="*/ 2147483646 w 5106"/>
                  <a:gd name="T41" fmla="*/ 2147483646 h 6095"/>
                  <a:gd name="T42" fmla="*/ 2147483646 w 5106"/>
                  <a:gd name="T43" fmla="*/ 2147483646 h 6095"/>
                  <a:gd name="T44" fmla="*/ 2147483646 w 5106"/>
                  <a:gd name="T45" fmla="*/ 2147483646 h 6095"/>
                  <a:gd name="T46" fmla="*/ 2147483646 w 5106"/>
                  <a:gd name="T47" fmla="*/ 2147483646 h 6095"/>
                  <a:gd name="T48" fmla="*/ 2147483646 w 5106"/>
                  <a:gd name="T49" fmla="*/ 2147483646 h 6095"/>
                  <a:gd name="T50" fmla="*/ 2147483646 w 5106"/>
                  <a:gd name="T51" fmla="*/ 2147483646 h 6095"/>
                  <a:gd name="T52" fmla="*/ 2147483646 w 5106"/>
                  <a:gd name="T53" fmla="*/ 2147483646 h 6095"/>
                  <a:gd name="T54" fmla="*/ 2147483646 w 5106"/>
                  <a:gd name="T55" fmla="*/ 2147483646 h 6095"/>
                  <a:gd name="T56" fmla="*/ 2147483646 w 5106"/>
                  <a:gd name="T57" fmla="*/ 2147483646 h 6095"/>
                  <a:gd name="T58" fmla="*/ 2147483646 w 5106"/>
                  <a:gd name="T59" fmla="*/ 2147483646 h 6095"/>
                  <a:gd name="T60" fmla="*/ 2147483646 w 5106"/>
                  <a:gd name="T61" fmla="*/ 2147483646 h 6095"/>
                  <a:gd name="T62" fmla="*/ 2147483646 w 5106"/>
                  <a:gd name="T63" fmla="*/ 2147483646 h 6095"/>
                  <a:gd name="T64" fmla="*/ 2147483646 w 5106"/>
                  <a:gd name="T65" fmla="*/ 2147483646 h 6095"/>
                  <a:gd name="T66" fmla="*/ 2147483646 w 5106"/>
                  <a:gd name="T67" fmla="*/ 2147483646 h 6095"/>
                  <a:gd name="T68" fmla="*/ 2147483646 w 5106"/>
                  <a:gd name="T69" fmla="*/ 2147483646 h 6095"/>
                  <a:gd name="T70" fmla="*/ 2147483646 w 5106"/>
                  <a:gd name="T71" fmla="*/ 2147483646 h 6095"/>
                  <a:gd name="T72" fmla="*/ 2147483646 w 5106"/>
                  <a:gd name="T73" fmla="*/ 2147483646 h 6095"/>
                  <a:gd name="T74" fmla="*/ 2147483646 w 5106"/>
                  <a:gd name="T75" fmla="*/ 2147483646 h 6095"/>
                  <a:gd name="T76" fmla="*/ 2147483646 w 5106"/>
                  <a:gd name="T77" fmla="*/ 2147483646 h 6095"/>
                  <a:gd name="T78" fmla="*/ 2147483646 w 5106"/>
                  <a:gd name="T79" fmla="*/ 2147483646 h 6095"/>
                  <a:gd name="T80" fmla="*/ 2147483646 w 5106"/>
                  <a:gd name="T81" fmla="*/ 2147483646 h 6095"/>
                  <a:gd name="T82" fmla="*/ 2147483646 w 5106"/>
                  <a:gd name="T83" fmla="*/ 2147483646 h 6095"/>
                  <a:gd name="T84" fmla="*/ 2147483646 w 5106"/>
                  <a:gd name="T85" fmla="*/ 2147483646 h 6095"/>
                  <a:gd name="T86" fmla="*/ 2147483646 w 5106"/>
                  <a:gd name="T87" fmla="*/ 2147483646 h 6095"/>
                  <a:gd name="T88" fmla="*/ 2147483646 w 5106"/>
                  <a:gd name="T89" fmla="*/ 2147483646 h 6095"/>
                  <a:gd name="T90" fmla="*/ 2147483646 w 5106"/>
                  <a:gd name="T91" fmla="*/ 2147483646 h 6095"/>
                  <a:gd name="T92" fmla="*/ 2147483646 w 5106"/>
                  <a:gd name="T93" fmla="*/ 2147483646 h 6095"/>
                  <a:gd name="T94" fmla="*/ 2147483646 w 5106"/>
                  <a:gd name="T95" fmla="*/ 2147483646 h 6095"/>
                  <a:gd name="T96" fmla="*/ 2147483646 w 5106"/>
                  <a:gd name="T97" fmla="*/ 2147483646 h 6095"/>
                  <a:gd name="T98" fmla="*/ 2147483646 w 5106"/>
                  <a:gd name="T99" fmla="*/ 2147483646 h 6095"/>
                  <a:gd name="T100" fmla="*/ 2147483646 w 5106"/>
                  <a:gd name="T101" fmla="*/ 2147483646 h 6095"/>
                  <a:gd name="T102" fmla="*/ 2147483646 w 5106"/>
                  <a:gd name="T103" fmla="*/ 2147483646 h 6095"/>
                  <a:gd name="T104" fmla="*/ 2147483646 w 5106"/>
                  <a:gd name="T105" fmla="*/ 2147483646 h 6095"/>
                  <a:gd name="T106" fmla="*/ 2147483646 w 5106"/>
                  <a:gd name="T107" fmla="*/ 2147483646 h 6095"/>
                  <a:gd name="T108" fmla="*/ 2147483646 w 5106"/>
                  <a:gd name="T109" fmla="*/ 2147483646 h 6095"/>
                  <a:gd name="T110" fmla="*/ 2147483646 w 5106"/>
                  <a:gd name="T111" fmla="*/ 2147483646 h 6095"/>
                  <a:gd name="T112" fmla="*/ 2147483646 w 5106"/>
                  <a:gd name="T113" fmla="*/ 2147483646 h 6095"/>
                  <a:gd name="T114" fmla="*/ 2147483646 w 5106"/>
                  <a:gd name="T115" fmla="*/ 2147483646 h 6095"/>
                  <a:gd name="T116" fmla="*/ 2147483646 w 5106"/>
                  <a:gd name="T117" fmla="*/ 2147483646 h 6095"/>
                  <a:gd name="T118" fmla="*/ 2147483646 w 5106"/>
                  <a:gd name="T119" fmla="*/ 2147483646 h 6095"/>
                  <a:gd name="T120" fmla="*/ 2147483646 w 5106"/>
                  <a:gd name="T121" fmla="*/ 2147483646 h 6095"/>
                  <a:gd name="T122" fmla="*/ 2147483646 w 5106"/>
                  <a:gd name="T123" fmla="*/ 2147483646 h 6095"/>
                  <a:gd name="T124" fmla="*/ 0 w 5106"/>
                  <a:gd name="T125" fmla="*/ 2147483646 h 60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06" h="6095">
                    <a:moveTo>
                      <a:pt x="0" y="1657"/>
                    </a:moveTo>
                    <a:lnTo>
                      <a:pt x="571" y="1200"/>
                    </a:lnTo>
                    <a:lnTo>
                      <a:pt x="1143" y="762"/>
                    </a:lnTo>
                    <a:lnTo>
                      <a:pt x="1714" y="305"/>
                    </a:lnTo>
                    <a:lnTo>
                      <a:pt x="1924" y="133"/>
                    </a:lnTo>
                    <a:lnTo>
                      <a:pt x="2305" y="0"/>
                    </a:lnTo>
                    <a:lnTo>
                      <a:pt x="2648" y="57"/>
                    </a:lnTo>
                    <a:lnTo>
                      <a:pt x="3276" y="248"/>
                    </a:lnTo>
                    <a:lnTo>
                      <a:pt x="3372" y="305"/>
                    </a:lnTo>
                    <a:lnTo>
                      <a:pt x="3410" y="343"/>
                    </a:lnTo>
                    <a:lnTo>
                      <a:pt x="3428" y="381"/>
                    </a:lnTo>
                    <a:lnTo>
                      <a:pt x="3428" y="438"/>
                    </a:lnTo>
                    <a:lnTo>
                      <a:pt x="3428" y="496"/>
                    </a:lnTo>
                    <a:lnTo>
                      <a:pt x="3428" y="533"/>
                    </a:lnTo>
                    <a:lnTo>
                      <a:pt x="3428" y="610"/>
                    </a:lnTo>
                    <a:lnTo>
                      <a:pt x="3410" y="667"/>
                    </a:lnTo>
                    <a:lnTo>
                      <a:pt x="3428" y="705"/>
                    </a:lnTo>
                    <a:lnTo>
                      <a:pt x="3428" y="743"/>
                    </a:lnTo>
                    <a:lnTo>
                      <a:pt x="3467" y="781"/>
                    </a:lnTo>
                    <a:lnTo>
                      <a:pt x="3505" y="819"/>
                    </a:lnTo>
                    <a:lnTo>
                      <a:pt x="3695" y="953"/>
                    </a:lnTo>
                    <a:lnTo>
                      <a:pt x="3809" y="1029"/>
                    </a:lnTo>
                    <a:lnTo>
                      <a:pt x="3886" y="1086"/>
                    </a:lnTo>
                    <a:lnTo>
                      <a:pt x="3962" y="1124"/>
                    </a:lnTo>
                    <a:lnTo>
                      <a:pt x="4114" y="1143"/>
                    </a:lnTo>
                    <a:lnTo>
                      <a:pt x="4134" y="1181"/>
                    </a:lnTo>
                    <a:lnTo>
                      <a:pt x="4190" y="1848"/>
                    </a:lnTo>
                    <a:lnTo>
                      <a:pt x="4324" y="2133"/>
                    </a:lnTo>
                    <a:lnTo>
                      <a:pt x="4381" y="2191"/>
                    </a:lnTo>
                    <a:lnTo>
                      <a:pt x="4476" y="2248"/>
                    </a:lnTo>
                    <a:lnTo>
                      <a:pt x="4591" y="2286"/>
                    </a:lnTo>
                    <a:lnTo>
                      <a:pt x="4571" y="2381"/>
                    </a:lnTo>
                    <a:lnTo>
                      <a:pt x="4286" y="2667"/>
                    </a:lnTo>
                    <a:lnTo>
                      <a:pt x="4267" y="2800"/>
                    </a:lnTo>
                    <a:lnTo>
                      <a:pt x="4305" y="2915"/>
                    </a:lnTo>
                    <a:lnTo>
                      <a:pt x="4381" y="3010"/>
                    </a:lnTo>
                    <a:lnTo>
                      <a:pt x="4571" y="3124"/>
                    </a:lnTo>
                    <a:lnTo>
                      <a:pt x="4724" y="3181"/>
                    </a:lnTo>
                    <a:lnTo>
                      <a:pt x="4762" y="3200"/>
                    </a:lnTo>
                    <a:lnTo>
                      <a:pt x="4819" y="3257"/>
                    </a:lnTo>
                    <a:lnTo>
                      <a:pt x="4857" y="3276"/>
                    </a:lnTo>
                    <a:lnTo>
                      <a:pt x="4876" y="3315"/>
                    </a:lnTo>
                    <a:lnTo>
                      <a:pt x="4800" y="3410"/>
                    </a:lnTo>
                    <a:lnTo>
                      <a:pt x="4724" y="3715"/>
                    </a:lnTo>
                    <a:lnTo>
                      <a:pt x="4686" y="3772"/>
                    </a:lnTo>
                    <a:lnTo>
                      <a:pt x="4629" y="4057"/>
                    </a:lnTo>
                    <a:lnTo>
                      <a:pt x="4648" y="4171"/>
                    </a:lnTo>
                    <a:lnTo>
                      <a:pt x="4686" y="4171"/>
                    </a:lnTo>
                    <a:lnTo>
                      <a:pt x="4819" y="4190"/>
                    </a:lnTo>
                    <a:lnTo>
                      <a:pt x="5028" y="4380"/>
                    </a:lnTo>
                    <a:lnTo>
                      <a:pt x="5086" y="4533"/>
                    </a:lnTo>
                    <a:lnTo>
                      <a:pt x="5105" y="4819"/>
                    </a:lnTo>
                    <a:lnTo>
                      <a:pt x="5086" y="5104"/>
                    </a:lnTo>
                    <a:lnTo>
                      <a:pt x="4857" y="5161"/>
                    </a:lnTo>
                    <a:lnTo>
                      <a:pt x="4648" y="5371"/>
                    </a:lnTo>
                    <a:lnTo>
                      <a:pt x="4629" y="5390"/>
                    </a:lnTo>
                    <a:lnTo>
                      <a:pt x="4552" y="5428"/>
                    </a:lnTo>
                    <a:lnTo>
                      <a:pt x="4515" y="5447"/>
                    </a:lnTo>
                    <a:lnTo>
                      <a:pt x="4495" y="5504"/>
                    </a:lnTo>
                    <a:lnTo>
                      <a:pt x="4495" y="5599"/>
                    </a:lnTo>
                    <a:lnTo>
                      <a:pt x="4534" y="5676"/>
                    </a:lnTo>
                    <a:lnTo>
                      <a:pt x="4591" y="5847"/>
                    </a:lnTo>
                    <a:lnTo>
                      <a:pt x="4515" y="5980"/>
                    </a:lnTo>
                    <a:lnTo>
                      <a:pt x="4381" y="6057"/>
                    </a:lnTo>
                    <a:lnTo>
                      <a:pt x="4343" y="6094"/>
                    </a:lnTo>
                    <a:lnTo>
                      <a:pt x="4153" y="6075"/>
                    </a:lnTo>
                    <a:lnTo>
                      <a:pt x="3924" y="6018"/>
                    </a:lnTo>
                    <a:lnTo>
                      <a:pt x="3638" y="6057"/>
                    </a:lnTo>
                    <a:lnTo>
                      <a:pt x="3257" y="6094"/>
                    </a:lnTo>
                    <a:lnTo>
                      <a:pt x="2743" y="6057"/>
                    </a:lnTo>
                    <a:lnTo>
                      <a:pt x="2876" y="5809"/>
                    </a:lnTo>
                    <a:lnTo>
                      <a:pt x="2915" y="5599"/>
                    </a:lnTo>
                    <a:lnTo>
                      <a:pt x="2876" y="5523"/>
                    </a:lnTo>
                    <a:lnTo>
                      <a:pt x="2800" y="5542"/>
                    </a:lnTo>
                    <a:lnTo>
                      <a:pt x="2686" y="5523"/>
                    </a:lnTo>
                    <a:lnTo>
                      <a:pt x="2590" y="5466"/>
                    </a:lnTo>
                    <a:lnTo>
                      <a:pt x="2476" y="5295"/>
                    </a:lnTo>
                    <a:lnTo>
                      <a:pt x="2438" y="5256"/>
                    </a:lnTo>
                    <a:lnTo>
                      <a:pt x="2629" y="4933"/>
                    </a:lnTo>
                    <a:lnTo>
                      <a:pt x="2495" y="4856"/>
                    </a:lnTo>
                    <a:lnTo>
                      <a:pt x="2324" y="4856"/>
                    </a:lnTo>
                    <a:lnTo>
                      <a:pt x="2229" y="4742"/>
                    </a:lnTo>
                    <a:lnTo>
                      <a:pt x="2229" y="4723"/>
                    </a:lnTo>
                    <a:lnTo>
                      <a:pt x="2153" y="4685"/>
                    </a:lnTo>
                    <a:lnTo>
                      <a:pt x="2095" y="4685"/>
                    </a:lnTo>
                    <a:lnTo>
                      <a:pt x="2019" y="4761"/>
                    </a:lnTo>
                    <a:lnTo>
                      <a:pt x="1943" y="4875"/>
                    </a:lnTo>
                    <a:lnTo>
                      <a:pt x="1848" y="4971"/>
                    </a:lnTo>
                    <a:lnTo>
                      <a:pt x="1791" y="4971"/>
                    </a:lnTo>
                    <a:lnTo>
                      <a:pt x="1676" y="4819"/>
                    </a:lnTo>
                    <a:lnTo>
                      <a:pt x="1486" y="4533"/>
                    </a:lnTo>
                    <a:lnTo>
                      <a:pt x="1352" y="4133"/>
                    </a:lnTo>
                    <a:lnTo>
                      <a:pt x="1048" y="4094"/>
                    </a:lnTo>
                    <a:lnTo>
                      <a:pt x="990" y="4113"/>
                    </a:lnTo>
                    <a:lnTo>
                      <a:pt x="762" y="4190"/>
                    </a:lnTo>
                    <a:lnTo>
                      <a:pt x="533" y="4228"/>
                    </a:lnTo>
                    <a:lnTo>
                      <a:pt x="495" y="4228"/>
                    </a:lnTo>
                    <a:lnTo>
                      <a:pt x="438" y="4190"/>
                    </a:lnTo>
                    <a:lnTo>
                      <a:pt x="419" y="4152"/>
                    </a:lnTo>
                    <a:lnTo>
                      <a:pt x="419" y="4113"/>
                    </a:lnTo>
                    <a:lnTo>
                      <a:pt x="400" y="4076"/>
                    </a:lnTo>
                    <a:lnTo>
                      <a:pt x="381" y="4018"/>
                    </a:lnTo>
                    <a:lnTo>
                      <a:pt x="457" y="3791"/>
                    </a:lnTo>
                    <a:lnTo>
                      <a:pt x="533" y="3562"/>
                    </a:lnTo>
                    <a:lnTo>
                      <a:pt x="533" y="3448"/>
                    </a:lnTo>
                    <a:lnTo>
                      <a:pt x="590" y="3315"/>
                    </a:lnTo>
                    <a:lnTo>
                      <a:pt x="762" y="3181"/>
                    </a:lnTo>
                    <a:lnTo>
                      <a:pt x="781" y="3124"/>
                    </a:lnTo>
                    <a:lnTo>
                      <a:pt x="781" y="3067"/>
                    </a:lnTo>
                    <a:lnTo>
                      <a:pt x="762" y="3029"/>
                    </a:lnTo>
                    <a:lnTo>
                      <a:pt x="705" y="2953"/>
                    </a:lnTo>
                    <a:lnTo>
                      <a:pt x="667" y="2915"/>
                    </a:lnTo>
                    <a:lnTo>
                      <a:pt x="629" y="2743"/>
                    </a:lnTo>
                    <a:lnTo>
                      <a:pt x="705" y="2648"/>
                    </a:lnTo>
                    <a:lnTo>
                      <a:pt x="705" y="2610"/>
                    </a:lnTo>
                    <a:lnTo>
                      <a:pt x="685" y="2591"/>
                    </a:lnTo>
                    <a:lnTo>
                      <a:pt x="648" y="2553"/>
                    </a:lnTo>
                    <a:lnTo>
                      <a:pt x="533" y="2495"/>
                    </a:lnTo>
                    <a:lnTo>
                      <a:pt x="400" y="2362"/>
                    </a:lnTo>
                    <a:lnTo>
                      <a:pt x="267" y="2210"/>
                    </a:lnTo>
                    <a:lnTo>
                      <a:pt x="286" y="2114"/>
                    </a:lnTo>
                    <a:lnTo>
                      <a:pt x="286" y="2077"/>
                    </a:lnTo>
                    <a:lnTo>
                      <a:pt x="286" y="2019"/>
                    </a:lnTo>
                    <a:lnTo>
                      <a:pt x="19" y="1676"/>
                    </a:lnTo>
                    <a:lnTo>
                      <a:pt x="0" y="1657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7" name="Freeform 13">
                <a:extLst>
                  <a:ext uri="{FF2B5EF4-FFF2-40B4-BE49-F238E27FC236}">
                    <a16:creationId xmlns:a16="http://schemas.microsoft.com/office/drawing/2014/main" id="{D909ED7E-AFBA-6943-93C9-8F9D40001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0375" y="3730625"/>
                <a:ext cx="703263" cy="981075"/>
              </a:xfrm>
              <a:custGeom>
                <a:avLst/>
                <a:gdLst>
                  <a:gd name="T0" fmla="*/ 2147483646 w 3905"/>
                  <a:gd name="T1" fmla="*/ 2147483646 h 5448"/>
                  <a:gd name="T2" fmla="*/ 2147483646 w 3905"/>
                  <a:gd name="T3" fmla="*/ 2147483646 h 5448"/>
                  <a:gd name="T4" fmla="*/ 2147483646 w 3905"/>
                  <a:gd name="T5" fmla="*/ 2147483646 h 5448"/>
                  <a:gd name="T6" fmla="*/ 2147483646 w 3905"/>
                  <a:gd name="T7" fmla="*/ 2147483646 h 5448"/>
                  <a:gd name="T8" fmla="*/ 2147483646 w 3905"/>
                  <a:gd name="T9" fmla="*/ 2147483646 h 5448"/>
                  <a:gd name="T10" fmla="*/ 2147483646 w 3905"/>
                  <a:gd name="T11" fmla="*/ 2147483646 h 5448"/>
                  <a:gd name="T12" fmla="*/ 2147483646 w 3905"/>
                  <a:gd name="T13" fmla="*/ 2147483646 h 5448"/>
                  <a:gd name="T14" fmla="*/ 2147483646 w 3905"/>
                  <a:gd name="T15" fmla="*/ 2147483646 h 5448"/>
                  <a:gd name="T16" fmla="*/ 2147483646 w 3905"/>
                  <a:gd name="T17" fmla="*/ 2147483646 h 5448"/>
                  <a:gd name="T18" fmla="*/ 2147483646 w 3905"/>
                  <a:gd name="T19" fmla="*/ 2147483646 h 5448"/>
                  <a:gd name="T20" fmla="*/ 2147483646 w 3905"/>
                  <a:gd name="T21" fmla="*/ 2147483646 h 5448"/>
                  <a:gd name="T22" fmla="*/ 2147483646 w 3905"/>
                  <a:gd name="T23" fmla="*/ 2147483646 h 5448"/>
                  <a:gd name="T24" fmla="*/ 2147483646 w 3905"/>
                  <a:gd name="T25" fmla="*/ 2147483646 h 5448"/>
                  <a:gd name="T26" fmla="*/ 2147483646 w 3905"/>
                  <a:gd name="T27" fmla="*/ 2147483646 h 5448"/>
                  <a:gd name="T28" fmla="*/ 2147483646 w 3905"/>
                  <a:gd name="T29" fmla="*/ 2147483646 h 5448"/>
                  <a:gd name="T30" fmla="*/ 2147483646 w 3905"/>
                  <a:gd name="T31" fmla="*/ 2147483646 h 5448"/>
                  <a:gd name="T32" fmla="*/ 2147483646 w 3905"/>
                  <a:gd name="T33" fmla="*/ 2147483646 h 5448"/>
                  <a:gd name="T34" fmla="*/ 2147483646 w 3905"/>
                  <a:gd name="T35" fmla="*/ 2147483646 h 5448"/>
                  <a:gd name="T36" fmla="*/ 2147483646 w 3905"/>
                  <a:gd name="T37" fmla="*/ 2147483646 h 5448"/>
                  <a:gd name="T38" fmla="*/ 2147483646 w 3905"/>
                  <a:gd name="T39" fmla="*/ 2147483646 h 5448"/>
                  <a:gd name="T40" fmla="*/ 2147483646 w 3905"/>
                  <a:gd name="T41" fmla="*/ 2147483646 h 5448"/>
                  <a:gd name="T42" fmla="*/ 2147483646 w 3905"/>
                  <a:gd name="T43" fmla="*/ 2147483646 h 5448"/>
                  <a:gd name="T44" fmla="*/ 2147483646 w 3905"/>
                  <a:gd name="T45" fmla="*/ 2147483646 h 5448"/>
                  <a:gd name="T46" fmla="*/ 2147483646 w 3905"/>
                  <a:gd name="T47" fmla="*/ 2147483646 h 5448"/>
                  <a:gd name="T48" fmla="*/ 2147483646 w 3905"/>
                  <a:gd name="T49" fmla="*/ 2147483646 h 5448"/>
                  <a:gd name="T50" fmla="*/ 2147483646 w 3905"/>
                  <a:gd name="T51" fmla="*/ 2147483646 h 5448"/>
                  <a:gd name="T52" fmla="*/ 2147483646 w 3905"/>
                  <a:gd name="T53" fmla="*/ 2147483646 h 5448"/>
                  <a:gd name="T54" fmla="*/ 2147483646 w 3905"/>
                  <a:gd name="T55" fmla="*/ 2147483646 h 5448"/>
                  <a:gd name="T56" fmla="*/ 2147483646 w 3905"/>
                  <a:gd name="T57" fmla="*/ 2147483646 h 5448"/>
                  <a:gd name="T58" fmla="*/ 2147483646 w 3905"/>
                  <a:gd name="T59" fmla="*/ 2147483646 h 5448"/>
                  <a:gd name="T60" fmla="*/ 2147483646 w 3905"/>
                  <a:gd name="T61" fmla="*/ 2147483646 h 5448"/>
                  <a:gd name="T62" fmla="*/ 2147483646 w 3905"/>
                  <a:gd name="T63" fmla="*/ 2147483646 h 5448"/>
                  <a:gd name="T64" fmla="*/ 2147483646 w 3905"/>
                  <a:gd name="T65" fmla="*/ 2147483646 h 5448"/>
                  <a:gd name="T66" fmla="*/ 2147483646 w 3905"/>
                  <a:gd name="T67" fmla="*/ 2147483646 h 5448"/>
                  <a:gd name="T68" fmla="*/ 2147483646 w 3905"/>
                  <a:gd name="T69" fmla="*/ 2147483646 h 5448"/>
                  <a:gd name="T70" fmla="*/ 2147483646 w 3905"/>
                  <a:gd name="T71" fmla="*/ 2147483646 h 5448"/>
                  <a:gd name="T72" fmla="*/ 2147483646 w 3905"/>
                  <a:gd name="T73" fmla="*/ 2147483646 h 5448"/>
                  <a:gd name="T74" fmla="*/ 2147483646 w 3905"/>
                  <a:gd name="T75" fmla="*/ 2147483646 h 5448"/>
                  <a:gd name="T76" fmla="*/ 2147483646 w 3905"/>
                  <a:gd name="T77" fmla="*/ 2147483646 h 5448"/>
                  <a:gd name="T78" fmla="*/ 2147483646 w 3905"/>
                  <a:gd name="T79" fmla="*/ 2147483646 h 5448"/>
                  <a:gd name="T80" fmla="*/ 2147483646 w 3905"/>
                  <a:gd name="T81" fmla="*/ 2147483646 h 5448"/>
                  <a:gd name="T82" fmla="*/ 2147483646 w 3905"/>
                  <a:gd name="T83" fmla="*/ 2147483646 h 5448"/>
                  <a:gd name="T84" fmla="*/ 2147483646 w 3905"/>
                  <a:gd name="T85" fmla="*/ 2147483646 h 5448"/>
                  <a:gd name="T86" fmla="*/ 2147483646 w 3905"/>
                  <a:gd name="T87" fmla="*/ 2147483646 h 5448"/>
                  <a:gd name="T88" fmla="*/ 2147483646 w 3905"/>
                  <a:gd name="T89" fmla="*/ 2147483646 h 5448"/>
                  <a:gd name="T90" fmla="*/ 2147483646 w 3905"/>
                  <a:gd name="T91" fmla="*/ 2147483646 h 5448"/>
                  <a:gd name="T92" fmla="*/ 2147483646 w 3905"/>
                  <a:gd name="T93" fmla="*/ 2147483646 h 5448"/>
                  <a:gd name="T94" fmla="*/ 2147483646 w 3905"/>
                  <a:gd name="T95" fmla="*/ 2147483646 h 5448"/>
                  <a:gd name="T96" fmla="*/ 2147483646 w 3905"/>
                  <a:gd name="T97" fmla="*/ 2147483646 h 5448"/>
                  <a:gd name="T98" fmla="*/ 2147483646 w 3905"/>
                  <a:gd name="T99" fmla="*/ 2147483646 h 5448"/>
                  <a:gd name="T100" fmla="*/ 2147483646 w 3905"/>
                  <a:gd name="T101" fmla="*/ 2147483646 h 5448"/>
                  <a:gd name="T102" fmla="*/ 0 w 3905"/>
                  <a:gd name="T103" fmla="*/ 2147483646 h 5448"/>
                  <a:gd name="T104" fmla="*/ 2147483646 w 3905"/>
                  <a:gd name="T105" fmla="*/ 2147483646 h 5448"/>
                  <a:gd name="T106" fmla="*/ 2147483646 w 3905"/>
                  <a:gd name="T107" fmla="*/ 2147483646 h 5448"/>
                  <a:gd name="T108" fmla="*/ 2147483646 w 3905"/>
                  <a:gd name="T109" fmla="*/ 2147483646 h 5448"/>
                  <a:gd name="T110" fmla="*/ 2147483646 w 3905"/>
                  <a:gd name="T111" fmla="*/ 2147483646 h 5448"/>
                  <a:gd name="T112" fmla="*/ 2147483646 w 3905"/>
                  <a:gd name="T113" fmla="*/ 2147483646 h 544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905" h="5448">
                    <a:moveTo>
                      <a:pt x="553" y="1563"/>
                    </a:moveTo>
                    <a:lnTo>
                      <a:pt x="590" y="1524"/>
                    </a:lnTo>
                    <a:lnTo>
                      <a:pt x="800" y="1410"/>
                    </a:lnTo>
                    <a:lnTo>
                      <a:pt x="1467" y="1200"/>
                    </a:lnTo>
                    <a:lnTo>
                      <a:pt x="1695" y="1086"/>
                    </a:lnTo>
                    <a:lnTo>
                      <a:pt x="2534" y="439"/>
                    </a:lnTo>
                    <a:lnTo>
                      <a:pt x="3104" y="0"/>
                    </a:lnTo>
                    <a:lnTo>
                      <a:pt x="3123" y="19"/>
                    </a:lnTo>
                    <a:lnTo>
                      <a:pt x="3390" y="362"/>
                    </a:lnTo>
                    <a:lnTo>
                      <a:pt x="3390" y="420"/>
                    </a:lnTo>
                    <a:lnTo>
                      <a:pt x="3390" y="457"/>
                    </a:lnTo>
                    <a:lnTo>
                      <a:pt x="3371" y="553"/>
                    </a:lnTo>
                    <a:lnTo>
                      <a:pt x="3504" y="705"/>
                    </a:lnTo>
                    <a:lnTo>
                      <a:pt x="3637" y="838"/>
                    </a:lnTo>
                    <a:lnTo>
                      <a:pt x="3752" y="896"/>
                    </a:lnTo>
                    <a:lnTo>
                      <a:pt x="3789" y="934"/>
                    </a:lnTo>
                    <a:lnTo>
                      <a:pt x="3809" y="953"/>
                    </a:lnTo>
                    <a:lnTo>
                      <a:pt x="3809" y="991"/>
                    </a:lnTo>
                    <a:lnTo>
                      <a:pt x="3733" y="1086"/>
                    </a:lnTo>
                    <a:lnTo>
                      <a:pt x="3771" y="1258"/>
                    </a:lnTo>
                    <a:lnTo>
                      <a:pt x="3809" y="1296"/>
                    </a:lnTo>
                    <a:lnTo>
                      <a:pt x="3866" y="1372"/>
                    </a:lnTo>
                    <a:lnTo>
                      <a:pt x="3885" y="1410"/>
                    </a:lnTo>
                    <a:lnTo>
                      <a:pt x="3885" y="1467"/>
                    </a:lnTo>
                    <a:lnTo>
                      <a:pt x="3866" y="1524"/>
                    </a:lnTo>
                    <a:lnTo>
                      <a:pt x="3694" y="1658"/>
                    </a:lnTo>
                    <a:lnTo>
                      <a:pt x="3637" y="1791"/>
                    </a:lnTo>
                    <a:lnTo>
                      <a:pt x="3637" y="1905"/>
                    </a:lnTo>
                    <a:lnTo>
                      <a:pt x="3561" y="2134"/>
                    </a:lnTo>
                    <a:lnTo>
                      <a:pt x="3485" y="2361"/>
                    </a:lnTo>
                    <a:lnTo>
                      <a:pt x="3504" y="2419"/>
                    </a:lnTo>
                    <a:lnTo>
                      <a:pt x="3523" y="2456"/>
                    </a:lnTo>
                    <a:lnTo>
                      <a:pt x="3523" y="2495"/>
                    </a:lnTo>
                    <a:lnTo>
                      <a:pt x="3542" y="2533"/>
                    </a:lnTo>
                    <a:lnTo>
                      <a:pt x="3599" y="2571"/>
                    </a:lnTo>
                    <a:lnTo>
                      <a:pt x="3637" y="2571"/>
                    </a:lnTo>
                    <a:lnTo>
                      <a:pt x="3866" y="2533"/>
                    </a:lnTo>
                    <a:lnTo>
                      <a:pt x="3904" y="2742"/>
                    </a:lnTo>
                    <a:lnTo>
                      <a:pt x="3866" y="2933"/>
                    </a:lnTo>
                    <a:lnTo>
                      <a:pt x="3789" y="2990"/>
                    </a:lnTo>
                    <a:lnTo>
                      <a:pt x="3789" y="3066"/>
                    </a:lnTo>
                    <a:lnTo>
                      <a:pt x="3789" y="3104"/>
                    </a:lnTo>
                    <a:lnTo>
                      <a:pt x="3733" y="3162"/>
                    </a:lnTo>
                    <a:lnTo>
                      <a:pt x="3694" y="3199"/>
                    </a:lnTo>
                    <a:lnTo>
                      <a:pt x="3675" y="3238"/>
                    </a:lnTo>
                    <a:lnTo>
                      <a:pt x="3657" y="3294"/>
                    </a:lnTo>
                    <a:lnTo>
                      <a:pt x="3637" y="3390"/>
                    </a:lnTo>
                    <a:lnTo>
                      <a:pt x="3657" y="3485"/>
                    </a:lnTo>
                    <a:lnTo>
                      <a:pt x="3694" y="3561"/>
                    </a:lnTo>
                    <a:lnTo>
                      <a:pt x="3771" y="3714"/>
                    </a:lnTo>
                    <a:lnTo>
                      <a:pt x="3789" y="3847"/>
                    </a:lnTo>
                    <a:lnTo>
                      <a:pt x="3789" y="3885"/>
                    </a:lnTo>
                    <a:lnTo>
                      <a:pt x="3789" y="3924"/>
                    </a:lnTo>
                    <a:lnTo>
                      <a:pt x="3733" y="3924"/>
                    </a:lnTo>
                    <a:lnTo>
                      <a:pt x="3542" y="3980"/>
                    </a:lnTo>
                    <a:lnTo>
                      <a:pt x="3313" y="4000"/>
                    </a:lnTo>
                    <a:lnTo>
                      <a:pt x="2990" y="3961"/>
                    </a:lnTo>
                    <a:lnTo>
                      <a:pt x="2895" y="4000"/>
                    </a:lnTo>
                    <a:lnTo>
                      <a:pt x="2875" y="4095"/>
                    </a:lnTo>
                    <a:lnTo>
                      <a:pt x="2875" y="4114"/>
                    </a:lnTo>
                    <a:lnTo>
                      <a:pt x="2951" y="4304"/>
                    </a:lnTo>
                    <a:lnTo>
                      <a:pt x="3142" y="4495"/>
                    </a:lnTo>
                    <a:lnTo>
                      <a:pt x="3199" y="4552"/>
                    </a:lnTo>
                    <a:lnTo>
                      <a:pt x="3276" y="4704"/>
                    </a:lnTo>
                    <a:lnTo>
                      <a:pt x="3295" y="5104"/>
                    </a:lnTo>
                    <a:lnTo>
                      <a:pt x="3142" y="5123"/>
                    </a:lnTo>
                    <a:lnTo>
                      <a:pt x="3009" y="5104"/>
                    </a:lnTo>
                    <a:lnTo>
                      <a:pt x="2951" y="5104"/>
                    </a:lnTo>
                    <a:lnTo>
                      <a:pt x="2895" y="5123"/>
                    </a:lnTo>
                    <a:lnTo>
                      <a:pt x="2837" y="5123"/>
                    </a:lnTo>
                    <a:lnTo>
                      <a:pt x="2724" y="5180"/>
                    </a:lnTo>
                    <a:lnTo>
                      <a:pt x="2686" y="5199"/>
                    </a:lnTo>
                    <a:lnTo>
                      <a:pt x="2667" y="5257"/>
                    </a:lnTo>
                    <a:lnTo>
                      <a:pt x="2667" y="5333"/>
                    </a:lnTo>
                    <a:lnTo>
                      <a:pt x="2667" y="5371"/>
                    </a:lnTo>
                    <a:lnTo>
                      <a:pt x="2686" y="5390"/>
                    </a:lnTo>
                    <a:lnTo>
                      <a:pt x="2686" y="5409"/>
                    </a:lnTo>
                    <a:lnTo>
                      <a:pt x="2667" y="5428"/>
                    </a:lnTo>
                    <a:lnTo>
                      <a:pt x="2591" y="5447"/>
                    </a:lnTo>
                    <a:lnTo>
                      <a:pt x="2515" y="5428"/>
                    </a:lnTo>
                    <a:lnTo>
                      <a:pt x="2438" y="5352"/>
                    </a:lnTo>
                    <a:lnTo>
                      <a:pt x="2343" y="5333"/>
                    </a:lnTo>
                    <a:lnTo>
                      <a:pt x="2229" y="5295"/>
                    </a:lnTo>
                    <a:lnTo>
                      <a:pt x="2114" y="5161"/>
                    </a:lnTo>
                    <a:lnTo>
                      <a:pt x="2038" y="5028"/>
                    </a:lnTo>
                    <a:lnTo>
                      <a:pt x="2019" y="4971"/>
                    </a:lnTo>
                    <a:lnTo>
                      <a:pt x="2019" y="4799"/>
                    </a:lnTo>
                    <a:lnTo>
                      <a:pt x="1981" y="4704"/>
                    </a:lnTo>
                    <a:lnTo>
                      <a:pt x="1562" y="4381"/>
                    </a:lnTo>
                    <a:lnTo>
                      <a:pt x="1505" y="4285"/>
                    </a:lnTo>
                    <a:lnTo>
                      <a:pt x="1448" y="4076"/>
                    </a:lnTo>
                    <a:lnTo>
                      <a:pt x="1352" y="3942"/>
                    </a:lnTo>
                    <a:lnTo>
                      <a:pt x="952" y="3885"/>
                    </a:lnTo>
                    <a:lnTo>
                      <a:pt x="876" y="3924"/>
                    </a:lnTo>
                    <a:lnTo>
                      <a:pt x="667" y="3980"/>
                    </a:lnTo>
                    <a:lnTo>
                      <a:pt x="553" y="4019"/>
                    </a:lnTo>
                    <a:lnTo>
                      <a:pt x="534" y="3961"/>
                    </a:lnTo>
                    <a:lnTo>
                      <a:pt x="476" y="3904"/>
                    </a:lnTo>
                    <a:lnTo>
                      <a:pt x="400" y="3828"/>
                    </a:lnTo>
                    <a:lnTo>
                      <a:pt x="267" y="3523"/>
                    </a:lnTo>
                    <a:lnTo>
                      <a:pt x="209" y="3409"/>
                    </a:lnTo>
                    <a:lnTo>
                      <a:pt x="76" y="3257"/>
                    </a:lnTo>
                    <a:lnTo>
                      <a:pt x="19" y="3162"/>
                    </a:lnTo>
                    <a:lnTo>
                      <a:pt x="0" y="3066"/>
                    </a:lnTo>
                    <a:lnTo>
                      <a:pt x="0" y="2952"/>
                    </a:lnTo>
                    <a:lnTo>
                      <a:pt x="57" y="2857"/>
                    </a:lnTo>
                    <a:lnTo>
                      <a:pt x="209" y="2723"/>
                    </a:lnTo>
                    <a:lnTo>
                      <a:pt x="286" y="2628"/>
                    </a:lnTo>
                    <a:lnTo>
                      <a:pt x="324" y="2552"/>
                    </a:lnTo>
                    <a:lnTo>
                      <a:pt x="400" y="2361"/>
                    </a:lnTo>
                    <a:lnTo>
                      <a:pt x="400" y="2190"/>
                    </a:lnTo>
                    <a:lnTo>
                      <a:pt x="286" y="2058"/>
                    </a:lnTo>
                    <a:lnTo>
                      <a:pt x="381" y="1753"/>
                    </a:lnTo>
                    <a:lnTo>
                      <a:pt x="457" y="1639"/>
                    </a:lnTo>
                    <a:lnTo>
                      <a:pt x="553" y="156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8" name="Freeform 14">
                <a:extLst>
                  <a:ext uri="{FF2B5EF4-FFF2-40B4-BE49-F238E27FC236}">
                    <a16:creationId xmlns:a16="http://schemas.microsoft.com/office/drawing/2014/main" id="{EF0DE0BD-0D2C-EE49-9AB9-0056C7E9C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0788" y="2825750"/>
                <a:ext cx="1714500" cy="1187450"/>
              </a:xfrm>
              <a:custGeom>
                <a:avLst/>
                <a:gdLst>
                  <a:gd name="T0" fmla="*/ 2147483646 w 9526"/>
                  <a:gd name="T1" fmla="*/ 2147483646 h 6592"/>
                  <a:gd name="T2" fmla="*/ 2147483646 w 9526"/>
                  <a:gd name="T3" fmla="*/ 2147483646 h 6592"/>
                  <a:gd name="T4" fmla="*/ 2147483646 w 9526"/>
                  <a:gd name="T5" fmla="*/ 2147483646 h 6592"/>
                  <a:gd name="T6" fmla="*/ 2147483646 w 9526"/>
                  <a:gd name="T7" fmla="*/ 2147483646 h 6592"/>
                  <a:gd name="T8" fmla="*/ 2147483646 w 9526"/>
                  <a:gd name="T9" fmla="*/ 2147483646 h 6592"/>
                  <a:gd name="T10" fmla="*/ 2147483646 w 9526"/>
                  <a:gd name="T11" fmla="*/ 2147483646 h 6592"/>
                  <a:gd name="T12" fmla="*/ 2147483646 w 9526"/>
                  <a:gd name="T13" fmla="*/ 2147483646 h 6592"/>
                  <a:gd name="T14" fmla="*/ 2147483646 w 9526"/>
                  <a:gd name="T15" fmla="*/ 2147483646 h 6592"/>
                  <a:gd name="T16" fmla="*/ 2147483646 w 9526"/>
                  <a:gd name="T17" fmla="*/ 2147483646 h 6592"/>
                  <a:gd name="T18" fmla="*/ 2147483646 w 9526"/>
                  <a:gd name="T19" fmla="*/ 2147483646 h 6592"/>
                  <a:gd name="T20" fmla="*/ 2147483646 w 9526"/>
                  <a:gd name="T21" fmla="*/ 2147483646 h 6592"/>
                  <a:gd name="T22" fmla="*/ 2147483646 w 9526"/>
                  <a:gd name="T23" fmla="*/ 2147483646 h 6592"/>
                  <a:gd name="T24" fmla="*/ 2147483646 w 9526"/>
                  <a:gd name="T25" fmla="*/ 2147483646 h 6592"/>
                  <a:gd name="T26" fmla="*/ 2147483646 w 9526"/>
                  <a:gd name="T27" fmla="*/ 2147483646 h 6592"/>
                  <a:gd name="T28" fmla="*/ 2147483646 w 9526"/>
                  <a:gd name="T29" fmla="*/ 2147483646 h 6592"/>
                  <a:gd name="T30" fmla="*/ 2147483646 w 9526"/>
                  <a:gd name="T31" fmla="*/ 2147483646 h 6592"/>
                  <a:gd name="T32" fmla="*/ 2147483646 w 9526"/>
                  <a:gd name="T33" fmla="*/ 2147483646 h 6592"/>
                  <a:gd name="T34" fmla="*/ 2147483646 w 9526"/>
                  <a:gd name="T35" fmla="*/ 2147483646 h 6592"/>
                  <a:gd name="T36" fmla="*/ 2147483646 w 9526"/>
                  <a:gd name="T37" fmla="*/ 2147483646 h 6592"/>
                  <a:gd name="T38" fmla="*/ 2147483646 w 9526"/>
                  <a:gd name="T39" fmla="*/ 2147483646 h 6592"/>
                  <a:gd name="T40" fmla="*/ 2147483646 w 9526"/>
                  <a:gd name="T41" fmla="*/ 2147483646 h 6592"/>
                  <a:gd name="T42" fmla="*/ 2147483646 w 9526"/>
                  <a:gd name="T43" fmla="*/ 2147483646 h 6592"/>
                  <a:gd name="T44" fmla="*/ 2147483646 w 9526"/>
                  <a:gd name="T45" fmla="*/ 2147483646 h 6592"/>
                  <a:gd name="T46" fmla="*/ 2147483646 w 9526"/>
                  <a:gd name="T47" fmla="*/ 2147483646 h 6592"/>
                  <a:gd name="T48" fmla="*/ 2147483646 w 9526"/>
                  <a:gd name="T49" fmla="*/ 2147483646 h 6592"/>
                  <a:gd name="T50" fmla="*/ 2147483646 w 9526"/>
                  <a:gd name="T51" fmla="*/ 2147483646 h 6592"/>
                  <a:gd name="T52" fmla="*/ 2147483646 w 9526"/>
                  <a:gd name="T53" fmla="*/ 2147483646 h 6592"/>
                  <a:gd name="T54" fmla="*/ 2147483646 w 9526"/>
                  <a:gd name="T55" fmla="*/ 2147483646 h 6592"/>
                  <a:gd name="T56" fmla="*/ 2147483646 w 9526"/>
                  <a:gd name="T57" fmla="*/ 2147483646 h 6592"/>
                  <a:gd name="T58" fmla="*/ 2147483646 w 9526"/>
                  <a:gd name="T59" fmla="*/ 2147483646 h 6592"/>
                  <a:gd name="T60" fmla="*/ 2147483646 w 9526"/>
                  <a:gd name="T61" fmla="*/ 2147483646 h 6592"/>
                  <a:gd name="T62" fmla="*/ 2147483646 w 9526"/>
                  <a:gd name="T63" fmla="*/ 2147483646 h 6592"/>
                  <a:gd name="T64" fmla="*/ 2147483646 w 9526"/>
                  <a:gd name="T65" fmla="*/ 2147483646 h 6592"/>
                  <a:gd name="T66" fmla="*/ 2147483646 w 9526"/>
                  <a:gd name="T67" fmla="*/ 2147483646 h 6592"/>
                  <a:gd name="T68" fmla="*/ 2147483646 w 9526"/>
                  <a:gd name="T69" fmla="*/ 2147483646 h 6592"/>
                  <a:gd name="T70" fmla="*/ 2147483646 w 9526"/>
                  <a:gd name="T71" fmla="*/ 2147483646 h 6592"/>
                  <a:gd name="T72" fmla="*/ 2147483646 w 9526"/>
                  <a:gd name="T73" fmla="*/ 2147483646 h 6592"/>
                  <a:gd name="T74" fmla="*/ 2147483646 w 9526"/>
                  <a:gd name="T75" fmla="*/ 2147483646 h 6592"/>
                  <a:gd name="T76" fmla="*/ 2147483646 w 9526"/>
                  <a:gd name="T77" fmla="*/ 2147483646 h 6592"/>
                  <a:gd name="T78" fmla="*/ 2147483646 w 9526"/>
                  <a:gd name="T79" fmla="*/ 2147483646 h 6592"/>
                  <a:gd name="T80" fmla="*/ 2147483646 w 9526"/>
                  <a:gd name="T81" fmla="*/ 2147483646 h 6592"/>
                  <a:gd name="T82" fmla="*/ 2147483646 w 9526"/>
                  <a:gd name="T83" fmla="*/ 2147483646 h 6592"/>
                  <a:gd name="T84" fmla="*/ 2147483646 w 9526"/>
                  <a:gd name="T85" fmla="*/ 2147483646 h 6592"/>
                  <a:gd name="T86" fmla="*/ 2147483646 w 9526"/>
                  <a:gd name="T87" fmla="*/ 2147483646 h 6592"/>
                  <a:gd name="T88" fmla="*/ 2147483646 w 9526"/>
                  <a:gd name="T89" fmla="*/ 2147483646 h 6592"/>
                  <a:gd name="T90" fmla="*/ 2147483646 w 9526"/>
                  <a:gd name="T91" fmla="*/ 2147483646 h 6592"/>
                  <a:gd name="T92" fmla="*/ 2147483646 w 9526"/>
                  <a:gd name="T93" fmla="*/ 2147483646 h 6592"/>
                  <a:gd name="T94" fmla="*/ 2147483646 w 9526"/>
                  <a:gd name="T95" fmla="*/ 2147483646 h 6592"/>
                  <a:gd name="T96" fmla="*/ 2147483646 w 9526"/>
                  <a:gd name="T97" fmla="*/ 2147483646 h 6592"/>
                  <a:gd name="T98" fmla="*/ 0 w 9526"/>
                  <a:gd name="T99" fmla="*/ 2147483646 h 6592"/>
                  <a:gd name="T100" fmla="*/ 2147483646 w 9526"/>
                  <a:gd name="T101" fmla="*/ 2147483646 h 65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526" h="6592">
                    <a:moveTo>
                      <a:pt x="58" y="1657"/>
                    </a:moveTo>
                    <a:lnTo>
                      <a:pt x="210" y="1771"/>
                    </a:lnTo>
                    <a:lnTo>
                      <a:pt x="305" y="1790"/>
                    </a:lnTo>
                    <a:lnTo>
                      <a:pt x="477" y="1809"/>
                    </a:lnTo>
                    <a:lnTo>
                      <a:pt x="610" y="1771"/>
                    </a:lnTo>
                    <a:lnTo>
                      <a:pt x="706" y="1733"/>
                    </a:lnTo>
                    <a:lnTo>
                      <a:pt x="1334" y="1333"/>
                    </a:lnTo>
                    <a:lnTo>
                      <a:pt x="1505" y="1161"/>
                    </a:lnTo>
                    <a:lnTo>
                      <a:pt x="1582" y="1105"/>
                    </a:lnTo>
                    <a:lnTo>
                      <a:pt x="1810" y="1009"/>
                    </a:lnTo>
                    <a:lnTo>
                      <a:pt x="2039" y="952"/>
                    </a:lnTo>
                    <a:lnTo>
                      <a:pt x="2972" y="914"/>
                    </a:lnTo>
                    <a:lnTo>
                      <a:pt x="3068" y="895"/>
                    </a:lnTo>
                    <a:lnTo>
                      <a:pt x="3124" y="857"/>
                    </a:lnTo>
                    <a:lnTo>
                      <a:pt x="3372" y="666"/>
                    </a:lnTo>
                    <a:lnTo>
                      <a:pt x="3525" y="514"/>
                    </a:lnTo>
                    <a:lnTo>
                      <a:pt x="3581" y="343"/>
                    </a:lnTo>
                    <a:lnTo>
                      <a:pt x="3467" y="209"/>
                    </a:lnTo>
                    <a:lnTo>
                      <a:pt x="3048" y="152"/>
                    </a:lnTo>
                    <a:lnTo>
                      <a:pt x="2858" y="95"/>
                    </a:lnTo>
                    <a:lnTo>
                      <a:pt x="2896" y="19"/>
                    </a:lnTo>
                    <a:lnTo>
                      <a:pt x="3068" y="0"/>
                    </a:lnTo>
                    <a:lnTo>
                      <a:pt x="3563" y="114"/>
                    </a:lnTo>
                    <a:lnTo>
                      <a:pt x="3925" y="171"/>
                    </a:lnTo>
                    <a:lnTo>
                      <a:pt x="4172" y="209"/>
                    </a:lnTo>
                    <a:lnTo>
                      <a:pt x="4477" y="285"/>
                    </a:lnTo>
                    <a:lnTo>
                      <a:pt x="4782" y="381"/>
                    </a:lnTo>
                    <a:lnTo>
                      <a:pt x="4896" y="399"/>
                    </a:lnTo>
                    <a:lnTo>
                      <a:pt x="4972" y="419"/>
                    </a:lnTo>
                    <a:lnTo>
                      <a:pt x="4991" y="514"/>
                    </a:lnTo>
                    <a:lnTo>
                      <a:pt x="4991" y="590"/>
                    </a:lnTo>
                    <a:lnTo>
                      <a:pt x="5010" y="666"/>
                    </a:lnTo>
                    <a:lnTo>
                      <a:pt x="5049" y="666"/>
                    </a:lnTo>
                    <a:lnTo>
                      <a:pt x="5049" y="628"/>
                    </a:lnTo>
                    <a:lnTo>
                      <a:pt x="5068" y="609"/>
                    </a:lnTo>
                    <a:lnTo>
                      <a:pt x="5086" y="590"/>
                    </a:lnTo>
                    <a:lnTo>
                      <a:pt x="5105" y="590"/>
                    </a:lnTo>
                    <a:lnTo>
                      <a:pt x="5201" y="590"/>
                    </a:lnTo>
                    <a:lnTo>
                      <a:pt x="5258" y="666"/>
                    </a:lnTo>
                    <a:lnTo>
                      <a:pt x="5372" y="762"/>
                    </a:lnTo>
                    <a:lnTo>
                      <a:pt x="5525" y="876"/>
                    </a:lnTo>
                    <a:lnTo>
                      <a:pt x="5811" y="990"/>
                    </a:lnTo>
                    <a:lnTo>
                      <a:pt x="6306" y="1124"/>
                    </a:lnTo>
                    <a:lnTo>
                      <a:pt x="6649" y="1105"/>
                    </a:lnTo>
                    <a:lnTo>
                      <a:pt x="7144" y="1047"/>
                    </a:lnTo>
                    <a:lnTo>
                      <a:pt x="7848" y="1029"/>
                    </a:lnTo>
                    <a:lnTo>
                      <a:pt x="8229" y="876"/>
                    </a:lnTo>
                    <a:lnTo>
                      <a:pt x="8706" y="514"/>
                    </a:lnTo>
                    <a:lnTo>
                      <a:pt x="9030" y="323"/>
                    </a:lnTo>
                    <a:lnTo>
                      <a:pt x="9525" y="323"/>
                    </a:lnTo>
                    <a:lnTo>
                      <a:pt x="9525" y="6591"/>
                    </a:lnTo>
                    <a:lnTo>
                      <a:pt x="9144" y="6133"/>
                    </a:lnTo>
                    <a:lnTo>
                      <a:pt x="8915" y="5924"/>
                    </a:lnTo>
                    <a:lnTo>
                      <a:pt x="8001" y="5524"/>
                    </a:lnTo>
                    <a:lnTo>
                      <a:pt x="7887" y="5448"/>
                    </a:lnTo>
                    <a:lnTo>
                      <a:pt x="7506" y="4991"/>
                    </a:lnTo>
                    <a:lnTo>
                      <a:pt x="7163" y="4476"/>
                    </a:lnTo>
                    <a:lnTo>
                      <a:pt x="6915" y="4285"/>
                    </a:lnTo>
                    <a:lnTo>
                      <a:pt x="6192" y="4000"/>
                    </a:lnTo>
                    <a:lnTo>
                      <a:pt x="5525" y="3409"/>
                    </a:lnTo>
                    <a:lnTo>
                      <a:pt x="4991" y="3124"/>
                    </a:lnTo>
                    <a:lnTo>
                      <a:pt x="4858" y="3105"/>
                    </a:lnTo>
                    <a:lnTo>
                      <a:pt x="4801" y="3124"/>
                    </a:lnTo>
                    <a:lnTo>
                      <a:pt x="4724" y="3162"/>
                    </a:lnTo>
                    <a:lnTo>
                      <a:pt x="4687" y="3162"/>
                    </a:lnTo>
                    <a:lnTo>
                      <a:pt x="4610" y="3142"/>
                    </a:lnTo>
                    <a:lnTo>
                      <a:pt x="4572" y="3105"/>
                    </a:lnTo>
                    <a:lnTo>
                      <a:pt x="4534" y="3086"/>
                    </a:lnTo>
                    <a:lnTo>
                      <a:pt x="4496" y="3066"/>
                    </a:lnTo>
                    <a:lnTo>
                      <a:pt x="4343" y="3142"/>
                    </a:lnTo>
                    <a:lnTo>
                      <a:pt x="4363" y="3219"/>
                    </a:lnTo>
                    <a:lnTo>
                      <a:pt x="4343" y="3257"/>
                    </a:lnTo>
                    <a:lnTo>
                      <a:pt x="4287" y="3314"/>
                    </a:lnTo>
                    <a:lnTo>
                      <a:pt x="4153" y="3428"/>
                    </a:lnTo>
                    <a:lnTo>
                      <a:pt x="4020" y="3523"/>
                    </a:lnTo>
                    <a:lnTo>
                      <a:pt x="3944" y="3504"/>
                    </a:lnTo>
                    <a:lnTo>
                      <a:pt x="3867" y="3467"/>
                    </a:lnTo>
                    <a:lnTo>
                      <a:pt x="3830" y="3447"/>
                    </a:lnTo>
                    <a:lnTo>
                      <a:pt x="3772" y="3447"/>
                    </a:lnTo>
                    <a:lnTo>
                      <a:pt x="3734" y="3467"/>
                    </a:lnTo>
                    <a:lnTo>
                      <a:pt x="3696" y="3504"/>
                    </a:lnTo>
                    <a:lnTo>
                      <a:pt x="3544" y="3771"/>
                    </a:lnTo>
                    <a:lnTo>
                      <a:pt x="3144" y="4152"/>
                    </a:lnTo>
                    <a:lnTo>
                      <a:pt x="2763" y="4361"/>
                    </a:lnTo>
                    <a:lnTo>
                      <a:pt x="2724" y="4400"/>
                    </a:lnTo>
                    <a:lnTo>
                      <a:pt x="2687" y="4400"/>
                    </a:lnTo>
                    <a:lnTo>
                      <a:pt x="2648" y="4381"/>
                    </a:lnTo>
                    <a:lnTo>
                      <a:pt x="2591" y="4361"/>
                    </a:lnTo>
                    <a:lnTo>
                      <a:pt x="2515" y="4361"/>
                    </a:lnTo>
                    <a:lnTo>
                      <a:pt x="2401" y="4381"/>
                    </a:lnTo>
                    <a:lnTo>
                      <a:pt x="2343" y="4400"/>
                    </a:lnTo>
                    <a:lnTo>
                      <a:pt x="2229" y="4419"/>
                    </a:lnTo>
                    <a:lnTo>
                      <a:pt x="2115" y="4495"/>
                    </a:lnTo>
                    <a:lnTo>
                      <a:pt x="1963" y="4514"/>
                    </a:lnTo>
                    <a:lnTo>
                      <a:pt x="1810" y="4495"/>
                    </a:lnTo>
                    <a:lnTo>
                      <a:pt x="1410" y="4266"/>
                    </a:lnTo>
                    <a:lnTo>
                      <a:pt x="1391" y="4095"/>
                    </a:lnTo>
                    <a:lnTo>
                      <a:pt x="1353" y="4000"/>
                    </a:lnTo>
                    <a:lnTo>
                      <a:pt x="1353" y="3962"/>
                    </a:lnTo>
                    <a:lnTo>
                      <a:pt x="1391" y="3657"/>
                    </a:lnTo>
                    <a:lnTo>
                      <a:pt x="1372" y="3562"/>
                    </a:lnTo>
                    <a:lnTo>
                      <a:pt x="1353" y="3504"/>
                    </a:lnTo>
                    <a:lnTo>
                      <a:pt x="1334" y="3486"/>
                    </a:lnTo>
                    <a:lnTo>
                      <a:pt x="1315" y="3486"/>
                    </a:lnTo>
                    <a:lnTo>
                      <a:pt x="1296" y="3504"/>
                    </a:lnTo>
                    <a:lnTo>
                      <a:pt x="1277" y="3523"/>
                    </a:lnTo>
                    <a:lnTo>
                      <a:pt x="1258" y="3523"/>
                    </a:lnTo>
                    <a:lnTo>
                      <a:pt x="1239" y="3504"/>
                    </a:lnTo>
                    <a:lnTo>
                      <a:pt x="1219" y="3504"/>
                    </a:lnTo>
                    <a:lnTo>
                      <a:pt x="1201" y="3504"/>
                    </a:lnTo>
                    <a:lnTo>
                      <a:pt x="1182" y="3486"/>
                    </a:lnTo>
                    <a:lnTo>
                      <a:pt x="1163" y="3467"/>
                    </a:lnTo>
                    <a:lnTo>
                      <a:pt x="1143" y="3447"/>
                    </a:lnTo>
                    <a:lnTo>
                      <a:pt x="1124" y="3428"/>
                    </a:lnTo>
                    <a:lnTo>
                      <a:pt x="1105" y="3428"/>
                    </a:lnTo>
                    <a:lnTo>
                      <a:pt x="1087" y="3409"/>
                    </a:lnTo>
                    <a:lnTo>
                      <a:pt x="1048" y="3409"/>
                    </a:lnTo>
                    <a:lnTo>
                      <a:pt x="877" y="3371"/>
                    </a:lnTo>
                    <a:lnTo>
                      <a:pt x="553" y="3390"/>
                    </a:lnTo>
                    <a:lnTo>
                      <a:pt x="496" y="3371"/>
                    </a:lnTo>
                    <a:lnTo>
                      <a:pt x="458" y="3371"/>
                    </a:lnTo>
                    <a:lnTo>
                      <a:pt x="439" y="3333"/>
                    </a:lnTo>
                    <a:lnTo>
                      <a:pt x="362" y="3238"/>
                    </a:lnTo>
                    <a:lnTo>
                      <a:pt x="172" y="3086"/>
                    </a:lnTo>
                    <a:lnTo>
                      <a:pt x="305" y="3010"/>
                    </a:lnTo>
                    <a:lnTo>
                      <a:pt x="477" y="2933"/>
                    </a:lnTo>
                    <a:lnTo>
                      <a:pt x="534" y="2876"/>
                    </a:lnTo>
                    <a:lnTo>
                      <a:pt x="553" y="2781"/>
                    </a:lnTo>
                    <a:lnTo>
                      <a:pt x="553" y="2629"/>
                    </a:lnTo>
                    <a:lnTo>
                      <a:pt x="553" y="2476"/>
                    </a:lnTo>
                    <a:lnTo>
                      <a:pt x="534" y="2457"/>
                    </a:lnTo>
                    <a:lnTo>
                      <a:pt x="515" y="2438"/>
                    </a:lnTo>
                    <a:lnTo>
                      <a:pt x="458" y="2438"/>
                    </a:lnTo>
                    <a:lnTo>
                      <a:pt x="439" y="2438"/>
                    </a:lnTo>
                    <a:lnTo>
                      <a:pt x="401" y="2419"/>
                    </a:lnTo>
                    <a:lnTo>
                      <a:pt x="344" y="2400"/>
                    </a:lnTo>
                    <a:lnTo>
                      <a:pt x="325" y="2362"/>
                    </a:lnTo>
                    <a:lnTo>
                      <a:pt x="248" y="2190"/>
                    </a:lnTo>
                    <a:lnTo>
                      <a:pt x="191" y="2133"/>
                    </a:lnTo>
                    <a:lnTo>
                      <a:pt x="96" y="2057"/>
                    </a:lnTo>
                    <a:lnTo>
                      <a:pt x="58" y="2000"/>
                    </a:lnTo>
                    <a:lnTo>
                      <a:pt x="39" y="1943"/>
                    </a:lnTo>
                    <a:lnTo>
                      <a:pt x="20" y="1847"/>
                    </a:lnTo>
                    <a:lnTo>
                      <a:pt x="20" y="1809"/>
                    </a:lnTo>
                    <a:lnTo>
                      <a:pt x="0" y="1771"/>
                    </a:lnTo>
                    <a:lnTo>
                      <a:pt x="0" y="1752"/>
                    </a:lnTo>
                    <a:lnTo>
                      <a:pt x="0" y="1733"/>
                    </a:lnTo>
                    <a:lnTo>
                      <a:pt x="20" y="1733"/>
                    </a:lnTo>
                    <a:lnTo>
                      <a:pt x="58" y="1714"/>
                    </a:lnTo>
                    <a:lnTo>
                      <a:pt x="58" y="1657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9" name="Freeform 15">
                <a:extLst>
                  <a:ext uri="{FF2B5EF4-FFF2-40B4-BE49-F238E27FC236}">
                    <a16:creationId xmlns:a16="http://schemas.microsoft.com/office/drawing/2014/main" id="{978C1E8F-E39D-E24F-979F-B9C4732E5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3763" y="2946400"/>
                <a:ext cx="1697037" cy="627063"/>
              </a:xfrm>
              <a:custGeom>
                <a:avLst/>
                <a:gdLst>
                  <a:gd name="T0" fmla="*/ 2147483646 w 9430"/>
                  <a:gd name="T1" fmla="*/ 2147483646 h 3487"/>
                  <a:gd name="T2" fmla="*/ 2147483646 w 9430"/>
                  <a:gd name="T3" fmla="*/ 2147483646 h 3487"/>
                  <a:gd name="T4" fmla="*/ 2147483646 w 9430"/>
                  <a:gd name="T5" fmla="*/ 2147483646 h 3487"/>
                  <a:gd name="T6" fmla="*/ 2147483646 w 9430"/>
                  <a:gd name="T7" fmla="*/ 2147483646 h 3487"/>
                  <a:gd name="T8" fmla="*/ 2147483646 w 9430"/>
                  <a:gd name="T9" fmla="*/ 2147483646 h 3487"/>
                  <a:gd name="T10" fmla="*/ 2147483646 w 9430"/>
                  <a:gd name="T11" fmla="*/ 2147483646 h 3487"/>
                  <a:gd name="T12" fmla="*/ 2147483646 w 9430"/>
                  <a:gd name="T13" fmla="*/ 2147483646 h 3487"/>
                  <a:gd name="T14" fmla="*/ 2147483646 w 9430"/>
                  <a:gd name="T15" fmla="*/ 2147483646 h 3487"/>
                  <a:gd name="T16" fmla="*/ 2147483646 w 9430"/>
                  <a:gd name="T17" fmla="*/ 2147483646 h 3487"/>
                  <a:gd name="T18" fmla="*/ 2147483646 w 9430"/>
                  <a:gd name="T19" fmla="*/ 2147483646 h 3487"/>
                  <a:gd name="T20" fmla="*/ 2147483646 w 9430"/>
                  <a:gd name="T21" fmla="*/ 2147483646 h 3487"/>
                  <a:gd name="T22" fmla="*/ 2147483646 w 9430"/>
                  <a:gd name="T23" fmla="*/ 2147483646 h 3487"/>
                  <a:gd name="T24" fmla="*/ 2147483646 w 9430"/>
                  <a:gd name="T25" fmla="*/ 2147483646 h 3487"/>
                  <a:gd name="T26" fmla="*/ 2147483646 w 9430"/>
                  <a:gd name="T27" fmla="*/ 2147483646 h 3487"/>
                  <a:gd name="T28" fmla="*/ 2147483646 w 9430"/>
                  <a:gd name="T29" fmla="*/ 2147483646 h 3487"/>
                  <a:gd name="T30" fmla="*/ 2147483646 w 9430"/>
                  <a:gd name="T31" fmla="*/ 2147483646 h 3487"/>
                  <a:gd name="T32" fmla="*/ 2147483646 w 9430"/>
                  <a:gd name="T33" fmla="*/ 2147483646 h 3487"/>
                  <a:gd name="T34" fmla="*/ 2147483646 w 9430"/>
                  <a:gd name="T35" fmla="*/ 2147483646 h 3487"/>
                  <a:gd name="T36" fmla="*/ 2147483646 w 9430"/>
                  <a:gd name="T37" fmla="*/ 2147483646 h 3487"/>
                  <a:gd name="T38" fmla="*/ 2147483646 w 9430"/>
                  <a:gd name="T39" fmla="*/ 2147483646 h 3487"/>
                  <a:gd name="T40" fmla="*/ 2147483646 w 9430"/>
                  <a:gd name="T41" fmla="*/ 2147483646 h 3487"/>
                  <a:gd name="T42" fmla="*/ 2147483646 w 9430"/>
                  <a:gd name="T43" fmla="*/ 2147483646 h 3487"/>
                  <a:gd name="T44" fmla="*/ 2147483646 w 9430"/>
                  <a:gd name="T45" fmla="*/ 2147483646 h 3487"/>
                  <a:gd name="T46" fmla="*/ 2147483646 w 9430"/>
                  <a:gd name="T47" fmla="*/ 2147483646 h 3487"/>
                  <a:gd name="T48" fmla="*/ 2147483646 w 9430"/>
                  <a:gd name="T49" fmla="*/ 2147483646 h 3487"/>
                  <a:gd name="T50" fmla="*/ 2147483646 w 9430"/>
                  <a:gd name="T51" fmla="*/ 2147483646 h 3487"/>
                  <a:gd name="T52" fmla="*/ 2147483646 w 9430"/>
                  <a:gd name="T53" fmla="*/ 2147483646 h 3487"/>
                  <a:gd name="T54" fmla="*/ 2147483646 w 9430"/>
                  <a:gd name="T55" fmla="*/ 2147483646 h 3487"/>
                  <a:gd name="T56" fmla="*/ 2147483646 w 9430"/>
                  <a:gd name="T57" fmla="*/ 2147483646 h 3487"/>
                  <a:gd name="T58" fmla="*/ 2147483646 w 9430"/>
                  <a:gd name="T59" fmla="*/ 2147483646 h 3487"/>
                  <a:gd name="T60" fmla="*/ 2147483646 w 9430"/>
                  <a:gd name="T61" fmla="*/ 2147483646 h 3487"/>
                  <a:gd name="T62" fmla="*/ 2147483646 w 9430"/>
                  <a:gd name="T63" fmla="*/ 2147483646 h 3487"/>
                  <a:gd name="T64" fmla="*/ 2147483646 w 9430"/>
                  <a:gd name="T65" fmla="*/ 2147483646 h 3487"/>
                  <a:gd name="T66" fmla="*/ 2147483646 w 9430"/>
                  <a:gd name="T67" fmla="*/ 2147483646 h 3487"/>
                  <a:gd name="T68" fmla="*/ 2147483646 w 9430"/>
                  <a:gd name="T69" fmla="*/ 2147483646 h 3487"/>
                  <a:gd name="T70" fmla="*/ 2147483646 w 9430"/>
                  <a:gd name="T71" fmla="*/ 2147483646 h 3487"/>
                  <a:gd name="T72" fmla="*/ 2147483646 w 9430"/>
                  <a:gd name="T73" fmla="*/ 2147483646 h 3487"/>
                  <a:gd name="T74" fmla="*/ 2147483646 w 9430"/>
                  <a:gd name="T75" fmla="*/ 2147483646 h 3487"/>
                  <a:gd name="T76" fmla="*/ 2147483646 w 9430"/>
                  <a:gd name="T77" fmla="*/ 2147483646 h 3487"/>
                  <a:gd name="T78" fmla="*/ 2147483646 w 9430"/>
                  <a:gd name="T79" fmla="*/ 2147483646 h 3487"/>
                  <a:gd name="T80" fmla="*/ 2147483646 w 9430"/>
                  <a:gd name="T81" fmla="*/ 2147483646 h 3487"/>
                  <a:gd name="T82" fmla="*/ 2147483646 w 9430"/>
                  <a:gd name="T83" fmla="*/ 2147483646 h 3487"/>
                  <a:gd name="T84" fmla="*/ 2147483646 w 9430"/>
                  <a:gd name="T85" fmla="*/ 2147483646 h 3487"/>
                  <a:gd name="T86" fmla="*/ 2147483646 w 9430"/>
                  <a:gd name="T87" fmla="*/ 2147483646 h 3487"/>
                  <a:gd name="T88" fmla="*/ 2147483646 w 9430"/>
                  <a:gd name="T89" fmla="*/ 2147483646 h 3487"/>
                  <a:gd name="T90" fmla="*/ 2147483646 w 9430"/>
                  <a:gd name="T91" fmla="*/ 2147483646 h 3487"/>
                  <a:gd name="T92" fmla="*/ 2147483646 w 9430"/>
                  <a:gd name="T93" fmla="*/ 2147483646 h 3487"/>
                  <a:gd name="T94" fmla="*/ 2147483646 w 9430"/>
                  <a:gd name="T95" fmla="*/ 2147483646 h 3487"/>
                  <a:gd name="T96" fmla="*/ 2147483646 w 9430"/>
                  <a:gd name="T97" fmla="*/ 2147483646 h 3487"/>
                  <a:gd name="T98" fmla="*/ 2147483646 w 9430"/>
                  <a:gd name="T99" fmla="*/ 2147483646 h 3487"/>
                  <a:gd name="T100" fmla="*/ 2147483646 w 9430"/>
                  <a:gd name="T101" fmla="*/ 2147483646 h 3487"/>
                  <a:gd name="T102" fmla="*/ 2147483646 w 9430"/>
                  <a:gd name="T103" fmla="*/ 2147483646 h 3487"/>
                  <a:gd name="T104" fmla="*/ 2147483646 w 9430"/>
                  <a:gd name="T105" fmla="*/ 2147483646 h 3487"/>
                  <a:gd name="T106" fmla="*/ 2147483646 w 9430"/>
                  <a:gd name="T107" fmla="*/ 2147483646 h 348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430" h="3487">
                    <a:moveTo>
                      <a:pt x="438" y="114"/>
                    </a:moveTo>
                    <a:lnTo>
                      <a:pt x="476" y="96"/>
                    </a:lnTo>
                    <a:lnTo>
                      <a:pt x="591" y="114"/>
                    </a:lnTo>
                    <a:lnTo>
                      <a:pt x="705" y="153"/>
                    </a:lnTo>
                    <a:lnTo>
                      <a:pt x="991" y="324"/>
                    </a:lnTo>
                    <a:lnTo>
                      <a:pt x="1105" y="343"/>
                    </a:lnTo>
                    <a:lnTo>
                      <a:pt x="1105" y="286"/>
                    </a:lnTo>
                    <a:lnTo>
                      <a:pt x="1048" y="229"/>
                    </a:lnTo>
                    <a:lnTo>
                      <a:pt x="1105" y="153"/>
                    </a:lnTo>
                    <a:lnTo>
                      <a:pt x="1333" y="0"/>
                    </a:lnTo>
                    <a:lnTo>
                      <a:pt x="1200" y="191"/>
                    </a:lnTo>
                    <a:lnTo>
                      <a:pt x="1162" y="286"/>
                    </a:lnTo>
                    <a:lnTo>
                      <a:pt x="1219" y="343"/>
                    </a:lnTo>
                    <a:lnTo>
                      <a:pt x="1257" y="381"/>
                    </a:lnTo>
                    <a:lnTo>
                      <a:pt x="1867" y="953"/>
                    </a:lnTo>
                    <a:lnTo>
                      <a:pt x="2076" y="1029"/>
                    </a:lnTo>
                    <a:lnTo>
                      <a:pt x="2286" y="991"/>
                    </a:lnTo>
                    <a:lnTo>
                      <a:pt x="2324" y="953"/>
                    </a:lnTo>
                    <a:lnTo>
                      <a:pt x="2381" y="839"/>
                    </a:lnTo>
                    <a:lnTo>
                      <a:pt x="2419" y="800"/>
                    </a:lnTo>
                    <a:lnTo>
                      <a:pt x="2476" y="800"/>
                    </a:lnTo>
                    <a:lnTo>
                      <a:pt x="2648" y="820"/>
                    </a:lnTo>
                    <a:lnTo>
                      <a:pt x="2686" y="781"/>
                    </a:lnTo>
                    <a:lnTo>
                      <a:pt x="2724" y="667"/>
                    </a:lnTo>
                    <a:lnTo>
                      <a:pt x="2819" y="610"/>
                    </a:lnTo>
                    <a:lnTo>
                      <a:pt x="2953" y="591"/>
                    </a:lnTo>
                    <a:lnTo>
                      <a:pt x="3639" y="743"/>
                    </a:lnTo>
                    <a:lnTo>
                      <a:pt x="4229" y="953"/>
                    </a:lnTo>
                    <a:lnTo>
                      <a:pt x="4838" y="1029"/>
                    </a:lnTo>
                    <a:lnTo>
                      <a:pt x="5543" y="1181"/>
                    </a:lnTo>
                    <a:lnTo>
                      <a:pt x="5772" y="1201"/>
                    </a:lnTo>
                    <a:lnTo>
                      <a:pt x="6038" y="1181"/>
                    </a:lnTo>
                    <a:lnTo>
                      <a:pt x="6438" y="1067"/>
                    </a:lnTo>
                    <a:lnTo>
                      <a:pt x="6553" y="1048"/>
                    </a:lnTo>
                    <a:lnTo>
                      <a:pt x="6572" y="1029"/>
                    </a:lnTo>
                    <a:lnTo>
                      <a:pt x="6686" y="934"/>
                    </a:lnTo>
                    <a:lnTo>
                      <a:pt x="6705" y="915"/>
                    </a:lnTo>
                    <a:lnTo>
                      <a:pt x="6743" y="896"/>
                    </a:lnTo>
                    <a:lnTo>
                      <a:pt x="6819" y="915"/>
                    </a:lnTo>
                    <a:lnTo>
                      <a:pt x="6895" y="972"/>
                    </a:lnTo>
                    <a:lnTo>
                      <a:pt x="6934" y="991"/>
                    </a:lnTo>
                    <a:lnTo>
                      <a:pt x="7220" y="1010"/>
                    </a:lnTo>
                    <a:lnTo>
                      <a:pt x="8495" y="896"/>
                    </a:lnTo>
                    <a:lnTo>
                      <a:pt x="8724" y="915"/>
                    </a:lnTo>
                    <a:lnTo>
                      <a:pt x="8915" y="991"/>
                    </a:lnTo>
                    <a:lnTo>
                      <a:pt x="8934" y="991"/>
                    </a:lnTo>
                    <a:lnTo>
                      <a:pt x="8934" y="1048"/>
                    </a:lnTo>
                    <a:lnTo>
                      <a:pt x="8896" y="1067"/>
                    </a:lnTo>
                    <a:lnTo>
                      <a:pt x="8876" y="1067"/>
                    </a:lnTo>
                    <a:lnTo>
                      <a:pt x="8876" y="1086"/>
                    </a:lnTo>
                    <a:lnTo>
                      <a:pt x="8876" y="1105"/>
                    </a:lnTo>
                    <a:lnTo>
                      <a:pt x="8896" y="1143"/>
                    </a:lnTo>
                    <a:lnTo>
                      <a:pt x="8896" y="1181"/>
                    </a:lnTo>
                    <a:lnTo>
                      <a:pt x="8915" y="1277"/>
                    </a:lnTo>
                    <a:lnTo>
                      <a:pt x="8934" y="1334"/>
                    </a:lnTo>
                    <a:lnTo>
                      <a:pt x="8972" y="1391"/>
                    </a:lnTo>
                    <a:lnTo>
                      <a:pt x="9067" y="1467"/>
                    </a:lnTo>
                    <a:lnTo>
                      <a:pt x="9124" y="1524"/>
                    </a:lnTo>
                    <a:lnTo>
                      <a:pt x="9201" y="1696"/>
                    </a:lnTo>
                    <a:lnTo>
                      <a:pt x="9220" y="1734"/>
                    </a:lnTo>
                    <a:lnTo>
                      <a:pt x="9277" y="1753"/>
                    </a:lnTo>
                    <a:lnTo>
                      <a:pt x="9315" y="1772"/>
                    </a:lnTo>
                    <a:lnTo>
                      <a:pt x="9334" y="1772"/>
                    </a:lnTo>
                    <a:lnTo>
                      <a:pt x="9391" y="1772"/>
                    </a:lnTo>
                    <a:lnTo>
                      <a:pt x="9410" y="1791"/>
                    </a:lnTo>
                    <a:lnTo>
                      <a:pt x="9429" y="1810"/>
                    </a:lnTo>
                    <a:lnTo>
                      <a:pt x="9429" y="1963"/>
                    </a:lnTo>
                    <a:lnTo>
                      <a:pt x="9429" y="2115"/>
                    </a:lnTo>
                    <a:lnTo>
                      <a:pt x="9410" y="2210"/>
                    </a:lnTo>
                    <a:lnTo>
                      <a:pt x="9353" y="2267"/>
                    </a:lnTo>
                    <a:lnTo>
                      <a:pt x="9181" y="2344"/>
                    </a:lnTo>
                    <a:lnTo>
                      <a:pt x="9048" y="2420"/>
                    </a:lnTo>
                    <a:lnTo>
                      <a:pt x="8896" y="2362"/>
                    </a:lnTo>
                    <a:lnTo>
                      <a:pt x="8724" y="2324"/>
                    </a:lnTo>
                    <a:lnTo>
                      <a:pt x="8553" y="2344"/>
                    </a:lnTo>
                    <a:lnTo>
                      <a:pt x="8515" y="2362"/>
                    </a:lnTo>
                    <a:lnTo>
                      <a:pt x="8458" y="2381"/>
                    </a:lnTo>
                    <a:lnTo>
                      <a:pt x="8400" y="2381"/>
                    </a:lnTo>
                    <a:lnTo>
                      <a:pt x="8343" y="2381"/>
                    </a:lnTo>
                    <a:lnTo>
                      <a:pt x="8286" y="2362"/>
                    </a:lnTo>
                    <a:lnTo>
                      <a:pt x="8210" y="2344"/>
                    </a:lnTo>
                    <a:lnTo>
                      <a:pt x="7982" y="2362"/>
                    </a:lnTo>
                    <a:lnTo>
                      <a:pt x="7733" y="2286"/>
                    </a:lnTo>
                    <a:lnTo>
                      <a:pt x="7619" y="2267"/>
                    </a:lnTo>
                    <a:lnTo>
                      <a:pt x="7543" y="2286"/>
                    </a:lnTo>
                    <a:lnTo>
                      <a:pt x="7410" y="2344"/>
                    </a:lnTo>
                    <a:lnTo>
                      <a:pt x="7276" y="2400"/>
                    </a:lnTo>
                    <a:lnTo>
                      <a:pt x="6991" y="2553"/>
                    </a:lnTo>
                    <a:lnTo>
                      <a:pt x="6839" y="2610"/>
                    </a:lnTo>
                    <a:lnTo>
                      <a:pt x="6686" y="2648"/>
                    </a:lnTo>
                    <a:lnTo>
                      <a:pt x="6477" y="2648"/>
                    </a:lnTo>
                    <a:lnTo>
                      <a:pt x="6382" y="2648"/>
                    </a:lnTo>
                    <a:lnTo>
                      <a:pt x="6267" y="2629"/>
                    </a:lnTo>
                    <a:lnTo>
                      <a:pt x="6172" y="2515"/>
                    </a:lnTo>
                    <a:lnTo>
                      <a:pt x="5715" y="2648"/>
                    </a:lnTo>
                    <a:lnTo>
                      <a:pt x="5410" y="2629"/>
                    </a:lnTo>
                    <a:lnTo>
                      <a:pt x="5295" y="2648"/>
                    </a:lnTo>
                    <a:lnTo>
                      <a:pt x="5048" y="2877"/>
                    </a:lnTo>
                    <a:lnTo>
                      <a:pt x="4934" y="2991"/>
                    </a:lnTo>
                    <a:lnTo>
                      <a:pt x="4877" y="3048"/>
                    </a:lnTo>
                    <a:lnTo>
                      <a:pt x="4762" y="3105"/>
                    </a:lnTo>
                    <a:lnTo>
                      <a:pt x="4324" y="3277"/>
                    </a:lnTo>
                    <a:lnTo>
                      <a:pt x="4133" y="3410"/>
                    </a:lnTo>
                    <a:lnTo>
                      <a:pt x="4057" y="3467"/>
                    </a:lnTo>
                    <a:lnTo>
                      <a:pt x="4020" y="3486"/>
                    </a:lnTo>
                    <a:lnTo>
                      <a:pt x="3753" y="3486"/>
                    </a:lnTo>
                    <a:lnTo>
                      <a:pt x="3295" y="3372"/>
                    </a:lnTo>
                    <a:lnTo>
                      <a:pt x="3219" y="3372"/>
                    </a:lnTo>
                    <a:lnTo>
                      <a:pt x="3162" y="3372"/>
                    </a:lnTo>
                    <a:lnTo>
                      <a:pt x="3105" y="3315"/>
                    </a:lnTo>
                    <a:lnTo>
                      <a:pt x="3029" y="3296"/>
                    </a:lnTo>
                    <a:lnTo>
                      <a:pt x="2972" y="3296"/>
                    </a:lnTo>
                    <a:lnTo>
                      <a:pt x="2933" y="3296"/>
                    </a:lnTo>
                    <a:lnTo>
                      <a:pt x="2896" y="3315"/>
                    </a:lnTo>
                    <a:lnTo>
                      <a:pt x="2857" y="3334"/>
                    </a:lnTo>
                    <a:lnTo>
                      <a:pt x="2819" y="3353"/>
                    </a:lnTo>
                    <a:lnTo>
                      <a:pt x="2781" y="3372"/>
                    </a:lnTo>
                    <a:lnTo>
                      <a:pt x="2762" y="3391"/>
                    </a:lnTo>
                    <a:lnTo>
                      <a:pt x="2705" y="3391"/>
                    </a:lnTo>
                    <a:lnTo>
                      <a:pt x="2686" y="3372"/>
                    </a:lnTo>
                    <a:lnTo>
                      <a:pt x="2591" y="3334"/>
                    </a:lnTo>
                    <a:lnTo>
                      <a:pt x="2533" y="3296"/>
                    </a:lnTo>
                    <a:lnTo>
                      <a:pt x="2476" y="3258"/>
                    </a:lnTo>
                    <a:lnTo>
                      <a:pt x="2438" y="3201"/>
                    </a:lnTo>
                    <a:lnTo>
                      <a:pt x="2400" y="3124"/>
                    </a:lnTo>
                    <a:lnTo>
                      <a:pt x="2362" y="2953"/>
                    </a:lnTo>
                    <a:lnTo>
                      <a:pt x="2362" y="2857"/>
                    </a:lnTo>
                    <a:lnTo>
                      <a:pt x="2343" y="2781"/>
                    </a:lnTo>
                    <a:lnTo>
                      <a:pt x="2229" y="2724"/>
                    </a:lnTo>
                    <a:lnTo>
                      <a:pt x="2171" y="2705"/>
                    </a:lnTo>
                    <a:lnTo>
                      <a:pt x="2134" y="2724"/>
                    </a:lnTo>
                    <a:lnTo>
                      <a:pt x="1886" y="2877"/>
                    </a:lnTo>
                    <a:lnTo>
                      <a:pt x="1790" y="2857"/>
                    </a:lnTo>
                    <a:lnTo>
                      <a:pt x="1505" y="2934"/>
                    </a:lnTo>
                    <a:lnTo>
                      <a:pt x="1219" y="2953"/>
                    </a:lnTo>
                    <a:lnTo>
                      <a:pt x="1105" y="2915"/>
                    </a:lnTo>
                    <a:lnTo>
                      <a:pt x="838" y="2629"/>
                    </a:lnTo>
                    <a:lnTo>
                      <a:pt x="819" y="2591"/>
                    </a:lnTo>
                    <a:lnTo>
                      <a:pt x="800" y="2553"/>
                    </a:lnTo>
                    <a:lnTo>
                      <a:pt x="762" y="2344"/>
                    </a:lnTo>
                    <a:lnTo>
                      <a:pt x="762" y="2229"/>
                    </a:lnTo>
                    <a:lnTo>
                      <a:pt x="705" y="2000"/>
                    </a:lnTo>
                    <a:lnTo>
                      <a:pt x="629" y="1867"/>
                    </a:lnTo>
                    <a:lnTo>
                      <a:pt x="515" y="1810"/>
                    </a:lnTo>
                    <a:lnTo>
                      <a:pt x="38" y="1486"/>
                    </a:lnTo>
                    <a:lnTo>
                      <a:pt x="134" y="1448"/>
                    </a:lnTo>
                    <a:lnTo>
                      <a:pt x="190" y="1410"/>
                    </a:lnTo>
                    <a:lnTo>
                      <a:pt x="229" y="1353"/>
                    </a:lnTo>
                    <a:lnTo>
                      <a:pt x="229" y="1277"/>
                    </a:lnTo>
                    <a:lnTo>
                      <a:pt x="210" y="1201"/>
                    </a:lnTo>
                    <a:lnTo>
                      <a:pt x="171" y="1181"/>
                    </a:lnTo>
                    <a:lnTo>
                      <a:pt x="114" y="1181"/>
                    </a:lnTo>
                    <a:lnTo>
                      <a:pt x="95" y="1105"/>
                    </a:lnTo>
                    <a:lnTo>
                      <a:pt x="0" y="991"/>
                    </a:lnTo>
                    <a:lnTo>
                      <a:pt x="0" y="915"/>
                    </a:lnTo>
                    <a:lnTo>
                      <a:pt x="38" y="857"/>
                    </a:lnTo>
                    <a:lnTo>
                      <a:pt x="134" y="743"/>
                    </a:lnTo>
                    <a:lnTo>
                      <a:pt x="190" y="667"/>
                    </a:lnTo>
                    <a:lnTo>
                      <a:pt x="248" y="515"/>
                    </a:lnTo>
                    <a:lnTo>
                      <a:pt x="286" y="439"/>
                    </a:lnTo>
                    <a:lnTo>
                      <a:pt x="343" y="381"/>
                    </a:lnTo>
                    <a:lnTo>
                      <a:pt x="419" y="343"/>
                    </a:lnTo>
                    <a:lnTo>
                      <a:pt x="457" y="267"/>
                    </a:lnTo>
                    <a:lnTo>
                      <a:pt x="438" y="11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0" name="Freeform 16">
                <a:extLst>
                  <a:ext uri="{FF2B5EF4-FFF2-40B4-BE49-F238E27FC236}">
                    <a16:creationId xmlns:a16="http://schemas.microsoft.com/office/drawing/2014/main" id="{53B303DD-203C-E746-934C-E820F7AE2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6738" y="1111250"/>
                <a:ext cx="3659187" cy="1673225"/>
              </a:xfrm>
              <a:custGeom>
                <a:avLst/>
                <a:gdLst>
                  <a:gd name="T0" fmla="*/ 2147483646 w 20325"/>
                  <a:gd name="T1" fmla="*/ 2147483646 h 9296"/>
                  <a:gd name="T2" fmla="*/ 2147483646 w 20325"/>
                  <a:gd name="T3" fmla="*/ 2147483646 h 9296"/>
                  <a:gd name="T4" fmla="*/ 2147483646 w 20325"/>
                  <a:gd name="T5" fmla="*/ 2147483646 h 9296"/>
                  <a:gd name="T6" fmla="*/ 2147483646 w 20325"/>
                  <a:gd name="T7" fmla="*/ 2147483646 h 9296"/>
                  <a:gd name="T8" fmla="*/ 0 w 20325"/>
                  <a:gd name="T9" fmla="*/ 2147483646 h 9296"/>
                  <a:gd name="T10" fmla="*/ 2147483646 w 20325"/>
                  <a:gd name="T11" fmla="*/ 2147483646 h 9296"/>
                  <a:gd name="T12" fmla="*/ 2147483646 w 20325"/>
                  <a:gd name="T13" fmla="*/ 2147483646 h 9296"/>
                  <a:gd name="T14" fmla="*/ 2147483646 w 20325"/>
                  <a:gd name="T15" fmla="*/ 2147483646 h 9296"/>
                  <a:gd name="T16" fmla="*/ 2147483646 w 20325"/>
                  <a:gd name="T17" fmla="*/ 2147483646 h 9296"/>
                  <a:gd name="T18" fmla="*/ 2147483646 w 20325"/>
                  <a:gd name="T19" fmla="*/ 2147483646 h 9296"/>
                  <a:gd name="T20" fmla="*/ 2147483646 w 20325"/>
                  <a:gd name="T21" fmla="*/ 2147483646 h 9296"/>
                  <a:gd name="T22" fmla="*/ 2147483646 w 20325"/>
                  <a:gd name="T23" fmla="*/ 2147483646 h 9296"/>
                  <a:gd name="T24" fmla="*/ 2147483646 w 20325"/>
                  <a:gd name="T25" fmla="*/ 2147483646 h 9296"/>
                  <a:gd name="T26" fmla="*/ 2147483646 w 20325"/>
                  <a:gd name="T27" fmla="*/ 2147483646 h 9296"/>
                  <a:gd name="T28" fmla="*/ 2147483646 w 20325"/>
                  <a:gd name="T29" fmla="*/ 2147483646 h 9296"/>
                  <a:gd name="T30" fmla="*/ 2147483646 w 20325"/>
                  <a:gd name="T31" fmla="*/ 2147483646 h 9296"/>
                  <a:gd name="T32" fmla="*/ 2147483646 w 20325"/>
                  <a:gd name="T33" fmla="*/ 2147483646 h 9296"/>
                  <a:gd name="T34" fmla="*/ 2147483646 w 20325"/>
                  <a:gd name="T35" fmla="*/ 2147483646 h 9296"/>
                  <a:gd name="T36" fmla="*/ 2147483646 w 20325"/>
                  <a:gd name="T37" fmla="*/ 2147483646 h 9296"/>
                  <a:gd name="T38" fmla="*/ 2147483646 w 20325"/>
                  <a:gd name="T39" fmla="*/ 2147483646 h 9296"/>
                  <a:gd name="T40" fmla="*/ 2147483646 w 20325"/>
                  <a:gd name="T41" fmla="*/ 2147483646 h 9296"/>
                  <a:gd name="T42" fmla="*/ 2147483646 w 20325"/>
                  <a:gd name="T43" fmla="*/ 2147483646 h 9296"/>
                  <a:gd name="T44" fmla="*/ 2147483646 w 20325"/>
                  <a:gd name="T45" fmla="*/ 2147483646 h 9296"/>
                  <a:gd name="T46" fmla="*/ 2147483646 w 20325"/>
                  <a:gd name="T47" fmla="*/ 2147483646 h 9296"/>
                  <a:gd name="T48" fmla="*/ 2147483646 w 20325"/>
                  <a:gd name="T49" fmla="*/ 2147483646 h 9296"/>
                  <a:gd name="T50" fmla="*/ 2147483646 w 20325"/>
                  <a:gd name="T51" fmla="*/ 2147483646 h 9296"/>
                  <a:gd name="T52" fmla="*/ 2147483646 w 20325"/>
                  <a:gd name="T53" fmla="*/ 2147483646 h 9296"/>
                  <a:gd name="T54" fmla="*/ 2147483646 w 20325"/>
                  <a:gd name="T55" fmla="*/ 2147483646 h 9296"/>
                  <a:gd name="T56" fmla="*/ 2147483646 w 20325"/>
                  <a:gd name="T57" fmla="*/ 2147483646 h 9296"/>
                  <a:gd name="T58" fmla="*/ 2147483646 w 20325"/>
                  <a:gd name="T59" fmla="*/ 2147483646 h 9296"/>
                  <a:gd name="T60" fmla="*/ 2147483646 w 20325"/>
                  <a:gd name="T61" fmla="*/ 2147483646 h 9296"/>
                  <a:gd name="T62" fmla="*/ 2147483646 w 20325"/>
                  <a:gd name="T63" fmla="*/ 2147483646 h 9296"/>
                  <a:gd name="T64" fmla="*/ 2147483646 w 20325"/>
                  <a:gd name="T65" fmla="*/ 2147483646 h 9296"/>
                  <a:gd name="T66" fmla="*/ 2147483646 w 20325"/>
                  <a:gd name="T67" fmla="*/ 0 h 9296"/>
                  <a:gd name="T68" fmla="*/ 2147483646 w 20325"/>
                  <a:gd name="T69" fmla="*/ 2147483646 h 9296"/>
                  <a:gd name="T70" fmla="*/ 2147483646 w 20325"/>
                  <a:gd name="T71" fmla="*/ 2147483646 h 9296"/>
                  <a:gd name="T72" fmla="*/ 2147483646 w 20325"/>
                  <a:gd name="T73" fmla="*/ 2147483646 h 92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0325" h="9296">
                    <a:moveTo>
                      <a:pt x="799" y="8876"/>
                    </a:moveTo>
                    <a:lnTo>
                      <a:pt x="838" y="8933"/>
                    </a:lnTo>
                    <a:lnTo>
                      <a:pt x="780" y="9048"/>
                    </a:lnTo>
                    <a:lnTo>
                      <a:pt x="799" y="9124"/>
                    </a:lnTo>
                    <a:lnTo>
                      <a:pt x="666" y="9105"/>
                    </a:lnTo>
                    <a:lnTo>
                      <a:pt x="571" y="9143"/>
                    </a:lnTo>
                    <a:lnTo>
                      <a:pt x="381" y="9219"/>
                    </a:lnTo>
                    <a:lnTo>
                      <a:pt x="228" y="9295"/>
                    </a:lnTo>
                    <a:lnTo>
                      <a:pt x="132" y="9219"/>
                    </a:lnTo>
                    <a:lnTo>
                      <a:pt x="0" y="9181"/>
                    </a:lnTo>
                    <a:lnTo>
                      <a:pt x="56" y="9105"/>
                    </a:lnTo>
                    <a:lnTo>
                      <a:pt x="361" y="8952"/>
                    </a:lnTo>
                    <a:lnTo>
                      <a:pt x="533" y="8914"/>
                    </a:lnTo>
                    <a:lnTo>
                      <a:pt x="628" y="8914"/>
                    </a:lnTo>
                    <a:lnTo>
                      <a:pt x="704" y="8876"/>
                    </a:lnTo>
                    <a:lnTo>
                      <a:pt x="799" y="8876"/>
                    </a:lnTo>
                    <a:close/>
                    <a:moveTo>
                      <a:pt x="2590" y="7810"/>
                    </a:moveTo>
                    <a:lnTo>
                      <a:pt x="2628" y="7638"/>
                    </a:lnTo>
                    <a:lnTo>
                      <a:pt x="2819" y="7485"/>
                    </a:lnTo>
                    <a:lnTo>
                      <a:pt x="3085" y="7314"/>
                    </a:lnTo>
                    <a:lnTo>
                      <a:pt x="3276" y="7219"/>
                    </a:lnTo>
                    <a:lnTo>
                      <a:pt x="3676" y="7028"/>
                    </a:lnTo>
                    <a:lnTo>
                      <a:pt x="4114" y="6895"/>
                    </a:lnTo>
                    <a:lnTo>
                      <a:pt x="4399" y="6819"/>
                    </a:lnTo>
                    <a:lnTo>
                      <a:pt x="4590" y="6781"/>
                    </a:lnTo>
                    <a:lnTo>
                      <a:pt x="4856" y="6800"/>
                    </a:lnTo>
                    <a:lnTo>
                      <a:pt x="5047" y="6819"/>
                    </a:lnTo>
                    <a:lnTo>
                      <a:pt x="5390" y="6819"/>
                    </a:lnTo>
                    <a:lnTo>
                      <a:pt x="5237" y="6857"/>
                    </a:lnTo>
                    <a:lnTo>
                      <a:pt x="5105" y="6933"/>
                    </a:lnTo>
                    <a:lnTo>
                      <a:pt x="4971" y="6895"/>
                    </a:lnTo>
                    <a:lnTo>
                      <a:pt x="4780" y="6933"/>
                    </a:lnTo>
                    <a:lnTo>
                      <a:pt x="4647" y="6914"/>
                    </a:lnTo>
                    <a:lnTo>
                      <a:pt x="4514" y="6933"/>
                    </a:lnTo>
                    <a:lnTo>
                      <a:pt x="4476" y="6952"/>
                    </a:lnTo>
                    <a:lnTo>
                      <a:pt x="4380" y="7009"/>
                    </a:lnTo>
                    <a:lnTo>
                      <a:pt x="4343" y="7028"/>
                    </a:lnTo>
                    <a:lnTo>
                      <a:pt x="4285" y="7028"/>
                    </a:lnTo>
                    <a:lnTo>
                      <a:pt x="4190" y="7048"/>
                    </a:lnTo>
                    <a:lnTo>
                      <a:pt x="4076" y="7143"/>
                    </a:lnTo>
                    <a:lnTo>
                      <a:pt x="3828" y="7257"/>
                    </a:lnTo>
                    <a:lnTo>
                      <a:pt x="3600" y="7352"/>
                    </a:lnTo>
                    <a:lnTo>
                      <a:pt x="3352" y="7524"/>
                    </a:lnTo>
                    <a:lnTo>
                      <a:pt x="3124" y="7600"/>
                    </a:lnTo>
                    <a:lnTo>
                      <a:pt x="2971" y="7619"/>
                    </a:lnTo>
                    <a:lnTo>
                      <a:pt x="2857" y="7714"/>
                    </a:lnTo>
                    <a:lnTo>
                      <a:pt x="2761" y="7810"/>
                    </a:lnTo>
                    <a:lnTo>
                      <a:pt x="2628" y="7905"/>
                    </a:lnTo>
                    <a:lnTo>
                      <a:pt x="2590" y="7810"/>
                    </a:lnTo>
                    <a:close/>
                    <a:moveTo>
                      <a:pt x="7162" y="6591"/>
                    </a:moveTo>
                    <a:lnTo>
                      <a:pt x="7257" y="6400"/>
                    </a:lnTo>
                    <a:lnTo>
                      <a:pt x="7333" y="6305"/>
                    </a:lnTo>
                    <a:lnTo>
                      <a:pt x="7562" y="6210"/>
                    </a:lnTo>
                    <a:lnTo>
                      <a:pt x="7676" y="6247"/>
                    </a:lnTo>
                    <a:lnTo>
                      <a:pt x="7790" y="6342"/>
                    </a:lnTo>
                    <a:lnTo>
                      <a:pt x="7752" y="6419"/>
                    </a:lnTo>
                    <a:lnTo>
                      <a:pt x="7599" y="6438"/>
                    </a:lnTo>
                    <a:lnTo>
                      <a:pt x="7562" y="6533"/>
                    </a:lnTo>
                    <a:lnTo>
                      <a:pt x="7485" y="6647"/>
                    </a:lnTo>
                    <a:lnTo>
                      <a:pt x="7352" y="6667"/>
                    </a:lnTo>
                    <a:lnTo>
                      <a:pt x="7257" y="6762"/>
                    </a:lnTo>
                    <a:lnTo>
                      <a:pt x="6933" y="6990"/>
                    </a:lnTo>
                    <a:lnTo>
                      <a:pt x="6895" y="6933"/>
                    </a:lnTo>
                    <a:lnTo>
                      <a:pt x="6971" y="6800"/>
                    </a:lnTo>
                    <a:lnTo>
                      <a:pt x="7066" y="6628"/>
                    </a:lnTo>
                    <a:lnTo>
                      <a:pt x="7162" y="6591"/>
                    </a:lnTo>
                    <a:close/>
                    <a:moveTo>
                      <a:pt x="20134" y="0"/>
                    </a:moveTo>
                    <a:lnTo>
                      <a:pt x="20191" y="0"/>
                    </a:lnTo>
                    <a:lnTo>
                      <a:pt x="20248" y="18"/>
                    </a:lnTo>
                    <a:lnTo>
                      <a:pt x="20286" y="38"/>
                    </a:lnTo>
                    <a:lnTo>
                      <a:pt x="20324" y="57"/>
                    </a:lnTo>
                    <a:lnTo>
                      <a:pt x="20267" y="57"/>
                    </a:lnTo>
                    <a:lnTo>
                      <a:pt x="20210" y="57"/>
                    </a:lnTo>
                    <a:lnTo>
                      <a:pt x="20171" y="38"/>
                    </a:lnTo>
                    <a:lnTo>
                      <a:pt x="20134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1" name="Freeform 17">
                <a:extLst>
                  <a:ext uri="{FF2B5EF4-FFF2-40B4-BE49-F238E27FC236}">
                    <a16:creationId xmlns:a16="http://schemas.microsoft.com/office/drawing/2014/main" id="{F4701C22-617F-2549-B145-531030C18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7213" y="4025900"/>
                <a:ext cx="1033462" cy="1235075"/>
              </a:xfrm>
              <a:custGeom>
                <a:avLst/>
                <a:gdLst>
                  <a:gd name="T0" fmla="*/ 0 w 5735"/>
                  <a:gd name="T1" fmla="*/ 2147483646 h 6857"/>
                  <a:gd name="T2" fmla="*/ 2147483646 w 5735"/>
                  <a:gd name="T3" fmla="*/ 2147483646 h 6857"/>
                  <a:gd name="T4" fmla="*/ 2147483646 w 5735"/>
                  <a:gd name="T5" fmla="*/ 2147483646 h 6857"/>
                  <a:gd name="T6" fmla="*/ 2147483646 w 5735"/>
                  <a:gd name="T7" fmla="*/ 2147483646 h 6857"/>
                  <a:gd name="T8" fmla="*/ 2147483646 w 5735"/>
                  <a:gd name="T9" fmla="*/ 2147483646 h 6857"/>
                  <a:gd name="T10" fmla="*/ 2147483646 w 5735"/>
                  <a:gd name="T11" fmla="*/ 2147483646 h 6857"/>
                  <a:gd name="T12" fmla="*/ 2147483646 w 5735"/>
                  <a:gd name="T13" fmla="*/ 2147483646 h 6857"/>
                  <a:gd name="T14" fmla="*/ 2147483646 w 5735"/>
                  <a:gd name="T15" fmla="*/ 2147483646 h 6857"/>
                  <a:gd name="T16" fmla="*/ 2147483646 w 5735"/>
                  <a:gd name="T17" fmla="*/ 2147483646 h 6857"/>
                  <a:gd name="T18" fmla="*/ 2147483646 w 5735"/>
                  <a:gd name="T19" fmla="*/ 2147483646 h 6857"/>
                  <a:gd name="T20" fmla="*/ 2147483646 w 5735"/>
                  <a:gd name="T21" fmla="*/ 2147483646 h 6857"/>
                  <a:gd name="T22" fmla="*/ 2147483646 w 5735"/>
                  <a:gd name="T23" fmla="*/ 2147483646 h 6857"/>
                  <a:gd name="T24" fmla="*/ 2147483646 w 5735"/>
                  <a:gd name="T25" fmla="*/ 2147483646 h 6857"/>
                  <a:gd name="T26" fmla="*/ 2147483646 w 5735"/>
                  <a:gd name="T27" fmla="*/ 2147483646 h 6857"/>
                  <a:gd name="T28" fmla="*/ 2147483646 w 5735"/>
                  <a:gd name="T29" fmla="*/ 2147483646 h 6857"/>
                  <a:gd name="T30" fmla="*/ 2147483646 w 5735"/>
                  <a:gd name="T31" fmla="*/ 2147483646 h 6857"/>
                  <a:gd name="T32" fmla="*/ 2147483646 w 5735"/>
                  <a:gd name="T33" fmla="*/ 2147483646 h 6857"/>
                  <a:gd name="T34" fmla="*/ 2147483646 w 5735"/>
                  <a:gd name="T35" fmla="*/ 2147483646 h 6857"/>
                  <a:gd name="T36" fmla="*/ 2147483646 w 5735"/>
                  <a:gd name="T37" fmla="*/ 2147483646 h 6857"/>
                  <a:gd name="T38" fmla="*/ 2147483646 w 5735"/>
                  <a:gd name="T39" fmla="*/ 2147483646 h 6857"/>
                  <a:gd name="T40" fmla="*/ 2147483646 w 5735"/>
                  <a:gd name="T41" fmla="*/ 2147483646 h 6857"/>
                  <a:gd name="T42" fmla="*/ 2147483646 w 5735"/>
                  <a:gd name="T43" fmla="*/ 2147483646 h 6857"/>
                  <a:gd name="T44" fmla="*/ 2147483646 w 5735"/>
                  <a:gd name="T45" fmla="*/ 2147483646 h 6857"/>
                  <a:gd name="T46" fmla="*/ 2147483646 w 5735"/>
                  <a:gd name="T47" fmla="*/ 2147483646 h 6857"/>
                  <a:gd name="T48" fmla="*/ 2147483646 w 5735"/>
                  <a:gd name="T49" fmla="*/ 2147483646 h 6857"/>
                  <a:gd name="T50" fmla="*/ 2147483646 w 5735"/>
                  <a:gd name="T51" fmla="*/ 2147483646 h 6857"/>
                  <a:gd name="T52" fmla="*/ 2147483646 w 5735"/>
                  <a:gd name="T53" fmla="*/ 2147483646 h 6857"/>
                  <a:gd name="T54" fmla="*/ 2147483646 w 5735"/>
                  <a:gd name="T55" fmla="*/ 2147483646 h 6857"/>
                  <a:gd name="T56" fmla="*/ 2147483646 w 5735"/>
                  <a:gd name="T57" fmla="*/ 2147483646 h 6857"/>
                  <a:gd name="T58" fmla="*/ 2147483646 w 5735"/>
                  <a:gd name="T59" fmla="*/ 2147483646 h 6857"/>
                  <a:gd name="T60" fmla="*/ 2147483646 w 5735"/>
                  <a:gd name="T61" fmla="*/ 2147483646 h 6857"/>
                  <a:gd name="T62" fmla="*/ 2147483646 w 5735"/>
                  <a:gd name="T63" fmla="*/ 2147483646 h 6857"/>
                  <a:gd name="T64" fmla="*/ 2147483646 w 5735"/>
                  <a:gd name="T65" fmla="*/ 2147483646 h 6857"/>
                  <a:gd name="T66" fmla="*/ 2147483646 w 5735"/>
                  <a:gd name="T67" fmla="*/ 2147483646 h 6857"/>
                  <a:gd name="T68" fmla="*/ 2147483646 w 5735"/>
                  <a:gd name="T69" fmla="*/ 2147483646 h 6857"/>
                  <a:gd name="T70" fmla="*/ 2147483646 w 5735"/>
                  <a:gd name="T71" fmla="*/ 2147483646 h 6857"/>
                  <a:gd name="T72" fmla="*/ 2147483646 w 5735"/>
                  <a:gd name="T73" fmla="*/ 2147483646 h 6857"/>
                  <a:gd name="T74" fmla="*/ 2147483646 w 5735"/>
                  <a:gd name="T75" fmla="*/ 2147483646 h 6857"/>
                  <a:gd name="T76" fmla="*/ 2147483646 w 5735"/>
                  <a:gd name="T77" fmla="*/ 2147483646 h 6857"/>
                  <a:gd name="T78" fmla="*/ 2147483646 w 5735"/>
                  <a:gd name="T79" fmla="*/ 2147483646 h 6857"/>
                  <a:gd name="T80" fmla="*/ 2147483646 w 5735"/>
                  <a:gd name="T81" fmla="*/ 2147483646 h 6857"/>
                  <a:gd name="T82" fmla="*/ 2147483646 w 5735"/>
                  <a:gd name="T83" fmla="*/ 2147483646 h 6857"/>
                  <a:gd name="T84" fmla="*/ 2147483646 w 5735"/>
                  <a:gd name="T85" fmla="*/ 2147483646 h 6857"/>
                  <a:gd name="T86" fmla="*/ 2147483646 w 5735"/>
                  <a:gd name="T87" fmla="*/ 2147483646 h 6857"/>
                  <a:gd name="T88" fmla="*/ 2147483646 w 5735"/>
                  <a:gd name="T89" fmla="*/ 2147483646 h 6857"/>
                  <a:gd name="T90" fmla="*/ 2147483646 w 5735"/>
                  <a:gd name="T91" fmla="*/ 2147483646 h 6857"/>
                  <a:gd name="T92" fmla="*/ 2147483646 w 5735"/>
                  <a:gd name="T93" fmla="*/ 2147483646 h 6857"/>
                  <a:gd name="T94" fmla="*/ 2147483646 w 5735"/>
                  <a:gd name="T95" fmla="*/ 2147483646 h 6857"/>
                  <a:gd name="T96" fmla="*/ 2147483646 w 5735"/>
                  <a:gd name="T97" fmla="*/ 2147483646 h 6857"/>
                  <a:gd name="T98" fmla="*/ 2147483646 w 5735"/>
                  <a:gd name="T99" fmla="*/ 2147483646 h 6857"/>
                  <a:gd name="T100" fmla="*/ 2147483646 w 5735"/>
                  <a:gd name="T101" fmla="*/ 2147483646 h 6857"/>
                  <a:gd name="T102" fmla="*/ 2147483646 w 5735"/>
                  <a:gd name="T103" fmla="*/ 2147483646 h 6857"/>
                  <a:gd name="T104" fmla="*/ 2147483646 w 5735"/>
                  <a:gd name="T105" fmla="*/ 2147483646 h 6857"/>
                  <a:gd name="T106" fmla="*/ 2147483646 w 5735"/>
                  <a:gd name="T107" fmla="*/ 2147483646 h 6857"/>
                  <a:gd name="T108" fmla="*/ 2147483646 w 5735"/>
                  <a:gd name="T109" fmla="*/ 2147483646 h 685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735" h="6857">
                    <a:moveTo>
                      <a:pt x="20" y="2684"/>
                    </a:moveTo>
                    <a:lnTo>
                      <a:pt x="96" y="2551"/>
                    </a:lnTo>
                    <a:lnTo>
                      <a:pt x="39" y="2380"/>
                    </a:lnTo>
                    <a:lnTo>
                      <a:pt x="0" y="2303"/>
                    </a:lnTo>
                    <a:lnTo>
                      <a:pt x="0" y="2208"/>
                    </a:lnTo>
                    <a:lnTo>
                      <a:pt x="20" y="2151"/>
                    </a:lnTo>
                    <a:lnTo>
                      <a:pt x="57" y="2132"/>
                    </a:lnTo>
                    <a:lnTo>
                      <a:pt x="134" y="2094"/>
                    </a:lnTo>
                    <a:lnTo>
                      <a:pt x="153" y="2075"/>
                    </a:lnTo>
                    <a:lnTo>
                      <a:pt x="362" y="1865"/>
                    </a:lnTo>
                    <a:lnTo>
                      <a:pt x="591" y="1808"/>
                    </a:lnTo>
                    <a:lnTo>
                      <a:pt x="610" y="1523"/>
                    </a:lnTo>
                    <a:lnTo>
                      <a:pt x="648" y="1618"/>
                    </a:lnTo>
                    <a:lnTo>
                      <a:pt x="686" y="1694"/>
                    </a:lnTo>
                    <a:lnTo>
                      <a:pt x="762" y="1732"/>
                    </a:lnTo>
                    <a:lnTo>
                      <a:pt x="1277" y="1370"/>
                    </a:lnTo>
                    <a:lnTo>
                      <a:pt x="1372" y="1237"/>
                    </a:lnTo>
                    <a:lnTo>
                      <a:pt x="1524" y="1084"/>
                    </a:lnTo>
                    <a:lnTo>
                      <a:pt x="1543" y="1065"/>
                    </a:lnTo>
                    <a:lnTo>
                      <a:pt x="1696" y="1046"/>
                    </a:lnTo>
                    <a:lnTo>
                      <a:pt x="1810" y="970"/>
                    </a:lnTo>
                    <a:lnTo>
                      <a:pt x="2115" y="761"/>
                    </a:lnTo>
                    <a:lnTo>
                      <a:pt x="2210" y="665"/>
                    </a:lnTo>
                    <a:lnTo>
                      <a:pt x="2248" y="513"/>
                    </a:lnTo>
                    <a:lnTo>
                      <a:pt x="2248" y="285"/>
                    </a:lnTo>
                    <a:lnTo>
                      <a:pt x="2858" y="285"/>
                    </a:lnTo>
                    <a:lnTo>
                      <a:pt x="2934" y="285"/>
                    </a:lnTo>
                    <a:lnTo>
                      <a:pt x="3220" y="228"/>
                    </a:lnTo>
                    <a:lnTo>
                      <a:pt x="3258" y="171"/>
                    </a:lnTo>
                    <a:lnTo>
                      <a:pt x="3448" y="19"/>
                    </a:lnTo>
                    <a:lnTo>
                      <a:pt x="3467" y="19"/>
                    </a:lnTo>
                    <a:lnTo>
                      <a:pt x="3486" y="0"/>
                    </a:lnTo>
                    <a:lnTo>
                      <a:pt x="3525" y="19"/>
                    </a:lnTo>
                    <a:lnTo>
                      <a:pt x="3562" y="38"/>
                    </a:lnTo>
                    <a:lnTo>
                      <a:pt x="3639" y="95"/>
                    </a:lnTo>
                    <a:lnTo>
                      <a:pt x="3696" y="152"/>
                    </a:lnTo>
                    <a:lnTo>
                      <a:pt x="3753" y="247"/>
                    </a:lnTo>
                    <a:lnTo>
                      <a:pt x="3791" y="305"/>
                    </a:lnTo>
                    <a:lnTo>
                      <a:pt x="3810" y="400"/>
                    </a:lnTo>
                    <a:lnTo>
                      <a:pt x="3810" y="419"/>
                    </a:lnTo>
                    <a:lnTo>
                      <a:pt x="3829" y="437"/>
                    </a:lnTo>
                    <a:lnTo>
                      <a:pt x="3867" y="476"/>
                    </a:lnTo>
                    <a:lnTo>
                      <a:pt x="3886" y="495"/>
                    </a:lnTo>
                    <a:lnTo>
                      <a:pt x="3962" y="513"/>
                    </a:lnTo>
                    <a:lnTo>
                      <a:pt x="3982" y="532"/>
                    </a:lnTo>
                    <a:lnTo>
                      <a:pt x="4001" y="570"/>
                    </a:lnTo>
                    <a:lnTo>
                      <a:pt x="4038" y="589"/>
                    </a:lnTo>
                    <a:lnTo>
                      <a:pt x="4058" y="627"/>
                    </a:lnTo>
                    <a:lnTo>
                      <a:pt x="4077" y="665"/>
                    </a:lnTo>
                    <a:lnTo>
                      <a:pt x="4058" y="722"/>
                    </a:lnTo>
                    <a:lnTo>
                      <a:pt x="4058" y="761"/>
                    </a:lnTo>
                    <a:lnTo>
                      <a:pt x="4077" y="798"/>
                    </a:lnTo>
                    <a:lnTo>
                      <a:pt x="4096" y="856"/>
                    </a:lnTo>
                    <a:lnTo>
                      <a:pt x="4096" y="875"/>
                    </a:lnTo>
                    <a:lnTo>
                      <a:pt x="4115" y="913"/>
                    </a:lnTo>
                    <a:lnTo>
                      <a:pt x="4115" y="932"/>
                    </a:lnTo>
                    <a:lnTo>
                      <a:pt x="4115" y="951"/>
                    </a:lnTo>
                    <a:lnTo>
                      <a:pt x="4115" y="970"/>
                    </a:lnTo>
                    <a:lnTo>
                      <a:pt x="4134" y="989"/>
                    </a:lnTo>
                    <a:lnTo>
                      <a:pt x="4172" y="1008"/>
                    </a:lnTo>
                    <a:lnTo>
                      <a:pt x="4248" y="1027"/>
                    </a:lnTo>
                    <a:lnTo>
                      <a:pt x="4343" y="1027"/>
                    </a:lnTo>
                    <a:lnTo>
                      <a:pt x="4496" y="932"/>
                    </a:lnTo>
                    <a:lnTo>
                      <a:pt x="4629" y="817"/>
                    </a:lnTo>
                    <a:lnTo>
                      <a:pt x="4781" y="837"/>
                    </a:lnTo>
                    <a:lnTo>
                      <a:pt x="5029" y="894"/>
                    </a:lnTo>
                    <a:lnTo>
                      <a:pt x="5048" y="913"/>
                    </a:lnTo>
                    <a:lnTo>
                      <a:pt x="5105" y="951"/>
                    </a:lnTo>
                    <a:lnTo>
                      <a:pt x="5143" y="970"/>
                    </a:lnTo>
                    <a:lnTo>
                      <a:pt x="5181" y="951"/>
                    </a:lnTo>
                    <a:lnTo>
                      <a:pt x="5220" y="913"/>
                    </a:lnTo>
                    <a:lnTo>
                      <a:pt x="5257" y="932"/>
                    </a:lnTo>
                    <a:lnTo>
                      <a:pt x="5296" y="932"/>
                    </a:lnTo>
                    <a:lnTo>
                      <a:pt x="5486" y="1103"/>
                    </a:lnTo>
                    <a:lnTo>
                      <a:pt x="5601" y="1142"/>
                    </a:lnTo>
                    <a:lnTo>
                      <a:pt x="5620" y="1179"/>
                    </a:lnTo>
                    <a:lnTo>
                      <a:pt x="5658" y="1218"/>
                    </a:lnTo>
                    <a:lnTo>
                      <a:pt x="5658" y="1256"/>
                    </a:lnTo>
                    <a:lnTo>
                      <a:pt x="5734" y="1351"/>
                    </a:lnTo>
                    <a:lnTo>
                      <a:pt x="5620" y="1446"/>
                    </a:lnTo>
                    <a:lnTo>
                      <a:pt x="5486" y="1446"/>
                    </a:lnTo>
                    <a:lnTo>
                      <a:pt x="5467" y="1465"/>
                    </a:lnTo>
                    <a:lnTo>
                      <a:pt x="5448" y="1484"/>
                    </a:lnTo>
                    <a:lnTo>
                      <a:pt x="5429" y="1523"/>
                    </a:lnTo>
                    <a:lnTo>
                      <a:pt x="5410" y="1579"/>
                    </a:lnTo>
                    <a:lnTo>
                      <a:pt x="5391" y="1694"/>
                    </a:lnTo>
                    <a:lnTo>
                      <a:pt x="5429" y="1789"/>
                    </a:lnTo>
                    <a:lnTo>
                      <a:pt x="5448" y="2018"/>
                    </a:lnTo>
                    <a:lnTo>
                      <a:pt x="5410" y="2189"/>
                    </a:lnTo>
                    <a:lnTo>
                      <a:pt x="5353" y="2380"/>
                    </a:lnTo>
                    <a:lnTo>
                      <a:pt x="5334" y="2399"/>
                    </a:lnTo>
                    <a:lnTo>
                      <a:pt x="5353" y="2417"/>
                    </a:lnTo>
                    <a:lnTo>
                      <a:pt x="5334" y="2437"/>
                    </a:lnTo>
                    <a:lnTo>
                      <a:pt x="5277" y="2475"/>
                    </a:lnTo>
                    <a:lnTo>
                      <a:pt x="5257" y="2494"/>
                    </a:lnTo>
                    <a:lnTo>
                      <a:pt x="5220" y="2494"/>
                    </a:lnTo>
                    <a:lnTo>
                      <a:pt x="5201" y="2513"/>
                    </a:lnTo>
                    <a:lnTo>
                      <a:pt x="5181" y="2513"/>
                    </a:lnTo>
                    <a:lnTo>
                      <a:pt x="5125" y="2570"/>
                    </a:lnTo>
                    <a:lnTo>
                      <a:pt x="5086" y="2570"/>
                    </a:lnTo>
                    <a:lnTo>
                      <a:pt x="5048" y="2570"/>
                    </a:lnTo>
                    <a:lnTo>
                      <a:pt x="5048" y="2589"/>
                    </a:lnTo>
                    <a:lnTo>
                      <a:pt x="5029" y="2608"/>
                    </a:lnTo>
                    <a:lnTo>
                      <a:pt x="5029" y="2646"/>
                    </a:lnTo>
                    <a:lnTo>
                      <a:pt x="5029" y="2665"/>
                    </a:lnTo>
                    <a:lnTo>
                      <a:pt x="4991" y="2665"/>
                    </a:lnTo>
                    <a:lnTo>
                      <a:pt x="4972" y="2646"/>
                    </a:lnTo>
                    <a:lnTo>
                      <a:pt x="4953" y="2646"/>
                    </a:lnTo>
                    <a:lnTo>
                      <a:pt x="4953" y="2684"/>
                    </a:lnTo>
                    <a:lnTo>
                      <a:pt x="4953" y="2722"/>
                    </a:lnTo>
                    <a:lnTo>
                      <a:pt x="4972" y="2761"/>
                    </a:lnTo>
                    <a:lnTo>
                      <a:pt x="4972" y="2798"/>
                    </a:lnTo>
                    <a:lnTo>
                      <a:pt x="4934" y="2894"/>
                    </a:lnTo>
                    <a:lnTo>
                      <a:pt x="4839" y="3065"/>
                    </a:lnTo>
                    <a:lnTo>
                      <a:pt x="4763" y="3065"/>
                    </a:lnTo>
                    <a:lnTo>
                      <a:pt x="4744" y="3065"/>
                    </a:lnTo>
                    <a:lnTo>
                      <a:pt x="4724" y="3046"/>
                    </a:lnTo>
                    <a:lnTo>
                      <a:pt x="4705" y="3046"/>
                    </a:lnTo>
                    <a:lnTo>
                      <a:pt x="4686" y="3027"/>
                    </a:lnTo>
                    <a:lnTo>
                      <a:pt x="4686" y="3008"/>
                    </a:lnTo>
                    <a:lnTo>
                      <a:pt x="4667" y="2989"/>
                    </a:lnTo>
                    <a:lnTo>
                      <a:pt x="4648" y="2989"/>
                    </a:lnTo>
                    <a:lnTo>
                      <a:pt x="4629" y="2989"/>
                    </a:lnTo>
                    <a:lnTo>
                      <a:pt x="4610" y="2989"/>
                    </a:lnTo>
                    <a:lnTo>
                      <a:pt x="4572" y="2989"/>
                    </a:lnTo>
                    <a:lnTo>
                      <a:pt x="4553" y="2970"/>
                    </a:lnTo>
                    <a:lnTo>
                      <a:pt x="4515" y="2951"/>
                    </a:lnTo>
                    <a:lnTo>
                      <a:pt x="4496" y="2951"/>
                    </a:lnTo>
                    <a:lnTo>
                      <a:pt x="4477" y="2951"/>
                    </a:lnTo>
                    <a:lnTo>
                      <a:pt x="4458" y="2951"/>
                    </a:lnTo>
                    <a:lnTo>
                      <a:pt x="4439" y="2989"/>
                    </a:lnTo>
                    <a:lnTo>
                      <a:pt x="4439" y="3084"/>
                    </a:lnTo>
                    <a:lnTo>
                      <a:pt x="4439" y="3123"/>
                    </a:lnTo>
                    <a:lnTo>
                      <a:pt x="4419" y="3160"/>
                    </a:lnTo>
                    <a:lnTo>
                      <a:pt x="4419" y="3199"/>
                    </a:lnTo>
                    <a:lnTo>
                      <a:pt x="4363" y="3313"/>
                    </a:lnTo>
                    <a:lnTo>
                      <a:pt x="4019" y="3656"/>
                    </a:lnTo>
                    <a:lnTo>
                      <a:pt x="4038" y="3751"/>
                    </a:lnTo>
                    <a:lnTo>
                      <a:pt x="4058" y="3808"/>
                    </a:lnTo>
                    <a:lnTo>
                      <a:pt x="4096" y="3885"/>
                    </a:lnTo>
                    <a:lnTo>
                      <a:pt x="4134" y="3922"/>
                    </a:lnTo>
                    <a:lnTo>
                      <a:pt x="4229" y="3999"/>
                    </a:lnTo>
                    <a:lnTo>
                      <a:pt x="4382" y="4132"/>
                    </a:lnTo>
                    <a:lnTo>
                      <a:pt x="4400" y="4151"/>
                    </a:lnTo>
                    <a:lnTo>
                      <a:pt x="4419" y="4189"/>
                    </a:lnTo>
                    <a:lnTo>
                      <a:pt x="4419" y="4246"/>
                    </a:lnTo>
                    <a:lnTo>
                      <a:pt x="4400" y="4284"/>
                    </a:lnTo>
                    <a:lnTo>
                      <a:pt x="4382" y="4303"/>
                    </a:lnTo>
                    <a:lnTo>
                      <a:pt x="4382" y="4322"/>
                    </a:lnTo>
                    <a:lnTo>
                      <a:pt x="4400" y="4342"/>
                    </a:lnTo>
                    <a:lnTo>
                      <a:pt x="4553" y="4475"/>
                    </a:lnTo>
                    <a:lnTo>
                      <a:pt x="4572" y="4513"/>
                    </a:lnTo>
                    <a:lnTo>
                      <a:pt x="4515" y="4665"/>
                    </a:lnTo>
                    <a:lnTo>
                      <a:pt x="4343" y="4894"/>
                    </a:lnTo>
                    <a:lnTo>
                      <a:pt x="4305" y="4913"/>
                    </a:lnTo>
                    <a:lnTo>
                      <a:pt x="4248" y="4932"/>
                    </a:lnTo>
                    <a:lnTo>
                      <a:pt x="4172" y="4894"/>
                    </a:lnTo>
                    <a:lnTo>
                      <a:pt x="4134" y="4894"/>
                    </a:lnTo>
                    <a:lnTo>
                      <a:pt x="4096" y="4894"/>
                    </a:lnTo>
                    <a:lnTo>
                      <a:pt x="4077" y="4913"/>
                    </a:lnTo>
                    <a:lnTo>
                      <a:pt x="4058" y="4951"/>
                    </a:lnTo>
                    <a:lnTo>
                      <a:pt x="4038" y="5027"/>
                    </a:lnTo>
                    <a:lnTo>
                      <a:pt x="4058" y="5294"/>
                    </a:lnTo>
                    <a:lnTo>
                      <a:pt x="4077" y="5351"/>
                    </a:lnTo>
                    <a:lnTo>
                      <a:pt x="4096" y="5408"/>
                    </a:lnTo>
                    <a:lnTo>
                      <a:pt x="4134" y="5446"/>
                    </a:lnTo>
                    <a:lnTo>
                      <a:pt x="4172" y="5485"/>
                    </a:lnTo>
                    <a:lnTo>
                      <a:pt x="4191" y="5503"/>
                    </a:lnTo>
                    <a:lnTo>
                      <a:pt x="4210" y="5503"/>
                    </a:lnTo>
                    <a:lnTo>
                      <a:pt x="4248" y="5522"/>
                    </a:lnTo>
                    <a:lnTo>
                      <a:pt x="4267" y="5541"/>
                    </a:lnTo>
                    <a:lnTo>
                      <a:pt x="4286" y="5580"/>
                    </a:lnTo>
                    <a:lnTo>
                      <a:pt x="4286" y="5617"/>
                    </a:lnTo>
                    <a:lnTo>
                      <a:pt x="4286" y="5656"/>
                    </a:lnTo>
                    <a:lnTo>
                      <a:pt x="4267" y="5694"/>
                    </a:lnTo>
                    <a:lnTo>
                      <a:pt x="4210" y="5713"/>
                    </a:lnTo>
                    <a:lnTo>
                      <a:pt x="4038" y="5751"/>
                    </a:lnTo>
                    <a:lnTo>
                      <a:pt x="3924" y="5846"/>
                    </a:lnTo>
                    <a:lnTo>
                      <a:pt x="3848" y="5980"/>
                    </a:lnTo>
                    <a:lnTo>
                      <a:pt x="3848" y="6018"/>
                    </a:lnTo>
                    <a:lnTo>
                      <a:pt x="3791" y="6075"/>
                    </a:lnTo>
                    <a:lnTo>
                      <a:pt x="3715" y="6113"/>
                    </a:lnTo>
                    <a:lnTo>
                      <a:pt x="3525" y="6208"/>
                    </a:lnTo>
                    <a:lnTo>
                      <a:pt x="3315" y="6227"/>
                    </a:lnTo>
                    <a:lnTo>
                      <a:pt x="3276" y="6227"/>
                    </a:lnTo>
                    <a:lnTo>
                      <a:pt x="3239" y="6247"/>
                    </a:lnTo>
                    <a:lnTo>
                      <a:pt x="3181" y="6303"/>
                    </a:lnTo>
                    <a:lnTo>
                      <a:pt x="3048" y="6456"/>
                    </a:lnTo>
                    <a:lnTo>
                      <a:pt x="3048" y="6608"/>
                    </a:lnTo>
                    <a:lnTo>
                      <a:pt x="2819" y="6627"/>
                    </a:lnTo>
                    <a:lnTo>
                      <a:pt x="2724" y="6684"/>
                    </a:lnTo>
                    <a:lnTo>
                      <a:pt x="2553" y="6856"/>
                    </a:lnTo>
                    <a:lnTo>
                      <a:pt x="2553" y="6627"/>
                    </a:lnTo>
                    <a:lnTo>
                      <a:pt x="2515" y="6551"/>
                    </a:lnTo>
                    <a:lnTo>
                      <a:pt x="2458" y="6494"/>
                    </a:lnTo>
                    <a:lnTo>
                      <a:pt x="2401" y="6456"/>
                    </a:lnTo>
                    <a:lnTo>
                      <a:pt x="2267" y="6361"/>
                    </a:lnTo>
                    <a:lnTo>
                      <a:pt x="2210" y="6323"/>
                    </a:lnTo>
                    <a:lnTo>
                      <a:pt x="2134" y="6284"/>
                    </a:lnTo>
                    <a:lnTo>
                      <a:pt x="2057" y="6265"/>
                    </a:lnTo>
                    <a:lnTo>
                      <a:pt x="1962" y="6227"/>
                    </a:lnTo>
                    <a:lnTo>
                      <a:pt x="1924" y="6208"/>
                    </a:lnTo>
                    <a:lnTo>
                      <a:pt x="1924" y="6189"/>
                    </a:lnTo>
                    <a:lnTo>
                      <a:pt x="1924" y="6151"/>
                    </a:lnTo>
                    <a:lnTo>
                      <a:pt x="1943" y="6113"/>
                    </a:lnTo>
                    <a:lnTo>
                      <a:pt x="1981" y="6018"/>
                    </a:lnTo>
                    <a:lnTo>
                      <a:pt x="1886" y="5903"/>
                    </a:lnTo>
                    <a:lnTo>
                      <a:pt x="1657" y="5808"/>
                    </a:lnTo>
                    <a:lnTo>
                      <a:pt x="1639" y="5675"/>
                    </a:lnTo>
                    <a:lnTo>
                      <a:pt x="1657" y="5617"/>
                    </a:lnTo>
                    <a:lnTo>
                      <a:pt x="1676" y="5617"/>
                    </a:lnTo>
                    <a:lnTo>
                      <a:pt x="1696" y="5617"/>
                    </a:lnTo>
                    <a:lnTo>
                      <a:pt x="1734" y="5637"/>
                    </a:lnTo>
                    <a:lnTo>
                      <a:pt x="1981" y="5561"/>
                    </a:lnTo>
                    <a:lnTo>
                      <a:pt x="2115" y="5580"/>
                    </a:lnTo>
                    <a:lnTo>
                      <a:pt x="2229" y="5561"/>
                    </a:lnTo>
                    <a:lnTo>
                      <a:pt x="2305" y="5541"/>
                    </a:lnTo>
                    <a:lnTo>
                      <a:pt x="2438" y="5503"/>
                    </a:lnTo>
                    <a:lnTo>
                      <a:pt x="2515" y="5465"/>
                    </a:lnTo>
                    <a:lnTo>
                      <a:pt x="2591" y="5408"/>
                    </a:lnTo>
                    <a:lnTo>
                      <a:pt x="2686" y="5408"/>
                    </a:lnTo>
                    <a:lnTo>
                      <a:pt x="2800" y="5389"/>
                    </a:lnTo>
                    <a:lnTo>
                      <a:pt x="2858" y="5370"/>
                    </a:lnTo>
                    <a:lnTo>
                      <a:pt x="2877" y="5351"/>
                    </a:lnTo>
                    <a:lnTo>
                      <a:pt x="2953" y="5256"/>
                    </a:lnTo>
                    <a:lnTo>
                      <a:pt x="2972" y="5180"/>
                    </a:lnTo>
                    <a:lnTo>
                      <a:pt x="2915" y="5123"/>
                    </a:lnTo>
                    <a:lnTo>
                      <a:pt x="2953" y="5046"/>
                    </a:lnTo>
                    <a:lnTo>
                      <a:pt x="2934" y="4913"/>
                    </a:lnTo>
                    <a:lnTo>
                      <a:pt x="2915" y="4875"/>
                    </a:lnTo>
                    <a:lnTo>
                      <a:pt x="2839" y="4684"/>
                    </a:lnTo>
                    <a:lnTo>
                      <a:pt x="2800" y="4665"/>
                    </a:lnTo>
                    <a:lnTo>
                      <a:pt x="2515" y="4799"/>
                    </a:lnTo>
                    <a:lnTo>
                      <a:pt x="2458" y="4779"/>
                    </a:lnTo>
                    <a:lnTo>
                      <a:pt x="2382" y="4760"/>
                    </a:lnTo>
                    <a:lnTo>
                      <a:pt x="2248" y="4723"/>
                    </a:lnTo>
                    <a:lnTo>
                      <a:pt x="2191" y="4684"/>
                    </a:lnTo>
                    <a:lnTo>
                      <a:pt x="1981" y="4646"/>
                    </a:lnTo>
                    <a:lnTo>
                      <a:pt x="1962" y="4627"/>
                    </a:lnTo>
                    <a:lnTo>
                      <a:pt x="1905" y="4570"/>
                    </a:lnTo>
                    <a:lnTo>
                      <a:pt x="1905" y="4551"/>
                    </a:lnTo>
                    <a:lnTo>
                      <a:pt x="1639" y="4475"/>
                    </a:lnTo>
                    <a:lnTo>
                      <a:pt x="1543" y="4380"/>
                    </a:lnTo>
                    <a:lnTo>
                      <a:pt x="1486" y="4284"/>
                    </a:lnTo>
                    <a:lnTo>
                      <a:pt x="1505" y="4266"/>
                    </a:lnTo>
                    <a:lnTo>
                      <a:pt x="1505" y="4246"/>
                    </a:lnTo>
                    <a:lnTo>
                      <a:pt x="1505" y="4227"/>
                    </a:lnTo>
                    <a:lnTo>
                      <a:pt x="1505" y="4208"/>
                    </a:lnTo>
                    <a:lnTo>
                      <a:pt x="1467" y="4113"/>
                    </a:lnTo>
                    <a:lnTo>
                      <a:pt x="1258" y="3827"/>
                    </a:lnTo>
                    <a:lnTo>
                      <a:pt x="1163" y="3770"/>
                    </a:lnTo>
                    <a:lnTo>
                      <a:pt x="1181" y="3694"/>
                    </a:lnTo>
                    <a:lnTo>
                      <a:pt x="1181" y="3636"/>
                    </a:lnTo>
                    <a:lnTo>
                      <a:pt x="1143" y="3599"/>
                    </a:lnTo>
                    <a:lnTo>
                      <a:pt x="1105" y="3560"/>
                    </a:lnTo>
                    <a:lnTo>
                      <a:pt x="953" y="3484"/>
                    </a:lnTo>
                    <a:lnTo>
                      <a:pt x="896" y="3446"/>
                    </a:lnTo>
                    <a:lnTo>
                      <a:pt x="858" y="3370"/>
                    </a:lnTo>
                    <a:lnTo>
                      <a:pt x="838" y="3313"/>
                    </a:lnTo>
                    <a:lnTo>
                      <a:pt x="838" y="3256"/>
                    </a:lnTo>
                    <a:lnTo>
                      <a:pt x="819" y="3218"/>
                    </a:lnTo>
                    <a:lnTo>
                      <a:pt x="782" y="3123"/>
                    </a:lnTo>
                    <a:lnTo>
                      <a:pt x="705" y="3027"/>
                    </a:lnTo>
                    <a:lnTo>
                      <a:pt x="591" y="2989"/>
                    </a:lnTo>
                    <a:lnTo>
                      <a:pt x="477" y="2913"/>
                    </a:lnTo>
                    <a:lnTo>
                      <a:pt x="248" y="2856"/>
                    </a:lnTo>
                    <a:lnTo>
                      <a:pt x="210" y="2837"/>
                    </a:lnTo>
                    <a:lnTo>
                      <a:pt x="134" y="2818"/>
                    </a:lnTo>
                    <a:lnTo>
                      <a:pt x="115" y="2818"/>
                    </a:lnTo>
                    <a:lnTo>
                      <a:pt x="20" y="268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2" name="Freeform 18">
                <a:extLst>
                  <a:ext uri="{FF2B5EF4-FFF2-40B4-BE49-F238E27FC236}">
                    <a16:creationId xmlns:a16="http://schemas.microsoft.com/office/drawing/2014/main" id="{66C44475-ED73-1049-88AB-DC7570101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5488" y="3213100"/>
                <a:ext cx="2019300" cy="1011238"/>
              </a:xfrm>
              <a:custGeom>
                <a:avLst/>
                <a:gdLst>
                  <a:gd name="T0" fmla="*/ 2147483646 w 11220"/>
                  <a:gd name="T1" fmla="*/ 2147483646 h 5619"/>
                  <a:gd name="T2" fmla="*/ 2147483646 w 11220"/>
                  <a:gd name="T3" fmla="*/ 2147483646 h 5619"/>
                  <a:gd name="T4" fmla="*/ 2147483646 w 11220"/>
                  <a:gd name="T5" fmla="*/ 2147483646 h 5619"/>
                  <a:gd name="T6" fmla="*/ 2147483646 w 11220"/>
                  <a:gd name="T7" fmla="*/ 2147483646 h 5619"/>
                  <a:gd name="T8" fmla="*/ 2147483646 w 11220"/>
                  <a:gd name="T9" fmla="*/ 2147483646 h 5619"/>
                  <a:gd name="T10" fmla="*/ 2147483646 w 11220"/>
                  <a:gd name="T11" fmla="*/ 2147483646 h 5619"/>
                  <a:gd name="T12" fmla="*/ 2147483646 w 11220"/>
                  <a:gd name="T13" fmla="*/ 2147483646 h 5619"/>
                  <a:gd name="T14" fmla="*/ 2147483646 w 11220"/>
                  <a:gd name="T15" fmla="*/ 2147483646 h 5619"/>
                  <a:gd name="T16" fmla="*/ 2147483646 w 11220"/>
                  <a:gd name="T17" fmla="*/ 2147483646 h 5619"/>
                  <a:gd name="T18" fmla="*/ 2147483646 w 11220"/>
                  <a:gd name="T19" fmla="*/ 2147483646 h 5619"/>
                  <a:gd name="T20" fmla="*/ 2147483646 w 11220"/>
                  <a:gd name="T21" fmla="*/ 2147483646 h 5619"/>
                  <a:gd name="T22" fmla="*/ 2147483646 w 11220"/>
                  <a:gd name="T23" fmla="*/ 2147483646 h 5619"/>
                  <a:gd name="T24" fmla="*/ 2147483646 w 11220"/>
                  <a:gd name="T25" fmla="*/ 2147483646 h 5619"/>
                  <a:gd name="T26" fmla="*/ 2147483646 w 11220"/>
                  <a:gd name="T27" fmla="*/ 2147483646 h 5619"/>
                  <a:gd name="T28" fmla="*/ 2147483646 w 11220"/>
                  <a:gd name="T29" fmla="*/ 2147483646 h 5619"/>
                  <a:gd name="T30" fmla="*/ 2147483646 w 11220"/>
                  <a:gd name="T31" fmla="*/ 2147483646 h 5619"/>
                  <a:gd name="T32" fmla="*/ 2147483646 w 11220"/>
                  <a:gd name="T33" fmla="*/ 2147483646 h 5619"/>
                  <a:gd name="T34" fmla="*/ 2147483646 w 11220"/>
                  <a:gd name="T35" fmla="*/ 2147483646 h 5619"/>
                  <a:gd name="T36" fmla="*/ 2147483646 w 11220"/>
                  <a:gd name="T37" fmla="*/ 2147483646 h 5619"/>
                  <a:gd name="T38" fmla="*/ 2147483646 w 11220"/>
                  <a:gd name="T39" fmla="*/ 2147483646 h 5619"/>
                  <a:gd name="T40" fmla="*/ 2147483646 w 11220"/>
                  <a:gd name="T41" fmla="*/ 2147483646 h 5619"/>
                  <a:gd name="T42" fmla="*/ 2147483646 w 11220"/>
                  <a:gd name="T43" fmla="*/ 2147483646 h 5619"/>
                  <a:gd name="T44" fmla="*/ 2147483646 w 11220"/>
                  <a:gd name="T45" fmla="*/ 2147483646 h 5619"/>
                  <a:gd name="T46" fmla="*/ 2147483646 w 11220"/>
                  <a:gd name="T47" fmla="*/ 2147483646 h 5619"/>
                  <a:gd name="T48" fmla="*/ 2147483646 w 11220"/>
                  <a:gd name="T49" fmla="*/ 2147483646 h 5619"/>
                  <a:gd name="T50" fmla="*/ 2147483646 w 11220"/>
                  <a:gd name="T51" fmla="*/ 2147483646 h 5619"/>
                  <a:gd name="T52" fmla="*/ 2147483646 w 11220"/>
                  <a:gd name="T53" fmla="*/ 2147483646 h 5619"/>
                  <a:gd name="T54" fmla="*/ 2147483646 w 11220"/>
                  <a:gd name="T55" fmla="*/ 2147483646 h 5619"/>
                  <a:gd name="T56" fmla="*/ 2147483646 w 11220"/>
                  <a:gd name="T57" fmla="*/ 2147483646 h 5619"/>
                  <a:gd name="T58" fmla="*/ 2147483646 w 11220"/>
                  <a:gd name="T59" fmla="*/ 2147483646 h 5619"/>
                  <a:gd name="T60" fmla="*/ 2147483646 w 11220"/>
                  <a:gd name="T61" fmla="*/ 2147483646 h 5619"/>
                  <a:gd name="T62" fmla="*/ 2147483646 w 11220"/>
                  <a:gd name="T63" fmla="*/ 2147483646 h 5619"/>
                  <a:gd name="T64" fmla="*/ 2147483646 w 11220"/>
                  <a:gd name="T65" fmla="*/ 2147483646 h 5619"/>
                  <a:gd name="T66" fmla="*/ 2147483646 w 11220"/>
                  <a:gd name="T67" fmla="*/ 2147483646 h 5619"/>
                  <a:gd name="T68" fmla="*/ 2147483646 w 11220"/>
                  <a:gd name="T69" fmla="*/ 2147483646 h 5619"/>
                  <a:gd name="T70" fmla="*/ 2147483646 w 11220"/>
                  <a:gd name="T71" fmla="*/ 2147483646 h 5619"/>
                  <a:gd name="T72" fmla="*/ 2147483646 w 11220"/>
                  <a:gd name="T73" fmla="*/ 2147483646 h 5619"/>
                  <a:gd name="T74" fmla="*/ 2147483646 w 11220"/>
                  <a:gd name="T75" fmla="*/ 2147483646 h 5619"/>
                  <a:gd name="T76" fmla="*/ 2147483646 w 11220"/>
                  <a:gd name="T77" fmla="*/ 2147483646 h 5619"/>
                  <a:gd name="T78" fmla="*/ 2147483646 w 11220"/>
                  <a:gd name="T79" fmla="*/ 2147483646 h 5619"/>
                  <a:gd name="T80" fmla="*/ 2147483646 w 11220"/>
                  <a:gd name="T81" fmla="*/ 2147483646 h 5619"/>
                  <a:gd name="T82" fmla="*/ 2147483646 w 11220"/>
                  <a:gd name="T83" fmla="*/ 2147483646 h 5619"/>
                  <a:gd name="T84" fmla="*/ 2147483646 w 11220"/>
                  <a:gd name="T85" fmla="*/ 2147483646 h 5619"/>
                  <a:gd name="T86" fmla="*/ 2147483646 w 11220"/>
                  <a:gd name="T87" fmla="*/ 2147483646 h 5619"/>
                  <a:gd name="T88" fmla="*/ 2147483646 w 11220"/>
                  <a:gd name="T89" fmla="*/ 2147483646 h 5619"/>
                  <a:gd name="T90" fmla="*/ 0 w 11220"/>
                  <a:gd name="T91" fmla="*/ 2147483646 h 5619"/>
                  <a:gd name="T92" fmla="*/ 2147483646 w 11220"/>
                  <a:gd name="T93" fmla="*/ 2147483646 h 5619"/>
                  <a:gd name="T94" fmla="*/ 2147483646 w 11220"/>
                  <a:gd name="T95" fmla="*/ 2147483646 h 5619"/>
                  <a:gd name="T96" fmla="*/ 2147483646 w 11220"/>
                  <a:gd name="T97" fmla="*/ 2147483646 h 5619"/>
                  <a:gd name="T98" fmla="*/ 2147483646 w 11220"/>
                  <a:gd name="T99" fmla="*/ 2147483646 h 5619"/>
                  <a:gd name="T100" fmla="*/ 2147483646 w 11220"/>
                  <a:gd name="T101" fmla="*/ 2147483646 h 5619"/>
                  <a:gd name="T102" fmla="*/ 2147483646 w 11220"/>
                  <a:gd name="T103" fmla="*/ 2147483646 h 5619"/>
                  <a:gd name="T104" fmla="*/ 2147483646 w 11220"/>
                  <a:gd name="T105" fmla="*/ 2147483646 h 5619"/>
                  <a:gd name="T106" fmla="*/ 2147483646 w 11220"/>
                  <a:gd name="T107" fmla="*/ 2147483646 h 56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220" h="5619">
                    <a:moveTo>
                      <a:pt x="971" y="0"/>
                    </a:moveTo>
                    <a:lnTo>
                      <a:pt x="1448" y="324"/>
                    </a:lnTo>
                    <a:lnTo>
                      <a:pt x="1562" y="381"/>
                    </a:lnTo>
                    <a:lnTo>
                      <a:pt x="1638" y="514"/>
                    </a:lnTo>
                    <a:lnTo>
                      <a:pt x="1695" y="743"/>
                    </a:lnTo>
                    <a:lnTo>
                      <a:pt x="1695" y="858"/>
                    </a:lnTo>
                    <a:lnTo>
                      <a:pt x="1733" y="1067"/>
                    </a:lnTo>
                    <a:lnTo>
                      <a:pt x="1752" y="1105"/>
                    </a:lnTo>
                    <a:lnTo>
                      <a:pt x="1771" y="1143"/>
                    </a:lnTo>
                    <a:lnTo>
                      <a:pt x="2038" y="1429"/>
                    </a:lnTo>
                    <a:lnTo>
                      <a:pt x="2152" y="1467"/>
                    </a:lnTo>
                    <a:lnTo>
                      <a:pt x="2438" y="1448"/>
                    </a:lnTo>
                    <a:lnTo>
                      <a:pt x="2723" y="1371"/>
                    </a:lnTo>
                    <a:lnTo>
                      <a:pt x="2819" y="1391"/>
                    </a:lnTo>
                    <a:lnTo>
                      <a:pt x="3067" y="1238"/>
                    </a:lnTo>
                    <a:lnTo>
                      <a:pt x="3104" y="1219"/>
                    </a:lnTo>
                    <a:lnTo>
                      <a:pt x="3162" y="1238"/>
                    </a:lnTo>
                    <a:lnTo>
                      <a:pt x="3276" y="1295"/>
                    </a:lnTo>
                    <a:lnTo>
                      <a:pt x="3295" y="1371"/>
                    </a:lnTo>
                    <a:lnTo>
                      <a:pt x="3295" y="1467"/>
                    </a:lnTo>
                    <a:lnTo>
                      <a:pt x="3333" y="1638"/>
                    </a:lnTo>
                    <a:lnTo>
                      <a:pt x="3371" y="1715"/>
                    </a:lnTo>
                    <a:lnTo>
                      <a:pt x="3409" y="1772"/>
                    </a:lnTo>
                    <a:lnTo>
                      <a:pt x="3466" y="1810"/>
                    </a:lnTo>
                    <a:lnTo>
                      <a:pt x="3524" y="1848"/>
                    </a:lnTo>
                    <a:lnTo>
                      <a:pt x="3619" y="1886"/>
                    </a:lnTo>
                    <a:lnTo>
                      <a:pt x="3638" y="1905"/>
                    </a:lnTo>
                    <a:lnTo>
                      <a:pt x="3695" y="1905"/>
                    </a:lnTo>
                    <a:lnTo>
                      <a:pt x="3714" y="1886"/>
                    </a:lnTo>
                    <a:lnTo>
                      <a:pt x="3752" y="1867"/>
                    </a:lnTo>
                    <a:lnTo>
                      <a:pt x="3790" y="1848"/>
                    </a:lnTo>
                    <a:lnTo>
                      <a:pt x="3829" y="1829"/>
                    </a:lnTo>
                    <a:lnTo>
                      <a:pt x="3866" y="1810"/>
                    </a:lnTo>
                    <a:lnTo>
                      <a:pt x="3905" y="1810"/>
                    </a:lnTo>
                    <a:lnTo>
                      <a:pt x="3962" y="1810"/>
                    </a:lnTo>
                    <a:lnTo>
                      <a:pt x="4038" y="1829"/>
                    </a:lnTo>
                    <a:lnTo>
                      <a:pt x="4095" y="1886"/>
                    </a:lnTo>
                    <a:lnTo>
                      <a:pt x="4152" y="1886"/>
                    </a:lnTo>
                    <a:lnTo>
                      <a:pt x="4228" y="1886"/>
                    </a:lnTo>
                    <a:lnTo>
                      <a:pt x="4686" y="2000"/>
                    </a:lnTo>
                    <a:lnTo>
                      <a:pt x="4953" y="2000"/>
                    </a:lnTo>
                    <a:lnTo>
                      <a:pt x="4990" y="1981"/>
                    </a:lnTo>
                    <a:lnTo>
                      <a:pt x="5066" y="1924"/>
                    </a:lnTo>
                    <a:lnTo>
                      <a:pt x="5257" y="1791"/>
                    </a:lnTo>
                    <a:lnTo>
                      <a:pt x="5695" y="1619"/>
                    </a:lnTo>
                    <a:lnTo>
                      <a:pt x="5810" y="1562"/>
                    </a:lnTo>
                    <a:lnTo>
                      <a:pt x="5867" y="1505"/>
                    </a:lnTo>
                    <a:lnTo>
                      <a:pt x="5981" y="1391"/>
                    </a:lnTo>
                    <a:lnTo>
                      <a:pt x="6228" y="1162"/>
                    </a:lnTo>
                    <a:lnTo>
                      <a:pt x="6343" y="1143"/>
                    </a:lnTo>
                    <a:lnTo>
                      <a:pt x="6648" y="1162"/>
                    </a:lnTo>
                    <a:lnTo>
                      <a:pt x="7105" y="1029"/>
                    </a:lnTo>
                    <a:lnTo>
                      <a:pt x="7200" y="1143"/>
                    </a:lnTo>
                    <a:lnTo>
                      <a:pt x="7315" y="1162"/>
                    </a:lnTo>
                    <a:lnTo>
                      <a:pt x="7410" y="1162"/>
                    </a:lnTo>
                    <a:lnTo>
                      <a:pt x="7619" y="1162"/>
                    </a:lnTo>
                    <a:lnTo>
                      <a:pt x="7772" y="1124"/>
                    </a:lnTo>
                    <a:lnTo>
                      <a:pt x="7924" y="1067"/>
                    </a:lnTo>
                    <a:lnTo>
                      <a:pt x="8209" y="914"/>
                    </a:lnTo>
                    <a:lnTo>
                      <a:pt x="8343" y="858"/>
                    </a:lnTo>
                    <a:lnTo>
                      <a:pt x="8476" y="800"/>
                    </a:lnTo>
                    <a:lnTo>
                      <a:pt x="8552" y="781"/>
                    </a:lnTo>
                    <a:lnTo>
                      <a:pt x="8666" y="800"/>
                    </a:lnTo>
                    <a:lnTo>
                      <a:pt x="8915" y="876"/>
                    </a:lnTo>
                    <a:lnTo>
                      <a:pt x="9143" y="858"/>
                    </a:lnTo>
                    <a:lnTo>
                      <a:pt x="9219" y="876"/>
                    </a:lnTo>
                    <a:lnTo>
                      <a:pt x="9276" y="895"/>
                    </a:lnTo>
                    <a:lnTo>
                      <a:pt x="9333" y="895"/>
                    </a:lnTo>
                    <a:lnTo>
                      <a:pt x="9391" y="895"/>
                    </a:lnTo>
                    <a:lnTo>
                      <a:pt x="9448" y="876"/>
                    </a:lnTo>
                    <a:lnTo>
                      <a:pt x="9486" y="858"/>
                    </a:lnTo>
                    <a:lnTo>
                      <a:pt x="9657" y="838"/>
                    </a:lnTo>
                    <a:lnTo>
                      <a:pt x="9829" y="876"/>
                    </a:lnTo>
                    <a:lnTo>
                      <a:pt x="9981" y="934"/>
                    </a:lnTo>
                    <a:lnTo>
                      <a:pt x="10171" y="1086"/>
                    </a:lnTo>
                    <a:lnTo>
                      <a:pt x="10248" y="1181"/>
                    </a:lnTo>
                    <a:lnTo>
                      <a:pt x="10267" y="1219"/>
                    </a:lnTo>
                    <a:lnTo>
                      <a:pt x="10305" y="1219"/>
                    </a:lnTo>
                    <a:lnTo>
                      <a:pt x="10362" y="1238"/>
                    </a:lnTo>
                    <a:lnTo>
                      <a:pt x="10686" y="1219"/>
                    </a:lnTo>
                    <a:lnTo>
                      <a:pt x="10857" y="1257"/>
                    </a:lnTo>
                    <a:lnTo>
                      <a:pt x="10896" y="1257"/>
                    </a:lnTo>
                    <a:lnTo>
                      <a:pt x="10914" y="1276"/>
                    </a:lnTo>
                    <a:lnTo>
                      <a:pt x="10933" y="1276"/>
                    </a:lnTo>
                    <a:lnTo>
                      <a:pt x="10952" y="1295"/>
                    </a:lnTo>
                    <a:lnTo>
                      <a:pt x="10972" y="1315"/>
                    </a:lnTo>
                    <a:lnTo>
                      <a:pt x="10991" y="1334"/>
                    </a:lnTo>
                    <a:lnTo>
                      <a:pt x="11010" y="1352"/>
                    </a:lnTo>
                    <a:lnTo>
                      <a:pt x="11028" y="1352"/>
                    </a:lnTo>
                    <a:lnTo>
                      <a:pt x="11048" y="1352"/>
                    </a:lnTo>
                    <a:lnTo>
                      <a:pt x="11067" y="1371"/>
                    </a:lnTo>
                    <a:lnTo>
                      <a:pt x="11086" y="1371"/>
                    </a:lnTo>
                    <a:lnTo>
                      <a:pt x="11105" y="1352"/>
                    </a:lnTo>
                    <a:lnTo>
                      <a:pt x="11124" y="1334"/>
                    </a:lnTo>
                    <a:lnTo>
                      <a:pt x="11143" y="1334"/>
                    </a:lnTo>
                    <a:lnTo>
                      <a:pt x="11162" y="1352"/>
                    </a:lnTo>
                    <a:lnTo>
                      <a:pt x="11181" y="1410"/>
                    </a:lnTo>
                    <a:lnTo>
                      <a:pt x="11200" y="1505"/>
                    </a:lnTo>
                    <a:lnTo>
                      <a:pt x="11162" y="1810"/>
                    </a:lnTo>
                    <a:lnTo>
                      <a:pt x="11162" y="1848"/>
                    </a:lnTo>
                    <a:lnTo>
                      <a:pt x="11200" y="1943"/>
                    </a:lnTo>
                    <a:lnTo>
                      <a:pt x="11219" y="2114"/>
                    </a:lnTo>
                    <a:lnTo>
                      <a:pt x="10914" y="2324"/>
                    </a:lnTo>
                    <a:lnTo>
                      <a:pt x="10838" y="2362"/>
                    </a:lnTo>
                    <a:lnTo>
                      <a:pt x="10476" y="2590"/>
                    </a:lnTo>
                    <a:lnTo>
                      <a:pt x="10305" y="2667"/>
                    </a:lnTo>
                    <a:lnTo>
                      <a:pt x="10210" y="2686"/>
                    </a:lnTo>
                    <a:lnTo>
                      <a:pt x="10057" y="2667"/>
                    </a:lnTo>
                    <a:lnTo>
                      <a:pt x="9981" y="2648"/>
                    </a:lnTo>
                    <a:lnTo>
                      <a:pt x="9943" y="2610"/>
                    </a:lnTo>
                    <a:lnTo>
                      <a:pt x="9924" y="2572"/>
                    </a:lnTo>
                    <a:lnTo>
                      <a:pt x="9886" y="2534"/>
                    </a:lnTo>
                    <a:lnTo>
                      <a:pt x="9829" y="2476"/>
                    </a:lnTo>
                    <a:lnTo>
                      <a:pt x="9772" y="2419"/>
                    </a:lnTo>
                    <a:lnTo>
                      <a:pt x="9695" y="2362"/>
                    </a:lnTo>
                    <a:lnTo>
                      <a:pt x="9600" y="2305"/>
                    </a:lnTo>
                    <a:lnTo>
                      <a:pt x="9428" y="2267"/>
                    </a:lnTo>
                    <a:lnTo>
                      <a:pt x="9372" y="2267"/>
                    </a:lnTo>
                    <a:lnTo>
                      <a:pt x="9276" y="2286"/>
                    </a:lnTo>
                    <a:lnTo>
                      <a:pt x="8724" y="2590"/>
                    </a:lnTo>
                    <a:lnTo>
                      <a:pt x="8666" y="2610"/>
                    </a:lnTo>
                    <a:lnTo>
                      <a:pt x="8648" y="2610"/>
                    </a:lnTo>
                    <a:lnTo>
                      <a:pt x="8610" y="2590"/>
                    </a:lnTo>
                    <a:lnTo>
                      <a:pt x="8590" y="2590"/>
                    </a:lnTo>
                    <a:lnTo>
                      <a:pt x="8552" y="2610"/>
                    </a:lnTo>
                    <a:lnTo>
                      <a:pt x="8514" y="2648"/>
                    </a:lnTo>
                    <a:lnTo>
                      <a:pt x="8457" y="2819"/>
                    </a:lnTo>
                    <a:lnTo>
                      <a:pt x="8400" y="2895"/>
                    </a:lnTo>
                    <a:lnTo>
                      <a:pt x="8362" y="2991"/>
                    </a:lnTo>
                    <a:lnTo>
                      <a:pt x="8305" y="3010"/>
                    </a:lnTo>
                    <a:lnTo>
                      <a:pt x="8229" y="3067"/>
                    </a:lnTo>
                    <a:lnTo>
                      <a:pt x="8190" y="3086"/>
                    </a:lnTo>
                    <a:lnTo>
                      <a:pt x="8133" y="3086"/>
                    </a:lnTo>
                    <a:lnTo>
                      <a:pt x="8019" y="3105"/>
                    </a:lnTo>
                    <a:lnTo>
                      <a:pt x="7943" y="3086"/>
                    </a:lnTo>
                    <a:lnTo>
                      <a:pt x="7886" y="3067"/>
                    </a:lnTo>
                    <a:lnTo>
                      <a:pt x="7695" y="2895"/>
                    </a:lnTo>
                    <a:lnTo>
                      <a:pt x="7371" y="2971"/>
                    </a:lnTo>
                    <a:lnTo>
                      <a:pt x="7371" y="3029"/>
                    </a:lnTo>
                    <a:lnTo>
                      <a:pt x="7315" y="3067"/>
                    </a:lnTo>
                    <a:lnTo>
                      <a:pt x="7276" y="3067"/>
                    </a:lnTo>
                    <a:lnTo>
                      <a:pt x="7181" y="3124"/>
                    </a:lnTo>
                    <a:lnTo>
                      <a:pt x="7143" y="3143"/>
                    </a:lnTo>
                    <a:lnTo>
                      <a:pt x="7124" y="3162"/>
                    </a:lnTo>
                    <a:lnTo>
                      <a:pt x="7086" y="3181"/>
                    </a:lnTo>
                    <a:lnTo>
                      <a:pt x="7066" y="3276"/>
                    </a:lnTo>
                    <a:lnTo>
                      <a:pt x="7066" y="3333"/>
                    </a:lnTo>
                    <a:lnTo>
                      <a:pt x="7124" y="3753"/>
                    </a:lnTo>
                    <a:lnTo>
                      <a:pt x="7066" y="3867"/>
                    </a:lnTo>
                    <a:lnTo>
                      <a:pt x="7066" y="3886"/>
                    </a:lnTo>
                    <a:lnTo>
                      <a:pt x="7066" y="3905"/>
                    </a:lnTo>
                    <a:lnTo>
                      <a:pt x="7066" y="3943"/>
                    </a:lnTo>
                    <a:lnTo>
                      <a:pt x="7048" y="3981"/>
                    </a:lnTo>
                    <a:lnTo>
                      <a:pt x="7010" y="4058"/>
                    </a:lnTo>
                    <a:lnTo>
                      <a:pt x="6990" y="4114"/>
                    </a:lnTo>
                    <a:lnTo>
                      <a:pt x="6971" y="4153"/>
                    </a:lnTo>
                    <a:lnTo>
                      <a:pt x="6952" y="4210"/>
                    </a:lnTo>
                    <a:lnTo>
                      <a:pt x="6952" y="4248"/>
                    </a:lnTo>
                    <a:lnTo>
                      <a:pt x="6952" y="4305"/>
                    </a:lnTo>
                    <a:lnTo>
                      <a:pt x="6914" y="4362"/>
                    </a:lnTo>
                    <a:lnTo>
                      <a:pt x="6819" y="4419"/>
                    </a:lnTo>
                    <a:lnTo>
                      <a:pt x="6685" y="4553"/>
                    </a:lnTo>
                    <a:lnTo>
                      <a:pt x="6476" y="4610"/>
                    </a:lnTo>
                    <a:lnTo>
                      <a:pt x="6438" y="4591"/>
                    </a:lnTo>
                    <a:lnTo>
                      <a:pt x="6400" y="4591"/>
                    </a:lnTo>
                    <a:lnTo>
                      <a:pt x="6362" y="4610"/>
                    </a:lnTo>
                    <a:lnTo>
                      <a:pt x="6343" y="4648"/>
                    </a:lnTo>
                    <a:lnTo>
                      <a:pt x="6248" y="4800"/>
                    </a:lnTo>
                    <a:lnTo>
                      <a:pt x="6019" y="4762"/>
                    </a:lnTo>
                    <a:lnTo>
                      <a:pt x="5676" y="4781"/>
                    </a:lnTo>
                    <a:lnTo>
                      <a:pt x="5562" y="4743"/>
                    </a:lnTo>
                    <a:lnTo>
                      <a:pt x="5524" y="4724"/>
                    </a:lnTo>
                    <a:lnTo>
                      <a:pt x="5447" y="4705"/>
                    </a:lnTo>
                    <a:lnTo>
                      <a:pt x="5371" y="4705"/>
                    </a:lnTo>
                    <a:lnTo>
                      <a:pt x="5066" y="4743"/>
                    </a:lnTo>
                    <a:lnTo>
                      <a:pt x="4953" y="4838"/>
                    </a:lnTo>
                    <a:lnTo>
                      <a:pt x="4953" y="4915"/>
                    </a:lnTo>
                    <a:lnTo>
                      <a:pt x="4933" y="5047"/>
                    </a:lnTo>
                    <a:lnTo>
                      <a:pt x="4933" y="5085"/>
                    </a:lnTo>
                    <a:lnTo>
                      <a:pt x="4914" y="5123"/>
                    </a:lnTo>
                    <a:lnTo>
                      <a:pt x="4781" y="5237"/>
                    </a:lnTo>
                    <a:lnTo>
                      <a:pt x="4704" y="5332"/>
                    </a:lnTo>
                    <a:lnTo>
                      <a:pt x="4667" y="5428"/>
                    </a:lnTo>
                    <a:lnTo>
                      <a:pt x="4552" y="5618"/>
                    </a:lnTo>
                    <a:lnTo>
                      <a:pt x="4362" y="5447"/>
                    </a:lnTo>
                    <a:lnTo>
                      <a:pt x="4323" y="5447"/>
                    </a:lnTo>
                    <a:lnTo>
                      <a:pt x="4286" y="5428"/>
                    </a:lnTo>
                    <a:lnTo>
                      <a:pt x="4247" y="5466"/>
                    </a:lnTo>
                    <a:lnTo>
                      <a:pt x="4209" y="5485"/>
                    </a:lnTo>
                    <a:lnTo>
                      <a:pt x="4171" y="5466"/>
                    </a:lnTo>
                    <a:lnTo>
                      <a:pt x="4114" y="5428"/>
                    </a:lnTo>
                    <a:lnTo>
                      <a:pt x="4095" y="5409"/>
                    </a:lnTo>
                    <a:lnTo>
                      <a:pt x="3847" y="5352"/>
                    </a:lnTo>
                    <a:lnTo>
                      <a:pt x="3695" y="5332"/>
                    </a:lnTo>
                    <a:lnTo>
                      <a:pt x="3562" y="5447"/>
                    </a:lnTo>
                    <a:lnTo>
                      <a:pt x="3409" y="5542"/>
                    </a:lnTo>
                    <a:lnTo>
                      <a:pt x="3314" y="5542"/>
                    </a:lnTo>
                    <a:lnTo>
                      <a:pt x="3238" y="5523"/>
                    </a:lnTo>
                    <a:lnTo>
                      <a:pt x="3200" y="5504"/>
                    </a:lnTo>
                    <a:lnTo>
                      <a:pt x="3181" y="5485"/>
                    </a:lnTo>
                    <a:lnTo>
                      <a:pt x="3181" y="5466"/>
                    </a:lnTo>
                    <a:lnTo>
                      <a:pt x="3181" y="5447"/>
                    </a:lnTo>
                    <a:lnTo>
                      <a:pt x="3181" y="5428"/>
                    </a:lnTo>
                    <a:lnTo>
                      <a:pt x="3162" y="5390"/>
                    </a:lnTo>
                    <a:lnTo>
                      <a:pt x="3162" y="5371"/>
                    </a:lnTo>
                    <a:lnTo>
                      <a:pt x="3143" y="5313"/>
                    </a:lnTo>
                    <a:lnTo>
                      <a:pt x="3124" y="5276"/>
                    </a:lnTo>
                    <a:lnTo>
                      <a:pt x="3124" y="5237"/>
                    </a:lnTo>
                    <a:lnTo>
                      <a:pt x="3143" y="5180"/>
                    </a:lnTo>
                    <a:lnTo>
                      <a:pt x="3124" y="5142"/>
                    </a:lnTo>
                    <a:lnTo>
                      <a:pt x="3104" y="5104"/>
                    </a:lnTo>
                    <a:lnTo>
                      <a:pt x="3067" y="5085"/>
                    </a:lnTo>
                    <a:lnTo>
                      <a:pt x="3048" y="5047"/>
                    </a:lnTo>
                    <a:lnTo>
                      <a:pt x="3028" y="5028"/>
                    </a:lnTo>
                    <a:lnTo>
                      <a:pt x="2952" y="5010"/>
                    </a:lnTo>
                    <a:lnTo>
                      <a:pt x="2933" y="4991"/>
                    </a:lnTo>
                    <a:lnTo>
                      <a:pt x="2895" y="4952"/>
                    </a:lnTo>
                    <a:lnTo>
                      <a:pt x="2876" y="4934"/>
                    </a:lnTo>
                    <a:lnTo>
                      <a:pt x="2876" y="4915"/>
                    </a:lnTo>
                    <a:lnTo>
                      <a:pt x="2857" y="4820"/>
                    </a:lnTo>
                    <a:lnTo>
                      <a:pt x="2819" y="4762"/>
                    </a:lnTo>
                    <a:lnTo>
                      <a:pt x="2762" y="4667"/>
                    </a:lnTo>
                    <a:lnTo>
                      <a:pt x="2705" y="4610"/>
                    </a:lnTo>
                    <a:lnTo>
                      <a:pt x="2628" y="4553"/>
                    </a:lnTo>
                    <a:lnTo>
                      <a:pt x="2591" y="4534"/>
                    </a:lnTo>
                    <a:lnTo>
                      <a:pt x="2552" y="4515"/>
                    </a:lnTo>
                    <a:lnTo>
                      <a:pt x="2533" y="4534"/>
                    </a:lnTo>
                    <a:lnTo>
                      <a:pt x="2514" y="4534"/>
                    </a:lnTo>
                    <a:lnTo>
                      <a:pt x="2324" y="4686"/>
                    </a:lnTo>
                    <a:lnTo>
                      <a:pt x="2286" y="4743"/>
                    </a:lnTo>
                    <a:lnTo>
                      <a:pt x="2000" y="4800"/>
                    </a:lnTo>
                    <a:lnTo>
                      <a:pt x="1924" y="4800"/>
                    </a:lnTo>
                    <a:lnTo>
                      <a:pt x="1314" y="4800"/>
                    </a:lnTo>
                    <a:lnTo>
                      <a:pt x="1276" y="4495"/>
                    </a:lnTo>
                    <a:lnTo>
                      <a:pt x="1295" y="4457"/>
                    </a:lnTo>
                    <a:lnTo>
                      <a:pt x="1314" y="4400"/>
                    </a:lnTo>
                    <a:lnTo>
                      <a:pt x="1333" y="4381"/>
                    </a:lnTo>
                    <a:lnTo>
                      <a:pt x="1333" y="4362"/>
                    </a:lnTo>
                    <a:lnTo>
                      <a:pt x="1333" y="4324"/>
                    </a:lnTo>
                    <a:lnTo>
                      <a:pt x="1333" y="4267"/>
                    </a:lnTo>
                    <a:lnTo>
                      <a:pt x="1314" y="4210"/>
                    </a:lnTo>
                    <a:lnTo>
                      <a:pt x="1295" y="4153"/>
                    </a:lnTo>
                    <a:lnTo>
                      <a:pt x="1104" y="3962"/>
                    </a:lnTo>
                    <a:lnTo>
                      <a:pt x="1009" y="3981"/>
                    </a:lnTo>
                    <a:lnTo>
                      <a:pt x="971" y="3981"/>
                    </a:lnTo>
                    <a:lnTo>
                      <a:pt x="933" y="3962"/>
                    </a:lnTo>
                    <a:lnTo>
                      <a:pt x="914" y="3905"/>
                    </a:lnTo>
                    <a:lnTo>
                      <a:pt x="895" y="3867"/>
                    </a:lnTo>
                    <a:lnTo>
                      <a:pt x="819" y="3867"/>
                    </a:lnTo>
                    <a:lnTo>
                      <a:pt x="800" y="3867"/>
                    </a:lnTo>
                    <a:lnTo>
                      <a:pt x="781" y="3848"/>
                    </a:lnTo>
                    <a:lnTo>
                      <a:pt x="742" y="3829"/>
                    </a:lnTo>
                    <a:lnTo>
                      <a:pt x="647" y="3829"/>
                    </a:lnTo>
                    <a:lnTo>
                      <a:pt x="609" y="3829"/>
                    </a:lnTo>
                    <a:lnTo>
                      <a:pt x="590" y="3791"/>
                    </a:lnTo>
                    <a:lnTo>
                      <a:pt x="590" y="3753"/>
                    </a:lnTo>
                    <a:lnTo>
                      <a:pt x="571" y="3733"/>
                    </a:lnTo>
                    <a:lnTo>
                      <a:pt x="552" y="3696"/>
                    </a:lnTo>
                    <a:lnTo>
                      <a:pt x="438" y="3619"/>
                    </a:lnTo>
                    <a:lnTo>
                      <a:pt x="381" y="3600"/>
                    </a:lnTo>
                    <a:lnTo>
                      <a:pt x="247" y="3600"/>
                    </a:lnTo>
                    <a:lnTo>
                      <a:pt x="114" y="3638"/>
                    </a:lnTo>
                    <a:lnTo>
                      <a:pt x="76" y="3619"/>
                    </a:lnTo>
                    <a:lnTo>
                      <a:pt x="76" y="3581"/>
                    </a:lnTo>
                    <a:lnTo>
                      <a:pt x="95" y="3524"/>
                    </a:lnTo>
                    <a:lnTo>
                      <a:pt x="95" y="3467"/>
                    </a:lnTo>
                    <a:lnTo>
                      <a:pt x="114" y="3372"/>
                    </a:lnTo>
                    <a:lnTo>
                      <a:pt x="114" y="3296"/>
                    </a:lnTo>
                    <a:lnTo>
                      <a:pt x="114" y="3276"/>
                    </a:lnTo>
                    <a:lnTo>
                      <a:pt x="95" y="3276"/>
                    </a:lnTo>
                    <a:lnTo>
                      <a:pt x="57" y="3296"/>
                    </a:lnTo>
                    <a:lnTo>
                      <a:pt x="38" y="3296"/>
                    </a:lnTo>
                    <a:lnTo>
                      <a:pt x="0" y="3238"/>
                    </a:lnTo>
                    <a:lnTo>
                      <a:pt x="57" y="3143"/>
                    </a:lnTo>
                    <a:lnTo>
                      <a:pt x="57" y="3067"/>
                    </a:lnTo>
                    <a:lnTo>
                      <a:pt x="76" y="3029"/>
                    </a:lnTo>
                    <a:lnTo>
                      <a:pt x="76" y="2991"/>
                    </a:lnTo>
                    <a:lnTo>
                      <a:pt x="76" y="2934"/>
                    </a:lnTo>
                    <a:lnTo>
                      <a:pt x="57" y="2895"/>
                    </a:lnTo>
                    <a:lnTo>
                      <a:pt x="152" y="2800"/>
                    </a:lnTo>
                    <a:lnTo>
                      <a:pt x="152" y="2781"/>
                    </a:lnTo>
                    <a:lnTo>
                      <a:pt x="152" y="2762"/>
                    </a:lnTo>
                    <a:lnTo>
                      <a:pt x="152" y="2724"/>
                    </a:lnTo>
                    <a:lnTo>
                      <a:pt x="152" y="2705"/>
                    </a:lnTo>
                    <a:lnTo>
                      <a:pt x="152" y="2686"/>
                    </a:lnTo>
                    <a:lnTo>
                      <a:pt x="190" y="2667"/>
                    </a:lnTo>
                    <a:lnTo>
                      <a:pt x="285" y="2648"/>
                    </a:lnTo>
                    <a:lnTo>
                      <a:pt x="324" y="2629"/>
                    </a:lnTo>
                    <a:lnTo>
                      <a:pt x="381" y="2572"/>
                    </a:lnTo>
                    <a:lnTo>
                      <a:pt x="400" y="2553"/>
                    </a:lnTo>
                    <a:lnTo>
                      <a:pt x="438" y="2534"/>
                    </a:lnTo>
                    <a:lnTo>
                      <a:pt x="476" y="2476"/>
                    </a:lnTo>
                    <a:lnTo>
                      <a:pt x="647" y="2209"/>
                    </a:lnTo>
                    <a:lnTo>
                      <a:pt x="742" y="2133"/>
                    </a:lnTo>
                    <a:lnTo>
                      <a:pt x="762" y="2077"/>
                    </a:lnTo>
                    <a:lnTo>
                      <a:pt x="742" y="1981"/>
                    </a:lnTo>
                    <a:lnTo>
                      <a:pt x="666" y="1924"/>
                    </a:lnTo>
                    <a:lnTo>
                      <a:pt x="590" y="1867"/>
                    </a:lnTo>
                    <a:lnTo>
                      <a:pt x="552" y="1829"/>
                    </a:lnTo>
                    <a:lnTo>
                      <a:pt x="590" y="1772"/>
                    </a:lnTo>
                    <a:lnTo>
                      <a:pt x="666" y="1772"/>
                    </a:lnTo>
                    <a:lnTo>
                      <a:pt x="723" y="1829"/>
                    </a:lnTo>
                    <a:lnTo>
                      <a:pt x="781" y="1829"/>
                    </a:lnTo>
                    <a:lnTo>
                      <a:pt x="800" y="1715"/>
                    </a:lnTo>
                    <a:lnTo>
                      <a:pt x="762" y="1619"/>
                    </a:lnTo>
                    <a:lnTo>
                      <a:pt x="705" y="1543"/>
                    </a:lnTo>
                    <a:lnTo>
                      <a:pt x="686" y="1448"/>
                    </a:lnTo>
                    <a:lnTo>
                      <a:pt x="762" y="1315"/>
                    </a:lnTo>
                    <a:lnTo>
                      <a:pt x="838" y="1276"/>
                    </a:lnTo>
                    <a:lnTo>
                      <a:pt x="857" y="1181"/>
                    </a:lnTo>
                    <a:lnTo>
                      <a:pt x="895" y="1067"/>
                    </a:lnTo>
                    <a:lnTo>
                      <a:pt x="933" y="972"/>
                    </a:lnTo>
                    <a:lnTo>
                      <a:pt x="952" y="972"/>
                    </a:lnTo>
                    <a:lnTo>
                      <a:pt x="990" y="990"/>
                    </a:lnTo>
                    <a:lnTo>
                      <a:pt x="1047" y="990"/>
                    </a:lnTo>
                    <a:lnTo>
                      <a:pt x="1086" y="972"/>
                    </a:lnTo>
                    <a:lnTo>
                      <a:pt x="1086" y="953"/>
                    </a:lnTo>
                    <a:lnTo>
                      <a:pt x="1123" y="781"/>
                    </a:lnTo>
                    <a:lnTo>
                      <a:pt x="1143" y="743"/>
                    </a:lnTo>
                    <a:lnTo>
                      <a:pt x="1047" y="591"/>
                    </a:lnTo>
                    <a:lnTo>
                      <a:pt x="876" y="457"/>
                    </a:lnTo>
                    <a:lnTo>
                      <a:pt x="762" y="324"/>
                    </a:lnTo>
                    <a:lnTo>
                      <a:pt x="857" y="210"/>
                    </a:lnTo>
                    <a:lnTo>
                      <a:pt x="742" y="191"/>
                    </a:lnTo>
                    <a:lnTo>
                      <a:pt x="781" y="133"/>
                    </a:lnTo>
                    <a:lnTo>
                      <a:pt x="971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3" name="Freeform 19">
                <a:extLst>
                  <a:ext uri="{FF2B5EF4-FFF2-40B4-BE49-F238E27FC236}">
                    <a16:creationId xmlns:a16="http://schemas.microsoft.com/office/drawing/2014/main" id="{A2FDB126-2D9F-954A-A584-B51D5FADC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5213" y="4060825"/>
                <a:ext cx="1111250" cy="1676400"/>
              </a:xfrm>
              <a:custGeom>
                <a:avLst/>
                <a:gdLst>
                  <a:gd name="T0" fmla="*/ 2147483646 w 6173"/>
                  <a:gd name="T1" fmla="*/ 2147483646 h 9314"/>
                  <a:gd name="T2" fmla="*/ 2147483646 w 6173"/>
                  <a:gd name="T3" fmla="*/ 2147483646 h 9314"/>
                  <a:gd name="T4" fmla="*/ 2147483646 w 6173"/>
                  <a:gd name="T5" fmla="*/ 2147483646 h 9314"/>
                  <a:gd name="T6" fmla="*/ 2147483646 w 6173"/>
                  <a:gd name="T7" fmla="*/ 2147483646 h 9314"/>
                  <a:gd name="T8" fmla="*/ 2147483646 w 6173"/>
                  <a:gd name="T9" fmla="*/ 2147483646 h 9314"/>
                  <a:gd name="T10" fmla="*/ 2147483646 w 6173"/>
                  <a:gd name="T11" fmla="*/ 2147483646 h 9314"/>
                  <a:gd name="T12" fmla="*/ 2147483646 w 6173"/>
                  <a:gd name="T13" fmla="*/ 2147483646 h 9314"/>
                  <a:gd name="T14" fmla="*/ 2147483646 w 6173"/>
                  <a:gd name="T15" fmla="*/ 2147483646 h 9314"/>
                  <a:gd name="T16" fmla="*/ 2147483646 w 6173"/>
                  <a:gd name="T17" fmla="*/ 2147483646 h 9314"/>
                  <a:gd name="T18" fmla="*/ 2147483646 w 6173"/>
                  <a:gd name="T19" fmla="*/ 2147483646 h 9314"/>
                  <a:gd name="T20" fmla="*/ 2147483646 w 6173"/>
                  <a:gd name="T21" fmla="*/ 2147483646 h 9314"/>
                  <a:gd name="T22" fmla="*/ 2147483646 w 6173"/>
                  <a:gd name="T23" fmla="*/ 2147483646 h 9314"/>
                  <a:gd name="T24" fmla="*/ 2147483646 w 6173"/>
                  <a:gd name="T25" fmla="*/ 2147483646 h 9314"/>
                  <a:gd name="T26" fmla="*/ 2147483646 w 6173"/>
                  <a:gd name="T27" fmla="*/ 2147483646 h 9314"/>
                  <a:gd name="T28" fmla="*/ 2147483646 w 6173"/>
                  <a:gd name="T29" fmla="*/ 2147483646 h 9314"/>
                  <a:gd name="T30" fmla="*/ 2147483646 w 6173"/>
                  <a:gd name="T31" fmla="*/ 2147483646 h 9314"/>
                  <a:gd name="T32" fmla="*/ 2147483646 w 6173"/>
                  <a:gd name="T33" fmla="*/ 2147483646 h 9314"/>
                  <a:gd name="T34" fmla="*/ 2147483646 w 6173"/>
                  <a:gd name="T35" fmla="*/ 2147483646 h 9314"/>
                  <a:gd name="T36" fmla="*/ 2147483646 w 6173"/>
                  <a:gd name="T37" fmla="*/ 2147483646 h 9314"/>
                  <a:gd name="T38" fmla="*/ 2147483646 w 6173"/>
                  <a:gd name="T39" fmla="*/ 2147483646 h 9314"/>
                  <a:gd name="T40" fmla="*/ 2147483646 w 6173"/>
                  <a:gd name="T41" fmla="*/ 2147483646 h 9314"/>
                  <a:gd name="T42" fmla="*/ 2147483646 w 6173"/>
                  <a:gd name="T43" fmla="*/ 2147483646 h 9314"/>
                  <a:gd name="T44" fmla="*/ 2147483646 w 6173"/>
                  <a:gd name="T45" fmla="*/ 2147483646 h 9314"/>
                  <a:gd name="T46" fmla="*/ 2147483646 w 6173"/>
                  <a:gd name="T47" fmla="*/ 2147483646 h 9314"/>
                  <a:gd name="T48" fmla="*/ 2147483646 w 6173"/>
                  <a:gd name="T49" fmla="*/ 2147483646 h 9314"/>
                  <a:gd name="T50" fmla="*/ 2147483646 w 6173"/>
                  <a:gd name="T51" fmla="*/ 0 h 9314"/>
                  <a:gd name="T52" fmla="*/ 2147483646 w 6173"/>
                  <a:gd name="T53" fmla="*/ 2147483646 h 9314"/>
                  <a:gd name="T54" fmla="*/ 2147483646 w 6173"/>
                  <a:gd name="T55" fmla="*/ 2147483646 h 9314"/>
                  <a:gd name="T56" fmla="*/ 2147483646 w 6173"/>
                  <a:gd name="T57" fmla="*/ 2147483646 h 9314"/>
                  <a:gd name="T58" fmla="*/ 2147483646 w 6173"/>
                  <a:gd name="T59" fmla="*/ 2147483646 h 9314"/>
                  <a:gd name="T60" fmla="*/ 2147483646 w 6173"/>
                  <a:gd name="T61" fmla="*/ 2147483646 h 9314"/>
                  <a:gd name="T62" fmla="*/ 2147483646 w 6173"/>
                  <a:gd name="T63" fmla="*/ 2147483646 h 9314"/>
                  <a:gd name="T64" fmla="*/ 2147483646 w 6173"/>
                  <a:gd name="T65" fmla="*/ 2147483646 h 9314"/>
                  <a:gd name="T66" fmla="*/ 2147483646 w 6173"/>
                  <a:gd name="T67" fmla="*/ 2147483646 h 9314"/>
                  <a:gd name="T68" fmla="*/ 2147483646 w 6173"/>
                  <a:gd name="T69" fmla="*/ 2147483646 h 9314"/>
                  <a:gd name="T70" fmla="*/ 2147483646 w 6173"/>
                  <a:gd name="T71" fmla="*/ 2147483646 h 9314"/>
                  <a:gd name="T72" fmla="*/ 2147483646 w 6173"/>
                  <a:gd name="T73" fmla="*/ 2147483646 h 9314"/>
                  <a:gd name="T74" fmla="*/ 2147483646 w 6173"/>
                  <a:gd name="T75" fmla="*/ 2147483646 h 9314"/>
                  <a:gd name="T76" fmla="*/ 2147483646 w 6173"/>
                  <a:gd name="T77" fmla="*/ 2147483646 h 9314"/>
                  <a:gd name="T78" fmla="*/ 2147483646 w 6173"/>
                  <a:gd name="T79" fmla="*/ 2147483646 h 9314"/>
                  <a:gd name="T80" fmla="*/ 2147483646 w 6173"/>
                  <a:gd name="T81" fmla="*/ 2147483646 h 9314"/>
                  <a:gd name="T82" fmla="*/ 2147483646 w 6173"/>
                  <a:gd name="T83" fmla="*/ 2147483646 h 9314"/>
                  <a:gd name="T84" fmla="*/ 2147483646 w 6173"/>
                  <a:gd name="T85" fmla="*/ 2147483646 h 9314"/>
                  <a:gd name="T86" fmla="*/ 2147483646 w 6173"/>
                  <a:gd name="T87" fmla="*/ 2147483646 h 9314"/>
                  <a:gd name="T88" fmla="*/ 2147483646 w 6173"/>
                  <a:gd name="T89" fmla="*/ 2147483646 h 9314"/>
                  <a:gd name="T90" fmla="*/ 2147483646 w 6173"/>
                  <a:gd name="T91" fmla="*/ 2147483646 h 9314"/>
                  <a:gd name="T92" fmla="*/ 2147483646 w 6173"/>
                  <a:gd name="T93" fmla="*/ 2147483646 h 9314"/>
                  <a:gd name="T94" fmla="*/ 2147483646 w 6173"/>
                  <a:gd name="T95" fmla="*/ 2147483646 h 9314"/>
                  <a:gd name="T96" fmla="*/ 2147483646 w 6173"/>
                  <a:gd name="T97" fmla="*/ 2147483646 h 9314"/>
                  <a:gd name="T98" fmla="*/ 2147483646 w 6173"/>
                  <a:gd name="T99" fmla="*/ 2147483646 h 9314"/>
                  <a:gd name="T100" fmla="*/ 2147483646 w 6173"/>
                  <a:gd name="T101" fmla="*/ 2147483646 h 9314"/>
                  <a:gd name="T102" fmla="*/ 2147483646 w 6173"/>
                  <a:gd name="T103" fmla="*/ 2147483646 h 9314"/>
                  <a:gd name="T104" fmla="*/ 2147483646 w 6173"/>
                  <a:gd name="T105" fmla="*/ 2147483646 h 9314"/>
                  <a:gd name="T106" fmla="*/ 2147483646 w 6173"/>
                  <a:gd name="T107" fmla="*/ 2147483646 h 9314"/>
                  <a:gd name="T108" fmla="*/ 2147483646 w 6173"/>
                  <a:gd name="T109" fmla="*/ 2147483646 h 931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173" h="9314">
                    <a:moveTo>
                      <a:pt x="229" y="6418"/>
                    </a:moveTo>
                    <a:lnTo>
                      <a:pt x="229" y="6266"/>
                    </a:lnTo>
                    <a:lnTo>
                      <a:pt x="362" y="6113"/>
                    </a:lnTo>
                    <a:lnTo>
                      <a:pt x="420" y="6057"/>
                    </a:lnTo>
                    <a:lnTo>
                      <a:pt x="457" y="6037"/>
                    </a:lnTo>
                    <a:lnTo>
                      <a:pt x="496" y="6037"/>
                    </a:lnTo>
                    <a:lnTo>
                      <a:pt x="706" y="6018"/>
                    </a:lnTo>
                    <a:lnTo>
                      <a:pt x="896" y="5923"/>
                    </a:lnTo>
                    <a:lnTo>
                      <a:pt x="972" y="5885"/>
                    </a:lnTo>
                    <a:lnTo>
                      <a:pt x="1029" y="5828"/>
                    </a:lnTo>
                    <a:lnTo>
                      <a:pt x="1029" y="5790"/>
                    </a:lnTo>
                    <a:lnTo>
                      <a:pt x="1105" y="5656"/>
                    </a:lnTo>
                    <a:lnTo>
                      <a:pt x="1219" y="5561"/>
                    </a:lnTo>
                    <a:lnTo>
                      <a:pt x="1391" y="5523"/>
                    </a:lnTo>
                    <a:lnTo>
                      <a:pt x="1448" y="5504"/>
                    </a:lnTo>
                    <a:lnTo>
                      <a:pt x="1467" y="5466"/>
                    </a:lnTo>
                    <a:lnTo>
                      <a:pt x="1467" y="5427"/>
                    </a:lnTo>
                    <a:lnTo>
                      <a:pt x="1467" y="5390"/>
                    </a:lnTo>
                    <a:lnTo>
                      <a:pt x="1448" y="5351"/>
                    </a:lnTo>
                    <a:lnTo>
                      <a:pt x="1429" y="5332"/>
                    </a:lnTo>
                    <a:lnTo>
                      <a:pt x="1391" y="5313"/>
                    </a:lnTo>
                    <a:lnTo>
                      <a:pt x="1372" y="5313"/>
                    </a:lnTo>
                    <a:lnTo>
                      <a:pt x="1353" y="5295"/>
                    </a:lnTo>
                    <a:lnTo>
                      <a:pt x="1315" y="5256"/>
                    </a:lnTo>
                    <a:lnTo>
                      <a:pt x="1277" y="5218"/>
                    </a:lnTo>
                    <a:lnTo>
                      <a:pt x="1258" y="5161"/>
                    </a:lnTo>
                    <a:lnTo>
                      <a:pt x="1239" y="5104"/>
                    </a:lnTo>
                    <a:lnTo>
                      <a:pt x="1219" y="4837"/>
                    </a:lnTo>
                    <a:lnTo>
                      <a:pt x="1239" y="4761"/>
                    </a:lnTo>
                    <a:lnTo>
                      <a:pt x="1258" y="4723"/>
                    </a:lnTo>
                    <a:lnTo>
                      <a:pt x="1277" y="4704"/>
                    </a:lnTo>
                    <a:lnTo>
                      <a:pt x="1315" y="4704"/>
                    </a:lnTo>
                    <a:lnTo>
                      <a:pt x="1353" y="4704"/>
                    </a:lnTo>
                    <a:lnTo>
                      <a:pt x="1429" y="4742"/>
                    </a:lnTo>
                    <a:lnTo>
                      <a:pt x="1486" y="4723"/>
                    </a:lnTo>
                    <a:lnTo>
                      <a:pt x="1524" y="4704"/>
                    </a:lnTo>
                    <a:lnTo>
                      <a:pt x="1696" y="4475"/>
                    </a:lnTo>
                    <a:lnTo>
                      <a:pt x="1753" y="4323"/>
                    </a:lnTo>
                    <a:lnTo>
                      <a:pt x="1734" y="4285"/>
                    </a:lnTo>
                    <a:lnTo>
                      <a:pt x="1581" y="4152"/>
                    </a:lnTo>
                    <a:lnTo>
                      <a:pt x="1563" y="4132"/>
                    </a:lnTo>
                    <a:lnTo>
                      <a:pt x="1563" y="4113"/>
                    </a:lnTo>
                    <a:lnTo>
                      <a:pt x="1581" y="4094"/>
                    </a:lnTo>
                    <a:lnTo>
                      <a:pt x="1600" y="4056"/>
                    </a:lnTo>
                    <a:lnTo>
                      <a:pt x="1600" y="3999"/>
                    </a:lnTo>
                    <a:lnTo>
                      <a:pt x="1581" y="3961"/>
                    </a:lnTo>
                    <a:lnTo>
                      <a:pt x="1563" y="3942"/>
                    </a:lnTo>
                    <a:lnTo>
                      <a:pt x="1410" y="3809"/>
                    </a:lnTo>
                    <a:lnTo>
                      <a:pt x="1315" y="3732"/>
                    </a:lnTo>
                    <a:lnTo>
                      <a:pt x="1277" y="3695"/>
                    </a:lnTo>
                    <a:lnTo>
                      <a:pt x="1239" y="3618"/>
                    </a:lnTo>
                    <a:lnTo>
                      <a:pt x="1219" y="3561"/>
                    </a:lnTo>
                    <a:lnTo>
                      <a:pt x="1200" y="3466"/>
                    </a:lnTo>
                    <a:lnTo>
                      <a:pt x="1544" y="3123"/>
                    </a:lnTo>
                    <a:lnTo>
                      <a:pt x="1600" y="3009"/>
                    </a:lnTo>
                    <a:lnTo>
                      <a:pt x="1600" y="2970"/>
                    </a:lnTo>
                    <a:lnTo>
                      <a:pt x="1620" y="2933"/>
                    </a:lnTo>
                    <a:lnTo>
                      <a:pt x="1620" y="2894"/>
                    </a:lnTo>
                    <a:lnTo>
                      <a:pt x="1620" y="2799"/>
                    </a:lnTo>
                    <a:lnTo>
                      <a:pt x="1639" y="2761"/>
                    </a:lnTo>
                    <a:lnTo>
                      <a:pt x="1658" y="2761"/>
                    </a:lnTo>
                    <a:lnTo>
                      <a:pt x="1677" y="2761"/>
                    </a:lnTo>
                    <a:lnTo>
                      <a:pt x="1696" y="2761"/>
                    </a:lnTo>
                    <a:lnTo>
                      <a:pt x="1734" y="2780"/>
                    </a:lnTo>
                    <a:lnTo>
                      <a:pt x="1753" y="2799"/>
                    </a:lnTo>
                    <a:lnTo>
                      <a:pt x="1791" y="2799"/>
                    </a:lnTo>
                    <a:lnTo>
                      <a:pt x="1810" y="2799"/>
                    </a:lnTo>
                    <a:lnTo>
                      <a:pt x="1829" y="2799"/>
                    </a:lnTo>
                    <a:lnTo>
                      <a:pt x="1848" y="2799"/>
                    </a:lnTo>
                    <a:lnTo>
                      <a:pt x="1867" y="2818"/>
                    </a:lnTo>
                    <a:lnTo>
                      <a:pt x="1867" y="2837"/>
                    </a:lnTo>
                    <a:lnTo>
                      <a:pt x="1886" y="2856"/>
                    </a:lnTo>
                    <a:lnTo>
                      <a:pt x="1905" y="2856"/>
                    </a:lnTo>
                    <a:lnTo>
                      <a:pt x="1925" y="2875"/>
                    </a:lnTo>
                    <a:lnTo>
                      <a:pt x="1944" y="2875"/>
                    </a:lnTo>
                    <a:lnTo>
                      <a:pt x="2020" y="2875"/>
                    </a:lnTo>
                    <a:lnTo>
                      <a:pt x="2115" y="2704"/>
                    </a:lnTo>
                    <a:lnTo>
                      <a:pt x="2153" y="2608"/>
                    </a:lnTo>
                    <a:lnTo>
                      <a:pt x="2153" y="2571"/>
                    </a:lnTo>
                    <a:lnTo>
                      <a:pt x="2134" y="2532"/>
                    </a:lnTo>
                    <a:lnTo>
                      <a:pt x="2134" y="2494"/>
                    </a:lnTo>
                    <a:lnTo>
                      <a:pt x="2134" y="2456"/>
                    </a:lnTo>
                    <a:lnTo>
                      <a:pt x="2153" y="2456"/>
                    </a:lnTo>
                    <a:lnTo>
                      <a:pt x="2172" y="2475"/>
                    </a:lnTo>
                    <a:lnTo>
                      <a:pt x="2210" y="2475"/>
                    </a:lnTo>
                    <a:lnTo>
                      <a:pt x="2210" y="2456"/>
                    </a:lnTo>
                    <a:lnTo>
                      <a:pt x="2210" y="2418"/>
                    </a:lnTo>
                    <a:lnTo>
                      <a:pt x="2229" y="2399"/>
                    </a:lnTo>
                    <a:lnTo>
                      <a:pt x="2229" y="2380"/>
                    </a:lnTo>
                    <a:lnTo>
                      <a:pt x="2267" y="2380"/>
                    </a:lnTo>
                    <a:lnTo>
                      <a:pt x="2306" y="2380"/>
                    </a:lnTo>
                    <a:lnTo>
                      <a:pt x="2362" y="2323"/>
                    </a:lnTo>
                    <a:lnTo>
                      <a:pt x="2382" y="2323"/>
                    </a:lnTo>
                    <a:lnTo>
                      <a:pt x="2401" y="2304"/>
                    </a:lnTo>
                    <a:lnTo>
                      <a:pt x="2438" y="2304"/>
                    </a:lnTo>
                    <a:lnTo>
                      <a:pt x="2458" y="2285"/>
                    </a:lnTo>
                    <a:lnTo>
                      <a:pt x="2515" y="2247"/>
                    </a:lnTo>
                    <a:lnTo>
                      <a:pt x="2534" y="2227"/>
                    </a:lnTo>
                    <a:lnTo>
                      <a:pt x="2515" y="2209"/>
                    </a:lnTo>
                    <a:lnTo>
                      <a:pt x="2534" y="2190"/>
                    </a:lnTo>
                    <a:lnTo>
                      <a:pt x="2591" y="1999"/>
                    </a:lnTo>
                    <a:lnTo>
                      <a:pt x="2629" y="1828"/>
                    </a:lnTo>
                    <a:lnTo>
                      <a:pt x="2610" y="1599"/>
                    </a:lnTo>
                    <a:lnTo>
                      <a:pt x="2572" y="1504"/>
                    </a:lnTo>
                    <a:lnTo>
                      <a:pt x="2591" y="1389"/>
                    </a:lnTo>
                    <a:lnTo>
                      <a:pt x="2610" y="1333"/>
                    </a:lnTo>
                    <a:lnTo>
                      <a:pt x="2629" y="1294"/>
                    </a:lnTo>
                    <a:lnTo>
                      <a:pt x="2648" y="1275"/>
                    </a:lnTo>
                    <a:lnTo>
                      <a:pt x="2667" y="1256"/>
                    </a:lnTo>
                    <a:lnTo>
                      <a:pt x="2801" y="1256"/>
                    </a:lnTo>
                    <a:lnTo>
                      <a:pt x="2915" y="1161"/>
                    </a:lnTo>
                    <a:lnTo>
                      <a:pt x="2839" y="1066"/>
                    </a:lnTo>
                    <a:lnTo>
                      <a:pt x="2839" y="1028"/>
                    </a:lnTo>
                    <a:lnTo>
                      <a:pt x="2801" y="989"/>
                    </a:lnTo>
                    <a:lnTo>
                      <a:pt x="2782" y="952"/>
                    </a:lnTo>
                    <a:lnTo>
                      <a:pt x="2667" y="913"/>
                    </a:lnTo>
                    <a:lnTo>
                      <a:pt x="2782" y="723"/>
                    </a:lnTo>
                    <a:lnTo>
                      <a:pt x="2819" y="627"/>
                    </a:lnTo>
                    <a:lnTo>
                      <a:pt x="2896" y="532"/>
                    </a:lnTo>
                    <a:lnTo>
                      <a:pt x="3029" y="418"/>
                    </a:lnTo>
                    <a:lnTo>
                      <a:pt x="3048" y="380"/>
                    </a:lnTo>
                    <a:lnTo>
                      <a:pt x="3048" y="342"/>
                    </a:lnTo>
                    <a:lnTo>
                      <a:pt x="3068" y="210"/>
                    </a:lnTo>
                    <a:lnTo>
                      <a:pt x="3068" y="133"/>
                    </a:lnTo>
                    <a:lnTo>
                      <a:pt x="3181" y="38"/>
                    </a:lnTo>
                    <a:lnTo>
                      <a:pt x="3486" y="0"/>
                    </a:lnTo>
                    <a:lnTo>
                      <a:pt x="3562" y="0"/>
                    </a:lnTo>
                    <a:lnTo>
                      <a:pt x="3639" y="19"/>
                    </a:lnTo>
                    <a:lnTo>
                      <a:pt x="3677" y="38"/>
                    </a:lnTo>
                    <a:lnTo>
                      <a:pt x="3791" y="76"/>
                    </a:lnTo>
                    <a:lnTo>
                      <a:pt x="4134" y="57"/>
                    </a:lnTo>
                    <a:lnTo>
                      <a:pt x="4363" y="95"/>
                    </a:lnTo>
                    <a:lnTo>
                      <a:pt x="4382" y="171"/>
                    </a:lnTo>
                    <a:lnTo>
                      <a:pt x="4401" y="229"/>
                    </a:lnTo>
                    <a:lnTo>
                      <a:pt x="4477" y="305"/>
                    </a:lnTo>
                    <a:lnTo>
                      <a:pt x="4534" y="361"/>
                    </a:lnTo>
                    <a:lnTo>
                      <a:pt x="4686" y="456"/>
                    </a:lnTo>
                    <a:lnTo>
                      <a:pt x="4763" y="532"/>
                    </a:lnTo>
                    <a:lnTo>
                      <a:pt x="4858" y="571"/>
                    </a:lnTo>
                    <a:lnTo>
                      <a:pt x="4877" y="608"/>
                    </a:lnTo>
                    <a:lnTo>
                      <a:pt x="4896" y="627"/>
                    </a:lnTo>
                    <a:lnTo>
                      <a:pt x="4839" y="666"/>
                    </a:lnTo>
                    <a:lnTo>
                      <a:pt x="4782" y="856"/>
                    </a:lnTo>
                    <a:lnTo>
                      <a:pt x="4724" y="913"/>
                    </a:lnTo>
                    <a:lnTo>
                      <a:pt x="4763" y="1047"/>
                    </a:lnTo>
                    <a:lnTo>
                      <a:pt x="4782" y="1104"/>
                    </a:lnTo>
                    <a:lnTo>
                      <a:pt x="4820" y="1180"/>
                    </a:lnTo>
                    <a:lnTo>
                      <a:pt x="4858" y="1256"/>
                    </a:lnTo>
                    <a:lnTo>
                      <a:pt x="4877" y="1428"/>
                    </a:lnTo>
                    <a:lnTo>
                      <a:pt x="4896" y="1504"/>
                    </a:lnTo>
                    <a:lnTo>
                      <a:pt x="4934" y="1580"/>
                    </a:lnTo>
                    <a:lnTo>
                      <a:pt x="4991" y="1828"/>
                    </a:lnTo>
                    <a:lnTo>
                      <a:pt x="5201" y="2342"/>
                    </a:lnTo>
                    <a:lnTo>
                      <a:pt x="5277" y="2494"/>
                    </a:lnTo>
                    <a:lnTo>
                      <a:pt x="5372" y="2589"/>
                    </a:lnTo>
                    <a:lnTo>
                      <a:pt x="5430" y="2628"/>
                    </a:lnTo>
                    <a:lnTo>
                      <a:pt x="5543" y="2666"/>
                    </a:lnTo>
                    <a:lnTo>
                      <a:pt x="5620" y="2723"/>
                    </a:lnTo>
                    <a:lnTo>
                      <a:pt x="5848" y="2952"/>
                    </a:lnTo>
                    <a:lnTo>
                      <a:pt x="5963" y="3104"/>
                    </a:lnTo>
                    <a:lnTo>
                      <a:pt x="5963" y="3218"/>
                    </a:lnTo>
                    <a:lnTo>
                      <a:pt x="5943" y="3332"/>
                    </a:lnTo>
                    <a:lnTo>
                      <a:pt x="5943" y="3390"/>
                    </a:lnTo>
                    <a:lnTo>
                      <a:pt x="5963" y="3446"/>
                    </a:lnTo>
                    <a:lnTo>
                      <a:pt x="6020" y="3561"/>
                    </a:lnTo>
                    <a:lnTo>
                      <a:pt x="6058" y="3618"/>
                    </a:lnTo>
                    <a:lnTo>
                      <a:pt x="6058" y="3713"/>
                    </a:lnTo>
                    <a:lnTo>
                      <a:pt x="6077" y="3809"/>
                    </a:lnTo>
                    <a:lnTo>
                      <a:pt x="6172" y="4037"/>
                    </a:lnTo>
                    <a:lnTo>
                      <a:pt x="6153" y="4132"/>
                    </a:lnTo>
                    <a:lnTo>
                      <a:pt x="5677" y="4513"/>
                    </a:lnTo>
                    <a:lnTo>
                      <a:pt x="5448" y="4723"/>
                    </a:lnTo>
                    <a:lnTo>
                      <a:pt x="5410" y="4951"/>
                    </a:lnTo>
                    <a:lnTo>
                      <a:pt x="5277" y="5161"/>
                    </a:lnTo>
                    <a:lnTo>
                      <a:pt x="4953" y="5447"/>
                    </a:lnTo>
                    <a:lnTo>
                      <a:pt x="4877" y="5656"/>
                    </a:lnTo>
                    <a:lnTo>
                      <a:pt x="4800" y="5771"/>
                    </a:lnTo>
                    <a:lnTo>
                      <a:pt x="4800" y="5808"/>
                    </a:lnTo>
                    <a:lnTo>
                      <a:pt x="4800" y="5828"/>
                    </a:lnTo>
                    <a:lnTo>
                      <a:pt x="4858" y="5847"/>
                    </a:lnTo>
                    <a:lnTo>
                      <a:pt x="4896" y="5866"/>
                    </a:lnTo>
                    <a:lnTo>
                      <a:pt x="4915" y="5904"/>
                    </a:lnTo>
                    <a:lnTo>
                      <a:pt x="4934" y="5923"/>
                    </a:lnTo>
                    <a:lnTo>
                      <a:pt x="4858" y="6057"/>
                    </a:lnTo>
                    <a:lnTo>
                      <a:pt x="4724" y="6075"/>
                    </a:lnTo>
                    <a:lnTo>
                      <a:pt x="4610" y="6057"/>
                    </a:lnTo>
                    <a:lnTo>
                      <a:pt x="4515" y="6057"/>
                    </a:lnTo>
                    <a:lnTo>
                      <a:pt x="4382" y="6113"/>
                    </a:lnTo>
                    <a:lnTo>
                      <a:pt x="4419" y="6228"/>
                    </a:lnTo>
                    <a:lnTo>
                      <a:pt x="4591" y="6475"/>
                    </a:lnTo>
                    <a:lnTo>
                      <a:pt x="4782" y="6609"/>
                    </a:lnTo>
                    <a:lnTo>
                      <a:pt x="4820" y="6628"/>
                    </a:lnTo>
                    <a:lnTo>
                      <a:pt x="4839" y="6666"/>
                    </a:lnTo>
                    <a:lnTo>
                      <a:pt x="4858" y="6742"/>
                    </a:lnTo>
                    <a:lnTo>
                      <a:pt x="4839" y="7028"/>
                    </a:lnTo>
                    <a:lnTo>
                      <a:pt x="4763" y="7161"/>
                    </a:lnTo>
                    <a:lnTo>
                      <a:pt x="4686" y="7237"/>
                    </a:lnTo>
                    <a:lnTo>
                      <a:pt x="4572" y="7294"/>
                    </a:lnTo>
                    <a:lnTo>
                      <a:pt x="4343" y="7256"/>
                    </a:lnTo>
                    <a:lnTo>
                      <a:pt x="4382" y="7352"/>
                    </a:lnTo>
                    <a:lnTo>
                      <a:pt x="4382" y="7408"/>
                    </a:lnTo>
                    <a:lnTo>
                      <a:pt x="4382" y="7466"/>
                    </a:lnTo>
                    <a:lnTo>
                      <a:pt x="4343" y="7523"/>
                    </a:lnTo>
                    <a:lnTo>
                      <a:pt x="4324" y="7618"/>
                    </a:lnTo>
                    <a:lnTo>
                      <a:pt x="4343" y="7752"/>
                    </a:lnTo>
                    <a:lnTo>
                      <a:pt x="4306" y="8056"/>
                    </a:lnTo>
                    <a:lnTo>
                      <a:pt x="4191" y="8361"/>
                    </a:lnTo>
                    <a:lnTo>
                      <a:pt x="4077" y="8514"/>
                    </a:lnTo>
                    <a:lnTo>
                      <a:pt x="4039" y="8532"/>
                    </a:lnTo>
                    <a:lnTo>
                      <a:pt x="3943" y="8532"/>
                    </a:lnTo>
                    <a:lnTo>
                      <a:pt x="3772" y="8514"/>
                    </a:lnTo>
                    <a:lnTo>
                      <a:pt x="3734" y="8475"/>
                    </a:lnTo>
                    <a:lnTo>
                      <a:pt x="3581" y="8342"/>
                    </a:lnTo>
                    <a:lnTo>
                      <a:pt x="3486" y="8304"/>
                    </a:lnTo>
                    <a:lnTo>
                      <a:pt x="3429" y="8361"/>
                    </a:lnTo>
                    <a:lnTo>
                      <a:pt x="3429" y="8380"/>
                    </a:lnTo>
                    <a:lnTo>
                      <a:pt x="3410" y="8437"/>
                    </a:lnTo>
                    <a:lnTo>
                      <a:pt x="3410" y="8532"/>
                    </a:lnTo>
                    <a:lnTo>
                      <a:pt x="3410" y="8628"/>
                    </a:lnTo>
                    <a:lnTo>
                      <a:pt x="3429" y="8704"/>
                    </a:lnTo>
                    <a:lnTo>
                      <a:pt x="3467" y="8742"/>
                    </a:lnTo>
                    <a:lnTo>
                      <a:pt x="3544" y="8895"/>
                    </a:lnTo>
                    <a:lnTo>
                      <a:pt x="3544" y="8990"/>
                    </a:lnTo>
                    <a:lnTo>
                      <a:pt x="3486" y="9066"/>
                    </a:lnTo>
                    <a:lnTo>
                      <a:pt x="3448" y="9180"/>
                    </a:lnTo>
                    <a:lnTo>
                      <a:pt x="3429" y="9294"/>
                    </a:lnTo>
                    <a:lnTo>
                      <a:pt x="3429" y="9313"/>
                    </a:lnTo>
                    <a:lnTo>
                      <a:pt x="3391" y="9313"/>
                    </a:lnTo>
                    <a:lnTo>
                      <a:pt x="3068" y="9180"/>
                    </a:lnTo>
                    <a:lnTo>
                      <a:pt x="2858" y="9237"/>
                    </a:lnTo>
                    <a:lnTo>
                      <a:pt x="2534" y="9123"/>
                    </a:lnTo>
                    <a:lnTo>
                      <a:pt x="2324" y="9161"/>
                    </a:lnTo>
                    <a:lnTo>
                      <a:pt x="2248" y="9123"/>
                    </a:lnTo>
                    <a:lnTo>
                      <a:pt x="2172" y="9085"/>
                    </a:lnTo>
                    <a:lnTo>
                      <a:pt x="1905" y="9123"/>
                    </a:lnTo>
                    <a:lnTo>
                      <a:pt x="1810" y="9028"/>
                    </a:lnTo>
                    <a:lnTo>
                      <a:pt x="1696" y="8913"/>
                    </a:lnTo>
                    <a:lnTo>
                      <a:pt x="1677" y="8818"/>
                    </a:lnTo>
                    <a:lnTo>
                      <a:pt x="1734" y="8704"/>
                    </a:lnTo>
                    <a:lnTo>
                      <a:pt x="1734" y="8685"/>
                    </a:lnTo>
                    <a:lnTo>
                      <a:pt x="1696" y="8666"/>
                    </a:lnTo>
                    <a:lnTo>
                      <a:pt x="1658" y="8666"/>
                    </a:lnTo>
                    <a:lnTo>
                      <a:pt x="1639" y="8685"/>
                    </a:lnTo>
                    <a:lnTo>
                      <a:pt x="1563" y="8666"/>
                    </a:lnTo>
                    <a:lnTo>
                      <a:pt x="1486" y="8647"/>
                    </a:lnTo>
                    <a:lnTo>
                      <a:pt x="1353" y="8647"/>
                    </a:lnTo>
                    <a:lnTo>
                      <a:pt x="1277" y="8666"/>
                    </a:lnTo>
                    <a:lnTo>
                      <a:pt x="1258" y="8742"/>
                    </a:lnTo>
                    <a:lnTo>
                      <a:pt x="1258" y="8913"/>
                    </a:lnTo>
                    <a:lnTo>
                      <a:pt x="1219" y="9066"/>
                    </a:lnTo>
                    <a:lnTo>
                      <a:pt x="1219" y="9161"/>
                    </a:lnTo>
                    <a:lnTo>
                      <a:pt x="1239" y="9257"/>
                    </a:lnTo>
                    <a:lnTo>
                      <a:pt x="1182" y="9275"/>
                    </a:lnTo>
                    <a:lnTo>
                      <a:pt x="1124" y="9257"/>
                    </a:lnTo>
                    <a:lnTo>
                      <a:pt x="953" y="9161"/>
                    </a:lnTo>
                    <a:lnTo>
                      <a:pt x="724" y="8971"/>
                    </a:lnTo>
                    <a:lnTo>
                      <a:pt x="706" y="8952"/>
                    </a:lnTo>
                    <a:lnTo>
                      <a:pt x="667" y="8932"/>
                    </a:lnTo>
                    <a:lnTo>
                      <a:pt x="648" y="8913"/>
                    </a:lnTo>
                    <a:lnTo>
                      <a:pt x="515" y="8932"/>
                    </a:lnTo>
                    <a:lnTo>
                      <a:pt x="325" y="8895"/>
                    </a:lnTo>
                    <a:lnTo>
                      <a:pt x="58" y="8704"/>
                    </a:lnTo>
                    <a:lnTo>
                      <a:pt x="0" y="8628"/>
                    </a:lnTo>
                    <a:lnTo>
                      <a:pt x="20" y="8342"/>
                    </a:lnTo>
                    <a:lnTo>
                      <a:pt x="20" y="8133"/>
                    </a:lnTo>
                    <a:lnTo>
                      <a:pt x="191" y="7904"/>
                    </a:lnTo>
                    <a:lnTo>
                      <a:pt x="248" y="7752"/>
                    </a:lnTo>
                    <a:lnTo>
                      <a:pt x="267" y="7713"/>
                    </a:lnTo>
                    <a:lnTo>
                      <a:pt x="286" y="7675"/>
                    </a:lnTo>
                    <a:lnTo>
                      <a:pt x="343" y="7428"/>
                    </a:lnTo>
                    <a:lnTo>
                      <a:pt x="343" y="7313"/>
                    </a:lnTo>
                    <a:lnTo>
                      <a:pt x="229" y="6418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3559" name="Group 1">
              <a:extLst>
                <a:ext uri="{FF2B5EF4-FFF2-40B4-BE49-F238E27FC236}">
                  <a16:creationId xmlns:a16="http://schemas.microsoft.com/office/drawing/2014/main" id="{03A46980-593E-0540-9CE1-7C48522832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29463" y="2660650"/>
              <a:ext cx="3692525" cy="2644775"/>
              <a:chOff x="7129463" y="2660650"/>
              <a:chExt cx="3691742" cy="2644775"/>
            </a:xfrm>
          </p:grpSpPr>
          <p:sp>
            <p:nvSpPr>
              <p:cNvPr id="23563" name="Freeform 33">
                <a:extLst>
                  <a:ext uri="{FF2B5EF4-FFF2-40B4-BE49-F238E27FC236}">
                    <a16:creationId xmlns:a16="http://schemas.microsoft.com/office/drawing/2014/main" id="{C68DC44C-A237-C345-BCA0-B5C1C650A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7375" y="2840038"/>
                <a:ext cx="265113" cy="352425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3" y="0"/>
                      <a:pt x="0" y="343"/>
                      <a:pt x="0" y="743"/>
                    </a:cubicBezTo>
                    <a:cubicBezTo>
                      <a:pt x="0" y="895"/>
                      <a:pt x="38" y="1029"/>
                      <a:pt x="114" y="1143"/>
                    </a:cubicBezTo>
                    <a:cubicBezTo>
                      <a:pt x="666" y="1924"/>
                      <a:pt x="666" y="1924"/>
                      <a:pt x="666" y="1924"/>
                    </a:cubicBezTo>
                    <a:cubicBezTo>
                      <a:pt x="685" y="1943"/>
                      <a:pt x="704" y="1962"/>
                      <a:pt x="724" y="1962"/>
                    </a:cubicBezTo>
                    <a:cubicBezTo>
                      <a:pt x="743" y="1962"/>
                      <a:pt x="762" y="1943"/>
                      <a:pt x="780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09" y="1029"/>
                      <a:pt x="1466" y="895"/>
                      <a:pt x="1466" y="743"/>
                    </a:cubicBezTo>
                    <a:cubicBezTo>
                      <a:pt x="1466" y="343"/>
                      <a:pt x="1124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2"/>
                      <a:pt x="571" y="438"/>
                      <a:pt x="724" y="438"/>
                    </a:cubicBezTo>
                    <a:cubicBezTo>
                      <a:pt x="895" y="438"/>
                      <a:pt x="1029" y="572"/>
                      <a:pt x="1029" y="743"/>
                    </a:cubicBezTo>
                    <a:cubicBezTo>
                      <a:pt x="1029" y="895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64" name="Text Box 34">
                <a:extLst>
                  <a:ext uri="{FF2B5EF4-FFF2-40B4-BE49-F238E27FC236}">
                    <a16:creationId xmlns:a16="http://schemas.microsoft.com/office/drawing/2014/main" id="{A853AAD0-CC0E-0C47-A695-A91680E53C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20213" y="4646613"/>
                <a:ext cx="1500992" cy="3317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Tegucigalpa</a:t>
                </a:r>
              </a:p>
            </p:txBody>
          </p:sp>
          <p:sp>
            <p:nvSpPr>
              <p:cNvPr id="11298" name="Text Box 35">
                <a:extLst>
                  <a:ext uri="{FF2B5EF4-FFF2-40B4-BE49-F238E27FC236}">
                    <a16:creationId xmlns:a16="http://schemas.microsoft.com/office/drawing/2014/main" id="{E22A2A64-9990-DF42-AFC5-F2A85F8879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29463" y="2927350"/>
                <a:ext cx="1257033" cy="2190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San Pedro Sula</a:t>
                </a:r>
              </a:p>
            </p:txBody>
          </p:sp>
          <p:sp>
            <p:nvSpPr>
              <p:cNvPr id="11299" name="Text Box 36">
                <a:extLst>
                  <a:ext uri="{FF2B5EF4-FFF2-40B4-BE49-F238E27FC236}">
                    <a16:creationId xmlns:a16="http://schemas.microsoft.com/office/drawing/2014/main" id="{E8DBB4BE-FF4B-E243-A991-F49688162C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51457" y="2660650"/>
                <a:ext cx="707875" cy="2190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defRPr/>
                </a:pPr>
                <a:r>
                  <a:rPr lang="en-US" altLang="en-UA" sz="1042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La Ceiba</a:t>
                </a:r>
              </a:p>
            </p:txBody>
          </p:sp>
          <p:sp>
            <p:nvSpPr>
              <p:cNvPr id="23567" name="Freeform 37">
                <a:extLst>
                  <a:ext uri="{FF2B5EF4-FFF2-40B4-BE49-F238E27FC236}">
                    <a16:creationId xmlns:a16="http://schemas.microsoft.com/office/drawing/2014/main" id="{8B89082A-E2BA-CD4B-8414-A0369EAE7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1938" y="4954588"/>
                <a:ext cx="263525" cy="350837"/>
              </a:xfrm>
              <a:custGeom>
                <a:avLst/>
                <a:gdLst>
                  <a:gd name="T0" fmla="*/ 2147483646 w 1468"/>
                  <a:gd name="T1" fmla="*/ 0 h 1945"/>
                  <a:gd name="T2" fmla="*/ 2147483646 w 1468"/>
                  <a:gd name="T3" fmla="*/ 0 h 1945"/>
                  <a:gd name="T4" fmla="*/ 0 w 1468"/>
                  <a:gd name="T5" fmla="*/ 2147483646 h 1945"/>
                  <a:gd name="T6" fmla="*/ 2147483646 w 1468"/>
                  <a:gd name="T7" fmla="*/ 2147483646 h 1945"/>
                  <a:gd name="T8" fmla="*/ 2147483646 w 1468"/>
                  <a:gd name="T9" fmla="*/ 2147483646 h 1945"/>
                  <a:gd name="T10" fmla="*/ 2147483646 w 1468"/>
                  <a:gd name="T11" fmla="*/ 2147483646 h 1945"/>
                  <a:gd name="T12" fmla="*/ 2147483646 w 1468"/>
                  <a:gd name="T13" fmla="*/ 2147483646 h 1945"/>
                  <a:gd name="T14" fmla="*/ 2147483646 w 1468"/>
                  <a:gd name="T15" fmla="*/ 2147483646 h 1945"/>
                  <a:gd name="T16" fmla="*/ 2147483646 w 1468"/>
                  <a:gd name="T17" fmla="*/ 2147483646 h 1945"/>
                  <a:gd name="T18" fmla="*/ 2147483646 w 1468"/>
                  <a:gd name="T19" fmla="*/ 0 h 1945"/>
                  <a:gd name="T20" fmla="*/ 2147483646 w 1468"/>
                  <a:gd name="T21" fmla="*/ 2147483646 h 1945"/>
                  <a:gd name="T22" fmla="*/ 2147483646 w 1468"/>
                  <a:gd name="T23" fmla="*/ 2147483646 h 1945"/>
                  <a:gd name="T24" fmla="*/ 2147483646 w 1468"/>
                  <a:gd name="T25" fmla="*/ 2147483646 h 1945"/>
                  <a:gd name="T26" fmla="*/ 2147483646 w 1468"/>
                  <a:gd name="T27" fmla="*/ 2147483646 h 1945"/>
                  <a:gd name="T28" fmla="*/ 2147483646 w 1468"/>
                  <a:gd name="T29" fmla="*/ 2147483646 h 1945"/>
                  <a:gd name="T30" fmla="*/ 2147483646 w 1468"/>
                  <a:gd name="T31" fmla="*/ 2147483646 h 19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5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25"/>
                      <a:pt x="0" y="724"/>
                    </a:cubicBezTo>
                    <a:cubicBezTo>
                      <a:pt x="0" y="877"/>
                      <a:pt x="57" y="1010"/>
                      <a:pt x="114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705" y="1944"/>
                      <a:pt x="724" y="1944"/>
                      <a:pt x="743" y="1944"/>
                    </a:cubicBezTo>
                    <a:cubicBezTo>
                      <a:pt x="762" y="1944"/>
                      <a:pt x="781" y="1944"/>
                      <a:pt x="800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9" y="1010"/>
                      <a:pt x="1467" y="877"/>
                      <a:pt x="1467" y="724"/>
                    </a:cubicBezTo>
                    <a:cubicBezTo>
                      <a:pt x="1467" y="325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8" y="896"/>
                      <a:pt x="438" y="724"/>
                    </a:cubicBezTo>
                    <a:cubicBezTo>
                      <a:pt x="438" y="572"/>
                      <a:pt x="572" y="439"/>
                      <a:pt x="743" y="439"/>
                    </a:cubicBezTo>
                    <a:cubicBezTo>
                      <a:pt x="895" y="439"/>
                      <a:pt x="1029" y="572"/>
                      <a:pt x="1029" y="724"/>
                    </a:cubicBezTo>
                    <a:cubicBezTo>
                      <a:pt x="1029" y="896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68" name="Freeform 38">
                <a:extLst>
                  <a:ext uri="{FF2B5EF4-FFF2-40B4-BE49-F238E27FC236}">
                    <a16:creationId xmlns:a16="http://schemas.microsoft.com/office/drawing/2014/main" id="{A19645F6-E9E0-504D-A5AF-D913F187B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488" y="3186113"/>
                <a:ext cx="265112" cy="354012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24"/>
                      <a:pt x="0" y="743"/>
                    </a:cubicBezTo>
                    <a:cubicBezTo>
                      <a:pt x="0" y="876"/>
                      <a:pt x="57" y="1010"/>
                      <a:pt x="115" y="1124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6"/>
                      <a:pt x="1467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2" y="1028"/>
                      <a:pt x="438" y="895"/>
                      <a:pt x="438" y="743"/>
                    </a:cubicBezTo>
                    <a:cubicBezTo>
                      <a:pt x="438" y="571"/>
                      <a:pt x="572" y="438"/>
                      <a:pt x="743" y="438"/>
                    </a:cubicBezTo>
                    <a:cubicBezTo>
                      <a:pt x="895" y="438"/>
                      <a:pt x="1029" y="571"/>
                      <a:pt x="1029" y="743"/>
                    </a:cubicBezTo>
                    <a:cubicBezTo>
                      <a:pt x="1029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C301CA35-4198-704B-B202-454B2CD2AC2F}"/>
              </a:ext>
            </a:extLst>
          </p:cNvPr>
          <p:cNvGrpSpPr/>
          <p:nvPr/>
        </p:nvGrpSpPr>
        <p:grpSpPr>
          <a:xfrm>
            <a:off x="858574" y="1801813"/>
            <a:ext cx="4308739" cy="3283479"/>
            <a:chOff x="1030288" y="2162175"/>
            <a:chExt cx="5170487" cy="3940175"/>
          </a:xfrm>
        </p:grpSpPr>
        <p:sp>
          <p:nvSpPr>
            <p:cNvPr id="11283" name="Text Box 20">
              <a:extLst>
                <a:ext uri="{FF2B5EF4-FFF2-40B4-BE49-F238E27FC236}">
                  <a16:creationId xmlns:a16="http://schemas.microsoft.com/office/drawing/2014/main" id="{4CA2F8C4-E7E0-7B48-90AE-D2C0FCF07A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287713"/>
              <a:ext cx="160496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TEGUCIGALPA</a:t>
              </a:r>
            </a:p>
          </p:txBody>
        </p:sp>
        <p:sp>
          <p:nvSpPr>
            <p:cNvPr id="11284" name="Text Box 21">
              <a:extLst>
                <a:ext uri="{FF2B5EF4-FFF2-40B4-BE49-F238E27FC236}">
                  <a16:creationId xmlns:a16="http://schemas.microsoft.com/office/drawing/2014/main" id="{BF856E12-D563-E44C-A317-6B1B755DCC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19588"/>
              <a:ext cx="102711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LA CEIBA</a:t>
              </a:r>
            </a:p>
          </p:txBody>
        </p:sp>
        <p:sp>
          <p:nvSpPr>
            <p:cNvPr id="11285" name="Text Box 22">
              <a:extLst>
                <a:ext uri="{FF2B5EF4-FFF2-40B4-BE49-F238E27FC236}">
                  <a16:creationId xmlns:a16="http://schemas.microsoft.com/office/drawing/2014/main" id="{70511E45-AAF9-FE45-9B87-93E2B68A36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51463"/>
              <a:ext cx="198596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SAN PEDRO SULA</a:t>
              </a:r>
            </a:p>
          </p:txBody>
        </p:sp>
        <p:sp>
          <p:nvSpPr>
            <p:cNvPr id="11286" name="Text Box 23">
              <a:extLst>
                <a:ext uri="{FF2B5EF4-FFF2-40B4-BE49-F238E27FC236}">
                  <a16:creationId xmlns:a16="http://schemas.microsoft.com/office/drawing/2014/main" id="{551CFEAF-5402-554C-8329-1D3A3674DB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4750" y="2162175"/>
              <a:ext cx="3756025" cy="719138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defRPr/>
              </a:pPr>
              <a:r>
                <a:rPr lang="en-US" altLang="en-UA" sz="3875" b="1" dirty="0">
                  <a:solidFill>
                    <a:srgbClr val="000000"/>
                  </a:solidFill>
                </a:rPr>
                <a:t>HONDURAS</a:t>
              </a:r>
            </a:p>
          </p:txBody>
        </p:sp>
        <p:grpSp>
          <p:nvGrpSpPr>
            <p:cNvPr id="23558" name="Group 1">
              <a:extLst>
                <a:ext uri="{FF2B5EF4-FFF2-40B4-BE49-F238E27FC236}">
                  <a16:creationId xmlns:a16="http://schemas.microsoft.com/office/drawing/2014/main" id="{7B46023C-1D01-F944-BCD8-A4AE682849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73163" y="2274888"/>
              <a:ext cx="1019175" cy="506412"/>
              <a:chOff x="1173163" y="2274888"/>
              <a:chExt cx="1019175" cy="506412"/>
            </a:xfrm>
          </p:grpSpPr>
          <p:sp>
            <p:nvSpPr>
              <p:cNvPr id="23569" name="Freeform 26">
                <a:extLst>
                  <a:ext uri="{FF2B5EF4-FFF2-40B4-BE49-F238E27FC236}">
                    <a16:creationId xmlns:a16="http://schemas.microsoft.com/office/drawing/2014/main" id="{6A5C9E96-9D1C-E54A-BDDC-9D9C6CC3D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163" y="2274888"/>
                <a:ext cx="1019175" cy="506412"/>
              </a:xfrm>
              <a:custGeom>
                <a:avLst/>
                <a:gdLst>
                  <a:gd name="T0" fmla="*/ 0 w 5658"/>
                  <a:gd name="T1" fmla="*/ 0 h 2820"/>
                  <a:gd name="T2" fmla="*/ 2147483646 w 5658"/>
                  <a:gd name="T3" fmla="*/ 0 h 2820"/>
                  <a:gd name="T4" fmla="*/ 2147483646 w 5658"/>
                  <a:gd name="T5" fmla="*/ 2147483646 h 2820"/>
                  <a:gd name="T6" fmla="*/ 0 w 5658"/>
                  <a:gd name="T7" fmla="*/ 2147483646 h 2820"/>
                  <a:gd name="T8" fmla="*/ 0 w 5658"/>
                  <a:gd name="T9" fmla="*/ 0 h 28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58" h="2820">
                    <a:moveTo>
                      <a:pt x="0" y="0"/>
                    </a:moveTo>
                    <a:lnTo>
                      <a:pt x="5657" y="0"/>
                    </a:lnTo>
                    <a:lnTo>
                      <a:pt x="5657" y="2819"/>
                    </a:lnTo>
                    <a:lnTo>
                      <a:pt x="0" y="28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73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0" name="Freeform 27">
                <a:extLst>
                  <a:ext uri="{FF2B5EF4-FFF2-40B4-BE49-F238E27FC236}">
                    <a16:creationId xmlns:a16="http://schemas.microsoft.com/office/drawing/2014/main" id="{7C73887B-0F34-CE40-8C89-EE0E2802D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163" y="2441575"/>
                <a:ext cx="1019175" cy="171450"/>
              </a:xfrm>
              <a:custGeom>
                <a:avLst/>
                <a:gdLst>
                  <a:gd name="T0" fmla="*/ 0 w 5658"/>
                  <a:gd name="T1" fmla="*/ 0 h 954"/>
                  <a:gd name="T2" fmla="*/ 2147483646 w 5658"/>
                  <a:gd name="T3" fmla="*/ 0 h 954"/>
                  <a:gd name="T4" fmla="*/ 2147483646 w 5658"/>
                  <a:gd name="T5" fmla="*/ 2147483646 h 954"/>
                  <a:gd name="T6" fmla="*/ 0 w 5658"/>
                  <a:gd name="T7" fmla="*/ 2147483646 h 954"/>
                  <a:gd name="T8" fmla="*/ 0 w 5658"/>
                  <a:gd name="T9" fmla="*/ 0 h 9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58" h="954">
                    <a:moveTo>
                      <a:pt x="0" y="0"/>
                    </a:moveTo>
                    <a:lnTo>
                      <a:pt x="5657" y="0"/>
                    </a:lnTo>
                    <a:lnTo>
                      <a:pt x="5657" y="953"/>
                    </a:lnTo>
                    <a:lnTo>
                      <a:pt x="0" y="95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1" name="Freeform 28">
                <a:extLst>
                  <a:ext uri="{FF2B5EF4-FFF2-40B4-BE49-F238E27FC236}">
                    <a16:creationId xmlns:a16="http://schemas.microsoft.com/office/drawing/2014/main" id="{0218DCD1-3A08-2040-8687-AD4AFFAA9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350" y="2500313"/>
                <a:ext cx="53975" cy="52387"/>
              </a:xfrm>
              <a:custGeom>
                <a:avLst/>
                <a:gdLst>
                  <a:gd name="T0" fmla="*/ 0 w 306"/>
                  <a:gd name="T1" fmla="*/ 2147483646 h 287"/>
                  <a:gd name="T2" fmla="*/ 2147483646 w 306"/>
                  <a:gd name="T3" fmla="*/ 2147483646 h 287"/>
                  <a:gd name="T4" fmla="*/ 2147483646 w 306"/>
                  <a:gd name="T5" fmla="*/ 2147483646 h 287"/>
                  <a:gd name="T6" fmla="*/ 2147483646 w 306"/>
                  <a:gd name="T7" fmla="*/ 2147483646 h 287"/>
                  <a:gd name="T8" fmla="*/ 2147483646 w 306"/>
                  <a:gd name="T9" fmla="*/ 2147483646 h 287"/>
                  <a:gd name="T10" fmla="*/ 2147483646 w 306"/>
                  <a:gd name="T11" fmla="*/ 2147483646 h 287"/>
                  <a:gd name="T12" fmla="*/ 2147483646 w 306"/>
                  <a:gd name="T13" fmla="*/ 2147483646 h 287"/>
                  <a:gd name="T14" fmla="*/ 2147483646 w 306"/>
                  <a:gd name="T15" fmla="*/ 2147483646 h 287"/>
                  <a:gd name="T16" fmla="*/ 2147483646 w 306"/>
                  <a:gd name="T17" fmla="*/ 0 h 287"/>
                  <a:gd name="T18" fmla="*/ 2147483646 w 306"/>
                  <a:gd name="T19" fmla="*/ 2147483646 h 287"/>
                  <a:gd name="T20" fmla="*/ 0 w 306"/>
                  <a:gd name="T21" fmla="*/ 2147483646 h 2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6" h="287">
                    <a:moveTo>
                      <a:pt x="0" y="114"/>
                    </a:moveTo>
                    <a:lnTo>
                      <a:pt x="96" y="172"/>
                    </a:lnTo>
                    <a:lnTo>
                      <a:pt x="58" y="286"/>
                    </a:lnTo>
                    <a:lnTo>
                      <a:pt x="153" y="210"/>
                    </a:lnTo>
                    <a:lnTo>
                      <a:pt x="248" y="286"/>
                    </a:lnTo>
                    <a:lnTo>
                      <a:pt x="210" y="172"/>
                    </a:lnTo>
                    <a:lnTo>
                      <a:pt x="305" y="114"/>
                    </a:lnTo>
                    <a:lnTo>
                      <a:pt x="191" y="114"/>
                    </a:lnTo>
                    <a:lnTo>
                      <a:pt x="153" y="0"/>
                    </a:lnTo>
                    <a:lnTo>
                      <a:pt x="114" y="114"/>
                    </a:lnTo>
                    <a:lnTo>
                      <a:pt x="0" y="114"/>
                    </a:lnTo>
                  </a:path>
                </a:pathLst>
              </a:custGeom>
              <a:solidFill>
                <a:srgbClr val="0073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2" name="Freeform 29">
                <a:extLst>
                  <a:ext uri="{FF2B5EF4-FFF2-40B4-BE49-F238E27FC236}">
                    <a16:creationId xmlns:a16="http://schemas.microsoft.com/office/drawing/2014/main" id="{E0E798D8-DD08-234C-BE3D-C1EF59F1A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050" y="2455863"/>
                <a:ext cx="55563" cy="50800"/>
              </a:xfrm>
              <a:custGeom>
                <a:avLst/>
                <a:gdLst>
                  <a:gd name="T0" fmla="*/ 0 w 306"/>
                  <a:gd name="T1" fmla="*/ 2147483646 h 287"/>
                  <a:gd name="T2" fmla="*/ 2147483646 w 306"/>
                  <a:gd name="T3" fmla="*/ 2147483646 h 287"/>
                  <a:gd name="T4" fmla="*/ 2147483646 w 306"/>
                  <a:gd name="T5" fmla="*/ 2147483646 h 287"/>
                  <a:gd name="T6" fmla="*/ 2147483646 w 306"/>
                  <a:gd name="T7" fmla="*/ 2147483646 h 287"/>
                  <a:gd name="T8" fmla="*/ 2147483646 w 306"/>
                  <a:gd name="T9" fmla="*/ 2147483646 h 287"/>
                  <a:gd name="T10" fmla="*/ 2147483646 w 306"/>
                  <a:gd name="T11" fmla="*/ 2147483646 h 287"/>
                  <a:gd name="T12" fmla="*/ 2147483646 w 306"/>
                  <a:gd name="T13" fmla="*/ 2147483646 h 287"/>
                  <a:gd name="T14" fmla="*/ 2147483646 w 306"/>
                  <a:gd name="T15" fmla="*/ 2147483646 h 287"/>
                  <a:gd name="T16" fmla="*/ 2147483646 w 306"/>
                  <a:gd name="T17" fmla="*/ 0 h 287"/>
                  <a:gd name="T18" fmla="*/ 2147483646 w 306"/>
                  <a:gd name="T19" fmla="*/ 2147483646 h 287"/>
                  <a:gd name="T20" fmla="*/ 0 w 306"/>
                  <a:gd name="T21" fmla="*/ 2147483646 h 2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6" h="287">
                    <a:moveTo>
                      <a:pt x="0" y="96"/>
                    </a:moveTo>
                    <a:lnTo>
                      <a:pt x="95" y="172"/>
                    </a:lnTo>
                    <a:lnTo>
                      <a:pt x="58" y="286"/>
                    </a:lnTo>
                    <a:lnTo>
                      <a:pt x="153" y="210"/>
                    </a:lnTo>
                    <a:lnTo>
                      <a:pt x="248" y="286"/>
                    </a:lnTo>
                    <a:lnTo>
                      <a:pt x="210" y="172"/>
                    </a:lnTo>
                    <a:lnTo>
                      <a:pt x="305" y="96"/>
                    </a:lnTo>
                    <a:lnTo>
                      <a:pt x="191" y="96"/>
                    </a:lnTo>
                    <a:lnTo>
                      <a:pt x="153" y="0"/>
                    </a:lnTo>
                    <a:lnTo>
                      <a:pt x="115" y="96"/>
                    </a:lnTo>
                    <a:lnTo>
                      <a:pt x="0" y="96"/>
                    </a:lnTo>
                  </a:path>
                </a:pathLst>
              </a:custGeom>
              <a:solidFill>
                <a:srgbClr val="0073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3" name="Freeform 30">
                <a:extLst>
                  <a:ext uri="{FF2B5EF4-FFF2-40B4-BE49-F238E27FC236}">
                    <a16:creationId xmlns:a16="http://schemas.microsoft.com/office/drawing/2014/main" id="{FE858963-A739-C34C-912B-F60CCF122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050" y="2538413"/>
                <a:ext cx="55563" cy="50800"/>
              </a:xfrm>
              <a:custGeom>
                <a:avLst/>
                <a:gdLst>
                  <a:gd name="T0" fmla="*/ 0 w 306"/>
                  <a:gd name="T1" fmla="*/ 2147483646 h 286"/>
                  <a:gd name="T2" fmla="*/ 2147483646 w 306"/>
                  <a:gd name="T3" fmla="*/ 2147483646 h 286"/>
                  <a:gd name="T4" fmla="*/ 2147483646 w 306"/>
                  <a:gd name="T5" fmla="*/ 2147483646 h 286"/>
                  <a:gd name="T6" fmla="*/ 2147483646 w 306"/>
                  <a:gd name="T7" fmla="*/ 2147483646 h 286"/>
                  <a:gd name="T8" fmla="*/ 2147483646 w 306"/>
                  <a:gd name="T9" fmla="*/ 2147483646 h 286"/>
                  <a:gd name="T10" fmla="*/ 2147483646 w 306"/>
                  <a:gd name="T11" fmla="*/ 2147483646 h 286"/>
                  <a:gd name="T12" fmla="*/ 2147483646 w 306"/>
                  <a:gd name="T13" fmla="*/ 2147483646 h 286"/>
                  <a:gd name="T14" fmla="*/ 2147483646 w 306"/>
                  <a:gd name="T15" fmla="*/ 2147483646 h 286"/>
                  <a:gd name="T16" fmla="*/ 2147483646 w 306"/>
                  <a:gd name="T17" fmla="*/ 0 h 286"/>
                  <a:gd name="T18" fmla="*/ 2147483646 w 306"/>
                  <a:gd name="T19" fmla="*/ 2147483646 h 286"/>
                  <a:gd name="T20" fmla="*/ 0 w 306"/>
                  <a:gd name="T21" fmla="*/ 2147483646 h 2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6" h="286">
                    <a:moveTo>
                      <a:pt x="0" y="114"/>
                    </a:moveTo>
                    <a:lnTo>
                      <a:pt x="95" y="190"/>
                    </a:lnTo>
                    <a:lnTo>
                      <a:pt x="58" y="285"/>
                    </a:lnTo>
                    <a:lnTo>
                      <a:pt x="153" y="228"/>
                    </a:lnTo>
                    <a:lnTo>
                      <a:pt x="248" y="285"/>
                    </a:lnTo>
                    <a:lnTo>
                      <a:pt x="210" y="190"/>
                    </a:lnTo>
                    <a:lnTo>
                      <a:pt x="305" y="114"/>
                    </a:lnTo>
                    <a:lnTo>
                      <a:pt x="191" y="114"/>
                    </a:lnTo>
                    <a:lnTo>
                      <a:pt x="153" y="0"/>
                    </a:lnTo>
                    <a:lnTo>
                      <a:pt x="115" y="114"/>
                    </a:lnTo>
                    <a:lnTo>
                      <a:pt x="0" y="114"/>
                    </a:lnTo>
                  </a:path>
                </a:pathLst>
              </a:custGeom>
              <a:solidFill>
                <a:srgbClr val="0073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4" name="Freeform 31">
                <a:extLst>
                  <a:ext uri="{FF2B5EF4-FFF2-40B4-BE49-F238E27FC236}">
                    <a16:creationId xmlns:a16="http://schemas.microsoft.com/office/drawing/2014/main" id="{62FE6E73-A02E-F64E-9B24-677FFB431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538413"/>
                <a:ext cx="52387" cy="50800"/>
              </a:xfrm>
              <a:custGeom>
                <a:avLst/>
                <a:gdLst>
                  <a:gd name="T0" fmla="*/ 0 w 286"/>
                  <a:gd name="T1" fmla="*/ 2147483646 h 286"/>
                  <a:gd name="T2" fmla="*/ 2147483646 w 286"/>
                  <a:gd name="T3" fmla="*/ 2147483646 h 286"/>
                  <a:gd name="T4" fmla="*/ 2147483646 w 286"/>
                  <a:gd name="T5" fmla="*/ 2147483646 h 286"/>
                  <a:gd name="T6" fmla="*/ 2147483646 w 286"/>
                  <a:gd name="T7" fmla="*/ 2147483646 h 286"/>
                  <a:gd name="T8" fmla="*/ 2147483646 w 286"/>
                  <a:gd name="T9" fmla="*/ 2147483646 h 286"/>
                  <a:gd name="T10" fmla="*/ 2147483646 w 286"/>
                  <a:gd name="T11" fmla="*/ 2147483646 h 286"/>
                  <a:gd name="T12" fmla="*/ 2147483646 w 286"/>
                  <a:gd name="T13" fmla="*/ 2147483646 h 286"/>
                  <a:gd name="T14" fmla="*/ 2147483646 w 286"/>
                  <a:gd name="T15" fmla="*/ 2147483646 h 286"/>
                  <a:gd name="T16" fmla="*/ 2147483646 w 286"/>
                  <a:gd name="T17" fmla="*/ 0 h 286"/>
                  <a:gd name="T18" fmla="*/ 2147483646 w 286"/>
                  <a:gd name="T19" fmla="*/ 2147483646 h 286"/>
                  <a:gd name="T20" fmla="*/ 0 w 286"/>
                  <a:gd name="T21" fmla="*/ 2147483646 h 2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6" h="286">
                    <a:moveTo>
                      <a:pt x="0" y="114"/>
                    </a:moveTo>
                    <a:lnTo>
                      <a:pt x="95" y="190"/>
                    </a:lnTo>
                    <a:lnTo>
                      <a:pt x="56" y="285"/>
                    </a:lnTo>
                    <a:lnTo>
                      <a:pt x="152" y="228"/>
                    </a:lnTo>
                    <a:lnTo>
                      <a:pt x="228" y="285"/>
                    </a:lnTo>
                    <a:lnTo>
                      <a:pt x="209" y="190"/>
                    </a:lnTo>
                    <a:lnTo>
                      <a:pt x="285" y="114"/>
                    </a:lnTo>
                    <a:lnTo>
                      <a:pt x="171" y="114"/>
                    </a:lnTo>
                    <a:lnTo>
                      <a:pt x="152" y="0"/>
                    </a:lnTo>
                    <a:lnTo>
                      <a:pt x="114" y="114"/>
                    </a:lnTo>
                    <a:lnTo>
                      <a:pt x="0" y="114"/>
                    </a:lnTo>
                  </a:path>
                </a:pathLst>
              </a:custGeom>
              <a:solidFill>
                <a:srgbClr val="0073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5" name="Freeform 32">
                <a:extLst>
                  <a:ext uri="{FF2B5EF4-FFF2-40B4-BE49-F238E27FC236}">
                    <a16:creationId xmlns:a16="http://schemas.microsoft.com/office/drawing/2014/main" id="{5FA6C775-8A86-D24B-9481-DA6DC920D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455863"/>
                <a:ext cx="52387" cy="50800"/>
              </a:xfrm>
              <a:custGeom>
                <a:avLst/>
                <a:gdLst>
                  <a:gd name="T0" fmla="*/ 0 w 286"/>
                  <a:gd name="T1" fmla="*/ 2147483646 h 287"/>
                  <a:gd name="T2" fmla="*/ 2147483646 w 286"/>
                  <a:gd name="T3" fmla="*/ 2147483646 h 287"/>
                  <a:gd name="T4" fmla="*/ 2147483646 w 286"/>
                  <a:gd name="T5" fmla="*/ 2147483646 h 287"/>
                  <a:gd name="T6" fmla="*/ 2147483646 w 286"/>
                  <a:gd name="T7" fmla="*/ 2147483646 h 287"/>
                  <a:gd name="T8" fmla="*/ 2147483646 w 286"/>
                  <a:gd name="T9" fmla="*/ 2147483646 h 287"/>
                  <a:gd name="T10" fmla="*/ 2147483646 w 286"/>
                  <a:gd name="T11" fmla="*/ 2147483646 h 287"/>
                  <a:gd name="T12" fmla="*/ 2147483646 w 286"/>
                  <a:gd name="T13" fmla="*/ 2147483646 h 287"/>
                  <a:gd name="T14" fmla="*/ 2147483646 w 286"/>
                  <a:gd name="T15" fmla="*/ 2147483646 h 287"/>
                  <a:gd name="T16" fmla="*/ 2147483646 w 286"/>
                  <a:gd name="T17" fmla="*/ 0 h 287"/>
                  <a:gd name="T18" fmla="*/ 2147483646 w 286"/>
                  <a:gd name="T19" fmla="*/ 2147483646 h 287"/>
                  <a:gd name="T20" fmla="*/ 0 w 286"/>
                  <a:gd name="T21" fmla="*/ 2147483646 h 2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6" h="287">
                    <a:moveTo>
                      <a:pt x="0" y="96"/>
                    </a:moveTo>
                    <a:lnTo>
                      <a:pt x="95" y="172"/>
                    </a:lnTo>
                    <a:lnTo>
                      <a:pt x="56" y="286"/>
                    </a:lnTo>
                    <a:lnTo>
                      <a:pt x="152" y="210"/>
                    </a:lnTo>
                    <a:lnTo>
                      <a:pt x="228" y="286"/>
                    </a:lnTo>
                    <a:lnTo>
                      <a:pt x="209" y="172"/>
                    </a:lnTo>
                    <a:lnTo>
                      <a:pt x="285" y="96"/>
                    </a:lnTo>
                    <a:lnTo>
                      <a:pt x="171" y="96"/>
                    </a:lnTo>
                    <a:lnTo>
                      <a:pt x="152" y="0"/>
                    </a:lnTo>
                    <a:lnTo>
                      <a:pt x="114" y="96"/>
                    </a:lnTo>
                    <a:lnTo>
                      <a:pt x="0" y="96"/>
                    </a:lnTo>
                  </a:path>
                </a:pathLst>
              </a:custGeom>
              <a:solidFill>
                <a:srgbClr val="0073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3560" name="Google Shape;615;p19">
              <a:extLst>
                <a:ext uri="{FF2B5EF4-FFF2-40B4-BE49-F238E27FC236}">
                  <a16:creationId xmlns:a16="http://schemas.microsoft.com/office/drawing/2014/main" id="{9EBCE301-A98E-2C42-859A-28EC46716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54330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61" name="Google Shape;615;p19">
              <a:extLst>
                <a:ext uri="{FF2B5EF4-FFF2-40B4-BE49-F238E27FC236}">
                  <a16:creationId xmlns:a16="http://schemas.microsoft.com/office/drawing/2014/main" id="{9E9E6222-5CBC-AE44-99CF-82AF5D0742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5577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62" name="Google Shape;615;p19">
              <a:extLst>
                <a:ext uri="{FF2B5EF4-FFF2-40B4-BE49-F238E27FC236}">
                  <a16:creationId xmlns:a16="http://schemas.microsoft.com/office/drawing/2014/main" id="{D7B672F1-6B0B-6D44-A387-42B91AD33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56102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heme/theme1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مخصص 7">
      <a:majorFont>
        <a:latin typeface="Cairo"/>
        <a:ea typeface=""/>
        <a:cs typeface="Cairold"/>
      </a:majorFont>
      <a:minorFont>
        <a:latin typeface="Cairo"/>
        <a:ea typeface=""/>
        <a:cs typeface="Cairo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842</Words>
  <Application>Microsoft Office PowerPoint</Application>
  <PresentationFormat>شاشة عريضة</PresentationFormat>
  <Paragraphs>274</Paragraphs>
  <Slides>14</Slides>
  <Notes>14</Notes>
  <HiddenSlides>2</HiddenSlides>
  <MMClips>0</MMClips>
  <ScaleCrop>false</ScaleCrop>
  <HeadingPairs>
    <vt:vector size="6" baseType="variant">
      <vt:variant>
        <vt:lpstr>الخطوط المستخدمة</vt:lpstr>
      </vt:variant>
      <vt:variant>
        <vt:i4>9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14</vt:i4>
      </vt:variant>
    </vt:vector>
  </HeadingPairs>
  <TitlesOfParts>
    <vt:vector size="24" baseType="lpstr">
      <vt:lpstr>Cairo</vt:lpstr>
      <vt:lpstr>Open Sans SemiBold</vt:lpstr>
      <vt:lpstr>Open Sans SemiBold</vt:lpstr>
      <vt:lpstr>Open Sans Bold</vt:lpstr>
      <vt:lpstr>Calibri</vt:lpstr>
      <vt:lpstr>Open Sans</vt:lpstr>
      <vt:lpstr>Montserrat</vt:lpstr>
      <vt:lpstr>Arial</vt:lpstr>
      <vt:lpstr>Times New Roman</vt:lpstr>
      <vt:lpstr>نسق Office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Manager>انجز ingez-ppt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https://ingez-ppt.com/</dc:title>
  <dc:creator>hassan MH</dc:creator>
  <cp:lastModifiedBy>ingez-ppt.com</cp:lastModifiedBy>
  <cp:revision>6</cp:revision>
  <dcterms:created xsi:type="dcterms:W3CDTF">2020-06-12T12:56:01Z</dcterms:created>
  <dcterms:modified xsi:type="dcterms:W3CDTF">2023-04-15T16:03:23Z</dcterms:modified>
</cp:coreProperties>
</file>